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76" r:id="rId3"/>
    <p:sldId id="387" r:id="rId4"/>
    <p:sldId id="392" r:id="rId5"/>
    <p:sldId id="388" r:id="rId6"/>
    <p:sldId id="389" r:id="rId7"/>
    <p:sldId id="390" r:id="rId8"/>
    <p:sldId id="391" r:id="rId9"/>
    <p:sldId id="379" r:id="rId10"/>
    <p:sldId id="36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76"/>
            <p14:sldId id="387"/>
            <p14:sldId id="392"/>
            <p14:sldId id="388"/>
            <p14:sldId id="389"/>
            <p14:sldId id="390"/>
            <p14:sldId id="391"/>
            <p14:sldId id="379"/>
            <p14:sldId id="36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3" d="100"/>
          <a:sy n="93" d="100"/>
        </p:scale>
        <p:origin x="16" y="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7T19:29:51.0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9620 4241 982 0,'0'0'21'0,"0"0"5"0,0 0 1 0,0 0 1 0,-7 0-28 0,7 0 0 0,-7-5 0 0,4-4 0 16,-4 0 28-16,-1 0 0 15,5 3 0-15,-1 0 0 0,-3 1-17 0,4-7-11 16,-1-3 12-16,1 6-12 0,-1 0 0 0,1 4 0 0,-1-7 0 0,1 6-9 16,3 0 30-16,-4 0 7 0,1 0 0 0,3 6 1 15,0 0 15-15,0 0 4 0,0 0 0 0,0 0 0 16,0 0-25-16,0 0-5 0,0 0-1 0,0 0 0 16,0 0-1-16,0 0 0 0,-4 6 0 0,1 0 0 15,-1 6-2-15,4 5-1 0,4-8 0 0,-4 3 0 16,3 6 3-16,1-1 1 0,-1-11 0 0,1 9 0 15,3 2-5-15,-4 1 0 0,4-6-1 0,0 6 0 16,-3 2 4-16,3-8 1 0,-4 6 0 0,5 2 0 16,-1-2 16-16,-4-7 4 0,4 4 1 0,-3 3 0 15,3-1-21-15,0 1-4 0,-4-3 0 0,4 2-1 16,-3 1 6-16,-1 6 2 0,5-4 0 0,-5-2 0 16,1 2 4-16,-1 4 1 0,-3-1 0 0,4-2 0 15,-1 3-5-15,1 5-1 0,3-9 0 0,-4 10 0 16,1-7-2-16,-4 4-1 0,3-4 0 0,-3 4 0 0,0-4-2 0,0-2 0 15,0 2 0-15,0-5 0 0,0 0-3 0,0-6-1 16,0 2 0-16,0-2 0 0,0 0-9 0,0-1 12 16,0 1-12-16,4 3 12 0,-4-9-12 0,0 0 0 15,0-6 0-15,0 11 8 0,0-11 1 0,0 0 0 16,0 0 0-16,0 0 0 0,0 0 6 0,0 0 1 16,0 0 0-16,0 0 0 0,0 0-1 0,0 0 0 15,0 0 0-15,-7-5 0 0,7 5-15 0,-7 0 8 0,0-6-8 16,0 0 0-16,0 6 0 0,0-6 0 0,-1 0 0 15,5 0 0-15,-1 0 0 0,-3-3 0 0,4 4-10 16,-1-1 10-16,1 0-9 0,-4-967 9 0,3 1928-10 16,1-961 10-16,-1-2-8 0,1 2 8 0,3 0 0 0,-4 6-9 15,4-12 9-15,-3 6 0 0,-1-6 0 16,0 6 0-16,4 1 0 0,0-7-10 0,4 3 10 16,-4 3 0-16,4-6-11 0,-1 1 11 0,-3-1-10 0,4 0 10 15,-1 3-8-15,1-2 8 0,-1-1 0 0,4-6-9 16,0 6 9-16,0 4 0 0,0-4 0 0,0 0-8 15,1-6 8-15,2 7 0 0,-3-1 0 0,0-3 0 16,-3 3 0-16,3 1 0 0,-4-1 0 0,4 0 0 16,0 3 0-16,-3 3 0 0,7 1 0 0,-8-1 0 15,4 6 0-15,0-6-10 0,-3 0 10 0,3 6 0 16,-4 0-17-16,4 0 3 0,4 0 1 0,-4 0 0 16,0 6 13-16,0-6-12 0,0 6 12 0,0 0-12 0,0-6 12 0,0 5 0 15,0 1 0-15,0 0 0 0,0-3 0 0,1 6 0 16,-1-6 0-16,0 0 0 0,0 6 0 0,0-3 0 15,-4 5 0-15,4-5 0 0,0 0 0 0,0 0 10 16,1 3 0-16,-1 0 0 0,0-1-10 0,-4 4-14 16,4 0 3-16,-3 0 1 0,3-1 18 0,0 4 4 15,-4 3 1-15,1-6 0 0,3-1-13 0,-3 10 0 16,-1-9 0-16,1-1 0 0,3 7 0 16,-4-9 0-16,1 3 0 0,-1-1 0 0,1 7 0 0,-1-12 11 15,1 6-2-15,-4-4 0 0,3 4-9 0,-3-6 0 16,0 0 0-16,0-6 0 0,0 0 0 0,0 6 0 15,0-6 0-15,0 6 0 0,0-6 0 0,0 6 8 16,-3 2-8-16,3-8 8 0,0 0-8 0,0 0 0 16,0 0-12-16,0 9 12 0,-4 0-28 0,4-3 3 0,-3 0 0 0,3-6 0 31,3 12-11-31,-3-7-3 0,0 7 0 0,0-12 0 16,0 0 1-16,4 3 0 0,-4-3 0 0,0 6 0 0,0-6 12 0,0 0 2 0,3 6 1 0,-3-6 0 15,4 6-1-15,-4-6-1 0,3 6 0 0,-3-6 0 31,4 6-16-31,3-1-3 0,-4 1-1 0,5 0 0 16,-5 0-100-16,4-6-20 0,0 6-4 0,0-6-1 0</inkml:trace>
  <inkml:trace contextRef="#ctx0" brushRef="#br0" timeOffset="1014.901">10044 4721 1364 0,'0'0'30'0,"-4"6"6"0,4-6 2 0,0 8 0 0,0-8-30 0,-3 6-8 0,3-6 0 0,0 0 0 16,0 0 46-16,0 0 8 0,0 0 2 0,0 0 0 15,0 0-21-15,0 0-4 0,0 0-1 0,0 0 0 16,0 0 8-16,0 0 2 0,0 0 0 0,0 0 0 16,0 0-12-16,0 0-1 0,0 0-1 0,0 0 0 15,0 0-16-15,7 6-10 0,0 0 12 0,-4-6-12 16,4 0 8-16,4 0-8 0,-4 0 0 0,3 0 0 16,-3 0 8-16,4 0-8 0,-4 0 0 0,0 0 0 15,4 0 0-15,-4 0 8 0,3 0-8 0,-3 0 0 16,1 0 10-16,-1 0-10 0,0 0 8 0,0 0-8 15,3 0 9-15,-3 0-9 0,0 0 10 0,0 0-10 16,1 0 14-16,-1 0-3 0,0 0-1 0,3 0 0 16,-3-12 2-16,0 12 1 0,0 0 0 0,4-6 0 15,0 0 3-15,-1 4 0 0,-3-1 0 0,4-3 0 16,-1 0-7-16,1 3-1 0,-1-9 0 0,-2 6 0 16,2-5-8-16,-3 5 8 0,4 0-8 0,-4 0 8 0,-4-6-8 0,4 3 0 15,-3 3 9-15,3 1-9 0,-3-1 0 0,-1 0 0 16,1 0 0-16,-4 6 8 0,0 0-8 0,0 0 0 15,0-12 8-15,0 12-8 0,0-6 8 0,-4 3-8 16,4 3 10-16,-3-6-10 0,-5 1 8 0,5-1-8 16,-8 6 0-16,4-6 0 0,-3 6 0 0,-1-6 0 0,-3 0 0 15,-4 6 0-15,4 0 0 0,-3 0 0 0,-5 0 0 16,5 0 0-16,-1 0 0 0,1 0 0 0,-1 12 0 16,4-12 0-16,3 6 0 0,-3 0-10 0,4-1 10 0,2-2-8 15,1 3 8-15,4-3-8 0,-4 3 8 0,3 3-8 16,4-9 8-16,0 12-10 0,-3-6 10 0,3-1-10 15,0 1 10-15,-4 3 0 0,4 0-9 0,0-9 9 16,0 9 0-16,0-3 0 0,4 5 0 16,-4-5 0-16,0-6 0 0,0 6 0 0,3 6-9 0,-3-3 9 15,0 0 0-15,0-1 0 0,0-2 0 0,0 6 0 16,4-6 0-16,-1 6 0 0,-3-6 0 0,7 2 0 16,-3 4 0-16,-1 0 0 0,1-6 0 0,0 6 0 15,3-7 0-15,-4 10 0 0,1-3-8 0,3-6 8 16,0 5 0-16,0-5 0 0,0 6 0 0,0-3 0 15,-4-3 0-15,5 0 0 0,-1 5 0 0,0-5 0 0,0 6 0 16,0-6 0-16,0 0 0 0,0 0 0 0,0-6 0 0,0 6 0 16,0 0 0-16,0-4 0 0,0 4 0 0,0 0 0 15,0-6 0-15,0 0 0 0,0 0 0 0,0 6 0 16,4-6 0-16,0 0 0 0,-4 0 0 16,0 0 0-16,3 0 0 0,-3 0 0 0,4 0 0 0,-4-6-10 15,0 6 10-15,4 0-8 16,-1 0-24-16,-3-6-5 0,4 0-1 15,-1 4 0-15,1-1-36 0,-4 0-7 0,4 3-2 0,-4-3 0 16,3 0-31-16,-3 3-6 0,4-6-2 0,-1 6 0 16,-2-6-31-16,2 6-7 0,1-6 0 0</inkml:trace>
  <inkml:trace contextRef="#ctx0" brushRef="#br0" timeOffset="1732.479">10597 4715 936 0,'0'0'26'0,"0"0"7"0,0 0-33 0,0 0 0 0,0 0 0 0,0 0 0 0,0 0 66 0,0 0 6 15,-10-3 2-15,10 3 0 0,0 0 3 0,0 0 1 16,0 0 0-16,0 0 0 0,0 0-14 0,-7 0-4 16,0 3 0-16,7-3 0 0,0 0-20 15,0 0-4-15,0 0 0 0,0 0-1 0,0 0-11 0,0 0-3 16,-7 3 0-16,7-3 0 0,0 0-4 0,-4 9-1 15,1-1 0-15,3-2 0 0,-4 6 8 0,4-6 2 16,4 6 0-16,-4-6 0 0,0-1-26 0,3 4 0 16,-3 3-14-16,4-6 5 0,-4 6 9 0,3-6 11 15,4 5-3-15,-3-2 0 0,-1-3 1 0,1 6 0 0,-1-6 0 16,4-1 0-16,0 7 5 0,1 0 1 0,-5-6 0 0,4 3 0 16,-3 2 2-16,3-5 1 0,0 6 0 0,0-6 0 15,0 6-1-15,-4-6 0 0,8 0 0 0,-4 2 0 16,0-2-2-16,4 0-1 0,-4 0 0 0,0 0 0 15,0 0-5-15,3-6-1 0,-2 6 0 0,2-6 0 16,1 0-8-16,-1 5 12 0,-3-5-12 0,0 0 12 16,4 0-12-16,-4 0 8 0,0 0-8 15,0 0 8-15,0-5 0 0,0 5 0 0,4 0 0 0,-4-6 0 16,-4 6 2-16,4-6 0 0,-3 0 0 0,3 0 0 16,-3 0 8-16,-1-6 2 0,1 4 0 0,-1 2 0 15,1 0-20-15,-1-6 0 0,4 0 0 0,-3 1 0 16,-1-4 0-16,1 9 8 0,-1-12-8 0,1 7 0 15,3-1 8-15,-4 0-8 0,1-3 0 0,-4 4 0 16,4-1 10-16,-4 0-10 0,3 0 8 0,-3 4-8 0,4-4 0 16,-4 0 0-16,3 0 0 0,-3 0 0 0,0 4 0 0,-3 2 0 15,-1 0 0-15,4 0 0 0,-3 0-10 0,3 6 10 16,-4-6-13-16,-3 6 5 0,7 0-14 0,0 0-2 16,-4-6-1-16,-3 6 0 15,7 0-18-15,0 0-3 0,0 0-1 0,0 0 0 16,0 0-74-16,0 0-15 0,0 0-4 0,0 0 0 15,0 0-88-15,0 0-19 0</inkml:trace>
  <inkml:trace contextRef="#ctx0" brushRef="#br0" timeOffset="2838.197">11158 4779 892 0,'0'0'20'0,"0"0"4"0,0 0 0 0,0 0 1 0,-10-2-25 0,3 2 0 0,0-6 0 0,0 6 0 16,0-6 27-16,-1 0 0 0,1 6 0 0,4-6 0 15,-4 0-1-15,0 0 0 0,3 6 0 0,-3 0 0 16,7 0 0-16,0 0 0 0,-3-6 0 0,3 6 0 15,0 0 13-15,0 0 2 0,0 0 1 0,0 0 0 16,0 0-18-16,0 0-3 0,0 0-1 0,0 0 0 16,0 6-20-16,0 6 8 0,0 0-8 0,0 0 0 15,3-1 0-15,-3 4 0 0,4 3 0 0,-1-7 0 0,4 4 18 16,-3 3-1-16,3-7 0 0,-4 7 0 0,1-3 14 16,-1 2 2-16,5 1 1 0,-5-6 0 0,1 0 1 15,-1 8 0-15,1-8 0 0,-1 0 0 0,1-1-7 0,-1 1-2 16,1-3 0-16,-1 3 0 0,1-6-5 0,-1 5-1 15,1-5 0-15,-1 0 0 16,1 0-5-16,-4-6-2 0,0 0 0 0,0 6 0 0,0-6-5 0,0 0 0 16,0 0-8-16,0 0 12 0,0 0 2 0,0 0 0 15,0 0 0-15,0 0 0 0,0 0 10 0,0 0 1 16,0 0 1-16,0 0 0 0,0 0-2 0,0 0-1 16,-7-6 0-16,3 0 0 0,-3-6-14 0,4 7-9 15,-4-7 12-15,3 6-12 0,-3 0 8 0,0-6-8 0,-4 3 0 16,4-2 0-16,-3 5 0 0,3-6 0 0,3 6 0 0,-3-8 0 15,0 8 16-15,0 0-4 0,0 0-1 0,0-6 0 16,0 0-11-16,3 6 0 0,1-5 0 0,-4-1 0 16,3 3 8-16,1-3 0 0,-1 1 0 0,-3-1 0 15,7-3-8-15,-3 3 0 0,3-5 0 0,0-1 0 16,0-2 0-16,0 8 0 0,3-6 0 0,-3 0 0 16,4 1 0-16,-1 2-11 0,1-8 3 0,-1 11 0 15,1-3 8-15,-4 3 0 0,3 7 0 0,1-1 0 16,-1 0 0-16,-3 6 0 0,0 0 0 0,4-6 0 15,3 6-33-15,0 0-8 16,0 0-2-16,0 0 0 0,4 6 10 16,3-6 1-16,0 6 1 0,-3 0 0 0,3-1 15 0,-4 1 4 0,4 0 0 0,-3-6 0 0,0 9-4 15,-1-6 0-15,1 0 0 0,3 0 0 16,-4-3 1-16,1 0 0 0,-4 3 0 0,0 3 0 16,4-6-13-16,-8 0-2 0,1 6-1 0,3-6 0 15,-4 0-53-15,4 0-10 0,-3 5-2 0,-1-5-572 16</inkml:trace>
  <inkml:trace contextRef="#ctx0" brushRef="#br0" timeOffset="3645.041">11419 4832 943 0,'0'0'20'0,"0"0"5"0,0 6 1 0,-3 0 1 0,3 3-27 0,0-9 0 0,0 0 0 0,-4 6 0 0,4-6 65 0,0 6 8 16,0-6 2-16,0 0 0 0,0 0-27 0,0 0-4 16,0 0-2-16,0 0 0 0,0 0-22 0,0 6-4 15,0-6 0-15,0 0-1 0,0 0-6 0,0 0-1 16,4 5 0-16,-1 1 0 0,1-970 24 0,-4 1934 5 15,7-964 1-15,0-6 0 0,0 0-18 0,4 0-4 16,-1 0-1-16,1 0 0 16,3 0-4-16,0 0-1 0,0-6 0 0,4 0 0 0,-4 6-10 0,0 0 0 15,0-6 0-15,0 6 8 0,4-5 0 0,-8 5 0 16,1-6 0-16,0 6 0 0,-1-6-8 0,1 0 10 16,-4 3-10-16,0 0 10 15,-4 0-2-15,1-3-8 0,0 6 12 0,-4-6-4 0,3 1 8 0,-3 5 2 0,0-6 0 0,-3 0 0 16,-1 0 6-16,0 0 2 0,1-6 0 15,-1 6 0-15,-3 0-11 0,0 4-3 0,0-4 0 0,0 0 0 16,0 0-12-16,0 6 0 0,-4-6 0 0,1 6 0 16,-8-6-13-16,4 6-3 0,0 6 0 0,0-6 0 15,0 0 0-15,0 6 0 0,3-6 0 16,1 6 0-16,-1 0 0 0,4 0-1 0,0-4 0 0,-4 4 0 16,8 0 8-16,-4 6 9 0,3-6-13 0,-3 6 5 15,7-6-11-15,0 5-1 0,0-2-1 0,0 3 0 16,4-6 21-16,-4 5 0 0,3-5 10 0,1 6-10 15,-1-6 0-15,-3 3 0 0,4 3 0 0,-1-1 0 16,-3 1 0-16,4 0 0 0,-4 0 0 0,3 2 0 16,1-2 0-16,-1 0 13 0,1 0-4 0,-1 2-1 15,-3-2 2-15,4 0 0 0,0 0 0 0,-1-1 0 16,1-2 10-16,-1 0 3 0,4 0 0 0,-3 3 0 16,-1-1-6-16,1-5-1 0,3 0 0 0,0 0 0 0,0-3-5 15,0 0-2-15,4-3 0 0,-1 3 0 0,1-3-9 16,-1 3 0-16,4-6 9 0,0 3-9 0,-3 0 0 0,3-3 0 15,-3 0 0-15,3 0 0 16,0-3-30-16,-3 0-10 0,3 0-3 0,-4-5 0 16,4 5-128-16,-3 0-25 0,0-3-6 0</inkml:trace>
  <inkml:trace contextRef="#ctx0" brushRef="#br0" timeOffset="4319.519">11885 4882 630 0,'0'0'13'0,"0"0"3"0,0 0 1 0,0 0 2 0,0 0-19 0,0 0 0 0,0 0 0 0,0 0 0 15,0 0 55-15,0 0 7 0,0 0 2 0,0 0 0 0,4-6-15 0,-4 6-2 16,3-5-1-16,-3 5 0 0,0 0-10 0,0 0-1 16,0 0-1-16,0 0 0 0,0 0 5 0,0 0 1 15,0 0 0-15,0 0 0 0,0 0 8 0,0 0 3 16,0 0 0-16,0 0 0 0,0 5-11 0,4 1-3 15,-1 6 0-15,1-6 0 0,-4-3-5 0,3 3-2 16,1 6 0-16,-1-7 0 0,4 1-7 0,-3 0-2 16,-1 6 0-16,1-6 0 0,-1-6-8 0,5 6-1 15,-5 0-1-15,1 2 0 0,-1 4-1 0,1-12 0 16,-1 6 0-16,4 0 0 0,-3 0 2 0,-1 0 0 16,4 0 0-16,-3-1 0 0,-1-2 1 0,1 9 1 15,-1-6 0-15,5 0 0 0,-5 0 3 0,4 0 1 16,0 0 0-16,0-1 0 0,0 7-2 0,0-6-1 15,0-3 0-15,0 3 0 0,4 0-4 0,-7 0-1 0,3-6 0 0,0 6 0 16,0-6-10-16,0 0 10 0,3 0-10 0,-3 0 10 16,4 0-2-16,-4 0 0 0,0 0 0 0,0-6 0 15,0 0 5-15,0-3 1 0,0 3 0 0,0 0 0 16,-3-6 9-16,3 1 1 0,-4-1 1 0,5-3 0 16,-5 3-1-16,-3-5-1 0,4 5 0 0,-4-8 0 15,0 2-7-15,0 0-2 0,0 1 0 0,-4-4 0 16,1 3-6-16,3 1-8 0,-4 2 11 0,-3-3-11 15,3 7 0-15,-3-1 0 0,0-6 0 0,0 6 0 16,0 4-18-16,0-4-7 16,4 6-2-16,-4-6 0 0,-1 6-9 0,1 0-1 0,7 6-1 15,0 0 0-15,-3-5-2 16,-4-1 0-16,7 6 0 0,0 0 0 16,0 0-18-16,0-3-4 0,0-3-1 0,0 0 0 0,0 0-45 0,3 0-10 0,-3 0-2 0,4 6-582 15</inkml:trace>
  <inkml:trace contextRef="#ctx0" brushRef="#br0" timeOffset="4861.046">12446 4718 939 0,'0'0'20'0,"0"0"5"0,0 0 1 0,0 0 1 0,0 0-27 0,0 0 0 0,0 9 0 0,0-9 0 16,0 0 77-16,0 8 11 0,0-2 1 0,0 6 1 15,4-12-21-15,-4 6-4 0,0-6-1 0,0 12 0 16,3-6-25-16,1-4-6 0,-4 4-1 0,3 6 0 16,1-6 0-16,-1 0 0 0,1 0 0 0,-1 0 0 15,1 0 13-15,-1-1 3 0,1 1 0 0,-1 6 0 16,4-3-13-16,-3-3-3 0,3 5 0 0,0-5 0 0,0 6 7 16,0-6 1-16,0 6 0 0,0-3 0 0,0 2-15 15,0 1-2-15,0 0-1 0,0-3 0 0,1 0-22 16,2 5 8-16,1-8-8 0,-1 6 0 0,1 0 0 0,-1 2 8 15,1-2-8-15,0-6 0 0,-1 6 0 0,1-1 0 16,-1 1 0-16,1-3 8 0,0 3-8 0,-4-6 0 16,3 0 0-16,1 5 8 0,-4-5-8 15,3 0 0-15,-3 0 0 0,1-3 0 0,2 6 0 0,-3 0 0 16,4-9 0-16,-4 11-8 0,3-5-11 0,-3 0-1 16,4 0-1-16,-4-6 0 15,4 6-15-15,-4-6-2 0,0 6-1 0,3-3 0 16,-3 5-32-16,4 1-6 0,-4-9-2 0,0 6 0 15,0 0-30-15,0 0-7 0,0 0 0 0,-3 0-545 0</inkml:trace>
  <inkml:trace contextRef="#ctx0" brushRef="#br0" timeOffset="5369.494">12450 5191 1094 0,'0'0'24'0,"0"0"4"0,0 0 2 0,0 0 2 0,-4-6-32 0,0 6 0 16,1-6 0-16,3 6 0 0,-4-11 58 0,4 5 6 15,-3 0 0-15,3 0 1 0,0 3-22 0,-4-3-5 16,4 6-1-16,0-6 0 0,0 0 1 0,0-5 0 16,0 11 0-16,0-6 0 0,0 0 12 0,4-3 2 15,-4 3 1-15,0 0 0 0,0 0-9 0,0 0-3 16,3-5 0-16,-3 5 0 0,4 0-13 0,-1 0-2 15,1-3-1-15,0-3 0 0,-1 7-12 0,4-7-2 0,0 0-1 0,0 6 0 16,7-6-10-16,0 4 12 0,-3 2-12 0,0-6 12 16,3 6-12-16,-4-6 0 15,4 1 0-15,1 2-11 0,-1 3 11 0,0 0 0 0,0 0 0 0,0 0 0 16,0 0 0-16,0 0 0 0,-3-5 0 0,-1 5 0 16,1-3-16-16,0-3 0 0,-4 6-1 0,0 1 0 31,0-1-23-31,-4 0-5 0,1 0-1 0,-1 6 0 15,1-6-17-15,-4 6-3 0,3-6-1 0,-3 6 0 16,4-6-97-16,-4 6-20 0,3-6-4 0</inkml:trace>
  <inkml:trace contextRef="#ctx0" brushRef="#br0" timeOffset="6770.917">16133 4197 694 0,'0'0'15'0,"0"0"3"0,0 0 1 0,-8 6 1 0,5 0-20 0,3-6 0 0,0 0 0 0,0 0 0 16,0 0 77-16,-11-6 11 0,8 6 3 0,3 0 0 16,0 0-42-16,-7-6-8 0,3 1-1 0,-3-7-1 15,4 12 19-15,3 0 4 0,-4-6 1 0,4 6 0 16,0 0 3-16,0 0 1 16,0 0 0-16,0 0 0 0,0 0-3 0,0 0 0 0,0-9 0 0,0 9 0 15,0 0-15-15,0 0-3 0,0 0-1 0,0 0 0 16,0 0-21-16,0 0-5 0,0 0-1 0,0 0 0 15,0 0-10-15,0 0-8 0,-3 9 12 0,3-3-12 16,-4 6 10-16,4-1-10 0,0-5 8 0,0 6-8 16,0 3 14-16,0-10-2 0,0 7-1 0,4 6 0 15,-4 0 7-15,0 2 2 0,3-2 0 0,-3 2 0 16,0 10-4-16,4-13 0 0,-4 10 0 0,3-4 0 16,1-5-6-16,-4 8-2 0,3-8 0 0,1 9 0 15,-4-4-8-15,3 1 12 0,-3-4-12 0,0 4 12 16,4-7-2-16,-4 4 0 0,3-9 0 0,1 5 0 15,-1 1 0-15,-3-9 0 0,4 8 0 0,-1 1 0 16,-3-6-10-16,4 0 12 0,-4 2-12 0,4 4 12 0,-1-6-3 16,1-1 0-16,-4-5 0 0,3 9 0 15,-3-3-9-15,4-6 12 0,-4 5-12 0,0 1 12 0,3-6-12 0,-3 0 0 16,0 0 9-16,0 3-9 0,0-9 0 0,0 5 8 16,0-5-8-16,0 0 0 0,0 6 0 0,0-6 9 15,0 0-9-15,0 0 0 0,0 0 15 0,0 0-4 16,0 0-1-16,0 0 0 0,0 0 8 0,0 0 2 15,0 0 0-15,0 0 0 0,0 0-4 0,0 0 0 16,0 0 0-16,0 0 0 0,0 0-8 0,0 0-8 16,0 0 12-16,-3 0-12 0,3 0 0 0,-7-6 0 0,0 1 0 0,3-4 0 15,4 3 0-15,-4 0 0 0,4 0 0 0,-3-6 0 16,3 1 0-16,0 5-11 0,0-6 11 16,0-3-10-16,0 9 10 0,3-5-8 0,-3-1 8 15,4 0-8-15,0 0 8 0,-1 4-8 0,1 2 8 0,-1 0-8 16,1-6 8-16,-1 6-8 0,1 0 8 0,-1 0-8 15,4 0 8-15,-3 1-8 0,-4 5 8 0,3-3-8 16,1 0 8-16,3 0 0 16,-7 3-9-16,3-6 9 0,1 6 0 0,-4 0 0 0,3-6 0 0,5 0 0 15,-8 6-11-15,3 0 11 0,4-6-8 0,0 6 8 16,-3 0 0-16,3-6-10 0,0 6 10 0,0 0 0 16,-4 0-12-16,4 0 12 0,1 0-12 0,-1 6 12 15,0-6-12-15,0 6 4 0,0-6 8 0,0 12-13 16,-4-12 13-16,4 9-11 0,0 0 11 0,0-1-10 15,1 10 10-15,-1-12 0 0,0 12 0 0,-4-10-8 0,4 10 8 16,-3-6 0-16,-1 0 0 0,4-1 0 0,-3 1 0 16,3 3 0-16,-4-9 0 0,1 5 0 0,0 1 0 15,-4-6 0-15,3 3 0 0,1 3 8 0,-4-7-8 0,3 1 0 16,1 0 0-16,-4-6 0 0,0 6 0 0,3 0 0 16,-3-6 0-16,4 6 0 0,-4-6 0 0,0 0 0 15,3 6 0-15,-3-6 8 0,0 0-8 0,0 0 0 16,0 0 0-16,0 0 8 0,0 0-8 0,0 0-12 15,0 0 4-15,0 0 0 16,0 0-34-16,0 0-6 0,0 0-2 0,0 0 0 16,0 0-125-16,0 0-25 0,0 0-4 0,4 0-361 0,3 0-72 15</inkml:trace>
  <inkml:trace contextRef="#ctx0" brushRef="#br0" timeOffset="7505.306">16499 4709 1278 0,'0'0'28'0,"0"0"5"0,0 0 2 0,0 0 1 0,0 0-28 0,-3 3-8 0,3-3 0 0,0 0 0 0,0 0 59 0,0 6 10 16,0-6 3-16,0 0 0 0,0 9-24 0,0-9-5 16,0 0-1-16,0 0 0 0,0 0-20 15,0 0-4-15,0 0-1 0,3 2 0 16,4 4-4-16,1 0-1 0,-8-6 0 0,10 6 0 0,-3-6 5 0,4 6 1 16,-4-6 0-16,0 0 0 0,3 0 2 0,-2 0 0 15,2 0 0-15,-3 0 0 0,0 0-9 0,-7 0-2 16,7-6 0-16,-3 6 0 0,-4 0-9 0,0 0 10 15,0 0-10-15,7-6 10 0,-7 6-2 0,0 0 0 16,0 0 0-16,7 0 0 0,-7 0 6 0,0 0 1 16,0-6 0-16,3 0 0 0,-3 1-3 0,0 5 0 0,0 0 0 0,0-6 0 15,0 3-12-15,0 3 8 0,0 0-8 0,0-6 0 16,0-6 8-16,-3 6-8 0,3 0 0 0,-4 1 0 16,4-1 0-16,0 6 0 0,-7-6 0 0,4 3 0 15,-1-3 0-15,1-3 8 0,-4 6-8 0,0-3 0 16,3 0 0-16,-3 1 0 0,4-1 0 15,-5 6 0-15,-2-6 0 0,3 6-8 0,0-6 8 16,-4 6-10-16,4 0 10 0,-3-9-13 0,2 9 5 0,-2 0 8 16,-1 0-14-16,4 9 5 0,0-9 1 0,7 0 0 15,-7 6 8-15,0-6-13 0,0 6 5 0,7-6 8 16,-4 6-12-16,1-1 12 0,-1 7-12 0,1-3 12 16,3-3-13-16,0 6 5 0,0-6 8 0,0-1-13 15,3 7 13-15,-3 0 0 0,4-6-10 0,-1 3 10 16,1 2 0-16,0-5 0 0,-4 6-9 0,3 0 9 15,1 0 0-15,-1-7 0 0,-3 10 0 0,4-3 0 16,-1-6 0-16,1 6 8 0,-1-7-8 0,1 7 0 0,-1-3 14 16,1 3-3-16,-1-6-1 0,4-1 0 0,0 7 2 0,1 0 1 15,-1-6 0-15,0 3 0 0,3-3-2 16,4 5-1-16,-3-5 0 0,3 0 0 0,0 0-10 16,4 0 12-16,-4 0-12 0,0 0 12 0,0-3-12 0,0 0 0 15,4-1 0-15,-4 4 0 0,-3-6 0 0,-1 0 0 16,1 0 0-16,-1-6 8 15,1 6-35-15,-1 0-7 0,-2 0-2 0,-5 0 0 16,4-2-38-16,-3 2-8 0,3-3-2 0,0 0-457 16,-4 0-92-16</inkml:trace>
  <inkml:trace contextRef="#ctx0" brushRef="#br0" timeOffset="7991.288">16902 4662 1429 0,'0'0'40'0,"0"0"10"0,0 0-40 0,-4 12-10 0,4-6 0 0,-3 5 0 16,3-5 49-16,0-6 8 0,0 0 2 0,3 6 0 15,-3 0-19-15,0-6-3 0,0 0-1 0,0 9 0 16,0-9-2-16,4 6-1 0,-1-1 0 0,-3 7 0 0,4-6-10 16,-1 0-3-16,1 6 0 0,-1-6 0 0,1 0 2 15,-1 2 0-15,1-2 0 0,-1 6 0 16,4 0-2-16,-3-6-1 0,-1 0 0 0,1 5 0 16,3-2-7-16,0-3-2 0,-3 6 0 0,3-6 0 0,-4-1 1 0,4 1 0 15,0-6 0-15,4 12 0 0,-4-12-3 0,0 6 0 16,-7-6 0-16,7 0 0 0,0 0 5 0,0 0 1 15,4 0 0-15,-1 0 0 0,-3-6 2 0,4 0 0 16,0 0 0-16,-1 0 0 0,1 1-2 0,-1-1 0 16,-3 0 0-16,0-9 0 0,0 3 2 0,1 1 0 15,-1-1 0-15,0-9 0 0,-4 10-4 0,4-1 0 16,-3 0 0-16,-1-6 0 0,-3 4-4 0,4 2-8 0,-1-6 11 16,-3 7-11-16,0-7 8 0,-3 3-8 0,-1 3 0 0,1 1 0 15,-1-1 0-15,1 0-19 0,-1 0 4 16,1 4 1-1,-4-4-34-15,3 6-8 0,-3-6 0 0,0 6-1 16,0-3-119-16,0 4-23 0,0-1-5 0</inkml:trace>
  <inkml:trace contextRef="#ctx0" brushRef="#br0" timeOffset="8951.445">17378 4600 1036 0,'0'0'23'0,"0"0"5"0,0 0 0 0,0 0 1 0,0 0-29 0,0 0 0 0,0 0 0 0,0 0 0 15,0 0 61-15,0 0 7 0,0 0 0 0,0 12 1 16,0-6-16-16,0-6-3 0,0 6-1 0,0-6 0 0,3 11-9 0,1-5-1 16,-4-6-1-16,0 6 0 15,7-3-4-15,-4 6-1 0,-3-9 0 0,4 9 0 16,0 3-2-16,-4-7-1 0,3 7 0 0,1-6 0 16,-1 3-7-16,1 3-2 0,3 5 0 0,0-5 0 15,0 6-13-15,-4-7-8 0,4 10 10 0,0-9-10 0,0 5 8 0,-3-2-8 16,0 3 0-16,3-7 0 0,-4 1 0 0,4 0 8 15,-3-3-8-15,-4 3 0 0,3-7 0 0,-3-5 9 16,0 0-9-16,0 0 8 0,0 0 8 0,0 0 2 16,0 0 0-16,0 0 0 0,0 0 22 0,0 0 5 15,0 0 1-15,0 0 0 0,0 0-14 0,0 0-4 16,-7 0 0-16,0-5 0 0,0-7-16 0,-4 6-3 0,4-3-1 16,0-3 0-16,-3 1-8 0,3-1 0 0,-4 0 0 15,1-3 0-15,3 4-10 0,-1-1 10 0,1 0-13 16,4 0 5-16,-1 4-2 0,1-4 0 0,-1 0 0 15,1 0 0-15,-4 6 10 0,7-2-8 0,0-1 8 0,3 0-8 16,-3-3 8-16,0 6 0 16,-3-5 0-16,3-1-8 0,0 0 8 0,0 3 0 0,0 3 0 0,0-5 0 15,0 5 0-15,-4-6-8 0,4 3 8 0,0 0 0 16,-3 3 0-16,3 3-8 0,3-8 8 0,-3 5 0 16,4 6-8-16,3-6 8 0,0 0-8 0,0 6 8 15,0 0-15-15,4 0 3 0,-1 0 0 0,1 12 0 31,6-12-12-31,-3 12-1 0,1-7-1 0,-1-2 0 0,0 3-9 0,0 0-1 16,0 6-1-16,0-6 0 0,0 0 1 0,0-6 1 0,0 6 0 16,-3-6 0-16,3 5 7 0,0-5 0 0,0 0 1 15,-3-5 0-15,0 5 6 0,-1 0 1 0,1-6 0 0,-4 0 0 16,3 6-8-16,-3-6-2 0,0 6 0 0,0-9 0 16,1 6-18-16,-1 0-3 0,0 3-1 0,-4-3-364 15,-3 3-72-15</inkml:trace>
  <inkml:trace contextRef="#ctx0" brushRef="#br0" timeOffset="9612.381">17688 4641 850 0,'0'0'24'0,"0"0"6"0,0 0-30 0,-3 6 0 0,3-6 0 0,-4 3 0 16,4-3 69-16,-3 12 8 0,-1-6 2 0,4-6 0 16,0 0-27-16,-3 6-4 0,3-6-2 0,0 6 0 15,0 5-2-15,0-11-1 0,0 0 0 0,0 0 0 16,0 0-1-16,0 0 0 0,3 0 0 0,1 6 0 16,3 0-9-16,-4 0-1 0,4-6-1 0,4 0 0 15,-4 0 5-15,4 3 0 0,-1 0 1 0,4-3 0 16,0 3-16-16,-3-3-3 0,3 0-1 0,-3 0 0 15,-1 0 0-15,1 0 0 0,-4 0 0 0,3 0 0 16,1 0-8-16,-4-3-1 0,4 0-8 0,-1 0 12 16,-3 3-12-16,-3-12 11 0,3 12-11 0,-4 0 10 15,4-6-10-15,-3 6 10 0,-4 0-10 0,4-6 10 16,-1 6-10-16,-3 0 0 0,0 0 9 0,4-5-9 16,-4 5 11-16,3-6-3 0,-3 0 0 0,0 0 0 15,0 0 2-15,0-3 0 0,-3 3 0 0,3 0 0 0,-4 1-10 0,-3-1 10 16,3-6-10-16,-3 3 10 0,4 3-10 0,-4 3 0 15,7 3 0-15,-11-3 0 0,4 0-17 0,-3 0-3 16,3 3 0-16,0 0 0 16,-4 0-7-16,0 0-1 0,4 0-1 0,-3 3 0 0,-4 0 12 15,3 3 2-15,4-3 1 0,-4 9 0 0,4-12 14 0,0 12 0 16,-3-6 0-16,3-1 0 0,3 1 0 0,-3 0 0 16,3 3 0-16,1-3 0 0,-1 0 0 0,1 0 0 15,-1 5 0-15,4-11 0 0,-3 6 0 0,-1 0 0 0,4 6 0 16,0-3-9-16,0 2 9 0,0 1 0 0,0 6-9 15,4-6 9-15,-4 2 0 0,0 4-11 0,3 0 11 16,1-1-8-16,-1-2 8 0,1 3 0 0,-1-1 0 0,1-2 0 16,-4 3 12-16,4-7-3 0,3 7 0 0,-4-6 0 15,1 0 10-15,3 2 1 0,0-8 1 0,-4 6 0 16,4-6 0-16,-3 0 0 0,6-1 0 0,-2-2 0 16,2 3-9-16,-3-3-1 0,4-3-1 0,-1 0 0 15,1 0-10-15,3 0 8 0,0-3-8 0,4-3 8 16,-4-2-17-16,4 2-4 0,-1 0-1 0,4-6-593 15,-3 6-118-15</inkml:trace>
  <inkml:trace contextRef="#ctx0" brushRef="#br0" timeOffset="10251.037">18101 4797 1170 0,'0'0'25'0,"0"0"6"0,0 0 1 0,0 0 1 0,0 0-33 0,0 0 0 0,0 0 0 0,0 0 0 15,0 6 47-15,0-6 2 0,0 0 1 0,0 0 0 16,0 0-14-16,0 0-2 0,0 0-1 0,0 6 0 16,0-6-11-16,0 0-2 0,0 0-1 0,4 12 0 15,-4-6 1-15,0-6 0 0,3 5 0 0,-3-5 0 16,0 6 6-16,4-6 2 0,-1 9 0 0,1-3 0 15,3 0 1-15,-4 0 1 0,1 0 0 0,-1-1 0 16,1 1-2-16,-1-6 0 0,4 12 0 0,-3-6 0 16,3 0-10-16,-3 3-2 0,3-3-1 0,0-1 0 15,-4 1 0-15,4 0 0 0,0 0 0 0,0 0 0 16,4 0-15-16,-4-6 0 0,0 6 0 0,0-6 0 16,-3 0 0-16,3 0 9 0,0 0-9 0,0 0 12 15,0 0 0-15,-4 0 0 0,4 0 0 0,0 0 0 16,1-6 3-16,-5 6 1 0,4-6 0 0,0 0 0 0,0 0 6 0,-3 0 2 15,-1-5 0-15,4-1 0 0,-3 3-4 0,3-9 0 16,-4 1 0-16,1-10 0 0,0 10-4 0,3-1 0 16,-4-8-1-16,1 8 0 0,-1-6-15 0,-3 4 8 15,4-4-8-15,-4 7 0 0,0-10 8 0,-4 10-8 16,1-1 0-16,-1-9 9 0,-3 10-22 0,0 5-5 16,3 0-1-16,-3-2 0 15,0 8-25-15,0-6-6 0,-3 0-1 0,3 6 0 16,0 6-11-16,0-6-2 0,3 6-1 0,4 0 0 15,0 0-55-15,0 0-12 0,0 0-1 0,0 0-1 16,0 0-39-16,0 0-8 0,0 0-2 0,0 0 0 0</inkml:trace>
  <inkml:trace contextRef="#ctx0" brushRef="#br0" timeOffset="10986.395">18768 4524 1235 0,'0'0'35'16,"0"0"8"-16,0 0-35 0,0 0-8 0,0 0 0 0,0 0 0 0,0 0 46 0,-7 0 7 16,0 0 2-16,0 0 0 15,0 0-8-15,-1-6-2 0,8 6 0 0,-10 0 0 0,3 6-18 0,-4-6-4 16,4 0-1-16,-3 0 0 0,10 0 0 0,-11 3 0 16,0 0 0-16,1 2 0 0,-1-2 2 0,1 3 1 15,-4 0 0-15,3-6 0 0,4 6-6 0,-4 6-2 16,4-6 0-16,0 0 0 0,0-1-3 0,4 1-1 15,3-6 0-15,-4 9 0 0,1 3-13 0,-1-6 8 0,1 6-8 0,3-7 0 16,0 1 8-16,0 3-8 0,0 3 0 0,3-6 9 16,-3 0-9-16,0 5 0 0,4-5 9 0,-4-6-9 15,0 6 14-15,0-6-2 0,0 0 0 0,0 0 0 16,0 0 6-16,0 0 1 0,7 6 0 0,-7-6 0 16,3 6-11-16,1-6-8 0,-4 0 9 0,7 6-9 15,-7-6 12-15,3 3-3 0,4 0-1 0,-3 0 0 16,3 0-8-16,-3-1 0 0,3 4 0 0,0-6 0 15,0 6 0-15,0-6 0 0,-4 0 0 0,4 12 0 16,0-12 0-16,0 6 0 0,0 0 0 0,4 0-11 16,-4 0 11-16,0-4 0 0,4 4 0 0,-4 6 0 15,0 0 0-15,3-6 0 0,-3 6 8 0,1-1-8 16,2 4 0-16,-3-3 0 0,0-1 0 0,0-5 0 16,-3 12 0-16,-1-12 0 0,4 3 0 0,0 2 0 15,-3-5 0-15,0 6 0 0,-1-6-10 0,1 0 10 0,-1 0 0 16,-3-6 0-16,0 0 0 0,0 0 0 0,0 0 0 15,0 0 16-15,0 0-4 0,0 0 0 0,0 0 27 0,0 0 5 16,0 0 0-16,-7 6 1 0,7-6-20 0,-7 0-4 16,-4 3-1-16,4-3 0 0,0 0-9 0,0-3-3 15,-3 3 0-15,-1-3 0 0,0 0-8 0,1 3-17 16,-1 0 4-16,1-6 1 0,-1 6-4 0,1-6 0 16,-1 6 0-16,4-6 0 15,0 6-40-15,0 0-8 0,7 0-1 0,-7 0-1 16,7 0-33-16,0 0-6 0,0 0-2 0,-4-12 0 15,1 12-115-15,-1-6-23 0,4 6-5 0,-3-5-1 0</inkml:trace>
  <inkml:trace contextRef="#ctx0" brushRef="#br0" timeOffset="11813.152">19036 4665 1306 0,'0'0'28'0,"0"0"7"0,0 0 1 0,0 0 1 0,0 0-29 16,-4 9-8-16,4-9 0 0,0 0 0 0,0 0 70 0,0 0 13 16,0 0 2-16,0 0 1 0,-3 6-51 0,3-6-11 15,0 5-1-15,0-5-1 0,0 0-2 0,0 0 0 16,0 0 0-16,3 6 0 0,1 0-4 0,-1 6 0 15,1-12-1-15,-4 0 0 0,0 0-3 0,7 6-1 0,0-3 0 0,0 0 0 16,0 0-2-16,0 0 0 0,0-1 0 16,0-2 0-16,0 6-1 0,4-6-8 0,-4 0 12 0,4 6-4 15,-4-6-8-15,3 0 10 0,1 0-10 0,-1 0 10 16,1 0-10-16,0 0 8 0,-1-6-8 0,4 6 8 16,-3-8 8-16,-1 5 2 0,1 3 0 15,0-3 0-15,-4 0-18 0,0-3 0 0,0 3-8 16,0-9 8-16,0 6 0 0,-4 0 20 0,1 1-4 15,-1-7 0-15,1 6-16 0,0-6-11 0,-4 3 2 0,-4 3 0 16,0 1 9-16,4-7 0 0,0 6 0 0,-3-3 0 16,-1 3-15-16,1 0-4 0,-1 0-1 0,-3 1 0 15,0 5-1-15,0-6-1 0,0 6 0 0,-3-6 0 16,2 6 8-16,-2-6 2 0,3 0 0 0,-4 6 0 16,1 0 12-16,-1 0 0 0,1 0 0 0,-1 0-9 15,0 0 9-15,4 0 0 0,-3 0 0 0,-1 6 0 16,1 0 0-16,3-6 0 0,-1 6 0 0,1 0 0 0,0-6 0 15,0 5 0-15,4-2 0 0,-4 3 0 0,0-3 0 16,3 3 0-16,1 3 0 0,-4-3-8 0,3 6 8 16,0-7 0-16,4-5 0 0,-3 6-8 0,3 0 8 15,-4 3 0-15,4-9 8 0,-3 9-8 0,3 0 0 0,0-3 8 16,0 5-8-16,0-5 0 0,3 6 0 0,1-6 9 16,-4 3-9-16,3 2 0 0,5 1 0 0,-5 0 0 15,1 0 0-15,3-6 0 0,-4-1 0 16,4 4 0-16,0 3 0 0,4 0 0 0,-1-6 0 0,1 5 0 15,3-5 0-15,0 3 0 0,0-3 12 0,4 0-4 16,0 0 0-16,-1 0-8 0,1-6 8 0,3 5-8 16,-3 1 0-16,-1-6 0 0,1 0 0 0,3 0 0 15,-3 0 0-15,3 0 0 16,-3 0-36-16,3 0-8 0,-4-6-2 0,1 6 0 16,0-5-54-16,-1 5-12 0,1-6-1 0,0 6-530 0</inkml:trace>
  <inkml:trace contextRef="#ctx0" brushRef="#br0" timeOffset="20174.264">13328 6135 468 0,'0'0'10'0,"0"0"2"0,0 0 1 0,0 0 0 0,0 0-13 0,0 0 0 0,0 0 0 0,0 0 0 16,0 0 23-16,-7 6 1 0,7-6 1 0,-4 3 0 15,4-3 3-15,0 0 1 0,0 0 0 0,0 0 0 16,0 0 3-16,0 0 1 0,0 0 0 0,0 0 0 16,0 0-10-16,0 0-3 0,0 0 0 0,0 0 0 0,0 0 4 0,0 0 1 15,0 0 0-15,0 0 0 0,4 5-8 0,-4-5-1 16,3 0-1-16,1 3 0 0,-1 0-15 0,-3-3 9 15,4 12-9-15,0-6 8 0,-1 0-8 0,1-6 0 16,-4 0 0-16,0 0-11 16,0 0-41-16,3 6-8 0,-3-6-1 0,0 0-197 15,4-6-39-15</inkml:trace>
  <inkml:trace contextRef="#ctx0" brushRef="#br0" timeOffset="20924.761">13363 6105 578 0,'0'0'16'0,"0"0"4"0,0 0-20 0,0 0 0 0,0 0 0 0,0 0 0 15,0 0 24-15,0 0 1 16,0 0 0-16,0 0 0 0,-3 6 15 0,3 0 4 16,0 6 0-16,0-6 0 0,0-6-36 0,0 0-8 15,0 0 0-15,0 6 0 0,3-3 59 0,-3 8 9 0,4 1 3 0,-1 0 0 16,1 0-11-16,-1-7-3 0,4 10 0 0,-3-3 0 16,-1 0-48-16,4 5-9 0,-3-2 0 0,0 3 0 15,3 5 0-15,-4-5 0 0,1 8 0 0,3-2 0 16,-4-1 29-16,1 4 2 0,-4-1 0 0,3 4 0 15,1-1-7-15,-1 3-2 0,-3 1 0 0,4 2 0 16,-4 0-9-16,0-2-1 0,3-1-1 0,-3 9 0 16,0-12 17-16,-3 4 4 0,3-7 1 0,-4 4 0 15,4-7 0-15,-3 4 0 16,3-10 0-16,-4 7 0 0,1-4-5 0,3 4 0 0,-4-4-1 0,4-2 0 0,-3 0-10 16,3-6-1-16,-4-1-1 0,4 4 0 0,0-3 4 0,0-12 1 15,0 0 0-15,0 0 0 0,0 0-20 0,0 0 0 16,0 0 0-16,0 0 0 0,0 0 20 0,0 0-2 15,0 0-1-15,0-6 0 0,4-6-28 0,-4 6-5 16,0-3-2-16,3 4 0 0,-3-1 18 16,0 0 0-16,0-6 0 0,0 6 0 0,4 0 0 0,-4-3 14 15,0 1-2-15,-4-1-1 0,4-3-11 0,0 6-17 16,0-6 4-16,0 7 1 0,4-10 3 0,-4 3 1 16,-4-6 0-16,4-5 0 0,4 11-4 0,-4 3 0 15,3-2 0-15,-3-1 0 0,4 0 3 0,-1-3 0 0,1 7 0 16,-1-7 0-16,4 3 9 0,-3-6-8 0,3 1 8 15,0 8-8 1,0-3-18-16,0 0-3 0,0-2-1 0,-3 5 0 0,3-3 30 0,0 3 0 0,0 3 0 0,-3-5 0 16,6 11 0-16,-3-6 0 0,4 6 0 0,-4 0 0 15,3 0 0-15,1 0 20 0,0 0-4 0,3 0 0 16,-4 6-16-16,4 0 0 0,0-1 0 0,1 7 0 16,-5-9-15-16,4 6 3 0,-3-3 1 15,3 9 0-15,-3-4-10 0,3 1-3 0,-7-3 0 0,3 6 0 31,-3-7-14-31,0-2-3 0,-3 6-1 0,-1 0 0 0,1 8 33 0,0-2 9 0,-1 0 0 0,-3-1 0 16,0-2 0-16,0 9 0 0,-3-7 0 0,3 1 0 16,-4 2 0-16,0-2 0 0,1-3 0 0,-1 2 0 15,-3 1 0-15,0 0 10 0,4-7-2 0,-4 1-8 16,3 3 31-16,-3-9-1 0,0 0 0 0,0 0 0 16,7-6 3-16,-11 5 1 0,4-5 0 0,-3 0 0 15,-1 0-3-15,1-5-1 0,-5 5 0 0,1-6 0 0,0 0-13 16,-3 0-2-16,3-6-1 0,-4 3 0 0,7 0-14 0,-3 1 0 15,0-4 0-15,0 0 0 0,0 0 0 0,3 4-16 16,1-4 3-16,-4 6 1 16,3-6-24-16,4 6-4 0,-4-5 0 15,4 5-1-15,0 0-28 0,0-3-6 0,4 9-1 0,-4-3 0 16,3 3-32-16,4 0-6 0,0 0-2 0,-7 0 0 0</inkml:trace>
  <inkml:trace contextRef="#ctx0" brushRef="#br0" timeOffset="21663.58">14005 6846 638 0,'0'0'18'0,"0"0"4"0,-7 6-22 15,-3-6 0-15,3 6 0 0,-4 6 0 0,4-12 47 0,3 6 5 16,4-6 0-16,-7 0 1 16,7 0 9-16,-7 5 2 0,0 1 0 0,0 0 0 0,7-6-33 0,0 0-7 15,-3 9 0-15,3-9-1 0,0 0 14 0,0 0 3 16,-7 6 1-16,3 6 0 0,4-12-33 0,0 0-8 16,0 11 0-16,-3 1 0 0,-1-3 0 0,0 3 10 15,4 0-10-15,0 5 10 0,-3-5-10 0,3 0 0 16,0-1-10-16,-4 4 10 0,4 3 45 0,-3-4 15 15,3-2 4-15,0 6 0 0,3-6-52 0,-3-1-12 16,4-2 0-16,-1 3 0 16,5 0 21-16,-5-6 2 0,4-1 0 0,4 7 0 0,-4-6 14 0,3 3 3 15,1-6 1-15,3 3 0 0,-3-3-41 0,3-3 0 0,-4-3 0 16,4 0 0-16,1 0 0 0,-1-3 0 0,0 0 0 16,0-6 8-16,-4 1 3 0,5-4 0 15,-1 6 0-15,-4 0 0 0,1-2-11 0,-1-1 10 0,-3-6-10 0,1 3 10 16,-1-2-10-16,-4-1 12 0,4-2-12 0,-7 8 12 15,4-6-12-15,-4 1 0 0,0 5 9 0,0-3-9 16,-4-3 0-16,1 7 0 0,-1-7 0 0,-3 3 0 16,4 4-18-16,-5-7 2 0,1 6 0 0,-3 0 0 15,-1 4-14-15,-3-4-2 16,0 12-1-16,-4-6 0 0,4 0-3 0,-3 6-1 0,-1 0 0 16,-3 6 0-16,3 0 37 0,4 0 0 0,-4 5 0 0,1 1 0 15,3 3 0-15,0-3 0 0,-1-1 0 0,5 4 0 16,-1 3-12-16,4-1 12 0,-3-5-12 0,3 9 12 15,0-4 0-15,3-5 0 0,4-6 0 0,0-6 12 0,-3 12-12 16,3-9 10-16,0 3-10 0,0-1 10 0,0-5-10 16,7 3 0-16,3 0 0 0,1-3 0 15,-1 0-104-15,1 6-16 0,21-6-3 0,-4 0-1 16</inkml:trace>
  <inkml:trace contextRef="#ctx0" brushRef="#br0" timeOffset="22274.138">14263 6808 836 0,'0'0'24'0,"0"0"4"0,0 0-28 0,0 0 0 0,0 0 0 0,0 0 0 16,0 0 87-16,0 0 11 0,-4 6 2 0,1 6 1 16,3-12-44-16,-4 5-9 0,1 4-1 0,-1 3-1 15,4-6-12-15,0 6-2 0,0-1-1 0,0 1 0 16,0-12-14-16,0 9-2 0,4 3-1 0,-4 0 0 16,0-1 20-16,3-5 4 0,-3 6 1 0,0 3 0 0,4-4-11 0,-4 1-3 15,3 6 0-15,-3-12 0 16,0 5-25-16,0 4 0 0,0 3 0 0,4-4 0 15,-4-2 0-15,3 6 0 0,1-6 0 0,-4-6 0 16,0-6 0-16,0 0 0 0,0 0 0 0,0 0 0 16,0 0 0-16,3 5 0 0,1 1 0 0,-4-6 0 0,3-6 56 0,1-5 7 15,0 5 1-15,-1 0 0 0,1-12-64 0,-4 4-15 16,3 2-1-16,-3-12-1 16,4 7-24-16,-4-4-5 0,3 3-1 0,-3 1 0 15,4-4 38-15,-4 4 9 0,3-1 0 0,-3 3 0 0,4 3-16 0,-4 1-2 16,3-7 0-16,-3 9 0 0,4 0 29 0,-4 1 5 15,3-4 2-15,1 6 0 16,-4 0-36-16,3 0-7 0,-3 6-2 0,0 0 0 0,0 0 43 0,0 0 9 16,0 0 2-16,7 0 0 0,-3 6-27 0,3 0-19 15,4-6 3-15,-1 6 1 0,1 3 24 0,-1-1 5 0,1 1 1 16,-1 3 0-16,1 0-15 0,3 5 0 0,0-5 0 16,-3 9 0-16,-1-4 0 0,5 1 0 0,-5 0 0 0,1 2 0 15,-1 4 0-15,1-10 0 0,0 10 0 16,-4 0 0-16,0-10 0 0,0 4 0 0,3 0 0 15,-6-4 0-15,3 1 0 0,0 0 0 0,-4-4 0 0,1 1 0 16,-1 0 0-16,1-3 0 0,0 2 0 0,-1-5 0 31,-3-6-151-31,0 0-33 0,4 0-6 0,-1-6-2 0</inkml:trace>
  <inkml:trace contextRef="#ctx0" brushRef="#br0" timeOffset="23174.128">14601 6211 806 0,'0'0'17'0,"0"0"4"0,0 0 1 0,-3-9 2 0,-1 9-24 0,1-6 0 0,-1 1 0 0,4 5 0 15,0 0 107-15,0 0 17 0,0 0 3 0,0 0 1 16,0 0-103-16,0 0-25 0,0 11 0 0,-3-2 0 16,3 9 56-16,0-6 7 0,0 5 1 0,3-2 0 15,1 3-52-15,3 5-12 0,0-8 0 0,0 8 0 16,0 7 52-16,4-10 7 0,3-2 1 0,-4 11 1 16,1-2-46-16,0 8-15 0,-1-9 8 0,1 4-8 15,3 2 55-15,-4-8 7 0,1 2 2 0,0-2 0 0,-1 5-52 16,1 3-12-16,-1-8 0 0,-3 8 0 15,0-2 0-15,1-4 0 0,2 4 0 0,-3-7 0 16,-3 4 54-16,3-1 8 0,0 3 2 0,-4 4 0 16,1-4-52-16,-1 3-12 0,1-8 0 0,-1 0 0 15,1-7 0-15,-1 10 0 0,1-10 0 0,0-2 0 0,-4-3 0 0,3-1 0 16,-3 1 0-16,4 0 0 0,-4-6 0 0,0-6 0 16,0 0 0-16,0 0 0 0,0 0 0 0,0 0 0 15,3-6 0-15,-3-6 0 0,4 6 54 0,-1 0 8 16,-3-8 2-16,4 2 0 0,-1 0-52 0,1 0-12 15,-4-5 0-15,0-1 0 0,3 4 0 0,1 2 0 16,-1 0 0-16,-3-3 0 16,4 4-48-16,-1-7-13 0,-3 6-3 0,4 0 0 15,-4 6 0-15,0-2 0 0,3 2 0 0,-3-6 0 0,0 12 44 0,4-6 9 0,-1 0 2 0,-3 0 0 32,0 6-25-32,0 0-5 0,0 0-1 0,0 0 0 0,0 0 20 0,0 0 4 0,0 0 1 0,0 0 0 31,0 0-27-31,0 0-6 0,0 0 0 0,0 0-1 0,0 0 31 0,4 6 6 0,0 6 2 0,-1-6 0 15,-3-6 10-15,0 0-10 0,7 6 10 0,-3-3-10 16,3 3 20-16,-4-1 4 0,-3-5 1 0,4 6 0 16,3 6-6-16,-4-6-1 0,4 6 0 0,-3-6 0 15,3 2-24-15,0 1-6 0,0 0-1 0,0 9 0 16,-3-6 70-16,3-7 13 0,-4 1 4 0,4 0 0 16,0 3-52-16,0 3-12 0,1-1 0 0,-1 1 0 15,-4 3 0-15,4-6 0 0,-3 5 0 0,-1-2 0 16,1 6 0-16,-1-9 0 0,-3 5 0 0,4 7 0 0,-1-9 0 15,-3-1 0-15,4 1 0 0,-1 9 0 0,-3-9 0 0,0-7 0 16,0 7 0-16,0-3 0 0,4 0 0 0,-4 0 0 16,0-9 0-16,0 0 0 0,0 0 0 0,0 0 0 15,3 6 0-15,-3-6 0 16,0 0-151-16,0 0-33 0,0 0-6 0,0 0-2 0</inkml:trace>
  <inkml:trace contextRef="#ctx0" brushRef="#br0" timeOffset="23812.371">15226 7031 1074 0,'0'0'30'0,"0"0"8"0,0 0-30 0,0 0-8 0,0 0 0 0,0 0 0 16,3 6 52-16,1 0 10 0,3 0 2 0,-3-6 0 16,-4 0-5-16,3 6-1 0,4 0 0 0,0 0 0 15,-3-6-10-15,3 6-3 0,0-6 0 0,-4 0 0 16,4 2-16-16,0 1-3 0,4 0-1 0,-4 0 0 15,0-3-25-15,4 0 0 0,-4 0 0 0,0-3 0 16,3 0 49-16,1 3 5 0,-4 0 1 0,0-3 0 16,4 3-37-16,-4-2-7 0,0-4-2 0,3 0 0 15,-3 6-9-15,-3-12 0 0,-1 12 0 0,1-6 0 0,0 0 0 16,-1-6 0-16,-3 7 0 0,4 2 0 0,-1-3 0 0,-3-6 0 16,4 6 0-16,-4 0 0 15,0-5-49-15,-4 11-12 0,4 0-3 0,-3-9 0 16,-1 6 52-16,-3-6 12 0,-4 9 0 0,4 0 0 15,-3 0-54-15,-1 0-8 0,4 6-2 0,-3-3 0 0,-1 0 52 16,-3 6 12-16,3-4 0 0,1 1 0 0,-1 6 0 0,1 0 0 16,-1-3 0-16,0 2 0 0,4 1 0 0,0 0 0 15,0 0 0-15,0-1 0 0,0 1 20 16,0 3 8-16,4 3 0 0,-1-7 1 0,-3 4-6 0,7-3-2 16,-4-1 0-16,4 1 0 0,-3-6-5 0,3 3-2 15,0-9 0-15,0 0 0 0,0 0 24 0,0 6 5 16,3 0 1-16,1 5 0 0,-1-5-20 0,5 0-3 0,-5 6-1 15,4-6 0-15,4 0-20 0,-1-6 0 0,4 6 0 0,1-1 0 16,-1 1 0-16,0 3 0 0,0-9 0 0,0 12 0 16,0-6 0-16,0 0 0 0,0-6 0 15,-3 6 0-15,3-6 0 0,-3 5 0 0,3-5 0 0,-4 0 0 16,4 0-98 0,-3-5-24-16,3 5-5 0,-3-6-615 0</inkml:trace>
  <inkml:trace contextRef="#ctx0" brushRef="#br0" timeOffset="24309.182">15639 6964 1036 0,'0'0'23'0,"0"0"5"0,0 0 0 0,0 0 1 0,0 0-29 0,0 0 0 0,0 0 0 0,-4 6 0 15,4 0 108-15,0-1 16 16,0 7 4-16,0-6 0 0,0-6-52 0,4 12-9 16,-4-6-3-16,0 2 0 0,3-2-51 0,1 6-13 0,-4-6 0 0,3 6 0 15,1 0 54-15,3-7 8 0,-4 7 2 0,4 3 0 16,-3-3-52-16,3-1-12 0,0 1 0 0,0 9 0 15,0-4 0-15,0-5 0 0,0-3 0 0,0 0 0 16,0 0 0-16,0-4 0 0,0 1 0 0,1 6 0 16,-1-6 0-16,0 0 0 0,0 0 0 0,0-6 0 15,-7 0 40-15,7 3 6 0,0-3 1 16,0 0 0-16,0-3-25 0,0-3-5 0,0 0-1 0,0-6 0 16,0 6-16-16,-3-5 0 0,-1 2 0 0,1-3 0 15,-1 0 0-15,1-5 0 0,-1 5 0 0,1-9 0 16,-4 4 0-16,0-1 0 0,0 0 0 0,0 4 0 15,0-10 0-15,0 4 0 0,-4 2 0 0,1 0 0 16,-1 7 0-16,1-10 0 0,-4 9 0 0,3 0 0 16,1 1-47-16,-4-4-13 0,3 9-2 0,-3-3-1 15,4 6-1-15,-1-3 0 0,0 1 0 0,4 5 0 16,0 0-11-16,0 0-2 0,0 0-1 0,0 0-387 16,0 0-78-16</inkml:trace>
  <inkml:trace contextRef="#ctx0" brushRef="#br0" timeOffset="24983.753">16048 7025 1314 0,'0'0'37'0,"0"0"8"0,-4-8-36 0,4 8-9 0,0 0 0 0,0 8 0 15,0-8 53-15,0 0 9 0,0 0 2 0,4 6 0 16,-4-6 0-16,0 12 0 0,3-6 0 0,1 6 0 15,-4-12 0-15,0 6 0 0,3 0 0 0,1-1 0 16,0 4-52-16,-1 3-12 0,1 0 0 0,-1 0 0 16,1-1 0-16,3 4 0 0,-4-3 0 0,1-1 0 15,-1 1 0-15,-3-6 0 0,4 9 0 0,-1-3 0 16,-3-1 0-16,4-5 0 0,-4 6 0 0,3 0 0 16,-3-9 0-16,0 3 0 0,0-6 0 0,0 0 0 15,0 0 54-15,0 0 8 0,0 0 2 0,0 0 0 16,0 0-52-16,0 0-12 0,0 0 0 0,0 0 0 15,0 0 54-15,0 0 8 0,0-9 2 0,0 3 0 0,0-6-52 0,0 0-12 16,0 1 0-16,0 2 0 0,0-3 0 0,-3-6 0 16,3 1 0-16,0-1 0 0,-4 9 0 0,4 3 0 15,-3-5 0-15,-1-1 0 0,1-3 0 0,-1 3 0 16,1 1 0-16,-4-1 0 0,3 0 0 0,1 0 0 16,-1 1 0-16,-3 2 0 0,3-3 0 0,1 0 0 15,-1 1 0-15,1 2 0 16,-1 3-48-16,4-6-13 0,-3 6-3 0,3-6 0 0,3 12 52 0,-3-11 12 0,4 5 0 15,-1-6 0-15,1 9 0 0,3-6 0 0,-3 6 0 16,3-3 0 0,0 1-54-16,3-1-8 0,1 0-2 0,-4 0 0 0,3 0 52 0,1 6 12 0,0 0 0 0,-1 0 0 15,1 0 0-15,-1 0 0 0,1 0 0 0,-1 0-9 16,1 0-15-16,0 0-4 0,-1 0 0 16,1 6 0-16,-1-6-14 15,1 0-3-15,0 0-1 0,-1 0 0 16,1 0-5-16,-1 0-1 0,1 6 0 0,3 0 0 15,-3-6-60-15,-1 0-13 0,4 6-3 0,-3-1-239 0,-1 1-48 0</inkml:trace>
  <inkml:trace contextRef="#ctx0" brushRef="#br0" timeOffset="25496.012">16644 7199 1497 0,'0'0'32'0,"0"0"8"0,0 0 0 0,-3 6 4 16,3 3-36-16,-4-1-8 0,0-2 0 0,4-6 0 15,0 0 53-15,0 0 9 0,0 0 2 0,-3 6 0 0,3-6-52 0,0 0-12 16,0 0 0-16,0 0 0 15,0 0-100-15,0 0-22 0,0 0-5 0,0 0-1 0</inkml:trace>
  <inkml:trace contextRef="#ctx0" brushRef="#br0" timeOffset="32954.311">3503 6352 630 0,'0'0'13'0,"0"0"3"0,0 0 1 0,0 0 2 0,0 0-19 0,0 0 0 0,4 0 0 0,-4-9 0 15,7 7 84-15,-4-4 12 16,-3 3 4-16,4 0 0 0,-1 0-7 0,-3-3-1 0,4 0 0 0,-1 6 0 16,-3-6-40-16,4-6-9 0,-4 12-2 0,0 0 0 15,0 0-5-15,0 0-2 0,0 0 0 0,0 0 0 16,0 0-22-16,3 12-4 0,4-6 0 0,-7 6-8 16,7 0 13-16,-3 8-4 0,0-2-1 0,-1 2 0 15,1 4-8-15,-1 5 0 0,1-8 9 0,-1 14-9 16,-3-11 0-16,4 8 8 0,-4 0-8 0,3 4 0 15,-3-4 0-15,0-3 8 0,0 1-8 0,0 2 0 16,4-3 0-16,-4-2 0 0,0 2 0 0,0-2 0 16,0-4 0-16,0-2 0 0,0 2 0 0,3-11 0 15,-3 6 0-15,4-3 0 0,-4-4 0 0,3 1 0 16,-3 3 0-16,0-4 8 0,4 1-8 0,-4-6 0 16,0 6 0-16,0-6 0 0,0 0 0 0,0 2 0 15,3-5 0-15,-3-3 0 0,0 6 0 0,0-6 8 16,0 0-8-16,0 0 0 0,0 0 0 0,0 0 0 15,4 6 0-15,-4 3 0 0,3-3 0 0,-3-6 0 16,0 6 0-16,0-6 0 0,4 6 0 0,-4-6 0 0,0 6 0 0,4-6 0 16,-4 5 0-16,0-5 0 0,0 0 0 0,0 0 0 15,0 0 0-15,0 0 8 0,0 0 2 0,0 0 1 16,0 0 0-16,0 0 0 0,0 0 13 0,0 0 2 16,0 0 1-16,3 6 0 0,1-3-16 0,-4-3-3 15,7 3-8-15,0 0 12 0,0 3-12 0,0-6 0 16,0 3 8-16,3-3-8 0,-6 0 0 0,7 3 0 15,-1 3 0-15,1 0 0 16,3-6-31-16,-4 5-2 0,1 1-1 0,0-6 0 0,6 6 53 0,-6 0 10 0,-1-6 3 0,-3 6 0 31,0-3-52-31,4 0-9 0,0 3-3 0,-1-3 0 0,-3-3 32 0,4 3-9 0,-4 0 9 0,4-3 0 32,-1 0-55-32,1 0-5 0,-1 0-2 0,-3-3 0 15,0 0-2-15,4 0-1 0,-4-3 0 0,4 3-340 0,-1-6-68 0</inkml:trace>
  <inkml:trace contextRef="#ctx0" brushRef="#br0" timeOffset="33616.274">3796 6852 1036 0,'0'0'23'0,"0"0"5"0,0 0 0 0,0 0 1 0,0 0-29 0,0 0 0 15,0 0 0-15,0 0 0 0,0 0 76 0,0 0 8 16,0 0 3-16,0 0 0 0,0 0-37 0,0 0-7 16,0 0-2-16,0 0 0 0,0 0-33 0,0 0-8 15,0 0 0-15,7 6 0 0,-4 6 0 0,5-6 0 16,2-6 0-16,-3 5 0 0,4 1 0 0,-4-3 0 15,0 3 0-15,3-3 0 0,1 3 0 0,3 3 0 16,-3-3 0-16,-1 0 0 0,-3-1 0 0,7-5 0 16,1 6 0-16,-1-6 0 0,-4 0 33 0,1 0 5 0,-1 0 1 15,1 0 0-15,3-6-11 0,-3 6-3 0,-4-5 0 16,0-1 0-16,0 6-25 0,0-12-9 0,-4 3 0 16,5 0 0-16,-5 0 9 0,1 4 12 0,-1-7-2 0,1 0-1 15,-1 3-9-15,-3 0 0 0,4 1 0 0,-4-4 0 31,0 6-49-31,-4 0-12 0,1-6-3 0,-4 6 0 0,3 1 52 0,-3-1 12 0,0 0 0 16,0 3 0-16,0 0-54 16,0 0-8-16,-4 3-2 0,1 0 0 0,-5-6 52 0,5 6 12 0,-1 0 0 0,-3 0 0 15,4 6 22-15,-1-6 7 0,0 0 2 0,1 3 0 16,3-3-16-16,-4 3-3 0,4-3-1 0,0 9 0 16,-3-9 1-16,10 0 1 0,0 0 0 0,-7 3 0 15,7-3-4-15,-8 5-1 0,8-5 0 0,-7 9 0 16,7-9-8-16,-3 6 0 0,-1 0 0 0,4 0 0 15,0 0 0-15,0 6 0 0,4-4 0 0,-4 1 0 16,3 6 0-16,1-3 0 0,3 5 0 0,-3-5 0 16,-1 3 0-16,1-3 0 0,-1 5 0 0,8-5 0 0,-4 9 0 15,3 2 0-15,-3-5 0 0,4 2 0 0,-4-2 36 0,4 0 3 16,-4-7 0-16,0 4 0 0,3-3-11 0,4 0-3 16,0-1 0-16,4-8 0 0,-7 3-25 0,3 3 0 15,0-6 0-15,4-3 0 0,-1 6 10 0,-3-6-10 16,4-6 12-16,3 3-12 15,-3 0-26-15,-1-6-12 0,1 6-2 0,0-6-454 16,3 4-90-16</inkml:trace>
  <inkml:trace contextRef="#ctx0" brushRef="#br0" timeOffset="34642.236">4713 6852 619 0,'0'0'17'0,"0"0"5"0,0 0-22 0,0 0 0 0,0 6 0 15,0 6 0-15,0-6 88 0,0-1 14 0,-3 4 2 0,3 0 1 16,0 6-19-16,0 2-4 0,0 1-1 0,0 3 0 16,3-4-13-16,-3 7-4 0,4-10 0 0,-4 4 0 15,3-6 0-15,1 6 0 0,-1-10 0 0,1 4 0 16,-1 0-51-16,1 0-13 0,-1-6 0 0,1-1 0 15,-4-5 54-15,0 0 8 0,0 0 2 0,0 0 0 16,0 0-52-16,0 0-12 0,0 0 0 0,0 0 0 16,0 0 0-16,0 0 0 15,0 0 0-15,0 0 0 0,0-5 0 0,0-1 0 0,0 0 0 0,0 0 0 16,-4 0 0-16,4-3 0 0,0 0 0 0,-3 1 0 16,3-4-13-16,0 0-6 0,0 0-1 0,3 3 0 15,-3 1-19 1,0-1-4-16,0 3-1 0,4-6 0 0,-4 6 36 0,3 0 8 0,-3 1 0 0,4-7 0 15,-1 3 0-15,1 3 0 0,-1 0 0 0,5 6 0 16,-8 0 0-16,3-6 0 0,4 6 0 0,-3-6 0 0,3 6 0 16,-4 0 0-16,8 0 0 0,-4 0 0 0,0 0 0 15,0 6 0-15,0 0 0 0,0 3 0 0,-3 0 0 0,3 0 0 16,-4 2 0-16,4-5 0 0,-3 6 0 0,-1 0 0 16,1 0 0-16,-4 2 0 0,3-2 0 0,-3 0 0 15,4-6 0-15,-4 2 0 0,0-8 0 0,0 3 0 16,0-3 0-16,0 0 0 0,0 0 0 0,0 0 0 15,0 0 0-15,3 6 0 0,1 0 0 0,-4-6 0 16,11-3 0-16,-4 0 0 0,0 0 0 0,0-3 0 0,-7-2 0 16,3-4 0-16,1 0 0 0,-1 6 0 0,1-3 0 15,-1 1 0-15,1-1 0 0,-1-3 0 0,1 6 0 16,-4 0 0 0,3 0-53-16,-3 6-9 0,4-5-2 0,-4 5 0 0,0 0 52 0,0 0 12 15,0 0 0-15,0 0 0 0,0 0 0 0,0 0 0 16,0 0 0-16,0 0 0 0,0 0 0 0,0 0 0 0,4 5 0 0,-4-5 0 15,7 6 0-15,-4 0 0 0,-3 0 0 0,0-6 0 16,0 0 41-16,7 12 11 0,-3-6 3 0,-1 0 0 16,4-1-37-16,-3 4-7 0,-1-3-2 0,4 0 0 15,-3 6 13-15,-1-6 2 0,8-6 1 0,-4 6 0 16,0-1-11-16,-3 1-2 0,-1 0-1 0,1-3 0 16,3-3 13-16,-4 0 4 0,4 6 0 0,0 0 0 15,0 0-43-15,1 0-8 0,-5-6-1 0,4 6-1 16,-3-1 16-16,3 1 9 0,-4-3-10 0,4 0 10 15,-7-3-33-15,4 3-1 0,3 3 0 16,-4-3 0-16,4-3-23 0,1-3-5 16,-1-3-1-16,0 0 0 0,0 3-13 0,0-3-4 0,0-5 0 0</inkml:trace>
  <inkml:trace contextRef="#ctx0" brushRef="#br0" timeOffset="35191.361">5447 6976 1267 0,'0'0'28'0,"0"0"5"0,0 0 2 0,0 0 1 0,0 0-36 0,-7-6 0 0,0 6 0 0,7 0 0 16,-7-3 58-16,7 3 5 0,-7 0 1 0,3 0 0 15,4 0 0-15,-7 3 0 16,-3 3 0-16,-1-6 0 0,4-6-52 0,-4 6-12 0,4 0 0 0,-3 0 0 15,3 0 0-15,0 6 0 0,-1-6 0 0,1 0 0 16,0 0 54-16,4 5 8 0,-4 1 2 0,3 0 0 16,1 6-64-16,3-3-28 15,-4 2 3-15,4 7 0 0,0-6 25 0,4 0 0 0,-1-4 12 0,1-2-4 16,-1 6 7-16,1 0 1 0,3 0 1 0,3-6 0 16,-2-1 6-16,-1 4 1 0,3 3 0 0,-3-6 0 15,4 0-7-15,-1 0-1 0,1-6 0 0,0 0 0 16,-4 0 8-16,0 0 0 0,3-6 1 0,-3 0 0 15,7 0-25-15,-3-3 0 0,0 3 0 0,-1 0 0 16,-3 1 0-16,4-1 0 0,-4-6 0 0,7-3 0 16,-7 3 28-16,0 1 1 0,-3-1 0 0,-1 0 0 15,4 0-20-15,-3 4-9 0,-1-4 8 0,-3 12-8 0,0-12 0 0,4 6 0 16,-4-6 0-16,0 12 0 0,0-5 0 0,-4-4-11 16,1-3 3-16,-4 6 0 0,0 6-10 0,3-6-2 15,-7 0 0-15,-3 0 0 0,4 1 2 0,-1 5 0 16,-3 0 0-16,0 0 0 0,0 0 18 0,-4 5-8 15,4 1 8-15,4 6 0 0,-8 0-26 0,7 3 2 16,-3-4 0-16,4 13 0 0,-1-7 9 0,0-2 3 16,4 3 0-16,0-4 0 0,4 1-7 15,-1 0-1-15,4-3 0 0,0-1 0 16,4-2-28-16,-1 3-5 0,4-6-2 0,4 0 0 16,0 0-7-16,3-6-2 0,0 5 0 0,0-5 0 0</inkml:trace>
  <inkml:trace contextRef="#ctx0" brushRef="#br0" timeOffset="35731.172">5771 7031 1321 0,'0'0'28'0,"0"0"7"0,0 0 1 0,0 0 2 0,0 0-30 16,0 6-8-16,0-6 0 0,0 6 0 0,0 0 72 0,0 6 12 16,0-6 4-16,0 2 0 0,4 1-36 0,-4 0-8 15,3 3 0-15,-3-6-1 0,4 6-43 0,-4-7-20 16,0-5 1-16,0 6 1 0,0-3 18 0,0-3 0 16,0 0 0-16,0 0 0 0,0 0 0 15,0 0 0-15,4 3 0 0,-4-3 0 16,0 0 0-16,0 0 0 0,0 0 0 0,0 0 0 0,0 0 48 0,0 0 12 15,0 0 4-15,0 0 0 0,0 0-64 0,0 0 0 16,0-6-9-16,3-5 0 0,-3 5 9 0,4-6 0 16,-1 0 0-16,-3 3-8 0,4 0 8 0,-1 1 0 15,1 2 0-15,-1-6-8 0,1 6 8 0,-1 0 0 16,1-6 0-16,3 10 0 0,-4-1-12 0,4 0 4 16,-3-3 0-16,0 6 0 0,3-6 8 0,0 0 0 0,0 6 0 15,0-6 0-15,3 0 0 0,4 0 0 16,-3 6 0-16,-4-5 0 0,0 5 0 0,4 0 0 0,-4-6 0 0,3 6 0 15,4 0 0-15,-3 6-8 0,-4-1 8 16,4 1 0-16,-4 0-11 0,3 6 11 16,1 0-13-16,-4-1 5 0,0 4 8 0,-7 3-10 0,4-1 10 0,-4 4-10 15,3-3 10-15,-3-7-10 0,0 1 10 0,-3 9-10 16,-1-10 10-16,4 7 0 0,0-6 0 0,0 0 0 16,0-12 0-16,0 0 0 0,0 0 0 0,0 0 0 31,0 0-23-31,0 0-5 0,4-3-2 0,6 0 0 0,-3-6-119 15,0-6-24-15,14-8-5 0,-10 2-1 0</inkml:trace>
  <inkml:trace contextRef="#ctx0" brushRef="#br0" timeOffset="36422.396">6385 7017 1422 0,'0'0'31'0,"0"0"6"0,0 0 2 0,4-3 1 0,-8 0-32 0,4-9-8 16,0 6 0-16,0 6 0 0,-3-6 101 0,3 6 19 16,-4-6 3-16,1 1 1 0,-4-4-48 0,3 6-10 15,-3-6-2-15,0 6 0 0,0 0-51 0,0 3-13 16,0-6 0-16,-4 0 0 0,4 6 0 0,0 0 0 0,7 0 0 0,-7-6 0 15,-4 6-12-15,11 0 2 0,0 0 0 0,-7 6 0 16,0 0 2-16,0 0 0 0,0 6 0 0,0-3 0 16,4 2 8-16,-4 7 0 0,3 3 0 0,1-4 0 15,-1-5-17-15,1 6-2 0,3-1 0 16,0 4 0-16,0-3 19 0,0-7 0 0,0 7 0 0,0-3 0 16,3-4 0-16,-3 1 0 0,4-3 0 0,-1-3 0 15,1-3 0-15,3 0 0 0,0 0 0 0,0-3 0 16,3-3 44-16,1 0 12 0,-4-6 2 0,4 0 1 15,3-3-43-15,0 1-16 0,0-16 11 0,0 10-11 16,4 5 28-16,-1-12-1 0,1 10 0 0,0-16 0 16,-1 7-27-16,1-4 8 0,-4-2-8 0,0 2 0 15,0-2 0-15,4 2 0 0,-8-2 0 0,-3-3 0 16,1 2-26-16,-1-2-1 0,0 3 0 16,-4-4 0-16,1 4 8 0,-1-4 2 0,-3 4 0 0,-3-3 0 15,-1 2-8-15,1-2-2 0,-1 3 0 0,-3-4 0 0,-4 10 4 16,8-7 1-16,-8 4 0 0,-3 8 0 0,4-5-2 0,-1 8 0 15,1-3 0-15,2 13 0 0,1-4 12 0,4 6 1 16,3 3 1-16,-11 3 0 0,4 6 10 0,4-4 0 16,-1 7 0-16,4 0 0 0,-3 6 0 0,3 2 0 15,0 4 0-15,3 2 11 0,1 4 10 0,-1-4 3 16,4 9 0-16,0 3 0 0,-3-2 3 0,3 2 1 16,0 0 0-16,0 3 0 0,4 3-8 0,-4-2-2 15,0-4 0-15,-4 6 0 0,8 0-2 0,-8-3 0 0,4-8 0 16,-3 2 0-16,-4-3-4 0,3 0-2 0,1-2 0 15,0-1 0-15,-1-2-10 0,1-10 0 0,-4-5 0 16,3 6 0-16,1-9 0 0,-4 2 0 0,3-5 0 0,1 6 0 16,-1-6 0-16,1 0 0 0,-1-6 0 0,4 0 0 31,0 3-148-31,0-3-36 0,1-3-6 0,-1 3-2 0</inkml:trace>
  <inkml:trace contextRef="#ctx0" brushRef="#br0" timeOffset="36983.293">6802 6943 1400 0,'0'0'31'0,"0"0"6"0,0 0 2 0,0 0 0 0,0 0-31 0,0 0-8 16,-4 9 0-16,4-9 0 0,0 9 51 0,0-9 9 16,0 6 1-16,0 3 1 0,0-4-11 0,0 1-3 15,4 0 0-15,-1 0 0 0,1 6-19 0,3-3-4 16,0-4-1-16,-4 7 0 0,4-6-7 0,0 0-1 16,4 6-1-16,-8-6 0 0,5 0-7 0,-5-4-8 15,4 1 11-15,0 0-11 0,0-3 0 0,7 3 0 16,-3-3 0-16,-4 0 0 0,7-6 44 0,-3 1 1 15,-1-1 1-15,1-6 0 0,-1 0-32 0,-3 0-6 0,4-2-8 0,-4 2 11 16,-3 0-19-16,3 0-4 0,-4-5-1 0,1 2 0 16,-1 3-3-16,-3-5 0 0,0 2 0 0,0 3 0 15,0 0 16-15,-3 1-11 0,-1-1 11 0,1 0-10 32,-1 6-15-32,-3-3-3 0,4 4-1 0,-8-1 0 0,4 0 16 0,0 6 3 0,-4 0 1 15,1 0 0-15,3 0 1 0,-4 9 0 0,4-3 0 16,-4 2 0-16,8 7-1 0,-4-3 0 0,-7 5 0 0,10-5 0 15,-3 9 9-15,4-4 0 0,-1 1 0 0,1 0 0 16,-4 2 0-16,3 4 0 0,4-10 0 0,-4 4 8 16,4-12 0-16,4 12 1 0,-4-7 0 0,4 4 0 15,-4 3 3-15,3-6 0 0,1 2 0 0,3 10 0 16,3-13 0-16,-3 7 1 0,11-6 0 0,-11 0 0 16,4 2-13-16,-1 4 0 0,4-6 0 0,0-1-10 15,-3-2-5-15,3 3-1 0,0 0 0 0,7-6 0 16,-10 0-33-16,3-1-7 0,4-5-2 0,-1 3-466 15,-3 0-94-15</inkml:trace>
  <inkml:trace contextRef="#ctx0" brushRef="#br0" timeOffset="37964.931">7687 7043 727 0,'0'0'16'16,"0"0"3"-16,0 0 1 0,0 0 0 0,7 0-20 0,-7 0 0 0,4-6 0 0,3 6 0 16,3-6 87-16,-3 6 13 0,0 0 2 0,4 0 1 0,0 0-55 15,-1 0-12-15,8 0-1 0,-8 6-1 16,4-6-2-16,-3 6 0 0,3-6 0 0,0 6 0 0,4 0-16 0,-4-6-3 15,-3 0-1-15,6-6 0 0,-6 0 9 0,6 0 2 16,-2-3 0-16,-5 4 0 0,1-4 0 0,-4 6 0 16,-4-9 0-16,1 0 0 0,-4 6-13 0,0-5-2 15,-4 2-8-15,-3 0 12 16,0 6-52-16,0-9-10 0,-3 6-2 0,-5 1-1 16,5-1 7-16,-4 0 2 0,-4-3 0 0,4 6 0 0,-4 3 28 0,1 0 7 15,3 3 1-15,-4 0 0 0,0 9 8 0,1-6 11 16,-1-1-3-16,4 7 0 0,-4-6 20 0,4 9 3 0,0 2 1 15,4-5 0-15,-1 6-20 0,0-4-3 0,4-2-1 0,4 0 0 16,-4 6 6-16,3-7 1 0,1 4 0 0,3 3 0 16,0-6 6-16,3-1 2 0,1-5 0 0,3 9 0 15,-4-9-23-15,1 5 0 16,6-5 0-16,5 0 0 0,-1 0 52 0,3 0 10 16,1-3 2-16,0 0 0 0,-1-3-52 0,4 0-12 0,-3 0 0 0,7 0 0 31,-4-3-151-31,4-6-33 0,27-3-6 0,-13-5-2 0</inkml:trace>
  <inkml:trace contextRef="#ctx0" brushRef="#br0" timeOffset="38497.757">8311 6881 1105 0,'0'0'24'0,"0"0"4"0,-7 6 2 0,0-6 2 0,7 0-32 0,-7 9 0 16,0-3 0-16,4 6 0 0,-8-6 64 0,8 0 7 15,-4 5 1-15,-1 1 0 0,1-6-40 0,0 6-8 16,-3-3-2-16,3 2 0 0,-4-5 8 0,4 6 2 15,-4-3 0-15,4 0 0 16,4-4-19-16,-4 4-3 0,3-3-1 0,1 0 0 0,-1 6-9 0,4-12 0 0,0 0 0 16,0 0 8-16,0 0 5 0,0 0 1 0,0 0 0 0,0 0 0 15,0 0 1-15,0 0 0 0,0 0 0 0,0 0 0 16,7 0 9-16,-3 0 1 0,3-6 1 0,0 6 0 16,-4 0-26-16,5 0 0 0,-1 0 0 0,3 0 0 15,-3 6 0-15,4-6 0 0,-4 0 0 0,3 0 0 16,-2 6 0-16,2-6 0 0,1 6 0 15,-8-6 0-15,4 5 0 0,0-2 0 0,0 0 0 0,4 0 0 16,-4 3-10-16,4 0-7 0,-4 0-2 16,3 6 0-16,-6-6 19 0,3-1 0 0,-4 4 0 0,1 3 0 15,-1 0 0-15,1-1 0 0,-4 1 0 0,0-6 0 16,3 6 36-16,-3-3 12 0,0 2 1 0,-3 1 1 16,3 0-30-16,0-6-7 0,-4 0-1 0,1-3 0 15,3 3-12-15,-4-4 0 0,1 4 8 0,-1-3-8 16,1 3 0-16,-1-6 0 0,-3 0 0 0,0 0 0 15,-3 0-48-15,2 0-13 0,-2 0-3 0,-4-6-477 16,3 0-96-16</inkml:trace>
  <inkml:trace contextRef="#ctx0" brushRef="#br0" timeOffset="39034.021">8696 6370 787 0,'0'0'22'0,"0"0"6"0,0-12-28 0,0 6 0 0,0 6 0 0,0 0 0 16,0 0 109-16,0 0 17 0,0 0 3 0,0 0 1 15,0 0-32-15,0 0-6 0,0 0-2 0,0 0 0 16,0 12-51-16,0-6-11 0,0 6-1 0,0-4-1 15,0 16 13-15,0-6 2 0,0 2 1 0,4 4 0 0,-4 5-11 0,0 9-3 16,0-8 0-16,0 2 0 0,0-3 7 16,0-2 1-16,0 8 0 0,0-11 0 0,3 8-36 0,1-3-9 15,-4-2-1-15,7 5 0 0,-4 4 19 0,1-10 4 16,-1 9 1-16,1-5 0 0,3 2-5 0,-4-6-1 16,1-2 0-16,-1 5 0 0,1-2-8 0,-4-4 0 15,3 10 0-15,1-10 0 0,-4 1 0 0,3 2 0 16,-3-2 0-16,4-7 8 0,-4 4-8 0,4-3 8 15,-4-4-8-15,0 4 8 0,0-6-17 0,3-6-4 16,1-1-1-16,-4-5 0 16,0 0-24-16,0 0-5 0,0 0-1 0,0 0 0 15,0 0-20-15,0 0-5 0,3-11-1 0,-3 5-446 0,4-9-88 0</inkml:trace>
  <inkml:trace contextRef="#ctx0" brushRef="#br0" timeOffset="39376.514">8498 7014 1364 0,'0'0'30'0,"0"0"6"0,0 0 2 0,0 0 0 16,0 0-30-16,0 0-8 0,4-3 0 0,-1-9 0 15,5 12 87-15,-5-6 16 0,4 0 3 0,0 0 1 16,0 1-46-16,0 5-9 0,0-9-1 0,4 6-1 16,-1-6-18-16,1 6-4 0,3 0-1 0,-3-3 0 0,3 6-12 0,4-6-3 15,-4 6 0-15,3-6 0 0,1 6-12 0,-4 0 9 16,0-5-9-16,0 5 8 0,0 0-8 0,0 0 0 16,4 0 0-16,-4 0-11 0,0 5-4 0,7-5-1 15,-3 0 0-15,0 6 0 16,-1-6-24-16,-2 0-6 0,2 6-1 0,1-6 0 15,-4 0-15-15,4 0-3 0,-1 0-1 0,1 6 0 16,-1-6-122-16,1 0-24 0</inkml:trace>
  <inkml:trace contextRef="#ctx0" brushRef="#br0" timeOffset="40667.975">9588 7049 874 0,'0'0'19'0,"0"0"4"15,0-6 1-15,0-6 1 0,4 6-25 0,0-2 0 0,-1 2 0 0,1-6 0 16,-4 6 82-16,3 0 11 0,-3 6 3 0,0 0 0 0,0 0-27 0,0 0-5 16,0 0 0-16,0 0-1 0,0 0-34 0,0 0-6 15,0 0-2-15,0 6 0 0,0 0 0 0,0 6 0 16,0 2 0-16,0-2 0 0,-3-6-4 0,3 6-1 16,0 6 0-16,-4-7 0 0,4 4 1 0,0 3 0 15,-3-1 0-15,3 4 0 0,0-4-17 0,0 1 8 16,0 3-8-16,3 2 0 0,-3-5 51 15,4-1 3-15,-1 4 1 0,1 3 0 16,3-7-37-16,-4 10-7 0,4-10-2 0,-3 7 0 0,3-4-9 0,0 4 0 16,-4-1 0-16,5 4 0 0,-5-15 33 0,1-1 5 15,-1 10 1-15,-3-3 0 0,0-1-25 0,0-2-5 16,0 3-1-16,0-1 0 0,0-2-8 0,-3-3 8 16,3-1-8-16,-4 7 8 0,4-6-8 0,-3-6 8 15,-1 0-8-15,4-6 8 0,0 0-8 0,0 0 12 0,0 0-12 0,0 0 12 16,0 0-12-16,0 0 0 0,0 0 9 0,0 0-9 15,0 0 25-15,0 0 1 0,0 0 0 0,-4-6 0 32,-3 0-42-32,4-6-8 0,-1 6-1 0,4-11-1 0,-3 5 49 0,3 0 9 0,-4 3 3 0,4-8 0 15,0 2-35-15,-3 3 0 0,-1 0 0 0,1 7 0 16,-1-7 0-16,-3-6 0 0,4 1 0 0,-4 2 0 16,-4-9-24-1,7 4-8-15,-3 2-1 0,0-5-1 0,0-1 34 0,0 3 0 0,0 4 0 0,0-10 0 16,0 10 0-16,4-7 0 0,-5 4 0 0,1 2 0 15,4-6 0-15,-4 1 0 0,0 2 0 0,3-2 0 16,-3 2 0-16,4 4 0 0,-1-10 0 0,1 10 0 16,3-1 0-16,0 0-8 0,0-5 8 0,0 2 0 0,0 9-9 15,0-5 9-15,3 2 0 0,-3 3-9 0,4 6 9 16,-4-5 0-16,3-1 0 0,1 3-8 0,3 3 8 16,-4 0 0-16,4 6-9 0,4-6 9 15,0 1-10-15,-1 5 10 0,4 0-13 0,0 0 5 0,4 0 8 0,0 0-8 16,-4 5 8-16,3-5-8 0,5 6 8 0,-5 0-8 15,-3 3 8-15,0 3-8 0,4-6 8 0,-4 5-10 16,0-5 10-16,0 6-10 0,0 0 10 0,1-3 0 16,-5 2 0-16,1-5 0 0,-1 6-8 0,-3 0 8 15,0-3-8-15,-3-1 8 0,3 1 0 0,-3-3 0 0,-4 0 0 0,3 6-8 16,-3-6 8-16,0-6 0 0,0 0 0 0,0 0 0 16,0 0 0-16,-3 6 9 0,-5-1-9 0,-2 1 10 15,3 0-2-15,-4 3 0 0,-3 3 0 0,0-6 0 16,-4-6-8-16,1 6 10 0,-1-1-10 0,-3 1 10 15,3-3 6-15,-3 0 0 0,0 0 1 0,3 3 0 16,1-6-65 0,-1 0-12-16,0-6-4 0,4 3 0 0,0 3 44 0,4-3 9 0,-1 0 2 0,0 3 0 15,1-6-37 1,-1 1-7-16,4-1-2 0,0 0-746 0</inkml:trace>
  <inkml:trace contextRef="#ctx0" brushRef="#br0" timeOffset="41134.07">9966 6405 1058 0,'0'0'23'0,"-4"9"5"0,1-9 0 0,-4 6 3 0,7 6-31 0,-4-6 0 0,1-6 0 0,-1 11 0 16,1-2 79-16,-1 3 9 0,1 0 3 0,3 5 0 15,-4-2-26-15,1 14-5 0,3-11 0 0,0 11-1 16,3-2-17-16,-3-4-3 0,7 4-1 0,-3 2 0 16,3 4-5-16,-4-10-1 0,4 9 0 0,0-2 0 15,4-1-8-15,-7 4-1 0,3-7-1 0,3 3 0 16,-3 1-8-16,0-4-2 0,4 1 0 0,-4-4 0 16,0 1-12-16,-3-7 0 0,3 4 8 15,-4 3-8-15,1-10 0 0,-1 10 11 0,-3-7-11 0,4-5 10 16,-1 6-10-16,-3-4 0 0,0-2 0 0,0 0 0 15,0-6-60 1,0 0-12-16,0-6-1 0,0 0-1 0,0 0-94 0,0 0-20 0,0-12-3 16,4-6-1-16</inkml:trace>
  <inkml:trace contextRef="#ctx0" brushRef="#br0" timeOffset="41776.435">10156 6926 970 0,'0'0'27'0,"-3"5"7"0,3-5-34 0,0 0 0 0,-4 6 0 0,1 0 0 16,3 3 96-16,0 0 12 0,-4-3 2 0,4 3 1 15,4-4-43-15,-4 1-8 0,3 0-1 0,-3 0-1 16,4 6-17-16,-1-6-3 0,1 0-1 0,3-4 0 16,-3 1 6-16,-4-3 1 0,3 3 0 0,4 3 0 15,0 0-19-15,0-6-3 0,0 0-1 0,0 6 0 16,-3-6-7-16,3 0-2 0,0 0 0 0,0 0 0 16,-3 0 6-16,3-6 1 0,0 6 0 0,-4-6 0 15,4-6-19-15,0 7 0 0,0-4 0 0,-3 3 0 16,3 0 0-16,-3-6 0 0,-1 1 0 0,4 2 0 15,-3-3-16 1,-1 6-9-16,1-6-3 0,-4 6 0 0,0 1 7 0,0-1 1 0,0-6 0 0,0 6 0 16,0 6-24-16,-4-6-4 15,1 0 0-15,-1 3-1 0,-3-3 21 0,4 6 4 0,-5-5 0 0,1 5 1 16,0 0 12-16,0 0 3 0,-7 0 0 0,4 0 0 0,-1 0 8 16,0 0 0-16,4 5 0 0,0-5 0 15,0 0-28-15,0 0-3 0,-3 6-1 0,3-6 0 16,0 0 32-16,7 0-9 0,-4 6 9 0,4-6 0 0,-7 3 0 0,7-3 0 15,-4 6 0-15,1 0-8 0,-1 6 34 0,1-6 7 16,-1-1 2-16,4 1 0 0,-3 6-24 0,3-6-11 16,0 6 10-16,0-3-10 0,0 2 12 0,3 1-4 15,1 3-8-15,-1-1 12 0,1 1 0 0,-1 3-1 16,4-4 0-16,-3 1 0 0,3 0 9 0,4 3 1 16,-4-7 1-16,3 7 0 0,1-3-22 0,-1-4 0 15,5 7 0-15,-5-3 0 0,4 2 0 0,0-11 0 16,-3 6 0-16,3-6 0 0,4 0 33 0,-4-3 3 0,0-3 0 0,4 3 0 15,-4-3-21-15,0-3-4 0,0 0-1 0,0-3 0 16,0 0-10-16,0 0 8 0,0 0-8 0,-3-6 8 31,3 4-152-31,-3 2-32 0</inkml:trace>
  <inkml:trace contextRef="#ctx0" brushRef="#br0" timeOffset="42119.058">10559 6952 1126 0,'0'0'24'0,"0"0"6"0,0 0 1 0,0 0 1 0,0 0-32 16,0 0 0-16,0 0 0 0,0 0 0 0,-4 9 63 0,4-3 5 16,0 3 2-16,0 2 0 0,0 1-3 0,-3 0-1 15,3 0 0-15,0 2 0 0,0 4-14 0,0 0-4 16,3-10 0-16,-3 10 0 0,4-6-17 0,-4 5-4 16,3-8-1-16,-3 9 0 0,4-6-10 0,-1-1-3 0,1 1 0 15,-4 0 0-15,3 0-13 0,4-4 9 0,-3 4-9 16,3 0 8-1,-4-6-32-15,-3-6-8 0,7 6 0 0,-3-6-524 16,3-6-105-16</inkml:trace>
  <inkml:trace contextRef="#ctx0" brushRef="#br0" timeOffset="42299.758">10523 6699 906 0,'0'0'25'0,"0"0"7"0,0 0-32 0,0 0 0 0,0 0 0 0,0 0 0 15,0 0 31-15,0 0-1 16,4 6 0-16,3 0 0 0,0-3-30 0,0 0 0 0</inkml:trace>
  <inkml:trace contextRef="#ctx0" brushRef="#br0" timeOffset="42868.24">10816 6899 1105 0,'0'0'24'0,"0"0"4"0,0 0 2 0,0 0 2 0,-3 9-32 0,3 3 0 15,0-6 0-15,0-1 0 0,-4 1 82 0,4 6 10 0,0-6 1 0,-3 9 1 16,3-4-22-16,0 1-5 0,3 6-1 0,-3-4 0 16,0 4-11-16,0 0-3 0,0-1 0 0,0 4 0 15,0-3-32-15,0-1-6 0,0 1-2 0,0-9 0 16,0 2 16-16,0-5 4 0,0 0 0 0,4 0 0 16,-4-6-20-16,0 0-3 0,0 0-1 0,0 0 0 15,0 0 4-15,0 0 0 0,0 0 0 16,0 0 0-16,0 0 0 0,0 0 0 0,0 0 0 15,0 0 0-15,0 0-3 0,0 0 0 0,0 0 0 0,0 0 0 16,-4-6-17-16,4 0-4 0,0 0-1 0,0-5 0 16,0 2-3-16,0 0 0 0,0 9 0 0,-3-6 0 15,3-3 16-15,0-2-9 0,-4-1 9 0,4-6-8 16,4 6-18-16,-1-2-3 0,1-4-1 0,-1 3 0 16,1 4 6-16,3-7 2 0,0 6 0 0,-4 1 0 15,4-1 11-15,-3 0 3 0,3 3 0 0,-4 3 0 0,5 0 8 16,-5 6-8-16,4-5 8 0,-3 5-8 0,-4 0 8 0,7-6 0 15,0 6 0-15,3 0 0 0,-3 6 8 0,0-6 3 16,1 5 1-16,-1 1 0 0,0 0 0 0,0 3 0 16,0 3 0-16,0 5 0 0,3-5-4 0,-3 6 0 15,1-4 0-15,-5 4 0 0,4 6 12 0,0-13 1 16,-3 1 1-16,3 9 0 0,0-9-22 0,0 2-18 16,0 4 3-16,0-6 1 0,-4 5 24 0,5-11 5 15,-1 6 1-15,0-3 0 0,0-3-29 0,0-1-6 16,-4 1-1-16,4 0 0 15,0-6-25-15,0 6-6 0,-3 0-1 0,3 0-496 16,-3 0-99-16</inkml:trace>
  <inkml:trace contextRef="#ctx0" brushRef="#br0" timeOffset="44259.858">11067 6920 727 0,'0'0'16'0,"0"0"3"0,0 0 1 15,0 0 0-15,0 6-20 0,3-1 0 0,-3-5 0 0,4 6 0 0,-1 0 58 0,1 0 7 16,-4 0 2-16,3 0 0 0,1 0-17 0,-1 3-3 16,1-4-1-16,3 1 0 0,-4 0-27 0,-3-6-6 15,4 6-1-15,-1-6 0 0,1 12 26 0,3-12 5 16,-3 0 1-16,3 3 0 0,0 0-26 0,0 0-5 16,3-3-1-16,1 3 0 0,-4-3 0 0,4 0 0 15,-4 0 0-15,3 0 0 0,1 0-3 0,-1 0-1 16,1-6 0-16,0 3 0 0,-1 0-8 0,-3 3 0 15,0 0 0-15,0-6 0 0,0 0 0 0,-3 6 0 0,3-6 0 16,-4 0 0-16,5 0-9 0,-5 6 9 0,1-5-12 0,-1-4 12 16,-3-3-16-16,0 6 3 0,4-6 1 0,-4 6 0 15,0-5 12-15,0-4 0 0,0 6 0 0,0 0 0 16,0-2 0-16,0-7 0 0,-4 12 0 0,1-9 0 16,-1 4 0-16,1-1 10 0,-5 0-2 15,1 0 0-15,0 3-8 0,-3 1 0 0,3-4 0 0,-4 9 8 16,4-3 0-16,-3 0 0 0,-1 6 0 0,-3 0 0 15,7 0-8-15,0 12-11 16,-4-6 3-16,4 9 0 0,0 2 8 0,0 1 0 0,-4 2 0 0,4 4-8 16,0-1 8-16,0-2-8 15,4 3 8-15,-1-1-8 0,4 4 8 0,0-4 8 16,0-2-8-16,4-4 11 0,3 7-3 0,0-10 0 0,3 1 0 0,1 6 0 16,3-4 6-16,0-2 1 0,0 3 0 0,7-7 0 15,1 1 9-15,-5 3 3 0,4-6 0 0,-3 0 0 16,3-4-27-16,0 1 0 0,1 0 0 0,-1 0 0 15,0 0 0-15,0-6 0 0,-3 6 0 0,3 0 8 16,0-6-50-16,0 0-10 0,0 3-3 0,-3 0 0 0</inkml:trace>
  <inkml:trace contextRef="#ctx0" brushRef="#br0" timeOffset="45888.014">12188 6881 637 0,'0'0'13'0,"0"0"3"0,0 0 1 0,0 0 3 0,0 0-20 0,0 0 0 0,0 0 0 0,0 0 0 15,0 0 85-15,0 0 14 0,0 0 2 0,0 0 1 16,0 0-34-16,0 0-6 0,-7 0-2 0,7 0 0 15,0 0-6-15,-3 0-2 0,-4 0 0 0,0 0 0 16,7 0 14-16,-4 0 2 0,-3 0 1 0,0-5 0 0,7 5-5 16,-7 0 0-16,0 0-1 0,0-6 0 0,7 6-19 0,-7 0-4 15,0-6-1-15,7 6 0 16,-7-6-31-16,-4 6-8 0,4 0 0 0,-3 0 0 16,3 0-20-16,-4 0-6 0,4 6-1 0,-4 0 0 0,4-6 7 0,0 6 2 15,0-1 0-15,0 1 0 0,-3 3 6 16,2 0 2-16,1 6 0 0,4-4 0 0,-4 1 10 0,3 6 0 15,1 2 0-15,-1-2 0 0,4-3 0 0,0-1 0 16,4 1-9-16,-4 3 9 0,7-6-24 0,-4 2 0 16,4 4 0-16,0-6 0 0,1-1 24 0,2 1 0 15,-3 0 0-15,0-3 0 0,0-3 0 0,0-1 0 16,4-5 0-16,-4 0 0 0,4-5 23 0,-4 5 9 16,3-12 1-16,1 0 1 0,-1 3-12 0,1-2-2 0,3-1-1 15,-3-9 0-15,-1 4 8 0,4-1 1 0,-3-6 1 16,-1 4 0-16,1-10-29 0,0 1 0 0,-1 8 0 0,1-11 0 15,-1 3 0-15,1-7 0 16,0 4 0-16,-1-9 9 0,1 0-9 0,-4 11 12 0,0-8-12 0,0 3 12 16,0-6-12-16,-4 8 0 0,1 1 0 0,-4-9 0 15,0 9 0-15,0-4 0 0,-4 4 0 0,-3-6 0 16,4 8-24 0,-4 1-3-16,0 2-1 0,-4 4 0 0,4 2 4 0,-3 4 0 0,-1 5 0 0,4 0 0 15,0 0 10-15,0 9 2 0,0 1 1 0,0 2 0 16,0 0 11-16,7 0-12 0,0 0 12 0,-4 0-12 15,-3 5-16-15,0 7-3 0,3 6-1 16,1-1 0-16,-1 4 32 0,4 3 0 0,0 8 0 0,0 3 0 0,0-5 0 16,0 8 0-16,0 0 0 0,0-3-12 0,0 9 12 15,4 0 0-15,-1-5 0 0,1 8 0 16,0-9 8-16,-1 3-8 0,1 3 12 0,-1 0-12 16,1-5 10-16,-1 2-10 0,1-12 8 0,3 9-8 0,0 1 23 0,-4-10-1 15,4-3 0-15,0 4 0 0,1-7-10 16,-1 4-1-16,0-10-1 0,0 7 0 0,3-9 3 15,-3 2 1-15,4-2 0 0,-4-6 0 0,4 0-6 0,-1 2 0 16,1-5-8-16,-1 0 12 16,1 0-55-16,-1-6-11 0,1 0-2 0</inkml:trace>
  <inkml:trace contextRef="#ctx0" brushRef="#br0" timeOffset="46489.192">12527 6931 1141 0,'0'0'24'0,"0"0"6"0,0 0 1 0,0 0 2 0,0 0-33 15,0 0 0-15,0 0 0 0,0 0 0 0,0 0 56 0,0 0 5 16,0 0 1-16,0 0 0 0,0 0-6 16,0 0-2-16,0 0 0 0,0 0 0 15,0 0-16-15,0 0-3 0,0 0-1 0,4 0 0 16,3 6 6-16,0-6 2 0,0 6 0 0,0-6 0 0,0 0-23 0,4 0-5 16,-4 0-1-16,3 0 0 0,1 0 0 0,-1-6 0 15,1 6 0-15,-1-6 0 0,1 6-13 0,0-5 9 16,-4-1-9-16,0 0 8 0,0 0 13 0,0 0 3 15,0-3 0-15,0 3 0 0,-3 0-24 0,3-5-8 16,-4-1 0-16,-3 6 0 0,4-6 8 0,-4 3 11 16,0 4-3-16,-4-7 0 0,4 6-8 0,-3 0 0 15,-1 0 0-15,1 0 0 16,-5 0-24-16,1 1-6 0,0 2-2 0,-3 0 0 0,-1-6 32 0,1 9 0 0,3-3 13 16,-4 3-4-16,0 0-9 0,1 3-11 0,-4 6 3 15,0-3 0-15,3 5 8 0,0-5 14 16,-3 6-3-16,4 0-1 0,-1-1-10 0,1 4 0 15,-1 3 0-15,0-1 0 0,4-5 0 0,0 9 0 0,0-4 0 16,4-5 8-16,3 0-8 0,0 9 8 0,0-4-8 0,3 1 8 16,1-6 7-16,-1-4 1 0,4 4 0 0,4 6 0 15,0-4-4-15,3 1 0 0,3 0 0 0,-3-3 0 16,8-1-4-16,-5 1-8 0,1 3 11 0,-1 2-11 16,5-5-23-1,2-6-11-15,-3 6-2 0,1-3-1 0,2-3 51 0,-2 5 10 0,2-11 3 0,1 6 0 16,-4-6-83-16,4 0-16 15,-4 0-3-15,4 0-1 0,-4 0-118 0,3-6-24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7T20:05:07.4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6664 4906 542 0,'0'0'11'0,"7"6"4"0,-7-6-15 0,4 3 0 0,-4-3 0 0,0 0 0 15,0 0 8-15,0 0-8 0,0 0 11 0,0 0-11 16,0 0 0-16,0 0 0 0,3-3 0 0,-3 3 0 16,0 0-9-16,0-6-6 0</inkml:trace>
  <inkml:trace contextRef="#ctx0" brushRef="#br0" timeOffset="720.33">6660 4471 1006 0,'0'0'20'0,"-3"6"7"0,3-6-27 0,0 0 0 0,0 0 0 0,-4 6 0 15,4-6 60-15,-3 5 6 0,3-5 2 0,0 0 0 16,0 0-15-16,0 0-2 0,0 0-1 0,0 6 0 16,0-6 2-16,-7 12 0 0,3-6 0 0,4 0 0 15,0 0-28-15,0-6-4 0,0 9-2 0,4-4 0 16,3 7 22-16,-4-6 4 0,1 6 0 0,-1 0 1 15,-3-7-25-15,4 7-6 0,3 3-1 0,-3 3 0 16,-1-7 6-16,4-2 1 0,0 6 0 0,-3 0 0 16,3 2-2-16,0-5 0 0,0 3 0 0,-4 2 0 15,4 1-2-15,1 0 0 0,-1-4 0 0,-4 10 0 16,4-7 1-16,0 4 0 0,0-3 0 16,4 5 0-16,-4-5-5 0,-4 2 0 0,1 4-1 0,3-4 0 15,0 4 1-15,-3-1 1 0,3 4 0 0,-4-4 0 16,1-2 7-16,3 3 0 0,0-1 1 0,0-2 0 15,0 2-21-15,0 1 0 0,0-4 0 0,0 4-8 16,0-7 8-16,-3-2 12 0,-1 3-2 0,1-1-1 16,-1-5-9-16,4-3 0 0,-7 0 9 0,0 5-9 15,0-8 11-15,0-6-3 0,0 0 0 0,0 0 0 16,-7 6 5-16,7-6 1 0,-7 6 0 0,4 0 0 16,-8-6 2-16,4 0 1 0,-4 0 0 0,4 0 0 15,-3 0-1-15,-4 0 0 0,3 0 0 0,1-6 0 16,-5 6-8-16,8 0-8 0,-10-6 12 0,-1 0-12 15,0 0 11-15,1 6-11 0,-1-14 10 0,-3 8-10 0,3-3 0 16,-3 0-18-16,0 3 2 0,0-5 1 0,-4-1 2 16,4 0 0-16,3 3 0 0,-6 3 0 0,3-5-3 0,-1-1 0 15,1 6 0-15,-3-6 0 0,2-2-4 0,5 8-2 16,-4-6 0-16,3 6 0 16,0-6-5-16,4 1-1 0,0 2 0 0,3 0 0 15,-3 0-12-15,7 3-4 0,-3-6 0 0,6 7 0 16,-3-7-12-16,4 3-2 0,3 3-1 0,0 0 0 15,0-6-40-15,0 1-8 0,3-1-1 0,1 6-1 0,-1-6-98 16,4-2-19-16</inkml:trace>
  <inkml:trace contextRef="#ctx0" brushRef="#br0" timeOffset="1290.247">6195 4400 950 0,'0'0'40'0,"0"0"-32"16,0 0 61-16,0 0 13 0,0 0 2 0,0 0 1 15,0 0-28-15,0 0-5 0,0 0-2 0,0 0 0 16,0 0-23-16,0 0-5 0,0 0-1 0,0 0 0 15,0 0 7-15,0 0 0 0,7-6 1 0,0 6 0 16,-4-6-15-16,1 6-3 0,3-5-1 0,-7 5 0 16,4-6 7-16,-1 6 2 0,4 0 0 0,-3-6 0 15,3 0-19-15,3 6 8 0,-3 0-8 0,7 0 0 16,-7 0 10-16,8 0-10 0,-1 0 8 0,0 12-8 16,7-12 16-16,-3 0-3 0,-1 0 0 0,8 0 0 15,-7 6-1-15,3-6-1 0,3 5 0 0,-2-5 0 16,-5 6-3-16,8-6 0 0,-11 6 0 0,4-3 0 15,-1 0-8-15,1 0 8 0,-4 0-8 0,4 0 8 16,-1-3-8-16,-2 6 0 0,-1 0 0 0,0-6 8 16,3 0-8-16,1 0 0 0,0 0 0 0,-4 0 0 15,7 0 0-15,-7 0 0 0,4 0 0 0,3 0-11 16,0-6-22-16,-3 6-5 0,6 0-1 16,-2-6 0-16,-1 6-37 0,0 0-7 0,0-3-1 0</inkml:trace>
  <inkml:trace contextRef="#ctx0" brushRef="#br0" timeOffset="2174.069">7077 4962 1078 0,'-11'3'30'0,"4"6"8"16,-4-7-30-16,4 10-8 0,0-12 0 0,0 6 0 16,-3 0 64-16,10-6 11 0,-7 6 2 0,7-6 1 15,-4 0-5-15,4 0-1 0,0 0 0 0,0 0 0 16,0 0-33-16,0 0-7 0,0 0-2 0,0 0 0 15,0 0-10-15,0 0-1 0,0 6-1 0,0-6 0 16,4 6-18-16,3-1 0 0,7-2 0 0,-11 3 0 16,4-6 0-16,4 3 10 0,0-3-10 0,-1 3 8 15,4-3 3-15,-7 0 0 0,4 0 0 0,0 0 0 16,-1-3-3-16,1 3 0 0,3-3 0 0,-7 3 0 0,3 0 1 0,1 0 0 16,0 0 0-16,-1 0 0 0,1 0-9 0,-1 0 0 15,-3 0 0-15,0 0 0 0,4-6 0 0,-4 6 8 16,0 0 0-16,-3-3 0 0,3 3-8 0,0 0 0 0,-4-5 0 0,-3 5 0 15,4-6 15-15,-4 6-3 0,3-6 0 0,-3 6 0 16,0-6-2-16,0-6-1 0,-3 6 0 16,3-2 0-16,-4 2-9 0,4 0 0 0,-10 0 0 0,6 0 0 15,-6 0 0-15,3-6-9 0,-8 12 9 0,5-6-13 16,-4 6 13-16,-4 0-11 0,4 0 11 16,0 0-10-16,0 6 10 0,-4-6 0 0,4 6 0 15,0 0 0-15,3 0 0 0,-3-6 0 0,7 6 0 16,-3 0 8-16,6-3-8 0,4-3 0 0,-3 9 0 0,3-1 8 15,0-8-8-15,0 6 0 0,0-6-11 0,0 12 11 16,3-6-9-16,1 0 9 0,3 5-8 0,-4-2 8 16,1-3 0-16,-1 6 0 0,4-6 0 0,-3 0 0 15,-1 0 0-15,1 5 0 0,-1-5 0 0,1 3-8 16,-1 3 8-16,1 0 0 0,3-1 0 0,-3 1 0 16,-4-6 0-16,3 6 0 0,1 2 0 0,-4-2 0 15,3 0 0-15,-3-6 0 0,4 3 0 0,-1-1 8 16,1 1-8-16,3 3 0 0,-4-6 0 0,1 0 0 15,-1 6 0-15,4-4 0 0,1-2 0 0,2 0 0 16,1 0 0-16,-1 6-10 0,4-6 10 0,-3 0 0 16,0-1-10-16,-1-5 10 0,1 6-8 0,3-6 8 0,-7 0-16 15,3 0 1-15,1 0 1 0,0 0 0 16,3-6-22-16,0 6-4 0,0 0 0 0,0-5-1 16,0-1-19-16,4 6-4 0,-8 0-1 0,5 0 0 15,-1 0-92-15,-4-6-19 0,4 6-3 0</inkml:trace>
  <inkml:trace contextRef="#ctx0" brushRef="#br0" timeOffset="15251.946">8470 4968 808 0,'0'0'16'0,"0"0"6"0,0 0-22 0,0 0 0 0,0 0 0 0,0 0 0 15,0 0 68-15,0 0 8 0,0 0 3 0,0 0 0 16,0 0-27-16,0 0-6 0,0 0-1 0,0 0 0 16,0 0 5-16,0 0 1 0,0 0 0 0,0 0 0 15,0 0-15-15,0 0-2 0,0 0-1 0,0 0 0 16,0 0-33-16,0 0 0 0,0 0 0 0,0 0-9 16,0 0 32-16,0 0 6 0,0 0 2 0,0 0 0 15,0 0-19 1,0 0-3-16,0 6-1 0,4 8 0 0,-1-8-8 0,-3 6 0 0,4 0 0 0,-1-4 0 15,4 10 0-15,-3 0 0 0,3-1 0 0,-4 1 0 16,5-3 0-16,-1 2 0 0,-4 1 0 0,4-6 0 16,0 8 0-16,-3-8 0 0,-1 0 0 0,1 0 0 15,-1 2 0-15,4-2 0 0,-3 0 0 0,-1 5 0 16,1-11 0-16,-4 9 0 0,3-3 0 0,1-6 0 16,-4 5 0-16,0-5 0 0,4 0 9 0,-4-6-9 15,0 3 0-15,0-3 8 0,0 0-8 0,0 0 0 16,0 0 20-16,0 0 0 0,0 0 0 0,3-3 0 15,1-3 10-15,-4 0 2 0,3-5 0 0,1 5 0 16,-1-6-19-16,-3 3-3 0,4-3-1 0,3 1 0 16,-7-1-9-16,3 6 0 0,-3-6 9 0,4-2-9 15,-1 2 0-15,-3 0 0 0,4-6 0 0,-1 1 0 16,-3 2 0-16,4-8 0 0,-4 11 0 0,0-9 0 16,3 4 0-16,-3-1 8 0,4 3-8 0,0-2 0 0,-1 5 0 15,-3-6 0-15,4-2 0 0,-4 2 0 16,3 0 0-16,-3 7 0 0,-3-4 0 0,3 9 0 15,0-12-37-15,0 12-6 0,3-5-1 0,-3 5 0 16,0 0 36-16,0 6 8 0,0 0 0 0,0 0 0 16,0-6-53-16,0 6-9 0,0-9-2 0,4 3 0 15,-4 6 0-15,3-5-1 0,1-1 0 0</inkml:trace>
  <inkml:trace contextRef="#ctx0" brushRef="#br0" timeOffset="15959.949">9028 5091 1198 0,'0'0'34'0,"-4"-6"7"16,-3 6-33-16,7 0-8 0,-4-6 0 0,-3 0 0 16,7 6 78-16,-7-5 14 0,4 5 2 0,-4-6 1 15,0 0-54-15,0 6-10 0,7 0-3 0,-7-6 0 0,-4 6-13 16,4-6-3-16,0 6-1 0,0 0 0 0,-4 0-11 0,4 0 0 0,0 6 0 0,0-6 8 15,-3 0-8-15,-1 6 0 0,4 0 0 0,-4 0 0 16,1 5 0-16,-1 1 0 0,1-3-9 0,-1 9 9 16,0-1 0-16,4-5 0 0,0 3 0 0,0 2 0 15,0-5 18-15,0 0 7 0,4-6 2 0,-1 0 0 16,1 8-27-16,-1-8 0 0,4 0 0 0,0 0 0 16,0-6 0-16,0 0 0 0,0 6 0 0,0-6 0 15,4 6 0-15,-1 5 0 0,4-11 0 0,0 6 0 16,0-3 20-16,0 0-2 0,0 0 0 0,4-3 0 15,-1 0-6-15,-2-3 0 0,2 0-1 0,1 0 0 16,-4 0-3-16,3 0-8 0,-3 3 12 0,0-5-4 16,1-1-8-16,-1 6 0 0,0-6 0 0,0 0 0 15,0 0 10-15,0 0-10 0,0 0 12 0,-4 0-12 16,1-2 8-16,-1 2-8 0,1-6 0 0,0 0 0 16,-4 6 0-16,0-5 0 0,0 2 0 0,0 3 0 15,0 0-10-15,-4 0 10 0,0 0-10 0,4 0 10 16,-3 0 0-16,3 1 0 0,0 5 0 0,0 0 0 15,0 0-35-15,0 0-1 0,0 0 0 0,0 0 0 16,0 0 47-16,-4 11 9 0,4-5 1 0,4 6 1 16,-4-3-22-16,3 3 0 0,-3-1 0 0,4 1 0 15,0-6-18-15,-4-6-2 0,3 0 0 0,4 12 0 16,-3-9 34-16,3 8 6 0,-4 1 2 0,1 0 0 16,3-6-22-16,-4 6 0 0,4-4 0 0,-3-2 0 15,3 0 0-15,-4 6 0 0,5-6-10 0,-1 0 10 16,-4 0-71-16,4-1-7 0,0 1-2 0,0 0 0 15,0-3 1-15,-3 0 0 0,3 0 0 0</inkml:trace>
  <inkml:trace contextRef="#ctx0" brushRef="#br0" timeOffset="16230.675">9183 5094 718 0,'3'18'30'15,"-3"5"-30"1,4-5 78-16,-4-3 10 0,3 8 1 0,1-5 1 16,-1 2-21-16,-3-8-4 0,4 6-1 0,0 5 0 15,-1-2-44-15,-3-4-8 0,4-5-3 0,-1 3 0 16,-3 2-9-16,4-5 0 0,-4-6 0 0,0 0 0 15,3 3 0-15,-3-3 0 0,4 3 0 0,-4-9 0 16,0 0 0-16,0 0 0 0,0 0 0 0</inkml:trace>
  <inkml:trace contextRef="#ctx0" brushRef="#br0" timeOffset="16390.295">9155 4771 899 0,'-4'-6'25'0,"1"0"7"0,-1 0-32 15,4 0 0-15,-4 0 0 0,4 6 0 0,0 0 12 0,0 0-4 0,0 0-8 0</inkml:trace>
  <inkml:trace contextRef="#ctx0" brushRef="#br0" timeOffset="17054.376">9606 4968 1146 0,'0'0'32'0,"0"0"8"16,0 0-32-16,0 0-8 0,-3 6 0 0,3-6 0 15,0 0 88-15,0 0 17 0,-4 8 3 0,4-8 1 16,0 0-1-16,-3 6-1 0,-5-6 0 0,8 0 0 16,-7 0-56-16,0 6-11 0,0-6-3 0,0 6 0 15,0-6-21-15,-3 6-5 0,3-6-1 0,0 0 0 16,-4 6-10-16,4-6 0 0,-4 6 0 0,1-6 0 15,3 0 0-15,-4 5 0 0,4-2 0 0,0 3 0 16,0-3 0-16,3 6 0 0,-3-9 0 0,4 6 0 0,3-6 0 16,-4 6-9-16,4 0 9 0,-3 5 0 0,3-5-9 0,0 0 9 0,0 0 0 0,3 3-9 15,-3-3-7-15,4 6-2 16,-1-7 0-16,1 1 0 0,-1 6 26 0,1-6 4 16,-1 0 2-16,1 0 0 0,3 3-14 0,-3-4 0 0,3 1 0 15,-4 0 0-15,1 0-8 0,-1 0-5 0,1 0-1 16,-1-6 0-16,-3 0 14 0,0 0 0 0,4 6 0 0,-4-6 0 15,7 3 8-15,-7-3 5 0,3 3 1 0,1-3 0 16,3 5-22-16,0-2-5 0,0 3-1 0,0-6 0 16,0 0 22-16,0 6 5 15,0-6 1-15,-3 0 0 0,3 0-22 0,0 6-5 0,-4-6-1 0,4 0 0 16,1 6 14-16,-1 0 0 0,-4 0 0 0,4 5 0 16,-3-5 0-16,-1 0 0 0,1-3 0 0,-1 3 0 15,-3 0 0-15,4 0 0 0,-4 0 0 0,3 5 0 16,-3-5 0-16,0 0 0 0,-3 0 0 0,3 3 0 15,-4-3 0-15,4 5 0 0,-3 1 0 0,-1-6 0 16,1 6 0-16,3-12 0 0,0 0 0 0,-7 3 0 16,0 3 0-16,0 3 0 0,-1-7 0 0,1 4 0 15,-3-6 0-15,3 0 0 0,-4-6 0 0,1 1 0 16,-1-1 0-16,0 0 0 0,1 3 0 0,-1-3-9 16,1 0-15-16,-1 0-4 0,4 0 0 0,-3 0 0 15,2 1-98-15,5-1-20 0,-4 3-4 0</inkml:trace>
  <inkml:trace contextRef="#ctx0" brushRef="#br0" timeOffset="17930.282">11374 5191 957 0,'0'0'20'0,"0"0"4"0,0 0-24 0,-4 0 0 0,0-6 0 0,1 0 0 31,-1 0 65-31,1-5 8 0,-1 2 2 0,-3 3 0 0,4-6-14 0,-1 6-2 0,-3-5-1 0,4-1 0 16,-4 3-25-16,-4 0-5 0,4 0 0 0,-4 3-1 16,4 1-4-16,-3-1-1 0,-1 0 0 0,4 6 0 15,-3-6-1-15,-1 6 0 0,0 0 0 0,-3 0 0 16,4 6-5-16,-1-6 0 0,1 6-1 0,-1 0 0 15,0 5-15-15,1-2 11 0,-1 0-11 0,1 6 10 16,-1-9-10-16,-3 11 10 0,3-5-10 0,-3 0 10 16,7 2-10-16,-3-2 0 0,3 0 0 0,-4 0 0 15,4 2 0-15,0-2 0 0,0 0 0 0,3 0 0 16,1 2 0-16,-1-2 0 0,4 0 0 0,0-6 0 16,0 0 0-16,4 5 0 0,-4-5 0 0,3 3 0 15,1-3 31-15,3 0 4 0,0 0 1 0,0 0 0 16,0-1-24-16,0-5-4 0,4 0 0 0,-1 0-8 15,1 0 24-15,-1 0-3 0,1-5 0 0,-4-1 0 16,4 3-21-16,-4-3-10 0,3 3 1 0,-3-3 0 16,4 3 9-16,-4-9 0 0,0 7 0 0,4-1 0 15,-4-6-11-15,-4 6-3 0,4-3-1 0,0 0 0 16,-3 1-3-16,-1 2-1 0,4-6 0 0,-7 6 0 16,4 0-2-16,-4 0-1 0,3 0 0 0,-3 6 0 15,0 0 22-15,0 0 0 0,0 0 0 0,0 0 0 16,0 0 0-16,0 0 0 0,0 0 0 0,0 0 0 15,0 0 0-15,0 0 0 0,0 0 0 0,0 0 0 0,0 0 0 16,0 0 0-16,0 12 0 0,0-6 0 16,0 0 0-16,-3 6 0 0,3-6 0 0,0-1 0 0,0 1 0 15,3 3 0-15,-3-3 0 0,4 6 0 0,0-6 0 16,-1 0 0-16,4 5 0 0,-3-5 0 0,3 0 0 0,0 3 0 16,0-3 0-16,0 5 0 15,3-5-56-15,-3 0-6 0,8 0-2 0</inkml:trace>
  <inkml:trace contextRef="#ctx0" brushRef="#br0" timeOffset="18403.315">11465 5118 851 0,'0'11'36'15,"0"7"-36"1,0-6 76-16,-3 2 8 0,3-2 1 0,0 6 1 16,-4-6-35-16,4 8-7 0,0-8-2 0,0 11 0 15,0-11 18-15,0 3 3 0,0 8 1 0,0-11 0 16,4 0-18-16,-4 3-3 0,3-4-1 0,1 1 0 15,3 0-16-15,-4-3-3 0,1 2-1 0,3 1 0 0,-3-6-22 0,3 0 0 0,0 0 0 0,3 0 0 32,-3 0 56-32,4-3 6 0,-1 0 2 0,1-1 0 15,0 1-52-15,-1-3-12 0,1 0 0 0,-1 0 0 16,1 3 0-16,-1-6 0 0,5 3 0 0,-5-3 0 0,1 1 20 16,-1-10 0-16,1 6 1 0,0 0 0 0,-1-6-10 0,-3 0-3 15,4-2 0-15,-4 2 0 0,0 0-8 0,-4 0 8 16,4-8-8-16,-3 2 8 0,0 1-8 0,-1-1 0 0,-3-3 0 15,0-2 0-15,0 5 0 0,0-2 0 0,-3 2-9 16,-1-5 9-16,4 5-22 0,-7-3 2 0,3 4 1 16,-3-10 0-16,0 10-21 0,0-1-5 15,0-6-1-15,0 10 0 0,0 2-36 16,4 6-7-16,-1-6-2 0,0 1 0 0,4 8-67 16,0 3-14-16</inkml:trace>
  <inkml:trace contextRef="#ctx0" brushRef="#br0" timeOffset="19266.247">12658 4474 1036 0,'-7'0'21'0,"-4"0"7"0,4 0-28 0,3 0 0 0,4 0 0 0,0 0 0 16,0 0 58-16,0 0 6 0,0 0 2 0,-7 3 0 15,7-3-5-15,-7 6-1 0,7-6 0 0,-3 5 0 16,-1 1-35-16,1 0-7 0,-1 0-2 0,4 6 0 16,0 0 4-16,0 2 0 0,4-2 0 0,-1 12 0 15,1-4 6-15,3 10 2 0,3-4 0 0,1 9 0 16,0-2-4-16,3 8 0 0,0-3 0 0,0 6 0 15,0-9-7-15,0 9-1 0,0-8-1 16,-3 2 0-16,3 0-6 0,-3-3-1 0,-4-2 0 0,3 2 0 16,-3-8 1-16,0-4 0 0,-3-2 0 0,3 2 0 15,-4-5 4-15,-3 2 1 0,4-2 0 0,-4-6 0 16,0 5 10-16,0-5 3 0,0-9 0 0,0 6 0 16,0-3-4-16,0-6-1 0,0 0 0 0,0 0 0 15,0 0-11-15,0 0-3 0,0 0 0 0,0 0 0 16,0 0 12-16,0 0 1 0,0 0 1 0,0 0 0 15,0 0 6-15,0 0 2 0,0 0 0 0,0 0 0 16,0-9-16-16,0 0-3 0,0 3-1 0,0-5 0 16,0-1-10-16,0 0 0 0,0-3 9 0,0 4-9 15,3-1 0-15,-3 0 0 0,0 6 0 0,4 0-8 0,0-8-1 16,-4 8 0-16,3-6 0 0,1 6 0 0,-1 0 9 16,1 0-10-16,-1 0 10 0,1 1-10 0,3 5-1 0,0 0 0 15,0 0 0-15,0 5 0 0,3 1 0 0,-2 0 0 16,2-6 0-16,1 12 0 0,-4-12 1 0,3 6 0 0,1 0 0 15,0 0 0-15,-4 2 10 0,3 4-12 0,-3-6 12 0,0 6-12 16,0-6 12-16,-3 5 0 0,3-2 0 0,-4 3 0 16,1-6 0-16,-4 6-8 0,4-6 8 15,-4-1-8-15,0 1 8 0,0 0 0 16,0 0 8-16,-4 0-8 0,4-6 0 0,-4 6 0 0,4-6 0 0,-7 9 0 16,4-4 11-16,3-5-3 0,-7 0 0 0,0 6 0 15,0-6 5-15,-4 0 1 0,4 6 0 0,0-6 0 16,-4 0-14-16,4 0-18 0,0 0 4 0,-3 0 1 15,3 0 13-15,-4 0 0 0,4-6 0 0,-4 6 0 16,4 0 0-16,0-6 13 0,0 6-2 0,-3-5-1 16,3-4-23-16,0 3-5 0,0-3-1 0,-1 0 0 15,1 3-36-15,0-5-7 0,4-1-2 0</inkml:trace>
  <inkml:trace contextRef="#ctx0" brushRef="#br0" timeOffset="19696.174">13116 5209 1094 0,'0'0'46'0,"-3"0"-37"16,3 6 44-16,3 2 9 0,-3 4 2 0,4 0 0 15,-1 0 0-15,1-1 0 0,3 4 0 0,-4 3 0 16,4-6-52-16,1-1-12 0,2 1 0 0,-3 3 0 16,4-4 0-16,-4 1 0 0,3 0 0 0,1-3 0 15,-4 3 45-15,0-7 7 0,4 1 0 0,-4-6 1 16,0 6-5-16,0-6 0 0,0 0-1 0,0 0 0 15,0-6-5-15,0 0-1 0,0 1 0 0,0-7 0 16,0 3-16-16,0 3-3 0,0-6-1 0,0-5 0 16,-3 2-13-16,3 3-8 0,-3-11 10 0,-1 5-10 15,1 3 0-15,-4-2 0 0,3 5 0 0,-3 0 0 16,0-8 0-16,0 8-13 0,-3-6 1 0,-1 1 0 16,4 2-34-16,-3-3-6 0,-1 1-2 0,0 2 0 15,1 3-20-15,3 0-4 0,0 7-1 0,-4-1 0 16,4 6-103-16,0 0-21 0,0 0-4 0</inkml:trace>
  <inkml:trace contextRef="#ctx0" brushRef="#br0" timeOffset="20175.962">13515 5162 1146 0,'0'0'32'0,"0"0"8"0,0 0-32 0,0 11-8 0,0-5 0 0,0 6 0 15,0-6 52-15,3 0 10 0,1 3 2 0,-4 2 0 16,4 1-16-16,-1 0-2 0,-3 0-1 0,4 5 0 16,-1-2 15-16,4 3 4 0,-3 5 0 0,-1-8 0 15,4 2-52-15,-3 1-12 0,-1-12 0 16,1 6 0-16,-1 0 0 0,1-4 0 0,-1-2 0 0,1 0 0 15,-4-6 0-15,0 0 0 0,0 0 0 0,0 0 0 16,0 0 54-16,0 0 8 0,0 0 2 0,-4-6 0 16,1 0-8-16,-4-2 0 0,7-4-1 0,-4 6 0 15,1-6-37-15,-1 0-7 0,1 6-2 0,3-11 0 16,-4 5-9-16,1 3 0 0,-1-8 0 0,1 11 0 16,-1-12 0-16,1 6 0 0,-1-2 0 0,1 2 0 15,-1 6 0-15,4 6 0 0,0 0 0 0,0 0 0 16,0 0-12-16,0-6 12 0,0 0-12 0,0 6 12 15,0 0-14-15,0 0 5 0,0 0 1 0,7-6 0 16,-3-2 8-16,6 5 0 0,-3 0 0 0,4-3-8 16,-1 0 8-16,4 0-12 0,4 0 12 0,0 0-12 15,-1 0 4-15,1 1 0 0,3-7 0 0,-3 6 0 16,-1 3-8-16,1 3 0 0,0-6-1 0,-1 6 0 16,1 0-18-16,-4 0-3 0,0-6-1 0,4 6 0 15,-4 0-130-15,0 0-27 0</inkml:trace>
  <inkml:trace contextRef="#ctx0" brushRef="#br0" timeOffset="20729.082">13945 5197 938 0,'-3'12'40'0,"3"-9"-32"16,-4 5 77-16,4 1 16 0,0-3 3 0,0-6 1 15,0 6 3-15,0-6 0 0,0 0 0 0,0 0 0 16,0 6-49-16,4 0-10 0,-1 0-1 0,1 0-1 16,3-1-21-16,-4-2-4 0,4 3-1 0,1 0 0 15,-1 0-4-15,0 0-1 0,3 0 0 0,1 0 0 16,-1 0-16-16,1-1 0 0,-4-5 0 0,4 6 0 15,-1-6 0-15,4 0 0 0,-3 0 0 0,-1-6 0 16,1 6 0-16,0 0 0 0,3-5 0 0,-7-1 0 16,3 6 23-16,-3-6 1 0,0 0 0 0,1 0 0 15,-5-6-24-15,4 6 0 0,-3-8 0 0,-1 8 0 16,-3 0 0-16,4 0-20 0,-4 0 4 0,-4 0 1 16,1 0-6-16,-1-2-2 0,1 5 0 0,-4 0 0 0,-1-3 7 15,1 0 2-15,0 6 0 0,-3-6 0 0,3 0 14 16,-4 6-12-16,1 0 12 0,-1 0-12 0,0 6 12 15,1-6 0-15,3 0-10 0,-4 6 10 16,4 0-26-16,-3 0-1 0,-1 8 0 0,4-2 0 0,-4 0 27 0,4 6 0 16,0-4 0-16,0-2 0 0,0 6 0 0,4-7 0 15,-1 1 0-15,1-6 0 0,3 3 28 16,0 3 10-16,-4-1 2 0,4-5 1 0,0 0-20 16,4 6-4-16,-1-9-1 0,1 3 0 0,3 3-7 15,0-1-1-15,0-2-8 0,3-6 12 0,4 6-12 0,-3 6 0 0,3-6 0 16,4-6 0-16,-4 9 0 0,4-6 0 0,-1 2 0 0,1-2 0 15,-1 3 0-15,5 0 0 0,-5-6 0 0,4 6 0 16,1-6-190-16,-1 0-41 16,0 6-8-16</inkml:trace>
  <inkml:trace contextRef="#ctx0" brushRef="#br0" timeOffset="21260.346">14601 5229 1314 0,'0'0'37'0,"-10"0"8"16,3 0-36-16,-4-6-9 0,1 6 0 0,3-3 0 16,-4 3 83-16,4-5 14 0,0 5 3 0,0 0 1 0,0 0-68 0,-4 0-13 0,4 0-4 0,0 5 0 15,0-2-16 1,0 3 0-16,0 0 0 0,0 0 0 15,0 6 0-15,3-6 0 0,-3 5 8 0,4-2-8 0,-1 3 0 0,1-6 0 0,3 6 0 16,-4-1 0-16,4 1 0 0,-3-3 13 0,-1 3-2 0,4-1-1 16,-3 1-2-16,3-6-8 0,0 0 12 0,3 3-4 15,-3-3 1-15,4 5 0 0,-1-5 0 0,-3-6 0 16,4 6 3-16,3 0 0 0,-7-6 0 0,7 6 0 16,-7-6 0-16,7 6 0 0,0 0 0 0,0-6 0 15,0 6-3-15,4-3 0 0,-4-3 0 16,0 0 0-16,0-3-1 0,0-3-8 0,0 0 12 0,-4 0-4 15,4 0 0-15,-3 0 0 0,3 0 0 0,-3-5 0 16,-1 2-8-16,1 3 0 0,-4-6 0 16,3 6-11-16,-3 0 3 0,0-5 0 0,0 2 0 0,0 0 0 15,4 6 0-15,-4 3 0 0,0 0 0 0,0 0 0 16,0 0-1-16,0 0 0 0,0 0 0 0,0 0 0 16,-7 6-20-1,3 3-4-15,1 2-1 0,3 1 0 0,0-6 54 0,0 6 12 0,-4-3 1 0,4 2 1 16,4-5-23-16,-4 6-11 0,0-6 10 0,3 0-10 15,-3-6 12-15,4 6-3 0,-1-6-1 0,4 6 0 16,-3-3 4-16,3 0 1 0,-4-3 0 0,4 2 0 16,4-2-13-16,-4-2 9 0,7 2-9 0,-3-3 8 15,-1-6-93-15,1 9-19 0,3-12-4 0</inkml:trace>
  <inkml:trace contextRef="#ctx0" brushRef="#br0" timeOffset="21780.73">14813 5235 1212 0,'0'0'25'0,"0"0"6"0,0 0-31 0,0 0 0 0,0 0 0 0,0 0 0 15,0 0 61-15,0 0 7 0,0 0 0 0,0 0 1 16,0 6-10-16,0-6-3 0,0 0 0 0,-3 12 0 16,3-12-20-16,0 6-4 0,0 0 0 0,-4-1-1 15,4 1 0-15,4 3 0 0,-4-3 0 0,3 6 0 16,-3-6-13-16,4 5-2 0,-1 1-1 0,1-3 0 15,-1 3 5-15,1 5 2 0,-1-5 0 0,1 0 0 16,3 3-2-16,-4-4-1 0,4 1 0 0,1 0 0 16,-5-6-5-16,4 6-1 0,0-4 0 0,0-2 0 15,-3 6 1-15,3-6 0 0,0 0 0 0,-4 0 0 16,4-1 2-16,0 1 0 0,1-6 0 0,-1 0 0 16,-4 0 4-16,4 0 2 0,0 0 0 0,0-6 0 15,0 1-8-15,4-7-2 0,0 6 0 0,-1-6 0 16,1 3-3-16,-1 1-1 0,4-7 0 0,-3 3 0 0,0 0-8 15,-1 1 0-15,1-1 0 0,-4 3 0 16,3-3 0-16,-3 0 0 0,0-2 0 0,1 2 0 0,-5 0 0 0,4 1 0 16,-3-1-10-16,-1 0 10 0,1 3-12 15,-4 0 12-15,3 1-13 0,-3-4 5 16,0 6-30-16,0 0-6 0,0-6 0 0,-3 6-1 16,-1-5-31-16,1 2-5 0,-1-3-2 0</inkml:trace>
  <inkml:trace contextRef="#ctx0" brushRef="#br0" timeOffset="22760.285">16178 5270 1165 0,'-14'3'24'0,"4"-3"7"0,-1 0-31 0,1 3 0 0,-1-3 0 0,0 0 0 16,1 0 57-16,-1-3 6 0,1 0 1 0,-1 3 0 16,0-11-2-16,1 11 0 0,-1-6 0 0,1 0 0 15,-1 6-22-15,4-6-5 0,-4 0-1 0,1 0 0 16,-1 0-2-16,1 3 0 0,3-2 0 0,-4 5 0 15,0-3-20-15,1 0-4 0,3 3 0 0,-4 0-8 16,1 0 0-16,-1 3 0 0,1 0 0 0,-1 5 0 16,-3 4 0-16,7-6 0 0,-4 6 0 0,4 5 0 15,-3-2 0-15,6 3 0 0,-3-1-12 0,3 1 12 16,1 3 0-16,-1-4 0 0,1 1 0 0,3 2 0 16,0-2 0-16,3 0 0 0,-3-4 0 0,4-2 0 15,-1 6 0-15,5-6 0 0,-1-7 0 0,0 4 0 16,3-3 0-16,1-3 0 0,-1-3 0 0,4 0 10 15,-3-3-10-15,7-6 0 0,-4 3 9 0,3-11-9 16,1 5 13-16,0-8-1 0,3-4-1 0,-3 0 0 16,-1-2-11-16,-3 2 0 0,4-5 9 0,-7-3-9 0,-1 5 0 0,1-2 0 15,-4-3 0-15,0 2 0 0,-4-2-9 0,1-3 0 0,-4 5 0 16,-4-8 0-16,-3 6-3 0,0 2 0 0,-3-2 0 0,-4-3 0 16,3-4-7-16,-3 10-1 0,-4-3-1 0,4-4 0 15,0 16 11-15,3-10 10 0,1 10-13 0,-1-4 5 16,1 13-16-16,3-7-2 15,3 6-1-15,-3 3 0 0,7 3-2 0,0 6-1 0,0 0 0 0,0 0 0 16,0 0 19-16,0 0 11 0,0 0-12 0,-4 6 12 16,1 3-20-16,3 6 4 0,3 0 0 0,1 2 0 15,-1 10 6-15,8 2 2 0,-4 3 0 0,4 10 0 16,3-4 8-16,-4 3 0 0,5 3 0 0,-5 6 0 16,1 0 0-16,3-9 0 0,-4 9 0 0,1-6 0 15,-4 0 10-15,0 0 4 0,0-2 1 0,-3-4 0 16,-1-3 25-16,1 3 4 0,-4-14 2 0,3 8 0 15,-3-8 4-15,4-4 1 0,-1-2 0 0,-3 5 0 16,4-11-27-16,-1-3-6 0,1 3-1 0,-1-6 0 16,4-1-9-16,-3 1-8 0,3-6 9 0,0 0-9 15,0 0-19-15,4-6-9 0,-1 1-3 0</inkml:trace>
  <inkml:trace contextRef="#ctx0" brushRef="#br0" timeOffset="23266.193">16252 5265 1660 0,'0'0'70'0,"0"0"-56"15,0 8 15-15,0-8 3 0,0 9 1 16,4 0 0-16,-4-3 5 0,4 6 1 0,-1-1 0 0,1-5 0 15,-1 0-5-15,4 3-1 0,-3-3 0 0,3 0 0 16,-4 5-22-16,4-5-11 0,0 0 10 0,4 0-10 16,-4-6 18-16,4 6-2 0,-4-6-1 0,3 0 0 15,1 0-6-15,-4-6-1 0,3 0 0 0,-2 0 0 16,-1 0-8-16,3-8 0 0,1 2 0 0,-4 0 0 16,3 6 0-16,-3-11 0 0,0 5 0 0,1-3 0 15,-5 9 0-15,1-11 0 0,-1 11-14 0,1-6 5 16,-4 0-10-16,0 4-1 0,0 2-1 0,0 0 0 15,-4-6-11-15,1 6-3 0,-4-6 0 16,-1 1 0-16,5 2-15 0,-4 3-3 16,3 0-1-16,-3 0 0 0,0 6 5 0,0-6 1 0,0 6 0 0,-3 6 0 15,-1 0 27-15,0 0 5 0,1 0 2 0,-4 3 0 16,3 2 14-16,4 1-9 0,-4-6 9 0,1 6-8 16,3 8 8-16,-4-2 12 0,4 0-2 0,0 8-1 15,0-2 23-15,4-7 4 0,-1 4 0 0,1 2 1 16,-1-5-37-16,4-3 0 0,0 8 0 0,0-11 0 15,4 6 0-15,-1-7 12 0,4 4-2 0,0-3-1 16,7 0 11-16,-3-7 1 0,6 4 1 0,1-3 0 0,0-3-10 16,3 0-1-16,4 0-1 0,-4-3 0 15,3-3-10-15,5 0 0 0,-1 0 0 0,-3-3 0 16,3 3-128-16,-3-8-28 0</inkml:trace>
  <inkml:trace contextRef="#ctx0" brushRef="#br0" timeOffset="24155.025">17431 5229 1190 0,'-7'-6'33'0,"7"6"9"15,-7 0-34-15,7 0-8 0,0 0 0 0,-4 6 0 16,-3 0 56-16,4-6 10 0,-1 6 2 0,0 6 0 0,4-6-2 0,-3 8 0 0,3-2 0 0,-4 6 0 16,4-1-10-16,4-2-3 15,-4 9 0-15,3-7 0 0,1 4-13 0,0 2-2 0,3-5-1 0,0 3 0 16,0 2-4-16,0 1-1 0,3-1 0 16,-3 4 0-16,4-4-17 15,0-2-4-15,-4-4-1 0,3 1 0 0,-3 5 3 16,0-2 1-16,0-3 0 0,0-1 0 0,-3 4-14 0,-1-3 9 0,1-7-9 15,0 4 8-15,-1 3-8 0,-3-7 8 0,4 1-8 16,-4 3 8-16,3-6-8 0,-3 0 0 0,0-4 0 0,0-5 0 16,0 0 0-16,0 6 0 0,0-6 0 0,0 0 0 15,0 0 0-15,0 0 0 0,0 0 0 0,0 0 0 16,0 0 0-16,0 0 0 0,0 0 0 0,0 0 0 16,-7 0 0-16,4-6 0 0,-5 1 0 0,5-4 0 15,-1 0 0-15,1-6 0 0,-1 3 0 0,-3 1 0 16,4-10 0-16,-4 3 0 0,3 1 0 0,-3-7 0 15,4 10 30-15,-1-10 1 0,-3 3 0 0,3-2 0 16,1-1-31-16,-4-5-13 0,3 3 1 0,1-4 0 16,-4 4-16-16,3-4-4 0,1 4 0 15,-4 2 0-15,3-2 32 0,1 2 0 0,3-8 0 0,-4 14 0 16,1-5 0-16,3 5 0 0,0 4 0 0,0 2 0 16,0 0 0-16,0-6-9 0,3 4 9 0,1 2-12 15,-1 0 4-15,1 0 0 0,-1 1 0 0,1 2 0 16,3 3 8-16,0 6 0 0,0-6 0 0,0 0 0 15,4 6-8-15,-4 6 0 0,7-6 0 0,-4 6 0 16,4-3 8-16,1 6-8 0,-1 0 8 0,-4 2-8 0,4-5 8 16,0 6 0-16,-3 0 0 0,3-1 0 15,-3 4 0-15,-1-3 0 0,1 0 0 0,-4 2 0 0,0-2-11 16,-3 6 11-16,-1-1-13 0,1-5 5 0,-4-3 8 0,3 3 0 16,-3-1 0-16,-3 1 0 0,-1-6 0 0,1 0 0 15,-5 0 0-15,-2 0 0 0,3-3 0 0,-7 3 0 0,3-3 0 0,-3-1 0 16,0-2 0-16,0 0 0 15,-4-2 0-15,4-1 0 0,-4-3 0 0,1 3 11 16,-1-3-3-16,4 0 0 0,0 6-8 0,3-6 0 0,-3 0 0 16,4 0 0-16,-1 6 0 0,4-6 0 15,3 6 0-15,-3 0 0 0,7 0-20 16,-7-11-7-16,4 5-1 0,-1 3 0 0,4 3-156 16,0 0-32-16</inkml:trace>
  <inkml:trace contextRef="#ctx0" brushRef="#br0" timeOffset="24770.42">17896 5270 1257 0,'0'0'53'0,"0"0"-42"16,-7 0 73-16,0-11 14 0,0 11 3 0,0-6 1 16,4 0-55-16,-4 0-11 0,0 6-3 0,3 0 0 15,4 0 6-15,-7-6 1 0,0 6 0 0,7 0 0 16,-4 6-30-16,-3 0-10 0,4 0 0 0,-4 0 9 15,3 5-9 1,1-5 0-16,-4 3 0 0,3 3 0 0,4 0 0 0,-3 5 8 0,3 1-8 0,-4 2 8 16,4-2 0-16,0-3 0 0,4 8 0 0,-4-11 0 15,3 6 2-15,-3-6 0 0,4-4 0 0,-1 4 0 16,1 0 18-16,-1-6 3 0,1 0 1 0,3-1 0 16,-4 1-10-16,4-6-2 0,0 0 0 0,1 3 0 15,2-3-3-15,1-3-1 0,-1 3 0 0,1 0 0 16,3-6 10-16,0 1 2 15,0 5 0-15,-3-12 0 0,3 12-28 0,0-12 0 0,0 6 0 0,0-3 0 16,-3 4 12-16,-1-7-4 0,1 6 0 0,-4 0 0 16,0-6-8-16,0 0 0 0,0-2 0 0,-3 2 0 15,-1 0 0-15,1 0-11 0,-4-2 3 0,0 2 0 16,0 6-17-16,0-6-3 0,-4-5-1 0,1 11 0 16,-1-9 1-16,-3 6 1 0,0 6 0 0,-4-8 0 15,4 5 15-15,-3 0 4 0,-1 0 0 0,-3 0 0 16,0 0-10-16,3 6-2 0,-3 0 0 0,0 0 0 15,0 6 10-15,0 0 2 0,3 0 0 0,-3 0 0 16,0 11-4-16,4-5 0 0,-1 3 0 0,0-3 0 16,4 11 12-16,0-14 0 0,0 9 0 0,4-7 0 15,-1 1 0-15,4-6-13 0,-3 0 1 0,3-6 1 16,3 9-99-16,4-3-20 0,-3-1-4 0</inkml:trace>
  <inkml:trace contextRef="#ctx0" brushRef="#br0" timeOffset="25325.346">18397 5153 1288 0,'0'0'27'0,"0"0"5"16,-7 6-32-16,4-3 0 0,-4 3 0 0,0-1 0 15,3 1 84-15,-3 0 9 0,4 0 3 0,-1 0 0 16,4-6-56-16,-7 0-12 0,3 6-1 0,-3-6-1 16,0 6-17-16,-3-6-9 0,6 3 10 0,-3 0-10 15,0 5 8-15,0-2-8 0,0 0 0 0,3 0 9 16,-3 0-9-16,4 0 0 0,-4 0 0 0,3 5 0 15,1-5 0-15,-1 0 0 0,4 3 0 0,-3-3 0 16,-1 0 0-16,4-6 0 0,0 6 0 0,0-6 0 16,0 6 0-16,0-6 0 0,0 5 0 0,4 1 0 15,-4-6 0-15,3 6 0 0,4-3 0 0,-7-3 0 16,4 3 0-16,3-3 0 0,0 0 0 0,0 3 0 0,0-3 0 16,0 3 0-16,0 0 0 0,0 0 0 15,-7-3 0-15,7 3 0 0,0-3 0 0,-7 0 0 16,7 6 0-16,-7-6 0 0,4 5 0 0,3-5 8 0,-3 6-8 0,-1 0 0 15,1 0 0-15,-1 0 0 0,1 0 8 0,-1-3 0 0,4 3 0 16,-7 5 0-16,0 1 16 0,0-6 4 0,0 0 0 16,-3 6 0-16,-1-3-13 0,4 2-3 0,-3 1 0 0,-1 0 0 15,1 0 4-15,-1-7 0 0,1 1 0 0,3 0 0 16,0-6-7-16,-4 6-1 0,4-6 0 0,0 0 0 16,0 0 10-16,0 0 2 0,-7 3 0 0,0 0 0 15,0-3-44-15,0 0-8 16,-4-3-1-16,4 0-1 0,-3-3-32 0,-1 0-6 0,0 0-2 15</inkml:trace>
  <inkml:trace contextRef="#ctx0" brushRef="#br0" timeOffset="25863.563">18538 4585 1014 0,'0'0'43'0,"0"3"-35"16,0 6 36-16,4 6 6 0,-4-9 2 0,4 0 0 15,-1 5 16-15,1 1 3 0,-1 6 1 0,1-3 0 16,-1 2-23-16,1 4-4 0,3 2-1 0,-4 1 0 15,1-4-25-15,3 16-6 0,-4-10-1 0,4 3 0 16,-3 4 8-16,3 2 0 0,0-11 1 0,-3 14 0 16,3-9 5-16,-4 4 1 0,1-1 0 0,-1 3 0 15,-3-2 2-15,4-4 1 0,-1-3 0 0,-3 4 0 16,4-4-2-16,-1 4 0 0,1-7 0 0,-4 4 0 16,3-4-8-16,1-2-3 0,-4 2 0 0,3 1 0 15,1-7-17-15,0 4 0 0,-1-3 0 0,-3-7 0 16,4 7 8-16,-1-3-8 0,1 2 9 0,-4-5-9 15,3-3 0-15,1 3 0 0,-1-1 0 0,1-5 0 16,-4-6 0-16,3 6-15 0,-3-6 2 0,0 0 0 16,0 0-119-16,0 0-24 0,0 0-5 0</inkml:trace>
  <inkml:trace contextRef="#ctx0" brushRef="#br0" timeOffset="26168.646">18496 5241 1166 0,'0'0'49'0,"0"0"-39"15,0 0 69-15,0 0 13 0,0 0 4 0,0 0 0 16,0 0 0-16,0 0 0 0,0 0 0 0,0 0 0 15,7 0-48-15,0 0-8 0,4 0-3 0,-1 6 0 16,1-6-13-16,0 0-2 0,-1 0-1 0,4 0 0 16,0 6-21-16,1-6 9 0,2 0-9 0,-3 0 0 15,4 0 8-15,0 6-8 0,-1-6 0 0,-3 0 0 16,4 0 0-16,-4 0-11 0,4 0 0 0,-4 0 0 16,0 0-60-16,0 0-12 0,0 0-2 0</inkml:trace>
  <inkml:trace contextRef="#ctx0" brushRef="#br0" timeOffset="26794.963">18951 5364 1036 0,'0'0'21'0,"0"0"7"0,-3 6-28 15,3-6 0-15,-4 12 0 0,4-12 0 0,0 0 93 0,0 0 14 0,0 0 2 0,0 6 1 16,0-6-37-16,0 0-7 0,0 6-2 0,0-6 0 16,7 3-9-16,-3 3-3 0,3 0 0 0,0-1 0 15,0 1-24-15,0-6-4 0,0 6-2 0,4-6 0 16,-1 0-4-16,-3 0-1 0,4 0 0 0,-4 0 0 15,3-6-6-15,-2 6-2 0,2-6 0 0,-3 1 0 16,0-1 3-16,0 3 1 0,0 0 0 0,0 0 0 16,0-3-13-16,1 0 0 0,2 0 0 0,-3 0 0 15,0 0-20-15,0-5-8 0,0 2 0 0,0 0-1 16,-3 0 2-16,3 3 1 0,-4-5 0 16,5-1 0-16,-5 0 14 0,1 3 2 0,-1-2 1 0,1-1 0 15,-4 6-20-15,0 0-4 0,0 6-1 0,0-6 0 16,0 0 20-16,-4-3 4 0,1 1 1 0,-1-1 0 15,1 3-2-15,-5 6 0 0,1-6 0 0,0 0 0 16,0 6 2-16,0 0 0 0,-3 6 0 0,3-6 0 16,-4 6-10-16,0 0-1 0,1-6-1 0,-4 9 0 15,3 2 9-15,1 7 3 0,-1-6 0 0,0 8 0 16,1-2 33-16,-1 0 6 0,-3 5 2 0,4-5 0 16,2 2-32-16,1-2 0 0,4-3 0 0,-4 2 0 15,3 1 16-15,1-6-4 0,-1 2 0 0,4-2 0 16,0 0 0-16,0 6 0 0,4-7 0 0,-1-2 0 15,1 0 22-15,-1 6 4 0,1-4 1 0,3 1 0 16,0-6-31-16,-3 3-8 0,6 0 0 0,-3 5 0 0,0-8 0 0,0 6 0 16,4 0 0-16,-1-3 0 0,1-3 0 0,0-1 8 0,-1 1-8 15,4-6 8-15,-3 6-8 0,3 0 9 0,0-6-9 16,0 6 10 0,0-6-31-16,0 6-7 0,1-6 0 0,2 0-1 0,-3 0-47 0,0 0-8 15,1 0-3-15</inkml:trace>
  <inkml:trace contextRef="#ctx0" brushRef="#br0" timeOffset="27145.119">19632 5673 1693 0,'0'0'35'0,"-10"0"9"0,6 6-35 0,-3-6-9 0,3 6 0 0,1 6 0 16,3-12 0-16,0 0 0 0,0 0 0 0,0 0 0 15,0 0 0-15,0 0 0 0,0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allez-vous</a:t>
            </a:r>
            <a:r>
              <a:rPr lang="en-US" dirty="0"/>
              <a:t> pour </a:t>
            </a:r>
            <a:r>
              <a:rPr lang="en-US" dirty="0" err="1"/>
              <a:t>acheter</a:t>
            </a:r>
            <a:r>
              <a:rPr lang="en-US" dirty="0"/>
              <a:t> des timbres?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0897200-506E-4F97-B2DD-177F2E3749AA}"/>
                  </a:ext>
                </a:extLst>
              </p14:cNvPr>
              <p14:cNvContentPartPr/>
              <p14:nvPr/>
            </p14:nvContentPartPr>
            <p14:xfrm>
              <a:off x="2230200" y="1571400"/>
              <a:ext cx="4837680" cy="540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0897200-506E-4F97-B2DD-177F2E3749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0840" y="1562040"/>
                <a:ext cx="4856400" cy="55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is optimistic.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D6621B1-DE87-4BF7-A190-A2B51961AAB3}"/>
                  </a:ext>
                </a:extLst>
              </p14:cNvPr>
              <p14:cNvContentPartPr/>
              <p14:nvPr/>
            </p14:nvContentPartPr>
            <p14:xfrm>
              <a:off x="1261080" y="1410480"/>
              <a:ext cx="5762520" cy="1362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D6621B1-DE87-4BF7-A190-A2B51961AA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1720" y="1401120"/>
                <a:ext cx="5781240" cy="138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930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5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A3D9A-DC8C-4810-A11B-0F6F31F3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Friday, January 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3A941-BAA6-4A6F-BC68-EE1046E3F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</a:t>
            </a:r>
            <a:r>
              <a:rPr lang="el-GR" sz="4000" dirty="0"/>
              <a:t>νικη</a:t>
            </a:r>
            <a:r>
              <a:rPr lang="en-US" sz="4000" dirty="0"/>
              <a:t>  </a:t>
            </a:r>
            <a:r>
              <a:rPr lang="el-GR" sz="4000" dirty="0"/>
              <a:t>χαράς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175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0528F-C82F-470D-8AA7-64FCD3B8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CD060-0408-4EF6-BC04-E5050C85D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roman photo</a:t>
            </a:r>
          </a:p>
          <a:p>
            <a:pPr marL="0" indent="0" algn="ctr">
              <a:buNone/>
            </a:pPr>
            <a:r>
              <a:rPr lang="en-US" dirty="0"/>
              <a:t>pp. 226 - 227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17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E7876-2B9F-4703-9FF1-DCD663CA2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Cours</a:t>
            </a:r>
            <a:r>
              <a:rPr lang="en-US" sz="2800" b="1" dirty="0"/>
              <a:t> Mirabeau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840DADA-EA56-4522-B1E9-1FD3AC7F0F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7063" y="2221396"/>
            <a:ext cx="5257418" cy="349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85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E488C-1E96-4DAA-AB67-F76FE8472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87DEA21-B5CD-455B-8A06-A77DC8D6F3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5958" y="2315314"/>
            <a:ext cx="3715859" cy="27794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F7CBCE-917C-44E4-8062-BB30197C1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0923" y="2473397"/>
            <a:ext cx="3825752" cy="254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00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333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Choisissez</a:t>
            </a:r>
            <a:r>
              <a:rPr lang="en-US" dirty="0"/>
              <a:t> un mot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definition pour </a:t>
            </a:r>
            <a:r>
              <a:rPr lang="en-US" dirty="0" err="1"/>
              <a:t>votre</a:t>
            </a:r>
            <a:r>
              <a:rPr lang="en-US" dirty="0"/>
              <a:t> mot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d’un </a:t>
            </a:r>
            <a:r>
              <a:rPr lang="en-US" dirty="0" err="1"/>
              <a:t>hyopthèse</a:t>
            </a:r>
            <a:r>
              <a:rPr lang="en-US" dirty="0"/>
              <a:t> </a:t>
            </a:r>
            <a:r>
              <a:rPr lang="en-US" dirty="0" err="1"/>
              <a:t>irréel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e.g. 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n’aviez</a:t>
            </a:r>
            <a:r>
              <a:rPr lang="en-US" dirty="0"/>
              <a:t> </a:t>
            </a:r>
            <a:r>
              <a:rPr lang="en-US" dirty="0" err="1"/>
              <a:t>aucun</a:t>
            </a:r>
            <a:r>
              <a:rPr lang="en-US" dirty="0"/>
              <a:t> de </a:t>
            </a:r>
            <a:r>
              <a:rPr lang="en-US" dirty="0" err="1"/>
              <a:t>liquide</a:t>
            </a:r>
            <a:r>
              <a:rPr lang="en-US" dirty="0"/>
              <a:t>,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auriez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de </a:t>
            </a:r>
            <a:r>
              <a:rPr lang="en-US" dirty="0" err="1"/>
              <a:t>cette</a:t>
            </a:r>
            <a:r>
              <a:rPr lang="en-US" dirty="0"/>
              <a:t> chose.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C’est</a:t>
            </a:r>
            <a:r>
              <a:rPr lang="en-US" dirty="0"/>
              <a:t> le </a:t>
            </a:r>
            <a:r>
              <a:rPr lang="en-US" dirty="0" err="1"/>
              <a:t>guichet</a:t>
            </a:r>
            <a:r>
              <a:rPr lang="en-US" dirty="0"/>
              <a:t> / </a:t>
            </a:r>
            <a:r>
              <a:rPr lang="en-US" dirty="0" err="1"/>
              <a:t>distributeur</a:t>
            </a:r>
            <a:r>
              <a:rPr lang="en-US" dirty="0"/>
              <a:t> </a:t>
            </a:r>
            <a:r>
              <a:rPr lang="en-US" dirty="0" err="1"/>
              <a:t>automatique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97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A93A7-A1A0-4F64-9912-00101457C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8D310-E6EA-4137-A2D7-3C658B84C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575498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33818</TotalTime>
  <Words>95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Friday, January 31</vt:lpstr>
      <vt:lpstr>PowerPoint Presentation</vt:lpstr>
      <vt:lpstr>Le Cours Mirabeau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400</cp:revision>
  <cp:lastPrinted>2017-01-24T17:52:36Z</cp:lastPrinted>
  <dcterms:created xsi:type="dcterms:W3CDTF">2016-10-03T16:25:09Z</dcterms:created>
  <dcterms:modified xsi:type="dcterms:W3CDTF">2025-01-27T20:23:25Z</dcterms:modified>
</cp:coreProperties>
</file>