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395" r:id="rId2"/>
    <p:sldId id="388" r:id="rId3"/>
    <p:sldId id="356" r:id="rId4"/>
    <p:sldId id="272" r:id="rId5"/>
    <p:sldId id="261" r:id="rId6"/>
    <p:sldId id="386" r:id="rId7"/>
    <p:sldId id="392" r:id="rId8"/>
    <p:sldId id="389" r:id="rId9"/>
    <p:sldId id="383" r:id="rId10"/>
    <p:sldId id="384" r:id="rId11"/>
    <p:sldId id="376" r:id="rId12"/>
    <p:sldId id="394" r:id="rId13"/>
    <p:sldId id="361" r:id="rId1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95"/>
            <p14:sldId id="388"/>
            <p14:sldId id="356"/>
            <p14:sldId id="272"/>
            <p14:sldId id="261"/>
            <p14:sldId id="386"/>
            <p14:sldId id="392"/>
            <p14:sldId id="389"/>
            <p14:sldId id="383"/>
            <p14:sldId id="384"/>
            <p14:sldId id="376"/>
            <p14:sldId id="394"/>
            <p14:sldId id="361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61B7447-D8FB-466C-91C8-F3D7682DE1D0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84D57689-A5D2-4626-ABAF-9F226B4B6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443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8T14:51:58.0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3313 1155 1190 0,'0'0'33'0,"0"0"9"0,0 0-34 0,0 0-8 0,0 0 0 0,-11 0 0 16,7 0 24-16,4 0 4 0,0 0 0 0,-7 0 0 15,7 0 23-15,-7 0 5 0,0 0 0 0,0 0 1 16,7 0-5-16,-7 0 0 0,-3 0-1 0,3 6 0 15,7-6-8-15,-8 0-2 0,8 0 0 0,-7 0 0 0,0 5 4 16,0-5 1-16,0 6 0 0,0 0 0 0,0-3-18 0,-3 3-4 16,3 0-1-16,3 6 0 0,-3-6-9 0,3 5-2 15,-3 1 0-15,0-3 0 0,4-965-4 0,-4 1941-8 16,-4-973 11-16,8 6-11 0,-1 2 12 16,1-2-4-16,-1 0 0 0,1 2-8 0,3-8 0 0,-4 6 0 15,4-1 0-15,0-2 0 0,0 2 0 0,0 1 15 16,4-9-3-16,-4 3-1 15,3 5-11-15,1-5 0 0,-1 0 0 0,4-3 0 0,0 2 0 0,0-5 0 16,0 6 0-16,4-6 0 0,-4 0 0 0,0 0 0 16,4 0 0-16,3-1-11 0,-4 1 11 0,4-6 0 15,0 9 0-15,-3-9 0 0,3 0 0 0,-3 0 0 16,-1 0 9-16,1-6-9 0,-4 3 12 0,0-3-12 0,4-5 12 16,-1-1-12-16,-3 0 24 0,4 0-3 0,-4-2 0 0,0 2 0 15,-3-6-21-15,3 1 0 0,0 2 0 0,0-3 8 16,-4 1-8-16,1-4 11 0,-1 4-11 0,1-1 12 15,-4 0-12-15,3 4 0 0,-3-4 0 0,4 6 0 16,-4-6 0-16,0 10 0 0,0-4 0 0,-4 6 0 16,4 0 0-16,0 6 0 0,0 0 0 0,0 0 8 15,0 0-8-15,0 0 0 0,0 0 0 0,0 0 8 16,0 0-8-16,0 0 0 0,0 0 0 0,0 0-11 16,-3 12 11-16,3-3-12 0,3 2 12 15,-3 1-12-15,0-6 12 0,4 6 0 0,-4-6 0 0,0 0-8 16,0 0 8-16,3 2 0 0,1-2 0 0,-4 0 0 15,0-6 0-15,3 6-10 0,1 0 10 0,-4 0-10 16,0 0 10-16,3 5 0 0,1-5 0 0,0 3 0 16,-4 3 0-16,3-6 0 0,1 11 0 0,-1-11 0 15,1 9 0-15,-1-3 0 0,1 5 0 0,-1 1-8 0,1-3 8 16,-1 8 0-16,4-11 0 0,0 11 0 0,0-8-13 0,0-3 2 16,1 6 1-16,-1-1 0 15,7-8-35-15,-4 3-7 0,1 0-2 0,-4-12-863 16</inkml:trace>
  <inkml:trace contextRef="#ctx0" brushRef="#br0" timeOffset="934.85">3965 1187 906 0,'0'0'25'15,"0"0"7"-15,0 0-32 0,-3 12 0 0,-1-6 0 0,4 0 0 0,-3-1 100 0,3 7 12 16,-4-3 4-16,4 3 0 16,0-6-32-16,0 5-5 0,0 1-2 0,0-6 0 0,0 6-17 0,4 2-4 15,-4-2-1-15,3 0 0 0,1 0-15 0,-1 5-2 16,1-2-1-16,3 3 0 15,3-1-10-15,-3-2-3 0,0 9 0 0,8-7 0 16,-8 1-8-16,3 8-3 0,1-2 0 0,-4 2 0 0,0-2-1 0,4 2 0 16,-1 4 0-16,1 2 0 0,-1 3 8 0,-3 4 0 15,4-10 1-15,-4 9 0 0,4-3 10 0,-1-2 1 16,1-4 1-16,-4 3 0 0,-4-8-5 0,1 2 0 0,3-2-1 0,-4 0 0 16,1-4-27-16,-1-2 0 0,1-7 0 0,0 1 0 15,-1 3 20-15,-3-9-2 0,0-6 0 0,0 0 0 16,0 0 1-16,0 0 0 0,0 0 0 0,0 0 0 15,0 0 8-15,-7-6 1 0,0-9 1 0,0 3 0 16,0 1-29-16,3-7 0 0,-6-2 0 0,-1 2 0 16,1-12 0-16,-1 10 0 0,4-10 0 0,-4 4 0 15,4-3 0-15,-3-10 0 0,-1 4 0 0,-3-3 0 16,3 9 0-16,4-4 0 0,-3 4 0 0,-4-4 0 16,0 4 0-16,3 8 8 0,-3-8-8 0,3 0 0 15,1 8 0-15,-1-2 0 0,-3-4 0 0,3 4 0 16,4-1 0-16,4 4 0 0,-8-4 0 0,4 6 0 15,4-2 0-15,-1 2 0 0,-3 0 0 0,4 4 0 16,3 2 0-16,0 0 0 0,0-5 0 0,3 2 0 16,4 9-10-16,-3-12 10 0,3 13-8 0,0-7 8 15,3 6-12-15,-3-6 4 0,8 6 0 0,2-3 0 16,1 4 8-16,-1 5-12 0,5-6 12 0,-1 0-12 0,-7 0 12 16,7 6 0-16,-3-6 0 0,-1 6 0 0,1 0 0 0,0 0 0 15,-1 0 0-15,-6 0-8 0,-4 0 8 0,3 6 0 16,-2-6 0-16,2 6 0 0,-3 0 0 0,0 0 0 15,-3 5 0-15,-1-2-8 0,4 3 8 0,-3-6 0 16,-1 6 0-16,-3 5 0 0,4-11 0 0,-4 9 0 16,3-3 0-16,-3-1 0 0,0 1 0 0,-3 3 0 15,-1-4 0-15,1 7 8 0,-1-6-8 0,1 0 0 16,-4 2 0-16,3-2 0 0,-6 0 0 0,-1 0 0 0,0 5 0 16,4-11-8-16,-3 3 8 0,6 3 0 0,-6-6-9 0,-1 5 9 15,-3-5 0-15,3 0 0 0,-3 0-9 16,4-6 9-16,-4 3-13 0,-4 0 1 15,4-3 0-15,3 0 0 16,1 0-19-16,-1 0-3 0,1 0-1 0,2 0 0 16,1 0-36-16,7 0-7 0,0 0-2 0,0 0 0 15,0 0-176-15,0 0-36 0</inkml:trace>
  <inkml:trace contextRef="#ctx0" brushRef="#br0" timeOffset="1805.046">4452 1199 925 0,'0'0'26'0,"0"0"6"0,0 0-32 0,0 0 0 16,0 0 0-16,0 0 0 0,0 0 80 0,-7-6 8 15,3 0 3-15,-3-3 0 16,4 3-21-16,-1 0-4 0,4 6-1 0,-3-5 0 0,3 5-2 0,0 0-1 15,0 0 0-15,0 0 0 0,0 0-4 16,0 0-1-16,0 0 0 0,0 0 0 0,3 5-20 0,1 4-4 16,-1 3-1-16,4 0 0 0,4 11-1 0,-4-2-1 15,4 8 0-15,-4 1 0 0,3 8 2 0,1-6 1 16,-4-2 0-16,7 8 0 0,-3-3-7 0,-1-3-2 16,-6-2 0-16,6 8 0 0,-3-3-4 0,4-2 0 15,0 5-1-15,-4 3 0 0,0 3-5 0,0 0-1 0,0-3 0 0,0-2 0 16,0-10-4-16,-4 3-1 0,1 4 0 0,0-10 0 15,3 4-8-15,-7-4 8 0,0-3-8 0,0-8 8 16,0 9 7-16,0-13 1 0,0 1 0 0,-7 0 0 16,7-3 0-16,0-3 0 0,0-6 0 0,0 0 0 15,0 0-4-15,0 0-1 0,0 0 0 0,0 0 0 16,0 0 1-16,0 0 0 0,0 0 0 0,0 0 0 16,0 0-12-16,-8-6 10 0,1-3-10 0,0 3 10 15,0-6-10-15,0 6 0 0,4-5 0 0,-4 5 8 16,0-9-8-16,0 3 0 0,-1 1 0 0,5 5 0 15,-1-6 0-15,1 0 0 0,-1-2 0 0,-3 2 0 16,4-6 0-16,3 6 0 0,-7-8 0 0,3-4 0 16,-3 7 0-16,0-10 0 0,4 10 0 0,-5-7 0 15,5 9-8-15,-1-2 8 0,1-7 0 0,-1 4 0 16,-3-4 0-16,4 1 0 0,-4 2 0 0,3-3 0 16,1-5 0-16,-1 8 0 0,1-2-9 0,-1 2 9 0,4 4 0 0,-3-1 0 15,3 0 0-15,-4-2 0 0,8 2 0 0,-4 6 0 16,0-11 0-16,3 8 0 0,1-8-8 0,-1 2 8 15,4-2 0-15,0 5 0 0,0-8-9 0,0 8 9 16,0 0 0-16,0-8-9 0,8 8 9 0,-5 1 0 16,1-1-9-16,-1 9 9 0,1-9 0 0,3 7-9 15,0 5 9-15,-3 0 0 0,3 0-11 0,-4-3 11 16,5 6-10-16,-5 0 10 0,4-3-8 0,-7 6 8 16,4 0 0-16,-1 0-9 0,1 0 9 0,0 0 0 15,3 6 0-15,-4 0-8 0,-3-3 8 0,4 3-12 0,3 0 12 16,-7 0-12-16,0 0 12 0,0 5-13 15,0 1 5-15,0-3 8 0,0 3-10 0,0 0 10 16,4-1 0-16,-7-5-9 0,3 6 9 0,-4-6 0 0,1 3 0 0,-1 8 0 16,4-11 0-16,-3 0 11 0,-1 6-11 0,-3-6 12 15,4 5-12-15,-4-2 0 0,-4 3 0 0,1-6 0 16,-1 6 0-16,-3-6 0 0,0 5 11 0,0-5-11 16,-3 3 0-16,-1-3-13 0,0-6 1 0,-6 6 0 15,3 0-23-15,-8-6-4 16,5 0-1-16,-1 0 0 0,-3 0-24 15,0-6-4-15,0 0-2 0,-8 6 0 0,5-6-2 0,-1-6 0 0,0 3 0 16,11-2 0-16,-3 5-29 0,-5-6-7 0,12 6 0 16,-1 0-617-16</inkml:trace>
  <inkml:trace contextRef="#ctx0" brushRef="#br0" timeOffset="2571.03">5292 1116 492 0,'0'15'13'0,"-4"-9"5"0,1 6-18 0,-1-6 0 0,1 5 0 0,-5 1 0 15,1-3 20-15,4 3 1 0,-1-6 0 0,-3 0 0 16,0-1 39-16,0-5 7 0,0 6 1 0,0 0 1 15,0-6 19-15,0 0 4 0,-4 0 1 0,1-6 0 16,-1 6-11-16,4-6-2 0,0 6-1 0,-3 0 0 16,-5 0-11-16,5 0-1 0,-1 0-1 0,-3 0 0 15,7 6-22-15,-3 0-4 0,-1 0 0 0,4-3-1 16,0 3-18-16,0 6-3 0,3-6-1 0,-3 11 0 16,7-5-17-16,0-3 8 0,0 2-8 0,0 7 0 0,4 0 8 15,-4-6-8-15,3 2 0 0,1-2 0 0,3 0 11 16,-4 0-11-16,1-1 10 0,-1-5-10 0,8 3 13 0,-4-3-3 15,0 0-1-15,0 0 0 0,0-1 5 0,0 1 1 16,0-6 0-16,4 0 0 0,0 0 9 0,-4 0 3 16,0 0 0-16,0-6 0 0,-4 1-7 0,4 5 0 15,0-6-1-15,0 0 0 0,0 0 7 0,-3 0 2 16,3 0 0-16,-3 3 0 0,-1-3-20 0,-3 1-8 16,0-1 0-16,0 0 8 0,0 0 0 0,-3 0 0 15,-1 0 0-15,4 0 0 0,0 0-8 0,-4-2 0 16,1 8 0-16,3 0 0 0,-4-6 0 0,1 0 10 15,3 6-10-15,0 0 10 0,0 0-10 0,0 0 0 16,0 0 0-16,0 0 0 0,-7-6 0 0,7 6 0 0,0 0 0 16,0 0 0-16,0 0 0 0,0 0-9 0,0 0 9 0,0 0 0 15,0 0 0-15,0 0 0 0,0-6 0 0,0 6 0 16,3-6-14-16,-3 6 4 0,0 0 1 0,4 0 0 16,-1-6 9-16,1 6 0 0,-1 0 0 0,5 0-8 15,-5 6 8-15,1 0-13 0,3 0 5 0,0 6 8 16,3 2 0-16,-3 4 0 0,0 0 12 0,0-1-4 15,4-2-8-15,-4 3 0 0,0-1 0 0,-3-11 0 16,3 3 0-16,3 3 0 0,1-12 0 0,-1 11 0 16,5-11-41-16,-1-5-11 0,-4-1-1 0,4-6-581 15,4 3-116-15</inkml:trace>
  <inkml:trace contextRef="#ctx0" brushRef="#br0" timeOffset="3240.523">5567 1205 1097 0,'0'0'31'0,"0"0"7"0,-4 6-30 0,1-1-8 0,-1 1 0 0,4 6 0 15,-3-9 68-15,3 3 12 16,0 6 2-16,0-6 1 0,0 5-7 0,0 1-2 0,0-6 0 0,0 3 0 15,3 2-6-15,-3 1-2 0,4 0 0 0,-1 0 0 16,1 0-10-16,-1-4-1 0,1 4-1 0,3 0 0 16,0 0-17-16,-3-1-3 0,-1 1-1 0,4-3 0 15,-3 3-5-15,3-1 0 0,0 1-1 0,-4 0 0 16,1-6-10-16,3 3-1 0,-4 2-1 0,4-5 0 16,-3 0 0-16,0 0 0 0,-4-6 0 0,0 0 0 15,0 0-4-15,0 0-1 0,0 0 0 0,0 0 0 0,0 0 7 0,0 0 2 16,0 0 0-16,0 0 0 0,0 0 13 0,-8-6 2 15,-2-6 1-15,3 1 0 0,0-4-24 0,0-3-11 16,0 1 10-16,0-7-10 0,-4 4 0 0,4-4 0 16,-7-2 0-16,3-4 0 0,4 4 0 0,-3 2-10 15,3 1 2-15,-4 2 0 0,0-2-4 0,4 5 0 16,0-3 0-16,0 10 0 0,4-7 12 0,-1 0-12 16,1 10 12-16,-1-10-12 0,1 12 12 0,-1-6 0 15,4 1 0-15,0 5 0 0,-3-3 0 0,6 3-8 16,-3 6 8-16,0 0 0 0,4-6-9 0,-1 0 9 15,4 0-10-15,0 0 10 0,7 6-11 0,-3 0 11 16,7-5-12-16,-11 5 12 0,7 0-11 0,0 0 11 0,3 0-10 0,-2 0 10 16,-1 5 0-16,-4-5-9 0,4 0 9 15,4 6 0-15,-7-6-16 0,-1 6 1 0,4-6 1 0,0 6 0 32,1 0-54-32,-5-6-10 0,1 6-2 0,3-6-1 15,-4 9-140-15,8-9-28 0,3 6-6 0,-7 5-1 0</inkml:trace>
  <inkml:trace contextRef="#ctx0" brushRef="#br0" timeOffset="4037.466">5898 1249 1450 0,'0'0'32'0,"0"0"6"0,0 0 2 0,0 0 1 0,0 0-33 0,0 0-8 16,0 0 0-16,0 0 0 0,-10 0 93 0,10 0 17 15,0 0 3-15,0 0 1 0,-7 6-45 0,7-6-9 16,0 0-1-16,0 0-1 0,0 0-27 0,0 0-6 0,-7 6-1 0,7-6 0 15,0 0 3-15,0 0 0 0,0 5 0 0,0 1 0 16,3 0-27-16,-3 0 0 0,4 0 8 0,-1 0-8 16,1 0 0-16,-1 2 8 0,8-8-8 0,-4 12 8 15,-3-6 8-15,3 0 0 0,0 0 1 0,0 0 0 16,3 0-3-16,1-6-1 0,-1 6 0 0,-2-1 0 16,2-5-2-16,-3 3-1 0,0-3 0 0,4 0 0 15,-4 0-10-15,3-3 12 16,-6-2-12-16,-1 5 12 0,1-6-3 0,0 0 0 15,-1 6 0-15,1-6 0 0,-4 0 6 0,3 0 1 0,1 0 0 0,-4-6 0 16,0 4-4-16,0 2 0 0,0 0 0 0,0-6 0 16,-4 6-4-16,4-11 0 0,-3 11-8 0,-1-3 12 15,1 3-12-15,-1-6 0 0,4 6 0 0,-4-5 0 16,1 5 0-16,-1 0 0 0,1 0 0 0,-4-3 0 16,3 3 0-16,1 0 0 0,-1 1-12 0,1-1 12 15,-1 0-14-15,-3 0 4 0,4 6 1 0,-4-6 0 0,0 0 0 16,-1 0 0-16,5 0 0 0,-4 3 0 0,0 1 9 0,0-1-13 15,0 3 5-15,-4 0 8 0,4 0-23 0,4 0 3 16,3 0 1-16,0 0 0 0,-7 5 9 0,-8-2 2 16,8 9 0-16,0-6 0 0,0-6 8 0,4 12 0 15,-4-6 0-15,3 0 0 0,1-1-11 0,-1 7 11 16,4 3-13-16,-3-9 5 0,3 6 8 0,0-1-12 16,3 1 12-16,-3 3-12 0,4-3 12 15,-1-1 0-15,1 1 0 0,-1 0 0 0,1 2 0 0,-1-2 0 16,1 0 0-16,-4 0 0 0,3 0 0 0,4 2 0 15,-3-2 0-15,6 0 0 0,-2 5 0 0,-1-8 0 16,-4 3 0-16,4 0 0 0,0-1 0 0,4 1 0 16,-4-6 0-16,3 6 8 0,1-3-8 0,-4 2 0 15,4-5 0-15,-1 0 0 0,1 0 0 0,-4 0 0 0,10 0 0 0,-9 0 8 16,2-6-8-16,-3 3 0 0,4 3 0 0,-4-1 0 16,3-5 0-16,1 0 8 0,0 0-8 0,-1-5 0 15,-3-1 0-15,4 3 0 0,3 3-10 0,-3-6 10 31,-8 0-48-31,4 0-4 0,4 0 0 0,-4-6 0 16,3 1-102-16,1-1-21 0,-4-3-4 0,0 3-352 0,0-5-70 0</inkml:trace>
  <inkml:trace contextRef="#ctx0" brushRef="#br0" timeOffset="4402.39">6279 1216 1278 0,'0'0'28'0,"0"0"5"0,0 0 2 0,0 0 1 0,0 0-28 0,0 6-8 16,4 6 0-16,-4-6 0 0,3 3 64 0,-3 3 11 15,0-1 2-15,4 1 1 0,0 0-16 0,-1 2-3 16,4-2-1-16,-3 6 0 0,-1 0-22 0,1 2-5 16,3-8-1-16,-4 6 0 0,1-4-19 0,-1 4-11 15,1-6 12-15,-1 5-12 0,1-2 8 0,3-3-8 16,-3 5 0-16,-1-5 0 0,1-6 0 0,-1 6 0 0,1-3 0 0,-1-4 0 16,-3-5 0-16,0 0-19 0,0 0 4 0,0 0 1 31,7 0-85-31,-3-5-17 0,-4-4-3 0</inkml:trace>
  <inkml:trace contextRef="#ctx0" brushRef="#br0" timeOffset="4586.627">6107 767 1414 0,'-4'11'40'0,"1"-5"9"0,3 0-39 0,-4 6-10 16,4-3 0-16,0-9 0 15,0 0 9-15,0 0 0 0,0 0 0 0,0 0 0 16,0 0-114-16,0 0-23 0</inkml:trace>
  <inkml:trace contextRef="#ctx0" brushRef="#br0" timeOffset="5109.085">6442 617 1447 0,'0'0'32'0,"0"0"6"0,0 0 2 0,0 0 0 0,0 0-32 0,0 0-8 0,0 0 0 0,0 0 0 16,0 0 86-16,0 0 15 0,0 0 3 0,0 0 1 16,0 0-49-16,0 0-11 0,0 0-1 0,0 0-1 15,0 0-7-15,0 0 0 0,0 0-1 0,0 0 0 16,3 3-11-16,1 8-1 0,-4-5-1 0,3 0 0 15,4 0-1-15,-3 12 0 0,-1-12 0 0,4 8 0 0,-3-2-3 16,0 12-1-16,3-7 0 0,0 10 0 16,3-4-1-16,-3 4-1 0,7-4 0 0,-7 9 0 0,-3-2-1 0,7-7 0 15,-4 10 0-15,0-4 0 0,0-2 9 0,0 8 1 16,0-9 1-16,-4 4 0 0,4 2-2 0,-3-3-1 16,3 4 0-16,-3 2 0 0,3-3-10 0,-4-2-3 15,4 2 0-15,-3-2 0 0,-1 2-9 0,1-9 0 16,-1-2 0-16,1 2 8 0,6-5-8 15,-6-3 0-15,-1 8 0 0,-3-11 0 0,4-6 0 0,0 6 0 16,-1 2 0-16,1-8 0 0,-1 0 0 0,1 0 0 16,-4-6-12-16,3 0 12 15,1 6-34-15,-4-6 1 0,0 0 0 0,0 0 0 16,3 6-14-16,-3-6-2 0,0 0-1 0,0 0 0 16,0 0-30-16,0 0-7 0,0 0-1 0,0 0 0 15,0 0-120-15,0 0-24 0</inkml:trace>
  <inkml:trace contextRef="#ctx0" brushRef="#br0" timeOffset="6304.575">8128 1049 1370 0,'-7'9'39'0,"0"-3"8"0,3-1-38 0,-3 1-9 0,4 6 0 0,-4-6 0 0,3 0 47 0,-3 0 7 16,0 0 2-16,0-6 0 0,0 5-4 0,0-2 0 15,0 3 0-15,0 0 0 0,-4 0-12 0,4-6-2 16,-3 0-1-16,3 6 0 0,-1-6-13 0,-2 0-2 16,3 6-1-16,0-6 0 0,0 6 7 0,0-6 0 15,0 6 1-15,0-1 0 0,3 7-29 0,-3-3 0 16,0 3 0-16,3 0 0 0,-3-1 8 0,4 4 3 15,-4 3 0-15,7-1 0 0,-4-5-11 0,4 3 0 16,-7-4-12-16,4 7 12 0,3 0 0 0,0-6 0 16,0 2 0-16,0 4 0 0,3-6 0 0,-3-1 0 15,0-2 0-15,7 3 0 0,-7 0 0 0,4-6 0 16,-4 5 0-16,3-11 0 0,1 6 0 0,-4-6 0 0,0 0 0 16,0 0 0-16,7 0 0 0,0 6 0 0,-4-6 9 15,8 0-1-15,-4 0 4 0,4-6 0 0,3 6 1 0,-4 0 0 16,1-6-5-16,3-5-8 0,-3 5 11 0,3 0-11 15,-4-6 11-15,1 3-11 0,3-2 10 0,-3-1-10 16,-4-6 13-16,3 6-3 0,-6-2-1 0,3 2 0 16,-4 0 9-16,1-6 2 0,-1-2 0 0,-3-9 0 15,0 2-8-15,0-2-2 0,-3 2 0 0,-1-2 0 16,1-9-10-16,-4 2 0 0,0 4 0 16,-4-3 0-16,4-4 0 0,0 4 0 0,-4-3 0 15,1 0 0-15,-1-3 0 0,4 2-12 0,-7 4 2 16,4 3 1-16,-1-1 9 0,0 4 0 0,1 6 0 0,-1-4 0 15,1 4 0-15,3 2 0 0,-4 3 0 0,4 1 0 16,3 5 0-16,1-3 0 0,-1 9 0 0,1 0 0 16,3 1 0-16,0 5 0 0,0 0 0 0,0 0 8 15,0 0-8-15,0 0 0 0,0 0 0 0,3 5-8 16,1 7 8-16,-1 3-12 0,4 3 12 0,1-7-12 0,-1 7 12 0,-4 8 8 16,4-2-8-16,-3 2 11 0,6 4-11 0,-3-4 0 15,-3 10 0-15,3-4 0 0,0-9 0 0,-4 10 0 16,1-4 0-16,3 3 0 0,-3 4 0 0,3-10 0 15,3 9 9-15,-10-8-9 0,7 2 9 0,0 4-9 16,0-4 12-16,0-5-12 0,0 8 0 0,1-9 0 16,-1 10 0-16,3-4 0 0,-3-8 0 0,4 8 0 15,-4-11 0-15,3 8 0 0,-2-2 0 0,2-4 0 16,-3 4 0-16,0-1 0 0,0-8 0 0,0 3 0 0,4 5 0 16,-4-11 0-16,0 3 8 0,-3 2-8 0,6-5 0 15,-6 0 0-15,-1-3 8 0,1 2-8 0,-1 1 0 16,1-6 0-16,-1 0 0 0,-3-6 0 15,0 0 0-15,4 0 0 16,-4 0-17-16,0 0-7 0,0 0-2 0,0 0 0 16,0 0-101-16,0 0-20 0,0 0-4 0,0 0-410 0,0 0-83 0</inkml:trace>
  <inkml:trace contextRef="#ctx0" brushRef="#br0" timeOffset="6918.725">8354 1211 1321 0,'0'0'28'0,"0"0"7"0,-7 5 1 0,7-5 2 0,0 0-30 0,0 6-8 16,0-6 0-16,-4 6 0 0,4-6 76 0,0 0 13 15,0 0 3-15,0 0 1 16,0 0-33-16,0 6-6 0,0-6-2 0,0 0 0 0,4 6-13 0,3 3-3 16,-4-9-1-16,4 6 0 0,4 0-14 0,-4-6-2 15,4 5-1-15,-1 1 0 0,1-6-6 0,-1 0-2 16,1 0 0-16,3 0 0 0,-7 6 1 0,7-6 0 16,-3 0 0-16,-4 0 0 0,0 0-3 0,0 0-8 15,4-6 12-15,-11 6-4 0,7 0-8 0,-7 0 12 16,3-6-12-16,-3 6 12 0,7-11-2 0,-7 5 0 0,4-3 0 0,-4 3 0 15,0 0-1-15,0-6 0 0,-4 1 0 0,1 5 0 16,-1 0-9-16,1-6 0 0,-4 3 0 0,3 3 8 16,-3-5-8-16,0 5 0 0,0 0 0 0,0 0 0 15,0 6 0-15,0-6 0 0,-4-6 0 0,1 9 0 16,-1 3 0-16,0-2 0 0,1 2 0 0,-1 0 0 16,1 0 0-16,3 2 0 0,-1 1 0 0,-2 3 0 15,3 0 0-15,3 0 0 0,-3 0 0 0,0 0 0 16,4 0-12-16,-4 5 12 0,3 1-10 0,1 3 10 15,-1-3-10-15,0-1 10 0,4 7-10 0,0 3 10 16,0-10-8-16,0 7 8 0,4-6 0 0,-4 2-9 16,4 4 9-16,3 0 0 0,0-6 0 0,-4 2 0 15,4-2 0-15,-3 6 0 0,3-1 0 0,0-8 0 16,0 3 0-16,4 0 0 0,-4 5 0 0,3-11 0 16,1 3 0-16,-1 3-8 0,4-6 8 0,1-1 0 0,-1 1-12 0,0 0 4 15,0 0 0-15,0 0 0 16,0-6-24-16,0 0-5 0,0 0-1 0,0 0 0 15,1 0-32-15,-1 0-6 0,0 0-2 0,0-6 0 16,4 6-110-16,-4-6-23 0,17-6-4 0,-9-5-1 0</inkml:trace>
  <inkml:trace contextRef="#ctx0" brushRef="#br0" timeOffset="7941.71">9465 1175 623 0,'0'0'17'0,"0"0"5"0,0 0-22 0,-7 6 0 15,0 0 0-15,0 0 0 0,7-6 76 0,0 0 10 16,-7 0 2-16,0 0 1 0,7 0 5 15,0 0 1-15,0 0 0 0,0 0 0 0,-7 0-1 0,7 0 0 16,0 0 0-16,0 0 0 0,-7 0-22 0,7 0-5 16,0 0-1-16,0 0 0 0,0 0-11 0,-7 6-3 15,3 6 0-15,1-1 0 0,3 1-25 0,0 3-6 16,0 2-1-16,0 1 0 0,0-3-9 0,3 8-3 16,1-5 0-16,-4 8 0 0,3-2 7 0,1 5 1 15,-1-2 0-15,1 2 0 0,-1 3 3 0,1-2 1 0,3-4 0 16,-4 4 0-16,1 2-7 0,-4-3-1 0,3-2 0 0,1-4 0 15,-1 1 10-15,-3 2 2 0,0-8 0 0,4 0 0 16,-4-4 3-16,4 4 1 0,-4-12 0 0,0 12 0 16,3-13-28-16,-3-5 0 0,0 0 0 0,0 0 0 15,0 0 0-15,0 0 18 0,0 0-2 0,0 0 0 16,0 0 0-16,0 0 0 0,0 0 0 0,0 0 0 16,-7-5-6-16,3-1-2 0,1-6 0 0,3 0 0 15,0 12-8-15,-4-6 0 0,-3-5 0 0,4 2 0 16,-1-3 0-16,1 0 0 0,-1 0 0 0,1 1 0 15,-1-4 0-15,1 3 0 0,-1-5 0 0,1 5 0 16,-4-3 0-16,3-3 0 0,0 1 0 0,1-1 0 16,-1-2 0-16,1 2 0 0,3-6 0 0,0 4 0 15,-4-4 0-15,4 1 0 0,0 2 0 0,0-2-11 16,0-1 11-16,4 4 0 0,-4 2 8 0,0 0-8 16,3-2 0-16,-3-4 0 0,4 1 0 0,-4 2 0 0,3-2 0 15,1 2 0-15,0-2-10 0,-1 11 10 0,1-9-9 0,-1 9 9 16,1 1 0-16,3-7-9 0,-4 12 9 0,1-11 0 15,3 8 0-15,0-3 0 0,0 6 0 0,0-6-10 16,4 6 10-16,-4-5 0 0,0 5-9 0,0-3 9 16,3 3 0-16,-3-6-9 0,4 6 9 0,0 1 0 15,-1 5 0-15,1-6 0 0,3 0-8 0,-4 0 8 16,1 6-8-16,0-6 8 0,-1 6 0 0,1 0-8 16,-1 0 8-16,-3 0 0 0,4 6 0 0,-4-6 0 15,0 6 0-15,0 0-8 0,0 0-4 0,0-1 0 0,0 7 0 16,-3 0 0-16,-1-3 12 0,1 3 0 0,-4-1 0 15,0 7 0-15,0-6 0 0,0-3 0 16,-4 8 0-16,4-11 0 0,-3 6 0 0,-1 0 0 16,-3-7 0-16,4 7 0 0,-4-3 0 0,0-3 11 15,0 0-3-15,-4 6 0 0,4-7-8 0,-4-5 0 0,1 6 9 0,-1-6-9 16,1 0 12-16,-1 0-3 0,0 0 0 0,1 0 0 16,-1 0-9-16,1 0 0 0,-1-6 9 0,0 6-9 15,1 0 0-15,-1 0 0 0,4-5 0 0,-3 5-8 16,3 0-9-16,0 0-2 0,-4 0 0 0,4 0 0 15,0 0-15 1,0 0-3-16,0 0-1 0,7 0 0 0,0 0-9 0,-7 0-1 0,3 0-1 0,4 0 0 16,0 0-96-16,0 0-19 0,0 0-4 15,0 0-630-15</inkml:trace>
  <inkml:trace contextRef="#ctx0" brushRef="#br0" timeOffset="8626.668">9744 340 1176 0,'0'0'33'0,"0"0"7"0,0 0-32 0,0 0-8 0,-7 0 0 0,7 0 0 15,0 12 68-15,0-6 12 0,0 3 3 0,0 8 0 16,3-5-29-16,-3 6-6 0,4 2 0 0,-1-2-1 16,1 11 5-16,-1-8 2 0,1 3 0 0,-1-1 0 15,4 9-18-15,0-8-3 16,1 8-1-16,2 4 0 0,-3 2 10 0,0 6 2 0,0-3 0 0,4 3 0 15,-1 0-10-15,1 0-2 0,0-3 0 0,-1 4 0 16,-3-10 7-16,4 3 1 0,-4-6 0 0,0 4 0 16,0-4-7-16,0 3-1 0,-3-8 0 0,-1 2 0 15,1-5-16-15,-1 2-3 0,1-8-1 0,-1-6 0 16,-3 2-3-16,4-2-1 0,-4-6 0 0,0-6 0 16,0 0-8-16,0 0 0 0,0 0 0 0,0 0 0 15,0 0 20-15,0 0 0 0,-4-12-1 0,1 0 0 0,-1-2-9 0,1 2-2 16,-4-6 0-16,3-5 0 0,1 2-8 0,-5 4 0 15,5-4 0-15,-1 9 0 0,4 0 0 0,-3-5-11 16,-1 5 3-16,1 0 0 0,3-2-1 0,0 2 0 16,0 0 0-16,-4 0 0 0,4-2 0 0,4 8 0 15,-4-6 0-15,0 0 0 0,3 0 9 0,-3 7 0 16,4-1 0-16,-1 0-8 0,1 3 0 0,-4 3 0 16,0 0 0-16,7 0 0 15,4 0-20-15,-1 0-3 0,1 0-1 0,-4 3 0 0,3 3 32 0,1 0 0 16,0-1 0-16,-1 1 0 0,-3 12 0 0,4-6 0 15,-1-1 0-15,-3 4 0 0,4 3 0 0,-4-6 0 0,0 5 0 16,0 4 0-16,0-4 0 0,0 1 0 16,-3-3 0-16,3 2 0 0,0-5 0 0,0 0 0 15,0-3 0-15,-3 2 0 0,-1 1 0 0,1-6 0 0,3 6 0 0,-4-6 0 16,-3-6 12-16,0 0-4 0,0 0 0 0,0 0-8 16,7 6-13-16,-7-6-10 0,0 0-1 0,0 0-1 31,0 0-119-31,0 0-24 0,0 0-5 0,0 0-685 0</inkml:trace>
  <inkml:trace contextRef="#ctx0" brushRef="#br0" timeOffset="9143.161">10375 1058 1335 0,'0'0'29'0,"0"0"7"0,0 0 0 0,-7 6 2 16,-3-6-30-16,2 5-8 0,-2 1 0 0,-1-6 0 0,1 6 20 0,-1 0 4 15,1-6 0-15,-5 6 0 0,1 0 3 0,4 0 1 16,-4 0 0-16,7-6 0 0,-4 5 16 0,4-2 3 16,0 9 1-16,3-6 0 0,1 0-32 0,-1 0-7 15,1 0-1-15,3 5 0 0,0-2 16 0,0 3 2 16,3 0 1-16,1-6 0 0,3 5 1 0,0 7 1 15,0-12 0-15,0 9 0 0,0 2-1 0,4-5 0 0,-1 0 0 16,1-6 0-16,3 2-8 0,-3 4-1 0,3 0-1 0,0-6 0 16,0-6 6-16,0 6 0 0,0-6 1 0,0 0 0 15,-3 0-3-15,3 0-1 0,-3-6 0 0,-1 0 0 16,1-6-2-16,-4 0-1 0,0 4 0 0,0-4 0 16,0 0 6-16,0-5 0 15,-7 5 1-15,4-3 0 0,-8 3-3 0,4-5-1 16,-4 5 0-16,1-3 0 0,-4 3-21 0,3 1 0 15,-3-1 0-15,0 6 0 0,-3-6 0 0,-1 1 0 0,0 2 0 0,1-3 0 16,-4 6 0-16,-4-6 0 0,0 6 0 0,-3-5 0 16,0 2-12-16,4 3-6 0,-5 0-2 0,5 0 0 15,3 0 2-15,0 6 0 0,-1-6 0 0,1 6 0 16,7 6 0-16,0-6 0 0,0 6 0 0,4 6 0 16,3-6-21-16,0 3-4 0,0 2-1 0,0 7 0 15,0-6-19-15,3 3-4 0,1 2-1 0,-1 1 0 16,1-1-42-16,3-2-9 0,-4 3-1 0,1-6-596 15</inkml:trace>
  <inkml:trace contextRef="#ctx0" brushRef="#br0" timeOffset="9660.024">10537 305 1404 0,'0'0'31'0,"0"0"6"0,0 0 2 0,0 0 0 0,0 0-31 0,0 0-8 0,0 0 0 0,0 0 0 16,0 6 47-16,-3 0 8 0,3 6 1 0,0-1 1 15,0-5-5-15,3 6 0 0,-3 0-1 0,0 8 0 16,4-8-15-16,0 12-2 0,-4-10-1 0,3 10 0 16,1-1 5-16,3-2 1 0,-4 8 0 0,4 4 0 15,0-10-24-15,4 10-5 0,-4-4-1 0,3 3 0 0,-2 4 4 16,-1 2 1-16,3 3 0 0,1-3 0 0,3 6 14 15,-4-9 4-15,1 4 0 0,0-7 0 16,-1 3-21-16,1-8-11 0,-4 2 12 0,3-5-12 16,1 2 9-16,0-2-9 0,-4-4 0 0,3 4 9 0,-3-7-9 0,0 7 0 15,0-3 9-15,-3-4-9 0,3 1 0 0,-3 2 0 16,3-2 0-16,-4 0 0 0,1-4 0 0,-1 4 0 16,1-6 0-16,-1 0 0 0,-3-1 0 0,0-8 0 15,0-3 0-15,0 0 0 0,0 0-21 0,0 0 1 16,0 0 0-16,0 0 0 15,0 0-40-15,0 0-7 0,-7 3-1 0,7-3-1 16,0 0-133-16,-3-3-26 0,-4 0-6 0</inkml:trace>
  <inkml:trace contextRef="#ctx0" brushRef="#br0" timeOffset="10025.966">10530 919 1414 0,'0'0'40'0,"0"0"9"0,0 0-39 0,0 0-10 0,0 0 0 16,0 0 0-16,0 0 43 0,-3 0 6 0,3 0 2 0,0 0 0 15,0 0 5-15,0 0 0 0,0 0 1 0,0 0 0 16,0 0-29-16,0 0-7 0,0 0-1 0,0 0 0 15,7 0-8-15,4 6-3 0,-1-6 0 0,1 3 0 0,6 3 16 0,1-6 3 16,-4 0 1-16,7 6 0 0,0-6 4 0,1 6 1 16,-5-6 0-16,4 0 0 0,1 0-16 0,-1 0-3 15,3 0-1-15,-2-6 0 0,-1 6-6 0,3-6-8 16,-6 6 11-16,0 0-11 0,-1-9 8 0,1 9-8 16,-4-6 0-16,0 6 0 0,0-5 0 0,-3-1-12 15,0 6 0-15,-1-6 0 16,1 6-44-16,3 0-8 0,-4 0-1 0,1 0-1 15,3 0-104-15,-3 0-21 0,-1 0-4 0,1-6-1 0</inkml:trace>
  <inkml:trace contextRef="#ctx0" brushRef="#br0" timeOffset="10553.202">11144 952 1422 0,'0'0'31'0,"0"0"6"0,0 0 2 0,-3 6 1 0,3-6-32 0,-7 6-8 0,3-1 0 0,-3 1 0 16,4 0 69-16,-5 0 12 0,1 3 3 0,0-3 0 15,0 0-46-15,0 0-9 0,4-1-1 0,-1 1-1 16,1 0-19-16,-1 6-8 0,1-6 8 0,-1 3-8 16,1 2 14-16,-1 1-2 0,4 0-1 0,0 0 0 15,0-1 1-15,0 10 0 0,4-9 0 0,-4 0 0 16,3 5 13-16,1-2 3 0,-1 3 1 0,1 5 0 15,-1-8-13-15,1 2-2 0,-1 1-1 0,4-3 0 16,0 2 9-16,0 1 2 0,0-6 0 0,1 0 0 16,-1 2-4-16,-4-2-1 0,4-6 0 0,0 0 0 15,-3 0-5-15,3 0-1 0,0-1 0 0,0 1 0 0,0-6 6 0,0-6 1 16,0 6 0-16,0-5 0 0,4-1 6 0,-1 0 2 16,1 0 0-16,0-6 0 0,-4-3-4 0,3-2 0 15,-3 5 0-15,4 0 0 0,-4-11-7 0,0 8-1 16,0-8-1-16,-4 5 0 0,5 3-15 0,-8-8 9 15,3 5-9-15,-3-3 8 0,0 4-8 0,-3-1 0 16,-1-2 0-16,0 2 0 0,-3 0-9 0,4 1 9 16,-4 8-12-16,0-9 12 0,0 1-12 0,0-1 4 0,-4 3 8 15,1 3-13-15,-1-5 13 0,-3-1-9 0,0 3 9 0,0 4-8 16,-1 5-6-16,-2 0-1 16,-1 0 0-16,8 6 0 0,-5-6-8 0,1 6-1 0,0 6-1 0,4 0 0 31,-4 0-1-31,3 0 0 0,0 5 0 0,1 4 0 0,-1 3 10 0,4-1 3 15,4 10 0-15,-1-9 0 16,1 5-33-16,3-2-6 0,0-4-2 0,0 7 0 16,3-7-14-16,-3 4-4 0,4-9 0 0,3-6-492 0,-4 5-100 0</inkml:trace>
  <inkml:trace contextRef="#ctx0" brushRef="#br0" timeOffset="103989.186">3369 4956 576 0,'0'0'12'0,"0"0"4"0,0 0 0 0,0 0 0 0,0 0-16 0,0 0 0 16,0 0 0-16,0 0 0 0,0 0 0 0,0 0 0 15,-7 0 0-15,7 0 0 0,-11 0 77 0,11 0 13 16,0 0 2-16,-7 0 1 0,7 0-34 0,0 0-7 15,-7 0-2-15,7 0 0 0,0 0-22 0,-10 6-5 16,10-6-1-16,-7 6 0 0,0 0 4 0,0 8 1 16,3-8 0-16,0 0 0 0,4 0-27 0,0 6 0 15,0 2 0-15,0-2 0 0,0 6 16 0,0-7 2 16,4 10 0-16,-4-3 0 0,4 5-2 0,-1-5 0 0,1 8 0 0,-1-2 0 16,1-4-5-16,3 4-2 0,-4 2 0 0,4 4 0 15,0-1 3-15,-3-8 0 0,-1 8 0 0,4-2 0 16,-3-4-12-16,0 4 12 0,-1-4-12 0,1 6 12 15,-4-5-12-15,3 8 8 0,-3-8-8 0,0 8 8 16,0-2-8-16,0 2 0 0,0-6 0 0,0 10 0 16,-3-13 33-16,-1 10 5 0,4-10 1 0,-3 9 0 15,-1-8-12-15,0-4-3 0,1-2 0 0,-4 6 0 16,3-7-24-16,1 4 0 0,-1-9 8 0,1-1-8 16,-1 1 0-16,1-3 0 0,3-9 0 0,0 0 0 15,0 0 53-15,0 0 9 0,0 0 2 0,0 0 0 16,0 0-64-16,-7-6 0 0,0-3-9 0,0 3 0 0,-1-5 9 15,5-1 0-15,-1-3 0 0,1 3 0 0,-4 1 0 16,0-1 0-16,0-6 0 0,-7 1-8 0,7 2-4 16,-4 3 0-16,4-5 0 0,-7 2 0 15,3 3-18-15,-3-6-4 0,0 7-1 0,3-1 0 16,-6-3-24-16,-1 3-5 0,4 1 0 0,-4-7-1 16,1 0-27-16,3 10-4 0,0-10-2 0,-1 6 0 15,5-5-18-15,-4 5-4 0,0-3-1 0</inkml:trace>
  <inkml:trace contextRef="#ctx0" brushRef="#br0" timeOffset="104534.95">3020 4753 612 0,'-18'0'17'0,"11"6"4"0,0-6-21 0,0 6 0 0,0-6 0 0,-4 6 0 15,4 0 51-15,0-6 5 0,0 0 2 0,0 2 0 0,7-2 6 0,-7 3 2 16,7-3 0-16,0 0 0 0,0 0-53 0,0 0-13 16,0 0 0-16,0 0 0 0,0 0 32 0,0 0 4 15,0 0 1-15,0 0 0 0,0 0-8 0,0 0-1 16,4 9-1-16,3-3 0 0,-4 0-27 0,4 0-9 16,0 0 0-16,0-6 0 0,0 6 23 0,0-6 5 15,0 6 1-15,4-6 0 0,-4 5 10 0,4 1 2 16,-1-6 1-16,-3 9 0 0,4-6-6 0,-4 0-2 15,0 3 0-15,4-6 0 0,-1 6-13 0,1-6-2 16,3 6-1-16,-3-1 0 0,3-5-9 0,3 0 8 16,-3 6-8-16,0-6 8 0,1 0-8 0,2 0 0 15,1 0 0-15,-1 0 0 0,-2 0-12 0,6 0-5 0,-7-6-1 0,0 6 0 16,0 0 18-16,4 0 0 16,-4-5 0-16,4 5 0 0,-4 0 0 0,3 0 0 0,-3 0 0 0,-3 0 0 15,3 5 0-15,0-5-10 0,0 0 10 0,0 6-8 31,-3-6-43-31,0 12-8 0,6-6-1 0,-6-6-1 0,-1 3-95 16,1 0-20-16</inkml:trace>
  <inkml:trace contextRef="#ctx0" brushRef="#br0" timeOffset="105489.48">3831 4777 669 0,'0'0'14'0,"0"0"3"0,0 0 1 0,0 0 2 0,0 0-20 0,0 0 0 0,0 0 0 0,0 0 0 15,0 0 35-15,0 0 2 0,0 0 1 0,0 0 0 16,0 5 21-16,0 4 4 0,0 3 1 0,4-6 0 15,-4 0-28-15,0 6-6 0,3-7-1 0,-3 7 0 16,0 3 4-16,4-3 1 0,-4-1 0 0,3 7 0 16,-3-6-26-16,0 2-8 0,4 4 0 0,-4-6 0 15,0 0 39-15,3 2 4 0,1-2 1 0,-4 0 0 0,3 0-28 0,1 2-6 16,-4-2-1-16,3 6 0 0,-3-7-9 0,4 4 0 16,-4-3 0-16,4 6 0 15,-1-1-114-15,-3-5-25 0</inkml:trace>
  <inkml:trace contextRef="#ctx0" brushRef="#br0" timeOffset="106353.516">4187 5470 622 0,'0'0'13'0,"0"0"3"0,0 0 1 0,0 0 2 0,-7 3-19 0,0-3 0 16,7 0 0-16,-3 3 0 0,3-3 61 0,-7 6 9 15,7-6 2-15,-7 0 0 0,7 0 11 0,0 0 2 16,-7 6 1-16,7-6 0 0,0 0-34 0,0 0-6 16,0 0-2-16,0 0 0 0,0 0-21 0,0 0-5 15,0 0-1-15,7 6 0 0,3 0 3 0,-3 0 0 16,7-1 0-16,1-5 0 0,-1 9-3 0,0-3 0 0,0 0 0 16,-4 0 0-16,8 0-17 0,-4 6-17 0,-7-7 3 0,7 1 1 15,1 0 40-15,-1 0 8 16,0-3 1-16,0 3 1 0,-4-3-8 0,8 6-1 15,-7-9-1-15,-1 0 0 0,-3 6-27 0,0-6 0 16,4-6 0-16,-4 6 0 0,0-9 0 0,-3 3 0 0,3 0 0 0,-4 0-11 16,-3-6 11-16,4 1 12 0,-1-4-2 0,-3 3-1 15,0 0-21-15,0-5-4 0,-3 11 0 0,-1-9-1 16,1 4 2-16,-1-1 1 0,-3 6 0 0,-4 0 0 16,4-6-18-16,-3 6-4 0,3-2-1 15,-4 5 0-15,1-3 37 0,-4 3 0 0,3 0 0 0,-3 3 0 16,7 0 0-16,-4 0 0 0,1 0 0 0,3 6 0 15,-4 0 15-15,4-1 10 0,0 1 3 0,3 0 0 16,-3 0-45-16,4 0-9 0,-1 0-2 0,-3 6 0 16,7-6 45-16,-3 2 9 0,-1 4 2 0,-3-6 0 15,3 6-28-15,4-1 0 0,0-5 0 0,-3 6 0 0,3-3 0 0,0 9 0 16,0-7 8-16,0 1-8 16,3-3-21-16,-3 9-7 15,0-7 0-15,4 1-1 0,3 6 53 0,-3-4 10 0,-1 4 2 0,1 6 1 0,-1-16-25 16,1 4-12-16,-1 6 10 0,4-12-10 0,-7 5 8 15,7-5-8-15,0 3 0 0,0-3 0 0,1 6 0 0,-1-6 0 16,3 0 0-16,-3-6 0 0,4 5 11 0,-1-5-11 16,5 6 12-16,-1-6-12 0,-4 0 0 0,4 0 0 15,-7-6 0-15,7 6 0 0,1 0-17 0,-1-5-1 16,0-1 0-16,0 0 0 16,4 0-34-16,-1-6-6 0,-6 3-2 0,6-2-592 0</inkml:trace>
  <inkml:trace contextRef="#ctx0" brushRef="#br0" timeOffset="107113.219">4653 5459 806 0,'0'0'17'0,"0"0"4"0,0 0 1 16,0 0 2-16,0 0-24 0,0 0 0 0,0 0 0 0,0 0 0 16,0 5 42-16,4 1 4 0,-4-6 1 0,3 6 0 15,-3-6 7-15,0 0 2 0,4 6 0 0,-4 0 0 16,3 0-25-16,-3 6-5 0,0-7-1 0,0 4 0 0,4 0 31 0,-4 0 7 16,0 3 1-16,0 5 0 0,0-5-6 0,0-3-1 15,0 9 0-15,0-7 0 0,0 7-40 0,3-3-8 16,-3 2-1-16,0 1-8 0,0 0 41 0,0-7 2 15,0 4 0-15,4-3 0 0,-4-6-18 0,3 0-3 16,-3-6-1-16,4 5 0 0,-4-5-21 0,0 0 0 16,0 0 0-16,0 0 0 0,3 6 0 0,-3-6-8 15,0 0 0-15,4-6 0 0,3-5 8 0,0-1 11 16,-3-3-3-16,-1 1 0 0,4-1-8 0,-3-3-16 16,-1 3 4-16,4-8 1 0,-3 5-8 0,-1 7-1 15,4-13-1-15,-3 15 0 16,-1-8-9-16,4-1-2 0,1 6 0 0,-5 3 0 0,1-2 32 0,-1-1 0 15,1 6 0-15,-1 0 0 0,1 0 0 0,-4 6 0 16,0 0 0-16,0 0 0 0,3 6-16 0,1-6 2 0,-1 12 1 0,1 0 0 16,-1-1 13-16,1 4 10 0,-1 9-2 0,-3-7 0 15,4 10-8-15,-4 2 10 0,3-5-10 0,-3 8 10 16,0-11 43-16,4 8 9 0,-4-6 2 0,4 4 0 16,-4-9-52-16,0-13-12 0,3 7 0 0,1-6 0 15,-4-6 0-15,0 0 0 0,0 0 0 0,0 0 0 16,0 0 54-16,3-12 8 0,1 1 2 0,-4-1 0 15,3-9-52-15,1 4-12 0,-1-13 0 0,1 10 0 16,-1-4-20-16,1 6-6 0,-4-2-2 0,3 2 0 16,-3 1-6-16,4 2-2 0,-4 3 0 0,0 6 0 15,0 0-22-15,3 0-5 0,-3 1-1 0,0 5 0 16,0 0 48-16,0 0 16 0,0 0-12 0,0 0 12 0,4 5 0 0,-1 7 0 16,-3-6 0-16,4 0 10 0,-4 9-24 15,7-4-5-15,-3-5-1 0,-4 6 0 0,3 0 20 0,1-3 0 16,-1 2 0-16,-3 1 0 15,4-6 0-15,-1 0 0 0,1 6 0 0,-1-6 0 16,1-1 12-16,-1 1 7 0,1 0 1 0,3 3 0 0,-4-9-31 0,4 12-5 16,1-6-2-16,-5 0 0 0,4-1 18 0,0-5 0 15,0 6 0-15,-3 0 0 0,3 3 0 0,-4 3 0 16,1 0 0-16,3-7 0 0,0 7 0 0,0 0-8 16,0 0 8-16,-3-3-13 15,-1 2-125-15,4-5-25 0</inkml:trace>
  <inkml:trace contextRef="#ctx0" brushRef="#br0" timeOffset="108333.484">5165 5526 774 0,'0'0'16'0,"0"0"4"0,0 0 1 0,0 0 2 0,0 0-23 0,0 0 0 0,-4 3 0 0,4-3 0 15,0 0 61-15,-3 9 8 0,-1-3 2 0,1 6 0 16,-1-7-18-16,4 1-3 0,-3 6-1 0,3-9 0 16,0 6-10-16,0 0-3 0,0-3 0 0,0 5 0 0,0-5 8 0,0 6 0 15,3 0 1-15,-3-6 0 16,4 2-37-16,-1-2-8 0,-3 0 0 0,4 6 0 15,-1 0 12-15,1-3 2 0,-4 5 1 0,3-5 0 0,-3 3-1 0,4-12 0 16,-4 12 0-16,3-7 0 0,-3-5-4 0,0 0-1 16,0 0 0-16,0 0 0 0,0 0 3 0,0 0 1 15,0 0 0-15,0 0 0 0,0 0-13 0,0 0 0 16,0 0 0-16,0 0 0 0,0 0 9 0,0 0-9 16,0 0 8-16,7-5-8 0,-7 5 8 0,7-6-8 15,0 0 8-15,-3-6-8 0,3-3 8 0,0 4-8 16,-7-1 0-16,4 0 8 0,-1 6 0 0,1-9 0 15,-1-2 0-15,-3-7 0 0,4 13-8 0,-1-13 0 16,-3 9-12-16,0-8 12 0,4 8 0 0,-4 3 0 16,3-5 0-16,1-1 0 0,-4 6 0 0,3 4 0 15,-3 2 0-15,0 6 0 0,0 0 0 0,0 0 0 0,0 0 0 16,0 0 0-16,0 0 0 0,7 3 0 0,-3 0 0 0,-1 5 0 16,8 4 0-16,-7 0 0 15,-1 5 0-15,1 4 0 0,-1 3 22 0,1-7 12 0,-4 7 2 0,3-4 1 16,1 4-8-16,-1-7-1 15,-3 4-1-15,4-3 0 0,-1-9-27 0,-3 5 0 16,4-5 0-16,-1 3 0 0,1 0 0 0,-4-7 0 0,0-5 0 0,0 0 0 16,0 0 0-16,0 0 0 0,0 0 0 0,3-5 0 15,1-1 0-15,-1 0 0 0,-3-6 0 0,4 3 0 16,0 0 0-16,-1 4 0 0,-3-4 0 0,0-3 0 16,0 6 0-16,0 0 0 0,0-6 0 0,4 7 0 0,-4-4 0 0,0 3 0 15,0 6 0-15,0 0 0 0,0 0 0 0,0 0 0 16,0 0 0-16,0 0 0 0,0 0 0 0,0 0 0 15,0 0 0-15,3 3 0 0,-3-3 0 0,7 0 0 16,0 0 0-16,-7 0 0 0,0 0 0 0,4 0 0 16,3 3 0-16,0-3 0 0,-7 0-11 0,3 0-7 15,8-3-2-15,-11 3 0 0,7 6 20 16,-3-3 0-16,3 0 0 0,-4-1 0 0,-3 1 0 16,7 3 0-16,-3 0 0 0,3 0 0 0,0 0 0 0,-4 0 0 15,4 6 0-15,0-4 0 0,1 10 0 0,-5 0 0 16,1-1 0-16,-1 10 0 0,1-10 0 0,-1 1 0 15,-3 3 0-15,4 2 0 0,-4-5 8 0,0-1 0 16,0 10-8-16,3-9 12 16,-3-10-12-16,4 10 11 0,-4-12-11 0,3 0 10 0,1 0-10 0,-4-6 0 0,7-6 0 0,7 0 0 31,-7-12-136-31,4 4-24 0</inkml:trace>
  <inkml:trace contextRef="#ctx0" brushRef="#br0" timeOffset="109047.35">5821 5703 1267 0,'0'0'28'0,"0"0"5"0,0 0 2 0,0 0 1 0,0 0-36 0,0 0 0 15,-7 0 0-15,0 0 0 0,7 0 109 0,0 0 15 16,0 0 4-16,-7 3 0 0,3-3-62 0,4 0-12 16,-7 5-2-16,7-5-1 0,0 3-23 0,-3 3-5 15,3 3-1-15,0 3 0 0,-4-6-4 0,4 0-1 16,0-6 0-16,0 0 0 0,0 0-4 0,7 5-1 15,-7 1 0-15,4 0 0 0,3-3 12 0,0 0 1 16,0-3 1-16,0 3 0 0,0 3-26 0,0-6-12 16,4-6 0-16,-4 0 1 0,3 3 11 0,-3 0 8 0,4 0-8 0,-4 3 11 15,3-6-11-15,-2 1 10 0,-1-1-10 16,-4 6 10-16,1-6-10 0,-1-6 0 16,4 6 0-16,-3-3 0 0,-4 1 0 0,3-1 0 0,1-3 0 0,-1 6 0 15,1-6 0-15,-4 1 0 0,3-1 0 0,1 3 0 16,-1-3 0-16,1 6 0 0,-4-5 0 0,0 2 0 15,3 0 0-15,-3 0 0 0,4 3 0 0,-4 6 0 32,0 0-22-32,0 0-6 0,-4-6-2 0,4 6 0 0,0-6 2 0,0 6 1 0,-3-5 0 0,3 5 0 15,-4-6-1-15,-3 0 0 0,0 6 0 0,0-6 0 16,0 6 13-16,-3 0 3 0,3 0 0 0,-4 0 0 16,-3 6-16-16,0-6-2 0,0 6-1 0,0 0 0 15,-1-1 76-15,1 7 15 0,0-6 4 0,0 3 0 16,7 9-64-16,0-13 0 0,-4 7-14 0,8 0 2 15,-1 3 12-15,1 2 0 0,3 1 8 0,0 0-8 16,0-1 0-16,3 16 8 0,1-13-8 0,6 10 0 16,-3-7 8-16,1 4-8 0,-5-10 8 0,4 7-8 15,4-10 9-15,-1 4-9 0,1 0 12 0,-1-7-12 16,1 1 8-16,0 3-8 0,-4-3 0 0,3-7 0 16,1 7 0-16,-1-3 0 0,-2 0-10 0,-1-3 10 15,0 3 0-15,3 2 0 0,1-5 0 0,-1 0 0 0,1 0 0 0,0-6 13 16,-1-6 0-16,-3 0 0 0,4 0-13 0,-1 0-16 15,4-5 3-15,-3 5 1 16,0 0-183-16,-1-3-36 0,25-14-7 0,-13-10-2 16</inkml:trace>
  <inkml:trace contextRef="#ctx0" brushRef="#br0" timeOffset="109478">5927 5106 1036 0,'0'0'23'0,"0"0"5"0,0 0 0 0,0 0 1 0,0 0-29 0,0 0 0 16,0 0 0-16,0 0 0 0,0 6 88 0,0 0 12 15,0-1 3-15,3 1 0 0,1 6-63 0,-1-6-12 16,-3 0-2-16,0 3-1 0,7 2 3 0,-3 1 0 15,-1 0 0-15,4-6 0 0,0 6-12 0,1 2-1 16,-1-2-1-16,3 0 0 0,-3-6-5 16,4 11-1-16,-4-2 0 0,7-3 0 0,-7 5-8 0,-3-5 0 15,3-6 9-15,0 3-9 0,0 3 0 0,3-1 0 0,-3-5 0 0,0 6 0 32,0-6-104-32,1 3-15 0,2 2-3 0,-3 1-1 0</inkml:trace>
  <inkml:trace contextRef="#ctx0" brushRef="#br0" timeOffset="110146.312">6375 5556 1267 0,'0'0'28'0,"0"0"5"0,-7 0 2 0,7 0 1 0,0 0-36 0,-4 0 0 15,4 0 0-15,-7 5 0 0,0 1 58 0,0 0 5 16,3 0 1-16,1 0 0 0,-1 6 0 0,4-3 0 15,-3 2 0-15,3 1 0 0,0 3-12 0,0-1-3 16,0 1 0-16,0 3 0 0,0-3-21 0,0-1-5 16,3 7-1-16,1-9 0 0,-4-1-22 0,0 1 0 15,3 3-12-15,-3-3 4 0,0-7 20 0,0-5 5 16,0 0 1-16,0 0 0 0,4 6-18 0,-4 6 0 16,0-12 0-16,0 0 0 0,0 0 8 0,0 0-8 0,0 0 9 15,0 0-9-15,0 0 16 0,0 0-4 0,0 0 0 0,0 0 0 16,0 0 14-16,0 0 2 0,0 0 1 0,0 0 0 15,0 0 3-15,0-6 1 0,0 0 0 0,0 0 0 16,0-5-23-16,0-1-10 16,0 0 8-16,0-3-8 0,0 4 0 0,3-7 0 0,1-5 0 0,-4 2 0 31,0 3-29-31,4 1-5 0,3 2-1 0,-4-3 0 0,1 1 35 0,-1-1 0 16,4 9 0-16,0-3 0 0,0-5 0 0,0 11-8 0,-3-3 8 0,3 3 0 15,-7 0-21-15,7 6-1 0,-3-6 0 0,-4 6 0 16,0 0 3-16,10 6 1 0,-3 0 0 0,0 3 0 15,4 3 18-15,-1 0-12 0,-3 5 12 0,1-8-10 16,-1 9 10-16,3-1 0 0,-3 7 0 0,0 2 0 16,4-2 10-16,-4-4 4 0,-4 10 1 0,1-13 0 0,-1 1 11 15,1 9 2-15,0-10 1 0,-1-2 0 0,1-3-3 16,-4-1-1-16,3 1 0 0,1 0 0 0,-1-6-17 0,1 0-8 16,-4-6 0-16,0 0 8 15,7 0-8-15,-7 0 0 0,0 0 0 0,0 0 0 0,0 0-13 0,3 0-8 16,4 0-2-1,-3-6-641-15,3 0-128 0</inkml:trace>
  <inkml:trace contextRef="#ctx0" brushRef="#br0" timeOffset="110805.605">6787 5714 1074 0,'0'0'30'0,"0"0"8"0,0 0-30 0,-3 6-8 0,3 3 0 0,0-9 0 16,0 0 104-16,0 0 19 0,0 0 4 0,0 6 1 15,0-6-52-15,-4 6-9 0,4-6-3 0,4 6 0 16,-4 0-32-16,3-1-8 0,1 1 0 0,3 0-1 15,0-3-3-15,0 3 0 0,0 0 0 0,0 0 0 16,4-6 0-16,-1 0-1 0,1 0 0 0,-4 0 0 16,4 0-19-16,-1 0 0 0,4 0 8 0,-3 0-8 15,-4-6 0-15,4 6 0 0,-1-6 0 0,1 3 0 16,-1-3 24-16,-3 3 2 0,0 0 0 0,0 3 0 16,4-6-13-16,-4 6-2 0,-3-5-1 0,3-1 0 0,0 0-10 0,-4-6 10 15,8 6-10-15,-8-3 10 0,-3 1-10 0,7-1 10 16,-3-3-10-16,-1 6 10 0,-3-6-10 0,4 3 0 15,-4 1 0-15,0-1 0 0,0-3 0 0,-4 6-9 16,1-6 0-16,-1 1 0 16,-3-1-16-16,4 3-3 0,-8-3-1 0,1 1 0 15,3-1-10-15,-4 3-1 0,0 0-1 0,1 3 0 16,-1 3 7-16,-3-3 2 0,7 6 0 0,-3-5 0 16,3 5-26-16,7 0-5 0,-4 5-1 0,-3 1 0 0,7 3 52 0,-4 0 12 0,1 6 0 15,3 2 0-15,-4-5 48 0,-3 9 13 0,7-4 3 16,-3 1 0-16,3-3-52 0,0 2-12 0,0 7 0 15,0-4 0-15,0 4 36 0,3-1 4 0,4-8 0 16,-7 9 1-16,4-7-14 0,-1 4-3 16,1-3-1-16,-1-7 0 0,5 7-4 0,-1-3-1 0,0 2 0 0,0-5 0 15,0 0-10-15,3 0-8 0,1 2 9 0,-1-2-9 16,1 0 0-16,0-1 8 0,3-5-8 0,0 0 0 16,-7 3 0-16,7-3 0 0,0 0 8 0,0-3-8 15,0 6 0-15,0-9 0 0,1 5 0 0,-5-5 0 16,8 6-23-16,-11 0-1 0,7-6 0 0,0 0 0 15,0 12-4-15,0-12-2 0,0 6 0 16,1-6 0-16,-1 6-54 0,0-3-12 0,3-3-1 0,-3 0-627 16</inkml:trace>
  <inkml:trace contextRef="#ctx0" brushRef="#br0" timeOffset="140330.748">8530 5650 525 0,'0'0'11'0,"0"0"2"0,0 0 1 0,0 0 2 0,0 0-16 0,0 0 0 16,0 0 0-16,0 0 0 0,0 0 45 0,-7 0 6 16,4-6 1-16,3 6 0 0,0 0-21 0,0 0-4 0,-7-3-1 0,7 3 0 15,0 0 0-15,0 0 0 0,-4-6 0 0,4 6 0 16,0 0-11-16,0 0-3 0,0 0 0 0,0 0 0 15,0 0-12-15,-7 6 11 0,0-3-11 0,3 3 10 16,4-6-10-16,-7 6 12 0,4-1-12 0,-1 7 12 16,4-6 4-16,-3 0 0 0,3 6 1 0,-4-6 0 15,4-1 1-15,0 1 0 0,0-6 0 0,0 9 0 16,0-3-2-16,0-6-1 0,0 12 0 0,0-12 0 16,0 0 1-16,0 0 0 0,0 0 0 0,0 6 0 15,0-6-2-15,0 0 0 0,0 0 0 0,0 0 0 16,0 0 2-16,0 0 0 0,0 0 0 0,0 0 0 15,0 0 24-15,0 0 6 0,0 0 1 0,0 0 0 16,0 0-34-16,0 0-13 0,0 0 11 0,0 0-11 16,0 0 13-16,0 0-3 0,0 0-1 0,0 0 0 15,0 0-9-15,0 0 12 0,0 0-12 0,0 0 12 0,0 0-4 0,0 0 0 16,0 0 0-16,0 0 0 16,0 0-28-16,0 0-7 0,0 0-1 0,0 0 0 0,0 0 28 15,0 0 0-15,0 0 0 0,0 0 0 0,0 0 0 0,0 0 0 16,0 0 0-16,0 0 0 0,0 6 14 0,0-6 8 15,0 5 2-15,0 1 0 0,4 3-24 0,-4-3 0 16,3 6 0-16,-3 0 0 0,0-7 0 0,0 7 8 16,0-6-8-16,0 6 0 0,0 3 10 15,0-4-2-15,-3-5-8 0,3 12 12 0,0-12-3 16,-4 2-1-16,4 4 0 0,0-6 0 0,0-6 0 0,0 0-8 16,0 0 12-16,0 0-4 0,0 0 0 0,0 0-8 15,0 0 12-15,0 0-4 0,0 0 1 0,0 0 0 16,0 0 0-16,0 0 0 0,0 0-9 0,0 0 0 15,0 0 0-15,0-6 0 0,4-3 32 0,-4 1 4 0,0 5 0 0,0-9 1 16,3 0-26-16,-3 6-11 0,0-5 8 0,0 2-8 16,4 0 0-16,-4 0 0 0,0-3 0 0,0 1 0 15,0-1 0-15,0-3 8 0,0 3-8 0,0 1 0 16,0-1 0-16,0-9 0 0,3 7 0 0,-3-7 0 16,4 9 0-16,-1-8 0 0,4 2 0 0,-3 0 0 15,-1 1 0-15,5-4 0 0,-1 9 0 0,3-11 0 16,-3 8-9-16,0 3 9 0,4 1 0 0,-4-1 0 15,0 0 0-15,0 0-8 0,0 6 8 0,0 1 0 16,0-4 19-16,-3 9 7 0,3 0 2 0,-7 0 0 16,0 0-50-16,0 0-10 0,7 6-1 0,-4 2-1 15,-3-8 25-15,7 9 9 0,-3 6 0 0,-4 3-9 16,3-7-15-16,-6 4-2 16,3 9-1-16,0-7 0 0,0 1 27 0,0 8 0 0,0-8 0 0,0 0 0 15,0 2 0-15,0-8 0 0,0 6 0 0,0-7 0 16,0 4 0-16,0-3 0 0,0-6 0 0,0 0 0 0,0-6 0 0,0 0 0 15,0 0 0-15,0 5 0 0,0-5 0 0,0 0 0 16,0 0 0-16,0 0 0 0,3 6 0 0,-3-6 0 16,0 0 0-16,0 0 0 0,0 0 0 0,0 0 0 15,8 0 0-15,-8 0 0 0,0 0 0 0,0 0 0 16,0 0 0-16,0 0 0 0,7 0 0 0,-7 0 0 16,3-6 0-16,4 6 0 0,-3-11 0 0,-1 5 0 15,1-6 0-15,-4-3 0 0,3 4 0 0,-3-7 0 0,4 0 0 0,-1-2 0 16,-3-4 0-16,4 7 0 0,-1-4 0 0,1 3 0 15,-1 1 0-15,1-1 0 0,0 6 0 16,-1 3-8-16,1-8 0 0,-1 11 0 0,1 0 0 0,-4 6 0 16,0 0-1-16,7 0 0 0,-4-6 0 0,8 12 0 15,-4 0-2-15,0 12 0 0,3-7 0 0,1 7 0 16,0 8 11-16,-1-2 0 16,1 8 0-16,-4 1-8 0,3-4 8 0,1 3 0 0,-4-2 0 0,4 2 0 15,-4 3 0-15,0-5 8 0,0-4-8 0,0 4 11 16,0-4 9-16,0-2 1 0,-3-4 1 0,3 4 0 15,0-7-6-15,-4-2-2 0,1-6 0 0,-1 0 0 16,1-3-4-16,-4-6-1 0,0 0 0 0,0 0 0 16,0-9 4-16,0-3 1 0,0-6 0 0,-4-5 0 15,1-4-51-15,-1-2-11 0,1 0-1 0,-4-4-469 16,3 4-94-16</inkml:trace>
  <inkml:trace contextRef="#ctx0" brushRef="#br0" timeOffset="141085.342">9296 5511 1267 0,'0'0'28'0,"0"0"5"0,0 0 2 0,0 0 1 0,0 0-36 0,0 0 0 0,0 0 0 0,-7 0 0 15,7 0 109-15,-7 0 15 0,7 0 4 0,-7-5 0 16,7 5-64-16,-8 0-13 0,8 0-3 0,-7 0 0 15,0 0 26-15,4-6 5 0,-4 6 1 0,0 0 0 16,3 6-116-16,-3-6-22 16,0 0-5-16,0 0-1 0,0 5 64 0,0 1 24 0,0-3 0 0,0 3-1 15,0 6-23-15,3 6 0 0,-3-7 0 0,4 1-8 16,-1 6-9-16,1 2-2 0,3-8 0 0,0 9 0 16,-4-4 19-16,4 1 14 0,0 0-2 0,0-1-1 15,0 4-11-15,0-9-16 0,0 2 4 0,0-2 1 16,4 6 11-16,-4-12 16 0,0 5-4 0,3-5-1 0,-3 0-11 15,4 6-16-15,-4-12 4 0,3 6 1 0,1-3 11 0,-1 3 16 16,4-1-4-16,0-5-1 0,0 6-11 0,0-6 8 16,1 0-8-16,2 0 8 0,-3 0-18 0,4 0-4 15,-1 0-1-15,1 0 0 0,-1 0 29 0,5-6 6 16,-5 6 0-16,1-5 1 0,-1-4-11 0,1 0-2 16,-1 0-8-16,1-3 12 0,-4 6-4 0,4-5-8 15,-4-7 11-15,0 6-11 0,3 3 11 0,-6-8-11 16,3 5 10-16,-3-6-10 0,3 4 8 0,-4-4-8 15,1 0 0-15,-1 4 9 0,1-4-9 0,-4 6 0 16,3-8 0-16,-3 2 0 0,4 6 0 0,-4 1-11 16,0-7 3-16,0 9 0 15,0 3-19-15,0 0-3 0,-4-5-1 0,1 5 0 16,-4 0-29-16,3 0-5 0,-3 0-2 0,-4 0 0 16,4 0 19-16,0 3 3 0,-3-2 1 0,-1 5 0 0,1-3 28 0,-5 3 5 0,5 0 2 0,-1 0 0 15,1 3-2-15,-4-1 0 0,7 4 0 0,-4 6 0 16,4-6 11-16,-4 0 0 0,4 11 0 0,4-2 0 15,-1 3 0-15,1-1 0 0,3 1 0 0,0 0 0 16,0 2 0-16,0-8 0 0,3 6 0 0,1-4 0 16,-1-2 0-16,1 0 0 0,3 6 0 0,0-10 0 15,0 1 0-15,0 0 0 0,0 3 0 0,0-12-668 16</inkml:trace>
  <inkml:trace contextRef="#ctx0" brushRef="#br0" timeOffset="141654.764">9627 5488 1036 0,'0'0'23'0,"0"0"5"0,0 0 0 0,0 0 1 0,0 0-29 0,0 0 0 0,0 0 0 0,0 0 0 15,0 0 108-15,0 0 16 16,0 0 4-16,0 0 0 0,-3 6-50 0,-4 0-10 0,3 5-1 0,1-5-1 16,3 3-54-16,-4 3-12 0,4 6 0 0,-3-1 0 15,3 1 36-15,0 2 9 0,0 4 3 0,0-6 0 16,3-4-26-16,-3 4-5 0,4 0-1 0,-4-7 0 16,3 4-16-16,1-3 0 0,-1-6 0 0,1 5 0 15,-4-5 0-15,0-6 0 0,0 0 0 0,0 0 0 16,0 0 28-16,0 0 3 0,0 0 0 0,0 0 0 15,0 0-17-15,0 0-3 0,7-6-1 0,-4 1 0 16,1-7-10-16,-4 0 12 0,0 3-12 0,0-3 12 16,0 1-12-16,-4-1 0 0,4-6 0 0,0 4 0 15,-3-4-12-15,3 0 1 0,0 7 1 0,0-10 0 32,0 9-20-32,3 6-4 0,-3-5-1 0,4-1 0 0,-1 6 35 0,-3 0 0 0,4 0 0 0,-4 6 0 15,3-3-14-15,5 0 4 0,-5 0 1 0,4 3 0 16,0 0 1-16,-3 0 0 0,3 0 0 0,0 3 0 15,0-3 8-15,3 3-8 0,-2 0 8 0,2 0-8 16,-3 0 8-16,4 0 0 0,-1 0 0 0,-3 3-8 0,4 0 24 16,0 0 6-16,-1-6 1 0,1 5 0 0,-1 1-23 0,-3 0 0 15,4 0 0-15,-4 0 0 0,4 9 0 0,-4-4 0 16,-4-5 0-16,4 6 0 16,-3 3-47-16,-4-1-13 0,3 1-4 0,-3-3 0 15,0 6 0-15,0-10 0 0,0 4 0 0,0 6 0 0,0-6 52 0,0-1 12 16,4 1 0-16,-4 3 0 15,0-15-208-15,3 6-38 0,8 11-8 0,-4-5-2 0</inkml:trace>
  <inkml:trace contextRef="#ctx0" brushRef="#br0" timeOffset="142375.763">10911 5382 1082 0,'0'0'30'0,"0"0"8"0,0 0-30 0,0 0-8 0,0 0 0 0,-3 6 0 16,3-6 63-16,0 0 11 15,0 0 2-15,0 0 1 0,0 0-22 0,0 0-5 0,0 0-1 0,0 0 0 16,0 0 2-16,0 0 0 0,0 0 0 0,0 0 0 16,0 0-19-16,0 0-3 0,0 0-1 0,0 0 0 15,0 0 3-15,0 0 0 0,0 0 0 0,0 0 0 16,0 0-11-16,-4 0-3 0,-3-6 0 0,4 0 0 15,-1 0-9-15,1 6-8 0,-1-6 9 0,1 1-9 16,-1-1 8-16,-3 3-8 0,0-3 0 0,-4 3 0 16,4 0 0-16,0 3 0 0,-3-3 0 0,-1 3 0 15,1 0 0-15,-1 3 0 0,0 0-11 0,1 0 11 16,-4 3-17-16,3 3 4 0,-3-4 1 0,0 7 0 16,0-6 12-16,3 6 0 0,-3 3-10 0,4-4 10 15,2 1-8-15,-2 0 8 0,3 0-10 0,7-1 10 16,0 10-9-16,0-3 9 0,3-7-8 0,4-2 8 15,-3 9 0-15,-1-1-8 0,5 1 8 0,-1 3 0 16,0-4 0-16,-4 1 0 0,8-9 0 0,-4 0 0 0,3-1 0 16,1 4 0-16,-4-6 0 0,4 12 0 0,-1-12 0 15,1-1 0-15,-1 4 0 0,1 3 8 0,3-12-8 0,-3 0 0 16,3 6 8-16,-4 0-8 0,8-12 0 0,-4 0 8 16,0 0-8-16,0 0 0 15,-3-3-84-15,3-2-20 0,18-25-5 16,-8 10-1-16</inkml:trace>
  <inkml:trace contextRef="#ctx0" brushRef="#br0" timeOffset="142993.49">11063 4662 836 0,'0'0'24'0,"0"0"4"0,0 0-28 0,0 0 0 0,0 0 0 0,0 0 0 15,0 0 57-15,0 0 6 0,0 6 1 0,0 6 0 16,0-1 0-16,0 1 0 0,0 3 0 0,-3 8 0 16,3 1 0-16,3-1 0 0,-3 10 0 0,0-1 0 15,4-3 0-15,-1 10 0 0,1 2 0 0,3 3 0 16,-4 6-33-16,1-12-7 0,-1 9 0 0,1-3-1 15,3 0 7-15,0 3 2 0,0-3 0 0,0 0 0 16,0 4-20-16,0-4-3 0,-3 6-1 0,3 5 0 16,0-10-8-16,-4-1 0 0,4-9 0 0,-3-6 0 15,-1-2 0-15,1-10 0 0,0 1 0 0,-1-3 0 16,1-9 0-16,-4 0 0 0,0-6 0 0,0 0 0 0,0 0 43 0,0 0 3 16,0 0 1-16,0-6 0 0,0-15-32 0,0 9-7 15,0 1 0-15,3-7-8 0,-3-3 0 0,0 4 0 16,0-1 0-16,0 0-9 0,4 4-2 0,-1-4 0 15,-3 6 0-15,4-5 0 0,3-1 1 0,-4 9 0 16,4-3 0-16,-3 1 0 0,3 5 10 0,-4-3-10 16,-3 9 10-16,4 0-10 0,0-3 10 0,-1 0-8 15,1 3 8-15,-4 0-8 0,3-6 8 0,1 3 0 0,-4 3 0 16,7-3 0-16,-4 3-8 0,4 0 8 0,-3 0-8 0,3 0 8 16,-4 0 0-16,4 3 0 0,0 3 0 15,1-3-8-15,-1 0 8 0,0 0 0 0,0 6 0 0,0-3-8 16,0 0-3-16,-4-1 0 0,8 7 0 0,-8-3 0 15,1 6 11-15,3-1 16 0,-3-2-4 16,-1 6-1-16,1-3-11 0,-4 2 0 16,0-5 0-16,0 6 8 0,0-7-16 0,3 4-4 0,-3-3-1 0,4 0 0 15,-4-7 21-15,0 4 5 0,0-9 1 0,0 0 0 16,0 0-22-16,0 0-5 0,0 0-1 0,0 0 0 16,7-3-14-16,-4-3-4 15,4 1 0-15,-3-7-528 0,3 0-107 0</inkml:trace>
  <inkml:trace contextRef="#ctx0" brushRef="#br0" timeOffset="143250.361">11561 5482 1177 0,'0'0'25'0,"0"12"6"0,0-6 1 0,-4 0 2 0,4 5-34 0,0-2 0 15,-4 0 0-15,4 6 0 0,0 2 129 0,0-5 19 16,0 0 4-16,0 8 1 0,0-8-122 0,0 0-31 0,0 6 0 0,0-4 0 16,4-2 46-16,-4 6 3 0,0-9 1 0,4-1 0 15,-4 1-36-15,3-3-14 0,1 6 11 16,-4-6-11-16,3 0 13 0,-3-6-3 16,0 0-1-16,0 0 0 15,7 0-74-15,-7 0-15 0,4 0-4 0,-1-12-702 0</inkml:trace>
  <inkml:trace contextRef="#ctx0" brushRef="#br0" timeOffset="143422.009">11575 5179 1074 0,'0'0'30'0,"0"0"8"15,-4 6-30-15,-3 0-8 0,4 0 0 0,-1 6 0 16,4-9 52-16,-4 5 10 0,1 1 2 0,3-3 0 0,0 0-52 0,0-6-12 15,0 0 0-15,0 0 0 0,0 0 0 0,0 0 0 16,3 0 0-16,5 0 0 0</inkml:trace>
  <inkml:trace contextRef="#ctx0" brushRef="#br0" timeOffset="143934.986">11860 5488 914 0,'0'0'20'0,"0"0"4"0,0 0 0 0,0 0 3 0,0 0-27 0,0 0 0 0,0 0 0 0,4 6 0 15,-1-6 80-15,-3 0 10 0,4 6 2 0,-1 0 1 16,5-1-35-16,-1-5-7 0,0 6-2 0,0-3 0 15,0-3-19-15,0 0-4 0,0 3-1 0,0-3 0 16,0 0-6-16,4 0-2 0,-4 0 0 0,0-3 0 16,0 3-8-16,0-3-1 0,-4 3-8 0,4-6 12 15,-3 6-3-15,3-5-1 0,-3-1 0 0,-4 6 0 16,3-6-8-16,1 6 0 0,-4-6 0 0,3 0 0 31,-3 6-28-31,-3-9-7 0,3 6-1 0,-4-3-1 0,1 1 25 0,-5-4 12 0,5 3-12 0,-4 0 12 16,-4 0 0-16,4 0 0 0,0 6 0 0,-3-6 12 15,-1 0-12-15,0 6 0 0,1 0 0 0,-1 0 0 16,1 6 0-16,-1-6 0 0,0 0 0 0,1 6 0 0,3 6 0 16,-4-6 15-16,4 9-1 15,0-4 0-15,0 7-14 0,4 0 8 0,-1-4-8 0,1 1 0 0,3 6 14 16,-4-4-3-16,4-5-1 0,4 9 0 0,-4-10 6 0,3 1 0 16,1 3 1-16,-1-1 0 0,1 1 5 0,-1-9 1 15,4 6 0-15,0 0 0 0,4-7-4 0,-4 7-1 16,0-3 0-16,4 3 0 0,-1 0-10 0,1-7-8 15,-1-5 9-15,1 6-9 0,-1-6-12 16,1 0-9-16,3 0-2 0,-3-6 0 16,3 1-50-16,0-7-11 0,0 6-1 0,0-9-1 0</inkml:trace>
  <inkml:trace contextRef="#ctx0" brushRef="#br0" timeOffset="144419.893">12171 5432 1074 0,'0'0'30'0,"0"0"8"0,0 0-30 0,-4 12-8 0,4-6 0 0,0 6 0 16,0-4 52-16,0 4 10 0,0 0 2 0,0 5 0 16,0-8 36-16,0 6 8 0,0 0 2 0,4 2 0 15,-4-2-74-15,0 3-14 0,0-1-3 0,0-5-1 16,3 3 18-16,-3-3 4 0,0-1 1 0,4-5 0 15,-4-6-21-15,0 0-5 0,0 0-1 0,0 0 0 16,0 0 14-16,0 0 4 0,0-6 0 0,3-3 0 0,1 1-11 16,-1-7-1-16,1 3-1 0,0-5 0 15,-1-1-19-15,1 3 0 0,-1 3-11 0,1-5 11 16,-1 5-36-16,1 0 0 0,-1 3 0 0,1 4 0 16,-1-7 23-16,4 0 4 0,-3 3 1 0,-1 3 0 0,4 3-10 15,-3-2-2-15,0 2 0 0,3-3 0 16,-4 6-12-16,4 0-4 0,-7 0 0 0,4 0 0 0,3 0 36 15,0 0 0-15,0 0 0 0,-4 0 0 0,4 0 0 0,0 9 0 16,1-6 0-16,-5 2 0 0,4 1 0 0,0 3 0 16,-3 3 0-16,-1 0 0 0,4 2 0 0,-3 1 8 15,3 0 0-15,-4 2 1 0,1-2-9 0,-1 3-12 16,-3-1 2-16,4 1 1 0,-1 0 9 0,-3 2 0 0,4 4 0 16,0-10 0-16,-4 4 0 0,3 6 0 0,-3-10 0 15,4 4 0-15,-4 0 0 0,3-7 0 0,1 1 0 16,-1-6 0-16,1 0 0 0,-1 0-13 0,1 8 5 15,-1-8 8 1,4 6-76-16,0 0-7 0,0-6-1 0,-3 0-588 0</inkml:trace>
  <inkml:trace contextRef="#ctx0" brushRef="#br0" timeOffset="148064.667">12771 5864 597 0,'0'0'12'0,"0"0"4"0,0 0 0 0,0 0 2 0,0 0-18 0,0 0 0 0,0 0 0 0,0 0 0 15,0 0 74-15,0 0 11 0,-4 6 3 0,-3-6 0 16,0 12 8-16,3-12 1 0,-3 6 1 0,4 0 0 16,3-6-27-16,-7 3-6 0,0 2-1 0,0 7 0 15,0-6-51-15,0 6-13 0,-1 0 0 0,-2-6 0 16,3 2 0-16,0 1 0 0,0 6 0 0,-4-3 0 15,4-1 0-15,0 4 0 0,0-6 0 0,0 6 0 16,3-4 0-16,-3-5 0 0,4-6 0 0,-4 12 0 16,7-12-62-16,0 0-15 0,0 0-3 0,-7 0-1 15</inkml:trace>
  <inkml:trace contextRef="#ctx0" brushRef="#br0" timeOffset="149067.067">13614 5567 339 0,'0'0'9'0,"0"0"3"0,0 0-12 0,0 0 0 0,0 0 0 0,0 0 0 16,0 0 58-16,0 0 9 0,0 0 1 0,0 0 1 16,0 0 20-16,0 0 4 0,0 0 1 0,0 0 0 15,0 0-48-15,0 0-10 0,0 0-1 0,0 0-1 16,0 0-34-16,7 6 0 0,0 0 0 0,0-3 0 16,0 6 10-16,0 0 2 0,4-3 0 0,-4-1 0 15,3 1-4-15,-3-6 0 0,0 6 0 0,4 0 0 16,-4-6-20-16,0 6-5 0,0-6-1 0,4 0 0 15,-4 0 50-15,0-6 11 0,0-6 1 0,-4 6 1 16,4-5-21-16,0-1-4 0,1 3 0 0,-1-3-1 16,-4 6 3-16,1-11 1 0,-1 5 0 0,-3 0 0 15,0 3-23-15,0 4 0 0,-3-13 0 0,-1 12-8 16,1-6-26-16,-1 4-5 0,-3-4-1 0,3 6 0 16,-3 0 8-16,0 0 0 0,-3 0 1 0,3 0 0 15,-4 6 17-15,4 0 3 0,-4 0 1 0,1 0 0 0,-1 6 10 0,1-967 0 16,-1 1934 0-16,1-961-8 0,-1 0 8 0,0-1 0 15,1 4 0-15,-1 3 0 0,4-7 49 0,-3 1 12 16,-1 9 3-16,4-4 0 16,0-5-73-16,3-3-15 0,1 9-2 15,-1-7-1-15,4 7 49 0,4-3 10 0,-4-4 1 0,3 7 1 0,4-12-6 0,-3 12-2 0,7-10 0 16,-4 4 0-16,7 6-17 0,-4-12-9 16,1 5 10-16,3 1-10 0,-3-3 12 15,3 3-3-15,0 0-1 0,0-7 0 0,0 1 0 0,4-6 0 0,-4 6 0 16,0 0 0-16,-4-6 2 0,5 0 0 0,-1 0 0 15,0-6 0-15,0 6-10 0,0-6-14 0,0 0 3 0,0-5 1 32,0-1-138-32,0 0-27 0,11-3-5 0,-7-8-2 0</inkml:trace>
  <inkml:trace contextRef="#ctx0" brushRef="#br0" timeOffset="149443.263">14132 4871 1072 0,'0'0'24'0,"0"0"4"0,0 0 2 0,0 0 0 0,-3 5-30 0,-1 1 0 15,4-6 0-15,-3 12 0 0,-1-6 55 0,4 6 5 16,-3-3 0-16,-1 2 1 0,4 7-13 0,0-6-2 16,0 2-1-16,0 10 0 0,4-6-16 0,-4 8-3 15,3-2-1-15,4 8 0 0,-3-3-5 0,3 4-2 16,0 2 0-16,0 9 0 0,0-9-4 0,0 9-1 16,0-11 0-16,0 8 0 0,0-3-5 0,0-3 0 15,0 4-8-15,-3-7 12 0,3 3-12 0,-4-2 9 0,1-10-9 16,-4 1 8-16,3 2 1 0,1-2 0 0,-4-4 0 15,0 4 0-15,4-7-9 0,-4 4 0 16,0-3 0-16,0-7 0 0,0 1-21 0,-4-3 3 0,4-3 1 0,0-6 0 31,0 0-43-31,0 0-8 0,0 0-1 0,0 0-379 0,0-6-76 0</inkml:trace>
  <inkml:trace contextRef="#ctx0" brushRef="#br0" timeOffset="149777.696">13991 5332 806 0,'0'0'17'0,"0"0"4"0,0 0 1 0,-7 3 2 0,7-3-24 0,0 0 0 15,0 0 0-15,0 0 0 0,0 0 56 0,0 0 6 16,-7-3 2-16,7 3 0 0,0 0 0 0,0 0 0 15,-3 0 0-15,3 0 0 0,0 0-30 0,0 0-6 16,3-6 0-16,1 0-1 16,-1 6-43-16,4 0-9 0,4-5-2 0,-1 10 0 0,4-5 27 0,-3 0 0 15,7 0 0-15,-4 6 0 0,3-6 20 0,1 6 8 0,0-3 3 16,-1 0 0-16,1 0-23 0,0 0-8 16,-1 0 0-16,-3 0 9 0,4-3-9 0,-4 0 8 15,4 0-8-15,-4 0 8 0,0 0-8 0,0 0 0 0,0-3 0 16,0 0 8-1,0-3-38-15,1 3-8 0,2 3-2 0,-3 0-547 0</inkml:trace>
  <inkml:trace contextRef="#ctx0" brushRef="#br0" timeOffset="150560.721">15448 5444 1036 0,'0'0'23'16,"0"0"5"-16,0 0 0 0,0 0 1 0,-3-6-29 0,3 6 0 0,-4-6 0 0,4 6 0 16,0 0 108-16,0 0 16 0,0 0 4 0,-7 0 0 15,7 0-103-15,-7 6-25 0,7-6 0 0,-4 6 0 16,1 0 0-16,3 3 0 0,0 2 0 0,0 7 0 16,3 5 56-16,1-2 7 0,-1 8 1 0,1-2 0 0,0 2-52 0,-1 4-12 15,4 2 0-15,-3-3 0 0,3 9 32 0,0-2 3 16,-4-10 1-16,1 9 0 0,-1-2-13 0,1 2-3 15,-4 0 0-15,0-3 0 0,0 3-9 0,-4-5-3 16,4 2 0-16,-3-8 0 0,-1 8 24 0,1-6 5 16,-1-2 1-16,1 2 0 0,-1-8-10 0,1 2-3 15,-4-5 0-15,3-3 0 0,-3 2-25 0,3-5 0 16,1-6 8-16,3-6-8 0,0 0 20 0,-7 0 3 0,0 6 0 16,-4-12 0-16,4 0-8 0,0 0-2 15,-3-6 0-15,-1 1 0 0,0-4-22 0,1-3-5 16,-1-5-1-16,1 2 0 0,-1-2-5 0,1 2 0 15,-1-3-1-15,0 1 0 16,1-4-49-16,3 4-10 0,0-9-1 0,-4 8-1 16,4 1-22-16,-4-4-5 0,4 4-1 0,0-4-622 0</inkml:trace>
  <inkml:trace contextRef="#ctx0" brushRef="#br0" timeOffset="150786.138">15258 4988 1235 0,'0'0'35'0,"0"0"8"0,0 0-35 0,-4 0-8 16,4 0 0-16,-7 6 0 0,7-6 0 0,-3 12 0 15,-1-12 0-15,-3 12-11 0,7-12 11 0,0 0 0 16,-4 5 8-16,4-5-8 0,0 0 0 0,0 0-15 15,0 0 3-15,0 0-506 16</inkml:trace>
  <inkml:trace contextRef="#ctx0" brushRef="#br0" timeOffset="151371.288">15843 5000 680 0,'0'0'15'0,"0"0"3"0,0 12 1 0,4-1 0 0,-4 1-19 0,3 3 0 0,1 3 0 0,-4 2 0 16,3 4 66-16,-3-1 10 0,4-2 1 16,-8 2 1-16,4 7-8 0,0-4-2 0,-3 4 0 0,3 2 0 15,0-3-20-15,0-5-5 0,0 2-1 0,3-5 0 16,-3 2-20-16,4-5-4 0,-4-6-1 0,3 5 0 16,4-8-17-16,-3 3-14 0,3-6 2 0,-3-6-608 15</inkml:trace>
  <inkml:trace contextRef="#ctx0" brushRef="#br0" timeOffset="152028.669">16372 5579 946 0,'0'0'20'0,"0"0"5"0,0 0 1 0,0 0 2 0,0 0-28 0,0 0 0 0,0 0 0 15,-3 6 0-15,3-6 76 0,0 0 9 0,0 0 3 0,0 0 0 16,0 0-23-16,0 0-4 0,0 0-1 0,0 0 0 16,0 0-19-16,0 12-4 0,0-12-1 0,3 9 0 15,1-4-24-15,3 1-4 0,-3 0-8 0,3-6 11 16,0 6-11-16,0 0 10 0,0-6-10 0,0 0 10 16,3 6-10-16,-3-3 0 0,4-3 0 0,0 3 0 15,-4-3 9-15,0-3 0 16,3 0 0-16,-3-3 0 0,0 0-9 0,0 0 0 0,-3 0 0 0,3 0 8 15,-3 1-8-15,-1-1-14 0,-3-6 3 0,4 6 1 16,-4-3-6-16,0-3 0 0,0 1-1 0,-4-1 0 16,-3 0-43-16,4 3-9 15,-5-2-2-15,-2-1 0 0,-1 0 22 0,1 0 4 0,-1 4 1 16,1-4 0-16,-1 6 35 0,-3 0 9 0,0-6 0 0,-4 12 0 16,4-6 20-16,0 6 7 0,-4 0 1 0,1 0 0 15,6 6-4-15,-3 0 0 0,7 0 0 0,-4 6 0 0,1-3-16 16,3 5-8-16,3 1 8 0,-3 3-8 0,4-1 8 15,-1-2-8-15,0 8 0 0,1-5 8 0,3 3 4 16,0-4 0-16,0-5 0 0,3 9 0 0,-3-4 4 0,4 1 0 16,0 0 1-16,-1-1 0 0,4 4-17 0,0-4 0 15,0-5 0-15,4 3 0 0,-1 3 0 0,1-7 0 16,0 1 0-16,3 0 0 0,0-3 58 0,0 2 5 16,0-5 1-16,0-6 0 0,0 6-52 15,0-6-12-15,0 0 0 0,1-6 0 0,-1 6 0 16,0 0-18-16,3-6 4 0,1 1 1 15,-4-4-120-15,0 0-24 0</inkml:trace>
  <inkml:trace contextRef="#ctx0" brushRef="#br0" timeOffset="153465.113">16704 5550 1033 0,'0'0'22'0,"0"0"5"16,0 0 1-16,0 0 2 0,-4 6-30 0,4-6 0 0,-3 5 0 0,-1 1 0 0,4 0 76 0,0 0 10 16,-3 3 2-16,3 3 0 0,0-1-23 15,3 1-4-15,-3 0-1 0,0-3 0 0,4-3-39 0,-4 0-8 16,0-1-1-16,3 7-1 0,-3 0 3 0,0 0 1 15,4-6 0-15,-4-1 0 16,0 1-15-16,4 0 0 0,-4 3 8 0,0-9-8 16,0 0 9-16,0 0-1 0,0 0 0 0,0 0 0 0,0 0 1 0,0 0 0 15,0 0 0-15,0 0 0 0,0 0 42 0,0-9 8 16,3 0 1-16,1 4 1 0,-4-4-46 0,0 9-15 16,0 0 8-16,3-6-8 0,-3 0 18 0,4-6 0 15,-1 6 0-15,-3 0 0 0,4-2-18 0,-1 2 0 16,-3 6 0-16,0-3 0 0,4-6 0 0,-4 9 0 15,0 0 0-15,0 0 0 0,0 0 0 0,0 0 0 0,3-6 0 16,-3 6 0-16,0 0 0 0,0 0 0 0,0 0 0 0,7 0 0 31,0 6-20-31,-3-6-12 0,-1 0-1 0,5 6-1 0,-5-3 34 0,4 3 12 0,0-3 0 0,-3 2 0 16,3-2-12-16,-4 3 0 0,1-6 0 0,-4 0 0 16,7 6 0-16,-4 0 0 15,4-6 0-15,-7 0 0 0,4 0 0 0,3-6 0 0,-7 6 8 0,0 0-8 16,0 0 0-16,0 0 0 0,0 0 0 0,0 0 0 15,0 0 0-15,4 0 0 0,3 0 0 0,-7 0 0 16,0 0 0-16,3 0 0 0,4 6 0 0,-3 0 0 16,-1-6 21-16,-3 0-1 0,0 0-1 0,0 0 0 15,0 0-19-15,7-6 0 0,-3 6 0 0,-4 0 0 16,0 0 0-16,0 0 0 0,3-6 0 0,1 0 0 16,-1 6 0-16,-3 0 0 0,0 0 0 0,0 0 0 15,4-6 0-15,-4 6 0 0,0 0 0 0,0 0 0 16,0 0 0-16,0 0 0 0,0 0 0 0,0 0 0 0,3 0 0 15,-3 0 0-15,4-3 0 0,3 1 0 0,-7 2 0 0,4-3 0 16,-1 3 0-16,1-3 0 0,-1 3 0 0,4-3 0 16,0 3 0-16,0-3 0 0,0 3 0 0,0 0 0 15,0 0 0-15,1 0 0 0,-1 3 0 0,0-3 0 16,0 0 0-16,3 0 0 0,-3 3 0 0,4 0-9 16,-8-3 1-16,8 5 0 15,-4-2 8-15,0-3 0 0,4 6 0 0,-4-6 0 0,0 6 0 0,0-6 0 16,0 0 0-16,4 0 0 0,-4 0 0 0,0 0 9 15,3 0-9-15,-3 0 0 0,4-6 8 0,-4 0-8 16,4 3 0-16,-4 1 0 0,3-1 8 0,-3 0-8 16,4-3 0-16,-4 3 0 0,0-3 0 0,0 0 0 15,0 0 0-15,0 0 0 0,0 0 0 0,0 1 0 0,-3-1 0 0,3-3 0 32,-7 9-24-32,3-3-1 0,4 0-1 0,-7 3 0 0,0 0 15 0,0 0 11 0,0 0-13 15,0 0 5-15,4-6 8 0,-4 6 0 0,0 0 0 0,0 0 0 16,0 0 0-16,0 0 9 0,0 0-9 0,0 0 0 15,0 0 12-15,0 0-4 0,0 0 0 0,0 0-8 16,3 3 0-16,1 3 0 0,-1-3 0 0,1 6 0 16,0 2 20-16,-1-5 4 0,1 6 1 0,-1-6 0 15,1 6-25-15,3-1 0 0,-4-2 0 0,1 9 0 16,3-6-12-16,-4 5-5 0,4-2-1 0,-3 9 0 16,3-7 42-16,0 4 9 15,-3-4 2-15,3 1 0 0,-4 3-56 0,1-4-11 0,-1 1-3 16,1 0 0-16,3-4 79 0,-4 10 16 0,1-12 4 0,-1 5 0 15,-3 4-52-15,4-10-12 16,-1 7 0-16,-3-3 0 0,4-3 0 0,-4-1 0 0,7 1 0 0,-7 0 0 0,4 0 0 16,-4-4 0-16,3-2 0 0,-3 6 0 0,0-6 0 0,0 0 0 15,0-6 0-15,4 6 0 0,-4 0 0 0,0-6 0 16,0 0 0-16,0 0 0 0,0 0 0 0,0 0 0 16,0 0 0-16,0 0 0 0,0 0 54 0,0 0 8 15,-4-6 2-15,1-6 0 0,-1 6-64 0,-3-12-15 16,0 7-1-16,3-4-1 0,4-9 17 0,-3 7 0 15,-1-4 0-15,-3-2 0 0,0-4-9 0,4 10 9 16,-4-13 0-16,0 4-9 0,0 2 1 0,-1-2 0 16,5-4 0-16,-4 7 0 0,0-4 8 0,0 10 0 0,3-4 0 15,1 7 0-15,-1-1-16 0,4-3 1 0,0 6 1 16,0-2 0-16,0 2 14 0,4-6 0 0,-1 7 0 0,1-7-9 16,-1 9 9-16,4 3 0 15,0-6 0-15,0-5 0 0,1 8 0 0,-1 3 0 16,3 0 0-16,-6 3 0 0,-1 0-15 0,4-3-4 0,0 1-1 0,-3 5 0 15,3 0 20-15,0 0 0 0,4 5 0 0,-4-5 0 16,3 6-11-16,1-3 2 0,-1 3 0 0,1 3 0 16,3 0 9-16,-3-3 0 0,-4 5 0 0,3 1-8 15,1-12 8-15,-4 9-10 0,0-3 10 0,0 6-10 16,-3-6-6-16,-1 5-2 0,1-5 0 0,-4 6 0 16,0-3-6-16,0-3-2 15,-4 2 0-15,4-8 0 0,0 0 8 0,-7 9 2 0,0-3 0 0,-4 0 0 16,1 0 16-16,-4 6 0 0,3-12 0 0,0 6 0 0,-3-6 11 15,0 3-1-15,4-1 0 0,-1-4 0 16,1 2 7-16,-5-3 2 0,5-3 0 0,-4 6 0 0,-4 0-19 16,4 0 0-16,3-6 0 0,-3 0 0 15,0 0-27-15,4 0-9 0,-5 0-1 16,1 0-1-16,4 1-97 0,-1 2-19 0,4-3-4 16,0 3-1-16</inkml:trace>
  <inkml:trace contextRef="#ctx0" brushRef="#br0" timeOffset="154002.406">17829 5658 828 0,'0'0'18'0,"0"-8"4"0,-3 2 1 0,-1-3 0 0,1 3-23 0,-1-6 0 0,-3 6 0 0,0-5 0 16,0-1 82-16,0 3 12 0,0 3 2 0,0 0 1 16,0 0-16-16,0 1-3 0,3-1-1 0,4 6 0 15,-7 0-19-15,-3 0-4 0,10 0-1 0,-7 6 0 16,0-6-29-16,3 5-7 0,-3 1-1 0,0 6 0 16,3-9 6-16,-3 6 1 0,0 6 0 0,4-4 0 15,-4 7-23-15,0-9 0 0,3-3 0 0,-3 2 8 16,4 7-8-16,3-3 0 0,-4 0 0 0,0-3 0 15,4 2 0-15,0 1 14 0,0 0-3 0,0-6-1 16,0 5 2-16,4-5 1 0,-4-6 0 0,4 3 0 16,-1 3 24-16,4-3 5 0,-3 0 1 0,-1 3 0 0,4 0-26 15,0-6-5-15,0-6 0 0,0 6-1 16,4-6-1-16,-4 3 0 0,0-3 0 0,4 0 0 0,-4 0 2 0,3 1 0 16,-3-7 0-16,0 0 0 0,0 0-12 0,-3 3 8 15,3 4-8-15,-3-1 8 0,-4 6-8 0,0 0 0 16,0-12 0-16,0 0-11 0,0 6-4 0,-4-3-1 15,1 1 0-15,-1 2 0 0,-3-3 0 0,3-3 0 16,-3 6 0-16,0 0 0 0,0 1 16 0,-3 5 0 16,3-9 0-16,0 0-9 15,-4 6-15-15,4 0-4 0,0 6 0 0,0 0 0 0,0-3 8 0,3 9 0 0,-3 0 1 16,0-4 0 0,4 7-13-16,-1 0-4 0,-3 0 0 0,3-1 0 15,4-2-16-15,4-3-4 0,-4 6-1 0,4 0 0 16,-1-6-124-16,-3 2-25 0</inkml:trace>
  <inkml:trace contextRef="#ctx0" brushRef="#br0" timeOffset="154452.375">17928 5656 874 0,'0'0'19'0,"0"0"4"15,0 0 1-15,0 0 1 0,0 0-25 0,0 0 0 0,0 0 0 0,0 0 0 0,0 0 72 0,0 0 10 16,0 0 2-16,0 0 0 0,-3 5-8 0,3-5-2 16,-4 6 0-16,4 0 0 0,0 0-16 0,0 0-3 15,0 6-1-15,4-3 0 0,-4-4-8 0,3 4-2 16,1 0 0-16,-4 3 0 0,0-6-28 0,3 0-7 16,-3-1-1-16,0 1 0 0,0 0 7 0,0 0 1 15,0 3 0-15,0-9 0 0,4 6-7 0,-4-6-1 16,0 0 0-16,0 0 0 15,0 0 20-15,0 0 3 0,0 0 1 0,0 0 0 0,0 0-16 0,0 0-4 16,0 0 0-16,0-6 0 0,0-6-3 0,0 6-1 16,0-3 0-16,-4 4 0 0,4-7 0 0,-3 0 0 15,3 0 0-15,-4 3 0 0,4 4-8 0,-3-13-11 0,3 6 3 16,0-3 0-16,0 1 8 0,0-1 0 0,0 3 0 16,0 1 0-16,0-7 0 0,3 12 0 0,-3-3 0 0,0 9 0 15,0 0-18-15,0 0-2 0,0 0 0 0,7-6 0 16,0 6 0-16,0 0 0 0,0 6 0 0,4-6 0 31,0 6-12-31,-4-3-4 0,3 3 0 0,1 3 0 0,-1 0-23 16,1-4-5-16,0 1 0 0,-1-6-1 0,1 6-31 0,-1 0-5 15,4 0-2-15,-7-6 0 0,4 0-85 0,0 0-16 16</inkml:trace>
  <inkml:trace contextRef="#ctx0" brushRef="#br0" timeOffset="154864.674">18316 4900 828 0,'0'0'18'0,"0"0"4"0,0 0 1 0,0 0 0 0,0 0-23 0,0 0 0 15,0 0 0-15,-3 3 0 0,-1 6 76 0,1 0 10 16,3-4 2-16,-4 7 1 0,4 0-5 0,-3 0-2 0,-1 0 0 0,4 2 0 16,-3-2-20-16,3 6-4 0,3-4-1 0,-3 4 0 15,0 5-13-15,4-2-2 0,-1 3-1 0,-3-1 0 16,7-2-17-16,-3 8-3 0,-1 0-1 16,-3 4 0-16,0-4-6 0,4 9-2 15,-1-8 0-15,1 8 0 0,3-6-3 0,-4 4-1 16,1-4 0-16,-1 3 0 0,1 3-8 0,-4-11 8 15,4 2-8-15,-1-2 8 0,1 2 10 0,-4-5 2 16,0 2 0-16,0 4 0 0,3-10-20 0,-3 4 0 0,0-7 0 0,0 4 0 16,0-3 0-16,4-1 0 15,-4-5 0-15,0 0 0 0,3-4 0 0,-3-2 0 0,0-6 0 0,0 0 0 16,0 0-36 0,0 0-7-16,0 0-1 0,0 0-1 0,0 0-20 15,0-6-4-15,0-2-1 0,0 2-687 0</inkml:trace>
  <inkml:trace contextRef="#ctx0" brushRef="#br0" timeOffset="155156.295">18136 5462 982 0,'0'0'21'0,"0"0"5"0,0 0 1 0,0 0 1 0,0 0-28 0,0 0 0 16,0 0 0-16,0 0 0 0,0 0 54 0,0 0 5 16,7 2 1-16,0 1 0 0,0-3 5 0,4 0 2 15,0 0 0-15,-1 3 0 0,1-3-19 0,-1 0-3 16,4 0-1-16,1-3 0 0,-1 3-13 0,3-3-3 0,-3 1-1 0,1 2 0 16,2-3-16-16,-3 3-3 0,0 0-8 0,1 0 12 15,-1 0-12-15,0 0 0 0,0 0 0 0,0 0 0 31,0 0-179-31,-3 0-41 0,10 0-9 0,-4 3-2 0</inkml:trace>
  <inkml:trace contextRef="#ctx0" brushRef="#br0" timeOffset="155645.386">18524 5506 1080 0,'0'0'24'0,"0"0"4"0,0 0 2 0,0 11 0 0,0-8-30 0,0 3 0 0,4 0 0 0,-1 0 0 15,1 0 84-15,3 0 12 0,0 0 1 0,-3-1 1 16,3 1-18-16,0 0-4 0,0-6-1 0,0 9 0 0,0-3-36 0,0-3-7 16,0 6-2-16,0-3 0 0,0-6-7 0,0 5-2 15,0-5 0-15,0 0 0 0,-3 0-1 0,3 0-1 16,-4-5 0-16,4 5 0 0,-3-9 1 0,-1 0 0 15,5 3 0-15,-5-3 0 0,1 3-9 0,-1 0-2 16,-3-11 0-16,0 8 0 0,0-3-9 0,0 6 0 16,0-5 0-16,0-1-11 15,-3 6-21-15,-1-6-4 0,-3 0 0 0,0 4-1 16,0-4-10-16,0 6-1 0,0 6-1 0,0-6 0 16,-4 6 9-16,4 0 3 0,-3 6 0 0,2 0 0 0,-2 0 19 0,-1 8 4 15,4-2 1-15,-3 6 0 0,3-1 13 0,-4 1 0 16,4 3 0-16,0 2 10 0,0-5 13 0,0 2 2 15,0-2 1-15,0-3 0 0,3 2 6 0,1 1 0 16,-1 0 1-16,1-7 0 16,3 4 3-16,0 3 0 0,3-6 0 0,1-1 0 0,3 4-4 0,0 3 0 0,0-7 0 0,0 1 0 15,3 3-12-15,1-6-2 16,0 5-1-16,-1-2 0 0,4 0-9 0,-3-6-8 16,3 0 12-16,0 2-12 0,0-2 0 0,0 0 0 0,4-6 0 15,-4 6 0-15,0-6-40 16,0 0-1-16,0-6-1 0,4 6 0 0,-4 0-46 0,0 6-8 0,0-6-3 15,-3 0-666-15</inkml:trace>
  <inkml:trace contextRef="#ctx0" brushRef="#br0" timeOffset="156485.058">19629 5556 468 0,'0'0'10'0,"0"0"2"0,-7-6 1 0,-1 0 0 0,5-3-13 0,-1 3 0 15,-3 0 0-15,4 3 0 0,3 3 48 0,-4-3 6 16,1-3 2-16,3 6 0 0,0 0 14 0,0 0 3 16,-4-5 1-16,4 5 0 0,-3-6-2 0,3 6-1 15,-7-6 0-15,7 6 0 0,0 0-3 0,0 0-1 16,0 0 0-16,0 0 0 0,0 0-8 0,0 0-2 0,0 0 0 16,0 0 0-16,0 0-34 0,0 0-7 15,0 0-2-15,0 0 0 0,0 12-14 0,-4-7 0 0,1 1 0 0,3 0 0 16,0 3-8-16,3 3 8 0,-3 5 0 0,4-5 0 15,3 3 0-15,-4 3 0 16,4-1 0-16,-3-5 0 0,3 3 0 0,0-4 0 0,0 1 0 0,4 6 0 16,-4-6 0-16,0-1 0 0,0 4 0 0,0-3 0 15,0 0 28-15,3-7 2 0,-3 4 1 0,1-3 0 16,-1 0-31-16,3 0 8 0,-3 0-8 0,0 0 0 16,4-6 12-16,-4 6 0 0,0-6 0 0,4 0 0 15,-1 0 0-15,-3 0 0 0,4 0 0 0,-1-6 0 16,1 0 7-16,-4 0 1 0,4-3 0 0,-1 0 0 15,-3 0 0-15,0-2 0 0,0 5 0 0,0-12 0 16,-3 12-20-16,-1-3 0 0,1-2 0 0,0-7 0 16,-4 0 0-16,0 4-12 0,0-4 1 0,-4 0 1 15,4-5-26-15,-4 8-4 0,-3 3-2 16,0-5 0-16,0-1-29 0,0 3-5 0,0-2-2 0,0 5 0 16,0 0-90-16,0 4-17 15,3 5-4-15,-3-6-1 0</inkml:trace>
  <inkml:trace contextRef="#ctx0" brushRef="#br0" timeOffset="156982.929">20017 5579 914 0,'0'0'20'0,"0"0"4"0,0 0 0 0,0 6 3 0,0 0-27 0,0 9 0 0,0-10 0 0,0 7 0 15,0-6 37-15,3 6 3 0,-3-3 0 0,4-1 0 16,-1 1 8-16,1 3 3 0,-1-6 0 0,1 6 0 16,-1-3-12-16,4-1-3 0,-3-2 0 0,-1 3 0 15,-3-9-3-15,0 0-1 0,0 0 0 0,0 0 0 16,0 0 23-16,0 0 4 0,0 0 1 0,4-9 0 15,-1 0-4-15,-3 4-1 0,4-4 0 0,-4-3 0 16,0-6-33-16,0 4-6 0,0-4-2 0,0 6 0 16,0 0 6-16,0-8 0 0,0 8 1 0,0 0 0 15,0 6-21-15,0-5 0 0,0-1 0 0,0 6 0 16,0 3-12-16,0 3-6 0,0 0-2 0,4-3 0 16,3 0 10-16,-7 3 2 0,0 0 0 0,7 3 0 15,0 3 8-15,0-3-13 0,3 6 5 0,-3-3 8 0,8 0-9 16,-5 5 9-16,1-5 0 0,-1 6 0 0,1 3 0 0,3-4 0 15,-3 1 0-15,-1 0 0 0,-3 0 0 0,0-1 0 16,4 4 0-16,-4-3 9 0,0 6-1 0,0-10-8 16,0 10 12-16,0-6-4 0,0 0-8 0,-3-1 10 15,3-2-10-15,-4 3 10 0,1 0 8 0,-1-1 2 16,1-5 0-16,-1 0 0 16,1 0-62-16,-1-6-12 0,-3 6-2 0,4-3-511 15,3 0-101-15</inkml:trace>
  <inkml:trace contextRef="#ctx0" brushRef="#br0" timeOffset="157696.856">21174 5376 954 0,'0'0'20'0,"-11"6"5"0,1 0 1 0,-1 0 2 0,-3 3-28 0,3 2 0 16,-3 1 0-16,4 0 0 0,-5 0 87 0,5-3 12 15,-4-1 2-15,3 7 1 0,1-9-37 0,-1 6-7 16,0-1-2-16,4-2 0 0,-3 3-25 0,3 0-6 0,0 0-1 0,0-1 0 15,3-5-1-15,1 0-1 0,-1 3 0 0,1 3 0 16,-1-6-3-16,4-6-1 0,0 5 0 0,0 1 0 16,0 0-4-16,0-6-1 0,0 6 0 0,0-6 0 15,0 0 1-15,7 6 0 0,-3-6 0 0,3 6 0 16,0-6-14-16,0 0 8 16,0-6-8-16,3 6 0 0,1 0 9 0,0-6-9 0,-1 6 8 15,1 0-8-15,-1-6 0 0,1 6 0 0,-1 0 0 0,1 0 0 16,3 0 0-16,-3 6 0 0,-1 0 0 0,1-6 0 15,0 9-8-15,-1-6 8 0,-3 3 0 0,0-1 0 16,0 4 0-16,-3-3-11 0,3-6 11 0,-4 6-8 16,1 0 8-16,-1 6 0 0,1-6 0 0,-4 5-8 15,3-2 8-15,-3 9 0 0,0-12 0 0,0 5 0 16,-3-2 8-16,3 3-8 0,0 0 8 0,-4 0-8 16,1-1 10-16,-4 1-2 0,3-6-8 0,-3 3 12 0,-3-3-4 15,3 0 0-15,0-1-8 0,-4 1 12 16,4-6-12-16,-4 0 11 0,1 0-11 0,-1 0 10 0,1 0-10 15,-1-6 0-15,0 6 0 0,-3-5-11 0,4-1 3 0,-1 3 0 16,-3-3 0-16,3 3 0 16,-3-6-16-16,4 9-2 15,3-6-1-15,-4 0 0 0,4 0-45 0,0 6-10 0,0 0-2 0</inkml:trace>
  <inkml:trace contextRef="#ctx0" brushRef="#br0" timeOffset="158287.609">21484 5561 780 0,'0'0'22'0,"-7"6"5"0,0 0-27 0,0 0 0 0,0-6 0 0,-4 6 0 15,4-3 70-15,-3 6 9 0,-1-6 1 0,1 3 1 16,-1-1 0-16,0-5 0 0,1 6 0 0,-1 0 0 0,4 0-39 0,0 0-8 16,-3 3-2-16,2 0 0 0,1-4 6 0,0 4 1 15,0-3 0-15,4 0 0 16,-4 6-23-16,3 0-4 0,1-4 0 0,3 10-1 0,-4-6 2 15,4 0 1-15,0-1 0 0,0 1 0 16,0 3 14-16,0-3 4 0,4-12 0 0,-1 5 0 0,1 1-12 0,-1 0-1 16,4-6-1-16,0 0 0 0,0 0-6 0,0 0 0 15,4 0-1-15,-4-6 0 0,4 6-3 0,-1-6 0 16,-3 1 0-16,4-7 0 0,-4 6 1 0,0-6 0 16,0 3 0-16,-3 3 0 0,3-5-9 0,-4 5 12 15,1-6-12-15,-4-3 12 0,3 9-12 0,-3 1 0 16,4-1 0-16,-4 6 0 0,0 0 0 0,0 0 0 15,0 0 0-15,0 0 0 0,0 0 0 0,0 0 0 16,0 0-9-16,0 0 9 0,0-12-12 0,0 12 2 0,0 0 0 16,0 0 0-16,0 0-1 0,3 12 0 0,1-6 0 15,-1 2 0-15,1 1 11 0,-1 0 0 0,1 3 0 0,-1 0-8 16,-3-1 8-16,4 4 0 0,0-3 0 16,-1 0 0-16,1-1 8 0,-1-5-8 0,1 0 8 0,-1 3-8 15,1 0 0-15,-1 0 9 0,4-9-9 16,-3 5 0-16,-4-5 10 0,0 0-10 0,3 0 8 0,-3 0-8 31,7 6-19-31,0-12-9 0,0 6-1 0,1-5-526 0,-1-4-105 0</inkml:trace>
  <inkml:trace contextRef="#ctx0" brushRef="#br0" timeOffset="158782">21643 5561 1090 0,'0'0'24'0,"0"0"4"0,0 0 2 0,0 0 2 0,0 0-32 0,0 0 0 16,0 0 0-16,-4 6 0 0,4 0 89 0,-3 3 12 15,3 0 3-15,-4 0 0 0,4 2-27 0,0-5-5 16,4 0 0-16,-4 0-1 0,0 0-23 0,0 9-4 16,0-7 0-16,0 1-1 0,0-9-3 0,0 0 0 15,0 6 0-15,0 0 0 0,3 0-30 0,-3 6-10 16,0-6 0-16,0-6 0 0,0 0 0 0,0 0 0 15,0 3 0-15,0-3 0 0,0 5 12 0,0-5-4 16,0 0 0-16,0 0-8 0,0 0 0 0,0 0 0 16,0 0 0-16,0 0 0 0,7 3 11 0,-7-3-11 0,0 0 10 0,4 0-10 15,-4 0 9-15,0 0-9 0,7 0 8 0,-7 0-8 16,0 0 0-16,4-3 0 0,3-2 0 0,-4 2 0 16,-3 3 0-16,7-6 0 0,0 6 0 0,0-6 0 15,-3 6 0-15,3 0 0 0,0-6 0 0,0 0 0 16,0 6-11-16,-3-6 11 0,-1 6-8 0,1-6 8 15,-1 6 0-15,-3 0 0 0,0 0 0 0,7 0 0 16,0 0 0-16,4 0 0 0,-8 6 0 0,4 0 0 16,0-6-16-16,4 6 1 0,-4 6 1 0,0 2 0 15,0-2 14-15,0 6 0 0,0-6 0 16,0 2 0-16,0 4 0 0,-3 0 0 0,0-7 9 0,-1 1-9 16,4 3 14-16,-7-3-3 0,4-1-1 0,-1-5 0 15,-3 6-2-15,0-12 0 0,0 6 0 0,0-6 0 16,0 0-8-16,0 0 0 0,0 0 9 0,0 0-9 15,0 0-32-15,0 0-10 0,4-6-2 0,-1 6-844 16</inkml:trace>
  <inkml:trace contextRef="#ctx0" brushRef="#br0" timeOffset="159434.822">22359 5629 1148 0,'0'0'25'0,"4"-12"6"0,-4 6 1 0,3 1 0 0,-3 5-32 0,0 0 0 0,0-6 0 0,0 6 0 16,0 0 73-16,-7-3 9 0,4-3 2 0,-8 3 0 16,0 6-16-16,1-3-4 0,-4 0 0 0,0 0 0 15,-4 0-25-15,0 0-6 0,1 0-1 0,-1 6 0 16,0-3-17-16,1 3-4 0,-1-1-1 0,0 1 0 15,4-6-2-15,-3 12 0 0,3-6 0 0,-1 3 0 16,5-3-8-16,-1 2 0 0,4 1-12 0,0 3 12 16,0 6-9-16,4-9 9 0,3 5 0 0,-4 1 0 15,4 3 0-15,0-7 12 0,4-2 0 0,-1 9 0 16,1-12 2-16,3 0 0 0,0-1 0 0,3 1 0 16,1-6 10-16,0 6 3 0,-1-6 0 0,-3 0 0 15,0 0-27-15,7-6 0 0,0 0 8 0,1 1-8 16,-1-7 8-16,0 0 0 0,0 0 0 0,0-2 0 15,0 2-8-15,0-9 8 0,-3 7-8 0,3 5 8 0,-4-15-8 16,1 4 0-16,-4-4 9 0,4 6-9 0,-4-5 8 16,0 8-8-16,-4-8 10 0,1 2-10 0,-1 3 8 15,1 1-8-15,-4-7 0 0,0 4 0 0,0 2 11 16,-4 0-11-16,1-2 12 0,-1 2-12 0,1-8 0 16,-4 8 0-16,3-5 0 0,-3 5 0 15,4 3-11-15,-4-2-2 0,-4 5-1 0,7 6 0 0,-3-6 14 0,4-2-9 16,-4 11 9-16,3 0-8 0,-3-3 0 0,7 6 0 15,0 0 0-15,0 0 0 16,0 0-20-16,0 0-3 0,0 0-1 0,-7 9 0 0,7 8 32 0,-3-5 0 16,-1 12 0-16,4-4 0 0,0 4-12 0,0 5 3 15,0 3 1-15,4-5 0 0,-1 8 8 0,1 0 0 0,-1 4 0 16,1-7 0-16,-1 3 0 0,1 3 0 0,-1-5 0 0,1 2 0 16,3 0 0-16,-4-2 0 0,5-1 0 0,-1-3 8 15,-4 1-8-15,4-4 0 0,-3-8 0 16,-1 0 8-16,4-4-8 0,-3 4 0 0,-1-6 8 15,4-6-8-15,0 2 0 0,-3-2-8 0,3-3 0 0,0-3 0 16,0 0-36 0,0 0-8-16,4 0 0 0,-4 0-474 0,3-3-94 15</inkml:trace>
  <inkml:trace contextRef="#ctx0" brushRef="#br0" timeOffset="160042.962">22567 5629 961 0,'0'6'20'0,"-3"6"5"0,-1-3 1 0,4-4 2 0,0-5-28 0,-3 12 0 16,-1-6 0-16,4 0 0 0,0 6 64 0,0-6 6 15,0 2 2-15,4 1 0 0,-4 0-4 0,0-3 0 16,3 6 0-16,1-6 0 0,-1-1-10 0,-3 1-2 0,4 0-1 0,-1 0 0 16,-3-6-11-16,0 9-1 0,0-9-1 0,0 0 0 15,0 0-15-15,0 0-3 0,7 6-1 0,-7-6 0 16,0 0 10-16,0 0 3 0,7 6 0 0,-7-6 0 16,4 0-23-16,-4 0-4 0,0 0-1 0,7-6 0 15,0 6-8-15,-3 0 0 0,3-6 0 0,-7 6 0 16,0 0 0-16,0 0 0 0,0 0 0 0,0 0 0 15,0 0 0-15,3 0 0 0,1 0 0 0,3 6 0 16,-4 0 0-16,4 0-11 0,-3-1 3 0,-1 1 0 16,-3 0 8-16,4 0 0 0,-4 3 0 0,3 0 0 15,1 0 0-15,-1-4 0 0,1 1 0 0,3 0 0 16,-3 6 0-16,3-6 11 0,0 0-3 0,0-6 0 16,0 6-8-16,0-4 8 0,-4 1-8 0,4-3 8 15,0 3 6-15,1 3 1 0,2-6 0 0,-3 0 0 16,4 0-1-16,-4 0 0 0,0 0 0 0,3 0 0 15,-3-6 6-15,1 3 2 0,-1 3 0 0,-4-3 0 0,4 1-22 0,0-1 0 16,0 0 0-16,-3-3 0 0,3 0 0 16,-4-6 14-16,1 6-3 0,-1-5-1 0,1-1-10 0,0-3 0 15,-1 3 0-15,-3 1 0 0,4-1 0 0,-1-9 0 16,1 9 0-16,-4-5 0 0,0 5 0 0,0-6 0 16,-4 4 0-16,4-10 0 0,-3 7 0 0,3-4-16 15,-4 3 4-15,1 1 1 16,-1-1-13-16,0 3-2 0,4 9-1 0,-3-5 0 15,3-1-5-15,-4 3 0 0,4 9-1 0,0 0 0 16,0 0-110-16,0 0-21 0,0 0-5 0,0 0-330 16,0 0-65-16</inkml:trace>
  <inkml:trace contextRef="#ctx0" brushRef="#br0" timeOffset="160344.608">23015 5753 1116 0,'0'0'24'15,"0"0"6"-15,0 0 1 0,0 0 0 0,-7 5-31 0,7-5 0 0,-3 6 0 0,-1-3 0 16,1 3 104-16,-1 6 16 0,1-6 2 0,3 6 1 15,-4-7-70-15,4 7-13 0,0-6-4 0,-4 6 0 16,4-3-11-16,0 2-2 0,4-5-1 0,-4 6 0 16,0 0-10-16,0-6-3 0,0 0 0 0,4-1 0 15,-4 4-9-15,0-9 0 0,0 0 0 0,0 0 8 16,0 0-31-16,0 0-6 0,0 0-2 0,0 0-485 16,0 0-98-16</inkml:trace>
  <inkml:trace contextRef="#ctx0" brushRef="#br0" timeOffset="160891.457">23333 5711 1220 0,'0'0'27'0,"0"0"5"0,0 0 2 0,0 0 0 0,0 0-34 15,-7-3 0-15,3 1 0 0,-3-1 0 0,7 3 83 0,-7-6 9 16,0 0 3-16,7 6 0 0,-7 0-50 16,0 6-9-16,0-6-3 0,0-6 0 0,-4 6-1 15,11 0 0-15,-7 0 0 0,0 0 0 0,-4-6-32 0,4 6 0 16,0 0 0-16,0 12 0 15,0-6 0-15,4 2 0 0,-4 4 0 0,0 6 0 0,3-1 0 0,4-2 0 16,-3 3 0-16,3-1 0 0,0-5 0 0,3 3 0 16,-3-6 0-16,0 5 0 0,4-8 16 0,-1 6-3 15,1-6-1-15,3 6 0 0,-4-9 7 0,4 5 1 16,0 1 0-16,0-9 0 0,4 6-20 0,-4 0 0 16,4 0 0-16,-1-6 0 0,1 6 29 0,-1-6 3 0,1-6 0 0,3 6 0 31,-3-6-64-31,3 0-12 0,0 0-2 0,0-8-1 15,0 2-171-15,4-6-34 0</inkml:trace>
  <inkml:trace contextRef="#ctx0" brushRef="#br0" timeOffset="161483.843">23424 5032 981 0,'-7'12'28'0,"7"-6"6"15,0 6-34-15,0-1 0 0,0 1 0 0,0 9 0 16,0 2 52-16,0-5 3 0,0 3 1 0,0 2 0 0,-3 1 22 0,3 2 5 16,0 6 1-16,0 4 0 0,3-7-22 0,-3 9-4 15,0-11-1-15,4 14 0 0,-1-9-12 0,1 9-2 16,0 3-1-16,-4-8 0 0,3-4-11 0,1 0-3 15,-1 4 0-15,-3-4 0 0,4-3-12 16,-1 4-2-16,-3-10-1 0,4 1 0 0,-1-4 6 16,1 4 1-16,-1-9 0 0,1 2 0 0,-1-11-20 0,1 6 0 15,-4 0 0-15,3-6 0 0,-3-6 10 0,0 0 2 16,0 0 0-16,0 0 0 0,0 0 4 0,0 0 0 16,7-6 1-16,-3 0 0 0,3 0-4 0,-3-6-1 15,3 6 0-15,-4-6 0 0,8 4-12 0,-8-10-10 16,4 0 2-16,0 4 0 0,-3 2 16 0,3-6 3 0,0 7 1 15,-4-7 0-15,5 3-12 0,-5 3 0 0,4 1 0 16,0-7 0-16,-3 9-12 0,-1 0 1 0,1 4 1 0,-4 5 0 16,0 0 10-16,3-3 0 0,4-3 0 0,-7 6 0 15,0 0-8-15,7 0 0 0,0 6 0 0,1-6 0 16,-8 0 8-16,7 0 0 0,0 3 0 0,0 5 0 16,0-2 0-16,0 3 0 0,-4 3 8 0,4 0-8 15,0-1 0-15,1-2 0 0,-1 3 0 0,-4 0 0 16,4 5 11-16,-3-5-3 0,-1 6 0 0,1-4 0 15,3-2-8-15,-4 6 0 0,4-4-12 0,-3 4 12 16,-1 0 0-16,1-6 0 0,-1 2 0 0,-3 4 0 16,4-6 0-16,0 5 8 0,-1-5-8 0,-3 0 12 15,4-3-12-15,-1 2-14 0,4-5 3 0,-7 0 1 16,4 0-14 0,-1 0-4-16,-3-6 0 0,7 0 0 0,-3 0-113 0,-1-6-23 0,4 6-5 0,-3-12-1 0</inkml:trace>
  <inkml:trace contextRef="#ctx0" brushRef="#br0" timeOffset="162204.576">23862 5808 757 0,'0'0'21'0,"0"0"6"0,0 0-27 0,3 6 0 16,4 0 0-16,-3 0 0 0,0 0 88 0,-1 0 13 16,4-3 3-16,-3 3 0 0,3 0-32 0,0-1-7 15,0-5-1-15,-4 0 0 0,4 0-1 0,0-5-1 16,1 5 0-16,2-6 0 0,-3 0-27 0,0 0-6 16,0-3-1-16,0 3 0 0,0-6-20 0,-3 7-8 15,3-7 0-15,-4-3 9 16,-3 6-32-16,4 0-6 0,-4-2-2 0,0-1 0 15,0-3-25-15,-4 6-4 0,1 4-2 0,-1 2 0 16,-3-3 8-16,4 0 2 0,-8 0 0 0,4 0 0 0,0 6 35 0,-3-6 7 0,3 6 2 16,-4 0 0-16,4 6 22 0,-4 0 5 0,4 0 1 0,0 0 0 15,-3 3 16-15,3 5 3 0,-4 1 1 0,4 3 0 16,0-7-18-16,3 4-3 0,1 3-1 0,-1-7 0 16,1 1 28-16,3 3 6 0,0-3 0 0,0 5 1 15,3-5-19-15,1 6-4 0,3-10-1 0,0 4 0 16,0 6-3-16,4-6-1 0,-1-6 0 0,4 5 0 15,0 4-9-15,4-3-1 0,-4-6-1 0,4-1 0 16,-1 1-14-16,1-6 9 0,0 6-9 0,-1-6 8 16,1 6-18-16,0-6-4 0,-4 0-1 0,3-6 0 15,1 6-135 1,-4-6-27-16,0 0-6 0,0 1-1 0</inkml:trace>
  <inkml:trace contextRef="#ctx0" brushRef="#br0" timeOffset="163478.097">25012 5697 1105 0,'0'0'24'0,"0"0"4"0,0 0 2 0,0 6 2 0,0 2-32 0,0 1 0 16,0 0 0-16,0 9 0 0,0-1 32 0,0-2 0 15,0 9 0-15,0-1 0 0,0 4 24 0,0 2 5 16,3-6 1-16,-6 10 0 0,3-13 2 0,-4 10 1 16,4-7 0-16,-3 4 0 15,3 2-12-15,-4-8-2 0,4-4-1 0,-3 1 0 16,-1 0-2-16,1-4-1 0,-1 10 0 0,-3-7 0 0,4-2-22 0,-1 3-4 16,1-1-1-16,-4 1 0 0,3-9-12 0,1 3-8 15,-1-1 8-15,-3 1-8 0,3-6 12 0,4 0-1 16,-3 0-1-16,3-6 0 0,-4 3-10 0,4-3 0 15,0 0 0-15,0 0 0 0,0 0 26 0,0 0 10 0,0 0 1 0,-3-9 1 16,3-3-23-16,-4 0-5 0,4-2-1 0,-3-1 0 16,3-6-9-16,-4 4 0 0,4-1 9 0,0-2-9 15,-3 2 0-15,3-14 0 0,-4 8 0 16,1-11-12-16,3 2-1 0,-4 4-1 0,4-3 0 0,0-6 0 31,-3 2-20-31,3-8-4 0,0 9-1 0,0 3 0 0,0-4 18 0,0 10 3 16,0-9 1-16,3 8 0 0,1 1 6 0,-4 8 2 0,3 0 0 0,-3-2 0 15,4 2-7-15,-1 6-2 0,-3 1 0 0,4-1 0 16,-1 3 8-16,1 3 2 0,3 3 0 0,0 0 0 16,0 3-6-16,4 3-1 0,-1-3 0 0,1 3 0 15,-1 6 15-15,4 3 0 0,-3-1 0 0,3 1 0 16,0-3 0-16,0 9-9 0,0-7 9 0,1 1 0 16,-1 6 0-16,0-3 0 0,0-4 0 0,-7 1 0 15,4 6 0-15,-4-4 0 0,-4 4 0 0,1 0-8 16,-4-1-2-16,0 4 0 0,-7-3 0 0,3-1 0 15,-3 1-21-15,0 2-4 0,-4-8-1 0,-3 6 0 16,4-9 8-16,-4 2 0 0,-4 1 1 0,4 0 0 0,3-6 15 0,1 0 4 16,-4 0 0-16,-1-6 0 0,5 5 8 0,-1-5 0 15,1-5 0-15,-1 5-8 16,1-6-16-16,2-6-2 0,1 0-1 0,4 0 0 16,-4-2-85-16,3 2-16 0,-3-26-4 0,4 14-1 0</inkml:trace>
  <inkml:trace contextRef="#ctx0" brushRef="#br0" timeOffset="164014.2">25347 5753 1335 0,'0'0'29'0,"0"0"7"0,0 0 0 0,0 0 2 0,0 0-30 0,-7 0-8 0,0 5 0 0,0-5 0 15,0 0 51-15,0 6 9 0,-4-6 1 0,4 3 1 16,-3 0-42-16,3 0-9 0,-4 0-2 0,4 0 0 16,0 9-9-16,0-12 0 0,-4 6 9 0,4 0-9 15,0-1 0-15,0 7 8 0,0-6-8 0,0 9 0 16,0-3 0-16,0-1 0 0,0 1 0 0,3 0 0 15,1-3 0-15,-1 2 0 0,1-5 0 0,3 6 0 0,0-6 20 0,3 6 7 16,1-6 1-16,-1-1 0 0,4-2 7 0,0 0 1 16,0 0 1-16,4 0 0 0,0-3-18 0,-1 0-4 15,1 0-1-15,-1-3 0 0,1 0 2 0,3-3 0 16,-3 6 0-16,-1-5 0 0,-3-7 4 0,4 6 0 16,-4 0 1-16,0-6 0 0,0 6-21 0,-4 0 0 15,1 1 0-15,0-4 0 0,-4 9 0 0,0 0 0 16,0 0 8-16,0 0-8 0,3-6 0 0,-3 6 0 15,0 0 0-15,0 0 0 0,0 0-12 0,0 0-6 16,0 0-2-16,-3 6 0 0,3 0 11 0,-4 2 9 0,4 4-13 16,-4-6 5-16,4 6 8 0,0-6 0 0,0 6 0 15,0-7 0-15,4 4 0 0,-4 3 0 16,0-12 0-16,0 0 0 0,4 6 0 0,-1 0 0 16,-3-6 0-16,4 6 11 0,-1-1 7 0,-3-5 2 0,7 6 0 15,-7-6 0-15,7 0-34 0,0 0-6 16,0 0-2-16,0 0-562 15,0 0-113-15</inkml:trace>
  <inkml:trace contextRef="#ctx0" brushRef="#br0" timeOffset="164438.254">25580 5764 1384 0,'0'0'39'0,"0"0"9"0,0 0-38 16,0 0-10-16,-7 6 0 0,3-3 0 0,1 3 31 0,-1 0 4 15,-3 6 1-15,4-6 0 0,-1-1 9 0,4 7 3 16,-3-6 0-16,-1 6 0 0,4-6-4 0,0 3 0 16,-3 2 0-16,3-5 0 0,0 12-25 0,0-9-6 15,0-1-1-15,0 1 0 0,3 9-1 0,-3-12-1 16,4 6 0-16,-4-7 0 0,3 4-2 0,1 3 0 16,-4-6 0-16,0-6 0 0,0 0-8 0,0 0 0 15,0 0 0-15,0 0 8 0,0 0 20 0,0 0 3 16,0 0 1-16,0 0 0 0,0 0-20 0,7 0-3 15,-4-6-1-15,1-6 0 0,-4 6-8 0,3-2 0 16,-3 2 0-16,0-6 0 0,4 0 0 0,-4 6 0 16,0-8 0-16,3 2 0 0,-3 6 0 0,4-12 0 0,-4 7 0 0,3-4 0 15,-3 3 0-15,0 6 0 0,0-11 0 16,4 5 0-16,-4-3 0 0,0 6 0 0,3 0 0 0,-3 4 0 16,0 5 0-16,4-6 0 0,0 0 0 0,-1-6 0 15,1 12 0-15,-1-9-11 0,1 6 3 16,-1 0 0-16,1 0 8 0,3 3 0 0,0 0 0 0,0 0 0 31,3 0-47-31,-2 3-7 0,2 0-2 0,1 0 0 0,-1 0-38 16,4 3-8-16,-3-6-2 0,3 12 0 0,0-6-102 0,-3 0-21 15</inkml:trace>
  <inkml:trace contextRef="#ctx0" brushRef="#br0" timeOffset="164774.593">25950 5779 836 0,'0'0'24'0,"0"0"4"0,-7 6-28 0,0 0 0 16,4-6 0-16,-4 6 0 0,0 0 98 0,0-6 14 15,7 0 2-15,-11 5 1 0,4 1-31 0,-4-6-7 16,11 0-1-16,-7 6 0 0,0 0-32 0,7-6-6 15,0 0-2-15,-7 9 0 0,0 0-16 0,4 0-4 0,-1-4-1 0,0 7 0 16,4-12-7-16,-3 12 0 0,3-12-8 0,-4 6 12 16,1 3 12-16,3-1 1 0,-4 1 1 0,4 3 0 15,4 0-26-15,-4-6 0 0,0-6 0 0,3 6 0 16,-3-1 13-16,7-2-2 0,-3 0-1 16,3 0 0-16,0 0 3 0,0 6 1 15,0-9 0-15,0 0 0 0,4 6-14 0,-1-6 0 0,-2 0-12 0,2 0 12 31,4 0-54-31,0 0-4 0,0 0-1 0,1 0-709 0</inkml:trace>
  <inkml:trace contextRef="#ctx0" brushRef="#br0" timeOffset="165239.465">26169 5791 1026 0,'0'0'28'0,"0"0"8"0,0 0-28 0,-3 6-8 16,-1 5 0-16,0-5 0 0,1 0 52 0,3 0 10 15,-4 6 2-15,4-6 0 0,0-6 32 0,0 9 6 16,0-4 2-16,0-5 0 0,4 6-64 0,-4-6-13 16,3 6-3-16,-3-6 0 0,8 0 13 0,-1 0 3 15,0 0 0-15,0 0 0 0,0-6-23 0,0 6-4 16,3-6-1-16,-3 1 0 0,4-4-12 0,-4 0-10 15,4 0 2-15,-1-3 0 16,1 1-30-16,-4-1-6 0,3-6 0 0,-2 9-1 16,-1-2-40-16,-4-1-8 0,4-6-2 0,-3 6 0 15,-4 4-17-15,3 2-4 0,-3 6-1 0,-3-12 0 16,-1 6 27-16,1 0 6 0,3 6 0 0,-11 0 1 16,0 6 19-16,1-6 4 0,-1 0 1 0,1 6 0 0,-1 6 111 0,-3-3 21 0,3 2 5 15,-3 13 1-15,0-7 45 0,-3-2 10 0,2 15 2 0,-2-13 0 16,3 7-55-16,3-4-10 0,1-2-3 0,2 0 0 15,1-4-6-15,4 4-2 0,-1 0 0 0,4-10 0 16,-3 10-6-16,6-6-2 0,-3-1 0 0,7 1 0 16,0-3-22-16,1 0-5 0,2-3-1 0,4 3 0 15,-3-4 7-15,3 1 1 0,0 0 0 16,4-6 0-16,-1 0-48 16,1 0-8-16,3 0-3 0,0-6 0 15,4 0-110-15,-4-5-23 0,0 2-4 0,4-3-528 0</inkml:trace>
  <inkml:trace contextRef="#ctx0" brushRef="#br0" timeOffset="166214.511">27157 5711 1378 0,'0'0'30'0,"0"0"6"0,0 0 2 0,-7-5 2 0,3 2-32 0,-3-3-8 0,4-6 0 0,3 12 0 16,-7 0 59-16,0-6 10 0,-1 6 3 0,1 0 0 15,0 0-23-15,-3 0-4 0,3 0-1 0,-4 0 0 0,4 0-25 0,-3 6-6 16,2-6-1-16,-2 12 0 0,3-6-12 0,0-3 0 16,0 5 0-16,0 1 0 0,0 3 9 0,3 0-1 15,1-6 0-15,-1 5 0 0,1-2-8 0,-1 3 8 16,4 0-8-16,0-1 8 0,0 1 0 0,0-6 0 16,4 3 0-16,-4-3 0 0,7 0-8 0,-4 0 8 15,4-6-8-15,0 5 8 0,0-5-8 0,4 6 0 16,-1-6 0-16,1 0 0 0,0 0 0 15,-1-6 0-15,1 1 0 0,3-1 0 0,-4 3 0 0,-3 0-11 16,4 0 11-16,-4 0-8 0,0-6 8 0,-3 9-12 16,-4 0 12-16,0 0-12 0,0 0 4 0,3 0 0 15,1-6 0-15,-4 6 0 0,0 0-7 0,0 0-1 16,0 0 0-16,0 0 0 0,0 0 16 0,0 0 0 16,0 0 0-16,-4 6 0 0,4 3 0 0,-3 0 0 0,-1 0 0 0,1-4 0 15,-1 7 0-15,1 6 0 0,-1-9 0 0,-3 8 0 16,3 1 0-16,-3 5 16 0,4-2-3 0,-4 2-1 15,3 4 0-15,-3 2 0 0,4-5 0 0,-4 2 0 16,3 4-3-16,-3-10-1 0,4 4 0 0,-4-1 0 16,3 4-8-16,0-4 0 0,1 1 0 0,-1 2 0 15,-3-2 28-15,4-7 3 0,-4 10 1 0,3-1 0 16,1-8-20-16,-4 6-3 0,3-7-1 0,-3 4 0 16,4-4 4-16,-4 1 0 0,3 3 0 0,-3-4 0 15,7 1-12-15,-4-6 0 0,1 2 0 0,3-2 0 0,-4 0 8 16,4-6 0-16,0-6 0 0,0 0 0 15,0 0 0-15,0 0 0 0,0 0 0 0,0 0 0 16,0 0 16-16,0 0 2 0,0 0 1 0,0 0 0 16,0 0-15-16,4 0-2 0,-1-6-1 0,4 0 0 15,-3-6-9-15,0 0 8 0,3-2-8 0,-4 2 8 16,4-6-8-16,-3-2 0 0,3 2 0 0,0 1 0 0,0-4 0 0,0 3 0 16,-4 1 0-16,4-1 0 0,1 0 0 0,-5 4 0 15,4-4 0-15,0-5 0 0,0 8 0 0,0 3 0 16,0-6 0-16,0 4 0 0,0 2 0 0,0 0 0 15,1 0 0-15,2 1 0 0,-3-4-12 0,0 3-5 16,4 0-1-16,-4 1 0 0,0 5-2 0,4 0 0 16,-1 0 0-16,-3-9 0 15,4 7-30-15,-1-1-6 0,1 9-2 0,0-6 0 16,-1 0-77-16,1 0-15 0,-1 6-3 0,4-6-1 0</inkml:trace>
  <inkml:trace contextRef="#ctx0" brushRef="#br0" timeOffset="166681.901">27439 5779 990 0,'0'0'21'0,"0"0"5"0,-3 12 1 0,-1-6 1 0,4 0-28 16,0-1 0-16,-4 7 0 0,4-6 0 0,0 3 108 0,0-3 15 16,0 6 3-16,0-7 1 0,0-5-35 0,0 6-6 15,4 0-2-15,-4 12 0 0,4-9 20 0,-1-1 4 16,1 1 1-16,-1 3 0 15,1 0-109-15,-1 0-29 0,1-7-3 0,3 1 0 0,-4 0 32 0,4 3 13 16,0-3-1-16,-3 0 0 0,3 0 0 0,0-1 0 16,-3 1 0-16,3-6 0 0,-7 0 22 0,7 0 4 15,0 0 1-15,3 0 0 0,-3-6-21 0,0 6-4 16,4-5-1-16,-4 5 0 0,0-12-2 0,0 6-1 16,0-6 0-16,0 3 0 0,0 4-10 0,0-7 0 15,0 0 0-15,0 0 0 0,1 0 0 0,-5-2 8 16,4-4-8-16,0 6 0 0,-3-8-8 0,3 2-8 15,-4 1 0-15,1-7-1 16,-4 9-44-16,3-2-9 0,-3-1-2 0,0-5 0 16,0 2-121-16,0 3-25 0,0-14-5 0,4 14-1 0</inkml:trace>
  <inkml:trace contextRef="#ctx0" brushRef="#br0" timeOffset="167280.437">27767 5926 1384 0,'0'0'39'0,"0"0"9"0,0 0-38 0,0 0-10 15,0 0 0-15,0 0 0 0,0 0 28 0,0 0 3 16,0 0 1-16,0 0 0 0,0 0 57 0,0 0 12 16,0 0 3-16,0 0 0 0,0 0-39 0,0 0-7 15,0 0-2-15,0 0 0 0,0 0-38 0,0 0-8 16,0 0-2-16,0 0 0 0,7 0-8 0,-3 0 0 0,3-6 0 0,-4 0 0 16,1 6 0-16,-1 0 0 15,4 0 0-15,-3-6 0 0,3 3 0 0,0 3 0 16,4-3 0-16,-4 3 0 0,0-5 0 0,3 2 0 15,-3-3 0-15,0 0 0 0,4 6 0 0,0-12 0 16,-4 6 0-16,0 0 0 0,-4-5 0 0,1 2-12 0,-1-3 4 0,1 0 8 31,-1 6-59-31,1-5-4 0,-1-7-1 0,1 3 0 16,-4 4-16-16,0-1-3 0,-4 0-1 0,4 3 0 16,0 9 29-16,-3-6 6 0,-1-5 1 0,1 5 0 0,3 0 32 0,-4 0 6 0,-3 0 2 0,0 0 0 15,0 0 31-15,0 6 6 0,-4 0 2 0,1 0 0 16,-1 6-5-16,1 0-1 0,-1-6 0 0,-3 6 0 15,3 6 3-15,1 2 0 0,-1 4 0 0,1 0 0 16,-1-1-4-16,4 4 0 0,4 2 0 0,-4-5 0 16,7 0 7-16,-4 2 1 0,4-2 0 0,0-3 0 15,4 2-2-15,-4-5 0 0,3 6 0 0,1-7 0 16,3-2 3-16,-4 9 1 0,4-12 0 0,4 5 0 0,-1 1-18 16,1-3-3-16,0-3-1 0,-1 3 0 15,4-6-3-15,0 3-1 0,-3-1 0 0,-1-5 0 16,5 0-23-16,2 0-5 0,-3 0 0 0,0 0-1 15,4-5-117-15,0 5-23 0,-1-9-5 0,1 3-1 0</inkml:trace>
  <inkml:trace contextRef="#ctx0" brushRef="#br0" timeOffset="169334.798">3277 6999 727 0,'0'0'16'0,"-3"6"3"0,6 0 1 0,-3 3 0 0,4 2-20 0,-4 1 0 15,3 6 0-15,-3-6 0 0,0 2 68 0,4 4 8 16,-4-6 3-16,3-1 0 0,-3 4-15 0,0 3-4 16,0-1 0-16,0-5 0 0,0 3 8 0,0-3 0 31,0-1 1-31,-3-5 0 0,3-6-1 0,-4 12-1 0,4-12 0 0,-3 6 0 0,-1 3-35 16,1-1-8-16,-1 7 0 0,1-3-1 0,-1 0-23 0,4-1 8 15,-7-2-8-15,4 9 0 0,3-6 0 0,-4-1 0 16,1 1 0-16,-1 0 0 0,0 3-13 0,1-4-7 15,-1 1-2-15,4 0 0 0,-3-3 36 16,-1 0 7-16,4-1 2 0,-3 4 0 0,3 0-37 0,0-6-7 0,0 0-2 16,0-6 0-16,0 6 31 0,0-6 5 0,0 0 2 0,0 0 0 31,0 5-132-31,0-5-27 0,0 0-4 0,0 0-494 0</inkml:trace>
  <inkml:trace contextRef="#ctx0" brushRef="#br0" timeOffset="169867.038">3468 7319 836 0,'0'0'24'0,"0"0"4"0,0 0-28 0,0 0 0 0,0 0 0 0,0 0 0 0,-4 3 47 0,4 3 3 16,0 3 1-16,0 0 0 0,4-3-12 0,-1 0-3 15,4 0 0-15,0-1 0 0,0 1 4 0,-3 3 1 16,3-3 0-16,4 0 0 0,-4-3-33 0,0 6-8 16,3-3 0-16,-3-6 0 0,0 5 0 0,8-5 0 15,-5 0 0-15,1 0 0 0,-1 0 27 0,-3 0 3 16,4 0 1-16,-4 0 0 0,0-5-18 0,4-1-3 15,-8 6-1-15,4-9 0 0,-3 3-9 0,-1 0 0 16,-3 0 0-16,-3-6 0 16,3 7-28-16,-7-7-7 0,3 0-1 0,-6 3-1 15,3 0-3-15,-4 6 0 0,0-8 0 0,1-1 0 0,-1 6 40 0,1-6 0 16,-1 9 0-16,0-5 0 0,4 5 21 0,4 0 12 0,-4 0 3 16,-4 3 0-16,4 0 3 0,-7 3 1 0,7 3 0 0,0-1 0 15,0 7-22-15,3-6-4 0,-3 6-1 0,4 0 0 16,-4 2-1-16,3 4 0 0,1 0 0 0,-1 2 0 15,4-5-12-15,0-962 0 16,0 1932 0-16,0-964 0 0,0 2 0 0,0-5 0 0,0-3 0 16,4 2 0-16,-1 1 0 0,1-6 0 0,-1 2 0 0,1-972 0 15,-4 1928 0-15,0-970 0 0,10 6 0 0,-10-6 0 16,4 6 0-16,-4-6 0 0,10 12 0 0,1-7 0 16,7 1 0-16,-4-6-13 0,0 0 2 0,4-6-427 15,3 6-86-15</inkml:trace>
  <inkml:trace contextRef="#ctx0" brushRef="#br0" timeOffset="170374.059">4089 7325 1036 0,'-18'3'23'0,"11"-3"5"0,0 3 0 0,-4 3 1 0,8-3-29 0,-8 3 0 0,1 0 0 16,3-6 0-16,-8 6 69 0,8 0 8 0,0-1 2 0,0 1 0 15,0 3-25-15,0-6-5 0,7-3-1 0,0 0 0 16,-7 3-19-16,7-3-4 0,0 0-1 0,0 0 0 16,0 0-1-16,0 0-1 0,0 0 0 0,0 0 0 15,0 0 3-15,0 0 1 0,0 0 0 0,0 0 0 16,-3 6-26-16,3-6 0 0,-4 3-12 0,4 6 12 15,0-3 0-15,0-1 0 0,0-5 0 0,0 6 12 16,0 0-12-16,0 6 0 0,4-3-12 0,-4-3 12 16,0-6 0-16,0 8 0 0,0 1 0 0,3 3 0 15,-3-12 0-15,4 6 0 0,-4-6 0 0,0 0 0 16,10 6 0-16,-6-6 0 0,6 6 0 0,-3-3 0 16,0 0 0-16,-7-3 0 0,8 3 0 0,2-1 0 15,1 1 0-15,-1 3 0 16,-3-6 0-16,4 6 0 0,-4 0 0 0,7-6 0 0,-7 0 9 0,4 6-1 15,-4-6-8-15,3 6 0 0,-10-6 0 0,11 6 0 16,-4 0 0-16,4-1 0 0,-4 4 0 0,0 0 0 16,-4-3 0-16,1 3-12 0,-1-3 4 15,1 5 0-15,-4 1-8 0,0-3-2 0,0 3 0 0,0-6 0 0,0-6 8 0,0 5 2 16,0 1 0-16,-4 0 0 16,-3 0-15-16,4 0-2 0,-4-6-1 0,-7 0 0 15,3 0-90-15,0-6-19 0,-10 0-3 0,4-11-1 16</inkml:trace>
  <inkml:trace contextRef="#ctx0" brushRef="#br0" timeOffset="171470.674">5062 7025 925 0,'0'0'26'0,"0"0"6"0,0 0-32 0,-7 6 0 16,7-6 0-16,-3 6 0 0,3-6 90 0,-7 0 11 15,7 0 3-15,-4 6 0 0,-3 0-32 0,0 6-7 16,4-6-1-16,-8 2 0 0,7 1-51 0,1 6-13 0,-4-3 0 16,0 0 0-16,7 2 0 0,-4 4 0 0,1-1 0 15,-1 1 0-15,4 0 0 0,-3 2 0 0,-1-2 0 16,1 3 0-16,-1 2 54 0,1 1 8 0,3 2 2 16,-7-2 0-16,3-1-52 0,0-2-12 15,1-10 0-15,-1 7 0 0,4-12 0 0,-3 3 0 16,3-6 0-16,0-3 0 0,0 0 54 0,0 0 8 15,0 0 2-15,0 0 0 0,0 0-52 0,0 0-12 16,0 0 0-16,0 0 0 0,0 0 28 0,0-6 2 16,3 0 1-16,1 0 0 15,-1-6-50-15,1 6-9 0,0-5-3 0,-1 2 0 16,-3-3-26-16,0 0-6 0,4-5-1 0,-1 11 0 0,1-9 52 0,-4 0 12 0,0 7 0 0,3-4 0 16,-3 0-54-16,0 0-8 15,0 3-2-15,0 1 0 0,-3-1 52 0,3 3 12 0,0-6 0 0,-4 6 0 16,1 0 48-16,3 6 13 0,-4-5 3 0,4 2 0 15,0 3-40-15,0 0-7 0,-3-3-1 0,3 3-1 16,0 0-3-16,0 0 0 0,0 0 0 0,0 0 0 16,0 0-31-16,0 0-6 0,0 0-2 0,0 0 0 0,0 0 27 0,0 0 0 15,3 6 0-15,4 5 0 16,-3-5 0-16,3 0 0 0,-4 0 0 0,4 0 0 0,-3 3 0 0,-1-3 0 16,-3-6 0-16,7 5 0 0,-3 1 0 0,3 0 0 15,0 6 0-15,0-6 0 0,-7-6 0 0,7 6 0 16,0-6 0-16,-7 0 0 15,11 0 0-15,-1 0 0 0,1 0 0 0,3-6 0 0,-3 0 28 0,3-6 10 16,0 0 2-16,4-2 1 0,-1 2-27 0,-3-12-6 16,0 4 0-16,4-4-8 0,-4 7 20 0,4-10-4 15,-1 4 0-15,5-1 0 16,-8 10-36-16,0-10-8 0,0 3-2 0,0 7 0 16,-3-1-3-16,-1 3-1 0,1 1 0 0,-4 2 0 0,0 6 34 0,-4-6 0 0,-3 9 0 15,0 0 0-15,0 0 0 0,0 0 0 0,0 0 0 0,0 0 0 16,0 0 0-16,0 0 0 0,4 12 0 0,-4-12 0 15,0 9 0-15,-4-4 0 0,8 1 0 0,-4 6 0 16,-4 0 0-16,8-6 0 0,-4 0 0 0,0 2 0 16,0 4 0-16,7-6 0 0,-3 6 0 0,-1 0 0 15,-3-4 0-15,4 1 0 0,-1 6 0 0,1-3 0 16,-1-1 0-16,-3 4 0 0,4 9 0 0,-1-7 0 16,-3-2 0-16,0 8 0 0,4 1 0 0,-4-9 0 15,0 8 0-15,-4 1 0 0,4-10 0 0,0 10 0 16,-3-12 0-16,3 5 0 0,-4 1 0 0,4-3 0 15,0-4 0-15,0 7 0 0,-3-6 0 0,-1 0 0 16,1-7 0-16,3 10 0 0,0-9 0 0,0 6 0 16,0-12 0-16,0 0 0 0,0 0 0 0,0 6 0 15,3-3 0-15,-3-3 0 0,0 0 0 0,7 6 0 16,-7 5-160-16,7-8-26 0,0 0-5 0,-3-6-1 0</inkml:trace>
  <inkml:trace contextRef="#ctx0" brushRef="#br0" timeOffset="171978.031">5764 7437 1034 0,'0'0'29'0,"0"0"7"0,0 0-36 0,0 0 0 0,-3-12 0 15,3 12 0-15,-4 0 50 0,4 0 3 0,-3-6 1 0,3 6 0 16,0 0 12-16,0 0 2 0,-4-5 1 0,4 5 0 16,0 0-42-16,0 0-9 0,0 0-2 0,0 0 0 15,0 0 30-15,0 0 6 0,0 0 0 0,-7-6 1 16,4 6-29-16,3 0-5 0,0 0-2 0,-7 0 0 15,7 0-6-15,-4 6-2 0,4-6 0 0,-7 0 0 16,0 0 1-16,3 5 0 16,-3-5 0-16,0 0 0 0,7 0-2 0,-7 6-8 0,0 0 12 0,0 0-4 0,-3 0 1 0,6-3 0 15,1 3 0-15,-8-3 0 0,7 3-9 16,-6-1 0-16,3 4 9 0,3-3-9 0,1 6 0 0,-1-6 0 16,1 0 0-16,3-6-12 15,0 3 12-15,0 5 0 0,0 1-9 0,0 3 9 0,3-6 0 16,-3 0-11-16,0-6 11 0,0 0-8 15,7 6 8-15,-7-6 0 0,11 6 0 0,-1-6 0 0,-2 0 10 16,-1-6-2 0,0 6-8-16,0 0 12 0,3 6-12 0,1-6 8 0,-4-6-8 0,7 6 0 0,-7 0 9 0,4 0-9 15,-1-6 8-15,1 0-8 0,-1-6-9 0,4 0-7 16,-3 7-2-16,0-4 0 16,-1 3-61-16,4-6-12 0,-3 6-2 0</inkml:trace>
  <inkml:trace contextRef="#ctx0" brushRef="#br0" timeOffset="173091.263">5648 7528 806 0,'0'0'17'0,"0"0"4"0,0 0 1 0,0 0 2 0,0 0-24 16,0 0 0-16,0 0 0 0,0 0 0 0,0 0 56 0,0 0 6 0,0 0 2 0,-11-9 0 15,4 4-33-15,4-1-7 0,3-3 0 0,-4 3-1 16,4 0-12-16,-3 0-3 0,3 0 0 0,0-3 0 16,3 4 20-16,-3 2 4 0,0 3 1 0,0-6 0 15,0 0-14-15,0 3-3 0,0 3-1 0,0 0 0 16,0 0 13-16,0 0 4 0,4-6 0 0,-4 6 0 16,0 0 6-16,0 0 2 0,0 0 0 0,0 0 0 15,0-6-7-15,0 6-1 0,3-6 0 0,-3 6 0 16,0-6-4-16,0 6 0 0,0 0-1 0,4-5 0 15,-1-7-5-15,-3 6-1 0,7-3 0 0,-3-3 0 16,-4 6-13-16,0-5-8 0,4 5 8 0,-1-6-8 16,-3 3 0-16,4 0 8 0,-4 6-8 0,3-2 0 15,-3-7 0-15,4 6 8 0,-4 0-8 0,0 0 0 16,0-3 0-16,3 3 0 0,1 1-10 0,-4 5 10 16,7-3-10-16,-4 0 10 0,4-3-8 0,-3 0 8 15,3 6-35-15,3-6-1 0,1 6-1 0,0 0 0 16,-1 0 37-16,1 0 0 0,-1 0 9 0,8 0-1 0,-7 6-8 0,-1-6-10 15,1 0 10-15,-1 6-13 16,4-6-41-16,-6 6-8 0,-1-3-2 0,0 0 0 16,0 2 0-16,-4 1 0 0,4 3 0 15,0 3 0-15,-3-6 52 0,-1-6 12 0,4 6 0 0,-3 0 0 16,-4-6-105-16,0 0-19 0,0 0-3 0,0 0-1 0</inkml:trace>
  <inkml:trace contextRef="#ctx0" brushRef="#br0" timeOffset="173504.174">6057 7028 806 0,'0'0'17'0,"0"0"4"0,0 0 1 0,0 0 2 0,0 0-24 0,0 0 0 16,0 0 0-16,0 0 0 0,0 0 93 0,0 0 15 15,0 9 2-15,-3-3 1 0,-1 6-47 0,4 0-10 16,0-1-2-16,0 4 0 0,0 9-19 0,0-7-4 15,0 4-1-15,0 2 0 0,4-960 5 0,-4 1930 1 16,0-963 0-16,0-4 0 0,3 3-13 0,-3-2-2 16,0 2-1-16,4-2 0 0,-4 2-1 0,0-2 0 15,3 2 0-15,-3-11 0 0,0 5-6 0,4-2-2 16,-4-9 0-16,0 2 0 0,0-14-1 0,0 0-8 16,0 0 12-16,3 6-4 0,-3 0-8 0,0-6-9 15,0 0 9-15,0 0-13 16,0 0-154-16,0 0-30 0</inkml:trace>
  <inkml:trace contextRef="#ctx0" brushRef="#br0" timeOffset="174100.459">5997 6876 788 0,'0'0'17'0,"0"0"4"0,0 0 1 0,0 0 0 0,0 0-22 16,0 0 0-16,0 0 0 0,0 0 0 0,0 0 31 0,0 0 1 15,0 0 1-15,0 0 0 0,0 11 20 0,0-11 4 16,4 0 1-16,-4 0 0 0,0 0 1 0,3 6 0 16,4-3 0-16,-3-3 0 0,6 0-10 0,1 0-1 15,-7-3-1-15,3 0 0 0,7 3 12 0,-4-3 2 16,8-3 1-16,-4 1 0 0,4-1-48 0,-1 6-14 16,5-12 0-16,-8 12 8 0,7-6 23 0,0 6 5 15,0 0 0-15,-3 0 1 0,3 6-26 0,-7-6-11 16,0 12 8-16,0-6-8 0,4-1 16 0,-4 7-1 15,0 0-1-15,-3 9 0 0,-1-4-14 0,-3-5 8 16,4 9-8-16,-4 2 0 0,-7 1 11 0,4-4-11 0,-1 10 12 16,-3-10-12-16,0 10 22 0,0-10-2 0,-3 9-1 0,-1 1 0 15,4-4-31-15,-7 7-5 0,3 2-2 16,-6-9 0-16,3 4 47 0,-4-7 8 16,1 10 3-16,3-4 0 0,-1-8-31 0,-2 2-8 0,3 1 0 0,-4 2 0 15,4-8 0-15,-3-1 0 0,3-2 0 0,-1-3 0 16,1 0 0-16,0 5 11 0,-7-8-11 0,7 0 12 15,-3-3-2-15,3 0 0 0,-4 2 0 0,4-2 0 16,-4-6-10-16,1-6 10 0,-1 1-10 0,1 2 10 16,-1-3-10-16,0 0 8 0,-6 0-8 0,3 0 8 15,-4-11-54-15,4-1-11 0,-4 3-3 0,1-2 0 16,6-1-57-16,4 3-12 0,-4-2-3 0,1 5-612 16</inkml:trace>
  <inkml:trace contextRef="#ctx0" brushRef="#br0" timeOffset="174645.47">6611 7381 1378 0,'0'0'30'0,"0"0"6"0,0 0 2 0,-11 3 2 0,1 0-32 0,3 3-8 0,0 0 0 0,0-3 0 16,0 3 28-16,0 5 4 0,3-5 0 0,-3 6 1 15,3-6 12-15,1 3 3 0,-1 3 0 0,4-1 0 16,-3 7-30-16,-1-3-6 0,4 2 0 0,4 1-1 16,-4-6-2-16,3-1 0 0,-3 4 0 0,4 3 0 15,-1-12 6-15,5 0 1 0,-1-6 0 0,3 0 0 16,1 0 4-16,-1 0 0 16,1 0 1-16,-4 0 0 0,4 0-1 0,-1 0-1 0,1 0 0 0,3 0 0 15,-7 0-7-15,0-12-2 0,4 3 0 0,-1-3 0 16,-3 0-10-16,4 1 0 0,-4-7 9 0,0 0-9 15,-4 4-28-15,1 2-11 16,-1 0-1-16,-3-8-1 0,0 8-44 0,0 0-9 0,0-6-2 16,-3 13 0-16,-1-10 64 0,-3 6 13 0,0 3 3 0,-3-3 0 0,3 3-3 0,-4 1 0 15,1-1 0-15,-1 0 0 0,-7 6 19 0,4 0 0 16,-3 6-8-16,-1 0 8 16,-3-1-25-16,0 1-2 0,10 6 0 0,-10 3 0 15,7 2 27-15,3 1 0 0,-3 3 0 0,3 2 0 0,4 1 0 0,0-4 0 16,0-2 0-16,7 0 0 0,0-4 0 0</inkml:trace>
  <inkml:trace contextRef="#ctx0" brushRef="#br0" timeOffset="175397.851">7595 7346 1170 0,'0'0'25'0,"0"0"6"0,-3 0 1 0,-4-6 1 0,0 6-33 16,0-3 0-16,3-3 0 0,-3 6 0 0,7 0 75 0,-4-3 8 0,4 3 1 0,-7-3 1 15,4-3-14-15,3 6-3 0,0 0-1 0,0 0 0 16,0 0-51-16,0 0-16 0,0 0 8 0,0 0-8 16,0 0 0-16,0 9 0 0,-4 0 0 0,4 0 0 15,-3 3 0-15,6-1 0 16,-3 1 0-16,0 0 0 0,0 3 0 0,4-4 0 15,-4 1 0-15,0 3 0 0,-4-3 29 0,4-4 3 0,0 7 0 0,0-9 0 16,0-6-22-16,0 0-10 0,0 0 10 0,0 0-10 16,0 0 20-16,0 0-1 0,0 0-1 0,0-6 0 15,0-6-6-15,4 4-2 0,-4-1 0 0,3-6 0 16,-3 3-10-16,4-5-17 0,-1 2 4 0,-3-3 1 16,4 7-4-16,0-1-1 0,-1 0 0 0,1-3 0 15,-1 9-15-15,1-5-4 0,-1 5 0 16,1 0 0-16,-1-6 36 0,-3 12 0 0,4-6 0 0,-4 6 0 15,0 0 0-15,0 0 0 0,0 0 0 0,0 0 0 0,0 0 0 16,10 6 0-16,-10-6 0 0,7 0 0 0,4 12 0 16,-4-6 0-16,-3 0 0 0,3 5 0 0,-4-2 0 0,1 9 0 15,3-6 0-15,-4-1 0 0,-3 4 0 0,0-6 0 16,4 6 0-16,-4-4 0 0,3 7 0 0,-3-9 0 16,0 6 0-16,4-7 0 0,-4 4 0 0,3-6 0 15,-3 6 0-15,4-6 0 0,-1 0 0 0,1-1 0 16,-4-5 0-16,4 12 0 15,-1-3-109-15,4-3-15 0,0 6-4 0,-7-12 0 0</inkml:trace>
  <inkml:trace contextRef="#ctx0" brushRef="#br0" timeOffset="175672.362">7870 7167 806 0,'0'0'17'0,"0"0"4"0,0 0 1 0,0 0 2 0,0 0-24 0,0 0 0 0,0 0 0 0,0 0 0 16,0 0 56-16,0 0 6 0,0 0 2 0,0 0 0 15,0 0 0-15,0 11 0 0,0-5 0 0,4 9 0 16,0-3-52-16,-1-1-12 0,1 7 0 0,-1 0 0 0,1-1 0 0,-1 4 0 15,4-3 0-15,-3-4 0 0,-1 10 0 0,4-12 0 16,-3-1 0-16,3 4 0 0</inkml:trace>
  <inkml:trace contextRef="#ctx0" brushRef="#br0" timeOffset="176227.641">8340 7425 1267 0,'0'0'28'0,"0"0"5"0,0 0 2 0,-7 12 1 0,7-12-36 0,0 6 0 0,-4-3 0 0,4 6 0 16,0-3 58-16,0-1 5 0,0 10 1 0,0-9 0 15,0 0 0-15,0 0 0 0,0 0 0 0,4-3 0 16,-1 0-52-16,4 0-12 0,0-1 0 0,0-2 0 16,4-2 0-16,-4 2 0 0,4-6 0 0,-4 3 0 15,0-3 33-15,3 0 4 0,-3 0 1 0,0 0 0 16,0-6-61-16,0 7-12 0,1-1-2 0,-5 0-1 15,1 0-21-15,-4-3-4 0,3 3-1 0,-3 0 0 16,0 0 0-16,-3 1 0 0,-1 5 0 0,1-6 0 16,-5 0 0-16,1 3 0 0,0 0 0 0,-3 0 0 15,3 3 52-15,0-3 12 0,-4 3 0 0,0 0 0 0,-3 0 0 0,4 3 0 16,-4 3 0-16,0 3 0 0,3-3 48 0,0-1 13 16,-3 1 3-16,4 12 0 0,-1-9 0 0,1 5 0 15,2 7 0-15,-2-9 0 16,3 5-1-16,0 4 0 0,3-3 0 0,-3-7 0 0,4 4-50 0,-1-6-13 15,4 6 0-15,0-9 0 0,4 5 56 0,-1-5 7 16,-3-6 1-16,7 6 0 16,0 0-52-16,0 3-12 0,4 2 0 0,0-5 0 0,-1 0 0 0,1 0 0 15,-1-6 0-15,4 6 0 16,0-6 21-16,1 0 2 0,2 6 0 0,-3-6 0 16,4 0-50-16,0 0-9 0,-1 0-3 0</inkml:trace>
  <inkml:trace contextRef="#ctx0" brushRef="#br0" timeOffset="176531.732">8654 7381 1497 0,'0'0'66'0,"0"0"14"16,0 0-64-16,0 0-16 0,0 0 0 0,0 0 0 15,0 0 0-15,0 6 0 0,3 0 0 0,1 0 0 0,3 3 60 0,0 2 9 16,0 1 2 0,3 0 0-16,5 0-63 0,-5 2-8 0,1 4-9 0,-1 0 9 15,4 2 20-15,1 4 12 0,-5-7 3 0,4-2 0 16,0-3-23-16,-3 0-12 0,3-1 12 0,0 1-12 0,-3 0 25 0,-1 3-1 16,1-4-1-16,-1 1 0 0,-2 0-23 0,2-3 0 15,-3-3 0-15,0 2 0 16,0-5-47-16,-3-3-13 0,3-3-4 0,-7 3 0 15,7 0-102-15,-7 0-21 0</inkml:trace>
  <inkml:trace contextRef="#ctx0" brushRef="#br0" timeOffset="176803.08">8759 7696 1314 0,'0'0'37'0,"0"0"8"0,0 0-36 0,0 0-9 0,0 0 0 0,0 0 0 16,0 0 90-16,0 0 16 0,0 0 3 0,0 0 1 16,0 0-44-16,0 0-9 0,0 0-1 0,0 0-1 15,0 0-23-15,0 0-4 0,0 0 0 0,0 0-1 16,0 0-27-16,4-6 0 0,3 0 0 0,0 0 0 16,-3-6 33-16,3 1 2 0,0 2 0 0,3 0 0 15,4 0-27-15,-3-8-8 0,7 5 0 0,-4 6 0 16,0 0 0-16,0 3 0 0,0-6 0 0,0 0 0 15,4-2 0-15,0 5-16 0,-1-6 4 0,1 0 0 16,-1-5-49-16,1 8-10 0,-4-3-1 0,4-6-490 16,-4 7-98-16</inkml:trace>
  <inkml:trace contextRef="#ctx0" brushRef="#br0" timeOffset="177361.855">9211 7555 806 0,'0'0'17'0,"0"0"4"0,0 0 1 0,0 0 2 0,0 0-24 16,0 0 0-16,0 0 0 0,0 0 0 0,0 0 68 0,0 0 8 15,0 0 3-15,0 0 0 0,0 0-25 0,0 0-5 16,7 6-1-16,-3-1 0 0,-1 1 0 0,-3 0-1 15,4 0 0-15,-4-6 0 0,0 0-23 0,0 9-5 16,-4 3-1-16,1-6 0 0,3 5 15 0,0-5 3 16,0 3 1-16,-4 0 0 0,4 0-8 0,-3 2-1 15,-1 1-1-15,4-6 0 0,0 0-27 0,0-6 0 16,0 0 0-16,0 0 0 16,0 6-47-16,0-6-14 0,0 0-3 0,0 0-409 15,0 0-82-15</inkml:trace>
  <inkml:trace contextRef="#ctx0" brushRef="#br0" timeOffset="177579.13">9165 7308 1036 0,'0'0'23'0,"0"0"5"0,0 0 0 0,0 0 1 16,0 0-29-16,0 0 0 0,0 0 0 0,0 0 0 0,0 0 24 0,0 0 0 16,0 0-1-16,0 0 0 15,0 0-139-15,7 0-28 0,7 0-6 0,-3 0-1 0</inkml:trace>
  <inkml:trace contextRef="#ctx0" brushRef="#br0" timeOffset="178631.144">9599 7464 836 0,'0'0'24'0,"0"0"4"0,0 0-28 0,0 0 0 0,0 0 0 0,0 0 0 16,4-3 57-16,-4 3 6 0,0-6 1 0,0 6 0 16,0-6 51-16,0 6 10 0,0-6 3 0,0 0 0 15,0 0-52-15,0 6-11 0,-4-6-1 0,4 6-1 16,0 0-19-16,0 0-3 0,0-6-1 0,0 6 0 15,-3-5-17-15,3 5-4 0,0 0-1 0,-8 0 0 16,8 0-18-16,-7 0 10 0,0-6-10 0,-3 6 8 16,3 6-8-16,0-6 0 0,0 0 0 0,0 5-11 15,0-5 11-15,-1 6-8 0,1-6 8 0,4 6-8 0,3-6 8 0,-7 6 0 16,0 0 0-16,3-6-8 16,4 0 8-16,0 0 0 0,-7 6 0 0,4 0 0 0,3 0 0 0,0-6-8 15,0 0 8-15,0 0-8 0,0 0 8 0,0 0-8 16,0 5 8-16,0 10-8 0,3-9 8 0,-3 0-8 15,4 0 8-15,-1-6-8 0,1 6 8 0,-4-6 0 16,3 6 0-16,1-3 0 0,-1 2 0 0,-3-5 0 16,7 6 0-16,-3 0 0 0,3 0 0 0,-3-6 0 15,-4 0 0-15,7 6 0 0,-7-6 0 0,7 0 0 16,-7 0 0-16,7 6 0 0,-4-6 0 0,-3 0 0 16,7 0 0-16,0 6 0 0,0 0 0 0,-3-6 0 15,-4 0 0-15,7 5 0 0,-4 1 0 0,5 0 0 16,-1 0 0-16,-4 0 0 0,4-3 0 0,-3 3 0 0,3-6 0 0,-4 6 0 15,1 0 0-15,-1 5 0 16,-3-5 0-16,4 0 0 0,-4 0 0 0,0 0 0 16,0 0 0-16,0 2 0 0,-4-2 0 0,4 0 8 0,-3 0-8 0,-1 0 11 15,-3-6-3-15,0 6 0 0,4-3 0 0,-4 0 0 16,7-3 3-16,-7 0 0 0,-4 0 0 0,4 0 0 16,-4-6-27-16,1 6-6 0,3-6-1 0,-4 0 0 15,4 0-28 1,-4 0-5-16,4-5-2 0,-3 5-463 0,3 0-93 0</inkml:trace>
  <inkml:trace contextRef="#ctx0" brushRef="#br0" timeOffset="179095.663">9906 6890 918 0,'0'0'20'0,"0"0"4"0,-4 9 0 0,1-6 3 0,-1 3-27 0,1 6 0 0,-1-6 0 0,4 5 0 16,-3 1 63-16,3 3 7 0,-4 2 2 0,4 1 0 15,-3 6-4-15,3-4 0 0,0 10 0 0,0-10 0 16,0 4-37-16,3-4-8 0,-3 10-2 0,4-7 0 16,-4 9 35-16,3-2 6 0,-3-4 2 0,0 4 0 15,0-1-52-15,0-2-12 0,0 2 0 0,0 3 0 16,-3-5 54-16,3 2 8 15,-4-5 2-15,4 8 0 0,-3-14-52 0,-1-1-12 0,1 1 0 0,3-3 0 16,-4 2 0-16,4-2 0 0,0-3 0 0,0-1 0 16,0 1 0-16,0-6 0 0,0 6 0 0,0-9 0 15,0-3-48-15,0 0-13 0,0 0-3 0,0 0 0 16,0 0-51-16,0 0-10 0,0 0-3 0,0 0 0 16</inkml:trace>
  <inkml:trace contextRef="#ctx0" brushRef="#br0" timeOffset="179381.741">9656 7399 1213 0,'0'0'34'0,"0"0"8"0,-4-3-34 0,0 0-8 0,1-3 0 0,-1 0 0 16,4 0 24-16,-3 0 2 0,3 6 1 0,0-5 0 15,0 5 29-15,0 0 7 0,0-12 1 0,0 12 0 16,0 0 0-16,3 0 0 0,-3 0 0 0,4-6 0 16,3 6-52-16,-3-6-12 0,3 6 0 0,0 0 0 31,0 0-48-31,3 6-13 0,-3-6-3 0,4 6 0 0,7 0 52 0,-4-6 12 0,3 6 0 0,1-6 0 16,0 5 24-16,-1-5 7 0,1 0 1 0,3 6 1 15,-3-6-33-15,-1 0 0 0,4 0 0 0,-3-6-476 16,3 1-96-16</inkml:trace>
  <inkml:trace contextRef="#ctx0" brushRef="#br0" timeOffset="179885.471">10114 7369 1074 0,'0'0'30'0,"0"0"8"0,0 0-30 0,0 0-8 16,0 0 0-16,0 0 0 0,0 0 26 0,0 0 4 16,-3 6 1-16,3 3 0 0,0-9 13 0,0 9 4 15,0-3 0-15,3 3 0 0,1-3 0 0,-1-1 1 16,4 1 0-16,0 6 0 0,4-6-39 0,-4-6-10 16,4 3 0-16,-4-3 0 0,3 3 53 0,-3-3 9 15,4-3 2-15,-4 3 0 0,3 0-52 0,-2 0-12 16,-5-3 0-16,1 3 0 0,3-6 0 0,0 6 0 15,-4-6 0-15,1 0 0 0,-1 6 0 0,-3 0 0 0,0-6 0 16,0 1 0-16,-3-1 0 0,3-3 0 0,0 3 0 0,-4-3 0 16,-3 0 0-16,4 3 0 0,-1 1 0 0,1-1 0 15,-8 0 0-15,4 0 0 0,-4 0 0 0,4-3 0 16,0 3 0-16,-3 0 0 0,-1 6 0 16,4-5 0-16,-4 5 0 0,4 0-12 0,0 0 3 0,0 5 0 15,4-2 9-15,-1 6-10 0,-3 0 10 0,4 3-10 16,-1 5 10-16,1-2-12 15,-1 0 12-15,0 5-12 0,4-2 12 0,-3 0 0 0,3 2 8 0,0 4-8 16,3-7 17-16,-3 10-1 0,4-9 0 0,0-4 0 16,-1 1-16-16,4 0-11 15,4-4 2-15,-4 1 0 0,3 0 9 0,-3 0 0 16,4-4 8-16,0 10-8 0,3-6 8 0,-4-6-8 0,4-3 10 0,1 6-10 16,-1-1 0-16,0-2 0 15,3 0 0-15,1-6 0 0,0 6-45 0,-1-6-15 0,1 0-4 16,3-6 0-16,0 6-75 0</inkml:trace>
  <inkml:trace contextRef="#ctx0" brushRef="#br0" timeOffset="180671.618">10809 7369 576 0,'0'0'12'0,"0"0"4"0,0 0 0 16,0 0 0-16,0 0-16 0,0 0 0 0,0 0 0 0,0 0 0 16,7 6 105-16,-3-6 19 0,3 9 3 0,-4 3 1 0,1 6-52 0,3-7-9 15,0 10-3-15,0 2 0 0,0 7 0 0,-3-13 0 16,3 10 0-16,0-4 0 0,-4 4 15 0,1 2 2 15,-1-5 1-15,1 2 0 0,-1-5-26 0,1 2-6 32,-4 1-1-32,0-4 0 0,3-2-13 0,-3 0-2 0,0-1-1 0,0-5 0 15,0 0-7-15,0-3-2 0,0-3 0 0,0-1 0 16,0-5-16-16,0 0-8 0,0 0 8 0,0 0-8 0,0 0 43 0,-3-5 3 16,-1-7 1-16,-3 0 0 0,0 0-31 0,0-2-7 15,4 2-1-15,-4-9 0 0,3 4-19 0,0-1-4 16,-3 6-1-16,0-11 0 15,4 2-18-15,-1 3-4 0,4 7-1 0,-3-1 0 0,-1-3 23 16,4-2 4-16,-3-1 0 0,-1 6 1 16,4-8-16-16,0 8-3 0,0-6-1 0,-3 4 0 15,3 2-6-15,0 0-2 0,3-9 0 0,1 10 0 16,-1-1-6-16,1-6-2 0,-1 7 0 0,1-7 0 0,6 3 27 0,1-2 6 0,-4 5 1 16,0-3 0-16,4 0 13 0,-1 7 0 0,1 2 0 0,3-6 10 15,0 6-10-15,0 0-11 0,-3 6 3 0,6 0 0 16,-2 0-2-16,-1 6 0 0,-4 0 0 15,1 0 0-15,3 0 10 0,-3 5 0 0,-4-2 0 0,0 9 0 16,0-6 0-16,-4 5 14 0,1 1-3 0,-4-3-1 16,0 2-2-16,-4 1 0 0,1 0 0 0,-4 2 0 15,-4-2-8-15,4-1 0 0,-4 4 0 0,-3-3 0 16,4-1 8-16,-4-8 0 0,0-3 0 0,-1-3 0 16,1 0-8-16,0 3 0 0,4-6 0 0,-5 6 0 15,5-6 0-15,-4 6 0 0,3-12 0 0,1 0 0 16,-1-6 0-16,0 3 8 0,1-3-8 0,-4 1 0 15,7-1-48-15,-4-6-14 0,4 1-3 0,0 8-1 16,0 3-89-16,3-6-17 0,1-8-4 0,6 11-1 0</inkml:trace>
  <inkml:trace contextRef="#ctx0" brushRef="#br0" timeOffset="181197.555">11437 7399 1425 0,'0'0'31'0,"0"0"6"0,0 0 2 0,0 0 2 0,-7 0-33 0,0 0-8 0,-4 3 0 0,4-3 0 16,-3 0 49-16,-1 6 8 0,4-6 2 0,-4 0 0 15,-3 6-39-15,0-6-7 0,4 0-1 0,-1 0-1 16,1 5-11-16,-5-5 0 0,5 6 0 0,3-6 0 16,0 12 16-16,-4-6-3 0,4 3 0 0,0 0 0 15,0-1-13-15,3 10 0 0,-3-6 0 0,4 0 0 16,3 5 0-16,-4-2 0 0,4-3 0 0,-3-1 0 16,3 7 0-16,0-12 0 0,0-6 0 0,0 0 0 15,0 0 0-15,0 0 0 0,10 9 0 0,-10-9 0 16,0 0 54-16,11 6 8 0,-4 0 2 0,4-6 0 15,-4 0-56-15,3-6-8 0,-3 0-8 0,4-6 8 16,-4 3 0-16,4-3 8 0,-4 1 0 0,-4-1 1 16,1 0-9-16,-1-3 0 0,1 4 0 0,-4 5 0 0,0-6 0 0,3 6 0 15,-3-6 0-15,0 7 0 0,0 2 0 0,0 3 0 16,0 0 0-16,0 0 0 0,0 0 0 0,0 0 0 16,0 0 0-16,-3 5 0 0,-1 10 0 15,4-9 0-15,-3 6 0 0,3 3 0 0,-4-1 0 0,4 1 0 16,0 3 9-16,0-4-9 0,4-2 8 0,-4 0-8 15,3 0 10-15,-3-1-10 16,4 1 12-16,-1-3-4 0,1 0-8 0,-1 5 12 16,1-8-12-16,-1 6 0 0,4-6 0 0,0-3 0 0,0 0 0 15,1-3 0-15,2 0-8 0,1-3-590 0,-1 0-118 0</inkml:trace>
  <inkml:trace contextRef="#ctx0" brushRef="#br0" timeOffset="181696.381">11680 7314 1177 0,'0'0'25'0,"0"0"6"0,0 0 1 0,0 0 2 16,0 0-34-16,0 0 0 0,-7 0 0 0,7 0 0 0,0 0 60 15,-7 5 6-15,0-5 1 0,0 6 0 0,-3 0-18 0,3 9-3 16,-4-9-1-16,0 0 0 0,-3 5-31 0,4-5-6 16,-1 6-8-16,1-3 11 0,-5-3-3 0,5 0 0 15,-1 5 0-15,1-5 0 0,3 0 8 0,0 6 2 16,0-12 0-16,0 6 0 0,7-6-18 0,0 0 0 16,0 0 0-16,0 0 0 0,0 0 8 0,0 0-8 15,0 0 12-15,0 0-12 0,0 0 24 0,0 0-1 16,0 0-1-16,0 0 0 0,0 0-12 0,0 0-2 15,0 0-8-15,7 3 12 0,0 3-12 0,3-3 0 16,-3-3 0-16,0 3 0 0,4-1 0 0,-1 1 0 16,1-3 0-16,0 6 0 0,-1 0 0 0,1-6 0 15,-11 0 0-15,10 6 0 0,-3-6 0 0,0 6 0 0,4 0 0 16,-7-6 0-16,3 6 0 0,0 0-8 16,-4-1 8-16,1 4-13 0,-4-9 13 0,3 12 0 0,1-6 0 0,-1 0 0 15,-3 6 0-15,4-7 16 0,-4 1-3 0,0 0-1 16,0 3 0-16,0-3 0 15,0-6 0-15,0 0 0 0,0 0-12 0,0 0 0 0,-7 6 8 0,-4 0-8 16,4 0-33 0,0-6-10-16,-3 11-1 0,2-11-1 0,1 6 22 0,0 0 5 15,-3 0 1-15,3 0-485 0,-4-3-97 0</inkml:trace>
  <inkml:trace contextRef="#ctx0" brushRef="#br0" timeOffset="182637.762">12933 7364 712 0,'0'0'20'0,"0"0"5"0,0 0-25 15,0 0 0-15,0 0 0 0,0 0 0 0,0 0 81 0,-4 0 11 16,-3-6 3-16,4 6 0 0,-1-6-26 0,1 0-5 16,3 6 0-16,-7-6-1 0,3-3-20 0,1 0-4 15,3 6-1-15,-4-2 0 0,4 5 5 0,-4-6 1 16,1 0 0-16,3 6 0 15,-4-6 2-15,4 6 1 0,0 0 0 0,0 0 0 16,0 0-16-16,-7 0-3 0,0 0-1 0,-3 0 0 0,3 6-15 0,-4-6-2 16,4 6-1-16,-4 0 0 0,4 2-9 0,-3-2 0 15,3 6 0-15,-4-6 8 0,1 0-8 0,3 6 0 16,0-1 0-16,-1-2 0 0,1 0 0 0,0 6 0 0,0-4 0 16,0-5 0-16,4 12 0 0,-1-9 0 0,1 0 0 15,-1-4-11-15,4 10 11 0,-3-9 0 0,3-6 0 0,0 6-8 16,0-6 8-16,0 0 0 0,0 0 0 0,3 6 0 15,-3-6 0-15,4 0 8 0,3 0-8 0,-4 0 11 16,4 6-3-16,0-12-8 0,0 6 12 0,0-6-4 16,4 0-8-16,-4 0 10 0,4 0-10 0,-4-3 10 15,3 1-10-15,-3-1 0 0,0 3 0 0,0 0 0 16,1-6 0-16,-5 6 0 0,1 1 0 0,3-1-11 16,-4 6 11-16,-3 0 0 0,0 0-9 0,4-6 9 15,-1 3 0-15,-3 3-11 0,0 0 11 0,0 0-8 16,7 0 0-16,0 3 0 0,-3 3 0 0,-1 0 0 15,1-1 8-15,-1 1-8 0,1 0 8 0,-4 6-8 0,3-9 8 16,-3 6 12-16,0 0-2 0,0 2-1 0,0 1-1 16,0-6-8-16,0 6 12 0,0-9-4 0,0 8-8 15,4 1 0-15,-4-6 9 0,0-6-9 0,0 6 0 16,4 6 8-16,-1-6-8 0,1-1 0 16,-1 7 0-16,1-6 0 0,-4-6 0 0,3 3 0 15,4 0-32-15,0 0-12 0,0-3-1 0,0 0-1 16,0-6-14-16,4 3-4 0,-4-6 0 0,4 0 0 0</inkml:trace>
  <inkml:trace contextRef="#ctx0" brushRef="#br0" timeOffset="182956.661">12781 6846 730 0,'0'0'16'0,"-3"0"3"0,3 0 1 0,0 0 1 0,0 0-21 0,0 0 0 0,-11 6 0 0,11-6 0 16,0 0 56-16,-3 0 6 0,-1 6 2 0,0 6 0 15,4-6-10-15,0-1-2 0,0 1 0 0,4 0 0 16,0 6-25-16,-1 3-6 0,1-4-1 0,3 7 0 15,0 0 12-15,0-4 1 0,0-2 1 0,0 6 0 16,3-4-15-16,-3 4-3 0,4-6-1 0,0 0 0 16,3-4-4-16,-4 4-1 0,1-6 0 0,3 6 0 15,0-6-52-15,0 0-10 0,4 0-3 16,-4-6 0-16</inkml:trace>
  <inkml:trace contextRef="#ctx0" brushRef="#br0" timeOffset="183592.114">13910 6764 1134 0,'0'0'24'0,"-4"-3"6"0,-3 0 1 0,4-3 1 0,-1 0-32 0,1 0 0 15,3 6 0-15,0 0 0 0,-7 0 74 0,7 0 8 16,-4-6 2-16,4 6 0 0,-7-5-29 0,7 5-6 15,0 0-1-15,0 0 0 0,0 0-28 0,-7 0-7 16,7 0-1-16,-3 5 0 0,-1 1-12 0,1 0 0 16,-1 0 0-16,1 0-10 0,3 3 10 0,-4 8 0 15,8 1 8-15,-1 9-8 0,1 2 14 0,3 0-2 16,-4 4 0-16,1-1 0 0,3 3 13 0,-4 3 3 16,1-2 0-16,3 2 0 0,-7 0-16 0,7 3-4 15,-4-2 0-15,1-4 0 0,-1-3 7 16,1 3 1-16,0-2 0 0,-1-10 0 0,-3 4 1 0,0-4 1 15,4-2 0-15,-4-3 0 0,0-1-18 0,0-5 8 16,-4-6-8-16,1 3 0 0,3-6 0 0,0 0 0 16,0-3 0-16,0 0 0 0,0 0 0 15,0 0 0-15,-4-3 0 0,8-3 0 16,-4 0-30-16,0-6-13 0,3 6-2 0,4-9-507 0,0 7-102 0</inkml:trace>
  <inkml:trace contextRef="#ctx0" brushRef="#br0" timeOffset="184093.29">14259 7264 1418 0,'-10'-3'63'0,"3"3"13"15,0-3-61-15,-4 3-15 0,0 0 0 0,1 3 0 0,-1 0 87 0,1 0 14 16,-1-1 3-16,0 4 1 0,-3 3-57 0,0-3-11 16,4 0-2-16,-4 6-1 0,-1-6-19 0,5-1-4 15,-1 4-1-15,4 3 0 0,-3 0-18 0,3-6-4 16,0 0-1-16,0 5 0 0,3-2 21 0,0 0 4 16,1 0 0-16,3 3 1 0,-4-7-13 0,4 13 0 15,0-12 0-15,0 3 0 0,4 0 0 0,-4-1 0 16,0-2 0-16,0-6 0 0,3 12 37 0,5-6 2 0,-5-6 0 0,4 6 0 15,0-6-19-15,0 0-3 0,4 0-1 0,-4 0 0 16,3 0-16-16,1-6 0 0,0 0 0 0,-1 6 0 16,1-6 8-16,-1 0 2 0,1-3 0 0,-4 4 0 15,0-1-18-15,-3 3-4 16,-4 3-1-16,7-3 0 0,-4-3 13 0,-3 6 0 0,0 0 0 0,0 0 10 16,0 0-10-16,0 0 0 0,0 0 0 0,0 0-11 15,0 0 11-15,0 0-8 0,0 0 8 0,0 0-8 16,0 0 8-16,4 6-10 15,-4-6 10-15,3 6-10 0,-3-6 10 0,0 6 0 0,4-1-9 0,-1 4 9 16,1 3 0-16,-1-6-9 0,4 6 9 0,-3-6 0 16,3-1-8-16,0 7 8 0,0-3 0 0,4-3 0 15,-4 6 0-15,0-6 0 0,3-1 0 0,1 1 0 16,0-3-111-16,-1 0-18 0,1 0-4 0,-1-3-404 16,1 0-81-16</inkml:trace>
  <inkml:trace contextRef="#ctx0" brushRef="#br0" timeOffset="184660.186">14866 6717 1134 0,'0'0'24'0,"0"0"6"0,0 0 1 16,0 0 1-16,-7 3-32 0,0 6 0 0,7-9 0 0,-7 5 0 0,3 1 42 0,1 0 2 16,3-6 0-16,-7 6 0 0,3 0-3 0,1 0 0 15,-1 6 0-15,4 2 0 0,0-2-17 0,4 9-4 16,-1-4-1-16,1 13 0 0,3-13 5 0,-4 16 2 15,1-4 0-15,3 3 0 0,-4-2-5 16,5 2-1-16,-1 3 0 0,-4 4 0 16,1-7 5-16,-1 3 1 0,1-5 0 0,-1 2 0 15,1-3-5-15,-4 4-1 0,0-13 0 0,0 4 0 0,0-1 11 16,-4-5 1-16,4 3 1 0,0-4 0 0,0-2-33 0,0-3 0 16,-3-4-15-16,3 7 5 0,-4-3 10 0,4-6 0 15,-3 3 0-15,3-9 8 0,0 0-17 0,0 0-3 16,0 0-1-16,0 0 0 15,0 0-103-15,0 0-21 0,0 0-4 0,0 0-557 0</inkml:trace>
  <inkml:trace contextRef="#ctx0" brushRef="#br0" timeOffset="185087.168">15117 7284 851 0,'0'0'36'0,"0"0"-36"16,-8 6 0-16,1 0 0 0,7-6 109 0,-3 6 15 15,-1 0 4-15,1 0 0 16,-1-1-52-16,4-5-9 0,0 0-3 0,0 0 0 0,-3 3 0 0,3 6 0 15,0-9 0-15,0 9 0 0,0 3-51 0,3 0-13 16,4-7 0-16,-3 10 0 0,3-3 30 0,4 0 3 16,-1-1 1-16,-3 7 0 0,4-12-14 0,-1 6-2 15,-3-3-1-15,4 8 0 0,-4-11-5 0,0 6-2 16,0-6 0-16,-3-3 0 0,3 0-10 0,-4 0 0 16,-3-3 9-16,7 2-9 0,-3-2 31 0,-4 0 1 15,0 0 1-15,7 0 0 0,-4-2-7 0,4-1-2 16,1-3 0-16,-5 0 0 0,1 0-13 0,3-6-3 15,-4-8-8-15,1 8 12 0,3 0-12 0,-4-6 0 16,1-2 0-16,-1 5 0 0,1-5 0 0,-1 2 0 0,1-3-9 16,-1 4 9-1,1-1-68-15,-4 0-8 0,0 4-2 0,-4 2 0 16,4-6-144-16,-3 1-29 0</inkml:trace>
  <inkml:trace contextRef="#ctx0" brushRef="#br0" timeOffset="185631.178">15413 7184 1314 0,'0'0'37'0,"0"0"8"0,0 0-36 0,0 0-9 15,0 0 0-15,0 0 0 0,0 0 78 0,-4 6 14 16,4 3 2-16,-3 0 1 16,3 0-38-16,0 2-7 0,3 1-2 0,-3 0 0 0,4 0-12 15,-1-1-4-15,1 4 0 0,-4 3 0 0,3-7-19 0,-3 1-4 16,0 3-1-16,4-9 0 0,-4 6 1 0,3-1 0 16,-3-2 0-16,0 0 0 0,0-970-9 0,0 1928 0 15,0-964 0-15,0-3 0 0,0 0 0 0,0 0 0 16,0 0 0-16,0 0 0 0,0 0 0 0,0 0 0 15,0 0 0-15,0 0 0 0,0 0 0 0,0 0 0 16,0 0 0-16,0 0 0 0,4-3-12 16,-4-3-4-16,4 0 0 0,-4 3-1 15,0-6-24-15,0 3-5 0,3 1-1 0,-3-1 0 0,4 0 38 0,-1 0 9 16,1 0 0-16,-4-3 0 0,3 3 0 0,1 0 0 0,-1 6 0 0,1-5 0 16,-1-1 0-16,-3 6 0 0,4-6 0 15,-1 6 0-15,1-6 0 0,-1 6 0 0,4 0 0 0,-3 0 0 16,0 0 0-16,-4 0 0 0,3 0 0 0,1 0 0 15,-1 0 0-15,1 6 0 16,-1-6 0-16,4 6 0 0,-3 0 0 0,3-1 0 16,0 4 0-16,0 3 0 0,0 0 0 0,-3 0 0 0,3-1 0 0,-4 4 0 15,4-3 44-15,-3 5 10 0,-1-5 2 0,1 0 1 16,-1 0-40-16,1 2-8 0,3-2-1 0,-4 0-8 16,1-6 0-16,-1 0 0 0,4-3 0 0,-3 3 0 0,3-4-12 15,-3-2-8-15,3 3-3 0,3-6-543 16,-3 3-109-16</inkml:trace>
  <inkml:trace contextRef="#ctx0" brushRef="#br0" timeOffset="186106.256">15815 7275 1379 0,'0'0'58'0,"0"0"-46"0,0 0-12 0,0 0 0 15,-3 9 24-15,3-3 2 0,0-6 1 16,0 6 0-16,3 6 23 0,1-6 5 0,-1-1 1 0,4 4 0 16,0 0-25-16,0 0-5 0,4-3-1 0,-4 0 0 15,3 0 3-15,1-1 0 0,0 1 0 0,-4 0 0 16,0-3-28-16,3 0 0 0,-3-3 0 0,0 0 0 16,0 0 0-16,1 0 0 0,-1 0 0 0,0 0 0 15,-4-6 0-15,4 0 0 0,-3 0 0 0,-1 1 0 16,1-1 11-16,3 0-3 0,-4-6-8 0,1 0 12 15,-1 6-12-15,1-2 11 16,-4 2-11-16,4 0 10 0,-4 0-10 0,-4-6 0 0,4 3 0 0,-7 3 0 16,3 1 0-16,-3 2 0 0,7 3 0 0,-7-3-11 15,0 3 3-15,0 0 0 0,0 0 0 0,0 3 0 16,0 0 8-16,0 2 0 0,3 1 0 0,-3 3 0 16,-3 3-17-16,-1 0-2 0,4 2 0 0,0 4 0 15,0-6 50-15,0 5 9 0,3 1 3 0,-3-3 0 16,0 2-18-16,4 1-3 0,-1 0-1 0,4 2 0 0,-3-2-21 15,3-6 0-15,0-1 0 0,0 4 0 16,0-3 0-16,3 0 0 0,1-1 0 0,-1 1 0 16,1-3 36-16,3-3 2 0,0 0 1 0,0-6 0 0,0 6-25 0,4 0-5 15,-4-6-1-15,3 5 0 16,1 1-44-16,-1 0-8 0,5-6-3 0,-1 3 0 16,0-3-116-16,3 0-23 0,1-3-5 0,3 3-1 0</inkml:trace>
  <inkml:trace contextRef="#ctx0" brushRef="#br0" timeOffset="186348.466">16369 7555 1796 0,'0'0'40'0,"0"0"8"0,0 0 1 0,0 0 1 0,-7 6-40 0,3-1-10 0,1 1 0 0,3-6 0 16,0 0 22-16,0 0 2 0,0 0 1 0,0 0 0 15,0 0 10-15,0 0 1 0,0 0 1 0,0 0 0 16,0 0-126-16,0 0-26 0,0-6-5 0,3 1 0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8T14:58:34.5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14337 12511 576 0,'0'0'12'0,"0"0"4"0,0 0 0 16,0 0 0-16,0 0-16 0,0 0 0 0,0 0 0 0,0 0 0 16,0 0 53-16,0 0 8 0,0 0 2 0,0 0 0 15,0 0-15-15,0 0-4 0,0 0 0 0,0 0 0 0,0 0-18 0,0 0-4 16,0 0-1-16,0 0 0 0,0 0-21 0,0 0 0 15,0 0 0-15,0 0 0 0,-4 6 56 0,4-6 6 16,0 0 2-16,-3 12 0 0,-1-6-52 0,4-6-12 16,0 0 0-16,-3 6 0 0,3-1 54 0,0-5 8 15,0 0 2-15,0 0 0 0,0 0-52 0,0 0-12 16,0 0 0-16,0 0 0 0,0 0 38 0,0 0 5 0,0 0 1 0,0 0 0 16,0 0-20-16,0 0-3 0,0 0-1 15,0 0 0-15,0 0 14 0,0 0 2 0,0 0 1 0,0 0 0 16,0 0-17-16,0 0-3 0,0 0-1 0,0 0 0 15,0 0-7-15,0 0-1 0,0 0-8 0,0 0 12 16,0 0-12-16,0 0 9 0,0 0-9 0,0 0 8 16,3 12-8-16,-3-12 0 0,0 0 0 0,0 0 0 15,4 3-10-15,-4-3 10 16,7 6 0-16,-7-6-9 0,0 0 9 0,0 0 0 0,3 3 0 0,4 6 0 16,-3-3 0-16,3 0 8 0,-7-6-8 0,0 0 11 15,0 0-11-15,7 0 0 0,-3 5 0 0,-1-5 0 16,-3 0 0-16,7 9 0 0,-7-9 9 0,4 3-9 15,3 6 0-15,-4-3 0 0,-3-6 0 0,7 9 0 16,-3 0 0-16,3 2 0 0,-4-5 0 0,1 6 0 16,-4-3 0-16,4 0 0 0,-1-1 0 0,-3 4 0 15,4-6 0-15,-1 6 0 0,-3 0 0 0,0 5 0 0,0-2 0 0,0-3 0 16,0 5 0-16,0-8 0 0,-3 3 0 0,3 0 0 16,0-1 0-16,0-2 0 0,-4 9 0 0,1-1 0 15,3-5 0-15,-4 0 0 0,4-3 0 0,-4 3 0 16,4-4 0-16,-3 1 0 0,3 3 24 0,-4-6 11 15,4-6 1-15,0 0 1 0,0 12-17 0,-3-7-3 16,3-5-1-16,0 0 0 0,0 0-4 0,0 0 0 16,0 0-1-16,0 0 0 0,0 0-11 0,0 0 0 15,0 0 0-15,-7 6 0 0,7-6 0 0,0 0 0 16,0 0 0-16,0 0 0 0,0 0 14 0,0 0 1 16,0 0 0-16,0 0 0 0,0 0-15 0,0 0 0 15,0 0 0-15,-4 3 0 0,-3 3 0 0,7-6-10 0,0 0 2 16,0 0 0-16,0 0 8 0,-3 6-13 0,-1 0 5 0,4-6 8 15,0 0 0-15,0 0 0 0,-3 6 9 0,3-6-1 16,0 0-8-16,0 0 0 0,0 0-11 0,0 0 11 16,0 0 0-16,0 0-9 0,0 0 9 0,0 0 0 15,0 0 0-15,0 0 0 0,0 0 0 0,0 0 0 16,0 0 0-16,0 0 0 0,0 0 0 0,0 0 0 16,0 0 23-16,0 0 9 0,0 0 3 0,0 0 0 15,0 0-23-15,0 0-12 0,0 0 12 0,0 0-12 16,0 0 25-16,0 0-1 0,0 0-1 0,0 0 0 15,0 0-23-15,0 0 0 0,0 0 0 0,0 0 0 16,0 0 0-16,0 0 0 0,0 0 0 0,0 0 0 16,0 0-15-16,0 0-7 0,0 0-2 0,0 0 0 15,0 0 24-15,0 0 0 0,0 0 0 0,0 0 0 16,0 0 0-16,0 0 0 0,0 0 0 0,0 0 8 16,0 0-8-16,0 0 0 0,0 0-12 0,0 0 12 15,0 0-8-15,0 0 8 0,0 0 0 0,0 0 0 0,0 0 0 0,0 0 0 16,7 12 0-16,-4-12 0 0,4 0 0 0,-7 0 0 15,7 0 0-15,0 0 0 0,0-6 0 0,1 6 0 16,-1 0 0-16,0 0 0 0,0 0 0 0,0 0 0 16,0 0 0-16,0 0 0 0,0-6 0 0,4 6 0 15,-4-6 0-15,3 0 0 0,-3 3 0 0,0 3 0 16,4-6 0-16,-4 3 0 0,0 0 24 0,4 0 0 0,-4-5 0 16,0-4 0-16,3 6-24 0,1 0-12 0,-1 0 0 15,1 0 1-15,0-5 11 0,-1-7 0 0,1 3 10 0,-1 9-10 16,-3 0 8-16,4-5-8 0,-4 2 0 15,4-3 0-15,-4 3 8 0,3-5-8 0,-3 2 0 0,0 0 0 16,0 3 8-16,0-5-8 0,1 5 0 0,-1-3 0 16,-4 0 10-16,4-2-10 15,-3 2 10-15,3 0-10 0,-4 0 8 0,1-5-8 0,-1 5 0 0,1 0 9 16,-1 3-9-16,-3-2 0 0,4 5 9 0,-4-3-9 16,0 0 0-16,0-3 9 0,0 3-9 0,0-2 0 15,0-1 8-15,0 0-8 0,-4 0 0 0,1 1 0 16,-1 2 0-16,1 3 0 0,-1-6 0 0,1 0 0 15,3 7 0-15,-4-4 0 0,1 0 0 0,-1 6 0 16,1-9 0-16,-1 0 0 0,4 7 0 0,-3-4 0 16,3 0 0-16,-4 0 0 0,4 9 0 0,0 0 0 15,0-6 0-15,0 6 0 0,0 0 0 0,0 0 0 0,0 0 0 16,-3-6 0-16,3 6-8 0,0 0 8 0,0 0-10 16,0 0 1-16,0-6 0 0,0 6 0 0,0 0-11 0,0 0-3 15,0 0 0-15,0 0 0 0,0 0 1 0,0 0 0 16,0 0 0-16,0 0 0 0,0 0 0 0,0 0 0 15,0 0 0-15,0 0 0 16,0 0-33-16,0 0-6 0,3-5-2 0,1 5 0 16,-1-9-1-16,1 6 0 0,3 0 0 0,-4 0 0 15,-3 3-51-15,7-3-10 0,-3 3-3 0,-4 0-512 0</inkml:trace>
  <inkml:trace contextRef="#ctx0" brushRef="#br0" timeOffset="945.67">15032 12585 1036 0,'0'0'23'0,"0"0"5"0,0 0 0 0,0 0 1 0,0 0-29 0,0 0 0 15,0 0 0-15,0 0 0 0,0 0 57 0,0 0 6 16,0 0 1-16,0 0 0 0,0 0 0 0,0 0 0 0,0 0 0 0,0 0 0 15,0 0 10-15,0 0 2 0,0 0 1 0,0 0 0 16,0 0-24-16,0 0-5 0,-7 0 0 0,7 0-1 16,0 0-18-16,0 0-3 0,0 0-1 0,0 0 0 15,0 0-8-15,0 0-1 0,0 0-1 0,0 0 0 16,0 0-7-16,0 0-8 0,0 0 11 0,0 0-11 16,0 0 24-16,0 0-1 0,0 0-1 0,-7 6 0 15,7-6-34-15,0 0-6 0,0 0-2 0,0 0 0 16,0 0 20-16,0 0 0 0,0 0-8 0,0 0 8 15,0 0 0-15,0 0 0 0,-7 0 0 0,7 0 0 16,0 0 0-16,0 0 0 0,-4 5 0 0,1 4 0 16,3-9 0-16,0 0 0 0,0 0 0 0,0 0 9 15,0 0-9-15,0 0 12 0,0 0-12 0,0 0 12 16,0 0-4-16,-4 6 0 0,4-6 0 0,0 9 0 16,0 0 0-16,0-3 0 0,0-6 0 0,0 0 0 15,0 11-8-15,0-5 0 0,0-6 0 0,0 9-11 0,0-3 19 16,0-6 4-16,0 0 1 0,0 0 0 0,0 9-13 0,0-6 0 15,0-3 0-15,0 9 0 16,0-1 0-16,0 4 0 0,0-6 0 0,0 0 0 0,0 3 0 0,0-3 0 16,0 2 0-16,0 1 0 0,4-3 0 0,-4 6 0 15,0-6 8-15,0 0-8 0,0 2-9 16,0 1-5-16,0 0-1 0,0 0 0 0,0 0 15 16,0-9 0-16,0 0 0 0,0 6 0 0,0 0 24 0,0 2 8 15,0-2 2-15,0 3 0 0,0-3-24 0,0-6-10 16,0 0 8-16,0 0-8 0,0 0 8 0,0 9-8 15,0 2 0-15,0 1 8 0,0-12 12 0,0 6 3 16,0 0 0-16,3 0 0 0,-3-6-35 0,0 6-8 16,0 6 0-16,0-7-1 0,0-5 21 0,0 9 0 0,0-3 0 0,0-6 0 15,0 0 12-15,0 0 8 0,0 0 0 0,0 0 1 32,0 0-68-32,0 0-13 0,0 0-4 0,0 0 0 15,0 0 31-15,0 0 5 0,0 0 2 0,0 0 0 16,0 0-42-16,0 0-9 0,0 0-2 0,0 0 0 0,0 0-160 15,0 0-32-15,0 0-6 0,11-12-2 0</inkml:trace>
  <inkml:trace contextRef="#ctx0" brushRef="#br0" timeOffset="3032.619">15374 12496 806 0,'0'0'17'0,"0"0"4"0,0 0 1 0,0 0 2 0,0 0-24 0,0 0 0 16,0 0 0-16,0 0 0 0,0 0 35 0,0 0 2 16,-7 0 1-16,7 0 0 0,-7-2-10 0,3-4-1 0,4 6-1 0,0 0 0 15,0 0-26-15,0 0 0 0,-7-6 0 0,7 6 0 16,0 0 46-16,0 0 4 0,0 0 1 0,0 0 0 16,0 0-31-16,0 0-5 0,0 0-2 0,0 0 0 15,-7-3 41-15,7 3 8 0,0 0 2 0,-7 3 0 16,7-3-52-16,0 0-12 0,0 0 0 0,-3 6 0 15,3-6 0-15,0 0 0 0,0 0 0 0,0 0 0 16,0 0 34-16,0 0 4 0,0 0 1 0,0 0 0 16,-7 6-11-16,3 2-3 0,4-8 0 0,0 0 0 15,-3 15-25-15,3-9 0 16,0 6 0-16,0-3 0 0,0 5 27 0,0-5 0 0,0 9 0 0,3-7 0 16,-3 7-7-16,0 0 0 0,0 2-1 0,0-2 0 15,0 0-5-15,4 8-1 0,-4-8 0 0,0 5 0 16,0-2-5-16,3-4-8 0,-3-2 11 0,0 3-11 15,4-1 12-15,-4-2-12 0,-4 6 12 0,4-1-12 16,-3-5 0-16,3 3 0 0,-4-1-10 0,4-5 10 0,0-6 21 0,-3 0 12 16,3-6 3-16,0 0 0 0,0 0-7 0,0 0-1 15,0 0 0-15,0 0 0 16,0 0-73-16,0 0-15 0,0-6-4 0,-4-6 0 16,4-3-103-16,0 1-21 0,0-7-4 0,7 3 0 0</inkml:trace>
  <inkml:trace contextRef="#ctx0" brushRef="#br0" timeOffset="3811.569">15628 12579 1119 0,'0'0'24'0,"0"0"6"0,0 0 1 0,0 0 1 0,0 0-32 0,0 0 0 0,0 0 0 0,0 0 0 15,0 0 90-15,0 0 12 0,0 0 2 0,0 0 1 16,0 0-40-16,0 0-8 0,0 0-1 0,0 0-1 15,0 0 14-15,0 0 3 0,0 0 1 0,0 0 0 16,0 0-58-16,-7 6-15 0,3 0 0 0,-3-1 0 16,4 1 54-16,3-6 8 0,-7 3 2 0,0 0 0 15,0-3-52-15,0 0-12 0,0 6 0 0,-4 0 0 16,0 0 0-16,1 0 0 0,3-3 0 0,-4 8 0 0,1 1-11 0,-1-6-5 16,4 0 0-16,-4 3-1 0,1 0 17 0,3 5 0 15,0-8-8-15,0-6 8 0,0 6 0 0,3 0 0 16,-3 0 0-16,3 0 0 0,4-6 0 0,0 0 0 15,-3 6-8-15,3-6 8 0,0 0 0 0,0 0 0 16,0 0 0-16,-7 5 0 0,7-5 0 0,0 0 0 16,0 0 8-16,0 0-8 0,0 0 0 0,0 0 0 15,0 0 0-15,0 0 0 0,0 0 0 0,0 0 0 0,0 0 8 16,0 0-8-16,0 0 0 0,0 0 0 0,0 0 0 16,0 0 0-16,0 0 0 0,0 0 0 0,-4 6 0 0,4-6 0 15,0 0 0-15,0 0 0 0,-3 9-8 16,-1-3 8-16,4 6 0 0,0-12 0 15,0 0 0-15,0 0 0 0,0 0 0 0,0 0 0 16,0 0 0-16,0 6 0 0,0 2 0 0,0-8 0 0,0 0 0 0,0 0 0 16,0 0 0-16,0 6 11 0,0-6-11 0,0 0 10 15,0 0 2-15,0 0 0 0,4 9 0 0,-1-3 0 16,-3-6-12-16,4 9 0 0,-1-3 0 0,-3-6 0 16,4 6 0-16,-4-6 0 0,0 0 0 0,0 0 0 15,7 11 0-15,-3-5 0 0,-4-6 0 0,10 9 0 16,-3 0 0-16,-3 0 0 0,-4-9 0 0,0 0 0 15,3 11 0-15,-3-11 0 0,0 0 0 0,0 0 0 16,14 6 0-16,-7 0 0 0,4 0 0 0,-11-6 0 16,11 9 12-16,-4-3 0 0,0 0 0 0,3 3 0 15,-3-1-12-15,4 4 0 0,-4-6 0 0,-7-6 0 0,0 0 0 0,11 6 0 16,-1 6 0-16,-10-12 0 0,14 5 0 0,-14-5 0 16,11 3 0-16,3 0 0 0,-14-3-15 0,14 6-8 15,-3-3-1-15,-11-3-1 16,10-3-129-16,1 3-26 0,-11 0-4 0</inkml:trace>
  <inkml:trace contextRef="#ctx0" brushRef="#br0" timeOffset="5496.537">15970 12708 474 0,'0'0'9'0,"0"0"4"16,0 0-13-16,0 0 0 0,0 0 0 0,0 0 0 0,0 0 82 0,0 0 14 15,0 0 2-15,0 0 1 0,-3 6-28 0,3-6-6 16,0 0-1-16,0 0 0 0,0 6 0 0,-4 3 0 15,4-9 0-15,0 0 0 0,0 0 0 0,0 0 0 16,0 0 0-16,0 0 0 0,0 0-14 0,0 0-3 16,0 0-1-16,0 0 0 0,0 0-22 0,0 0-5 15,0 0-1-15,0 0 0 0,0 0 21 0,0 0 4 16,0 0 1-16,0 0 0 0,0 0-24 0,0 0-4 0,0 0 0 0,0 0-1 16,0 0-15-16,0 0 11 0,0 0-11 0,-3 6 10 15,3 5-10-15,-4-2 0 0,4 0 0 0,0-9 0 16,0 6 0-16,-3 0 0 0,3-6 0 0,-4 6 0 15,4 2 0-15,0-2 0 0,0-6 0 16,0 6 0-16,0 3 40 0,0-3 5 16,0 3 2-16,0 3 0 0,0-4-38 0,0 1-9 0,0 0 0 0,0 3 0 15,0-1 8-15,0 1 0 0,4-6 0 0,-4 6 0 16,3 3 0-16,-3-4 0 0,0 7 0 0,0 0 0 16,0-4-8-16,0 4 0 0,0 0 0 0,0-1 0 15,0-2 0-15,0 8 0 0,0-14 0 0,0 6 0 16,-3 0 0-16,3-4 0 0,0 1 0 0,-4 0 0 15,4 6 33-15,-3-10 2 0,3 1 0 0,0-9 0 16,3 9-22-16,-3-3-4 0,0-6-1 0,0 6 0 0,0-6-8 16,0 0 0-16,0 6 0 0,0-6 8 0,0 0-8 15,0 0 10-15,0 0-10 0,0 0 10 0,0 0-2 0,0 0 0 16,0 0 0-16,0 0 0 0,0 0-8 0,0 0 0 16,0 0 0-16,0 0 0 0,0 0 9 0,0 0-9 15,0 0 10-15,0 0-10 0,0 0 0 0,0 0 0 16,0 0 0-16,0 0 0 0,0 0 0 0,0 0 0 15,4-6 0-15,-1 0 0 0,-3 6 57 0,0-6 6 16,4-6 1-16,-1 1 0 0,-3 2-52 0,0-3-12 16,4 0 0-16,-4 0 0 0,0 1 0 0,0-4 0 15,0 6 0-15,3 0 0 0,-3-2 0 0,0-7 0 16,4 6 0-16,-4 0 0 0,0-2 0 0,0-4 0 16,0 3 0-16,0-2 0 0,0 5 0 0,0 0 0 15,0 0 0-15,0-2 0 0,0-1 0 0,0 0 0 0,0-8 0 16,0 5 0-16,0 4 0 0,3-4 0 0,-3 6 0 0,4-3 0 31,-1 4-48-31,-3-1-13 0,4-3-3 0,-1 3 0 0,1-2 52 0,-1 5 12 0,1 3 0 0,0-6 0 16,-1-2 0-16,-3 5 0 0,4 3 0 0,-1 0 0 15,4 0 17-15,-3 3 7 0,-1-3 0 0,4 0 1 16,-3 6-25-16,-1-5 0 0,4-1 0 0,-3 3 0 16,-1 3 0-16,5-6 0 0,-5 3 0 0,1 0 0 15,-4 3 0-15,7-3 0 0,0 0 0 16,-4 0 0-16,4 3-10 0,-3-3 10 0,3 3 0 0,-4-3-9 15,4 3 9-15,0 0 0 0,1 0 0 0,-5 0 0 16,4 0 0-16,0 0-8 0,-3 3 8 0,3-3 0 16,0 3 0-16,-4 0-10 0,4 0 10 0,-3 0 0 15,3 3-8-15,-4-3 8 0,5 0 0 0,-5 0 0 16,4 3 0-16,-3 5 0 0,3-5 0 0,-4-3 0 0,1 3 0 16,3 0 0-16,-4 0 0 0,4 0 0 0,-3-3 0 0,-1 11 0 15,1-8 0-15,0 0 0 0,-4-6 0 0,7 9 0 16,-4 0 0-16,1 2 9 0,-1 1-9 0,1-3 0 15,-1 3 9-15,1-6-9 16,-1 5 9-16,-3-2-9 0,0 6 12 0,4 0-12 16,-4-1 39-16,3 4 1 0,-3-3 0 0,0 5 0 0,0-8-32 0,4 0-8 15,-4 2 0-15,3-2 0 16,-3 0-21-16,0 6-6 0,4-4-1 0,-4 4 0 0,0 0 45 0,0-7 9 16,0 1 2-16,0 0 0 15,3 8-47-15,-3-8-9 0,4 0-1 0,-4 0-1 0,3-3 48 0,-3 2 10 16,0 1 1-16,4-3 1 15,-4 6-47-15,0-7-10 0,0 1-1 0,0 6-1 0,0-3 29 0,0-1 0 16,0-2 0-16,4 3 0 16,-4 6 17-16,0-12 10 0,0 2 1 0,0 4 1 15,-4-6-45-15,4 6-8 0,0-6-3 0,0 0 0 0,0-6 27 0,0 11 0 16,4-5 0-16,-8-3 0 0,4 6 0 0,0 0 0 0,0-3 0 0,0-6 0 16,0 0 19-16,4 5 5 0,-4 1 2 0,3 0 0 15,-3 0-26-15,0-6 0 0,0 12 0 0,0-6 0 16,0 3-16-16,4-1-8 15,-4-8-1-15,0 6-1 0,0-6 42 0,0 6 8 0,0 9 1 0,0-15 1 16,0 0-26-16,0 6 0 16,3 0 0-16,-3 2 0 0,0 1 0 0,0-3 0 0,0 6 0 0,0-3 0 15,4-3 0-15,-4 5 0 0,3-11 0 0,-3 9 0 0,0 3-15 16,4-6-8-16,-4-6-1 0,0 0-1 0,0 9 40 16,0-1 8-16,0-8 1 0,3 6 1 0,-3-6-25 15,0 0 0-15,0 0 0 0,0 0 0 0,0 0-12 16,0 0-8-16,0 0-2 0,0 0 0 0,0 0 35 0,0 0 7 15,0 0 2-15,0 0 0 0,0 0-22 16,0 0 0-16,0 0 0 0,0 0 0 0,0 0 0 0,0 0 0 16,0 0 0-16,0 0 0 0,0 0 0 0,0 0 0 15,4 0 0-15,-4 0 0 0,3 6 0 0,4 0 0 16,-7-6 0-16,7 3 0 0,-3 0 0 0,3 3 0 16,-3-3 0-16,3 0 0 0,-7-3 0 0,3 6 0 15,1-3 0-15,-4-3 0 16,0 0-47-16,7 2-13 0,0 1-4 0,-4 3 0 0,-3-6 52 0,0 0 12 0,0 0 0 0,7 0 0 15,-3 6 0-15,-4-6 0 0,0 0 0 0,0 0 0 32,0 0-61-32,0 0-10 0,0 0-1 0,0 0-1 15,0 0 4-15,0 0 1 0,0 0 0 0,0 0-531 0,0 0-105 0</inkml:trace>
  <inkml:trace contextRef="#ctx0" brushRef="#br0" timeOffset="6940.167">17600 12579 907 0,'0'0'20'0,"0"0"4"0,0 0 0 0,0 0 2 0,0 0-26 0,0 0 0 16,0 0 0-16,0 0 0 0,0 0 72 0,0 0 8 15,0 0 3-15,0 0 0 0,0 0-15 0,0 0-2 0,0 0-1 0,0 0 0 16,0 0-14-16,0 0-3 0,0 0-1 0,0 0 0 16,0 0-20-16,0 0-4 0,0 0-1 0,0 0 0 15,0 0 10-15,0 0 1 0,0 0 1 0,0 0 0 16,0 0 10-16,0 0 3 0,0 0 0 0,0 0 0 16,0 0-22-16,0 0-4 0,0 0-1 0,0 0 0 15,0 0-20-15,0 0 0 0,0 0 0 0,0 0 0 16,0 0 0-16,7 0 0 0,-7 0 0 0,4 0 0 15,3 0-21-15,0 0-3 0,0 6 0 0,-4-6 0 16,4 6 38-16,0-6 7 0,1 5 2 0,-1 1 0 16,0 3-37-16,0 0-7 0,3-3-2 0,-3 0 0 15,4 3 23-15,-4 2 0 0,4-2 0 0,-1 0 0 16,1 3 0-16,-1 2 0 0,-3-2 0 0,4 3 0 16,3-3 0-16,-3 2 0 0,-1-5 0 0,4 3 0 15,-3 0 0-15,0-1 0 0,3 1 0 0,-4 0 0 0,1-3 16 16,-1 3 8-16,1 2 2 0,0-2 0 15,-1-3-26-15,1 5 8 0,-4-8-8 0,0 6 0 0,0-6 12 16,0 3-4-16,-4-3 0 0,1 5 0 0,3-5 0 16,-3 0 0-16,-1 0 0 0,1 0 0 0,-1-6-8 0,1 6 12 15,3-3-12-15,-4 0 12 0,4 3-12 16,0-6 0-16,0 0 0 0,0 0 8 0,4 0-8 0,0 0 0 16,-4 0 0-16,3 0 8 15,4-12-32-15,-3 6-8 0,3-6 0 0,0 0-1 16,4-5-129-16,-4 2-26 0,4-11-4 0,-4 5-2 0</inkml:trace>
  <inkml:trace contextRef="#ctx0" brushRef="#br0" timeOffset="7354.652">17953 12373 907 0,'0'0'20'0,"0"0"4"0,0 0 0 16,0 0 2-16,0 0-26 0,0 0 0 0,0 0 0 0,0 0 0 0,0 0 68 0,0 0 9 15,-7 3 2-15,0 3 0 0,3-3-25 16,-3 6-5-16,0-4-1 0,0 1 0 15,4 6 0-15,-5-3 0 0,1 0 0 0,-3 3 0 16,3 8 4-16,-4-5 1 16,4 5 0-16,0 1 0 0,-3 0-42 0,2 2-11 0,-2 1 0 0,3-4 0 0,-4 10 28 0,4-4 3 15,-3-2 1-15,-1 8 0 16,-3-3-11-16,3 1-1 0,1 5-1 0,-1-3 0 16,-3-5-7-16,3 2 0 0,1-2-1 0,-4-4 0 0,7 4-11 0,-4-7 12 15,1 1-12-15,-1-1 12 0,4-2-12 16,-4 0 8-16,8-7-8 0,-4 1 8 0,0-3-8 0,3 0 0 15,1 0 0-15,-1-4 0 16,4-5 0-16,0 0-9 0,0 0 0 0,0 0 0 16,0 0-110-16,0 0-21 0,0 0-5 0</inkml:trace>
  <inkml:trace contextRef="#ctx0" brushRef="#br0" timeOffset="8189.342">18563 12714 1062 0,'0'0'23'0,"0"0"5"0,0 0 0 0,0 0 3 0,0 0-31 15,0 0 0-15,0 0 0 0,0 0 0 0,0 0 103 0,0 0 14 16,0 0 3-16,0 0 1 0,0 0-44 0,0 0-9 0,0 0-1 0,0 0-1 16,0 0-10-16,-7 0-3 15,4 0 0-15,3 0 0 0,0 0-26 0,-7 0-6 0,7 0-1 16,-4 0 0-16,-3-6-10 0,0 6-2 0,3 0-8 0,4 0 12 16,-7 0-12-16,0 0 0 0,0-6 0 0,-3 6-10 15,10 0 10-15,-7 6 0 0,-1 0 0 0,1-6 0 16,4 0-16-16,-4 6 3 0,0-6 0 0,0 3 0 15,0 3 29-15,-4 3 7 0,4-1 1 0,0 1 0 16,0 0-8-16,0 3 0 0,0-6-1 0,0 5 0 16,0-2-15-16,-4 3 9 0,4 0-9 0,0 0 8 15,4-4-8-15,-5 4 8 0,5 0-8 0,-4 5 8 16,3-11-8-16,1 6 0 0,3-3 0 0,-4-3 0 16,1 6 0-16,3-7 0 0,0 1 0 0,0 0 0 15,0-6 0-15,0 12 0 0,3-6 0 0,1-3-11 16,-1 0 11-16,1 3 0 0,3-6 8 0,0 3-8 15,0 2 0-15,4-5 0 0,-1 0 0 0,-3-3 0 16,7 1 0-16,-3-1 8 0,0-6-8 0,3 6 0 16,-4-3 0-16,4-6 9 0,0 0-9 0,1-2 0 0,-5 2 16 0,1 0-3 15,-1 0-1-15,-3-5 0 0,0 5-23 0,-3-3-5 16,-1 4 0-16,1-4-1 0,0 3 17 0,-4 0 0 16,3 1 0-16,-3-1 0 0,-3 6 0 0,3-3 8 15,-4 3-8-15,0 0 0 0,1 1 8 0,-1-1-8 16,1 3 0-16,3 3 9 0,-7 0-9 0,7 0 0 15,0 0-10-15,-7 3 10 0,0 0-13 0,3 5 3 16,1 1 1-16,-1 3 0 0,1 0 9 0,3-3-10 16,0 5 10-16,0-2-10 0,3 3 10 0,1 5 0 15,-1-5 0-15,1 0-8 0,-1 2 8 0,1-2 0 0,-1-3 0 16,4 3 0-16,-3-7 0 0,3 4-8 0,0 0 8 16,0-6 0-16,0 5-13 0,0-2 2 15,0-3 1-15,4 0 0 16,-4 0-34-16,0 0-8 0,0-6 0 0,4 0-519 0,-4 0-103 0</inkml:trace>
  <inkml:trace contextRef="#ctx0" brushRef="#br0" timeOffset="9484.607">18814 13378 813 0,'0'0'17'0,"0"0"4"0,0 0 1 0,0 0 2 0,0 0-24 0,0 0 0 0,0 0 0 0,0 0 0 16,-4-5 106-16,1 2 16 0,-1-3 3 0,1-3 1 15,3-3-50-15,-4 6-9 0,0-11-3 0,4 5 0 16,0-3 0-16,0 3 0 0,0 1 0 0,4-10 0 15,-4 9-21-15,0 1-5 0,4-1-1 0,-1-6 0 16,1 6 7-16,-1-2 2 0,1-4 0 0,-1 0 0 16,1-2-18-16,-1-4-4 0,1 1-1 0,3 2 0 0,-4 4-8 15,1-1-2-15,-4-6 0 0,3 4 0 16,-3-7-13-16,4 7 9 0,-4 5-9 0,3-3 8 0,1-2-8 16,0 5 0-16,-4-5 0 0,3 2 0 15,1 0 0-15,-1-2 0 0,-3 8 0 0,0-9 0 16,4 4 0-16,-1 5 0 0,1-11 0 0,3 8 0 0,-4 0 0 0,1 0 0 15,3-2 0-15,-4 5 0 0,4-3 0 0,4 4 0 16,0 5 0-16,-1 0-11 0,1-3 11 0,3 3-12 16,-4 0 12-16,1-3-12 15,3 6 1-15,-3 3 0 0,3 0 0 0,-4 3 0 0,5-3-1 0,-5 6 0 16,1-3 0-16,-1 3 0 0,1 0 2 0,-1 3 0 16,-2-3 0-16,-1 0 0 0,0 8-5 0,-4-5-1 0,4 3 0 15,-3 3 0-15,-1-4 16 0,1 4 0 0,-4-3 0 16,0 0 0-16,0-1 0 0,-4 1 0 0,1-6 0 15,-1 0 0-15,4 6 0 0,-3-4 0 0,-1-2 0 16,-3 0 0-16,0 6 0 0,0-6 0 16,0 0 0-16,0-3 0 0,0 2 0 0,0-2 0 0,-4 0 0 15,4 0 0-15,-3-3 22 0,2 0 7 0,-2 3 2 0,-1-3 0 16,1 0-21-16,3 0-10 0,-4 0 10 0,4 0-10 16,-4 0 0-16,1-3 0 0,-1 3 0 0,1-3 0 15,3 3 0-15,-4-3 0 0,4 3-13 0,-4-3 4 31,4-2-26-31,0 2-5 0,0 3 0 0,0-6-1 0,4 6-26 0,3 0-5 16,-4-6 0-16,4-6-1 0,0 3-3 0,4-2-1 0,-1-1 0 16,1 0 0-16,3 6-15 0,0-11-2 0,0 5-1 15</inkml:trace>
  <inkml:trace contextRef="#ctx0" brushRef="#br0" timeOffset="10363.191">19547 12667 1198 0,'0'0'26'0,"0"0"6"0,0 0 0 0,0 0 3 0,0 0-35 0,-7 0 0 0,7 0 0 16,-7 0 0-16,7 0 77 0,-7 0 9 0,4 0 2 0,-4-3 0 15,0 3-25-15,3-3-5 0,-3 3-1 0,0 0 0 16,7 0-25-16,-7 0-6 0,7 0-1 0,-7 0 0 15,7 0-7-15,-7 0-2 0,7 0 0 0,-7 0 0 16,7 0-4-16,-7 3 0 0,7-3-1 0,-7 0 0 16,7 0-11-16,0 0 0 0,-7 0 0 0,0 3 0 0,7-3 0 0,-8 3 0 15,8-3 0-15,-7 3 0 0,4 3 0 0,-4 0-11 16,3-3 11-16,1 5-8 0,3-8 8 16,-4 6 0-16,1 0 0 0,-4 0 0 15,3 3 0-15,1-3 0 0,3 3 0 0,-4 2 0 16,-3-5 0-16,7 3 0 0,0-9 0 0,0 12 0 0,-3-6 0 0,3 2 0 15,3 1 0-15,-3-3 0 0,0 0 0 0,0-6 0 16,0 0 0-16,0 9 0 0,0-3 0 0,0-6 0 16,0 0 0-16,0 0 0 0,7 12 0 0,-3-7 8 15,3-2-8-15,-4 3 0 0,4-3 0 0,0-3 8 16,0 3-8-16,0-3 0 0,4 0 0 0,-4 0 0 16,0-3 0-16,0 3 8 0,0 0-8 0,0-3 0 0,0 0 0 15,-3 0 8-15,3 0 2 0,0-2 1 0,-7 5 0 0,3-6 0 16,1 0-11-16,3 0 0 0,-3 3 0 0,-4-3-11 15,3 3 11-15,-3-3 0 0,0 6 0 0,0-3 8 16,0-6-8-16,0 1 8 0,-3 2-8 0,3 6 8 16,0 0-8-16,0 0 0 0,0 0 0 0,-4-6 0 15,1 6 0-15,-1-6 0 16,4 0 0-16,-4 3 0 0,4 0 0 0,0 3 0 16,0 0 0-16,0 0 0 0,0 0 0 0,0 0 0 0,0 0 0 0,0 0 0 15,0 0 0-15,0 0-10 0,0 0 10 0,0 0 0 16,0 0-12-16,0 0 4 0,0 0 8 0,0 0-13 15,0 0 13-15,0 0-9 0,0 0 9 0,0 0-8 16,0 0 8-16,0 0 0 0,0 0 0 0,0 0 0 16,8 6 0-16,-8-6-8 0,0 0 8 0,0 0 0 15,0 0 0-15,7 12 0 0,-4-6 0 0,1 3 0 0,-4-1 0 16,0-8 0-16,3 9 0 0,-3-9 0 0,0 6 8 16,0 3 6-16,-3 0 2 0,6-3 0 0,-3 5-16 15,0-5 0-15,0-6 0 0,0 9-10 0,4 0 10 16,-1 0 0-16,-3 2 0 0,4 1 0 0,-1-6 0 15,1 0 0-15,3 3 0 0,-4-3 0 0,8 3 0 0,-7-4-10 16,-4-5 10-16,10 3-10 16,-3 3-40-16,4-6-8 0,-1 0-2 0,-10 0-736 0</inkml:trace>
  <inkml:trace contextRef="#ctx0" brushRef="#br0" timeOffset="11771.304">20299 12602 806 0,'0'0'17'0,"0"0"4"0,0 0 1 0,0 0 2 0,-7-6-24 0,3 6 0 0,4 0 0 0,-3-5 0 15,-4 5 107-15,7 0 17 0,-4-6 3 0,4 6 1 16,-3-6-103-16,3 6-25 0,-4-6 0 0,4 6 0 16,0 0 43-16,0 0 3 0,0 0 1 0,-7 6 0 15,0-6-24-15,7 0-5 0,-7 0-1 0,0 0 0 16,0 0 29-16,7 0 6 0,-7 6 0 0,7-6 1 15,-7 0-33-15,7 0-8 0,-7 6 0 0,0-6-1 16,3 5 28-16,-3 1 5 0,7-6 2 0,0 0 0 16,-7 6-22-16,0-3-5 0,0-3-1 0,7 0 0 15,-7 6-18-15,3-3 0 0,4-3 0 0,-7 3 0 0,7-3 0 0,-7 6 0 16,0 0 0-16,0 0 0 16,7-6 0-16,-11 0 0 0,4 11 0 0,4-11 0 0,3 0 0 0,-7 6 0 15,7-6 0-15,-7 3 0 0,7-3 0 16,-4 3 0-16,4-3 0 0,-7 3 0 15,7-3 0-15,-7 3 0 0,7-3 0 0,0 0 0 16,0 0 0-16,-3 3 0 0,-4-3 0 0,7 0 0 0,0 0 28 0,0 0 3 16,-4 6 0-16,4-6 0 0,0 0-23 0,-7 3-8 15,7-3 0-15,-7 3 9 0,7-3-9 0,-4 3 0 16,4-3 0-16,0 0 0 0,-7 8 0 0,4-2 0 16,3-6 0-16,-4 6 0 0,4-6 0 0,-3 6 0 15,-1 0 0-15,4-6 0 0,0 0-9 0,-3 3 9 0,-1 3 0 16,1 3 0-16,3-4 0 0,-4 1 0 0,4-6 0 0,0 9 0 15,-3-3 0-15,3-6 0 0,0 0 0 0,0 6 0 16,0 0 0-16,0 0 0 0,0 5 0 0,-4-5 0 16,4-6 0-16,0 6 0 0,0-6-8 0,0 0 8 15,0 6 0-15,0-6 0 0,0 0 0 0,0 0 0 16,0 0 0-16,0 0 0 0,0 0 0 0,0 0 0 16,0 0 0-16,0 0 0 0,0 0 9 0,0 0-9 15,0 0 8-15,0 0-8 0,0 0 0 0,0 0 8 16,4 6-8-16,-4-6 10 0,3 9-10 0,-3-9 10 15,0 0-10-15,4 6 0 0,-4-6 0 0,3 6 0 16,1-1 0-16,-4-5 0 0,0 0 0 0,0 0 0 16,0 0 0-16,3 3 0 0,1 3 0 0,-1-3 0 15,-3-3 0-15,7 6 0 0,-3-3 0 0,-4-3 0 16,0 0 0-16,3 6 0 0,-3-6 0 0,4 6 0 16,-1-3 0-16,-3-3 0 0,0 0 0 0,0 0 0 0,0 0 8 15,0 0-8-15,7 8 0 0,-7-8 8 0,8 0 0 0,-1 0-8 16,-7 0 12-16,0 0-4 0,3 6 0 0,-3-6-8 15,7 0 12-15,-7 0-4 0,7 0-8 0,-7 0 0 16,4 0 9-16,-4 0-9 0,7 0 0 0,0 6 0 16,-7-6 0-16,3 0 8 0,-3 0-8 0,7 0 0 15,4 0 0-15,-11 0 0 0,4 0 0 0,3 6 0 16,0-6 0-16,-4 0 0 0,4 3 0 0,-7-3 0 16,4 3 0-16,3 0 0 0,-7-3 0 15,7 0 0-15,-7 0 0 0,3 0 0 0,4 6 0 0,-7-6 0 16,8 0 0-16,-8 0 0 0,3 3 0 0,1 0 0 15,3 3 0-15,-7-6 0 0,0 0 0 0,7 5 0 16,-4-2 0-16,-3-3 0 0,4 0 0 0,-4 0 0 0,0 0 0 0,0 0 0 16,7 9 0-16,-7-9 0 0,3 0 0 0,-3 0 0 15,4 12 0-15,-4-12 0 0,0 0 0 0,0 0 0 16,7 6 0-16,-7 0 0 0,0-6 0 0,3 11 0 16,-3-5 0-16,0 3 0 0,-3 3 0 0,-1-6-12 15,1 6 0-15,-1-9 0 0,1 5 0 0,-1 1 0 16,1-3 4-16,-4 3 0 0,3 6 0 0,-3-15 0 15,4 5 8-15,-4 1 0 0,3-6 0 0,-3 3 0 16,3-3-33-16,1 3-5 0,-1 0-1 16,1 0 0-16,3-3 63 0,-4 3 12 0,-3-3 2 0,7 0 1 15,0 0-63-15,0 0-12 0,-3 3-2 0,3-3-1 16,0 0-25-16,0 0-6 0,0 0-1 0,0 0-466 16,-4-3-94-16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8T15:04:33.4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9786 5062 630 0,'0'0'13'0,"0"0"3"0,-7 0 1 0,7 0 2 0,0 0-19 0,0 0 0 0,0 0 0 0,-7 0 0 16,0-6 55-16,7 6 7 0,0 0 2 0,0 0 0 16,0 0-9-16,0 0-2 0,0 0 0 0,0 0 0 15,0 0-17-15,0 0-4 0,-7 0-1 0,7 0 0 16,0 0-12-16,-4 6-3 0,1 0 0 0,-1-1 0 15,4-5 2-15,0 12 0 0,-3-6 0 0,3 3 0 16,0 9 0-16,0-7 0 0,0 1 0 0,0 0 0 16,3 8-4-16,1 4-1 0,-4-1 0 0,3 4 0 15,-3-1-13-15,4-2 9 0,-4 11-9 0,0-3 8 16,3-2-8-16,-3 2 8 0,0-2-8 0,4 2 8 16,-4 0-8-16,3-2 0 0,1-1 0 0,-1-2 0 15,-3-4 0-15,4 4 0 0,3-4 0 0,0 6 8 0,-3 4-8 16,-1-16 0-16,4 10 0 0,-3-9 0 0,-1 5 0 15,4-8 0-15,0 8 0 0,0-5 0 0,-3 2 0 16,-1-2 0-16,-3 0 0 0,0-6 8 0,4 2-8 0,-4-2 0 16,0-12 0-16,0 12 0 15,0-6-16-15,0-6-8 0,0 0-1 0,0 0-387 16,0 0-78-16</inkml:trace>
  <inkml:trace contextRef="#ctx0" brushRef="#br0" timeOffset="681.521">9980 5720 1044 0,'0'0'23'0,"0"0"5"0,0 0 0 0,-7-3 1 0,7 3-29 0,0 0 0 0,0 0 0 0,0 0 0 16,0 0 34-16,0 0 1 0,0 0 0 0,0 0 0 16,0 0-7-16,0 0-2 0,0 0 0 0,0 0 0 15,0 0-18-15,0 0-8 0,0 0 8 0,0 12-8 0,0-12 0 16,4 6 0-16,-1 0 0 0,1 0 0 15,3 0 0-15,0-6 0 0,-4 5 0 0,4 1 0 16,4-6 0-16,-4 3 0 0,4 0 0 0,-4-3 0 0,3 3 24 0,-3 0 8 16,4 0 3-16,-4-3 0 0,3-3-5 0,1 0-1 15,-4 0 0-15,0-3 0 0,4 0-29 0,-4 6 0 16,0-5 0-16,-4-1 0 0,4 0 32 0,-7 6 1 16,4-12 0-16,-1 3 0 0,1 3-20 0,-4 0-4 15,4 1-1-15,-4-1 0 0,0 0-8 0,3 0 0 16,-3 6 0-16,0 0 0 0,-3-6 10 0,-1 0-10 15,0 0 12-15,4 6-12 0,-7 0 20 0,0 0-4 16,0 0 0-16,0-6 0 0,0 6-16 0,0 0 0 16,-3 0 0-16,-5 0 0 0,8 0 16 0,-3-3-1 0,3 3 0 15,-4-2 0-15,4-1-24 0,0 3-5 0,-4-3-1 16,4 3 0-16,7 0 15 0,0 0 0 16,0 0 0-16,0 0 0 0,0 0 0 0,0 0 0 0,0 0 0 0,0 0 0 15,-3 6 0-15,3 5 0 0,-4-5 0 0,4 6 0 16,0 6-8-16,0-7 8 0,4 10-13 0,-4-3 5 15,3-4 8-15,1 10 0 0,-1-7 0 0,1 1-8 16,-4 9 8-16,4-10 0 0,-1 1 0 0,1-4 0 16,-1-2 0-16,4 6 0 0,-3-6 0 0,-1-6-8 15,4 2 8-15,4-2 0 0,-4 6 0 0,7-6-8 16,-3 0 16-16,3-6 4 0,3 0 1 0,-3 6 0 16,4-6-21-16,3 0-5 0,0 0-1 0,4 0 0 15,-4 0 14-15,4-6 0 0,0 6 0 0,3-6 0 16,0 0-88-16,-3-6-16 0</inkml:trace>
  <inkml:trace contextRef="#ctx0" brushRef="#br0" timeOffset="1517.985">11261 4968 928 0,'0'0'20'0,"0"0"5"0,0 0 1 0,0 0 0 0,0 0-26 0,0 0 0 0,0 0 0 0,0 0 0 15,0 0 92-15,0 0 14 0,0 0 2 0,0 0 1 16,0 0-23-16,0 0-5 0,0 0-1 0,0 0 0 16,-4 3-21-16,-3-3-5 0,7 0-1 0,-3 3 0 15,-1 5-23-15,1-2-5 16,3 6-1-16,-4 0 0 0,0 2-16 0,4 10-8 0,-3-1 8 0,-1 10-8 15,4 2 0-15,4-8 0 0,-4 8 0 0,7 3 0 16,-3-6 0-16,3 4 0 0,0-1 0 0,3 3 0 0,-3 0 18 16,4-8-2-16,-1 2 0 0,1 3 0 0,0-8-27 15,-1-4-5-15,-3-2-2 0,0 2 0 0,4-5 18 0,-4 0 0 16,0-4 0-16,0 4 0 0,-3-6 0 0,3 0 0 16,-4-4 8-16,1 1-8 0,-1 0 0 0,1-3 0 15,-1 0 0-15,1 0 0 0,-4-6 10 0,3 6-10 16,-3-6 10-16,0 5-10 0,0-5 12 0,0 0-4 15,0 0-8-15,0 0 12 0,0 0-2 0,0 0-1 16,0 0 0-16,0 0 0 0,0 0-9 0,0-11-11 16,0-7 3-16,0 6 0 0,0 1 8 0,0 2 0 0,0-3 0 15,4 0 0-15,-1 0 0 0,1 4 0 16,-1-1 0-16,-3 9 0 0,4-9 0 0,-1-3 0 0,5 6 0 0,-5 0-8 16,4 1 8-16,-3 5 0 0,3 0 0 0,0 0 0 15,-4 0-10-15,4 0-6 16,0 0-2-16,0 0 0 0,1 5 7 0,-1 1 2 0,3 0 0 0,-3 0 0 15,0 0 9-15,0 3 0 0,0-9-9 0,0 6 9 16,-3 2 0-16,-1-5 0 0,5 3 0 0,-5-6 0 16,1 6 0-16,-1 0 0 0,1 0 0 0,-4-6 0 15,3 0 0-15,1 12 0 0,-4-12 0 0,3 6 0 16,-3-6 14-16,0 3-2 0,0-1-1 0,-3 4 0 16,3-3 2-16,0 3 1 0,-4 0 0 0,4 0 0 15,-3 6-14-15,-1-6 0 0,1-1 8 0,-1 1-8 16,-3 3 0-16,0-3 8 0,3 0-8 0,-3 0 0 15,4 0 0-15,-1 0 0 0,1-6 0 0,-1 5 0 16,1-5 0-16,-4 6 0 0,3-6 0 0,1 0 0 16,3 0 0-16,0 0 0 0,0 0 0 0,0 0 0 15,0 0-55-15,-7-11-7 0,0 5-2 0,-1-12 0 16,1 6-97 0,-3-2-20-16,-4-16-4 0,7 10-1 0</inkml:trace>
  <inkml:trace contextRef="#ctx0" brushRef="#br0" timeOffset="2090.426">11899 5591 1389 0,'0'0'30'0,"0"0"6"0,-7-3 2 0,4-3 2 0,3 6-32 0,0 0-8 0,-7 0 0 0,-1 0 0 16,8 0 83-16,-7 0 14 0,-3 0 3 0,-1 0 1 16,4 0-45-16,0 0-10 0,-3 0-2 0,-1 3 0 15,0 3-29-15,1 9-7 0,-1-15 0 0,1 5-8 16,10-5 0-16,-7 6 0 15,3-6 0-15,-3 6 0 0,0 0 0 0,3 0 0 16,-3 3-12-16,4 0 12 0,3-1-12 0,-4 4 12 0,4-12-13 0,0 0 5 16,0 6 8-16,4 0-10 0,-1 6 10 0,1-3-10 0,-1-4 10 0,5-2 0 15,-5 3-9-15,4 3 9 0,0-9 0 0,0 12 0 16,0-12 0-16,0 0 0 16,0 6-33-16,-3-6-3 0,3 0 0 0,-4 0 0 15,5 0 44-15,-5 0 8 0,4-6 1 0,-3 6 1 0,-4 0-18 0,3 0 0 16,1-12 0-16,3 6 0 15,-7 3-16-15,0 3 0 0,0 0 0 0,0 0 0 0,0 0 16 0,0 0 0 16,3-6 0-16,-3 6 0 0,0 0 16 0,0 0 5 16,0 0 2-16,0 0 0 0,0 0-23 0,0 0 0 15,0 0 0-15,0 0 0 0,0 0 0 0,0 0 12 0,0 0-4 0,0 0 0 16,0 0 5-16,0 0 2 0,0 0 0 16,7 6 0-16,0 3-15 0,-3 3 9 15,-1-6-9-15,4 5 8 0,-3-5-8 0,0 0 0 16,-1 3 0-16,-3-9 0 0,4 12 0 0,-4-12 0 0,0 0 0 0,10 0 0 31,-3 6-41-31,4 0-4 0,-4-6-1 0,3 0-487 0,-2 0-98 0</inkml:trace>
  <inkml:trace contextRef="#ctx0" brushRef="#br0" timeOffset="2642.938">12256 5511 1134 0,'0'0'24'0,"0"0"6"0,0 0 1 0,-8 6 1 0,1-6-32 0,-3 0 0 15,3 3 0-15,-4 0 0 0,8 0 67 0,-4 0 6 16,0 3 2-16,-4 3 0 15,4 3-39-15,0-7-8 0,3-5-2 0,1 6 0 0,-4 0 30 0,3 0 7 16,-3-6 1-16,7 0 0 0,-3 3-52 0,-4 0-12 16,7-3 0-16,0 0 0 15,-4 6 0-15,0 0 0 0,1 3 0 0,-1-4 0 0,4-5 0 0,0 6 0 16,0-6 0-16,0 0 0 0,0 0 0 0,0 0 0 16,0 0 0-16,0 0 0 0,0 0 0 0,4 6 0 0,-1 0 0 0,-3 0 0 15,0-6 0-15,0 0 0 0,0 0 0 0,8 9 0 16,-8-9 0-16,0 0 0 0,7 6 0 0,-7-6 0 15,0 0 16-15,0 0 0 0,7 3 0 0,-7-3 0 16,10 5-16-16,-10-5 0 0,7 3 8 0,-7-3-8 16,11 0 0-16,-11 0 0 0,0 0 8 0,0 0-8 15,7 6 0-15,-7-6 0 0,0 0 8 0,7 0-8 16,0 6 0-16,-7-6 0 0,0 0 0 0,11 6 0 16,-8 0 0-16,-3-6 0 0,0 0 0 0,0 0 0 15,7 12 8-15,-3-6-8 0,3 2 0 0,-4 1 0 16,-3-9 8-16,4 9-8 15,-4 3 0-15,0-6 0 0,0 0 0 0,-4 5-13 0,4-2 1 0,-3 3 0 16,3-6-1-16,-7 0 0 0,7 0 0 0,-4-1 0 16,1 1 5-16,-4 0 8 15,3 0-13-15,1-6 5 0,-4 6 8 0,3-3 0 0,0-3 10 0,-3 3-10 16,0-3-45-16,4-3-15 0,-4 0-4 0,0-3-640 16</inkml:trace>
  <inkml:trace contextRef="#ctx0" brushRef="#br0" timeOffset="3153.131">12347 5653 1497 0,'0'0'32'0,"0"0"8"0,0 0 0 0,0 0 4 0,0 0-36 0,0 0-8 0,0 0 0 0,0 0 0 16,-7 3 40-16,7-3 5 16,-3 5 2-16,3-5 0 0,0 0-24 0,0 0-5 0,0 0-1 0,3 6 0 15,4-6-17-15,0 6 0 0,0 0 0 0,0 0 0 16,4 6 55-16,-4-6 7 0,0-3 2 0,4 2 0 16,-4-2-64-16,3-3 0 0,-3 0-9 0,0 0 0 15,4-3 9-15,-4 0 12 0,0 3-2 0,0-2-1 16,0-1-9-16,-3-3 0 0,-4 6 0 0,7 0 0 15,-4-12 0-15,-3 6 0 0,4 0 0 0,-1 0 0 16,-3-5 0-16,0 2 0 0,0-3 0 0,-3 0 0 16,-1 0 0-16,-3 7 0 0,0-13 0 0,4 9 0 15,-4 3 0-15,0 0 0 0,0 6 0 0,-1 0 0 0,1 0 0 16,0 0 0-16,0 0 0 0,0 6 0 0,0-6 0 0,0 6 0 16,4 0-10-16,-4 9 10 15,3-4 0-15,0 1 0 16,1 6 0-16,-1-3 10 0,1 2-28 0,3-5-6 0,0 6 0 0,0-7-1 0,3 4 25 0,-3 9-8 15,4-13 8-15,-1 1 0 16,1 3 0-16,0-3 0 0,3-7 0 0,0 7 0 0,0-6 0 0,3 6 11 16,-3-6-11-16,4 3 12 0,-4-9-12 0,4 5 0 15,-1-5 0-15,4 0 0 0,0 6 0 0,4-6 0 16,-7 0 0-16,6 0 0 16,1-6-123-16,3 1-20 0,-3-7-4 0,3 3-1 0</inkml:trace>
  <inkml:trace contextRef="#ctx0" brushRef="#br0" timeOffset="4062.1">12633 4859 1074 0,'0'0'30'0,"0"0"8"0,-4 6-30 0,4-6-8 0,-7 0 0 0,7 0 0 15,-3 6 52-15,3-6 10 0,0 0 2 0,-4 5 0 16,1 1 0-16,3 12 0 0,3-12 0 0,-3 9 0 16,4 2-52-16,3 1-12 0,0-6 0 0,0 14 0 15,0-2 54-15,0 2 8 16,0 3 2-16,4-2 0 0,-4 8-43 0,3-8-8 0,1 8-1 0,-4-3-1 15,4 9-3-15,-1-8-8 0,1-4 12 0,-4 3-4 16,3-2-20-16,-2-4-5 0,-1-2-1 0,0 5 0 16,0-2 18-16,0-4 0 0,0 4 0 0,0-10 0 15,-4-2 22-15,1 3 8 0,3-7 2 0,-4 1 0 16,1 0-20-16,0-6-4 0,-4-6-8 0,0 0 12 16,0 0 1-16,0 0 0 0,0 0 0 0,0 0 0 15,7 3-5-15,-7-3-8 0,7-3 11 0,-4-3-11 0,4 0 10 0,-3 0-10 16,-1-6 8-16,1 7-8 0,-1-10 0 0,1 6-14 15,-1 0 2-15,1 3 0 0,-1 0 12 0,1 1 0 16,-1-7 0-16,1 6 0 0,-4-3 0 0,4 6 0 16,-4 3 0-16,0 0 0 0,0 0-12 0,3-6 3 15,4 6 1-15,0 0 0 0,0 0 8 0,4 3-13 16,-4 0 5-16,3 6 8 0,1 0 0 0,0 3 0 16,3-1 0-16,-7-5 0 0,3 3 0 0,-3 6 0 0,4-6 0 15,-4 2 8-15,0 1-8 0,-3 0 8 0,-1-3-8 16,1-1 8-16,-4 1-8 0,3 3 0 0,-3 6 9 0,0-7-9 15,0 4 10-15,-3 3-2 0,3-12-8 0,-4 0 12 16,1-1-1-16,-4 7-1 0,0-6 0 0,0 3 0 16,-4-3-10-16,4 0 0 0,-4-6 0 15,4 6 0-15,-7-6 0 0,4 0 0 0,-1 5 0 0,0-5 0 16,1-5 0-16,3 5 0 0,-4 0 0 0,1-6 0 16,2 0 0-16,1-6 0 0,-3 6 0 0,3 0 0 15,3-3-12-15,-3 4-7 0,0-1-1 0,0 0-1 16,4-6-59-1,-4 3-11-15,3 0-2 0</inkml:trace>
  <inkml:trace contextRef="#ctx0" brushRef="#br0" timeOffset="4623.556">13233 5629 1350 0,'0'0'29'0,"0"0"7"0,0 0 0 0,0 0 3 0,-11 0-31 0,11 0-8 16,-7 0 0-16,7 0 0 0,-7 0 52 0,0 6 8 15,0-6 3-15,0 0 0 0,0 0-15 0,0 0-4 16,0 0 0-16,7 0 0 0,-7 0-24 0,0 0-6 15,-1 0-1-15,8 0 0 0,0 0-13 0,-7 0 0 0,7 0 0 0,-7 0 0 16,0 9 0-16,4 0 0 0,3-9 0 0,-7 5-10 16,3 4 1-16,4 3 0 0,-3 0 0 0,-1 0 0 15,8-1 9-15,-4 4-10 0,3 3 10 0,1-7-10 16,-4 7 10-16,3-3 0 16,1-3 0-16,-1-1-8 0,1-5 8 0,-1 0 0 15,1 3 0-15,-1 0 0 0,1-6 12 0,-4-3-1 0,0 0-1 0,0 0 0 16,0 0 10-16,0 0 3 15,3 0 0-15,5-6 0 0,-5 0 4 0,1-3 1 0,-1 3 0 0,1 0 0 16,-4-5-16-16,0 5-2 0,3-6-1 0,1 3 0 16,-1 0-9-16,1 0 0 0,-4 4 0 0,3-1-11 15,-3 6 11-15,0 0 0 0,0 0-9 0,4-6 9 16,-1-6-12-16,-3 12 1 0,0 0 1 0,0 0 0 16,0 0-14-16,7 6-2 0,0 0-1 15,1 0 0-15,-5 0 18 0,1 5 9 0,3-2-10 0,-4 9 10 0,4-6-20 16,-3-1 1-16,-4-5 1 0,3 9 0 0,1-6 34 15,3 5 8-15,-4-2 0 0,1 0 1 0,-1 0-16 0,1-4-9 16,0-2 10-16,3 0-10 16,-4 0 0-16,4 6 0 0,0-6 0 0,0 0 0 0,4 0 0 0,-4-6-21 15,3 0 3-15,1-6-782 0</inkml:trace>
  <inkml:trace contextRef="#ctx0" brushRef="#br0" timeOffset="4982.417">13335 5123 1036 0,'0'0'23'0,"0"0"5"0,0 0 0 0,0 0 1 0,0 0-29 0,-4 6 0 0,1 0 0 0,-1 6 0 15,4-6 57-15,0 0 6 0,0 3 1 0,4 2 0 16,-1 1-5-16,1 0-1 0,0 0 0 0,3 2 0 16,-4 4-12-16,4 0-2 0,0-1-1 0,0 10 0 15,0-4-13-15,0-2-2 0,4 8-1 0,-4 1 0 16,0 2-27-16,0 0 0 0,0 3 0 0,4-2 0 16,-4 2 42-16,-4-3 3 0,4 1 1 0,0-4 0 15,-3 6-26-15,3-2-4 0,-3-4-2 0,3 4 0 16,-4-4-14-16,4-3 9 0,-3-2-9 0,-1-4 8 15,1-2-8-15,-1 0 0 0,1-6 0 0,-1-7 0 16,1 1-15-16,-1 0-5 0,-3-6 0 0,0 0-1 16,0 0-171-16,0 0-35 0,11-9-6 0,0-5-2 0</inkml:trace>
  <inkml:trace contextRef="#ctx0" brushRef="#br0" timeOffset="5341.287">13571 5185 1267 0,'0'0'28'0,"0"0"5"0,-3-6 2 0,3 6 1 0,0 0-36 0,0 0 0 0,-4-6 0 0,4 6 0 15,0 0 58-15,0 0 5 0,0 0 1 0,0 0 0 16,-3 6-22-16,-1 6-4 0,4 0-1 0,0-3 0 15,4 14-13-15,-1-11-4 0,1 11 0 0,-1 4 0 16,4-4-7-16,-3 4-1 0,3 8-1 0,0-3 0 16,4 4-11-16,-4 2 10 0,3-6-10 0,-3 4 10 15,0-13-10-15,4 9 0 0,-4 4 0 0,4 2 8 16,-1 0-8-16,-3 3 0 0,0-8 0 0,-3-4 8 16,3 3-8-16,-4-8 0 15,4-1 0-15,-3 4 8 0,3-4-8 0,-3 4 0 0,3-4 9 0,-4-5-9 0,1 3 0 16,-1-4 0-16,1 1 0 0,-1-9 0 0,-3 2 0 0,4 7-18 15,-1-12 3-15,-3 6 1 16,4-12-127-16,-4 0-26 0,0 0-5 0,0 0 0 0</inkml:trace>
  <inkml:trace contextRef="#ctx0" brushRef="#br0" timeOffset="6206.382">15053 5582 1101 0,'0'0'24'0,"0"0"4"0,-7 0 2 0,0 3 2 0,0 3-32 0,0 9 0 0,3-10 0 0,4-5 0 16,-7 0 70-16,7 0 7 0,0 0 2 0,-3 6 0 15,3-6-39-15,0 0-7 0,0 0-1 0,0 0-1 16,0 0 26-16,0 0 6 0,0 0 1 0,0 0 0 16,0 0-33-16,0 0-7 0,0 0 0 0,0 0-1 15,0 0-10-15,0 0-1 0,0 0-1 0,0 0 0 16,-7 0-20-16,7 0-4 0,-4-6-1 0,4 6 0 15,0 0-18-15,-3-5-3 0,-4-1-1 16,-1-3 0-16,5 3-9 16,-1 3-3-16,-6 3 0 0,3 0 0 0,-4 0 39 0,1 0 9 0,3-3 0 0,-4 3 0 15,-3 0 0-15,3 0 0 0,4 3 0 0,-3-3 0 16,-1 3 0-16,4 0 0 0,-4 6 0 0,4 0 0 16,0-4 0-16,0 1 0 0,0 0 0 0,4 0 0 15,-1 0 0-15,1 3 0 0,-1-3 0 0,1 0 0 16,3-6 0-16,0 5 0 15,0 1 0-15,0 0 0 0,0 6 29 0,0 0 8 0,0-6 2 0,3 2 0 0,-3 1-11 0,4 0-3 16,3 3 0-16,-4 0 0 0,1-1-25 16,3 1 0-16,0 9 0 0,0-10 0 0,0 1 0 15,0 3 0-15,0 3 0 0,4-7 0 0,-8 7 0 0,8-6 0 16,-4-4 0-16,3 4 0 0,1 0 0 0,0 0 0 16,-1-6 0-16,1 0 0 0,-1-1 0 0,1 1-12 15,3-3 0-15,-3-3 1 16,-1 3 11-16,4-3 16 0,-3 9-4 0,3-18-1 0,0 9-11 0,-3-3 0 15,3 0 0-15,0 0 0 16,0 3-152-16,0-3-32 0</inkml:trace>
  <inkml:trace contextRef="#ctx0" brushRef="#br0" timeOffset="6769.311">15325 5735 1036 0,'0'0'23'16,"0"0"5"-16,0 0 0 0,0 0 1 0,0 0-29 0,0 0 0 0,0 0 0 0,0 0 0 15,-7 6 57-15,3-6 6 0,4 0 1 0,-7 6 0 0,7-6-52 16,-7 6-12-16,0-1 0 0,0-5 0 15,7 0 0-15,-7 6 0 0,3 0 0 0,4-6 0 0,-7 3 54 0,0 3 8 16,4 6 2-16,-4-6 0 0,3 0-40 0,1-1-7 16,-1 7-1-16,0-6-1 0,1 6 0 15,3-6 0-15,-4 3 0 0,4-4 0 0,0 7 15 0,0 0 3 16,0 0 1-16,0-6 0 0,0-6-34 0,0 5-9 16,4 4-1-16,-4-3 0 15,3 6 10-15,1-6 14 0,3 0-3 0,-3 0-1 0,3-1-10 16,0-5 12-16,-4 6-12 0,4-3 12 0,0 0-12 0,-3 6 10 15,3-9-10-15,0 6 10 0,0-6 5 0,-3 0 1 16,3-6 0-16,0 6 0 0,-4-9 16 0,4 6 4 0,0-3 1 16,0 3 0-16,0-2-29 0,-3-7-8 0,3 0 0 15,0 0 0-15,0 3 12 0,-3-2 2 0,-1-7 0 16,1 0 0-16,-1 1-23 0,-3 2-5 0,4-8-1 16,-4 11 0-16,0-6 15 0,0 3 0 0,0 10 0 15,-4-7 0 1,1-6-42-16,-1 9-9 0,-3 3-1 0,0 4-1 0,0-1 33 0,0-3 8 15,0 6 0-15,-4 0 1 0,4 0-5 0,0 6 0 0,-3-6-1 0,3 5 0 16,0 7 5-16,-1-3 2 0,-2 9 0 0,3-7 0 16,3 1 1-16,-3 3 0 0,4 3 0 0,-1-7 0 15,1 1 9-15,3-3 0 0,-4 0 0 0,4 0 8 16,0-9-32-16,0 0-5 16,7 5-2-16,-3-5-653 0</inkml:trace>
  <inkml:trace contextRef="#ctx0" brushRef="#br0" timeOffset="7551.194">15572 5600 1267 0,'0'0'28'0,"0"0"5"0,0 0 2 0,0 0 1 0,0 0-36 0,-4 6 0 0,4-6 0 0,0 11 0 15,0-5 0-15,0 0 0 16,0 6 0-16,4 0 0 0,-4-7 58 0,3 4 5 16,1 9 1-16,-1 0 0 0,1-7-8 0,-4 4 0 0,0 9-1 0,3-10 0 15,1 4-37-15,-4 0-7 0,3-1-2 0,-3-2 0 16,4 3 44-16,-4-7 9 0,0 7 2 0,0-6 0 15,0-12-52-15,0 3-12 0,0-3 0 0,0 8 0 16,0 1 0-16,0-9 0 0,0 0 0 0,0 0 0 16,0 0 28-16,0 0 2 0,0 0 1 0,0 0 0 15,-4-12-19-15,4 4-3 0,0-4-1 0,0 0 0 16,4 0-16-16,-4 1-4 0,0 2-1 0,3-9 0 16,-3 1-11-16,4 5-1 0,-1-3-1 0,1 3 0 15,-1 6 26-15,1-5 8 0,0 5 0 0,-1-6 0 16,1 6-8-16,-4 6-13 0,0 0 3 0,0 0 1 15,0 0-6-15,0 0-1 0,0 0 0 0,0 0 0 16,0 0 0-16,0 0 0 0,3 6 0 0,1 6 0 16,-1-12 16-16,-3 0 0 0,4 6 0 0,-4-6 0 15,3 6 0-15,-3-1 12 0,4 1-1 0,-4-6 0 0,0 0 2 0,3 6 1 16,1 3 0-16,-1 3 0 0,-3-12-14 0,4 6 0 16,-4-6 0-16,7 6-10 0,-4-1 10 0,-3-5 0 15,0 0 8-15,0 0-8 0,4 0 8 0,-4 0-8 16,0 0 8-16,0 0-8 0,0 0 8 0,0 0-8 15,0 0 8-15,0 0-8 0,0 0 0 0,0 0 0 16,0 0 0-16,7 6 0 0,-7-6 0 0,0 0 0 16,0 0 0-16,0 0 8 0,7 0-8 0,-7 0 0 15,0 0 0-15,0 0 0 0,0 0 0 16,0 0 0-16,0 0 0 0,4 6 0 0,-1 0 0 0,1-6 0 16,-4 0 0-16,3 12 0 0,-3-12 0 0,4 6 0 15,-4-6 0-15,7 3-8 0,-7-3 8 0,3 6 0 0,1 5 0 16,-1-5 0-16,1 6 0 0,-1-6 0 0,1 0 0 15,-1 0 8-15,-3-1-8 0,4 4 0 16,0-3 0-16,-4-6 0 0,3 6 32 0,-3-6 6 0,4 12 1 0,-4-12 0 16,7 0-20-16,-7 0-4 0,3 6-1 0,1 0 0 15,3-6-6-15,-4 0-8 0,4 5 11 0,0-5-11 16,0-5 9-16,4-1-9 0,-4 6 0 0,4 0 9 16,-4 0-9-16,3-6 0 0,1 6 0 0,-1-6 8 15,-2 6-94-15,-1-6-19 0,3 0-4 0,1 0-474 16,-4 0-94-16</inkml:trace>
  <inkml:trace contextRef="#ctx0" brushRef="#br0" timeOffset="8352.713">15942 5729 836 0,'0'0'24'0,"0"0"4"0,0 0-28 0,0 0 0 0,0 0 0 0,0 0 0 15,0 0 108-15,0 0 16 16,0 0 4-16,0 0 0 0,0 12-52 0,-4-6-9 0,4 0-3 16,0-1 0-16,0 1 0 0,4 0 0 0,-4 9 0 0,4-3 0 15,-1-1-51-15,-3 1-13 0,4 3 0 0,-1-6 0 16,1 0 54-16,-1-4 8 0,1 7 2 0,-4 0 0 15,3 0-52-15,1-6-12 0,-4-1 0 0,0-5 0 16,0 0 0-16,0 0 0 0,3 9 0 0,-3-3 0 16,0-6 32-16,0 0 4 0,0 0 1 0,0 0 0 15,0 0-19-15,0 0-4 0,0 0-1 0,0 0 0 16,0 0 1-16,-3-6 0 0,-1 0 0 0,1 0 0 16,-1 1-25-16,1 2-5 0,-1-9 0 0,4 6-1 15,0-6-24 1,0 6-5-16,0 1-1 0,-3-4 0 0,3 3 89 0,0 0 18 0,0 6 3 0,0 0 1 15,3-6-103 1,1 0-20-16,-4 6-4 0,0 0-1 0,0 0 50 0,0 0 14 0,0 0 0 0,0 0 0 16,3-6-15-16,-3 6 5 0,0 0 1 0,4 6 0 15,-4-6 9-15,0 0 0 0,3 0 0 0,-3 0 0 0,7 6 0 0,0 0 0 16,0 0 0-16,-3 0 0 0,-1 3 0 0,1-4 0 16,-4 7 0-16,4-6 8 15,-1 0-8-15,-3-6 12 0,4 6-4 0,-4 3 0 0,3-1-8 0,1 1 8 16,-1-3-8-16,-3 6 8 0,0-12-8 0,0 0 0 15,4 6 8-15,-1 0-8 0,1 0 0 0,-4-6 0 16,0 0 0-16,0 0 8 0,7 5-8 0,-7-5 0 16,0 0 0-16,3 0 8 0,1-5 0 0,3 5 1 15,-4-6 0-15,1 0 0 0,3 0-9 0,-3-6 0 16,-1 6 0-16,1-6 0 0,-1 4 0 0,-3-4-9 16,4 0 9-16,-4 12 0 0,0 0 0 0,0 0 0 15,3-12 0-15,-3 12 0 0,0 0-8 0,0 0 8 16,4-5 0-16,-4 5 0 0,0 0 0 0,0 0 0 0,0 0 0 15,0 0 0-15,0 0 0 0,0 0 8 16,0 0-8-16,0 0 9 0,0 0-9 0,0 5 0 0,0 1 0 0,3 0 0 16,-3 6 0-16,0-6 8 15,4 0-8-15,-1 2 0 0,-3-2 11 0,0-6-3 0,0 0-8 0,0 0 12 16,0 0-12-16,7 6 0 0,-3 6 0 0,-1-6 0 16,-3-6 0-16,7 6 0 0,-7-6 0 0,4 6 0 15,3 0 0-15,-3-1 0 0,-1 4 0 0,1 3 0 16,-4-12 0-16,3 6 0 0,-3-6 0 0,4 6-10 15,-1 5-15-15,-3-5-3 0,4 0-1 16,-4 6 0-16,0-12-35 0,3 6-8 16,1 0 0-16,-1 3-460 0,1-4-91 0</inkml:trace>
  <inkml:trace contextRef="#ctx0" brushRef="#br0" timeOffset="8909.226">16288 5820 1036 0,'0'0'23'0,"0"0"5"0,0 0 0 0,0 0 1 0,0 0-29 0,0 0 0 0,0 0 0 0,0 0 0 15,0 0 44-15,0 0 2 0,0 0 1 0,0 0 0 16,0 0-19-16,0 6-3 0,0 6-1 0,3-6 0 16,-3-6 4-16,7 9 0 0,-3-4 0 0,3 1 0 15,0 0 0-15,0-6 1 0,0 12 0 0,-3-6 0 16,3 0-29-16,0-3 0 0,-4-3 0 0,-3 0 0 16,7-3 48-16,4 3 4 0,-4-6 1 0,-7 6 0 15,7 0-33-15,-7 0-8 0,4-6 0 0,-4-6-1 16,0 12-11-16,3 0 0 0,-3 0 0 0,7-6 0 15,-3-5 0-15,-4 2 0 0,0 0 0 0,0 0 0 16,0-3 0-16,0 1 0 0,-4 5 0 0,4 0 0 16,-3-12 0-16,-1 9 0 0,1 3 0 0,-1 1 0 15,-3-1 44-15,3 0 8 0,1-6 0 0,-4 12 1 16,7 0-37-16,-7 0-8 0,7 0-8 0,-7 0 11 0,0 12-11 16,0-6-12-16,0 5 2 0,-1 4 1 0,5 3 9 15,-4-1-12-15,0 1 12 0,3 0-12 16,-3-4 12-16,4 4 0 0,3-6 8 0,-4 2-8 15,4-2 8-15,0 0-8 0,4 0 10 0,-4-6-10 0,3 5 8 0,1-2-8 16,-1 3 0-16,4 0 9 0,4-12-9 0,-4 6 8 16,4-6-8-16,3 5 8 0,0-5-8 0,0 0 0 15,-3 0 9-15,3 0-9 0,0-5-11 0,3-1-6 16,1 6-2-16,3 0 0 16,-3-6-49-16,3 0-9 0,0-6-3 0,-3 3-431 15,-1 4-86-15</inkml:trace>
  <inkml:trace contextRef="#ctx0" brushRef="#br0" timeOffset="9370.624">16665 5617 1119 0,'0'0'24'0,"-3"6"6"0,3 6 1 0,0 3 1 0,0 2-32 0,0 1 0 0,0 3 0 0,0 2 0 15,3-5 108-15,-3-1 15 0,0 4 3 0,0-3 1 16,0-1-39-16,4 4-8 0,-4-4-2 0,0-5 0 16,0 0-29-16,3 0-5 0,-3-1-2 0,4 4 0 15,-4-3-20-15,3 0-4 0,-3-1-1 0,0 1 0 0,0-12-9 0,0 0-8 16,4 9 9-16,-4 3-9 0,0-12 15 0,0 0-3 16,0 0-1-16,0 0 0 0,0 0 5 0,0 0 0 15,0-12 1-15,3 3 0 0,-3 9-17 0,0-3 0 16,4-6 0-16,-1 4 0 0,-3-7 0 15,4 0 0-15,-1 0 0 0,1-2 0 16,0 2 0-16,-1 6 0 0,1-6 0 0,-1 6 0 16,1-5 0-16,-1 2 0 0,1 3 0 0,-1 0 0 0,4 0 0 0,-3 0 0 15,-4 6-8-15,0 0 8 0,3-6 0 0,-3 6 0 16,7-6 0-16,-3 6 0 0,3 0 0 0,-7 0 0 16,7 0 0-16,-3 0 0 0,3 6 0 0,-4 6 0 15,1-3 0-15,3 0 0 0,0 0 0 0,-4-4 0 0,1 1 0 16,3 6 0-16,-4 0 0 0,1-6 0 0,0 5 0 0,-1-2 0 15,1 3 0-15,-1 0 0 0,1 0 0 0,-1-7 0 16,1 1 8-16,-1 0-8 0,1 3 0 0,-1 3 0 16,1-6-16-16,3-6-8 0,-7 0 0 15,3 11-610-15,4-5-122 0</inkml:trace>
  <inkml:trace contextRef="#ctx0" brushRef="#br0" timeOffset="9757.672">17212 5844 1227 0,'0'0'27'0,"0"0"5"0,-4-6 2 0,1 0 1 0,3 6-35 0,-4-6 0 16,1-6 0-16,-1 6 0 0,1 1 69 0,3 5 7 15,-7-6 2-15,7 6 0 0,-4 0-34 0,4 0-6 16,-7-6-2-16,7 6 0 0,0 0-36 0,-7 0 0 16,0 0 0-16,0 6-12 0,0 5 1 0,3 7 0 15,1-6 0-15,-4 3 0 0,3 2 11 0,1-5 0 16,-4 3 0-16,3 2-8 0,1 1 16 0,-1-6 4 16,1-1 1-16,-1 1 0 0,1 3 25 15,-1-3 5-15,4-7 1 0,-3 7 0 0,-1-3-9 0,4-9-2 16,0 6 0-16,4 3 0 0,-4 0-13 0,3-4-4 15,1 1 0-15,-1 0 0 16,1 0-4-16,3 0-2 0,-4-6 0 0,8 6 0 16,-4-6-10-16,3 0 12 0,5 0-12 0,-5 0 12 0,4 0-12 0,0 0 0 15,0 0 0-15,4 0 0 16,0 0-163-16,-1-6-34 0,1-12-7 0,0 12-2 0</inkml:trace>
  <inkml:trace contextRef="#ctx0" brushRef="#br0" timeOffset="10343.69">17477 5764 1314 0,'-7'15'37'0,"7"-15"8"0,-8 6-36 0,5 0-9 15,-1 0 0-15,-3 5 0 0,4-5 53 0,3 0 9 16,-4 6 2-16,4-3 0 16,0-3 0-16,0 0 0 0,0 5 0 0,0-11 0 0,0 0-4 0,4 6 0 15,3-6 0-15,0 12 0 0,0-12-24 0,4 0-4 16,-1 6-2-16,1-6 0 0,-1 0-12 0,1 0-2 16,0-6-1-16,-1 6 0 0,1 0-7 0,-1 0-8 15,1-6 11-15,-1 0-11 0,1 6 9 0,0 0-9 16,-4-6 0-16,0 6 9 0,0-6-9 0,0 6 0 0,0 0 0 15,0 0 8-15,-4-5-8 0,5-1 0 0,-8 6 0 16,3 0 0-16,4 0-18 0,-3-3 4 0,-1-6 1 16,-3 0 0-1,4 3-19-15,-1 0-3 0,-3 6-1 0,0 0 0 0,-3-6 36 0,-1 1 16 0,1-7-2 0,-1 0 0 32,-3 3-35-32,0 3-7 0,0 0-2 0,0 1 0 0,0-1 7 0,0 0 2 0,0-6 0 15,0 12 0-15,0 0-2 0,0 6 0 0,-4 0 0 0,4 0 0 16,0 0 7-16,-4 5 0 0,4-2 1 0,0 9 0 15,4-1 15-15,-1-5 0 0,-3 6 0 0,4-3-9 16,3 2 26-16,-4 1 6 0,4-6 1 0,0 2 0 16,0 4-4-16,4-6-1 0,-4 2 0 0,3 4 0 15,1-6-3-15,-1-1 0 0,1 1 0 0,3 6 0 16,-4-9 4-16,4 2 1 0,0 1 0 0,0 0 0 16,4-6-8-16,0 3-1 0,3 2-1 0,-4 1 0 15,4-6-20-15,0 0-4 0,1 6-1 0,2-6 0 0,-3-6 14 16,4 0 0-16,3 0 0 0,-3 0 0 0,3 3-21 15,-3-3-2-15,3 0 0 0,0-3 0 16,0-3-117-16,4 6-23 0,-8-6-5 0,1 0 0 16</inkml:trace>
  <inkml:trace contextRef="#ctx0" brushRef="#br0" timeOffset="107990.529">6953 8398 723 0,'0'0'16'0,"0"0"3"0,-3 9 1 0,-4 3 0 0,7-6-20 0,-7 6 0 0,3-4 0 0,-3 4 0 16,4 0 53-16,-1 0 7 15,0-6 0-15,1-1 1 0,3 4-5 0,0 0 0 16,-4 3-1-16,8-3 0 0,-4-9-22 0,0 6-4 0,0-1-1 0,0 1 0 16,0 6-6-16,0-9-2 0,0-3 0 0,0 0 0 15,0 6 2-15,0-6 0 0,0 0 0 0,0 0 0 16,3 6-9-16,-3-6-1 0,0 0-1 0,0 0 0 15,0 6-3-15,0-6 0 0,0 0 0 0,4 3 0 16,-4 5-8-16,0-8 0 0,0 0 0 0,0 0 8 16,4 6-8-16,-4-6 0 15,0 12 0-15,0-6 8 0,3 0-8 0,-3-3 0 0,-3 3 0 0,3-6 0 16,0 0 0-16,0 0 0 0,0 0 0 0,0 0 0 16,0 0 0-16,0 0 10 0,0 0-10 0,0 0 10 15,0 0 44-15,0 0 9 0,0 0 1 0,0 0 1 16,0 0-45-16,0 0-8 0,0 0-3 0,0-6 0 15,0-3 7-15,-4 3 2 0,4-6 0 0,0 12 0 16,0-6-9-16,0 1-1 0,0-4-8 0,0 0 12 16,0 3-12-16,0-3 0 0,4 3 0 0,-1 0 0 15,1-5-29-15,3 5-3 0,-4 0 0 0,1 3 0 0,-1-3 48 0,1-3 8 16,-1 6 3-16,1 3 0 0,3 0-27 0,-4-6 0 16,4 1 0-16,0 5 0 0,-3-6 0 0,3 0 0 15,0 0 0-15,0-6 0 0,0 12-8 0,-3-6 8 16,6-3 0-16,-3 4 0 0,-3-1 0 0,3 0 0 15,0 6 0-15,0 0 0 0,0 0-22 0,0 0 0 16,0 0 0-16,0 0 0 0,-3-6 34 0,3 6 6 16,-4-6 2-16,4 0 0 0,-7 6-32 0,4 6-7 15,3 0-1-15,-3 0 0 0,-1 0 20 0,-3-6 0 16,7 0 0-16,-3 6 0 0,-1-1 0 0,1 4 0 16,3 9 0-16,-4-6 0 15,1-1 0-15,-4-2 0 0,3 6 0 0,-3 0 0 0,0-4 0 0,4-5 0 16,-4-6 0-16,0 12 0 0,3-3 0 0,-3-3 0 15,0-6 0-15,4 6 0 0,0 5 0 0,-4-11 0 16,0 0 0-16,0 0 0 0,0 0 0 0,0 0 0 0,0 0 0 0,0 0 0 31,0 0-120-31,7-5-20 0,0 5-4 0,-4-3 0 0</inkml:trace>
  <inkml:trace contextRef="#ctx0" brushRef="#br0" timeOffset="108770.697">7518 8516 1065 0,'0'0'23'0,"0"0"5"0,0 0 0 0,0 0 4 0,0 0-32 0,0 0 0 15,-4 6 0-15,4-6 0 0,0 0 78 0,-7 0 10 0,7 0 1 0,-7 3 1 16,0-3-17-16,7 0-3 0,0 0-1 0,0 0 0 15,-7 0-28-15,7 0-5 0,-7-3-2 0,7 3 0 16,-7 9-34-16,7-9 0 16,0 0-15-16,0 0 5 0,-7 0 35 0,0 0 7 0,0-6 2 0,7 6 0 15,0 0-25-15,-7 0-9 0,7 0 0 0,0 0 9 16,0 0-9-16,0 0 0 0,-7 6 0 0,7-6 0 16,-7 0-12-16,7 0 12 0,0 0-10 15,-4 11 10-15,0-5-29 16,1 6 0-16,3-6 0 0,0-6 0 0,0 0 39 0,0 0 8 15,0 0 2-15,0 9 0 0,0 0-20 0,0-1 0 0,0-2 0 0,3 6-9 16,-3-6 9-16,4 3 0 16,0 0 0-16,-1-4 0 0,1 1-17 0,3 9 1 0,-4-9 1 0,4 0 0 15,0 0 23-15,0 0 4 0,4-4 0 0,-4 4 1 16,0 0-13-16,4-6-18 0,-1 3 4 0,4-3 1 0,-7 0 13 16,0-3 0-16,4 3 0 0,0-6 0 0,-1 0 0 0,1 4 0 15,3-4 0-15,-4 0 0 0,1 0 0 0,0 0 0 16,-4 0 0-16,0-3 0 15,3 1 0-15,-6 2 0 0,6 0 0 0,-3 3 0 0,-3-3 23 0,3-6 7 16,-3 6 2-16,-4 0 0 16,3-2-23-16,-3 2-9 0,0 6 8 0,0-9-8 0,0 0 0 0,0-3 0 15,-3 6 0-15,-1 1 0 16,1-1-33-16,-1-3 1 0,-3 0 0 0,-4 0 0 0,4 3 32 16,4 0 0-16,-8 6 0 0,4-5 0 0,-3 5 0 0,2-6 0 15,-2 6 0-15,-1 0 0 0,-3 6 0 0,7-6 0 16,-3 5 0-16,2 1 0 0,-2-3 0 0,-1 9 0 15,8 0 0-15,-8 5 0 16,4 1 0-16,0-6 0 0,4 0 0 0,-4-4 0 0,3 10 0 0,0-12 0 0,1 3 0 0,3 0 0 16,0-9 0-16,0 0 0 0,0 0 0 0,0 0 0 31,3 8-58-31,5-5-5 0,-1-3-1 0,0 0 0 0,3 0 1 0,1 0 0 16,-1 0 0-16,4-3-540 0</inkml:trace>
  <inkml:trace contextRef="#ctx0" brushRef="#br0" timeOffset="109236.048">7867 8548 1177 0,'0'0'25'0,"0"0"6"0,0 0 1 0,0 0 2 0,0 0-34 15,0 0 0-15,-4 0 0 0,4 0 0 16,0 0 78-16,0 0 9 0,0 0 1 0,0 0 1 16,0 0-21-16,0 0-4 0,0 0 0 0,0 0-1 0,0 0-50 0,0 0-13 15,0 0 0-15,0 0 0 16,0 0 0-16,0 6 0 0,0-6 0 0,0 6 0 0,0 0 56 0,0 3 7 16,4 0 1-16,-4-1 0 0,0 4-52 0,3 0-12 15,-3-6 0-15,4 0 0 0,0 0 0 0,-1 2 0 0,1 10 0 0,-1-6 0 16,1 0 0-16,6-4-10 15,-6 7 2-15,3-6 0 0,3 3 8 0,1-1 0 0,0 1 0 16,-1-3 0-16,1 0 0 0,-1 0 0 0,1-9 0 16,-1 6 0-16,1-1 0 0,0 1 0 0,-1-6 10 0,-3 0-10 15,0 0 9-15,4 0-9 0,-4-6 8 0,0 1-8 16,0-1 16-16,-3-6-3 0,-1 3 0 0,1 3 0 16,3-6 3-16,-4 1 1 0,1-7 0 15,-1 0 0-15,1 4-7 0,-4 2-2 0,0-12 0 0,0 7 0 16,0 2-8-16,0-3 0 0,-4 4 0 0,1-1 0 15,-1 0 0-15,1-2 0 0,-1 2-12 0,-3 3 12 16,4 6-35-16,-1-5 1 16,4 5 0-16,-3 0 0 0,3 6-43 0,0 0-9 0,0 0-2 0,0 0-692 15</inkml:trace>
  <inkml:trace contextRef="#ctx0" brushRef="#br0" timeOffset="109824.762">8516 8442 1418 0,'0'0'31'0,"0"0"6"0,0 0 2 0,0 0 1 0,0 0-32 0,0 0-8 0,0 0 0 0,0 0 0 15,0 0 64-15,0 0 10 0,-7 3 2 0,0 0 1 16,0 3-40-16,-4 3-8 0,4-3-1 16,0 0-1-16,7-6-15 0,-10 6-2 0,3 0-1 0,-4-1 0 15,0 4 1-15,1 0 0 0,3-3 0 0,-4 0 0 16,1-3-10-16,3 3 8 0,7-6-8 0,-8 6 8 16,1-1 0-16,7-5-8 0,0 0 12 0,0 0-4 15,0 0-8-15,0 0 0 0,0 0 9 0,0 0-9 16,0 0 0-16,0 0 0 0,0 0 0 0,0 0-12 15,4 6 12-15,-1 6 0 0,-3-12-9 0,4 0 9 16,3 3 0-16,0 0 0 0,-3-3 0 0,3 6 0 16,0-6 0-16,-4 3 0 0,4-3 0 0,-7 0 0 15,7 0 0-15,-7 0 0 0,7-3 0 0,-3 0 8 16,3 6-8-16,0-3 0 0,-3 3 0 0,-4-3 8 16,7 3-8-16,0 0 0 0,0 0 0 0,0 0 0 0,-7-3 0 0,3 0 0 15,4 5 0-15,0 1 0 16,-3 0 0-16,3 0 0 0,0 0 0 0,-3 0 0 15,-1-3 0-15,1 6 0 0,-1-4 0 0,1 1 0 16,-1 9 0-16,1-9 0 0,-1 0 0 0,1-6 0 0,-1 12 0 0,-3-7 0 16,0 7 0-16,0 3 0 0,0-9 0 0,0 0-9 15,-3 0 0-15,-1 5 0 0,1-2-8 0,-1-3-2 16,1 3 0-16,-1 0 0 0,-3-3 7 0,4 5 0 16,3-11 1-16,-7 6 0 0,0 0 11 0,-1-3-13 15,1 0 5-15,-3 0 8 16,-1 0-29-16,1-6 1 0,-1 0 1 0,1 0 0 15,-1 0-136-15,-3-3-27 0</inkml:trace>
  <inkml:trace contextRef="#ctx0" brushRef="#br0" timeOffset="110574.149">9867 8357 914 0,'0'0'20'0,"0"0"4"0,-10 0 0 0,3 6 3 0,-4-6-27 0,0 0 0 0,1 0 0 0,-4 12 0 16,3-12 57-16,-3 9 7 16,3-3 0-16,1-1 1 0,-4 7-25 0,7-6-6 0,0-6-1 0,0 6 0 15,-4-6 25-15,4 6 5 0,0 0 1 0,-4 0 0 16,4 2-52-16,0 1-12 0,0 6 0 0,4-9 0 16,-4 0 54-16,-1-6 8 0,5 6 2 0,-4-1 0 15,3 1-52-15,4-6-12 0,-3 3 0 0,-1 0 0 16,4 6 0-16,0 0 0 0,0 0 0 0,0-3 0 15,0 5 0-15,0 1 0 0,4-3 0 0,-1 3 0 16,1-1 21-16,3-5 2 16,-4 6 0-16,5-6 0 0,-1-6-37 0,3 6-7 0,-3-6-2 0,0 0 0 15,0 0 23-15,0-6 0 0,0 6 0 0,1-6 0 16,6 0 8-16,-4-6 5 0,1-5 2 0,-4 2 0 16,3-3-15-16,1 1 0 0,-4 2-12 0,0 3 12 15,4 1 0-15,-8-1 0 0,4 6 0 0,-3-9 0 0,-1 9 0 16,1-2 0-16,-4-1 0 0,3 3 0 15,1 0 0-15,-4 6 0 0,0 0 0 0,0 0 0 16,0 0 0-16,0 0 0 0,0 0 0 0,0 0 0 0,3 6-8 0,-3 6 8 16,0-7 0-16,4 7 0 0,-4 3 0 0,0 3 11 15,0-4 0-15,0 7 0 16,0-6 0-16,0 8 0 0,0-11 0 0,0 3 0 0,3-4-11 0,-3 7 0 16,4-12 0-16,0 0 0 0,-1 3 0 0,-3-9 8 15,0 0-8-15,4 0 0 0,6 0 0 0,-3 0-17 16,4 0 2-16,3-3 1 15,-3 3-146-15,3-6-28 0,14-6-7 0,-3 6-1 0</inkml:trace>
  <inkml:trace contextRef="#ctx0" brushRef="#br0" timeOffset="111029.712">10047 8381 1267 0,'0'0'28'16,"0"0"5"-16,0 0 2 0,0 0 1 0,0 0-36 0,0 9 0 0,0-4 0 0,0 7 0 16,4 0 40-16,-4 0 2 0,3-6 0 0,-3-1 0 15,4 7 19-15,-4 3 4 0,3-3 1 0,-3-1 0 0,4 1-37 0,-1 3-7 16,1-3-2-16,3-1 0 15,-4 1 22-15,4 0 4 0,-3-3 1 0,3 0 0 0,-3 5-29 0,3-2-6 16,0 0 0-16,-4-6-1 0,4 3-11 0,0-1 10 16,-3 1-10-16,3-3 10 0,-4 0-10 0,-3-6 0 15,4 6 0-15,-4-6 0 0,0 0 0 0,0 0 0 16,0 0 0-16,0 0 0 0,3-6 36 0,5 6 3 16,-5-6 0-16,1 0 0 0,-1-6-17 0,-3 4-3 15,0-4-1-15,4 0 0 0,-4-6-10 16,3 7-8-16,-3-1 9 0,4-3-9 0,3-2 0 0,-4-4 8 15,1 3-8-15,-1 7 0 0,1-7 0 0,-1-3 0 16,1 4 0-16,3-1 0 0,0-2 0 0,0 2 0 16,0-12 0-16,-3 13 0 0,-1 11 0 0,4-3 0 0,-3-9 0 15,3 7 0-15,-4-4-18 0,1 6 3 0,-4 9 1 0,7-3 0 32,-4 0-42-32,1 0-8 0,3-2-1 0,-3 5-813 0</inkml:trace>
  <inkml:trace contextRef="#ctx0" brushRef="#br0" timeOffset="111575.936">10456 8413 1548 0,'0'0'34'0,"0"0"7"0,-3-6 2 0,3 6 0 0,0 0-35 0,0 0-8 16,-7-9 0-16,0 4 0 16,3-4 47-16,4 9 7 0,0 0 2 0,-3 0 0 0,-4-3-16 0,7 3-2 15,0 0-1-15,0 0 0 0,-7-3-21 0,-1 0-5 16,8 3-1-16,0 0 0 0,-7 6-10 0,0-3 0 16,7-3 0-16,-7 6 0 0,7-6 0 0,-10 3 0 15,6 11-10-15,-3-2 10 0,0-6 0 0,4 6-9 16,-1-7 9-16,0 7 0 0,1 3 0 0,-1-3 0 15,1-1 0-15,3-2 0 0,0 6 0 0,0 0 0 16,0-4 0-16,3 7 8 0,1-9-8 0,-1 0 9 16,1 0-9-16,0 2 10 0,3-5-1 0,0 0 0 0,0 0 0 15,3 0 0-15,-3 0-9 0,4 0 0 0,-4-3 0 16,4-3 0-16,-1 2 0 0,1 1 0 16,-1-6 0-16,1 1 0 0,0-1 0 0,-4 0 0 15,3-3 0-15,1-3 0 0,-4 3 0 0,3-6 0 0,-3 1 0 0,0-1 0 16,1 3 0-16,-5-3 0 0,-3 0 0 0,0-5 0 15,4-7 30-15,-4 4 4 0,0 2 1 0,0 3 0 16,-4 4-56 0,1-1-11-16,-1 6-3 0,-3-6 0 0,3-2 35 0,-3 8 0 0,0 0 0 0,0 0 0 15,0 6-10-15,0 0 10 0,0 0-8 0,0 0 8 16,0 0-18-16,-4 0 2 0,4 6 0 0,0 3 0 16,4 8-23-16,-1 1-4 0,1-3-1 15,-1 2 0-15,1 7 32 0,3-7 12 0,0-2-11 0,0 3 11 16,0-1-36-16,0-5 0 0,3 0-1 15,-3 3 0-15,4 2-39 0,3-5-7 16,-4-3-1-16</inkml:trace>
  <inkml:trace contextRef="#ctx0" brushRef="#br0" timeOffset="112020.322">10707 8375 1497 0,'0'0'32'0,"0"0"8"0,0 9 0 0,-4 2 4 0,4 1-36 0,-3 0-8 0,3-12 0 0,-4 12 0 15,4-3 53-15,-3 2 9 0,3-5 2 0,-4 6 0 16,4 6-46-16,-3-7-9 0,3 4-1 0,0-3-8 16,0-6 0-16,0 5 0 0,3-5-10 0,-3 6 10 15,4-6 0-15,-4-6 0 0,0 0 0 0,3 9 0 16,-6-3 24-16,3-6 12 0,0 0 2 0,0 0 1 15,7-3-28-15,-7 3-11 0,0 0 8 0,3-6-8 16,-3 0 0-16,4 0 8 0,3-6-8 0,-4 6 0 16,1 1 0-16,-1 5 8 0,1-6-8 0,0 0 0 15,-1 0 0-15,1 3 0 0,-4 3-14 0,0 0 5 16,3-3 9-16,1-6 0 0,-1 3 0 0,-3 6 0 16,0 0 0-16,0 0 0 0,0 0-9 0,0 0 9 15,7 0 0-15,-3 0 0 0,3 0-9 0,-4 3 9 16,-3-3 0-16,7 3 0 0,-7-3 0 0,4 9 0 15,-1-3 8-15,1 6 0 0,3-6-8 0,0 5 12 16,-3-5-12-16,-4 3 11 0,3 0-11 0,1 0 10 16,-4 2-10-16,3 1 10 0,-3 0-10 0,4 3 10 0,-4-4-10 0,0 7 0 15,0-6 9-15,0-6-9 0,0 0 0 0,0-6 0 16,0 0 0-16,0 0 0 16,7 5-135-16,3-2-21 0,-3-6-5 0</inkml:trace>
  <inkml:trace contextRef="#ctx0" brushRef="#br0" timeOffset="112542.482">11120 8363 1234 0,'-4'-12'27'0,"4"1"5"0,0 11 2 0,-4-6 2 0,1-6-36 0,3 3 0 0,0 9 0 0,0 0 0 15,-4-6 65-15,1 6 7 0,3 0 0 0,0 0 1 16,0 0-7-16,-11 0-2 0,4-6 0 0,0 6 0 16,0-6 0-16,4 6 0 0,-4 6 0 0,3 0 0 15,-3-6-64-15,-4 6 0 0,8 3-8 0,-4-3-1 16,7-6 9-16,-7 6-8 0,3 0 8 0,1 5-8 16,-1-5 8-16,-3 0-10 0,4 9 10 0,3-6-10 15,-4-1 10-15,4-8 0 0,0 0 0 0,0 0 0 16,0 0 0-16,0 0 0 0,4 6 8 0,-1 0-8 0,1 6 9 0,-1-6-9 15,-3-6 12-15,0 0-12 0,0 0 10 0,7 0-10 16,0-6 8-16,-7 6-8 0,4 12 0 0,-4-12 8 16,3 0-8-16,4 0 0 0,0 0 0 0,-3 0 0 15,-4 0 0-15,7 0 0 0,-3 6 0 0,-4-6 0 16,7-6 0-16,-7 6 0 0,7 6 0 0,-4-1 0 16,4 1 0-16,-7 3 0 0,4 3 0 0,-1 0 0 15,1-1 0-15,3-5 0 0,-4 0 0 16,1 3 0-16,-4 0 0 0,3 6 0 0,-3-4 0 0,0 1 0 15,4 0 0-15,-4 0 0 0,0-4 0 0,0 4 0 16,0 0 0-16,0-3 0 0,0 0 0 0,-4-1 0 0,1 4 8 16,3 0-8-16,-4-6 0 0,1 0-11 15,-4 0 3-15,0-1 0 0,0 4 8 0,-4-3-10 0,4-3 10 16,-3 0-10 0,-1 3-32-16,4-6-6 0,0 0-2 0,-7 6 0 15,3-6-11-15,1 6-3 0,-1-6 0 0,0 0-409 0,1 0-83 0</inkml:trace>
  <inkml:trace contextRef="#ctx0" brushRef="#br0" timeOffset="113277.876">11949 8004 1036 0,'0'0'23'0,"-4"6"5"0,4 6 0 0,0-3 1 0,0-9-29 0,0 0 0 16,0 18 0-16,0-1 0 0,0 10 85 0,0 2 11 16,4-5 3-16,-4-4 0 0,0 4-23 0,0-1-4 15,3 4 0-15,-3-4-1 0,0 4-39 0,4-4-8 16,-4 9-2-16,0-8 0 0,0-12 17 0,3 0 3 15,-3 8 1-15,0-2 0 0,0-7-25 0,-3 4-5 16,3 3-1-16,-4-6 0 0,4-1-4 0,-3-5 0 16,3 6-8-16,-4 3 12 0,4-9-12 0,-3-1 0 15,3-5 8-15,0 0-8 0,0 0 0 0,0 6 0 16,0-6-12-16,0 0 12 16,0 0-71-16,0 6-7 0,0-6-2 0,7 6-445 0,-4 0-90 15</inkml:trace>
  <inkml:trace contextRef="#ctx0" brushRef="#br0" timeOffset="113831.708">12382 8425 1461 0,'0'0'32'0,"0"0"6"0,-3-6 2 0,-1-6 2 0,-3 6-34 0,0 3-8 15,7 3 0-15,-7-3 0 16,7 3 16-16,-7-2 0 0,-3-4 1 0,3 3 0 0,-4-3-17 0,0 3 0 16,4-3 0-16,-3 0-9 0,-1 0 9 0,4 0 0 15,-3 6 0-15,-1 0 0 0,0-6 0 0,1 6-8 16,-1 0 8-16,1 0-8 0,3 6 8 0,-4 0 0 15,4 0 0-15,3 0 0 0,-3 0-8 0,0 3 0 16,4 0 0-16,-1 5 0 0,4 4 8 0,-3-6 12 16,3 2-2-16,0 10-1 0,3-12 23 15,1-1 4-15,-1-5 0 0,1 6 1 0,-1 3-15 0,4-9-3 16,0-1-1-16,1-5 0 0,-1 6-7 0,3-6-2 16,-3 0 0-16,4 0 0 0,3 0-9 0,-3-6 0 15,-4 1 0-15,3-1 0 0,1 0 53 0,-1 0 9 16,1-3 2-16,-1 0 0 0,-2 0-64 0,-1 4-8 0,3-1-4 0,-6-6-1 15,-1 12 13-15,4-12 0 0,-3 6 0 0,-4 0 0 16,3 1-11-16,-3 5 1 0,0 0 0 0,0 0 0 16,0 0 10-16,0 0 0 0,0 0 0 0,0 0 0 15,0 0 0-15,0 0 0 0,0 0 0 0,0 0 0 16,0 0 0-16,0 0-10 0,0 0 1 0,0 0 0 16,0 5 0-16,4 4 0 0,-1 6 0 0,1-3 0 15,3 8 9-15,0 4 0 0,0-12 0 0,0-1-8 16,0 1 8-16,4-12 0 0,-1 0 0 0,1 6 0 15,0 0-21-15,3-3 1 0,0-3 0 0,0 0-504 16,0 0-100-16</inkml:trace>
  <inkml:trace contextRef="#ctx0" brushRef="#br0" timeOffset="114620.026">13144 8387 1267 0,'0'0'28'0,"0"0"5"0,0 0 2 0,0 0 1 0,0 0-36 0,0 0 0 0,0-6 0 0,0 6 0 16,0 0 58-16,0 0 5 0,0 0 1 0,0 0 0 15,0 0 0-15,0 0 0 0,4 6 0 0,0 5 0 16,-1 16-17-16,1-10-3 0,-1 10-1 0,1-4 0 15,-1 7-5-15,1-4-1 0,-1 1 0 0,1 8 0 16,-1 0-11-16,1 4-2 0,-1-1-1 0,1-9 0 16,-1 4-8-16,1-7-2 0,-4-5 0 0,3 5 0 0,-3-5-4 15,4-4-1-15,-4 1 0 0,0-6 0 16,4-1-8-16,-4 1 10 0,0-3-10 0,0 3 10 0,3-6-10 0,-3-1 0 16,0 1 0-16,0-6 0 0,4 6 0 0,-4-6 10 15,-4 0-2-15,4 0-8 0,4 0 16 0,-4-6-4 16,0 6-1-16,-4-11 0 0,4 5-11 0,-3-9 0 15,3 6 0-15,0-3 0 0,-4-2 0 0,4 2-17 16,-4-6 4-16,4-2 1 0,-3 2 12 0,-1-2-11 16,4 2 11-16,-3 0-10 0,3-5 10 0,-4 2 0 15,1-2-9-15,3-1 9 0,-4-2 0 0,1 2 0 16,3 4 0-16,-4-4 0 0,4-14 0 0,-3 3 0 16,3-1 0-16,0 10 0 0,-4-7 0 15,4 10 0-15,0-6-11 0,0 8 11 0,0-3 0 0,0 7-8 16,0 2 8-16,0-3 0 0,4 7 0 0,-4 5-8 15,0 6 8-15,0 0 0 16,10-9-14-16,-3 3 2 0,0-3 1 0,-7 9 0 0,11 0 1 0,-11 0 0 0,14 3 0 0,-3 0 0 16,-4 3 10-16,3 6 0 0,-3 0 0 0,0-7 0 15,-7-5 0-15,11 0 0 0,-4 12 0 0,0-3 0 16,0 3 0-16,-3 0 0 0,-1 5 0 0,1 1 0 16,-4-12 0-16,0 0 0 0,0 0 10 0,-4 2-10 15,1 10 8-15,-1-6-8 0,-3-1 0 0,0 4 0 16,0 9 0-16,0-13 0 0,0-5 0 0,0 0 0 15,0 3 0-15,0-3-10 16,0 0 10-16,-4 0-8 0,8 5 8 0,-1-5-10 0,-3-6 10 0,0 0-10 16,3 0-14-16,4 0-4 0,-7 6 0 0,0-12 0 15,4 0-107-15,-4-5-21 16</inkml:trace>
  <inkml:trace contextRef="#ctx0" brushRef="#br0" timeOffset="115033.295">13473 8016 1242 0,'0'0'35'0,"0"0"9"0,-4 9-36 0,1 3-8 0,-1 0 0 0,0-1 0 16,4-11 68-16,-3 6 12 0,-1 9 3 0,4 3 0 16,-3-7-15-16,3 1-4 0,0 9 0 0,0-4 0 15,0-5-16-15,0 6-4 0,0 5-1 0,0 4 0 16,3-7-20-16,-3 10-4 0,4-4-1 0,-1-2 0 15,1-13-18-15,0 1 8 0,-1 6-8 0,1-1 0 16,-4-2 0-16,3 3 0 0,1-7 0 0,-1 4 0 16,-3 3 0-16,0-6 0 0,4-1 0 0,-1-5 0 15,-3 6 0-15,4 3 0 0,-4-9 0 0,3 5 0 16,-3 1 0-16,0-6 0 0,4 3 0 0,-4-3 0 16,0-6-44-16,0 0-16 0,0 0-4 0,0 0-742 15</inkml:trace>
  <inkml:trace contextRef="#ctx0" brushRef="#br0" timeOffset="115349.205">13603 8375 1267 0,'0'0'28'0,"0"9"5"0,-3 0 2 0,3-9 1 0,0 0-36 0,0 0 0 0,0 0 0 0,0 0 0 15,0 0 58-15,0 0 5 16,7 5 1-16,0-2 0 0,-4 3-52 0,4 0-12 16,0 0 0-16,0 0 0 0,4 0 0 0,0 0 0 0,-4-6 0 0,3 0 0 15,-3 3 54-15,4-1 8 0,-1 1 2 0,-3 0 0 16,4 0-17-16,0-6-3 0,-4-3-1 0,0 1 0 16,3 5-11-16,-3-6-1 0,0 0-1 0,-3 0 0 15,3-6-9-15,-3 3-1 0,-1 1-1 0,1-1 0 16,-4-9-7-16,3 6-2 0,-3 1 0 0,4-1 0 15,-4-3-38-15,0 3-8 0,0 1-2 16,-4 5 0-16,1-12-42 0,-4 9-9 16,3-2-2-16,1-1-689 0</inkml:trace>
  <inkml:trace contextRef="#ctx0" brushRef="#br0" timeOffset="115979.682">14062 8222 1728 0,'0'-9'38'0,"0"9"8"0,0 0 2 0,0 0 0 0,0 0-39 0,0 0-9 0,-7 3 0 0,7-3 0 15,-7 6 52-15,7-6 8 0,-4-9 1 0,-3 0 1 16,4 3-48-16,-1-2-14 0,0-4 0 0,1 6 8 15,-4 12-8-15,3 6-16 0,-3-6 4 0,4-1 0 16,-1-2-15-16,4 0-3 0,-3 6-1 0,-4 9 0 16,3-1 7-16,1-2 2 0,-1 3 0 0,4-12 0 15,0 5 22-15,0 1 0 0,-3 0-9 0,3 3 9 16,0 2 0-16,0 1 0 0,3-6 0 0,-3-12 0 16,0 0 0-16,0 0 0 0,0 0 0 0,0 0 0 15,7 8 0-15,-7-8 0 0,0 0 0 0,7 0 0 0,-7 0 0 0,0 0 0 16,7 12 0-16,-7-12 0 0,7 0 0 15,0-6 0-15,-7 6 0 0,7-3 0 0,0 0 0 16,-7 3 0-16,8 3 0 0,-8-3 0 0,7 0 0 0,-7 0 0 16,7-3 0-16,-4 6 0 0,4 6 0 0,-7-9 0 15,0 0 0-15,7 0 0 0,-3 12 0 16,-1-6 0-16,-3-6 0 0,4 6 0 0,-1 0 32 0,-3-6 4 16,0 0 1-16,0 3 0 0,0 8-25 0,0 1-4 15,0 0-8-15,0-12 11 16,-3 6-43-16,3-6-9 0,-7 6-2 0,0-1 0 0,7-5 35 0,-7 6 8 15,7-6 0-15,-11 0 0 16,11 0-53-16,-10 3-9 0,-1 0-2 0,0 3 0 16,4-3-10-16,-3-6-2 0,-4-3-1 0,-1 0-512 0</inkml:trace>
  <inkml:trace contextRef="#ctx0" brushRef="#br0" timeOffset="116892.941">15113 8313 1267 0,'0'0'28'0,"-7"3"5"0,0-3 2 0,0 6 1 0,0-3-36 0,0 0 0 0,0-3 0 0,0 0 0 16,0-6 58-16,0-3 5 0,-1 9 1 0,1 0 0 15,0-6 0-15,0 6 0 0,0 0 0 0,-3 0 0 16,-1 0-40-16,0 0-7 0,4 0-1 0,-3 6-1 16,3-3-15-16,0 9 0 0,0-9 0 0,0-3 0 15,0-3 0-15,3 3 0 0,-3 6 0 0,0 0 0 16,3 5-9-16,-3-5 9 0,4 12-13 0,-1-12 5 16,1 6 0-16,-4 2 0 0,3-2 0 0,1 0 0 15,-1 5 8-15,1-2 8 0,-1 3-8 0,1-7 11 16,-1 10 1-16,0-3 0 0,4-7 0 0,0 1 0 15,0-6-1-15,0-6 0 0,0 0 0 0,0 0 0 0,0 0 0 16,0 0 0-16,0 0 0 0,8-6 0 0,2 0-11 0,1-5 10 16,-4-4-10-16,3-3 10 0,4 1 0 15,1-1 0-15,-1-9 0 0,0 4 0 0,-4-9 1 16,1 2 0-16,3 4 0 0,-3-4 0 16,3-5-35-16,-4 9-8 0,-3-10 0 0,4 4-1 15,0 9 5-15,-4-10 0 0,0 1 1 0,-4 2 0 0,1-5 10 0,-4 3 1 16,0 14 1-16,-4-8 0 15,4 8-30-15,-3-5-7 0,-1-4 0 0,-3 4-1 0,0 2 42 0,0 6 11 16,0 6 0-16,0-2 0 0,-4 5 0 0,4-967 0 0,-3 1934 0 16,10-961 0-16,-4 6 0 0,1 0 0 0,-4 6 0 15,3-7 0-15,0 1 0 0,-3 0 0 0,4 12 0 0,-1 2 0 16,-3 1 21-16,4 3 7 0,-1 5 0 0,-3 0 1 16,4 4 5-16,3-7 1 0,-4 4 0 0,4-4 0 15,0 15-23-15,-3-3-12 0,3-2 12 0,0 2-12 16,0 0 0-16,0 3 0 0,3-3 0 0,-3 1-12 15,4-4 31-15,-1-6 6 0,1 4 2 0,-1-13 0 16,-3 10-19-16,0-13-8 0,4 7 8 0,-4-4-8 16,7 4-20-16,-4-6-8 0,1 2-3 15,-1-8 0-15,4 0 31 0,1-4 0 0,-5-2 0 0,1 3 0 16,3-3-160-16,0-3-25 16,3-3-6-16,1-9-1 0</inkml:trace>
  <inkml:trace contextRef="#ctx0" brushRef="#br0" timeOffset="117391.071">15124 8340 1036 0,'0'35'23'0,"0"-35"5"0,0 0 0 0,0 0 1 0,0 0-29 0,0 0 0 0,0 0 0 0,0 0 0 16,-4 3 57-16,4-3 6 0,0-3 1 0,0 3 0 16,0 0-52-16,0 0-12 0,0 0 0 0,0 0 0 15,4 0 21-15,3 6 2 0,0-3 0 0,0 0 0 16,0 0-37-16,0 0-7 0,3 11-2 16,1-8 0-16,-4 0 70 0,4-12 13 15,-1 0 4-15,-3 6 0 0,0 0-40 0,4 6-7 0,-4 0-1 0,0-12-1 16,0 0 27-16,-3 0 6 0,-1 0 0 0,1 1 1 15,-1-1-39-15,-3 0-10 0,0 3 0 0,0-9 0 16,0 6 0-16,-3 0 0 0,-1 0 0 0,1-5 0 16,-1 5-26-16,-3-9-7 15,0 3-2-15,0 1 0 0,-4 5 21 0,4 6 4 0,0-6 1 0,0-3 0 16,0 9 9-16,0-3 11 0,0 3-3 0,3 3 0 16,-3 6-8-16,7-9 0 0,-7 0 9 0,4 6-9 15,-1 5-20-15,1 1-9 0,-1-3-2 16,4 6 0-16,0-6 31 0,0 2 0 0,0 1 0 0,4 3 0 15,-4-3 16-15,3 5 10 0,1-5 2 0,3 0 0 0,-4 2-20 16,4 4-8-16,4 0 0 0,-4-1 8 16,0-2 0-16,4 3 0 0,-1-7 0 0,1-5 0 0,3 0-8 15,-3 0 0-15,3 3 0 0,0 0 0 16,0 0-11-16,0-4 3 0,4 1 0 0,-4-12-471 16,7 6-93-16</inkml:trace>
  <inkml:trace contextRef="#ctx0" brushRef="#br0" timeOffset="118190.788">15854 8363 806 0,'0'0'17'0,"0"0"4"0,0 0 1 0,0 0 2 0,0 0-24 0,-7 0 0 16,7 0 0-16,-4 0 0 0,1-12 56 0,-1 12 6 15,4 0 2-15,0 0 0 0,0 0 28 0,0 0 5 16,-7 0 2-16,7 0 0 0,0 0-56 0,0 0-11 15,0 0-3-15,0 0 0 0,0 0-29 0,0 0 0 16,0 0 0-16,0 0 0 0,0 0 50 0,0 6 4 0,0 6 1 16,-3 0 0-16,3-3-37 0,0-9-7 0,0 0-2 15,0 0 0-15,0 3-9 0,0 2 0 0,0 4 0 0,3 3 0 16,-3-6 0-16,0 0 0 16,0-6 0-16,0 0 0 0,0 0 0 0,0 0 0 15,0 0 0-15,0 0 0 0,0 0 53 0,-3 6 9 0,3 2 2 0,0-8 0 16,0 0-64-16,0-8 0 0,0 2-9 0,0-6 0 15,0 0-7-15,0-2-2 0,3 5 0 0,1 0 0 32,-4-3-15-32,3 0-3 0,1 6-1 0,-1-8 0 0,1 5 37 0,-1 0 0 0,-3 9 0 0,0-6 0 15,4 0 0-15,-1 0 0 0,1-5 0 0,-4 11 0 16,0 0 0-16,7-6 0 0,-4-12 0 0,1 9 0 16,-4 9 0-16,4-5 0 0,-1-1 0 0,1-12 0 15,3 0 0-15,-4 10 0 0,-3 8 0 0,0 0 0 16,0 0 0-16,0 0 0 0,11 5 0 0,-4 1 0 15,3-6 44-15,1 6 16 0,0 9 3 0,3 3 1 16,-7-7-103 0,0 1-20-16,0 3-4 0,3 2-1 0,-3 4 76 0,1-6 16 0,-1-1 2 0,0-2 1 0,-4 6-31 15,1-4 0-15,-1 10 0 0,-3-12 0 16,4 5-21-16,-4 4-7 0,0-9-2 0,3 5 0 0,-3-11 51 16,0 6 11-16,4-6 1 0,-4 3 1 15,0-3-34-15,0-6 0 0,0 0 0 0,0 0 0 16,0 0-29-16,3 0-7 0,1-6 0 0,-1 0-488 15,4-3-98-15</inkml:trace>
  <inkml:trace contextRef="#ctx0" brushRef="#br0" timeOffset="118700.974">16143 8328 1392 0,'0'0'40'0,"0"0"8"0,0 0-39 0,0 0-9 0,0 0 0 0,0 0 0 16,0 0 39-16,0 0 5 0,0 0 2 0,0 0 0 15,0 0 12-15,0 0 2 0,0 0 1 0,0 0 0 16,0 0-49-16,0 0-12 0,0 0 0 0,7 0 0 16,0 3 28-16,0 0 4 0,0-3 0 0,0 3 0 15,0-3-14-15,0-3-2 0,1 0-1 0,-1-3 0 16,0 3-3-16,-4-3 0 0,4 3 0 0,-3-3 0 15,3 0-12-15,-7 0 11 0,3 1-11 0,1-1 10 16,-4-9-10-16,0 15 0 0,0 0 0 0,0 0 0 16,0-9 0-16,-4 6 0 0,4 3-10 0,0 0 10 0,-7-3 0 0,4 0 0 15,-4-2 0-15,0-1 10 16,0 0-59-16,0 0-12 0,-1 6-3 0,1 6 0 0,0 0 52 0,0-6 12 16,-3 6 0-16,3-6 0 0,3 5 0 0,-3 1 0 15,0 0 0-15,4 0 0 0,3-6 0 0,-4 6 0 16,-3 3 0-16,3-3 0 0,1 5 0 0,-1 1 0 15,4 0 0-15,0 3 0 0,0 8 48 0,0-8 13 16,0-15 3-16,0 9 0 0,4-1-64 0,-1 4-21 16,-3 6 0-16,4-6 0 15,-1-1 21-15,1 4 0 0,0-9 10 0,-1 6-10 0,1-6 10 0,3-1-10 16,0 1 8-16,-4 0-8 0,4 0 8 0,0-3-8 0,0 0 8 16,4 0-8-16,-4 0 11 0,0 0-3 15,4-3-8-15,-1 0 12 0,1 0-12 0,3 0-18 0,-3 0 4 0,3-3 1 31,-4-3-104-31,4 3-21 0,0-6-4 0,-3 3-338 0,3 6-68 0</inkml:trace>
  <inkml:trace contextRef="#ctx0" brushRef="#br0" timeOffset="118937.606">16397 8307 1148 0,'0'0'25'0,"0"0"6"0,0 0 1 0,-3 6 0 0,3-6-32 0,-4 3 0 16,4 9 0-16,-3-3 0 0,3-9 84 0,0 8 10 16,-4 4 2-16,4 0 1 0,-4 0-48 0,4 0-9 15,-3 2-3-15,3-2 0 16,-4 0-8-16,4-3-1 0,0-1-1 0,0 1 0 0,0 3-27 0,0-12 0 16,0 0 0-16,4 6 0 0,-4-6 0 0,0 0 0 15,3 6 0-15,-3-6 0 16,4 0-97-16,-4 0-25 0,0 0-5 0,0 0-1 0</inkml:trace>
  <inkml:trace contextRef="#ctx0" brushRef="#br0" timeOffset="119099.47">16334 8166 1036 0,'0'0'23'0,"0"0"5"0,0 0 0 0,0 0 1 0,0 0-29 0,0 0 0 0,-4 6 0 0,4 0-455 16</inkml:trace>
  <inkml:trace contextRef="#ctx0" brushRef="#br0" timeOffset="119765.211">16633 8307 1314 0,'0'0'37'0,"0"0"8"0,0 0-36 0,0 0-9 16,-7-12 0-16,7 12 0 0,0 0 91 0,0 0 16 15,-7 0 3-15,0 0 1 0,4-5-24 0,-4 5-5 16,3-6-1-16,4 6 0 0,0 0-65 0,-7-6-16 15,0-3 0-15,0 6 0 0,0-3 0 0,7 6 0 16,-4 6 0-16,-3-3 0 0,4 12 0 0,-1-9 0 16,1 5 0-16,-1 4 0 0,1 14 0 0,3-11 0 15,-4-3 0-15,4-6 0 16,0-9 0-16,0 0 0 0,4 11 0 0,-4 4 0 0,3-3 0 0,-3 3 0 16,4-1 0-16,-1 1 0 0,4-3 0 0,-3-6 0 15,-1 5 0-15,5-5 0 0,-5 12 0 0,1-3 0 16,-1-4 0-16,1 1 0 0,-1-12 0 0,1 6 0 0,-4-6 0 15,3 3 0-15,1 3 0 0,-4-6 0 0,7-3 0 0,-7 3 0 16,3 0 0-16,4-6 0 0,-3 0 0 0,-1-6 0 16,1 1 0-16,-1 5 0 0,-3-3 0 0,4 3 0 15,-4-6 0-15,0 6 0 0,0 0 0 0,0 1 0 16,0-1 0-16,0 0 0 0,0 6 0 0,0 0 0 16,0 0 0-16,0 0 0 0,0 0 0 0,0 0 0 15,0 0 0-15,0 0 0 0,0 0 0 0,0 0 0 16,0 0 0-16,0 6 0 0,4 5 0 0,-4 1 0 15,3 6 0-15,1-3 0 0,-4-4 0 0,3 4 0 16,1 6 0-16,-1-1 0 0,-3 1 0 0,4 8 0 0,-1-11 0 16,-3-1 0-16,4 4 0 0,-1 3 0 0,-3-4 0 15,0 4 0-15,4 5 0 16,-4-8 0-16,0 2 0 0,0-2 0 0,-4 5 0 0,4 1 0 0,0-4 0 0,-3 4 0 16,3-4 0-16,-4-8 0 15,4 8 0-15,0-11 0 0,0 3 0 0,-3 2 0 0,3 1 35 0,0-6 3 16,-4 5 1-16,1-2 0 0,3 3-25 0,-4-6-5 15,1-1-1-15,-1-2 0 0,1 0 8 0,-1-6 0 16,4-3 1-16,-4 6 0 0,-3-6-17 0,4 0 0 16,-8-3 0-16,4-3 0 15,0 0-48-15,-3-6-12 0,-1 1-4 0,0-13 0 16,-3 3-51-16,4-2-10 0,-1-6-3 0,1 2-614 0</inkml:trace>
  <inkml:trace contextRef="#ctx0" brushRef="#br0" timeOffset="120465.972">16824 8481 1432 0,'0'0'32'0,"0"0"6"0,0 0 2 0,0 0 0 15,0 0-32-15,0 0-8 0,0 0 0 0,0 0 0 0,0 0 53 0,0 0 10 16,0 0 1-16,0 0 1 0,0 0 9 0,0 0 2 16,0 0 0-16,0 0 0 0,0 0-57 0,0 0-11 15,0 0-8-15,0 0 9 0,0-6-9 0,0 6 0 16,4 0 0-16,3-6 0 0,-4 6 0 0,4 0 0 15,0 0 0-15,0 0 0 0,4 0 0 0,-1-6 0 16,-3 0 0-16,4 0 0 16,-4 6 0-16,0 0 0 0,-7 0 0 0,7-3 0 0,-3 0-12 0,3 0 0 15,-7 3-1-15,7 0 0 0,0-5 21 0,0 5 5 16,0-12 1-16,-3 6 0 0,3-6-31 0,-4 6-7 16,-3-2 0-16,4-1-1 0,-1 0 40 0,-3-3 8 15,4 0 1-15,-1 6 1 16,-3-2-71-16,0-1-14 0,0-3-4 0,0 3 0 0,0 9 52 0,0 0 12 15,0 0 0-15,-3-6 0 0,-4-5 0 0,0-4 0 16,3 3 0-16,-3 6 0 0,3 0 0 0,-3 6 0 0,0-5 0 0,4 5 0 16,3 0 0-16,0 0 0 0,-7 0 0 0,3-6 0 15,-3 6 12-15,0 0 4 0,0 6 2 0,0-6 0 16,0 0-2-16,0-6 0 0,0 6 0 0,0 6 0 16,-4 2-16-16,4 4 8 15,0 6-8-15,0-12 0 0,0 5 0 0,4 4 0 0,-5 9 0 0,5-1 0 16,-4-8 0-16,3-3 0 0,1-7 0 0,-1 7 0 15,1 0 16-15,3-6-4 0,0 11-1 0,0-2 0 16,0 3 1-16,0-6 0 0,3-1 0 0,-3-5 0 16,4 6-4-16,-1 3-8 0,1-4 12 0,-1 7-4 0,1 0-8 15,-1-4 0-15,1-2 9 0,0 0-9 0,3 3 8 0,-4-4-8 16,-3-11 10-16,7 12-10 16,0 0 0-16,-3-6-12 0,3 0 1 0,0 2 0 0,0-2 11 15,-7-6 0-15,7 6 0 0,4-3 0 0,-1 0 0 16,-3-3 0-16,4 3 0 0,-1-3 0 15,1 0-53-15,-1 3-9 0,5-3-2 0,-5 0 0 16,1 0-51-16,-1-3-10 0,1 3-3 0,0-6 0 0</inkml:trace>
  <inkml:trace contextRef="#ctx0" brushRef="#br0" timeOffset="121563.062">17953 8316 1267 0,'0'0'28'0,"0"0"5"0,0 0 2 0,0 0 1 0,0 0-36 0,0 0 0 0,-7 0 0 0,0 6 0 15,7-6 102-15,-7-6 14 0,0 3 2 0,-4 3 1 16,4 0-53-16,0 3-10 0,0-3-3 0,-4 0 0 16,4 0-26-16,-3 9-6 0,3-3-1 0,-4 3 0 15,0-4-20-15,1 1 0 0,-1 0 0 0,1 6 0 0,3 0 0 16,-4-3 0-16,4 2 0 0,-4 7 0 16,4 0 0-16,0-4-8 0,0 4 8 0,0 0-8 15,0-4 8-15,4 4 0 0,-1-6-9 0,1 5 9 16,-1 7 0-16,4-4 0 0,-4-8 0 0,4 0 0 15,4-3 0-15,-4 0-11 0,4-4 11 0,3 10-8 16,-4-9 8-16,4 6 0 0,4-12 0 0,-1 6 0 16,1 0 0-16,0-6 0 0,-1 0 0 0,4 0 0 0,0-6 0 0,4 0 9 15,-4 0-9-15,4-6 0 0,-1-8 12 0,1 8-4 16,0-12 0-16,-1 4-8 0,1-4 11 0,0 1-11 16,-4-7 10-16,3 10-10 0,1-10 8 0,-7 10-8 15,3-13 0-15,-4 4 0 0,1-3 0 0,-4-4 0 16,0 1 0-16,0 3-10 0,-3-6 1 0,-4 2 0 15,3-2 0-15,-3-6 0 0,-3 3-1 0,-1 8 0 0,0 4 0 0,-3-3 0 16,0 8-2-16,-3-8 0 0,-1 8 0 0,1-2 0 16,-1 8-1-16,0 1-1 0,1 5 0 0,-1-3 0 15,1 3 6-15,-1 1 8 0,4 5-13 0,0 0 5 16,0 6-3-16,7 0 0 0,-7 0 0 0,7 0 0 16,0 0-4-16,-7 6-1 0,3 0 0 0,-3 5 0 15,7 1 6-15,0 9 1 0,-3-4 0 0,3 1 0 16,0 8 9-16,0-2-8 0,0 2 8 0,0-2-8 15,3 8 8-15,-3-2 0 0,4-7 0 0,-1 10 0 16,-3-4 0-16,4 3 0 16,-4-2 0-16,3 2 0 0,1 3 0 0,-1-2 9 0,-3-4-1 0,4 9-8 15,-4-5 12-15,0 2-12 0,3-9 12 0,1 13-12 16,-4 8 16-16,3-15-4 0,1-9-1 0,0 4 0 16,-1-4-11-16,1 1 0 0,3-9 9 0,0-1-9 15,0 7 8-15,0-9-8 0,0-1 8 0,3 4-8 0,-2-3 0 16,2 0 0-16,1-6-10 0,-1-1-503 15,1 1-101-15</inkml:trace>
  <inkml:trace contextRef="#ctx0" brushRef="#br0" timeOffset="122230.592">18232 8381 1335 0,'0'0'29'0,"0"0"7"0,-8 3 0 0,8-3 2 0,-7 3-30 0,0 0-8 0,7-3 0 0,0 0 0 16,0 0 60-16,0 0 10 0,-7 0 2 0,7 0 1 15,-7 3-31-15,7-3-6 0,0 0-2 0,-3 5 0 16,-4 4-11-16,7-9-3 0,0 0 0 0,0 0 0 16,0 0-30-16,0 0-6 0,0 0-2 0,0 0 0 15,0 0 46-15,3 12 8 0,1-6 3 0,3 0 0 0,-4-6-27 16,4 0-12-16,0 6 10 0,0-3-10 0,1-1 11 0,2 4-11 15,1-3 12-15,-4-3-12 0,0 0 13 0,0 0-4 16,0-3-1-16,4-3 0 0,-4 1-8 0,-4 5 12 16,1-12-12-16,-4 6 12 0,3 6-12 0,1-6 0 15,-1 0 0-15,1-6 0 0,-1 4-12 0,-3-1-5 16,0 6-1-16,0-9 0 16,0 12-38-16,0-6-7 0,-3-6-1 0,-1 1-1 15,4-1 16-15,0-3 3 0,-3 3 1 0,-1 7 0 16,-3-1-15-16,4 6-4 0,-4-9 0 0,-1 3 0 0,1-3 52 15,4 6 12-15,-4 0 0 0,0 0 0 0,3 3 37 0,-3 0 11 16,0 0 1-16,0 3 1 0,0 0-30 16,0 0-5-16,3 0-2 0,-3 3 0 0,4 3-13 0,-4 3 0 15,3-1 0-15,-3 1 0 0,4 3 0 0,-1 2 0 16,-3 1 0-16,4 9 0 0,-1 8 27 0,4-9-1 0,0-2 0 0,0-1 0 31,4 4-42-31,-4-4-8 0,3-8-1 0,4 0-1 0,-3-1 49 0,3 4 9 0,3-3 3 0,-3-3 0 16,4 5-21-16,-4-11-4 0,4 6-1 0,3 0 0 15,-4 5 9-15,1-2 2 0,3-9 0 0,-3 0 0 16,3 0-68-16,-4-6-12 0,4 5-4 16,4-5 0-16,0 6-72 0,-1-6-14 0</inkml:trace>
  <inkml:trace contextRef="#ctx0" brushRef="#br0" timeOffset="122771.434">19071 7902 961 0,'0'0'20'0,"0"0"5"0,0 0 1 0,-7 5 2 0,4 1-28 0,-1 0 0 0,1 0 0 0,-1 0 0 16,0 6 72-16,4-3 8 0,-3 2 1 0,-1 1 1 15,1 0-11-15,-1 5-3 0,4-8 0 0,-3 9 0 0,3-6-21 16,-4 5-5-16,4 4-1 0,-3-3 0 0,3-7-17 15,-4 7-4-15,4 8-1 0,-3 4 0 0,-1-10-11 16,4 10-8-16,-7-7 9 0,4 10-9 0,-1-7 9 0,1 3-9 16,3-5 8-16,-4 0-8 0,0 2 0 0,4-8 0 15,-3-10 8-15,3 4-8 0,-4 6-9 0,4-6-4 16,0-1-1-16,0-8 0 16,0-3-130-16,0 0-27 0</inkml:trace>
  <inkml:trace contextRef="#ctx0" brushRef="#br0" timeOffset="123143.493">19230 7875 1292 0,'0'0'28'0,"-7"3"7"0,7-3 1 0,-7 3 0 0,3 3-36 0,4-6 0 0,0 0 0 0,-7 3 0 0,7-3 0 0,0 12 0 16,0-12-12-16,0 0 3 0,0 0 20 0,0 5 4 15,0 7 1-15,4 0 0 16,3 0-7-16,0 5-1 0,3-8 0 0,-3 9 0 16,8 2-8-16,-1-2 0 0,-4-6 0 0,4 5 0 15,1 1-16-15,-5 9-6 0,1-10-1 0,-4 4 0 0,3-4 23 16,-3 1 0-16,-3-6 0 0,3 2-568 0</inkml:trace>
  <inkml:trace contextRef="#ctx0" brushRef="#br0" timeOffset="123756.446">19639 8269 1400 0,'0'0'31'0,"0"0"6"0,0 0 2 0,0 0 0 0,-3-6-31 0,-1 0-8 0,4 6 0 0,0 0 0 15,-3 0 67-15,-4-6 12 0,7 6 2 0,0 0 1 16,-8 6-58-16,1-6-12 0,0 0-3 0,0 0 0 15,0 0-9-15,0 3 0 0,0-3 0 0,0 6 0 0,0 6 0 0,0 0 0 16,0-1 0-16,0 4 0 0,3 3 0 0,-3-1 0 16,4 7 0-16,-1-9 0 0,1 2 0 0,-1 1 0 15,1-6 0-15,3 5 0 0,-4 4 0 0,4-4 0 16,4-8 0-16,-4 6 0 0,0 0 0 0,0-9 0 16,3 5 0-16,-3 1 0 0,4-6 0 0,-4-6 0 15,0 0 0-15,3 6 0 0,4-3 0 0,-7-3 0 16,4-3 0-16,3 0 0 0,0-3 0 0,0-3 0 15,0-3 0-15,4 7 0 0,-4-10 0 0,0-3 0 16,0 6 0-16,0-5 0 0,0-7 0 0,0 10 0 16,-4-4 0-16,1 6 0 0,0-2 0 0,-1 2 0 15,1-6 0-15,-4 12 0 0,3 0 0 0,-3 6 0 16,0 0 0-16,0 0 0 0,0 0 0 0,0 0 0 0,0 0 0 0,-3 6 0 16,-4 12-14-16,7-6-2 0,-4-6 0 15,0 8 0-15,1-2 27 0,-1-6 5 0,1 6 0 0,3-1 1 16,-4 4-17-16,4 3 0 0,0-7 0 0,0-2 0 15,0 3 0-15,0-3-14 0,0-9 2 0,4 9 1 16,3-3 11-16,-4-6 16 16,5 5-4-16,2 1-1 0,1 0-11 0,-1 0 0 0,1-6 0 0,-1-6 0 15,1 0-100-15,0 6-23 16,-1-6-4-16,4 1-1 0</inkml:trace>
  <inkml:trace contextRef="#ctx0" brushRef="#br0" timeOffset="124215.126">19879 8257 1267 0,'0'0'28'0,"0"0"5"0,0 0 2 0,0 0 1 0,-7 9-36 0,3 9 0 16,1-12 0-16,-1 5 0 0,4-5 57 0,-3 3 5 15,3-9 1-15,-4 12 0 0,1 0-11 0,-1 5-3 16,1 1 0-16,3-3 0 0,-4-7-14 0,1 1-3 16,3-9-1-16,0 12 0 0,0-6-13 0,-4 6-2 0,4-7-1 0,0 10 0 15,0 3-7-15,0-6 0 0,0-12-8 0,0 0 12 16,0 0-4-16,7-6 0 0,-3 0-8 0,-1-6 12 16,1 3-12-16,3-3 0 15,-4 7-9-15,4-7 9 0,1-6-23 0,-1 6 2 0,0 4 0 0,0-1 0 16,0-6 7-16,0 9 2 15,-4 0 0-15,4 6 0 0,-3-6 12 0,-1-2-9 16,1 2 9-16,-1 3-8 0,-3 0 8 0,0 3-8 0,4-3 8 0,-4 3-8 16,0 0-1-16,4 9 0 0,-1 0 0 0,1 2 0 15,-4-5 9-15,3 6 0 0,-3-3 0 0,0 3 0 16,-3-4 12-16,3 7 5 0,0-3 1 0,-4 0 0 16,4-1 7-16,0 10 2 0,0-9 0 0,-3-1 0 15,3-2-7-15,0 3 0 0,0-12-1 0,0 0 0 16,0 0-19-16,0 0 8 0,0 0-8 0,0 0 0 15,0 0 0-15,0 0-20 0,0 0 2 0,0 0 1 16,3-3-83-16,1-3-17 0,3 3-3 16</inkml:trace>
  <inkml:trace contextRef="#ctx0" brushRef="#br0" timeOffset="124946.837">20094 8251 1036 0,'0'0'23'0,"0"0"5"0,0 0 0 0,0 0 1 0,0 0-29 0,0 0 0 0,-3-11 0 0,3 5 0 16,0 6 57-16,0 0 6 0,0 6 1 0,-4 5 0 15,4-2 0-15,-3 0 0 16,3 6 0-16,-4-4 0 0,4 1-43 0,0-3-8 16,-3 3-1-16,3 0-1 0,-4-1 33 0,4 1 8 0,0 0 0 0,-3 0 1 15,3-4-9-15,0 4-3 0,0-12 0 0,0 12 0 16,-4-6-21-16,4-6-5 0,0 0-1 0,0 0 0 16,0 0 1-16,0 0 0 0,0 0 0 0,0 0 0 15,0 0-3-15,0 0 0 0,0 6 0 0,0-6 0 16,0 0-4-16,0 0-8 0,0 0 11 0,0 0-11 15,0 0 12-15,0 0-4 0,0 0 0 0,0 0-8 16,0 0 12-16,0 0-12 0,4 0 12 0,-4-6-12 16,3 0 8-16,-3 0-8 0,4 0 0 0,-4 6 0 15,0 0 8-15,0 0-8 0,0 0 0 0,0-9 0 16,3-5 8-16,-3-1-8 0,4 3 0 0,-4 0 0 0,3 7 0 0,-3-1 0 16,0 6 0-16,0 0 0 0,4-6 8 0,-4 0-8 15,3 0 0-15,-3 3 0 0,4-9 0 0,-4 6 0 16,0 6 0-16,0 0-12 0,0 0 12 0,0 0-9 15,3 6 9-15,-3-6-8 0,4-6 8 0,-1 6-8 16,1 0 8-16,-4 0-8 0,3 0 8 0,1 6 0 16,-1 0-9-16,1 0 9 0,-4-6 0 0,0 0 0 15,0 0-9-15,0 0 9 0,4 0-9 0,-4 0 9 16,0 0-13-16,0 0 5 0,0 0 8 0,3 9 0 0,-3 0 0 0,0-9 0 16,0 0 0-16,0 0 0 0,0 0 0 0,0 0 0 15,0 0 0-15,0 0 0 0,0 0 0 0,4 3 0 16,-4 3 0-16,0-6 0 15,0 0 0-15,0 11 0 0,3 1 0 0,-3 0 0 16,0-12 0-16,0 0 0 0,4-961 0 0,-4 1934 0 0,3-967 8 0,-3 8-8 16,0 4 0-16,0-6 0 0,0 2 0 0,0 10 8 15,0-1-8-15,0-2 9 0,-3 2-9 0,3-5 10 16,-4-6-10-16,4-3 0 0,0 2 0 0,-3-5 8 16,3 6-8-16,0 0 12 0,0-6-12 0,0 3 12 15,0-9-25-15,0 0-5 0,0 0-1 0,0 0 0 16,0 0-50-16,3-6-11 0,4 0-1 15,0-3-469-15,0-15-94 0</inkml:trace>
  <inkml:trace contextRef="#ctx0" brushRef="#br0" timeOffset="125505.85">20302 8351 1497 0,'0'0'32'0,"0"0"8"0,-3 6 0 0,-1 0 4 0,4-6-36 0,-3 12-8 15,-1 0 0-15,1-4 0 0,3-8 53 0,0 0 9 0,0 0 2 0,0 12 0 16,0 0 0-16,0-6 0 0,0-6 0 0,0 0 0 15,3 6-25-15,4 0-5 0,-3-6-1 0,3 3 0 16,0-6-19-16,4-3-4 0,-4 6-1 0,3 0 0 16,-3 0-9-16,4-6 0 0,-1 0 0 0,1-6 8 15,-4 3-16-15,4 4-4 0,-4-4-1 0,0 3 0 32,0 3-11-32,0 3-3 0,-4-6 0 0,-3 6 0 0,0 0 6 0,4-6 1 0,-1 0 0 0,-3 6 0 31,0 0-12-31,0 0-3 0,0 0 0 0,-3-6 0 0,-1-8 18 0,1 5 3 0,-4 3 1 0,0-3 0 15,-4 3 13-15,4 0 8 0,-3-5 0 0,-1 5-8 16,0-12 23-16,1 9-3 0,-1 3 0 0,1 6 0 16,-1 0 3-16,4 3 0 15,0 0 0-15,0 0 0 0,0 3-23 0,0-6 0 0,7 0 0 0,-4 12-8 0,-3 0-5 16,4-1-1-16,3 1 0 0,-4 6 0 16,4-4-14-16,-3-2-4 0,3-6 0 0,3 9 0 15,1-3 32-15,-1 5 0 0,4 7 0 0,0-13 0 0,0 4 17 16,4-3 10-16,-4 0 1 0,4-1 1 0,-4 1-29 0,3 0 8 15,1-3-8-15,-1 3 0 0,1 11 0 0,0-8 0 16,-1-3 0-16,-3-1 0 0,4 7-12 0,-4-12-6 16,3 0-1-16,-3 0 0 15,0-6-29-15,1 3-5 0,-1-1-2 0,0-2 0 16,0 0-122-16,0-5-25 0,-4-1-5 0</inkml:trace>
  <inkml:trace contextRef="#ctx0" brushRef="#br0" timeOffset="125780.751">20433 8054 1378 0,'0'0'30'0,"-4"6"6"0,1 0 2 0,3-6 2 0,-4 0-32 0,1-6-8 0,3 12 0 0,0-6 0 15,-4 3 68-15,4 3 12 0,0-3 2 0,0 0 1 16,0-3-9-16,0 0-2 0,0 0 0 0,0 0 0 16,7 3-34-16,-3-3-7 0,3-3-2 0,0-3 0 0,0 0-29 0,4-3 0 15,-4-2-11-15,3-1 11 16,1-6-72-16,-1 6-6 0,4 4-2 0,-3-4 0 16,3 6-95-16,-3 0-19 15</inkml:trace>
  <inkml:trace contextRef="#ctx0" brushRef="#br0" timeOffset="126263.37">20588 8334 1062 0,'0'0'23'0,"0"0"5"0,0 0 0 0,-3 11 3 0,3 7-31 0,0-6 0 0,0-12 0 0,0 0 0 16,0 0 75-16,0 0 9 0,3 3 1 0,4 0 1 15,-3 0-41-15,3 0-8 0,-4 0-1 0,4 0-1 16,4 2 19-16,-4-5 4 0,4 0 1 0,-4 3 0 16,0 3-43-16,0-6-16 0,3-12 11 0,-3 1-11 15,0 2 45-15,0-3 3 0,-3 0 1 0,0 1 0 16,-1 2-31-16,1-6-6 0,-1 0-2 0,-3 4 0 15,4-4-10-15,-1 3 0 0,-3 9 0 0,0-6 0 16,0 4-14-16,-3-7-5 0,-1 0-1 0,4 6 0 16,0-3-15-16,0 9-3 0,0 0-1 15,0 0 0-15,0 0 31 0,0 0 8 0,-7 0 0 0,0 6 0 16,-4-6 0-16,4 3 0 0,0-3 0 0,-3 6 0 16,3 6 0-16,-4-6 0 0,4 5 0 15,0-5 0-15,0 3 0 0,3 15 0 0,-3-1 0 0,4 1 0 0,-1-10 0 0,1 4 0 16,3-3 0-16,0 2 0 0,0 7 36 0,0-7 8 15,3 10 1-15,1-4 1 0,3 1-23 0,0 2-5 16,4 4-1-16,3-10 0 0,-4 4-17 0,4-9 0 16,-3 8 0-16,7-5-9 15,-4-6-40-15,0-7-8 0,0 4-2 0,3-9 0 16,-2 0-106-16,2 0-22 0,26-6-4 0,-15 3-1 16</inkml:trace>
  <inkml:trace contextRef="#ctx0" brushRef="#br0" timeOffset="127173.965">21699 8301 946 0,'0'0'20'0,"0"0"5"0,0 0 1 0,0 0 2 0,0 0-28 0,-3 6 0 0,3-6 0 0,-4 6 0 16,1 3 76-16,3-9 11 0,0 0 1 0,0 0 1 16,0 0-40-16,0 0-8 0,0 0-1 0,0 0-1 15,0 0-11-15,0 0-3 0,0 0 0 0,0 0 0 16,0 0 17-16,0 0 3 0,0 0 1 0,3 6 0 15,4 0-22-15,0 5-5 0,0 1-1 0,4-6 0 16,0-6-4-16,-1 12-1 0,1-6 0 0,3-3 0 16,0-9-13-16,-3 6 11 0,3 3-11 0,0-3 10 15,0-6 2-15,-3-12 0 0,-1 12 0 0,1-5 0 16,-1 5-12-16,1 0 0 0,-4 0 0 0,-4-3 8 16,5 3-8-16,-5-6-14 0,1 1 3 0,-4 2 1 15,0 9-11-15,0 0-3 0,0-9 0 0,-4 0 0 16,1 3-11-16,-1 1-2 0,0-7-1 0,-3 0 0 15,0 18 9-15,-3 0 1 0,-1-6 1 0,1 0 0 16,-5 0 7-16,1 0 0 0,0 6 1 0,0 0 0 0,0-1 19 0,0-2 0 16,-4 9 11-16,4 0-11 0,0 0 12 0,0-1-4 15,7-5 0-15,-4 0-8 0,4-3 14 0,0 6-4 16,0 0-1-16,0 2 0 0,0 7-9 0,4 0 0 16,-1-9 0-16,4-9 0 0,0 0 0 15,0 0 0-15,0 0 0 0,0 0 0 0,0 0 44 0,0 0 6 16,0 0 2-16,0 0 0 0,0 0-40 0,7 8-12 15,4 7 8-15,-4-3-8 0,3-6 0 0,1 0 0 16,-4-6-8-16,3 8 8 0,5 1 0 0,-5 6 0 16,1-9 0-16,3 0 0 0,-4 0 0 0,5-1 0 0,-5 1 0 0,1-3 0 15,-1 0 0-15,1 6 0 0,3-6 8 0,-3 3-8 16,3 3 0-16,-4-9-11 0,4 0 2 0,1-6 0 16,-5 3-7-16,4 0-2 0,0-3 0 0,0-3 0 31,1 3-14-31,-5 0-4 0,4 1 0 0</inkml:trace>
  <inkml:trace contextRef="#ctx0" brushRef="#br0" timeOffset="128327.298">21876 8290 1076 0,'0'0'24'0,"0"0"4"0,0 0 2 0,-4-6 0 0,4-3-30 0,0 9 0 0,0 0 0 0,0 0 0 16,-7-6 60-16,4 0 7 0,3 6 1 0,0 0 0 15,0 0-16-15,-7-3-4 0,3-3 0 0,1 3 0 16,-1-2-15-16,4 5-3 0,0 0-1 0,0 0 0 15,0 0-16-15,0 0-3 0,0 0-1 0,0 0 0 16,0 0 4-16,-11-6 1 0,11 6 0 0,-7 6 0 16,-3-6-14-16,3 5 0 0,0 1 8 0,-4-3-8 15,0 0 12-15,4 3-1 0,-3 9 0 0,-4-4 0 16,3-5-11-16,-3 0 0 0,0 3 0 0,0 3 0 16,3 5 0-16,1-5 0 0,-1-6 0 0,1 6 0 15,-1-6 0-15,0 3 0 0,1-6 0 0,-1 5 0 0,4 10 0 16,0-12 0-16,0 6 0 0,0-7 0 0,3 7 0 15,-3 3 0-15,4-3-10 0,-1-1 10 0,1 1 0 0,3 0 0 16,0 3 0-16,0-9 0 0,0-6 0 16,0 11 8-16,3 1-8 0,-3-9 10 0,7 6-10 0,-3-6 0 15,3 6 0-15,0-1 0 0,4-2 0 16,-1-6 0-16,1 0 0 0,-1-6 0 16,1 6 0-16,-4 0 0 0,4 0 0 0,-1 0 0 0,4-5 0 15,-3-1 0-15,-1 6 0 0,1-3 0 0,0 0 24 0,-1-3 10 16,1 0 2-16,-4-3 0 0,0-3-24 0,3 7-4 15,-6-1 0-15,3 6-8 0,-3-9 0 0,-1 3 0 16,1 3-10-16,-1 0 10 16,-3-6-47-16,4 0-1 0,-4 4-1 0,-4-1 0 15,4 0-3-15,-3-6 0 0,3 6 0 0,-4-3 0 0,4 1 27 16,-3-1 5-16,-1 3 0 0,4-6 1 0,-4 0 7 0,4 4 0 0,0 8 1 0,0 0 0 16,0-6 11-16,-3 0-8 0,3 0 8 0,0 6-8 15,0 0 8-15,0-12 0 0,3 6 0 0,-3 6-8 16,0 0-2-16,0 0 0 0,0-6 0 0,4 0 0 15,-4 1-26 1,0 5-4-16,0 0-2 0,0 0 0 0,0-6 7 0,0 6 2 16,0 0 0-16,0 0 0 0,0 0 8 0,0 0 1 0,0 0 1 0,0 0 0 15,0-6 14-15,0 6 9 0,0 0-12 0,0 0 12 16,0 0 0-16,0 0 16 0,0 0-2 0,0 0 0 16,0 0 18-16,0 0 3 0,0 0 1 0,0 0 0 15,0 0 0-15,0 0 1 0,0 0 0 0,0 0 0 16,-4-6-51-16,4 6-10 0,0 0-3 0,0 0 0 15,0 0 27-15,0 0 0 0,-3-9 0 0,-1 3 8 16,4 0 9-16,0 0 3 0,0 6 0 0,0 0 0 0,0 0 15 0,0 0 3 16,0 0 1-16,0 0 0 0,0 0 12 0,0 0 2 15,0 0 1-15,0 0 0 0,0-5-11 0,0 5-3 16,0 0 0-16,0 0 0 0,0 0-28 0,0 0-12 16,0 0 8-16,0 0-8 0,0 0 0 0,0 0 0 15,-3 5 0-15,3-5 0 0,0 0-9 0,0 0 9 16,0 0 0-16,0 0 0 0,-4 12-8 0,1-6 8 15,3-6 0-15,0 15 0 0,0 2 0 0,0-5 0 16,0-12 0-16,3 6 0 0,-3 9 15 0,4-6-3 16,-4 2-1-16,3-2 0 0,1 3-2 0,-1 0 0 0,1-6 0 15,3 8 0-15,0 4-9 0,0-6 0 0,0-1 0 0,0-2 0 16,4 3 10-16,-4-3-10 0,4 0 12 0,-1-3-12 16,1 5 9-16,3 1-9 0,-4-6 0 0,1 0 9 15,0 0-9-15,-4-3 10 0,3 0-10 0,-3 5 10 31,0-8-42-31,4 0-8 0,-11 0-1 0,7-5-485 0,4 2-97 0</inkml:trace>
  <inkml:trace contextRef="#ctx0" brushRef="#br0" timeOffset="128893.636">22003 8234 961 0,'0'0'20'0,"0"0"5"0,-4 12 1 0,1-7 2 0,-1 4-28 0,4 0 0 0,0-9 0 0,0 0 0 15,-3 9 62-15,-1 3 6 16,1-7 2-16,3 1 0 0,-4 6-18 0,1-3-3 0,3 0-1 0,0 0 0 16,0 2-18-16,0-5-4 0,0 12-1 0,0-12 0 15,0 6 1-15,3 2 0 0,1-8 0 0,-1 6 0 16,1 3-4-16,3-1-1 0,-4-5 0 0,1 3 0 15,3 0-2-15,0-1-1 0,-4-5 0 0,4 6 0 16,0-3-5-16,1 3-1 0,-1-1 0 0,3 1 0 16,-3-3-12-16,4 3-8 0,-4-1 8 0,0-5-13 15,0 0 40-15,0 6 8 0,0-6 1 0,0 0 1 16,-3 0-18-16,-4-6-4 0,0 0-1 0,0 0 0 16,7 0-1-16,-4 0 0 0,4-3 0 0,-3-3 0 15,3 3 37-15,-4-3 7 0,1-6 2 0,3 0 0 16,-3 1-43-16,3-1-16 0,-4-9 11 0,4 4-11 15,-3-1 0-15,3 3 0 0,0-8 0 0,-4-1 0 16,1 4 0-16,-1 2 0 0,1-2 0 0,-4 2 0 0,-4 6-9 0,1-11-8 16,3 5-2-16,0-3 0 15,-4-2-72-15,4 5-14 0,-3 9-3 0,3-2-1 16,-4-7-15-16,1 9-4 0,3 9 0 0,0 0-512 16</inkml:trace>
  <inkml:trace contextRef="#ctx0" brushRef="#br0" timeOffset="129649.263">22945 7875 1544 0,'0'0'34'0,"0"0"7"0,0 0 2 0,0 0 0 0,0 0-35 16,0 0-8-16,0 0 0 0,0 0 0 0,0 0 60 0,0 0 11 15,-4 3 1-15,4-3 1 0,-7 6-16 0,0 0-3 16,7-6-1-16,-3 3 0 0,3-3-27 0,0 0-6 16,-4 14 0-16,0-8-1 0,8 0-8 0,-4-6-2 15,0 6 0-15,0 0 0 0,4 0-1 0,-1 0 0 16,1 0 0-16,3-1 0 0,-4-2-8 15,-3-3 8-15,0 0-8 0,0 0 8 0,0 0-8 0,4 3 8 16,-1 0-8-16,-3-3 8 0,0 0-8 0,0 0 0 16,0 0 0-16,0 0-11 15,0 0-19-15,0 0-4 0,0 0-1 0,0 0 0 16,0 0-7-16,-3-6-2 0,-1 1 0 0,-3 2 0 16,4-3-2-16,-1 0-1 0,-7 6 0 0,4-6 0 15,-3 6-5-15,3-6 0 0,-7 0-1 0,3 6 0 0,4 0 53 0,-4 0 0 0,1 6 11 0,-4 0-2 16,0 0-9-16,-1 6-12 0,5-4 2 0,-4 10 1 15,0-6 9-15,3 8 0 0,1-5 0 0,-1 0 0 16,0 2 0-16,1 4 0 0,-1 8 0 0,1-5 0 16,3 2 0-16,-4-2 0 0,7 2 0 0,-3 4 0 15,4-10 49-15,-1 4 12 0,4-1 3 0,0 1 0 16,0-4-24-16,0-2-5 0,-3 0-1 0,-1 2 0 16,8-2-4-16,-4 0-1 0,3-4 0 0,1 4 0 15,3 0-29-15,4-7 8 0,-4 4-8 0,3 3 0 16,1-7 20-16,3 1 0 0,0 0 1 0,4 0 0 15,-4-3-13-15,3 2-8 0,-3 1 10 0,1 0-10 16,-1-9 10-16,0 0-10 0,0 3 10 0,-4-3-10 0,5 2 0 16,-1-5 0-16,-4 0-11 0,1 0 11 15,3 0-45-15,-3 0-2 0,-1-5 0 0,1-1 0 16,-1 0-57-16,1 3-12 0,-1-9-3 0,1 0-365 16,3-2-74-16</inkml:trace>
  <inkml:trace contextRef="#ctx0" brushRef="#br0" timeOffset="130020.611">23132 8419 1234 0,'-4'0'27'0,"4"6"5"0,-3 0 2 0,-1-6 2 0,1 0-36 0,-1 0 0 0,0 0 0 0,-3 0 0 16,0 6 65-16,0-6 7 0,0 3 0 0,4-1 1 16,-4-2-29-16,3 3-5 0,-6 0-2 0,6 0 0 15,-3 0-23-15,0 0-5 0,3 9-1 0,1-6 0 16,-1 0-8-16,4 5 0 0,-3 7-12 0,3-6 12 15,0 3 0-15,0-4 0 0,3 1 0 16,-3 0 8-16,4 3 10 0,-4-4 2 0,3 7 0 0,4-12 0 16,-3 6-20-16,3-7 0 15,0 1 0-15,0 3 0 0,-7-9 35 0,7 6 3 0,0-6 1 0,-7 0 0 16,0 0-22-16,0 0-4 0,0 0-1 0,4-6 0 16,3-3 0-16,-4 3 0 0,1-2 0 0,-1-1 0 15,1-3-12-15,-4 0 0 0,0 6 0 0,-4-5 0 16,4 2 0-16,-3-3 0 0,3 0 0 0,-4 6 0 15,1-5 15-15,-4 2-3 0,0 0-1 0,0-3 0 16,0 3-11-16,-4-2 0 0,0 5 0 0,1 0-11 0,-1-6 2 16,4 6 0-16,-3 3 0 0,3 0 0 15,0-2-19-15,3 2-3 0,-3-3-1 16,7 6 0-16,-7 6-18 0,0-3-4 0,3 2-1 0,1 1-706 16</inkml:trace>
  <inkml:trace contextRef="#ctx0" brushRef="#br0" timeOffset="130645.052">23322 8054 223 0,'0'0'0'0,"0"0"9"0,0 0-9 0,0 0 12 0,0 0-12 0,0 0 0 15,0 0 0-15,0 0 0 0,-7 6 70 0,7-6 11 16,0 0 3-16,0 0 0 0,-7 6-28 0,7-6-6 15,0 0-1-15,0 0 0 0,0 0-16 0,0 0-3 16,0 0-1-16,0 0 0 0,-4 6 79 0,4-6 16 16,0 0 4-16,-7-6 0 0,0-6-52 0,4 1-9 15,-1 22-3-15,4 1 0 0,0 6-51 0,0 8-13 16,0-8 0-16,-3 0 0 0,3 2 32 0,-4 4 4 16,4 2 1-16,0 4 0 0,-3-1-9 0,-1-3-3 15,1 10 0-15,-1-4 0 0,-3-3 9 0,4 4 2 16,-1-13 0-16,1 10 0 0,-1-10-6 0,0 10-1 15,1-13 0-15,-1 7 0 0,1-4-15 16,-1-2-3-16,4 0-1 0,-3-4 0 0,3-2-10 0,-4 0-12 0,4-6 2 0,0 6 1 16,0-12 9-16,0 0 11 15,0 2-3-15,0-2 0 16,4 12-64-16,-4-12-12 0,3 6-4 0,-3-6 0 16,4 6 7-16,3 0 1 0,0-6 0 0,0 6-640 0</inkml:trace>
  <inkml:trace contextRef="#ctx0" brushRef="#br0" timeOffset="131144.051">23516 8481 1404 0,'0'0'31'0,"0"0"6"0,0 0 2 15,-7 0 0-15,0 0-31 0,0 0-8 0,0 0 0 0,-4 6 0 16,4-6 34-16,-3 0 6 16,3 5 0-16,0-5 1 0,-4 6 6 0,4-3 1 0,0 0 0 0,7-3 0 0,-7 6-38 0,0-3-10 15,7-3 0-15,0 0 0 0,0 0 0 0,-7 0 0 16,7 0 0-16,0 0 0 0,0 0 0 0,-4 9 0 16,4 0 0-16,0-3 0 0,0-6 0 0,4 5-10 0,3 1 1 15,-4 9 0-15,4-3 1 0,0 0 0 0,1-1 0 0,-1 1 0 16,0-6 8-16,0 3 0 0,3-3 0 15,1 0-8-15,-4-1 8 16,0 7 0-16,0-12 0 0,0 6 0 0,0-6 11 0,0 0-3 0,-7 0 0 0,7 0 0 16,0-6 1-16,0-3 0 0,-3 6 0 0,-1-2 0 15,1-4-9-15,-1 3 0 16,1 0 0-16,-1 0 0 0,-3-6 43 0,0 1 6 0,4 2 2 16,-4-3 0-16,0 0-35 0,0-5-6 0,0 5-2 15,-4 0 0-15,4 0-8 0,-3 3-11 0,-1-2 3 0,-3-1 0 31,4-6-35-31,-4 9-6 0,0 4-2 0,0 5 0 0,0-6 51 0,-4 0 0 0,0 6 0 0,1 0 9 16,-1 0-32-16,-3 0-6 0,4 6-2 16,-4 0 0-16,-1 2-6 0,-2 4-2 0,-1 0 0 0,4 0 0 15,0-1 39-15,3 1 16 0,4 0 0 0,-3-3-1 16,6 3-25-16,1-7-5 0,3 7-1 0</inkml:trace>
  <inkml:trace contextRef="#ctx0" brushRef="#br0" timeOffset="131672.913">23756 8504 1497 0,'0'0'32'0,"0"-6"8"0,-3 0 0 0,3 1 4 0,0 5-36 15,0 0-8-15,0 0 0 0,0 0 0 0,0 0 0 0,0 0 0 0,0 0 0 0,0 0 0 16,0 0 53-16,0 0 9 16,0 0 2-16,7 5 0 0,-4 1-103 0,1 6-20 15,-1-3-4-15,1 3-1 0,-1 5 52 0,-3-5 12 0,4-3 0 0,-1 3 0 16,-3-1 48-16,4 7 13 0,-4-6 3 0,0-6 0 15,0 0-52-15,0-1-12 0,0-5 0 0,0 6 0 16,0 9 0-16,0-15 0 0,0 0 0 0,0 0 0 16,0 0 0-16,0 0 0 0,0 0 0 0,0 0 0 15,-4 0 54-15,1-6 8 0,-1 6 2 0,1-12 0 16,-1 7-52-16,1-1-12 0,-1 0 0 0,1-3 0 16,3-9-48-16,-4 12-13 0,1-5-3 0,3-1 0 15,-4 3 52-15,4-9 12 0,0 7 0 0,-4-4 0 16,4 3 0-16,0 0 0 0,0 1 0 0,0-1 0 0,0-6 0 0,0 7 0 15,0-4 0-15,0 9 0 0,0-6 0 0,0 3 0 16,0 9 0-16,4-5 0 0,-4-4 0 0,0 9 0 16,0 0 0-16,0 0 0 0,11-3 0 0,3 0 0 15,-7 6 0-15,3 0 0 16,1-3-20-16,-1-3 1 0,5-3 1 0,-5-6 0 16,1 12-22-16,3 0-4 0,0 0 0 0,4 0-1 15,-4 0-31-15,0 0-5 0,4-6-2 0,-1 6-311 16,-3 6-62-16</inkml:trace>
  <inkml:trace contextRef="#ctx0" brushRef="#br0" timeOffset="132175.624">24162 8419 1074 0,'0'0'30'0,"0"0"8"0,0 0-30 0,0 0-8 0,-7 0 0 0,7 0 0 15,-7 0 52-15,0 6 10 16,0-6 2-16,3 0 0 0,4 0 29 0,-11 0 7 0,4 6 0 0,7-6 1 16,0 0-59-16,-7 6-12 0,-3-6-2 0,3 0-1 15,0-6-27-15,-4 6 0 0,4 6 0 0,0-1 0 16,0 1 0-16,0 3 0 0,0 3 0 0,3 0 0 16,-3-1 0-16,4 1 0 0,-1 3 0 0,1-3 0 0,-1 5 0 0,4-5 0 15,-3 3 0-15,3 2 0 0,0-5 0 0,0 0 0 16,0-12 0-16,0 0 0 15,3 6 0-15,1 0 0 0,-4 0 0 0,0-6 0 0,0 0 44 0,0 0 4 16,0 0 1-16,0 0 0 0,0 0-27 0,0 0-6 16,10-6 0-16,-3 0-1 0,0-6-15 0,0-6 0 15,0 4 0-15,0 2 0 0,0 6 0 0,-3-6 0 16,-8 6 0-16,4-5 0 16,0 2 0-16,0 0 0 0,4-3 0 0,0 3 0 0,-4 4 0 0,0-1 0 15,0 6 0-15,0 0 0 0,0 0 0 0,0 0 0 16,0 0 0-16,0 0 0 0,0 0-10 0,0 0-2 15,0 0 0-15,0 6 0 0,0-6 0 0,0 5 0 16,0 4 0-16,3 3 0 0,-3-6 12 0,0 6 0 0,4-1 0 16,-4 7 0-16,0-15 0 0,0 6 0 0,3 0 8 0,1 2-8 15,-4 1 21-15,3 0 0 0,1-3 0 0,-1 5 0 16,1 7-21-16,3-9-20 0,-4-6 4 0,1 0 1 16,-1-1 15-16,1 4 0 15,-1-3 12-15,1 0-12 0,-4-6-37 16,0 0-15-16,0 0-2 0</inkml:trace>
  <inkml:trace contextRef="#ctx0" brushRef="#br0" timeOffset="132809.17">24433 8487 1552 0,'-3'-12'44'0,"3"6"10"0,-4-6-43 16,4 6-11-16,-3 0 0 0,-1 1 0 0,1-4 104 0,-1 3 20 15,-3 6 3-15,4-6 1 0,-4 0-52 0,0 0-9 16,-1 0-3-16,5 3 0 0,-4 3-51 0,7 0-13 16,-7-3 0-16,3 1 0 0,-3 2 0 0,4 2 0 0,-4 1 0 0,3 6 0 31,1 3-48-31,-4-6-13 0,3 9-3 0,0-1 0 0,1 7 52 0,-1-4 12 0,1 4 0 0,-1-3 0 15,1 5 0-15,-1-2 0 0,1-4 0 0,3 13 0 16,0-15 0-16,-4 8 0 16,4-5 0-16,4-4 0 0,-4 1 0 0,0-6 0 0,3 3 0 0,-3-12 0 15,0 0 0-15,0 0 0 0,0 0 0 0,0 0 0 16,11 0 0-16,-4-6 0 16,4 0 0-16,-4-9 0 0,3-2 48 0,-3-1 13 0,4-6 3 0,-4 4 0 15,3-4-64-15,1 1-28 0,0-4 3 16,-4 1 0-1,0-4-11-15,0-5-3 0,0 15 0 0,0-10 0 0,0-2 39 0,-3 2 0 0,-1 1 0 0,1 3 0 16,-1-7 44-16,-3 4 16 0,0-3 3 0,0-4 1 16,0-2-103-16,-3 9-20 15,-1-10-4-15,-3 1-1 0,3 9 52 0,-3-6 12 0,4 2 0 0,-4 4 0 16,0 8 0-16,0 4 0 0,3-4 0 0,-3 6 0 16,0 1 0-16,7 8 0 0,-3 0 0 0,-1 0 0 0,4 6-14 0,0 0-3 15,-4 0-1-15,4 12 0 0,0-6-6 0,-3 8 0 16,3 7-1-16,0 5 0 0,0 1 13 0,-4 8 2 15,4 0 1-15,-3 4 0 0,3-13 18 0,-4 9 4 16,4 4 1-16,-3 5 0 0,3 3-2 16,-4-3-1-16,4 0 0 0,0 6 0 0,0 3 1 0,0-3 0 15,0-6 0-15,0 0 0 0,4-3-3 0,-4-9 0 16,3 1 0-16,1-4 0 0,-1-11-9 0,4-4 8 16,-3 7-8-16,3-6 8 0,4 2-8 0,-4-5 8 15,3-3-8-15,1 0 8 16,-1 0-36-16,1-3-7 0,0-1-1 0,-1 1-525 15,4-6-105-15</inkml:trace>
  <inkml:trace contextRef="#ctx0" brushRef="#br0" timeOffset="133297.003">24691 8531 1497 0,'0'0'32'16,"0"0"8"-16,-4-9 0 0,4 3 4 0,-3 0-36 0,3 6-8 0,0-9 0 0,0 9 0 15,0 0 53-15,-4-3 9 0,1-3 2 0,3 6 0 0,0 0 0 0,0 0 0 16,0 0 0-16,0 0 0 0,-4 6-52 0,-3-3-12 16,0 9 0-16,4-6 0 0,-4-3 0 0,0 6 0 15,3-3 0-15,0 5 0 0,1 10 0 0,3-6 0 16,-4 5 0-16,4 1 0 0,4-1 0 15,-4 7 8-15,0-15-8 0,3-4 0 16,-3 7 16-16,4-6-4 0,-4-9 0 0,4 6 0 0,3 0-21 0,-4 0-5 16,-3-6-1-16,7 0 0 0,0 0 63 0,0 0 13 15,0 0 3-15,0 0 0 0,0-6-52 0,1 6-12 16,-5-12 0-16,4 3 0 0,0-6 0 0,0 7 0 16,0-4 0-16,-3 0 0 0,3-3 0 0,-4 1 0 15,4-1 0-15,-3-9 0 0,-1 7 0 0,-3 2 0 16,4-8 0-16,-4 2 0 0,0 3-9 0,0 1-5 0,0 5-1 15,0-9 0 1,-4 10-12-16,1-7-2 0,-1-3-1 0,1 10 0 16,-4 5 0-16,3 0 0 0,-3-6 0 0,0 0 0 0,0 12 14 0,0-6 4 0,0 1 0 0,0 2 0 15,0-6 28-15,0 3 5 0,0 0 2 16,0 12 0 0,0 0-70-16,0 6-13 0,0 5-4 0,-4 1 0 15,4 0 0-15,0 8 0 0,0-8 0 0,3 8-409 0,1-2-83 0</inkml:trace>
  <inkml:trace contextRef="#ctx0" brushRef="#br0" timeOffset="133593.853">24973 8642 1728 0,'0'0'38'0,"0"0"8"0,0 0 2 15,0 0 0-15,0 0-39 0,0 0-9 0,-3 3 0 0,3-3 0 0,-7 9 25 0,3-3 3 16,1 0 1-16,3-6 0 15,-8 6-46-15,8-6-10 0,0 0-1 0,0 0-1 16,0 0-79-16,0 0-16 0,0 0-4 0,0 0-512 0</inkml:trace>
  <inkml:trace contextRef="#ctx0" brushRef="#br0" timeOffset="-193737.25">19149 10888 608 0,'0'0'13'0,"-7"-5"3"0,3-1 1 0,1-3 0 0,-1 3-17 0,1 0 0 0,-4 0 0 0,7 6 0 16,0 0 28-16,0 0 3 0,0 0 0 0,0 0 0 15,0 0 3-15,0 0 1 0,-4 0 0 0,1-6 0 16,3 0 7-16,-4 1 2 0,0 5 0 0,4 0 0 15,0 0-4-15,0 0 0 0,0 0 0 0,0 0 0 0,0 0-5 16,0 0-2-16,0 0 0 0,0 0 0 0,0 0 1 0,0 0 0 16,0 0 0-16,0 0 0 0,0 0-10 0,-3 5-1 15,-1 1-1-15,4 6 0 0,0 0-11 16,0 3-3-16,4-4 0 0,-4 7 0 0,3-9 20 0,-3 5 4 16,4 7 1-16,-4-3 0 0,4 5-14 15,-4 4-3-15,3-1-1 0,-3 1 0 16,0 2-1-16,0-3 0 0,0 7 0 0,-3-7 0 15,3 4-14-15,-4-1 0 0,4-3 8 0,-4 4-8 0,4-4 0 0,-3-8 0 16,-1-3 0-16,4 2 0 0,-3-5 0 0,-1 6 0 16,4-9 0-16,-3 5 0 0,-1-2 0 0,4 3 0 15,-3-4 0-15,-1 1 0 0,4-6 0 0,0 3 0 16,0-9 0-16,-3 6 0 0,3-6 0 0,0 6 0 16,0-6 0-16,-4 11 0 0,4-11 0 0,0 6 0 0,-3 0 0 15,3 3 0-15,-4-3 0 0,4 3 0 0,0 5 0 0,0-2 0 16,0 6 0-16,0-6 0 0,-3 5 0 0,3-2 0 15,0 3 0-15,0-4-8 0,0 1 8 0,0 0-13 16,3-4 1-16,-3-5 1 0,0-3 0 0,0-3 0 31,0 0-16-31,0 0-3 0,0 0-1 0,0 0 0 0,-3-9-25 16,-1-2-4-16,1-4-2 0,-1 0-361 0,0 1-72 0</inkml:trace>
  <inkml:trace contextRef="#ctx0" brushRef="#br0" timeOffset="-192978.335">19445 11406 1097 0,'0'0'31'0,"0"0"7"0,-7 0-30 0,0-6-8 0,3 6 0 0,-3-6 0 16,4 0 50-16,-1 3 9 0,-3-3 1 0,4-2 1 15,-4 2 4-15,0-3 1 0,3 3 0 0,-3 0 0 16,0 0-16-16,0-6-3 0,3 7-1 0,1-4 0 15,-4 3-12-15,3 0-2 0,-3 3-1 0,4 0 0 16,-4-3-11-16,0 6-1 0,7 0-1 0,0 0 0 16,-4 0-10-16,-3 0-8 0,7 0 9 0,-3 6-9 15,-5 0 0-15,1 3-8 0,4 0-1 0,-4 5 0 16,3-2 9-16,1 0-13 0,-1 3 5 0,-3 2 8 16,0-5-9-16,4 0 9 0,-4 2 0 0,3 1 0 15,0 0-9-15,1-3 9 0,3-1 0 0,-4-2-9 16,4 0-9-16,0 0-2 0,0 3 0 0,0-1 0 15,0-5 31-15,4 0 5 0,-4 0 2 0,0-6 0 16,3 6-18-16,1 0 0 0,0 3 0 0,-4-9 0 16,0 0 0-16,3 2 0 0,1 7 0 0,3-9 0 0,-4 6-16 15,1-6 0-15,-4 0 0 0,10 6 0 0,-3-6 26 16,4 0 5-16,0 0 1 0,-1 0 0 0,1 0-16 0,-4-6 0 16,3 6 0-16,1-6 0 0,-4 6-12 15,4-9 4-15,-1 1 8 0,-3 2-13 16,0-3 13-16,-3 3-9 0,3 0 9 0,-4-6-8 0,4-2 8 0,-3 2 0 15,-1 0 8-15,-3 6-8 0,0-5 0 0,4 5 9 16,-4-6-9-16,0 0 0 0,0 3 10 0,-4-2-10 16,4-1 8-16,-3 6-8 0,3 0 9 0,-4-3-9 15,1 6 10-15,3 3-10 0,0 0 9 0,-4-9-9 16,4 9 8-16,0 0-8 0,0 0 0 0,0 0 0 16,0 0 8-16,0 0-8 0,0 0-16 0,0 0-6 0,0 0-1 15,0 0 0-15,0 0 23 0,4 12 0 0,-1-3 0 16,-3 3 0-16,7 0 0 0,1-1 0 0,-1-5-9 0,0 3 9 15,0 3 0-15,0-6-8 0,3 5 8 0,-3-2 0 16,4 3 0-16,-4 0 0 0,0 5 0 0,0-5 0 16,4 0-19-16,-4 0 3 0,-4-1 1 0,4 4 0 15,0-9-23 1,0 0-5-16,-3 3-1 0,3 0 0 0,-3-4-68 16,3 1-15-16,0 0-2 0</inkml:trace>
  <inkml:trace contextRef="#ctx0" brushRef="#br0" timeOffset="-192136.718">20440 11003 1198 0,'0'0'26'0,"0"0"6"0,0 0 0 0,0 0 3 0,-4 6-35 16,4-6 0-16,0 0 0 0,0 0 0 0,0 0 124 0,-3 0 19 15,-1 3 3-15,-3 0 1 0,4-3-67 0,-4 3-12 0,3-3-4 0,-3 6 0 16,0-6-51-16,0 6-13 0,-4-6 0 0,1 0 0 16,3 0 0-16,-4 5 0 0,1-5 0 0,-1 6 0 15,-3-6 0-15,3 3 0 0,1 6 0 0,-1-3 0 16,1-3 0-16,-1 3 0 0,4 0 0 0,-4 5 0 15,1-5 0-15,-1 6 0 0,4-6 0 0,0 3 0 16,0 0 0-16,0-1 0 0,0 4 0 0,3-6 0 16,-3 0 0-16,4 0 0 0,-1 0 0 0,1 2 0 15,-1-2 0-15,1 3 0 0,3 0 0 0,-4-3 0 16,4-6 0-16,0 0 0 0,4 6 0 0,-4-6 0 0,0 0 0 16,0 6 0-16,0-6 0 0,3 5 0 0,-3-5 0 15,4 6 0-15,-1-6 0 0,-3 0 0 16,7 0 0-16,0 0 0 0,0 6 0 0,-3-6 0 0,3-6 0 0,0 6 0 15,0 0 0-15,-3 0 0 0,-4 0 0 0,7 0 0 16,0 0 0-16,0 0 0 0,0 6 0 0,0-6 0 16,0 0 0-16,0 0 0 0,0 0 0 0,0 0 0 15,0 3 0-15,0 0 0 0,0 0 0 0,0 3 0 16,-3-3 0-16,3 3 0 0,0-3 0 0,-3 3 0 16,3-6 0-16,-4 5 0 0,4 7 0 0,-3-6 0 15,-1 0 0-15,1 3 0 0,-4 0 0 0,3-1 0 0,1 4 0 16,-4-6 0-16,3 6 0 0,-3-3 0 0,0-1 0 15,0 7 0-15,4-9 0 0,-8 6 0 0,4-6 0 16,0-6 0-16,0 0 0 0,0 0 0 0,0 0 0 0,-7 6 0 16,4-3 0-16,3-3 0 0,-7 8 0 0,0-5 0 15,0 0 0-15,0-3 0 0,-4 3 0 0,4-3 0 16,-4 0 0-16,1 0 0 0,-1 0 0 0,1 0 0 16,-1-3 0-16,0 3 0 0,1 0 0 0,-1 0 0 15,1 0 0-15,-1 0 0 0,1-9 0 0,-1 4 0 16,0 10-19-16,1-5-6 15,3 0-2-15,-4 3 0 0,4 0-15 0,0 0-3 16,7-3-1-16,0 0 0 0,0 0-25 0,0 0-5 16,0 0 0-16,0 0-1 15,0 0-18-15,0 0-3 0,0 0-1 0,0 0-433 0</inkml:trace>
  <inkml:trace contextRef="#ctx0" brushRef="#br0" timeOffset="-191479.537">20634 11259 1267 0,'0'0'28'0,"0"0"5"0,0 0 2 0,0 0 1 0,-11 3-36 0,4 6 0 0,0-9 0 0,7 0 0 16,-7 0 58-16,0 0 5 0,0 0 1 0,0 0 0 15,7 0-12-15,-11 0-1 0,4 0-1 0,7 0 0 16,-7 5-38-16,-3-5-12 0,10 0 8 0,0 0-8 16,-7 6 0-16,3 0 0 0,-3 0 0 0,4-3 0 15,3-3-13-15,-4 6 3 0,4 3 1 0,0-3 0 16,0 2 9-16,0 10-12 0,0-12 12 0,0 9-12 15,4-7 12-15,-1 7 0 0,-3-3 0 0,4-6-8 16,3 0 8-16,-4 0 0 0,1 2 8 0,-1 1-8 16,1 0 17-16,-1-3-1 0,4 0 0 0,-3 0 0 15,3 5-4-15,-3-5 0 0,3-6-1 0,0 3 0 16,-4-3-11-16,4 3 0 0,0-3 0 0,0 0 0 0,0-3 0 16,-3 3 0-16,3-3 0 0,0 3 0 0,0-11 0 15,0 5 0-15,0 0 0 0,0-3 0 16,-3 0 35-16,3 3 5 0,-4-8 0 0,1 8 1 15,-1-6-29-15,4 6-12 0,-3-9 11 0,0 1-11 16,-1 5 9-16,-3-3-9 0,0 0 8 0,0-2-8 16,0 2 0-16,0 3 0 0,0 0 8 0,0-3-8 0,0 7 0 0,4-7 10 15,-8 3-10-15,4 0 10 0,-3 0-10 0,3 3 0 16,-4 1 9-16,0-1-9 0,1 0 0 0,-4-3 0 16,3 6 0-16,-3 0-8 15,0 3-38-15,0 0-7 0,0 0-2 0,-3 0 0 16,-1 3 43-16,-3 0 12 0,3 6 0 0,-3-9 0 0,4 6-12 0,-5 5 1 15,5-5 1-15,-4 3 0 0,7 3 10 0,-4-3 0 0,4 0-9 16,-4 8 9-16,8-11 0 0,-4 3 0 0,3 0 0 0,1 0 0 16,-1 2 0-16,4-5 0 0,0-6 0 0,0 12 0 31,0-12-36-31,4 6-2 0,-1 0-1 0,8 0 0 16,-4-3-137-16,4-3-27 0</inkml:trace>
  <inkml:trace contextRef="#ctx0" brushRef="#br0" timeOffset="-191152.264">20934 11226 1033 0,'0'0'22'0,"0"0"5"0,0 0 1 0,0 0 2 0,-4 12-30 0,4-6 0 15,0 3 0-15,-3 3 0 0,3-1 43 0,0 1 2 16,0-3 1-16,0 3 0 0,0-3-22 0,0 5-4 16,-4-2 0-16,4 0-1 0,0-3 36 0,0 8 7 15,0-5 2-15,0-6 0 0,4 6-52 0,-4-6-12 0,0-3 0 16,3 5 0-16,-3-8 0 0,0 0 0 15,0 6 0-15,0-6 0 0,0 0-17 0,4 9-7 16,-4-9 0-16,0 0-1 0</inkml:trace>
  <inkml:trace contextRef="#ctx0" brushRef="#br0" timeOffset="-190979.644">20860 11035 851 0,'0'0'36'0,"0"0"-36"0,0 0 0 0,0 6 0 0</inkml:trace>
  <inkml:trace contextRef="#ctx0" brushRef="#br0" timeOffset="-190388.651">21191 11288 1314 0,'0'0'37'0,"0"0"8"0,0 0-36 0,0 0-9 0,0 0 0 0,0 0 0 15,0 0 53-15,0 0 9 0,0 0 2 0,-7 6 0 16,7-6 0-16,0 0 0 0,-3 6 0 0,3-6 0 16,-4 6-52-16,4-6-12 0,0 6 0 0,0 0 0 15,0 2 0-15,0 4 0 0,4-6 0 0,-4 0 0 16,3 0 32-16,-3-3 4 0,0 6 1 0,4 5 0 15,-4-2-19-15,3-6-4 0,1 6-1 0,-1-3 0 16,-3 2-13-16,4 1 11 0,-1-6-11 0,1 6 10 16,0-6-10-16,-1 5 0 0,1-5 9 0,-4 0-9 15,3 3 8-15,-3-3-8 0,0-6 8 0,4 6-8 16,-4 5 0-16,0-11 8 0,0 0-8 0,0 0 0 16,0 0 20-16,0 0-1 0,0 0 0 0,0 0 0 15,0 0 7-15,0 0 2 0,-4-11 0 0,1 5 0 0,-1 0-10 0,4 0-2 16,-3-3 0-16,-1-3 0 0,0 1-16 0,1-4 0 15,3 3 0-15,-4 3 0 0,1-5 0 16,-1 8 0-16,4-6 0 0,-3 3 0 0,3-5 0 0,-4 5 0 16,1 3 0-16,3 0 0 0,-4-6 0 15,4 6 0-15,-3-5 0 0,3 5 0 0,-4-3 0 0,1 0 0 16,3 0 0-16,0 3 0 0,0-5 0 0,0 5 0 16,0 6 0-16,0 0 0 0,0-6-12 0,3 3 12 15,-3 3-13-15,4-6 5 0,-1 0 0 0,4 0 0 16,0 6 0-16,0-6 0 0,0 6-12 0,4-6-1 15,0 6-1-15,-4 0 0 0,0-5 50 0,0 5 11 16,3 0 1-16,1 0 1 16,0-6-135-16,-1 0-27 0,1 6-6 0,-1 0-1 15,4 0 40-15,1-6 8 0,-5 3 2 0</inkml:trace>
  <inkml:trace contextRef="#ctx0" brushRef="#br0" timeOffset="-189738.655">21481 11226 853 0,'0'0'18'0,"-4"0"4"0,-3 0 1 0,0-5 2 0,0 5-25 16,-4-6 0-16,8 6 0 0,3 0 0 0,-7 0 80 0,7 0 12 15,0 0 1-15,0 0 1 0,0 0-28 0,0 0-6 16,0 0 0-16,0 0-1 16,0 0-21-16,0 0-4 0,0 0-1 0,0 0 0 0,0 0-9 0,0 0-3 15,0 0 0-15,0 0 0 0,3 6 1 0,1-6 0 16,-4 0 0-16,7 5 0 0,0 1-6 0,0-6-2 16,0 0 0-16,0 6 0 0,0-3-14 0,0 0 0 15,0 0 0-15,4-3 0 0,-4 0 32 0,0 0 4 16,0 3 1-16,0 0 0 0,4-3-24 0,-1 0-5 15,-3 0 0-15,0-3-8 0,0 0 12 0,0 0-12 0,1 0 12 16,-1 0-12-16,0-3 13 0,-4 6-4 16,4-6-1-16,-3 1 0 0,-1 5-8 0,1-6 12 15,-1 0-12-15,1 6 12 0,-4-9-12 0,3 3 0 16,-3 3 0-16,0 3 0 0,0 0 0 0,0 0 0 0,-3-12 0 16,3 10 0-16,0 2-10 0,-7-3-1 0,0 0 0 15,0-3 0 1,0 6-33-16,0-6-6 0,-4 0-2 0,4 6 0 0,0 0 38 0,-4 0 14 0,4 0-11 0,0 0 11 15,7 0-18-15,-7 0 2 16,0 6 1-16,4 0 0 0,-5 3 5 0,5-1 1 0,-1 1 0 0,1 3 0 16,-1 0 9-16,1-1-13 0,3-5 5 0,0 12 8 15,0-9-9-15,-4 3 9 0,4 5 0 0,4-5 0 16,-1 0 0-16,-3 2 0 0,0-2 0 0,4 6 0 16,-1-6 0-16,1 2 0 0,-4-2 0 0,3 0 0 15,1-6 9-15,0 3-1 0,-1 2 0 0,1-2 0 0,3 0-8 16,-4 3 10-16,4-6-10 0,0 5 10 0,0-5-10 15,0 0 8-15,4 0-8 0,-4 0 8 0,0-3-8 0,4 3 8 16,-1 5-8-16,1-11 8 0,-4 0-8 0,4 0-16 16,-1 0 4-16,-3 0 1 15,7 0-125-15,-3-5-24 0,-1-1-6 16,1 0-1-16</inkml:trace>
  <inkml:trace contextRef="#ctx0" brushRef="#br0" timeOffset="-189370.762">21622 11030 1036 0,'0'0'23'0,"0"0"5"0,0 0 0 0,0 0 1 0,0 0-29 0,-4-6 0 0,4-3 0 0,-3 3 0 16,3 3 108-16,-4-6 16 0,4 6 4 0,0 3 0 16,0 0-62-16,0 0-12 0,0-9-2 0,0 9-1 15,0 0-31-15,0 0-5 0,4-3-2 0,3 1 0 0,-4-4-13 0,1 0 0 16,6 0 0-16,-3 0 0 0,-3-6 0 15,7 6 0-15,-4 1 0 0,3-1 0 16,-3-3 0-16,4 3 0 0,-1-6 0 0,1 0 0 0,0 7 0 0,-4-4 0 16,0 3 0-16,3 0 0 15,1-6-100-15,-4 6-22 0,14-5-5 0,-7 2-1 0</inkml:trace>
  <inkml:trace contextRef="#ctx0" brushRef="#br0" timeOffset="-188588.186">21865 11244 1036 0,'0'0'23'0,"0"6"5"0,-3 3 0 0,-1-3 1 0,4-6-29 0,0 6 0 0,0-6 0 0,0 0 0 15,0 5 57-15,0-5 6 0,0 12 1 0,4-6 0 0,-4-6-7 0,0 9-1 16,0-9 0-16,3 9 0 0,-3-9-38 0,4 6-8 16,-1 0-2-16,4 2 0 0,-7-8 36 15,7 6 8-15,-7-6 0 0,7 0 1 0,0 6-25 0,1-6-4 16,-1 0-2-16,0 0 0 0,0 0-5 0,0-6-1 16,0 6 0-16,-4-6 0 0,-3 6-7 0,7-6-1 15,0 1-8-15,-3 2 12 0,-4 3-12 0,3-3 0 16,1 0 0-16,3-3 0 15,-7 6 0-15,4-3 0 0,-4 3-9 0,3-6 9 0,-3 6-11 0,4-3 11 16,-4 3-12-16,0 0 12 0,0-6-11 0,0 6 11 16,0 0-10-16,0 0 10 0,3-6 0 0,-3 6 0 15,0 0 0-15,0 0 0 16,0 0-23-16,0 0 2 0,0-6 0 0,-3 1 0 16,-1-7-14-16,4 6-2 0,-3-3-1 0,-1 3 0 0,1 0 12 0,-1 0 2 15,4 6 1-15,-7 0 0 16,0-5-11-16,0 5-2 0,0 0-1 0,0 0 0 0,0 0 37 0,0 5 0 0,0-5 0 0,-4 6 0 15,4 0 0-15,0 0 0 0,3-3 0 0,-3 3 0 16,0-3 0-16,0 3 0 0,4 3 9 0,-1 8-1 16,1-11 6-16,-1 6 2 0,1-3 0 0,3 0 0 15,-4 5-2-15,4-2 0 0,-4-6 0 0,1 6 0 16,3 2 15-16,0-2 3 0,0-6 1 0,0 6 0 16,3-3-13-16,-3 2-2 0,0-5-1 0,4 3 0 15,-4 0-1-15,4-3 0 0,-1 0 0 0,1 5 0 16,-1-2-5-16,4 0-2 0,-3-3 0 0,-1 3 0 15,4 2 0-15,0-5 0 0,0 0 0 0,0 0 0 16,1 0-9-16,-1 0 10 0,0 0-10 0,3 3 10 16,1-7-10-16,-4 1 0 0,3 3 0 0,1 0 8 15,0 0-8-15,3 0 0 0,-4-6 0 0,1 6 0 16,-1-6-28-16,5 0-2 0,-5 0 0 0,1 3 0 16,3 0-23-16,-4-3-5 0,5 0-1 0,-5 0-642 0</inkml:trace>
  <inkml:trace contextRef="#ctx0" brushRef="#br0" timeOffset="-134098.764">23837 10639 576 0,'0'0'12'0,"0"0"4"0,0 0 0 0,0 0 0 0,0 0-16 0,-7 0 0 0,0 8 0 0,7-8 0 15,0 0 54-15,-7 0 8 16,0 0 2-16,0 6 0 0,7-6 0 0,-7 0 0 0,7 0 0 0,-4 6 0 16,-3 0-40-16,4 0-7 0,-1 0-1 0,-3 3-1 15,4-4 7-15,-1 1 2 0,1 0 0 0,3-6 0 16,0 0 3-16,0 6 1 0,0 6 0 0,-4 0 0 15,4-12-2-15,0 5 0 0,4 10 0 0,-4 3 0 16,3-6-1-16,-3-1 0 0,0 1 0 0,4 6 0 16,-1 2-1-16,-3 1 0 0,4 2 0 0,-1 7 0 15,-3-7-5-15,4 10-2 0,-1-10 0 0,-3 10 0 16,4-4-7-16,-4-3-2 0,3 4 0 0,-3 2 0 16,0-8 0-16,0-1-8 0,0-2 12 0,-3 2-4 15,-1-5 7-15,1 2 1 0,-1 1 0 0,1-3 0 0,-1 5 1 16,1-5 1-16,-1-1 0 0,1 4 0 0,-1-3-27 0,4-1-6 15,-3-2-1-15,3-3 0 0,0 0 16 0,-4-1 0 16,4-11 0-16,0 0 0 0,0 0 28 0,0 0 9 16,0 0 2-16,0 0 0 0,0 0-31 15,0 0-8-15,0 0 0 0,0 0 0 16,7-6-59-16,-3 1-13 0,-1-1-2 0,4 0-682 16</inkml:trace>
  <inkml:trace contextRef="#ctx0" brushRef="#br0" timeOffset="-132977.48">23731 10556 799 0,'0'0'17'0,"0"0"4"0,-7 0 1 0,7 0 1 0,0 0-23 0,-7-3 0 15,7 3 0-15,-3 0 0 0,-4-3 42 0,7 3 4 16,0 0 1-16,0 0 0 0,0 0-21 0,0 0-4 16,0 0-1-16,0-3 0 0,3-8-13 0,-3 5-8 15,4 0 8-15,3-3-8 0,0 3 12 0,0 0-1 0,0 0-1 0,4 3 0 16,-1-2-10-16,1 2 0 0,3-3 0 0,-4 6 8 16,1-6-8-16,0 6 8 0,-1-6-8 0,1 6 8 15,-4 0 28-15,0 0 4 0,3-6 2 0,1 6 0 16,-4 0-34-16,4 0-8 0,-4 0 0 15,0 6 0-15,0-6 0 0,3 6 0 0,-3-6 0 0,1 6 0 16,-1-6 0-16,0 9 0 0,0-4 0 0,0 1 0 16,-4 0 0-16,4 3 0 0,0 0 0 0,-3 3 0 15,-1-1 0-15,1 1 0 0,-4 0 0 0,3 8 0 16,-3-2 33-16,-3 0 5 0,3 2 1 0,-7 4 0 16,3-6-63-16,1 2-12 0,-1 4-2 15,-3-10-1-15,4 1 39 0,-4 6 0 0,3-7 0 0,-3 7 0 16,4-6 0-16,-4-4 0 0,-1 7 0 0,1-6 0 15,4-1 0-15,-4-2 0 0,0 3 0 0,0 0 0 16,3-6 23-16,-6 0 12 0,3-1 2 0,-1 1 1 16,1-3-22-16,7-3-5 0,-3 3-1 0,-8 0 0 0,4-3-10 0,0 0 8 15,-3 0-8-15,3-3 8 0,-1 0-8 0,1 0 0 16,0 0 0-16,0 0 8 0,7 3-8 0,0 0 0 16,-7-2 0-16,7 2 0 0,-7-3 0 0,7 3 0 15,0 0 0-15,0 0 0 0,0 0 0 0,0 0-11 16,0 0 11-16,0 0-8 0,0 0 0 0,0 0 0 15,0 0 0-15,0 0 0 0,0 0 8 0,4 8-8 16,-1-2 8-16,1 0-8 0,-1 0 8 0,4 0 0 16,0 0-9-16,0 0 9 0,1-6 0 0,-1 6 0 15,0-6 0-15,-4 2 0 0,4 1 0 0,0 0 12 0,0 3-4 16,-3-3 0-16,3 3-8 0,0-3 0 0,0 0 0 16,-3 3 8-16,6 3-8 0,-3-3 0 0,0-1 0 15,4 1 8-15,-4 3-8 0,0 3 12 16,0-3-12-16,4 5 12 0,-1-2-12 0,-3 3 0 0,0 2 0 0,0 7 0 15,0-12 0-15,0 5 0 0,-3 4 0 0,3 2 8 16,-3-8-8-16,-4 3 0 0,0-1 0 0,3 4 0 16,-3 0 0-16,0-1 0 0,-3 1 0 0,-1 2 0 15,4-5 9-15,0 0 0 0,-3-1 0 0,3 4 0 16,-4-9-9-16,0 2 0 0,1-2 0 0,-1 0 0 16,1 5 35-16,-1-5 1 0,1-3 1 0,-4 0 0 15,3-3-24-15,-3 5-5 0,0-2 0 0,0-3-8 16,0-6 12-16,-4 6-4 0,4-6 0 0,-3 6-8 15,-1-6 8-15,4 0-8 0,-7 0 0 0,7 0 0 0,-4-6 0 16,1 6-12-16,3 0 0 0,7 0 0 16,-7-6-24-16,0 6-4 0,7 0 0 15,-11-6-1-15,4 6 41 0,3-9 9 0,-3 7 2 0,7 2 0 16,0 0-35-16,-3-6-8 0,3 6 0 16,-4-6-404-16,1 0-80 0</inkml:trace>
  <inkml:trace contextRef="#ctx0" brushRef="#br0" timeOffset="-132304.615">24398 11303 802 0,'0'0'17'0,"0"0"4"0,0 0 1 0,0 0 2 15,0 0-24-15,0 0 0 0,-10 0 0 0,2 0 0 0,8 0 56 0,-7-3 8 16,0 0 0-16,0 0 1 0,7 3-52 16,-7 0-13-16,0-6 0 0,7 6 0 0,-7 0 39 0,-3-6 5 15,2 0 0-15,-2 6 1 16,3 0-23-16,0 0-5 0,-4-5-1 0,4 5 0 0,-3 0-16 0,-1 0 8 16,4 0-8-16,-4 0 0 0,1 0 45 0,3 0 3 15,-4 0 0-15,1 5 0 0,-1-5-28 0,0 6-6 16,-3 0-1-16,4 0 0 0,-1 0-13 0,1 0 0 15,-1 3 8-15,-3 0-8 0,7 5 8 0,-4-8-8 16,4 6 11-16,0-3-11 0,0-1 15 0,0 7-4 16,3-3-1-16,1 0 0 0,-1 2-10 0,4-5 0 15,0 0 0-15,0 3 0 0,0 0 0 0,0-1 0 16,4-5 0-16,-1 3 0 0,1 0 0 0,3 0 0 0,-3 2 0 16,3-5 0-16,3 0-10 0,1 0-4 0,-1 0-1 0,4 0 0 15,1 0 24-15,-1 3 5 0,0-7 1 16,0-2 0-16,0 9-24 0,0-9-5 15,0-6-1-15,0 3 0 0,4 1 15 0,-4-4 0 0,-3 0 0 0,-1 0 0 16,1-3 0-16,-1 3 8 0,-3-6 0 0,1-5-8 16,-1 2 0-16,0 3-19 0,-4-5 3 0,4-1 0 15,-3 3-7-15,-1-2-1 0,1-1 0 0,-1-3 0 16,1 7-5 0,-4-1-2-16,0-3 0 0,0 7 0 0,0-4 18 0,0 3 3 0,-4 0 1 0,1-2 0 15,3 5-37-15,-4 0-7 16,-3-3-2-16,4 6 0 0,-4 6-7 0,0-5-2 0,-8-7 0 15,1 12 0-15</inkml:trace>
  <inkml:trace contextRef="#ctx0" brushRef="#br0" timeOffset="-131652.363">24483 11259 806 0,'0'0'17'0,"0"0"4"0,0 0 1 0,0 12 2 0,0-7-24 0,0 7 0 0,0 0 0 0,0 0 0 16,0 0 0-16,0 2 0 0,0 4 0 0,0-3 0 15,0 2 56-15,-4 1 6 0,4 2 2 0,0-5 0 16,0 0-33-16,0-3-7 0,0 2 0 0,0-2-1 16,0-3-1-16,0-9 0 0,0 0 0 0,0 0 0 15,0 0 10-15,0 0 1 0,0 0 1 0,0 0 0 16,0 0-2-16,0 0 0 0,0 0 0 0,-3-6 0 0,-1 0-19 0,4-3-4 16,-3 6-1-16,3-8 0 0,0-1-8 0,-4 3 0 15,4 0 0-15,0-3 0 0,0 4 0 0,0-4-14 16,0 0 5-16,0-3 1 0,0 1-6 0,0 5-1 15,0-3 0-15,4-6 0 0,-4 7-7 0,0 2-2 16,3 0 0-16,1 0 0 0,-4-3 13 0,3 7 3 16,1-4 0-16,-1 6 0 0,1-3 0 0,-1 3 0 15,4 0 0-15,-3 0 0 0,3 3 0 0,4 0 0 16,-4 3 0-16,3 3 0 0,-3 0 20 16,4 6 4-16,-1-1 0 0,-3 1 1 0,1 0-17 0,-1 6 0 15,0 2 0-15,0-5 0 0,0 5 0 0,-4 1 0 16,1-3 0-16,3 2 0 0,-4-2 0 0,4-1 0 15,-3-2 0-15,0 0 0 0,-1 0 0 0,1-4 0 0,-1-5 0 16,1 0 0 0,-1-3-99-16,-3-3-23 0</inkml:trace>
  <inkml:trace contextRef="#ctx0" brushRef="#br0" timeOffset="-130855.112">25404 11124 1478 0,'0'0'42'0,"-11"-3"9"0,7 0-41 0,4 3-10 0,0 0 0 0,-7-3 0 15,0 0 18-15,7 3 2 0,-3-6 0 0,-1 3 0 16,4 3 15-16,-3-12 3 0,-1 6 1 0,4 6 0 16,-3 0-30-16,3 0-9 0,0 0 0 0,0 0 0 15,0 0 0-15,0 0 0 0,0 0 0 0,-11 0 0 32,4 0-36-32,3 6 0 0,-3-6-1 0,0 12 0 0,0-9 13 0,-3 3 4 15,3 0 0-15,-4 3 0 0,4-1 20 0,-4 4 0 0,4-6-9 0,-3 0 9 16,3 0 0-16,-4 0 0 0,4 0 0 0,0-1 9 15,0 4 5-15,0-3 1 0,0 0 0 0,3 0 0 16,-3 0 6-16,4 0 2 0,-1-6 0 0,4 0 0 16,-3 5-10-16,3-5-1 0,0 0-1 0,0 0 0 15,0 0-11-15,0 0 0 0,0 0 0 0,0 0 0 16,0 0 0-16,0 6 0 0,0-6 0 0,7 0 0 0,0 6 0 16,0-6 0-16,4 0 0 0,-1 0 0 0,-3 0 0 0,4 0 0 15,-1 0 0-15,1 0 0 0,3 3 0 0,-7-3 0 16,4 3 0-16,-4-3 0 0,3 3-12 0,-3 0 12 15,0 0-10-15,-3 3 10 0,3 0-14 0,-4 0 3 16,1 5 1-16,3-5 0 0,-7 3 2 0,4 3 0 16,-1-3 0-16,-3 5 0 0,0-2 8 0,0 0 0 15,0 0 0-15,0 2 0 0,0-2 12 0,0 0 5 16,-3 0 1-16,3-1 0 0,0-2-3 0,-4 0-1 16,4 6 0-16,-3-9 0 0,3 5 8 0,-4-8 2 15,4-3 0-15,-4 9 0 0,4-9-24 0,-3 6 9 16,3-6-9-16,-4 6 0 0,4-6 0 0,-7 3 0 15,7-3 0-15,-7 3 0 0,0 0 0 0,-3-3 0 16,3 0 0-16,-4-3 0 16,4 0-20-16,-7 0-10 0,3 0-2 0,1-3-1 15,-4 0-7-15,3 0 0 0,-3 3-1 0,3-8 0 16,-3 5-15-16,0-6-2 0,4 3-1 0,-1 3-532 0</inkml:trace>
  <inkml:trace contextRef="#ctx0" brushRef="#br0" timeOffset="-130234.519">25569 11244 1267 0,'0'0'28'0,"0"0"5"0,0 0 2 0,-10 0 1 0,3 0-36 0,0 3 0 0,0 0 0 15,-4 0 0-15,4 0 58 0,-4 0 5 0,4 0 1 0,-3 6 0 16,3-9-52-16,0 5-12 0,0 1 0 0,0 0 0 15,3 0 0-15,0 0 0 0,1 0 0 0,-1 3 0 16,4 2 0-16,0 1 0 0,-3 0 0 0,3-3 0 16,0 3 0-16,0 2 0 0,0 1 0 0,0-3 0 15,3 2 54-15,-3-2 8 0,4 6 2 0,-1-6 0 16,1-1-52-16,0 1-12 0,-1 0 0 0,4 3 0 16,-3-4 8-16,3 1 0 0,0-6-8 15,-4 3 12-15,4-3-3 0,0 2-1 0,0-5 0 0,0 3 0 16,4-6-18-16,-4 6-4 0,0-12-1 0,4 6 0 15,-4-9 15-15,3 7 0 0,1-10 0 0,-4 3 0 16,4-3 19-16,-1-5 6 0,1-1 2 0,-4 0 0 16,0-2-43-16,-4 2-9 15,4 0-2-15,-3-2 0 0,0-1 27 0,-4 1 0 0,0 5 9 0,0-3-9 16,-4-2 0-16,0 5 0 0,-3 0 0 0,0 4 0 16,0-4-8-16,0 3-3 0,0 0 0 0,-3 1 0 0,-1-1 2 15,0-3 0-15,1 0 0 0,-4 10 0 0,3 2 20 0,1-3 4 16,-1 6 1-16,0 0 0 15,4 0-64-15,0 0-13 16,0 6-3-16,0 2 0 0,0 4 52 0,4-3 12 0,-4 0 0 0,3 3 0 0,4-1 0 0,-3 1 0 16,-1 0-10-16,4 3 10 0,0-4 0 0,0 1 0 15,4-3 0-15,-4 0 0 16,3 0-53-16,1 2-7 0,-1 1 0 0,1-6-540 0</inkml:trace>
  <inkml:trace contextRef="#ctx0" brushRef="#br0" timeOffset="-129871.78">25792 11265 997 0,'0'0'21'16,"0"0"5"-16,0 0 1 0,0 0 2 0,0 0-29 0,0 0 0 0,0 0 0 0,0 6 0 0,0-1 15 0,3 7-3 16,-3-6-1-16,0 0 0 0,4 3 32 0,-1 3 6 15,-3-1 2-15,4 1 0 0,-1 3-31 0,-3-1-5 16,4 7-2-16,-1-3 0 0,1-4-13 0,-4 1 0 15,3 6 0-15,1-10 0 0,-1 4 0 0,-3-3 0 16,4 0 0-16,-1-1 0 0,-3-5 18 0,4 6 1 16,-4-12 0-16,0 0 0 15,0 0-46-15,0 0-9 0,0 0-1 0,-4-18-1 0</inkml:trace>
  <inkml:trace contextRef="#ctx0" brushRef="#br0" timeOffset="-129678.367">25753 11012 1328 0,'0'0'29'0,"0"0"7"0,0 0 0 0,0 0 1 0,0 0-29 0,0 0-8 0,0 0 0 0,0 0 0 16,0 0 8-16,0 0 0 0,0 0 0 0,0 0-607 15</inkml:trace>
  <inkml:trace contextRef="#ctx0" brushRef="#br0" timeOffset="-129114.147">25922 11200 1267 0,'0'0'28'0,"0"0"5"0,0 0 2 0,0 0 1 0,-3 9-36 15,3 3 0-15,0-7 0 0,0 1 0 0,0 6 0 0,3-3 0 16,1 0 0-16,-4 0 0 0,3 2 58 0,1 1 5 15,3-3 1-15,-4 0 0 0,1 3-52 0,3 2-12 0,-4-2 0 16,1-3 0-16,3 3 0 0,0 2 0 16,-3 1 0-16,3-3 0 0,-4-6 0 0,1 5 0 0,3 1 0 0,-4-3 0 15,1 3 0-15,-4-6 0 0,0-6 0 0,3 5 0 16,-3-5 0-16,0 0 0 0,0 0 0 0,0 0 0 16,0 0 54-16,0 0 8 0,0 0 2 0,0 0 0 15,0 0-52-15,0 0-12 0,0 0 0 0,-7 0 0 16,7 0 0-16,-7-5 0 0,4 5 0 0,3 0 0 15,-7-6 0-15,7 6 0 0,-4 0 0 0,-3-6 0 16,7 6 0-16,-3-6-12 0,3 0 3 0,-4 0 0 16,4 0 9-16,-4-5 12 0,4 2-2 0,-3 3-1 15,3-6-9-15,0 0 0 0,0-2 0 0,0 2 0 16,0 0 0-16,0 0 0 0,0-2 0 0,0 2 0 16,0 3 0-16,3 0 0 0,-3-3-10 0,0-2 10 15,4 5 0-15,0 0 0 0,-1-3 0 0,1 6 10 16,3 1-10-16,-4-7 0 0,4 3 0 0,0 0 0 15,0-3 0-15,0 7 0 0,0 2 0 0,0-3 0 16,4 0 0-16,-4 0 0 0,4 6-10 0,-4 0 10 0,0-6-9 0,3 6 9 16,-3 0-8-16,4 6 8 15,-4-6-35-15,4 0-1 0,-1 0-1 0,1 6 0 16,-1-6-45-16,1 6-9 0,0-6-1 0</inkml:trace>
  <inkml:trace contextRef="#ctx0" brushRef="#br0" timeOffset="-123313.878">27640 10762 298 0,'0'0'0'0,"0"0"12"0,0 0-3 0,0 0 1 0,0 0-10 0,0 0 0 0,-7 0 0 0,7 0 0 16,-7 0 36-16,7 0 4 0,0 0 2 0,0 0 0 15,-7 0 12-15,7 0 2 0,-4 0 1 0,4 0 0 16,-7 0 7-16,7 0 2 0,-7 9 0 0,0-9 0 16,7 0-13-16,0 0-2 0,-3 6-1 0,3-6 0 15,-4 6-17-15,1-1-3 0,3-5-1 0,-4 9 0 16,4 0-13-16,0 6-4 0,0-3 0 0,0-1 0 15,0 7 16-15,4-3 4 0,-1 2 0 0,-3 7 0 16,4-1-16-16,-1 4-4 0,1-4 0 0,-4 4 0 16,3-4-12-16,1 4 0 0,-1-4 0 0,1 1 0 15,-1-4 0-15,-3 4 8 0,4-6-8 0,-1 2 0 0,-3-2 9 16,0-7-9-16,0 4 8 0,0-3-8 0,0-3 21 16,-3 0-1-16,3 2 0 0,0 1 0 0,-4-9 10 15,4 6 2-15,0-3 0 0,-3 0 0 16,3-6-22-16,0 6-10 0,0-6 10 0,0 0-10 15,0 0 15-15,0 0-3 0,0 0-1 0,0 0 0 16,0 0 1-16,0 0 1 0,0 0 0 0,0 0 0 0,0 0 2 0,0 0 0 16,0 0 0-16,0 0 0 0,0 0-3 0,0 0-1 15,0 0 0-15,0 0 0 0,0 0-11 0,-7-6 0 16,3 0 0-16,4 6 0 0,0-6 0 0,-3 3-14 16,3-6 3-16,-4-3 1 0,4 6 10 0,-3-5-13 15,3-1 5-15,0 3 8 0,-4-3 0 0,4-5 0 16,4 2 0-16,-4-3 0 0,0 1-15 0,0 5 5 0,0-12 1 15,0 4 0-15,0 2-4 0,3-5-1 0,-3 5 0 16,0-2 0-16,4-4 14 0,-4 0-9 0,0 4 9 0,3-4-8 16,-3 4 8-16,4 2 0 0,-4-5 0 15,0 2 0-15,0 9 0 0,0-8 0 0,0 2 0 0,0 6 0 16,0-5 0-16,0-1 0 0,0 0 0 0,0 4 0 16,0-4 0-16,0 3 0 0,0 4 0 0,0-1 0 15,0 0 0-15,3 0 0 0,-3-2 0 0,-3 2-8 16,6 3 8-16,-3 0 0 0,0 3 0 0,4-5-8 15,-1 5 8-15,1-3 0 0,-1 0 0 0,1 6-8 16,0-3 8-16,3 3 0 0,0 0 0 0,0 3-8 16,0-5 8-16,0 5-10 0,0 0 10 0,0 0-10 15,0 0 10-15,0 5 0 0,0-5 0 0,0 6 0 16,0 0 0-16,0 0 0 0,0 3-10 0,0 3 10 16,0-1 0-16,1 1 0 0,-1-3 0 0,0 6 9 15,-4-1-9-15,1 4 0 0,3-6 0 0,-4 2 8 0,1-2-8 16,-1 0 0-16,-3 6-12 0,0-7 12 0,0 1-9 0,-3 9 9 15,-1-10 0-15,1-2 0 0,-1 9-8 0,1-6 8 16,-1-1 0-16,-3 1 0 0,0 0 0 0,4 0 0 16,-5-3 0-16,1-4 0 0,0 1 0 0,0 6 0 15,0-6 0-15,0 0 0 0,0-3-16 0,4 3-2 16,-4-3-1-16,-1 2 0 0,1-5 19 0,0 3 0 16,0 0 0-16,7-3 0 0,-7 0 0 0,0 0 0 15,7 0 0-15,-7-3 0 0,0 3 0 0,7 0 0 16,-7-3 0-16,7 3 0 0,-7-2 20 0,7 2 7 15,-7-3 1-15,3 0 1 0,4 3-29 0,0 0 0 16,0 0 0-16,0 0 0 0,0 0 0 0,0 0 0 0,-3-3 0 0,3 3-10 16,0 0 10-16,0 0-10 0,0 0 10 0,0 0-10 15,0 0-10-15,0 0-1 0,0 0-1 0,0 0 0 16,3 3 6-16,4 0 0 0,-3 2 1 0,3-2 0 16,0 0 15-16,0 0-9 0,0 3 9 0,0 0-8 15,0 0 8-15,0 0 0 0,-3-6 0 0,3 6-8 16,0 0 8-16,-3-4 0 0,3 4 8 0,0 0-8 15,-4 3 0-15,4 0 0 0,0-3 0 0,-3 6 0 16,3-7 0-16,0 10 0 0,0-6 0 0,0 3 8 16,-3 2 0-16,3-8 1 0,0 9 0 0,-4-3 0 15,4-1-9-15,0 7 0 0,-3-6 0 0,-1 0 0 16,1-1 12-16,-4 4-2 0,3-3-1 0,1 0 0 0,-4-7-9 16,0 10 0-16,3-6 0 0,-3 0-11 0,-3 3 11 0,3-7 0 15,0 1 8-15,0 0-8 16,0-6 0-16,-4 6 0 0,4-6 0 0,-3 6 0 15,3-6 0-15,-4 3 0 0,4-3 0 0,-3 6 0 16,3-6 36-16,-7 3 2 0,-4 0 1 0,4-3 0 16,0 0-30-16,0 0-9 0,0 0 0 0,0 0 0 0,0 0 8 0,-4 0-8 15,4 0 0-15,-3 0 0 0,-1 3 0 0,0-6 0 16,1 3 0-16,-1 0 0 0,1 0 0 0,3 0 0 16,-4-3 0-16,0 3 0 15,4 0-32-15,0-3-8 0,0 0 0 0,7 3-1 16,-3 0 6-16,3 0 2 0,0 0 0 0,0 0-391 15,0 0-79-15</inkml:trace>
  <inkml:trace contextRef="#ctx0" brushRef="#br0" timeOffset="-122652.09">28014 11185 1036 0,'0'0'23'0,"0"0"5"0,-3-3 0 0,-1-2 1 0,-3 2-29 0,7 3 0 15,-4-3 0-15,-3-3 0 0,4 0 57 0,-4 6 6 16,3-6 1-16,1 0 0 0,3 6-5 0,-7 0-1 16,3-9 0-16,4 9 0 0,0 0-31 0,0 0-7 15,0 0 0-15,-7 9-1 0,7-9-19 0,-7 0-17 16,7 0 3-16,-3 6 1 16,-5 6 13-16,5-6 0 0,-1 2 0 0,1 4 0 15,3-3 0-15,-4 0 0 0,1 3 0 0,-1-7 0 0,4 7 0 0,-3-3 0 16,3-3 0-16,0 3 0 0,0-9 0 0,-4 9 0 15,4-4 0-15,0 7 0 0,0-12 31 0,4 6 9 16,-4 0 1-16,3 0 1 0,1 0-16 0,-1 0-3 16,4 0-1-16,-3-4 0 0,3 4-22 0,4 0 0 15,-4 0-12-15,3 0 4 0,1-6 8 0,-1 6 0 0,1-6 8 0,3 0-8 16,0 0 0-16,0 0 9 0,0-6-9 0,1 6 0 16,2-6 19-16,-3 0-3 0,0-6-1 0,0 7 0 15,-3-4-24-15,0-3-5 0,-1 6-1 0,-3-12 0 16,0 7 15-16,0-1 0 0,-3 3 0 0,-1-3 0 31,-3 1-54-31,4-1-8 0,-4-6-2 0,-4 4 0 0,4 2 0 16,-3 6 0-16,-1-6 0 0,-3 0 0 0,4 6 0 15,-4 1 0-15,-4-1 0 0,1 3 0 0,-5 0 5 16,5 3 1-16,-4 0 0 0,0 0 0 0,0 3 45 0,-1 0 13 0,5 3 0 0,-1 2 0 16,1 7-12-16,-1-9 12 0,4 6-12 0,4-6 12 15,-4 5 0-15,3 1 0 0,0-3 0 0,4 3 0 16,-3-6 0-16,3-1 10 0,0 7-2 0,0-6-8 15,3 3 0-15,-3-9 0 0,0 0 0 0,4 6 0 0,3 0-15 16,-3 0-6-16,3-6-2 0,-7 0 0 0</inkml:trace>
  <inkml:trace contextRef="#ctx0" brushRef="#br0" timeOffset="-122021.231">28236 11079 1074 0,'0'0'30'0,"0"0"8"0,0 0-30 0,0 0-8 0,0 0 0 0,0 12 0 16,4 0 0-16,-4-9 0 0,3 6 0 0,-3 0 0 16,4-1 13-16,-4 7 2 0,3-9 0 0,-3 6 0 15,4-3 27-15,0-1 6 0,-4 4 0 0,3 3 1 16,1-9-40-16,-4 5-9 0,3 1 0 0,-3 0 0 16,0-3 22-16,4 3 5 0,-4-7 1 0,0 7 0 15,0-6 4-15,0 0 2 0,0 0 0 0,0-6 0 16,0 6-25-16,0-6-9 0,0 0 0 0,0 0 9 0,0 0 43 15,0 0 9-15,0 0 2 0,0 0 0 0,0 0-50 16,0 0-13-16,0 0 0 0,-4-6 0 0,4-3 0 0,0 6 0 16,4-3 0-16,-4-6 0 0,0 7 0 0,3-4 0 15,-3 0 0-15,4 0 0 0,-4 3 0 0,3-6 0 16,1 1 0-16,-1 5 0 0,-3-6 0 0,4 0 0 16,-4 4 0-16,3 2 0 0,1 0 0 15,-4-6 0-15,3 6 0 0,1-6 0 0,-4 6 0 0,3 1 0 16,1-4 0-16,-4 6 0 0,3-3 0 0,-3 6 0 15,0 0 0-15,8-3 0 0,-5 3 0 0,-3 0 0 16,7 0 0-16,0 0 0 0,-3 0 0 0,3 3 0 0,0-3 0 16,-4 6 0-16,4-3 0 0,0 3 0 15,-3-3 0-15,3 2-11 0,-3 4 11 0,3 6 0 16,-4-9 10-16,1 6-10 0,-1-4 0 0,1 4 0 0,-4-3 0 0,3 6 0 16,-3-4 0-16,0 1 0 0,0-3 0 0,0 3 0 15,0 0 0-15,-3-1 0 0,3 1 0 16,0-6 0-16,0 3 0 0,0 0-8 0,0-9-1 15,0 8 0 1,0-8-37-16,0 12-7 0,0-12-2 0,0 0 0 16,0 0-21-16,0 0-4 0,0 0 0 0,0 0-1 0</inkml:trace>
  <inkml:trace contextRef="#ctx0" brushRef="#br0" timeOffset="-121347.213">28515 11091 1267 0,'0'0'28'0,"0"0"5"0,0 0 2 0,0 0 1 0,-3 6-36 0,3 3 0 0,0-9 0 16,0 6 0-16,0 3 58 0,-4-1 5 0,4-2 1 0,0 6 0 16,0 0 0-16,0-6 0 0,0 3 0 0,0-1 0 15,4 4-52-15,-4 3-12 0,3-9 0 0,1 0 0 16,-4-1 0-16,3 1 0 0,1 3 0 0,-4 0 0 16,3-3 0-16,1 0 0 0,-1-3 0 0,-3 3 0 15,4-1 8-15,-4-5 0 16,0 0-8-16,0 0 12 0,7 0-12 0,-7 0-8 15,0 0 8-15,0 0-13 0,0 0 28 0,0 0 5 0,0 0 2 0,0 0 0 16,0 0-35-16,0 0-7 0,0 0-2 0,0 0 0 16,3-5 38-16,-3-7 7 0,0 6 1 0,0-3 1 15,0 3-25-15,0 0 0 0,0-5 0 0,0 5 0 16,-3 0-22-16,3-9 0 0,0 0 0 0,0 7 0 16,0-4 30-16,0 6 7 0,0-15 1 0,0 13 0 15,3-1-26-15,-3 0-5 0,4 0-1 0,-4-3 0 16,3 6 16-16,1 1 0 0,-1-1 0 0,1 0 0 15,-1 3 0-15,1-3 8 0,0 3 0 0,3-3-8 16,-4 3 0-16,4 3 0 0,0 0-10 0,0 0 10 0,0-6 0 0,-3 6 0 16,3 0 0-16,0 0 8 0,0 6-8 15,-3-6 0-15,3 3 0 0,-4 3 0 0,4 0 0 0,0 0 0 16,-3 0-10-16,-1 3 10 0,4-1 0 0,-3 4 0 16,3 0 0-16,-4 0 0 0,1-1 0 15,-4 4 0-15,4 3 0 0,-1-9 0 16,-3 2 0-16,4 4 0 0,-1-6 0 0,-3 3 0 0,0-1 0 0,4-2 0 15,-4 0 0-15,0-3 0 0,0 0 0 0,0 3 0 16,0-9 0-16,3 5 0 0,-3-5 0 0,0 6 0 16,0-6 0-16,0 0 0 0,0 0 0 0,0 0 0 15,0 0 0-15,0 6 0 0,0-6 0 0,0 0-9 16,0 0 9-16,0 0 0 16,7 6-132-16,-7-6-22 0,4 3-4 0,-4-3-1 0</inkml:trace>
  <inkml:trace contextRef="#ctx0" brushRef="#br0" timeOffset="-120702.982">28808 11106 1172 0,'0'0'33'0,"0"0"7"15,0 0-32-15,0 0-8 0,-4 6 0 0,4-6 0 0,0 6 32 0,0 3 5 16,-3-7 1-16,3 7 0 0,3 0 7 0,-3-3 2 16,0-6 0-16,7 12 0 0,-3-6-3 0,3-3-1 15,-4 2 0-15,5-2 0 0,-1 6-23 0,0-6-4 16,0 3 0-16,0-6-1 0,0 3-3 0,0 3 0 15,-4-6 0-15,4 0 0 0,0 0-4 0,-3 0-8 16,3 0 11-16,-7 0-11 0,7 0 25 0,0 0-1 16,-3-9-1-16,3 6 0 0,-4-3-23 0,1-3 0 0,-1 4 0 0,1-1 8 15,-4 0-8-15,3 0 0 0,-3-6 0 0,4 3 0 16,-4 0 0-16,0 1 0 0,0-1 0 16,0 0 0-16,-4-3 0 0,1-2 0 0,3 5 0 15,-4 0 0-15,1 0 0 0,-1 0-8 16,1-2 8-16,-4-1-12 0,3 6 12 0,4 0 8 0,-3 3-8 0,-1-6 11 15,-3 6-24-15,4 0-5 16,-1 0-1-16,0 0 0 0,4 3 19 0,0 0 0 0,-3 0 0 0,-4 0 0 16,7 0 0-16,-7 3 0 0,3 0 0 0,1 3 0 15,-4 6 0-15,3-6 0 0,1 6 0 0,-1-6 0 16,1 5 0-16,-1 1 0 0,4-3 0 0,-3 3 0 16,-1-1 0-16,4 1 0 0,-3 0 0 0,3 3 0 15,-4-4 0-15,4 7 0 0,0-6 0 0,0 0 0 16,0 2 12-16,0 4 5 0,0-12 2 0,4 5 0 15,-4 4-31-15,3-3-5 0,1-3-2 0,-1 5 0 0,1-2 31 16,-1-3 5-16,1 3 2 0,3-3 0 0,0 5-19 16,-4-2 0-16,4-6 0 0,0 3 0 0,-3 3 0 15,3-1 0-15,0-5 0 0,0 0 0 0,0 6 0 0,4-6 0 16,-4 0 0-16,0-6 0 0,0 3 0 16,0 2 0-16,4-5 0 0,-4 0 0 15,3 0-50-15,-3-5-10 0,4 2-3 0</inkml:trace>
  <inkml:trace contextRef="#ctx0" brushRef="#br0" timeOffset="-120299.57">29979 10794 1403 0,'-3'12'-320'0,"3"-12"-64"0</inkml:trace>
  <inkml:trace contextRef="#ctx0" brushRef="#br0" timeOffset="-119409.399">29806 10988 836 0,'0'0'24'0,"0"0"4"0,-7 3-28 0,0 3 0 0,-3 0 0 16,2 0 0-16,5 0 57 0,-4 3 6 0,0-3 1 0,0-1 0 15,0 1-52-15,0-3-12 0,0 3 0 16,3 0 0-16,-3-3 47 0,0 3 6 0,3 0 2 0,-3-3 0 15,0 2-37-15,4 1-7 0,-4 0-2 0,3 0 0 16,-3 0-9-16,4-3 0 0,-1 3 0 0,-3 3 0 16,3-3 0-16,4-4 0 0,0-2 0 0,-3 9 0 15,3 0 0-15,0-3 0 0,0-6 0 0,0 12 0 16,0-12 0-16,3 6 0 0,-3-6 0 0,0 3 0 16,4 2 0-16,-4 1 0 0,0-6 0 0,0 0 0 15,0 0 0-15,7 6 0 0,0-3 0 0,-3 3 0 16,3 3 53-16,-4-9 9 0,4 0 2 0,0 0 0 15,-3 6-64-15,3-6-15 0,0 0-1 0,-7 0-1 16,7 6 27-16,-3-6 6 0,3 0 0 0,0 0 1 16,-4 0-17-16,4 0 0 0,0 0 0 0,-3 0 0 15,3-6 0-15,0 12 0 0,-3-6 0 0,3 5 0 0,-4 1 0 16,4-6 0-16,-7 0 0 0,4 9 0 16,-1-3 0-16,1 0 0 0,-4-6 0 0,3 6 0 15,-3 0 0-15,4 0 0 0,-4-1 0 0,0 7 0 16,0-12 16-16,3 6-1 0,-3 3 0 0,0 0 0 0,0 0-1 15,-3 2 0-15,3-5 0 0,0 6 0 0,-4-6-3 0,4-6-1 16,0 3 0-16,0-3 0 0,-3 6-2 0,3-6 0 16,0 0 0-16,-7 6 0 0,7-6 0 0,-4 2 0 15,4-2 0-15,-10 6 0 0,3-6 0 0,-1 0 0 16,8 0 0-16,-7 0 0 0,0 0-8 0,0-6 0 16,0 6 0-16,0 0 0 0,4 0 0 0,-4 0 0 0,0 0 0 15,-1-2 0 1,8 2-48-16,-3 0-12 0,-4 0-3 0,0-3 0 0,3 0 51 0,1 0 12 15,3 3 0-15,0 0 0 16,-7 0-105-16,3-3-19 0,1 0-3 0,-1 3-1 0</inkml:trace>
  <inkml:trace contextRef="#ctx0" brushRef="#br0" timeOffset="-118757.312">30074 11200 1280 0,'0'0'36'0,"0"0"8"0,0 0-35 0,0 0-9 15,0 0 0-15,0 0 0 0,0 0 73 0,0 0 13 16,-7-3 2-16,7 3 1 0,-7 0-50 0,7 0-11 16,-7-3-1-16,7 3-1 0,-7 0-26 0,0-3 8 15,7 3-8-15,-7 0 0 0,7 0 12 0,-7 0-2 16,0 0-1-16,0 0 0 0,7 0 0 0,-4 3 0 16,-3 3 0-16,4-3 0 0,-4 3-9 0,3 0 0 15,1 0 0-15,-1-1 8 0,1 1-8 0,-1 6 0 16,0-3 0-16,1 0 0 0,3 0 0 0,-4 2 0 15,1 1 0-15,-1-6 0 0,1 6 0 0,-1-3 12 16,1 2-12-16,-1 1 12 0,1-6-3 0,3 3 0 0,-4-3 0 0,1 2 0 16,3 4-9-16,-4-3 10 0,4-9-10 0,-3 6 10 15,3-6-10-15,0 0 0 0,0 6 0 0,0-6 8 16,0 0-8-16,0 6 10 0,0-6-10 0,7 6 10 16,-4 2-1-16,4-5 0 0,4 0 0 0,-4 0 0 15,3-3-1-15,1 0-8 0,0-3 12 0,3 0-4 16,0 0-8-16,0-2 0 0,0 2 9 0,0-9-9 15,-3 6 8-15,3-6-8 0,-4 3 8 0,1-2-8 16,0-1 0-16,-1 0-10 0,-3 0 1 0,0 1 0 16,-3-1-26-16,-1 0-5 15,1 3 0-15,-4-3-1 0,3 7 20 0,-3-7 4 0,-3 3 1 0,-1 3 0 16,1-6-12-16,-1 6-1 16,1 1-1-16,-4-7 0 15,0 6 0-15,0 0 0 0,0 0 0 0,0-6 0 0,-4 7 19 0,0 2 11 0,1-3-12 0,-4 6 12 0,0-6 0 16,-1 0 0-16,-2 6 8 0,3-6-8 15,0 6 0-15,3 0 0 0,0 0 0 0,4 0 0 0,0 0-10 16,0 6 10-16,4 0-8 0,3-6 8 0,3 6-14 0,-3 0 2 16,4 2 1-16,3 4 0 15,3-3-47-15,5 6-10 0</inkml:trace>
  <inkml:trace contextRef="#ctx0" brushRef="#br0" timeOffset="-118436.355">30300 11276 1026 0,'0'0'28'0,"0"0"8"0,-3 12-28 0,3-3-8 0,-4 3 0 0,4-3 0 15,-3 5 86-15,3-2 16 0,0-6 3 0,0 3 1 16,0 3-45-16,0-1-9 0,0-5-1 0,0 0-1 16,0-6-31-16,0 0-7 0,0 0 0 0,0 0-1 0,0 0-11 0,0 0-9 15,0 0 9-15,0 0-473 16,0 0-87-16</inkml:trace>
  <inkml:trace contextRef="#ctx0" brushRef="#br0" timeOffset="-118261.495">30237 11085 705 0,'0'0'15'0,"0"0"3"0,14 6 1 0,-4-12 2 0</inkml:trace>
  <inkml:trace contextRef="#ctx0" brushRef="#br0" timeOffset="-117695.913">30476 11226 1220 0,'0'0'27'0,"0"0"5"0,0 0 2 0,4 6 0 0,-4 0-34 0,0 0 0 0,0 3 0 0,0-3 0 15,0-6 74-15,0 12 8 0,0-1 2 0,4 1 0 16,-4-3-36-16,0 0-6 0,3 0-2 0,-3 2 0 0,0 1-4 0,0-6 0 16,0 0-1-16,4 0 0 0,-4-6-27 0,0 9-8 15,3-1 0-15,-3-8 0 0,0 0 0 0,0 0 0 16,0 0 0-16,0 6 0 0,0 3 9 0,0-9-1 16,0 0-8-16,0 0 12 0,0 0-12 0,0 0 0 15,0 0 0-15,0 6 0 0,0-6 0 0,0 0 0 0,0 0 0 16,0 0 0-16,0 0 0 0,0 0 0 0,0 0 0 0,0 0 0 15,0 0 12-15,0 0-3 0,0 0-1 0,0 0 0 16,0 0 4-16,0 0 0 0,0 0 0 0,0 0 0 16,0 0-12-16,0 0 0 0,0 0 0 0,0-6-11 15,0-6 11-15,0 1 11 0,0 2-3 0,0 3 0 16,0-6-8-16,0 6 8 0,0-8-8 0,0 2 8 16,0 3-8-16,0 0 8 15,0-3-8-15,0 1 8 0,0-1-8 0,0 0 8 0,0-3-8 0,4 9 8 16,-4-5 10-16,0-4 2 0,0 6 0 0,0-3 0 15,0 4-20-15,3 2 0 0,-3 0 0 0,4 0 0 16,-4 0 0-16,0 6 0 0,0 0 0 0,3-9 0 16,1 6 0-16,-4 3 0 0,3-6 0 0,1 4 0 15,-1-4 0-15,1 0 0 0,-1 3 0 0,4 0 0 16,1 0-22-16,-1 3-8 0,0-3-2 0,-4 3 0 16,4 0-22-16,0 3-5 0,4-3-1 15,-4 3 0-15,3 0-41 0,-2 0-9 0,2 3-2 0,-3 2 0 16</inkml:trace>
  <inkml:trace contextRef="#ctx0" brushRef="#br0" timeOffset="-116448.403">30783 11253 1018 0,'0'0'22'0,"0"0"5"0,0 0 1 0,0 0 1 0,0 0-29 16,0 0 0-16,0-3 0 0,0 3 0 0,0 0 72 0,0 0 8 15,0 0 1-15,7-3 1 0,1 3-21 0,-8 0-4 16,7 0-1-16,0 3 0 0,0 0-25 0,0-3-6 15,-4 3-1-15,4 0 0 0,-3 3-11 0,3 0-2 0,0-6-1 0,0 5 0 16,0-5-10-16,0 0 0 0,-7 0 0 0,0 0 8 16,7 0-8-16,0 6 0 0,0-6 9 0,0-6-9 15,-3 6 8-15,-1 0-8 16,4-5 8-16,-3 5-8 0,-1-9 0 0,1 6 0 16,-4 3-10-16,4-6 10 0,-1 0-21 0,1-3 2 0,-1 3 1 0,-3 0 0 15,4 1 8-15,-4-7 2 0,0 6 0 0,0-3 0 16,3 0 8-16,-3 1 0 0,0 2 0 0,-3-6-8 15,3 6 8-15,-4 0 0 0,4 6 0 0,-3-9 0 16,-1 3-16-16,1 3 1 0,-5 1 1 0,5-4 0 16,3 6-30-1,-11-3-7-15,4 0-1 0,0 0 0 16,-3 0 0-16,-1 3-1 0,1 0 0 0,-1 0 0 0,4 0 45 0,-4 3 8 0,4 0 0 0,-3 3 0 16,3 0 36-16,0-1 1 0,0 10 1 0,3-9 0 15,-3 6 2-15,3-3 1 0,4 8 0 0,-3-5 0 16,-1 0-9-16,4-1-3 0,0 1 0 0,0 0 0 15,0-3-4-15,0 3-1 0,4-1 0 0,-1 1 0 0,-3-6 0 16,4 3 0-16,3-3 0 0,0 5 0 16,0 1 5-16,0 0 1 0,0-6 0 0,-3-3 0 15,3 6-21-15,0-4-9 0,0 4 8 0,0-3-8 0,0 0 11 0,0-6-3 16,0 6-8-16,0-6 12 0,4 0-12 0,-1-6-13 16,1 6 2-16,-1-6 1 15,1 0-62-15,0-3-12 0,-4 4-2 0,3-1-395 16,1 0-79-16</inkml:trace>
  <inkml:trace contextRef="#ctx0" brushRef="#br0" timeOffset="-116164.711">30981 10991 1422 0,'0'0'40'0,"0"0"9"0,0 0-39 0,0 0-10 0,0 0 0 0,0 0 0 15,0 0 79-15,0 0 13 0,0-6 4 0,0 1 0 16,0-7-30-16,3 6-6 0,1-9 0 0,3 3-1 16,0 1-42-16,0-1-8 0,0-6-1 0,4 4-8 15,-1 2 0-15,1-6-12 0,-4 6 0 0,4 1 0 16,-4-1-20-16,3 0-3 0,1 3-1 0,-4 3 0 15,3-5-30-15,-2 5-6 0,-1-6-2 0,0 9-410 16,0-3-81-16</inkml:trace>
  <inkml:trace contextRef="#ctx0" brushRef="#br0" timeOffset="-115709.495">31171 11253 982 0,'0'0'21'0,"0"0"5"0,0 0 1 0,0 9 1 0,0-9-28 0,4 9 0 0,-4-4 0 0,3 7 0 16,-3-12 84-16,0 6 12 0,0-6 1 0,4 3 1 16,3 0-27-16,-3 0-6 0,-4-3-1 0,7 3 0 0,0-3-44 0,0 0-8 15,-4-3-3-15,4 3 0 0,-3 0-9 16,3-3 0-16,0 3 9 0,0-3-9 15,0 3 0-15,-3 0 8 0,3 0-8 0,0 0 0 0,-4-3 0 16,1 3 0-16,3-6 0 0,-4 6 0 16,1-6-12-16,-4 6 0 0,7-6 0 0,-3 6 0 15,-1-5-28-15,-3 5-5 0,4 0-2 0,-1-9 0 16,1 3-11-16,-1 0-2 0,1 0-1 0,-4 6 0 16,0-3-39-16,0-6-8 0,0 3-2 0,0 1-303 15</inkml:trace>
  <inkml:trace contextRef="#ctx0" brushRef="#br0" timeOffset="-115477.779">31288 11153 399 0,'-14'-6'11'0,"14"6"3"0,-7 0-14 0,0 0 0 16,0 0 0-16,0 6 0 0,-1-6 80 0,1 6 14 16,0 0 2-16,4 0 1 0,-1-3 5 0,-3 5 1 0,4 1 0 0,-1 0 0 15,1 0-25-15,-1-3-5 16,-3 5-1-16,4 1 0 0,-1-3-14 0,0 3-3 0,1 0-1 0,3-7 0 16,0 7-34-16,0-3-6 0,0 0-2 0,0 0 0 15,0-3 4-15,-4 5 1 0,8 1 0 0,-4-6 0 16,3 0 4-16,1 0 1 0,0 3 0 0,-1-1 0 15,-3-8 0-15,7 6 0 0,-3 3 0 0,-1-3 0 16,4-6-14-16,0 6-8 16,0 0 8-16,0 0-8 0,0-6 0 0,1 3 0 0,-1 2 0 15,3-2 0 1,1 0-30-16,-1 0-10 0,4-3-3 0,-3 3 0 16,3 0-26-16,-3 0-6 0,3 0-1 0,0-3 0 0</inkml:trace>
  <inkml:trace contextRef="#ctx0" brushRef="#br0" timeOffset="-105236.034">25760 9721 583 0,'-4'-6'12'0,"1"6"4"0,-1-5 0 0,1 2 0 0,3 3-16 0,-7-3 0 15,3 0 0-15,-3 3 0 0,7 0 44 0,-3-3 6 16,3 3 1-16,-7-3 0 0,7 3-11 0,-8-3-3 16,5 0 0-16,3 3 0 0,0 0 3 0,-7-3 0 15,0 3 0-15,7 0 0 0,0 0-3 0,-7 0 0 16,0 0 0-16,3 3 0 0,4-3-2 0,-7 6-1 15,4 3 0-15,-1 2 0 0,4 1-18 0,-3 0-3 0,3 0-1 0,0-1 0 16,0 4-12-16,0 3 9 16,3-6-9-16,1 2 8 0,-4 10-26 0,3-12-6 0,1 8 0 15,-1 4-1-15,1-7 45 0,-1 4 8 16,1-4 3-16,-1 7 0 0,1-6-23 0,-1 2-8 16,1-2 0-16,-4-6 0 0,0 2 12 0,0 1-4 15,0 0-8-15,0-9 12 0,-4-1 4 0,4 7 0 16,0-12 0-16,-3 6 0 0,3-6-6 0,0 0-1 0,0 0 0 0,0 0 0 15,0 0 1-15,0 0 0 0,-7 0 0 0,0 0 0 16,0-6-10-16,3 6 10 0,-3-6-10 0,4-5 10 16,-1 5-10-16,0-6 0 0,1 0 0 0,-1-2 8 15,1 2-8-15,-1 0 0 0,1-9 0 0,3 7 0 16,-4-1-12-16,1-3-5 0,3 1-1 0,-4-1 0 16,4-2 18-16,-3 2 0 0,3 3 0 0,-4-2 0 15,4-1 11-15,0-3 5 0,4 4 2 0,-4-1 0 16,0-3-18-16,3 4 0 0,1-7 0 0,-1 4 0 0,1-4 0 15,-1 7 0-15,1-10 0 0,-1 9 0 0,-3 1 0 16,4-10 0-16,-1 10 0 0,1-1 0 0,0 0 0 0,-4 4 0 16,3 2 0-16,-3 0 0 0,0 0 0 0,4 7 0 15,-4-1 0-15,0 6 0 0,0 0 0 0,0 0 0 16,0 0-10-16,3 0 10 0,4 0 0 0,0 6 0 16,4-1 0-16,-1 1 0 0,5 0-9 0,-1 6 9 15,-4-3-12-15,4 0 12 0,0 5-12 0,1-2 4 16,-1 0 8-16,0-3-13 0,0 2 13 0,0 1 0 15,0 6 0-15,0-6 0 0,0-1 0 0,-3 1 0 16,-1 0 0-16,1 3 0 0,-7-4 0 0,3 4 0 0,-4-3 0 16,-3 0 0-1,-3-1-54-15,-1 1-8 0,-3 3-2 0,0-6 0 16,-4-1-16-16,-3 4-4 0,4 0-1 0,-4-6 0 16,3 0 40-16,-3 0 8 0,0-1 1 0,0-2 1 0,0 0 35 0,-1 0 19 0,1-3-3 0,-3 6 0 15,-1-6 1-15,4 0 0 0,-4 0 0 0,1 0 0 16,3-6-9-16,-1 6-8 0,1 0 12 0,4-3-12 15,-1 3 12-15,1 0-12 0,3 0 12 0,-1 0-12 16,8 0 12-16,0 0-4 0,0 0 0 0,0 0-8 16,0 0 8-16,0 0-8 0,0 0 0 0,0 0 0 15,0 0 18-15,0 9-3 0,0-9-1 0,0 6 0 16,8 0-1-16,-5 0 0 0,4 0 0 0,0-6 0 16,0 6-4-16,4-1-1 0,-4-5 0 0,3 3 0 15,1 0-8-15,0 3 8 0,-1-3-8 0,1 0 8 16,3 0-8-16,-3 0 0 0,-1-3 0 0,1 3 0 15,-4 0 0-15,0 0 0 0,3-3 0 0,-3 6 8 16,0 0-8-16,1-6 0 0,-1 5 0 0,0-5 0 16,-4 6 0-16,4 0 0 0,-3 0 0 0,-1 3 0 0,1-3 0 0,-4 3 0 15,3 5 0-15,-3-2 0 0,4 3 0 16,-4-4 0-16,0 13 0 0,0-12 8 0,-4 2-8 0,4 4 0 16,-3 0 0-16,3-7 8 0,-4 4-8 0,1 0 8 15,-1 0-8-15,1 2 8 0,-1-5-8 0,1 0 0 16,-1-3 0-16,1 2-11 0,-1-5 11 0,-3 0 0 15,3 0 8-15,-3 0-8 0,7-6 9 0,0 0-9 16,-7 6 12-16,0-6-12 0,4 0 24 0,-8 0-1 0,4 0-1 16,-3-6 0-16,3 6-13 0,-4 0-9 0,4 0 12 15,-4-6-12-15,1 0 0 0,-1 6 0 0,-3 0 0 16,0-6-396-16,3-6-72 16</inkml:trace>
  <inkml:trace contextRef="#ctx0" brushRef="#br0" timeOffset="-104601.988">26141 9924 781 0,'0'0'16'0,"0"0"4"0,0 0 1 0,0 0 3 0,0 0-24 0,-11 0 0 0,11 0 0 0,-7-12 0 0,-3 12 58 0,3-5 7 16,-1 5 2-16,1 0 0 0,0 0-16 0,0 0-3 15,0 0-1-15,0 0 0 0,0 5-23 0,4-5-5 16,-4 6-1-16,0 0 0 0,3 0-10 0,-3-3-8 16,0 6 12-16,3-3-12 0,-3 2 0 0,0 4 0 15,0 0 0-15,0-3 0 0,4 3 0 0,-4 2 0 16,3 1 0-16,-3-3 0 0,3 0 0 0,1-1 0 16,-1-2 0-16,4 3 0 0,-3 0 0 0,3-7 0 15,0 7 0-15,0-6 0 0,0-3 0 0,3 6 0 0,1 0 0 16,-1-3 0-16,5-1 0 0,-1 1 0 0,3 0 0 0,1 0 0 15,-1-6 22-15,1 0 7 0,3 6 2 0,-3-6 0 32,3-6-50-32,-4 6-9 0,4 0-3 0,-3-6 0 0,0 0 56 0,-1 6 11 0,1-11 3 0,-1 5 0 15,4 0-31-15,-3-3-8 0,0-3 0 0,-4 0 0 16,-4 7 0-16,4-7-12 0,0 0 4 0,-3 0 0 16,-1 1-7-16,-3 2-1 0,0 3 0 0,0-6 0 15,-3 3 0-15,-1-2 0 0,1 5 0 0,-4-3 0 16,0 6 16-16,-4-3 0 0,4 0 0 0,-7 6 0 31,3-6-51-31,-3 0-10 0,0 6-3 0,0 0 0 0,0 0 52 0,-4 0 12 0,4 6 0 0,-4 0 0 16,1 0 0-16,3-6 0 0,3 6 0 0,1 0 0 15,3 0 0-15,-1 0 0 0,5-1 0 0,-1 4 0 16,4-9-54-16,0 12-8 0,4-6-2 0,-1 0-332 16</inkml:trace>
  <inkml:trace contextRef="#ctx0" brushRef="#br0" timeOffset="-104066.55">26268 9954 794 0,'0'0'22'0,"0"0"6"0,0 0-28 0,0 0 0 0,0 0 0 0,0 0 0 16,0 0 66-16,0 0 7 0,0 0 2 0,0 0 0 15,0 0-35-15,0 0-8 0,0 0 0 16,0 0-1-16,0 0 1 0,0 8 1 0,0-2 0 0,0 6 0 16,0-6-46-16,0 0-10 0,0 3-1 0,0 5-1 15,3-5 25-15,-3 3 8 0,0 0 0 0,4-6 0 16,-4 8 7-16,0-5 1 0,0 0 1 0,3 3 0 15,-3-7-17-15,0 7-14 0,0-6 2 0,0 0 1 16,0 0 11-16,0-6 0 0,4 6 0 0,-4-6 0 0,0 0 0 16,0 0 0-16,0 0 0 0,0 0 0 0,0 0 12 15,0 0-3-15,0 0 0 0,0 0 0 0,0 0-1 0,3-3-8 16,-3-3 12-16,4 0-4 0,0-3-8 16,-4-3 0-16,3 7 0 0,-3-7 0 0,0-3 0 15,0-2 0-15,4 5 0 0,-4 0 0 0,3-9 0 16,-3 10 0-16,4-1 0 0,-4 0 0 15,0-6 0-15,3 10 0 0,-3-1 0 0,4 3 0 0,-1 3 0 0,-3 3-11 16,0 0 3-16,0 0 0 0,7 0 8 0,-3 3 0 16,-1 6 0-16,4 3 0 0,-3 2 0 0,-1-2 0 15,1 3 0-15,-1-1 0 0,-3 7 0 0,4-3 0 16,0-4 0-16,-4 1 0 0,3 0 11 0,1-4 4 16,-4 7 1-16,3-6 0 0,-3-6-16 0,4-3 0 0,-1 8 0 15,-3-11 0-15,0 0 9 0,0 0-1 0,7 0 0 0,0 0-404 16,-7 0-80-16</inkml:trace>
  <inkml:trace contextRef="#ctx0" brushRef="#br0" timeOffset="-103534.083">26839 9845 741 0,'0'0'16'0,"0"0"3"0,0 0 1 0,0 0 2 0,0 12-22 0,0-4 0 0,0 4 0 15,0 3 0-15,0 0 70 0,0 2 10 0,0 1 1 16,0 2 1-16,0 4-14 0,0-6-4 0,0 8 0 0,0-5 0 16,0 2-51-16,0 1-13 0,0 2 0 0,4-2 0 15,-4-1 54-15,0-5 8 0,0 2 2 0,3-2 0 16,-3-3-52-16,0 2-12 0,0 1 0 0,4-6 0 15,-4 5 0-15,0-5 0 0,0 0 0 16,0 3 0-16,0-4 0 0,0 1 0 16,0-3 0-16,0 0 0 0,0 0 0 0,0 2 0 0,0-11 0 0,0 0 0 15,-4 6 0-15,4-6 0 0,0 0 0 0,0 0 0 16,0 0 0-16,0 0 0 0,0 0 0 0,0 0 0 16,-3 0 26-16,-4-6 2 0,3 0 1 0,-3-2 0 15,0-1-29-15,0 0 0 0,0-3-8 0,0 0 8 16,3 1-32-16,-3-4 0 0,-3-3 0 15,3 1 0-15,-4-4-19 0,4-2-3 0,0 5-1 0,-3-11 0 16,-1 8 21-16,-3-8 4 0,3 5 1 0</inkml:trace>
  <inkml:trace contextRef="#ctx0" brushRef="#br0" timeOffset="-103268.9">26786 9633 806 0,'0'0'17'0,"0"0"4"0,0 0 1 0,-3-6 2 0,-1 0-24 0,4 6 0 0,0 0 0 0,0 0 0 16,0 0 85-16,0 0 13 0,0 0 2 0,0 0 1 15,0 0-59-15,0 0-12 0,0 0-2 0,0 0-1 32,0 0-73-32,0 0-14 0,4 6-4 0,-4-6 0 0</inkml:trace>
  <inkml:trace contextRef="#ctx0" brushRef="#br0" timeOffset="-102758.594">27104 9851 1090 0,'0'0'24'0,"-7"6"4"0,0-6 2 0,-4 0 2 0,4 0-32 0,0 0 0 16,0 5 0-16,0-5 0 0,0 0 45 0,3 3 3 15,4-3 1-15,0 0 0 0,-7 3-39 0,7-3-10 16,-3 6 0-16,3-6 0 0,-7 6 0 0,3 0 0 16,4-6 0-16,-3 9 0 0,-1 3 0 0,4-7 0 15,-3 10 0-15,3-3 0 0,-4 0 53 0,4-1 9 0,0 7 2 0,-3-6 0 16,3 2-52-16,-4 4-12 16,4-6 0-16,0 3 0 0,0-4 0 0,0 1 0 0,0 0 0 15,0-6 0-15,0 0 0 0,4-1 0 0,-1 7 0 16,1-9 0-16,-1 3 0 0,4-3 0 15,0-3 0-15,0 3 0 0,0-3 0 0,0-3 0 16,1 0 0-16,2 0 0 0,-3-3 0 0,0 0 0 0,4-5 0 16,-4-1 0-16,0 3 0 0,0-3 0 0,0-2 0 0,0-1 0 15,0 3 0-15,-3-3 0 0,-1 4 0 0,1-1 0 16,-1 0 0-16,-3 0 0 0,0 1 0 0,0 2 0 16,-3 0 0-16,-1 3 0 0,1 3 0 0,-4-9 0 15,0 7-48-15,-1 5-13 16,1-6-3-16,0 0 0 0,-3 3 52 0,-1 0 12 0,1 3 0 0,-4 0 0 15,3 0 0-15,0 0 0 0,1 6 0 0,-1 0 0 16,4 0 0-16,0-1 0 0,0 7 0 0,4-6 0 16,3 3-54-16,-4 0-8 0,4 5-2 0,0-2-272 15,0 0-56-15</inkml:trace>
  <inkml:trace contextRef="#ctx0" brushRef="#br0" timeOffset="-102386.096">27182 9892 806 0,'0'0'17'0,"0"0"4"0,0 0 1 0,0 0 2 0,0 0-24 0,0 0 0 0,0 0 0 0,0 0 0 16,0 9 56-16,0 2 6 0,0-5 2 0,3 0 0 15,1 3 0-15,-4 3 0 0,3-3 0 0,1 5 0 16,-1-2-52-16,1-3-12 0,-1 6 0 0,-3 5 0 16,4-8 0-16,-1-6 0 0,4 6 0 0,-3 2 0 15,-1-5 54-15,1 0 8 0,-1 3 2 0,5-7 0 16,-5 7-52-16,4-6-12 0,0-3 0 0,0 3 0 16,0-6 0-16,0 3 0 0,0-3 0 0,4-3 0 15,-4-3 0-15,0 3 0 0,4-3 0 16,-4-6 0-16,3 1 0 0,-3 5 0 0,4-9 0 0,-4 0 0 15,0 7 0-15,0-4 0 0,-3 0 0 0,-1-6 0 16,1 4 0-16,-1 2 0 0,-3 0 0 0,0-2 0 16,0 2-48-16,0 3-13 0,-3 0-3 15,-1-8 0-15</inkml:trace>
  <inkml:trace contextRef="#ctx0" brushRef="#br0" timeOffset="-101917.229">27450 9936 806 0,'0'0'17'0,"0"0"4"0,0 9 1 0,0 0 2 0,3-1-24 0,4 10 0 16,-3-12 0-16,-1 9 0 0,4-1 0 0,-3 1 0 0,-1-3 0 0,4-3 0 15,-3 2 56-15,0-2 6 0,-1 0 2 0,1-3 0 16,-1 0-52-16,-3 0-12 0,4-1 0 0,-4-5 0 16,0 0 54-16,0 0 8 0,0 0 2 0,0 0 0 15,0 0-52-15,0 0-12 0,0 0 0 0,0 0 0 16,0-5 0-16,-4-1 0 0,4 6 0 0,-3-6 0 15,-1-6 0-15,1 3 0 0,-1-2 0 0,0-1 0 16,1 6 0-16,-1-12 0 0,1 1 0 0,-4 2 0 16,3 3 0-16,1-8 0 0,-4 5 0 0,3 0 0 15,1-2 0-15,-4 2 0 0,3 3 0 0,4-3 0 16,-3 7 0-16,3 2 0 0,0 0 0 0,0 6 0 16,0 0 0-16,3-6 0 0,1 0 0 0,3 3 0 0,0 3 0 15,0 0 0-15,3 0 0 0,1 0 0 16,0 3 0-16,3 3 0 0,0 0 0 0,0-6 0 15,3 6 0-15,-2 0 0 0,2-6 0 0,1 5-372 16,-1-5-78-16</inkml:trace>
  <inkml:trace contextRef="#ctx0" brushRef="#br0" timeOffset="-100557.045">28483 9451 655 0,'-7'6'14'0,"4"5"3"0,-4-5 1 0,0 6 1 0,0 3-19 0,-1-3 0 0,1-1 0 0,4 1 0 16,-1 6 63-16,1-1 9 0,3 4 1 0,0 2 1 16,3-5-12-16,1 9-2 0,3-10-1 0,0 10 0 15,0-4-17-15,4 4-3 0,-4 2-1 0,3-8 0 16,-3 5-13-16,4-5-2 0,-4 5-1 0,0-2 0 15,0-1-5-15,-3-8-1 0,-1 2 0 0,4 1 0 16,-3 0-7-16,-4-4-1 0,3 10-8 0,-6-6 12 16,3-4-12-16,-4 1 9 0,4 0-9 0,-3-4 8 15,-1 1-8-15,1-3 0 0,-1 0 9 0,-3 0-9 16,4-3 0-16,-1-1 9 0,4-5-9 0,0 0 0 16,-7 6 10-16,0-6-10 0,3 0 8 0,-3-6-8 0,7 6 9 15,-7-5-9-15,-3-4 10 0,3 0-10 16,3 0 11-16,-3-9-11 0,0 7 12 0,3-1-12 15,1-3 15-15,-1 1-4 0,4-1-1 0,0-6 0 16,0-2-10-16,4 5 0 0,-1-14 0 0,1 8 8 0,-1-5-24 0,5-3-4 16,-1 2-2-16,-4-2 0 0,4-1 12 0,-3-2 10 15,3 6-13-15,-4-4 5 0,4 1 8 0,-3 9-8 16,3-7 8-16,-4 7-8 0,1-4 8 0,3 7 0 16,-3-4 0-16,-1 6 0 0,1 1 0 0,-1 2 0 15,4 3 0-15,-3 7 0 0,-1-1 0 0,-3 0 0 16,4-6-10-16,-4 12 10 0,0 0-10 0,0 0 10 0,0 0-8 15,0 0 8-15,3 12 0 0,1-6 0 0,-1 5 0 0,1-5 0 16,3 6 0-16,0 3 8 0,0 2-8 0,0-11 8 16,4 0-8-16,-1 9 12 0,1 0-4 0,-1 5 0 15,1-8-8-15,0 3-10 0,-1 2 10 16,1 1-13-16,-1-1 13 0,1-5 0 0,0 6 0 0,-4-3 0 16,0-4 0-16,-4 4 0 0,-3-3 0 15,0 0 0-15,-3-1 0 0,-1 1 0 0,-3 0 0 0,-4 0-9 16,4 2 9-16,-7-2 0 0,0 0 0 0,0-3 0 15,0-1 8-15,-4 1-8 0,4-3 8 0,0 0-8 16,-4 0 0-16,1 0 8 0,-1-6-8 0,1 0 0 16,2 0 0-16,1 0 8 0,0 0-8 0,4 0 0 15,-1 0 0-15,11 0 8 0,0 0-8 0,0 0 0 16,0 0 0-16,-7 0 0 0,7 0 0 0,0 0 0 16,0 0 0-16,0 0 0 0,0 0 0 0,0 0 0 15,0 0 0-15,0 0 0 0,4-973 0 0,3 1940 0 0,0-967 0 0,3 0 0 16,1 0 0-16,-1 0-8 0,5 0 8 0,-5 6 0 15,4-6 0-15,0 6-8 0,0-6-4 0,-3 6 0 16,3-1 0-16,0-2 0 0,0 0-5 0,-3 6-2 16,3 0 0-16,-3-6 0 0,-1 3 7 0,-3 0 2 15,0 0 0-15,4-1 0 0,-1-5 10 0,-2 12 0 16,2-9 0-16,-3 3 0 0,0 0 9 0,0-3-9 16,0 3 12-16,-3 0-12 0,-1 2 0 0,1 4 0 15,-1-6 0-15,1 0 0 0,0 0 16 0,-8 3-3 0,4-1-1 16,-4 7 0-16,-3-3-12 0,4 0 0 0,-4 5 0 0,0-2 0 15,0 3 8-15,-4-7-8 0,4 4 11 16,0-3-11-16,0 0 8 0,-4-1-8 16,4 1 0-16,0-6 0 0,-3 0 8 0,-1-3-8 0,4 0 12 0,0 0-12 15,0-3 8-15,0 3-8 0,0-3 0 0,0 0 0 16,0-6 8-16,0 3-8 0,0-3 0 0,0 3 0 16,-1-3 0-16,1-6 0 0,4 6 0 0,-4-5 0 15,3 5 0-15,-3 0-12 0,0 3 3 0,0 0 1 31,7 3-44-31,-7-6-9 0,4 3-2 0,-4-9 0 0</inkml:trace>
  <inkml:trace contextRef="#ctx0" brushRef="#br0" timeOffset="-100073.429">28949 9956 1335 0,'0'0'29'0,"0"0"7"0,-7 6 0 0,0-6 2 0,-4 12-30 0,4-6-8 0,-7 0 0 0,7 0 0 15,-4 3 51-15,1-4 9 0,3 7 1 0,-4 0 1 16,4-6-25-16,0 6-5 0,0-4 0 0,0 7-1 16,3 0-21-16,1-3-10 0,-1-7 10 0,4 7-10 15,0-3 8-15,0 3-8 0,0 0 0 0,0-1 0 16,4-5 8-16,-1 6-8 0,1-6 0 0,0 0 0 16,-1-3 11-16,4 3-11 0,0 5 12 0,0 1-12 15,4-12 8-15,-1 6-8 0,1 0 0 16,3-6 0-16,0 0 0 0,-3 0 0 0,3 0 8 0,0-6-8 15,0 0 0-15,-3 0 0 0,-1 0-13 0,1-5 5 16,-1 5-13-16,-2-3-3 0,2-3 0 0,-3 0 0 16,0 1 5-16,-3-4 1 0,-4 3 0 0,3 0 0 31,-3 1-23-31,4-1-5 0,-8 0-1 0,1 0 0 0,-1 1-31 0,1 2-6 0,-4 3-2 0,0 0 0 16,0-9-2-16,-4 4-1 0,4 5 0 15,-4 0 0-15,1 0 26 0,-1 6 6 0,4 0 1 16</inkml:trace>
  <inkml:trace contextRef="#ctx0" brushRef="#br0" timeOffset="-99547.363">29065 9980 672 0,'0'0'19'0,"0"0"4"0,0 0-23 16,0 0 0-16,0 6 0 0,0 3 0 0,0-9 82 0,4 9 12 0,-4 2 2 0,3-2 1 16,-3 3-28-16,4-6-5 0,-1 3-2 0,1 5 0 15,-4-2-22-15,4 3-5 0,-1-9-1 0,-3 11 0 16,4-8-21-16,-4 0-4 0,3 0-1 0,-3-3 0 15,0-6-8-15,0 0 10 0,0 0-10 0,0 0 10 16,0 0-2-16,0 0 0 0,0 0 0 0,0 0 0 16,7 0-8-16,-3-9 0 0,-1 0 0 0,1 0 8 15,-1-3-18-15,1 6-4 0,-1-5-1 0,-3 5 0 16,4-3 15-16,-4 3-9 0,0 6 9 0,3-6-8 16,1-5 0-16,-4 5 0 0,0 0 0 0,0 0 0 15,0 6 8-15,0 0 0 0,0 0 0 0,0 0 0 16,0 0 0-16,0 0 0 0,0 0 0 0,0 0 0 0,0 0 0 15,0 0 0-15,3 6 0 0,1 0 0 0,3-3 0 16,-3 0 0-16,-1-1 0 0,4 7 0 0,-3-3 0 0,3 0 0 16,-4-6 0-16,4 3 0 0,0 3 0 0,-3 0 0 15,3 0 0-15,-4-1 0 0,5 7 0 0,-5-3-18 16,1-3 3-16,3 3 1 0,-4 0 14 0,-3 2 0 16,4 1 0-16,-4 0 0 0,3-3 0 0,-3 2 0 15,0 1 0-15,4 0 0 0,-4-6 0 0,3 3 0 16,-3-1 0-16,0-2 0 15,0-6-20-15,4 6-8 0,3-3-2 0</inkml:trace>
  <inkml:trace contextRef="#ctx0" brushRef="#br0" timeOffset="-98995.176">29323 10071 990 0,'0'0'21'0,"0"0"5"0,0 0 1 0,0 0 1 0,0 0-28 0,0 0 0 0,0 6 0 0,0 3 0 15,3-3 57-15,-3 5 6 0,4-5 1 0,-4 3 0 16,0 0-16-16,3 0-4 0,-3-3 0 0,0 5 0 0,0 1-26 0,0-6-6 15,0-6 0-15,0 0-1 0,0 0-3 0,0 9 0 16,4 0 0-16,-4-9 0 0,0 0-8 0,0 0 8 16,0 0-8-16,0 0 8 0,0 0-8 0,0 0 8 15,0 0-8-15,0 0 8 0,0 0-8 0,0 0 0 16,0 0 0-16,0 0 8 0,0 0-8 0,0 0 0 16,0 0 0-16,0 0 0 15,0-6 0-15,4 3-11 0,-4 0 3 0,3 3 0 0,1-6-4 0,-4 0 0 16,3 0 0-16,-3-5 0 0,4 5 3 0,-4-3 0 15,0-3 0-15,0 6 0 0,3-6 9 0,1 7-8 16,-1-7 8-16,-3 3-8 0,4 0 0 0,-1-3 0 16,1 4 0-16,-4 2 0 0,3 0 8 0,-3 6 0 15,4 0 0-15,-4-6 0 0,3 0 0 0,-3 6 0 0,0 0 0 0,4-6 0 16,-1 6 0-16,4-3 0 0,1 3 0 0,-5 0 0 16,-3 0 0-16,7 3 0 0,-3 3 0 0,3 0 0 15,-4 0 0-15,1 0 11 0,3 3-3 0,-4 5 0 16,-3-5-8-16,4 3 8 0,-1 0-8 0,-3 5 8 15,4-8 3-15,-4 0 0 0,0 6 0 0,0-4 0 16,0 1-1-16,0-6 0 0,0-6 0 0,3 6 0 16,-3 3-10-16,0-9 0 0,0 0 0 0,4 6 8 15,-4-6-44 1,0 0-8-16,4 11-3 0,-4-11-556 0</inkml:trace>
  <inkml:trace contextRef="#ctx0" brushRef="#br0" timeOffset="-98490.362">29545 10062 1127 0,'0'0'32'0,"0"0"7"0,0 0-31 0,0 0-8 15,0 0 0-15,-7 3 0 0,7-3 31 0,0 6 5 16,0-6 0-16,-3 9 1 0,3-9 12 0,0 0 3 16,0 0 0-16,0 0 0 0,7 6-18 0,0-6-3 0,0 6-1 0,0-6 0 15,0 0-18-15,3 0-3 0,-3-6-1 0,4 6 0 16,-4-6-8-16,4 0 10 0,-1 0-10 0,-3 0 10 16,4-5-10-16,-1 8 0 0,1-9 0 15,-4 6 0 1,0 0-26-16,-3 0-4 0,3-6-1 0,-4 7 0 0,1-4 22 0,-4 3 9 0,0 6-8 0,0-6 8 15,0-6-20-15,0 6 0 0,0 6 1 0,-4-6 0 32,1 1-10-32,3 5-3 0,-7-3 0 0,7 3 0 0,-7 0 13 0,7 0 3 0,-7-3 0 0,-4 6 0 15,4-3 16-15,-4 6 0 0,1-4 0 0,3 10 9 16,0 0 22-16,0-6 4 0,0 3 1 0,0-3 0 16,-4-1-36-16,4 7 0 0,3 0 0 0,1 0 0 15,-4-3 0-15,3 8 0 0,1 1 10 0,-1-6-10 16,4-1 16-16,0 1-3 0,0-3 0 0,0 0 0 0,0 0-5 15,4 2-8-15,-1 1 11 0,1-6-11 16,-1 0 10-16,4 0-10 0,-3 0 8 0,3 2-8 0,0-2 12 16,4 0-4-16,-1 0 0 0,1 6 0 15,3-6-29-15,-4-3-7 16,8 5 0-16,-4-2-386 0,0-3-77 0</inkml:trace>
  <inkml:trace contextRef="#ctx0" brushRef="#br0" timeOffset="-97672.588">30198 9992 1198 0,'0'0'26'0,"0"0"6"0,0 0 0 0,0 0 3 0,0 0-35 0,0 0 0 0,0 0 0 0,0 0 0 16,0 0 40-16,0 0 2 0,-4-3 0 0,4 3 0 15,0 0 14-15,0 0 4 0,0 0 0 0,0 0 0 16,0 0-42-16,0 0-8 0,0 0-2 0,-3 9 0 16,3-3-8-16,0 5 0 0,0 4 0 0,0-3 0 15,3 0 24-15,-3 5 4 0,4-2 0 0,-4-3 0 16,3 11 3-16,-3-5 1 0,4 8 0 0,-4-8 0 16,0 8-16-16,0-8-2 0,0 0-1 0,0 2 0 15,-4-2-13-15,1 2 11 0,3-5-11 0,-4 6 10 16,1-4 2-16,3-2 1 0,-4 0 0 0,1-1 0 15,-1-2-4-15,4 0-1 0,-3-3 0 0,-1 2 0 16,4-2 11-16,-3 0 1 0,3-9 1 0,-4 6 0 16,4-6-21-16,-7 6 0 0,7-6 0 0,-4 6 0 15,4-6 0-15,0 0 0 0,0 0 0 0,-3 6 0 16,3-6-24 0,0 0-8-16,-7 3-3 0,7-3 0 0,0 0 13 0,-7 0 2 0,3-3 1 0,-3-3 0 15,0 6 7-15,4-6 0 0,-1 0 1 0,1 0 0 16,3-6-33-16,-4 1-6 0,4-4-2 0,-3 3 0 15,3-5-31-15,0-4-6 0,-4 3-2 0</inkml:trace>
  <inkml:trace contextRef="#ctx0" brushRef="#br0" timeOffset="-97467.48">30032 9783 1325 0,'-4'-18'37'0,"1"13"9"0,3-1-37 16,-4-3-9-16,4 3 0 0,0-6 0 0,0 6 28 0,0 6 4 0,0-6 1 0,0 6 0 15,0 0-25-15,0 0-8 0,0 0 0 0,0 0 0 16,0 0-8-16,0 0-9 0,4 0-2 0,3-5 0 16,-7 5-38-16,7 0-8 15,0-3-2-15</inkml:trace>
  <inkml:trace contextRef="#ctx0" brushRef="#br0" timeOffset="-96806.51">30526 9986 1342 0,'0'0'29'0,"0"0"7"0,0 0 0 0,0 0 3 0,0 0-31 0,0 0-8 0,0 0 0 0,0 0 0 16,0 0 76-16,0 0 15 0,-4-6 2 0,4 6 1 15,-7 0-45-15,0 0-9 0,0-6-1 0,0 6-1 16,7 0-29-16,-7-6-9 0,0 6 0 0,7 0 0 15,-7-6 0-15,0 6 0 16,0-6 0-16,0 6 0 0,7 0 0 0,0 0 0 0,-11 0 0 0,8 6 0 16,-4 6 0-16,3-6 0 0,1 0 0 0,-1 0-9 15,0 0 9-15,1 2-8 0,3 10 8 0,-4-6-8 16,4 0 8-16,0-4 12 0,0 7-2 0,0 0-1 16,0-3-9-16,0-1 0 0,0 1-10 0,0-3 10 15,0 0 0-15,0 0 0 0,0 2 0 0,0-5 0 16,0-6 0-16,4 6 0 0,-4-6 8 0,0 0-8 15,0 0 0-15,3 6 0 0,1 0 0 0,0-3 0 16,3 3 0-16,-4-3 0 0,4 0 8 0,-7-3-8 16,7 0 9-16,-3 0-1 0,3 0-8 0,0 0 12 15,-4-3-4-15,8-6 0 0,-4 0-8 0,0 3 12 16,0-6-12-16,0 1 8 0,0-4-8 0,0 3 0 16,-3-6 8-16,-1 7-8 0,1-1 0 0,-1-3 0 15,-3 1 8-15,0 5-8 0,0 3 0 0,0-6 0 16,-3-3 0-16,3 4 0 0,-4 2 0 0,1 6 0 0,-1-9 0 0,1 6 0 15,-4-6-8-15,3 10 8 0,-3-4-12 0,-3 0 4 16,3 3 8-16,-8-3-13 0,5 3 13 0,-1-3 0 16,1 6-10-16,-1 0 10 0,0 0-13 0,1 3 1 15,3 0 1-15,0 3 0 0,3 0-8 0,-3 6-1 16,4 2-1-16,-1-2 0 0,4-6-3 0,0 3 0 16,0 0 0-16,0 2 0 0,4 4 0 0,-1-9-1 15,1 6 0-15,-1-6 0 16,1 2-65-16,3 1-13 0,0 0-2 15,0-3-1-15</inkml:trace>
  <inkml:trace contextRef="#ctx0" brushRef="#br0" timeOffset="-96383.871">30667 10001 961 0,'0'0'20'0,"0"0"5"0,0 0 1 0,0 0 2 0,0 0-28 0,0 0 0 0,0 0 0 0,0 0 0 0,0 0 96 0,0 0 12 16,0 0 4-16,0 0 0 0,0 0-56 0,0 0-12 16,0 0-1-16,-7 5-1 0,3 7-8 0,1-6-2 15,-1 6 0-15,1-6 0 0,-1 3 2 0,4 2 0 16,-3-2 0-16,-1 0 0 0,4 3-14 0,0-1-4 15,0 1 0-15,0-6 0 0,4 3-4 0,-4 0-2 16,3 0 0-16,-3 2 0 0,4-5 0 0,-1 0 0 16,1 0 0-16,-1 0 0 0,4 0 0 0,0 0 0 15,-3 2 0-15,3-2 0 0,0 0 3 0,-3-6 1 16,-1 6 0-16,4-6 0 0,0 0 1 0,0 0 0 16,-3-6 0-16,3 6 0 0,0-6 5 0,0-5 0 15,0 5 1-15,0-3 0 0,0-3-21 0,-3 0 0 16,3 1 0-16,-4-7 0 0,4 3 0 0,0-970 8 0,1 1935-8 15,-5-965 0-15,4 1 0 0,0-1 0 16,-3-3 0-16,3-2 0 0,-4 8-10 0,1-6-6 0,-1 1-2 0,-3 2 0 31,4 3-117-31,-4-5-23 0,0 5-5 0</inkml:trace>
  <inkml:trace contextRef="#ctx0" brushRef="#br0" timeOffset="-95700.929">30917 9968 1220 0,'0'0'27'0,"0"0"5"0,0 0 2 0,0 0 0 0,0 0-34 0,0 0 0 16,0 0 0-16,0 12 0 0,0-6 48 0,0 3 4 15,0-9 0-15,0 0 0 0,0 6-7 0,0 2-1 16,0 1 0-16,0 3 0 0,4-6-19 0,-4 0-4 16,0 3-1-16,3 5 0 0,-3-5 0 0,0 3 0 15,0 0 0-15,0-7 0 0,0 7 1 0,0-3 0 0,0 0 0 0,0 0 0 16,0-9 2-16,4 6 0 0,-4-6 0 0,0 11 0 15,0-11-6-15,0 0-1 0,0 6 0 16,0-6 0-16,0 0-7 0,0 0-1 0,0 0-8 0,0 0 12 16,0 0-3-16,0 0-1 0,0 0 0 0,0 0 0 15,0 0 0-15,0 0-8 16,0 0 12-16,0 0-4 0,0 0-8 0,0-6 0 16,0 0 0-16,0 1 0 0,0-4 0 0,0 3 0 0,0-3 0 0,0 0 0 15,0-3-12-15,0 7 1 0,0-7 1 0,0 3 0 16,4-3-4-16,-4-2-1 0,0 5 0 0,0 3 0 15,0 0-1-15,0 0 0 0,0 6 0 0,0-9 0 16,3 0 8-16,-3 4 8 0,0-1-13 0,0 0 5 16,0 3 8-16,0 3-13 0,0-6 5 0,0 6 8 15,4-6-11-15,-4 6 11 0,0-6-8 0,0 6 8 16,0-6 0-16,0 6 0 0,0 0 0 0,0 0 0 16,0 0 0-16,0 0 0 0,0-6 0 0,0 6-8 15,0 0 8-15,0 0 0 0,0 0 0 0,3-2-8 0,1-1 8 16,-4 3 0-16,0 0 0 0,3-3-8 0,1 0 8 0,-4 3 0 15,0 0 0-15,0 0-8 0,7 3 8 0,-7-3 0 16,3 0 0-16,4-3 0 0,-3 3 0 0,-1 0 0 16,-3 0 0-16,7-3 0 0,1 3 0 0,-5 0-13 15,4 0 5-15,0 0 8 16,0 0-38-16,0 0 0 0,0-3 0 0,-3 3 0 16,6 0-3-16,-2 0-1 0,-1 3 0 0,0 0 0 15,0 0-22-15,0-3-4 0,3 0 0 0,-3 3-1 0</inkml:trace>
  <inkml:trace contextRef="#ctx0" brushRef="#br0" timeOffset="-95047.418">31186 9962 1616 0,'0'0'46'0,"0"0"10"0,0 0-45 0,0 0-11 0,0 0 0 0,0 0 0 0,-4 12 18 0,0-6 2 16,4-6 0-16,-3 9 0 0,3 0-20 0,-4-3 0 15,4-1 8-15,0 4-8 0,0-3 21 0,0 0 1 16,0 6 0-16,0-3 0 0,0 2-5 0,0-2-1 16,0 0 0-16,4 3 0 0,-4-6-1 15,0-1-1-15,0-5 0 0,3 12 0 0,-3-9 2 0,0-3 0 16,0 6 0-16,0 0 0 0,0-6-7 0,0 0-1 16,0 0 0-16,0 6 0 0,0-6 0 0,0 0-8 15,0 0 12-15,0-967-4 0,0 1934-8 0,0-967 8 16,0 0-8-16,0 0 8 0,0 0-8 0,0 0 10 15,0 0-10-15,0 0 10 0,0 0-10 0,-3-6 0 0,3 0 0 0,0 0 0 16,-4-3-10-16,4 3 10 0,0 1-13 0,0-7 5 16,0 6 8-16,4-3 0 0,-1 0-9 0,-3-2 9 15,0 8-14-15,4-3 2 0,0 0 0 0,-1-6 0 16,-3 3 2-16,4-2 1 0,-1 2 0 0,1 0 0 16,-1 3 9-16,1 0 0 15,-4 0 0-15,3 0-8 0,1-2 8 0,-1 5 0 16,-3 3 0-16,0 0-8 0,0 0 8 0,0 0 0 0,7 0-9 0,-3 3 9 15,3-1 0-15,-4-969 0 0,5 1940 0 0,-5-967 0 16,4 0 0-16,-3-6 0 0,-4 0 0 0,7 12 0 16,-4-9 0-16,4 6 0 0,-7-9 0 0,4 6 0 15,-1-1 0-15,4 10 0 0,-3-9 0 0,-1 0 0 16,1 0 0-16,0 0 0 0,-4 2 0 0,3 7 0 16,1-6-12-16,-4 3 3 0,0-6 0 0,3 11 0 15,-3-11 9-15,0 3-13 0,4 0 5 0,-4 0 8 16,0-4-38-16,3 7 0 0,-3-12 0 0,0 0 0 15,4 6-45-15,-4-6-9 0,0 0-1 16</inkml:trace>
  <inkml:trace contextRef="#ctx0" brushRef="#br0" timeOffset="-94385.033">31478 9998 1265 0,'0'0'36'0,"0"0"8"0,0 0-36 16,0 0-8-16,0 0 0 0,0 0 0 0,0 0 79 0,7 3 13 0,-3 0 4 0,-1-1 0 15,5 1-36-15,-5 3-8 0,-3-6 0 0,7 3-1 16,-3-3-13-16,-1 0-2 0,4 6-1 0,0-6 0 16,0 6-19-16,0-6-3 0,0 0-1 0,-3-6 0 15,3 6-12-15,0 0 0 0,0 6 8 0,-3-6-8 16,-1 0 0-16,4 0 0 0,0-6 0 0,-3 6 0 16,-1 0 0-16,4 0 0 0,-3 0 0 0,3 0 0 0,-3 0 0 0,-4 0 9 15,7 0-9-15,-4 0 8 0,1 0-8 16,-4 0 0-16,0 0 0 0,3-6 0 15,1 3 0-15,-1-3 0 0,-3 6 0 0,4-3 0 0,-1-2-8 16,-3 5-4-16,0-6-1 0,0 0 0 16,0 3-18-16,-3-3-3 0,3 0-1 0,-4 0 0 15,1 0-17-15,-1 0-4 0,1 4-1 0,-4-4 0 16,0-3-7-16,-1 3 0 0,1 0-1 0,-3 3 0 16,3 3 12-16,0-6 2 0,-4 6 1 0,4 0 0 0,0 6 33 0,0-6 6 15,0 0 2-15,3 6 0 0,-3 0 33 0,0 0 8 16,0 6 0-16,0-4 1 0,0 4 11 0,4-6 3 15,-4 3 0-15,3 0 0 0,-3-3 8 0,3 5 1 16,-3 4 1-16,4-9 0 0,3 6-23 0,-4-6-5 0,1 5-1 0,-1-2 0 16,4-3-6-16,-3 6-2 0,-1-6 0 15,4-1 0-15,0 7-2 0,0-6-1 0,0 0 0 0,0 0 0 16,0 0-6-16,0-6-2 0,0 0 0 16,0 9 0-16,4 2-9 0,-4-5 10 15,0-6-10-15,7 6 10 0,-4 0-10 0,4 0 10 16,0 0-10-16,0-3 10 0,1 3-10 0,2-1 0 0,1 1 0 0,-1 0 0 15,1 0 0-15,-1-6-11 0,5 0 3 0,-5 0 0 32,4 0-31-32,-3 0-5 0,3-6-2 0,0 6 0 15,0-6-53-15,0 6-10 0,0-11-3 0</inkml:trace>
  <inkml:trace contextRef="#ctx0" brushRef="#br0" timeOffset="-93975.034">31658 9783 1335 0,'0'0'29'0,"0"0"7"0,0 0 0 0,0 0 2 0,0 0-30 0,0 0-8 0,0 0 0 0,0 0 0 15,0 0 48-15,0 0 8 0,0 0 1 0,0 0 1 16,0 0-20-16,0 0-4 0,0 0-1 0,0-6 0 15,0-3-22-15,4 3-11 0,-1 1 10 0,1-1-10 16,-1 0 0-16,1 0 0 0,-1-6 0 0,4 6 0 16,1-5 0-16,-1-1-15 0,0 0 3 0,0-3 1 15,0 4-7-15,3-1-2 0,-3 3 0 0,0-3 0 16,4 6-28-16,-4 0-7 0,0 1-1 0,0 5-584 16</inkml:trace>
  <inkml:trace contextRef="#ctx0" brushRef="#br0" timeOffset="-93219.796">31877 9986 1105 0,'0'0'24'0,"0"6"4"0,-4 0 2 0,4-6 2 0,0 0-32 0,0 0 0 0,0 0 0 0,0 8 0 16,0 1 32-16,0 0 0 0,4-3 0 0,-4-6 0 15,4 6 20-15,-4-6 3 0,0 0 1 0,3 6 0 16,1 0-7-16,-1-6-1 0,-3 0 0 0,7 3 0 16,0 0-23-16,-7-3-5 0,4-3 0 0,-4 3-1 15,7 0 11-15,0-3 2 0,-7 3 1 0,7 0 0 16,-4 0-21-16,4-6-4 0,1 6 0 0,-5 0-8 16,4-6 8-16,-3 0-8 0,3 6 0 0,-4-6 0 15,4 0 0-15,0 6 0 0,-3 0 0 0,3 0 0 16,-4-3 0-16,5-3 0 0,-8 6 0 0,3 0 0 0,1-3 0 15,-1 1-9-15,1-1 9 0,-4 3 0 0,0 0 0 0,3-6-8 16,-3 0 8-16,4 3 0 16,-4 3-36-16,0-6-3 0,3 0 0 0,-3 6 0 15,-3-12-5-15,-1 6 0 0,4 4-1 0,-3-4 0 16,3 0-31-16,0 6-5 0,-7-6-2 0,0 0 0 16,3 0 2-16,-3-6 0 0,0 7 0 0,0 5 0 15,0-6-6-15,-4 6-1 0,4 0 0 0,0 0 0 0,0 0 68 0,-4 6 20 16,4-6-8-16,0 5 8 0,0-5 52 0,0 12 16 15,0-9 2-15,0 3 1 0,0 3 2 0,0 0 1 16,0 2 0-16,0 1 0 0,3-6 6 0,-3 0 0 16,4 0 1-16,-4 3 0 0,3-4-23 0,-3 7-5 15,4 0-1-15,-1-6 0 0,1 6-32 0,-1-9-6 16,1 8-2-16,3-5 0 0,0-6 10 0,-4 9 2 0,4 0 0 0,0 3 0 16,0-7-7-16,4 1-1 0,-4 0 0 0,3 0 0 15,-3 3 2-15,4-3 0 0,3 0 0 0,-4 5 0 16,4-5-5-16,4 0-1 0,-4 6 0 0,3-9 0 15,1 3-12-15,0 3 9 0,-1-1-9 0,1-2 8 16,-4 0-20-16,7 0-5 0,-4 0-1 0,5 0 0 31,-1-6-17-31,0 6-3 0,-4-3-1 0,5 5 0 0,-1-5-12 16,-4 3-2-16,4-3-1 0,0 0 0 0,-3 0-23 16,3 0-5-16,-3 3-1 0,3-6-305 0,-4 6-60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25T15:08:18.6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16690 14196 1337 0,'0'0'56'0,"0"0"-44"16,0 6 97-16,-4 0 20 0,4-6 4 0,-3 9 1 15,3-4-45-15,0 1-9 0,0 0-1 0,0 3-1 16,0-9-15-16,0 9-3 0,0-3-1 0,3 0 0 15,1 0-9-15,-4-1-2 0,3 1 0 0,1 0 0 16,-1 3-23-16,1-6-5 0,0 3 0 0,3-3-1 16,-4 0-9-16,4 0-2 0,-3 3 0 0,3-6 0 15,3 0-8-15,-3 0 10 0,4-6-10 0,-4 3 10 16,0 0-10-16,4-6 0 0,-4 0 0 0,0 0 0 16,3 0 28-16,-3 1 4 0,4 2 1 0,-4-12 0 15,0 9-77-15,4-2-16 0,-8 2-4 0,4-6 0 16,0 6 52-16,-3 0 12 0,-1 1 0 0,4-1 0 15,-3-3-28-15,0 3-2 0,-4 3-1 0,3-3 0 16,-3 1-9-16,4-1-1 0,-4-3-1 0,0 6 0 16,0 0-10-16,0-5-3 0,-4 5 0 0,1 0 0 0,-1-3 63 15,0 3 12-15,-3 0 2 0,0 0 1 16,0 3 5-16,-3 0 2 0,-1 3 0 0,1 0 0 16,-1 0-3-16,4 3-1 0,-4 0 0 0,1 6 0 15,3-3-14-15,-4 9-4 0,4-6 0 0,0 5 0 0,0-2-8 0,0 6 0 16,3-7 9-16,-3 7-9 0,4-3 8 0,-1-3-8 15,4-1 10-15,-3 7-10 0,3-3 8 0,0-4-8 16,0 4 0-16,0 0 9 0,3-1-9 0,-3-2 0 0,4 6 0 16,-4 0 0-16,3-7 0 0,1 4 0 0,-1-3 0 15,-3-1 0-15,4 7 0 0,-1-6 0 0,-3 0 0 0,4 2 0 16,-4 4 0-16,3-12 0 0,-3 6-12 0,0-1 12 16,0 1-27-1,-3-3 3-15,3-3 0 0,0 0 0 0,0-6-88 0,0 0-16 16,0 0-4-16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8T15:21:44.50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13201 7660 364 0,'0'0'16'16,"-11"0"-16"0,4-5 54-16,4 2 8 0,3 3 2 0,-7-3 0 15,0-3 0-15,0 0 0 0,3 0 0 0,-3 3 0 16,7 3-17-16,-7-6-3 0,7 6-1 0,-4-6 0 15,-3 1 12-15,4 5 2 0,-1-6 1 0,4 6 0 16,0 0-25-16,0 0-5 0,0 0 0 0,0 0-1 16,0 0 30-16,0 0 7 0,-10 6 0 0,3-6 1 0,7 0-47 15,-4 11-10-15,4-2-8 0,-3 0 12 16,3 0-12-16,0 2 0 0,0 1 0 0,3 0-11 0,1-3 11 0,3 6 0 16,-4 5 0-16,4-8-8 0,0 3 8 0,0 5 0 15,4-5 0-15,-4 2-8 0,0 1 8 16,4 3 0-16,-4-4 0 0,0 1 0 0,0 3 0 0,0-4 0 0,-4 1 0 15,5-3 0-15,-5 2 0 0,-3-5 0 16,4 6 0-16,-4-4 0 16,0 4 0-16,0 5 0 0,0-11 0 0,-4 6 0 0,4 2 0 0,-3-2 9 0,-1 0-9 0,0-4 10 15,1 4-10-15,-1 0 8 0,1-10-8 0,-4 7 8 16,0-6-8-16,3 9-12 0,1-12 2 0,3 2 1 16,-4-2 9-16,4-6 16 0,0 9-4 0,0-9-1 15,0 0-39-15,0 0-7 0,0 0-1 0,0 0-1 16,0 0-49-16,0 0-10 0,0 0-1 0</inkml:trace>
  <inkml:trace contextRef="#ctx0" brushRef="#br0" timeOffset="438.328">13367 7628 589 0,'-4'-6'24'0,"4"-5"-24"16,-3-1 60-16,3 6 8 0,0 0 0 0,-4 0 1 15,4 0-4-15,-3-3-1 0,3 4 0 0,0-7 0 16,0 12 0-16,0 0 0 0,0 0 0 0,0 0 0 16,0 0-51-16,0 0-13 0,0 0 0 0,0 0 0 15,0 12 48-15,0-7 6 0,0 10 2 0,3 3 0 16,-3-6-30-16,4 5-6 0,-4-8 0 0,3 6-1 15,-3 5-9-15,4-8-2 0,-1 6 0 0,4 2 0 16,-3-2-8-16,-1 2 8 0,4-2-8 0,0 0 8 16,1-1-24-16,-1-8-6 0,3 0-1 0,-3 0 0 15,0-3-1-15,4 0-1 0,-4-6 0 0</inkml:trace>
  <inkml:trace contextRef="#ctx0" brushRef="#br0" timeOffset="1276.683">13716 8104 608 0,'0'0'25'16,"0"0"-25"0,0 0 56-16,0 0 7 0,0 0 1 0,0 0 0 15,0 0 0-15,0 0 0 0,0 0 0 0,0 6 0 16,4 0-49-16,-1 0-15 0,1 0 8 0,3-3-8 15,0 3 52-15,0-3 8 0,0 0 0 0,0 0 1 16,3 2-49-16,-2-2-12 0,-1 3 0 0,3 0 0 16,-3-6 28-16,4 0 2 0,-1 0 1 0,-3 0 0 15,0 0 1-15,4 0 1 0,-4 0 0 0,4 0 0 16,-4 0-19-16,0 0-4 0,0 0-1 0,0 0 0 16,0 0-9-16,-4 0-12 0,-3 0 2 0,8 0 1 0,-8 0 9 15,7 0 0-15,-4-6 0 0,1 0 0 0,-1 3 49 0,1-2 12 0,-1-1 3 0,1 3 0 16,-4-6-64-16,3 3-10 0,1-6-3 15,-4 1-1-15,0 5 14 0,0-9 0 0,-4 6 0 0,1 0 0 16,3 3 0-16,-4 1 0 16,-3-7 10-16,4 6-10 0,-1-3 0 0,-3 0 0 15,4 3 0-15,-5 3 0 0,1-2 12 16,0 5-2-16,-3-6-1 0,-1 0 0 0,1 6-58 16,-4 0-12-16,3 0-3 0,0 6 0 0,1 0 52 0,-1-1 12 0,1-5 0 0,3 9 0 15,-4-3 12-15,4 0 6 0,-4 6 1 0,4 0 0 16,0-1-19-16,0-2 0 0,4 3-8 0,-1 6 8 15,1-7 0-15,3 1 0 0,0-3-8 0,0 6 8 16,0-7 0-16,0 4 0 0,3 0 0 0,1 0 0 16,-1-6 0-16,1-1 0 0,-1 1 0 0,4 0-9 15,-3-3-2-15,3 3 0 0,0 6 0 0,4-6 0 16,-4 5 11-16,0-5 0 0,3 6 0 0,-3 3 0 16,0-9 0-16,4 5 0 0,-4-5 0 0,4 0 0 15,-4-3 0-15,3 3 0 0,-3-6 0 0,0 0 0 16,4-6 0-16,-1 6 0 0,1-3 0 0,3-3 0 15,-3 6 0-15,-1 0 0 0,1-6 0 0,3 6 0 16,0-6-40-16,0 1-5 0,-3-1-2 0</inkml:trace>
  <inkml:trace contextRef="#ctx0" brushRef="#br0" timeOffset="1835.503">14086 8054 608 0,'0'0'25'15,"0"0"-25"-15,0 0 44 0,0 0 4 0,0 0 1 0,0 0 0 16,0 6-10-16,-3 0-3 0,3 3 0 0,0 0 0 16,3 0 6-16,-3-3 1 0,0-6 0 0,4 5 0 15,-4 7 17-15,3-6 3 0,1 3 1 0,0 6 0 16,-1-7-46-16,1 4-9 0,3 0-1 0,-4 3-8 15,1-7 32-15,-1 1-1 0,1 3 0 0,-4-6 0 16,3 6-3-16,-3-6-1 0,4 2 0 0,-4-2 0 16,3 0-27-16,1 3 0 0,-4 0 0 0,0-9 0 15,0 0 26-15,0 0 3 0,0 0 1 0,0 0 0 16,0 0-10-16,0 0-3 0,0 0 0 0,0 0 0 16,0 0-1-16,3-9 0 0,-3-3 0 0,4 3 0 15,-1 1-8-15,-3-4-8 0,4-6 9 0,-4 9-9 16,0-2 0-16,3-1 0 0,-3 0 0 0,0 6 0 15,0 0 0-15,0 6 0 0,0 0 0 0,0 0 0 16,0 0 0-16,0 0 0 0,4-9 0 0,0 4 0 16,-4 5-8-16,3-6 8 0,-3 6 0 0,4-3 0 15,3-6 0-15,0 9 0 0,0-6 0 0,0 6 0 16,0 0 0-16,3 6 0 0,1-6-8 0,0 9 8 16,-1-9 0-16,1 0 0 0,-1-6 0 0,-3 6 0 0,4 6 0 15,0-3 0-15,-1 6 0 0,1-4 0 0,-4 7 0 0,0-6 0 16,0 0 0-16,0 6 0 0,0-4 8 0,0-2 0 0,-3 3-8 15,-1 0 12-15,1 3-12 0,-1-6 0 0,1 5-12 0,-4-5 12 16,3 3 0-16,-3 3 17 0,4 0-1 0,-4-7-1 16,3 7-24-16,-3-6-5 0,0-6-1 15,0 0 0-15,0 3 15 0,0-3 0 16,0 0 0-16,4 9 0 0,-4-9 0 16,7 6 0-16,-4-3 0 0</inkml:trace>
  <inkml:trace contextRef="#ctx0" brushRef="#br0" timeOffset="2737.043">14739 8251 850 0,'0'0'17'0,"0"0"6"16,0 0-23-16,0 0 0 0,0 0 0 0,0 0 0 16,0 0 61-16,0-5 8 0,-3-1 2 0,-1 0 0 15,0 0-11-15,4 6-3 0,0-6 0 0,-3-3 0 16,-4 3 57-16,3-5 11 0,1-1 3 0,-1 0 0 16,1 6-70-16,-4 0-14 0,3 0-2 0,1 3-1 0,-4-2-14 0,3-1-3 15,-3-3-1-15,0 6 0 16,0 3 11-16,0 0 2 0,0 9 1 0,-4-6 0 15,1-3-59-15,3-3-12 0,-4-6-2 0,0 3-1 0,4 6 37 16,0 0 0-16,0 6 0 0,0-6 0 0,0 9 0 0,4 0 0 0,-1-4 0 16,1 4 0-16,-1 3 0 0,4 0 0 15,-3 0 0-15,3-1 0 0,0 4 0 0,0 9 0 16,0-10 0-16,0 10 0 0,3-7-15 0,-3-2 5 16,4 3 1-16,-1-1 0 0,1-5 9 0,-4 0 0 15,3-3 0-15,1 0-8 0,-1-1 8 0,4-2 16 0,-7-6-4 16,4 12-1-16,3-12-11 0,-4 6-16 15,4-6 4-15,0 6 1 0,4-6 11 0,-4 0 14 16,-3-6-3-16,3 6-1 0,0-6-10 0,-4-6 0 0,4 3 0 0,0 1 0 16,-3-4 48-16,3-3 4 0,-4-3 0 0,5 1 1 15,-5-4-34-15,1 4-7 0,-1-13-2 0,4 10 0 16,-3-10-10-16,-1 10 0 0,-3-10 0 0,4 1 0 16,-4 8 0-16,0 4 0 0,3-10 0 0,-3 10 0 15,0-1 0-15,4-6 0 0,-4 4 0 0,0-4 0 16,0 4 0-16,-4-4 0 0,4-2 0 0,-3 8 0 15,-1-5 0-15,4 2 0 0,-3 3 0 0,-1-5 0 16,1 5 0-16,-1-2 0 0,4-4 0 0,-3 4 0 16,-4 5 0-16,3 0 0 0,0-3 0 0,-3 4 0 15,4 2-46-15,-4 0-14 0,3 1-4 0,1 5 0 16,-4 0 52-16,7 6 12 0,0 0 0 0,-4 0 0 16,4 0 0-16,-10 0 0 0,3-6 0 0,0 12 0 15,7-6 0-15,-8 6 0 0,1-6 0 0,7 0 0 0,0 0 0 16,0 0 0-16,0 0 0 0,-3 0 0 15,-1 6 0-15,1-6 0 0,3 11 0 0,0 1 0 0,3 3 0 16,1 8 0-16,3 1 0 0,0 2 0 16,0-2 0-16,4-1 0 0,-4 4 0 0,0-4 0 15,3-2 0-15,-3 2 0 0,0 1 0 0,4 2 0 16,-4-2 0-16,4-1 0 0,-4 4 0 0,3-7 0 0,-3 4 0 0,0-6 0 0,0-1 0 0,4 1 0 16,-4 8 0-16,0-5 0 0,-3 8 0 0,3 1 0 15,-4-10 0-15,1 10 0 0,-1-4 0 0,-3 3 0 16,4-8 0-16,-1 0 0 0,1-1 0 0,-1-2 0 15,-3-3 0-15,4 2 0 0,-4 1 0 0,4-6 0 16,-1-1 0-16,1 4 0 0,-1-3 0 0,-3 0 0 16,4-1 0-16,-1-5 0 0,1 3 0 0,-1 0 0 15,1 0 0-15,-1 2 0 0,1-5 0 0,-1 6 0 16,-3-12 0-16,0 0 0 0,0 0 0 0,7 0 0 16,-7 0 0-16,11 0 0 0,-8-6 0 0,5 0 0 15,-1 0 0-15,0 1 0 0,-4-7 0 0</inkml:trace>
  <inkml:trace contextRef="#ctx0" brushRef="#br0" timeOffset="3414.459">15025 8278 836 0,'-4'-9'24'0,"1"3"4"0,-1 0-28 0,4 6 0 0,0 0 0 0,0 0 0 15,0 0 108-15,-3 0 16 0,-4 3 4 0,7-3 0 16,-7-3-52-16,7 0-9 0,-4 0-3 0,4 3 0 16,0 0 0-16,0 0 0 0,0 0 0 0,-3 0 0 15,3 0-51-15,0 0-13 0,-8 3 0 0,1 0 0 16,7-3 20-16,-3 3 2 0,-1 0 0 0,-3 0 0 16,4 0-6-16,-1 6 0 0,1-3-1 0,-1 0 0 15,4-1 2-15,-3 1 1 0,3 6 0 0,0-3 0 16,-4 3-18-16,4-1 0 0,4 7 0 0,-4-6-9 15,3 0 9-15,1-1 0 0,-1-2 8 0,1 9-8 16,-1-12 0-16,1 3 0 0,-1-1 0 0,4 1-12 16,-3 3 12-16,3-6 0 0,0 0 10 0,4-6-10 15,-4 6 8-15,0-6-8 0,3 5 0 0,-3-5 9 16,4 6-9-16,-4-6 10 0,0 0-10 0,0 0 10 16,0 0-2-16,0-6-8 0,0 1 12 0,0 5-4 15,0-6 0-15,-3 0-8 0,3 0 12 0,-3-9-4 16,3 9 0-16,-4 0 0 0,1 1 0 0,-4-1 0 15,3-6-8-15,-6 6 10 0,3-6-10 0,0 4 10 16,-4-1-10-16,1 0 0 0,-1-9 0 0,-3 12 8 16,0-5-8-16,0 2 0 0,0 0 0 0,-4 0 0 0,1 3-23 0,-1-6 0 15,-3-5 0-15,3 5 0 0,-3-3-1 0,0 10 0 0,4-13 0 16,-5 6 0 0,8 6-15-16,0 3-3 0,7 3-1 0,0 0 0 0,-7 0 35 0,0 3 8 0,4 0 0 15,-4 6 0-15,3 3 0 0,1-6 0 0,-1 5 0 16,1-2 0-16,3 6 0 0,-4-6 0 0,4 2 0 15,0 1 0-15,0-3 0 0,4 3 0 0,-4-3-9 0,3 5 9 16,1-8-104-16,3 0-17 16,0 6-3-16</inkml:trace>
  <inkml:trace contextRef="#ctx0" brushRef="#br0" timeOffset="3704.996">15289 8345 1234 0,'0'0'25'0,"-3"6"7"0,-4 0-32 15,3 0 0-15,-3 6 0 0,4-9 0 16,-4 6 37-16,3-1 1 0,4 4 0 0,-3-6 0 0,3 0-4 15,0-6-1-15,-4 12 0 0,4-6 0 0,0-3-23 0,0 2-10 16,4 1 8-16,-4-6-8 0,0 0 0 16,0 0 0-16,0 0 0 0,0 0 0 0,0 0-28 0,0 0 3 15,3 6 0-15,-3-6 0 16,0 0-41-16,0 0-8 0,4-3-2 0</inkml:trace>
  <inkml:trace contextRef="#ctx0" brushRef="#br0" timeOffset="3862.692">15092 7819 1241 0,'-18'-17'25'0,"11"17"8"0,7 0-33 0,0 0 0 0,0 0 0 0,0 0 0 16,0 0 59-16,-3 0 5 0,3 0 0 0,0 0 1 16,0 0-47-16,0 0-10 0,0 0-8 0,0 0 12 15,0 0-87-15,0 0-17 0</inkml:trace>
  <inkml:trace contextRef="#ctx0" brushRef="#br0" timeOffset="4284.014">15402 7566 1314 0,'0'0'37'0,"0"0"8"0,0 0-36 0,0 0-9 0,0 0 0 0,0 9 0 16,0-3 78-16,0 0 14 0,0 6 2 0,4 0 1 15,-1-7-50-15,-3 7-9 0,4-9-3 0,-1 9 0 16,4 5-33-16,-3 1 0 0,3 3 0 0,0 8 0 15,0-5 0-15,0-4 0 0,4 4 0 0,-4-1 0 16,0 4 0-16,3 2 0 0,-2 3 0 16,-5-2 0-16,4 2 0 15,-3 3 0-15,-1-2 0 0,4 5 0 0,-3-3 28 0,-1 4 0 16,1 2-1-16,-1-9 0 0,-3 3-27 0,4 3 8 0,-1-8-8 16,-3 2 0-16,0-5 9 0,4 2-9 15,-4-5 10-15,-4 2-10 0,4-2 20 0,0-7-3 0,0 4 0 0,0-4 0 16,0-11-4-16,0 6-1 0,0-9 0 0,0-3 0 15,0 0-12-15,0 0 0 0,0 0 0 0,4 3 0 16,-4-3-97-16,7 3-26 0,-3 0-5 0</inkml:trace>
  <inkml:trace contextRef="#ctx0" brushRef="#br0" timeOffset="4644.749">15335 7896 1317 0,'-3'17'27'0,"-1"1"8"0,1-12-35 0,-1 6 0 0,4-12 0 0,0 0 0 16,0 0 62-16,0 0 6 0,0 0 0 0,0 0 1 15,0 0-5-15,0 0 0 0,-3 8-1 0,3-8 0 16,0 0-50-16,0 0-13 0,0 0 0 0,0 0 0 16,0 12 36-16,0-6 3 0,3 6 0 0,1 0 0 15,3-12-22-15,0 5-4 0,0-5-1 0,0 3 0 16,3 0 0-16,1 0 0 0,3 0 0 0,-3 3 0 16,3 3-12-16,0-9 0 0,0 6 8 0,4-6-8 15,-1 6 0-15,1-6 11 0,0-6-11 0,3 6 10 16,-4 0-10-16,1 0 0 0,0 0 0 0,3 0 0 15,-3-6-38-15,-1 6 0 0,1-6 0 16</inkml:trace>
  <inkml:trace contextRef="#ctx0" brushRef="#br0" timeOffset="5531.415">17064 7531 562 0,'-4'12'24'0,"1"0"-24"16,-1-1 55-16,1 1 6 0,3 3 2 0,-4 3 0 15,4 2-10-15,-3 1-1 0,3 5-1 0,0-5 0 16,0 8-3-16,0 6 0 0,0 4 0 0,0-7 0 15,0 3-12-15,0-14-2 0,3 8-1 0,-3-5 0 16,0 2-10-16,0 4-3 0,0-4 0 0,0 3 0 16,0-2-1-16,0 2-1 0,0-8 0 0,0 2 0 15,-3 1 18-15,3-4 3 0,-4-2 1 0,1 6 0 16,3-13-8-16,-4 4-2 0,4 3 0 0,0-7 0 16,-3 7-18-16,3 6-4 0,0-4-8 0,0 1 12 15,0-4-12-15,3 7 0 0,-3-12 8 0,4-1-8 16,-1-2 0-16,-3 9 0 0,4-12 0 0,-1 0 0 15,-3-6 0-15,0 0-15 0,0 0 3 0,7 0 1 16,0-6-42-16,-3 0-9 0,3-6-2 0</inkml:trace>
  <inkml:trace contextRef="#ctx0" brushRef="#br0" timeOffset="6099.14">17198 8266 1337 0,'0'0'28'0,"0"0"6"0,0 0-34 0,0 0 0 0,0 0 0 0,0 0 0 16,0 0 59-16,0 0 5 0,0 0 0 0,-7 9 1 15,7-9-33-15,0 0-8 0,0 0 0 0,0 0-1 16,0 0-13-16,0 0-2 0,7 3-8 0,0-3 12 16,0 6-3-16,4 0-1 0,-1-6 0 0,1 5 0 15,-1-5-8-15,1 0 12 0,0 0-12 0,-1 0 12 16,1 0 5-16,-4-5 2 0,0-1 0 0,0-3 0 16,0 0-19-16,0 0-14 0,0 3 2 0,0 1 1 15,-3-7 11-15,-1 6 8 0,1 0-8 0,-1 6 11 16,-3 0-11-16,4-9 0 0,-4 9 9 0,0-3-9 15,0-3 0-15,0 0 8 0,3 4-8 0,-6-4 0 16,-1 0 0-16,4 6 0 0,0-6 0 0,0 6 0 16,0 0 0-16,-7-6 0 0,7 6 0 0,0 0 0 0,0 0 0 15,-10 0 0-15,-1 0 0 0,4 6 0 0,0-6 0 16,-4 0 0-16,4-6 0 0,0 6 0 0,0 0 0 16,0 6 0-16,4 0 0 0,-5 3 0 15,5-4 0-15,-1 1 0 0,1-3-12 0,-1 6 4 16,1 9 8-16,3-6-10 0,0 2 10 0,0 4-10 0,0-1 2 0,0 1 0 15,3 0 0-15,1-4 0 0,-1 4 8 0,1-6 0 16,-1-3 0-16,1 2 0 0,3 1 14 0,0 0 5 0,-3-6 1 16,3 0 0-16,0 0-20 0,0-1 0 0,3-2 0 0,-3 3 0 15,1-3 0-15,2 0-19 0,-3-3 4 16,4 6 1-16,6-12 14 0,-3 6 0 0,8-6 0 0,-1 3 0 16,-4-3-21-1,5 1-5-15,2-1-1 0</inkml:trace>
  <inkml:trace contextRef="#ctx0" brushRef="#br0" timeOffset="6744.487">17903 7631 808 0,'0'0'16'0,"0"0"6"0,-7 3-22 0,0 3 0 0,4 3 0 0,-4-6 0 32,7-3 79-32,0 0 11 0,0 0 2 0,0 0 1 0,0 0-37 0,0 0-8 15,-4 8-2-15,-3-2 0 0,7-6 14 0,0 0 4 0,0 0 0 0,0 0 0 16,0 0-52-16,0 0-12 0,0 0 0 0,0 0 0 15,0 0 0-15,-3 6 0 0,-1 0 0 0,1 0 0 16,3 0 0-16,0 0 0 0,-4 0 0 0,4 5 0 16,0-2 0-16,4 3 0 0,-4 0 0 0,3 2 0 15,1 1 34-15,-1 6 4 0,-3 2 1 0,7-2 0 16,-3 8-23-16,-1-14-4 0,4 8 0 16,-3 1-1-16,3-1-2 0,-4 4 0 0,5-1 0 0,-5 4 0 15,1-1 0-15,-1-2 0 0,1 2 0 0,-1-5 0 16,1 2 7-16,-1-5 2 0,1-4 0 0,-4 7 0 15,3-4 6-15,-3 4 2 0,0-1 0 0,0 1 0 16,0-4 2-16,0-2 1 0,0 3 0 0,-3 2 0 16,3-11-5-16,0 6-2 0,0-10 0 0,0 4 0 15,0 0-9-15,0 0-1 0,0-1-1 0,-4-5 0 16,4-6-11-16,0 0 0 0,0 0 0 0,0 0 0 16,0 0 0-16,0 0 8 0,0 0-8 0,0 0 0 15,0 0-24-15,0 0-9 0,4 0-3 0,3-6 0 16,-4 6-135-16,4 0-27 0</inkml:trace>
  <inkml:trace contextRef="#ctx0" brushRef="#br0" timeOffset="7035.369">18098 8278 684 0,'0'0'28'16,"0"0"-28"0,0 0 46-16,0 0 3 0,3 6 1 0,1 5 0 15,-1-5 8-15,1 6 2 0,-1 0 0 0,-3 3 0 16,0-4 4-16,4 1 0 0,-4 3 1 0,0-3 0 16,0-1-3-16,0 1-1 0,0-6 0 0,0 6 0 15,0-6-5-15,-4 5 0 0,4-2-1 0,0 3 0 16,4-6-37-16,-4-6-7 0,0 0-2 0,0 0 0 15,0 0 3-15,0 6 1 0,0-6 0 0,0 0 0 16,0 0-72-16,10 0-14 0,-3 0-3 0</inkml:trace>
  <inkml:trace contextRef="#ctx0" brushRef="#br0" timeOffset="7213.362">18087 8016 1241 0,'-7'9'25'0,"7"-9"8"0,0 0-33 0,0 0 0 0,0 0 0 0,0 0 0 16,0 0 0-16,0 0 0 0,0 0 0 0</inkml:trace>
  <inkml:trace contextRef="#ctx0" brushRef="#br0" timeOffset="7814.315">18281 8254 1094 0,'0'0'23'0,"0"0"5"16,0 0-28-16,0 0 0 0,0 0 0 0,0 0 0 15,-4 3 56-15,1 3 7 0,-1-3 1 0,4 6 0 16,0-9 0-16,0 0 0 0,0 0 0 0,0 0 0 16,4 3 0-16,-1 3 0 0,1 0 0 0,-1-1 0 15,5 1-52-15,-5 0-12 0,4 0 0 0,-3 3 0 16,3-3 0-16,0 0 0 0,0 0 0 0,3-1 0 15,-3 1 0-15,4 0 0 0,-4-6 0 0,0 6 0 0,4-6 34 0,-4 0 4 16,0 6 1-16,3-6 0 0,-3 0-23 0,1-6-5 16,-1 6-1-16,-4-6 0 0,4 0 2 0,-3 0 0 0,-1 1 0 15,-3-1 0-15,4 0-1 0,-4 0 0 0,3 0 0 16,-3 3 0-16,-3-9-11 0,3 6 12 0,0 1-12 16,-4-1 12-16,-3-9-3 0,4 12 0 0,-4-3 0 0,0 3 0 15,-1-3-9-15,1 6 0 0,0 0 9 16,-3-5-9-16,-1-1 0 0,1 0 0 15,3 0 0-15,-4 0 0 0,7 0-24 0,4 6 1 16,0 0 0-16,0 0 0 0,0 0 23 0,-7 6 0 0,7-6 0 0,-7 0 0 16,0 12-19-16,4-6 4 0,-1 5 1 15,-3-5 0-15,4 6 5 0,-1 3 1 0,1 2 0 0,-1-5 0 16,4 3 8-16,0-3 0 0,0-1 0 0,0 1-8 16,-3 3 8-16,3-3 0 0,0-1 0 0,0 7 0 15,3-12 0-15,-3 6 0 0,4-1 0 0,-1 4 0 16,-3-3 14-16,4-6-2 0,-4 5 0 0,3-2 0 15,4 6-12-15,-3 0 0 0,6-4 8 0,1 7-8 16,0-12 0-16,3-3 11 0,0 0-11 0,0 0 10 16,0-3-10-16,0 0 0 0,-3 0 0 0,3 0 0 15,3-3-52-15,-3-6-7 0,1-6-1 0</inkml:trace>
  <inkml:trace contextRef="#ctx0" brushRef="#br0" timeOffset="8262.609">18584 8251 964 0,'-7'12'20'0,"7"-12"5"0,0 6-25 15,0-6 0-15,-3 9 0 0,-1-3 0 0,4 0 76 0,0-1 11 0,-3 7 1 0,3-6 1 16,0-6-13-16,0 3-2 0,0-3-1 0,3 12 0 16,-3-3-41-16,4-1-9 0,-1 4-2 0,-3 6 0 15,4-9 3-15,-1 2 0 0,4 1 0 0,-3 6 0 16,-1-6-5-16,5-7-1 0,-5 4 0 0,4 3 0 16,0 0-5-16,0-6-1 0,0 0 0 0,0 5 0 15,0-8 9-15,0 9 2 0,0-6 0 0,1-3 0 16,-1 0 5-16,0-3 0 0,0-3 1 0,0 0 0 15,0-3-29-15,3-3 8 0,-3 3-8 0,4-5 0 16,-4 5 47-16,0-6 6 0,0-6 2 0,0 7 0 16,4-4-38-16,-4 3-7 0,3-6-2 0,-2 4 0 15,-1-4-8-15,0 0 0 0,-4 4 0 0,1-4 0 16,-1-5 0-16,1-1 0 0,-1 4 0 0,-3-4 8 16,4 15-8-16,-4 3 0 0,0 6 0 0,0 0 0 15,0-6-12-15,0-5-5 0,-4-7-1 0,1 0 0 16,-1 4-32-16,1 2-6 0,-1 0-2 0,1 6 0 15,-1-5-150-15,1 5-29 0</inkml:trace>
  <inkml:trace contextRef="#ctx0" brushRef="#br0" timeOffset="69666.977">22740 9130 1074 0,'-7'6'30'0,"0"0"8"0,0 0-30 0,0 0-8 0,3 0 0 0,4-6 0 15,0 0 52-15,-7 0 10 0,7 0 2 0,0 0 0 16,0 0 12-16,0 0 2 0,0 0 1 0,0 0 0 16,0 0-79-16,-3 12-8 0,3-12-6 0,-7 0-1 15,7 0 48-15,0 11 10 0,0-8 1 0,0 6 1 16,0-3-31-16,0 3-6 0,0 3-8 0,0-1 11 15,-4 1 5-15,4-3 0 0,0 6 1 0,0 5 0 16,-3-2 5-16,3 2 1 0,-4 4 0 0,-3-1 0 16,4 4 1-16,-5 2 0 0,5 4 0 0,-4-4 0 15,0 3 4-15,3 4 0 0,-3 2 1 0,4-6 0 16,-1 3-2-16,1 1-1 0,-1-4 0 0,1-3 0 16,-1 4-6-16,4-7-2 0,-3 4 0 0,-1-4 0 15,0-2-18-15,1-1 8 0,-1-8-8 0,4 2 0 16,-3 7 8-16,3-6-8 0,-4 8 0 0,4-8 0 15,-3-9 0-15,3 5 0 0,0-5 0 0,0-3 0 16,0-6 0-16,0 0 0 0,0 0 0 0,0 0 0 16,0 0-110-16,0 0-26 0,0 0-4 0</inkml:trace>
  <inkml:trace contextRef="#ctx0" brushRef="#br0" timeOffset="70389.367">22966 9760 1074 0,'0'0'30'0,"0"0"8"16,0 0-30-16,0 0-8 0,0 0 0 0,0 0 0 15,0 0 77-15,-4-3 15 0,-3 0 2 0,0 3 1 16,7 0-27-16,-7-3-4 0,0 0-2 0,0 0 0 16,4 0-10-16,-5 0-1 0,1-3-1 0,4 0 0 15,3 6-14-15,-7 0-2 0,7 0-1 0,-7 0 0 16,0-6-13-16,0 6-2 0,-4 0-1 0,4-6 0 15,0 6-9-15,0 0-8 0,0 6 9 0,0 0-9 16,3-6 0-16,-3 12 0 0,4-6 0 0,-4 0 0 0,3 0 0 0,-3 2 0 16,3-2 0-16,-3 6-10 0,4 0 10 0,-1-6 0 0,1 5 0 15,-1 4 0-15,1-3 0 16,-1-6 0-16,1 6 0 0,3-4-8 0,-7 4 8 16,3-3 0-16,4 0 0 0,-3 3 0 0,3-7 0 0,0 7 0 15,0-12 0-15,0 3 0 0,0 3 0 0,3 0 0 0,1-3 0 16,3 0 0-16,-4 0 0 0,4-3 0 0,-3-3 0 15,3 3 0-15,0-3 0 0,4 3 0 0,-4 0 8 0,3 0-8 16,1-3 0-16,-1-3 9 0,1 0-9 0,0 3 0 16,-1-9 0-16,1 1 0 0,-1-1 0 0,1 0-12 15,-4 0 12-15,0 4 0 0,0 2 0 0,0 0 0 16,0-6 0-16,-3 6 0 0,-1 0 0 0,-3 6 0 16,0 0 0-16,0 0 0 0,0 0 0 0,0 0 0 15,0 0 0-15,0 0 0 0,0 0 0 0,0 0 0 16,0 0 0-16,0 0 0 0,0 0 0 0,0 0 0 15,0 9 0-15,4 0 0 0,-4-3 0 0,0 0 0 16,0 5 0-16,0-8 0 0,0 9 0 0,3 0 0 0,1 6 0 0,3-7 0 16,-4-5 0-16,1 3 0 15,3 0 0-15,-4 3 0 0,1-4 0 0,3 10 0 0,0-12 0 0,0 9 0 16,0-1 0-16,-3 1 0 0,3-3 0 0,0-3 0 16,0 2 0-16,0-2 0 15,0 0-54-15,0 3-8 0,0-1-2 0,-3 1 0 16,3-3 0-16,0 3 0 0,0 0 0 0,0 5 0 15,0-5-26-15,0-6-6 0,4 3 0 0</inkml:trace>
  <inkml:trace contextRef="#ctx0" brushRef="#br0" timeOffset="71095.174">24003 9413 1314 0,'0'0'37'0,"0"0"8"15,-4-6-36-15,1-6-9 0,-1 6 0 0,1 0 0 16,-1 0 84-16,1 0 16 0,-1 4 2 0,1-4 1 15,-4-6-63-15,3 6-12 0,1-6-2 0,-4 3-1 0,3-2 2 0,-3-1 0 0,0 0 0 16,3 0 0 0,-3 4-43-16,0-7-9 0,-3 6-2 0,3-3 0 0,-7 6 43 0,3-11 9 0,-3 2 2 0,0 3 0 31,3 6-43-31,-3 1-9 0,0 5-2 0,3 0 0 0,-3 0 38 0,4 0 7 0,-4 0 2 0,3 5 0 16,-3-5-20-16,3 6 0 0,1-3 0 15,-1 3-9 1,4 0 9-16,-3 0 0 0,2 0-9 0,1 6 9 0,0-1-15 0,0 1 2 15,4-3 0-15,-1 6 0 0,1-1 13 0,-1-2 0 0,4 3 0 16,-3-4 0-16,3 7 0 0,0 0 0 0,0 2 0 0,3 10 0 16,-3-13 19-16,4 10 6 0,3-4 2 0,0 7 0 15,-4 2-11-15,4-5-1 0,0 8-1 16,1-3 0-16,-1 3-6 0,0 1 0 0,-4-4-8 16,1 0 12-16,-1 4-12 0,1-4 11 0,-1-3-11 0,1 4 10 15,-4-1-10-15,0-5 0 0,3 5 9 0,-3-3-9 16,0-2 0-16,0-4 8 0,0 4-8 0,0-4 0 15,4-8 8-15,-4 3-8 0,0-7 8 0,3 1-8 16,-3-6 0-16,0-6 0 0,0 0 0 0,4 3 8 16,-4-3-8-16,0 0 0 0,0 0 0 0,0 0-8 15,0 0-15-15,0 0-2 0,0 0-1 16,0 0 0-16,3-3-25 0,1-3-5 0,-1 0 0 0,1 0-1 16,-4-5-35-16,0 2-6 0,0 0-2 0</inkml:trace>
  <inkml:trace contextRef="#ctx0" brushRef="#br0" timeOffset="71380.394">23615 9874 1094 0,'0'0'23'0,"0"0"5"0,0 0-28 0,0 0 0 0,0 0 0 0,0 0 0 16,0 0 56-16,0 0 7 0,0 0 1 0,0 0 0 15,0 0 32-15,0 0 8 0,0 0 0 0,0 0 1 16,7-6-53-16,-3 6-12 0,3-3-1 0,3 0-1 16,-3 3-21-16,4-5-4 0,-4 5-1 0,3-6 0 15,1 6-12-15,0 0 8 0,-1 0-8 0,1 0 0 16,3 0 0-16,-4 0 0 0,1 0 0 0,3 0 0 31,-3 0-20-31,-1 6-8 0,4-6 0 0,-3 5-1 0,0-5 29 0,-1 3-9 0,1 0 9 0,-1 3 0 16,1-3-148-16,0 0-24 0,-1 0-4 0</inkml:trace>
  <inkml:trace contextRef="#ctx0" brushRef="#br0" timeOffset="71654.672">24017 9901 862 0,'0'0'36'0,"0"0"-28"16,0 0 42-16,0 0 9 0,0 0 1 15,-3 11 1-15,3-5 3 0,-4 0 0 0,4 3 0 0,-3 3 0 16,3-1 0-16,-4 1 0 0,4 6 0 0,-4-9 0 16,4 2-52-16,-3 1-12 0,-1 0 0 0,4 0 0 15,-3-3 0-15,3 5 0 16,0-8 0-16,0 3 0 15,0-9 0-15,0 0 0 0,0 0 0 0,0 0 0 0,0 0 0 0,3 6 0 0,-3-6 0 0</inkml:trace>
  <inkml:trace contextRef="#ctx0" brushRef="#br0" timeOffset="71829.087">23929 9762 1094 0,'0'0'23'16,"0"0"5"-16,0 0-28 0,0 0 0 0,0 0 0 0,0 0 0 15,0 0 52-15,0 0 6 0,0 0 1 0,0-2 0 16,0-4-41-16,0 3-8 0,3-3-2 0</inkml:trace>
  <inkml:trace contextRef="#ctx0" brushRef="#br0" timeOffset="72412.759">24179 9886 1242 0,'0'9'35'0,"-3"-3"9"0,3 5-36 0,0-11-8 0,-4 6 0 0,1 3 0 15,-1 3 57-15,1-3 10 0,3 5 1 0,-4 4 1 16,1-9-33-16,3 0-8 0,-4-1 0 0,4 10-1 16,0-12-19-16,0 6-8 0,0 0 0 0,-3-1 8 15,3-2-8-15,0-3 12 0,0-6-12 0,0 12 12 16,0-12-3-16,0 0 0 0,0 0 0 0,0 6 0 15,0-6-1-15,0 0 0 0,0 5 0 0,0-5 0 16,0 0 4-16,0 0 0 0,0 0 0 0,0 0 0 16,0 0 4-16,0 0 0 0,0 0 1 0,0 0 0 15,0 0-2-15,3-5-1 0,1-977 0 0,-4 1943 0 16,3-967-26-16,-3-3-4 0,4-2-2 0,-4 2 0 16,0 3 30-16,3-6 7 0,1-6 1 0,-4 10 0 15,3-4-20-15,1 6 0 0,-1-6 0 0,-3 0 0 16,4 4-12-16,-4-1-7 0,3 0-1 0,1 3 0 15,-4 0 35-15,0 6 6 0,4-6 2 0,-4 6 0 16,7 0-23-16,0 0 0 0,-4 0 0 0,4 0 0 16,4 6 0-16,-4 0 0 0,3 0-8 0,1 3 8 0,-4-3 0 15,4 3 0-15,-1-1 0 0,-3-2 0 16,4 6 0-16,-4-6 0 0,0 3 8 0,4 2-8 0,-4 7-14 0,0-6-7 16,0 0-2-16,-4 5 0 0,4-2 23 15,-3 3 0-15,3-7 0 0,-4 4 0 16,-3 0 0-16,4-1 0 0,-4 4 0 0,3-6 0 15,-3 0 0-15,0 2 0 0,0-2 0 0,0 0 0 16,0-6-56-16,0-6-6 0,0 6-2 0,0-6 0 16,0 0-102-16,4 8-21 0,-4-8-4 0</inkml:trace>
  <inkml:trace contextRef="#ctx0" brushRef="#br0" timeOffset="104910.273">26420 9727 649 0,'-8'0'13'0,"-2"6"4"0,-1-6-17 0,4 6 0 0,0-3 0 0,0 0 0 16,0 3 42-16,0 0 5 0,3-1 1 0,-3 1 0 16,4 3-14-16,-1-3-2 0,-3 6-1 0,4-6 0 15,-1 0-19-15,1-1-3 0,3-5-1 0,-4 6 0 16,4 3 18-16,0-3 3 0,0-6 1 0,0 6 0 16,0-6-22-16,0 0-8 0,0 0 0 0,0 0 9 15,0 0-9-15,0 0 0 0,0 0 0 0,0 0 0 16,0 0 30-16,0 0 14 0,0 0 2 0,0 0 1 15,4 6-31-15,-4-6-7 0,0 6-1 0,0-6 0 0,3 0-8 0,1 6 0 16,-4-6 0-16,0 5 0 0,3 1 0 0,-3 6 0 16,0-6 0-16,4 0 0 0,-4 3 0 0,0-3 8 0,0-6-8 0,0 5 8 15,0-5 7-15,0 6 1 0,0-6 0 16,3 6 0-16,-3-6-16 16,4 3-15-16,-4-3 3 0,3 3 1 15,-3-3 59-15,4 0 12 0,3 0 3 0,0-3 0 16,-3 0-50-16,3 3-13 0,-7 0 0 0,7 0 0 0,-4-6 36 0,4 0 3 0,-3 6 0 0,-4 0 0 15,10 0-27-15,-3 0-12 0,1 0 10 0,-5 0-10 16,4 0 14-16,-7 0-3 0,7 0-1 0,-3 0 0 16,3 12-10-16,-4-12 0 0,4 3 0 0,-3 3 0 15,-1 0 0-15,4 3 13 0,-3-3 0 0,0 2 0 16,-1 4-13-16,1-6-12 0,-4 0 3 0,0 0 0 16,3 3 9-16,-3-1 0 0,4 7 0 15,-4-3 0-15,3 0 8 0,-3-6-8 0,0 5 10 0,0 1-10 16,0-3 18-16,0 3-2 0,-3-7-1 0,3 7 0 15,0-12 1-15,-4 3 1 0,4-3 0 0,-3 9 0 16,-1-3-3-16,-3 3-1 0,3-3 0 0,1 5 0 16,-1-5-13-16,1 0 8 0,-1 0-8 0,1 0 0 15,-1 3 0-15,-3-3 0 0,0 5 0 0,0-5 0 16,4 0 16-16,-4 0 3 0,3 0 1 0,-3 0 0 16,3-3-20-16,-6 0 0 0,3-3 0 0,0 5 0 15,3-10 0-15,-3 5 0 0,0-3 0 0,4 0 0 16,-5-3-48-16,5 0-12 0,-1 0-4 0,-3 0 0 15,4-6 39-15,-1 1 7 0,-3 2 2 0,4 3 0 16,-1 0-77-16,4 0-15 0,-3 0-4 0</inkml:trace>
  <inkml:trace contextRef="#ctx0" brushRef="#br0" timeOffset="105581.094">26663 9874 1219 0,'-14'-6'25'0,"14"6"7"16,0 0-32-16,0 0 0 0,0 0 0 0,0 0 0 16,0 0 66-16,0 0 7 0,0 0 2 0,0 0 0 15,-4 6-44-15,4-6-9 0,0 0-2 0,-3 6 0 16,3-6 12-16,-4 9 3 0,4-3 0 0,0 0 0 16,0 5-21-16,0-5-4 0,4 0-1 0,-1 0 0 15,1 0-9-15,3 0 12 0,0-3-12 0,-4 3 12 16,5-3-12-16,2-1 10 0,-3 4-10 0,0-6 10 15,4 0-2-15,-4 0-8 0,0 0 12 0,0 0-4 16,0 0-8-16,4-6 0 0,-4 1 0 0,0 2 8 16,0 0-8-16,-4 0 0 0,4 0 0 0,-3-3 0 15,-1 3 0-15,1-3 0 0,-1 0 0 0,1 0 0 16,0-5 0-16,-1 5 0 0,-3 0 0 0,4 0 0 16,-4 0 0-16,0-3 0 0,0 3 0 0,0 1 0 0,-4-1 0 15,4 0 0-15,-3 6 0 0,-1-6 0 0,-3 0 0 0,3 3 0 0,-3 0 0 16,-3 3 0-16,3 0 0 15,0 0 0-15,0 0 0 0,0 0 0 0,0 3 0 0,-1 0 0 0,1 3 0 0,0 0 8 16,0 0-8-16,0 0 0 0,0 2 0 0,0 4 0 16,4-3 0-16,-4 0 0 0,3 3 0 0,0 5 0 15,-3-8 0-15,4 3 0 0,-4-3-9 0,3-1 9 16,1 4 0-16,-1 0 0 0,4 0 0 0,0-1 0 16,0 10 0-16,0-15 0 0,-3 9 0 0,3-1 0 15,3-2 0-15,-3 3 0 0,4-9 8 0,-4 11-8 16,3-8 0-16,1 3 0 0,3 0 8 0,-4-1-8 15,4-5 0-15,1 0 0 0,-5 0 0 0,4 0-10 0,4 3 10 16,-4-3 0-16,3-1 0 0,1 1 0 0,0-6 0 16,-1 0 0-16,1 0 0 0,3 0 0 0,0-11-16 15,0 5-2-15,4 0 0 0,-4-3 0 16,3-3-74-16,1 6-14 0,-4-11-3 0,0 5-520 16</inkml:trace>
  <inkml:trace contextRef="#ctx0" brushRef="#br0" timeOffset="106403.702">27040 9924 806 0,'0'0'17'0,"0"0"4"0,0 0 1 0,0 0 2 0,0 0-24 0,0 0 0 0,0 0 0 0,0 0 0 15,0 0 79-15,0 0 11 0,0 0 2 0,0 0 1 16,0 0-25-16,0 0-4 0,0 0-2 0,0 0 0 15,0 0-14-15,0 0-4 0,0 0 0 0,0 0 0 16,0 0-12-16,-3 3-4 0,3-3 0 0,0 9 0 16,0-3 1-16,0 3 0 0,0 2 0 0,0 1 0 15,0 3-29-15,0-3 0 0,0-4 0 0,0 7 0 16,0-3 57-16,0 3 6 0,0-1 1 0,-4 7 0 16,4-9-64-16,0 5-21 0,0-5 0 0,0 3 0 15,0 2 33-15,0-11 8 0,0 6 0 0,4-9 1 16,-4-3-21-16,0 6 0 0,0-6 0 0,0 0 0 15,0 0 0-15,0 0 0 0,0 0 0 0,0 0 0 16,3-6 0-16,-3 3 0 0,4-3 0 0,-4 0 0 0,3-6 0 16,-3 1 0-16,0-1 0 0,4 3 0 0,-4-3 0 15,0 1 0-15,4 5 0 0,-4-6-8 0,0 0 8 0,3-2 0 16,-3 8 8-16,0 0-8 16,4 0 0-16,-4 6 0 0,0-6 0 0,0 6 0 15,0 0-13-15,0 0-1 0,0 0 0 0,0 0 0 0,0 0 14 0,0 0 0 16,0 0 0-16,0 0 0 0,7 0 0 0,-7 0 0 15,3-6 0-15,4 0 0 16,-3 3 0-16,3-3 0 0,0 3 0 0,0 1 0 0,-4-1 0 16,-3 3 0-16,7 0 0 0,1 0 0 0,-8 0 0 15,10 0 0-15,-10 0 0 0,7 3 0 0,0-1 0 0,-7-2-9 16,0 0 1-16,0 0 0 0,4 12 24 0,3-6 4 16,-4 6 2-16,1-6 0 0,-4 8-22 0,-4 4 0 15,4-6 0-15,0 5 0 0,-3-2 0 0,-1 0 0 0,1 0 0 16,3-4 0-16,-4 1 0 0,4-6 0 0,0-3 0 0,0-3 0 15,0 0 0-15,-3 6 0 0,3-6 0 0,0 0 0 16,0 0 0-16,0 0 0 0,0 0 0 0,0 0 0 16,3-6 0-16,-3 3 0 0,0-9 0 0,4 6 0 15,-4 6 0-15,0-11 0 0,3 2 0 0,1 3 0 16,-4-3 0-16,3 0 0 0,-3 3 0 0,0-5 0 16,0 5 0-16,0 0 0 0,0 6 0 0,0 0 0 15,0 0 0-15,0 0 0 0,0-6 0 0,0 6 0 16,4-6 0-16,-1 3 0 0,-3 3 0 0,0 0 0 15,0 0 0-15,4-6 0 0,-4 6 0 0,0 0 0 0,7-9 0 0,-7 9 0 16,0 0 0-16,11-2 0 0,-4-1 0 0,-7 3 0 16,14 0 0-16,-4 0 0 0,-10 0 0 0,11 0 0 15,0 0 0-15,-11 0 0 0,10 3 0 0,1-1 0 16,-1 7 0-16,1-3 0 0,-11-6 0 0,7 6 0 16,0 3 0-16,0 3 0 15,-3-1 0-15,-1 1 0 0,1 0 0 0,-4 3 0 0,3-4 0 0,-3 1 0 16,0 0 0-16,0 0 0 0,0 2 0 0,4-2 0 15,-4-6 0-15,0 6 0 16,3-9-149-16,-3-3-35 0,0 0-6 0,0 0-2 0</inkml:trace>
  <inkml:trace contextRef="#ctx0" brushRef="#br0" timeOffset="107159.897">25456 9536 718 0,'0'12'15'0,"-3"-6"3"0,3 3-18 0,0-1 0 0,0 1 0 0,0 9 0 15,0-6 32-15,0-4 2 0,0 4 1 0,0 3 0 16,3 0 41-16,-3 2 9 0,4-5 2 0,-4 3 0 15,4 2-37-15,-1 4-7 0,1-1-2 0,-1 1 0 16,1 0-13-16,-4-4-2 0,3 7-1 0,1-7 0 16,-1 1-5-16,1 3 0 0,-4-10-1 0,3 10 0 15,1-6-7-15,-1-1-2 0,1 4 0 0,-1-3 0 16,-3-4-10-16,4 7 0 0,-4-6 0 0,3 3 8 16,-3 2-8-16,0 1 0 0,0-6 0 0,0 5 8 15,0-5-8-15,-3 0 0 0,3 2 0 0,-4 4 8 0,4-12-8 0,-3 6 0 16,-1 2 0-16,4-8 0 0,-3 0 0 0,3 0 0 15,0 0 0-15,0 0 0 0,0 0-13 0,0-6-8 16,0 0-2-16,0 0-404 16,0 0-81-16</inkml:trace>
  <inkml:trace contextRef="#ctx0" brushRef="#br0" timeOffset="107758.123">25675 9945 1078 0,'0'0'22'0,"0"0"6"0,-7 3-28 0,4 3 0 0,3-6 0 0,-7 8 0 16,3-2 44-16,4-6 2 0,-4 6 1 0,1 0 0 16,3-6-11-16,0 6-1 0,-4 0-1 0,4-6 0 15,4 6-13-15,-4-6-2 0,3 6-1 0,1-1 0 16,0 1-6-16,3 3 0 0,0-9-1 0,0 6 0 16,0 0-3-16,3-6 0 0,-3 6 0 0,4-6 0 15,0 6 2-15,-4-3 0 0,3-3 0 0,1 3 0 16,-1-3-10-16,1 2 10 0,0-2-10 0,-1-2 10 15,-3-1-10-15,0 0 12 0,0-3-12 0,0 0 12 16,0 0-12-16,-7 6 8 0,0 0-8 0,7 0 8 16,-3-6-8-16,-1-9-16 0,1 7 4 0,0-1 1 15,-1 3 11-15,-3-6 0 0,0 0 0 0,0 4 0 16,-3-1-53-16,3 0-9 0,-4 0-2 0,-3 0 0 16,3-2 52-16,-3 5 12 0,4 0 0 0,-4 0 0 15,0 3 0-15,0-3 0 0,0 3 0 0,-4 3 0 16,4 0 0-16,-4 0 0 0,1 0 0 0,3 6 0 0,-4 0 0 15,4 0 0-15,-3 6 9 0,3 5-9 0,-1-8 0 0,1 3 0 16,0 5 0-16,4 1 0 0,-1-3 12 16,1-1-3-16,-1 7-1 0,4-3 0 0,0 2-8 0,0-2 12 0,4-1-12 15,-1 4 12-15,1-3-12 0,-1-1 8 0,4 1-8 0,0-9 8 16,-3 3-8-16,3-1 12 0,0 1-12 0,0-6 12 16,4 0-4-16,-1 0-8 0,1-6 12 0,3 3-4 15,0-3-8-15,4 0 8 0,-4 0-8 0,3-3 8 16,5 3-38-1,-5-6-8-15,4 0-2 0,1 0 0 0</inkml:trace>
  <inkml:trace contextRef="#ctx0" brushRef="#br0" timeOffset="108808.906">27608 10133 597 0,'0'0'12'0,"0"0"4"0,0 0 0 0,7 0 2 0,0 0-18 0,1 0 0 0,-1 0 0 0,-4-3 0 15,4 3 65-15,0-3 10 0,0 0 1 0,-3 0 1 16,3 3-31-16,-4-3-6 0,4 0-2 0,-3-3 0 16,3-5-15-16,-3 5-3 0,3 0-1 0,0 0 0 15,-4 3-19-15,4-6-16 0,0-5 4 0,-3 8 0 16,3 0 44-16,-4 0 8 0,1 0 3 0,0 0 0 15,3 0-25-15,-4 3-5 0,-3-6-1 0,0 9 0 16,0-5 18-16,0 5 3 0,0 0 1 0,0 0 0 16,0 0-17-16,0 0-3 0,0 0-1 0,0 0 0 15,0 0-1-15,0 0 0 0,0 0 0 0,0 0 0 16,-3-3-12-16,3 3 9 0,-7-3-9 0,7 3 8 16,0 0-8-16,-4 0 0 0,4 0 0 0,-7 0-11 15,3 0 11-15,-3 0 0 0,7 0 0 0,-7 0-8 16,4 3 8-16,-4-3 0 0,0 3 0 0,0 0 0 15,0-1 0-15,-1-2 0 0,1 3 0 0,-3 3 0 16,3 3 12-16,-4-3 2 0,4 0 0 0,0 0 0 0,0 3-14 0,0 2 0 16,0-2 0-16,3 6 0 0,-3-3 0 0,0 5 0 15,4-5 0-15,-4 0 0 0,3 2 0 0,1-2 0 16,-1 0 0-16,1-6 0 0,3 3 57 0,-4 2 6 16,4 1 1-16,0-6 0 0,0 0-52 0,0 0-12 15,0-6 0-15,0 0 0 0,0 0 0 0,0 0 0 16,4 6 0-16,-4-6 0 0,10 3 0 0,-10-3 0 15,11 3 0-15,-4 5 0 0,-7-8 0 0,14 0 0 16,-4 3 0-16,5 0 0 0,-5-3 0 0,4-3 0 16,-3 3 0-16,3 0 0 15,0-3-100-15,0 3-22 0,0-8-5 0,0 5-1 0</inkml:trace>
  <inkml:trace contextRef="#ctx0" brushRef="#br0" timeOffset="109365.683">28032 10018 974 0,'0'0'28'0,"-4"-9"5"15,4 9-33-15,0 0 0 0,0 0 0 0,0 0 0 0,-3-5 69 0,3 5 7 16,0 0 2-16,-7-3 0 0,0 0 14 0,3 3 4 15,-3 0 0-15,0 0 0 0,7 0-61 0,-11 0-12 16,4 3-3-16,0 2 0 0,-3-2-6 0,3 3-2 16,7-6 0-16,-7 3 0 0,-1-3 1 0,5 6 0 15,-4 0 0-15,7-6 0 0,-7 0-13 0,3 6 0 16,4-6 0-16,-7 6 0 0,7-6 21 0,-3 6 2 16,3-6 0-16,-4 3 0 0,4-3-23 0,0 0 0 15,-3 3 0-15,3-3 0 0,0 0 0 0,-4 11 0 16,4-5 0-16,0-6 0 0,0 0 0 0,0 0 0 0,0 0 0 0,0 0 0 15,0 0 11-15,4 6-3 0,-1-3 0 0,4 3 0 16,0-6-8-16,-3 0 0 0,-4 0 0 0,7 6 0 31,0-6-23-31,0 6-6 0,0-6-2 0,0 0 0 0,0 5 31 0,0-5 0 0,0 6 0 0,0 0 0 16,0-6 0-16,0 6 0 0,-3-3 0 0,0 3 0 16,3 0 0-16,-4 0 0 0,4 0 0 15,-3 5 0-15,-4-5 0 0,3 0 0 0,1-6 0 0,-4 0 0 16,3 6 0-16,1 0 0 0,-4-6 0 0,0 6 0 15,0-6 0-15,0 0 0 0,0 0 0 0,3 9 0 16,-3-9 0-16,0 11 0 0,0-5 0 0,-3 0 0 16,3-6 45-16,-4 6 15 0,1 0 4 0,-4 0 0 15,3-6-52-15,-3 3-12 0,0 0 0 0,0 2 0 16,-4-5-48-16,4 0-13 0,0 0-3 16,-3-5 0-16,3 2 0 0,0 0 0 0,0-3 0 15,-1 0 0-15,1 0-51 0,-3 0-10 16,3 0-3-16,-7-5 0 0</inkml:trace>
  <inkml:trace contextRef="#ctx0" brushRef="#br0" timeOffset="109877.732">28310 9392 730 0,'0'0'16'0,"0"0"3"0,0 0 1 0,0 0 1 0,0 0-21 0,-7 0 0 0,0 0 0 0,7 0 0 15,0 0 88-15,0 0 12 0,0 0 4 0,-7 3 0 16,7-3-32-16,0 0-7 0,-7 6-1 0,4 0 0 16,-1 0-25-16,4 5-6 0,-3-5-1 0,3 3 0 15,0 3 4-15,0 0 0 0,0-1 0 0,3 7 0 16,-3-6-15-16,0 8-2 0,4-8-1 0,-4 6 0 16,3-7-6-16,1 7-2 0,-1 3 0 0,-3-4 0 15,4 4 2-15,-1 2 0 0,-3-8 0 0,4 12 0 0,-4-7-4 16,0 7 0-16,0 2 0 0,-4-5 0 0,4 8-8 15,0-9 0-15,-3 4 0 0,-1 2 0 0,1-5 8 0,-4 2 0 16,3-8 0-16,1 5 0 0,-1 4-8 16,4-9 8-16,-3 8-8 0,3-3 8 0,-4-2-8 15,1-3 0-15,3 5 0 0,0-5 0 0,-4-3 8 0,4 2 0 16,0-5 0-16,0 3 0 0,0-1-8 0,4-5 0 16,-4-3 0-16,0-6 0 0,0 0-14 0,0 0-5 15,0 0-1-15,7 6 0 16,0-6-22-16,-4-6-5 0,4 0-1 0,0-3-683 0</inkml:trace>
  <inkml:trace contextRef="#ctx0" brushRef="#br0" timeOffset="110211.304">28190 9865 1094 0,'0'0'24'16,"0"0"4"-16,0 0 2 0,0 0 2 0,0 0-32 0,0 0 0 0,0 0 0 0,0 0 0 16,0 0 71-16,0 0 8 0,0 0 1 0,0 0 1 15,0 0-17-15,0 0-4 0,0 0-1 0,8 3 0 16,-1 3-31-16,0-3-5 0,3-3-2 0,-3 3 0 15,4 3-21-15,-1-6 8 0,-2 3-8 0,2 0 0 16,1-3 0-16,-1 3 0 0,1 3 0 0,3-6 0 0,-3 0 0 0,-1 6 0 16,1-6 0-16,-1 0 0 15,1 0-28-15,-1 0-1 0,-3 0 0 0,4 5 0 16,-4-10-54-16,4 5-10 0,-4 0-3 0,3 0-310 16,-3 5-62-16</inkml:trace>
  <inkml:trace contextRef="#ctx0" brushRef="#br0" timeOffset="110684.428">28529 10009 787 0,'0'0'22'0,"0"0"6"0,0 0-28 0,0 0 0 16,0 0 0-16,0 0 0 0,-3 9 92 0,-1-3 12 16,4-6 4-16,-7 6 0 0,7 0-36 0,-3 6-6 0,3-6-2 0,-4 5 0 15,4-5-36-15,0 3-8 0,0 3-2 0,4-1 0 16,-4-5 18-16,0 3 4 0,0 0 1 0,3 0 0 15,-3-3-22-15,4 5-5 0,-1 1-1 0,-3-6 0 16,4 0-13-16,-1 0 8 0,-3 3-8 0,4-3 0 16,-4-6 12-16,3 11-4 0,-3-5-8 0,0-6 12 15,0 0-12-15,0 0 0 0,0 0 0 0,0 0 0 16,4 6 30-16,-4-6 3 0,0 6 1 0,0-6 0 16,0 0-17-16,0 0-3 0,0 0-1 0,0 0 0 0,0 0 4 0,0-6 1 15,0 0 0-15,0 0 0 16,0-5-18-16,0 2 0 0,0 0 0 0,0 0 0 0,0 3 0 15,0-6 0-15,-4 1 0 0,4-1 0 0,-3 3 0 0,-1-3 0 16,1 1 0-16,3-1 0 0,-4 3 10 0,1-3-10 16,-1 1 8-16,1 5-8 15,3 0 0-15,-4 0 0 0,0 0 0 0,4 0 0 16,-3-3 0-16,3 0 0 0,0 4 0 0,0-1 0 0,0 6 0 16,0-6 0-16,0 3 0 0,3-3 0 0,-3 6 0 0,4-6 0 15,0 0 0-15,-1 0 0 0,4 0 0 0,0 4 0 16,0-1 0-16,0 3 0 0,0 0-8 0,4 0 8 15,-4 0 0-15,4 0 0 0,-1 3-10 0,1-3 10 16,-1-3-13-16,-3 0 5 0,4 3-13 0,-1 3-3 16,1-3 0-16,0 3 0 15,-4-1-57-15,3 4-12 0,1-6-3 0,-4 6-378 0,4 0-76 16</inkml:trace>
  <inkml:trace contextRef="#ctx0" brushRef="#br0" timeOffset="111261.165">28776 10077 1026 0,'0'0'28'0,"0"0"8"0,-3 9-28 0,-1-3-8 0,1 0 0 0,-5-1 0 16,8 1 78-16,0-6 14 0,-3 9 4 0,3-3 0 15,0-6-26-15,3 6-5 0,-3-6-1 0,0 9 0 16,4-6-25-16,-4-3-6 0,7 6-1 0,-3-1 0 0,-1 1 7 0,1-6 1 16,3 0 0-16,-4 0 0 0,4 0-29 0,0 0-11 15,0 0 8-15,4 0-8 0,-4 6 10 0,4-6-10 16,-4 0 12-16,0 0-12 0,3 0 0 0,-3 0 0 16,0 0 0-16,0 0-12 0,0 0 0 0,1-6 0 15,-1 0 0-15,0 1 0 0,0 5 12 0,0-6 0 16,0 0 0-16,-4 3 0 0,1-3 0 0,3 3 0 15,-4-6 0-15,1 3 0 16,3-5-32-16,-3 5 0 0,-1 0 0 0,1-3 0 0,-4 3 32 0,3-3 0 16,-3-5 0-16,0 8 0 0,0 6 0 0,0 0 0 15,0-6 0-15,0 0 0 0,-3 0-9 0,3-3 1 16,0 0 0-16,-4 4 0 0,4 5-4 0,0 0 0 0,-7-3 0 0,7 3 0 16,-7 0-1-16,0 3-1 0,0 0 0 15,0-1 0-15,-4 7 14 0,4-6 0 0,4 3 0 0,-8 6 0 16,8-6 0-16,-5 6 0 0,1-1 0 0,0 4 0 15,0-3 0-15,0-1 15 0,0 7-3 0,0-6-1 16,4 3 9-16,-1 2 1 0,-3-5 1 0,4-3 0 16,3 8-22-16,0-5 0 0,0 0 0 0,0-6 8 15,3 3 18-15,1 2 4 0,-1-2 1 0,4 0 0 16,0 3-18-16,4-6-3 0,-4 5-1 0,3-5 0 16,5 3-9-16,-1-3 0 0,0 3 0 0,3 0 8 15,1 2-8-15,3 1 0 0,0-9 0 0,4 6 0 16,0-3-44-16,-1 0-4 0,5 0 0 15,-1-3-464-15,0-3-92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8T15:29:51.51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14337 7816 414 0,'-4'6'17'0,"4"-6"-17"16,-7 6 44-16,7-6 6 0,0 0 1 0,-7 3 0 15,7-3 10-15,-10 3 3 0,3-3 0 16,0 0 0-16,3 3 0 0,-3 0 0 0,3 3 0 0,-3 0 0 15,7-6 0-15,-3 5 0 0,-4 1 0 0,0 0 0 16,0 0-52-16,7-6-12 0,-4 3 0 0,-6 3 0 16,3 0 0-16,-1 6 0 0,1-1 0 0,0 1 0 15,0-6 30-15,7-6 3 0,0 0 1 0,-3 6 0 16,-4 0-3-16,3 5-1 0,4-2 0 0,-3-3 0 16,3-6-30-16,0 0 0 0,0 0 0 0,0 0 0 15,0 0 0-15,7 6 0 0,-4-6 0 0,4 0 0 16,0 6 0-16,0-6 0 0,0 0 0 0,4 0 0 15,0 0 50-15,-1 0 4 0,1 0 1 0,-1 6 0 16,1-6-37-16,3 0-7 0,-3 6-2 0,-1-6 0 16,4 0-9-16,0 0 12 0,-3 0-12 0,3-6 12 15,-3 6-12-15,3 0 0 0,-4 0 0 0,1-6 0 16,-4 6 12-16,4 0-4 0,-1 0 0 0,1-6 0 16,-1 0-18-16,-3 0-4 0,1 0-1 0,-1 1 0 15,0-4 25-15,-4 3 5 0,4 0 1 0,-3 0 0 16,-4 6-16-16,3 0 0 0,-3 0-9 0,4-6 9 15,-4-6-20-15,0 1 1 0,3-1 1 0,-6 3 0 16,-1-3 2-16,1-5 1 0,-1 2 0 0,-3 3 0 16,0-5-21-16,-3 5-5 0,-5 0-1 0,5 0 0 0,-4 1 34 0,0 8 8 15,-4-3 0-15,0 0 0 0,1 6 0 0,-1 0 0 0,0 0 0 16,1 0 0-16,-1 0 0 0,1 6 0 0,-1-6 0 0,4 6 0 16,0 2 0-16,3 1 0 0,0 0 0 0,4 3 0 15,0-6 0-15,4 5 0 0,-1 1 0 0,1-3 0 16,-1 3 13-16,4 5 5 0,0-5 1 0,0 0 0 15,4 0-19-15,-1 2 0 0,1-2 8 0,3 0-8 16,0-6 10-16,0 9-2 0,0-7 0 0,4 1 0 16,-1 3-8-16,1 6 12 0,-1-7-12 0,5 1 12 15,-5-3 13-15,4 3 3 0,0-1 1 0,0-5 0 16,1-6-29-16,2 6 0 0,1-6 0 0,-1 3 0 16,-2 0 0-16,2-3 0 0,-6-3 0 0,3 0 0 15,4 3-45-15,-1-6-15 16,-3 0-4-16,4 1 0 0,0-7-51 0,-1 6-10 0,1-9-3 15</inkml:trace>
  <inkml:trace contextRef="#ctx0" brushRef="#br0" timeOffset="715.609">14707 7772 608 0,'0'0'25'0,"0"0"-25"16,0 0 108-16,0 0 16 0,0 0 3 0,0 0 1 15,-3 6-52-15,3 6-9 0,0-6-3 0,3 5 0 16,-3-5-29-16,0 3-7 15,4-3 0-15,-4-3-1 0,3 3 8 0,-3-6 1 0,0 9 1 0,4 2 0 16,-1-5-6-16,-3 9-2 0,0-3 0 0,4 11 0 16,-4-11 5-16,3 6 1 0,1-1 0 0,-4 4 0 15,7-9-50-15,-3-1-9 0,-1-2-3 0,1-3 0 16,-1 6 27-16,-3-12 0 0,0 0 0 0,0 0 0 16,0 0 0-16,7 0 0 0,0 0 0 0,-3 0 11 15,3-9 9-15,-4 0 1 0,4 0 1 0,1-2 0 16,-5-7-22-16,1 3 0 0,3-2 0 0,-4-1 0 15,-3 0 0-15,4 1 0 0,-1 5 0 0,1 3 0 16,-1-3 0-16,1 7 0 0,-1-7 0 0,1 9 0 16,-1-6 0-16,1 0 0 0,-4-3 0 0,0 12-12 15,0 0 12-15,0 0 0 0,0 0 0 0,0 0 0 16,0 0 0-16,0 0 0 0,0 0-12 0,0 0 4 16,3 6 8-16,-3 3 0 0,4-3 0 0,-4 3-8 15,0 0 8-15,3 8 0 0,-3-5 0 0,4-3 0 16,-4 0 10-16,0-9 1 0,0 0 0 0,4 9 0 15,-1-4-11-15,1 7 0 0,-1-6 0 0,4 0 0 0,-7-6 0 16,0 0 0-16,0 0 0 0,7 0 0 16,-3 0 0-16,3-6 0 0,0 0 0 0,0 6 0 15,0-6 0-15,-4 6 0 0,-3 0 0 0,8-6 0 0,-5 1 0 0,4-4 0 16,-3 6 0-16,-1-3 0 0,-3 6 0 0,0 0 0 0,0 0 0 0,0 0 0 31,0 0-49-31,0 0-12 0,0 6-3 0,0 0 0 0,0 5 52 0,0-5 12 0,0-6 0 0,0 6 0 16,0 6 0-16,0 0 0 0,0-1 0 0,0-2 0 15,0 3 0-15,4-6 0 0,-4 0 0 0,3 6 0 16,1-7 48-16,-1-5 13 0,1 3 3 0,3 0 0 16,0 0-64-16,0 0-8 0,0 3-4 0,4 3-1 15,-1-9 13-15,4 0 0 0,0 6 12 0,1-6-12 16,-1 0 0-16,3 0 0 0,-3 6 0 0,4-6 0 16,-4 0-22-16,0-6-11 0,0 6-3 15</inkml:trace>
  <inkml:trace contextRef="#ctx0" brushRef="#br0" timeOffset="1543.641">15226 7896 851 0,'0'0'36'16,"0"0"-36"-16,0 0 109 0,0 0 15 16,0 0 4-16,0 0 0 0,0 0-54 0,0 0-10 0,0 0-3 15,0 11 0-15,0-5 5 0,0 0 1 0,3 6 0 16,-3-6 0-16,0 0-67 0,4 5 0 16,-4-5-8-16,0 3-1 15,0-9 9-15,0 0 12 0,0 0-2 0,0 0-1 16,0 0-9-16,3 6 0 0,-3-6 0 0,0 0 0 0,0 0 0 0,0 0 0 0,0 0 0 0,4 0 0 15,-4 0 0-15,4 6 8 0,-4-6-8 0,0 0 8 16,0 0 0-16,0 0-8 0,3-6 12 0,-3-6-4 16,4 1-8-16,-4 2 8 0,0-3-8 0,3 0 8 15,-3 0-8-15,0 7 0 0,0-4 0 0,4 3 0 16,-4 0 8-16,0 0-8 0,3 0 8 0,1-6-8 16,-4 7 0-16,3-1 0 0,-3 6 0 0,0 0 0 15,0-6 0-15,0 6 0 0,0 0 0 0,0 0 0 16,0 0 0-16,0 0 0 0,0 0 0 0,0 0 0 15,0 0 0-15,0 0 0 0,7 0 0 0,-7 0 0 16,0 0 13-16,7 0-2 0,-7 0-1 0,4 6 0 16,3-6 2-16,-4 11 1 0,1 1 0 0,3-6 0 15,-3 0-13-15,-1 0 11 0,-3-6-11 0,0 6 10 16,4 3-10-16,-4-4 0 0,3 7 9 0,-3-12-9 16,0 0 0-16,0 0 0 0,0 0 0 0,0 0 0 15,0 0 0-15,0 0 8 0,0 0-8 0,4 6 0 16,-4-6 0-16,0 0 8 0,3 6-8 0,-3-6 0 15,0 0 0-15,0 0 9 0,7 0-9 0,-7 0 0 16,4 0 9-16,-1-6-9 0,1 6 0 0,-1-6 9 16,1 0-9-16,-4 6 0 0,0-6 0 0,3 1 8 15,-3-4-8-15,4 3 0 0,-4 0 0 0,0 0 0 0,3 0 0 0,-3 0 0 16,0 0 0-16,0 6 0 0,0 0 0 0,0 0 0 16,0 0 0-16,0 0 0 0,4 6-13 0,-4-6 5 15,0 6 8-15,0 0-13 0,0 0 13 0,0-6 0 16,4 3 0-16,-1 6-9 0,-3 0 17 0,4-4 3 0,-4 7 1 0,3-6 0 15,-3 0-12-15,0-6 0 0,4 6 0 0,-4-6 0 16,3 6 0-16,-3-6 0 0,0 0 0 0,0 0 0 16,4 6 0-16,-4-6 0 0,0 0 0 0,3 3 0 15,-3-3 0-15,7 2 0 0,0-2 0 16,-7 0 0-16,7 3 0 0,-3-3 0 0,3 0 0 16,0 0 0-16,0 0 0 0,0 0 0 0,4 0 0 0,-4 0 0 15,3 0 0-15,-3 3 0 0,4-3 8 0,0 3-8 16,-4-3-36-16,0 6-8 0,0-6-3 15,0 0 0-15,3 6-22 0,-3-6-5 16,4 6-1-16,-4-6 0 0,0 6-37 0,0-6-7 0,0 6-1 0,0 0-1 16,-3-1-107-16,3-2-20 0</inkml:trace>
  <inkml:trace contextRef="#ctx0" brushRef="#br0" timeOffset="2055.088">15656 7837 1448 0,'0'0'41'0,"0"0"9"0,0 0-40 0,0 0-10 0,0 0 0 0,0 0 0 15,0 0 60-15,0 0 9 0,-3 9 3 0,3-3 0 16,3-1-12-16,-3 7-3 0,4-6 0 0,-1 0 0 31,1 0-19-31,-4-6-4 0,7 0-1 0,0 3 0 0,0 0-6 0,0 0-2 0,4 3 0 0,-1-1 0 16,-3-5-11-16,4 0-2 0,3-5-1 0,-7-1 0 15,4 3-11-15,-1 3 10 0,-3 0-10 0,4 0 10 16,-4-3-10-16,4 0 0 0,-4 0 0 0,-4 0 0 16,4-3 0-16,-7 6 0 0,4 0 0 0,-4 0 0 15,3-6-11-15,-3 6-4 0,4-6-1 0,-4 0 0 16,3-5-12-16,-3 5-2 0,0 6-1 0,-3-6 0 15,-1 0 15-15,-3 0 2 0,4 0 1 0,-4 3 0 16,0 3 4-16,-1-6 1 0,1 6 0 0,0 0 0 16,0 0 8-16,7 0-13 0,-7 0 5 0,0 6 8 15,4-3-36-15,-4 6 0 0,3 3 0 16,-3 3 0-16,3-4 52 0,1 1 12 0,-4-3 1 0,3 3 1 16,1-1-13-16,3 1-2 0,-4-6-1 0,4 0 0 15,-3 6 0-15,3-6 0 0,0-1 0 0,0 4 0 16,0-3-6-16,3 0-8 0,1 0 11 0,-1 6-11 15,1-6 14-15,3 2-4 0,0 4-1 0,0 0 0 16,4-6-9-16,-4 6 8 0,3-7-8 0,1 1 8 16,-1 0-18-16,5-6-4 0,-5 0-1 0,4 3 0 15,0 0-89-15,0 0-17 0,1 0-4 0</inkml:trace>
  <inkml:trace contextRef="#ctx0" brushRef="#br0" timeOffset="2520.316">15998 7931 851 0,'0'0'36'0,"0"0"-36"16,0 0 109-16,0 0 15 0,0 0 4 0,0 6 0 16,4 0-52-16,-4 0-9 0,4-1-3 0,-4 1 0 15,3 3 0-15,1 3 0 0,3-6 0 0,-4 6 0 16,1-4-18-16,-1 1-4 0,-3 6-1 0,4-9 0 15,-1 6-26-15,1-1-6 0,-1-5-1 0,1 0 0 16,-1 0-8-16,-3 0 12 0,4 3-12 0,-1 2 12 16,-3-5-3-16,0 6 0 0,4-6 0 0,-4-6 0 15,0 0-9-15,0 0 0 0,0 0 0 0,0 0-11 16,0 0 11-16,0 0 0 0,0 0 8 0,0 0-8 16,0-6 0-16,4 0 0 0,-1 0 0 0,-3-5 0 15,4 5 0-15,-1-12 0 0,1 9 0 0,-1-3 0 16,1-5-47-16,-1 5-13 0,1 0-4 0,-1-2 0 15,1 2 52-15,-1 0 12 0,4-964 0 0,-3 1934 0 16,-1-963-54-16,-3 5-8 0,0 0-2 16,0 0 0-16,0 0 52 0,4 0 12 0,-4 0 0 0,7 0 0 15,-7 0 48-15,0 0 13 0,4 5 3 0,-1 1 0 0,1 6-47 16,-1-6-9-16,1 12-8 0,-4-13 12 16,3 7 20-16,1 3 4 0,-1-9 0 0,-3 6 1 15,4-1-13-15,-4-2-2 0,3 0-1 0,1 6 0 16,-1-9-21-16,1 5 0 0,3-5 0 0,-4 6 0 0,4-3 20 0,1-6-1 15,-1 0 0-15,0 0 0 16,0-6-117-16,3 0-23 0</inkml:trace>
  <inkml:trace contextRef="#ctx0" brushRef="#br0" timeOffset="2990.25">16383 7975 1579 0,'-14'18'32'0,"10"-12"10"15,4-6-34-15,-3 5-8 0,3-5 0 0,0 0 0 16,0 0 53-16,0 0 9 0,0 0 2 0,0 0 0 16,0 0-9-16,0 0-2 0,0 0 0 0,0 0 0 15,3 3-33-15,4-3-8 0,0 3 0 0,1-3-1 16,-1 3 16-16,0-3 3 0,0 0 1 0,0 0 0 15,0 0-19-15,3 0-3 0,1 0-1 0,-4-3 0 16,4 0-8-16,-1 0 0 0,-3-2 0 0,4 5 0 16,-4-6 0-16,0 0 0 0,-4 6 0 0,1-6 8 15,0 6-8-15,-4 0 0 0,7 0 9 0,-7 0-9 16,0-6 0-16,3 0 0 0,-3 0 0 0,0-3 0 16,-3 7 0-16,3 2-13 0,-4-9 1 0,-3 3 1 15,3 6-17-15,1-6-4 0,-4 0-1 0,7 6 0 0,-7-6 19 0,7 6 4 0,-7 0 1 16,0 0 0-1,7 0-37-15,-11 0-7 0,4 6-2 0,0-6 0 0,0 12 44 0,0-6 11 16,0 5 0-16,0 4 0 0,3-3 0 0,1 6 0 0,3-4 0 16,0 4 0-16,0 0 26 0,-4-1 7 15,4-2 2-15,0 3 0 0,0-7-22 0,0 1-4 0,0-6-1 0,0 3 0 16,7 3 0-16,0-1 0 0,4 1 0 0,-1 0 0 16,5-6 4-16,-1 0 1 0,0-6 0 0,3 0 0 31,1-3-113-31,3 0-22 0,0-3-5 0</inkml:trace>
  <inkml:trace contextRef="#ctx0" brushRef="#br0" timeOffset="3479.464">16785 7840 1579 0,'-7'12'32'0,"0"-1"10"16,4 1-34-16,-5-3-8 0,5 3 0 0,-4 5 0 15,3-5 53-15,1 0 9 0,-1 0 2 0,1-1 0 16,-1 4 14-16,4-3 3 0,0 0 1 0,0-4 0 16,0 1-39-16,0 6-8 0,0-9-2 0,0 6 0 15,4-1-14-15,-1-5-3 0,1 3-1 0,-1 0 0 16,1 6-15-16,-1-10 11 0,4 7-11 0,-3-6 10 0,0 0-10 16,-1 3-9-16,4-6 9 0,-3 3-13 15,-1 2 13-15,-3-2 13 0,4 6-2 0,-1-6-1 16,-3-6-10-16,0 0 0 0,0 0-12 0,0 0 12 0,0 0-24 0,0 0 2 0,4 0 1 0,-4 0 0 31,7 0-16-31,-7 0-3 0,7-6-1 0,-4 6 0 16,-3 0 12-16,0 0 2 0,0 0 1 0,4-6 0 0,-1 0 26 0,1 0 0 0,-4-2 12 0,4 2-4 15,-4-6 4-15,0 6 0 0,0-6 1 0,0 1 0 16,-4 5-13-16,4-9 0 0,-4 9 0 0,1-6 0 16,3 6 34-16,-4-11 4 0,1 5 1 0,-1 0 0 15,1-2-19-15,-1-4-3 0,4-3-1 0,-3 4 0 16,3-1-16-16,-4 0 0 0,1-5 8 15,-1 8-8-15,4 3 0 0,0 1 10 0,0 2-10 16,0 3 8-16,4 3-8 0,-1 0-11 0,1 0 3 0,-1 0 0 16,4 0-2-16,0 0 0 0,4 3 0 0,-4 0 0 15,4-6-26-15,3 6-6 0,0 6-1 0,0-6 0 16,4 0 35-16,3 3 8 0,0 0 0 0,4 3 0 16,-1-3-53-16,5 3-9 0,-1 0-2 15,4 6 0-15,-4-7-16 0,3 7-3 0,1-6-1 0</inkml:trace>
  <inkml:trace contextRef="#ctx0" brushRef="#br0" timeOffset="4934.583">10971 12161 923 0,'0'0'39'0,"0"0"-31"16,0 0 67-16,0 0 13 0,0 0 4 0,0 0 0 15,0 0-10-15,-7 3-2 0,7-3 0 0,-7 3 0 16,7-3-19-16,-7 6-4 0,0 0-1 0,0-3 0 16,7-3-12-16,-7 6-2 0,4-3-1 0,-5 3 0 15,1 0-20-15,0-1-4 0,0 1-1 0,0 0 0 16,4-6-16-16,-4 9 8 0,0-6-8 0,3 3 0 16,-3-3 8-16,0 3-8 0,-4-3 0 0,4 2 0 15,0 4 0-15,0-3 0 0,0 6 0 0,0-6 0 16,0 6 0-16,4-1 0 0,-5 4 0 0,1 3 0 15,4-10 0-15,-4 10 0 0,0-3 0 0,3-1-9 16,1 4 20-16,-1-3 4 0,1 0 1 0,3 5 0 16,0-8-26-16,-4 3-5 0,4 2-1 0,0-5 0 15,4 0 16-15,-1-9-9 0,4 5 9 0,-3-5-8 16,3 3 8-16,0 0 0 0,0-3 0 0,0-3 0 16,4-6 0-16,-4 3 0 0,3-8 0 0,4 2 0 15,-3-3 8-15,3 0-8 0,0-5 8 0,-3 2-8 0,3 3 0 0,-4-11 9 16,1 5-9-16,0-3 0 0,-1 10 8 0,-3-10-8 15,-3 0 0-15,3 7 0 0,-4 2 0 0,1-9 0 0,-1 7-15 16,1 5 5-16,-4-3 10 0,0 0-10 0,-4 6 10 16,1 1-10-16,3 5 10 0,-7-3 0 15,7 3 0-15,-4 0-8 0,4 0 8 16,0 0 0-16,-7 0 0 0,7 0-8 16,-7 6-24-16,0 2-4 0,4-2 0 0,-4 6-1 0,7 0 37 0,-4 0 0 0,4-1 0 15,0 10 0-15,0-9 12 0,0-4 11 0,4 7 1 16,-4 0 1-16,3 2-40 0,4-5-8 0,-3 6-1 0,3-3-1 15,0 2 38-15,-4-5 8 0,4 0 2 0,0-1 0 16,0 4-37-16,1-9-7 0,-1 0-2 0,0 0 0 16,0-6 23-16,-7 0 0 0,0 0 0 0,0 0 0 15,7 0-158-15,-4-6-27 0</inkml:trace>
  <inkml:trace contextRef="#ctx0" brushRef="#br0" timeOffset="5654.159">11116 12320 851 0,'0'0'36'0,"0"0"-36"31,0 0 109-31,0 0 15 0,0 0 4 0,0 0 0 15,0 0-52-15,0 0-9 0,0 0-3 0,0 0 0 16,0 0-28-16,0 0-7 0,-4 6-1 0,4 6 0 0,-3-1 7 0,3-5 1 16,0 9 0-16,0-3 0 0,0 0 2 0,0-1 1 0,3-2 0 15,-3 3 0-15,0 0-12 0,4 5-3 0,-4 1 0 0,0-6 0 16,4 5-3-16,-4 4-1 0,0-6 0 0,3 2 0 16,-3-5 0-16,4-6 0 0,-4-6 0 0,0 0 0 15,0 0-9-15,0 0-3 0,0 0 0 0,0 0 0 16,7-6 8-16,-4 0 0 0,1-6 1 0,-1 1 0 15,4 2-17-15,-3-3 0 0,-4-6 0 0,3 4 0 16,1 5 12-16,-1 0-2 16,1-3 0-16,-4 1 0 0,3 2-10 0,1 0 0 0,0 0 0 0,-4 3 0 15,3-6 0-15,-3 12 0 0,0 0 0 0,-3-5 0 16,3 5 0-16,0 0 0 0,0-9 0 0,0 9 0 16,0 0 0-16,0 0-9 0,0 0 9 0,0 0-10 15,0 0 10-15,3 9-12 0,4-4 12 0,-3 7-12 16,-1-6 12-16,1 0 0 0,-4-6 0 0,3 6-8 15,-3-6 8-15,7 3 0 0,-3-3 0 0,3 3 0 16,0 0 0-16,-4 0 0 0,1 0 0 0,-4-3 0 16,7 5 0-16,-7-5 0 0,0 0 0 0,4 0 0 15,-4 0 0-15,0 0 0 0,3 6 0 0,-3-6 0 16,0 0 0-16,7-6 0 0,-7 6-12 0,4-2 4 16,-4 2-3-16,0 0 0 0,7-3 0 0,-7 3 0 15,3 0-3-15,-3 0-1 0,0 0 0 0,0 0 0 0,0 0 4 0,4 0 1 16,-4 0 0-16,0 0 0 0,0 0 10 0,0 0-12 15,7 0 12-15,-7 0-12 0,0 0 12 0,0 0 0 0,0 0 0 0,0 0 0 16,0 0 0-16,0 0 8 0,0 0-8 16,0 0 8-16,0 0-8 0,0 0 9 0,0 0-9 0,0 0 10 15,0 0-10-15,0 0 12 0,0 0-12 0,0 0 12 16,3 3-12-16,4-1 0 16,-3 4 0-16,-1 0 0 15,5 0-21-15,-5 3-7 0,1-3 0 0,3 3-1 0,0-4 48 0,0 1 9 16,0 3 3-16,3-3 0 0,-3-6-31 0,0 6 0 0,4-6 0 0,-4 6 0 15,0-6 0-15,4 0 0 0,-4 0 0 0,3 0 0 16,1-6-72-16,0 6-18 16,-1 0-3-16</inkml:trace>
  <inkml:trace contextRef="#ctx0" brushRef="#br0" timeOffset="12199.769">11620 12232 1142 0,'0'0'32'0,"0"0"8"0,0 0-32 0,0 0-8 0,-3-3 0 0,3 3 0 16,0 0 29-16,0 0 5 0,0 0 1 0,0 0 0 15,0 0-19-15,0 0-4 0,0 0-1 0,0 0 0 16,0 0 23-16,0 0 5 0,0 0 1 0,0 0 0 15,0 0-14-15,0 0-2 0,7 3-1 0,-3 3 0 16,-1 0-2-16,1 0 0 0,-4 2 0 0,0 4 0 16,0-12 3-16,0 6 0 0,0-6 0 0,0 12 0 15,3-6-12-15,-3 0-3 0,4-1 0 0,-1 1 0 16,-3-6-9-16,7 9 0 0,-7-9 0 0,7 6 8 16,0 0 1-16,4 0 0 0,0-6 0 0,-1 6 0 15,4-6-9-15,-3 0 0 0,3 5 0 16,-3-5 0-16,-1 0 14 0,1 0 1 0,-4 0 0 0,3 3 0 15,-3-3-15-15,0 3 0 0,0-3 0 0,-7 0 0 16,8 0 0-16,-1 0-20 0,-4 0 4 0,-3 0 0 16,7-3 16-16,-7 3 0 0,4-3 0 0,3 3 0 15,-4-5 0-15,1-1 0 0,-1-6 0 0,1 0 0 16,-1 0 0-16,-3 4 0 0,0-4 0 0,0 0 0 16,-3-3-21-16,3 7-1 0,-4-4 0 0,1 3 0 15,-1-3 8-15,-3 6 2 0,4-5 0 0,-4 5 0 16,0 0 1-16,-4 3 1 0,4 3 0 0,-4 3 0 15,1-3 10-15,-1 3 0 0,1-3 0 0,-4 3 0 16,3 3 0-16,0 0 0 0,-3-1 0 0,4 7 0 16,-1-3 9-16,4 3-9 0,-4 2 12 0,4 1-12 15,0-3-16-15,0-3-9 0,4 0-3 0,-4-1 0 0,3 4 56 0,1 0 10 16,-1-6 2-16,1 5 1 0,3-5-23 0,0 6-5 0,0 0-1 0,0-6 0 16,0 3-2-16,0-4-1 0,0-5 0 0,0 6 0 15,0-6-9-15,3 6 0 0,-3-6 0 0,4 6 8 16,-1 0-8-16,1 0 8 0,3 0-8 0,0 3 8 15,0-4-8-15,0 1 0 0,0 0 9 0,4 0-9 16,-4 3 0-16,3 0 0 0,1 0 0 0,3-4 0 16,-4 7 0-1,5-6 8-15,-1 0-8 0,0 0 0 0,3-6 0 0,1 0-13 0,0 6 1 0,-1-12 1 16,1 0-50-16,0 0-11 0,3-12-1 0</inkml:trace>
  <inkml:trace contextRef="#ctx0" brushRef="#br0" timeOffset="12727.385">12054 12282 980 0,'-7'9'41'16,"4"0"-33"-1,-1-1 69-15,1 4 14 0,3-6 2 0,-4 6 1 16,4-6-24-16,0 2-5 0,0 1-1 0,0 3 0 0,0-3 0 16,4-3 0-16,-1 5 0 0,1-5 0 0,-1 3 0 15,-3 0 0-15,4 0 0 0,-1 0 0 0,-3-1-64 16,0 4-17-16,4 0-2 0,-4-6 0 16,3 3 19-16,-3-6 0 0,0-3 0 0,0 5 0 15,0-5 9-15,0 6-1 0,0-6 0 0,0 0 0 0,0 0 1 0,0 0 0 16,0 0 0-16,0 0 0 0,0 0 11 0,-3-8 3 0,-1-1 0 0,4 3 0 15,0 0-37-15,0 0-7 0,0 0-2 0,4 0 0 16,-4-2 35-16,3 2 8 0,1 0 0 0,-4 3 1 16,4-3-21-16,-4 6 0 0,3-3 0 0,1-3 0 15,-1 0 0-15,1 0 0 0,-1 0 0 0,1 6 0 16,-1-5 0-16,4-1 0 0,-3 3 0 0,3 0 0 16,-4 0-8-16,4 0 8 0,0 0-8 0,4 3 8 15,-4 3 0-15,0 0-10 0,4 3 10 16,-4 3 0-16,3-9-16 0,1 5 4 0,3 1 1 0,-3-6 0 15,-1 6 11-15,1-3 11 0,-4 0-3 0,0 3 0 16,0-3-8-16,0 3 0 0,0 0 0 0,-3 3 0 16,-1-1 0-16,1 10 0 0,-1-12 0 0,1 9 0 15,-1-7 0-15,1 7 0 0,-4-3 0 0,0-3 0 16,3-1 0-16,-3-8 0 0,0 0 0 0,0 0 0 16,0 0-8-16,0 0-8 0,4 9 0 0,-4-9-1 15,3-6-144-15,4 1-29 0,-3-1-6 0</inkml:trace>
  <inkml:trace contextRef="#ctx0" brushRef="#br0" timeOffset="13226.457">12400 12373 1170 0,'0'0'49'0,"0"0"-39"15,0 0 77-15,0 0 15 0,0 0 3 0,0 0 1 16,0 6-41-16,4 3-8 0,-1-971-1 0,1 1935-1 16,3-967-35-16,-4-6-8 0,4 6 0 0,-3-3-1 15,3 0 17-15,4-6 3 0,-4 3 1 0,3-3 0 16,1 6-16-16,-1-3-4 0,4 0 0 0,-3 3 0 16,0-3-2-16,3-3-1 0,-4 0 0 0,1-3 0 15,-1 0-9-15,1 1 0 0,-4-4 9 0,4 0-9 16,-4 0 0-16,0 3 8 0,0 0-8 0,-4 0 0 15,1 1 0-15,-1-1 0 0,-3 0 0 0,4 0-12 16,-4 0-1-16,0-3-1 0,-4 3 0 0,4 6 0 16,-3-3-4-16,-1-2-1 0,1 2 0 0,-4 0 0 15,0 0 5-15,0 3 1 0,0 0 0 0,0 0 0 16,0 3 3-16,-1-3 1 0,1 3 0 0,0 3 0 16,0 2 9-16,0 4 0 0,0 0-9 0,0 0 9 15,4-4 0-15,-4 7 0 0,3 0 0 0,1 2 0 16,-1-5 0-16,0 3 0 0,1 0 0 0,-1-1 0 15,1-2 0-15,3-3 0 0,0 0 9 0,0 2-9 16,3 1 33-16,1-3 3 0,-4 3 0 0,7-6 0 16,-3 3-17-16,3 2-3 0,0 1-1 0,3 0 0 0,-3-6-5 15,0 0-1-15,4-6 0 0,-1 5 0 0,1-5-9 16,3-5 0-16,0 5 9 0,0-6-9 16,0 0-26-16,4 0-10 0,0 0-1 0,-1-3-1 15,1 0-143-15,-4 1-29 0,4 2-6 0</inkml:trace>
  <inkml:trace contextRef="#ctx0" brushRef="#br0" timeOffset="13626.67">12873 12394 1219 0,'-4'5'52'0,"1"1"-42"15,3 6 82-15,-4-3 16 0,4 0 3 0,0 0 1 16,0 2-52-16,4 7-11 0,-4-12-1 0,0 6-1 15,3-1-3-15,-3 4 0 0,4-9 0 0,3 6 0 16,-4-3-20-16,1 2-4 0,3-2 0 0,0 0-1 16,-3-3-19-16,3-6 0 0,-4 6 0 0,-3-6 0 15,0 0 0-15,0 0 0 0,0 0 0 0,0 0 0 16,0 0 22-16,4-6-2 0,-1 0-1 0,-3 0 0 16,4 0-31-16,-4 0-5 0,-4-3-2 0,4 1 0 15,-3 5 19-15,3 3 0 0,-4-6 0 0,1 0 0 16,-1 0 15-16,1-12 6 0,-1 7 2 0,1-1 0 15,-5 3-37-15,5-11-7 0,-4 5-2 0,3 0 0 16,-3-3 37-16,4 7 7 0,-1-4 2 0,-3 0 0 16,4 6-23-16,-1-2 0 0,1 5 0 0,3 0 0 15,-4-9 0-15,4 9 0 0,0 1 0 0,4-1-8 16,-4 0 8-16,3 6 0 0,1-6-9 0,3 6 9 0,-4-6-17 0,8 6 1 16,-4 0 0-16,0 0 0 0,7 0 8 0,-3 0 8 0,3 0-12 15,3 6 12 1,-2-6-53-16,2 0-4 0,4 0-1 0,1 0 0 15,-1 0-56-15,0 0-11 0,0-6-3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vingt-huit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357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Djibouti a gagné son indépendance en 1977</a:t>
            </a: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1825625"/>
            <a:ext cx="4429836" cy="4351338"/>
          </a:xfrm>
          <a:prstGeom prst="rect">
            <a:avLst/>
          </a:prstGeom>
        </p:spPr>
      </p:pic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400800" y="1924333"/>
            <a:ext cx="4135271" cy="4252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233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418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Vive la fête!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2877"/>
            <a:ext cx="10515600" cy="44840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Vous faites une fête!</a:t>
            </a:r>
          </a:p>
          <a:p>
            <a:pPr marL="0" indent="0">
              <a:buNone/>
            </a:pPr>
            <a:r>
              <a:rPr lang="fr-FR" dirty="0"/>
              <a:t>Vous devez expliquer</a:t>
            </a:r>
          </a:p>
          <a:p>
            <a:pPr marL="0" indent="0">
              <a:buNone/>
            </a:pPr>
            <a:r>
              <a:rPr lang="fr-FR" dirty="0"/>
              <a:t>	Où est la fête?</a:t>
            </a:r>
          </a:p>
          <a:p>
            <a:pPr marL="0" indent="0">
              <a:buNone/>
            </a:pPr>
            <a:r>
              <a:rPr lang="fr-FR" dirty="0"/>
              <a:t>	Que célébrez-vous?</a:t>
            </a:r>
          </a:p>
          <a:p>
            <a:pPr marL="0" indent="0">
              <a:buNone/>
            </a:pPr>
            <a:r>
              <a:rPr lang="fr-FR" dirty="0"/>
              <a:t>	Qui vous amenez? (au moins trois qui sont très bien connu)</a:t>
            </a:r>
          </a:p>
          <a:p>
            <a:pPr marL="0" indent="0">
              <a:buNone/>
            </a:pPr>
            <a:r>
              <a:rPr lang="fr-FR" dirty="0"/>
              <a:t>	Les choses que vous apportez? (au moins trois choses)</a:t>
            </a:r>
          </a:p>
          <a:p>
            <a:pPr marL="0" indent="0">
              <a:buNone/>
            </a:pPr>
            <a:r>
              <a:rPr lang="en-US" dirty="0"/>
              <a:t>	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1C4BF1E-DCCB-4CAB-AF8A-D767D7A2DB52}"/>
                  </a:ext>
                </a:extLst>
              </p14:cNvPr>
              <p14:cNvContentPartPr/>
              <p14:nvPr/>
            </p14:nvContentPartPr>
            <p14:xfrm>
              <a:off x="4715640" y="2711160"/>
              <a:ext cx="5783760" cy="10314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1C4BF1E-DCCB-4CAB-AF8A-D767D7A2DB5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06280" y="2701800"/>
                <a:ext cx="5802480" cy="1050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93797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9365D-8866-4BB5-9EE8-24E0A4AAB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DBB7A-326A-4E5E-AE95-34DF8C27C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996967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Translate into French: I will take my family to the Chateau Chambord and I will bring a French puppy (</a:t>
            </a:r>
            <a:r>
              <a:rPr lang="en-US" dirty="0" err="1"/>
              <a:t>chiot</a:t>
            </a:r>
            <a:r>
              <a:rPr lang="en-US" dirty="0"/>
              <a:t>) to America.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7B6FA17-77F3-4358-9627-00D1601CCFF1}"/>
                  </a:ext>
                </a:extLst>
              </p14:cNvPr>
              <p14:cNvContentPartPr/>
              <p14:nvPr/>
            </p14:nvContentPartPr>
            <p14:xfrm>
              <a:off x="3869640" y="2519640"/>
              <a:ext cx="2313000" cy="20152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7B6FA17-77F3-4358-9627-00D1601CCFF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60280" y="2510280"/>
                <a:ext cx="2331720" cy="2034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78292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Quand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voyagez</a:t>
            </a:r>
            <a:r>
              <a:rPr lang="en-US" dirty="0"/>
              <a:t> à la lune, qui </a:t>
            </a:r>
            <a:r>
              <a:rPr lang="en-US" dirty="0" err="1"/>
              <a:t>emmenez-vous</a:t>
            </a:r>
            <a:r>
              <a:rPr lang="en-US" dirty="0"/>
              <a:t> et </a:t>
            </a:r>
            <a:r>
              <a:rPr lang="en-US" dirty="0" err="1"/>
              <a:t>qu’est-ce</a:t>
            </a:r>
            <a:r>
              <a:rPr lang="en-US" dirty="0"/>
              <a:t>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emportez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Bien </a:t>
            </a:r>
            <a:r>
              <a:rPr lang="en-US" dirty="0" err="1"/>
              <a:t>sûr</a:t>
            </a:r>
            <a:r>
              <a:rPr lang="en-US" dirty="0"/>
              <a:t>,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allez</a:t>
            </a:r>
            <a:r>
              <a:rPr lang="en-US" dirty="0"/>
              <a:t> à la lune. </a:t>
            </a:r>
            <a:r>
              <a:rPr lang="en-US" dirty="0" err="1"/>
              <a:t>Vous</a:t>
            </a:r>
            <a:r>
              <a:rPr lang="en-US" dirty="0"/>
              <a:t> ne </a:t>
            </a:r>
            <a:r>
              <a:rPr lang="en-US" dirty="0" err="1"/>
              <a:t>pouvez</a:t>
            </a:r>
            <a:r>
              <a:rPr lang="en-US" dirty="0"/>
              <a:t> pas dire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n’y</a:t>
            </a:r>
            <a:r>
              <a:rPr lang="en-US" dirty="0"/>
              <a:t> </a:t>
            </a:r>
            <a:r>
              <a:rPr lang="en-US" dirty="0" err="1"/>
              <a:t>allez</a:t>
            </a:r>
            <a:r>
              <a:rPr lang="en-US" dirty="0"/>
              <a:t> pas!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E77B68B-082C-4A5B-B47F-69F5409A6E00}"/>
                  </a:ext>
                </a:extLst>
              </p14:cNvPr>
              <p14:cNvContentPartPr/>
              <p14:nvPr/>
            </p14:nvContentPartPr>
            <p14:xfrm>
              <a:off x="1054080" y="103320"/>
              <a:ext cx="9028800" cy="27255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E77B68B-082C-4A5B-B47F-69F5409A6E0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44720" y="93960"/>
                <a:ext cx="9047520" cy="2744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49226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vingt-huit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la révision</a:t>
            </a:r>
          </a:p>
          <a:p>
            <a:pPr marL="0" indent="0" algn="ctr">
              <a:buNone/>
            </a:pPr>
            <a:r>
              <a:rPr lang="fr-FR" dirty="0"/>
              <a:t>Vive la fête!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The </a:t>
            </a:r>
            <a:r>
              <a:rPr lang="fr-FR" dirty="0" err="1"/>
              <a:t>students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plan a </a:t>
            </a:r>
            <a:r>
              <a:rPr lang="fr-FR" dirty="0" err="1"/>
              <a:t>fantastic</a:t>
            </a:r>
            <a:r>
              <a:rPr lang="fr-FR" dirty="0"/>
              <a:t> party.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5386503-2A12-4C30-93AA-6C6866721B56}"/>
                  </a:ext>
                </a:extLst>
              </p14:cNvPr>
              <p14:cNvContentPartPr/>
              <p14:nvPr/>
            </p14:nvContentPartPr>
            <p14:xfrm>
              <a:off x="5156280" y="4454280"/>
              <a:ext cx="2151720" cy="454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5386503-2A12-4C30-93AA-6C6866721B5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46920" y="4444920"/>
                <a:ext cx="2170440" cy="473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7089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Les </a:t>
            </a:r>
            <a:r>
              <a:rPr lang="en-US" sz="2800" b="1" dirty="0" err="1"/>
              <a:t>symbolistes</a:t>
            </a:r>
            <a:r>
              <a:rPr lang="en-US" sz="2800" b="1" dirty="0"/>
              <a:t> </a:t>
            </a:r>
            <a:r>
              <a:rPr lang="en-US" sz="2800" b="1" dirty="0" err="1"/>
              <a:t>étaient</a:t>
            </a:r>
            <a:r>
              <a:rPr lang="en-US" sz="2800" b="1" dirty="0"/>
              <a:t> un </a:t>
            </a:r>
            <a:r>
              <a:rPr lang="en-US" sz="2800" b="1" dirty="0" err="1"/>
              <a:t>groupe</a:t>
            </a:r>
            <a:r>
              <a:rPr lang="en-US" sz="2800" b="1" dirty="0"/>
              <a:t> de </a:t>
            </a:r>
            <a:r>
              <a:rPr lang="en-US" sz="2800" b="1" dirty="0" err="1"/>
              <a:t>poètes</a:t>
            </a:r>
            <a:r>
              <a:rPr lang="en-US" sz="2800" b="1" dirty="0"/>
              <a:t> du XIX siècle qui </a:t>
            </a:r>
            <a:r>
              <a:rPr lang="en-US" sz="2800" b="1" dirty="0" err="1"/>
              <a:t>écrivaient</a:t>
            </a:r>
            <a:r>
              <a:rPr lang="en-US" sz="2800" b="1" dirty="0"/>
              <a:t> des aspects </a:t>
            </a:r>
            <a:r>
              <a:rPr lang="en-US" sz="2800" b="1" dirty="0" err="1"/>
              <a:t>cruelles</a:t>
            </a:r>
            <a:r>
              <a:rPr lang="en-US" sz="2800" b="1" dirty="0"/>
              <a:t> de la vie au temps de la revolution </a:t>
            </a:r>
            <a:r>
              <a:rPr lang="en-US" sz="2800" b="1" dirty="0" err="1"/>
              <a:t>industrielle</a:t>
            </a:r>
            <a:r>
              <a:rPr lang="en-US" sz="2800" b="1" dirty="0"/>
              <a:t>. 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67913" y="2113005"/>
            <a:ext cx="5548183" cy="3645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773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“La plus belle des ruses du </a:t>
            </a:r>
            <a:r>
              <a:rPr lang="en-US" sz="2800" b="1" dirty="0" err="1"/>
              <a:t>diable</a:t>
            </a:r>
            <a:r>
              <a:rPr lang="en-US" sz="2800" b="1" dirty="0"/>
              <a:t> </a:t>
            </a:r>
            <a:br>
              <a:rPr lang="en-US" sz="2800" b="1" dirty="0"/>
            </a:br>
            <a:r>
              <a:rPr lang="en-US" sz="2800" b="1" dirty="0" err="1"/>
              <a:t>est</a:t>
            </a:r>
            <a:r>
              <a:rPr lang="en-US" sz="2800" b="1" dirty="0"/>
              <a:t> de </a:t>
            </a:r>
            <a:r>
              <a:rPr lang="en-US" sz="2800" b="1" dirty="0" err="1"/>
              <a:t>vous</a:t>
            </a:r>
            <a:r>
              <a:rPr lang="en-US" sz="2800" b="1" dirty="0"/>
              <a:t> persuader </a:t>
            </a:r>
            <a:r>
              <a:rPr lang="en-US" sz="2800" b="1" dirty="0" err="1"/>
              <a:t>qu’il</a:t>
            </a:r>
            <a:r>
              <a:rPr lang="en-US" sz="2800" b="1" dirty="0"/>
              <a:t> </a:t>
            </a:r>
            <a:r>
              <a:rPr lang="en-US" sz="2800" b="1" dirty="0" err="1"/>
              <a:t>n’existe</a:t>
            </a:r>
            <a:r>
              <a:rPr lang="en-US" sz="2800" b="1" dirty="0"/>
              <a:t> pas”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58671" y="2088291"/>
            <a:ext cx="3701011" cy="381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070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au printemps</a:t>
            </a:r>
          </a:p>
          <a:p>
            <a:pPr marL="0" indent="0">
              <a:buNone/>
            </a:pPr>
            <a:r>
              <a:rPr lang="fr-FR" dirty="0"/>
              <a:t>en automne, en hiver, en été</a:t>
            </a:r>
          </a:p>
          <a:p>
            <a:pPr marL="0" indent="0">
              <a:buNone/>
            </a:pPr>
            <a:r>
              <a:rPr lang="fr-FR" dirty="0"/>
              <a:t>en mars</a:t>
            </a:r>
          </a:p>
          <a:p>
            <a:pPr marL="0" indent="0">
              <a:buNone/>
            </a:pPr>
            <a:r>
              <a:rPr lang="fr-FR" dirty="0"/>
              <a:t>mercredi</a:t>
            </a:r>
          </a:p>
          <a:p>
            <a:pPr marL="0" indent="0">
              <a:buNone/>
            </a:pPr>
            <a:r>
              <a:rPr lang="fr-FR" dirty="0"/>
              <a:t>le soir, la nuit, le matin, l’après-midi</a:t>
            </a:r>
          </a:p>
          <a:p>
            <a:pPr marL="0" indent="0">
              <a:buNone/>
            </a:pPr>
            <a:r>
              <a:rPr lang="fr-FR" dirty="0"/>
              <a:t>au XXI (vingt et unième) siècle.</a:t>
            </a:r>
          </a:p>
          <a:p>
            <a:pPr marL="0" indent="0">
              <a:buNone/>
            </a:pPr>
            <a:r>
              <a:rPr lang="fr-FR" dirty="0"/>
              <a:t>en 2022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3607C3D-2B8B-4A35-BD43-7C1E6AE5C7B0}"/>
                  </a:ext>
                </a:extLst>
              </p14:cNvPr>
              <p14:cNvContentPartPr/>
              <p14:nvPr/>
            </p14:nvContentPartPr>
            <p14:xfrm>
              <a:off x="2486520" y="1749240"/>
              <a:ext cx="9077040" cy="24735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3607C3D-2B8B-4A35-BD43-7C1E6AE5C7B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77160" y="1739880"/>
                <a:ext cx="9095760" cy="2492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84977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La </a:t>
            </a:r>
            <a:r>
              <a:rPr lang="en-US" sz="2800" b="1" dirty="0" err="1"/>
              <a:t>ville</a:t>
            </a:r>
            <a:r>
              <a:rPr lang="en-US" sz="2800" b="1" dirty="0"/>
              <a:t> Québec a </a:t>
            </a:r>
            <a:r>
              <a:rPr lang="en-US" sz="2800" b="1" dirty="0" err="1"/>
              <a:t>été</a:t>
            </a:r>
            <a:r>
              <a:rPr lang="en-US" sz="2800" b="1" dirty="0"/>
              <a:t> </a:t>
            </a:r>
            <a:r>
              <a:rPr lang="en-US" sz="2800" b="1" dirty="0" err="1"/>
              <a:t>fondé</a:t>
            </a:r>
            <a:r>
              <a:rPr lang="en-US" sz="2800" b="1" dirty="0"/>
              <a:t> </a:t>
            </a:r>
            <a:r>
              <a:rPr lang="en-US" sz="2800" b="1" dirty="0" err="1"/>
              <a:t>en</a:t>
            </a:r>
            <a:r>
              <a:rPr lang="en-US" sz="2800" b="1" dirty="0"/>
              <a:t> 1608 par Samuel de Champlain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64573" y="1825625"/>
            <a:ext cx="3725839" cy="394737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526" y="1825626"/>
            <a:ext cx="4326340" cy="422033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872F658-2594-4A40-8784-AF0B289D05A6}"/>
                  </a:ext>
                </a:extLst>
              </p14:cNvPr>
              <p14:cNvContentPartPr/>
              <p14:nvPr/>
            </p14:nvContentPartPr>
            <p14:xfrm>
              <a:off x="6005880" y="5050080"/>
              <a:ext cx="79200" cy="1720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872F658-2594-4A40-8784-AF0B289D05A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96520" y="5040720"/>
                <a:ext cx="97920" cy="190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85606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31021</TotalTime>
  <Words>269</Words>
  <Application>Microsoft Office PowerPoint</Application>
  <PresentationFormat>Widescreen</PresentationFormat>
  <Paragraphs>80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Bonjour!</vt:lpstr>
      <vt:lpstr> Travail de cloche </vt:lpstr>
      <vt:lpstr>Bonjour!</vt:lpstr>
      <vt:lpstr>Pourquoi tombons-nous?</vt:lpstr>
      <vt:lpstr>PowerPoint Presentation</vt:lpstr>
      <vt:lpstr>Les symbolistes étaient un groupe de poètes du XIX siècle qui écrivaient des aspects cruelles de la vie au temps de la revolution industrielle. </vt:lpstr>
      <vt:lpstr>“La plus belle des ruses du diable  est de vous persuader qu’il n’existe pas”</vt:lpstr>
      <vt:lpstr>PowerPoint Presentation</vt:lpstr>
      <vt:lpstr>La ville Québec a été fondé en 1608 par Samuel de Champlain</vt:lpstr>
      <vt:lpstr>Djibouti a gagné son indépendance en 1977</vt:lpstr>
      <vt:lpstr>Vive la fête!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424</cp:revision>
  <cp:lastPrinted>2017-01-26T17:05:00Z</cp:lastPrinted>
  <dcterms:created xsi:type="dcterms:W3CDTF">2016-10-03T16:25:09Z</dcterms:created>
  <dcterms:modified xsi:type="dcterms:W3CDTF">2025-01-28T16:40:54Z</dcterms:modified>
</cp:coreProperties>
</file>