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91" r:id="rId2"/>
    <p:sldId id="385" r:id="rId3"/>
    <p:sldId id="331" r:id="rId4"/>
    <p:sldId id="390" r:id="rId5"/>
    <p:sldId id="387" r:id="rId6"/>
    <p:sldId id="381" r:id="rId7"/>
    <p:sldId id="375" r:id="rId8"/>
    <p:sldId id="382" r:id="rId9"/>
    <p:sldId id="389" r:id="rId10"/>
    <p:sldId id="367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91"/>
            <p14:sldId id="385"/>
            <p14:sldId id="331"/>
            <p14:sldId id="390"/>
            <p14:sldId id="387"/>
            <p14:sldId id="381"/>
            <p14:sldId id="375"/>
            <p14:sldId id="382"/>
            <p14:sldId id="389"/>
            <p14:sldId id="36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8T19:37:47.0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15642 693 1321 0,'0'0'28'0,"0"0"7"0,-7 6 1 0,7-6 2 0,0 0-30 0,0 0-8 0,0 0 0 0,0 0 0 0,0 0 38 0,0 0 6 16,0 0 2-16,0 12 0 0,0-12-1 0,0 0 0 16,0 0 0-16,0 0 0 0,0 0-4 0,0 0-1 15,0 0 0-15,0 0 0 0,0 0-8 0,0 6-1 16,0-6-1-16,0 6 0 0,0-6-6 0,-3 5-2 16,3 1 0-16,0 0 0 0,0 3 6 0,0-9 0 15,0 0 1-15,3 12 0 0,-3-6-3 16,4 5-1-16,-4-11 0 0,0 12 0 0,3 9 3 0,-3-10 1 15,0 7 0-15,4 0 0 0,-4 2-18 0,3 4-11 16,1-7 12-16,-1-2-12 0,1 3 15 0,-1-1-4 16,-3 10-1-16,4-9 0 0,-1-1 2 0,1 1 0 0,-4 2 0 15,0-2 0-15,3 0-12 0,1-4 0 0,-4 10 0 16,3-6 0-16,1 2 10 0,-4 4 6 0,0-1 2 0,0-8 0 16,4 14-4-16,-4-11-1 0,0 8 0 0,0-2 0 15,0-1-13-15,0-2-8 0,-4 3 8 0,0 2-13 16,8-3 13-16,-8 1 10 0,4-15-2 0,-3 8 0 15,3-5-8-15,0 0-9 0,-4 0 9 0,1 2-13 16,3-2 13-16,-4 0 0 0,4 0 0 0,0-1 0 16,0-11 0-16,0 6 0 0,0-6 0 0,-3 9 0 15,3-9 8-15,0 0-8 0,-4 6 0 0,4-6 0 16,0 0 0-16,0 0 0 0,0 0-10 0,0 0 10 16,0 0-48-16,0 0-1 0,0 0-1 15,0 0 0-15,0 0-30 0,0 0-5 0,0 0-2 16,7-6 0-1,-3-3-118-15,3 3-24 0,-4 1-5 0,1-1-1 0</inkml:trace>
  <inkml:trace contextRef="#ctx0" brushRef="#br0" timeOffset="129572.721">4015 549 943 0,'0'0'20'0,"0"0"5"0,-7 6 1 0,3-3 1 0,0 9-27 0,1-6 0 0,-1 5 0 0,1 1 0 0,-1 6 24 0,1-9 0 15,-1 2 0-15,1 7 0 0,3 0-3 0,-4-4-1 16,4 4 0-16,-3-6 0 0,-1-1-4 0,1-5 0 16,-1 3-1-16,1 9 0 0,3-12-3 0,-4 5 0 15,4 1 0-15,-3 0 0 0,3 3-1 0,-4 2-1 16,-3 1 0-16,3-6 0 0,4 2 3 0,0 4 1 15,0-6 0-15,4-1 0 0,-4 4 3 0,-4 3 1 16,4-1 0-16,0 4 0 0,4-3 9 0,-4-7 1 16,0 13 1-16,0-9 0 0,4 2 4 0,-4 1 1 15,3 0 0-15,-3 2 0 0,7-8-11 0,-7 6-3 16,4-4 0-16,-4 4 0 0,3-6-7 0,1 5-1 16,-4-2-1-16,3 3 0 0,4-1-11 0,-3-5 8 15,-1 3-8-15,1 2 8 0,3 7-8 0,-4-6 8 0,-3 8-8 16,4-8 8-16,-1-7-8 0,1 4 0 0,0 3 0 0,-4-1 0 15,7-11 0-15,-7 6 0 0,0 3 0 0,3 2 0 16,-3-11 0-16,4 6 0 0,-4 0 0 0,0 2 0 16,0-8 0-16,0 6-14 0,-4 0 3 0,4 0 1 31,0-7-22-31,-3 1-4 0,-4 3 0 0,7 3-1 16,0-12-31-16,0 0-5 0,0 0-2 0</inkml:trace>
  <inkml:trace contextRef="#ctx0" brushRef="#br0" timeOffset="168829.837">26444 728 936 0,'11'12'26'0,"-8"-12"7"0,-3 15-33 0,0-9 0 0,-3-6 0 0,3 6 0 16,-4 5 36-16,1-5 0 0,3-6 0 0,0 6 0 16,0-6 16-16,-4 6 3 0,1-6 1 0,3 6 0 15,-4-3 27-15,4 3 5 0,-3 0 2 0,3-6 0 16,0 0-42-16,0 0-8 0,-4 0-1 0,4 0-1 15,0 0-8-15,0 0-2 0,0 0 0 0,0 0 0 16,0 0-28-16,-3 5 0 0,3-5 0 0,-4 6 0 0,4-6 0 16,0 0 0-16,0 6 0 0,-3-6 0 0,3 6 0 0,0 6 0 15,0-6 0-15,0 8 0 0,0-8 0 16,0 6 0-16,0 0 0 0,0 0 0 16,0 8 12-16,0-2-4 0,-4-1-8 0,4 1 12 0,0 3-1 0,-4 2-1 15,4 4 0-15,0 2 0 0,-3-5 7 0,3 2 2 16,0 3 0-16,0-2 0 0,0-4-7 0,0 4-2 15,0 2 0-15,3-5 0 0,-3-4 6 0,0-2 2 16,0 0 0-16,0-4 0 0,0 4-18 0,0 0 0 16,0-1 0-16,0-8 0 0,0 3 0 0,-3-6 0 15,-1 5 0-15,4 1 0 0,0-6 9 0,0 3-1 0,0-9-8 16,0 12 12-16,0-1-12 0,-3-5 0 16,3 6 0-16,-4 0 0 0,4-6 0 0,-3 3 0 0,3 2 0 15,0-11 0-15,0 0 12 0,0 0-3 0,-4 6-1 16,1 6 0-16,3-12-8 0,0 0 0 15,0 0 0-15,0 0 0 0,0 0 0 0,0 0 8 0,0 0-8 0,0 0 8 16,0 0 4-16,0 0 0 0,-4 6 0 16,4-6 0-16,0 0-2 0,0 0 0 0,0 0 0 15,0 0 0-15,0 0-10 0,0 0 8 0,0 0-8 0,0 0 8 16,0 0-8-16,0 0 12 0,0 0-12 0,0 0 12 16,0 0-12-16,0 0 0 0,0 0 0 0,-7 0 8 15,4-6-8-15,-1 0 0 0,1 6 0 0,-1-6 0 16,4-6 0-16,4-2-9 0,-8 8 9 0,4 0 0 15,0 0-8-15,-3 0 8 0,3 0 0 0,0-11 0 16,3 11 0-16,-3-3 17 0,0 3-1 0,-3-6-1 16,3 1-36-16,-4-1-7 0,4-3-2 15,-4 3 0-15,4-5 21 0,0 5 9 0,0 0-8 0,-3-2 8 16,3 2-29-16,-4 0-1 0,4 6 0 0,0-6-582 16,-3-5-117-16</inkml:trace>
  <inkml:trace contextRef="#ctx0" brushRef="#br0" timeOffset="-158134.327">16030 699 727 0,'0'0'16'0,"0"0"3"0,0 0 1 0,0 0 0 0,-3 12-20 0,3-12 0 0,0 0 0 0,0 0 0 16,-4 6 39-16,4-6 3 0,0 0 1 0,0 6 0 15,0-6 3-15,0 0 1 0,0 0 0 0,0 0 0 16,0 0-13-16,0 0-2 0,0 0-1 0,0 0 0 16,-7 0-9-16,7 0-2 0,0 0 0 0,0 0 0 15,0 0-3-15,-7 0-1 0,0 0 0 0,3 5 0 16,4-5 5-16,-7 0 1 0,7 0 0 0,-7 6 0 16,0 3-9-16,4 3-1 0,-1-6-1 0,1 6 0 15,-1-1-11-15,4 7 0 0,-3-9 0 0,3 8 8 16,3-5 9-16,1 12 2 0,-4-10 0 0,3 10 0 0,1-7 15 0,-1 10 3 15,4-9 1-15,-3 5 0 0,3-2-4 0,-4 2-1 16,1-2 0-16,3 2 0 0,-3 1-11 0,-1-4-2 16,1 4-1-16,-4-1 0 0,3-2-19 15,1 3 0-15,-1-1 8 0,-3-2-8 16,4-4 0-16,-4-5 0 0,0 3 8 0,3 2-8 0,-3 1-9 0,0-6-6 16,0 0-1-16,-3-4 0 15,3 4-26-15,0-6-6 0,-4 0 0 0,4-6-1 16,0 0-40-16,0 0-8 0,0 0-2 0</inkml:trace>
  <inkml:trace contextRef="#ctx0" brushRef="#br0" timeOffset="-156730.966">4233 605 604 0,'0'0'16'0,"0"0"6"0,0 0-22 0,0 0 0 0,0 0 0 0,0 0 0 16,0 0 34-16,0 0 2 0,0 0 1 0,-3 12 0 16,-1-3 1-16,1 2 0 0,3-5 0 0,0 6 0 15,0 6-6-15,0-10-2 0,0 10 0 0,0 6 0 16,0 2-10-16,0-2-3 0,-4-1 0 0,4 3 0 15,4 4-5-15,-4-4-2 0,0 10 0 0,3-4 0 16,-3 3 3-16,4 3 1 0,-4-5 0 0,3 8 0 16,-3-3-2-16,4-3-1 0,-1 4 0 0,1-4 0 15,-1 9-3-15,1-6 0 0,-1-2 0 0,1 2 0 16,-4 0 4-16,7-3 0 0,-7-2 0 0,0-4 0 16,4 9 8-16,-1-14 1 0,1 8 1 0,-4-8 0 15,3-7-5-15,-3-2-1 0,0 3 0 0,4-13 0 16,-4-5-16-16,0 0 0 0,0 0-11 0,0 0 11 15,3-5-80-15,4-7-10 16,-3-21-2-16,-1-2 0 0</inkml:trace>
  <inkml:trace contextRef="#ctx0" brushRef="#br0" timeOffset="4780.002">10672 12732 1089 0,'-8'11'22'0,"5"-5"7"0,-1 0-29 0,1-3 0 0,3 3 0 0,-4 0 0 15,4-6 58-15,0 0 6 0,0 0 0 0,0 0 1 16,0 0-1-16,0 0 0 0,0 0 0 0,0 0 0 16,7 0-51-16,-7 0-13 0,4 0 0 0,-4 0 0 15,7 0 54-15,-7 0 8 0,7 0 2 16,-7 0 0-16,0 0-64 0,0 0-13 0,0 0-3 0,0 0 0 16,0 0 16-16,0 0 12 0,0 0-3 0,0 0 0 15,0 0-1-15,0 6-8 0,-3 0 12 0,3 2-4 16,-4 1 18-16,0 0 3 0,4-3 1 0,-3 6 0 15,-1-6 2-15,1 5 0 0,3-2 0 0,-4 0 0 16,4-3-5-16,0 0-1 0,0 0 0 0,0 2 0 16,0-2-5-16,0-6-1 0,0 0 0 0,0 6 0 15,4-6-4-15,-4 6 0 0,3-3-1 0,1 0 0 16,-1 0-3-16,1 0 0 0,0 0 0 0,-1 0 0 16,4 0-12-16,-3 3 11 0,-1-3-11 0,4-3 10 15,-3 5-10-15,3-5 0 0,0 3 9 0,0-3-9 16,0 6 0-16,0-6-20 0,0 6 4 0,0-6 1 15,0 6 15-15,0-6 0 0,0 0 0 0,0 6 0 16,4-6 0-16,-4 0 0 0,4 3 0 0,-1 0 0 16,-3-3 0-16,4 6 0 0,-1-6 0 0,-3 0 0 15,4 3 27-15,-4-3 8 0,4-3 1 0,-4 3 1 16,0 0-8-16,3-6-1 0,1 3-1 0,-4 0 0 0,0 3-27 16,0-6 0-16,0 0 0 0,0 0 0 15,0 6 0-15,0-9 0 0,0 4 0 0,0 2 0 16,1-9 0-16,-1 6 0 0,0-3 0 0,-4 3 0 0,4 0 0 15,0-8 0-15,0 2 0 0,-3 3 0 0,3-3 0 0,-4 4 0 16,4-4 0-16,-3-3 0 0,0 3 0 0,-1-5 0 0,1 5 0 0,-4-3 0 16,3-2 0-16,-3 2 0 0,0 0 0 0,-3-2 0 15,3 2 0-15,-4 0 8 0,1 6-8 0,-1-8 0 16,0 5 0-16,1 0-12 0,-1 3 0 0,-3-2 1 16,0-1-9-16,4 3-1 0,-1 0-1 0,-3-3 0 15,4 7-10 1,-4-4-1-16,3 3-1 0,-3 0 0 0,4-6-11 0,-5 9-3 15,5-6 0-15,-4 6 0 0,3 1-16 16,4 2-3-16,0 0-1 0,0 0 0 0,0 0-108 16,0 0-21-16,0 0-5 0</inkml:trace>
  <inkml:trace contextRef="#ctx0" brushRef="#br0" timeOffset="5636.57">11247 12708 980 0,'0'0'41'0,"0"0"-33"15,0 0 46-15,0 0 9 0,0 0 1 0,0 0 1 16,0 0 11-16,0 0 3 0,0 0 0 0,0 0 0 16,0 0 1-16,0 0 0 0,0 0 0 0,0 0 0 15,0 0-8 1,0 0 0-16,0 0-1 0,0 0 0 16,0 0-21-16,0 0-4 0,0 0-1 0,0 0 0 0,0 0-21 0,0 0-4 0,0 0 0 0,0 0-1 15,0 0-11-15,0 0-8 0,3 6 12 0,-3 3-12 16,4 0 9-16,-4 2-9 0,0-2 0 0,0 3 9 15,0 0-9-15,-4-3 0 0,4 5 0 0,0 1 0 16,0-3 0-16,-3 5 0 0,3-2 0 0,0 0 0 16,0-1 0-16,0-2 0 0,0 0 0 0,0 0 0 15,0-3 0-15,0-1 0 0,0 1 0 16,0-3 0-16,0-6-12 0,0 0-5 0,0 0-1 0,0 0 0 16,0 0 30-16,0 0 7 0,0 0 1 0,0 0 0 15,0 0-20-15,0 0 0 0,3 6 0 0,-3-6 0 16,0 0 0-16,0 0 0 0,7 6 0 0,-7-6 0 15,0 0-10-15,0 0-9 0,0 0-1 0,4 0-1 16,-1-6 37-16,1 6 8 0,-1-6 2 0,1 0 0 16,-4-6-18-16,3 1-8 0,-3-1 0 0,4 3 8 15,-4-3-8-15,0-5 0 0,3-1 0 0,-3 3 0 16,0-2 0-16,0-1 0 0,4 3 0 0,-4-2 0 16,0 5-12-16,0-6 12 0,0 4-10 0,0 2 10 15,0 0 0-15,3-5 0 0,-3 5 0 0,4 0 0 16,-4 3 0-16,3-3 0 0,-3 1 0 0,4 2 0 0,0 3-23 0,-4 0 2 15,3 0 0-15,1 3 0 0,-4 3 33 0,3-9 8 16,1 4 0-16,-4 5 1 0,0 0-21 0,3 0 0 0,-3 0 0 16,4 0 0-16,3-6-12 0,-4 6-8 0,4 0 0 15,0 0-1-15,0 0 30 0,-3 6 7 0,3-6 0 16,0 5 1-16,0 1-17 0,-3 0 0 0,-1 0 0 16,4 3 0-16,-3 0-10 0,3 5-6 15,-4-2 0-15,1-3-1 0,-1 3 25 0,-3-3 6 16,4 5 1-16,-1-2 0 0,-3 3-24 0,4-1-5 0,0-2-1 15,-1 3 0-15,1-3 23 0,-1-1 4 0,1 1 0 0,-1 0 1 16,1-3-13-16,3 8-18 0,-4-8 4 0,1 3 1 16,3-3 13-16,-4 5 0 0,1-8 0 0,-1 6 0 15,1-9 0-15,0 6 0 0,3-3 0 0,-7 6 0 16,3-7 0-16,1 4 0 0,-4-9 0 0,3 6 0 16,-3-6 0-16,0 0 0 0,0 6 0 0,0-6 0 15,0 0 0-15,0 0 8 0,0 0 0 0,0 0-8 16,0 0-20-16,0 0-12 0,0 0-1 0,0 0-1 15,0 0-54-15,0 0-10 0,0 0-2 0</inkml:trace>
  <inkml:trace contextRef="#ctx0" brushRef="#br0" timeOffset="6628.168">12566 12658 1094 0,'0'0'46'16,"0"0"-37"-1,0 0 95-15,0 0 18 0,0 0 4 0,0 0 1 16,0 0-50-16,-4-6-9 0,-3 6-3 0,4-11 0 15,3 11-4-15,-4-6-1 0,1 3 0 0,3 3 0 0,-4-6-44 16,4 6-16-16,0 0 9 0,-3-3-9 0,3 3 43 16,0 0 3-16,0 0 1 0,-7-3 0 0,7 3-31 0,-11 0-7 0,4 0-1 0,0 0 0 15,0 6-8-15,-4-3 0 0,4 3 0 0,-3 0 8 16,3 5-8-16,-4-5 0 0,0 3 0 0,1 3 0 16,-1-3 0-16,1 5 0 0,-1-2 0 0,1-3 8 15,-1 3-8-15,0 2 0 0,1-5 9 16,-1 3-9-1,1-6 12-15,3 0-3 0,-4 2 0 0,4 1 0 0,0-6-9 0,0 3 12 0,7-6-12 0,0 0 12 16,0 0-1-16,0 0 0 0,0 0 0 0,-4 6 0 16,4-6-11-16,0 0 0 0,-3 6 9 0,3-6-9 15,0 0 0-15,0 0 0 0,0 0 0 0,0 0 0 16,0 0 0-16,0 0 0 0,0 0 0 0,3 6-8 16,4 0 8-16,-3 0 0 0,3-1 0 0,-4-2 0 15,5 3 0-15,-1 0 0 0,0 0 0 0,0 0-8 16,0 0 8-16,0-3 0 0,0 5 0 0,0-2 0 15,3 0 0-15,-6 0 0 0,3 0 0 0,0 0 0 16,0 0 0-16,-3 3 0 0,3-6 0 0,0 2 0 16,0-2 0-16,-4 3 0 0,4 0 0 0,1 0 0 15,-1 0-19-15,0-6-1 0,0 6-1 0,0 0 0 16,0-1 21-16,0-2 0 0,0 3 0 0,-4-3 0 16,5 3 0-16,-1-3 0 0,0 3 0 0,-4-6 0 15,4 0 0-15,-3 6 0 0,-4-6 0 0,3 6 0 16,-3-6 0-16,7 6 0 0,-7-6 0 0,4 5 0 0,-4 1 0 15,3 0 0-15,-3 0 0 0,0 0 0 0,-3 0-16 0,-1 9 2 16,1-10 0-16,-1 4 0 0,-3 3 2 0,-3-3 1 16,3 6 0-16,-4-4 0 15,0 1 11-15,4-3 0 0,-3 3 0 0,-1-1 0 16,4-5 0-16,0 0 0 0,-4 0 0 0,4 0 0 0,0 0 0 0,0-6 0 0,7 0 0 16,-7 0 8-16,-3-6-8 0,3 0 9 0,0 0-9 0,-1 0 10 15,1-3-23-15,4 1-5 0,-1-7-1 0,-3 3 0 16,7 0-166-1,-3-2-34-15</inkml:trace>
  <inkml:trace contextRef="#ctx0" brushRef="#br0" timeOffset="7347.695">12876 12861 1697 0,'0'0'35'0,"0"0"9"15,0 0-35-15,-7 0-9 0,7 0 0 0,-7-3 0 16,7 3 64-16,-7 0 12 0,7 0 1 0,-10 0 1 0,10 0-42 0,-7 3-9 0,7-3-2 0,-7 3 0 16,-1 0-25-1,8-3 0-15,-3 3-9 0,3-3 9 0,-7 6 24 0,3-3 12 0,4-3 3 0,-7 14 0 16,4-8-25-16,-1-6-5 0,1 6-1 0,-1 3 0 16,1-3-8-16,-1 6 10 0,1-7-10 15,-4 7 10-15,3 0 2 0,1-6 0 0,-1 9 0 0,0-7 0 16,1 4-12-16,-1-3-12 0,1 3 2 15,3-3 1-15,-4-1 9 0,4 1 0 0,0-3 0 0,0 3 0 16,0 6 10-16,0-10-2 0,0 1-8 0,4 0 12 16,-4 0-12-16,3 0 0 0,4 0 0 0,-3 3 0 15,0-3 0-15,3-1 0 0,0 1 0 0,0 0 0 16,0 0 0-16,0-6 0 0,3 3 0 0,-3 0 0 16,0-3 10-16,1-3-1 0,-1 0 0 0,0-3 0 15,0 0-9-15,0 0-12 0,0-2 2 0,0 2 1 16,0-6 9-16,0 3 0 0,0 0 0 0,0 3 0 15,0-5 0-15,-3 2 0 0,-1 0 0 0,4 0 0 16,-3 3 0-16,-4-2 0 0,3-1 0 0,1-3 0 16,-4 6 0-16,3-3 0 0,1 0 0 0,-4 4 0 15,3-7 0-15,-3 3 0 0,4 3 0 0,-4-6 0 16,3 4 0-16,-3-4 0 0,0 3 0 0,4 0 0 16,-4 3 0-16,0 0 0 0,0-8 0 0,-4 5 0 15,4 3-9-15,-3-3 0 0,3 3 0 0,-4 0 0 16,1 1-37-16,-1-1-7 0,-3 0-2 0,4 0 0 15,-4 3 44-15,3 3 11 0,-3-3 0 0,0 0 0 16,0 3 0-16,0 0 0 0,-4 3 0 0,4 0 0 16,0 0 0-16,-3 3 0 0,3-6 0 0,-4 6 0 15,8 0 0-15,-5-1 0 0,8-5 0 0,-3 3 0 16,-1 6 0-16,4-9 0 0,-3 6 0 0,3 3 0 16,0-9-53-16,0 6-9 0,0-6-2 0,0 0 0 15,0 0-96-15,0 0-20 0</inkml:trace>
  <inkml:trace contextRef="#ctx0" brushRef="#br0" timeOffset="7874.903">13127 12549 1161 0,'-18'-11'24'0,"8"8"7"16,3-3-31-16,0 0 0 0,3 0 0 0,-3 0 0 15,3-3 94-15,-3 6 13 0,4-2 2 0,3 5 1 16,0 0-45-16,0 0-9 0,0 0-1 0,0 0-1 15,0 0-35-15,0 0-7 0,0 0-2 0,0 0 0 16,0 0 25-16,0 0 5 0,0 0 0 0,0 0 1 16,0 0-25-16,0 0-4 0,0 8-2 0,0 7 0 15,3-9 2-15,-3 6 1 0,4-3 0 0,-4-4 0 16,3 7-13-16,-3-3 0 0,4 0 0 0,-1 3 0 0,1 2 48 16,0 1 8-16,-1 0 0 0,4 11 1 0,-3-5-30 0,-1 5-7 15,4-5 0-15,-3 2-1 0,-1 1-11 16,4-4-8-16,-3 4 9 0,-1 2-9 0,4-2 0 15,-3 5 8-15,-1-11-8 0,5 14 0 0,-5-11 0 0,1 2 0 0,-1 1 8 16,1-7-8-16,-1 1 0 0,1-3 0 0,-4 2 0 16,0-2 0-16,3 0 8 0,-3-3-8 0,0 2 0 0,0-8 0 15,0 3 0-15,4-3 8 0,-4-6-8 0,0 0 0 16,0 9 0-16,0-9 0 0,0 0 0 0,0 0 0 16,0 0-8-16,0 0-5 0,0 0-1 0,0 0 0 15,0 0-29-15,7 0-5 0,0-3-2 16,-4 3 0-16,4-6-127 0,1 6-26 0,-5-3-5 0</inkml:trace>
  <inkml:trace contextRef="#ctx0" brushRef="#br0" timeOffset="8730.568">13600 13061 1337 0,'0'0'28'0,"0"0"6"0,0 0-34 0,0-9 0 0,0 3 0 0,0 3 0 31,-4-3 102-31,4 1 14 0,0 2 2 0,-3-9 1 0,3 12-39 0,-4-6-7 0,-3 6-1 0,3-9-1 16,4 9-14-16,-7-3-2 0,4 0-1 0,-4 0 0 15,0 3-34-15,0-3-6 0,0 3-2 0,0 3 0 16,0-3 21-16,7 0 4 0,-11 6 1 0,4-3 0 16,0 6-26-16,7-9-4 0,-7 0-8 0,0 0 11 15,0 6-11-15,7-6 0 0,-7 6 0 0,0 0 0 16,-1-3 16-16,5 5 4 0,-1-2 0 0,-3 3 1 16,4-3-34-16,-1 0-7 0,1 6-2 0,-1-7 0 15,1 1 22-15,-1 0 0 0,1 0-9 0,-1 0 9 16,4 0 0-16,0 6 0 0,0-4-8 0,0-8 8 15,0 0 0-15,0 0 0 0,0 0 0 0,0 0 0 16,0 0-9-16,4 6 9 0,3 0 0 0,-4 0-9 16,4-6-20-16,0 6-4 0,0-6-1 0,0 3 0 15,1-3 34-15,-1-3 0 0,3 3 0 0,-3-3 0 16,4 0 0-16,-4 3 0 0,0-6 0 0,4 0 0 16,-4 0 19-16,3-2 10 0,1 2 3 0,-1-6 0 15,1 3-24-15,-1 0-8 0,-2 3 0 0,2-5 0 16,1-4 0-16,-4 3 8 0,3-2-8 0,-3-1 0 15,0-6 0-15,4 4 8 0,-4-1-8 0,0-8 0 16,0 2 8-16,0 0-8 0,-3-2 0 0,3-3 0 16,-4 5 25-16,1 1-1 0,-1 2 0 0,-3-8 0 15,4 8-40-15,-4-5-8 0,0 5-1 0,0-5-1 0,0 5 7 16,-4-3 2-16,1 1 0 0,-1 5 0 0,1-2 4 16,-1 2 1-16,1-8 0 0,-1 8 0 0,1 0 12 0,-1 4 0 15,-3 2-10-15,4 0 10 0,-4 0-8 16,-1 6 8-16,1 1-10 0,4-1 10 0,-4 3-10 15,3 0 10-15,4 3-10 0,-3 0 10 16,3 0 0-16,0 0 0 0,0 0-8 0,-7 3 8 0,3 6 0 0,1-4 0 0,-1 1 0 16,4 6 0-16,-3 0 0 0,-1 0 0 0,1 2 0 15,3 4 10-15,0 0-10 0,0 8 10 0,3-8-10 0,1 2 10 16,-1 4-10-16,4-1 0 16,0-2 9-16,0 8-9 0,0-8 0 0,0 8 0 0,0-8 0 0,1-1 0 15,-5 1 0-15,4 5 0 0,0-2 0 0,-3 5 0 16,3-8 0-16,-4 8 0 0,4-11 0 0,-3 11 0 15,-1-2 0-15,1-4 8 0,3-2-8 0,-7 0 0 16,4-4 0-16,-4-2 0 0,0 5 0 0,3-11 8 16,-3 3-8-16,0 3 0 0,0-6 0 15,0 2 0-15,4-5 0 0,-4 0 0 0,0 0 0 0,0-6 8 16,0 0-8-16,3 3 0 0,-3-3 0 0,0 0 0 16,4 6 0-16,-4-6-8 0,3 3 8 0,-3-3-12 15,7 3-29-15,-3 0-7 0,-1 0 0 0</inkml:trace>
  <inkml:trace contextRef="#ctx0" brushRef="#br0" timeOffset="9541.839">13917 12973 1522 0,'0'0'43'0,"0"0"10"15,-3 9-42-15,3-9-11 0,0 0 0 0,0 0 0 16,0 0 100-16,0 0 19 0,0 0 3 0,0 0 1 15,0 0-37-15,0 0-7 0,0 0-2 0,0 0 0 16,0 0-61-16,0 0-16 0,0 0 0 0,3 5 0 16,-3-5 32-16,7 0 4 0,-3 3 1 0,3 0 0 15,0-3-28-15,-4 3-9 0,4-3 0 0,0 0 0 16,0 0 0-16,1 3 0 0,2-3 0 0,-3 0 0 16,0 0 27-16,0 0-2 0,0 0 0 0,0 0 0 15,0 0-41-15,1 0-9 0,-1 0-2 0,0 0 0 16,0-3 18-16,0 3 9 0,3-3-10 0,-3 3 10 15,0-3-8-15,4 0 8 0,-4 0 0 0,4-2-9 16,-4-4 9-16,0 6 0 0,0-3 0 0,0 0 0 16,-4-6 0-16,4 6 0 0,-3 1 0 0,-1-4 8 0,1 0-8 15,0 3 0-15,-1-3 0 0,-3 3 8 16,4 0-8-16,-4-5 0 0,0 5 0 0,0-3 0 16,-4 3 0-16,4 0 0 0,-3 0-11 0,-1 1 11 0,-3-7-10 15,3 6 10-15,-3 3-10 0,4-3 10 0,-4 3-25 16,0 0 1-16,-4-3 0 0,4 3 0 0,-3 0 24 15,-1 3 19-15,4-8-3 0,-4 8-1 0,1 0-24 16,3 0-5-16,0 5-1 0,0-2 0 16,0 0 15-16,7-3 0 0,-8 3 0 0,1 0 0 0,7-3 0 0,-7 6 0 0,4 0 0 0,-1-3 0 15,1 6 0-15,-1-9 0 0,4 6 0 16,-3 5 0-16,-1-8-9 0,4 3 9 0,-3-3-8 0,3 6 8 16,-4 3 0-16,1 5 0 0,-1-5 0 0,4-3 0 15,-3 9 0-15,3-10 0 0,0 7 0 0,-4-3 11 16,4 0-11-16,0-1 0 0,0 1-10 0,0 3 10 15,0 0 0-15,0-4 0 0,0 1 0 0,0-3 0 16,4 6 0-16,-4-10 0 0,3 1 0 0,1 3 0 16,3 0 0-16,-4-3 0 0,4 6 0 15,4-4 0-15,-1 4 8 0,1-6-8 0,0-3 0 0,-1 3 0 16,1 3 8-16,-1-6-8 0,4 3 12 0,-3-1-12 16,3-2 8-16,0 3-8 0,0-3 0 0,-3 3 0 15,3 0 0-15,-3 0 0 0,3-3 0 0,-4 0 0 16,1 0 0-16,-1 3-12 0,1-4 3 0,0 1 1 15,-1 0-21-15,-3 0-4 0,0 0-1 0,4 0 0 16,-4 0-19-16,4-3-4 0,-4 3-1 0,0-3 0 16,3 0-43-16,-3 3-9 0,4-3-2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28T19:46:05.2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2469 1114 727 0,'0'0'16'0,"0"0"3"0,-3 2 1 0,3-2 0 0,-7 3-20 0,7-3 0 0,-7 0 0 0,0 0 0 16,7 0 66-16,-11 0 9 0,8 0 1 0,-1-3 1 16,1-2-20-16,-4-1-4 0,3 0-1 0,0 0 0 0,4-6-22 0,-3 0-5 15,-1 7-1-15,4-1 0 0,-3-3-11 0,3 9-2 16,0 0-1-16,0 0 0 0,0-6 3 0,0 6 1 15,0 0 0-15,0 0 0 0,0 0 1 0,3 6 0 16,1 3 0-16,-1 2 0 0,1 1 16 0,-4 0 3 16,4 6 1-16,-4 2 0 0,3-2 1 0,1-1 0 15,-4 10 0-15,0-9 0 0,3 8 2 0,-3 3 1 16,0-5 0-16,4 8 0 0,-1-8-16 0,-3 8-3 16,4-2-1-16,3-4 0 0,-4 9-5 0,1-14-1 0,-1 8 0 15,-3-11 0-15,4 8-5 0,-1-8 0 0,1-6-8 16,-1 5 12-16,1-8-12 0,-4-3 0 0,0-6 0 0,0 0 0 31,0 0-57-31,0 0-5 0,11 0-1 0</inkml:trace>
  <inkml:trace contextRef="#ctx0" brushRef="#br0" timeOffset="434.702">2822 1069 1177 0,'-7'6'25'0,"7"0"6"0,-3 6 1 0,3-6 2 16,0 6-34-16,-4-7 0 0,4 10 0 0,0-9 0 16,-3 6 73-16,3-6 8 0,0 5 2 0,0-2 0 0,0 3-31 0,0-6-5 15,0 6-2-15,0-1 0 0,0 1-29 0,0 0-5 0,0-3-2 0,3 3 0 16,-3 5-9-16,4-5 0 0,-4 0 9 0,0 8-9 15,0-2 0-15,0 0 0 0,0 2 0 0,0-2 0 16,3 8 0-16,-3-2 0 0,4-1 0 0,-1-5 0 16,1 2 0-16,-1-2 0 0,-3 0 0 0,4 2 0 15,-1-2 0-15,4-6-16 0,-3-1 4 0,3-2 0 32,0-3-45-32,0 0-10 0,0-6-1 0</inkml:trace>
  <inkml:trace contextRef="#ctx0" brushRef="#br0" timeOffset="1532.046">15349 1105 425 0,'7'-12'18'0,"0"6"-18"16,1-6 0-16,-5 6 0 0,1 1-8 0,-1-1 8 16,-3-3 0-16,4 3-9 0,-1 0 9 0,1-6 0 0,-4 6 0 0,3 1 9 15,1-1 0-15,-4 6 0 0,0 0-9 0,0 0-12 16,0 0 2-16,3-6 1 0,-3 6 34 0,0 0 7 15,0 0 2-15,0 0 0 0,0 0 34 0,0 0 6 16,0 0 2-16,0 0 0 0,0 0-13 0,0 0-3 16,0 0 0-16,0 0 0 15,-3 6 0-15,3 5 0 0,-4-5 0 0,1 12 0 0,-1-9 0 0,4 3-1 16,-3 11 0-16,-1-11 0 0,1 8 1 0,3 4 1 16,-4 5 0-16,4-2 0 0,-3 8-13 0,-1-8-4 15,4 8 0-15,0-3 0 0,0-2-35 0,-4-4-9 16,8 3 0-16,-4-8 0 0,0-3 0 0,0-1 10 15,4-5-10-15,-4 3 10 0,0 2-10 0,0-11-12 16,0 0 2-16,0-6 1 16,0 0-20-16,0 0-4 0,0 0-1 0,0 0 0 15,0-6-22-15,3 0-5 0,1 0-1 0</inkml:trace>
  <inkml:trace contextRef="#ctx0" brushRef="#br0" timeOffset="1950.594">15709 1075 1134 0,'-3'18'32'0,"3"-18"8"16,-4 6-32-16,1 6-8 0,3-12 0 0,-7 3 0 16,3 2 55-16,0 7 9 0,1-6 3 0,3 0 0 0,-4 6 0 0,4-6 0 15,-3-1 0-15,3-5 0 0,0 0-17 0,0 9-3 16,0 3-1-16,0-6 0 0,0 6-16 0,0-1-3 15,3 1-1-15,-3-6 0 0,4 3-4 0,-1 3-1 16,1 5 0-16,-4 1 0 0,4-6-8 0,-1 8-1 16,4-2-1-16,-3 0 0 0,-1 2-11 0,1 4 0 15,-1-4 0-15,1 4 0 0,-1-7 0 0,-3 4 0 16,4 2 0-16,-4-11-11 0,0 0-2 0,0 0-1 0,0-12 0 16,0 0 0-1,0 9-62-15,0-9-12 0,0 0-2 0</inkml:trace>
  <inkml:trace contextRef="#ctx0" brushRef="#br0" timeOffset="3194.612">26448 667 1241 0,'0'0'25'0,"-4"6"8"0,1-1-33 0,-4 4 0 0,3-3 0 15,1 0 0 1,-1 6 76-16,1-6 8 0,-1 5 1 0,0-5 1 0,1 0-2 0,-1 9 0 16,1-9 0-16,-4 0 0 0,7 5-36 0,-4-5-8 0,1 0-2 0,3 6 0 15,-4-3-2-15,1 2-1 0,3-5 0 0,0 6 0 16,-4 0-24-16,4 0-11 0,4-4 10 0,-4 10-10 15,3 0 0-15,-3-1 0 0,4 4 0 0,-1 2 0 16,1 4 0-16,3-4 0 0,-4 1 0 16,1 2 0-16,-1 4 0 15,1 2 0-15,3-2 0 0,-3 2-10 0,-1-9 2 0,1 1 0 0,-1-3 0 16,-3-4 0 0,4 1-15-16,-1-4-2 0,-3-2-1 0,4 0 0 15,-4-12-34-15,0 0-8 0,0 0 0 0</inkml:trace>
  <inkml:trace contextRef="#ctx0" brushRef="#br0" timeOffset="72877.507">15871 1193 437 0,'0'6'18'0,"0"-6"-18"15,0 0 13-15,0 0-1 16,0 0 0-16,0 6 0 0,-3 0-3 0,3-6-1 0,0 0 0 0,0 11 0 15,0-11-8-15,-7 6-11 0,7-6 3 0,0 0-132 16,0 0-25-16</inkml:trace>
  <inkml:trace contextRef="#ctx0" brushRef="#br0" timeOffset="73462.553">16062 1099 518 0,'0'0'11'16,"0"0"2"-16,0 0 1 0,0 0 2 0,0 0-16 0,0 0 0 0,0 0 0 0,0 0 0 0,-4 6 23 0,4-6 1 16,0 0 1-16,0 0 0 0,0 0 12 0,0 0 3 15,0 0 0-15,0 0 0 0,-7 0 8 0,7 0 3 16,0 0 0-16,0 0 0 0,-7 0-12 0,7 0-3 16,0 0 0-16,0 0 0 0,-7 0-4 0,7 0 0 15,-3-6-1-15,3 6 0 0,0 0-6 0,0 0-1 16,0 0 0-16,0 0 0 0,-4-6 9 0,4 6 2 15,-3 0 0-15,3 0 0 0,0 0-7 0,0 0-2 16,0 0 0-16,0 0 0 16,0 0-2-16,0 0-1 0,0 0 0 0,-7 6 0 0,3 0-23 0,-3 0 0 0,4 2-10 15,-1 4 10-15,0 0 0 0,1 0 0 0,-1-1 0 16,4 4 0-16,0 3-8 0,0-6 8 0,-3 5 0 16,3-2 0-16,0 3 0 0,0-1 0 0,0-5 0 0,0-3 0 15,3 2 0-15,-3 7 0 0,0 0 0 0,0-6 0 16,0 2 0-16,0-2 0 0,0 0 0 15,0 5 0-15,4-8 8 0,-4 3 3 0,3 0 0 0,-3 5 0 16,4-11 7-16,-4 6 2 0,4-6 0 16,-4 3 0-16,3 8-6 0,-3-11-1 0,0 0 0 15,0-6 0-15,4 6-13 0,-4-6 9 0,0 0-9 0,0 0 8 16,3 6-8-16,-3-6 0 0,0 0 0 0,0 0 0 16,0 0 0-16,0 0-12 0,0 0 0 0,4 0 1 31,3 0-49-31,-4-6-11 0,4 6-1 0</inkml:trace>
  <inkml:trace contextRef="#ctx0" brushRef="#br0" timeOffset="101117.076">9970 6717 520 0,'0'0'22'0,"-8"12"-22"16,8-12 19-16,-3 0-1 0,3 0 0 0,-7 5 0 16,0 1 10-16,0-6 3 0,3 6 0 0,-3-6 0 15,7 0 28-15,-7 6 5 0,0-6 2 0,7 0 0 16,-7 0-11-16,7 0-3 0,0 0 0 0,-7 0 0 15,7 0-8-15,0 0-3 0,0 0 0 0,0 0 0 16,-7-6-9-16,0 6-1 0,3-6-1 0,4 6 0 16,-7-6-12-16,0 6-2 0,4-5-1 0,-4-7 0 15,3 6-15-15,-3 3 9 0,-4-3-9 0,4 3 8 16,-3 0-8-16,3-3 0 0,-4 0 0 0,1 1 0 16,-1-1 0-16,0 6 0 0,-3-6 0 0,4 0 8 15,-1 6-8-15,1-9 0 0,3 6 9 0,-4 0-9 16,0 0 0-16,1 3 0 0,-1 3 0 0,1-3-8 15,-1 0 8-15,4 0 0 0,-4-3 10 0,4 3-10 16,0 0 9-16,0 0-9 0,7 0 8 0,-7 3-8 16,7-3 8-16,-3 0-8 0,3 0 8 0,0 0-8 0,-7 0 8 15,-1 0-8-15,8 0 8 0,-3 3-8 16,3-3 0-16,-4 6 0 0,1 6 0 0,-1-6 0 0,4 5 0 0,-3-5 8 0,3 6-8 16,-4-3 12-16,4 9 10 0,-3-7 2 0,3 1 1 15,-4-3 0-15,4 9-10 0,0-7-3 16,0 1 0-16,-3 0 0 0,3 0-2 0,-4-4-1 15,1 1 0-15,3 0 0 0,0-3 2 0,0 6 0 16,0-6 0-16,0-6 0 0,0 11-11 0,0-11 10 0,0 0-10 16,0 6 10-16,0 0-10 0,0-6 0 0,0 6 0 0,0 9 8 15,0-15-8-15,0 0 0 0,0 0 0 0,0 6 8 16,3-1-8 0,-3-5 0-16,0 6 0 0,0 6 0 0,0-6 0 0,4 3 0 0,-4-3 0 0,0-6 0 15,0 0 0-15,0 0 0 0,0 0 0 0,0 0 0 16,0 0 0-16,0 0 0 0,0 0 0 0,0 0 0 15,0 0 0-15,0 0 0 0,0 0 0 0,0 0 0 16,0 0 0-16,0 0 0 0,7 6 0 0,-7-6 0 16,0 0 0-16,0 0 0 0,3-6 0 0,4 6 0 15,-7 0 13-15,4-3 7 0,3 3 2 0,0 0 0 16,0 0-35-16,-3 0-7 0,3 0-2 0,0 0 0 16,-4 0 22-16,4 9 0 0,0-9 0 0,0 5 0 15,0 1 0-15,1 0 0 0,-1 0 0 0,0 6 0 16,0-6 0-16,0 2 0 0,-4 4 0 0,4-967 0 15,0 1940 8-15,-3-979 5 0,3 5 2 0,4-2 0 16,-8 3-15-16,4-6 0 0,0 0 0 0,0 0 0 0,-3-1 0 16,3 1 0-16,-4-3 0 0,1 0 0 0,-1 6 0 0,1-6 0 0,-4-3 0 15,3 9 0-15,1-9 8 0,0 6-8 0,-1-1 0 16,-3 1 0-16,4 0 8 0,-1 0-8 0,1 0 0 16,-1 0 0-16,-3 0 0 0,4 0 0 0,-1 2 0 0,-3-2 0 15,0-6 8-15,0 6-8 16,0 6 0-16,-3-6 0 0,3 0 8 15,-4 3-8-15,1-1 0 0,-1 1 9 0,4-9-9 16,-3 6 0-16,3-6 0 0,-4 12 8 0,-3-6-8 0,0 0 0 0,3 2 0 0,-3-2 8 16,0 6-8-16,0-6 0 0,4 0 0 0,3-6 0 15,-7 0 0-15,7 0 8 0,-7 0-8 0,-4 0 0 16,4 0 8-16,0-6-8 0,0 6 8 0,-4-9-8 16,4 0 0-16,0 3 0 0,-3 3 0 0,3-8 0 15,-4 5-28-15,4 0-5 0,-4-6-1 16,1 0 0-16,3 4 6 0,-4 2 0 0,0 0 1 0,4 0 0 15,-3 0-59-15,3 0-12 0,0 6-2 16</inkml:trace>
  <inkml:trace contextRef="#ctx0" brushRef="#br0" timeOffset="102210.772">10234 6931 1094 0,'0'0'23'0,"0"0"5"15,0 0-28-15,0 0 0 0,0 0 0 0,0 0 0 16,0 0 56-16,0 0 7 0,0 0 1 0,0 0 0 15,0 0 0-15,0 0 0 0,0 0 0 0,0 0 0 16,0 0 0-16,0 0 0 0,-3 6 0 0,-4 0 0 16,3 0-52-16,0 0-12 0,4 3 0 0,-3 3 0 15,3-1 0-15,3 13 0 0,-3-12 0 0,4 8 0 16,-4-2 0-16,0 2 0 0,0 4 0 0,0-6 0 16,0-1 0-16,0 4 0 0,0 2 0 0,4-5 0 15,-4 2 0-15,0-8 0 0,-4 6 0 0,0-3 0 16,4-4 0-16,-3 1 0 0,-1-6 0 0,4-6 0 0,0 0 0 0,0 0 0 15,0 0 0-15,0 0 0 0,0 0 44 0,0 0 5 0,0 0 2 16,-3-12 0-16,3 6-31 0,-4-5-7 0,4 2-1 16,0-3 0-16,0-6-12 0,4 7 0 0,-4-4-9 0,3-3 9 15,-3 6 0-15,4 1-9 0,-4-1 9 0,3-3 0 16,1 4 0-16,0-1-10 0,-4 0 10 0,3-3 0 16,-3 6-9-16,4 7 9 0,-4-10 0 0,0 12-9 15,0 0 9-15,0 0 0 0,0 0 0 0,0-6 0 16,0 6 0-16,3-6 0 0,1 0 0 0,-4 6-8 15,0 0 8-15,7-6-8 16,-4 0 8-16,1 3-8 0,-1 0 8 0,1 1 0 0,-1-4 0 0,-3 6 0 16,7 0-8-16,0 6 8 0,0-1-8 0,1 4 8 15,-1 3 0-15,0 0-8 0,-4 2 8 0,4-2 0 16,-3 6 0-16,-1-6 0 0,4-1 0 0,-3 1 0 16,-4 9 0-16,0-10 0 0,0 7 0 0,0 3 0 15,0-4 0-15,0-5 0 0,0 0 0 0,0-3 0 16,-4-1 0-16,4 1 0 0,0-3 0 0,0-6 0 15,0 0 0-15,0 0 0 0,0 0 0 0,0 0 0 16,0 0 0-16,0 0 8 0,0 0-8 0,4 0 8 16,3-9-8-16,0-2-8 0,-4-1 8 0,5 0-12 15,-1 0-8-15,0-2-1 0,0 2-1 0,0 0 0 16,3-6-6-16,-3 7 0 0,0-7-1 0,1 9 0 0,-1-2 4 16,-4 5 1-16,1 0 0 0,-1 0 0 15,1 0-2-15,-4 6 0 0,3-9 0 0,-3 9 0 0,0 0 26 0,0 0 0 16,0 0 12-16,0 0-4 0,0 0-8 0,0 0-8 0,0 0 8 15,0 0-12-15,4 9 12 0,-1 3 11 16,-3-6-3-16,0 5 0 0,4-2 8 0,-4 6 0 16,0 0 1-16,3 2 0 0,-3-5-6 15,0 0-2-15,0 2 0 0,4-2 0 0,-1 0-9 0,1 0 0 0,-1-6 0 0,1 2 8 16,0-2-8-16,-1 0 0 0,-3-6 0 16,0 0 8-16,0 0-8 0,0 0 0 0,0 0 0 0,7 0 0 15,-7 0-39-15,7-6-9 0,-3 3-3 16</inkml:trace>
  <inkml:trace contextRef="#ctx0" brushRef="#br0" timeOffset="102707.545">10619 7117 1094 0,'0'0'23'0,"0"0"5"16,0 0-28-16,0 0 0 0,0 0 0 0,0 0 0 0,-7 0 108 0,-1 0 16 15,8 0 3-15,-10 6 1 0,3-6-103 0,0 0-25 0,0 0 0 0,0 0 0 16,7 0 42-16,0 0 3 0,-4 5 1 0,4-5 0 16,0 0-31-1,0 0-7-15,0 0 0 0,0 0-8 16,0 0 16-16,-7 6-4 0,7-6-1 0,0 0 0 15,-3 3-11-15,3 9 0 0,-4-6 0 0,8 6 0 0,-4-1 0 0,3 1-16 0,1 3 4 0,-1-3 1 16,4 5 11-16,0-5 16 16,0 0-4-16,0-6-1 0,4 2-11 0,-4-2 0 0,0 6 0 15,-3-6 0-15,6 0 0 0,-3 0 0 0,4-6 0 0,-1 0 0 16,1 0 0-16,0-6 0 0,3 0 0 16,0-6 0-16,-4 3 0 0,5 1 0 0,-5-1 0 15,1-3 0-15,-1 0 0 0,-6-5 12 0,3 2-12 16,-4 3 12-16,1-6-22 0,-1 7-4 0,1-1-1 15,-1-3 0-15,1 4-1 0,-4-1 0 0,-4-6 0 16,4 6 0-16,-3 4 0 0,-4 2-1 0,3 0 0 16,-3 0 0-16,0 0-5 0,0 0-1 0,0 0 0 0,7 6 0 15,-7 0 23-15,7 0 0 0,-10 0 0 0,-1 6 0 16,4 0-52-16,-4 6-10 0,4-6-2 0,4 2 0 16,-4 1 52-16,7 0 12 0,-4 3 0 0,1 0 0 15,3-1-54-15,0-2-8 0,0 3-2 0</inkml:trace>
  <inkml:trace contextRef="#ctx0" brushRef="#br0" timeOffset="103142.231">10869 6585 1127 0,'0'14'32'0,"-3"-2"7"0,3-6-31 0,3 0-8 0,-3-6 0 0,4 11 0 16,-1-2 76-16,1 0 15 0,-4 6 2 0,3-9 1 15,1 11-37-15,-1-11-7 0,4 6-2 0,-3-3 0 16,-1 8-9-16,4-5-3 0,-3 3 0 0,3 3 0 16,-3-1-36-16,-1 1 0 0,4 2 0 0,-3 4-8 15,-1-1 8-15,-3-2 9 0,4 8-1 0,-4 1-8 16,0-4 14-16,0 4-4 0,0-4-1 0,0 6 0 16,-4-2-9-16,4-1 8 0,0 4-8 0,-3-4 8 15,3-3 0-15,0-2-8 0,-4-1 12 0,4-2-4 0,0-3-8 16,4-4 0-16,-4 4 0 0,0-6 0 0,3 0 0 0,-3-1 8 15,0-5-8-15,4 3 0 16,-4-3 0-16,0-6-14 0,0 0 2 0,0 0 0 16,0 0-160-16,0 0-32 0</inkml:trace>
  <inkml:trace contextRef="#ctx0" brushRef="#br0" timeOffset="103474.9">10830 6999 676 0,'0'0'28'0,"0"0"-28"16,-3 12 72-16,3-12 8 0,0 0 1 0,0 3 1 15,-4 6-38-15,4-1-8 0,0 4-2 0,0-6 0 16,0 6 19-16,0-6 4 0,0-6 1 0,0 6 0 15,0-6-30-15,4 2-5 0,-4-2-2 0,0 0 0 16,3 3 11-16,4 0 3 0,0-3 0 0,0-3 0 16,4 0-22-16,0 1-4 0,-1-4-1 0,4-6 0 15,0 0 41-15,1 0 8 0,2 1 2 0,1 2 0 16,-1-9-36-16,1 6-7 0,0 1-2 0,-4-4 0 16,3 9-14-16,-2 0-12 0,-1-6 3 0,0 12 0 15,0-5 9-15,-4 5 0 0,1 0 0 0,-4 0 0 16,0 5-53-16,0 1-9 0,0 0-2 0</inkml:trace>
  <inkml:trace contextRef="#ctx0" brushRef="#br0" timeOffset="104015.978">11377 6970 1340 0,'-7'6'38'0,"-4"-1"8"0,4 1-37 0,-3 6-9 0,3-6 0 15,-4 0 0-15,4 0 71 0,0 2 12 0,0 4 2 0,0-6 1 16,0 0-52-16,0 6-10 0,3-6-3 0,-3 0 0 16,0-4-21-16,4 4 0 0,-1 0 0 0,1 0 0 15,-1 6 0-15,1-6 0 0,-1 0 0 0,4 0 0 16,-3 5 0-16,3-8 0 0,0 9 0 0,0-6 0 16,0 0 0-16,0-6 0 0,3 6 0 0,-3-6 0 15,0 5 0-15,0-5 0 0,0 0 0 0,4 6 0 16,-4-6 0-16,0 6 0 0,0-6 0 0,3 6 0 15,1-6 0-15,-4 0 0 0,7 9 0 0,-4-6 0 16,1 3 0-16,3-3 0 0,-4 3 0 0,4-1 8 16,0-5-8-16,-3 6 0 0,3-6 0 0,-7 0 0 15,7 0 0-15,-7 0 0 0,4 6 0 0,3-6 8 16,-4 6-8-16,4 0 0 0,-3 0 0 0,-1 0 0 16,1 0 0-16,3-1 0 0,-4 1 0 0,1 3 8 15,-1 3 2-15,-3 0 1 0,0-1 0 0,0-2 0 16,0 9 4-16,-3-6 1 0,-1-1 0 0,1 7 0 15,-1-6-4-15,-3 3-1 0,0-4 0 0,0 7 0 0,-3 0-11 16,-1 2 0-16,0-2 9 0,-3-3-9 16,0 2-21-16,0 1-9 0,-4-6-2 0</inkml:trace>
  <inkml:trace contextRef="#ctx0" brushRef="#br0" timeOffset="189291.048">26769 661 741 0,'0'0'31'16,"0"0"-31"-1,-7 0 41-15,7 0 3 0,-7 6 0 0,3 0 0 16,-3-6-12-16,0 5-1 0,7-5-1 0,-3 3 0 16,-5 3 9-16,5 0 1 0,-1 0 1 0,4-6 0 15,-3 12 2-15,3-12 0 0,-4 6 0 0,4-6 0 16,-3 6 1-16,-1-1 1 0,4 7 0 0,-3-3 0 15,3 3-13-15,3-6-2 0,-3 5-1 0,4 1 0 16,-4 0-11-16,3-3-2 0,1 2-1 0,-4 7 0 0,3 0 1 0,-3-4 0 0,4 10 0 16,-4-6 0-16,3-4 0 0,-3 10 1 15,4-7 0-15,-4 4 0 0,0 3 1 0,4-7 0 16,-4 4 0-16,0-4 0 0,0 7 8 16,0-12 2-16,3 2 0 0,-3 4 0 0,0 0-12 0,0-7-1 0,0 4-1 15,0 3 0-15,0-12-14 0,0 5 0 0,0 1 0 16,0-6 0-16,0-6 8 0,0 0-8 0,0 0 0 15,0 0 0-15,4 3 0 0,-4-3 0 0,0 6 0 0,0-6 0 32,3 6-26-32,-3-6-2 0,7 6 0 0,-3 0 0 15,-1-6-32-15,4 5-8 0,-3 1 0 0,3-6-1 16,0 6-42-16,-4-6-8 0,4 0-1 0</inkml:trace>
  <inkml:trace contextRef="#ctx0" brushRef="#br0" timeOffset="203610.837">10104 9186 964 0,'0'0'20'0,"0"0"5"0,-8 0-25 0,8 0 0 0,-7 3 0 0,7-3 0 16,0 0 32-16,-7 0 2 0,7 0 0 0,-10 3 0 16,10-3 22-16,-7 3 4 0,0 3 0 0,0 0 1 15,3 3-34-15,-3 2-7 0,0-5-2 0,3 0 0 16,-3 3-3-16,0 6-1 0,-3-6 0 0,3 2 0 15,0 1-6-15,-4-6 0 0,4 6-8 0,-4-6 12 16,4-1 5-16,-3 1 1 0,3-3 0 0,0 3 0 16,0-6 6-16,0 6 0 0,7-6 1 0,-7 0 0 15,7 0-13-15,0 0-4 0,0 0 0 0,0 0 0 16,0 0-8-16,0 0 12 0,0 0-12 0,0 0 12 16,0 0-12-16,-8 6 0 0,8-6 0 0,-3 12 0 15,3-6 0-15,-4-1 0 0,4 1 0 0,0 3 0 16,4 3 0-16,-4-6 0 0,0 6 0 0,3-7 0 15,-3 4 0-15,0 3 0 0,-3 6 0 0,3-7 8 16,-4 1-8-16,4-6 8 0,-3 3-8 0,3 0 8 16,0-1 3-16,0 4 0 0,0-6 0 0,0 12 0 15,0-12-3-15,3 5-8 0,-3-2 12 0,0 3-4 16,0-12-8-16,0 0 12 0,0 0-12 0,0 0 12 16,0 0-12-16,4 6 0 0,-4-6 0 0,3 12 8 15,-3-12-8-15,0 0 0 0,0 0 0 0,8 0 0 0,-8 0 0 0,0 0 8 0,7 0-8 16,-4 5 0-1,4-5 0-15,-7 0 8 0,7 0-8 0,-7 0 0 0,7 0 0 0,-7 0 0 0,7 6 0 0,0 3 0 16,-7-9 0-16,0 0 0 16,7-3 0-16,-7 3 0 0,0 0-10 0,0 0 10 0,0 0 0 0,0 0-9 15,0 0 9-15,4 6 0 0,-4-6 0 0,7 9-8 16,-7-9 8-16,0 0 0 0,0 0 0 0,0 0-8 16,7 3 8-16,-3 6 0 0,3-3 0 0,-4 5 0 15,1-5 0-15,-4-6 0 0,0 9 0 0,3-3-8 16,-3-6 8-16,4 12 0 0,-4-1 0 0,3 1 0 15,-3-6 0-15,0 3 0 0,4 0 0 0,-8 0 0 16,4-1 0-16,-3 7 8 0,-4-9-8 0,3 6 0 16,-3-4 8-16,0 4-8 0,0 0 8 0,-4 0-8 0,1-6 0 15,-1 5 9-15,-3-11-9 0,4 3 0 0,-5 0 10 16,1-3-10-16,4 0 8 0,-4 0-8 0,0-6 0 0,-4 6 8 16,4-5-8-16,3-1 0 0,-3 0-8 15,4-9-8-15,2-14 0 0,1 17-1 16,0 12-13-16,0-6-2 0,4-17-1 0,-1 8 0 15,1 3-106-15,-1 0-21 0</inkml:trace>
  <inkml:trace contextRef="#ctx0" brushRef="#br0" timeOffset="204798.652">10326 9677 1036 0,'0'0'23'0,"-4"3"5"0,4 6 0 16,-3 0 1-16,3-3-29 0,0 0 0 0,0-1 0 0,0 1 0 15,0 6 57-15,3-6 6 0,1 0 1 0,-4 3 0 16,0-1 0-16,0-8 0 0,0 0 0 0,3 6 0 0,1 3-52 0,-1-3-12 16,-3-6 0-16,0 0 0 0,0 0 0 0,0 0 0 15,0 0 0-15,0 0 0 0,0 0 0 0,4-6 0 16,-1-6 0-16,1 4 0 0,-4-1 0 0,3 0 0 15,1-3 0-15,0 6 0 0,-4 0 0 0,3-5 0 16,1 2 0-16,-4 3 0 0,3-3 0 0,-3 6 0 16,0 3 0-16,0 0 0 0,0 0 0 0,0 0 0 15,0 0 0-15,0 0 0 0,0 0 0 0,0 0 0 16,0 0 0-16,0 0 0 0,0 0 0 0,0 0 0 16,0 0 0-16,0 0 0 0,0 0 0 0,0 0 0 15,0 0 0-15,0 0 0 0,0 0 54 0,0 0 8 16,4 0 2-16,-4 0 0 0,7 9-52 0,-7-9-12 0,0 0 0 15,3 6 0-15,1 0-12 0,3 0-4 0,-4-3-2 0,-3-3 0 16,0 0 18-16,0 0 0 0,0 0 0 0,4 8 0 16,-1-2 0-16,1 0 0 0,-1 6 0 0,1-6 0 15,0 0 9-15,-1-3-9 0,1 3 8 0,-4-6-8 16,7 0 14-16,0 2-2 0,-4 1-1 0,4-3 0 16,0 3-22-16,0 0-4 0,0 9-1 0,1-6 0 15,-1-6 16-15,3 0 0 0,-3 0 0 0,4 0 0 16,-4 0 0-16,3 0-9 0,-3-6 9 0,4 6-8 15,-4-6 8-15,4 0 0 0,-4 0 0 0,0 6-8 16,-4-3 24-16,4 1 4 0,0-4 2 0,-3 3 0 16,-4 3-22-16,0 0 0 0,7 0 0 0,-7 0 0 0,0 0 0 15,0 0 0-15,0 0 0 0,0 0 0 16,0 0 0-16,0 0 0 0,0 0 0 0,4-3 0 0,3 0 0 0,0-3 0 16,-4 6 0-16,-3-12 0 0,4 12 0 0,-4 0 0 15,0 0 0-15,7-6 8 16,-4 6-8-16,-3 0 0 0,4-6 0 0,-4 6 0 0,0 0 0 0,7 0 0 15,0 0 0-15,-7 0 0 0,0 0 0 0,7 0 0 16,-7 0 0-16,4 0 0 0,3 0 0 0,-7 0 0 16,0 0 0-16,3 6-8 0,-3-6 8 0,0 0 0 15,0 0 0-15,7 6 0 0,0 0 0 0,-3 0 0 16,-4-6 0-16,0 0 0 0,0 0 37 0,0 0 3 16,-11 0 1-16,11 0 0 0,11 0-14 0,-11 0-3 15,0 0-1-15,-4 0 0 0,4 0-14 0,0 0-9 0,0 0 12 0,-3-12-12 16,3 12 0-16,0 0 0 0,0 0 0 0,0 0 0 15,0 0 0-15,-7 0 0 16,0 0 0-16,7 0-12 0,0 0 12 0,-4 6 0 0,-3 0 0 0,3 3 0 16,1 0-10-16,-1 5 10 0,4-2-10 0,-3 0 10 15,-1 0 0-15,4-4 0 0,0 4 0 0,0 0 0 16,0-6 0-16,0-6-9 0,0 0 9 16,0 0 0-16,0 6 0 0,0-6 0 0,0 0 0 0,4 6 0 15,-1-1 0-15,-3-5 0 0,0 0 0 0,0 0-8 16,7 0 8-16,-7 0 12 0,0 0-2 0,8 3-1 15,2-3-9-15,-3 0-12 0,0 0 2 0,0 0 1 16,0 0 9-16,0 0 0 0,4-3 0 0,-4 3-8 16,-3 0 8-16,3 0 0 0,3 0 0 0,-3 0 0 15,-3-5-40-15,3-1-12 0,-4 0-2 0,1 6-1 16,-1-6 77-16,-3 6 15 0,0 0 3 0,7-18 1 0,8 12-41 16,-12 3 0-16,-21-5-16 15,18 8 5-15,11-9-16 0,-14-9-3 0,-5 1-1 0,-2 2 0 0,3 3 31 16,-4 0 0-16,1 6 0 0,-1-2 0 0,1-1 0 0,-5 3 0 15,5 3 0-15,-1 3 0 0,-3-3 0 0,4-3 0 16,2 6 0-16,1 0 0 0,0 0 0 0,0 6 0 16,0-6 0-16,7 0 0 15,0 0-57-15,0 0-6 0,-3 6-1 0,3-6 0 16,0 0-102-16,0 0-21 0,0 0-4 0,0 0-1 0</inkml:trace>
  <inkml:trace contextRef="#ctx0" brushRef="#br0" timeOffset="205128.768">10894 9248 1074 0,'0'0'30'0,"-7"6"8"0,7-6-30 0,-4 9-8 0,1-6 0 0,-1 3 0 16,1 5 44-16,3-5 7 0,-4 0 1 0,4 0 1 16,0 6 17-16,-3-4 3 0,3 1 1 0,-4 0 0 15,4 3-27-15,0 6-6 0,0-4-1 0,0 4 0 16,4 0-12-16,-4-4-2 0,3 4-1 0,-3-1 0 16,4-5-11-16,-4 6-2 0,0 2-1 0,3-2 0 0,-3 3-11 0,0-4 10 15,4 7-10-15,-4-1 10 16,3 1-10-16,-3-4 0 0,4 1 0 0,-4-3 8 15,0-1-8-15,0-5 0 0,3 0 0 0,-3 0 0 16,4-1-137-16,-4 4-20 0,3-9-4 0,-3 0-1 0</inkml:trace>
  <inkml:trace contextRef="#ctx0" brushRef="#br0" timeOffset="205390.82">10707 9439 899 0,'0'0'18'0,"0"0"6"0,0 0-24 0,0 0 0 0,0 0 0 0,0 0 0 16,0 0 54-16,3 0 6 0,4 0 0 0,-7 0 1 15,11 3-14-15,-4 0-3 0,0 6-1 0,4 0 0 16,-4-4-26-16,3-5-5 15,1 6 0-15,-1-6-1 0,1 6-11 0,0-6 0 0,-1 6 0 0,4-6 0 16,0 6 0-16,1-6 0 0,2 6 0 0</inkml:trace>
  <inkml:trace contextRef="#ctx0" brushRef="#br0" timeOffset="205778.339">11194 9371 866 0,'-4'-2'36'0,"4"2"-28"15,-7 0 56-15,7 0 11 0,-7 2 2 0,0 1 1 16,3 0-18-16,-3-3-4 0,0 3-1 0,0-3 0 16,0 6-8-16,0-3-2 0,0 3 0 0,0 6 0 15,0-6 23-15,3 5 5 0,1 1 1 0,-4 3 0 0,0-3-59 16,0-7-15-16,0 1 0 0,0 6 0 15,0-6 28-15,3 3 4 0,1 0 0 0,-1 5 0 16,0-2-23-16,4 6-9 0,-3-9 8 0,3 2-8 16,0-2 0-16,0-9 8 0,0 0-8 0,0 9 0 15,3-3 0-15,1 6 0 0,0-4 0 0,-1 1 0 0,1 3 0 16,3-6 0-16,-7-6 0 0,3 9 0 0,4-3 0 0,-7-6 0 0,7 5 0 0,-3 1 8 16,3 0-8-16,-7-6 0 0,3 9 0 0,-3-9 0 15,7 6 22-15,-7-6 2 0,0 6 1 0,0 3 0 16,0 5-25-16,0 4 0 0,-3 0 0 0,-1 2 0 15,-3-2-23-15,4-9-9 0,-4 2-3 16,0 4 0-16,-4 0 11 0,4-3 1 0,-4-4 1 0,1 7 0 16,-1-9-39-16,-3-3-8 15,0-3-2-15</inkml:trace>
  <inkml:trace contextRef="#ctx0" brushRef="#br0" timeOffset="-135743.749">16263 1093 780 0,'0'0'22'0,"0"0"5"0,0 0-27 0,0 0 0 0,0 0 0 0,0 0 0 15,0 0 44-15,0 0 4 0,0 0 1 0,0 0 0 16,0 0 0-16,0 0 0 0,0 0 0 0,0 0 0 15,0 0-31-15,0 0-6 0,0 0-2 0,0 0 0 16,0 0 16-16,0 0 3 0,0 0 1 0,0 0 0 16,4 12 2-16,-4-6 0 0,3-1 0 0,1 4 0 15,-4-3 1-15,3 0 1 0,-3 6 0 0,4-6 0 16,-1 0-6-16,-3-1 0 0,4 4-1 0,-4-9 0 16,0 6-8-16,0-6-2 0,3 6 0 0,-3-6 0 15,0 12 19-15,4-6 4 0,-1 0 1 0,1-1 0 16,-4-5-18-16,0 12-4 0,0-12-1 0,3 6 0 15,-3 0 5-15,4 3 1 0,-1 3 0 0,-3-1 0 16,4 1-1-16,-4 0 0 0,3 2 0 0,-3-2 0 16,0 6-12-16,4 0-3 0,-4 2 0 0,0-2 0 15,0 5-8-15,0-8 0 0,0 3 0 0,4 5 0 16,-4-8 0-16,3 8 0 0,-3-11 0 0,0 6 0 16,4-4 0-16,-1 4 0 0,-3-6 0 0,4 5 0 15,-4-11 0-15,3 9 0 0,-3-9 0 0,0 0 0 16,0 6 0-16,0-7-12 0,0-5 4 0,0 0 8 15,0 0-48-15,0 0-3 0,0 0 0 0,0 0 0 16,0 0-62-16,7-5-13 0,0 5-2 0</inkml:trace>
  <inkml:trace contextRef="#ctx0" brushRef="#br0" timeOffset="-134271.722">3231 1025 759 0,'0'0'16'0,"0"0"4"0,0 0 1 0,0 0 1 0,0 0-22 0,0 0 0 0,0 0 0 0,0 0 0 15,0 0 59-15,-7 0 7 0,7 0 2 0,-7 6 0 16,7-6-16-16,-7 6-4 0,4 0 0 0,-4 0 0 16,3-3-9-16,-3 3-3 0,4 0 0 0,-1 5 0 15,1 1-7-15,3-6-1 16,-4 0-1-16,4 0 0 0,4 3 13 0,-8-4 2 0,4 7 1 0,0 0 0 16,0-6-23-16,0 0-5 0,0 5-1 0,0 1 0 15,-4 3-5-15,4-3-1 0,0-1 0 0,0 7 0 16,0-9 0-16,0 9 0 0,0-1 0 0,0-5 0 15,0-3-8-15,0 8 0 0,0 1 0 0,0 0 0 16,4 2 0-16,-4-2 0 0,0 5 0 0,0-8 0 16,0 3 0-16,4-1 8 0,-1 1-8 0,1-9 0 15,-1 8 0-15,4-11 0 0,-3 6 0 0,3-6 0 16,-4-6 0-16,1 6-12 0,3-6 4 0,-4 6 8 16,-3-6-24-16,7 0 4 0,0 0 0 0,1 0 0 15,-1 0-24-15,3 3-4 0,1 3 0 16,-4-1-1-16,0-5-16 0,0 0-3 0,-4 6-1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632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vingt-huit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13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896" y="1865381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Vous avez écrit un poème à votre amant(e) pour la Saint-Valentin. Préférez-vous le lui envoyer par poste, le lui reciter au parc, ou le lui chanter sous sa fenêtre</a:t>
            </a:r>
            <a:r>
              <a:rPr lang="en-US" dirty="0"/>
              <a:t>? Pourquoi?</a:t>
            </a:r>
          </a:p>
        </p:txBody>
      </p:sp>
    </p:spTree>
    <p:extLst>
      <p:ext uri="{BB962C8B-B14F-4D97-AF65-F5344CB8AC3E}">
        <p14:creationId xmlns:p14="http://schemas.microsoft.com/office/powerpoint/2010/main" val="1123110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À qui </a:t>
            </a:r>
            <a:r>
              <a:rPr lang="en-US" dirty="0" err="1"/>
              <a:t>voulez-vous</a:t>
            </a:r>
            <a:r>
              <a:rPr lang="en-US" dirty="0"/>
              <a:t> </a:t>
            </a:r>
            <a:r>
              <a:rPr lang="en-US" dirty="0" err="1"/>
              <a:t>envoyer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lettre</a:t>
            </a:r>
            <a:r>
              <a:rPr lang="en-US" dirty="0"/>
              <a:t>, et </a:t>
            </a:r>
            <a:r>
              <a:rPr lang="en-US" dirty="0" err="1"/>
              <a:t>qu’est-ce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voulez</a:t>
            </a:r>
            <a:r>
              <a:rPr lang="en-US" dirty="0"/>
              <a:t> dire?</a:t>
            </a:r>
          </a:p>
        </p:txBody>
      </p:sp>
    </p:spTree>
    <p:extLst>
      <p:ext uri="{BB962C8B-B14F-4D97-AF65-F5344CB8AC3E}">
        <p14:creationId xmlns:p14="http://schemas.microsoft.com/office/powerpoint/2010/main" val="2967739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vingt-huit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07B64-7DD1-42CF-A68D-4FB9C63A2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January 28 is the day on which the French honor Charlemagne, who died on this date in 814.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07DA085-0E3B-4D98-BD2E-2859656A05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2375" y="1907669"/>
            <a:ext cx="4153354" cy="415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12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Les mots </a:t>
            </a:r>
            <a:r>
              <a:rPr lang="en-US" dirty="0" err="1"/>
              <a:t>mystérieux</a:t>
            </a:r>
            <a:r>
              <a:rPr lang="en-US" dirty="0"/>
              <a:t>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75EC3B-E8D1-4538-8BB7-7D0C9701EE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0031" y="3187908"/>
            <a:ext cx="4875022" cy="256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824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41502"/>
          </a:xfrm>
        </p:spPr>
        <p:txBody>
          <a:bodyPr>
            <a:normAutofit fontScale="90000"/>
          </a:bodyPr>
          <a:lstStyle/>
          <a:p>
            <a:pPr algn="ctr"/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2616"/>
            <a:ext cx="10515600" cy="53243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mot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français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pour la chose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qu’on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appelle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“Mont-Parnassus” au Lycée Liberty Common?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C’est la chose que les oiseaux aiment le mieux en ville.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Desmond voulait donner une bague en diamant à Mollie, où il l’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acheterait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vous deviez écrire un poème à votre amant(e) pour la Saint-Valentin, où trouveriez-vous le papier?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toute la marchandise d’un magasin est moins chère que d’habitude, que se passe-t-il?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empus Sans ITC" panose="04020404030D07020202" pitchFamily="82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6A0C493-F3D1-48E4-B8AD-18EEDE0B33DE}"/>
                  </a:ext>
                </a:extLst>
              </p14:cNvPr>
              <p14:cNvContentPartPr/>
              <p14:nvPr/>
            </p14:nvContentPartPr>
            <p14:xfrm>
              <a:off x="1415880" y="197640"/>
              <a:ext cx="8109360" cy="4574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6A0C493-F3D1-48E4-B8AD-18EEDE0B33D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06520" y="188280"/>
                <a:ext cx="8128080" cy="4593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439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41502"/>
          </a:xfrm>
        </p:spPr>
        <p:txBody>
          <a:bodyPr>
            <a:normAutofit fontScale="90000"/>
          </a:bodyPr>
          <a:lstStyle/>
          <a:p>
            <a:pPr algn="ctr"/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4530"/>
            <a:ext cx="10515600" cy="4842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maintenant, quelque chose complètement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Écrivez une phrase au passé compose avec le verbe “croire” et le sujet “nous”.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Écrivez une phrase au futur simple avec le verbe “recevoir” et le sujet “tu”.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Écrivez une phrase à l’imparfait avec le verbe “voir” et le sujet “elles”.</a:t>
            </a: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empus Sans ITC" panose="04020404030D07020202" pitchFamily="82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empus Sans ITC" panose="04020404030D07020202" pitchFamily="82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D1A2182-E854-4315-8E11-F036FCA01725}"/>
                  </a:ext>
                </a:extLst>
              </p14:cNvPr>
              <p14:cNvContentPartPr/>
              <p14:nvPr/>
            </p14:nvContentPartPr>
            <p14:xfrm>
              <a:off x="863640" y="237960"/>
              <a:ext cx="8782200" cy="3322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D1A2182-E854-4315-8E11-F036FCA0172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4280" y="228600"/>
                <a:ext cx="8800920" cy="334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1836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Pensez</a:t>
            </a:r>
            <a:r>
              <a:rPr lang="en-US" dirty="0"/>
              <a:t> d’un </a:t>
            </a:r>
            <a:r>
              <a:rPr lang="en-US" dirty="0" err="1"/>
              <a:t>titre</a:t>
            </a:r>
            <a:r>
              <a:rPr lang="en-US" dirty="0"/>
              <a:t> d’un film.</a:t>
            </a:r>
          </a:p>
          <a:p>
            <a:pPr marL="0" indent="0">
              <a:buNone/>
            </a:pPr>
            <a:r>
              <a:rPr lang="en-US" dirty="0" err="1"/>
              <a:t>Traduisez</a:t>
            </a:r>
            <a:r>
              <a:rPr lang="en-US" dirty="0"/>
              <a:t> le </a:t>
            </a:r>
            <a:r>
              <a:rPr lang="en-US" dirty="0" err="1"/>
              <a:t>titre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français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Montrez</a:t>
            </a:r>
            <a:r>
              <a:rPr lang="en-US" dirty="0"/>
              <a:t>-le à la </a:t>
            </a:r>
            <a:r>
              <a:rPr lang="en-US" dirty="0" err="1"/>
              <a:t>classe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812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269823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35658</TotalTime>
  <Words>259</Words>
  <Application>Microsoft Office PowerPoint</Application>
  <PresentationFormat>Widescreen</PresentationFormat>
  <Paragraphs>60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Tempus Sans ITC</vt:lpstr>
      <vt:lpstr>Times New Roman</vt:lpstr>
      <vt:lpstr>Office Theme</vt:lpstr>
      <vt:lpstr>Bonjour!</vt:lpstr>
      <vt:lpstr>Travail de cloche </vt:lpstr>
      <vt:lpstr>Bonjour!</vt:lpstr>
      <vt:lpstr>January 28 is the day on which the French honor Charlemagne, who died on this date in 814.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459</cp:revision>
  <cp:lastPrinted>2017-02-01T16:38:39Z</cp:lastPrinted>
  <dcterms:created xsi:type="dcterms:W3CDTF">2016-10-03T16:25:09Z</dcterms:created>
  <dcterms:modified xsi:type="dcterms:W3CDTF">2025-01-28T20:22:48Z</dcterms:modified>
</cp:coreProperties>
</file>