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397" r:id="rId2"/>
    <p:sldId id="388" r:id="rId3"/>
    <p:sldId id="356" r:id="rId4"/>
    <p:sldId id="272" r:id="rId5"/>
    <p:sldId id="261" r:id="rId6"/>
    <p:sldId id="395" r:id="rId7"/>
    <p:sldId id="396" r:id="rId8"/>
    <p:sldId id="394" r:id="rId9"/>
    <p:sldId id="361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97"/>
            <p14:sldId id="388"/>
            <p14:sldId id="356"/>
            <p14:sldId id="272"/>
            <p14:sldId id="261"/>
            <p14:sldId id="395"/>
            <p14:sldId id="396"/>
            <p14:sldId id="394"/>
            <p14:sldId id="361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1B7447-D8FB-466C-91C8-F3D7682DE1D0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D57689-A5D2-4626-ABAF-9F226B4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43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4:52:02.1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6791 593 813 0,'0'0'17'0,"0"0"4"0,-4-6 1 0,1 0 2 0,3 1-24 0,0-1 0 0,0-6 0 0,-4 3 0 16,1 3 49-16,-1 0 5 16,-3 0 1-16,7 1 0 0,-3-1-3 0,3 0 0 0,-4 0 0 0,4 6 0 15,0-6-11-15,0 6-2 0,0 0-1 0,0 0 0 16,0 0-7-16,0 0-2 0,0 0 0 0,0 0 0 16,0 0-17-16,0 0-3 0,0 6-1 0,0 6 0 15,0-1 16-15,0 1 2 0,0 0 1 0,4 3 0 16,-1-4-12-16,4 1-3 0,-3 6 0 0,3 2 0 15,-4-8 7-15,1 12 1 0,-1-4 0 0,1 4 0 16,7-1-3-16,-4 4 0 0,3-4 0 0,1 4 0 16,-4-4 7-16,3 7 2 0,1-4 0 0,0 3 0 15,-1-2-6-15,4-4-2 0,-7 10 0 0,0-10 0 16,1 1 1-16,-1 2 0 0,0-2 0 0,-4-4 0 16,4 4-3-16,-3-1-1 0,-1-2 0 0,4-3 0 15,-7-7-6-15,0 7-1 0,4-12 0 0,-4 3 0 16,0 3 4-16,0-7 0 0,0-5 0 0,0 0 0 0,0 0 3 0,0 0 1 15,0 0 0-15,0 0 0 0,0 0 3 0,-4 6 1 16,4-6 0-16,0 0 0 0,0 0-3 0,0 0 0 16,0 0 0-16,-10 0 0 0,10 0-17 0,-11 0 0 15,1 0 0-15,3-6 0 0,-1 1 0 0,5-1 8 16,3 0-8-16,-7 0 0 0,3 0 0 0,-3 3 0 16,4-9 0-16,-1 1 0 0,1-1 0 0,-1 0 0 0,1 3 0 15,-1-3 0-15,4 1 0 0,-3-1 0 16,3 6 0-16,-4-12 0 0,4 10 0 0,4 2 0 0,-4-6 0 15,3 6 0-15,-3 0 0 0,4 0-9 16,-1-5 9-16,4 5 0 0,-3 0-8 0,6 3 8 0,1-3-8 0,-8 6 8 16,8 0-9-16,0-6 9 0,3 6-10 0,-4 0 10 15,4 0-8-15,-3 0 8 0,0 0 0 0,3 0-9 16,-4 6 9-16,4-6 8 0,-7 0-8 0,4 6 11 16,0-6-11-16,-1 9 0 0,1-9 0 0,-1 6 0 15,-3-6 0-15,0 5 0 0,1 1 0 0,-1 0 0 16,-4 6 0-16,4-6 0 0,-3 0 0 0,3 0 0 15,0 2 0-15,-7 10 0 0,3-6 0 0,1 0 0 16,-4-1 0-16,0 4 0 0,3-3 0 0,-3 0 0 16,0 5 0-16,0-5 0 0,-3 3 0 0,3 2 0 15,0-5 0-15,0 3 0 0,0-4 0 0,0 1 0 16,0 0 0-16,0 0 0 0,-4-6 0 0,1 8 0 16,3-2 0-16,-7-6 0 0,3 0 0 0,1 0 0 15,3-6 0-15,-11 6 13 0,4 0-3 0,-4-6-1 0,4 0-9 0,-3 0 0 16,-1 0 0-16,1 0 0 0,-4-6 0 0,3 0 0 15,0 6 0-15,4-6 0 0,-7 6-20 0,7-6 0 16,4 0 0-16,-1 0 0 16,4 6-32-16,0 0-7 0,-7 0-1 0,7 0 0 15,-3-9-29-15,3 9-7 0,0 0 0 0,0 0-1 16,3-5-27-16,-3-1-4 0,0 6-2 0</inkml:trace>
  <inkml:trace contextRef="#ctx0" brushRef="#br0" timeOffset="423.37">7419 975 1249 0,'0'0'27'0,"0"0"5"0,0 0 2 0,0 12 2 0,0-3-28 15,0-3-8-15,0 0 0 0,0 0 0 0,0-1 42 0,0 7 7 16,0-6 2-16,0 6 0 0,3-3-18 0,-3-3-3 15,4 5-1-15,-4 1 0 0,0 0-19 0,4 0-10 16,-4 2 10-16,0-2-10 0,3 0 14 0,-3 0-3 16,0 5-1-16,4-2 0 0,-4-3-10 0,0-1-11 15,0 1 3-15,0 0 0 0,3 3 8 0,-3 2 0 16,0-5 0-16,4 0-8 0,-4-6 8 0,3 2 11 16,-3 4-3-16,0-12 0 0,0 6-21 0,0-6-5 15,0 0-1-15,0 0 0 16,0 0-45-16,0 0-10 0,4-6-2 0</inkml:trace>
  <inkml:trace contextRef="#ctx0" brushRef="#br0" timeOffset="631.576">7313 749 1299 0,'-7'12'28'0,"7"0"7"0,-4-7 1 0,1 7 0 0,3 0-28 0,-4-3-8 0,4 2 0 0,0-11 0 16,0 0-80-16,0 0-16 0,-14-11-4 16,14-10-1-16</inkml:trace>
  <inkml:trace contextRef="#ctx0" brushRef="#br0" timeOffset="1383.494">7874 884 1022 0,'0'0'22'0,"0"0"5"0,0 0 1 0,0 0 1 0,0 0-29 0,0 0 0 0,-7 6 0 0,7-6 0 15,-7 6 94-15,0-6 13 0,-4-6 2 0,4 0 1 16,0 6-30-16,-3-6-5 0,2 0-2 0,1-2 0 16,0 2-29-16,0 0-7 0,0 0-1 0,-3 0 0 15,-1 0-25-15,1 6-11 0,2-6 8 0,1 6-8 16,-3 0 8-16,3 0-8 0,0 0 8 0,0 6-8 16,0 0 0-16,0 0 0 0,0 0-9 0,3 0 9 15,0 3 0-15,1 2-8 0,-1 1 8 0,1 0 0 16,-1 5 0-16,1-8 0 0,3 9 0 0,0 0 0 0,0-7 0 15,-4 1 0-15,4 3 0 0,0-3 0 0,0 5 0 16,0-5 0-16,0-3 0 0,0 3 0 0,4-1 20 0,-4-5-3 16,0 6 0-16,0-6 0 0,0-6 2 15,3 6 0-15,-3-6 0 0,0 6 0 0,0-6 0 0,0 0 0 16,0 0 0-16,0 3 0 0,4 2-8 0,-4-5-2 16,0 0 0-16,0 12 0 0,3-6-9 0,1 0 0 15,-4-6 9-15,3 6-9 0,5 0 0 0,-8-6 0 16,3 0 0-16,4 6 8 0,0-1-8 0,-3-5 0 15,6 6 0-15,-3-3 0 0,0 0 0 0,0 0 0 16,0 3 0-16,1 0-8 0,-1 0 8 0,0-6 0 16,0 6 0-16,0 0 0 0,-4-1 0 0,4-5 0 0,0 12 0 0,0-12 0 15,0 6 0-15,1-3 0 0,-1 3 0 0,0 0 0 16,0 0 0-16,-4 0 0 0,1-1 0 0,-1 1 0 16,4 0 0-16,-3 0 0 0,-1 0 0 0,1 0 0 15,-1-3 0-15,-3-3 0 0,0 6 0 0,0-6 8 16,4 5-8-16,-4 1 0 0,0-6 0 0,0 6 0 15,0 0 0-15,-7 6 0 0,3-6 0 0,-3 6 0 16,0-4 0-16,0 4 0 0,-3 0-11 0,3 6 11 16,-4-7-18-16,0-2 2 0,-3 3 1 0,7 0 0 15,-7-7-19-15,0 1-4 16,3 0-1-16,1-6 0 0,-4 0-22 0,0 0-5 0,0-6-1 16,-1-5-443-16,5 5-89 0</inkml:trace>
  <inkml:trace contextRef="#ctx0" brushRef="#br0" timeOffset="2313.322">9102 817 712 0,'-7'-15'16'15,"3"3"3"-15,-3 6 1 0,3 0 0 0,1 6-20 0,-1-5 0 0,1-7 0 0,-1 6 0 16,1 0 33-16,-1-3 3 0,4 3 1 0,-7 0 0 16,4-5 26-16,-1 5 5 0,1-6 0 0,-1 12 1 0,1-6-5 0,-4 0 0 15,3-3-1-15,1 9 0 0,3 0 6 0,0 0 2 16,0 0 0-16,-11 0 0 0,4 3-25 0,-4 3-5 16,1 0-1-16,-1 0 0 0,1 12-21 0,-1-7-5 15,0 1-1-15,1 3 0 0,-1 3-1 0,-3-1 0 16,4 4 0-16,-1-4 0 0,4 1 1 0,0 0 0 15,-4-4 0-15,4 4 0 0,4-6 2 0,-4-1 0 16,3-5 0-16,4-6 0 0,-3 9 12 0,3-9 2 16,-4 12 1-16,4-12 0 0,0 0-30 0,0 0 0 15,0 0 0-15,0 0 0 0,0 0 0 0,0 0 16 0,0 0-2 16,0 0 0-16,0 0-14 0,0 0-12 0,0 0 3 0,0 6 0 16,0-6 9-16,4 6 0 0,-4-6 0 15,3 6-8-15,1-1 8 0,-1-5 0 0,1 0 0 0,3 6 0 16,0-6 0-16,-4 0 0 0,4 6 0 0,0-6-12 15,0 6 12-15,1-3 0 0,-1-3 0 0,3 6-8 16,-3-6 8-16,0 6 0 0,0-6 0 0,0 6 0 16,0 0 0-16,1-6 0 0,-1 5 0 0,3 1 0 15,-3 0 0-15,0 0 0 0,0 0 0 0,0 0 0 16,0 3 0-16,-3-3 0 0,3-1 0 0,0 7-8 16,-3 0 8-16,-1-6 14 0,1 6-3 0,3-9-1 15,-4 2-10-15,4 7-11 0,-3-6 3 0,-1 0 0 16,1 0 8-16,-1 0 0 0,1 0 0 0,-4-6 0 0,0 0 0 0,0 0 8 15,0 0-8-15,0 0 0 0,0 0 0 0,0 5 9 16,0-5-9-16,-4 6 0 0,1 0 11 0,-4 3-11 16,3-3 10-16,-3 0-10 15,-3-6 0-15,3 6 0 0,-4 5 0 0,0-5 0 0,1 0 0 0,-4 0-21 16,0-3 3-16,0 0 1 0,3 6-2 0,-3-3 0 16,0 0 0-16,0 5 0 15,3-5-17-15,0-6-3 0,1 6-1 0,3-6 0 16,-4 6-12-16,8-6-2 0,3 0-1 0,0 0 0 15,0 0-13-15,0 0-2 0,0 0-1 0,0 0-351 16,0 0-70-16</inkml:trace>
  <inkml:trace contextRef="#ctx0" brushRef="#br0" timeOffset="2976.51">9246 946 990 0,'0'0'21'0,"0"0"5"16,0 0 1-16,0 0 1 0,0 0-28 0,-3 0 0 0,3 0 0 0,0 12 0 0,0-12 89 0,-4 6 12 15,8-1 3-15,-4 1 0 0,0 0-32 16,3 9-5-16,1-9-2 0,3 0 0 16,-4 0-8-16,1-1-1 0,3 1-1 0,0 6 0 0,0-6-38 0,0 0-7 15,0-3-2-15,0 3 0 0,0 0 9 0,0-1 2 16,4-5 0-16,-4 6 0 0,4-6-4 0,-4 0-1 16,0 6 0-16,0-6 0 0,-4 0-5 0,-3 0-1 15,7 0 0-15,-7 0 0 0,7-6-8 0,0 6 10 16,-7 0-10-16,0 0 10 0,4 0-1 0,-4 0 0 15,4-6 0-15,-4 6 0 0,3-5-9 0,-3 5 0 16,-3-6 0-16,3 0 0 0,-4 3 0 16,4 3 0-16,-4-6 0 0,4 0 0 0,-3 0-14 0,-1 0-2 15,1 0 0-15,-4 6 0 16,0-5 6-16,3-1 1 0,-3 0 0 0,0 0 0 0,0 0 9 0,-4 3 0 0,1-9-9 16,3 6 9-16,-4 6 0 0,4-5 0 15,0-1-9-15,-3 0 9 0,3 0 0 0,-4-6-8 0,4 12 8 16,-4-6 0-16,4 3-12 0,0 3 4 0,0 0 8 0,0 0-13 15,0 0 5-15,4 3 8 0,-1 3-13 0,0-6 5 16,1 12 0-16,3-6 0 0,-4 6 0 0,4-1 0 16,0 10 8-16,0-3-13 0,4-7 5 0,-1 7 8 15,5 3 0-15,-5-10 0 0,1 7 0 0,-1 0 0 16,4-10-11-16,0 10 11 0,-3-6-8 0,-1 0 8 16,4-1 0-16,-3 4 9 0,-1-3 0 0,1 0 0 15,-1-7-9-15,1 13 12 0,-1-12-12 0,1 3 12 16,3-3-4-16,-3 5-8 0,-4-11 12 0,7 6-4 15,0 0-8-15,-7-6 8 0,10 0-8 0,-10 0 8 16,11 0-8-16,3 0 0 0,-3 0 0 0,3 0 0 16,-4-6-29-16,4 6-8 15,-3-11-2-15,3 5-493 0,0 0-100 0</inkml:trace>
  <inkml:trace contextRef="#ctx0" brushRef="#br0" timeOffset="3321.367">9578 925 1090 0,'0'0'31'0,"0"0"6"0,0 9-29 0,-4 3-8 0,4-6 0 0,-3 0 0 15,3 0 39-15,0-1 6 0,0-5 2 0,0 6 0 16,0 6 25-16,0-3 4 0,0-9 2 0,3 6 0 15,-3 0-21-15,4 0-4 0,-1-1-1 0,4 1 0 16,-3 0-20-16,3 6-4 0,0-6 0 0,0-3-1 16,0 3-5-16,4 0-1 0,-1 5 0 0,1-5 0 15,3 0-8-15,-3 6-1 0,-1-6-1 0,4 0 0 16,-3-1-11-16,3 4 0 0,-3-3 0 0,-1 0 8 16,1 6-8-16,-1-6 0 0,5 0 0 0,-5-1 0 15,1 7 0-15,-1-3 0 0,1-3-12 0,-4 6 12 16,3-6-60-16,1-1-5 15,-4 7-1-15,0-6 0 0,0-3-118 0,-7-3-23 0,0 0-5 16</inkml:trace>
  <inkml:trace contextRef="#ctx0" brushRef="#br0" timeOffset="3659.849">9610 1255 1234 0,'0'0'27'0,"-7"6"5"0,3-1 2 0,-3 7 2 0,0-6-36 0,3 0 0 0,4-6 0 0,0 0 0 16,-7 0 76-16,7 0 8 0,0 0 1 0,0 0 1 16,0 0 6-16,0 0 2 0,-3 0 0 0,-1-6 0 15,4 0-40-15,0-6-8 0,0 1-2 0,0 5 0 16,7-9-34-16,-3 3-10 15,6 1 0-15,-2-1 0 0,2-6 0 0,1 3 0 16,-1 4 0-16,4-7 0 0,-3-3 0 0,3 10 8 0,0-1-8 0,0-6 8 16,4 1-22-16,-4 8-4 0,-3-3-1 0,3-6 0 31,-4 13-21-31,-3-7-4 0,4 0 0 0,-4 3-1 16,0-3-11-16,0 7-1 0,0-1-1 0,-3-6 0 0,-1 12 4 0,-3-12 1 15,7 12 0-15,-7 0 0 0,0 0-38 0,0 0-7 16</inkml:trace>
  <inkml:trace contextRef="#ctx0" brushRef="#br0" timeOffset="4116.486">9987 626 1170 0,'0'0'25'0,"0"0"6"0,-3 5 1 0,-1 1 1 0,4 0-33 0,0 0 0 0,0 6 0 0,0-6 0 15,0 5 64-15,0-2 5 0,0-3 2 0,0 6 0 16,0 0-11-16,0-1-3 0,0 1 0 0,0 9 0 16,4-9-19-16,-4 5-4 0,0 4-1 0,3-4 0 15,-3 1-18-15,4 0-4 0,-1 2-1 0,1 4 0 16,-1 2-10-16,1-2 12 0,-4-7-12 0,3 10 12 16,1-4-12-16,-1 1 10 0,-3-4-10 0,4 4 10 15,-4-6-10-15,3 2 0 0,-3-2 9 0,4-1-9 16,-1 4 8-16,-3-3-8 0,0-1 8 0,4-5-8 15,-4 3 0-15,0-9 9 0,4 0-9 0,-4 5 0 16,0-11 12-16,0 0-12 0,0 0 12 0,0 0-12 16,0 0 0-16,0 0 0 0,0 0 0 0,0 0-12 15,-4-6-66-15,0-5-13 0,1 5-2 0,-1-9-640 16</inkml:trace>
  <inkml:trace contextRef="#ctx0" brushRef="#br0" timeOffset="4392.988">9899 1075 1213 0,'0'0'26'0,"0"0"6"0,0 0 0 0,0 0 4 0,0 0-36 0,0 0 0 0,0 0 0 0,0 0 0 15,0 0 77-15,0 0 9 16,0 0 2-16,0 0 0 0,0 0-50 0,0 0-10 15,7-6-1-15,-3 6-1 0,3-5-18 0,0 5-8 0,0-6 8 0,0 6-8 16,3-9 8-16,1 9-8 0,-4-6 0 0,4 6 8 16,-1-6-8-16,1 6 0 0,-4-6 0 0,3 0 0 15,-3 6 0-15,4 0 0 0,0 0 0 0,-4 0 0 16,3 0-18-16,1 0-6 0,-1 0 0 0,1 0-450 16,3 0-90-16</inkml:trace>
  <inkml:trace contextRef="#ctx0" brushRef="#br0" timeOffset="4640.785">10234 1043 928 0,'-3'9'20'0,"3"-3"5"0,-4 5 1 0,4-5 0 0,0 6-26 0,0 0 0 15,0 0 0-15,0-4 0 0,-3 10 64 0,3-12 7 16,3 6 1-16,-3-1 1 0,-3-2-17 0,3 3-3 16,0-6-1-16,0-6 0 0,0 0-21 0,0 0-5 15,0 0-1-15,0 0 0 0,0 0-3 0,0 0-1 16,0 0 0-16,0 0 0 0,-4-12-37 0,0 3-7 0,1-2-1 16,-1 5-419-16,4-6-83 0</inkml:trace>
  <inkml:trace contextRef="#ctx0" brushRef="#br0" timeOffset="4821.913">10164 811 1444 0,'0'0'40'0,"0"0"11"0,0 0-41 0,0 0-10 0,0 0 0 0,0 0 0 15,0 0-11-15,0 0-4 0,0 0-1 0,0 0-387 16,0 0-77-16</inkml:trace>
  <inkml:trace contextRef="#ctx0" brushRef="#br0" timeOffset="5266.944">10347 605 1080 0,'0'0'24'0,"0"0"4"0,0 0 2 0,0 12 0 0,3-3-30 0,-3-4 0 0,0 7 0 0,4 0 0 16,-4 0 76-16,4-1 8 0,-1-2 3 0,-3 3 0 16,4 6-8-16,-4-7-2 0,3 1 0 0,1 9 0 15,-4-9-31-15,3 5-6 0,-3 4-2 0,4 2 0 16,-1 1-9-16,1-4-1 0,-1 4-1 0,1-1 0 16,-4 4-12-16,3-10-3 0,1 10 0 0,-4-4 0 15,3 1 0-15,-3-3 0 0,0 2 0 0,0-5 0 16,4-4-1-16,-4 4-1 0,0 0 0 0,0-7 0 15,3 1-10-15,-3 3 10 0,0-3-10 0,0-6 10 16,0 5-10-16,4-5 8 0,-4 0-8 0,0 0 8 16,0-6-8-16,0 0 0 0,4 9 0 0,-4-9 0 15,0 0-32-15,0 0-3 0,0 0 0 0,0 0 0 16,0 0-49-16,0 0-11 0,0 0-1 0,3-9-1 16,-3 3-106-16,0 0-21 15,4-11-4-15,-4 17 0 0</inkml:trace>
  <inkml:trace contextRef="#ctx0" brushRef="#br0" timeOffset="5769.282">10516 470 892 0,'0'0'25'0,"0"0"6"0,0 0-31 0,0 0 0 0,0 0 0 0,0 0 0 16,0 0 35-16,-7 0 1 0,7 0 0 0,0 0 0 15,0 0 16-15,0 0 3 0,-7 0 1 0,7 0 0 16,0 0-12-16,-3 6-1 0,3-6-1 0,-4 5 0 15,1 1-17-15,3 0-3 0,0 3-1 0,0-3 0 16,0 6 3-16,0-1 1 0,3 1 0 0,-3 0 0 16,4 3 7-16,-1-4 2 0,1 1 0 0,-4 6 0 15,3-3-6-15,1-4-2 0,-1 7 0 0,1 0 0 16,-1-4-26-16,4 10 0 0,-3-7 0 0,3 4 0 0,-3 3 11 16,-1-1-3-16,1 3-8 0,-1-2 12 0,1 2 1 0,3-2 0 15,0-1 0-15,0-2 0 0,-4 3-5 0,1-7 0 16,3 4-8-16,0-4 12 0,-4 1-3 0,1-6-1 15,0 3 0-15,-1-4 0 0,4 1 8 0,-3 0 0 16,-1-6 1-16,1 0 0 0,-4-6-7 0,0 0-2 16,0 0 0-16,0 0 0 0,0 0-8 0,0 0 8 15,0 0-8-15,0 0 8 16,0 0-32-16,0 0-6 0,0 0-2 0,0 0 0 16,0 0-60-16,0 0-13 0,0 0-3 0,0 0-372 15,0 0-74-15</inkml:trace>
  <inkml:trace contextRef="#ctx0" brushRef="#br0" timeOffset="6442.956">10724 1019 1432 0,'0'0'32'0,"0"0"6"0,0 0 2 0,0 0 0 15,0 0-32-15,4 6-8 0,-4 6 0 0,4-6 0 16,-4-6 58-16,7 6 10 0,-4-6 3 0,1 3 0 0,3 3-36 0,-4-6-7 16,4 0-2-16,0 0 0 0,0 0-10 0,0 0-1 15,4 0-1-15,-4 0 0 0,4 0-5 0,-4 0-1 16,0 0 0-16,0 0 0 0,3 0-8 0,-3 0 12 16,4-6-12-16,0 3 12 0,-4 3-12 0,0 0 0 15,3 0 0-15,-3 0 0 0,4-6 0 0,-8 6 0 0,5-6 0 16,-1 6 0-16,0 0 0 0,-4-6 8 15,1 0-8-15,-1 6 0 0,-3 0 8 0,0 0-8 0,4-6 8 16,-4 1-8-16,3-1 0 0,-6 0 0 0,3 0 0 16,-4-3 0-16,4 3-15 0,-3-6 5 0,-1 7 1 15,1-1 0-15,-4 0-3 0,3 0 0 16,-3-6 0-16,0 12 0 0,3-9-4 0,-3 3-2 16,0 6 0-16,0-5 0 0,7 5-4 0,-7-6-1 0,0 6 0 0,7 0 0 15,0 0 10-15,-7 0 1 0,7 0 1 0,-7 6 0 16,3-6 11-16,-3 5 0 0,4 1 10 0,-4 3-10 15,3 3 12-15,1-6-3 0,-1 6-1 0,-3-1 0 16,7 1 1-16,0 3 0 0,0-3 0 0,4 5 0 16,-1 1 4-16,-3-3 1 0,4 8 0 0,-1-5 0 15,4-7 3-15,0 10 1 0,0-3 0 0,1-7 0 16,2 10-6-16,1-9-2 0,-1 5 0 0,1 1 0 16,3-9-10-16,-3 3 12 0,3 5-12 0,0-11 12 15,0 6-12-15,4-6 10 0,-4-3-10 0,3 0 10 0,1 0-10 16,0 2 0-16,-1-5-10 0,-3-5 10 15,4 2-58-15,0 0-6 0,-1 0 0 0,-3-3-708 16</inkml:trace>
  <inkml:trace contextRef="#ctx0" brushRef="#br0" timeOffset="14426.369">13575 661 468 0,'0'0'10'0,"0"0"2"0,0 0 1 0,0 0 0 0,0 0-13 0,0 0 0 16,0 0 0-16,0 0 0 0,0 0 39 0,0 0 5 15,-7 0 0-15,7 0 1 0,-7 6 17 0,7-6 3 16,-7 0 1-16,7 0 0 0,0 0-37 0,-11 0-7 15,4 0-2-15,0 0 0 0,7 0-4 0,-7-6-2 0,3 6 0 0,4 0 0 16,-7 0 14-16,0-6 4 0,-3 6 0 0,10 0 0 16,-4 0-32-16,-3 0-21 15,0 6 3-15,0-6 1 0,4 0 1 0,3 0 1 0,-8 0 0 16,1 0 0-16,4 0 15 0,3 0 0 16,-7 0 0-16,7 0 0 0,-7 0 0 0,0 0 16 0,0 0-1 0,0 0-1 15,0 0 9-15,-1 0 1 0,8 0 1 0,-3 0 0 16,3 0 4-16,-7 0 1 0,7 0 0 0,-4-6 0 15,4 6-2-15,-7-6 0 0,7 6 0 0,0 0 0 16,0 0 6-16,0 0 1 0,0 0 0 0,0 0 0 16,0 0-9-16,0 0-2 0,0 0 0 0,0 0 0 15,0 0 1-15,0 0 0 0,0 0 0 0,0 0 0 16,0 0-5-16,0 0-2 0,0 0 0 0,0 0 0 16,0 0-18-16,0 0 0 0,0 0 8 0,0 0-8 15,0 0 0-15,0 0-9 0,0 0 1 0,11 0 0 16,-4 0 16-16,4 0 3 0,-4 0 1 0,3 0 0 15,1 6-12-15,-1-6 0 0,1 6 0 0,0-6 0 16,-1 6 0-16,4-6 0 0,-3 0-12 0,-1 6 12 16,1-6 0-16,-4 0 0 0,4 0 0 0,-4 5 0 15,3-5 0-15,1 3 0 0,-4 3 0 0,0-6 0 0,0 6 0 16,0 0 0-16,0-6 0 0,0 12 0 0,0-6 0 16,0-6 0-16,-3 11 0 0,3-5 8 0,-4-6 0 0,4 6 0 15,-3 3 0-15,-1 3 0 0,1-6 0 0,0 0-8 16,-4-6 12-16,0 5-4 0,0 7-8 0,0-6 0 15,0-6 9-15,-4 9-9 0,0-3 9 0,4 5-9 16,0-11 12-16,-3 6-12 0,-4 0 9 0,3 0-9 16,-3 6 0-16,-3-6 9 0,3 0-9 0,-4-3 8 0,4 2-8 15,-4 7 8-15,4-12 0 0,-3 12-8 0,3-12 12 16,-4 6-4-16,4 0 9 0,4 0 2 16,-4-6 0-16,-4 5 0 0,4-5 7 0,0 6 2 0,7-6 0 15,-7 0 0-15,7 0-28 0,-7 0 0 0,3 0 0 0,-3-6 0 16,7 6 0-16,-7 0 0 15,7 0 0-15,0 0 0 0,0 0 8 0,-7 0-8 0,0 0 8 16,7 0-8-16,0 0 0 0,0 0 0 0,0 0 0 16,0 0 0-16,0 0 0 0,-4-5 0 0,4 5 0 0,0 0 0 15,0 0 0-15,0 0 0 0,0 0 0 0,0 0 0 16,0 0 0-16,0 0 0 0,0 0 0 0,0 0 0 16,0 0-8-16,0 0 8 0,0 0 0 0,0 0 0 15,0 0 0-15,4 5 0 0,-4-5 0 0,4 6 0 16,-1 3-16-16,-3-9 2 0,7 6 0 0,4 0 0 15,-8 0 14-15,-3-6 0 0,7 6 0 0,-7-6 0 0,0 0 0 16,11 0 0-16,-4 0 0 0,4 6 0 16,-4-6 0-16,3 5 0 0,-3-5 0 0,4 0 0 0,-4 6 9 15,3-6 5-15,-3 6 1 0,1-6 0 0,-1 6-15 0,0-3 0 16,0 3 0-16,0 0 0 0,3-6-8 0,-3 6-5 16,-3 0-1-16,3-1 0 0,0 1 14 0,0 6 0 15,-3-6 0-15,-1 0 0 16,4 3 0-16,-3-3 0 0,-1-1 0 0,-3 1-9 15,0-6 9-15,4 12 0 0,-1-6 0 0,-3 0-8 0,0-6 8 0,0 12 0 16,0-9 0-16,0 8 0 0,0-11 0 0,-3 12 0 16,3-6 0-16,-4 0 8 0,1 0-8 0,3 0 9 15,0-6-9-15,-7 5 10 0,0 7-2 0,0-3-8 16,-1-3 12-16,-2 0-4 0,-1 6 1 0,1-1 0 16,3 1 0-16,-4-9 0 0,1 3-9 0,-1 6 0 0,0-6 0 15,1-1 0-15,-1 1 0 0,1-6 10 0,-1 0-2 0,-3 0-8 16,3 0 13-16,1 0-4 0,-1 0-1 0,1 0 0 15,3-6-8-15,-1 1 0 0,-2 5 9 0,3-6-9 16,-4 6 0-16,4-6 0 0,0 0 0 0,-3 3 0 16,2-3-16-16,1 6 3 0,0-6 0 0,0 0 0 15,4 0-3-15,-1 1-1 0,-3-1 0 0,4 6 0 16,3 0 0-16,-4-6 0 0,1 0 0 0,3 6 0 16,0 0 0-16,0 0 0 0,-4-6 0 0,4 6 0 15,-3-6-34-15,3 6-6 16,0-6-2-16,0 6 0 0,0 0-38 0,-4-9-8 0,4 9-2 0,0-5 0 0</inkml:trace>
  <inkml:trace contextRef="#ctx0" brushRef="#br0" timeOffset="15421.456">13861 626 846 0,'0'0'18'0,"0"0"4"0,0 0 1 0,0 0 1 0,0 0-24 0,0 0 0 0,0 0 0 0,0 0 0 0,0 0 65 0,0 0 8 16,0 0 2-16,0 0 0 0,0 0-21 0,0 0-4 15,0 0-1-15,0 0 0 0,0 0-14 0,0 0-3 16,0 0-1-16,0 0 0 0,0 0 1 0,0 0 1 16,0 0 0-16,3 11 0 0,1-5 4 0,-4 0 1 15,3 6 0-15,1 0 0 0,-4-7-17 0,3 4-3 16,-3 3-1-16,0 6 0 0,0-7 9 15,0 1 2-15,0 3 0 0,0-3 0 0,4 5-12 0,-4-5-3 16,-4 3 0-16,4-4 0 0,-3 1 3 0,3 6 0 16,-4-6 0-16,1 2 0 0,-1-2 8 0,1 6 3 15,3-7 0-15,-4 4 0 0,4 3-15 0,-3-6-2 16,3 5-1-16,-4-2 0 0,4-3-9 0,0-1 0 16,0 1 0-16,0 0 0 0,0 3 11 0,0-9-3 0,0 5-8 15,0 1 12-15,0 0-12 0,0-6 9 0,0 5-9 16,0 4 8-16,0-3-8 0,0-6 8 0,4 6-8 15,-4-7 8-15,3 10-8 0,-3-3 0 0,4-6 0 0,-4 0 0 16,3 5 0-16,-3 1 0 0,4-6 0 0,-4-6 0 16,0 0 0-16,3 3 8 0,1 9-8 0,-1-6 8 15,-3-6-8-15,4 0 0 0,-1 6 0 0,4-1 0 16,0 1 0-16,0-6 0 0,4 0 0 0,-4 6 0 16,0-12 0-16,4 6 0 0,-1 0 0 0,1 0 0 15,0 0 0-15,-1-6 0 0,4 1 0 0,0-1 8 16,0 0-8-16,-3 0 0 0,0-3 9 0,-1 3-9 15,1-6 0-15,-4 1 8 0,3-1-8 0,-3 6 0 16,1-9 0-16,2 4 9 0,-6-1-9 0,3 6 0 16,-4-6 0-16,-3-3 0 0,4 4 0 0,-4 5 0 15,0-6-8-15,-4 0 8 0,1 6-13 0,-1 1 5 16,1-1 0-16,-4-3 0 0,0 3 0 0,-4 6 0 0,4-6-4 16,0 6-1-16,-4 0 0 0,1 0 0 0,-1 0 13 0,1 0-11 15,-5 0 11-15,1 6-10 0,0 0 10 0,0-3-10 16,3 3 10-16,4 0-10 0,0 5 10 0,0 1-13 15,0-6 5-15,0 6 8 0,4-6 0 0,-1 2 0 16,1 10 14-16,3-12-4 0,0 6-22 0,0-6-4 16,0 5 0-16,3-2-1 0,1-3 17 0,-1 6-8 15,1-6 8-15,-1 0 0 0,1-1-12 0,-1 1 12 16,1 0-12-16,-4-6 12 0,7 6-15 0,-7-6 4 16,3 0 1-16,-3 0 0 0,11 0-6 0,-4 3 0 0,0-3-1 0,-3 0 0 31,-1 0-38-31,4 0-7 0,0 3-2 0,-3-3-440 0,3 0-89 15</inkml:trace>
  <inkml:trace contextRef="#ctx0" brushRef="#br0" timeOffset="16294.757">14291 678 720 0,'0'0'16'0,"0"0"3"0,-3-5 1 0,-1-1 0 0,4 0-20 0,0 0 0 16,0 6 0-16,-4-6 0 0,4-6 73 0,0 12 11 16,0 0 3-16,0 0 0 0,0 0-28 0,0 0-6 15,0 0-1-15,0 0 0 0,0 0-28 0,0 0-7 16,0 0-1-16,0 0 0 0,0 0-6 0,4 6-2 16,0 0 0-16,-4 12 0 0,3-7 12 0,1-2 1 15,-1 9 1-15,-3 0 0 0,4-1 1 0,-4 4 0 0,0-9 0 16,3 5 0-16,-3-2 7 0,0 2 2 0,4 1 0 15,-4 0 0-15,0 2-6 0,0-2-1 0,3-6 0 0,-3 5 0 16,0 4 11-16,0-9 1 0,4-1 1 16,-4 10 0-16,0-3-11 0,0-1-3 0,0 1 0 15,3-3 0-15,-3-4-6 0,0 7-2 0,4-6 0 0,-4 3 0 16,3 2-4-16,-3-5-2 0,4 0 0 0,-4-1 0 16,3 4-10-16,1-3 12 0,-4 0-12 0,3-1 12 15,1 1-12-15,-1-3 0 0,1-3 9 0,0 6-9 16,3-6 8-16,-4-1-8 0,1 7 10 0,3-12-10 15,-7 0 0-15,3 6 0 0,4 0 0 0,0 0 0 16,-3-3 8-16,3 0-8 0,0 0 0 0,0 2 9 16,-3-5-9-16,3 0 0 0,3 0 0 0,-3 0 8 15,0 0-8-15,0 0 0 0,0-5 0 0,0 5 0 16,1-3 0-16,2 3 0 0,1-3 0 0,-1 0 0 0,-3-3 0 16,4 0 8-16,0 0-8 0,-1 0 0 0,4-5 0 15,-7 5 8-15,4-6-8 0,-4 3 0 0,0 3 8 0,0-6-8 16,0 1 0-16,-3 5 8 0,-1-6-8 0,1 0 10 15,-1 3-10-15,1-2 10 0,-4-1-10 0,0 6 0 16,0-6 9-16,0 1-9 0,-4 2 0 0,1-3 0 16,-1 6 0-16,1-6 0 0,-1 1-9 0,-3 5 0 15,0 0 0-15,0 3 0 0,0 3-3 0,0-6 0 16,0 6 0-16,-4 0 0 0,4 0 12 0,0 0-10 16,7 0 10-16,-11 0-10 0,4 6 10 0,-3-6 0 15,10 0-9-15,-7 9 9 0,3-3-12 0,1-1 3 16,-4 7 0-16,3 0 0 0,1-6 9 0,-1 6-10 15,1-4 10-15,3 4-10 0,0 0 10 0,0 0 0 16,0-1 0-16,0 1 0 0,0-3 0 0,0 3 0 0,0-6 0 0,3 5 0 16,-3 1 0-16,0-6-8 0,0-6 8 0,4 6 0 15,-4 3-9-15,3-3 9 0,1 0-10 0,-1 5 10 32,1-5-32-32,-1 0-1 0,4-6 0 0,0 6 0 15,0 0-25-15,4-3-5 0,-4 0-1 0,4 0 0 16,-1 2-32-16,1-5-8 0,-1 6 0 0,1 0-300 0,3-6-60 0</inkml:trace>
  <inkml:trace contextRef="#ctx0" brushRef="#br0" timeOffset="98536.022">5006 2710 954 0,'0'0'20'0,"0"0"5"0,0 0 1 0,0 0 2 0,0 0-28 0,0 0 0 15,0 0 0-15,0 0 0 0,0 0 35 0,3 6 1 0,-3 0 1 16,0-6 0-16,0 0-9 0,4 8-3 0,-4 4 0 0,7-6 0 16,-3 0-4-16,-1 0-1 0,-3-6 0 0,0 6 0 15,0-6 12-15,0 11 1 0,0-5 1 0,0 0 0 16,-3 3 6-16,3 3 2 0,-4 5 0 0,4-11 0 15,0 12-4-15,0-9-1 0,0 8 0 0,-7-5 0 16,7 0-1-16,-4 6 0 0,1 2 0 0,-1-8 0 16,1 11-22-16,-1-8-5 0,1 9-1 15,3-7 0-15,-4-2 4 0,1 9 1 0,-1-7 0 16,4 10 0-16,-3-10 10 0,3 7 1 0,0-10 1 0,0 10 0 16,0-6 3-16,-4-4 0 0,1-5 0 0,3 6 0 15,-4-9-13-15,4 0-3 0,0-6 0 0,0 0 0 16,0 0 11-16,-7 5 1 0,7-5 1 0,0 0 0 15,0 0 4-15,-11 0 1 0,1 0 0 0,-1 0 0 16,1-5-18-16,3-7-3 0,-4 6-1 0,-7-6 0 0,8 3-16 16,-1 3-4-16,1-5-1 0,-1 5 0 15,4-6-27-15,-4 6-6 0,-3 0-1 16,7-2 0-16,-3 2-32 0,6-6-6 0,-6 6-2 16,3-6 0-16,-8 6-12 0,8 0-2 0,0 1-1 15,0-4 0-15,4 3-6 0,-4 0 0 16,3 0-1-16,4 0-248 0,0 6-50 0</inkml:trace>
  <inkml:trace contextRef="#ctx0" brushRef="#br0" timeOffset="99121.926">4720 2598 679 0,'0'0'19'0,"0"0"5"0,0 0-24 0,-3 6 0 15,3-6 0-15,-7 3 0 0,0 3 72 0,3 0 11 16,4-6 1-16,-7 6 1 0,3 5-17 0,4-11-3 16,0 0-1-16,0 6 0 0,0 0-16 0,0 6-3 15,0-12-1-15,0 0 0 0,0 0-10 0,4 6-2 16,-1 0-1-16,1-3 0 0,3 2 4 0,0 1 1 0,4-12 0 16,-4 6 0-16,3-5-10 0,1 5-2 0,7 0 0 15,-8-3 0-15,1 3 7 0,3-6 1 0,0 6 0 16,4-6 0-16,-1 0-32 0,1 6 0 15,3-6 0-15,-3 0 0 0,-1 6 11 0,1 0-11 0,0-6 12 16,3 6-12-16,-4 6 0 0,5-6 0 16,-5 0 0-16,-6 0 0 15,6 6-24-15,1 0-6 0,0-6-1 0,-1 6 0 16,-3 0-33-16,8 0-8 0,-12 2 0 0,1-2-609 0</inkml:trace>
  <inkml:trace contextRef="#ctx0" brushRef="#br0" timeOffset="99837.899">5221 3063 903 0,'0'0'20'0,"0"0"4"0,0 0 0 0,0 0 2 0,-7 0-26 0,7 0 0 0,-3 0 0 0,3 0 0 16,0 0 71-16,-11-6 9 0,11 6 1 0,0 0 1 16,0 0-10-16,0 0-1 0,0 0-1 0,0 0 0 15,0 0-11-15,-4-6-3 0,4 6 0 0,0 0 0 16,0 0-29-16,0 0-7 0,0 0 0 0,0 0-1 16,-7 12 1-16,7-12 0 0,-3 6 0 0,3-1 0 15,-4 7-20-15,4-6 0 0,0-6 0 0,0 6 0 16,4 3 0-16,-4 2 0 0,3-5 0 0,-3 0 0 15,4 0 0-15,-1 0 20 0,1 6-4 0,3-6 0 16,-3-3 4-16,3 2 0 0,0 1 0 0,0-6 0 16,-4 6 9-16,4 0 3 0,4-6 0 0,-4 6 0 15,3-6-20-15,1 0-3 0,-4 0-1 0,-3 0 0 16,3 0-8-16,3 0 8 0,-3 0-8 0,4 0 8 16,-4 0-8-16,4 0 0 0,-1 0 0 0,-3-6 0 0,0 6 0 0,0 0 0 15,0-6 0-15,4 6 0 0,-7-6 8 16,3 0 0-16,0 4 0 0,-4-4 0 0,1 6-8 0,-1-6 12 15,1-6-12-15,-1 6 12 0,1-6 1 0,-1 6 1 16,-3-5 0-16,0-4 0 0,0 3-2 0,0 6 0 16,-3-5 0-16,3-1 0 0,-4 3-4 0,4 3-8 15,-3-6 11-15,-1 7-11 0,1-1 8 0,-1-6-8 16,1 6 0-16,-1-6 0 0,-3 3 0 0,4 4 0 0,-1-7-15 0,-3 0 5 31,3 6-23-31,1 0-5 0,3 0-1 0,-4-5 0 16,4 8-13-16,0 3-4 0,-3-6 0 0,3 6 0 15,0 0-15-15,0 0-3 0,3-6-1 0,-3 6 0 16,0 0-1-16,7-6-1 0,-3 6 0 0,7 0 0 16,-1 0-22-16,-3 0-4 0,0 0-1 0,0 0 0 0</inkml:trace>
  <inkml:trace contextRef="#ctx0" brushRef="#br0" timeOffset="100344.418">5701 2604 1263 0,'0'0'28'0,"-7"3"5"0,7-3 2 0,-7 12 1 0,3-6-36 0,-3-1 0 16,4 7 0-16,-1-6 0 0,4-6 60 0,-3 6 4 16,3 0 2-16,-4 3 0 0,1-3-30 0,3 5-7 15,0-11-1-15,-4 6 0 0,4 6-10 0,-3-6-2 16,3 6-1-16,3-4 0 0,-3 4-7 0,0 0 0 15,4-6-8-15,-1 11 12 0,-3-5-3 0,4 3-1 0,-4 3 0 0,7-1 0 16,-4 1 0-16,1 8-8 0,3-8 12 16,-4 3-4-16,1-4 13 0,3 7 3 0,-4-4 0 0,4 4 0 15,-3-1-13-15,3-2-3 0,-3-3 0 16,-1-1 0-16,1 1 7 0,-1-4 1 0,1-2 0 0,-4 0 0 16,3 0-3-16,-3-6 0 0,0-6 0 0,0 0 0 15,0 0 11-15,0 0 3 0,-3 6 0 0,3-6 0 16,0 0-18-16,0 0-9 0,0 0 10 15,-7 2-10-15,0-2 0 0,0-2-15 0,7 2 2 0,0 0 0 32,0 0-41-32,0 0-8 0,0 0-2 0,0 0 0 0,0 0-182 15,0 0-37-15</inkml:trace>
  <inkml:trace contextRef="#ctx0" brushRef="#br0" timeOffset="100981.306">5877 2957 896 0,'0'0'25'0,"0"0"6"0,0 0-31 0,0 0 0 0,0 0 0 0,0 0 0 16,0 0 60-16,0 0 5 0,0 0 2 0,0 0 0 15,4 0-3-15,-1 12 0 0,4-7 0 0,0-5 0 16,-3 6-25-16,3-3-6 0,-3 3-1 0,-1 0 0 16,4 0 15-16,-3-6 2 0,3 12 1 0,0-12 0 15,3 6-15-15,-3-6-3 16,0 0-1-16,1 5 0 0,-1-5-4 0,0 6-1 0,0-6 0 0,0 0 0 16,0 6-5-16,0-6-1 0,0 0 0 0,-7 0 0 15,7 0-4-15,-7 0 0 0,7 0-1 0,-7 0 0 16,4 0-3-16,-1-6 0 0,4 6 0 0,-3-6 0 15,3 6-1-15,-4-5-1 0,1-1 0 0,-1 0 0 16,1 0-10-16,-1 0 10 0,1 0-10 0,-4 0 10 16,3 0-10-16,1 3 0 0,-4-8 9 0,0-1-9 15,3 6 0-15,-6 0 0 0,3 0 0 0,0 0 0 16,0-2 0-16,0 2 0 0,0 0-12 0,-4 0 4 16,4 6-2-16,-3-6 0 0,-4 6 0 0,3-6 0 0,4 6 10 15,-7-6-10-15,4 6 10 0,-1 0-10 16,-3 0 10-16,4 0-12 0,-4 0 12 0,3 0-12 0,0 6 12 15,-6 0-10-15,-1-6 10 0,4 12-10 0,4-6 10 16,-4 3-12-16,3 2 12 0,4 1-12 16,-3 0 12-16,3 5 0 0,0-8-9 0,3 3 9 0,1 6 0 0,3-1-9 15,-4-5 9-15,1 9 0 0,3-10 0 0,3 7 0 16,-3-3 0-16,-3 2 0 16,3-5 0-16,0 6 0 0,0-6 0 0,-3 2 0 0,3-2 0 0,-4 0 0 15,1-6 0-15,-1-1 9 0,-3-5-1 0,0 0 0 16,0 0 0-16,4 6 0 0,-4-6 2 0,0 0 0 15,0 0 0-15,0 0 0 0,0 0-10 0,0 0 10 16,10 3-10-16,-10-3 10 0,15 3-26 0,-5-3-4 0,1 0-2 16,-1-3 0-1,4 3-43-15,-3 0-9 0,0-3-2 0,3 3-705 0</inkml:trace>
  <inkml:trace contextRef="#ctx0" brushRef="#br0" timeOffset="101646.263">6562 2889 858 0,'0'0'24'0,"0"0"6"0,0 0-30 0,0 0 0 15,0 0 0-15,0 0 0 0,0 0 59 0,0 0 5 16,0 0 2-16,-4-6 0 0,1 0-1 0,-1 1 0 16,4-7 0-16,-3 6 0 0,3 3-21 0,-4-3-4 15,0 0 0-15,4 0-1 0,0 6-6 0,-3-6-1 16,3 6 0-16,0-5 0 0,-7-1 0 0,7 6 0 16,-7 0 0-16,-4-6 0 0,11 6-4 0,-7 6 0 15,-3-6-1-15,3 0 0 0,-4 11-12 0,4-11-3 16,-4 6 0-16,4 6 0 0,0-6-12 0,0 0 9 15,-3 9-9-15,6-10 8 0,-3 7-8 0,4 0 0 16,-1 0 0-16,4 2 0 0,0-8 0 0,0 6 0 16,0 0 0-16,0 0 0 0,0-7 0 0,0 1 0 15,0-6 0-15,0 9 0 0,0-9 0 0,0 0 0 0,0 6 0 0,0-6 0 16,0 0 0-16,0 0 0 0,0 0 8 0,0 0-8 16,7 0 14-16,-7 0-2 0,0 0-1 0,4 6 0 15,-4-6-3-15,7 0-8 0,0 0 12 0,-4 6-4 16,4 0-8-16,-7-6 0 0,0 0 0 0,0 0 8 15,7 0-8-15,0 0 0 0,0 0 0 0,0 0 0 16,-3 6 0-16,3-6 0 0,0 0 0 0,0 5 0 16,0-5 0-16,0 6 0 0,4-6 0 0,-4 6 0 15,0-3 0-15,-4 0 0 0,5 6 0 0,-1-3 0 16,-4 0 0-16,4 0 8 0,0-1-8 0,-3 1 0 16,3-6 0-16,0 6 0 0,-4 6 0 0,4-6 0 15,-3 3 0-15,3-4 8 0,-3 1-8 0,-1 6 0 0,1-6 0 16,-4 6 0-16,3-6 8 0,-3-3-8 0,0-3 0 15,0 5 12-15,0 7-12 0,0-12 12 0,-7 6-12 0,4 0 12 16,-8-6-12-16,4 6 12 0,-4 0-12 16,-3-6 10-16,0 0-10 0,0 6 10 15,3-6-18-15,-10 0-4 0,7 0-1 0,0 0 0 16,0 0-25-16,3 0-5 0,-3 0-1 0,4 0 0 16,-1 0-39-16,1 5-8 0,6-5-1 0,-7 6-609 15</inkml:trace>
  <inkml:trace contextRef="#ctx0" brushRef="#br0" timeOffset="102609.349">7694 2557 1022 0,'0'0'22'0,"0"0"5"0,0 0 1 0,0 0 1 0,0 0-29 0,0 6 0 0,-3 0 0 0,3-6 0 16,0 0 55-16,0 0 5 0,0 0 0 0,0 0 1 16,0 0 2-16,0 0 0 0,0 0 0 0,0 0 0 15,0 0-7-15,0 0-2 0,0 0 0 0,0 0 0 0,0 0-2 16,0 0 0-16,0 0 0 0,0 0 0 15,0 0-22-15,0 0-5 0,0-6-1 0,0 0 0 16,0-3-16-16,0 9-8 0,0-6 8 0,-4 3-8 0,4 3 0 0,-3-8 0 16,-1 8 0-16,4 0 0 0,0 0 0 0,0 0 0 15,0 0-9-15,-7 0 9 0,0 0-13 0,-4 5 4 16,8-2 1-16,-11 6 0 0,7 0 8 0,0-3-13 16,-1 0 5-16,-2 5 8 0,-1 1 0 0,1-3 0 15,-1 0 0-15,1 6 0 0,-1 2 0 0,4-5 0 16,-4 0 0-16,4 8 0 0,-7-8-9 0,4 6 9 15,-1 2 0-15,0-2 0 0,4 0-8 16,-3-1 8-16,-1-2 0 0,4 3 0 0,0-1 0 0,0 1 0 16,4 2 0-16,-1 4 0 0,-3-9 0 0,3 8 0 0,1-5 0 0,3-1 0 15,-4 4 0-15,4-3 0 16,0-7 0-16,0 4 0 0,4-3 0 0,-1 6 0 0,1-7 0 16,-1-5 0-16,1 6 0 0,3-3 0 15,0-3 0-15,4-1 0 0,-1 1 0 0,1 0 0 0,-1 0 9 0,5 0-9 16,-1-6 8-16,3 6-8 0,-6 0 0 0,3-6 8 15,4 0-8-15,-4 6 0 0,0-6 0 0,3 0 0 32,-2 3-25-32,6 0-1 0,-7-3 0 0,0 2 0 15,4-2-65-15,-1 6-13 0,1-12-2 0,0 6-361 0,-4 0-72 0</inkml:trace>
  <inkml:trace contextRef="#ctx0" brushRef="#br0" timeOffset="103293.012">7955 2969 1041 0,'0'0'29'0,"4"5"7"0,-1 1-28 0,4 3-8 0,-3-3 0 0,3 0 0 16,-4 6 41-16,4-6 7 15,-3-6 2-15,3 0 0 0,0 5 18 0,-3-5 4 0,3 0 1 0,-7 0 0 16,0 0-22-16,10 0-5 0,-10 0-1 0,0 0 0 16,7 0-15-16,-7 0-3 0,0 0-1 0,7 0 0 15,-3 0-6-15,3 0-2 0,-7 0 0 0,7 0 0 16,-7 0-3-16,3 0-1 0,5 0 0 0,-1 0 0 15,0 0-6-15,0 0 0 0,-7 0-8 0,7 0 12 16,0 0-12-16,0-5 0 0,0 5 8 16,4 0-8-16,-8 0 0 0,4 0 0 0,0 0 8 0,0-6-8 15,0 6 0-15,0 0 0 0,0-6 0 0,-3 0 0 16,3 6 0-16,-7 0 0 0,3 0 0 0,-3 0 0 16,0 0 8-16,4-6-8 0,-4 6 0 0,4-6 0 15,-1 0 0-15,-3 6 0 0,0-3 0 0,0-3-10 16,0 1-5-16,0-1-1 0,-3 0 0 0,-1 0 0 15,0 6-3-15,-3-6-1 0,0 6 0 0,0-6 0 0,0 6-2 16,0-6-1-16,-3 6 0 0,-4 0 0 0,3-6 0 16,-3 6 0-16,0 0 0 0,0 0 0 15,3 6 23-15,-3-6 0 0,3 0 0 0,-3 0 0 0,4 6 0 0,-1-6 16 16,0 6-2-16,1 0-1 0,3 6-2 16,0-1-1-16,0-5 0 0,3 9 0 0,1-9-10 0,3 12 10 15,0-7-10-15,0-2 10 0,0 3-10 0,3 0 8 16,1-6-8-16,-1 5 8 0,4-5-8 0,-3 0 0 15,-1 6 0-15,1-3 0 0,6-4 0 0,-6 1 12 16,3 0-12-16,0 0 12 0,-7-6-12 16,4 6 0-16,-4-6 0 0,10 12 0 0,-10-12 0 0,7 6 0 15,-3-6 0-15,-4 0 0 0,7 6 17 0,-7-6-1 16,0 0-1-16,10 2 0 0,1 4-4 0,0-6-1 16,-1 0 0-16,1 0 0 0,3-6-10 0,-4 4 0 15,5-1 0-15,2 0 0 16,-3-3-120-16,0-6-27 0,4 6-5 0,0-6 0 0</inkml:trace>
  <inkml:trace contextRef="#ctx0" brushRef="#br0" timeOffset="103656.878">8199 2810 1160 0,'0'0'32'0,"0"0"9"0,0 0-33 0,0 0-8 16,0 0 0-16,0 0 0 0,0-6 47 0,0 6 7 15,0-6 2-15,3 0 0 0,1-3-7 0,3 3-1 16,0-11 0-16,0 5 0 0,0 0-32 0,0-2-6 16,0 2-2-16,0 0 0 0,0-6-8 0,4 4 0 15,-4 2 0-15,0 0 0 0,3 0-15 0,-3 1-5 0,4-4 0 16,-4 3-1 0,4 0-21-16,-1 1-4 0,1 5-1 0,-4 0 0 15,3-6-93-15,1 6-20 0,0 3-3 0,-4-2-1 0</inkml:trace>
  <inkml:trace contextRef="#ctx0" brushRef="#br0" timeOffset="104482.195">8675 2833 1141 0,'0'0'24'0,"0"0"6"0,0 0 1 0,0 0 2 0,0 0-33 0,0 0 0 15,0 0 0-15,0 0 0 0,-7-6 86 0,7 6 10 16,-7 0 3-16,0 0 0 0,0-5-50 0,0-1-9 16,3 6-3-16,-3 0 0 0,0-6-13 0,0 6-4 15,0-6 0-15,0 6 0 0,-4 0-12 0,4 0-8 0,-4-6 10 0,4 6-10 16,-3-3 13-16,3 3-3 16,0 0-1-16,0 0 0 0,0 0 3 0,7 0 1 15,-7 3 0-15,0 3 0 0,3 0-3 0,0 0-1 0,1 0 0 0,-1-1 0 16,4 1-9-16,0 6 0 0,0-6 0 15,4 0 0-15,-4 9 0 0,0-10 0 0,3 1 0 0,1 6 0 16,0-6 0-16,-4 0 8 0,3 3-8 0,1-3 0 16,-1-1 0-16,1 1 8 0,-4-6-8 0,3 6 0 15,1 0 0-15,-4-6 8 0,0 0-8 0,3 6 0 16,-3-6 9-16,0 0-9 0,7 0 10 0,-7 0-10 16,4 6 12-16,-4-6-4 0,7 0-8 0,0 0 12 15,-4 0-12-15,4 0 8 0,1 6-8 0,-8-6 0 16,3 0 0-16,-3 0 0 0,7 6 0 0,0-6 0 15,0 0 9-15,-7 0-9 0,4 5 8 0,3-5-8 16,0 0 0-16,-7 0 0 0,3 3 0 0,4 0 0 16,-7-3 0-16,8 0 0 0,-5 3 0 0,-3-3 0 15,4 6 0-15,-4-6 0 0,7 6 0 0,-4 0 0 16,4 0 8-16,-3 0-8 0,-4-6 8 0,3 6-8 16,1-1 8-16,-4 1-8 0,0-6 8 0,3 6-8 15,-3 0 0-15,0-6 0 0,0 0 0 0,0 9 0 0,0-9 10 0,0 12-10 16,0-12 12-16,-3 6-12 0,3-6 12 0,-4 5-12 15,1 1 12-15,3-6-12 0,-7 0 12 0,3 6-4 16,-3 0 0-16,0-6-8 0,0 6 12 0,3 0-12 16,-6-3 12-16,3 3-12 0,0-6 12 0,0 0-4 15,0 0 0-15,-4 5-8 0,4-5 13 0,-4 0-4 16,4 0-1-16,0 0 0 0,-3 0-8 0,3 0-11 0,0 0 3 16,0 0 0-16,0 0 8 0,-1 0-10 0,1 0 10 15,0 0-10-15,4 0 1 0,-4 0 0 0,3 0 0 16,-3 6 0-1,7-6-22-15,-3 0-4 0,3 0-1 0,-7 0 0 16,3 0-4-16,1 0-2 0,-1-6 0 0,4 6 0 16,0 0-5-16,0 0-1 0,0 0 0 0,0 0 0 15,0 0-147-15,0 0-29 0,0 0-7 0,0 0-1 0</inkml:trace>
  <inkml:trace contextRef="#ctx0" brushRef="#br0" timeOffset="105182.127">8922 2974 820 0,'0'0'18'0,"0"0"4"0,0 0 1 0,0 0 0 0,0 0-23 0,0 0 0 16,0 0 0-16,0 0 0 0,3 3 93 0,-3-3 15 16,4 6 2-16,-4-6 1 0,3 6-22 0,-3-6-4 15,0 12-1-15,-3-6 0 0,3-6-32 0,0 6-8 0,-4 0 0 0,-3-1-1 16,7-5-13-16,-3 6-2 0,-4 0-1 0,0-6 0 15,7 0-9-15,-11 6-2 0,4-3 0 0,-4 3 0 16,4-6-7-16,0 12-1 0,0-12-8 0,7 0 12 16,0 0-12-16,0 0 0 0,-7 6 0 0,7-6 0 15,0 0 0-15,-3 5-12 0,3 1 12 0,0 0-10 16,3 0 10-16,-3 0-8 0,4 0 8 0,-4-3-8 16,7 3 8-16,-4-1 0 0,-3-5 0 0,4 6-8 15,-4-6 8-15,3 6 0 0,-3-6 0 0,0 0 0 16,7 0 0-16,-7 0 0 0,0 0 0 0,11 6 0 15,-8-6 13-15,-3 0-1 0,8-6-1 0,-1 0 0 16,0 6-3-16,0-6 0 0,0 1 0 0,0-4 0 16,-4 3-8-16,4 0 12 0,-3-6-12 0,3 6 12 15,-3-5-12-15,-1 5 0 0,1-6 9 0,-1 3-9 16,1 3 0-16,-1 0 8 0,-3 1-8 0,4-1 0 16,-4 0 0-16,0 6 0 0,3-6 0 0,-3 6 0 0,0 0 0 0,0 0-13 15,0 0 5-15,0 0 8 0,0 0-9 0,0 0 9 16,0 0 0-16,0 0 0 0,0 0-12 0,0 0 4 15,0 0 8-15,0 6-13 0,-3 6 13 0,3-7 0 16,0 7 0-16,0-6 0 0,-4 3 0 0,4 9 0 16,4-7 0-16,-4-5 0 0,0 6 8 0,3 3-8 15,-3-4 9-15,4-5-9 0,-4 6 9 0,3 0-9 16,-3-3 8-16,4-4-8 0,-4 7 0 0,0-12 8 16,3 6-8-16,-3-6 0 0,0 0 0 0,0 0 0 15,0 0 0-15,0 0 0 16,0 0-40-16,11-6 0 0,-1 6 0 0,-2-6 0 15,-1 0-128-15,3 4-25 0,1-1-6 0</inkml:trace>
  <inkml:trace contextRef="#ctx0" brushRef="#br0" timeOffset="105783.76">9144 3098 1162 0,'0'0'25'0,"0"0"6"15,0 0 1-15,0 0 1 0,0 9-33 0,0-9 0 0,0 0 0 0,0 0 0 0,0 0 73 16,0 6 8-16,0-6 2 0,0 11 0 0,0-5-37 0,0-6-7 16,0 6-2-16,0-6 0 0,4 6-10 0,-4-6-3 15,0 6 0-15,3 0 0 0,-3 0 10 0,0-6 2 16,4 6 0-16,-1 2 0 0,1-2-5 0,-1 0-1 15,-3-6 0-15,4 6 0 0,-1-6 0 0,-3 0 0 16,4 12 0-16,-4-12 0 16,0 0-11-16,0 0-3 0,0 0 0 0,0 0 0 0,0 0 1 0,0 0 0 15,0 0 0-15,0 0 0 0,0 0 10 0,0 0 1 16,0 0 1-16,0 0 0 0,0 0-29 0,0 0 0 16,0 0 0-16,0 0 0 0,0 0 9 0,0 0-1 15,0 0 0-15,0 0 0 0,-7-6 0 0,0 0 0 0,7 6 0 0,-4-6 0 16,-3-6 0-16,4 6-8 0,-1-2 12 0,-3 2-4 15,3 0-8-15,1-6 0 0,-4 0 0 0,3 6 0 16,4-5 0-16,-3 2 0 0,-1-3 0 0,1 6 0 16,-1-5 0-16,1 5 0 0,3-6 0 0,-4 3 0 15,1 3 0-15,3 0 0 0,-4 0 0 0,1 1 0 16,3-1 0-16,0-6 0 0,0 6-9 0,-4 0 9 16,4 6 0-16,0 0-8 0,0 0 8 0,0 0 0 15,4-6-16-15,-4 3 4 0,0 3 1 0,7-6 0 16,0 6 11-16,0 0 0 0,3 0-9 0,1 0 9 15,-1 0-29-15,1 0-2 16,0 0 0-16,-1 0 0 0,4 0 31 0,0 0 0 0,1 0 0 0,2 0 0 16,1 0-14-16,-4 0 0 0,0 0 0 0,0 0 0 15,-3-5-5-15,-1 5-1 0,1-6 0 0,-1 0 0 32,1 0-18-32,0 6-4 0,-4-6-1 0,0 0 0 0,0 0-30 0,0 0-7 0,0-2 0 0,0 2-1 15,-3 0-111-15,3 0-21 0</inkml:trace>
  <inkml:trace contextRef="#ctx0" brushRef="#br0" timeOffset="154548.461">4978 4162 365 0,'0'0'10'0,"0"0"3"0,0 0-13 0,0 0 0 0,-4 6 0 0,1 0 0 16,3-6 0-16,-7 6 0 0,3 6 0 0,4-12 0 16,0 0 26-16,-3 5 9 0,3-5 1 0,0 0 1 15,0 0-1-15,0 0 0 0,0 0 0 0,-8 6 0 16,5 0 16-16,3-6 4 0,0 0 0 0,0 0 0 0,0 0-29 0,0 0-6 16,0 0-1-16,0 0 0 0,0 0-20 0,0 0 0 15,0 0 0-15,0 0 0 0,0 0-12 0,0 0-8 16,0 0 0-16,0 0-1 0,0 0 30 0,0 0 7 15,0 0 0-15,0 0 1 0,0 0-4 0,0 0-1 16,0 0 0-16,0 0 0 0,0 0 19 0,0 0 3 16,-7 6 1-16,0 0 0 0,7-6 23 0,-4 3 5 15,-3 0 1-15,4 6 0 0,-1-4-52 0,-3 1-12 16,4 0 0-16,-4 0 0 0,7-6 0 0,-4 0 0 16,-3 6 0-16,3 6 0 0,1 0 40 0,3 2 6 15,-4-2 1-15,4 6 0 0,-3-12-33 0,3 8-6 16,0 10-8-16,0-7 11 15,3-5-1-15,-3 9 0 0,4-10 0 0,-1 1 0 0,1-6-10 0,7 6 0 0,-4 3 0 16,-4-4 0-16,1 1 0 0,-1 6 0 0,1-7 0 0,-4 4 0 16,3-9 35-16,1 6 1 0,-1 0 1 0,1-4 0 31,-1 4-59-31,1 6-12 0,-1-6-2 0,1-1-1 0,-4-2 59 0,0 6 12 0,0-6 2 0,0 8 1 16,0 4-10-16,0-4-3 15,-4 7 0-15,1-12 0 0,-1 0-16 0,1-7-8 0,-1 4 0 0,4 3 8 16,-3 0-8-16,-1 0 0 0,4-1 0 0,-3-2 0 15,3-3 0-15,-4 0 0 0,1 0 0 0,-1 0 0 16,1-6 0-16,3 0 0 0,-4 5 0 0,-3-5 0 16,0-5 41-16,0-1 7 0,0 6 0 0,0-6 1 15,0-6-34-15,0-3-7 0,0 4-8 0,-4-1 11 16,0 0-2-16,4-8 0 0,-3 8 0 0,-1-12 0 16,8 7-9-16,-4 2 0 0,-4-3 0 0,0 7 0 15,1-7-62-15,3 3-14 0,0 3-4 0,3 1 0 16,-3-1-76-16,4 3-16 0,-4 6-4 0</inkml:trace>
  <inkml:trace contextRef="#ctx0" brushRef="#br0" timeOffset="155050.676">4533 4192 485 0,'0'0'13'0,"-7"-6"4"0,4 0-17 0,-1 0 0 0,1-3 0 0,-8 6 0 15,11 3 28-15,0 0 1 0,0 0 1 0,-4-3 0 16,1-3 42-16,3 6 9 0,0 0 2 0,0 0 0 15,0 0-31-15,0 0-5 0,-7 3-2 0,7-3 0 16,0 0-36-16,0 0-9 0,0 0 0 0,0 0 0 16,-4 6 53-16,1 6 9 0,3-12 2 0,0 0 0 15,0 0-14-15,0 0-2 0,0 0-1 0,0 0 0 0,7 0-15 16,0 0-4-16,0 0 0 0,-4 0 0 16,8-6-3-16,-4 3-1 0,4 3 0 0,-4-3 0 0,0-3-10 0,3 3-2 15,1 3-1-15,0 0 0 0,3-6 5 0,-4 6 2 16,4 0 0-16,1 0 0 0,2 0-18 0,-6-5 0 15,-1 5 0-15,4-6 0 0,4 6 0 0,-4-6-11 16,0 6 2-16,0 0 0 0,0 0 9 0,4 0 12 16,-7 12-2-16,3-12-1 0,0 5-9 0,0 1-12 15,0-3 2-15,0 0 1 0,-3 0-11 0,3-3-1 16,4 3-1-16,-8-3 0 16,1 0-9-16,-1 0-1 0,4 3-1 0,1 3 0 15,-1-6 1-15,0 0 1 0,0 0 0 0,0 0 0 16,0-6-28-16,-3 0-5 0,-1 3-2 0,4-3-305 0,1 0-61 15</inkml:trace>
  <inkml:trace contextRef="#ctx0" brushRef="#br0" timeOffset="156055.341">5087 4674 358 0,'0'0'10'0,"0"0"2"0,0 0-12 0,0 0 0 0,0 0 0 0,0 0 0 16,0 0 0-16,0 0 0 0,0 0 0 0,0 0 0 15,0 0 0-15,0 0 0 0,0 0 0 0,0 0 0 16,4-9 21-16,-4 9 2 0,0-3 0 0,0 3 0 16,0 0 32-16,0 12 6 0,3-6 2 0,-3-6 0 15,0 0-7-15,0 0 0 0,0 11-1 0,0 1 0 16,0-12-3-16,0 0-1 0,0 6 0 0,0 0 0 16,0 3-29-16,0-9-6 0,0 0 0 0,0 0-1 15,0 0-3-15,0 0 0 0,0 0 0 0,0 0 0 16,0 0 0-16,0 0 0 0,0 0 0 0,7 0 0 0,-7 0-3 15,7 0-1-15,-7 0 0 0,0 0 0 0,0 0 8 0,0 0 0 16,4-6 1-16,-4-961 0 0,3 1940-17 0,-3-973 0 16,0 0 0-16,0 0 0 0,0 0 0 0,0 0-11 15,0 0 2-15,0 0 0 0,0 0 9 0,0 0 12 16,0 0-2-16,0 0-1 0,0 0 19 0,-3 11 4 16,3-11 1-16,-4 12 0 0,1 0-9 0,3-12-3 15,0 0 0-15,0 0 0 0,0 0-5 0,0 0 0 16,0 0-1-16,0 0 0 0,0 0-5 0,0 6-1 15,3 6 0-15,-3-12 0 0,0 0-18 0,0 0-4 0,4 5-1 16,-1 4 0-16,4 3 38 0,-7-12 7 16,0 0 1-16,4 6 1 0,3-6-1 0,4 6-1 15,-4 0 0-15,-4 0 0 0,-3-6-39 0,7 11-8 0,-3-2-2 0,-4 3 0 16,7-6 18-16,-4 0 0 16,-3-6 0-16,4 0 9 0,-4 0-9 0,7 5 0 0,-7-5 0 0,7 6 0 15,-7-6 8-15,7 0-8 0,-7 0 8 0,7 0-8 16,0 0 12-16,-3 0-2 0,3-6-1 0,0 1 0 15,0-1-9-15,-4-6 0 0,4 6 0 0,0-3 0 16,-3-8 0-16,6 5 0 0,-6-12 0 0,0 16 0 16,-1 2 0-16,1-6 0 0,3 0 0 0,-7-6 0 15,3 4 0-15,1-4 0 0,-1 6 0 0,-3 1 0 16,4-7 0-16,-4 9 0 0,3-3 0 0,-3 7 0 16,-3-7 0-16,3 6 0 0,0-12 0 0,0 9 0 15,-4 4 0-15,4-1 0 0,-3-6 0 0,-4 6 0 16,7 0-56-16,-4 0-14 15,1-5-2-15,-1 2-396 0,4-9-80 0</inkml:trace>
  <inkml:trace contextRef="#ctx0" brushRef="#br0" timeOffset="156666.783">5436 4209 576 0,'0'0'12'0,"0"0"4"0,0 0 0 0,0 0 0 16,0 0-16-16,0 0 0 0,0 6 0 0,0 0 0 15,0 9 85-15,0-10 15 0,4 7 2 0,-4-6 1 0,0 15-25 16,0-4-5-16,3 1-1 0,1 6 0 0,-1-13-44 0,1 4-8 16,-1 8-3-16,5-5 0 0,-5 3 38 0,4 2 7 15,-3-2 2-15,3 2 0 0,-4 1-52 0,4-9-12 16,0 8 0-16,-3 1 0 0,3-10 34 0,0 10 4 16,0-7 1-16,-3-2 0 0,3 3-22 0,-7-1-4 15,3 1-1-15,1-6 0 0,-1-3-3 0,1 2-1 16,-1-5 0-16,-3 6 0 0,4 0 0 0,-4 0-8 0,0-12 12 15,0 0-4-15,0 0-8 0,0 0 0 0,0 5 0 0,0 1 0 16,0-6 0-16,0 0 10 0,3 9-1 0,-3-9 0 16,0 0-9-16,0 6-12 0,4 6 2 0,-4-12 1 15,0 0 9-15,3 6 0 0,1 0 0 0,-4 5 0 32,7 1-32-32,-4 3-5 0,1-9-1 0,0-1 0 15,-4 1-42-15,0-6-8 0,0 0-1 0,0 0-1 16,0 0 10-16,0 0 3 0,0 0 0 0,10-11 0 0</inkml:trace>
  <inkml:trace contextRef="#ctx0" brushRef="#br0" timeOffset="157460.162">5761 4650 907 0,'0'0'20'0,"0"0"4"0,0 0 0 0,0 0 2 0,0 0-26 0,0 0 0 0,0 0 0 0,0 0 0 16,0 0 73-16,0 0 10 0,0 0 1 0,0 0 1 15,0 0-56-15,0 0-11 0,-7 6-2 0,7-6-1 16,0 0 39-16,0 0 8 0,0 0 2 0,0 0 0 16,-7 3-52-16,7-3-12 0,0 0 0 0,0 0 0 15,-4 6 54-15,4-6 8 0,0 0 2 0,0 0 0 16,0 0-52-16,-3 9-12 0,3-9 0 0,0 0 0 15,0 0 37-15,0 0 5 0,0 0 1 0,0 0 0 16,7 6-19-16,-4-1-3 0,-3-5-1 0,0 0 0 16,0 0-3-16,4 0-1 0,3 6 0 0,3-6 0 15,-6 0-16-15,3 0 10 0,0 6-10 0,-7-6 8 16,7 0-21-16,0 0-5 0,4 0-1 0,-4 0 0 16,0 0 19-16,3 0 0 0,-2 0 0 0,-1 0 0 15,0 0 0-15,-4 0 0 0,8 0 0 0,-4 0 0 16,0 0 0-16,7-6 0 0,-3 0 0 0,-8 1 0 15,4-1-55-15,0-3-7 16,4 0-2-16,-8 0 0 0,4 3 52 0,0-5 12 0,0 5 0 0,-3 0 0 0,0 0 0 16,-1-6 0-16,-3 9 0 0,4-3 0 15,-1 0-54-15,-3 1-8 0,-3-7-2 0,3 6 0 0,-4 0 52 16,4 6 12-16,0 0 0 0,-7-6 0 0,0 6 48 0,-4-6 13 16,1 6 3-16,3 0 0 0,-4 0-64 0,11 0-16 15,-7 0-2-15,0 6 0 0,-4 0 26 0,-3 0 6 16,4 6 1-16,-1-6 0 0,1 2-15 0,3 4 8 15,-1 6-8-15,1-6 0 0,0 5 0 16,0-2 0-16,0-3 0 0,4-6 0 0,3-6 0 0,0 5 0 16,-4 7 0-16,4 0 0 0,4-3 0 0,-4-3 0 15,0 5 0-15,3-5 0 0,-3-6 0 0,7 12 0 16,-3-6 0-16,3 0 0 0,0 6 0 0,0-4 0 0,0 4 0 0,0 0 0 16,0-6 0-16,0 0 0 0,-3 5 0 15,-1-5 0-15,4 0 0 0,0 0 0 0,0 3 0 0,1-3 0 16,-1-6 0-16,-4 0 0 0,4 6 0 0,-3-1 0 15,3 1 0-15,0-6 0 0,3 6 0 0,1-6 0 16,-4 0-144 0,4-6-36-16,-1 6-6 0</inkml:trace>
  <inkml:trace contextRef="#ctx0" brushRef="#br0" timeOffset="158168.707">6325 4474 1160 0,'0'0'32'0,"0"0"9"0,0 0-33 0,-7 9-8 15,0-4 0-15,7-5 0 0,-7 6 86 0,0 0 15 16,7-6 3-16,0 0 1 0,-11 0-21 0,4 6-4 16,-7-6 0-16,14 0-1 0,-10 0-40 0,3 6-8 15,-4-6-2-15,4 0 0 0,7 0-14 0,-11 0-3 0,11 0-1 0,0 0 0 16,-7 0-11-16,7 0 0 0,-10 6 0 0,10-6 0 16,0 0 0-16,0 0 0 0,0 0 0 0,-7 6 0 15,7-6 0-15,0 0 0 0,0 0 0 0,-4 3 0 16,4-3 0-16,-7 6 0 0,4 5 0 0,3-11 0 15,0 0 0-15,0 6 0 16,0-6 0-16,0 0 0 0,0 0 0 0,0 6 0 16,0-6 0-16,0 12 0 0,0-12 0 0,0 6 0 0,0-6 0 0,7 6-11 15,-4-1 11-15,4-5 0 0,-3 6 0 0,3-3 0 16,-4-6 0-16,-3 3 0 0,7 3 0 0,1-3 0 16,-5 0 0-16,4 0 0 0,0 0 0 0,0 0 0 15,0 0 0-15,-3 0 0 0,6-3 0 0,-3 3 0 16,0 3 0-16,-3-3 8 0,3 3-8 0,-7-3 0 15,4 0 0-15,3 0 0 0,0 0 0 0,-4 3 0 16,4 0 0-16,0 6 0 0,0-3 0 0,-3 0 0 16,3 0 0-16,-3-6 0 0,3 5 0 0,0 1-8 0,-4 0 8 15,4-3 0-15,-3 9 0 0,-1-6 0 0,1 6 0 0,6-7 0 16,-6 1 8-16,-4 0-8 0,3 6 0 0,1-6 0 16,-4 3 0-16,0 2 0 0,4-5 0 0,-4 6 0 15,3-6 0-15,-3 6 0 0,0-6 0 0,0-1 0 16,0-5 0-16,0 9 0 15,0 3 11-15,0-6-3 0,0 0 0 0,0-6 0 0,-3 6-8 0,3 0 0 16,0 5 0-16,0-11-11 0,0 0 11 0,0 0 0 16,-4 0 8-16,0 9-8 0,-3-6 0 0,7-3 0 15,-10 3 0-15,-1-3 8 0,1 0-8 0,3-3 0 16,-4 3 0-16,0-3 0 0,-3-6 0 0,4 9 0 16,-1-6 0-16,1 1 0 15,2 5-23-15,1-6-5 0,0 6-2 0,-3-6 0 16,3 6-38-16,7 0-8 0,-4-6-2 0,1 12-423 0,-4-6-85 0</inkml:trace>
  <inkml:trace contextRef="#ctx0" brushRef="#br0" timeOffset="160588.653">7324 4327 806 0,'0'0'17'0,"0"0"4"0,0 0 1 0,0 0 2 0,0 0-24 0,-4 12 0 0,4-4 0 0,-3-2 0 15,3-6 56-15,0 0 6 0,0 12 2 0,-7 0 0 16,3-1 0-16,4-5 0 0,0 0 0 0,0 6 0 15,0 9-52-15,0-10-12 0,4 1 0 0,-4 3 0 16,0 2 54-16,0 1 8 0,7 6 2 16,-4 2 0-16,1-2-52 0,-4-4-12 15,3 10 0-15,-3-4 0 0,4-2 0 0,-4 5 0 0,3-3 0 0,-3-2 0 16,0-1 54-16,-3 4 8 0,-1-4 2 0,1 4 0 16,3-10-52-16,-4 1-12 0,-3 0 0 0,0-4 0 15,0 4 0-15,0-12 0 0,0 0 0 0,3 0 0 16,-6 3 0-16,-1-4 0 0,1-5 0 0,3 0 0 15,-4 0 0-15,4-5 0 0,-4 2 0 0,4-3 0 16,4 0 28-16,-4 0 4 0,0 6 0 0,3-12 0 16,1 0-19-16,-1 7-3 0,1-7-1 0,3 3 0 15,0 3-9-15,0-12 0 0,0 7 9 0,0-7-9 16,0 3 0-16,0-2 0 0,0-7 0 0,0 4 0 16,3 2 0-16,-3-8-8 0,4 2 8 0,-1 1-12 15,-3-7-20-15,4 10-4 16,-4-13 0-16,3 10-1 0,1-7 37 0,-1 4 0 0,1-4 0 0,3-2 0 15,0 3 0-15,0-4 0 0,0-2 0 0,0 9 0 16,0-4-8-16,0 4 8 0,0 8 0 0,0 0 0 0,4-8-15 16,-8 8 2-16,4 1 0 0,-3-1 0 0,3 9 13 0,0-2-9 15,-3-7 9-15,3 6-8 0,-4 6 8 0,1 0-13 16,3 3 5-16,-7 3 8 0,3-3-16 0,4 3 5 16,-3-2 1-16,3 4 0 0,0 1 10 0,0 3 0 15,0 3 0-15,0 3 0 0,4 6 10 0,-1-7 4 16,-3 1 1-16,-7 3 0 0,7 2 5 0,0-5 2 0,-3 15 0 15,3-4 0-15,0 4-1 0,0 2 0 0,0-3 0 16,4 10 0-16,-4-10-8 0,0 9-1 0,0-5-1 16,0 2 0-16,0-2-11 0,-3 2 0 0,3-3 9 0,-4 4-9 15,1-10 0-15,6-2 8 0,-6 2-8 0,-4 1 0 16,3-4 8-16,1-2-8 0,-4 0 8 0,3-7-8 16,1 4 0-16,-4-3 0 0,3 6 0 0,-3-13 8 15,0 7-8-15,0-12 0 0,0 0 0 0,4 6 8 16,-4 3-16-16,0-9-4 0,0 0 0 0,0 0 0 15,0 6-32-15,3 5-6 16,-3-5-2-16,0 6 0 16,0-6-44-16,0 3-8 0,4 3-3 0,-4-7-525 0</inkml:trace>
  <inkml:trace contextRef="#ctx0" brushRef="#br0" timeOffset="160949.395">7158 4691 1267 0,'0'0'28'0,"0"0"5"0,0 0 2 0,0 0 1 0,0 0-36 0,0 0 0 0,0 0 0 0,0-6 0 16,0 6 58-16,0 0 5 0,0 0 1 0,0 0 0 16,0 0 0-16,0 0 0 0,0 0 0 0,0-5 0 15,0-1-46-15,7 6-9 0,-4-9-1 16,5 6-8-16,-1 0 10 0,3 0-10 0,-3 3 8 0,7 0-8 16,-3 6 0-16,-1-3-12 0,5 6 0 0,-1-9 1 15,3 6 11-15,-6-6 0 0,7 0 0 0,-4 5 0 16,3 1 0-16,1 0 0 0,0-6 0 0,-1 0 0 15,1-6-53 1,0 6-9-16,-1-6-2 0,1 6-409 0,-1-5-83 0</inkml:trace>
  <inkml:trace contextRef="#ctx0" brushRef="#br0" timeOffset="161353.108">7638 4662 1036 0,'0'0'23'0,"0"0"5"0,0 0 0 0,-4 12 1 0,4-12-29 0,0 0 0 16,0 0 0-16,0 11 0 0,0-11 66 0,4 6 7 16,-4 0 2-16,0 6 0 0,3-6-18 0,-3 3-3 15,4 2-1-15,3 7 0 0,-4 0-42 0,-3-4-11 16,4 4 0-16,-1 0 0 0,1-7 0 0,-1 1 0 15,4 3 0-15,-3-3 0 0,0 5 53 0,3-2 9 0,-4 3 2 0,1-7 0 16,-1 1-52-16,1-6-12 0,3 0 0 0,-4 0 0 16,4-6 54-16,-3 0 8 0,3 3 2 0,-4 0 0 15,4 0-40-15,1-6-7 0,-1-970-1 0,0 1940-1 16,0-973 7-16,3 0 2 0,-3 0 0 0,0-6 0 16,4 1 0-16,-4-4 1 0,4 3 0 0,-1-11 0 15,-3 11-33-15,4-9-8 0,-4 4 0 0,0-7-1 16,0 6 9-16,0 4 8 0,-3-4-12 0,-1 0 12 15,4 4-40 1,-7-4 0-16,7 6-1 0,-7 1 0 0,0-7 18 0,0 3 4 0,4 4 1 0,-8-1 0 16,4-9-74-1,0 9-14-15,-7 7-3 0,4-7-386 0,3 0-77 0</inkml:trace>
  <inkml:trace contextRef="#ctx0" brushRef="#br0" timeOffset="162162.666">8156 4797 1036 0,'0'0'23'0,"0"0"5"0,-10-9 0 0,6 6 1 0,1 0-29 0,-1-2 0 0,1-1 0 0,-5 0 0 16,5-6 72-16,-1 0 9 0,-3 6 2 0,0-5 0 16,0 5-16-16,0 0-3 0,0 3-1 0,-3-3 0 15,2 0-19-15,1 0-4 0,7 6-1 0,-10 0 0 16,10 0-23-16,-7 0-4 0,7 0 0 0,-11 6-1 15,4-6-11-15,-3 12 0 0,3-9 0 0,-1 6 0 16,1 5 0-16,0-2 0 0,0 6 0 0,0-1-11 16,4 4 11-16,-1-3 0 0,-3-1 0 0,4 4 0 15,3-4 0-15,-4 1 0 0,4-6 0 0,0 3 0 16,4-4 32-16,-1 7 9 0,1-6 2 0,3-3 0 16,0-4-27-16,0 7-4 0,0-12-2 0,3 6 0 15,-2-6 2-15,2 0 0 0,4 0 0 0,-7-6 0 16,4-6 0-16,-1 7 0 0,5-4 0 0,-5-3 0 0,4 6-12 15,0-12 10-15,-3 4-10 0,0 2 10 16,-1-6-19-16,-3 1-4 0,4 2-1 0,-4 3 0 16,-4 1 14-16,1-1-9 0,-4 0 9 0,3 0-8 15,-3 0-45-15,0 4-9 0,0 2-2 0,0 6 0 0,-3 0 52 0,-1-6 12 16,4 6 0-16,0 0 0 0,-7 0 0 0,7 0 0 16,-3 0 0-16,-1 0 0 0,-3 6 0 0,0 0 0 15,4 2 0-15,-1 1 0 0,4 6 0 0,-3 3 0 16,3-7 0-16,-4 10 0 0,4-3 0 0,4 5 0 15,-4-5 0-15,3 2 0 0,-3 4 0 0,4-4 0 16,-1 4 0-16,1-1 0 0,6-2 0 0,-10 3 0 0,4 2 0 16,3 3 0-16,-4-2 27 0,1 2 8 0,-1-5 1 0,1 2 1 15,-1-2-26-15,1 2-11 0,-1-2 8 0,-3-1-8 16,4-5 8-16,-4 8-8 16,0-8 8-16,0 8-8 0,0-8 0 0,0 0 0 0,0-1 8 0,0-2-8 15,0-3 0-15,-4 5 0 0,4-5 0 16,-3 3 8-16,-1 3-8 0,1-7 0 0,-1-5 9 15,1 6-9-15,-4 0 15 0,3-3-2 0,-3-4 0 0,0 1 0 16,0-6-13-16,-3 6-18 0,2-6 4 0,1 6 1 16,0-6 1-16,0 6 0 0,-3-6 0 0,-1 0 0 15,1 0-2-15,2-6 0 0,-2-6 0 0,-1 6 0 16,-3 1-6-16,4-1 0 16,-1-6-1-16,-3-3 0 0,3 3-19 0,1-5-3 15,-4-1-1-15,0 3 0 0,3-2-50 0,0-7-10 16,1 4-3-16,3 2 0 0</inkml:trace>
  <inkml:trace contextRef="#ctx0" brushRef="#br0" timeOffset="162852.555">8357 4759 1036 0,'0'0'23'0,"0"0"5"0,0 0 0 16,0 0 1-16,0 0-29 0,0 0 0 0,0 0 0 0,0 0 0 0,0 0 57 0,0 0 6 16,0 0 1-16,0 0 0 0,0 0 0 0,0 0 0 15,0 0 0-15,0 0 0 0,0 0 0 0,0 0 0 16,-3 12 0-16,3-6 0 16,3-1-52-16,-3 4-12 0,4 3 0 0,-4 0 0 0,7-6 0 0,-4 5 0 15,1 4 0-15,3-3 0 0,-3 0 0 0,-1-7 0 16,1 1 0-16,-1 12 0 0,4-12 30 0,-3 3 3 15,3-3 1-15,0 5 0 0,0-5-23 0,-4 6-11 16,4-6 10-16,1 0-10 0,-1-6 17 0,-4 0-2 16,4 0-1-16,0 3 0 0,0 0-2 0,-3 0-1 15,3-3 0-15,0-3 0 0,-4 3 16 0,1-3 3 0,3 0 1 16,-3-3 0-16,3 0-15 0,-4 0-2 0,4-6-1 16,0 1 0-16,0-1-5 0,-3 3-8 0,3-9 11 0,-4 7-11 15,1-1 0-15,-1-9 0 0,1 10-12 0,-4-7 3 31,3-6-18-31,-3 10-3 0,0 2-1 0,0-6 0 16,0 6-19-16,0 1-4 0,-3-4-1 0,3 3 0 16,-4-5-19-16,1 5-4 0,-4-3-1 0,3 3 0 15,-3 1-89-15,4 5-19 0,-4 0-3 0</inkml:trace>
  <inkml:trace contextRef="#ctx0" brushRef="#br0" timeOffset="163475.374">8869 4697 1191 0,'0'0'26'0,"0"0"6"0,0 0 0 0,0 0 2 0,0 0-34 0,0 0 0 0,0 0 0 0,0 0 0 16,-7 0 90-16,0 0 11 15,0 0 3-15,0-6 0 0,0 6-58 0,-1-6-11 0,1 6-3 0,7 0 0 16,-7 0 0-16,0-5 0 16,7 5 0-16,-7 0 0 0,-3 0-20 0,10 0-4 15,0 0 0-15,-4 5-8 0,4-5 0 0,-7 6 0 0,0 0-10 0,0 0 10 16,7 0-23-16,-4 0 3 0,1 3 1 0,-1-4 0 15,4 7 19-15,0 0 0 0,-3 0 0 0,3-6 0 16,3 2 0-16,-3-8 0 0,4 6 0 0,-4 0 0 16,0-6 0-16,0 0 0 0,0 0 0 0,3 12 0 15,1-6 0-15,-4-6 0 0,4 6 0 0,-1 0 0 16,1 0 0-16,-4-6 0 0,7 0 0 16,0 5 0-16,-4 1 0 0,4-6 0 0,0 6 0 0,0-3 0 15,-3-3 48-15,3 3 12 0,-7-3 4 0,7 3 0 16,0 3-77-1,4 0-15-15,-4-6-4 0,0 6 0 16,0-6 0-16,0 5 0 0,3-5 0 0,-2 6 0 0,-1-6 32 0,0 12 0 0,0-12 0 0,-4 6 0 16,4 0 18-16,-3-3 10 0,3 3 1 0,-4 5 1 15,1-5-30-15,-1 0 0 0,1 0 0 0,-4 0 0 16,0-6 0-16,4 6 0 0,-4-6 0 0,0 12 0 0,3-4 0 16,-6 10 0-16,-1-12-11 0,0 6 11 0,4-12-26 0,-3 6 2 15,-4-1 1-15,-4 4 0 0,4 3 23 0,0-6 0 16,-3-6 0-16,-1 0 0 0,0 0 0 0,-3-6 0 15,0 0 0-15,0-6 0 16,0 9-56-16,0-8-6 0,0-1-2 0,-4 0 0 16,4 6 0-16,-4-5 0 0,4 2 0 0,4-3-537 15</inkml:trace>
  <inkml:trace contextRef="#ctx0" brushRef="#br0" timeOffset="164071.331">9080 4130 918 0,'0'0'20'0,"0"0"4"0,0 0 0 0,0 0 3 0,0 0-27 0,-3 12 0 16,-1-7 0-16,4-5 0 0,0 0 56 0,0 6 7 16,0 3 1-16,0 3 0 0,0-6 3 0,4 11 1 15,3-11 0-15,-3 6 0 0,6 0-16 0,-3 8-4 16,4-2 0-16,-1 6 0 0,1-4-30 0,3 10-6 16,0-10-2-16,0 9 0 0,0-8 3 0,-3 3 1 15,7-1 0-15,-4 4 0 0,-4-4-5 0,1 4-1 0,-4-4 0 16,4 6 0-16,-1 4 20 0,-3-10 3 0,-3-2 1 0,-1 2 0 15,1 1-41-15,-1 2-8 0,-3-2-2 0,0-1 0 16,0 4 58-16,0-4 11 0,-3 4 2 0,-1-10 1 16,1 7-33-16,-1-3-8 0,1 2 0 0,-1-5-1 15,1 2-11-15,-1-2 0 0,1-6 0 0,3-1 0 16,-4 1 0-16,4-3 0 0,0-9 0 0,0 0 0 16,0 0 0-16,0 6 0 0,0-6 0 0,0 6 0 15,0-6-40 1,0 0-6-16,0 0-2 0,0 0 0 0,0 0-24 15,4 0-6-15,-1 0-1 0,1-6 0 16,-1 0-90-16,-3-3-19 0,4-8-3 0,-4 5-282 0</inkml:trace>
  <inkml:trace contextRef="#ctx0" brushRef="#br0" timeOffset="164438.052">8957 4729 1105 0,'0'0'24'0,"0"0"4"0,0 0 2 0,0 0 2 0,4-5-32 0,-4 5 0 0,7 0 0 0,0-3 0 15,-4 3 77-15,4 0 9 0,4-3 2 0,-4 3 0 16,3-6-23-16,5 3-4 0,-1 3-1 0,0 0 0 15,0-6-28-15,-4 6-7 0,8 0-1 0,-4 0 0 16,0 0-6-16,0-6-2 0,1 6 0 0,-1 0 0 16,0 0-16-16,0-967 8 0,-3 1934-8 0,-1-967 0 15,1 0 13-15,3 0-4 0,-4 0-1 0,1 0 0 16,0 0-8-16,3 0 0 0,-4 0 0 0,4-6 0 16,0 6-27-1,1 0-10-15,-1 0-3 0,3 0 0 0,-3-6 7 0,1 6 1 16,-1 0 0-16,0 0 0 0,0 0-52 0,0 0-9 15,0-5-3-15,-3 5-310 0,-1 0-62 0</inkml:trace>
  <inkml:trace contextRef="#ctx0" brushRef="#br0" timeOffset="164927.416">9525 4753 1270 0,'0'0'28'0,"0"0"5"0,0 0 2 0,0 0 1 0,0 0-28 0,0 0-8 0,0 0 0 0,0 0 0 16,0 0 71-16,0 0 13 15,0 0 2-15,0 0 1 0,0 0-35 0,0 0-6 0,0 0-2 0,0 0 0 16,0 6-26-16,-4 0-6 0,4 0 0 0,0 0-1 15,0 2 1-15,0 4 0 0,0 0 0 0,0 0 0 16,0-1-4-16,0 1-8 0,4 3 12 0,-4-3-4 16,4-1-8-16,-1 7 0 0,1-12 0 0,-1 9 8 15,1-10-8-15,-1 13 0 0,1-12 0 0,3 6 0 16,0-6 12-16,-4 2-2 0,4 10-1 0,0-12 0 16,0 0 7-16,1 0 0 0,-1-6 1 0,0 6 0 15,0-1 3-15,0-2 0 0,0 3 0 16,0-3 0-16,0-3-20 0,-4 0 10 0,5 0-10 0,-1-3 8 15,0-6 7-15,-4 9 1 0,4-5 0 0,0-1 0 16,-3 0-16-16,-1 0 9 0,4-6-9 0,-3 0 8 16,3-2-8-16,-3 2 8 0,-4 0-8 0,3-5 8 15,1-4-8-15,-1-3-11 0,-3 7 3 0,4-4 0 16,-4 4-4-16,3-1 0 0,-3-6 0 0,0 10 0 16,0 2-19-16,-3-6-4 0,3 10-1 0,-4-1 0 15,8 0-25-15,-4-3-6 0,0 6-1 0,0 6 0 16,0 0-105-16,0 0-22 0,0 0-4 0,0 0-1 0</inkml:trace>
  <inkml:trace contextRef="#ctx0" brushRef="#br0" timeOffset="165585.515">10068 4718 982 0,'0'0'21'0,"0"0"5"0,0 0 1 0,0 0 1 0,0 0-28 0,0 0 0 0,4-3 0 0,-4-3 0 15,0 6 109-15,0 0 16 0,0-12 3 0,-4 6 1 16,4 6-19-16,0 0-4 0,0 0-1 0,-3-6 0 15,-1 6-39-15,4 0-8 0,-3-5-2 0,3 5 0 16,0 0-22-16,-7 0-5 0,0-6-1 0,7 6 0 16,-7 0-28-16,-4 0 0 0,4 6 0 0,0-6 0 15,-4 0 0-15,4 5-10 0,0 1 2 0,0-6 0 0,0 6 0 0,0 0 0 16,0 0 0-16,3 0 0 0,-3 3-9 16,4 2-2-16,-1 1 0 0,1 0 0 15,3-6 10-15,-4 6 9 0,1-7-13 0,3 4 5 0,-4 3 8 16,4 0 0-16,0-6-9 0,0 0 9 0,0 5 8 15,0-5 7-15,0-6 1 0,0 0 0 0,0 0-26 0,0 9-5 16,4-3-1-16,-4 0 0 0,0-6 16 0,0 0 0 16,0 0 0-16,0 0 0 0,0 0 0 0,0 0 0 15,3 6 0-15,-3-6 0 0,7 5 0 0,-7-5 0 16,4 0 0-16,-4 0 0 0,0 0 0 0,7 6 8 16,-4-6-8-16,4 0 0 0,1 0 0 0,-1 6 0 0,0 0 0 15,0-6 0-15,-7 0 0 0,7 6 0 0,-4-6 0 16,4 6 0-16,0-3 16 0,0 0-3 0,0 0-1 0,1 3 0 15,-1-6-20-15,-4 5-5 0,4 1-1 0,-3 6 0 16,-4-6 14-16,0-6 0 0,0 0 0 0,0 0 0 16,3 6 0-16,1 0-9 0,-1 0 9 0,-3-6 0 15,0 6 0-15,0 8 0 0,0-8 0 0,-3 0 0 16,3-6 0-16,-4 6 0 0,1 0 0 0,-1 0 0 16,-3-1 12-16,4-2 0 0,-1 3 1 0,-3 0 0 15,0 0-13-15,0-6 0 0,0 6-9 0,0-6 9 16,0 0 0-16,0 0 0 0,0 0 0 0,0 0 10 15,7 0-49 1,-7 0-9-16,7 0-3 0,0 0 0 16,0 0-12-16,0 0-2 0,-8 0-1 0,8 0-438 0,0 0-87 0</inkml:trace>
  <inkml:trace contextRef="#ctx0" brushRef="#br0" timeOffset="193112.775">9278 6335 460 0,'0'0'10'0,"-3"6"2"0,-1 5 1 0,4-5 0 0,0-6-13 0,-4 6 0 15,1 6 0-15,3-6 0 0,0-6 40 0,0 0 6 16,0 0 1-16,0 6 0 0,0 2 0 0,3-2 0 16,-3-6 0-16,0 6 0 0,0-6-15 0,0 0-4 15,0 6 0-15,0-6 0 0,4 6 4 0,-4-6 1 0,0 0 0 0,0 0 0 16,0 0 14-16,0 0 2 0,0 0 1 0,0 0 0 15,0 0-25-15,-7 6-5 0,3-6 0 0,-3 6-1 16,7-6 29-16,-3 6 5 0,-1-6 2 16,4 0 0-16,-3 5-37 0,-1 1-7 0,-3-6-2 0,7 0 0 15,0 0 23-15,-3 3 4 0,3-3 0 0,0 0 1 16,0 0-22-16,0 0-5 0,0 0-1 0,0 0 0 16,0 0 7-16,0 0 2 0,0 0 0 0,0 0 0 15,0 0-30-15,0 0-7 0,0 0-1 0,0 0 0 16,0 0 32-16,3 6 7 0,-3-6 1 0,0 9 0 15,0 0-30-15,0-9-6 0,0 0 0 0,4 6-1 16,-4 5 17-16,3 1 0 0,-3-6 0 0,0 3 0 0,4 0 10 16,-4 5 6-16,3-2 0 0,1 6 1 0,-4-4-17 15,3 4-11-15,-3-6 2 0,0 8 0 0,0-2 9 0,0 0 12 16,0 5-2-16,0 1-1 0,0 2-9 0,0 1 0 16,0-4 0-16,-3 4 0 15,-1-4 40-15,1 7 5 0,-4-10 2 0,3 4 0 0,-3-1-24 0,0-2-5 16,0-4-1-16,0 7 0 0,3-6-17 15,-3-4 0-15,4-2 0 0,-4-6 0 16,3-12 0-16,1 12 0 0,-1 12 0 0,1-10 0 16,-4-2 24-16,3 6 2 0,1-6 0 0,-1 0 0 0,4-6-18 0,-3 6-8 15,-1-6 0-15,0 0 8 0,1 6-8 0,-1-6 12 16,-3 0-12-16,4 0 12 0,-1 0-12 0,1 0 0 16,-4-6 0-16,0 6 0 0,3 0 0 0,1 0 0 15,-4 0 0-15,3-6-11 0,-3 6 3 0,3 0 0 0,-3-6 0 0,0 0 0 16,4 0 0-16,-4 0 0 0,0 0 0 0,0 0 0 31,3-2-16-31,-3 2-4 0,-4-12 0 0,4 6 0 16,-3 1-34-16,3-4-7 0,-4-3-2 0,1-2 0 15,-1-4-25-15,0 1-6 0,-3-10-1 0,4 4 0 0,-1 2-21 16,1-2-4-16</inkml:trace>
  <inkml:trace contextRef="#ctx0" brushRef="#br0" timeOffset="193369.744">9144 6179 1501 0,'0'0'32'0,"-7"0"8"0,0 0 0 0,3-6 4 0,1 6-36 0,-1-6-8 15,1 0 0-15,-1 0-443 16,4-5-90-16</inkml:trace>
  <inkml:trace contextRef="#ctx0" brushRef="#br0" timeOffset="194005.13">9391 6532 1044 0,'0'0'23'0,"0"0"5"0,0 0 0 0,0 0 1 0,0 0-29 0,0 0 0 16,0 0 0-16,0 0 0 0,0 0 74 0,0 0 9 15,-7-3 1-15,7 3 1 0,0 0-34 0,0 0-7 16,0 0-2-16,0 0 0 0,-4-3-23 0,-3 0-5 15,4-3-1-15,3 6 0 0,-4-6-13 0,4 6 0 16,0 0 8-16,0 0-8 0,0 0 0 0,0 0 0 16,0 0 0-16,0 0 0 0,0 0 0 0,0 0-8 15,0 0 8-15,0 0-13 0,4 9 13 0,-4 0-9 16,3 5 9-16,-3-8-8 0,4 6 8 0,-4 0 16 16,0 0-4-16,0-4-1 0,0 4 6 0,3-6 2 15,-3 6 0-15,4-1 0 0,-4 1-1 0,3-3 0 16,-3 3 0-16,0 0 0 0,0-12 3 0,0 11 1 15,0-11 0-15,4 6 0 0,-4 6-5 0,3-3-1 0,-3 8 0 16,0-17 0-16,0 0-16 0,8 6 8 0,-5 6-8 0,4-3 0 16,-7-9 14-16,7 3-4 0,-7-3-1 15,7 0 0-15,4 3 2 0,-1-6 0 0,1-3 0 0,0 0 0 16,-1-6-11-16,-3 6 12 16,4 6-12-16,3-14 12 0,-4-7-12 0,1-5 8 0,0 8-8 0,-4 0 8 15,0 4-8-15,0-4 0 0,3 0 9 0,-6-2-9 16,-1 2 0-16,1-5 0 0,-1 8 0 0,1-3 0 15,-4-8 0-15,4 14-10 0,-4-5 10 0,-4 11-13 16,0-6-4-16,1-3-1 0,-1 6 0 0,1 1 0 16,-1 2-19-16,-3 0-4 15,0 6-1-15,0-6 0 0,0 6-23 0,0-6-5 0,0 0-1 0,0 6 0 16,0 0-126-16,3 6-26 0</inkml:trace>
  <inkml:trace contextRef="#ctx0" brushRef="#br0" timeOffset="194330.037">9772 6511 899 0,'0'0'25'0,"0"0"7"0,0 0-32 0,0 6 0 0,0 0 0 0,0 3 0 16,0 2 92-16,0-5 13 0,0 6 3 0,0 0 0 16,0-12-40-16,3 3-7 0,-6 11-1 0,3 1-1 15,0-3-35-15,0-6-8 0,-4 5 0 0,4-11-1 16,0 0-15-16,0 0 9 0,0 12-9 0,0-3 8 15,0-9-26-15,0 0-6 0,0 6 0 0,0-6-416 16,0-6-84-16</inkml:trace>
  <inkml:trace contextRef="#ctx0" brushRef="#br0" timeOffset="194533.34">9772 6135 806 0,'-7'0'17'0,"0"0"4"0,3 0 1 0,-3 6 2 0,0-1-24 0,4 1 0 16,3-6 0-16,-7 3 0 0,7-3 0 0,0 12 0 16,0-12 0-16,0 0 0 0,0 0 0 0,-4 6 0 15,4 0 0-15,0-6-235 16,0 0-51-16</inkml:trace>
  <inkml:trace contextRef="#ctx0" brushRef="#br0" timeOffset="194922.949">10012 6173 1074 0,'0'0'30'0,"0"0"8"0,0 0-30 0,0 0-8 0,0 0 0 0,0 0 0 16,0-6 77-16,0 6 15 0,0 0 2 0,0 0 1 16,0 0 1-16,0 0 1 0,0 0 0 0,-4 12 0 0,4-6-77 15,0 5-20-15,0 4 0 0,0-3 0 0,0 0 0 16,0-1 0-16,0 1 0 0,0 3 0 0,0 8 35 0,0 7 3 15,0-13 1-15,4 10 0 0,-4-9-31 0,3 8-8 16,-3-2 0-16,0-1 0 0,0 4 21 0,0-4 3 16,4 9 1-16,-4-8 0 0,0-4-33 0,0-2-8 15,0 11 0-15,0-8-1 0,0 3 17 0,0-4 0 16,3-2 0-16,-3-1 0 0,4-5 10 0,-1 0 6 16,-3 3 0-16,0-4 1 0,0-11-17 15,4 6 0-15,0 6 0 0,-4-12 0 16,0 0-55-16,3-6-14 0,1 0-3 0,-1-3-726 15</inkml:trace>
  <inkml:trace contextRef="#ctx0" brushRef="#br0" timeOffset="195335.017">10167 6111 961 0,'0'0'20'0,"0"0"5"0,0 0 1 0,0 0 2 0,0 0-28 0,0 0 0 0,0 0 0 0,0 0 0 0,0 0 74 0,0 0 9 16,0 0 1-16,-3 6 1 0,-1 6-68 0,0 0-17 15,1-7 0-15,-1 16 0 0,4-9 55 0,4 11 7 16,-4-5 2-16,3 3 0 0,-3 2-20 0,4-2-4 15,-4 8-1-15,4-8 0 16,3 2-11-16,-4-5-3 0,4 5 0 0,-3-2 0 16,3 2-25-16,0-2 0 0,0 3 0 0,-4-7 0 0,4-2 40 0,1 8 2 15,-1-5 1-15,-4 6 0 0,4 2-18 0,-3-3-3 16,-1-11-1-16,1 9 0 0,-1-4-21 0,1-2-18 16,-4 6 3-16,3-1 1 0,-3-2 14 0,0-3 0 15,0 2 0-15,0 1 0 0,0-3 9 0,0-4-9 16,-3 7 0-16,-1 0 9 0,4-7-9 0,-3-5 0 15,3 6-12-15,0-12 12 16,0 0-42-16,0 0-1 0,0 0 0 0,0 0 0 16,0 0-125-16,0 0-24 0</inkml:trace>
  <inkml:trace contextRef="#ctx0" brushRef="#br0" timeOffset="195884.248">10375 6529 1220 0,'0'0'27'0,"0"0"5"0,0 0 2 0,-7 3 0 16,7-3-34-16,0 0 0 0,-3 11 0 0,-1-5 0 15,4-6 79-15,0 0 9 0,0 0 1 0,0 0 1 16,-7 6-42-16,7-6-8 0,0 0-1 0,0 0-1 0,0 0-18 0,0 0-4 15,0 0-1-15,4 6 0 0,-1 0-3 0,1 3-1 16,-1 2 0-16,4 1 0 0,0-6-2 0,0 0 0 16,0 0 0-16,0-6 0 0,0 6-9 0,4-6 0 15,-4 0 9-15,4 0-9 0,-4 6 10 0,3-1-2 16,1-5-8-16,0 0 12 0,-4-11-4 0,3 11 0 16,-3 0-8-16,0-6 12 0,0-6-4 15,-3 0 0-15,3 6-8 0,0-5 12 16,-4 2-12-16,1 3 9 0,0-6-9 0,-4 6 8 0,0 6-19 0,0-11-4 15,0 5-1-15,0-6 0 16,-4 3-21-16,4 3-5 0,-4 0-1 0,-3-5 0 16,4 11-9-16,-4-6-3 0,-4-3 0 0,4 6 0 0,0 3 44 0,0 3 11 15,0 6 0-15,0-3 0 0,0 0 0 0,0 5 0 0,0-5 0 16,0 6 0-16,0 3 0 0,0 2 0 0,3 7 0 16,-3-4 0-16,4 4 21 0,-5-4 7 0,5 4 0 0,-1-1 1 15,1-5 3-15,3 0 0 0,0-4 0 0,0 4 0 16,0-6-6-16,0 5-1 0,0-2 0 0,0-3 0 15,3-6-3-15,1 3-1 0,-4-9 0 0,7 6 0 16,-3-1-2-16,3 1-1 0,0 0 0 0,3 0 0 16,-3-12-6-16,4 3-2 0,-1 0 0 0,1 0 0 15,3-3-10-15,0 1 0 0,0 5 0 0,0-12 8 16,4 6-43-16,0-6-9 0,-4 6-1 16,3-11-517-16,1 2-103 0</inkml:trace>
  <inkml:trace contextRef="#ctx0" brushRef="#br0" timeOffset="196273.526">10777 5988 1267 0,'0'0'28'0,"0"0"5"0,-3 6 2 0,-4-1 1 0,7 1-36 0,-4 0 0 0,4 3 0 0,-3 3 0 15,3 0 58-15,0-1 5 0,0 1 1 0,0 0 0 16,0 3 0-16,0 8 0 0,0-11 0 0,3 8 0 16,-3 4-52-16,4 5-12 0,-1-2 0 0,4 8 0 15,-3-8 43-15,-1 2 5 16,1 3 2-16,3 4 0 0,-3-4-29 0,3 3-5 0,0 9-2 0,-4-11 0 15,1-4 3-15,-1 3 1 0,-3 4 0 0,4 2 0 16,-1-9-29-16,-3-5-5 0,4 8-2 0,-4-5 0 16,3-10 45-16,-3 1 9 0,0 2 1 0,4 4 1 15,-4-6-27-15,3-7-11 0,-3 4 8 0,4 3-8 16,-1-12 0-16,-3-6 0 0,0 0 0 0,0 0 0 16,0 0-60-16,0 0-4 0,0 0 0 0,0 0-518 15,4-6-103-15</inkml:trace>
  <inkml:trace contextRef="#ctx0" brushRef="#br0" timeOffset="196608.576">10601 6449 1314 0,'0'0'37'0,"-7"0"8"0,0 0-36 0,7 0-9 16,0 0 0-16,0 0 0 0,-7-6 53 0,7 6 9 0,0 0 2 16,0 0 0-16,0 0 0 0,0 0 0 15,0 0 0-15,0 0 0 0,3-5-46 0,-3 5-9 0,7 0-1 0,0 0-8 16,-3 0 10-16,7 0-10 0,3 0 8 0,3 0-8 16,-3 0 0-16,1 0-12 0,-1 5 0 0,3 1 1 15,1-6 11-15,3 0 0 0,-3 0 0 0,3 0 0 16,-3 3 0-16,-1 0 0 0,1-3 0 0,-1 0 0 15,-2 0 16-15,-1 0 4 0,0-3 2 0,0 0 0 16,0 3-38-16,0 0-7 0,0 0-1 0,-3 0-1 16,6-11-54-1,-6 11-10-15,0 0-3 0,-1-6-361 0,1 6-73 0</inkml:trace>
  <inkml:trace contextRef="#ctx0" brushRef="#br0" timeOffset="198692.841">12379 6573 752 0,'0'0'16'0,"0"0"4"0,0 0 1 0,0 0 0 0,0 0-21 0,0 0 0 0,-7 0 0 0,3-6 0 16,4 6 60-16,-7 0 8 0,7 0 2 0,-7-6 0 16,0 6-2-16,0-6 0 0,4 6 0 0,-4 0 0 0,0-6 4 0,3 6 0 15,4 0 0-15,-7-6 0 0,7 6-12 0,-11 0-1 16,4 0-1-16,7 0 0 0,-10 0-44 0,3 6-14 16,0-6 8-16,-4 0-8 0,4 6 33 0,-4-6 3 15,11 0 1-15,-10 6 0 0,-1 0-28 16,1 0-9-16,-4 0 0 0,3 5 0 0,0-2 0 0,1 3 0 15,3 6 0-15,0-7 0 0,0-2 22 0,0 9 4 16,-1-6 1-16,1 5 0 0,4-5-27 0,-4 0 0 16,3 8 0-16,-3-8 0 0,4 3 0 0,-1-1 0 15,1 1 0-15,3-3 0 16,0 0-15-16,0-3-8 0,3-1-1 0,-3 7-1 0,0-9 40 0,4 6 8 16,-4-1 1-16,7-5 1 0,-7-6-25 0,7 0 0 0,-7 0 0 15,7 0 0-15,0 3 0 0,4-3 0 16,-11 0 0-16,10 0 0 0,1-3 11 0,-1-3 3 0,1-5 1 15,-1-1 0-15,-2-3-4 0,2 1-1 16,1-1 0-16,-4-3 0 0,3 1-10 0,-3-1 0 0,0 3 9 0,-3-2-9 16,7-4 0-16,-8 9 0 15,1-5 0-15,-1 5 0 0,1-9 0 0,-1 9 8 16,-3 1-8-16,4-1 0 0,-4 0 0 0,0 3 0 0,0-2 0 0,0 5 0 16,0 0 0-16,0 0 0 0,0 0 0 0,0 6 8 15,0 0-8-15,0 0 0 0,0 0 0 0,0 0 0 16,0 0 0-16,0 0-8 0,0 0 8 0,0 0-8 15,0 0 0-15,0 0 0 0,-4 12 0 0,4-3 0 16,0 2 8-16,-3 1 0 0,3 0-9 0,0 0 9 16,0 5 0-16,0-2-11 0,0 3 11 0,0-1-8 0,3 1 8 15,-3 3 0-15,4-4 0 0,-4-2 0 16,3 5 0-16,1 1 0 0,-1 3 0 0,1-7 0 0,-1 4 0 16,4-4 0-16,-3-2 0 0,3 3 0 0,0-1 0 0,0-5 0 15,4 0 0-15,-4 9 0 16,3-16-20-16,1 7-1 0,-1 0-1 0,1-3 0 15,0-3-126-15,-1-1-24 0,4-2-6 0,-3 6-493 0</inkml:trace>
  <inkml:trace contextRef="#ctx0" brushRef="#br0" timeOffset="199985.83">12679 6673 835 0,'0'0'18'0,"0"0"4"0,0 0 1 0,0 0 1 0,0 0-24 0,0 0 0 16,0 0 0-16,0 0 0 0,-4 0 98 0,4 0 15 15,0 0 3-15,-3-6 1 0,-4-9-17 0,3 9-4 16,4 6-1-16,0 0 0 0,0 0-33 0,0 0-6 16,-7-3-2-16,7 3 0 0,0 0-22 0,-10-3-5 15,2-3-1-15,8 6 0 0,-10 6-11 0,3-3-3 16,0 0 0-16,0 3 0 0,7-6-12 0,-7 15 0 15,0 2 0-15,3-11 0 0,4-6 0 0,0 0 0 16,-3 6 0-16,-4 0 0 0,7 0 0 0,0-6 0 0,0 0 0 0,0 0 0 16,-4 6 0-16,4 0 0 0,0-6 0 0,0 9 0 15,0-9 0-15,0 0 14 0,0 0-4 0,4 11-1 16,-1-5-9-16,-3 0-12 0,0 0 2 16,0-6 1-16,0 0 9 0,0 0 0 0,0 0 0 0,0 6-8 15,4 3 8-15,-4-9 0 0,0 0 0 0,0 6 0 16,0 5 0-16,0-11 0 0,0 0 0 0,0 0 0 15,0 0 0-15,0 0 0 0,0 6 0 0,0-6 0 16,0 0 0-16,0 6 0 0,0 0 0 0,0-6 8 16,0 0-8-16,0 0 0 0,0 0 0 0,0 0 0 15,0 0 0-15,0 6 0 0,0-6 0 0,0 0 0 16,0 0 0-16,0 9 0 0,3-3 0 0,-3-1 0 16,-3 1 0-16,3-6 12 0,0 6-2 0,0-6-1 15,0 0-17-15,0 12-4 0,0-6-1 0,3 6 0 0,-3-7 13 16,4 1 0-16,-1 0 0 0,-3 0 0 15,0-6 0-15,4 6 0 0,-4 9 0 0,3-9 0 0,-3-6 8 0,0 0 4 16,0 0 0-16,0 0 1 0,4 5-13 0,-4-5-18 16,0 0 4-16,0 0 1 0,0 0 13 0,0 0 0 15,0 0 0-15,0 0 10 0,0 0-2 0,0 0 0 16,0 0 0-16,0 0 0 0,0 0-8 0,0 0 0 16,0 0 0-16,0 0 0 0,0 0 0 0,0 0 0 15,0 0 0-15,0 0 0 0,0 0 0 0,0 0 0 16,3 0 0-16,-3 0 0 0,0 0 0 0,0 0 0 15,0 0 0-15,0 0 0 0,0 0 0 0,0 0 0 16,0 0 0-16,0 6 0 16,4-6-46-16,3 6-14 0,-4-6-4 0,1 0 0 15,3 0 0-15,-4-6 0 0,5 6 0 0,-5 0-409 16,-3 0-83-16</inkml:trace>
  <inkml:trace contextRef="#ctx0" brushRef="#br0" timeOffset="200557.845">12640 6908 836 0,'0'0'24'0,"0"0"4"0,0 0-28 0,0 0 0 16,-4 6 0-16,-3 0 0 0,7-6 57 0,0 0 6 16,-3 6 1-16,3-6 0 0,0 0 0 0,0 0 0 15,0 0 0-15,0 5 0 0,0-5-52 0,0 0-12 16,0 0 0-16,0 6 0 0,3 6 54 0,1 0 8 15,3-3 2-15,-3-3 0 0,6 5-52 0,-3-5-12 0,0 0 0 0,0 6 0 16,0-6 52-16,0 2 7 0,0-2 1 16,1 0 1-16,-1 0-33 0,0 0-8 0,-7-6 0 15,3 0-1-15,-3 0 5 0,7 0 0 0,0 0 1 16,0-6 0-16,0 6 9 0,-3-6 2 0,3-8 0 16,0 2 0-16,-3-6-12 0,3 1-1 15,-4 2-1-15,4-3 0 0,-7 1-22 0,4-10 9 0,-1 4-9 0,1-1 0 16,-4 6 0-16,0-2 0 0,-4 2 0 0,4-5 0 31,-3 2-24-31,-4 3-1 0,3-2-1 0,-3 5 0 16,0 6-1-16,0-8 0 0,0 5 0 0,-4-3 0 0,4 6 12 0,-3 6 3 0,3-8 0 0,0 11 0 15,0-6-18-15,-1 6-3 16,-2 0-1-16,3 6 0 0,0 0 34 0,-4-1 0 0,4-2 0 0,0 3 0 16,4 0 0-16,-5 0 0 0,5 0 0 0,-4 6 0 15,3-1 0-15,1-5 0 0,3 0 0 0,-4 0 0 16,4 0 0-16,0-6 0 0,0 6 0 0,4 0 0 0,-1 3 0 0,1-9 0 15,3 5 0-15</inkml:trace>
  <inkml:trace contextRef="#ctx0" brushRef="#br0" timeOffset="201241.197">12915 6684 597 0,'0'0'16'0,"0"0"5"0,0 0-21 0,-3 6 0 0,-1 0 0 0,4-6 0 16,0 0 32-16,0 0 3 0,-3 3 0 0,-1 3 0 15,4 0 1-15,0 0 0 0,0-6 0 0,0 0 0 16,0 12-10-16,0-12-2 0,0 0 0 0,0 5 0 16,0-5 13-16,0 0 3 0,0 0 0 0,0 0 0 15,0 0 19-15,0 0 4 0,0 0 1 0,0 0 0 0,0 0-14 0,0 0-2 16,0 6-1-16,0-6 0 0,0 0 6 15,0 0 2-15,0 6 0 0,0-6 0 16,0 0-11-16,0 6-1 0,0-6-1 0,0 6 0 16,0-3-21-16,0 9-4 0,0-6-1 0,0 5 0 0,0-11 0 0,0 6 0 15,0 0 0-15,0 6 0 0,0-3-6 0,0-1-2 16,0 1 0-16,0 3 0 0,0 0-8 0,4 0 0 16,-4-7 0-16,0 4 0 0,3 0 0 0,-3 0 0 15,4 3 0-15,-1-1 0 0,4-5 0 0,0 6 0 16,0 0 0-16,0-3 0 0,0 2 0 0,4-5 0 15,-4 6 0-15,0 0 0 0,4-6 0 0,-1 2 0 0,-3 4 0 0,4-6 0 16,-4 0 0-16,0 6 0 0,0-6 0 16,0 0 0-16,0-6 0 0,0 2 0 0,0 1 0 15,0-3 0-15,0-3 41 0,1 1 3 16,-1-4 1-16,0 0 0 0,0 0-29 0,3-6-7 0,-3 6-1 16,0-6 0-16,-3 1-8 0,3-4 0 0,0 3 0 0,-3 1 8 15,3-10 1-15,-7 3 0 16,3 1 0-16,-3-4 0 0,4 3-9 0,-4-5 0 0,0 5 0 0,0 1-11 15,3 2 11-15,-6-3 0 0,3 1 0 0,0 2 0 16,-4-3 0-16,4 7 8 0,-3-1-8 0,-1 3 0 16,1 3 0-16,3 0 0 0,-4 0 0 0,4 6 0 15,0 0-47-15,-4-6-13 0,4 1-4 0,-3-1-546 16,3 6-110-16</inkml:trace>
  <inkml:trace contextRef="#ctx0" brushRef="#br0" timeOffset="201909.325">12898 6585 1004 0,'0'0'22'16,"0"0"5"-16,-4 5 1 0,0-2 0 0,1 3-28 0,3-6 0 0,0 0 0 0,0 0 0 15,0 0 80-15,0 0 12 0,0 0 1 0,0 0 1 0,0 0 2 16,0 0 0-16,0 0 0 0,0-9 0 15,3-2-68-15,1-1-14 0,0 6-2 0,-1-6-1 16,4 0-11-16,0-2 0 0,0 2 0 0,0 0 0 16,0-5 36-16,0 2 6 0,4 0 1 0,-4 1 0 0,4 2-31 0,-8 0-12 15,4 3 8-15,0 3-8 0,-3-5 0 0,-1 5 0 16,1 0 0-16,-4 6 0 0,3-6 0 0,-3 6 0 16,0 0 0-16,0 0 0 0,0 0 0 0,0 0 0 15,0 0-14-15,0 0 5 16,0 0-24-16,0 0-5 0,0 0-1 0,0 0 0 0,0 0 39 0,0 6 0 15,0 6 0-15,0-4 0 0,0 1 0 0,0 0 0 0,4 3 0 0,-4 0 0 16,3 2 0-16,1 1 0 0,0 0 0 0,-1 2 0 16,1-5 0-16,-1 3 0 0,1-4 0 0,-1 1 0 15,1 0 0-15,-4-6 0 16,0-6 0-16,3 6 0 0,4-6 0 0,-3 6 0 0,-1 0 0 16,4-1 0-16,0-2 0 0,0 3 0 15,4 0 0-15,0 0-520 0,3 0-96 0</inkml:trace>
  <inkml:trace contextRef="#ctx0" brushRef="#br0" timeOffset="202494.413">13526 6702 1036 0,'0'0'23'0,"0"0"5"0,0 0 0 0,0 0 1 0,0-6-29 0,0 0 0 0,0 6 0 0,0 0 0 16,0 0 108-16,0-6 16 0,-4 1 4 0,0-1 0 16,1 0-52-16,3 6-9 0,-4 0-3 0,-3-6 0 15,4 0-51-15,3 6-13 0,-7-3 0 0,7 3 0 16,-7-3 26-16,7 3 2 0,-11 3 1 0,4-3 0 31,0 0-46-31,-4 0-10 0,4 0-1 0,-3 3-1 0,3 3 53 0,0-6 10 0,7 0 2 0,-11 6 1 16,4 0-28-16,-4 5-9 0,4 1 0 0,4-6 0 15,-4 3 0-15,3 0 0 0,1 5 0 0,-1-2 0 16,1-6 0-16,-1 3 0 0,4-9 0 0,-3 12 0 16,3-12 0-16,0 0 0 0,0 0 0 0,0 0 0 15,0 6 0-15,0-6 0 0,0 0 10 0,0 0-10 16,0 0 8-16,0 0-8 0,0 0 0 0,0 0 8 15,7 5-8-15,-7-5 8 0,3 6-8 0,-3-6 8 16,4 0-8-16,-4 0 0 0,0 0 0 0,3 6 8 16,4-6-46-16,-7 0-10 0,0 0-1 0,0 0-1 15,4 6-92-15,-4-6-18 0,0 0-4 0,3-6-249 16,1 0-50-16</inkml:trace>
  <inkml:trace contextRef="#ctx0" brushRef="#br0" timeOffset="202932.553">13423 6599 615 0,'0'-9'13'0,"-3"-5"3"0,3 5 1 0,0-9 1 0,-4 1-18 0,4 2 0 16,-3-3 0-16,-1 1 0 0,4-1 72 0,-3-3 10 0,-5 4 2 16,5-7 1-16,-4 4-13 0,3 2-2 0,-3-5-1 0,4 2 0 15,-4-3-13-15,3 7-4 0,-3 2 0 0,0-8 0 16,4 5-16-16,-1 6-4 0,1-3-1 0,-1 4 0 16,0-7-8-16,1 0-2 0,3 4 0 0,-4 2 0 15,4-6-5-15,0 10 0 0,0-4-1 0,0 6 0 16,0 0-1-16,0-6 0 15,0 12 0-15,0 0 0 0,0-6-2 0,0 0 0 0,0 6 0 0,0 0 0 16,0 0-12-16,0 0 0 0,0 0-12 0,0 0 12 16,4 12 0-16,-4 0 0 0,3-3 0 0,1 3 0 15,-4 11 28-15,4-11 2 0,-4 0 1 0,3 8 0 16,-3 4-12-16,4-1-3 0,-1 4 0 0,-3 2 0 16,4-2 7-16,3 2 1 0,-4 3 0 0,1-2 0 15,3 2-4-15,0 3 0 0,-4-2 0 0,4 2 0 16,4-3-6-16,-4 4-2 0,0 2 0 0,4 0 0 15,-4-3-30-15,0-2-6 16,0-4-2-16,0 9 0 0,-4-11 49 0,5 2 9 0,-5 0 3 0,1-5 0 16,-1 2-25-16,1 4-10 0,-1-4 8 0,-3 1-8 0,4 2 0 15,-1-5 0-15,-3-4 0 0,0 10 0 0,0-10 8 0,4 4-8 16,-4-1 8-16,0 1-8 0,3-4 0 16,-3 4 0-16,0-9 0 0,4 2 0 15,-4-5 8-15,3 0-8 0,1-6 8 0,-4-1-8 0,0-5 0 0,0 0 0 16,0 0 0-16,0 0 0 15,7 0-44-15,-4-11 0 0,1 5-1 0</inkml:trace>
  <inkml:trace contextRef="#ctx0" brushRef="#br0" timeOffset="203314.718">13226 6761 1190 0,'0'0'33'0,"-11"3"9"0,4-3-34 0,0 0-8 0,7 0 0 0,-7-3 0 16,3 0 28-16,4 3 4 0,0 0 1 0,-7 0 0 16,4-12 25-16,3 6 5 0,-4 0 1 0,4 1 0 15,0-7-52-15,0 6-12 0,4 0 0 0,-4 6 0 16,3-3 22-16,1-3 2 0,-4 6 0 0,3-6 0 15,4 6 0-15,0-6 0 0,1 6 0 0,2 0 0 16,1 0-8-16,3 0-2 0,0 0 0 0,4 0 0 16,-4 0-14-16,7 0 0 0,-4 0 8 0,5 0-8 15,2 0 32-15,-3 0 4 0,1-5 1 0,2-1 0 0,-2 6-18 16,2-6-4-16,-6 0-1 0,3 0 0 0,0 6-6 0,0 0 0 16,-3-3-8-16,3 0 12 0,-3 0-12 0,-1-3 9 15,1 0-9-15,-4 6 8 0,-3-11-8 0,3 11-12 16,-4-6 2-16,1 6 1 15,3 0-51-15,-7 0-9 0,4 0-3 16,-4 6-708-16</inkml:trace>
  <inkml:trace contextRef="#ctx0" brushRef="#br0" timeOffset="205025.599">9197 8019 806 0,'0'0'17'0,"0"0"4"0,0 6 1 0,0-6 2 0,0 0-24 0,0 6 0 15,0-6 0-15,3 6 0 0,-3-6 56 0,0 12 6 16,0-7 2-16,4 1 0 0,-4 3-9 0,0 0-2 15,4-3 0-15,-4 9 0 0,3-4-33 0,4 1-8 16,-3-3 0-16,3 9-1 0,0-1 42 0,3-5 9 16,-3 6 2-16,4-1 0 0,0 4-52 0,-1 2-12 15,-3 10 0-15,4-10 0 0,-1-5 0 16,-3 2 0-16,0 4-12 0,0-1 12 0,-3-2 0 0,3-3 0 16,-7 8 0-16,4-2 9 0,-4 5-9 0,0-3 8 15,0-8-8-15,-4 0 8 0,1-4 2 0,-1-2 0 16,-3-6 0-16,3 6 0 0,-3 0 1 0,4-4 0 15,-1-5 0-15,4-3 0 0,0 0-2 0,-10 0 0 0,3-3 0 0,7 3 0 16,-7-3 18-16,7 3 3 0,-7-2 1 0,-4-1 0 16,4-3-43-16,3 3-9 0,4 3-2 0,-7-9 0 15,0-3 23-15,0 0-11 0,4 7 11 0,-1-4-8 32,-3-6-24-32,4 0-4 0,-4-2 0 0,0 5-1 0,-1-3-126 15,-2-2-25-15,-4-25-4 0,7 16-2 0</inkml:trace>
  <inkml:trace contextRef="#ctx0" brushRef="#br0" timeOffset="205692.281">9507 8290 1386 0,'0'0'30'0,"0"0"6"0,0 0 2 0,0 0 2 0,0 0-32 0,-7 5-8 0,7-5 0 0,-7 0 0 16,7 0 13-16,0 0 2 0,0 0 0 0,0 0 0 16,0 0 1-16,0 0 0 0,-3 0 0 0,3 0 0 15,0 0 8-15,0 0 1 0,0 0 1 0,-4 6 0 16,4 0-26-16,0 0 0 0,0 6 0 0,0-6 0 0,4 3 0 16,-1-4 0-16,1 7 0 0,-1 6 0 15,1-12 0-15,3 6 0 0,-4 2 0 0,4 10 0 0,4-10-25 0,-4 4 2 16,4-6 1-16,-4 0 0 0,3-1 22 15,-3-5 0-15,4 3 0 0,-4-3 0 0,4-6 25 0,-1 3 10 16,1-3 1-16,-4 0 1 0,0-6-8 0,0 0-1 16,4-3-1-16,-4 0 0 0,3-2-27 15,1-7 0-15,-4-3 0 0,0 4 0 0,0-1 0 0,-4 1 0 16,5 2 0-16,-5-9 0 0,1 4 0 0,-4 2 0 16,0-5 0-16,0-1 0 0,0 4 0 0,0-4 0 15,-4 6 0-15,1-2 0 16,3-4-46-16,0 4-14 0,0-4-4 0,-4 7 0 15,4-7-51-15,-4 9-10 0,1-8-3 0,-1 8-239 16,4 0-48-16</inkml:trace>
  <inkml:trace contextRef="#ctx0" brushRef="#br0" timeOffset="206002.266">9857 7943 1074 0,'0'0'30'0,"0"0"8"0,0 0-30 0,0 0-8 0,-4 9 0 0,4-1 0 16,0 1 45-16,0-3 8 0,0 6 2 0,0 0 0 15,4-7-37-15,-1 7-7 0,1 3-2 0,3 8 0 16,-4-8 40-16,4 0 8 0,-3 5 2 0,-1-2 0 15,4 6-43-15,-3 2-16 0,-1-2 11 0,5-4-11 0,-5 10 24 0,1-13 0 16,-1 4-1-16,-3 2 0 0,0-2-37 0,4-4-7 16,-4 1-2-16,0 0 0 0,3-1 23 0,-3 4 18 15,0-9-3-15,0-1-1 16,-3 4-76-16,3-3-15 0,0 0-3 0,0-1-330 16,0-5-66-16</inkml:trace>
  <inkml:trace contextRef="#ctx0" brushRef="#br0" timeOffset="206288.086">10033 8222 1036 0,'0'12'23'0,"0"-12"5"0,0 0 0 0,0 12 1 0,0-1-29 0,0 1 0 0,0 3 0 0,4 2 0 15,-4-5 108-15,0 3 16 0,3-6 4 0,-3 5 0 16,4-2-41-16,-1 0-8 0,1-6-2 0,-1 6 0 16,1 2-39-16,-1-2-8 0,1-6-2 0,-1 0 0 15,4 0-15-15,0 2-3 0,0 1-1 0,4 0 0 16,-4-3-9-16,4 0 10 0,-4 0-10 0,3 0 10 16,4-1-52-16,1 4-10 0,-1 0-3 0,0-3 0 15,-4 3-109-15,4-3-23 16,15-6-4-16,-12 0-1 0</inkml:trace>
  <inkml:trace contextRef="#ctx0" brushRef="#br0" timeOffset="206563.935">10333 8210 1198 0,'-7'24'26'0,"3"-18"6"0,1 5 0 0,-1 7 3 0,1 8-35 0,-1-5 0 0,1 8 0 0,-1 1 0 16,1-10 80-16,-1 10 10 0,1-1 2 0,-1 4 0 15,4-1-28-15,0-3-6 0,0 4-1 0,-4 2 0 16,8-6-34-16,-4 10-7 0,4-13-2 0,-1 3 0 16,1-2-6-16,-1 2-8 0,1-11 11 0,-1 8-11 15,-3-2 8-15,4-1-8 0,-1-2 0 0,1-3 0 16,-4-7 0-16,3 1 0 0,1-3 0 0,-1 3 0 15,1 5-110-15,-4-5-26 0,3-9-4 16</inkml:trace>
  <inkml:trace contextRef="#ctx0" brushRef="#br0" timeOffset="207293.235">11458 8234 936 0,'0'0'20'0,"0"0"5"0,0 0 1 0,0 0 0 0,-7 6-26 0,7-6 0 0,0 0 0 0,0 0 0 15,0 0 80-15,-7 6 10 0,0-6 2 0,0 0 1 16,7 0-26-16,-7 5-6 0,0-5-1 0,0 6 0 16,3 0-29-16,-3 0-7 0,0 0 0 0,0 3-1 15,-3-9-15-15,2 6-8 0,-2-1 8 0,-1 7-8 16,4-3 15-16,-3 6-2 0,-1-6 0 0,1 8 0 16,2 1-5-16,-6-3 0 0,4-4-8 0,-1 7 12 15,4 0-2-15,-3-7-1 0,3 4 0 0,-1-3 0 16,5-6-9-16,-1 5 8 0,1-5-8 0,-1 0 8 15,4-6-8-15,4 9 0 16,-1-6 0-16,4 0 0 0,1-3 0 0,2 0 0 0,1 0 0 0,-1-3 8 16,1 3-8-16,-1-3 10 0,5-6-10 0,-1 3 10 15,0 0-10-15,3-5 8 0,-3 5-8 0,1-12 8 0,-1 6-8 0,0 4 0 16,0-4 0-16,0-6 0 0,-3 6-13 0,-1 1 1 16,1 2 1-16,-4-9 0 0,0 12 11 0,-4-5 12 15,1 5-2-15,0 0-1 16,-1 0-58-16,-3-3-12 0,0 9-3 0,0 0 0 0,0 0 52 0,0 0 12 15,0 0 0-15,0 0 0 0,0 0 33 0,-3 0 10 16,-5 0 1-16,5 0 1 0,-1 3-30 0,1 6-7 0,-1 0 0 16,1 2-8-16,3 7 0 0,-4-3 0 0,4 0 0 0,-3-1 0 15,6 10 12-15,-3-7 0 0,0 4-1 0,4-3 0 16,-4-4-11-16,7 4 8 0,-4 0-8 16,1-1 8-16,-1 4-8 0,-3-4 0 0,4-11 0 0,3 6 8 15,-3-6-8-15,3 0 0 0,3-6 0 0,-3-6-520 16,4-6-97-16</inkml:trace>
  <inkml:trace contextRef="#ctx0" brushRef="#br0" timeOffset="207684.047">11698 8451 1036 0,'0'0'23'0,"0"0"5"0,0 0 0 0,-3 12 1 0,3 0-29 0,0-12 0 15,0 0 0-15,0 0 0 0,0 0 57 0,0 0 6 16,-4 6 1-16,4-6 0 0,0 11 0 0,-3-5 0 16,-1 0 0-16,4 6 0 0,4-6 0 0,-1 3 0 15,-3-3 0-15,0 5 0 0,0 1-54 0,0-6-10 16,4 0 0-16,3 6 0 0,-4-4 0 0,4 10 0 15,0-6 0-15,4-6 0 0,-4 3 16 0,-4-4 0 16,5 7-1-16,-1-12 0 0,3 6 1 0,-3-6 1 16,0 0 0-16,0-6 0 0,4-3 11 0,-4 3 3 15,0 1 0-15,0-1 0 16,0 0-5-16,4 0-1 0,-4-12 0 0,0 4 0 0,3-4-11 0,-3 0-2 0,-3 1-1 16,3 2 0-16,-3-3-11 0,-4 1 0 0,3 5 0 0,-3-9 0 31,0 10-28-31,4-1-5 0,-4-6-1 0,0 4 0 15,0 2-126-15,-4 0-26 0,1-6-5 0,-1 4-487 0</inkml:trace>
  <inkml:trace contextRef="#ctx0" brushRef="#br0" timeOffset="208435.483">12146 8537 1497 0,'0'0'32'0,"0"0"8"0,0 0 0 0,-7-6 4 0,4 6-36 0,-5-9-8 15,5 6 0-15,-1-3 0 0,4 6 53 0,-7-3 9 16,4-3 2-16,-4 3 0 0,-4 0-11 0,4-3-1 0,0 1-1 0,0-1 0 16,-4 0-38-16,4 0-13 0,0 6 9 0,0-6-9 15,0 0 0-15,4 6 0 0,3 0 0 0,0 0 0 16,0 0 0-16,-7 6-14 0,3 6 5 0,1-6 1 16,-1 0 21-16,1 5 5 0,-1 4 1 0,1 3 0 31,3-7-67-31,0 7-12 0,-4-6-4 0,4 0 0 0,0 8 52 0,0-2 12 0,0-12 0 15,0 5 0-15,4 4 0 0,-4-3 0 0,3 0 0 0,-3-4 0 16,4-2 0-16,-4-6 0 0,0 0 0 0,7 9 0 16,-4-3 0-16,-3-6 0 0,7 3 0 0,0 3 0 15,4-6 48-15,-4 0 13 0,0 0 3 0,0-6 0 16,0 6-64-16,0-3-28 0,0-3 3 0,0 3 0 16,0-3 25-16,0 0 0 0,-3-2 0 0,3 2 8 15,0-6-8-15,-4 6 0 0,1-6 0 0,-4 7 0 16,4-4 0-16,-4 6 8 0,0 3-8 0,0 0 8 15,0 0-8-15,0 0 0 0,0 0 0 0,0 0 0 16,0 0 8-16,0 0 0 0,0 0 0 0,0 0 0 16,0 0-8-16,0 0-16 0,0 3 4 0,0 6 0 0,3-4 12 15,-3 7 0-15,-3 0 0 0,3 0 0 0,3 8 0 0,-3-2 0 16,0 0 0-16,0 2 0 0,0-2 19 0,0 5-1 16,0-2 0-16,0 8 0 0,4-5-18 0,-4 5-11 15,0-2 2-15,-4-4 0 0,4 4 9 0,0 2 12 16,-3 9-2-16,3-3-1 0,0-2-9 0,0-7 0 15,-4 4 0-15,4-1 0 0,-4 3 0 0,1-5-12 16,-1-4 2-16,1 1 1 0,-1-4 9 16,1-2 0-16,-1 0 8 0,1-1-8 0,-1 1 8 0,-3-3-8 15,0-9 8-15,0 5-8 0,0-5 8 0,0-6-8 16,0 3 8-16,-4 0-8 0,4-3-15 0,-3-3-7 16,3 0-2-16,-4-3 0 15,-3-5-66-15,3 5-14 0,-3-12-2 0,0 6-1 16,0-2 45-16,-4-10 9 0,4 4 1 0,0-4 1 15,0-5-79-15,3 2-16 0,-3 4-3 0</inkml:trace>
  <inkml:trace contextRef="#ctx0" brushRef="#br0" timeOffset="209004.539">12277 8522 460 0,'0'0'10'0,"0"0"2"0,0 0 1 0,0 0 0 0,0 0-13 0,0 0 0 16,0 0 0-16,0 0 0 0,-4-6 44 0,4 6 7 15,0 0 1-15,0 0 0 0,0 0 12 0,0 0 4 0,0 0 0 0,0 0 0 16,0 0-23-16,0 0-4 0,0 0-1 16,0 0 0-16,0 0 20 0,0 0 3 0,-3 6 1 0,-1 3 0 15,1 2 0-15,3 1 0 0,0-3 0 0,0 3 0 16,0 5 3-16,3 1 1 0,-3-6 0 0,4 0 0 15,-1-1-29-15,-3 10-6 16,4-9-1-16,-4-1 0 0,3 1-9 0,1-3-3 16,-1 3 0-16,1-6 0 0,-1 0-4 0,1-1-2 0,-1 1 0 0,1 0 0 15,-1 0-2-15,-3-6 0 0,0 0 0 0,7 0 0 16,-3 0 9-16,3 0 2 0,0-3 0 0,0 0 0 16,4 0-1-16,-4 0 0 0,3-3 0 0,1-5 0 15,-4 5-22-15,4 0 0 0,-1-6 0 0,-3-6 8 16,4 10-8-16,-1-4 0 0,-3-9 0 0,1 7 0 15,2 5 0-15,-6-9 0 0,3 1 0 0,0 2 0 16,0 3 0-16,-4-6 0 0,1 7 0 0,-1-7 0 16,1 3-50-16,-4-2-11 0,3-1-3 15,-3 0 0-15,0 10-7 0,-3-10-1 0,-1 6-1 0,1-5 0 16,-1 2-109-16,1 3-22 0,-1 6-4 16</inkml:trace>
  <inkml:trace contextRef="#ctx0" brushRef="#br0" timeOffset="209545.3">12813 8510 1267 0,'0'0'28'0,"0"-9"5"0,-4 6 2 0,4-3 1 0,-3 1-36 0,3-1 0 0,0 6 0 0,-4-6 0 15,1 0 58-15,-1-6 5 0,4 3 1 0,-3 3 0 16,-1 1 0-16,1-1 0 0,-4-6 0 0,0 6 0 16,3 0-52-16,-3-3-12 0,0 4 0 0,0-1 0 15,0 3-12-15,0 0-4 0,0 3-2 0,0 3 0 16,7-3-22-16,-7 6-5 15,0-1-1-15,-1 7 0 0,5 0 37 0,-4 0 9 0,0-1 0 0,3 4 0 32,1 9-53-32,-1-13-9 0,-3 10-2 0,7-3 0 0,-3-7 52 0,-1 7 12 0,4-9 0 0,-3 3 0 15,3-1 0-15,0 1 0 0,-4 0 0 0,4-6 0 16,0-6 48-16,0 0 13 0,0 0 3 0,0 0 0 16,0 0-52-16,4 3-12 0,-1 3 0 0,-3-6 0 0,4 3 0 0,-4-3 0 15,7-3 0-15,0 3 0 0,0 0 54 0,-4 0 8 16,4 0 2-16,-7 0 0 0,7-3-64 0,1 3-15 15,-1 0-1-15,0 3-1 0,0-3 17 0,0 3 0 16,0 0-8-16,0 2 8 0,-4 7 0 0,1-6 0 16,-1 0 0-16,1 0 0 0,-4 6 0 0,4-7 0 15,-4 7 0-15,-4-3 0 0,4 3 8 0,-4-6-8 16,1 5 11-16,-4 1-11 0,3-3 16 0,1 0-4 16,-4 0-1-16,-4 2 0 0,4-5-11 0,-3 0-12 15,-1 0 2-15,-3-6 1 16,3 0-88-16,-3 0-18 0,0-6-3 0,0 0-1 0</inkml:trace>
  <inkml:trace contextRef="#ctx0" brushRef="#br0" timeOffset="210026.293">13116 8049 1456 0,'0'0'41'0,"0"0"9"0,0 0-40 0,0 0-10 16,0 0 0-16,0 0 0 0,0 0 64 0,0 0 10 16,0 0 2-16,0 0 1 0,0 0-1 0,0 0 0 15,0 0 0-15,0 0 0 0,0 0-39 0,0 0-8 16,-3 5-1-16,3-5-1 0,0 0-27 0,3 6 0 16,-3 9 0-16,4 3 0 0,3 5 9 0,-4 1-9 15,4 2 10-15,-3-2-10 0,3-1 0 0,-3 10 0 0,-1-10 0 16,1 9 0-16,-1 1 12 0,-3-4-3 0,0 3-1 15,0 4 0-15,0-4-8 0,0-3 0 0,0 1 0 16,0-4 0-16,0 1 0 0,0-4 0 0,0 1 0 0,0-1 0 16,4 4 0-16,-4-13 0 0,0 7 0 0,0-6 0 31,3-3-29-31,-3 2-8 0,4-5-2 0,-4-3 0 0,0-6 11 0,0 0 3 0,0 0 0 0,0 0 0 16,0 0-63-16,0 0-12 15,0 0-2-15,0 0-626 0</inkml:trace>
  <inkml:trace contextRef="#ctx0" brushRef="#br0" timeOffset="210327.057">12954 8351 1321 0,'0'0'28'0,"0"0"7"0,0 0 1 0,0 0 2 0,0 0-30 0,0 0-8 15,0 0 0-15,0 0 0 0,0 0 65 0,0 0 12 16,0 0 3-16,0 0 0 0,0 0-16 0,7 0-4 16,0 0 0-16,-3 0 0 0,6 0-44 0,-3 0-16 15,4 0 9-15,-1 0-9 0,5 0 8 0,-5 0-8 16,4-6 8-16,0 6-8 0,0 0 8 0,4 0-8 16,-4-5 8-16,0 5-8 0,4-3 0 0,-4 3 0 15,4-6 0-15,-4 6 0 0,0-3 0 16,0 3 0-16,0-3 0 0,0 0 0 0,-3 3-16 0,-1 3-1 15,1-3-1-15,0 3 0 16,-1 0-63-16,-3-3-13 0,4 3-2 0,-4 0-606 0</inkml:trace>
  <inkml:trace contextRef="#ctx0" brushRef="#br0" timeOffset="-172894.906">9497 9548 664 0,'0'0'19'0,"0"0"4"0,0 0-23 0,0 0 0 16,0 0 0-16,0 0 0 0,0 0 58 0,-4-12 7 15,4 6 2-15,-3 0 0 0,3 0 2 0,0 6 1 0,0 0 0 0,0 0 0 16,-4-8-8-16,4 2-2 0,0 6 0 0,0 0 0 16,0 0-8-16,0 0-1 0,-3-6-1 0,-1 0 0 15,4 6-10-15,0 0-3 0,-3-6 0 0,3 6 0 16,0 0-15-16,0 0-3 0,0 0-1 0,0 0 0 16,0 0-18-16,0 0 0 0,0 0 0 0,0 0 0 15,0 0 0-15,0 0 0 0,0 0 0 0,0 0 0 16,0 0-12-16,0 0 3 0,0 0 1 0,0 0 0 15,0 0 8-15,0 0 0 0,7 0-9 0,0 0 9 16,0-6 0-16,-4 6-11 0,4 0 11 0,0 0-8 16,0 0 8-16,1 6 0 0,-1-6 0 0,0 6-8 15,0-6 8-15,0 0 0 0,0 6 0 0,-4-3 0 16,4 0 0-16,0 3 0 0,0-3 0 0,-3 2 0 16,3 1 0-16,-7-6 8 0,4 0-8 0,-1 0 0 15,4 6 0-15,-3-6 8 0,-4 0-8 0,3 6 0 0,1 6 0 16,-4-12 0-16,0 6 0 0,3-3 8 0,-3-3-8 15,4 3 0-15,-4-3 0 0,0 0 0 0,0 0 0 0,0 0 0 16,0 0 0-16,0 0 0 0,-4 5 0 0,4-5 0 16,0 0-12-16,-3 6 4 0,-4-3 0 0,0 0 0 15,7-3 0-15,-7 3 0 0,0 0 8 0,-1 0 0 16,1-3 0-16,0 0 0 0,0 0 0 0,0 0 8 16,7 0-8-16,-7 0 0 0,0 6 0 15,7-6 0-15,-7 0 0 0,7 0 0 0,0 0 0 0,0 0 0 16,0 0 0-16,0 0 0 0,-7-6 0 0,7 6 0 15,0 0 0-15,0 0 0 0,0 0 0 0,0 0-12 16,0 0 12-16,0 0-12 0,0 0 12 0,0 0-13 16,0 0 5-16,0 0 8 15,4 12-28-15,-4-12 1 0,3 6 1 0,-3-6 0 0,4 6 38 0,-1-1 8 16,1-2 2-16,-1 3 0 0,1 0-35 0,-1 3-7 0,1-3-2 0,3 3 0 16,-4-3 35-16,1-1 7 0,-1 7 2 0,1-12 0 15,-1 9-35-15,5-6-7 0,-5 3-2 0,-3-6 0 16,4 6 22-16,-1 0 0 0,-3-6 0 0,4 8 0 15,-1-2 0-15,1 0 0 0,-1 0 0 0,-3-6 0 16,0 0 0-16,4 6 0 0,-1 3 0 0,1 0 0 16,-4-1 25-16,0-2 10 0,3 6 1 0,-3 0 1 15,0-12-22-15,0-964-5 0,0 1940-1 0,-3-971 0 16,3-5 0-16,0 9 0 0,-4 3 0 0,1-6 0 16,3 6-9-16,-4-6 0 0,1-1 0 0,-1 1 0 0,1 6 0 15,-4-6 0-15,3 0 0 0,1 3 8 16,3-9-8-16,0 0 0 0,0 0 0 0,-8 0 8 15,1 6-8-15,7-6 0 0,-7 0 0 0,0-6 0 16,0 6-14-16,0 0-5 0,0-6-1 0,0 0 0 16,0 3-32-16,0-3-8 0,-4 3 0 0,4 0-389 15,0-6-78-15</inkml:trace>
  <inkml:trace contextRef="#ctx0" brushRef="#br0" timeOffset="-172432.727">9818 9419 982 0,'0'0'21'0,"0"0"5"0,0 0 1 16,0 0 1-16,0 0-28 0,0 0 0 0,0 0 0 0,0 0 0 0,0 0 52 0,0 0 5 15,0 0 1-15,0 5 0 0,0 4-13 0,0 0-2 16,0 3-1-16,0-3 0 0,3 2-15 0,-3 1-3 16,4 3-1-16,-1-3 0 0,-3-1-6 0,4 1-1 15,-1 6 0-15,1-7 0 16,-4 7-2-16,3 9-1 0,1-10 0 0,-4 10 0 0,4-10-5 0,-4 4 0 16,0-3-8-16,3-1 12 0,-3 1-12 0,-3-3 0 15,3-4 8-15,-4 7-8 0,4-12 0 0,0 3 0 16,0-4 8-16,0 1-8 15,0-6-29-15,0 0-9 0,0 0-2 0,0 0-400 16,0 0-81-16</inkml:trace>
  <inkml:trace contextRef="#ctx0" brushRef="#br0" timeOffset="-171228.283">11769 9201 662 0,'0'0'14'0,"-7"3"3"0,0 3 1 0,0 0 2 0,7-6-20 0,-4 6 0 0,4-6 0 0,-7 5 0 16,7-5 39-16,-7 0 4 0,0 6 1 0,7-6 0 0,0 0 22 0,0 0 5 15,0 0 1-15,0 0 0 0,0 0-1 0,0 0 0 16,0 0 0-16,0 0 0 0,0 0-46 0,0 0-9 16,0 0-1-16,0 0-1 0,0 0 4 0,0 0 1 15,0 0 0-15,0 0 0 0,0 0-9 0,0 0-2 16,0 0 0-16,0 0 0 0,0 0 3 0,0 0 0 16,0 0 0-16,0 0 0 0,7 6-3 0,-4 0-8 15,4-6 12-15,1 3-4 0,-5 0-8 0,4 0 8 16,0 0-8-16,0 6 8 0,0-3-8 0,-3-1 8 15,3 1-8-15,0-6 8 0,-4 6-8 0,4 0 0 16,-3-6 0-16,0 6 8 0,3-6-8 0,-4 9 8 16,1-6-8-16,-1 3 8 0,-3-6-8 0,0 0 10 15,4 5-10-15,-1 1 10 0,-3-6-10 0,0 0 8 0,4 9-8 16,-4-9 8-16,3 6-8 0,1 0 8 0,-4-6-8 16,0 12 8-16,3-6-8 0,-3-1 0 0,0-5 0 0,-3 9 0 15,3-3 0-15,-4 6 0 0,1 0-12 0,-1-1 12 16,1-5-16-16,-1 0 4 0,-3 3 0 0,0 3 1 15,0-6 11-15,0 5-8 0,0-5 8 0,0 6-8 16,-4-6 8-16,4 0 0 0,-3 0 8 0,3 0-8 16,-4-4 10-16,11-2-2 0,-7 6-8 0,0-6 12 15,7 0 1-15,-11 6 0 0,4-12 0 0,7 6 0 16,0 0 2-16,0 0 0 0,-7 0 0 0,4-6 0 16,3 6 6-16,0 0 2 0,0 0 0 0,0 0 0 15,0 0-35-15,0 0-8 0,0 0 0 0,0-5-1 16,7-1 10-16,-4 3 3 0,1 0 0 0,3 3 0 15,0-9 8-15,0 9 0 0,0 0-9 0,4 6 9 16,-4-3-11-16,3-3 3 0,1 0 0 0,-4 0 0 16,3 3-3-16,-3-3 0 0,1 6 0 0,2 0 0 0,-3 2-5 15,-3-8 0-15,-4 0-1 0,7 6 0 0,3 0 3 16,-6 6 1-16,3-12 0 0,-7 0 0 0,3 6 13 0,1 3 0 16,-4-1 0-16,3 4 0 0,-3 3 0 0,0-9 0 15,4 5 0-15,-4-5 0 16,0 0 0-16,-4 6 0 0,4-3 0 0,-3 3 0 0,-1-1 12 0,1-5-2 15,-4 6 0-15,3-3 0 0,-3-3-2 0,0 5-8 16,0-5 12-16,0 0-4 16,0 6-8-16,4-9 8 0,-5 0-8 0,8-3 8 0,0 0-25 0,-7 3-6 0,0-3-1 15,0 3 0-15,0-3 24 0,0 0 0 16,0 0 0-16,-3-3 0 16,3 3-56-16,-1-6-6 0,1 3-2 0,-3-9 0 0</inkml:trace>
  <inkml:trace contextRef="#ctx0" brushRef="#br0" timeOffset="-170825.36">12083 9283 1134 0,'0'0'24'0,"0"0"6"0,-7 6 1 0,0 0 1 0,3 0-32 0,0 3 0 15,-3 0 0-15,4-1 0 0,-1 4 52 0,1 0 3 16,-1 0 1-16,1 2 0 0,-1-2-4 0,4 6 0 16,-3-1 0-16,-1-2 0 0,4 3-16 0,0-1-3 15,-3-5-1-15,3 6 0 0,3 2-5 0,-3 4-2 16,0-9 0-16,4 5 0 16,-4 1-25-16,0-4 0 0,0 4 0 0,0-3 0 15,0-1-46-15,3-5-14 0,-3 3-4 0,4-4 0 16,-1 1-102-16,1 0-21 0,3 6-4 0,0-7-1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5:01:31.2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16722 4782 358 0,'0'0'10'0,"0"0"2"0,0 0-12 0,0 0 0 16,0 0 0-16,0 0 0 0,0 0 86 0,0 0 14 16,0 0 4-16,0 0 0 0,0 0-32 0,0 0-5 15,0 0-2-15,0 0 0 0,0 0-2 0,0 0-1 16,0 0 0-16,0 0 0 0,0 0-8 16,0 0-2-16,0 0 0 0,0 0 0 0,0 0-26 0,0 6-6 15,-4 9 0-15,1-3-1 0,3-6-19 0,-4 0 10 16,1 5-10-16,-1-2 8 0,4 3-8 0,-4-6 0 15,1 5 0-15,3-5 8 0,0 6-8 0,0-3 0 0,0-9 0 16,0 9 0-16,0 5 0 0,3-2 0 16,-3 0 0-16,0-12 0 0,0 0 0 0,0 0 0 15,0 0 0-15,0 0 0 0,4 6 0 0,-4-6 8 16,0 0-8-16,0 0 8 0,4 6 0 0,-4-6 0 0,0 0 0 0,0 0 0 16,3-6 12-16,-3 6 1 0,0 0 1 0,0 0 0 15,0 0-13-15,0 0-9 0,0 0 12 0,0 0-12 16,0 0 8-16,0 0-8 0,0-6 0 0,0 6 0 31,4-6-20-31,-4 6-7 0,-4-6-1 0,4 0-1 0,-3-5 29 0,-1 5 0 0,0-3 0 0,1 3 0 16,3 0 0-16,-4-6 8 0,-3 12 1 0,0-6 0 15,4 1-9-15,-4-1 0 0,3 0 0 0,-3 6 0 16,0-6 0-16,0 3 0 0,0 0 0 0,0 3 0 16,0 0 0-16,3 3 0 0,-3 0 0 0,0 3 8 15,0 0-8-15,4 0 0 0,-4-1 9 0,0 7-9 16,0 0 0-16,-1-6 0 0,1 9 0 0,4-4 0 15,-4 1 0-15,-4 0 0 0,4 3 0 0,0 2 0 0,0 1 0 16,-4-1 0-16,4 4 0 0,-3-3 0 0,-1 5 8 16,8-14-8-16,-4 9 8 0,0-1-8 0,3-5 0 0,1 0 8 15,-1 3-8-15,0-4 0 0,1 7 8 0,3-6-8 16,-4 2 8-16,4-2-8 0,4 0 0 0,-4 0 8 16,3-1-8-16,5-5 0 0,-5 0 0 0,4 3 0 15,0-3 0-15,4 6 0 0,-4-6 0 0,3-1 9 16,1 1-9-16,3 0 0 0,-3 0 8 0,-1 0-8 15,4-3 0-15,1 3 0 0,-5 5 8 0,1-5-8 16,3 0 0-16,-4 0 0 0,1 0 8 0,0-6-8 16,-4 6 0-16,7 3 0 0,-4-3 0 0,1-1-17 15,-1 1 1-15,1-6 1 16,3 6-33-16,-3-6-8 0,6 0 0 0,-3 0-1 16,4-6-44-16,-4 0-9 0,4 1-2 0,-4-7 0 0</inkml:trace>
  <inkml:trace contextRef="#ctx0" brushRef="#br0" timeOffset="912.993">17071 4956 309 0,'0'0'0'0,"0"0"12"0,0 0-3 0,0 0 2 0,0 0-11 0,0 0 0 15,0 0 0-15,0 0 0 0,-4 6 48 0,-3 0 8 16,4-3 2-16,-4 2 0 0,7-5 14 0,-7 6 2 16,3 0 1-16,-3 0 0 0,0-6 1 0,0 6 1 0,3-6 0 0,-3 6 0 15,0 0-11-15,0 0-2 16,-3-6-1-16,3 5 0 0,-4-2-6 0,4 3-1 0,3 6 0 0,-3-6 0 16,0 0-44-16,-3 0-12 0,3 0 0 15,0-1 0-15,3 7 56 0,-3-6 7 0,0 3 1 0,4 3 0 16,-1-6-52-16,0 11-12 15,1-5 0-15,3-6 0 16,0 3-48-16,-4 2-13 0,4 1-3 0,0 0 0 0,0 0 103 0,0 8 20 0,4-8 4 16,-1 17 1-1,1-14-103-15,0 3-20 0,-1-6-4 0,1-1-1 0,3 1 78 0,-4 3 15 0,4 2 3 16,0 1 1-16,0-9-33 0,0 8 0 0,0-5 0 0,0 0 0 16,1 0 0-16,-1 0 0 0,3-4 0 0,-3 4 0 15,4-6 8-15,-4 0-8 0,0 0 0 0,-4 0 0 16,5-6 0-16,-1 0 0 0,0 0 0 0,-4 0 0 15,4 0 12-15,0-6-4 0,0 0 0 0,0 6-8 0,0-12 19 16,-3 0-3-16,0 4-1 0,3 2 0 0,-4 0 1 0,1-6 0 16,-1 6 0-16,1-6 0 0,-1-5-3 0,4 2 0 15,0 3 0-15,-3 0 0 0,-1-8-13 0,1 8 0 16,-4 0 0-16,3-5 0 0,1 5 8 0,-4-3-8 16,3-2 0-16,-3 5 0 0,4 0 0 0,-4 0 0 15,0-2 0-15,4 2 0 0,-8 6 0 0,4-6-8 16,0 1 8-16,0 2-10 0,0 0 1 0,0 0 0 15,-4 3 0-15,4 0 0 0,-3-5 0 0,3-1 0 16,-4 6 0-16,4-3 0 0,-3 3 9 0,-1-6 0 16,4 12 0-16,-3 0-8 0,3-5 8 0,-4-1 0 15,1-6 0-15,-1 12 0 0,4 0 0 0,0 0 8 16,-7-6-8-16,4 0 0 0,-4 0 0 0,3-3 0 16,1 9 0-16,-4-5 0 0,7 5 0 0,-8-6 0 15,8 6-9-15,-7-6 9 0,0 6 0 0,4 0 0 0,3 0-9 0,-7 0 9 16,0-6-10-16,0 6 2 0,0-6 0 0,3 0 0 15,4 6 8-15,-7 0-10 0,0 0 10 0,0 0-10 16,0 0 10-16,0 0-13 16,7 0 5-16,-7 0 8 0,0 0-12 0,7 0 12 0,0 0-12 0,0 0 12 15,-4 0-9-15,-3 0 9 0,4 6 0 16,3-6 0-16,0 0-8 0,-4 0 8 0,-3 0 0 0,7 0 0 16,0 0-11-16,0 0 11 15,0 0-10-15,0 0 10 0,0 0-28 16,0 0 0-16,0 0 0 0,0 0 0 0,0 0-41 0,0 0-8 15,0 0-2-15</inkml:trace>
  <inkml:trace contextRef="#ctx0" brushRef="#br0" timeOffset="1766.653">17364 4994 645 0,'0'0'18'0,"0"0"5"0,0 0-23 0,-4 6 0 0,4 0 0 0,0 0 0 15,0 5 96-15,0-2 16 0,0 3 2 0,0 0 1 16,0 0-41-16,0-1-8 0,0 4-2 0,4 3 0 15,-1 5 0-15,-3-5 0 0,4 8 0 0,-4-8 0 16,0 8-51-16,3-2-13 0,-3-1 0 0,4-2 0 16,-4-3 0-16,3-1 0 0,1 1 0 0,-1-9 0 15,-3 8 0-15,4-11 0 0,-4 6 0 0,0-6 0 16,0 0 0-16,0 3 0 0,0-9 0 0,0 0 0 0,0 0 0 0,0 0 0 16,0 5 0-16,0-5 0 0,0 0 0 0,0 0 0 15,0 0 0-15,0 0 0 16,0 0 54-16,0 0 8 0,-4-5 2 0,1-1 0 15,-1 0-54-15,1 3-10 0,3-9 0 0,-4 6 0 16,4 0 0-16,0 0 0 0,0-8 0 0,0 2 0 0,0 6 0 0,4-6 0 16,-4 1 0-16,0-1 0 0,0-3 0 0,0 3 0 15,3 1 0-15,1-1 0 0,-4 6 0 0,3-6 0 16,-3 3 0-16,4-2 0 16,-4 5 0-16,0-6 0 0,0 0 0 0,0-5 0 0,3 8 0 0,1 3 0 0,0 0-12 15,-4-6 4 1,0 6 8-16,0 1 0 0,3-7 0 0,-3 6 0 0,0 6 0 15,4-3 0-15,-4 3 0 0,0 0-8 0,0 0 8 0,0 0-10 16,0 0 10-16,0 0-10 0,0 0-1 0,0 0 0 0,7 9 0 16,0-3 0-16,0 0 11 0,-4 5-12 15,1-5 12-15,3 0-12 0,-4 3 12 0,4-6 0 0,0 6 0 0,-3-3-8 16,-4-6 8-16,11 11 0 0,-4-5 0 16,3 0 0-16,-3 0 0 0,-7-6 0 0,11 0 0 0,-4 0 0 15,4 6 0-15,-4 0 0 16,-7-6 0-16,0 0 0 0,10 3 0 0,1 8 0 0,-4 1 0 0,-4-6 0 15,4 0 0-15,-3 0 0 0,3 6 0 0,-3-1 0 16,-4 4 0-16,3-3-13 0,-3-6 5 0,0 11 8 16,0-8-18-16,0 3 4 0,0 5 1 0,0-5 0 15,0 0-2-15,0-3 0 0,0 3 0 0,0-1 0 16,0-5 3-16,0 0 0 0,0-6 0 0,0 0 0 16,0 0-41-16,0 12-8 0,0-12-2 0,0 0 0 15,0 0-56-15,0 0-11 0</inkml:trace>
  <inkml:trace contextRef="#ctx0" brushRef="#br0" timeOffset="2582.63">17812 5168 741 0,'0'0'16'0,"0"0"3"0,0 0 1 0,0 0 2 0,0 0-22 0,0 0 0 0,0 0 0 0,0 0 0 0,0 0 88 15,0 0 14-15,0 0 2 0,0 0 1 0,0 0-45 0,0 0-10 16,0 0-2-16,0 0 0 0,3 11-1 0,-3-5-1 16,4 6 0-16,-4-6 0 0,3 6-28 0,1 2-6 15,-4-2 0-15,3 0-1 0,1 5 22 0,3-8 5 16,-3 3 1-16,-1 0 0 0,1 0-11 0,-1-1-3 15,4-5 0-15,-3 3 0 0,3 0 6 0,0 5 1 16,0-8 0-16,3 12 0 0,-3-9-9 0,1 8-2 16,-1-5 0-16,0 0 0 15,-4 0-5-15,4-3-2 0,0-1 0 0,0 1 0 0,0 3-5 0,0-6-1 16,0 6 0-16,1-7 0 0,-5 4-8 0,1-3 10 16,-1 3-10-16,1 0 10 0,3 3-10 0,-4-7 0 15,-3-5 9-15,0 12-9 0,4-6 8 0,-4-3-8 16,0-3 8-16,0 0-8 0,0 0 0 0,0 0 9 15,0 0-9-15,7 9 0 0,-7-9 8 0,0 0-8 0,0 0 0 0,0 0 0 16,0 0 8-16,0 0-8 16,7 6 0-16,-7-6 0 0,0 0 0 0,7 3 10 0,-7-3-10 0,0 0 8 15,7 6-8-15,-7-6 0 16,0 0 0-16,7-6 0 0,0 3 0 0,0-6 8 16,-3 3-8-16,-1-3 0 0,1 3 8 0,-4-5-8 0,0-1 0 0,3 0 8 15,-3 6-8-15,4-3 10 0,-4-2-10 0,0-1 10 16,-4 6-10-16,4-9 0 15,0 4 9-15,0-1-9 0,0 0 0 0,-3 0 8 0,3-5-8 0,0 2 0 16,-4 3 0-16,4 0 0 0,0 1 0 0,0-4 0 16,-3 3 0-16,3 0 0 0,0-5 0 0,-4 5 0 15,4-3-12-15,0 4 4 0,-3-1 0 0,3 0 0 16,3 0-6-16,-3-2-1 0,4 8 0 0,-4 0 0 16,0-6-3-16,3 6-1 0,-3 0 0 0,4-5 0 15,-1 2 1-15,1 3 0 0,-1-6 0 0,1 6 0 16,-1-6-10-16,1 7-1 0,3-7-1 0,-3 3 0 15,3 0-5-15,-4 0-1 0,4-2 0 0,-3 5 0 16,3-6-9-16,-4 6-3 0,1 0 0 0,-1 0 0 16,4-3-13-16,-3 4-3 0,3 5-1 0,-4-6-536 0</inkml:trace>
  <inkml:trace contextRef="#ctx0" brushRef="#br0" timeOffset="3446.23">18535 5129 787 0,'0'0'22'0,"0"0"6"15,0 0-28-15,0 0 0 0,0 0 0 0,0 0 0 0,-7 0 68 0,0 0 9 16,3 0 2-16,1 0 0 0,-4 0-14 0,3 0-2 16,-6 0-1-16,6 6 0 0,-3-6-36 0,0 6-7 15,0 0-2-15,-4-6 0 0,4 3 24 0,-3 0 5 16,3 3 1-16,0 3 0 0,-4 2-38 0,4-5-9 15,-4 0 0-15,4 0 0 0,4 0 0 0,-4 0 0 16,-4 0 0-16,4 8 0 16,0-8 45-16,0 0 7 0,0 6 2 0,0-6 0 0,0 5-35 0,0-5-7 15,3 0-2-15,-3-3 0 0,7-3 1 0,0 6 0 16,0-6 0-16,0 0 0 0,0 0-11 0,0 0 8 16,0 0-8-16,0 0 8 0,0 0-8 0,0 0 0 15,0 0 0-15,4 6 0 0,-4-6-10 0,3 6-4 16,-3-6-1-16,7 6 0 0,4 5 15 0,-8-11 0 15,4 12 0-15,-7-12 0 0,0 0 0 0,8 0 0 0,2 6 0 0,-10-6 0 16,7 3 10-16,-7-3 5 0,14 3 1 0,-14-3 0 16,11 3-16-16,-1 0 0 0,1-3 0 0,-11 0 0 15,11 0 0-15,-11 0 0 0,0 0 8 0,10-3-8 16,-3 0 0-16,0-3 0 0,0 3 0 0,0 0 0 16,0-3 0-16,-3 0 0 0,3-5 0 0,-3 5 9 15,3-6-9-15,-4 6 0 0,4-3 9 0,-3 3-9 16,-1-5 0-16,1 5 0 0,3-6 0 0,-4 6 0 15,1 0 0-15,-1 0 0 0,-3 6 0 0,0 0 0 16,4-8 8-16,-1 2-8 0,1 0 8 16,-4 6-8-16,4-6 0 0,-4 6 0 15,3-6 0-15,-3 0 0 0,4 0 0 0,-4 0 0 0,0 1 0 0,3-4 0 16,-3 6 0-16,0-3 0 0,0 3 0 0,0 3 0 16,0 0 0-16,0 0 0 0,0-6 0 0,0 6-8 15,0 0 0-15,0 0 0 0,0 0 0 0,0 0 0 0,0 0-6 0,0 0-1 16,0 0 0-16,0 0 0 15,4 9 4-15,-4 3 1 0,0-1 0 0,0 1 0 0,0 0 10 0,0 0 14 16,0 2-3-16,0 4-1 0,0-6-10 0,3 5 0 16,-3-5 0-16,4 3 8 0,-4-3 4 0,0 5 1 15,3-8 0-15,1 3 0 0,-4 5-4 0,3-5-1 16,1 0 0-16,-4-6 0 0,3 3 0 16,-3 2-8-16,0-5 12 0,4 6-4 0,-4-12-8 0,0 0 8 15,3 6-8-15,-3-6 8 0,4 6-8 0,-4-6 0 16,3 6 0-16,-3-6 0 15,8 9-20-15,-8-9-5 0,7 0-2 0,-7 0 0 16,7 3-35-16,0-3-7 0,0 0-2 0,0 0-405 16,0-3-82-16</inkml:trace>
  <inkml:trace contextRef="#ctx0" brushRef="#br0" timeOffset="3775.922">18824 5209 850 0,'0'0'17'0,"0"0"6"0,0 0-23 0,0 0 0 15,0 0 0-15,0 0 0 16,0 3 56-16,0-3 6 0,0 11 2 0,0-5 0 0,-3 6 0 0,3-6 0 15,0 0 0-15,0 6 0 16,0-4 0-16,0-2 0 0,0 0 0 0,0 6 0 0,-4 0-52 0,4-1-12 16,0 4 0-16,0-3 0 15,0 5 0-15,0-5 0 0,0 0 0 0,4 3 0 0,-4 2 0 0,0-5 0 16,0 0 0-16,0-6 0 0,0 6 0 0,0-4 0 16,0-8 0-16,0 0 0 0,0 0 0 0,0 0 0 15,0 0 0-15,0 0-441 16,0 0-91-16</inkml:trace>
  <inkml:trace contextRef="#ctx0" brushRef="#br0" timeOffset="4016.139">18750 4956 1036 0,'0'0'23'0,"0"0"5"0,0 0 0 0,0 0 1 0,-3-6-29 0,3 6 0 0,-4-6 0 0,1 6 0 16,-1-12 71-16,4 12 8 0,0 0 1 0,-4 0 1 15,1-6-53-15,3 6-12 0,0-5-1 0,0 5-1 16,0-6-22-16,0 6-5 0,0-6-1 0,0 6 0 16,3-3-105-16,5 0-21 0,2 0-4 15,-10 3 0-15</inkml:trace>
  <inkml:trace contextRef="#ctx0" brushRef="#br0" timeOffset="4721.712">19015 5162 1206 0,'0'0'26'0,"0"0"6"0,0 0 0 0,0 0 3 0,0 0-35 0,0 0 0 0,-4 6 0 0,4-6 0 15,0 0 36-15,0 11 0 16,0-5 0-16,0-6 0 0,0 0-4 0,0 0-1 0,0 12 0 0,0-6 0 16,4 0-8-16,-1 5-2 15,-3-2 0-15,4 3 0 0,-4-6 1 0,3 6 0 0,-3-1 0 0,0-2 0 16,4 3-2-16,-4 0-1 0,3 0 0 0,-3-1 0 15,4 1-7-15,-4 0 0 0,3 2-1 0,-3 4 0 16,0-12-11-16,4 6 0 0,-4 0 9 0,0 2-9 16,0-8 0-16,0 6 8 0,0 0-8 0,0-4 0 15,0 4 0-15,0 0 8 0,0-6-8 0,0-6 0 16,0 0 8-16,0 0-8 0,0 0 8 0,0 0-8 16,0 0 17-16,0 0-1 0,0 0 0 0,0 0 0 15,0 0 8-15,0 0 2 0,0 0 0 0,0 0 0 16,0 0-5-16,0-6-1 0,3 0 0 0,-3-6 0 0,0 4-10 15,0-4-2-15,0 6-8 0,0-6 12 16,0 6-12-16,0-6 9 0,0-5-9 0,0 8 8 0,0-9-8 16,0 1 0-16,0 2-12 0,4 3 12 15,-4-5-16-15,0 5 4 0,4 0 0 0,-1 0 1 0,-3-2 0 0,4 8 0 16,-4-6 0-16,3 0 0 0,1 6 11 0,-4 3-10 16,3-5 10-16,-3 5-10 15,4-3 10-15,-1 0 0 0,1 0 0 0,-1 0-8 0,-3 6 8 16,4-6 0-16,-1 0 0 0,1 1 0 0,3-1 0 0,-4 3 0 15,5 0 0-15,-5 0 0 0,8 0-8 0,-4 3 8 0,0-3-8 16,-4 3 8-16,4 0 0 0,0 0 0 0,0 0 0 0,0 3 0 16,1 0 0-16,2 0 0 15,-3 0 0-15,0 6 0 0,0-4 0 0,0 7 0 16,0-6 0-16,-3 0 0 0,3 6 0 0,-4-6 0 16,5 8 0-16,-5-2 0 0,1 6 0 0,-1-4 0 15,1 4 0-15,-1-6 8 0,-3 11-8 0,4-11 0 0,-1 3 0 0,-3 2 0 16,4 1 11-16,-4-3 1 0,3 2 0 0,-3-5 0 15,4 0-12-15,-4 0 0 0,0-1 9 16,3-5-9-16,-3-3 8 0,4 3-8 0,-1 0 8 0,-3-6-8 16,0 0 0-16,0 0 8 0,4 0-8 0,3 0 0 15,-3-6-12-15,3-3-6 0,0 0-2 0</inkml:trace>
  <inkml:trace contextRef="#ctx0" brushRef="#br0" timeOffset="5309.848">19741 5147 1090 0,'0'0'24'0,"0"0"4"0,0 0 2 0,0 0 2 0,-7 3-32 0,0-3 0 0,-3 3 0 0,3-3 0 15,7 0 96-15,-7 0 12 0,0-3 4 0,0 6 0 16,-1 0-55-16,1 0-10 0,-3-3-3 0,3 0 0 15,3 0-28-15,-3 0-7 0,0 0-1 0,0 0 0 16,0 3-8-16,0 3 0 0,0-6 0 0,0 5 0 16,0 1 0-16,3 0-14 0,-3 0 3 0,0 0 1 15,0 0 26-15,0 0 6 16,0 5 1-16,0 4 0 0,0-3-23 0,0 0 0 0,0 5 0 0,0-2 0 16,0 3 0-16,0-1 0 0,0-5 0 0,-1 0 0 15,1 2 56-15,0 4 6 0,4-6 2 0,-1-3 0 16,1 2-52-16,-1 1-12 15,4-6 0-15,0 0 0 0,0-6 0 0,0 0 0 16,0 0 0-16,4 6 0 0,-4-6 0 0,3 6 0 0,-3-6-9 0,4 12 9 16,3-7 0-16,0 1 0 0,4 3 0 0,-1-3 10 0,1 0-10 0,-4 6 0 15,3-7 0-15,1 1 0 16,0-3 0-16,-1 0 0 0,1 0 0 0,-1-3 0 0,1 0 0 0,3 0 0 16,0 0 0-16,-3 0 0 0,3-3 0 0,0 0 0 15,-4 0 0-15,5 3 0 16,-5-6-18-16,1 1-6 0,3-7 0 0,-4 12-1 15,5-6-114-15,-1-6-22 0,0 6-5 0,-4-2-1 0</inkml:trace>
  <inkml:trace contextRef="#ctx0" brushRef="#br0" timeOffset="5941.048">20105 5229 1267 0,'0'0'28'0,"0"0"5"0,0 0 2 0,0 0 1 15,0 0-36-15,-7 0 0 0,7 0 0 0,0 0 0 16,-4 6 58-16,4-6 5 0,0 0 1 0,0 0 0 15,0 0-28-15,-3 6-4 0,3-6-2 0,-4 6 0 0,4-6-17 16,-3 6-3-16,3 0-1 0,0 5 0 0,0-5 13 0,0 0 2 16,0 3 1-16,0-3 0 0,0 6-25 0,0-1 8 15,0-5-8-15,0 3 0 0,0 0 18 0,0 0-2 16,0 2 0-16,3 7 0 0,-3-12 2 0,0 6 0 16,0 2 0-16,0-2 0 0,0 0-6 0,0 0-2 15,0-3 0-15,0-1 0 0,0 1-10 0,0 3 10 16,0-6-10-16,0 6 10 0,4-1-10 15,-4-11 10-15,0 0-10 0,0 0 10 0,0 0-2 0,0 0-8 16,0 0 12-16,0 0-4 16,0 0 4-16,0 0 0 0,0 0 0 0,0 0 0 0,0 0 6 0,0 0 2 15,0 0 0-15,-4-6 0 0,4 1-11 0,0-1-1 16,0 0-8-16,0-6 12 0,0 3-12 0,0-2 0 0,-3-1 0 0,-1 0 0 16,4 0 0-16,-3 6 0 15,-1-11 0-15,1 2-10 0,3 3 10 0,-4 0-12 0,0-2 12 0,1 2-12 16,-1 0 12-16,4-5-10 0,-3 5 10 0,-1 0-10 15,1 0 10-15,3-2 0 0,0 2 0 0,0 6 0 16,-4-6 0-16,1 3 0 16,3-2 0-16,-4-1-8 0,4 6 8 0,0-6 0 0,0 6 0 0,0-5-8 15,0 2 8-15,4 6 0 0,-4 0 0 0,3-3 0 16,-3 0-8-16,4 0 8 0,-1 0-8 0,1 1 8 16,3-1-10-16,-4 6 10 15,5-6-12-15,-1 0 12 0,0 0-22 0,0 3 2 0,7 0 1 0,-4 3 0 16,5-3-22-1,-1 3-5-15,-4 0-1 0,8 0 0 16,-4-6-30-16,0 0-7 0,0 6 0 0,0 0-384 0,0 0-76 0</inkml:trace>
  <inkml:trace contextRef="#ctx0" brushRef="#br0" timeOffset="6754.09">20401 5247 687 0,'0'0'15'0,"0"0"3"0,0 0 1 0,0 0 1 0,0 0-20 0,0 0 0 0,0 0 0 0,0 0 0 15,0 0 81-15,0 0 13 0,0 0 2 0,0 0 1 16,0 0-26-16,0 0-6 0,0 0-1 0,0 0 0 16,0 0-51-16,0 0-13 15,0 0 0-15,0 0 0 0,0 0 54 0,0 0 8 0,0 0 2 0,-3 6 0 16,6 0-52-16,-3-6-12 16,0 11 0-16,0-11 0 0,0 0 46 0,0 0 6 0,7 0 2 0,0 3 0 15,-3-3-35-15,3 3-7 0,0-3-2 0,0 3 0 16,-4 0 23-16,5-3 5 15,-1 3 1-15,0-3 0 0,0 0-22 0,3 0-4 0,-3-3-1 0,0 3 0 0,4 0-12 16,-4-3 9-16,4 0-9 0,-4 0 8 0,3 3-8 16,-3-3 8-16,4 3-8 0,-1-11 8 0,-2 11-8 15,2-6 8-15,-3 6-8 0,4-6 8 16,-4 0-8-16,0 6 0 0,0-6 0 0,4 0 0 0,-4 0 0 16,-4-2-14-16,4 5 3 0,-3-6 1 15,-1 3-3-15,1 0-1 0,-1-6 0 16,-3 1 0-16,0 2-6 0,0 0 0 0,0 0-1 0,0-3 0 15,0 1-8-15,-3 5-2 0,3-12 0 0,-4 9 0 0,-3-3 7 0,4 1 0 16,-4-1 1-16,3 6 0 0,-3-6 11 0,0 3 3 16,0 4 0-16,0 5 0 0,0-6-12 0,0 6-3 15,0 0 0-15,-4 6 0 0,4-6 4 0,-4 5 1 16,1-2 0-16,-1 9 0 0,4 0 19 0,-3 0 0 16,-1-1 0-16,4 4 0 0,-4 3 8 0,1-6 1 0,3 5 1 0,0-2 0 15,0-3 18-15,0 5 3 16,0-5 1-16,-1 0 0 0,5 0-41 0,-4 8-8 0,3-8-2 15,1 0 0-15,-1-1 19 0,1 1 0 0,-1 3 0 16,4-9 0-16,0 6 36 0,0-1 12 0,0-5 1 0,4-3 1 16,-4 6-29-16,3 0-5 0,1 2-2 0,3 1 0 15,0-6 5-15,0 0 1 0,0 3 0 0,0 3 0 16,4-1-11-16,-1 1-1 0,-3-6-8 16,4 6 12-16,-1 0-12 0,1-7 8 15,0 4-8-15,-1 3 0 0,1-6 9 0,-1 0-9 0,1 0 8 0,0-1-8 16,3 1-22-16,-4-3-10 15,1 3-1-15,3-3-1 0,-3 3 42 0,3-3 8 0,-4 3 1 0,4 0 1 16,0-6-29-16,-3 6-5 0,3-6-2 0,-3 0 0 16,3 5-37-16,-4-5-7 0,5 0-2 15,-5 6 0-15,1-6 0 0,-1 6 0 0,1-6 0 0,-4 0 0 16,7 6 52-16,-7-6 12 0,4 0 0 0,-1 0 0 16,1 0-175-16,-4 0-32 0</inkml:trace>
  <inkml:trace contextRef="#ctx0" brushRef="#br0" timeOffset="106991.311">3348 6931 428 0,'0'0'9'0,"0"0"3"0,0 0 0 0,0 0 0 0,0 0-12 0,0 0 0 0,0 0 0 0,-4 6 0 16,4-6 52-16,0 0 9 0,0 0 2 0,-3 6 0 15,3-6-23-15,0 0-4 0,0 0 0 0,0 0-1 16,-4 6-18-16,4-6-3 0,0 0-1 0,0 0 0 16,0 0-5-16,0 0 0 0,0 0-8 0,0 0 12 15,0 0-12-15,-3 3-18 16,3-3 4-16,0 0 1 0,0 0 13 0,-4 9 0 0,4-9 0 0,0 6 0 15,0-6 0-15,0 0 0 0,0 9 0 0,0-4 0 16,0-5 48-16,0 12 13 0,0-6 3 0,0 6 0 16,-3 0-27-16,3-4-5 0,0 10 0 0,0 0-1 15,3-7-7-15,-3 4-2 0,0 9 0 0,4-7 0 16,-4 1-9-16,3 2-1 0,1-2-1 0,-4 3 0 16,0 2 22-16,3 1 5 0,-3-7 1 0,0 10 0 15,0-10-14-15,0 4-2 0,0 3-1 0,0-4 0 16,0 4-22-16,-3-7 9 0,3 7-9 0,-4 2 0 15,4-2 0-15,-3-4 0 0,3 4 0 0,-4-1 0 16,4 1 38-16,0-3 1 0,-3 2 0 0,3-2 0 16,0-4-39-16,-4 1 0 0,4-3 0 0,0 2 0 15,-3 1 9-15,3-6 1 0,-4-1 0 0,1 1 0 0,3 3-10 16,-4-3 0-16,4-1 0 0,-3-2 0 0,3 0 0 16,0 0 0-16,-4-3 0 0,4 5 8 0,0-11-8 15,-4 6 0-15,4-6 0 0,0 0 8 0,0 0-8 0,0 0 8 16,0 0-8-16,0 0 8 0,-3 6 3 0,3-6 0 15,-7 0 0-15,0-6 0 0,0 6-11 0,-4-11 8 16,1-1-8-16,-1 3 8 0,0-6-8 0,1 1-12 16,-1-4 2-16,-3 0 1 15,0-2-42-15,3 2-8 0,1-5-1 0,-8 2-1 16,4-3 24-16,0 1 5 0,0 2 0 0,0-2-393 16,0 2-79-16</inkml:trace>
  <inkml:trace contextRef="#ctx0" brushRef="#br0" timeOffset="109299.721">2999 6784 738 0,'0'0'16'0,"0"0"3"0,0 0 1 0,0 0 1 0,0 0-21 0,0 0 0 0,0 0 0 0,0 0 0 16,0 0 71-16,0 0 9 0,0 0 3 0,0 0 0 15,0 0-59-15,0 0-11 0,0 0-2 0,0 0-1 16,0 0-10-16,0 0 12 0,-7 12-12 0,7-12 12 16,0 0-12-16,0 0 0 0,0 0 0 0,0 6 8 15,3 6-8-15,1 0 0 0,3-4 0 0,0 1 0 16,3-6 0-16,-3 3 8 0,0 0-8 0,4 0 8 16,-4 0-8-16,4-6 0 0,3 6 9 0,-4-1-9 15,4-5 11-15,1 6-3 0,2-6 0 0,1 3 0 16,-1 0-8-16,-2 0 8 0,6 3-8 0,-4-3 8 0,1 6-8 0,-4-3 0 15,7 0 0-15,-3-1 8 0,-4-5 0 16,4 6 0-16,-4 0 0 0,3 0 0 0,1-3-8 0,3 0 0 16,-3 6 0-16,0-6 0 0,-1 6 0 0,4-9 0 15,-3 5 0-15,0 1 0 0,3-6 0 0,-4 6 0 16,1-6 0-16,0 0 0 0,-1 0 0 0,1 0 0 16,7-6 0-16,-8 6 8 0,-3-6-8 0,4 6 8 15,0-5-8-15,-1 5 8 0,-3-9-8 16,1-3 0-16,-1 6 0 0,0 0 8 0,-4 0 1 0,-3 0 0 15,4 6 0-15,-7-5-567 0</inkml:trace>
  <inkml:trace contextRef="#ctx0" brushRef="#br0" timeOffset="110295.624">3750 7599 597 0,'0'0'12'0,"0"0"4"0,0 0 0 0,0 0 2 0,0-6-18 0,0 6 0 0,-4-6 0 0,4 6 0 16,0-3 36-16,0 3 3 0,0 0 1 0,-3-6 0 0,3 6 1 0,0 0 1 15,0 0 0-15,0 0 0 0,0 0-2 0,0 0 0 16,0 0 0-16,0 0 0 0,0 0-14 0,0 0-3 15,0 0-1-15,0 0 0 16,0 0-6-16,-7 3 0 0,3 3-1 0,4-6 0 16,-3 6-3-16,-1 0 0 0,4 6 0 0,0-7 0 15,0 1 3-15,0 0 0 0,0 0 0 0,0 0 0 16,0 0 0-16,4 0 0 0,-4 2 0 0,0-2 0 0,0 0-24 0,3 6-5 16,-3-6-1-16,4 0 0 0,-1 0 44 0,-3 5 9 15,4-2 2-15,-1-3 0 0,1 6-23 0,0 0-4 16,-1-4-1-16,4 4 0 0,-3 0-2 0,-1 0-1 15,1 5 0-15,-1-8 0 0,1 3-1 0,-4 0 0 0,3 5 0 16,1-5 0-16,-1-6-8 0,1 3 0 0,-1 3-10 16,1-1 10-16,-1-5 0 0,1 0 0 0,0 6 0 15,-1-6 0-15,-3-6 0 0,0 0 0 0,11 0 0 0,-4 6 0 16,-4-3 12-16,4-3 9 0,0-3 2 0,0-3 0 16,0 0-6-16,1 0-1 0,-1 0 0 15,3-6 0-15,-3 1 8 0,-3-1 0 0,-1-3 1 0,4 3 0 16,-3 1-2-16,-1-4-1 0,-3 3 0 0,0 0 0 15,4 1-10-15,-4-1-1 0,0 6-1 0,0-6 0 16,0 3-10-16,-4-2 0 0,4 5 0 0,0 0 8 16,0 0-8-16,0 6 0 0,-7 0 9 0,7 0-9 15,-3-6 0-15,3 6 0 0,-4-6 0 0,4 6-12 16,-3 0-16-16,-1-6-3 16,1-2-1-16,-1 5 0 0,4-3-25 0,-7 0-6 0,7-3-1 15,0 3 0-15,7-6-21 0,-3-2-5 0,-1 2-1 16,4 0 0-16,0-5-20 0,0 5-4 0,11-32-1 15,0 20 0-15</inkml:trace>
  <inkml:trace contextRef="#ctx0" brushRef="#br0" timeOffset="111087.643">4307 7543 1177 0,'0'0'25'0,"0"0"6"0,0 0 1 0,0 0 2 0,0 0-34 0,0 0 0 0,0 0 0 0,0 0 0 15,0 0 84-15,-7 0 9 0,7 0 3 0,0 0 0 16,0 0-32-16,-7 6-5 0,7-6-2 0,0 0 0 16,0 0-14-16,0 0-3 0,0 0-1 0,-3 0 0 15,3 0-22-15,0 0-4 0,0 0-1 0,0 0 0 16,-7 0-12-16,7 0 0 0,0 0 8 0,0 0-8 16,-7 0 12-16,7 0-1 0,0 0 0 0,-11 6 0 15,0-6-11-15,4 6-12 0,0-6 2 0,7 0 1 16,-7 5-1-16,7-5 0 0,-7 6 0 0,0 0 0 15,0-3 23-15,0 3 5 0,7-6 1 0,-7 3 0 0,7-3-29 0,0 0-6 16,-7 9 0-16,7-9-1 0,0 0 7 0,0 0 2 16,0 0 0-16,0 0 0 15,0 0 26-15,0 0 6 0,0 0 0 0,0 0 1 16,0 0-71-16,0 0-14 0,0 0-4 0,0 0 0 0,0 0 52 0,0 0 12 16,0 0 0-16,0 0 0 0,0 0 0 0,4 0 0 15,-4 0 0-15,3 6 0 0,4 0 0 0,-7-6 0 16,0 0 0-16,4 5 0 0,-1 1 0 0,1 0 0 15,-1-3 0-15,-3 6 0 0,4-3 22 0,-1 0 7 16,1-3 2-16,-4 8 0 0,0-11-31 0,3 6 0 0,1 0 0 16,-1 0 0-16,1 0 0 0,-4-6 0 0,3 6 0 15,-3-6 0-15,4 3 0 0,-1 3 0 0,1-3 0 0,-4-3 0 16,7 8 0-16,0-2 0 0,-7-6 0 0,4 6 0 31,-1-6-28-31,4 6 0 0,-3 0 1 0,-1 0 0 0,-3-6 43 0,4 6 9 0,-1-3 2 0,1 5 0 31,-4-8-43-31,7 6-9 0,-4 0-2 0,1 3 0 0,0-3 43 0,-4 0 9 16,0-6 2-16,3 6 0 16,-3-6-43-16,0 11-9 0,4-2-2 0,-4-3 0 0,0 0 47 0,0-6 8 0,0 0 3 0,0 6 0 15,0-6-31-15,0 0 0 0,0 6 0 0,0-6 0 16,0 0 0-16,0 11 8 0,0-11-8 0,-4 6 9 16,4-6-1-16,-3 6-8 0,-1 0 12 0,0-3-4 15,-3 3-8-15,4-3 12 0,3-3-12 0,-7 3 12 16,7-3-12-16,-4 3 0 0,4-3 9 0,-10 3-9 0,3-3 16 15,-4 0-2-15,0 0 0 0,4-3 0 16,-3 3-14-16,3-3 0 0,-4 0 0 0,1 0 0 16,3 0-72-16,-4 0-16 0,4 0-4 0,0-3-686 15</inkml:trace>
  <inkml:trace contextRef="#ctx0" brushRef="#br0" timeOffset="111639.704">4632 6887 936 0,'0'0'20'16,"0"0"5"-16,0 0 1 0,0 0 0 0,0 0-26 0,0 0 0 0,0 0 0 0,0 0 0 15,0 0 68-15,0 0 9 0,0 0 2 0,0 0 0 0,0 0-46 0,0 0-9 16,-4 6-1-16,4 3-1 0,4 3-22 0,-4 0-10 16,4-1 1-16,3 4 0 15,-7 3 58-15,3-1 12 0,1 7 3 0,-1 2 0 0,1 10-25 0,-1-4-5 16,1-3-1-16,-1 9 0 16,-3-8-4-16,0 2-1 0,0 6 0 0,0 4 0 0,0-10-2 0,0 6-1 15,-3-3 0-15,-1 4 0 0,-3 2 14 0,4 3 2 16,-4-6 1-16,0 3 0 0,-1-8-1 0,1 2 0 15,0-3 0-15,0-2 0 0,4 2-22 0,-1-9-5 16,1 1-1-16,-1 2 0 0,1-8-13 0,-1 3 11 16,4 2-11-16,0-11 10 0,-3 6-10 0,3-7 0 0,0 4 0 15,0-9 0-15,3 0 0 0,-3 6 8 0,0-12-8 0,0 0 0 16,0 0-12-16,0 0-7 0,0 0-1 0,7 0-1 31,0-6-130-31,0 0-25 0,0 0-6 0</inkml:trace>
  <inkml:trace contextRef="#ctx0" brushRef="#br0" timeOffset="112030.991">4434 7499 727 0,'0'0'16'0,"0"0"3"0,0 0 1 0,0 0 0 0,0 0-20 0,0 0 0 16,0 0 0-16,0 0 0 0,0 0 73 0,0 0 11 16,0 0 1-16,4-6 1 0,3 6-69 0,0 0-17 15,-3 0 0-15,3 0 0 0,3 0 0 0,-3 6 0 16,4-6 0-16,-4 6 0 0,3-6 40 0,5 3 4 15,-5 0 0-15,1 0 1 0,-1-1-21 0,1 1-4 16,0-3 0-16,-1 6-1 0,1-6 5 0,-1 0 0 16,4 0 1-16,-3 0 0 0,3 0-9 0,-3 0-3 15,-1-6 0-15,-3 6 0 0,0-3 11 0,4 3 1 16,0-2 1-16,-1 2 0 0,1-3-38 0,-1 0-8 16,-3 3-2-16,4-3 0 15,-1 3-16-15,5-6-3 0,-1 6-1 0,-4 0 0 16,1-6-95-16,3 6-19 0</inkml:trace>
  <inkml:trace contextRef="#ctx0" brushRef="#br0" timeOffset="112350.232">4974 7708 921 0,'0'0'20'0,"0"0"4"0,0 8 0 0,0-2 4 0,-3 6-28 0,3-6 0 16,0 0 0-16,-4 3 0 15,4-1 73-15,0 1 10 0,0 3 1 0,-3-6 1 0,3 6-10 0,-4-1-3 16,4-5 0-16,-3 3 0 0,-1 0-5 0,4 0-2 15,0-9 0-15,-4 11 0 0,4-11-50 0,0 0-15 16,0 0 0-16,0 0 8 0,0 0 44 0,0 0 10 16,0 0 2-16,0 0 0 15,0 0-103-15,0 0-20 0,0 0-4 0,0 0-478 16,4-11-96-16</inkml:trace>
  <inkml:trace contextRef="#ctx0" brushRef="#br0" timeOffset="112563.261">4893 7331 754 0,'0'0'21'0,"0"0"5"0,0 0-26 0,0 0 0 0,0 0 0 0,0 0 0 16,0 0 54-16,0 0 6 0,0 0 0 0,0 0 1 15,0 0-49-15,4 9-12 0,-4-9 0 0,7 6 0 16</inkml:trace>
  <inkml:trace contextRef="#ctx0" brushRef="#br0" timeOffset="113191.052">5172 7622 1126 0,'0'0'24'0,"0"6"6"0,0 3 1 0,0 3 1 0,0-1-32 0,0 7 0 0,0-6 0 0,0-3 0 15,0 5 73-15,3 1 8 0,-3-3 2 0,0 3 0 16,4-1-51-16,-4 1-9 0,3-3-3 0,-3 5 0 16,4-2 17-16,-4-3 3 0,0 5 1 0,3 1 0 15,-3-12-29-15,0 6-12 0,0 2 11 0,0-2-11 16,0-6 8-16,0 6-8 0,0-6 0 0,-3 0 0 16,3-6 8-16,0 0-8 0,0 0 0 0,0 0 9 15,0 0 1-15,0 0 0 0,0 0 0 0,0 0 0 16,0 0-10-16,-4-6 10 0,-3 0-10 0,4-6 10 15,-1 6-10-15,1-6 0 0,3 1 0 0,0 2 0 16,0 0 0-16,0 6 0 0,0-9 0 0,0 1 0 0,0-4 0 0,0 3 0 16,0 0-9-16,0 1 9 15,3 5 0-15,1-6 0 0,-1-3 0 0,1 6 0 0,-1 1 0 16,1-4 0-16,3 6 0 0,-4-6 0 16,1 3 0-16,-1-2-18 0,1 2 4 0,3 0 1 0,-3 3 13 0,3 0 0 15,-4-6 0-15,1 7 0 0,3-4 0 0,-4 3 16 16,1 3-1-16,3-3-1 0,-4 3-14 0,1-3 0 15,6 6 0-15,-10 0 0 0,8 0-12 0,-8 0-4 16,7 0-2-16,0 6 0 0,-4-6 29 0,1 6 5 16,3 3 2-16,-4 0 0 0,4-1-29 0,0 4-5 15,0-6-2-15,-3 6 0 0,3-3 29 0,-3 5 5 0,-1 1 2 16,4-3 0-16,-3 0-18 0,-1 2 0 0,4-2 0 0,-3 6 0 16,-1-7 0-16,1 1 0 15,-1 0 0-15,1 3 0 0,3 2 0 0,-3-5 0 0,-1-6 0 16,-3 6 0-16,4 2 0 0,-1-2 0 0,1 0 0 0,-4-6 0 15,3 6 0-15,-3-4 0 0,0-2 0 0,4 6-508 16,-1-6-106 0</inkml:trace>
  <inkml:trace contextRef="#ctx0" brushRef="#br0" timeOffset="114717.478">6297 7611 806 0,'0'0'17'0,"0"0"4"0,0 0 1 0,0 0 2 0,0 0-24 0,0 0 0 16,0 0 0-16,0 0 0 0,0 0 68 0,0 0 8 16,0 0 3-16,0 0 0 0,0 0-31 0,0 0-7 15,0 11-1-15,0-11 0 0,0 0-12 0,0 0-4 16,4 6 0-16,-4-3 0 0,0-3-24 0,3 6-19 16,-3-6 3-16,7 3 1 0,-7-3 63 0,4 6 13 15,-1-3 3-15,4 0 0 0,-3 0-52 0,3 2-12 16,0-5 0-16,0 0 0 0,0 6-10 0,4-6-5 15,-1 6-1-15,1-6 0 0,3 0 16 0,-3 0 0 0,-1-6 0 16,1 6 0-16,-1-6 0 0,1 6 10 0,3-5-10 0,-3 2 8 16,-1-3-8-16,-3 0 0 0,4 3 0 0,3-3 8 15,-7 3-8-15,0 3 0 0,-4-6 0 0,5 6 8 16,-1-11-8-16,-4 11 0 0,1-6 0 0,-1 6 8 16,4-6-8-16,-3 0 0 0,-1 3 0 0,1 0 0 15,-4 3 0-15,0 0 0 0,3-3 0 0,-3 3 0 16,0-6 0-16,0 0 0 0,-3 0 0 0,-1 1 0 15,1-1 0-15,-1 0 0 0,1 0 0 0,-4-6 0 16,0 6 0-16,0-3 0 0,-4 1 0 0,4 5 0 16,-7-3 0-16,3 0 0 0,1-6 0 0,-4 6 0 15,-1 0 8-15,1 1-8 0,0 2 0 0,-3-3 8 16,6 6 25-16,-10-3 5 0,7 3 1 0,0 3 0 16,-1-3-11-16,5 6-3 0,-4-3 0 0,3 2 0 15,1 7-25-15,3-6 0 0,-1 0 0 0,1 6 0 0,0-3 0 16,-3 5 0-16,3 1 0 0,0-3 0 0,3-1-10 15,1 7-7-15,-1-3-2 0,1 2 0 0,-1-2 11 0,1 0 8 16,3-1-12-16,-4 4 12 0,4-6 13 0,0 3 10 16,0-4 1-16,0 1 1 15,4 6-41-15,-4-9-9 0,3 2-2 0,-3-2 0 0,4 0 43 0,3-3 9 16,-4 0 2-16,4 5 0 16,0-2-43-16,0-3-9 0,7 0-2 0,-7-3 0 0,4 3 43 0,3-3 9 15,-3-3 2-15,6 6 0 16,-2-6-47-16,2 0-8 0,1 0-3 0,-1 0 0 0,-2 0 31 0,2-6 0 0,-3 3 0 15,4 0 0-15,0 0 0 0,-1 0 0 0,4 0-9 0,-7 0 9 32,4-3-36-32,0 3-3 0,-1-3 0 0,-2 1 0 15,-1-1-123-15,0 6-25 0,7-18-5 0,-14 9 0 0</inkml:trace>
  <inkml:trace contextRef="#ctx0" brushRef="#br0" timeOffset="115643.911">6957 7493 1267 0,'0'0'28'0,"0"0"5"0,0 0 2 0,0 0 1 0,-4-6-36 0,1 0 0 0,3-6 0 0,-4 7 0 16,4-4 58-16,0 6 5 0,-3-6 1 0,3 3 0 16,0 6-52-16,0-12-12 0,-4 6 0 0,4 6 0 15,0-5 26-15,0 5 2 0,-3-6 1 0,3 6 0 16,0 0 5-16,0 0 1 0,0 0 0 0,-7-6 0 16,7 6-35-16,0 0 0 0,-4-3 0 0,-3 0 0 15,7 3 0-15,-7 3 0 0,0-3 0 0,-4 3 0 16,4 3 0-16,0 0 0 15,0-6 0-15,0 5 0 0,0 1 0 0,3 6 0 0,1-3 0 0,-1 6 0 16,1-10 0-16,-1 10 0 0,1-3 0 0,-4-6 0 16,3 3 0-16,-3 2 0 0,4 7 0 0,-1-12 0 15,1 0 0-15,-1 0 0 0,4 0 0 0,-3-1 0 16,-1-5 0-16,0 9 0 0,4-9 0 0,-3 9 0 16,3-9 0-16,0 0 0 0,0 0 0 0,-4 6 0 15,4-6 0-15,0 0 0 0,0 0 0 0,0 9 0 0,0-9 0 16,0 0 0-16,0 0 0 0,0 0 0 0,4 6 38 0,-1-6 1 15,-3 0 0-15,0 0 0 0,8 6-31 0,-8-6-8 16,3 0 0-16,4 0 0 0,0 0 0 0,-3 0 8 16,-4 0-8-16,0 0 8 0,7-6-8 0,-4 6 0 15,4 0 0-15,0 0 0 0,-3-6 18 0,-4 6 2 16,7 0 1-16,-7 0 0 0,7 0-21 0,0 6 0 16,-7-6 0-16,4 0 0 0,3 6 0 0,0-6 0 15,3 11 0-15,-3-11 0 0,-3 6 0 0,-1-3 0 16,1 3 0-16,3-3 0 0,-3 3 0 0,3 0 0 15,0 2 0-15,-4 4 0 0,4-6 0 0,-3 0 0 16,-1 0 0-16,4 0 0 0,-3 0 0 0,-1 0 0 0,1 2 0 16,-1 4 0-16,-3-6 0 0,4 0 0 15,0 0 0-15,-4 0 0 0,0 2 0 0,0 1 0 0,3 0 0 16,-3 3 0-16,0-6 0 0,0 0 0 0,0-1 0 0,-3 1 0 16,3 3 0-16,-4-3 0 0,4 3 0 0,0 0 0 15,0-9 0-15,0 6 0 0,0-6 0 0,-4 5 0 16,4-5 0-16,0 0 0 0,0 0 0 0,-3 6 0 15,3-6 0-15,-7 6 0 0,7-6 0 0,-7 0 0 16,0 6 0-16,0-6 0 0,0 0 0 0,0 0 0 16,0 0 0-16,0 0 0 0,-4 0 0 0,7 0 0 15,-3-6-47-15,-7 6-13 16,7 0-4-16,0 0 0 0,0 0 0 0,0-6 0 16,0 6 0-16,0 0 0 0,7 0 28 0,-7 6 6 0,7-6 1 15,-7 0-398-15,7 0-79 0</inkml:trace>
  <inkml:trace contextRef="#ctx0" brushRef="#br0" timeOffset="116756.944">7246 7461 806 0,'0'0'17'0,"0"0"4"0,0 0 1 0,0 0 2 0,0 0-24 0,0 0 0 16,0 0 0-16,0 0 0 0,0 0 107 0,0 0 17 15,0 0 3-15,0 0 1 0,0 0-52 0,0 0-9 16,0 0-3-16,0 0 0 0,-7 0 0 0,7 0 0 16,0 0 0-16,0 0 0 0,-4-6-38 0,4 6-8 15,-7-3-2-15,7 3 0 0,0 0 6 0,-7-3 1 16,7 3 0-16,0 0 0 0,0 0-10 0,-3 3-1 15,-4-3-1-15,7 0 0 0,-7 0-3 0,0 3-8 0,3 0 12 0,-3 0-4 16,0 0-8-16,0-1 0 16,7-2 0-16,-7 3 8 0,7-3-8 0,-7 6 8 15,3 0-8-15,-6 0 8 0,6-6-8 0,4 0 0 16,-7 6 0-16,7-6 8 0,-7 6-8 0,4 0 0 16,-1-3 9-16,4-3-9 0,-7 6 0 0,7-6 0 0,-4 5 0 0,1 4 8 15,3-9-8-15,-4 9 0 0,4-3-11 0,-3 0 11 16,3-6 0-16,0 0 0 0,0 0 0 0,0 6 0 15,0 0 0-15,3-1 0 0,-3 4 0 0,0-6 0 16,4 3 0-16,-4 0 0 0,0-6 0 0,3 9 0 16,1-3 0-16,0 0 0 0,-4-6 0 0,3 11 0 15,-3-5 0-15,0-6 0 0,4 3 0 0,-1 3 0 16,1-3 0-16,-4-3 0 0,0 0 0 0,3 6 0 16,4 0 0-16,-7-6 12 0,11 3-1 0,-11-3 0 0,3 5-11 15,-3-5 8-15,4 0-8 0,-1 0 8 16,4 0-8-16,-7 0 0 0,8 0 9 0,-1 0-9 0,-7 0 0 15,3 0 0-15,4 0 0 0,0 0 8 0,0 0-8 0,0 0 0 16,-3 0 0-16,3 0 0 0,0 6 0 16,-4-6 0-16,5 0 0 0,-8 0 0 15,0 0 0-15,7 6 0 0,0 0-11 0,0-6 11 0,0 6 0 0,0-6 0 16,-4 6 0-16,1-6 0 0,-4 0 0 0,7 6 0 16,-4-3 0-16,-3-3 0 0,4 6-15 0,-1-3 0 15,1 5 0-15,0-2 0 0,-4-6 15 0,3 6 15 16,-3 0-3-16,0 0-1 0,0-6 33 0,0 12 8 15,0-12 0-15,0 3 1 16,0 5-93-16,-3 1-20 0,6-3-3 0,-3 6-1 0,0-6 52 0,0 0 12 16,0-1 0-16,-3 1 0 0,3-6 9 0,0 6 5 0,0-6 1 15,0 6 0-15,0-6-24 0,0 6-5 0,0-6-1 0,-4 6 0 16,4-6 27-16,0 0 6 0,0 0 1 0,-7 9 0 16,0-3-31-16,3-1-5 0,4-5-2 0,-7 6 0 15,7-6 19-15,-3 0 0 0,-8 6 0 0,11-6 0 16,-7 0 18-16,7 0 7 0,0 0 2 0,-10 0 0 15,3 0-19-15,7 0-8 0,0 0 0 16,0 0 8-16,-8 0-8 0,1 0 0 0,7 0 0 0,0 0-11 16,-7 0-8-16,7 0-1 0,0 0-1 0,-10 0 0 31,3 0-14-31,0 0-2 0,7 0-1 0,-7 0 0 16,7 0-34-16,-7 0-8 0,7 0 0 0,-7 0-1 0,7 0-112 0,-8 0-23 0</inkml:trace>
  <inkml:trace contextRef="#ctx0" brushRef="#br0" timeOffset="117871.852">7662 7452 900 0,'0'0'20'0,"0"0"4"15,0 0 0-15,0 0 1 0,-7 3-25 0,4 0 0 0,-8 0 0 0,4 0 0 16,4-1 81-16,-4 1 11 0,-4 9 3 0,4-12 0 16,0 6-24-16,0 0-5 0,-4 0-1 0,8 0 0 0,-4-3-47 0,3 3-10 15,-3-4-8-15,3 7 12 0,4-9 34 0,-7 3 7 16,0 6 2-16,4-9 0 0,-4 6-37 0,7 0-7 15,-11 0-2-15,8 0 0 0,3-6-9 0,0 0 0 16,-4 0 0-16,1 5 0 0,3-5 15 0,-4 6 1 16,1 0 0-16,-1 0 0 0,1 0-16 0,-1 3 9 15,4-3-9-15,-4 0 8 0,1 5-8 0,3-5 0 0,0 0 0 16,0 3 8-16,0 0-24 0,0-1-4 0,-4-2-2 16,4 6 0-16,0-6 22 0,0 0 0 0,0 0 0 0,0 3 0 15,4-1 0-15,-4 1 0 0,0-3 0 16,0 0 0-16,0 0 0 0,3 0 0 15,-3 0 0-15,4-3 0 0,-4-3 21 0,4 5 9 16,-4-5 2-16,3 6 0 0,1-3-23 0,-1 3-9 0,-3-6 8 0,7 3-8 16,0-3 28-16,4 6 0 0,-8-6 0 0,4 0 0 15,-3 0-40-15,3 0-7 0,0 0-1 0,0 0-1 16,0-6 21-16,0 0 0 0,4 0 8 0,-4 0-8 16,0-2 9-16,0 2-9 0,0 0 10 0,0 0-10 15,0 0 12-15,-3-6-4 0,3 1-8 0,0 2 12 16,-4 3-12-16,1-6 0 0,3 6 0 0,-4-11 0 15,1 8 0-15,-1-3 0 0,5 0 0 0,-5 1 0 16,1-1 0-16,-1 0 9 0,1 0-9 0,-4-2 8 0,3 2-8 16,1 6 0-16,-1-9 0 0,1 3-11 15,-4 4 11-15,0-1 0 0,-4 3 8 0,4 0-8 0,0 0 0 0,0-6-18 16,0 7 3-16,0 5 1 0,0-6 14 0,0 6-12 16,-3-6 12-16,3 6-12 0,0 0 25 15,-4-3 6-15,4 3 1 0,0 0 0 0,0 0-36 0,0 0-8 16,0 0 0-16,0 0-1 15,0 0 16-15,0 0 9 0,0 0-10 0,0 0 10 16,0 0-33-16,0 0-1 0,0 0 0 0,0 0 0 0,0 0 34 0,0 0 0 16,0 6 0-16,-3 3 0 0,3 2 0 0,0 1 0 15,-4 0 0-15,4 0 0 0,0 2 0 0,-3-2 0 16,3 0 0-16,0 5 0 0,0-2 0 0,0 3 0 16,0-1 0-16,-4 1 0 0,4 0 0 0,4 2 0 15,-4-2 0-15,0-3 0 0,3 2 0 0,-3-5 0 0,4 0 0 0,-1 2 0 16,-3-2 0-16,0 0 0 0,4 0 0 15,-1-1 0-15,1-2 0 0,-1 0 0 0,1-3 0 0,-4 0 0 16,3 3 0-16,1-3 0 0,-1-1 0 0,1 1 0 16,-1 0 0-16,1 0 0 0,3-6 0 0,-3 6 0 15,3-3 0-15,0 0 0 0,0 0 0 0,3 0 0 16,-6 0-109 0,3 3-15-16,0-6-4 0,0 5 0 0</inkml:trace>
  <inkml:trace contextRef="#ctx0" brushRef="#br0" timeOffset="118416.243">7948 7537 466 0,'0'0'12'0,"0"0"5"0,0 0-17 0,0 0 0 0,0 0 0 0,0 0 0 15,0 0 96-15,0 0 16 0,0 0 4 0,0 12 0 16,0-6-18-16,0 0-3 0,-3-1-1 0,3 4 0 15,0-9-30-15,0 9-5 0,0 0-2 0,0 3 0 16,-4-6-7-16,4 5-2 0,0-2 0 0,-3 0 0 16,3 0-4-16,0 2-2 0,0 1 0 0,0-6 0 0,0 6-21 15,0-6-4-15,0 3-1 0,0 2 0 0,0 1-7 16,0-6-1-16,0 6-8 0,3-6 12 0,-3 5-12 0,0-5 0 16,4 3 0-16,-4-3 0 0,0 6 0 0,3-6 0 15,-3-1 0-15,0 1 0 16,4 0-76-16,-4-6-8 0,0 3-1 0,0-3-399 15,3 6-79-15</inkml:trace>
  <inkml:trace contextRef="#ctx0" brushRef="#br0" timeOffset="118731.628">7930 6993 565 0,'0'0'12'0,"0"0"2"16,0 0 1-16,0 0 2 0,0 0-17 0,-3 6 0 0,-4-6 0 0,7 0 0 16,0 0 25-16,0 0 2 0,0 0 0 0,0 0 0 15,0 0-27-15,0 0 8 0,0 0-8 0,0 0-194 16,0 0-42-16</inkml:trace>
  <inkml:trace contextRef="#ctx0" brushRef="#br0" timeOffset="119845.526">8227 7605 1036 0,'0'0'23'0,"0"0"5"0,0 0 0 0,-7 6 1 0,0-6-29 0,0 11 0 16,0-5 0-16,3-6 0 0,4 0 57 0,-7 3 6 16,7-3 1-16,0 0 0 0,0 0 0 0,0 0 0 15,0 0 0-15,0 0 0 0,0 0-20 0,0 0-4 16,0 0-1-16,0 0 0 0,0 0-15 0,0 0-4 16,-7 6 0-16,7-6 0 0,0 0-12 0,0 0-8 15,0 0 10-15,0 0-10 0,0 0 0 0,0 0 0 16,0 0 0-16,0 3 0 0,0-3 0 0,0 0 0 0,0 9 0 15,0-3 0-15,0-6 0 0,3 5 0 0,1 1 0 0,-1 0 0 16,5 0 0-16,-5 0 0 0,4 0 0 0,0-6 0 16,0 6 0-16,0-3 0 0,0 0 0 0,0 0 0 15,0 0 0-15,1 2 0 0,-1-2 0 0,0 3 0 16,0-6 0-16,0 0 0 0,0 0 0 0,0 0 0 16,3 0 0-16,-3 0 0 0,4 0 0 15,0 0 0-15,-4 0 0 0,0-6 0 0,0 3 0 16,0-2 0-16,0 5 0 0,0-3 0 0,4-3 0 0,-4 3 0 15,0 0 24-15,0 0-2 0,0-3 0 0,0 6 0 16,-4-6-22-16,4 0 0 0,-3-6 0 0,3 7 0 16,-3 2 0-16,-1-3 0 0,1-3 0 0,-1 3 8 15,1 3-8-15,-1-3 0 0,-3-5 0 0,4 5-8 16,-4 0-10-16,0 0-2 0,0 0 0 0,0 0 0 0,0 0 20 16,-4-3-8-16,1 9 8 0,-1-5 0 0,1-1-17 0,-4-6 3 15,3 12 1-15,-3-6 0 0,0-3 13 16,0 6-12-16,-4-6 12 0,1 7-12 0,-1-1 12 15,1 3 0-15,2-3 0 0,-2 3 0 0,3 3 0 0,-4 0 0 16,1-3 0-16,3 2 10 0,0 7-2 0,-1-6 0 16,1 6 0-16,4-9 0 0,3 0-8 0,-4 6 0 15,-3 6 0-15,7-6 0 0,-3-1 0 0,3-5 0 16,-4 12 0-16,4-6 0 0,0 0 0 0,-3 3 0 16,3 3 0-16,-4-1 0 0,4 1 0 0,-3 0 0 15,3-3 0-15,0 8 0 0,0-5 0 0,0 0 0 16,0 0 0-16,0 8 0 0,0-8 0 0,0 0 0 15,0 5 0-15,0-2-11 0,0 3 11 0,0-7 0 16,0 1 8-16,0 0-8 0,3-3 0 0,1 2 0 0,-4 1 0 0,3-6-8 16,1 3 8-16,-1 0 0 0,1 0 10 0,3 2-10 15,-4-5 9-15,4 0-9 0,1 0 8 0,-1 6-8 16,3-6 9-16,-3-1-9 0,0 1 10 0,0 3-10 16,4-3 0-16,-4 0 0 0,4 0 0 0,-1 6 0 15,4-7 11-15,-3-5-11 0,-1 6 12 0,1 0-12 16,0-3 8-16,3 0-8 0,-4 0 0 0,1 3 0 15,-1-6 0-15,1 0 0 0,-4 6-13 0,4-6 5 16,-1 0-28-16,1 0-4 16,-1 0-2-16,1 0 0 0,-4 0-49 0,4 0-9 15,-1 0-3-15,-3 0-495 0</inkml:trace>
  <inkml:trace contextRef="#ctx0" brushRef="#br0" timeOffset="124037.582">20154 10647 768 0,'0'0'21'0,"0"0"7"0,0 0-28 0,0 0 0 0,0 0 0 0,0 0 0 16,-7 6 70-16,4-6 9 0,-4 6 1 0,0-6 1 16,-1 0-33-16,1 6-6 0,4-6-2 0,-4 0 0 15,0 6-20-15,0-3-5 0,3 0-1 0,-3 3 0 16,0-3-3-16,0 2-1 0,0-2 0 0,0 0 0 15,3 0 5-15,-3 0 1 0,0 3 0 0,4-6 0 16,-4 6-16-16,3 0 9 0,4-6-9 0,-7 6 8 16,7-6-8-16,0 0 0 0,-3 0 0 0,3 0 0 0,0 0 0 0,0 0 0 15,0 0 0-15,0 0 0 0,0 0 0 0,0 0 0 16,0 0-9-16,0 0 9 0,0 0 0 0,0 0 0 16,0 0 0-16,0 0 0 0,7 6 0 0,0-12-10 15,-4 6 10-15,4 0-8 0,0-6-8 0,0 0-2 16,-3 0 0-16,3 6 0 0,0-6 5 0,-3 3 1 15,-1-3 0-15,1 3 0 0,3-2 12 0,-4 2 0 16,-3 3 0-16,0 0 0 0,7 0 0 0,-7 0 0 16,4 0 0-16,-4 0 0 0,0 0 0 0,7 3 0 15,-4 2 0-15,-3 1 0 0,4 6 0 0,-4 0 0 16,0 0-11-16,-4-7 11 0,1 7 0 0,-1 0 0 16,1 3 0-16,-1-4 0 0,1-2 0 0,-1 3 0 15,1 3 0-15,3-6 0 0,-4-4 0 0,4 7 0 16,0-6 0-16,0-6 0 0,0 0 0 0,0 0 0 0,0 0 8 0,0 0-8 15,0 6 0-15,0-6 0 0,0 0 0 0,0 0 0 16,0 0 0-16,4 6 0 0,-1 0 0 0,-3-3 0 16,4 3 0-16,-4-6 0 0,3 2-10 0,1 7 10 15,-4-3 0-15,0 6 0 0,0-6 0 0,0 0 0 16,0 0 0-16,0-6 0 0,0 0-8 0,-4 8 8 16,1 1-36-16,-1 6-3 15,1-3 0-15,-1-6 0 0,1 2 39 0,-1 7 0 0,1-9 9 0,-1 9-1 16,0-9-47-16,4 5-9 15</inkml:trace>
  <inkml:trace contextRef="#ctx0" brushRef="#br0" timeOffset="162492.312">9768 7802 761 0,'-3'-12'21'0,"3"12"6"0,0 0-27 0,0 0 0 0,0 0 0 0,0 0 0 0,0 0 80 0,-4 0 12 15,1-12 1-15,-4 6 1 0,7 6-17 0,-4 6-3 16,4-6-1-16,-7 0 0 0,0 0-22 0,4-3-5 15,3 3-1-15,-7-6 0 0,0 3-3 0,3-3-1 16,-3-2 0-16,3-4 0 0,1 6-18 0,-1 0-4 16,-3 0-1-16,0 0 0 0,7 6-18 0,-7-3 8 0,0-5-8 15,4 2 0-15,-1 3 8 0,4 3-8 16,0 0 0-16,-11 0 0 0,4 3 0 0,7-3 0 0,-7-3 0 0,-3 3 0 16,3 6 0-16,0 0 0 0,0 2 0 0,0 4 0 15,7-12 0-15,-11 0 0 0,4 6 0 0,-4 0-9 16,4 6 9-16,0-4 0 15,0-2 0-15,0 3 8 0,0-6 15 0,-4 9 3 16,4-6 1-16,0 5 0 0,0-2 3 0,-3 6 1 0,3 0 0 16,-4 2 0-16,4-11-15 0,0 0-4 0,3 3 0 0,1-3 0 15,-1-3-12-15,4-3 0 0,0 0 0 0,0 0-10 16,-3 9 10-16,3-9 11 0,0 0-3 0,0 0 0 16,0 0-8-16,0 0 0 0,0 0 0 0,7 5 0 15,-4 7 0-15,5-6 0 0,2-6 0 0,-3 6 0 16,0-6 0-16,4 0-11 0,-4 0 3 0,3 0 0 15,5 6 8-15,-5-6 0 0,-3 6 0 0,4 0 0 16,3-3-28-16,0-3-1 0,0-3 0 16,0 3 0-16,0-6-4 0,0 6-1 0,1-6 0 15,-5 0 0-15,4 6 25 0,-3-6 9 0,-1 0 0 0,1-6-9 16,3-2 9-16,-3 2 0 0,-1 0 0 0,1-11 0 0,-4 8 8 0,3-3 0 16,1-11 0-16,-4-3 0 0,0-7 10 0,4 4 2 15,-4-3 1-15,0 3 0 0,-4-4-4 0,4 10-1 16,-3-9 0-16,-1 0 0 0,1 2-4 0,0 4-2 15,-4-3 0-15,3 2 0 0,-3 4-10 0,0-3 10 16,-3 2-10-16,-1 1 10 0,4 2-10 16,-4-2 0-16,4 3 0 0,-3 8 8 0,3-9-8 0,0 10 0 15,-4-1 0-15,4 0 0 0,0 7 0 0,-3-4 0 16,3 9-9-16,-4 0 9 0,4 6 0 0,0 0-12 0,0 0 12 16,0 0-10-16,0 0-10 0,0 0-1 15,0 0-1-15,-3 6 0 0,-1 0 7 0,1 12 2 16,-1-4 0-16,1 4 0 0,-1 6 13 0,4-7 0 0,-3 4-10 0,3 2 10 15,0 10 0-15,0-4 0 0,0-3 0 0,3 10 0 16,-3-4 0-16,4-3 0 0,-1 4 0 0,1 2 0 16,-1-3 0-16,1 4 0 0,-1 2 0 0,1 0 0 15,3-3 12-15,-4 10 0 16,1-7 0-16,0 3 0 0,-1-9-12 0,1-2 10 0,3 2-10 0,-4-3 10 16,1-5-10-16,-4 2 0 0,3-8 0 0,1 3 8 15,-4-4-8-15,0 1 0 0,0-3 9 0,0-4-9 16,0 7 8-16,0-6-8 0,0-6 8 0,0-6-8 15,0 8 0-15,-4-2 8 0,4-6-8 0,0 6 0 16,-3 6 0-16,3-12 9 0,0 0-9 0,0 0 0 16,0 0 11-16,0 0-11 0,0 0 10 0,0 0-10 15,0 0 0-15,0 0-10 0,7-15 0 0,-4 9 0 16,-3 6-38-16,4-6-7 0,3-5-1 0,-4 5-721 16</inkml:trace>
  <inkml:trace contextRef="#ctx0" brushRef="#br0" timeOffset="163513.6">10015 7857 612 0,'-3'0'17'0,"-1"6"4"0,1-6-21 0,-1 0 0 0,1 12 0 0,-4-6 0 16,3-3 42-16,1-3 4 0,-1-6 1 0,1 3 0 16,-4 6 32-16,3 0 6 0,0-6 2 0,1 0 0 0,-1-3-32 0,1 0-7 15,-1-5 0-15,4 5-1 0,-3-3-11 0,3 9-1 16,0 0-1-16,0 0 0 0,0-6-7 0,0 6-2 16,0 0 0-16,0 0 0 0,0-6-3 15,0 6-1-15,0 0 0 0,0 0 0 16,0-6 4-16,0 6 1 0,0 0 0 0,0 0 0 0,0 0-2 0,0 0 0 15,0 0 0-15,0 0 0 0,0 0-9 0,0 0-3 16,0 0 0-16,0 0 0 0,0 0-4 0,0 0-8 16,3 0 11-16,1 0-11 0,3 0 11 0,-7 0-11 15,3 0 10-15,1 0-10 0,3 3 15 0,-3-3-3 16,-4 0-1-16,0 0 0 0,3 0-1 0,4 0 0 0,-3 0 0 16,3-3 0-16,-4-3-10 0,1 6 8 0,3 0-8 0,-4 0 8 15,4 0-8-15,-3 0 0 0,-1-11 0 0,5 11 0 16,-5-6 8-16,4 6-8 0,-3-12 8 15,3 6-8-15,-4 6 0 0,4-3 8 0,-3-6-8 0,-1 6 0 16,1 0 8-16,-1-2-8 0,1 2 0 0,3-3 8 16,-4 0-8-16,1 0 0 0,0 0 0 0,-1 0 8 15,-3-8-8-15,4 11 0 0,-4 3 0 0,0 0 0 16,0-6 0-16,3 3 8 0,1-3-8 0,-4 0 0 16,3-6 0-16,-3 0 0 0,0 12 0 0,-3-8 0 15,3 2 0-15,-4-3-9 0,4 0 9 0,-3-8-10 16,-1 5 10-16,1 0-10 0,-1 3 10 0,0-3-10 15,-3 7 10-15,0-7-13 0,0 6 5 0,0-6 8 16,-3 6-10-16,3-3 10 0,-4 7 0 0,4-1-9 16,-4 0 9-16,4 3 0 0,-3-3 0 0,3 6-8 15,0-3 8-15,7 0-8 0,-7 0 8 0,0 3-8 16,3 0-18-16,-3 2-3 0,3 4-1 0,1 0 0 16,3-3 42-16,-4 0 8 0,4 6 1 0,0-12 1 0,0 0-22 0,0 14 0 15,0 16 0-15,0-7 0 0,4-14 0 0,-1 0 0 16,-3 0 0-16,0 8-8 0,4-5 8 0,0 6 0 15,-1 2 0-15,1-8 0 0,-1 0 0 0,4 5 0 16,-3-2 0-16,-1-3-8 0,1-6 8 0,3 0 0 16,-4 5 0-16,4-2 0 0,-3 6 0 0,3 0 0 15,-4-4 0-15,5 1 0 0,-5-6-15 16,1 6-1-16,-1 2 0 0,4-2 0 0,-3-6 26 0,-1 0 5 16,-3-6 1-16,0 0 0 0,7 6-26 0,-3 0-5 15,-1 5-1-15,4-5 0 0,0 3 16 0,0-3 0 16,1-6 0-16,-5 0 0 0,4 0-11 0,-3 0 1 15,3 6 0-15,3-6 0 16,1 6-35-16,-1-6-7 0,1 12-2 0,0-12 0 0,-4-12 43 0,3 12 11 16,1 0 0-16,-1 0 0 0,1 6-16 0,0 0 0 0,-4-6-1 0,3 5 0 15,1-5 17-15,-4 3-8 0,3-3 8 0,-2 0 0 16,2 6 0-16,-3-3 0 0,0-3 0 0,0 0 0 16,0 3-15-16,0-3 4 0,-3 0 1 0,3 0-614 15</inkml:trace>
  <inkml:trace contextRef="#ctx0" brushRef="#br0" timeOffset="176789.486">11391 7466 504 0,'0'0'14'15,"0"0"3"-15,0 0-17 0,0 0 0 0,0 0 0 0,0 0 0 0,0 0 71 0,0 0 10 16,0 0 3-16,0 0 0 0,0 0 4 0,-7 9 0 16,4-3 1-16,-1 0 0 0,4 0-36 0,-3 0-7 15,-1 3-2-15,4-3 0 0,0-6 4 0,0 0 0 16,0 0 0-16,4 5 0 0,-4 4-22 0,0-9-4 16,0 0-1-16,0 0 0 0,0 0-21 0,0 0 0 15,3 9 0-15,-3-9-12 0,0 0 36 0,0 0 8 16,7 6 0-16,-3-6 1 0,-4 0-21 0,0 0-12 15,0 0 12-15,0 0-12 0,3 6 0 0,-3-6 0 16,0 0 0-16,0 0 0 0,0 0 0 0,0 0 0 0,4 6 0 0,-4-6 0 16,3 6 0-16,-3-6 8 0,0 0-8 0,0 0 10 15,0 0-2-15,0 0 0 0,0 0 0 0,0 0 0 16,0 0-8-16,0 0 10 0,-7-12-10 0,4 6 10 16,-4 0-10-16,3-3 8 0,4 9-8 0,-7-9 8 15,3 6-8-15,-3-2 0 0,7 5 0 0,-3-3 0 16,3 3 0-16,-11 0 0 0,4-3 0 0,-3 3 0 15,10 0 0-15,-7 3 0 0,0-3-9 0,0 6 9 16,-4-1 0-16,4 7 0 0,-4 0-8 0,1-6 8 16,3 6 0-16,-4-7 0 0,1 7 0 0,-1-3 0 15,0 3 15-15,-3-6 0 0,7 0 0 0,-3 5 0 16,3-5-1-16,-1 0 0 0,1 6 0 0,0-3 0 16,-3 2-27-16,3 1-6 0,3-6-1 0,1 6 0 15,-1 0 20-15,4 2 0 0,0-2 0 0,0 0 0 16,0-6 0-16,0 2 0 0,0-2 0 0,4 3 0 15,-1 0 0-15,1-3 0 0,3 6 0 0,0 2 0 0,0-8 26 0,3 3 9 16,-2-3 1-16,6 3 1 0,-4-3-24 0,1-1-5 16,-1 1 0-16,1 0-8 0,0 3 10 0,-1-3-10 15,-3-9 8-15,4 6-8 0,-1 6 8 0,1 0-8 16,0-9 0-16,-4 0 8 0,3 0-8 0,1-6 0 16,-4 3 0-16,3-6 8 15,-3 0-48-15,0-3-11 0,1 6-1 0,-1-5-1 16,0 2-119-16,0 0-23 0,10-17-5 0,-3 14 0 0</inkml:trace>
  <inkml:trace contextRef="#ctx0" brushRef="#br0" timeOffset="177437.894">11546 7611 1119 0,'0'0'24'0,"0"0"6"0,-7 0 1 0,7 0 1 0,0 0-32 0,-7 5 0 15,0 1 0-15,7-6 0 0,-7 6 83 0,0-6 10 16,0-6 3-16,7 6 0 0,-7 6-19 0,0 3-3 15,3 0-1-15,-3 5 0 0,7-14-65 0,-3 6-8 16,-1 6-13-16,-3-6 3 0,4 3 10 0,-1 3 12 16,1 5-2-16,-1-5-1 15,4-12-9-15,0 0 0 0,-3 12 0 0,3-12 0 0,0 0 0 0,-4 6 0 16,4-6 0-16,-3 14 0 0,3-2 0 0,0 6 0 16,0-12 0-16,0-6 0 0,0 0 0 0,3 5 0 15,4 1 0-15,0-3 0 0,0 3 0 0,0 3 0 16,0-3 0-16,0-3 0 0,1 3 53 0,-1-6 9 15,0 0 2-15,3 0 0 0,4-6-64 0,0 0-15 16,-3 0-1-16,0-6-1 0,3-2 17 0,0 8-8 16,-4 0 8-16,4 0 0 0,-3 0 0 0,3-3 0 0,-3-8 0 15,-1 5 0-15,1 0 8 0,-4-8-8 0,0 2 0 16,0 6 9-16,0 6-9 0,-3-6 8 0,-1-2-8 0,-3-1 8 16,4 0-8-16,-4-2 0 0,0-1 0 0,-4 3-11 15,4 4 11-15,-3-1 0 0,-4 6 0 0,3-12 0 16,-3 7 0-16,0 8 0 0,0-3 0 0,7 6 0 15,-7-6 0-15,-4 0 0 0,1 0 0 16,3 6 0-16,7 0 0 0,0 0 0 0,-14 0 0 0,-1 0 11 16,5 6-2-16,-1-6 0 0,4 6 0 0,-3 0 0 31,-1 0-31-31,4 3-6 0,-4 8-2 0,8-5 0 0,-4 0 21 0,3-1 9 0,-3 4-8 0,0-6 8 16,4 0 0-16,-1 3 0 0,1-1 0 0,3-2 0 15,0 3 0-15,-4-3-8 0,4-9 8 0,4 8-8 16,-4 4-16-16,3-6-4 0,4 9 0 15,-3-3 0-15,6-1-28 0,-3-5-7 0,4 0-1 0,-4-6-408 16,4 6-83-16</inkml:trace>
  <inkml:trace contextRef="#ctx0" brushRef="#br0" timeOffset="178092.277">11864 7572 1041 0,'0'0'29'0,"0"0"7"0,-4 6-28 0,1 3-8 0,-1-3 0 0,-3 6 0 16,4-6 72-16,3-6 12 0,0 0 4 0,0 0 0 16,0 11-33-16,3-5-7 0,-3 6 0 0,-3 0-1 15,3 2-36-15,0 4-11 0,3-12 0 0,-3 6 0 16,0 2 43-16,0-2 1 0,0-12 1 0,0 12 0 16,0 3-25-16,0 2-4 0,0-17-2 0,0 12 0 15,0-12-14-15,0 6 11 0,0 6-11 0,-3-1 10 16,3 4-10-16,0-6 0 0,-4 0 0 0,4 2 0 15,0-11 11-15,0 0 0 0,0 0 0 0,0 0 0 0,0 0-11 0,0 0-16 16,0 0 4-16,0 0 1 0,-3-5 60 16,-1-1 12-16,1-3 3 0,-1 3 0 0,1-6-52 0,-1 0-12 15,4 1 0-15,-3-1 0 16,3-3 0-16,0 1 0 0,0 11 0 0,0-9 0 0,3-6 0 0,-3-2 0 16,0 8 0-16,0 6 0 0,0-6 0 0,4-5 0 15,-4 2 0-15,3 6 0 0,1 0 0 0,-1 9-8 16,1-11 8-16,-1 11-13 0,1-6 1 0,3 0 0 15,-7 6 0-15,7 0 0 0,-4-9 0 0,4 6 1 16,0-3 0-16,-3 3 0 16,3 6-18-16,0 0-4 0,0-3-1 0,0 0 0 0,0-3 34 0,-3 6 0 15,3 6 0-15,0-3 0 0,-4 0 0 0,5 0 0 0,-5 5 0 16,4 7 0-16,-3 2 0 0,-1-8 0 16,1 0 0-16,-1 0 0 0,1 8 0 0,-4-2 0 0,3 0 0 15,4-1 0-15,-7-2 0 0,4-3 0 0,-4 5 0 0,0 4 0 16,0 2 44-16,3-5 16 0,-3-3 4 0,0-3 0 15,4-7-64-15,-4 7 0 0,3-6-9 0,-3 6 0 16,0 0 9-16,0-12 0 0,0 0 0 16,0 0 0-16,4-965-46 15,-4 1941-7-15,0-976-2 0,0 0-482 0,0 0-97 0</inkml:trace>
  <inkml:trace contextRef="#ctx0" brushRef="#br0" timeOffset="178723.847">12114 7640 780 0,'0'0'22'0,"0"0"5"0,0 0-27 0,0 0 0 0,0 0 0 0,0 0 0 15,0 0 61-15,0 0 7 0,0 0 2 0,0 0 0 16,0 0 2-16,0-3 1 0,0 3 0 16,0 0 0-16,0 0-7 0,0 0-2 0,0 9 0 0,0-3 0 15,0-6-51-15,0 8-13 0,4-2 0 0,-4 6 0 16,3 3 54-16,1 0 8 0,-1-1 2 0,1-8 0 15,0 6-11-15,-4-12-1 0,3 0-1 0,4 12 0 16,-3 2-25-16,3-2-5 0,-4 0-1 0,4-6 0 16,0 0-12-16,0-1-8 0,0 10 8 0,-3 0-8 15,3 0 0-15,-3-4 8 0,-1 1-8 16,4-6 0-16,-3 3 0 0,-1 3 0 0,-3-12 0 0,4 11 8 16,3-5-8-16,-4 6 9 0,-3-12-9 0,0 0 10 15,0 0-2-15,0 0-8 0,4 6 12 0,-4-6-4 16,0 0 4-16,0 0 1 0,3 6 0 0,-3-6 0 15,0 0 1-15,0 0 0 0,0 9 0 0,0-9 0 16,0 0 5-16,0 0 1 0,4-9 0 0,-4 9 0 16,0 0-10-16,7 0-2 0,-3-6 0 0,-1 0 0 15,-3 6-8-15,0 0 0 0,7-6 9 0,-3 0-9 16,-1 0 0-16,1 0 9 0,-1-8-9 0,1 5 0 16,-1 0 8-16,1-3-8 0,-1-5 0 0,1-1 0 0,-1 9 0 0,1-3 0 15,-1 1 0-15,4-1 0 0,-3-3 0 0,0 1 0 16,-1-1 0-16,1 3-9 0,-1-3-8 0,1-5-2 15,-1-7 0-15,1 7 0 16,-1 11-9-16,1 0-3 0,-1-8 0 0,-3 5 0 16,4 12-19-16,-4 0-4 0,0 0-1 0,3 0 0 15,1-6-36-15,-4 0-7 0,3 3-2 0,-3 3-397 16,4-3-80-16</inkml:trace>
  <inkml:trace contextRef="#ctx0" brushRef="#br0" timeOffset="179443.063">12615 7775 1036 0,'0'0'23'0,"0"0"5"0,0 0 0 16,0 0 1-16,0 0-29 0,0 0 0 0,-7 3 0 0,0-3 0 0,0-6 108 15,0 3 16-15,0 3 4 0,0 0 0 0,0 0-103 0,0 0-25 16,0 0 0-16,0 0 0 0,0-3 56 0,3 3 7 16,-3 0 1-16,0 0 0 0,0-3-52 0,0 0-12 15,0 3 0-15,3 3 0 0,-3 3 24 0,0 0 3 16,0-3 0-16,4 3 0 15,-1 0-43-15,-3 6-9 0,4-7-2 0,-1 4 0 0,1 3 27 0,-1-6 0 16,4-6 0-16,-7 6 0 0,7 11 0 0,-4 1 0 16,1-12 0-16,3 3 0 0,-4 3 0 0,4-1 0 15,0-5 0-15,-3 0 0 0,3 6 24 0,0-6 9 16,0-6 3-16,0 0 0 0,0 0-23 0,0 0-4 16,0 0-1-16,0 0 0 0,0 0 10 0,0 0 2 15,0 0 0-15,0 0 0 0,7 0 12 0,3 0 2 0,-2-6 1 16,-1 6 0-16,-7 0-22 0,10 0-4 0,1 0-1 0,-1 0 0 15,1-12-8-15,-4 0 8 0,4 6-8 0,-4-5 8 16,0-1-8-16,3 3 0 0,-3 3 0 0,4 0 8 16,-4-11-8-16,0 8 12 0,0 0-12 0,0 0 12 15,0 3-12-15,0 0 0 0,-3-5 0 0,3 5 0 16,-4 0 0-16,1-3 0 0,-1 3 0 0,1-3 8 16,-1 1-8-16,-3 8 0 0,0-12 9 0,0 12-9 15,0 0 0-15,0 0 9 0,0 0-9 0,0 0 0 16,0-6 8-16,0 0-8 0,0 0 0 0,0 6 0 15,0 0 0-15,0 0 0 0,0 0 0 0,0 0-9 16,0 0 9-16,0 0-12 0,0 6 12 0,0 12-12 16,-3-1 12-16,3-2-10 0,0-9 10 0,0 6-10 0,3 5 10 15,-3-5 0-15,4 3 0 0,-4 2 0 16,3 4 0-16,-3-6 0 0,4-6 0 0,-4 2 0 0,4 7 0 0,-1 3 0 16,1-13 0-16,-1 1 0 0,-3-9 0 15,0 0 0-15,4 6 0 0,3 0 0 0,0 6 0 0,0-1-13 16,0-11 5-16,-4 0 8 15,4 0-44-15,1 0-2 0,2 0 0 0,-3 0 0 16,4 0-129-16,-4 0-25 0,3 0-6 0</inkml:trace>
  <inkml:trace contextRef="#ctx0" brushRef="#br0" timeOffset="179787.728">12855 7813 968 0,'0'0'21'0,"0"0"5"0,0 0 1 0,0 0 0 0,0 0-27 0,0 0 0 0,0 0 0 0,0 0 0 15,0 3 72-15,0 6 8 0,0 3 3 0,0-3 0 16,0-9-23-16,0 11-5 0,0 1-1 0,4 0 0 16,-4-3-19-16,0-3-4 0,0 5-1 0,3 1 0 15,-3 0-5-15,0 0-1 0,0-1 0 0,0 4 0 0,0-3-7 0,0-6-1 16,0 6-1-16,0-7 0 0,4 4-15 16,-4 0 11-16,0 0-11 0,0-3 10 15,0 0-10-15,3 0-12 0,-3-6 2 0,0 0 1 16,0 0-158-16,0 0-31 0</inkml:trace>
  <inkml:trace contextRef="#ctx0" brushRef="#br0" timeOffset="179996.646">12869 7475 836 0,'0'0'24'0,"0"0"4"0,0 0-28 0,0 0 0 0,0 0 0 0,0 0 0 15,0 0 57-15,0 0 6 0,0 0 1 0,0 0 0 16,0 0-52-16,0 0-12 0,0 0 0 0,0 0-304 16,0 0-64-16</inkml:trace>
  <inkml:trace contextRef="#ctx0" brushRef="#br0" timeOffset="180732.295">13088 7699 1267 0,'0'6'28'0,"0"5"5"0,0-5 2 0,0 6 1 0,0-6-36 0,0 0 0 16,0 0 0-16,4 2 0 0,-4-5 109 0,3 6 15 15,-3 3 4-15,4 6 0 0,-1-1-65 0,4 1-13 0,-3-9-2 16,-1 2-1-16,1 1-25 0,-1-6-5 0,1 3-1 16,-4 3 0-16,3 5-16 0,1-5 0 0,-1 0 0 0,-3 0 0 15,4-1 0-15,-1-2 0 0,-3-9 0 0,4 12 0 16,-4-6 0-16,0 6 0 0,0-1 0 0,0-11 0 15,0 0 0-15,0 0 0 0,4 12 0 0,-4-3 0 16,0-9 21-16,0 0-2 0,0 0-1 0,0 0 0 16,3 12-29-16,-3-12-5 15,0 0-2-15,0 0 0 0,0 11 18 0,0-11 0 0,0 0 0 0,0 0 0 16,0 0 0-16,0 0 0 0,4 6 0 0,-4-6 0 16,0 0 0-16,0 0 0 0,0 0 0 0,0 0 0 15,0-6 0-15,0 1 0 0,0-7 0 0,0 6 0 16,0-6 24-16,0 6 8 0,0-3 1 0,-4-2 1 15,4-7-21-15,0 6-4 0,0 6-1 0,-3-8 0 16,3-16-8-16,0 7 8 0,0 8-8 0,0-3 8 16,0-8-8-16,0 11 0 0,0 6 0 0,0 9 0 15,3-11 0-15,-3 11 0 0,0 0 0 0,0 0 0 0,4-6-8 0,-4-6 8 16,0 3-10-16,0 9 10 0,0 0-11 0,0 0 11 16,0 0-12-16,3-9 12 0,4-5-14 0,-3 2 4 15,-4 12 1-15,3 6 0 0,1-6 9 0,3 6 0 16,-7-6-9-16,3-6 9 0,1 12 0 0,3 0-9 15,-4-3 9-15,5 5 0 0,-8-8-10 0,7-3 10 16,0 3-8-16,0-5 8 0,0 2 0 0,0 3 0 16,0 0 0-16,0 11 0 0,0 4 0 0,0-3 0 15,0-6 0-15,0-6 0 0,0-12 0 0,-3 12 0 16,3 18 0-16,-4 2 0 0,4-5 0 0,0 5 0 16,-3-2 8-16,-1-9-8 0,-3-9 10 0,0 0-2 15,4 6-8-15,3 11 12 0,-3 1-12 0,-1 0 11 16,-3-12-11-16,0-6 10 0,4 5-10 0,-4 4 0 0,3 3 0 0,1 0 8 15,-4 0-8-15,0-12 0 0,0 0 0 0,0 0 0 16,0 0 0-16,0 0 0 0,3 5 0 0,1 4 0 31,-1-3-32-31,1 6 0 0,-4-12 1 0,0 0 0 0,0 0-34 16,7 6-7-16,-7-6-2 0,0 0-461 0,0 0-92 0</inkml:trace>
  <inkml:trace contextRef="#ctx0" brushRef="#br0" timeOffset="181257.151">13681 7784 1314 0,'0'0'37'0,"0"0"8"0,0 0-36 0,-4 12-9 16,-3-12 0-16,7 0 0 0,-3 6 104 0,3-6 20 15,0 0 3-15,-7 0 1 0,3-12-20 0,-3 0-4 16,7 12-1-16,-4 6 0 0,1 6-63 0,-4-6-13 16,3-6-3-16,-3 0 0 0,7 0-24 0,-7 0 0 15,7 0 8-15,-7-6-8 0,0-6 0 0,0 6 0 16,4 3 0-16,3 3 0 0,-4-6 0 0,4 6 0 0,-7 9 0 15,0-3 0-15,3 0 0 0,1 0 0 0,3 5 0 16,0 1 0-16,-4 3 0 0,1-3 0 16,3 5 0-16,-4-5 0 0,4-6 0 0,-3 3 0 15,3-9-11-15,-4 12 11 0,4 5 0 0,-3-5 0 0,-1 0 0 16,4-1 11-16,-3 4-11 0,-1 3 0 0,4-6 0 0,0-12 0 16,0 0-12-16,0 0 12 0,4 5-12 0,-4 7 12 15,0-3-9-15,0-9 9 0,3 6 0 0,-3-6 0 16,4 12 0-16,-4-12 0 0,10 0 0 0,-3 0 0 15,4 6 0-15,-1-6 0 0,1 0 0 0,3 5 0 16,-3-10 0-16,-1 5 11 0,4-6 0 0,1 6 0 16,-5-6-26-16,4 0-5 0,0-3 0 0,-3 0-1 15,0 0-18-15,3 4-3 0,-4 5-1 16,4 0 0-16,-3 0-34 0,-4-6-7 16,4-6-2-16,-1 0-698 0</inkml:trace>
  <inkml:trace contextRef="#ctx0" brushRef="#br0" timeOffset="181815.355">13959 7734 1497 0,'0'0'32'0,"0"0"8"0,0 0 0 0,0 0 4 0,0 0-36 0,-3 12-8 0,-1-6 0 0,4-6 0 16,0 0 84-16,0 0 16 0,0 11 2 0,0 1 1 15,0 9-63-15,0-4-12 0,0-8-2 0,4 0-1 16,-4-9 31-16,3 6 7 0,4-3 1 0,-3 3 0 16,0 11-52-16,-1-5-12 0,4 0 0 0,-3 3 0 15,-1-4 0-15,-3 1 0 0,4 6 0 0,-1-1 0 16,1-8 0-16,-4-9 0 0,0 0 0 0,3 6 0 15,1 6 0-15,-4 0 0 0,0-12 0 0,3 5 0 16,-3-5 0-16,0 6 0 0,4 6 0 0,-4-12 0 16,0 0 0-16,0 0 0 0,0 0 0 0,0 0 0 15,0 0 0-15,0 0 0 0,0 0 0 0,0 0 0 0,-4-6 0 0,1-3 0 16,3 6 0-16,0-14 0 16,-4 5 0-16,4 0 0 0,-3 6 0 0,-1-2 0 15,1-4 0-15,-1 6 0 0,1 0 0 0,3 6 0 16,0 0 0-16,-4-12 0 0,1-11 0 0,-1 8 0 0,1 9 0 0,-1-6-15 15,0 1 3-15,4-4 1 0,-3 3 11 0,3-5 16 16,-4 5-4-16,4-3-1 0,0-8-11 0,-3 11 0 16,3 0 0-16,0 12 0 0,0 0-18 0,0-6-6 15,0-11 0-15,0 17-1 16,0 0-11-16,0 0-3 0,0 0 0 0,0 0 0 0,0 3 39 0,0-3 0 16,0 0 0-16,3-12 0 0,-3 12 0 0,7-6 0 15,-7 6 0-15,8-6 0 0,-1 6-18 0,3 6 4 16,4 9 1-16,-3-15 0 15,3-9-31-15,-3 3-5 0,6 9-2 0,-3 0 0 16,4 0-10-16,0-3-3 0,-1-3 0 0,-3 3 0 0</inkml:trace>
  <inkml:trace contextRef="#ctx0" brushRef="#br0" timeOffset="182474.718">14340 7828 1074 0,'-7'-15'30'0,"7"15"8"0,-3 0-30 0,3 0-8 15,0 0 0-15,0 0 0 0,-4 6 52 0,4-6 10 16,0 0 2-16,0 0 0 0,0 0-52 0,0 0-12 15,0 0 0-15,0 0 0 0,0 0 54 0,0 0 8 16,-3 6 2-16,3 0 0 0,0-6-52 0,0 0-12 16,0 0 0-16,0 0 0 0,0 6 46 0,0-6 6 15,0 0 2-15,0 0 0 16,0 0-23-16,0 0-5 0,10 0-1 0,-3-3 0 16,0-3-6-16,1 6-2 0,-1 0 0 0,0 3 0 0,0 0-1 0,3 3-1 15,-3 0 0-15,0 5 0 0,0-16-15 0,0 5 9 16,4-6-9-16,-4 0 8 0,4 0-8 0,-4 3 0 15,3 6 0-15,-3-6 8 0,4-9-8 0,0 6-14 16,-4-5 3-16,0-1 1 16,0 6-26-16,0-3-6 0,0-3-1 0,-4 1 0 0,1-1 35 0,-1 0 8 15,1 6 0-15,0 0 0 0,-1-11-9 0,-3 8 0 0,0 9 0 0,0-6 0 32,-3 0-37-32,3-6-7 0,-4-5-2 0,0 8 0 0,4 9 44 0,0 0 11 0,-10 0 0 0,-1-12 0 15,1-17 0-15,-1 11 0 0,-3 21 0 0,3 0 0 16,1-3 0-16,-1 12 0 0,-3 0 0 0,4 5 0 15,2-8 31-15,-2 3 8 0,-1-1 1 0,4 1 1 16,0-6-17-16,0 9-3 0,0 14-1 0,4-5 0 16,-4-1-20-16,3-2 9 0,0-9-9 0,1 2 0 15,3 1 36-15,0 0 0 0,0 2 0 0,0-5 0 16,0-3-18-16,0 0-3 0,3 5-1 0,5-2 0 16,-1 0 6-16,-4 0 2 0,4-3 0 0,0-1 0 15,-3 7-6-15,3-3 0 0,0-12-1 0,3 12 0 16,-3-7-6-16,1-2-1 0,2-3 0 0,1 0 0 15,-4-3-8-15,3 6 8 0,1-3-8 0,0 9 8 0,-1 6-8 0,1-9 0 16,-1-6 0-16,1 0 0 16,-1 6-26-16,5-6-7 0,-1 0-2 0,0 0 0 15,0 0-33-15,0-6-8 0,4-6 0 0,-4 3-458 16,3 9-91-16</inkml:trace>
  <inkml:trace contextRef="#ctx0" brushRef="#br0" timeOffset="184778.209">15635 7575 907 0,'0'0'20'0,"0"0"4"0,0 0 0 0,0 0 2 0,0 0-26 0,0 0 0 0,0 0 0 0,0 0 0 16,0 0 54-16,0 0 6 0,-7 0 0 0,7 0 1 16,0 0-17-16,-7-3-4 0,-4 3-1 0,11 0 0 15,0 0-31-15,-3-6-8 0,3 6 0 0,0 0 0 16,-7 0 48-16,0 0 8 15,-4 6 1-15,4-3 1 0,7-3-42 0,-7 0-8 0,-3 0-8 0,2 3 12 16,1 3-12-16,0-6 0 0,-3 0 0 0,3 0 0 16,-4-6 53-16,1 9 9 0,2 6 2 0,-2 6 0 15,6 2-64-15,-3-5 0 0,4-6-9 0,-4 0 0 16,0 8 9-16,0-2 12 0,0 0-2 0,-1-6-1 16,8-6-9-16,-3 3 0 0,-4 3 0 0,3 0 0 15,4 2 8-15,-3 1-8 0,3-9 12 0,0 0-4 16,-4 6-8-16,1 0 0 0,3-6 0 0,0 0 0 15,0 0 0-15,3 6-11 0,1 6 11 0,-1-9-12 16,4 5 12-16,-7-8 0 0,7 0 0 0,1 0 0 16,-1-3 0-16,3 3 0 0,-3 3 0 0,4-3 0 15,-4-3 0-15,3 3 0 0,1 3 0 0,0 0 0 16,-1-3 0-16,1 3 0 0,-4 0 0 0,0 0 0 16,0-9 8-16,4 3 4 0,-4 0 1 0,-4 0 0 0,-3 3-13 0,4 0 0 15,3 3 0-15,-4 0 0 0,-3-3 0 0,0 0 0 16,4-6 0-16,-4 6 0 0,0 0 0 0,3 3 0 15,1 0 0-15,-4-3 0 0,0 0 0 0,0 0 0 16,0 6 0-16,3 0 0 0,-3 6 0 0,4-6 0 16,-4-6 0-16,0 6 0 0,3-1 0 0,-3-5 0 15,0 6 0-15,0-6 0 0,0 0 0 0,0 0-18 16,4 6 4-16,-4-6 1 0,0 0 21 0,0 0 4 16,0 0 0-16,0 0 1 0,3 6-13 0,-3-6 0 0,0 0 0 15,0 0 0-15,0 0 0 0,0 0 0 0,0 0 0 0,0 0 0 16,0 0-11-16,0 6 2 0,-3 0 0 0,-1 3 0 15,4 2-3-15,-3 1-1 0,-1-6 0 16,1 3 0-16,-1 0 13 0,1 5-11 0,-1-2 11 0,1 0-10 16,-4 0 10-16,3-6 0 0,1-1 0 15,3-5 0-15,0 0 0 0,0 0 0 0,-11 6 0 0,4 3 0 16,0-3 0-16,3 0 0 0,-3 0 0 0,7-6 8 16,0 0 3-16,-7-6 1 0,-3 6 0 0,10 0 0 15,0 0-12-15,-7 6 0 0,0-6 0 0,0 12 0 16,7-12 0-16,-8 0 0 0,1 0 0 0,7 0 0 15,0 0 0-15,-7 5 0 0,0 1 0 0,-3-3 0 16,3-6 0-16,0-3 0 0,0 1 0 0,3-7 0 16,-3 12 0-16,-4-12 0 0,8 6 0 0,-4-3 0 15,0 3 0-15,3 4 0 0,1-1 0 0,3 3 0 0,-7 3 0 16,7-3 0-16,-4-9 0 0,1 9 0 16,3 0-46-16,0 0-14 0,0 0-4 0,0 0 0 15,0 0 0-15,0 0 0 0,-4 6 0 0,4-6-341 16,0 0-69-16</inkml:trace>
  <inkml:trace contextRef="#ctx0" brushRef="#br0" timeOffset="185459.057">15815 7740 1267 0,'-7'-18'28'0,"7"18"5"0,-4 6 2 0,1-6 1 16,3 0-36-16,-7 0 0 0,0 6 0 0,0-6 0 0,0 6 50 0,0-6 3 16,0 0 1-16,7 0 0 0,-7 0-16 0,-1 6-3 15,1 0-1-15,0 5 0 0,7-11-24 0,-7 0-10 16,0 3 8-16,4 3-8 0,-1 0 0 0,1 6 0 16,-1 0 0-16,1 5 0 0,-1-5 0 0,1-3 0 15,-1 3 0-15,4-7 0 16,-4 1 0-16,4-6 0 0,-3 6 0 0,-1 0 0 0,4 3 0 0,-3-3 0 15,3 6 0-15,0-1 0 0,0 1 0 0,0 0 0 16,0-12 9-16,0 15-1 0,0 8 9 0,0-5 3 16,0-18 0-16,0 0 0 0,7 6 4 0,-7-6 2 15,0 0 0-15,3 5 0 0,5 1-2 0,-1-3 0 16,0-6 0-16,0 3 0 0,0 6 1 0,0-3 0 16,3-3 0-16,1-3 0 0,-4-3-13 0,4 0-4 0,-1 1 0 15,1-7 0-15,-1 6-8 0,1-6 10 0,0-3-10 16,-1-2 10-16,1 5-10 0,-1 0-16 0,-3 1 4 15,4-4 1-15,-4 3 11 0,0 0 9 0,-3-5-1 0,-1 5-8 16,1 0 0-16,-4 3-14 0,0 3 1 0,0-5 0 16,0-1 1-16,0 0 1 0,-4-5 0 15,1 8 0-15,-1 9-5 0,-3 0 0 0,0 0-1 0,-4-6 0 32,4-6-11-32,0 6-1 0,-3 0-1 0,-1-2 0 0,1 5 47 0,-1 3 10 0,0 0 1 0,1 0 1 31,-4 0-46-31,3-3-10 0,4-3-1 0,0 3-1 0,0 9 29 0,0 0 0 0,3 5 0 0,-3 1 0 15,4 6 0-15,-1-4 0 0,1-5 0 0,-1 0 0 16,1 9-20-16,3-1 1 0,0-5 1 0,0 0 0 16,0 3-117-16,0-4-23 0,3 7-5 15</inkml:trace>
  <inkml:trace contextRef="#ctx0" brushRef="#br0" timeOffset="186244.092">15970 7646 1036 0,'0'0'23'0,"0"0"5"0,0 0 0 0,-7 9 1 0,7-9-29 0,0 0 0 0,0 0 0 0,-3 5 0 15,-1 13 57-15,1-12 6 0,3 3 1 0,0 0 0 16,-4 5-52-16,4-2-12 0,0-6 0 0,0-6 0 16,0 0 54-16,0 6 8 0,4 6 2 0,-4 5 0 15,3-8-52-15,-3-9-12 0,0 0 0 0,0 12 0 16,0-6 0-16,0 5 0 0,0-2 0 0,0 3 0 15,0 6 0-15,0-1 0 0,0-5 0 0,0-9 0 16,0-3 54-16,0 0 8 0,0 0 2 0,0 12 0 0,-3 0-52 0,6-1-12 16,-3-11 0-16,0 0 0 15,0 0 0-15,0 0 0 0,0 0 0 0,0 6 0 16,0 0 0-16,0-6 0 0,0 0 0 0,0 0 0 0,0 0 47 0,0 0 6 16,0 0 2-16,0-6 0 15,0 0-31-15,4 0-7 0,-4 1-1 0,0-4 0 16,3 3 33-16,-3 0 7 0,0 6 0 0,0 0 1 15,4-6-37-15,-4 0-7 0,3-6-1 0,-3 7-1 0,0 5-11 0,0-6-16 16,4-3 4-16,-4 3 1 16,3 3-30-16,1-6-7 0,-4-8 0 0,0 5-1 0,3-3 78 0,-3 0 16 15,0 1 3-15,0-4 1 16,4 3-90-16,-4 1-19 0,3 5-3 0,-3-3-1 0,4 6 52 0,-1 0 12 16,-3 0 0-16,4-2 0 0,-4-7 0 0,0 9 0 0,0 6 0 0,0 0 0 15,0 0 0-15,0 0 0 0,0 0 0 0,0 0 0 16,0 0 0-16,0 0 0 0,7-3 0 0,-7 3 0 15,7 0 0-15,0 9 0 0,0 3 0 0,0-1 0 16,0 1 0-16,0 0 0 0,-3-6 0 0,-1 3-9 16,5 0 9-16,-5 5-8 0,4-8 8 0,0 6-8 15,-3 3 8-15,3 2 0 0,0-5 0 0,-4 0 0 16,1-6 0-16,3 5 0 0,-4-2 0 0,1 0 0 16,3 0 0-16,-3 8 0 15,-1-5 0-15,1-6 0 0,-1 3 0 0,1 0 0 0,-4 5 0 0,3-8 0 16,1 0 0-16,-4 0 0 0,3 6 8 0,-3-6-8 15,0-6 0-15,0 0 0 0,4 9 0 0,-4-1 8 16,0-8-8-16,3 9 0 0,-3-3 0 0,0-6 8 16,0 0-8-16,0 0-15 0,0 0 4 0,0 0 1 15,0 6-24-15,0-6-5 0,0 0-1 0,0 0 0 16,4 6-31-16,-4-6-6 0,0 0-2 0,0 0-634 16</inkml:trace>
  <inkml:trace contextRef="#ctx0" brushRef="#br0" timeOffset="187563.476">16803 7728 1036 0,'0'0'23'0,"-4"6"5"0,1 12 0 0,3-7 1 0,0-11-29 16,0 0 0-16,0 0 0 0,0 0 0 0,0 0 50 0,-4-11 4 15,1 5 1-15,3 6 0 0,0 0-37 0,-4-6-7 16,1-12-2-16,3 9 0 0,0 9 28 0,-4-8 6 16,4-13 1-16,-3 3 0 0,3 18-20 0,0 0-3 15,0 0-1-15,0 0 0 0,-7 6-20 0,-4-6 0 16,11 0 0-16,-11 0 0 0,4 0 0 0,-3 6 0 16,-1 0 0-16,1 0 0 0,-1-3 0 0,0 0 0 15,1-3 0-15,-1 6 0 0,1-3 44 0,-4 14 5 16,3-5 1-16,0 0 0 0,1 5-13 0,-1-2-2 15,1 3-1-15,3-1 0 0,-4 1-10 0,4 3-3 16,0-4 0-16,0-11 0 0,7-6-11 0,0 0-2 0,-4 12-8 16,4-12 12-16,-3 9-12 0,3-9 11 0,0 0-11 0,0 0 10 15,0 11 1-15,0 1 0 0,3 0 0 0,-3 0 0 16,7-6-3-16,-3-1 0 0,3 1 0 0,-4-3 0 16,5 3-8-16,-1-6 0 0,0 6 0 0,0-6 0 15,0 6 0-15,3-6 0 0,-3 6 0 0,0-6 0 16,0 6-12-16,1-6 1 0,-1-6 1 0,0 0 0 15,-4-6 10-15,4 0-8 0,0 4 8 0,0 2-8 16,0 0 8-16,-3-6 0 16,3 0 0-16,0-8 0 0,-3 5 0 0,-1 6 0 0,4-3 0 0,-3 7 0 15,-4 5 0-15,0 0 0 0,0 0 0 0,3-6 0 16,1-9 0-16,-1 3 0 0,-3 6 0 0,0-5 0 16,4-1 0-16,-4 6 9 0,0 6 0 0,0 0 0 15,0-15-9-15,0 1-12 0,-4 5 2 0,4 3 1 16,0-6 9-16,0 12-8 0,0 0 8 0,0 0-8 15,0 0 8-15,0 0-13 0,0 0 5 0,0 6 8 0,0 0-10 0,0-6 10 16,0 0 0-16,0 6-9 0,-3 8 9 0,3-5 0 16,3 0 0-16,-3 3 0 0,0 0 0 0,0-1-8 15,0-8 8-15,0-3-8 0,0 0 8 0,0 0 0 16,4 12 0-16,-1 6 0 0,1-1 0 0,-1-5 0 16,1-3 0-16,-1 0 0 0,1 5 0 0,-1-2 0 15,1-6 0-15,0 6 0 0,-1 3 0 0,1-7 0 16,-1 7 0-16,4-9 0 15,0 0-32-15,0 0-4 0,0 5 0 0,0-5-1 16,4-12-24-16,0 1-5 0,-1 5-1 0,1 0-634 0</inkml:trace>
  <inkml:trace contextRef="#ctx0" brushRef="#br0" timeOffset="188516.663">16947 7763 1074 0,'0'0'30'16,"0"0"8"-16,0 0-30 0,0 0-8 0,-3 9 0 0,3-9 0 0,0 0 52 0,-4 6 10 15,4 6 2-15,-3 0 0 0,3-7 51 0,0-5 10 16,0 0 3-16,0 0 0 0,0 0-103 0,0 0-25 16,0 0 0-16,0 0 0 0,3 9 46 15,-3 0 4-15,0 0 1 0,0-9 0 0,0 0-31 16,0 6-5-16,4 11-2 0,-4-5 0 0,0-12 5 0,0 0 1 16,3 6 0-16,-3 3 0 0,4-3-31 0,-4 0-5 15,0 11-2-15,3-11 0 0,-3 6 19 0,0-12 0 16,0 0 0-16,0 6 0 0,4 6 0 0,0-4 0 15,-4-8 0-15,0 0 0 0,0 0 0 0,0 0 0 16,0 0 0-16,0 0 0 0,0-5 0 0,0 5 0 0,0 0 0 0,3-9 0 16,-3-3 0-16,0 0 0 0,0 0 0 15,0 1 0-15,0 5 0 0,0-3 0 0,0-3 0 0,0 0 0 16,0 1 0-16,0 2 0 0,0-6 0 0,0 6 0 16,0-8 0-16,0 11 0 0,0-9 0 0,0 3 0 15,0 1 0-15,-3-7 0 0,3 6 0 0,3-5 0 16,-3 8 0-16,4 3 0 0,-4 6 0 0,3 0 0 15,1-6 0-15,-1 0 0 0,1-6 0 16,-4 12 0-16,0 0 0 0,7 0 0 0,0 0 0 0,-4 0 0 16,4 0 0-16,-7 0 0 0,0 0 0 0,7 0 0 15,1 0 0-15,-1 6 0 0,0 0 0 0,0 0 0 16,0 0 0-16,-4 3 0 0,1 5 0 0,-1 1 0 16,1-9 0-16,-1 6 0 0,1 2 0 0,-1-5 0 15,1 6 11-15,0-3 5 0,-4 8 2 0,0-5 0 16,3 0-18-16,-3-15 0 0,0 0 0 0,0 0 0 15,0 0-8-15,0 0-9 0,0 0-2 0,0 11 0 0,4-5 34 16,-4-6 6-16,0 0 2 0,0 0 0 0,0 0-14 0,0 0-9 16,0 0 12-16,0 0-12 0,0-6 0 0,3-5 0 15,-3 11 0-15,0 0 0 0,0 0 0 0,0 0 0 16,0 0 0-16,4-6-9 0,-4 3 0 0,0 3 0 16,3-3 0-16,1-3 0 0,-1-6-3 0,-3 3 0 15,4 4 0-15,-1-1 0 0,1-12 0 0,-1 15 0 16,-3 3 0-16,0 0 0 0,4-6 12 0,-1 0-10 15,-3 6 10-15,4-8-10 0,-1 5 10 0,-3 3-8 16,0 0 8-16,0 0-8 0,0 0 8 0,0 0 0 16,0 0-9-16,0 0 9 0,0 0-9 0,0 0 9 15,4 8-12-15,-4 1 12 0,0-9 0 0,3 6 0 16,-3-6 0-16,4 15 0 0,0-3 0 0,-1-1 11 16,1-972-3-16,-4 1937-8 0,0-976 20 0,0 0-4 0,3 9 0 0,-3-9 0 15,0 0 2-15,4 9 0 0,-1 8 0 0,-3-11 0 16,0-6-6-16,0 0-2 0,4 12 0 0,-1-3 0 15,1 3-10-15,-4-12 0 0,0 0 9 0,0 0-9 16,0 0 8-16,0 0-8 0,3 0 8 0,4 5-8 16,-3 1 0-16,-1 0 0 0,4-6 0 0,0 0 0 15,-3 6-17 1,3 0-8-16,0-12-2 0,0 6 0 0,0 6-34 0,0-6-7 0,4-12-2 16,-4 6 0-16,4 0-149 0,-4 12-29 0,10 6-7 15,-17-12-1-15</inkml:trace>
  <inkml:trace contextRef="#ctx0" brushRef="#br0" timeOffset="188864.207">17381 7769 1314 0,'0'0'37'0,"0"0"8"0,0 0-36 0,0 0-9 0,0 0 0 0,0 0 0 16,0-14 53-16,0 14 9 0,0 0 2 0,0 0 0 16,0 0 0-16,0 0 0 0,0 0 0 0,0 0 0 15,0 0-52-15,0 0-12 0,0 0 0 0,0 0 0 16,0 11 0-16,0-2 0 0,0 0 0 0,0 3 0 15,0-1 30-15,0 4 3 0,4 3 1 0,-1-1 0 16,-3-11-3-16,0 0-1 16,0 6 0-16,0 0 0 15,4 2-75-15,-4-8-15 0,0 6-4 0,0-6 0 0,0 0 52 0,3 6 12 0,-3 8 0 0,4-8-515 16,-4-12-100-16</inkml:trace>
  <inkml:trace contextRef="#ctx0" brushRef="#br0" timeOffset="189111.68">17314 7419 1314 0,'0'0'37'0,"0"0"8"0,0 0-36 0,0 0-9 15,0 0 0-15,0 0 0 0,0 0 53 0,0 0 9 0,0 0 2 0,0 0 0 16,0 0-52-16,0 0-12 0,0 0 0 0,0 0 0 16,0 0 0-16,0 0 0 0,0 0 0 0,0 0 0 31,0 0-122-31,0 0-27 0,0 0-6 0,0 0-1 0</inkml:trace>
  <inkml:trace contextRef="#ctx0" brushRef="#br0" timeOffset="192464.432">17907 7308 623 0,'0'0'17'0,"0"0"5"0,0 0-22 0,-7 0 0 0,7 0 0 0,0 0 0 16,0 0 50-16,-7 0 6 0,0 0 0 0,7 0 1 16,0 0 6-16,0 0 1 0,0 0 0 0,0 0 0 15,-7 0 0-15,7 0 0 0,0 0 0 0,0 0 0 16,0 0-52-16,0 0-12 0,0 6 0 0,3-1 0 15,-3 7 40-15,4 3 6 0,3-3 1 0,-4 5 0 16,8 10-24-16,-4-4-5 0,0 7-1 0,0 2 0 16,0-5 9-16,0 2 2 0,4-6 0 0,-4 10 0 15,0-4-16-15,-4 3-2 0,5 4-1 0,-5-4 0 16,1-8-9-16,-1-1 10 0,1-2-10 0,-4 2 10 0,0-5 10 16,0 2 1-16,-4 4 1 0,1 2 0 15,-1-2-22-15,1-3-10 0,-1-10 1 0,0 7 0 0,-3 5 9 0,4-11 0 16,-4 9 0-16,3-9-8 0,-3-7 8 15,4 7 16-15,-4-3-4 0,7-9-1 0,-4-3-11 0,-3 0 0 16,7 3 0-16,0 0 0 16,-7 12-49-16,4 0-12 0,3-12-3 0,-4 6-409 15,0-1-83-15</inkml:trace>
  <inkml:trace contextRef="#ctx0" brushRef="#br0" timeOffset="193099.219">18179 7325 720 0,'0'0'16'0,"0"0"3"0,0 0 1 0,0 0 0 0,0 0-20 0,0 6 0 0,0-6 0 0,0 9 0 16,0-9 74-16,0 0 11 0,3 6 3 0,-3 0 0 16,0 6-20-16,0-7-3 0,0-5-1 0,4 6 0 15,-4 3 0-15,0-6 0 0,0-3 0 0,0 9 0 16,0-3-13-16,0 6-3 0,0-7-1 0,0 1 0 0,0 6-12 16,0-3-3-16,-4 0 0 0,4 0 0 0,-3 2-32 0,3 1-17 15,-4 0 1-15,-3-6 1 0,4 5 15 0,-5 4 0 16,1-3 0-16,0 0 0 0,0-1 21 0,0 1 7 15,-3 9 2-15,3-9 0 0,-4 5-30 0,4-5 0 16,0 3 0-16,-4 2 0 0,4-5 0 0,0 0 0 16,0 5 0-16,0-8 0 0,4-3 8 0,3-6-8 15,-7 6 0-15,7-6 0 0,-8 0 0 16,1 0 0-16,7 0 0 0,-10 0 0 16,10 0 8-16,0 0-8 0,0 0 0 0,-7 6 0 0,7-6 0 0,-7 0 0 15,7 0 0-15,0 0 0 0,0 0 0 0,0 0-8 16,-4 12 8-16,4-12-10 15,0 0-14-15,0 0-2 0,0 0-1 0,0 0 0 0,0 0 27 0,-3 3 12 16,3 8 0-16,3-2-1 0,-3-9-11 0,4 9 0 16,-1 3 0-16,1-6 0 0,3-1-12 0,-4 1 3 0,4-6 0 0,0 3 0 15,-3-3 9-15,3 3 0 0,0 6 0 0,0 0 0 16,-3 0 0-16,3 2 0 0,0-5 0 0,0 0 0 16,-4 3 16-16,4 0 4 0,1 6 2 0,-5-10 0 15,4 1-22-15,-3 0 0 0,3 6 0 0,-4 0 0 16,4-12 0-16,-3 9 0 0,-1-4 0 0,1 7 0 15,-1-6 0-15,1 0 0 0,-1 0 0 0,1 6 0 16,-1-7 0-16,1 4 0 0,-4 3 0 0,4 0 8 31,-4-12-28-31,0 0-4 0,0 0-2 0,3 0 0 0,1 12-130 16,-4-12-27-16</inkml:trace>
  <inkml:trace contextRef="#ctx0" brushRef="#br0" timeOffset="193458.214">18352 7907 1497 0,'-4'6'32'0,"0"6"8"0,1-6 0 0,-1 0 4 0,4 6-36 0,0-12-8 0,0 0 0 0,-3 8 0 16,-1 10 53-16,1-12 9 0,3-6 2 15,0 6 0-15,-4 6-24 0,4-12-5 0,0 0-1 0,0 0 0 16,0 0-25-16,0 0-9 0,4 5 0 0,-4 4 9 15,3 0-9-15,-3-9 0 0,0 0 0 0,0 0 0 16,0 0-46-16,0 0-5 16,0 0-1-16,0 0-720 0</inkml:trace>
  <inkml:trace contextRef="#ctx0" brushRef="#br0" timeOffset="193648.332">18242 7543 1267 0,'0'0'28'0,"0"0"5"0,0 0 2 0,0 0 1 0,0 0-36 0,0 0 0 16,0 0 0-16,0 0 0 0,0 0 0 0,0 0 0 16,0 0 0-16,-3 0 0 15,6-6-96-15,4-3-25 0,7-11-6 0,-3 11-1 0</inkml:trace>
  <inkml:trace contextRef="#ctx0" brushRef="#br0" timeOffset="194021.214">18535 7319 1082 0,'0'0'30'0,"0"0"8"16,0 0-30-16,-4 6-8 0,4 6 0 0,0 3 0 16,-3-9 74-16,3 11 14 0,-4-5 2 0,4 9 1 15,0-10-23-15,0 13-4 0,0-6 0 0,0 8-1 0,0-2-39 0,0 2-8 16,4-8-2-16,-4 11 0 15,3 9-14-15,-3-14 9 0,4 2-9 0,-4-8 8 0,3 8-8 0,-3-2 0 16,4-1 0-16,0 4 8 0,-1-4-8 0,-3-5 0 16,4 8 0-16,-1-8 8 0,-3 3-8 0,0 2 0 15,4-17 0-15,-4 12 0 0,0-1 0 0,3-2 0 16,-3 9 0-16,4-16 0 0,-4-2 0 0,3 3 8 16,-3 0-8-16,0-3 0 0,0-6 0 0,0 0-20 15,0 0 3-15,0 0-474 16,0 0-94-16</inkml:trace>
  <inkml:trace contextRef="#ctx0" brushRef="#br0" timeOffset="194426.61">18655 7431 850 0,'0'0'24'0,"0"0"6"0,0 0-30 0,0 0 0 0,0 0 0 0,0 0 0 15,0 0 64-15,0 0 6 0,0 0 2 0,0-6 0 16,0 6-24-16,0 0-4 0,3-6 0 0,4 1-1 16,-3 5-43-16,0-6 0 0,3 6 0 0,0 0 0 0,-7 0 0 15,7 6 0-15,0-6 0 0,0 5 0 0,0 7 0 16,0 0 16-16,0-3-2 0,0 8-1 0,0 7-13 0,-3-9 0 15,3 8 0-15,0 1 0 0,-4-4 0 0,-3 4 0 16,4 5 0-16,-4-2 0 0,0 8 54 0,0-3 8 16,0-2 2-16,0 2 0 0,-4-3 0 0,4-2 0 15,0 8 0-15,-3-8 0 0,-1-4-20 0,4-5-4 16,-3 8-1-16,3 4 0 16,-4-19 1-16,4 4 0 0,-3 3 0 0,-1-7 0 0,4-5-20 0,0-6-4 15,0 0-1-15,0 0 0 0,0 0-15 0,0 0-16 16,4 6 3-16,-4-6 1 15,7 0-108-15,0-12-20 0,-4 1-5 0,4-1-1 0</inkml:trace>
  <inkml:trace contextRef="#ctx0" brushRef="#br0" timeOffset="194780.126">18983 7822 1497 0,'0'0'32'0,"0"0"8"15,0 0 0-15,-4 9 4 0,1 0-36 0,3 3-8 0,-4-1 0 0,1-5 0 16,3-6 53-16,0 0 9 0,-4 6 2 0,1 0 0 0,-1 3-5 0,4-3-1 16,0 11 0-16,0-11 0 0,0 0-42 0,0-6-8 15,0 6-8-15,0 6 12 0,0-3-12 0,0-9 0 16,0 0 0-16,0 0 0 0,0 0 0 0,0 0 0 16,0 0 0-16,0 0-11 15,4-3-53-15,-4 3-12 0,3 5-1 0,-3-5-452 16,0 0-91-16</inkml:trace>
  <inkml:trace contextRef="#ctx0" brushRef="#br0" timeOffset="194998.565">18923 7455 1267 0,'0'0'28'0,"0"0"5"0,0 0 2 0,0 0 1 0,-4-3-36 0,4 3 0 0,0 0 0 0,0 0 0 16,0 0 58-16,0 0 5 0,0 0 1 0,0 0 0 15,0 0-52-15,-3 6-12 0,3-6 0 0,-4 6 0 16,4-6 0-16,4 5 0 0,-4 7 0 0,3-6-441 16,5-6-91-16</inkml:trace>
  <inkml:trace contextRef="#ctx0" brushRef="#br0" timeOffset="195583.956">19205 7813 1497 0,'0'0'32'0,"0"0"8"0,0 0 0 0,0 0 4 0,-7 3-36 0,7-3-8 0,-7 3 0 0,7-3 0 16,-3-3 53-16,3 3 9 0,-11 3 2 0,4 3 0 16,7-6-52-16,0 0-12 0,-7-3 0 0,7 3 0 15,-4 3 0-15,-3 0 0 0,4 3 0 0,-1 0 0 16,4-6 0-16,-3 12 0 0,-1-1 0 0,1 1 0 15,3-12 0-15,0 6 0 0,-4 3 0 0,4 3 0 16,0-1 32-16,0-5 4 16,4 6 1-16,-1-6 0 0,-3 9-24 0,4-7-5 0,-1 1 0 0,1-3-8 15,-4-6 16-15,0 0-3 0,3 6-1 0,4 0 0 16,-7-6-3-16,4-6-1 0,3 6 0 0,-4-6 0 16,1 6-8-16,3-6 0 0,0 0 0 0,-3 0 0 15,3-2 0-15,0 2 0 0,-4 0 0 0,4 6 0 16,-3-12 0-16,-1 6 0 0,4-11 0 0,-3 5 0 15,-1 6 0-15,1-3 0 0,-4-3 0 0,4-5 0 16,-1 11 0-16,1 0 0 0,-4 0 0 0,0 0 0 16,3-3 0-16,-3 9 0 0,0 0 0 0,0 0 0 0,0 0 0 0,0 0 0 15,0 0 0-15,0 0 0 0,0 0-8 16,0 0-4-16,4 9-1 0,-1 0 0 0,-3-3 13 0,4 3-11 16,-4 2 11-16,3 1-10 0,1 3 10 0,-4-3 0 15,3-1 0-15,-3 1 0 0,4 0 11 16,-4 6-3-16,3-7 0 0,-3 4 0 0,0-9 0 15,4 0 0-15,-4 6 0 0,3-7 0 0,1-2-8 0,-4 3 0 16,3-3 0-16,1 0 0 0,-4-3 0 0,7 0-16 16,0 6 4-16,0-6-561 15,0-9-113-15</inkml:trace>
  <inkml:trace contextRef="#ctx0" brushRef="#br0" timeOffset="196204.236">19424 7913 1267 0,'0'0'28'0,"0"0"5"0,0 0 2 0,0 0 1 0,0 0-36 0,0 0 0 0,0 0 0 0,0 0 0 16,0 0 58-16,0 0 5 0,3 6 1 0,-3 6 0 0,4 0 0 15,-4-6 0-15,0-6 0 0,0 0 0 0,4 5-4 0,-4 1 0 16,0 9 0-16,0-9 0 0,0-6-44 0,0 6-16 16,0 6 9-16,0-7-9 0,0 1 0 0,0 0 0 15,0-6 0-15,0 0 0 0,0 0 12 16,0 0-4-16,0 0 0 0,0 0 0 16,0 0-20-16,0 0-4 0,0 6 0 0,0-6-1 15,0 0-2-15,0 0 0 0,0 0 0 0,0 0 0 16,0 0-13-16,0 0-4 0,0-6 0 0,0 0 0 0,0 0 36 0,0 1 0 15,0-7 0-15,0 6 0 16,0 0-30-16,0-9 1 0,0 4 0 0,0-1 0 16,3 0-5-16,-3 0-1 0,4 6 0 0,-1-11 0 0,1 5 35 15,-1 3 0-15,-3-8 0 0,4 11 0 0,-4 6 0 0,0 0-8 16,0 0 8-16,0 0 0 0,7-6 0 0,0 0 0 16,-4 0 0-16,1 3 0 0,3 0 0 0,-4 0 0 0,4 3 0 15,-3 3 0-15,3 3 35 0,-3 0 7 16,-1-6 2-16,4 3 0 0,0 0-27 0,-3 3-5 0,3-6 0 15,-4 6-1-15,4-1-2 0,-3-5 0 16,3 6 0-16,-3 0 0 0,3 3 20 0,-4-3 4 0,1 3 1 0,-1 0 0 16,1 2-16-16,-1-5-3 0,1 0-1 0,-4 6 0 15,3-6 1-15,1 5 0 0,-4 4 0 0,0 3 0 16,3-6-4-16,-3-1-1 0,0 1 0 0,0 3 0 16,0-3-1-16,4-1 0 0,-4 1 0 0,0-12 0 15,0 0-9-15,0 0 0 0,0 0 9 0,3 6-9 16,-3 0 0-16,4 9 0 0,-4-4 0 0,3-5 0 15,-3-6-13-15,0 0-7 0,4 6-2 0,-4-6 0 16,0 0-34-16,0 0-8 0,4 6 0 0,-4-6-1 16,0 0-151-16,0 0-31 0</inkml:trace>
  <inkml:trace contextRef="#ctx0" brushRef="#br0" timeOffset="197548.56">20687 7907 1036 0,'0'0'23'0,"0"0"5"0,0 0 0 0,0 0 1 0,0 0-29 0,-11 6 0 15,4-6 0-15,0 6 0 0,0 0 57 0,4 0 6 16,-4-6 1-16,7 0 0 0,-7 0 0 0,-4 0 0 15,4 6 0-15,-4 0 0 0,4-6-12 0,-3 0-1 16,3 0-1-16,-4 0 0 0,0 0-17 0,4 0-3 16,-3 6-1-16,-1-1 0 0,1-2-29 0,-1 0 8 15,4 0-8-15,-7 3 0 0,7-6 0 0,-4 6 0 16,4 0 0-16,0 0 0 0,4-6 0 0,-4 12 0 16,-1-7-10-16,5 4 10 0,-4 0-14 0,3 0 2 15,1 3 1-15,3-1 0 0,-4-5 11 0,4 0 0 16,0 0 0-16,0 6 0 0,4 3 0 0,-4-10 0 0,0-5 0 0,7 6-8 15,0 6 8-15,0-6-13 0,4-6 5 0,-1-6 8 16,1 6 0-16,-1-6 0 0,4 6 0 0,1-6 0 16,-1 6 0-16,0-11 0 0,0-7 12 0,0 3-4 15,4-2 0-15,-1-1-8 0,-3 0 12 0,8-2-4 16,-5 2 1-16,-3-5 0 0,4 2 0 0,-4-3 0 16,-3-8-19-16,3 9-4 0,-4-7-1 0,1 4 0 15,-4-1 40-15,0 4 8 0,0-7 2 0,-3-2 0 16,-1 3-35-16,1 2 0 0,-1-2 0 0,-3-4 0 15,0 4 0-15,-3 0 0 0,-1 2-12 0,-3-8 3 16,0 3-15-16,-4 5-4 16,1 4 0-16,-1-10 0 0,1 10 7 0,-1-1 1 0,1 4 0 0,-5 2 0 15,5 0 6-15,-1 4 2 0,1 5 0 0,-1 3 0 16,4-3 12-16,-4 9-9 0,4 0 9 0,4 9-8 16,-4-3 0-16,3 6 0 0,1-1 0 0,-1 13 0 15,1-7-4-15,-1 10 0 0,1-4 0 0,-1 10 0 16,4-10 12-16,0 4 0 0,0 2 0 0,4 1 0 0,-4 8 8 0,3-6 3 15,1 3 1-15,-4-2 0 0,3-1 0 0,1-3 0 16,-1 7 0-16,1 2 0 0,-1-6-4 0,1-2 0 16,-1 5 0-16,1-3 0 0,-1-11 14 0,1 8 2 15,0 1 1-15,-1-4 0 0,4-8-25 0,-3 5 0 16,-1-2 0-16,1-3 0 0,-4-1 36 0,3-8 3 0,4 9 0 16,-3-7 0-16,3-11-31 0,0 0-8 0,0 0 0 15,0 6 0 1,0 0-30-16,0-6-7 0,4-6-2 0,-4 6 0 15,3-6-122-15,4 1-25 0,11-10-5 0,-7 9-1 0</inkml:trace>
  <inkml:trace contextRef="#ctx0" brushRef="#br0" timeOffset="197948.269">20930 7387 874 0,'0'0'19'0,"-3"-6"4"0,-1 0 1 0,4 6 1 0,0 0-25 0,0 0 0 16,-3-6 0-16,3 6 0 0,-4-5 56 0,4 5 7 15,0 0 1-15,0 0 0 0,0 0-26 16,0 0-5-16,0 0-1 0,4 5 0 0,-1 1 16 0,1 6 4 16,3 0 0-16,-4-3 0 0,1 2-32 0,3 7-7 15,-4-3-1-15,1 2 0 0,3 7 16 0,-3-9 4 16,-1 8 0-16,1-5 0 0,-1-1-41 0,1 1-8 15,-1-3-2-15,1 8 0 0,-1-11 19 0,1 3 0 16,-1-4 0-16,-3 1-448 0,4-6-85 0</inkml:trace>
  <inkml:trace contextRef="#ctx0" brushRef="#br0" timeOffset="198796.771">21407 7834 1101 0,'0'0'24'0,"0"0"4"0,-7 6 2 0,3 0 2 0,-3 5-32 0,7-11 0 0,0 0 0 0,0 0 0 16,0 0 46-16,-4 6 2 0,4-6 1 0,0 0 0 15,0 0 5-15,0 0 1 0,0 0 0 0,0 0 0 16,0 0-27-16,0 6-4 0,0 0-2 0,4-3 0 16,3 3-10-16,-3-3-1 0,3 3-1 0,3 3 0 15,-3-4-10-15,4 1 0 0,-1 0 0 0,1 0 8 16,0 0-8-16,-1 0 0 0,-3-6 0 0,0 6 0 16,4-6-20-1,-1 0-7-15,-3 0-1 0,0 0 0 0,1 0 54 0,-1 0 10 0,0 0 3 0,0-6 0 16,-4 6-26-16,1-6-5 0,-1 0 0 0,1 0-8 15,-1 0 14-15,-3 0-4 0,0 1-1 0,0-7 0 16,0 3-18-16,0-3-4 0,-3 0-1 0,-1 1 0 16,1 2-6-16,-1 0 0 0,-3 0-1 0,0 3 0 0,4-5 1 0,-4 5 0 15,-1 0 0-15,1 6 0 0,0 0 20 0,0 0 0 16,0 0 8-16,0 6-8 0,7-6 0 0,-7 0-9 16,0 6 0-16,0 5 0 0,0-5 9 0,0 3-8 15,0 3 8-15,0 0-8 0,0-1 8 0,0 1 0 16,3 0 0-16,1 3 0 0,-1-4 0 0,1-5 9 15,-1 6-1-15,1 0-8 0,3 2 19 0,0-2-3 16,-4 6-1-16,4-6 0 0,4-7 12 0,-1 4 2 0,1 3 1 16,-1 0 0-16,1 5-3 0,3-11-1 0,3 6 0 0,-3-3 0 15,4-6-26-15,0 12 0 0,-1-10-9 0,1 1 9 16,3-6 0-16,-4 0 0 0,4 0 0 0,1 0 0 16,-1 0 0-16,-4-6 0 0,4 6 0 0,1-5 0 15,-1 10-15-15,0-10 4 0,-4-10 1 0,4 6 0 16,-3 0-138-1,-4-3-27-15,14-11-5 0,-10-4-2 0</inkml:trace>
  <inkml:trace contextRef="#ctx0" brushRef="#br0" timeOffset="199117.28">21417 7605 1126 0,'0'0'24'0,"0"0"6"0,0 0 1 0,0 0 1 0,0 0-32 0,0 0 0 15,0 0 0-15,0 0 0 0,0 0 64 0,0 0 7 16,0 0 1-16,7 0 0 0,-3 0-5 0,3-6-1 15,0 0 0-15,3 0 0 0,1 0-17 0,0-3-3 16,3 3-1-16,0-5 0 0,3 5-33 0,5-6-12 16,-5 0 0-16,4 1 9 0,-3 2-9 0,3 3 0 15,0-6 0-15,1 0 0 16,-5 1-40-16,1 2-3 0,-1 0-1 0,1 0 0 16,-4-3-136-16,0 6-27 0</inkml:trace>
  <inkml:trace contextRef="#ctx0" brushRef="#br0" timeOffset="199801.016">21964 7734 1036 0,'0'0'23'0,"0"0"5"0,0 0 0 0,0 0 1 0,0 0-29 0,0 0 0 15,0 0 0-15,0 0 0 0,0 0 108 0,0 0 16 16,0 0 4-16,0 0 0 0,0 0-17 0,0 0-3 15,0 0-1-15,0 0 0 0,0 0-69 0,0 12-14 16,0-12-2-16,0 0-1 0,0 0-4 0,0 0-1 0,0 0 0 16,0 0 0-16,0 0-25 0,0 0-6 15,0 0-1-15,0 0 0 0,0 0 16 0,0 0 0 0,0 6 0 0,0-6 0 16,0 0 16-16,0 0 5 0,0 0 2 16,0 0 0-16,0 0-23 0,0 0 0 0,0 0 0 0,0 0 0 15,0 0 0-15,0 0 0 0,0 0 0 0,0 0 0 16,0 0 0-16,0 0 0 0,0 0 0 0,0 0-12 15,0 0-9-15,0 0-3 16,0 0 0-16,0 0 0 16,0 0-9-16,0 0-3 0,0 0 0 0,0 0 0 15,-11 0 3-15,4 0 0 0,0-6 0 0,7 6 0 0,-10 0 22 0,3 6 11 0,-4-6-10 0,0 8 10 16,1-2 0-16,-1 0 20 0,4 0-4 0,-3 6 0 16,-1-6-16-16,4 5 0 0,-4-5 0 0,4 3 0 15,0 3 0-15,0 0 0 0,0 5 0 0,0-5 0 16,4-3 0-16,-1 3 0 0,1-1 0 0,-1 1 0 15,0 0 0-15,4 0 0 0,-3-3 0 0,3-1 0 0,0 1 55 16,0-3 7-16,3 6 2 0,-3-6 0 0,8 0-55 0,-5 2-9 16,4-5 0-16,-3 3 0 0,6 3 0 0,-3 3 0 15,4 0 0-15,-4-7 0 0,4 7 24 0,-1-9 0 16,4 0 0-16,-3 0 0 0,3 3-24 0,-3-3 8 16,-1-3-8-16,4 9 0 0,-3-3-13 0,-1-6-8 15,4 0-2-15,-3 0 0 16,-4-6-32-16,4 6-6 0,-1 0-2 0,1 0 0 15,-4-12-133-15,3 6-26 0,5-3-6 0,-5-3-317 0</inkml:trace>
  <inkml:trace contextRef="#ctx0" brushRef="#br0" timeOffset="200550.263">22112 7902 1267 0,'0'0'28'0,"0"0"5"0,0 0 2 0,0 0 1 0,0 0-36 0,0 0 0 16,0 0 0-16,0 0 0 16,0 0 89-16,0 0 11 0,0 0 3 0,0 0 0 0,0 0-63 0,0 0-12 15,0 0-2-15,0 0-1 0,0 0 7 0,0 0 2 16,0 0 0-16,0 0 0 0,0 0-16 0,0 0-3 15,0 0-1-15,0 5 0 0,0 1 1 0,4 0 0 16,-4 0 0-16,0 6 0 0,3-6-15 0,-3 3 0 16,4 2 0-16,-4 1 0 0,0-6 0 0,3 6 0 15,-3-6 0-15,0 2 0 0,0 1 0 0,0 6 0 16,0-9 0-16,0-6 0 0,0 0 0 0,0 0 0 16,0 0 0-16,0 6 0 0,4 5 37 15,-4-5 2-15,0-6 0 0,0 0 0 0,0 0-31 0,0 0-8 0,0 0 0 16,0 0 0-16,0 0 8 0,0 0 0 0,0 0 0 15,0 0 0-15,0 0 0 0,0 0 0 16,0 0 0-16,0 0 0 0,0 0-8 0,0 0 11 0,3-6-11 0,1 1 12 16,-4-7-12-16,0 6 0 0,0-3 0 0,0 0 8 15,3 0-8-15,-3 4 0 0,-3-13 0 0,-1 0 0 16,4 7 0-16,0-4 0 0,0 15 0 0,0-6-11 16,4-12 3-16,-4-2 0 0,0 2 0 0,0 0 0 15,0-2-35-15,0 2-6 16,0 1-2-16,0-1 0 0,3 3 41 0,-3-2 10 0,0 5 0 0,4 0 0 15,-4-3 0-15,3 1-10 0,-3 5 10 0,0 3-10 16,4 0 1-16,-4 6 0 0,0 0 0 0,0 0 0 0,0 0-2 0,0 0 0 16,3 0 0-16,5 6 0 15,-1 0-22-15,3 3-5 0,-3 0-1 0,0 5 0 16,0-2 39-16,4 0 0 0,-4 2 0 0,4 1 0 0,-4 0 0 0,3-3 0 16,1-1 0-16,-4-5 0 0,3 3 0 0,-3 0 0 15,4 0 0-15,-4-3 0 16,0-1-59-16,0 1-4 0,0-6-1 0,-3 0 0 15,3 0-33-15,0 0-7 0,3-6-2 0,-6 1 0 0</inkml:trace>
  <inkml:trace contextRef="#ctx0" brushRef="#br0" timeOffset="200963.651">22405 7857 1497 0,'0'0'32'0,"0"0"8"0,0 0 0 0,0 0 4 0,0 0-36 0,0 0-8 0,0 0 0 0,0 0 0 0,0 0 53 0,0 0 9 16,0 0 2-16,0 0 0 16,0 0 0-16,-4 6 0 0,4-6 0 0,0 0 0 15,-3 6-52-15,-1 0-12 0,4 3 0 0,0 0 0 16,0 0 0-16,0 2 0 0,0-5 0 0,0 6 0 0,4 0 40 0,-1-1 6 16,-3 4 1-16,4-3 0 0,-4 0-34 0,0-1-13 15,3-5 11-15,-3 6-11 0,0-3 8 0,4 3-8 16,-4-1 0-16,0-11 0 0,0 0 0 0,0-11 0 15,0 34 0-15,4-5 0 16,-4 2-42-16,3-14-8 0,-3 0-2 0,0 0 0 16,0 0-9-16,0 3-3 0,0-6 0 0,0 3-742 0</inkml:trace>
  <inkml:trace contextRef="#ctx0" brushRef="#br0" timeOffset="201184.579">22370 7649 1792 0,'0'0'51'0,"-7"-3"10"0,7 3-49 0,0 0-12 0,0 0 0 0,0 0 0 16,-4-3 0-16,4 3 0 0,-7-3 0 0,7 3 0 15,0 0 18-15,0 0 1 0,0 0 0 0,0 0 0 16,0 0-31-16,0 0-5 0,0 0-2 0,0 0 0 15,0 0-36-15,0 0-7 0,0 0-2 0,7-3-640 16</inkml:trace>
  <inkml:trace contextRef="#ctx0" brushRef="#br0" timeOffset="202341.602">22528 7913 541 0,'0'0'15'0,"0"0"4"0,0 0-19 0,0 0 0 0,0 0 0 0,0 0 0 16,0 0 100-16,0 0 16 0,4-6 3 0,-4 6 1 15,0 0-2-15,0 0 0 0,0 0 0 0,0 0 0 16,0 0-38-16,0 0-8 0,0 0-2 0,0 0 0 15,0 0-22-15,0 0-5 0,0 0-1 0,0 0 0 16,0 0-24-16,0 0-5 0,0 0-1 0,0 0 0 16,3 12-3-16,1-6-1 0,-4 0 0 0,3 0 0 15,-3-6-8-15,0 6 12 0,0 3-12 0,0-9 12 0,0 0-4 0,0 0 0 16,0 0 0-16,4 5 0 0,-4 1-8 16,0-6 8-16,4 12-8 0,-1-6 8 0,1 0-8 0,-1-6 0 15,-3 0 0-15,0 12 8 0,4-7-8 0,-1 1 0 16,1 0 0-16,-1 0 0 0,1 3 0 15,-4-3 0-15,3 0 0 0,1 0-11 16,-4-6 11-16,0 0 0 0,0 0 8 0,0 0-8 0,3 5 0 0,-3-5 0 16,0 0 0-16,0 0 0 0,0 0 0 0,0 0 0 15,0 0 0-15,0 0-8 0,0 0 31 0,4-5 6 16,-4-1 2-16,0-6 0 0,0 3-31 0,-4 3 8 16,4-6-8-16,0 7 0 0,0-7 0 0,-3 0 0 15,3 0 0-15,-4 3 0 0,4-2 0 0,-3 5 0 16,-1-6 0-16,4 6 0 0,-3-6-13 0,-1 1-6 0,4 5-1 15,-3-3 0-15,-1 3 20 0,1-6 0 0,3 6 0 0,-4 1 0 16,4 5 11-16,-3-6 5 0,3 6 2 0,0-9 0 16,0 9-18-16,0 0 0 0,0-9 8 0,0 9-8 15,3-6-11-15,-3 0-5 0,4-3-2 0,-1 4 0 16,-3 5 18-16,4-12-8 0,3 6 8 0,3-3 0 16,-3 3-9-16,0 3 9 0,-3-3 0 0,3-2-9 15,4 8 9-15,-1-6-8 0,1 6 8 16,-1 0-8-16,1-6-4 0,0 6 0 0,3-6 0 0,-4 6 0 15,-3 0-10-15,4 0-2 0,-1 6-1 0,1-6 0 16,-4 6-53-16,4-6-10 16,-4 6-3-16,3-6 0 0,-3 3-90 0,4 2-19 15,3 4-3-15,-3-3-1 0</inkml:trace>
  <inkml:trace contextRef="#ctx0" brushRef="#br0" timeOffset="203017.828">22789 7925 1026 0,'0'0'28'0,"0"0"8"0,0 0-28 0,-3 0-8 0,-4 0 0 0,7 0 0 16,0 0 43-16,0 0 7 0,0 0 2 0,0 0 0 15,0 0-7-15,0 0-1 16,-4 0 0-16,4 0 0 0,0 0-9 0,0 0-3 16,0 0 0-16,0 0 0 0,0 0 7 0,0 6 1 15,0-6 0-15,4 6 0 0,-4-6-21 0,7 6-4 0,0 0-1 0,0-3 0 16,0-1 22-16,0-2 4 0,0 0 0 0,0 0 1 16,0 0-41-16,0 0 0 0,4 0 0 0,-4 0 0 15,4 0 0-15,-4 0 8 0,0 0 2 0,0-2 0 16,0-1-10-16,0-3 12 0,-4 0-12 0,4 6 12 15,-3-6-12-15,3 0 0 0,-7 6 9 0,4 0-9 16,-1-6 0-16,-3 6 8 0,0 0-8 0,0 0 0 16,4-6 0-16,-4 6 0 0,0-6 0 0,0 6 0 15,0 0 0-15,0-5 0 0,0-4 0 0,-4 3-8 16,4 3 8-16,0 3 0 0,-3-6 0 0,-1 3 0 16,4 3-12-16,-3-6 2 0,-1 0 1 0,-3 0 0 15,3 6 9-15,-3-5-13 0,7 5 5 0,-7-6 8 0,0 6-11 16,0-6 11-16,-3 6-8 0,3 0 8 15,-1 0 0-15,1 0-8 0,7 0 8 0,-7 6 0 16,0 0 0-16,0-1 12 0,0 1 0 0,0 0-1 0,0 0-11 16,0 0 0-16,3 3 0 0,1 3 0 0,-1-1 0 0,-3-5 0 15,4 6 0-15,-1 0 0 0,4-3 12 0,-3-4-4 16,3 1 0-16,0 6 0 0,0 0 7 0,0-12 1 16,0 6 0-16,3 0 0 0,1 5 6 0,-4-2 2 15,3-3 0-15,1 0 0 0,3 6-4 0,4-6 0 16,-4-1 0-16,3 1 0 0,4 3-3 0,-3-6-1 0,-4-3 0 15,4 0 0-15,3 3-4 0,-4 3-2 0,4-3 0 0,-3-3 0 16,3 9-10-16,-3-9 12 0,-1-9-12 0,4 6 12 16,0 0-12-16,1 0-11 0,-5 6 3 0,4-3 0 31,-3-3-32-31,3 3-5 0,-4 0-2 0,1 6 0 16,0-3 2-16,-1 6 0 0,4-9 0 0,0 0 0 15,-3-9-57-15,3 6-11 0,-3-3-3 0,-1 3-566 0</inkml:trace>
  <inkml:trace contextRef="#ctx0" brushRef="#br0" timeOffset="205360.896">24038 7822 597 0,'0'0'12'0,"0"0"4"16,0 0 0-16,0 0 2 0,0 0-18 0,0 0 0 0,0 9 0 0,0-9 0 0,0 0 16 0,0 0 0 15,0 0 0-15,0 0 0 16,0 0 21-16,0 0 4 0,0 0 1 0,0 0 0 0,0 6-6 0,0-6-2 16,4-6 0-16,-4 6 0 15,0 0 15-15,0 0 3 0,0 6 1 0,0-6 0 0,0 0-9 0,0 0-3 16,0 0 0-16,0 0 0 0,0 0 61 0,0 0 12 16,0 0 2-16,0 0 1 0,0 0-53 0,0 0-12 15,-4-6-1-15,4 6-1 0,0 0-25 0,-3-3-5 16,-4-3 0-16,7 6-1 0,0 0-19 0,-4-6 10 15,-3-3-10-15,0 4 8 0,0 10-19 0,0 1-4 16,0 0-1-16,0 3 0 16,7-9-24-16,-7 3-4 0,-4 0-2 0,1 3 0 0,3 11 35 0,0-11 11 0,-4 0 0 0,4 0 0 15,-4 3 0-15,4 3 0 0,4 5 0 16,-8-5 0-16,4 0 0 0,-4-6 0 0,11-6 0 16,-7 11 0-16,0 10 0 0,4-9 0 0,3-12 0 15,0 0 0-15,0 0 0 0,0 0 0 16,0 0 0-16,0 0 0 0,0 0 23 0,0 0 5 0,0 0 0 0,0 0 1 15,0 0-11-15,0 0-2 0,0 0-1 0,0 0 0 16,0 0-15-16,0 0 0 0,0 0 0 0,0 0 0 16,3-6 0-16,-3 6 0 0,0 0-10 0,7 0 10 15,-3 0-44 1,-1-6-3-16,5 12-1 0,-8-6-476 0,0 0-96 0</inkml:trace>
  <inkml:trace contextRef="#ctx0" brushRef="#br0" timeOffset="206121.036">23784 7531 1036 0,'0'0'23'0,"0"0"5"0,0 0 0 0,0 0 1 0,0 0-29 0,0 0 0 0,0 0 0 0,0 0 0 15,0 0 14-15,0 0-3 0,-3 12-1 0,-1-6 0 16,1 6 35-16,-1-7 7 0,1 7 2 0,-1-3 0 15,4 3-43-15,-3 0-11 0,3 5 0 0,-4-5 0 16,4 0 52-16,0 2 9 0,0-2 2 0,-3 0 0 16,3 3-17-16,0 2-3 0,0-5-1 0,0 0 0 15,0 5-8-15,3-5-2 0,-3-9 0 0,0 9 0 16,0 0-9-16,4-1-3 0,-4-2 0 0,0 0 0 16,0 6-10-16,0-4-2 0,3 7-8 0,-3-3 12 15,0 2-12-15,4-5 8 0,-1 0-8 0,-3 6 0 16,0-7 0-16,0 4 0 0,0 3 0 0,0-1 0 15,0-2 9-15,0-3-9 0,0 0 8 0,0-7-8 16,0 7 13-16,0-9-2 0,0-3-1 0,0 6 0 0,0-6 0 16,0 0 0-16,0 0 0 0,7 0 0 15,-3 0-10-15,-4 0 0 0,7 0 0 0,0 3 0 0,0 0 22 16,-4 0-1-16,4-3 0 0,1 9 0 0,-1-18-33 0,0 6-8 16,0 0 0-16,0-3-1 0,0 0 47 0,-4 0 10 15,4 0 1-15,0 1 1 0,1-7-25 0,-5 6-5 16,1-6 0-16,3-3-8 0,-4-2 13 0,1-1-4 15,-1 3-1-15,1-2 0 0,-4-7-8 0,0 4 0 16,0 8 0-16,0 0 8 0,0-11-19 0,0 5-4 16,0-3-1-16,-4 4 0 15,4 5-18-15,-3-3-4 0,3-2-1 0,-4 5 0 0,4 0 39 0,0-2 0 16,0 5 0-16,0 0 0 0,0 3-11 0,0-6 11 16,0 12-8-16,0 0 8 0,4-12-15 0,-4 12 3 15,0 0 0-15,0 0 0 0,0 0 4 0,0 0 8 16,0 0-13-16,3 6 5 0,4 0 8 0,-3 0-8 0,3 0 8 0,-4 0-8 15,1 0 8-15,-1 0 0 0,-3-6 0 0,0 0 0 16,8-3 0-16,-8 3 0 0,3 9 0 0,-3 5 0 16,0-14-8-16,0 0 0 0,0 6 0 0,0-6 0 31,0 0-19-31,0 0-3 0,0 0-1 0,0 0 0 0,0 6-76 16,0-6-15-16,0 0-3 0,0 0-1 0</inkml:trace>
  <inkml:trace contextRef="#ctx0" brushRef="#br0" timeOffset="207186.782">24014 7831 518 0,'0'0'11'0,"0"0"2"0,0 0 1 0,0 0 2 0,0 0-16 0,0 0 0 16,0 0 0-16,0 0 0 0,0 0 28 0,0 0 2 15,0 0 1-15,0 0 0 0,0 0-9 0,0 0-2 0,0 0 0 0,0 0 0 16,0 0 8-16,0 0 0 0,0 0 1 0,0 0 0 16,0 0 18-16,0 0 3 0,0 0 1 0,0 0 0 15,7 3 21-15,-7-3 4 0,0 0 0 0,0 0 1 16,7 3-30-16,-7-3-7 0,3 9 0 0,1 2-1 15,-1 1-11-15,1-6-3 0,-4 0 0 0,3 3 0 16,-3 8 23-16,0-5 5 0,0 0 1 0,0-967 0 16,-3 969-35-16,3 971-7 0,0-973-2 0,-4 5 0 15,4-11 30-15,0 6 5 0,-3 3 2 0,3-9 0 16,0-6-24-16,0 0-5 0,0 0-1 0,0 0 0 16,0 0 15-16,0 0 2 0,0 0 1 0,0 0 0 15,0-6-6-15,0 0-1 0,0-6 0 0,0 0 0 16,0 4-28-16,0 2 8 0,0 6-8 0,3-6 0 15,-3-6 0-15,4 0 0 0,-1-2 0 0,-3-4 0 16,4 6 0-16,-4 6-18 0,0-14 4 0,0 8 1 16,3 6-31-16,-3-6-5 0,7 6-2 15,-3 1 0-15,-4-7 41 0,3 3 10 0,5-3 0 0,-5 6 0 0,1-5 0 16,-1 5-8-16,1 6 8 0,3-6-8 0,0-6-4 0,-4 0 0 16,1 1 0-16,-1 2 0 0,1 3 12 15,-1 0-10-15,4 0 10 0,-3 6-10 0,-4 0 10 0,7 0 0 16,-3 0 0-16,-4 0-8 0,7 0-1 0,-4 0 0 15,4 6 0-15,-3 0 0 16,3 6-19-16,-4 2-3 0,1 4-1 0,-1-6 0 0,1 5 32 16,-1-5 0-16,1 0 0 0,0 8 0 0,-1-8 12 0,1 6 9 15,-1 8 2-15,-3-8 0 0,4 0-10 0,-4 2-1 16,0-2-1-16,0 2 0 0,0-5 4 0,0 0 1 16,0 8 0-16,0-8 0 0,0 9-7 0,3-1-1 15,-3-8 0-15,4-3 0 0,-4-12-8 0,0 0 0 0,0 0 0 0,0 11 8 16,3-5-23-16,-3-6-5 0,0 0 0 0,4-6-1 31,-1 6-66-31,1-9-13 0,-1 1-2 0</inkml:trace>
  <inkml:trace contextRef="#ctx0" brushRef="#br0" timeOffset="207713.544">24324 7846 1497 0,'0'0'32'0,"0"0"8"0,0 0 0 0,0 0 4 0,-7 6-36 0,3-1-8 16,1 7 0-16,3-12 0 0,0 0 52 0,0 0 9 16,0 0 2-16,0 0 0 0,0 0 1 0,0 0 1 15,0 0 0-15,0 0 0 0,0 0-52 0,0 0-13 16,3 6 0-16,1-6 0 0,-4 0 0 0,7 3 0 15,0 0 0-15,-3-3 0 0,3-3 0 0,3 0 0 16,-3 3 0-16,4-6 0 0,-4 6 0 0,4 0 0 16,-4 6 0-16,3-6 0 0,-3-6 0 0,0 6 0 15,0 0 0-15,-3 0 0 0,-4 0 0 0,3-6 0 16,4 6 0-16,-3-6 0 0,-4-5 0 0,0 11 0 0,0 0 0 16,0 0 0-16,0 0 0 0,0 0 0 0,0-6 0 0,0 6 0 15,-4-3 0-15,-3-6 0 0,4 3 0 0,-4-3 0 16,0 9 0-16,0 0 0 0,0-6 0 0,-4 6 0 15,4 0 0-15,0 0 0 0,7 0 0 0,-11 0 0 16,4 0 0-16,0 6 0 0,-3-6 0 0,3 6 0 16,0 3 0-16,-1 0 0 15,5 6 0-15,-4-4 0 0,3-5 0 0,1 6 0 0,-1 0 0 0,1 8 0 16,3-8 0-16,0 6 0 0,0-1 0 0,3-2 0 16,1 3 0-16,-4-4 0 0,3-5 0 0,1 6 0 15,-1 3 0-15,4-7 0 0,1-2 0 0,-5 3 0 16,4 6 0-16,0-13 0 0,4 1 0 0,-4 0 0 15,0 0 0-15,3 0 0 0,-2-3 0 0,2 6 0 16,1-3 0-16,-1-1 0 0,4-5 0 0,1-2 0 16,-1-7-151-16,3-3-33 15,15-6-6-15,-4 1-2 0</inkml:trace>
  <inkml:trace contextRef="#ctx0" brushRef="#br0" timeOffset="208605.75">25206 7690 900 0,'0'0'20'0,"0"0"4"0,0 0 0 0,0 0 1 0,0 0-25 0,-4 9 0 16,4-3 0-16,0-6 0 0,0 0 32 0,-3 11 2 0,-1 1 0 15,4-6 0-15,-3 0 23 0,3-6 5 0,0 0 1 0,0 0 0 16,0 0-15-16,0 0-2 0,0 0-1 0,0 0 0 15,0 0-8-15,0 0-1 0,0 0-1 16,0 0 0-16,0 0-18 0,0 0-3 0,0 0-1 16,0 0 0-16,7 0-5 0,-7 0 0 15,0 0-8-15,0 0 12 0,3 0-12 0,-3 0 0 0,0 0 8 0,0 0-8 32,4 0-24-32,-4 0-7 0,0 0-1 0,0 0-1 0,0 0 9 0,0 0 1 0,0 0 1 0,0 0 0 31,-4-6-6-31,4 6 0 0,-7 0-1 0,0 0 0 0,0 0 13 0,0 6 4 0,7-6 0 0,-7 6 0 15,0 3 12-15,0-1 0 0,-7-5 0 0,7 0 0 16,-4 3 0-16,4 3 0 0,-3 3 0 0,-1-6 0 16,4-1 0-16,0 4 0 0,-4-3 0 0,4 3 0 15,0 6 0-15,4-9 0 0,-4-1 0 0,3 1 0 0,1 6 0 16,-1-6 0-16,1 3 0 0,-1 3 0 16,1-7 0-16,3 7 0 0,0-6 0 0,0 0 0 0,0 6 38 0,3-1 14 15,-3-2 2-15,4 9 1 0,3 0-37 0,0-10-7 16,0 1-2-16,0 6 0 0,3-9 18 15,1 6 3-15,0-7 1 0,-1 1 0 16,4-6-20-16,0 6-11 0,-3-6 12 0,3 0-12 16,0-6 12-16,0 6-4 0,0-6 0 0,1 1-8 15,2-7-28-15,-3 0-13 0,0 3-3 0,4-3-420 16,-4-5-84-16</inkml:trace>
  <inkml:trace contextRef="#ctx0" brushRef="#br0" timeOffset="209262.878">25347 7331 1285 0,'0'0'28'0,"0"0"5"0,-3 9 2 0,-1 3 2 0,4-6-29 0,-4 0-8 0,1 5 0 0,-1 1 0 0,1 3 28 16,-1 2 4-16,1 1 0 0,-1-3 1 0,4 8-5 16,0 1-2-16,4-4 0 0,-4 10 0 15,3-4 30-15,4 4 7 0,0-4 1 0,1 9 0 16,-1-2-52-16,0 2-12 0,0-6 0 0,3 4 0 0,-3-7 0 0,0 4 0 15,0-1 0-15,1 3 0 0,-1-14 0 0,0 5 0 16,-4 4 0-16,4-4 0 0,-3-8 32 16,-4 3 3-16,3-1 1 0,-3-5 0 0,0 0-7 0,0 3-1 15,0-15 0-15,0 0 0 0,0 0-28 0,0 0-16 16,0 0 1-16,0 0 1 0,0 0 27 0,-3-9 6 16,-4 0 1-16,0 0 0 0,3 3-20 0,1-11-9 15,-4 5 1-15,3-6 0 0,0 9-9 0,1-8-2 16,-1-1 0-16,1 3 0 0,3 4 7 0,0-1 0 15,0 0 1-15,0-5 0 16,0 5-17-16,0 0-3 0,3 3-1 0,-3 3 0 0,0 0 32 0,4-5 0 16,-4 2 0-16,3 3 0 0,1 0 0 0,-4 3 0 15,4-3 0-15,-1 3 0 0,-3 3 0 0,7-6 0 0,-3 1 0 0,3-1 0 16,0 6 0-16,0 0 0 0,3 0 0 0,1 0 0 16,0 6 0-16,-1-6 0 0,4 11 0 0,-3-5 0 15,3 0 0-15,0 3 0 0,-3 3 0 0,-1 5 0 16,4-11 0-16,-3 6 0 0,-4 9 0 0,4-4 0 15,-4 1 0-15,0-3 0 0,-4-4 0 0,1 7 0 16,-1 0 0-16,1-4 0 0,-4 4 0 0,3-6 0 16,-3 5 0-16,0-8 0 0,0 3 0 0,0 6 0 15,-3-13 0-15,3-5 0 0,0 0 0 0,0 0 0 16,0 0 0-16,0 0 0 0,0 0 0 0,0 0 0 16,0 0-57-16,0 0-6 15,0 0-1-15,0 0-409 0,3-5-83 0</inkml:trace>
  <inkml:trace contextRef="#ctx0" brushRef="#br0" timeOffset="209918.666">25926 7802 1267 0,'0'0'28'0,"0"0"5"0,0 0 2 0,0 0 1 0,0 0-36 0,-7 5 0 0,3 4 0 0,-3-3 0 16,7-6 58-16,-7 3 5 0,0 0 1 0,0 0 0 15,0 0-9-15,3 3-2 0,-3 0 0 0,0 0 0 16,7-6-36-16,-3 5-7 0,-4 1-2 0,-1 0 0 16,8-6-8-16,-7 0 0 0,0 0 0 0,0 6 0 15,4-6 0-15,-4 6 0 0,3-3 0 0,1 3 0 16,-1 0 0-16,1 5 10 0,-1-5-10 0,1 6 10 15,-1-6-1-15,1 6 0 0,-1-3 0 0,0 2 0 16,1 1 3-16,-1 0 0 0,1 5 0 0,3-11 0 16,-4 6-1-16,4-3 0 0,0 9 0 0,0-13 0 15,0 1-2-15,0-6 0 0,4 6 0 0,-4 0 0 16,0-6 3-16,3 3 0 0,-3-3 0 0,7 6 0 16,1-6-12-16,-5 0 0 0,8 3 9 0,-4-6-9 15,0 0 0-15,0 0 0 0,0 0 0 0,0-3 0 16,3 0 8-16,1 0-8 0,-4 1 8 0,0-7-8 0,0 6 0 15,0-3 0-15,0 0 0 0,0 3 0 0,-3 3 0 0,-1-2 0 16,1-7 0-16,0 6 0 0,-1 0 0 0,-3 0-15 16,0 6 3-16,0 0 0 0,0 0 12 0,0 0-12 15,0-9 12-15,0 3-12 0,0 6 12 0,0 0 0 16,0-2 0-16,0 2 0 0,0 0 0 0,0 0 0 16,0 0 0-16,0 0 0 0,0-3-11 0,0 3 11 15,-3-6-12-15,3 6 12 0,0 0-11 0,0 0 11 16,0 0-10-16,0 0 10 15,0 0-32-15,0 0 0 0,0 0 0 0,0 0 0 0,0 0 32 0,0 0 0 16,0 0 0-16,0 0 0 0,0 0 0 0,3 11 0 16,1 4 0-16,-1-3 0 0,-3-6 0 0,4 11 0 15,-4-11 0-15,0 3 0 0,0 3 23 0,0-12 10 0,0 6 3 16,0 11 0-16,0-5-17 0,0-3-3 0,0 0-1 0,-4 6 0 16,4-15-7-16,0 0 0 0,0 0-8 0,0 0 12 15,0 0-21-15,0 0-5 0,0 0-1 0,0 0 0 31,7-6-125-31,-3 6-24 0,3-12-6 0,0 6-1 0</inkml:trace>
  <inkml:trace contextRef="#ctx0" brushRef="#br0" timeOffset="210565.967">26088 7819 1074 0,'0'0'30'0,"0"0"8"0,0 0-30 0,-4 6-8 15,1 6 0-15,3-3 0 0,-4 8 104 0,4-11 19 16,-3 3 4-16,3 3 1 0,-4 5-52 0,4-5-9 15,-3-6-3-15,3 6 0 0,0 0 0 0,0-1 0 16,0-2 0-16,0 3 0 0,0-6-22 0,0 6-5 0,0-7-1 0,0 4 0 16,0-3-20-16,-4 6-5 0,4-6-1 0,0 0 0 15,0-6-10-15,0 0 8 0,0 0-8 0,4 6 8 16,-4-1-8-16,0-5 8 0,0 0-8 0,0 0 8 16,0 0-8-16,0 0 0 0,0 0 9 0,0 0-9 15,0 0 0-15,0 0 0 0,7 0 0 0,0-5 0 16,-4 5-8-16,-3 0 8 15,4-6-8-15,3 0 8 0,-4 0-12 0,1-3 4 0,0-3 0 0,-1 1 0 16,1 5 0-16,-1-6 0 0,1 6 0 0,-1-6 0 16,4 3 0-16,-3-2 0 0,-1 5 0 0,1-6 0 15,-1 6 8-15,1-6-10 0,-1-2 10 0,1 5-10 16,-1 0 10-16,-3 3 0 0,4 0 0 0,0 0 0 16,-4 6-19-16,3-11-1 0,1 2-1 0,-1 3 0 15,-3 3 32-15,4 0 6 0,-4 3 2 0,0 0 0 16,0 0-31-16,0 0-5 0,0 0-2 0,7 0 0 0,-7 0 19 15,3 3 0-15,4 0 0 0,0 3 0 0,-3 3 0 16,-1-3 0-16,1 5 0 0,-1 1 0 0,1-6 0 0,-4 3 0 16,0 8 0-16,4 1 0 0,-4-6 19 0,0 3 7 15,0-4 2-15,0 1 0 0,0 6-16 0,0-7-2 16,0 4-1-16,3-3 0 0,-3 6-9 0,0-7 0 16,4 1 0-16,-1-3 8 0,-3 3-8 0,4-6 0 15,-1 5 0-15,-3-5 8 0,7 6-8 0,-3-9 0 16,-4-3 0-16,0 0 0 15,3 6-31-15,-3-6-1 0,0 0-1 0,4 0 0 16,3 3-106-16,-4-6-21 0,4-6-4 0,0-3-551 0</inkml:trace>
  <inkml:trace contextRef="#ctx0" brushRef="#br0" timeOffset="211256.952">26483 7807 1234 0,'0'0'27'0,"0"0"5"0,0 0 2 0,0 0 2 0,0 0-36 0,0 0 0 0,0 0 0 0,0 0 0 0,0 0 102 15,0 0 14-15,0 0 2 0,0 0 1 0,0 0-30 0,0 0-5 16,0 0-2-16,0 0 0 0,0 0-66 0,0 0-16 15,-3 0 0-15,3 0 0 0,-8-5 0 0,8 5 0 16,-3-6 0-16,3 6 0 0,0 0 0 0,-7 0 0 16,7 0 0-16,0 0 0 0,-7 6 0 15,7-6 0-15,-7 0 0 0,7 0 0 16,0 0 0-16,-7 5 0 0,0 4 0 0,3-3 0 0,4-6 0 0,-3 6 0 16,-1 3 0-16,1 0 0 0,-1 2 0 0,4 1 0 15,-4-6 0-15,4 0 0 0,0 0 0 0,0 0 0 16,0-6 0-16,0 0 0 0,0 0 0 0,0 9 0 15,0-4 0-15,0-5 0 0,0 0 0 0,0 6 0 16,0-6 0-16,0 0 0 0,0 0 0 0,0 0 0 0,0 6 0 16,0-6 0-16,0 0 0 0,0 0 0 0,4 6 0 0,-4-6 0 15,4 6 0-15,-4-6 0 0,0 0 0 0,3 6 0 16,-3-6 0-16,0 0 0 0,0 6 0 16,0-6 0-16,4 0 0 0,-4 0 0 0,7 6 0 0,-7-6 0 15,3-6 0-15,-3 6 0 0,7 6 0 0,0-3 0 16,0 2 0-16,-3-2 0 0,-4-3 0 0,0 0 0 15,0 0 0-15,7 0 0 0,-4 3 0 16,5 3 0-16,-8-6 0 0,3 0 0 0,4 6 0 0,0-6 0 16,-3 6 0-16,-1 0 0 0,-3-6 0 0,4 0 0 15,-4 0 0-15,3 12 0 0,-3-7 0 0,4-2 0 16,-1 6 0-16,-3-3 0 0,0 3 0 0,0-3 0 16,0 6 39-16,0-1 4 0,-3-5 1 0,3 3 0 15,0-3-20-15,0-6-3 0,0 0-1 0,-4 3 0 16,1 12-20-16,-1-10 0 0,4-5 0 0,0 0 0 15,0 0 0-15,0 0 0 0,0 0 0 0,-7 6 0 0,4 0 0 16,-1-6 0-16,4 0 0 0,0 0 0 0,-7 6 0 0,7-6 0 16,-7 0 0-16,0 0 0 15,3 6-47-15,-3-6-13 0,7 0-4 0,-7 0 0 0,0 0 45 0,0 0 9 16,0-6 2-16,0 6 0 16,0-6-64-16,0 0-12 0,0 0-2 0,-4 1-434 15,4 5-86-15</inkml:trace>
  <inkml:trace contextRef="#ctx0" brushRef="#br0" timeOffset="211966.887">26709 7902 1267 0,'0'0'28'0,"0"0"5"0,0 0 2 0,0 0 1 15,0 0-36-15,0 0 0 0,0-12 0 0,-4 6 0 16,1 0 58-16,3 3 5 0,-4-3 1 0,4 0 0 15,0 6 0-15,0 0 0 0,0 0 0 0,0 0 0 0,0 0-22 0,0 0-4 16,0 0-1-16,0 0 0 16,-7 0-19-16,0 6-4 0,7-6-1 0,-10 6 0 0,2-3-2 15,1 3-1-15,4 0 0 0,-4 0 0 0,0 5-10 16,3 1 8-16,1-6-8 0,-4 0 8 16,0 6-8-16,3-1 0 0,1-2 0 0,-1 3 0 0,0 0 37 0,1 0 6 15,3-1 1-15,-4 1 0 0,4-3-29 0,0 3-6 16,0-6-1-16,0 5 0 0,0-5 0 0,4-3-8 15,-1 3 12-15,1 3-4 0,0 0-8 0,-4-9 8 16,3 6-8-16,1-1 8 0,3-5-8 0,-4 6 0 16,4-6 0-16,-3 6 0 0,3 0 0 0,0-6 0 0,-4-6 0 15,4 6 0-15,1 0 8 0,-5 0-8 0,4 0 8 0,0-6-8 16,-3 0 8-16,3-5-8 0,0 2 0 0,-4 6 8 16,1 0-8-16,-1 0 0 0,1-6 0 0,-1 3 8 15,5 0-8-15,-5 1 0 0,-3-7 9 0,4 6-9 16,-1-9 0-16,-3 6 0 0,4 1 0 0,-4-10 0 15,3 6 0-15,-3 0 0 0,0 4 0 16,-3-4-12-16,3 6 4 0,-4-6 0 0,4 6 0 16,-3-5 0-16,-4 2-7 0,3 6-1 0,0-3 0 0,-3 3 0 15,4-3 4-15,-1 6 1 0,-3 0 0 0,7 0 0 16,-7 0 11-16,0 3-13 0,-3 0 5 0,3 3 8 16,-1 0-31-16,-2 3 2 15,-1-4 0-15,1 7 0 0,3 0 29 0,0 0 0 0,0-1 0 0,-1 4 0 16,1-9 0-16,4 6 0 0,-1 0 0 0,1-7 0 15,-1 1 0-15,1 0 0 0,3 0 0 0,0-6 0 0,0 0 0 16,0 0 0-16,0 0 0 0,3 9 0 16,1-9-57-16,3 6-6 0,-4 0-1 0,8-6-477 15,-4 0-96-15</inkml:trace>
  <inkml:trace contextRef="#ctx0" brushRef="#br0" timeOffset="212700.607">26860 7863 1497 0,'0'0'32'0,"0"0"8"0,0 0 0 0,0 0 4 0,0 0-36 0,0 0-8 0,0 0 0 0,0 0 0 16,0 0 53-16,0 0 9 0,0 0 2 0,-3 6 0 15,3-6-52-15,-4 6-12 0,4 3 0 0,-3-3 0 16,3-6 59-16,-4 12 9 0,1-7 1 0,-1 7 1 16,4-6-61-16,-3 6-9 0,3-6 0 0,-4 3-12 15,4 2 12-15,0 1 0 0,0-6 0 0,0 12 0 16,0-13 24-16,0-2 7 0,0 6 1 0,0 0 1 16,0-3-21-16,0 0-12 0,0 6 12 0,4-7-12 15,-1 1 12-15,-3 0-12 0,0-6 12 0,0 0-12 16,0 0 13-16,0 0-4 0,7 0-1 0,-3-6 0 15,-1 6-8-15,4-6 0 0,-3 1 0 0,0-1 0 16,-1 0 0-16,1 0 0 0,-1-9 0 0,1 9 0 0,-4 0 0 0,3 1 0 16,1-7-12-16,-1 6 12 0,-3-6-14 0,4 3 5 15,-1 3 1-15,1-5 0 16,-1 5-25-16,-3-6-5 0,0 6-1 0,0-6 0 16,0 1 39-16,0 5 0 0,-3 0 0 0,3 0 0 0,0 3 0 0,0 3 0 15,0-6 0-15,0 6 0 0,0 0 0 0,0 0 0 16,0-6 0-16,0 6 0 0,0-6 0 0,0 6 0 15,3 0 0-15,-3 0 0 0,4-5 0 0,-4 5 0 16,0-6 0-16,0 6 0 0,0 0 0 0,0 0 0 16,7 0 0-16,-7 0 0 0,0 0 0 0,0 0 0 0,7 0 0 0,-3 6 0 15,3-1 44-15,0-5 16 0,-4 6 3 0,4 0 1 16,-3 0-52-16,-1-6-12 0,1 6 0 0,3-3 0 31,-4 6-48-31,1 0-13 0,-1-4-3 0,-3 7 0 0,4-6 80 0,0 0 15 0,-1 6 3 0,1-3 1 16,-1-1-25-16,-3 1-10 0,0 3 8 0,0-6-8 15,4 6 12-15,-1-7-4 0,-3-2 0 16,0 6 0-16,4-3 8 0,-1 3 0 16,-3-3 1-16,4 6 0 0,-1-1-17 0,1-11-11 0,-4 0 2 0,7 6 0 15,-4-3 9-15,1 0-12 0,-4-3 12 0,7 3-12 16,-7-3 22-16,3 9 4 0,1 0 1 0,0 2 0 16,-4-11-26-16,3 0-5 0,4 6 0 0,-3 6-1 15,-1-6-24 1,1-3-5-16,3 6-1 0,-4 0 0 0,4-4 38 0,-3 1 9 0,-1-6 0 0,4 6 0 15,-7-6-53-15,4 0-9 0,3 6-2 0,-3 0 0 16,3-6-51-16,-7 0-10 0,7 0-3 0,-7 0-307 16,7 6-61-16</inkml:trace>
  <inkml:trace contextRef="#ctx0" brushRef="#br0" timeOffset="-214421.924">27912 7834 630 0,'0'0'13'0,"0"0"3"0,0 0 1 0,0 0 2 0,0 0-19 0,0 0 0 0,0 0 0 0,0 0 0 15,0 0 116-15,0 0 19 0,0 0 4 0,0 0 1 16,0 0-58-16,0 0-11 0,0 0-3 0,0 0 0 16,0 0-30-16,0 0-6 0,0 0-2 0,0 0 0 15,0 0-2-15,0 0 0 0,0 0 0 0,0 0 0 16,0 0 2-16,0 0 0 0,0 0 0 0,0 0 0 15,0 0 3-15,0 0 1 0,0 0 0 0,0 0 0 16,-4-3-26-16,-3 0-8 0,7 0 0 0,0 3 0 16,0 0 0-16,0 0 0 0,0 0 0 0,0 0 0 15,0 0 8-15,-10 3-8 0,-1-3 0 0,4 3 0 16,0 3 0-16,0-3 0 0,0 3 0 0,0 0 0 16,0-1 8-16,7-5-8 0,-7 6 0 0,-4 0 0 0,4 0 0 15,0-3 0-15,0 0 0 0,0 3 0 16,0 0 0-16,7-6 0 0,0 0 8 0,-4 9-8 0,4-9 0 0,0 0 0 15,0 0 0-15,0 0 0 0,0 0 0 16,0 0 0-16,0 0 0 0,0 0 0 0,0 0 0 0,0 0 15 16,0 0-3-16,-3 5-1 0,3-5-11 0,0 0 0 15,0 0 9-15,0 0-9 0,0 0 0 0,3 6 0 16,-3-6 0-16,4 6 0 0,-4-6 0 0,3 6 0 16,1-6 0-16,-1 6 0 0,-3-6 0 0,4 0 8 15,3 6-8-15,-7-6 11 0,0 0-11 0,7 0 0 16,-3 0 0-16,3 0 0 0,0 0 0 0,0 0 0 0,0 0 0 15,-4 0 0-15,4 6 0 0,-3-6 0 0,3 0 0 16,0 0 0-16,0 0 0 0,-7 0 0 16,0 0-12-16,4 6 12 0,3-3 0 0,-7-3 0 0,3 2 0 15,-3-2 0-15,4 6 0 0,-1 3 8 0,4-3-8 0,-3 0 0 16,-4 0 0-16,3 6 0 0,-3-7-9 16,4 1 9-16,-4 3 0 0,0 3 0 0,0-6 10 15,-4 6-2-15,4-12-8 0,0 0 0 0,-3 5 0 0,-1 1 0 16,4 3 16-16,-3 0-2 0,-1 6 0 0,1-9 0 15,3-6-14-15,0 5 0 0,3 7 0 0,-3-12 0 16,0 0 0-16,0 0-15 0,0 6 3 0,0-6 1 16,0 0 11-16,0 0 16 0,0 0-4 0,-3 6-1 15,3 6 42-15,0-12 9 0,0 0 2 0,0 0 0 16,0 0-52-16,-7 0-12 0,7 0 0 0,-7 6 0 16,-1-6-48-16,8 0-13 0,-7 5-3 0,7-5 0 15,0 0 0-15,-10 0 0 0,3 0 0 16,0 0 0-16,0 3 52 0,0-3 12 0,7 0 0 0,-7 0 0 0,7 0 0 15,-7 6 0-15,-1-6 0 0,8 0 0 16,-7 0-54-16,7 0-8 0,-7 0-2 16,0 0-409-16,7 0-83 0</inkml:trace>
  <inkml:trace contextRef="#ctx0" brushRef="#br0" timeOffset="-213483.574">28028 7902 946 0,'0'0'20'0,"0"0"5"0,0 0 1 0,0 0 2 0,0 0-28 0,0 0 0 16,0 0 0-16,0 0 0 0,0 0 50 0,0 0 5 15,0 0 1-15,0 0 0 0,0 0 3 0,0 0 1 16,0 0 0-16,0 0 0 0,0 0-31 0,0 0-5 15,0 0-2-15,0 0 0 0,0 0 18 0,0 0 4 16,0 0 1-16,0 0 0 0,0 0-19 0,0 0-4 0,0 0-1 0,0 0 0 16,0 0 10-16,0 0 1 0,0 0 1 0,0 0 0 15,0 0-13-15,0 0-4 0,0 0 0 0,0 0 0 16,0 0-4-16,0 0-2 0,0 0 0 16,0 0 0-16,0 0-1 0,0 0 0 0,0 0 0 15,0 0 0-15,0 0-9 0,0 0 0 16,0 0 0-16,0 5-11 0,0-5 33 0,-3 6 6 0,3 0 2 0,-4 0 0 15,4 0-22-15,0 0-8 0,0 0 0 0,0 3 0 16,0-4 0-16,0 7 0 0,0-6 0 0,0 6 0 16,0 0 0-16,0-7 0 0,0-2 0 0,4 6 0 15,-4-3 0-15,0 3 0 0,3-3 0 0,-3 0 0 16,0-6 0-16,0 0 0 0,0 0 0 0,0 0 0 16,0 0-9-16,4 6-8 0,-4-6-2 0,3 5 0 15,1 1 19-15,-4-6 0 0,7 6 0 0,-7-6 0 0,3 6 0 16,-3-6 0-16,0 0 0 0,4 6 0 0,-1 0 0 15,-3-6 0-15,0 0 0 0,0 0 0 0,4 9 0 16,-4-9 0-16,0 0 0 0,7 0 0 0,-3 0 48 16,-4 0 12-16,7-9 4 0,-4 6 0 0,1-3-52 0,3 3-12 15,-4-3 0-15,1 0 0 16,-4 6 18-16,7 0 1 0,-4-6 0 0,1 1 0 0,3-7-19 16,-4 6 0-16,4-3 0 0,-3 3 0 0,3-3 0 15,-3 1 0-15,3 2 0 0,0 0 0 0,-4-6 0 0,1 6 0 16,-1-3 0-16,1 3 0 0,-4 6 0 0,0-5 0 15,3-7 0-15,1 6 0 16,-4 0-22-16,0 0-8 0,3 0-2 0,-3 0 0 0,0 1 10 0,0-4 2 16,0 3 0-16,0 0 0 15,0 0-20-15,0-6-3 0,-3 1-1 0,3-4 0 16,0 6 10-16,0 0 2 0,-4-3 0 0,4 1 0 16,0 5-52-16,-3-6-9 0,3 0-3 0,-4 6 0 15,4-2 0-15,-3 2 0 0,-1 0 0 0,1 6-452 0</inkml:trace>
  <inkml:trace contextRef="#ctx0" brushRef="#br0" timeOffset="-212683.27">28339 7893 874 0,'0'0'19'0,"0"0"4"0,0 0 1 0,0 0 1 0,0 0-25 0,0 0 0 0,0 0 0 0,0 0 0 16,0 0 66-16,0 0 8 0,0 0 2 0,0 0 0 15,0 0-23-15,0 0-4 0,0 0-1 0,0 0 0 16,0 0-20-16,0 0-4 0,-4 14 0 0,1-8-1 16,3-6-8-16,0 6-2 0,0 0 0 0,0 0 0 15,0 0 23-15,0 0 5 0,3 5 1 0,-3-2 0 16,0 3-16-16,4 0-3 0,-4 0-1 0,0-1 0 15,3 1 8-15,-3-3 2 0,4 3 0 0,-4-1 0 16,0-11-41-16,0 0-8 0,0 0-2 0,0 0 0 16,3 6 47-16,1 0 8 0,-4 3 3 0,0-9 0 15,0 0-11-15,0 6-3 0,0-6 0 0,0 0 0 16,0 0-25-16,0 0 0 0,3 12 0 0,-3-12 0 16,0 0 0-16,0 0 0 0,0 0 0 0,0 0 0 15,0 0 0-15,0 0 0 0,0 0 0 0,0 0 0 16,0 0 0-16,0 0 0 0,0-9 0 0,0 0 0 15,4 6 0-15,-4 3 0 0,0 0 0 0,0 0 0 0,0 0 0 0,0 0 0 16,3-6 0-16,-3-6 0 0,0 1-11 0,4-1-4 16,-4 0-1-16,0 0 0 0,0-2 0 0,0 2-1 15,3 0 0-15,-3-3 0 16,0 4 17-16,4-7-10 0,-4 6 10 0,3 1-8 0,-3-1 8 0,0 3 0 16,0 3 0-16,0-6 0 0,0 6 0 0,4-5 0 15,-4 5 0-15,0 6 0 0,-4-3 0 0,4-3 0 16,0 0 0-16,0 6 0 0,0 0 0 0,0-6-12 15,0 0 4-15,0 0 0 0,0 6 8 0,4-5 0 16,-4-1 0-16,0 6 0 0,0 0 0 0,3 0 0 16,-3-6 0-16,0 6 0 0,0 0 0 0,0 0 0 15,4-6 0-15,0 0 0 0,-1 3 0 0,1 0 0 0,3 0 0 16,-7 3 0-16,0 0 0 0,7 0 0 0,3 0 0 0,-3 0 0 31,0 3-30-31,4 0-1 0,-4-3 0 0,4 3 0 0,-1 3 9 0,1 0 2 0,-1-6 0 0,-3 6 0 31,4-6-29-31,0 6-6 0,-1-1-1 0,1 1 0 16,-4-6-23-16,0 0-5 0,3 0 0 0,-2 3-457 0</inkml:trace>
  <inkml:trace contextRef="#ctx0" brushRef="#br0" timeOffset="-205578.699">29206 7505 563 0,'0'0'16'0,"0"0"4"0,0 0-20 0,0 0 0 0,0 0 0 0,0 0 0 15,0 0 55-15,0 0 7 0,0 0 2 16,-3 6 0-16,3-6-19 0,0 0-3 0,0 0-1 0,0 0 0 16,0 0 29-16,0 0 6 15,0 0 0-15,0 0 1 0,0 0-13 0,0 0-2 0,0 0-1 0,0 0 0 16,0 0-19-16,0 0-4 0,0 0-1 0,0 0 0 15,0 0-17-15,-4 5-4 0,4-5-1 0,-7 12 0 16,7-12-15-16,0 0 0 0,0 9 0 0,0-9 0 16,-3 6 10-16,-1 0 6 0,4-6 0 0,-3 12 1 15,3-7-17-15,-4 4 10 0,1-6-10 0,3 3 8 16,0 0 19-16,-4 3 3 0,4 3 1 0,0 5 0 16,-3-5-31-16,3 3 8 0,0 2-8 0,0-5 0 15,0 6 9-15,0 2-1 0,0-8 0 0,0 6 0 16,0 5-8-16,0-2 0 0,0-4 0 0,3 4 8 0,-3 2-8 0,0-5 0 15,4-3 0-15,-4 8 0 0,0 1 0 16,-4-4 0-16,4 4 0 0,0-6 0 0,0 2 0 16,-3-2 8-16,-1-6-8 0,4-1 8 0,-7 7-8 15,7 3 0-15,-7-4 0 0,3-5 0 0,1 6 0 0,-1 2 0 16,1-8 0-16,-1 3 0 0,1-7 0 0,-1 1 0 16,4-3 0-16,0-6 0 0,-3 6 0 0,3-6 0 15,0 0 0-15,0 0 0 16,0 0-30-16,-4-9-8 0,1 0-2 0,-1-2-737 0</inkml:trace>
  <inkml:trace contextRef="#ctx0" brushRef="#br0" timeOffset="-204681.328">29365 7884 936 0,'0'0'20'0,"0"0"5"0,0 0 1 0,0 0 0 0,0 0-26 0,0 0 0 15,0 0 0-15,-7 3 0 0,7-3 62 0,-7 6 7 16,7-6 2-16,-7 3 0 0,0 3 8 0,7-6 1 15,0 0 1-15,0 0 0 0,0 0-14 0,-11 0-3 16,4 0-1-16,7 0 0 0,-7 0-23 0,0 0-4 16,0 0 0-16,7 0-1 0,0 0-17 0,-7-6-3 15,0 3-1-15,7 3 0 0,-7 0-6 0,7 0-8 16,-7 0 11-16,7 0-11 0,0 0 9 0,-11 0-9 16,4 3 0-16,7-3 9 0,0 0-9 0,-7 6 0 15,0-1 9-15,7-5-9 0,-7 6 0 0,0 0 0 0,0 0 0 0,4 6 0 16,-1-6 0-16,0 3 0 0,4-4 0 0,-3 7 0 15,3-6 0-15,-4 6 0 0,4-6 0 0,-3 5 0 16,3-5 0-16,0 0 0 0,0 3 0 16,3 3 0-16,-3-12 0 0,0 12 0 0,0-7 0 0,4 1 0 15,-4-6 0-15,3 6 0 0,1 0 0 0,3 0 0 16,-3 0 0-16,3 9 0 0,0-10 0 0,0 1 0 16,0 0 0-16,0-6 0 0,0 6 0 0,0-6 0 15,0 6 0-15,0-6 0 0,0 0 0 0,0 3 0 16,0-3 0-16,-3 0 0 0,3-3 0 0,-7 3 0 15,3 0 56-15,1-6 11 0,-1 0 1 0,1 0 1 16,3 6-88 0,-3-6-17-16,-4 6-4 0,3 0-1 0,4-5 33 0,-3-1 8 0,-1-6 0 0,1 6 0 0,3 3 0 15,-4-3 0-15,4 0 0 0,-3 0 0 0,-1 1 0 16,1-7 0-16,-1 6 0 0,1 6 0 16,-1-6-20-16,1 3-3 0,0-3 0 0,-4 0 0 15,3 0 11-15,-3 1 3 0,4 5 0 0,-4 0 0 0,0-12 9 0,0 12-13 16,0 0 5-16,0 0 8 0,0 0-12 0,0 0 12 15,0 0-10-15,0 0 10 0,0 0-12 0,0 0 12 16,0 0-13-16,0 0 5 0,0 0 8 0,0 0 0 16,-7 12 0-16,-1-7 0 0,5-2-8 0,3-3 8 15,-7 6-8-15,7-6 8 0,-4 6 0 0,1 6 0 0,3-12 0 0,-4 6 0 16,4-6 0-16,0 12 0 0,-3-7 0 0,3 1 0 16,-4 3 0-16,4-9 0 0,0 0 0 0,0 0-8 15,0 6 8-15,4 0-13 0,-4 6 5 0,0-6 8 31,3-1-34-31,-3 1 1 0,4 6 0 0,-1-6 0 16,1-3-31-16,-1 6-5 0,1-3-2 0,-1 2-604 0</inkml:trace>
  <inkml:trace contextRef="#ctx0" brushRef="#br0" timeOffset="-203289.276">30004 7819 679 0,'0'0'19'0,"0"0"5"0,0 0-24 0,-7 3 0 0,0 0 0 0,3 0 0 16,4-3 62-16,-7 6 8 0,0-3 2 0,3 6 0 16,4-9-3-16,-7 6 0 0,7-6 0 0,-3 5 0 15,-1 7-15-15,1-6-3 0,-1 0-1 0,4 3 0 0,-3 3-15 0,3-1-3 16,0-5-1-16,0 0 0 0,0 6-1 0,3 3 0 15,-3-4 0-15,0 1 0 0,0 6-2 0,0-7 0 16,0 1 0-16,0 3 0 0,0 3-8 0,0-7-1 16,0-11-1-16,-3 6 0 0,-1 3-9 0,4 0-1 15,0 0-8-15,0 2 12 0,0-5-12 0,0 0 0 16,0 0 8-16,0-6-8 0,0 0 8 0,0 6-8 16,0-6 11-16,0 0-11 0,0 0 19 0,0 0-3 0,0 0-1 15,0 0 0-15,0 0 5 0,0 0 0 16,0 0 1-16,0 0 0 0,0 0-1 0,0 0-1 0,0 0 0 15,0 0 0-15,0 0-10 0,0 0-1 16,0 0-8-16,0 0 12 0,0 0-12 0,0 0 0 16,0 0 0-16,4-6 0 0,-4 0-14 0,0 6 1 0,0 0 0 0,0-12 0 15,0 7-1-15,3-10 0 0,-3 3 0 0,4 0 0 16,-4 1 6-16,3-7 8 0,1 0-13 0,-1 4 5 16,1 2 8-16,-1-6-13 0,-3 3 5 0,4 4 8 15,0-1-9-15,-4 0 9 0,3 0 0 0,1-2 0 16,-4 8 0-16,3 0 0 0,-3 0 0 0,0 6 0 15,4-6 0-15,-4 6 0 0,0 0 0 0,0 0 0 16,0 0-8-16,0 0 8 0,0 0 0 0,0 0 0 16,0 0-11-16,0 0 11 0,0 0-10 0,3 6 10 15,4 0 0-15,-3 0-9 0,3 0 9 0,-4 8 0 16,4-8 0-16,-3 6 0 0,-4-6 0 0,3 6 0 0,5-3 0 16,-5 2 0-16,4 1 0 0,-3 0 8 0,-1 0-8 0,-3-4 0 15,4 4-8-15,-1 0 8 16,-3-6 0-16,0 6 0 0,4-7 0 0,-4 1 8 0,3 0-8 0,-3-6 0 15,0 0 8-15,0 0-8 0,4 6 0 0,-4-6 8 16,0 0-8-16,0 0 0 0,0 0 0 16,0 0 8-16,0 0-8 0,0 0 0 0,0 0 0 0,0 0 8 15,0 0-8-15,0 0 0 0,0 0 0 0,0 0 0 16,0 0 0-16,0 0 8 0,0-6-8 0,3 0 0 16,1 6 0-16,-4-6-8 0,0-5-3 0,3 5 0 15,-3 0 0-15,4-6 0 0,-4 3 3 0,3-2 0 0,1-1 0 16,-4 6 0-16,3-6 8 0,-3 3-8 15,4 1 8-15,-4-1-8 0,4 3 8 0,-4 0 0 0,3 0 0 0,1 0-8 16,-4 6 8-16,0 0 0 0,3 0 0 0,-3 0 0 16,0 0 0-16,0 0-10 0,4-6 10 0,-4 6-10 15,0 0 10-15,0 0 0 0,0 0 0 0,0 0-8 16,0 0 8-16,3 6 0 0,-3-6 0 0,7 0-8 16,-7 0 8-16,4 6 0 0,3 0 0 0,-4-6 0 15,1 6 17-15,3 0-1 0,-4 0 0 16,1-1 0-16,3 1-16 0,-3 3 0 0,3-3 0 0,0 0 0 15,-4 0 0-15,4 6 0 0,-3-1 0 0,3-2 0 16,-4 3 0-16,4-6 0 0,-3 6 0 0,-1-1 0 16,5-5 0-16,-8 3 12 0,0-9-4 0,3 6-8 15,1 6 11-15,-1-6-11 0,-3-6 10 0,0 0-10 16,4 5 17-16,-4-5-2 0,0 0-1 0,0 6 0 16,0 0-1-16,0-6 0 0,0 0 0 0,0 0 0 15,0 0-5-15,0 0 0 0,0 0-8 0,0 0 12 0,0 0 7 0,0 0 1 16,0 0 0-16,0 0 0 15,0 0-43-15,0 0-8 0,0 0-1 0,0 0-1 16,0 0-28-16,0 0-6 0,0 0-1 0,0 0 0 16,7 0-127-16,-7 0-25 0,0 0-6 0,0 0-1 0</inkml:trace>
  <inkml:trace contextRef="#ctx0" brushRef="#br0" timeOffset="-202518.577">30349 7975 1065 0,'0'0'23'0,"0"0"5"0,0 0 0 0,0 0 4 0,0 0-32 0,0 0 0 0,0 0 0 0,0 0 0 15,0 0 63-15,0 0 6 0,0 0 2 0,0 0 0 16,0 0-38-16,-3 6-7 0,-1 0-2 0,4-6 0 16,0 0-6-16,0 0-2 0,-3 12 0 0,3-12 0 15,-4 5 7-15,4 4 1 0,0-9 0 0,-3 6 0 0,3-6 0 0,0 0 0 16,0 12 0-16,0-12 0 0,0 6-1 16,0-6 0-16,0 0 0 0,3 12 0 0,1-7 5 0,-4-5 0 15,0 0 1-15,0 0 0 0,7 6-10 0,-7-6-3 16,3 0 0-16,-3 0 0 15,8 0 8-15,-1 0 0 0,-7 0 1 0,7 6 0 16,0-6-5-16,-4-6 0 0,4 6-1 0,0 0 0 16,-7 0-9-16,4 0-2 0,3-6 0 0,-4 1 0 0,4 5-8 0,-3-12 0 15,3 12 9-15,-3-6-9 0,-1 6 0 0,1-9 8 16,-1 3-8-16,1 3 0 0,3-3 0 0,-4 3 8 16,1-2-8-16,-1-1 0 0,1 0 0 0,-1 0 0 15,1 0 0-15,-4 0 8 0,3-3-8 0,1 3 0 16,0 4 0-16,-4-7 0 0,3 9 0 0,-3-6-10 0,0 0 10 15,0 6-10-15,4-6-2 0,-4 6 0 0,0-6 0 16,0 0 0-16,-4 0-10 0,4 1-2 0,0-963-1 0,-3 1927 0 31,-1-962-10-31,0-3-1 0,1 0-1 0,-1 3 0 0,-3-3 9 0,4 0 3 0,-4 0 0 16,3-5 0-16,4 11 16 0,-7 0 9 0,7 0-10 0,-7 0 10 16,7 0-9-16,-7 0 9 0,0 6-8 0,0-1 8 15,0-5 0-15,3 6-10 0,-3 0 10 0,4 3 0 16,-4 0 0-16,3 0 0 0,1 2 0 15,-4 1 0-15,3 0 0 0,-3 0 0 0,4-1 0 0,-5 4 9 16,5-3-9-16,3 6 8 0,-7-10-8 0,3 4 8 16,1 6-8-16,3-6 0 0,-4-1 9 0,4-5-9 15,0-6 21-15,-3 6 0 0,6 0 0 0,-3 0 0 16,-3 9-7-16,3-10-2 0,0 1 0 0,3 0 0 16,1 0 1-16,-4 0 0 0,0-6 0 0,3 3 0 15,1 6-3-15,-1-6-1 0,1 3 0 0,-1-4 0 16,5 7-9-16,-5-9 10 0,4 6-10 0,0 0 10 0,0-6-10 0,0 0 0 15,0 0 0-15,4 0 8 0,-4 0-8 0,4 0 0 16,-4 0 0-16,0-6-11 16,0 6-24-16,3-6-5 0,-3 0 0 0,0-2-1 15,0 2-120-15,4-3-24 16,-4 0-5-16,0 3-411 0</inkml:trace>
  <inkml:trace contextRef="#ctx0" brushRef="#br0" timeOffset="-201578.561">30371 7778 968 0,'0'0'21'0,"0"0"5"16,0 0 1-16,-4 6 0 0,4-6-27 0,0 0 0 0,-3 6 0 0,3-6 0 0,0 0 58 0,0 0 6 15,0 0 2-15,0 0 0 0,0 0 5 0,0 0 1 16,0 0 0-16,0 0 0 0,0 0-4 0,0 0 0 16,0 0 0-16,0 0 0 0,0 0-16 0,0 0-3 15,0-6-1-15,3-3 0 0,1 3-15 0,-1-3-3 16,4 1-1-16,-3-4 0 0,3 0-15 0,0 0-3 15,0 1-1-15,0 2 0 0,4-3-10 0,-4 0 0 0,0 0 0 0,3 4 0 16,-3-1 0-16,0 0 0 0,4 3 0 16,-4 0 0-16,4 6 0 0,-1 0-9 0,-3-11 9 0,4 5-13 15,-1 0 5-15,-3 0 8 0,8 0-13 16,-8-3 5-16,3 6 8 0,-3-6-10 16,4 9 10-16,-4-5-10 0,0-1-4 0,0 0-1 0,-3 0 0 0,3 0 0 31,0 6-28-31,-4-6-5 0,4 0-2 0,-3 0 0 15,-1 1-42-15,1 2-9 0,-4 3-2 0,3-3-345 0,1 0-68 0</inkml:trace>
  <inkml:trace contextRef="#ctx0" brushRef="#br0" timeOffset="-201013.556">30854 7228 1191 0,'0'0'26'0,"0"0"6"0,0 0 0 0,0 0 2 0,0 0-34 0,0 0 0 0,0 0 0 0,-4 6 0 16,1 6 56-16,-4-6 5 0,3 3 1 0,1-1 0 16,-4 1-2-16,3 9 0 0,1-6 0 0,-1-1 0 15,-3 1-20-15,0 9-5 0,4-4-1 0,-5 4 0 16,1-3-5-16,0-1-1 0,4 7 0 0,-1-4 0 15,1 4-12-15,-1-3-4 0,1 8 0 0,-1-11 0 16,4 5-12-16,0-2 9 0,0 2-9 0,-3-2 8 16,3 8-8-16,-4-5 8 0,4 2-8 0,0-2 8 15,0 2-8-15,0-2 0 0,0 2 0 0,0 3-11 16,0-8 11-16,0 8 0 0,0-11 8 0,0 9-8 16,0-4 8-16,0 1-8 0,0-4 8 0,-3-2-8 15,3 5 0-15,0-14 8 0,0 6-8 0,0 0 0 16,3-4 0-16,-3 1 8 0,0-6-8 0,0-6 0 0,0 0 0 15,0 0-18-15,0 0 3 0,0 0 1 16,0 0-10-16,0 0-1 0,0 0-1 0,0 0 0 0,0-6 18 0,-3 0 8 16,3 6-8-16,0-12 8 15,0 1-56-15,-4-1-7 0,4 3-1 0,0-3 0 16,0 1-136-16,0-1-27 0</inkml:trace>
  <inkml:trace contextRef="#ctx0" brushRef="#br0" timeOffset="-200568.125">30642 7816 1148 0,'0'0'25'0,"0"0"6"0,0 0 1 0,0 0 0 0,0 0-32 0,0 0 0 0,0 0 0 0,0 0 0 15,0 0 44-15,0 0 4 0,0 0 0 0,0 0 0 16,0 0 23-16,0 0 5 0,0 0 0 0,0 0 1 16,0 0-15-16,0 0-3 0,0 0-1 0,0 0 0 15,0 0-18-15,0 0-3 0,0 0-1 0,0 0 0 16,0 0-16-16,0 0-4 0,0 0-1 0,0 0 0 0,0 0-15 0,7 3 0 15,-3 0 8-15,-1-3-8 16,4 0 0-16,0 0 0 0,4 3 0 0,-4 0 0 16,4-3 0-16,-1 0 9 0,1 0-9 0,-1 0 8 15,1 0-8-15,0 3 0 0,3-3 0 0,-4-3 0 0,1 3 0 0,3 0 0 16,0 0 0-16,0 0 0 0,-3 0 0 0,3 0 0 16,-3 0 0-16,-1 0 0 0,1 0-22 0,-4 0 0 15,0 0 0-15,0 0 0 16,3 0-26-16,1 0-6 0,-4 3-1 0,0-3 0 15,0 0-33-15,0 3-8 0,0-3 0 0,0 0-576 0</inkml:trace>
  <inkml:trace contextRef="#ctx0" brushRef="#br0" timeOffset="-199743.33">31059 7943 1058 0,'0'0'23'0,"0"0"5"0,0 0 0 0,0 0 3 0,0 0-31 0,0 0 0 0,0 0 0 0,0 0 0 0,0 0 94 0,0 0 13 16,-7 0 2-16,7 0 1 0,0 0-38 0,0 0-8 16,-8 0-2-16,8 0 0 0,0 0-26 0,0 0-6 15,0 0-1-15,-7 9 0 0,7-9-6 0,0 0-2 16,-3 2 0-16,3-2 0 0,0 0 8 0,0 0 2 15,0 0 0-15,0 0 0 0,0 0 10 0,0 0 3 16,0 0 0-16,0 0 0 0,0 0-12 0,0 0-3 16,0 0 0-16,0 0 0 0,0 0-13 0,0 0-4 15,0 0 0-15,0 0 0 0,7 6-12 0,-7-6 0 16,0 0 8-16,3 0-8 0,5 3 0 0,-5-3 8 0,4 0-8 0,-3 0 0 16,3-3 0-16,0 3 8 0,0-3-8 0,0 0 0 15,0 3 0-15,0-2 0 0,-4-1 8 0,5-3-8 16,-1 0 0-16,0 6 0 0,-4-6 0 0,4 0 0 15,-3 0-13-15,-4 6 4 0,7 0 1 0,-4-6 0 16,1 0 0-16,-4 6 0 0,3-11 0 0,1 5 0 16,-1 0-1-16,-3 0 0 0,0 3 0 0,0-9 0 15,0 6 9-15,0-5-13 0,-3 5 5 0,3-3 8 16,0 9-14-16,-4-3 5 0,1-6 1 0,-1 3 0 16,1 0-5-16,-1 1-1 0,-3-1 0 0,0 6 0 15,0-6 1-15,4 6 0 0,-4-6 0 0,7 6 0 16,0 0 13-16,-8 6-11 0,1-6 11 0,0 6-10 15,4 0 10-15,-4 5-13 0,3-2 5 0,1 0 8 16,-1 6-8-16,1-4 8 0,-1 7 0 0,1-9 0 16,-1 9 0-16,1-1 0 0,-1-5 0 0,4 0 0 15,-3 2 0-15,-1-2 0 0,4 6 11 0,-4-6-11 0,4-4 12 16,0 4-4-16,-3 0-8 0,3 0 12 0,0-1-4 0,0-5 0 16,3 3-8-16,-3-9 12 0,0 0-2 0,0 0-1 15,4 3 0-15,-4-3 0 0,4 6-1 0,-1 0 0 16,1 3 0-16,-1-3 0 0,4-6-8 0,-7 0 0 15,4 0 0-15,3 5 0 0,0-5-11 0,0 0-7 16,0-5-2-16,0 5 0 16,0 0-13-16,4 0-3 0,-4 0-1 0,0 0 0 15,0 0-24-15,0 0-5 0,3-6-1 0,1-3 0 16,0 3-26-16,-4 0-6 0,3 0-1 0,1 0 0 16,-4 0-25-16,0-5-6 0,0-1-1 0,-4 3 0 0</inkml:trace>
  <inkml:trace contextRef="#ctx0" brushRef="#br0" timeOffset="-199389.872">31119 7655 1396 0,'0'0'31'0,"0"0"6"0,0 0 2 0,0 0 0 0,0 0-31 0,0 0-8 16,0 0 0-16,0 0 0 0,0 0 60 0,0 0 12 16,0 0 1-16,0-3 1 0,0 3-40 0,3-6-8 15,1-3-2-15,3 3 0 0,0 3 1 0,0-3 0 16,0-5 0-16,3-1 0 0,1 3-13 0,-4 3-4 15,4-3 0-15,-4 0 0 0,0 4-8 0,0-7-11 16,3 6 3-16,1 0 0 16,0-6-29-16,-4 3-6 0,3 7-1 0,-3-4 0 15,4 3-41-15,-4-3-9 0,3 0-2 0,-2 0-555 0</inkml:trace>
  <inkml:trace contextRef="#ctx0" brushRef="#br0" timeOffset="-198637.214">31605 7919 1206 0,'0'0'26'0,"0"0"6"0,0 0 0 0,0 0 3 0,0 0-35 0,0 0 0 0,0 0 0 0,0 0 0 16,0 0 59-16,0 0 5 0,0 0 0 0,0 0 1 0,0 0-26 0,0 0-6 15,0 0-1-15,0 0 0 0,0-6 8 0,0 6 0 16,0 0 1-16,-3-6 0 0,3 6 3 0,0 0 0 15,-7-5 0-15,7 5 0 0,-7-6-7 0,0 3-1 16,0 0 0-16,7 3 0 0,-7-3-11 0,0 3-2 16,-4-3-1-16,4 3 0 0,-4 3-12 0,4 0-2 15,0 3-8-15,0 0 12 0,0-1-12 0,0-966 0 0,3 1934 0 16,-3-967-10-16,0 6 10 0,0-6 0 0,4 8 0 0,-4-2 0 16,0 0 0-16,3 0 0 0,-3-1 10 0,0 1-10 15,3 3 10-15,-3-3-10 16,4 5 10-16,-4-8-10 0,3-3 8 0,1 3-8 0,-1 6 0 0,-3-10 9 15,7 7-9-15,-3 0 0 0,-1-9 9 0,4 9-9 16,0-4 12-16,0 1-3 16,0-9 0-16,4 6 0 0,-1 0 12 0,1 0 3 0,-1 0 0 15,1 0 0-15,3 0-14 0,0-4-2 0,-4 1-8 0,4 0 12 16,4 0-3-16,-4 0-1 0,0 0 0 0,4-3 0 16,-4 0-8-16,0 0 8 0,3-3-8 0,1 0 8 15,-4 0-8-15,4 0 0 0,-1-2 0 0,1-1 0 16,-1 0 0-16,-2 0 0 0,6 0 0 0,-7-6 0 15,3 1-12-15,-3-1 12 0,0 3-10 0,0-3 10 16,0 6-8-16,1 0 8 0,-1 1 0 0,-4-13-9 0,1 9 9 16,-1-3-13-16,1 1 5 0,-4-7 8 0,3 3-18 0,-3 3 4 15,0-5 1-15,-3-1 0 0,3 3 2 0,-4-2 1 16,-3-1 0-16,4 1 0 0,-4-1-3 0,-1 3-1 16,1 3 0-16,0-5 0 15,4 8-19-15,-4 0-4 0,3 3-1 16,1 3 0-16,3 3 18 0,0 0 4 0,0 0 1 0,0 0 0 0,0 0 3 0,-7 6 0 15,0 0 0-15,0 0 0 0,3 9 12 0,1-4-11 16,-5 1 11-16,1-3-10 0,0 3 10 0,0 5 0 16,4 1 0-16,-1-6-8 15,1 5-16-15,-1-2-4 0,1 3 0 0,3-1 0 16,0-5-73-16,0 3-15 0,0-3-4 0</inkml:trace>
  <inkml:trace contextRef="#ctx0" brushRef="#br0" timeOffset="-198287.954">31824 8266 1663 0,'0'0'36'0,"0"0"8"0,0 0 2 0,0 0 1 0,0 0-38 0,0 0-9 0,0 0 0 0,0 0 0 0,0 0 78 0,0 0 14 15,0 0 2-15,-7 3 1 0,7-3-49 0,0 0-10 16,0 0-1-16,-3 9-1 0,3-9-14 0,0 0-4 15,0 0 0-15,0 0 0 0,0 0-16 0,0 0 0 16,0 0 8-16,0 0-8 16,0 0-17-16,0 0-7 0,0 0-2 0,0 0-608 15,0 0-122-15</inkml:trace>
  <inkml:trace contextRef="#ctx0" brushRef="#br0" timeOffset="-109309.133">5902 1863 687 0,'0'0'15'0,"0"0"3"0,0 0 1 0,-4 9 1 0,4-9-20 0,-10 0 0 0,3 6 0 0,7-6 0 15,-7 0 63-15,0 0 9 0,7 0 1 0,-7-6 1 16,7 6 2-16,-4 0 0 0,-3 0 0 0,7 0 0 16,-7 0-17-16,7 0-3 0,0 0-1 0,0 0 0 15,0 0-21-15,-4 0-4 0,4 0-1 0,-7 0 0 0,7 0-19 0,0 0-10 16,-7 12 10-16,7-12-10 0,0 0 9 0,0 0-9 16,-3 6 8-16,3-6-8 0,0 0 0 0,0 0 8 15,0 0-8-15,0 0 0 0,0 0 10 0,0 0-10 16,0 0 12-16,0 0-12 0,0 0 8 0,0 0-8 15,0 0 0-15,0 0 0 0,0 0 9 0,0 0-9 16,0 0 0-16,7 0 9 0,-7 0-9 0,7 6 0 16,0-6 0-16,0 0 8 0,0 5-8 0,0-5 0 15,0 0 0-15,0 0 8 0,0 0-8 0,7 0 0 0,-6 0 0 0,-1 0 8 16,0 0-8-16,0-5 0 0,3 5 0 16,-3-6 8-16,7 0-8 0,-3 0 0 15,0 0 9-15,-1-6-9 0,1 3 0 0,-1 4 0 16,4-7 0-16,-3 0 0 0,-4 0 0 0,4 1 0 15,3 2 0-15,-7-3 0 0,7 6 0 0,-7 0 8 16,4-6-8-16,-4 7 0 0,0-1 0 0,0-3 0 0,-4 3 0 0,4 0 0 16,4 6 0-16,-8-6 0 0,1 0 0 0,-4 6 0 15,0 0 0-15,4-6 0 0,-4 6 0 0,0-5 0 16,0 5 10-16,0 0-2 0,0-12-8 0,-4 12 12 16,0-6-3-16,-6 0-1 0,3-3 0 0,0 3 0 15,0 0-8-15,-4 1 0 0,1-1 0 0,-5 0 0 16,-2 6 0-16,3-6 0 0,0 6 0 0,-1-6 0 15,-6 6 0-15,4 0 0 0,-1 6-9 0,0-6 9 16,1 6 0-16,-1 6 0 0,4-7 0 0,-4 7 0 16,4-3 0-16,0 3 11 0,4 5-11 0,2 1 10 0,1 3-10 15,0-4 0-15,4 1 0 0,-1 3 0 16,4 2-9-16,0-5 9 0,0 2 0 0,4 4 0 16,-1-7-8-16,4 1 8 0,0-3 0 0,1 2 0 15,-1 1-8-15,3 0 8 0,1 2 0 0,-1-2 0 16,4 0-8-16,1-4 8 0,-5 4 0 0,4-6 0 15,0 5-47-15,4-2-2 0,3 3-1 0,-3-7-418 16,6 7-84-16</inkml:trace>
  <inkml:trace contextRef="#ctx0" brushRef="#br0" timeOffset="-108025.335">3866 1866 828 0,'0'0'18'0,"0"0"4"0,-3 6 1 0,-1 6 0 0,4-12-23 0,-3 6 0 0,-1 5 0 0,1-5 0 16,-1 0 34-16,4 3 2 0,-3 3 1 0,3-1 0 16,0 1-6-16,0 0-2 0,0 0 0 0,0-3 0 15,0 2-9-15,0 1-1 0,0 0-1 0,-4-6 0 16,4-6-10-16,0 12-8 0,0-10 9 0,0-2-9 15,0 0 25-15,0 0-1 0,0 0 0 0,0 0 0 16,0 0 12-16,0 0 1 0,0 0 1 0,0 0 0 16,0 0-5-16,0 0-1 0,0 0 0 0,-7-2 0 15,4-4-32-15,-1 0 0 0,4 0 0 0,-3-6 0 16,6 0 8-16,-3-2-8 0,0-4 0 0,0 6 0 0,0 0 0 16,4-5 0-16,-4 2 0 0,0-2 0 15,3 5 21-15,1 0-2 0,-1-3-1 0,1 4 0 0,3-7-29 0,-4 6-5 16,4-3-2-16,-3 4 0 0,-1 5 18 0,1-6 0 15,3 6 0-15,-3 0 0 0,6 6 0 0,-3-6 0 16,0 6-8-16,0 0 8 16,0 6 0-16,-3 0-8 0,3 0 8 0,0 0 0 15,0 6 0-15,0-3 0 0,4 8 0 0,-4 1 0 0,3-1 0 0,1 4 11 16,-1 8 0-16,-2-8 0 0,9 8 9 0,-6-5 3 16,-4 2 0-16,0-2 0 0,3-1-3 0,-2 4 0 15,2-4 0-15,-3-2 0 0,0 2-4 0,-3 1 0 16,3-9-1-16,-4 2 0 0,1 1-15 0,-1-6 0 15,1-6 0-15,-1 2 0 0,-3-8 0 0,0 6 0 16,0 6 0-16,0-12 0 16,0 0-28-16,0-6-4 0,4 0-2 0,-4-5 0 15,0 2-41-15,0 3-8 0,0-12-1 0</inkml:trace>
  <inkml:trace contextRef="#ctx0" brushRef="#br0" timeOffset="-107441.608">4322 1860 1044 0,'0'0'23'0,"0"0"5"0,-4 3 0 0,0 6 1 0,4-9-29 0,-3 6 0 16,-1 0 0-16,1 0 0 0,3-6 50 0,0 6 4 16,-4-1 1-16,4 1 0 0,0-6-3 0,0 12-1 15,-3-9 0-15,3 9 0 0,3-6-27 0,-3-1-6 16,0-5-1-16,4 6 0 0,-1 6-17 0,-3 0 8 16,4-3-8-16,-4 2 0 0,7-5 0 0,-3 6 0 15,3 0 0-15,-4 0 0 0,1-6 33 0,-1-1 0 16,1 4 0-16,-1-3 0 0,1 6-13 0,-1-6-2 15,1 0-1-15,3-1 0 0,-4-5-4 0,4 6-1 0,1-6 0 16,2 0 0-16,1 0 0 0,-1 0-1 0,-3 0 0 16,7 0 0-16,-3 0-3 0,3-6-8 0,0 1 12 15,0-1-4-15,0 0 0 0,1-6-8 16,-1 0 12-16,-4 4-4 0,-3-4-8 0,0 6 12 0,0-12-12 0,-3 1 12 16,-1-4-12-16,-3 3 10 0,0-5-10 0,0 2 10 15,-3-2-10-15,-4-4-11 0,3 4 3 0,-3-1 0 31,4 4-20-31,-8 2-4 0,1 0-1 0,-5-2 0 0,1 8 7 0,4 6 2 0,-4-6 0 16,0 7 0-16,-1-7-8 16,1 12 0-16,7-6-1 0,-7 6 0 0,4 0 33 0,-8 0 0 0,7 6 0 0,4 6 0 15,0-7 0-15,0 7 0 0,4 0 0 0,-4 3 0 16,3 2 0-16,4-5 11 0,-3 12 0 0,3-4 0 16,3-2-3-16,1 5 0 0,-1-8 0 0,1 3 0 0,-1-1-8 15,4-2 0-15,-3 3 0 0,3-7 0 0,0 1-15 16,-4-6-5-16,1 6 0 0,3-9-1 15,0 0-113-15,0 0-22 0,7-3-5 0,-14 0-1 16</inkml:trace>
  <inkml:trace contextRef="#ctx0" brushRef="#br0" timeOffset="-106871.834">4597 1778 954 0,'0'0'20'0,"0"0"5"0,0 0 1 0,0 0 2 0,0 0-28 0,0 0 0 0,0 0 0 0,0 0 0 16,0 0 66-16,0 0 8 0,0 0 2 0,3 12 0 15,1-6-24-15,-1-1-4 0,-3 4 0 0,4-3-1 16,-1 6-11-16,-3 0-3 0,4-6 0 0,-1 5 0 16,-3-5 1-16,4 3 0 0,-1 3 0 0,1 0 0 15,-4-1-6-15,4-5 0 0,-4 3-1 0,7 3 0 0,0-1-27 16,-4-5 0-16,-3 0 0 0,4 6 0 15,-1 0 28-15,4-3 6 0,-7 2 2 0,7-5 0 16,-3 0-23-16,3 6-4 0,0-6-1 0,0 0 0 0,0 0 5 16,0-6 1-16,0 2 0 0,4 1 0 0,-4 0 8 0,3-3 2 15,-3 0 0-15,8 0 0 0,-8-3-12 0,-4 0-3 16,4 1 0-16,-3-4 0 0,-1 0-9 0,1 0 12 16,-1 0-12-16,1-6 12 0,-1 0-2 0,1 4 0 15,-4-4 0-15,3 0 0 0,-3 0-10 0,0-5 12 16,0 2-12-16,-3-3 12 0,3 1-12 0,0-4 0 15,0 4 0-15,0-1 8 0,0 0-8 0,-4 7 0 16,4-4 0-16,-3-3 0 0,3 6 12 0,-4 1 1 16,4 2 0-16,-3-3 0 15,-1 6-61-15,4-6-13 0,0 7-3 0,-3 5 0 0,3-12 35 0,0 12 6 16,0 0 2-16,-4-6 0 16,4 6-69-16,-3-6-14 0,3 6-2 0,-4-3-624 0</inkml:trace>
  <inkml:trace contextRef="#ctx0" brushRef="#br0" timeOffset="-106268.11">5009 1619 1454 0,'0'0'32'0,"0"0"6"0,0 0 2 0,0 0 1 0,0 0-33 16,0 0-8-16,0 0 0 0,0 0 0 16,-7 0 52-16,0 0 9 0,0 6 2 0,7-6 0 15,0 0-24-15,-7 0-5 0,7 0-1 0,0 0 0 0,-7 6-21 0,0-6-4 16,7 0 0-16,-7 0-8 15,7 0-15-15,-7 6-9 0,3 0-3 0,-3 0 0 0,4-6 27 0,-1 5 0 16,1 1 0-16,-1 0 0 0,4 0 12 0,-3 3 8 16,3-3 2-16,0 6 0 0,0-1-22 0,0 1 0 15,0-6 0-15,0 9-8 0,0-4 8 0,-4-5 0 0,4 6 0 16,0-6 0-16,0 6-16 0,4-3-2 0,-4 2 0 0,0 1 0 16,3-6 18-16,1 6 0 0,-1-6 0 0,1-1 0 15,-1 4 16-15,1-3 6 0,3 0 2 0,-3 6 0 16,-1-6-24-16,-3-6 0 0,0 0 0 0,0 0-8 15,7 6-10-15,-3-6-2 0,-4 0 0 0,0 0 0 16,0 0 38-16,7 0 7 0,-4 5 2 0,4-5 0 16,4 0-43-16,-4 0-9 15,0 0-2-15,4 0 0 0,-4 0 43 0,0 0 9 0,-4 0 2 0,4 0 0 16,0 6-27-16,-3-6 0 0,3 0 0 0,0 0 0 16,0 0 0-16,0 6 0 0,-3-6 0 0,3 6 0 15,-7-6 0-15,3 3 8 0,1 9-8 0,-1-12 0 16,-3 0 0-16,4 6 0 0,-4 5 0 0,0-5 0 15,0 0 0-15,0 0-14 0,-4 6 5 0,1-6 1 16,-4 2-18-16,0-2-3 0,0 6-1 0,-4-6 0 16,0 0 17-16,-3 0 3 0,4-6 1 0,-8 0 0 15,-7 0-109-15,1-6-22 0,-1-6-4 0,-3-6 0 0</inkml:trace>
  <inkml:trace contextRef="#ctx0" brushRef="#br0" timeOffset="-105253.12">6678 1675 968 0,'0'0'21'0,"0"0"5"0,0 0 1 0,0 0 0 0,0 0-27 0,0 0 0 0,0 0 0 0,0 0 0 15,0 0 60-15,0 0 6 0,0 0 2 0,-7 0 0 16,0 0 4-16,3 0 0 0,4 0 1 0,-3 0 0 16,3 0-31-16,-7 6-6 0,7-6-2 0,-11 0 0 15,11 0-11-15,-7 0-3 0,7 0 0 0,-7 0 0 16,0 6-7-16,0-6-1 0,4 12-1 0,3-12 0 16,-4 5-11-16,0 1 0 0,-3 0 9 0,4 6-9 15,-4-6 0-15,3 9 0 0,-3-10 0 0,4 7 0 16,-1 0 19-16,1 0-1 0,-1-6 0 0,-3-1 0 15,4 4-18-15,-5 3 8 0,5-6-8 0,-1 12 0 16,-3-7 12-16,-3-5-12 0,6 3 12 0,-3 3-12 16,4-6 21-16,-4 5-2 0,3-5-1 0,1 0 0 0,-1 0-9 0,4-6-1 15,0 0-8-15,0 0 12 0,0 9-4 0,0-9-8 16,0 0 11-16,0 0-11 0,0 0 0 0,0 0 0 16,0 0 0-16,0 0 0 0,0 0 12 0,0 0-4 15,0 0 0-15,0 0-8 16,4 0 0-16,3 6-9 0,3-6-1 0,-3 6 0 0,4-6 10 0,-1 0 0 15,-6 0 0-15,7 5 0 0,-1-5 0 0,4 0 0 16,-3 6 0-16,-1-6 0 0,1 6 0 0,0-6 0 16,-4 6 0-16,3-6-8 0,-3 6 8 0,7 0 0 15,-7 0 0-15,-3-3 0 0,3 0 0 0,-3 5 0 16,-1-2 0-16,4 0 0 0,-3 0 0 0,-1 6 0 16,1-6 0-16,-4 0 0 0,3 0 0 0,1 2 0 15,-4 4 8-15,0 0-8 0,0 0 0 0,-4-1 0 0,1 1 0 16,-4 3 0-16,3-3 0 0,-3-1 9 0,-3 1-9 0,2-3 0 15,1 3 10-15,-7-6-10 0,4 5 8 0,-4-5-8 16,3-6 9-16,0 12-9 0,-3-12 10 0,0 0-10 16,4 0 0-16,-5-6 0 0,8 0 0 0,-3 0-10 15,-4 6 10-15,3-6 0 0,4 1 0 0,0-1 0 16,4-3-149 0,3 3-35-16,0-6-6 0</inkml:trace>
  <inkml:trace contextRef="#ctx0" brushRef="#br0" timeOffset="-104562.087">7137 1760 1235 0,'0'0'35'0,"0"0"8"0,0 0-35 16,0 0-8-16,0 0 0 0,0 0 0 0,0 0 68 0,0 0 12 0,0 0 3 0,0 0 0 15,0 0-8-15,0 0-2 0,0 0 0 0,-7 0 0 16,0-6-27-16,7 6-6 0,-7 0 0 0,3 0-1 15,4 0-24-15,-7-5-5 0,0 5-1 0,0 0 0 16,-4 0-9-16,4 0 0 0,0 5 0 0,0 1 0 16,0-6 0-16,-4 6 0 0,4 6 0 15,0 0 0-15,-3-3 0 0,-1 2 0 0,4 7 0 0,-3 0 0 16,2-4 0-16,1 4-9 0,0 0 9 0,4-7 0 16,-1 10 0-16,4-4 0 0,-3-5 0 0,3 0 0 15,3 3 0-15,-3-4 0 0,0-5 0 0,0 0 0 16,0-6 0-16,0 0 0 0,4 6 0 0,-4-6 0 15,3 6 0-15,-3-6 0 0,4 6 0 0,-4-6 9 16,0 0-9-16,0 0 10 0,7 0-10 0,0 0 10 16,0 0-10-16,0 0-12 0,0 0 2 0,-3 0 1 15,3-6 31-15,3 6 6 0,-3 0 2 0,-3-6 0 16,3 6-39-16,0 0-8 0,0 0-2 0,0 6 0 0,0-6 19 0,4 0 0 16,-4 6-8-16,3-6 8 0,-3 0 0 0,1 6 0 15,-1 0 0-15,0 0 9 0,0-4-9 0,0 4 0 16,3 0 0-16,-6 0 0 0,-4 6 0 0,3-6 0 15,4 0 0-15,-3-1 0 0,0 1 0 0,-1 0 0 16,-3-6 0-16,0 6 0 0,0-6 16 0,4 15 2 16,-4-9 0-16,0-6 0 0,0 6-29 0,0-6-5 15,-4 5-2-15,-3 7 0 0,3-6 18 0,-3 0 0 16,4 0 0-16,-4 3 0 0,-7-3 12 0,3-6 5 16,1 5 2-16,-5-5 0 0,1 6-31 0,-7-6-5 15,3 0-2-15,4 0 0 0,-7-6 11 0,4 6 8 0,2 0-12 16,5 0 12-1,-4-5-48-15,0 5-4 0,7 0 0 0,0 0 0 16,0-6-125-16,3 0-26 0</inkml:trace>
  <inkml:trace contextRef="#ctx0" brushRef="#br0" timeOffset="-103924.167">7511 1907 1497 0,'0'0'32'0,"0"0"8"0,0 0 0 0,-7 0 4 0,7 0-36 0,-7 0-8 16,-4 0 0-16,0 6 0 0,4-6 0 0,-7 0 0 16,4 6 0-16,-1-6 0 0,0 0 68 0,1 0 12 15,3 3 3-15,-4-3 0 0,4 12-60 0,0-12-12 0,0 6-3 0,0-6 0 16,3 5-8-16,-3 1 0 16,4 0 0-16,-1 0 0 0,4 6 0 0,-3-3 0 0,3 2 0 15,0 1 0-15,0 0-9 0,0 0-4 0,3 0-1 0,-3 2 0 16,0-8 14-16,0 12 0 0,4-12 12 0,-1 5-12 15,-3-2 0-15,4 3 0 16,-1 0 0-16,1-6 0 0,-4-1 13 0,4 1-4 0,-4-6-1 16,7 6 0-16,0-6-8 0,0 6 8 0,3-6-8 15,-3 0 8-15,4-6 0 0,0 0 0 16,-1 0 0-16,1 1 0 0,3-1-8 0,-4-6 0 0,4-3 0 0,1 3 0 16,-5 1 0-16,4-7 0 0,-7 0 0 0,4 4 0 15,-1 2 0-15,-2-6 0 0,2 4 0 0,-3 2 0 16,0 0-8-16,-3 6-4 0,3 0-1 0,-4-5 0 15,-3 11 5-15,0 0 8 0,0 0-13 0,0 0 5 16,0 0 8-16,0 0 0 0,0 0 0 0,0 0 0 16,0 0 0-16,0 0 0 0,0 0 0 0,0 5 0 15,0 7 0-15,-3-6 11 0,3 12-3 0,-4-9 0 16,8 2-8-16,-4 7 0 0,0-6 0 0,3 0 0 0,-3 2 0 16,0-2 8-16,4 0-8 0,-1-6 8 0,1 5 0 0,-1-5 0 15,1 9 0-15,0-9 0 0,3 0-8 0,-4 0 0 16,4-6 0-16,-3 5 0 0,6-5 0 0,-3 6 0 15,4-6 0-15,0 0 0 16,-1-6-35-16,4 6-2 0,0-5-1 16,4-1-490-16,-4-6-99 0</inkml:trace>
  <inkml:trace contextRef="#ctx0" brushRef="#br0" timeOffset="-103622.139">7747 1969 1591 0,'0'0'35'0,"-4"6"7"0,1 0 2 0,3-6 0 0,0 6-35 0,0 2-9 0,0-2 0 0,0 0 0 15,0-6 20-15,0 6 1 0,3 0 1 0,1 0 0 16,7 0 10-16,-4-6 3 0,7 6 0 0,-7 0 0 15,3-6-20-15,1 2-4 0,3 4-1 0,0 0 0 16,-3-6-10-16,3 6 0 0,-4-6 0 0,5 6 0 16,2 0 0-16,-6-6 8 0,3 6-8 0,-3 0 0 15,3-1 0-15,-4 1-20 0,4 0 3 0,-3-3 1 32,3 0-60-32,-3 6-11 0,-1-3-2 0,1 0-615 0</inkml:trace>
  <inkml:trace contextRef="#ctx0" brushRef="#br0" timeOffset="-103251.991">8072 1749 1552 0,'-8'11'44'0,"5"-5"10"0,3 6-43 0,-4 6-11 0,4-4 0 0,0-2 0 16,-3 6 32-16,-1-1 4 0,4-2 0 0,-3 3 1 15,3-1 29-15,-4-5 6 0,4 9 0 0,0-4 1 16,0 1-33-16,-3 2-6 0,3-2-2 0,0 12 0 16,0-10-16-16,-4 4-3 0,4-1-1 0,-3 9 0 15,-1 7-4-15,4-4 0 0,-7-3-8 0,4 9 12 16,3-2-12-16,-4-1 11 0,4 3-11 0,0-9 10 15,-3 7-10-15,3-4 8 0,0 0-8 0,0-3 8 16,0-5-8-16,0 2 0 0,3-5 0 0,1-9 8 16,-1 2-8-16,4-5-11 0,-7 0 3 0,4-1 0 15,-1-8-40-15,4 0-7 0,0-3-1 0,0-3-1 16,0-5-31-16,1 2-7 0,2-6-1 0,1-6-644 16</inkml:trace>
  <inkml:trace contextRef="#ctx0" brushRef="#br0" timeOffset="-102478.087">8551 1890 619 0,'0'0'17'0,"0"0"5"0,0 0-22 0,0 0 0 16,-7 0 0-16,0 0 0 15,0 0 52-15,0 6 7 0,7-6 1 0,-7 0 0 0,0 0 4 16,0 0 2-16,0 0 0 0,0 0 0 0,0 5-7 0,0-5-2 15,0 6 0-15,-4-6 0 0,4 6-9 0,-4-6-3 16,4 6 0-16,0 3 0 0,0-3-11 0,0 0-2 16,0 5-1-16,0-5 0 0,4 0 1 0,-4 6 0 15,-1-3 0-15,5 2 0 0,-1 1-3 0,1 0 0 16,-1 0 0-16,4-6 0 0,0 2-5 0,0 4 0 16,-3-6-1-16,3 6 0 0,3-6-9 0,1 5-2 0,-1-5 0 15,4 0 0-15,1-3 4 0,2 9 1 0,1-6 0 16,-1 0 0-16,4-6-1 0,1 6-1 0,-5-6 0 0,8 0 0 15,-4 0-4-15,0 0-1 0,0-6 0 0,4 0 0 16,-4 0-10-16,0-9 0 0,0 3 0 0,-3 1 0 16,3-7 0-16,-4 0 0 0,-3 4-10 0,4-4 10 15,-4 0 0-15,0 7 0 0,0-4 0 0,-3-3 0 32,-4 7-16-32,0-1-11 0,0-3-1 0,-4 3-1 15,4 1 2-15,-3 5 1 0,-1-6 0 0,-3 3 0 0,3 3 4 0,-3 0 1 0,-3 6 0 0,-1-5 0 16,1 5 9-16,-1 0 3 0,-3 5 0 0,0-5 0 15,3 6 9-15,-3-3 0 0,4 9 0 0,-1 0 8 16,0-6 0-16,-3 5 1 0,4 1 0 0,-4 9 0 16,7-10-9-16,-4 1 8 0,4-6-8 0,3 12 8 15,1-12-8-15,-1 8 0 0,4-2 0 0,0 6 0 16,0-4-8-16,4-2 8 0,-1-6-10 0,1 6 10 16,-1 0-43-16,5-7-2 0,2 1-1 15,4 0 0-15,-3 0-148 0,6 3-30 16</inkml:trace>
  <inkml:trace contextRef="#ctx0" brushRef="#br0" timeOffset="-101894.453">8837 2025 975 0,'0'0'21'0,"-7"0"5"0,7 0 1 0,-7 0 1 0,7 0-28 0,-7 0 0 0,7 0 0 0,0 0 0 15,-7 0 56-15,0 0 7 0,3 6 1 0,4-6 0 16,0 0 13-16,0 0 3 0,0 0 1 0,0 0 0 16,0 0-65-16,0 0-16 0,0 0 0 0,0 0 0 15,0 0 40-15,0 0 5 0,0 0 1 0,0 0 0 16,0 0-33-16,0 6-13 0,0 2 11 0,4 4-11 16,-4-6 16-16,3 6-2 0,-3 0-1 0,0-1 0 15,4-5-1-15,-4 9-1 0,0-9 0 0,0 0 0 16,0-6-2-16,0 0 0 0,0 0 0 0,0 0 0 15,0 0-9-15,0 0 10 0,0 0-10 0,0 0 10 16,0 0 6-16,0 0 2 0,0 0 0 0,0 0 0 16,0 0 2-16,0 0 0 0,0 0 0 0,0-6 0 15,0 6-20-15,0-6 0 0,-4-6 8 0,4 9-8 16,0-3 0-16,0-5 0 0,4-1 0 0,-4 0 0 16,3 6 0-16,-3-6 0 0,0 4 0 0,0 2 0 15,0-6 0-15,0 0 0 0,4 6 0 0,-1 0 0 16,-3-5 0-16,4-4 0 0,-1 3 0 0,1 0 0 0,0 1 0 0,-1-10 0 15,4 9 0-15,-3 1 0 0,3-1 0 16,-4-3 0-16,4 9 8 0,0-5-8 0,0 5 0 0,0-6 0 16,4 6 0-16,-4 6 0 0,4-6 0 0,-4 6 0 15,0 0 0-15,3 0-9 0,-3 6 9 0,1-6 0 16,2 6 0-16,-3 6 0 0,0-1 0 0,-3 1 0 16,3 3 0-16,-4 3 0 0,4-1 14 0,-3 4 5 15,-1-4 1-15,1 1 0 0,-4 8-20 0,3-2 0 16,1-6 0-16,-4 2 0 0,4-2 0 0,-4-1 0 15,0-5 0-15,3 3 0 0,-3-9 0 16,4 0 0-16,-4-6 0 0,0 0 0 16,3 6-29-16,-3-6 0 0,4 5 0 0,-1 1 0 15,4-6-46-15,0 6-9 0,0-6-1 0,0 0-1 16,0 0-87-16,0 6-18 0</inkml:trace>
  <inkml:trace contextRef="#ctx0" brushRef="#br0" timeOffset="-101358.57">9334 1716 1717 0,'0'0'48'0,"-7"0"12"0,7 0-48 0,-7 6-12 16,7-6 0-16,-3 0 0 0,3 0 9 0,0 0 0 15,0 0 0-15,0 0 0 0,0 0 27 0,-7 6 6 16,0 0 1-16,7-6 0 0,0 0-18 0,0 0-3 16,0 0-1-16,-4 9 0 0,4-9-8 0,-3 0-1 15,3 0-1-15,-4 11 0 0,1-5-11 0,-1 0 0 16,-3 0 0-16,4 6 0 0,-1 0 17 0,0-7 2 15,1 10 0-15,-4-3 0 0,0 6 23 0,3-7 5 16,-3 4 1-16,0-3 0 16,4 0-90-16,-4-1-18 0,0 4-3 0,0-3-1 0,-1-1 64 0,5 1 0 0,-4-6 16 15,3 6-3-15,4-12-13 0,-3 6 9 0,3-6-9 0,0 0 8 16,0 0 1-16,0 0 0 0,0 0 0 0,0 0 0 16,0 0 2-16,0 0 0 0,0 0 0 0,0 0 0 15,0 0-11-15,7 0 0 0,-7 0 0 0,7 3 0 16,4-3 0-16,-1 0 0 0,1 0 0 0,-1 0 0 15,4 0 0-15,-3 0 0 0,3 0 0 0,0 0 0 16,-3 3 0-16,3 0 0 0,-4 2 0 0,1 1 0 16,0 0 0-16,-4 0 0 0,3 0 0 0,-3 6 0 15,0-6 0-15,-3 5 0 0,3 4 0 0,-4-3 0 16,-3 5-48 0,0-5-1-16,0 9-1 0,-3-4 0 0,-4 1-136 0,0-3-27 0,-4 20-6 15,-10-8-1-15</inkml:trace>
  <inkml:trace contextRef="#ctx0" brushRef="#br0" timeOffset="-100276.992">3870 2827 664 0,'0'0'19'0,"0"0"4"0,0 0-23 0,0 0 0 0,-11 0 0 0,11 0 0 15,0 0 70-15,-7 0 10 0,0 0 1 0,7 0 1 16,0 0-22-16,0 0-4 0,-10 6 0 0,10-6-1 16,0 0-1-16,-7 0 0 0,0 6 0 0,7-6 0 15,0 0-12-15,-7 6-2 0,7-6-1 0,0 0 0 16,0 0-3-16,-4 6 0 0,0 0 0 0,1 3 0 16,-1-3-14-16,4 5-3 0,4-5-1 0,-4 6 0 15,3-6-18-15,-3 9 8 0,8-4-8 0,-5 7 0 16,1 0 28-16,-1-7-2 0,4 4 0 0,0 9 0 15,0-7-8-15,0 4-2 0,0 2 0 0,-3-11 0 16,-1 9-4-16,5-10-2 0,-1 7 0 0,3 0 0 16,-3-4 3-16,0 4 1 0,-3 0 0 0,3 2 0 0,-4 4-2 15,1-7-1-15,3 4 0 0,-4-3 0 0,5-1-11 16,-5-5 0-16,4 0 0 0,-3-3 0 0,-1-4 0 0,-3 1 8 16,0-6-8-16,0 0 0 0,0 0 8 0,0 0-8 15,0 0 0-15,0 0 8 0,0 0-8 0,0 0-11 16,7 0 3-16,-3-6 0 0,-4 1 8 0,3-4 0 15,4 3 0-15,-3-12-8 0,-1 6 8 0,1 1 0 16,3-7-9-16,0 3 9 0,4 4 0 0,-1-13 0 16,-3 9-9-16,0-2 9 0,0-7 0 0,4 7-8 15,3-4 8-15,-3 3 0 0,3-2-10 0,-4-4 10 16,1 7-8-16,0-10 8 0,3 10-9 0,-7-13 9 16,0 15-10-16,3-8 10 0,-6-1 0 0,3 4 0 0,-4 8 0 15,1-6 0-15,3-2 0 0,-3 8 0 0,-1 0 0 16,1 1 0-16,-1-1-10 0,1 6 10 0,-1-3-10 0,1 3 10 15,-4 6-17-15,0 0 2 0,3 0 1 0,-3 0 0 32,4-6-28-32,-4 6-6 0,7 0 0 0,-4 6-1 0,4-6-30 15,-3 3-5-15,-1 3-2 0,4 0-553 0</inkml:trace>
  <inkml:trace contextRef="#ctx0" brushRef="#br0" timeOffset="-99648.221">4561 3063 1029 0,'0'0'22'0,"0"0"5"0,-7 0 1 0,-3 0 2 0,6 0-30 0,-6 0 0 16,-1 0 0-16,-3-6 0 0,7 0 68 0,-4 6 7 15,4 0 1-15,-7 0 1 0,4-6-19 0,-5 3-4 16,5-3-1-16,-1 6 0 0,4-6-42 0,-3 6-11 16,3-6 0-16,-7 1 0 0,6 5 33 0,-2 0 5 15,3-6 1-15,0 6 0 0,3 0-19 0,-3 0-3 0,7 0-1 0,0 0 0 16,0 0-5-16,-7 0-2 0,0 6 0 0,0-1 0 16,0 1 9-16,0 0 2 0,3-6 0 0,1 9 0 15,-1-3-32-15,4 6-7 0,0-6-1 0,0 5 0 16,-3-5 20-16,3 0 0 0,0 6 0 0,-4-3 0 15,4 2 24-15,0-5 8 0,0 0 1 16,0 0 1-16,4 6-34 0,-1-6 0 16,-3-3 0-16,7 0 0 0,-3 5 0 0,3-8 0 0,0 6 0 0,4-6 0 15,-1 6 0-15,1-6 0 0,-1 0 0 0,1 0 0 16,0 0 0-16,3 0 0 0,0-6 0 0,-4 6 0 16,1-6 0-16,3-2 0 0,0 2 0 0,0 0 0 15,-3-6 8-15,-1 6-8 0,1 0 0 0,0 0 0 16,-4-5 9-16,0 5-9 0,-4-3 0 0,1 3 9 15,-4-6-9-15,3 6 10 0,-3 1-10 0,-3-1 10 16,-1-6-2-16,1-3-8 0,-1 9 12 0,-3 0-4 0,-4 1 0 16,4-7-8-16,-3 6 12 0,3 0-4 0,-4-6-8 15,1 6 10-15,-1 3-10 0,0-2 10 0,-3 5-10 0,7-6 0 16,-3 0 0-16,3 6 0 0,-4 0 0 0,-3 0 0 16,7 0 0-16,-4 6 0 0,4 0 0 0,-3-6 0 15,3 5-11-15,0-2 11 0,3 3-13 0,-3 0 2 16,0 6 1-16,3 0 0 0,1-6-3 0,-1 5-1 15,1-2 0-15,3 3 0 16,0 0-16-16,0-1-3 0,0 1-1 0,3 0 0 16,4 3-20-16,-3-4-4 0,3-5-1 0,0 6 0 15,4 0-151-15,-1 0-30 0,18 8-7 0,-6-2-1 0</inkml:trace>
  <inkml:trace contextRef="#ctx0" brushRef="#br0" timeOffset="-99214.036">4699 2951 1576 0,'0'0'35'15,"0"0"7"-15,0 0 2 0,0 0 0 0,0 0-36 0,0 0-8 0,0 0 0 0,0 0 0 0,0 0 25 0,0 0 3 16,0 0 1-16,0 0 0 0,0 0-20 0,0 0-9 16,-4 6 8-16,1 11-8 0,3-8 12 0,0 3-2 15,0 6-1-15,0-1 0 16,0-5-29-16,0 9-5 16,0-10-2-16,3 7 0 0,5-3 27 0,-5 2 0 0,1 1 0 0,-1 0 0 0,4 2 9 0,0-8 7 15,0 6 2-15,0-7 0 0,0-5 7 0,0 0 2 16,8 3 0-16,-8-3 0 0,3-6 1 0,-3 0 0 15,0 0 0-15,4-12 0 0,-1 6-6 0,1-3-1 16,0-2 0-16,-1-1 0 0,1-6-10 0,-4 4-3 16,0 2 0-16,0-6 0 0,0 0-8 0,-3 4 0 15,-1-4 0-15,1 6 8 0,-4-5-8 0,-4 2-9 16,4 3 9-16,-3 1-13 16,-1-7-17-16,-3 6-3 0,0 3-1 0,3 3 0 15,1-5-2-15,-1 5 0 0,1-6 0 0,-4 6 0 16,7 6-73-16,-4-6-15 0,4 6-4 0,-3-6 0 0</inkml:trace>
  <inkml:trace contextRef="#ctx0" brushRef="#br0" timeOffset="-98629.875">5126 2933 1623 0,'0'0'36'0,"0"0"7"0,0 0 1 0,0 0 2 0,0 0-37 0,-4 6-9 16,4-6 0-16,0 0 0 0,0 0 28 0,0 0 4 16,0 0 1-16,0 0 0 0,0 0-2 0,0 0-1 15,0 0 0-15,0 0 0 0,-3 6-22 0,3-6-8 16,0 0 0-16,0 0 0 0,0 0-8 0,0 0-8 15,-7 0-2-15,3 6 0 0,4-6 0 0,-7 6 0 16,0-6 0-16,0 12 0 0,4-7 9 0,-1 1 9 16,0 3-13-16,1-3 5 0,3 0 8 0,-4 6 0 15,4-6 0-15,0-6 0 0,0 5 8 0,0 1 4 16,0-6 1-16,0 6 0 0,0-6-1 0,0 6 0 16,0-6 0-16,0 0 0 0,0 0-4 0,4 9 0 15,-4-9-8-15,0 0 12 0,3 0-4 0,-3 0 0 0,8 12-8 16,-5-12 12-16,4 0 0 0,0 0 0 0,-3 6 0 15,-1-6 0-15,4 0-4 0,0 0 0 0,0 5-8 0,0-5 12 16,4 0-12-16,-4 6 0 0,0-6 0 0,-3 6 0 16,3-6 0-16,0 6 0 0,3 0 0 0,-3-6 0 15,4 6 0-15,-7-3 0 0,-4-3 8 0,7 6-8 16,-4-1 0-16,4-5 0 0,0 6 0 0,-3 0 0 16,-4-6 0-16,3 6 0 0,4 0 8 0,-3 0-8 15,-1 0 0-15,1 3 8 0,-4-4-8 0,0 7 0 16,0 0 0-16,0 0 0 0,0-1 0 0,-4-2 0 15,1 3 0-15,-4 6 0 0,3-7 0 0,-3-5 0 16,0 6 0-16,0 0 0 0,-3-3 0 0,2-3 0 16,-2-1-16-16,-1-5 0 0,1 0 0 0,-1 0 0 31,-3 0-26-31,-4 0-5 0,4-5-1 0,0-1 0 0,-3-3-28 0,-1 0-5 0,4 6-2 16</inkml:trace>
  <inkml:trace contextRef="#ctx0" brushRef="#br0" timeOffset="-97849.939">5944 2974 1234 0,'0'0'27'0,"0"0"5"0,0 0 2 0,-7 3 2 0,7-3-36 0,-7 3 0 15,0 0 0-15,7-3 0 0,0 0 54 0,0 0 4 16,0 0 1-16,0 0 0 0,0 0-20 0,0 0-4 15,0 0-1-15,0 0 0 0,0 0-26 0,0 0-8 16,11-3 0-16,-1 3 0 0,4 0 0 0,1-3 0 16,2 0 0-16,-3 3 0 0,7 0 8 0,-6-5-8 15,2 5 0-15,-3 0 0 0,4-6 0 0,-7 0 0 16,3 6 0-16,0 0 0 0,-4-6 8 0,8 6-8 16,-11-6 0-16,0 6 0 0,0-6 9 0,0 6-9 15,0-6 0-15,-3 6 9 0,-1-6 7 0,-3 6 0 16,0-5 1-16,0-1 0 0,-3 3 14 0,3-3 2 0,-4 0 1 15,1 0 0-15,-4 0-34 0,3 0-19 0,1 0 3 0,-4 1 0 16,3 5 30-16,-7-6 6 0,1 0 2 0,-1 6 0 16,1 0-22-16,-1 0 0 0,1 0 0 0,-1 6 8 15,0 0-8-15,1-6 0 0,-4 5 0 0,3 1 0 16,4 0 0-16,0 6 0 0,-7-6 0 0,7 6 0 16,-4 2 0-16,4-8 0 0,0 6 0 0,0 6 0 15,4-4 0-15,-1 4 0 0,0 0 0 0,4-7 0 16,-3 1 0-16,3 9 0 0,0-4 0 0,0-5 0 15,0 9 0-15,3-10 0 0,-3 7 0 0,4 0 0 16,3-4 0-16,-3 4 0 0,-1-6 0 0,4-1 0 16,-3 1 0-16,3-3 0 0,0 3 0 0,0-6 0 15,7-6 0-15,-7 6 0 0,7-6 0 0,0 0 0 16,0 0 0-16,4-6 0 0,0 0 0 0,3-6 0 16,0 3-17-16,-3-3-5 0,6 1-1 0,1-7 0 15,0 6-122-15,3-2-25 0</inkml:trace>
  <inkml:trace contextRef="#ctx0" brushRef="#br0" timeOffset="-97307.816">6643 2810 1234 0,'-14'6'27'0,"7"5"5"0,0-5 2 0,-4 0 2 0,0 0-36 0,1 0 0 0,-1 3 0 0,1 3 0 16,3-1 54-16,0-5 4 0,-1 6 1 0,5-6 0 16,-4 3-25-16,0-3-5 0,0-1-1 0,3 1 0 15,4-6-16-15,-7 6-3 0,7-6-1 0,0 0 0 16,0 0-8-16,0 6 0 0,0-6 0 0,0 0 0 15,0 6 0-15,0-6 0 0,0 0 0 0,0 6 0 16,0-6 0-16,4 6 0 0,-4-6 0 0,7 6 0 16,0-1 0-16,-4-5 8 0,4 3 0 0,-3 0 0 15,3 0 0-15,0-3-8 0,4 6 12 0,-4-6-4 16,3 0-8-16,1 6 12 0,-4-6-12 0,0 0 12 16,4 0-12-16,-4 0 0 0,0 6 9 0,3-6-9 0,1 0 0 15,-4 6 8-15,-4 0-8 0,5 0 0 0,-1-1 8 16,0 1-8-16,-4 0 10 0,4 0-10 0,-3 3 16 15,-1 3-2-15,-3-6-1 0,4-1 0 0,-1 1-13 16,-3 6 0-16,4-6 0 0,-1 9 0 0,-3-10 15 16,0 1 0-16,0 6 0 0,-3-6 0 15,3-6-24-15,0 12-5 0,-4-6-1 0,1-3 0 0,-4 2 15 16,3 1 0-16,-3-6 0 0,0 6 0 0,0-6 0 0,-4 0 0 16,4 0 0-16,-7 0 0 0,4 0 0 0,-4 0 0 15,3-6 0-15,-3 6 0 0,0 0 0 0,3-6 0 16,1 4 0-16,3-4 0 15,-1 6-40-15,5-6-4 0,3 6-2 0,0 0 0 16,0-6-114-16,0 0-24 0,0 0-4 0</inkml:trace>
  <inkml:trace contextRef="#ctx0" brushRef="#br0" timeOffset="-96661.145">7003 2798 1065 0,'0'0'23'0,"0"0"5"0,0 0 0 0,0 0 4 0,0 0-32 0,0 0 0 16,0 0 0-16,0 0 0 0,0 0 66 0,0 0 7 16,0 0 2-16,0 0 0 0,-4 6-24 0,-3 0-5 15,7-6-1-15,-3 6 0 0,-5 5-15 0,1-5-3 16,4 0-1-16,-4 0 0 0,3 0-12 0,-3 3-2 16,4 3-1-16,-4-7 0 0,0 1-11 0,0 6 0 0,0-6 0 0,3 0 8 15,-3 3-8-15,3-3 0 0,-3-1 9 16,-3 7-9-16,3-12 9 0,0 6-9 0,0 0 12 0,3 0-12 15,-3 6 8-15,3-7-8 0,4-5 0 0,0 0 0 16,-3 3 0-16,3-3 0 0,0 6 0 0,0-6 0 16,0 12 0-16,0-12 0 0,0 0 0 15,0 6 0-15,0-6 0 0,-4 12-9 16,4-12 9-16,0 0 0 0,7 6 0 0,-7-6 0 0,8 0 0 0,-5 5 0 16,4 1 0-16,-3-6-8 0,3 0 8 0,0 6 0 15,3-6 0-15,-3 0 0 0,-3 0 0 0,3 0 0 16,4 0 0-16,-1 0 0 0,1 0 0 0,-1 0 0 15,1 0 0-15,-1 3 0 0,1-3 0 0,0 3 0 16,-1 0 0-16,4 3 0 0,-7-6 0 0,4 0 0 16,0 6 0-16,-1 0 0 0,-3-6 0 0,4 6 8 15,-4-6-8-15,0 0 0 0,-4 5 0 0,4-5 8 16,-3 6-8-16,-4-6 0 0,4 0 8 0,-4 0-8 16,0 0 9-16,0 0-9 0,0 0 12 0,0 12-12 0,0-6 10 15,-4 0-10-15,-3-3 8 0,0 3-8 0,0-1 0 16,-4 1 0-16,4 0 0 0,-3-6 0 0,-5 6 0 15,5-6-11-15,-1 6 11 0,-6-6-12 0,3 0-10 0,-1 0-2 16,5 0-1-16,-1 0 0 16,1 0-35-16,-1 0-8 0,1 0 0 0,3 0-364 15,3 0-73-15</inkml:trace>
  <inkml:trace contextRef="#ctx0" brushRef="#br0" timeOffset="-95817.234">7567 2810 1191 0,'0'0'26'0,"-7"0"6"0,-4 6 0 0,4 5 2 0,-3-11-34 0,-1 6 0 16,1 0 0-16,-1 0 0 0,-3 0 18 0,0 0-3 15,0-3-1-15,0 9 0 0,0-12-3 16,-1 5-1-16,8 1 0 0,0-6 0 0,-3 6-10 0,3-6 12 15,3 6-12-15,-3-6 12 0,7 0-12 0,-3 6 0 16,3-6 0-16,-4 6 0 0,4-6 0 0,-4 6 12 0,4 0-2 16,0 2 0-16,0-2-10 0,4 0-17 0,-4 0 4 0,4 6 1 15,-4 0 12-15,3-7 16 0,1 4-3 0,-1 3-1 16,1-6-12-16,-1 12 0 0,1-13 0 16,6 1-10-16,-6 3 24 0,-1-3 5 0,1 0 1 0,-1 6 0 15,1-6-4-15,-1-1-1 0,-3-5 0 0,8 0 0 16,-1 6 1-16,-4-6 1 0,4 0 0 0,-3 0 0 15,3 0 3-15,-4 0 1 0,4-6 0 0,-3 6 0 16,3-5-11-16,-4-1-2 0,4 6-8 16,-3-12 12-16,3 6-12 0,-3 0 0 0,-1 3 8 0,4-3-8 15,-3 0 0-15,-1 1 0 0,4-1 8 0,-3 0-8 16,-4 0 0-16,0 6 0 0,0 0 0 0,3-6 0 16,-3 6 0-16,0 0 0 0,4 0 8 0,-4 0-8 15,0 0 0-15,0 0 0 0,0 0 0 0,0 0 0 16,0 0 0-16,0 0 0 0,0 0 8 0,0 0-8 15,0 0 0-15,0 0 11 0,0 0-11 0,0 0 10 0,0 0-10 0,0 0 0 16,0 0 0-16,-4 6 8 0,4 0-8 0,-3 6 0 16,3-1 0-16,0-5 0 0,0 9 0 0,3-3 0 15,1 5 0-15,-1-5 8 0,-3 3-8 0,7-4 0 16,-3 1 0-16,3 6 8 0,0-3-8 0,0-4 0 16,0 1 0-16,0 6 0 0,0-7 0 0,0-5 0 15,0 3 0-15,0-3 0 0,1 6-10 0,-1-6-4 16,0-6-1-16,0 6 0 15,-7-6-50-15,10-6-11 0,-6 0-1 0,3 6-563 16</inkml:trace>
  <inkml:trace contextRef="#ctx0" brushRef="#br0" timeOffset="-95223.311">7983 2995 1112 0,'-14'12'32'0,"7"-6"6"0,0-6-30 0,0 6-8 0,0-6 0 0,0 5 0 16,7-5 34-16,-7 0 6 16,0 0 0-16,7 0 1 0,0 0-2 0,-7 0-1 0,7 0 0 0,0 0 0 15,0 0-4-15,0 0-1 0,0 0 0 0,0 0 0 16,0 0-17-16,0 0-4 0,0 0-1 0,0 0 0 15,0 0-11-15,7 6 0 0,3 0-12 0,1-3 12 16,0 3 0-16,3 0 0 0,-4 6 0 0,4-6 0 16,-3 5 14-16,0-5-2 0,-1 0-1 0,1 6 0 15,-1-3-11-15,1-4 8 0,-1 7-8 0,1-6 8 16,0 0-8-16,-4 6 0 0,3-3 0 0,-3-4 0 31,0 7-37-31,-3-6-10 0,3 0-1 0,0 6-1 0,0-12-120 0,-3 6-24 16</inkml:trace>
  <inkml:trace contextRef="#ctx0" brushRef="#br0" timeOffset="-94767.929">8121 2783 1220 0,'0'0'34'0,"0"0"9"0,-7 0-35 0,3 6-8 0,-3-3 0 0,4 3 0 16,-1 0 54-16,1 0 9 0,-1 0 1 0,4 5 1 15,0 1-21-15,0 0-4 0,0-6 0 0,4 9-1 16,-1-4-14-16,1-5-2 0,-1 6-1 0,1 3 0 15,-1 2 3-15,1 1 1 0,-1 0 0 0,1-4 0 16,-1 4-14-16,1 5-4 0,0-5 0 0,-1 9 0 16,1-4 10-16,-1 3 2 0,1-2 0 0,-1 2 0 15,4 10-7-15,-7-13-1 0,0 10 0 0,0-7 0 16,4 9-3-16,-4-11-1 0,0 2 0 0,0-2 0 16,0-4 4-16,0 4 0 0,0-6 0 0,0-1 0 15,0 4 9-15,0-4 3 0,0 1 0 0,0-6 0 16,0 3-24-16,0-4-8 0,3 1 0 0,-3 0 0 0,0-3 8 15,0-4 0-15,0 1 0 0,0-6 0 16,0 0-23-16,0 0-2 0,0 0-1 16,0 0 0-16,0 0-47 15,0 0-10-15,0 0-1 0,4 6-1 0,-4-6-26 0,7 0-5 0,0 0 0 0,0-6-478 16</inkml:trace>
  <inkml:trace contextRef="#ctx0" brushRef="#br0" timeOffset="-94094.132">8400 3051 1267 0,'0'0'28'0,"0"0"5"0,0 0 2 0,0 0 1 0,0 0-36 0,-4 12 0 0,4-12 0 0,0 0 0 16,-3 6 41-16,3-6 2 0,0 0 0 0,0 5 0 15,0 1-3-15,0 0 0 0,0-6 0 0,7 6 0 16,-4-6-24-16,4 6-4 0,0 0-2 0,0-3 0 16,0-3 0-16,0 6 0 0,1-6 0 0,-1 5 0 0,0-5 2 0,3 0 0 15,-3 6 0-15,0-6 0 0,0-6-12 0,4 6 0 16,-4 0 0-16,0 0 0 0,-3-5 28 0,-4 5 3 16,3 0 1-16,4-6 0 0,-3 3-32 0,-1-3 0 15,1 6 0-15,-1-6 0 0,1 0-9 0,-1 0-8 16,-3 6-2-16,4-6 0 0,-4-5 19 0,0 5 0 15,0 0 0-15,0-6 0 0,0 3 0 0,-4 3 0 16,4 1 0-16,-3-7 0 0,3 0 0 0,-4 6 0 16,1-3 0-16,-1 3 0 0,1 1 0 0,-4-7 0 15,3 12 0-15,1-6 0 16,3 6-55-16,-7 0-7 0,-4 0-2 0,0 0 0 0,4 0 52 0,-3 0 12 0,-1 6 0 0,1-6 0 16,-1 12 0-16,4-12 0 0,0 5 0 15,0 4 0-15,0 3 0 0,3 6 0 0,4-12 0 16,-3 11 0-16,3-8 0 0,0 9 0 15,0-1 0-15,0-5 0 0,3 9 0 0,1-4 0 0,-1 7 0 0,4-10 0 16,-3 4 27-16,6 6 8 0,-2-10 1 0,-1 10 1 16,-4-12-15-16,4 5-3 0,0-8-1 0,0 3 0 15,0 0-18-15,0-7 0 0,0 1 0 0,-3 0 0 16,3 0 0-16,0-6 0 0,0 0 0 0,4 0-9 16,-4 0-17-16,3-6-3 15,1 0-1-15,-1 0 0 0,5 1-38 0,2-1-8 0,4-6-2 0,-10 3 0 16</inkml:trace>
  <inkml:trace contextRef="#ctx0" brushRef="#br0" timeOffset="-93377.612">8749 2974 1105 0,'0'0'24'0,"0"0"4"0,0 0 2 0,0 0 2 0,0 0-32 0,0 0 0 0,0 0 0 0,0 0 0 16,0 0 58-16,0 0 5 0,0 0 1 0,0 0 0 15,0 0-39-15,0 0-7 0,0 0-2 0,0 0 0 16,0 0-7-16,0 0-1 0,0 0-8 0,0 0 12 15,7 3 24-15,0 0 4 0,0-3 0 0,0 0 1 16,4 3-17-16,-4-3-3 0,0 0-1 0,3 0 0 16,-3 0-6-16,4 0-2 0,0 0 0 15,-1 0 0-15,1 0 16 0,-4 0 4 0,0 0 0 0,0 6 0 16,0-6-20-16,0 0-3 0,0 0-1 0,-7 0 0 16,4 6-8-16,-1-6 8 0,4 6-8 0,-7-6 8 15,0 0 7-15,4 0 1 0,-4 0 0 0,0 0 0 16,0 12-7-16,0-6-1 0,0-6 0 0,0 5 0 15,0 1-8-15,0 0 0 0,0-6 0 0,-4 6 0 16,-3 3 8-16,0 3 0 0,0-6 0 0,-4-1 0 16,4 1-8-16,-3 0 0 0,3 6 0 0,-4-6 0 15,1 3 0-15,3 2-17 0,-4-5 4 0,4 6 1 0,0 0 22 16,3-3 5-16,-3 2 1 0,4-5 0 0,-1 6-16 0,4 0 0 16,0-6 0-16,0 5 0 0,0-8 0 0,4 6-8 15,-4 0 8-15,3-3 0 0,1 0-8 0,-4-6 8 16,0 6 0-16,0-6 0 0,7 5 0 0,-4 1 0 15,1-6 0-15,-4 0 0 0,7 6 0 0,-4 0 0 16,5-6 12-16,-1 3-3 0,0 3-1 0,0 0-8 16,0 0 12-16,0-6-4 0,3 6-8 0,-3-1 0 15,1-5 0-15,-1 6 8 0,0-6-8 0,0 6 12 16,0-6-12-16,0 0 12 0,3 0 1 0,-3 6 1 16,-3-6 0-16,3 0 0 0,-3 0-1 0,3 0 0 15,-4 0 0-15,4 0 0 0,-3 0-5 0,-1-6-8 16,4 6 11-16,-3 0-11 0,3 0 9 0,0-6-9 0,4 0 0 0,-4 6 9 15,3 0-9-15,-3 0 0 0,4 0 0 0,3-5 0 16,-4 5-16-16,5 0 2 0,-1-6 0 16,-4 6 0-1,4 0-21-15,-3 6-4 0,3-6-1 0,0 0 0 16,-3 0-5-16,-1 0-2 0,1 0 0 0,0 0 0 0,3 5-56 0,0-5-11 16,-4 6-2-16,1-6-1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5:09:19.4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10657 5179 612 0,'0'0'17'0,"0"0"4"0,-3-6-21 0,3 6 0 16,0 0 0-16,0 0 0 0,-7 0 64 0,0 6 9 16,7-6 2-16,-7 0 0 0,0 0 4 0,0 6 1 15,0-6 0-15,-1 0 0 0,1 0-34 0,0-6-6 16,7 6-2-16,-10 0 0 0,-1 0-16 0,4 0-3 15,0 0-1-15,7 0 0 0,-7 0-6 0,0 0 0 16,0-6-1-16,0 1 0 0,0 5 13 0,7 0 2 0,0 0 1 16,-7 0 0-16,0 5-19 0,0-5-8 15,0 6 0-15,0-6 8 0,0 6 24 0,-1 0 4 16,1 0 0-16,4 0 1 0,-4 0-28 0,3 0-9 16,-3 8 0-16,0-2 0 0,4 0 11 0,-1-6-11 0,4 11 10 0,-3-2-10 15,-1-9 11-15,4 6-11 0,0-1 12 0,0-5-12 16,0 0 18-16,0-6-3 0,0 0-1 0,0 6 0 15,4 0-14-15,-4-6 0 0,0 0 0 0,3 6 0 16,4 3 0-16,-3-4 0 0,3-5 0 0,0 6 0 16,-4-6 20-16,4 0 2 0,0 0 0 0,1 0 0 15,-1-6-22-15,0 6 0 0,-4 0 0 0,4 0 8 16,0 6-8-16,0-6 0 0,0-6 0 0,0 6 8 16,0-5-8-16,-3-1 8 0,3 3-8 0,-7 3 8 15,0 0-8-15,0 0 9 0,4-6-9 0,3 3 10 16,-4-3-2-16,1 3-8 0,-1 3 12 0,-3 0-4 0,0 0-8 15,0 0 0-15,0 0 0 0,0 0 8 0,0 0-8 0,0 0 0 16,0 0 0-16,0 0 0 0,0 0 0 0,0 0 0 16,0 0 0-16,0 0 0 0,0 0 0 0,0 0-9 15,0 0 9-15,0 0-13 16,0 0-19-16,0 3-3 0,4 0-1 0,-1 6 0 16,-3-3 56-16,4 5 10 0,-4 1 2 0,0 0 1 0,0-3-23 0,0 3-10 15,0-1 8-15,0 1-8 0,0 0 0 0,0-6 8 16,0 8-8-16,0-2 0 0,0 0 0 0,0-6 8 15,0 6-8-15,0-7 0 0,0 4 0 0,0 3 8 16,0 0-8-16,0 0 0 0,0-1 0 0,0 1 0 16,-4-3 8-16,4 9-8 0,4-7 0 0,-4-5 0 15,-4 6 0-15,4 6 0 0,0-10 0 0,0 4 0 0,0 0 0 0,0 0 8 16,0-3-8-16,0-1 0 0,0 7 0 0,4-3 0 16,-4 0 0-16,3-7 0 0,-3 4 0 0,0 0 0 15,4 6 0-15,-4-9 0 0,0-6 0 0,0 0 0 16,0 6 0-16,0-6-9 0,0 0 9 0,0 0 0 15,0 0 0-15,0 0 0 0,0 0 0 0,0 0 0 16,0 0 0-16,0 0 0 0,0-6 0 0,3 0 0 16,-3 0 0-16,4-6-8 0,-1 3 8 0,1 3-13 15,-1-5-19 1,1 5-4-16,0-12-1 0,-1 9 0 0,1 6 37 0,3-2 0 0,-4 2 0 0,1-3 0 16,-1-6 0-16,1 12 0 0,-1-6 0 0,1 0 0 15,-4 0-24-15,0 6 4 0,3-9 0 0,-3 4 0 16,4 2-122-16,-4-3-24 0,0 6-5 15,10-9-393-15</inkml:trace>
  <inkml:trace contextRef="#ctx0" brushRef="#br0" timeOffset="493.742">10770 5347 645 0,'0'0'18'0,"0"0"5"0,0 12-23 0,0-1 0 0,4-5 0 0,-4 6 0 16,0-6 45-16,0 0 5 0,0 8 1 0,0-2 0 16,0 0 61-16,0 0 13 0,0-3 3 0,0-4 0 15,0-5-66-15,0 6-13 0,3 6-2 0,-3-6-1 16,0-6 6-16,0 0 0 0,0 0 1 0,0 0 0 16,7 0 1-16,0 0 0 0,1-6 0 0,-1 0 0 15,0-3-21-15,0 1-4 0,-4-7-1 0,8 9 0 16,-4-6-18-16,3 6-10 0,1-5 10 0,-7-1-10 15,3 3 9-15,-4 3-9 0,4-6 8 0,-3 6-8 16,-4-8 0-16,3 5 0 0,-3 0 8 0,0-3-8 16,4 1 0-16,-4 5 0 0,0 0 0 0,0 0 0 15,0 6 0-15,-4-6 0 0,4-3-14 0,0 9 5 0,0 0-7 16,0 0 0-16,-3-6-1 0,3-5 0 16,0 11-18-16,3-6-3 0,-3 0-1 0,0 6 0 15,0-6-37-15,4 0-8 0,3 0-2 0,-4 0 0 16,8-2-117-16,-4 2-23 0</inkml:trace>
  <inkml:trace contextRef="#ctx0" brushRef="#br0" timeOffset="1021.379">11038 5229 1083 0,'0'0'24'0,"0"0"4"0,0 0 2 0,0 0 1 0,0 0-31 16,0 0 0-16,0 0 0 0,0 0 0 0,0 0 96 0,0 0 12 0,-7-6 4 0,7 6 0 16,0 0-36-16,0 0-8 0,0 0 0 0,0 0-1 15,0 0-54-15,0 0-13 0,0 0 0 0,0 0 0 16,4 6 0-16,-1 0 0 0,-3-6 0 0,4 6 0 16,3 0 0-16,0-6 0 0,0 6 0 0,0 0 0 15,0 5 0-15,4-5 0 0,-4-3 0 0,3-3 0 16,1 0 0-16,0 0 0 0,-1 0 0 0,1 3 0 15,-4-6 0-15,0 3 0 0,0 3 0 0,0-3 0 16,-3 0 0-16,-4 0 0 0,7 0 0 0,0 0 0 16,-4 3 0-16,-3-3 0 0,0 0 0 0,4-3 0 15,-4 3 0-15,0 0 0 0,0 0 0 0,3-6 0 0,-3 6 0 16,4-6-12-16,-4-5 3 0,3 5 0 16,-3 6-7-16,0 0-2 0,0-6 0 0,0 6 0 0,0 0 8 0,0 0 2 15,0 0 0-15,0 0 0 0,-7 0-2 0,0-6 0 16,0 6 0-16,0 0 0 15,0 0 10-15,0 0 0 0,0 0 10 0,0 0-10 16,0 6-13-16,0 0-9 0,0 0-2 0,-4 8 0 0,4-2 24 0,0 6 0 16,0-1 0-16,0-5 0 0,3 3 40 0,-3 2 12 15,4-5 2-15,-1 0 1 0,1 3-37 0,3 2-7 16,0-5-2-16,0 6 0 0,0-6-9 0,3-1 0 16,1-2 0-16,-1 3 0 0,1 0 0 0,3-7 0 0,0 4 0 0,0 0 0 15,0-3 29-15,4-3 4 0,-1 3 1 0,4 0 0 16,-3 0-26-16,3-6-8 0,0 0 0 0,0 0 0 31,4 0-40-31,0 0-12 0,-1 5-3 0,1-5-714 0</inkml:trace>
  <inkml:trace contextRef="#ctx0" brushRef="#br0" timeOffset="1734.315">11973 5191 900 0,'0'0'20'0,"0"0"4"0,-3-6 0 0,-1 0 1 0,4 6-25 0,-3-6 0 0,-4 1 0 0,3-1 0 15,-3 3 73-15,7 3 10 0,0 0 1 0,0 0 1 16,0 0-31-16,-7-3-6 0,7 3-2 0,-7 0 0 15,7 0-20-15,-4 6-4 0,-3 0-1 0,4 5 0 16,-1-5-6-16,1 0-2 0,-1 6 0 0,4-3 0 16,0 2 13-16,0 1 2 0,0-6 1 0,0 6 0 15,0 5-9-15,4-8-1 0,-1 9-1 0,-3 5 0 0,4-5 5 0,-1 8 1 16,1-14 0-16,3 6 0 16,-4 2-1-16,1 4 0 0,0-6 0 0,-4-1 0 15,3 4-9-15,1-4-2 0,-4 1 0 0,0 3 0 16,3-4-4-16,-3-2 0 0,0 9-8 0,0-13 12 15,-3 7-12-15,3-6 11 0,0-12-11 0,0 9 10 0,-4 2-10 0,4 1 0 16,0-12 0-16,0 0 0 0,-3 6-16 0,3-6 4 16,-4 12 0-16,4-12 1 15,0 0-22-15,0 0-5 0,0 0-1 0,0 0 0 0,-7 0 20 0,3 0 4 16,-3-6 1-16,0 0 0 16,0 0-26-16,0-6-6 0,0-5-1 0,0 2 0 15,0-3-105-15,0 1-20 0,-4-4-5 0,4-2-1 0</inkml:trace>
  <inkml:trace contextRef="#ctx0" brushRef="#br0" timeOffset="2442.482">12090 5168 716 0,'0'0'16'0,"0"0"3"0,0 0 1 0,0 0 0 0,0 5-20 0,0 7 0 0,3-6 0 0,-3-6 0 15,0 0 63-15,0 6 9 0,4 0 1 0,-1 0 1 16,-3-6-16-16,7 0-3 0,4 3-1 0,-4 0 0 16,0 5-24-16,4-2-5 15,-4 0-1-15,0-6 0 0,3 6-3 0,1-6-1 0,-1 6 0 0,5 0 0 16,-5 0-6-16,1-6-2 0,-1 0 0 0,1 0 0 16,0 6-3-16,-4-1-1 0,3-5 0 0,-3 0 0 15,0 0-8-15,0 0 8 0,0 0-8 0,-3 0 8 16,3 0-8-16,0-5-17 0,-3-1 4 0,-1 0 1 15,1 0-26-15,-4 0-5 0,0 6-1 16,3 0 0-16,-3-12 26 0,0 12 5 0,0 0 1 0,0 0 0 16,0 0 0-16,-7 0 0 0,0 0 0 0,-4 0 0 15,4 0 12-15,-3-6 0 0,-1 3 0 0,1 3 10 16,-1 3 34-16,0 3 6 0,1 0 2 0,-1 0 0 16,1 0-24-16,-1 6-4 0,1 2 0 0,-1 4-1 15,0-6 14-15,4 5 3 0,4-2 1 0,-4 0 0 16,7-1-26-16,-4 4-6 0,4-6-1 0,0 3 0 15,0-4 10-15,4 1 2 0,-4 0 0 0,0-6 0 16,3 3-4-16,1-4 0 0,3 1 0 0,0 0 0 0,3 0 4 0,1 0 0 16,0 0 0-16,3 0 0 0,0 0-20 0,4-6 0 15,-4 0 0-15,3 5 0 16,1-5-140-16,0 0-32 0</inkml:trace>
  <inkml:trace contextRef="#ctx0" brushRef="#br0" timeOffset="3034.111">13381 4741 1623 0,'0'0'36'0,"-7"0"7"0,0 0 1 0,-4-6 2 0,1 6-37 0,-1-6-9 15,-3 1 0-15,3 2 0 0,-3 0 48 0,0 0 8 16,4 3 2-16,-5-3 0 0,5 3-26 0,-4-3-4 16,3 3-2-16,1 0 0 0,-1 0-17 0,4 3-9 0,0-3 10 0,-4 3-10 15,4 3 0-15,0-3-8 16,7-3-1-16,-7 5 0 0,4 7 9 0,-5 0 0 0,1-6 0 0,0 12 0 15,4-10 0-15,-4 10 0 0,0 0 0 0,-4-1 0 16,4 4 0-16,0-4-8 0,0 7 8 16,0-3-8-16,0 2 8 0,3-5-8 15,-3 8 8-15,0-8-8 0,4 8 8 0,-4 4 0 16,3-1 0-16,1-2 0 0,-1-4 0 0,4-2 0 0,-3 8-10 0,3-5 10 16,0 8 0-16,0-6 0 0,0 4 0 0,0-1 0 15,0-8 0-15,3 2 0 0,-3-2 0 0,4 2 0 16,-1 1 0-16,-3-4 0 0,4-2 0 0,-1 6 0 15,1-10-35-15,-1 1 0 16,1 0 0-16,-1-4 0 0,-3 1-44 0,4-6-9 0,-4-6-1 16,0 0-373-16,0 0-74 0</inkml:trace>
  <inkml:trace contextRef="#ctx0" brushRef="#br0" timeOffset="3361.083">12873 5276 943 0,'0'0'20'0,"0"0"5"0,0 0 1 0,0 0 1 0,0 0-27 0,0 0 0 16,0 0 0-16,0 0 0 0,0 0 52 0,0 0 6 15,0 0 1-15,3 6 0 0,4-3 4 0,-3 3 1 0,3-6 0 0,0 0 0 16,0 0-35-16,4 0-6 0,-4 0-2 0,3 0 0 16,1-6-5-16,0 3 0 0,-1 3-1 0,4 0 0 15,-3-3-1-15,3 0 0 0,0 3 0 0,0 0 0 16,-3 0-6-16,-1 0-8 0,4 0 11 0,-3 0-11 16,3 0 0-16,0 0 0 0,0 0 0 0,4 0-473 31,-4-3-87-31</inkml:trace>
  <inkml:trace contextRef="#ctx0" brushRef="#br0" timeOffset="3868.79">13437 5326 1335 0,'0'0'29'16,"0"0"7"-16,0 0 0 0,-7 0 2 0,7 0-30 0,-7 0-8 0,7 0 0 0,-7 0 0 0,0 0 52 0,0-6 8 15,7 6 3-15,-7 0 0 0,0-5-27 0,3-1-4 16,4 6-2-16,-7 0 0 0,0-6-15 0,0 6-3 16,0-6-1-16,0 6 0 0,7 0-11 0,0 0 0 15,-7 0 0-15,4 0 8 0,3 0-8 0,-8 6-11 16,5 6 3-16,-4-1 0 0,3-2 8 0,-3 0-10 16,4 0 10-16,-4 8-10 0,7-5 10 0,-4 0 8 15,4-3-8-15,-3 2 11 0,3 1-11 0,-4 0 0 16,4-6 0-16,0 0 0 0,4 6 0 0,-4-7 0 15,3-2 0-15,-3-3 0 0,7 6 12 0,-3 0-2 16,3-6-1-16,0 6 0 0,-4-6 2 0,4 0 0 16,1-6 0-16,-5 6 0 0,4-6 4 0,4 0 1 0,-4 3 0 0,-4-2 0 15,4 2-8-15,0-6 0 0,-3 3-8 0,3 0 12 16,-4 0-12-16,1 0 8 0,0 0-8 0,-4 0 0 16,3 1 9-16,-3 5-9 0,4-9 8 0,-4 9-8 15,0 0 0-15,0 0 8 0,0 0-8 0,0 0 0 16,0 0 8-16,0 0-8 0,0 0 0 0,0 0 8 15,0 0-8-15,0 9 0 0,3 2-10 0,-3-5 10 16,4 0 0-16,-4 0 0 0,3 6 0 0,-3-3 0 16,4-1 0-16,-4-2 0 0,3 3 0 0,-3 3 0 15,4-6 11-15,-4 0-2 0,3-1 0 0,-3-5 0 16,0 0-9-16,0 6 10 0,4 0-10 0,-4-6 10 16,7 3-10-16,-4 0 10 0,4-3-10 0,-3 3 10 15,3-3-34 1,4 0-8-16,-1-3 0 0,1 0-528 0,3-3-104 0</inkml:trace>
  <inkml:trace contextRef="#ctx0" brushRef="#br0" timeOffset="4086.714">13656 5350 1098 0,'0'0'24'0,"-4"9"4"0,4-9 2 0,-3 11 2 0,-4-5-32 0,3 0 0 0,4 0 0 0,-3 0 0 16,3 3 59-16,-4 2 5 0,4 1 2 0,0-6 0 16,0 0-24-16,0 6-5 0,0-6-1 0,4 0 0 15,-4 2-36-15,3-2 0 0,-3 6 0 0,4-6 0 16,-4-6 0-16,0 0 0 0,7 12 0 0,-7-12-435 16,3 0-81-16</inkml:trace>
  <inkml:trace contextRef="#ctx0" brushRef="#br0" timeOffset="4281.113">13684 5135 948 0,'0'0'27'0,"0"0"5"0,0 0-32 0,0 0 0 0,0 0 0 0,0 0 0 0,0 0 24 16,0 0-3-16,0 0 0 0,0 0-449 16</inkml:trace>
  <inkml:trace contextRef="#ctx0" brushRef="#br0" timeOffset="4874.25">14026 5223 1234 0,'0'0'27'0,"0"0"5"0,0 0 2 0,0 0 2 0,0 0-36 0,0 0 0 0,-7-8 0 0,0 8 0 16,0 0 102-16,0 0 14 0,0 5 2 0,0-5 1 15,-3 0-54-15,2 3-10 0,-2 3-3 0,-1-6 0 16,4 0-28-16,0 6-5 0,0-6-2 0,0 6 0 16,0-6-17-16,0 6 0 0,0 0 8 0,0-968-8 15,3 1930 0-15,1-957 0 0,-1-5 0 0,1 3 0 16,-1-3-9-16,1 6 9 0,3-6-8 0,-4 5 8 16,4-11 0-16,-3 6-8 0,3-6 8 0,0 6 0 15,0 0 0-15,0 0 0 0,0-6 0 0,0 0-8 16,0 0 8-16,0 6-12 0,3 3 12 0,-3-9-12 0,0 0 12 0,4 5 0 15,-1 1-9-15,-3-6 9 16,0 0 0-16,0 0 0 0,4 6 0 0,-1 0 0 16,-3-6 0-16,7 0 0 0,-7 0 0 0,7 0 0 15,-3 6 0-15,-4-6 0 0,7 0 0 0,0 0 0 0,-7 0 0 0,4 6 0 16,3-6 0-16,0 0 0 0,-7 0 0 0,3 3 0 16,4-3 0-16,0 3 0 0,-3 0 0 0,3-3 0 15,-7 0-9-15,7 6 9 0,-4-1 0 0,5 1 0 16,-5 0 0-16,4 0 0 0,-3 0 0 0,-1 0 0 15,1 0 0-15,-1 3 0 0,-3-1 0 0,4-2 0 16,-4 3 0-16,0 3 9 0,0 0-1 0,0-1-8 0,0-5 12 16,-4 6-4-16,1-3-8 0,3 8 0 0,-4-11 9 15,1 6-9-15,3-9 10 0,-4 6-2 0,1 0-8 0,-1-3 12 16,1-1-4-16,3-5 0 0,0 0-8 0,-8 6 12 16,5-6 8-16,3 0 2 0,-7 0 0 0,0 0 0 31,0 0-46-31,0-6-10 0,0 1-2 0,0-1 0 15,-4-3-124-15,4 0-24 0</inkml:trace>
  <inkml:trace contextRef="#ctx0" brushRef="#br0" timeOffset="6126.107">14799 5332 565 0,'0'0'12'16,"0"0"2"-16,0 0 1 0,-7 3 2 0,7-3-17 0,-4 6 0 0,4-6 0 0,-3 6 0 0,3-6 52 0,-4 6 6 15,4-6 2-15,0 0 0 0,0 0 1 0,-7 6 1 16,7-6 0-16,0 0 0 0,0 0-11 0,0 0-3 15,0 0 0-15,-3 5 0 0,3-5-4 0,0 6-2 16,0-6 0-16,0 0 0 0,-4 6-4 0,4-6-1 16,0 6 0-16,0-6 0 0,0 6 3 0,0 0 1 15,0 3 0-15,0 0 0 0,4-1-17 0,-4 4-3 0,0-6-1 16,3 6 0-16,-3 0 9 0,0-1 2 0,4 4 0 16,-4 3 0-16,3-4-16 0,-3 1-3 0,4 6-1 15,-1-4 0-15,1 1-3 0,0 2-8 16,-1-2 12-16,-3-3-4 0,4-6-8 0,-1-1 0 0,-3 4 9 15,4 0-9-15,-4 6 24 0,0-10 1 0,0 4 0 0,0 6 0 16,0-6-25-16,-4-1 0 0,4-2 0 0,0 9 0 16,-3-12 0-16,3 0-12 0,0-6 0 0,0 0 1 15,-4 11 11-15,4-11 0 0,0 0 10 0,0 0-10 16,0 0 26-16,0 0-1 0,0 0 0 0,0 0 0 16,0 0-25-16,-3-6 0 0,-1-5 0 0,0 5 0 15,4-6-12-15,0 3-5 0,0 3-1 0,0-5 0 16,0 5 8-16,-3-12 2 0,3 6 0 0,0 1 0 15,0 2 8-15,0-3 0 0,0 0 0 0,0 0 0 16,0 1-8-16,0-4 8 0,0-3-8 0,0 7 8 0,0-7 0 16,0 3 0-16,0 3 0 0,0-5 8 0,-4-1-8 15,4 3 0-15,0-2-8 0,0-1 8 16,0 6 0-16,-3-2 0 0,3-4 0 0,0 6 0 0,-4-5 0 16,4 8 0-16,0-3 0 0,0-6 0 0,0 1 0 0,0 5 0 15,0-3 0-15,0 4-8 16,4-1 8-16,-4-3 0 0,3 6 0 0,1-5 0 0,3 2-10 0,-3 6 10 15,3 0-12-15,0 0 12 0,0 6-12 0,0-9 12 16,0 1-12-16,0 5 12 0,0-3-8 0,0 0 8 16,7 0 0-16,-3 6 0 0,-1-6-11 0,1 6 11 15,-1-6-10-15,1 0 10 0,3 1-8 0,-3 5 8 16,-1 0 0-16,1 0-9 0,3 0 9 0,-3 0 0 16,-4 5 8-16,0 1-8 0,3-6 0 0,-3 6 0 0,-3 0 0 15,3 0-8-15,-4 0 8 0,1 0 0 0,-1-3 0 0,-3 8 0 16,0 1-11-16,-3 0 11 0,3 6-13 0,-7-1 5 15,3 4 8-15,-3-4 0 0,0 1 0 0,0 8 0 16,-3-14 0-16,3 6 9 0,-4-3-1 0,0 2-8 16,1-5 0-16,-1 0 0 0,1-6 0 0,-1 0 0 15,4-1 16-15,-4-5-3 0,4 3-1 0,0-3 0 16,0-3 0-16,-3 0-1 0,3 1 0 0,0-4 0 16,-1 0-11-16,5 0 0 0,-1 0 0 0,-3 0 0 15,4 0-16-15,-1 0-6 0,4 6-1 0,0 0 0 16,0 0-109-1,0 0-21-15,0-8-5 0,0 8-1 0</inkml:trace>
  <inkml:trace contextRef="#ctx0" brushRef="#br0" timeOffset="6711.98">15145 5297 1265 0,'0'0'36'0,"0"0"8"0,0 0-36 0,0 0-8 0,0 0 0 0,0 0 0 16,0 0 88-16,0 0 16 0,0 0 4 0,0 0 0 16,0 0-39-16,-7 0-7 0,7 0-2 0,0 0 0 15,0 0-38-15,0 0-8 0,0 0-2 0,-4 6 0 16,4-6-12-16,0 6 0 0,4 5 0 0,-4-5 0 15,0-6 0-15,7 6 0 16,0 0 0-16,0 3 0 0,0-6 9 0,0 6-1 0,4-4 0 16,-4-5 0-16,0 6-8 0,0-6 0 0,0 6 0 0,0-6 0 15,3 0 8-15,-3 6 0 0,1-6 0 0,-1-6 0 16,-7 6 0-16,3 0 0 0,4-6 0 0,-3 6 0 16,-1-6 10-16,4 1 2 0,-3-4 0 0,-1 3 0 15,1 0-20-15,-4 0 0 0,3 0 0 0,-3 0 0 16,4-5-12-16,-1-1-7 0,-3 6-1 0,0-6 0 15,4 3 0-15,-4-2 0 0,0 5 0 0,0 0 0 16,-4 0 20-16,1 0-10 0,-1 0 10 0,1 0-8 16,-1 3-4-16,-3-2-1 0,4 2 0 0,-4 0 0 15,0 3 13-15,-4 0-9 0,4 0 9 0,-4 0-8 16,1 0 8-16,-1 3-10 0,1 0 10 0,-1 5-10 16,0-2 10-16,4 6 0 0,-3 0 0 0,-1 5 0 15,1-5 0-15,-1 3 0 0,4-3 0 0,0 5 0 16,0-5 11-16,3 3-3 0,1 2 0 0,3-5 0 15,0 0-8-15,0-6 0 0,0 6 0 0,3-4 0 16,1-2 9-16,3 6 0 0,0-6 0 0,0 0 0 16,0 3-1-16,4-4-8 0,-4 1 12 0,3 0-4 15,4 0 0-15,1-6 0 0,-5 0 0 0,4 0 0 16,0 0-8-16,4 0-14 0,-4-6 3 0,0 3 1 16,0 0-54-16,1 0-10 0,-1-2-2 0</inkml:trace>
  <inkml:trace contextRef="#ctx0" brushRef="#br0" timeOffset="7193.311">15399 5259 1160 0,'0'0'32'0,"-7"6"9"0,3-1-33 0,1 4-8 0,-1-3 0 0,1 6 0 15,-1 0 65-15,4-1 11 0,-3 1 3 0,-1 0 0 16,4 8-21-16,0-8-4 0,0 0-1 0,0-3 0 16,0 6-27-16,0-1-6 0,0-8 0 0,0 6-1 15,0 0-2-15,0-4 0 0,0-2 0 0,0 6 0 16,0-12 2-16,4 6 0 0,-4-6 0 0,0 0 0 16,0 0-19-16,0 0 0 0,0 0 0 0,3 0 0 15,1-6 13-15,-1 0-4 0,1 0-1 0,-1 0 0 16,1 1-8-16,-1-4-12 0,1-3 2 0,-1 6 1 15,1-6-29-15,-1 4-6 0,1-7 0 0,-1 6-1 16,1 3 25-16,-4-6 6 0,3-5 1 0,1 8 0 16,-4 0-19-16,3 0-4 0,-3 3-1 15,4 6 0-15,0-11 20 0,-4 11 4 0,0-6 1 0,0 6 0 16,0 0 1-16,0 0 1 0,0 0 0 0,7 0 0 16,-7 0 10-16,3 6-8 0,4-6 8 0,-3 11-8 15,-1-5 8-15,1 0 0 0,3 0 0 0,-4 6 0 16,1 2 8-16,-1-8 3 0,1 0 1 0,3 6 0 15,-3-6 1-15,-1 3 1 0,1 0 0 0,3-1 0 16,-4 4 14-16,1-6 4 0,-1 6 0 0,1-6 0 0,-4 2-32 0,3-2 0 16,1 0 0-16,-1 0 0 0,1 0 0 0,-1 0 0 0,4 6 0 15,-3-12 0 1,3 5-99-16,0 1-22 0</inkml:trace>
  <inkml:trace contextRef="#ctx0" brushRef="#br0" timeOffset="7805.119">15854 5276 1212 0,'-7'0'51'15,"0"0"-41"1,0 0 75-16,0 0 15 0,3 0 4 0,-3-3 0 15,0 3-25-15,0 0-5 0,7 0-1 0,-7 0 0 16,0 0-41-16,-4 0-9 0,4 3-2 0,0 0 0 16,0 0-21-16,0 6 0 0,3-3 0 0,-3 6-12 15,0-1 12-15,0-5-13 0,0 3 5 0,0 6 8 16,0-1-10-16,4-2 10 0,-4 6 0 0,3-9-9 16,0 8 9-16,1-5 0 0,-1 0 0 0,4 3 0 15,0-7 0-15,0 1 0 0,0 3 0 0,4-6 0 16,-1 6 8-16,1-7 1 0,3-5 0 0,0 6 0 0,0-6 6 0,4-6 1 0,-1 1 0 15,4-1 0-15,-3-6-3 0,3 6 0 0,4-9 0 0,-4-2 0 16,0 5-5-16,4-6-8 0,-4-5 11 0,0 8-11 16,0-8 0-16,0-1 0 0,-3 4 0 0,-1-4 0 15,1 3-12-15,-4 4 3 0,0-1 1 16,0-5 0-16,-3 2 8 0,-1-2-8 0,-3 2 8 16,0 3-8-16,0-5 8 0,-3 2 0 15,-1-2 8-15,0 5-8 0,-3-3 0 16,-3 4 0-16,3-1 0 0,-4-8 0 0,1 8 0 0,-1 0-13 0,4 1 1 0,-4 8 1 15,1-9 11-15,3 7 0 0,0 5-9 0,0 0 9 16,3 0 0-16,1 3-11 0,-4 0 11 0,7 3-8 16,0 0 8-16,-4 3-13 0,1 0 5 0,-5 3 8 15,5 0-16-15,-1 5 5 0,1-5 1 0,3 12 0 16,-4-9 10-16,4 8-10 0,0 7 10 0,0-6-10 16,0 8 10-16,0-2 0 0,0 8 0 0,0-9 0 15,4 10 0-15,-4-4 11 0,3-2-11 0,1 2 12 16,-4 3-12-16,3-2 10 0,5-1-10 0,-5 4 10 15,1-7-10-15,3 3 10 0,0-2-10 0,0 2 10 16,-4-11-10-16,4 2 10 0,0-2-10 0,0 6 10 16,0-13-10-16,1-2-11 0,-1 3 3 0,0 0 0 15,0-6-37-15,0-1-7 0,3 1-2 0</inkml:trace>
  <inkml:trace contextRef="#ctx0" brushRef="#br0" timeOffset="8498.831">16203 5335 1235 0,'0'0'35'0,"0"0"8"16,0 0-35-16,0 0-8 0,-3-3 0 0,3 3 0 15,-4-6 91-15,4 6 16 0,0 0 3 0,-4 0 1 16,4 0-53-16,-7-6-10 0,4 1-3 0,3 5 0 16,-4-6-9-16,4 6-1 0,-7 0-1 0,7 0 0 15,0 0-22-15,-3-6-4 0,3 6 0 0,0 0-8 16,-11 0 19-16,4 6-3 0,7-6-1 0,-7 0 0 16,0 6-15-16,0-1 0 0,3 1 0 0,-3 0 0 15,0 0-15-15,0 3 4 0,0 3 1 0,0-1 0 16,0 1 10-16,4-6 0 0,-1 6 0 0,1 0 0 0,-1-4 0 15,4-2 0-15,-3 0 0 0,3-6 0 0,0 6 0 16,0-6 0-16,3 6 0 0,-3-6-8 0,0 0 8 0,4 6 0 16,-4-6 0-16,3 0 0 0,4 0 0 0,-3 0 0 15,3 0 0-15,0 0 8 0,-4 0-8 0,4-6 0 16,0 6 0-16,-3-6-8 0,3 0 33 16,-3 0 7-16,3 0 2 0,-4 0 0 15,1 1-21-15,-1-4-4 0,1 3-1 0,-1 0 0 16,-3 0-8-16,4 6 0 0,-4-6 9 0,0 6-9 0,3-6 10 0,-3 6-2 0,0 0-8 0,0 0 12 15,0 0-4-15,0 0-8 0,0 0 11 0,0 0-11 16,0 0 0-16,0 0 0 0,0 0 0 0,0 0 0 16,0 0 0-16,0 0-16 0,0 6 4 0,0 6 0 15,0 0 12-15,0 2-12 0,0-2 12 0,0 0-12 16,0 0 12-16,0-3 0 0,4-4 0 0,-4 4 10 16,0 0-10-16,3-3 0 0,-3-6 0 0,4 6 0 15,-1-6-11-15,4 12-4 0,-3-12-1 0,3 0 0 16,0 0-48-16,4 5-9 0,-4-5-3 0</inkml:trace>
  <inkml:trace contextRef="#ctx0" brushRef="#br0" timeOffset="8922.07">16305 5376 1190 0,'-3'6'33'0,"-1"0"9"0,1 0-34 16,3 3-8-16,0 2 0 0,-4-5 0 15,4 6 68-15,0-6 12 0,0-6 3 0,0 6 0 16,0 0-31-16,0-6-5 0,0 0-2 0,0 0 0 0,4 6-20 0,-4-6-4 0,0 0-1 0,0 0 0 16,0 0 14-16,0 0 2 0,0 0 1 0,0 0 0 15,3-6-5-15,4 6 0 0,-3-6-1 0,3 0 0 16,-4 0-3-16,1 0-1 0,3 0 0 0,-7 0 0 15,7 1-27-15,-3-4 0 0,-1 3 8 0,-3 6-8 16,4 0 0-16,-4 0 0 0,3-6 0 0,-3 6 0 16,0 0 0-16,0 0 0 0,7-6 0 0,-7 6 0 15,0 0-20-15,4 0-4 0,-4 0 0 0,10 6 0 16,-6 0 16-16,3-6 8 0,-3 6-10 0,3 3 10 16,-4-4 0-16,1 1-9 0,-4 0 9 0,3 6 0 15,1-6 0-15,-4 0 0 0,7 6 0 0,-7-4-8 16,7-2 8-16,-4 0 0 0,1 0 0 0,-1 0 0 15,1 6 0-15,-1-12-13 0,1 5 5 0,3 1 8 16,-3 0-43-16,-1-3-1 0,1 0 0 0,-1 3 0 16,1-3-179-16,3 3-36 0</inkml:trace>
  <inkml:trace contextRef="#ctx0" brushRef="#br0" timeOffset="9265.991">16637 4803 950 0,'-7'18'20'0,"3"-7"4"0,1-5-24 0,-1 9 0 0,4 3 0 0,-3-7 0 15,3 10 101-15,-4-3 16 0,4 5 3 0,0-5 1 16,0 8-40-16,4-8-8 0,-4 2-1 0,3 10-1 16,-3-7-35-16,4 4-8 0,-1 2 0 0,1-8-1 15,-1 8-4-15,1-5-1 0,3-4 0 0,-3 4 0 16,-1-4-14-16,1 4-8 0,3-6 10 0,-4 2-10 16,1-2 11-16,-1-1-11 0,1 1 12 0,-1-3-12 15,1 2 0-15,-1-5 0 0,1 0 0 0,-4 3 0 16,3-4-32-16,1-5-14 0,3 6-2 0,-7-6-1 15,0-6-110-15,0 0-21 0,0 0-5 0</inkml:trace>
  <inkml:trace contextRef="#ctx0" brushRef="#br0" timeOffset="9569.367">16499 5153 801 0,'0'0'34'0,"0"0"-34"31,0 0 103-31,0 0 13 0,0 0 4 0,0 0 0 0,0 0-39 0,0 0-7 0,0-6-2 0,0 6 0 16,4 0-13-16,-4 0-3 0,0 0-1 0,3-6 0 15,-3 6-37-15,8 0-7 0,2 0-2 0,-3 6 0 16,4-6 19-16,-4 3 3 0,3-3 1 0,1 3 0 15,0 3-32-15,-1-3 0 0,1 3 0 0,-1-1 0 16,4 1 0-16,-3-6 0 0,0 6 0 0,-1-6 0 16,1 6-31-16,3-6-2 0,-4 0-1 0,5 6 0 15,-1-6-110-15,-4-6-21 0,8 6-5 16</inkml:trace>
  <inkml:trace contextRef="#ctx0" brushRef="#br0" timeOffset="10193.443">17350 4729 752 0,'0'0'16'0,"0"0"3"16,0 0-19-16,0 0 0 0,0 12 0 0,0 0 0 15,0 0 57-15,0 2 8 0,0 4 2 0,0 0 0 16,0-1 31-16,-4 10 6 0,1-10 2 0,-1 7 0 16,1-3-35-16,-1 2-7 0,0-2-2 0,-3 8 0 15,4-5-14-15,-1 2-4 0,1-2 0 0,3-1 0 16,-4 4-11-16,4-4-2 0,0-2-1 0,0 2 0 15,0 1-22-15,0 2-8 0,0-2 0 0,0-1 0 16,0-2 8-16,4 2-8 0,-4-5 0 0,0 2 9 16,3-2-9-16,-3-3 8 0,4 8-8 0,-4-11 8 0,0 0-21 15,3 0-5-15,-3-6-1 0,0 2 0 16,0-8-137-16,4 3-27 0</inkml:trace>
  <inkml:trace contextRef="#ctx0" brushRef="#br0" timeOffset="10513.331">17565 4635 823 0,'0'0'16'0,"0"0"7"0,3 12-23 0,-3 0 0 0,0 3 0 0,0-4 0 15,0 1 89-15,4 3 14 0,-4 0 2 0,0 5 1 16,0-2-31-16,0-1-7 0,3 10 0 0,-3-9-1 16,0 5-27-16,0-2-6 0,4 2-1 0,-4-2 0 15,0 2-1-15,3-5 0 0,-3 0 0 0,0 2 0 16,4-2-18-16,-4-4-4 0,0 10-1 0,4-12 0 15,-4-1-9-15,3 7 0 0,-3-3 0 0</inkml:trace>
  <inkml:trace contextRef="#ctx0" brushRef="#br0" timeOffset="11108.864">17903 5303 1409 0,'0'0'29'0,"0"0"7"0,-7 6-28 0,4-6-8 0,3 0 0 0,-7 11 0 15,3-11 72-15,-3 6 12 0,-3-6 4 0,3 6 0 16,7-6-32-16,-7 0-7 0,0-6-1 0,-1 6 0 16,1 0-28-16,-3 0-7 0,3-6-1 0,-4 6 0 15,4-5-12-15,0-1 9 0,0 6-9 0,0 0 8 16,0 0-8-16,0 0 0 0,3 0 0 0,-3 0 0 16,0 0 0-16,7 0-12 0,-3 11 2 0,-4-11 1 15,0 12 9-15,-1-9-13 0,5 6 5 0,-4 6 8 16,0-4-16-16,3-5 4 0,1 6 0 0,-1-6 1 15,1 3 11-15,3 0 0 0,-4-1 0 0,4-8 0 16,0 6 0-16,0-6 0 0,4 6 0 0,-4-6 0 16,0 0 8-16,0 0-8 0,3 6 10 0,4-6-10 15,-7 0 15-15,7 0-3 0,0 0-1 0,4 0 0 16,-4-6-2-16,4 0 0 0,-1 0 0 0,-3-2 0 0,4-1-9 0,-4 0 0 16,4 3 0-16,-4 0 0 0,0 0-10 15,0 0 10-15,-7 6-13 0,3-6 5 0,-3 6 8 0,0 0-10 0,0 0 10 0,0 0-10 16,0 0 10-16,0 0 0 0,0 0-9 0,0 0 9 15,0 0-10-15,0 0 10 0,0 0-13 0,7 6 5 16,0-6 8-16,-3 6 0 0,-1 0 0 0,1 6 0 16,-1-6 0-16,-3 6 0 0,4-4 0 0,-8 4 0 15,4-6 0-15,4 6 0 0,-4-6 0 0,0 0 0 16,4-1 0-16,-4 1 0 0,0-6 0 0,0 0 0 16,3 9 0-16,-3-9 0 0,0 0 0 0,7 0 0 15,0 0-98-15,0 0-18 16,0 0-3-16</inkml:trace>
  <inkml:trace contextRef="#ctx0" brushRef="#br0" timeOffset="11444.342">17970 5350 756 0,'0'0'32'15,"0"14"-32"1,0-8 92-16,0 6 13 0,0-6 3 0,4 0 0 16,-4 0-20-16,0 3-3 0,4 2-1 0,-1-5 0 0,-3 0-25 15,0-6-6-15,4 6-1 0,-1 0 0 16,4 0-19-16,-3 3-4 0,3-4-1 0,0-2 0 0,0 0-2 16,0 0-1-16,4 0 0 0,-4-3 0 15,3 0 2-15,1-3 0 0,-4 0 0 0,3 0 0 16,1-2-2-16,-4-7 0 0,4 6 0 0,-1 0 0 15,1-6-2-15,-4 6-1 0,0-5 0 0,3-4 0 0,-2 3-8 0,-1 0-2 0,0-5 0 0,0 5 0 16,-4-3-12-16,1 4 0 16,-1-7 0-16,1 3 0 15,-1 3-23-15,-3 1-7 0,0-1-2 0,0 0 0 16,-3 0-114-16,-1-2-23 0</inkml:trace>
  <inkml:trace contextRef="#ctx0" brushRef="#br0" timeOffset="12104.331">18454 4697 562 0,'0'0'12'0,"0"0"2"0,0 0-14 0,0 0 0 0,0 0 0 0,-7 0 0 15,0 0 23-15,7 0 1 0,-11 6 1 0,4 0 0 16,7-6 11-16,-7 0 1 0,7 0 1 0,-7 0 0 15,0 3 45-15,3 0 9 0,-3 0 1 0,4 3 1 16,3-6-22-16,-4 5-5 0,4-5-1 0,-3 6 0 16,3-6-37-16,-4 6-7 0,1 0-2 0,-1 0 0 15,1 0 18-15,-1 6 3 0,4-6 1 0,-3 2 0 16,3 4-10-16,-4 0-3 0,4 0 0 0,0 5 0 16,0-2-10-16,0 3-3 0,4 5 0 0,-4-8 0 15,3 8 4-15,1 1 1 0,-1 8 0 0,1-8 0 16,-1 8-10-16,1-3-3 0,-4 10 0 0,3-4 0 15,1-3-8-15,-4-2 0 0,3 2 0 0,1-3 0 16,-4-2 0-16,3 2 0 0,1-5 0 0,-4 2 8 16,3-8-8-16,-3 8 10 0,0-14-10 0,4 6 10 15,-4-6-10-15,3-1 0 0,1-2 0 0,-4 3 0 16,4 0-20-16,-4-7-7 0,3 1-1 0,-3 3 0 16,0-9-20-16,0 0-4 0,0 0 0 0,0 0-1 15,0 0-49-15,0 0-10 0</inkml:trace>
  <inkml:trace contextRef="#ctx0" brushRef="#br0" timeOffset="12440.521">18239 5303 1384 0,'-4'0'39'0,"1"-6"9"0,-1 0-38 0,0-3-10 0,1 3 0 0,3 3 0 16,0 0 48-16,-4-8 8 0,8 5 2 0,-4 0 0 15,3 0-26-15,-3 6-4 0,0 0-2 0,0 0 0 16,8-6-26-16,-8 6 0 0,3-6 0 0,4 6 0 16,4 0 0-16,-4 6 0 0,3-6 0 0,-3 6 0 15,4 0 10-15,0-6-10 0,-1 6 12 0,4 0-12 16,-3 5 0-16,3-8 0 0,4 3 0 0,-1-3 0 15,1 0 0-15,-4 3 0 0,7-6-9 0,-7 0 9 16,4 0-31-16,0 0-1 0,-4 0 0 0,3 0 0 16,-3 0-41-16,1 0-9 0,-5 0-2 0,4-6 0 15,-3 3-12-15,-4 0-4 0,3 0 0 0</inkml:trace>
  <inkml:trace contextRef="#ctx0" brushRef="#br0" timeOffset="12872.337">18655 5253 1029 0,'0'0'44'0,"0"0"-36"16,0 0 72-16,-7 0 15 0,7 0 2 0,-7 6 1 16,7-6-19-16,-7 0-4 0,0 0-1 0,7 0 0 15,-7 0-21-15,7 0-4 16,-7 6-1-16,7-6 0 0,-7 5-29 0,-1-5-7 16,1 3 0-16,7-3-1 0,-3 6-11 0,3-6 0 15,-7 3 0-15,0 6 0 0,3-3 0 0,1 0-11 0,-4 6 11 0,3-1-8 16,4-2 8-16,-3 3-10 0,3 5 10 0,-4-5-10 15,4 0 10-15,0 0 0 0,0 2 0 0,4-2 0 16,-4 0 0-16,3-6 0 0,1 6 8 0,-1-4-8 16,1-2 10-16,-1 0-2 0,1 0-8 0,3 0 12 15,0-6 3-15,-4 6 0 0,4-6 0 0,1 0 0 16,-1 0 9-16,3 0 1 0,1-6 1 0,-1 6 0 16,1-6-7-16,-1-6-2 0,-2 6 0 0,2 1 0 15,1-4-8-15,-4-3-1 0,3 6-8 0,-3-6 12 16,0 4-4-16,0-1 0 0,-3 0-8 0,0 3 12 15,-1-6-12-15,1 6 0 0,-4-11 0 0,0 8 0 16,0 0 0-16,0 0 0 0,0-2 0 0,-4-1 0 16,1 6 0-16,-1 0 0 0,0-3 0 0,-3 0 0 15,0 6-14-15,0-8 4 0,-3 11 1 0,3-6 0 16,-4 0 9-16,4 0 0 0,0 6 0 0,-4-6 0 16,4 6 0-16,4 0 0 0,3 0 0 0,-7 0 0 15,0 0-35-15,7 0-5 0,-7 6 0 0,7-6-1 16,-4 6-71-16,1 0-15 0,-1 6-2 0</inkml:trace>
  <inkml:trace contextRef="#ctx0" brushRef="#br0" timeOffset="13752.914">18842 5259 1530 0,'0'0'32'0,"-7"6"8"15,0-1-32-15,3-2-8 0,1 3 0 0,-1 0 0 16,4-6 68-16,-3 6 13 0,-1 0 3 0,4-6 0 15,0 6-31-15,0 0-5 0,0-6-2 0,-3 11 0 16,3-11-29-16,0 6-5 0,0-6-2 0,-4 6 0 16,4-6-10-16,0 6 0 0,0-6 0 0,0 9 0 15,0-9 18-15,4 6 2 0,-4-6 0 0,0 11 0 16,0-11-32-16,3 6-7 0,-3-6-1 0,0 0 0 16,0 6 10-16,0-6 2 0,0 0 0 0,4 6 0 15,-4-6-7-15,0 0-1 0,0 0 0 0,3 6 0 0,-3-6 4 16,4 0 0-16,-4 0 0 0,0 0 0 0,0 0 12 0,0 0 0 0,0 0 0 15,0 0 0-15,0 0 0 0,0 0 0 16,0 0 0-16,0 0 0 0,3-6 0 16,1 0 0-16,-4 0 0 0,3-5 0 0,-3 2 0 15,4-3 0-15,-4 6 0 0,3-6 0 0,1 1 0 0,-1-1 0 16,1 0 0-16,-1 3 0 0,1 3 0 0,0-5 0 0,-1 5 0 16,1 0 0-16,-1 0 0 0,-3 6 0 15,7 0 0-15,-7 0 0 0,0 0 0 0,0 0 0 0,0 0 0 0,0 0 10 16,0 0-2-16,4 0 0 0,3 0 0 0,-4 6 0 15,4 0-8-15,-3 0 0 0,-1-6 0 0,1 11 0 16,-1-8 0-16,1 6 0 0,-1 0 0 0,1 3 8 16,0-6-8-16,-1 5 0 0,1 1 0 0,-1-6 0 15,-3 3 0-15,4 3 0 0,-1-1 0 0,-3-5 8 16,4 0-8-16,-4 6 10 0,0-12-10 0,0 0 10 16,0 3-10-16,0-3 10 0,0 0-10 0,0 0 10 15,0 0-10-15,0 0 0 0,0 0 0 0,0 0 8 16,0 0-25-16,0 0-6 0,0 0-1 0,0 0 0 15,7-3-20-15,-4-3-4 0,1 0 0 0,3 0-1 16,-4 0 27-16,1 0 6 0,-1-8 0 0,1 5 1 16,-1 3 15-16,1-3-9 0,0 3 9 0,-4-5-8 15,3 5 8-15,-3-6 0 0,0 6 0 0,0 0 0 16,4 0 0-16,-4 6 0 0,3-3 0 0,-3 3 0 16,0 0-9-16,0 0 0 0,0 0 0 0,4-5 0 15,-4 5 9-15,0 0 12 0,0-6-2 0,0 6-1 16,0 0-9-16,0 0 0 0,0 0 0 0,0 0 0 15,0 0 0-15,7 6 0 0,-4-1 11 0,1 1-11 16,-1 0 8-16,1 3-8 0,-1-3 0 0,-3 6 0 0,4-1 11 16,-4 1-11-16,0-3 12 0,3 3-12 0,-3 5 18 0,0-5-3 15,0 0-1-15,0 3 0 0,0-4 5 0,0 1 1 16,0 6 0-16,0-9 0 0,0 2-2 0,0 1 0 0,0-6 0 0,0 0 0 16,0-6-10-16,4 6-8 0,-4-6 9 0,0 0-9 15,3 6 0-15,-3-6-8 0,4 0-1 0,3 0 0 16,-3 0-123-16,3 0-24 15,0-12-4-15</inkml:trace>
  <inkml:trace contextRef="#ctx0" brushRef="#br0" timeOffset="14263.652">19209 5303 1150 0,'-4'12'24'0,"1"-1"6"16,-1-5-30-16,1 3 0 0,-1 3 0 0,1-1 0 16,3 1 80-16,-4 0 11 0,4 0 1 0,-3 2 1 15,3-2-29-15,0-6-5 0,-4 6-2 0,4 0 0 16,0-4-25-16,0-2-4 0,0 6-2 0,0-6 0 15,0-6-14-15,0 0-4 0,0 0 0 0,0 0 0 0,0 0 3 16,0 0 0-16,0 0 0 0,0 0 0 16,0 0 1-16,4 0 0 0,-1-6 0 0,4-3 0 0,-3-2-12 15,-1-1 0-15,4-6 0 0,0 6 0 0,0-8 0 0,0 2 0 0,0 0 0 16,0-2 0-16,1 2 0 0,-1 1 0 16,0-1 0-16,-4-3 0 0,1 4 15 0,3 5-3 0,0 0 0 15,-4-5 0-15,1 8-3 0,3 3-1 0,-4-6 0 16,1 6 0-16,0-5 4 0,-1 5 0 0,-3 3 0 0,0 3 0 15,0 0 6-15,0 0 2 0,7 3 0 0,-3 3 0 16,-1-1-20-16,1 1 0 0,-4 0 0 0,3 6 0 16,-3 0-12-16,4 8-7 0,-4-8-1 0,0 12 0 15,0-4 20-15,0 4 0 0,0 2 0 0,0 3 0 16,0-11 12-16,-4 9 7 0,4-4 1 0,0-5 0 16,0 2-32-16,4-2-7 0,-4 0-1 0,3-7 0 15,1-2-3-15,-4 0-1 0,3 0 0 0,1 3 0 16,-1-7-38-16,1-5-8 0,3 6-2 0,0-6 0 15,0-6-154-15,-3 1-31 0</inkml:trace>
  <inkml:trace contextRef="#ctx0" brushRef="#br0" timeOffset="14852.135">19480 5247 1409 0,'0'0'29'0,"-7"6"7"0,7-6-28 0,-3 6-8 0,-1 5 0 0,-3-8 0 31,7-3 72-31,-3 9 12 0,-1-6 4 0,4-3 0 0,0 12-25 0,0-12-5 0,-3 6-1 0,3 0 0 16,0 5-29-16,0-5-5 0,3 0-2 0,1-3 0 16,-1 0 4-16,1 3 1 0,-1-3 0 0,4 3 0 15,-3 0-26-15,3-1 8 0,0 1-8 0,0-6 0 16,4 6 8-16,-4-6-8 0,0 6 0 0,3-6 8 15,-3 0-8-15,0 0 12 0,4 0-12 0,0 0 12 16,-4 0-12-16,3 0 0 0,1-6 0 0,-4 6 0 16,0-6 0-16,0 0 0 0,0-5 0 0,0 5 0 15,0-3-28 1,0 3 1-16,-3-6 1 0,-1 1 0 16,1 5 0-16,-1-6 0 0,1-3 0 0,-4 9 0 15,3-5-2-15,-3-1 0 0,0 6 0 0,-3 0 0 0,-1-6 3 0,1 1 0 0,-1 2 0 0,1 3 0 16,-4-6 2-16,3 6 1 0,-3-5 0 0,-3 5 0 15,2 3 6-15,1 0 2 0,0 0 0 0,0 6 0 16,0 0 14-16,-3 6 0 0,3-4 9 0,0 7-9 16,-4-6-20-16,4 0-9 0,0 0-3 0,0 0 0 15,0 5 52-15,0 4 9 0,3-3 3 0,-3 11 0 16,0-11-20-16,3 3-3 0,-3-3-1 0,4 5 0 16,-1-5-8-16,1 0 8 0,-1 2-8 0,4 4 8 15,-3-12 2-15,3 6 0 0,0 2 0 0,0-2 0 16,3-6 3-16,-3 6 1 0,4 0 0 0,3-1 0 15,-4-2 11-15,4-3 3 0,1 6 0 0,-1 0 0 16,0-7-18-16,0 1-10 0,3 3 12 0,-3-3-12 16,4 0 11-16,0 6-11 0,3-6 10 0,-4-1-10 0,4 1 9 15,0 0-9-15,1-6 8 0,-1 6-8 16,3-6 0-16,-3 0 0 0,4 0 0 0,-4 0-11 16,0 0-32-16,4-6-6 0,-4 6-2 0,4 0 0 15,-4-6-105-15,0 6-22 0,0-6-4 0</inkml:trace>
  <inkml:trace contextRef="#ctx0" brushRef="#br0" timeOffset="16492.812">20313 5309 511 0,'-7'11'14'0,"0"-11"4"0,3 6-18 0,4-6 0 0,0 0 0 0,-7 6 0 16,4-6 50-16,3 0 6 0,-4 6 2 0,4-6 0 15,0 0-11-15,0 0-3 0,0 0 0 0,0 0 0 16,0 0-6-16,0 0-2 0,0 0 0 0,0 0 0 15,-7 6 5-15,7-6 1 0,0 0 0 0,0 0 0 16,0 0-22-16,0 6-5 0,0-6-1 0,0 14 0 16,4-8-5-16,-1 0-1 0,1 0 0 0,3-6 0 15,-4 6 20-15,4 0 3 0,0-3 1 0,0 3 0 16,1 0-16-16,-1-3-4 0,-4-1 0 0,4-2 0 16,0 0 0-16,-3-2-1 0,3-1 0 0,-4 3 0 15,4-6 6-15,-3 3 2 0,-1 0 0 0,5 0 0 16,-5-3-3-16,1 0 0 0,-1-6 0 0,1 6 0 15,-1-11-16-15,-3 5 0 0,4-3-11 0,-4 4 11 16,0-1-22-16,0 0 2 0,0 0 1 0,0 4 0 16,-4-4 11-16,1 6 8 0,-1 0-12 0,1-6 12 15,-1 12 0-15,4 0 0 0,-7-6 0 0,0 6 0 16,0-3-10-16,0 3 10 0,-4 0-8 0,4 0 8 16,-3 3 0-16,3 3-10 0,-4 0 10 0,0 0 0 15,4 6 0-15,0-6 0 0,0 8 0 0,0-2 0 0,0 6-13 16,0-6 4-16,3 5 1 0,-3-5 0 0,4 3 8 15,-1 2 11-15,1-5-3 0,-1 3 0 0,1 2 0 0,3-11 0 0,0 6 0 16,-4 0 0-16,4 0 7 0,0-1 1 16,0-2 0-16,4 3 0 0,-1 0 1 0,1-7 1 0,3 1 0 0,0-6 0 15,4 3-8-15,-4 0-2 0,3 0 0 0,4-3 0 16,0 0-8-16,4 0 12 0,0 0-12 0,-1-3 12 16,1-3-26-16,0 6-5 0,-1-6-1 0,4 1 0 15,-3-7-129-15,0 0-27 0</inkml:trace>
  <inkml:trace contextRef="#ctx0" brushRef="#br0" timeOffset="16995.012">20772 5179 1212 0,'-22'12'25'0,"12"-12"6"15,3 6-31-15,-4-6 0 0,1 6 0 0,-1-6 0 0,-3 6 81 0,0 0 11 16,3-1 1-16,-3 4 1 0,4-3-30 0,-1 0-5 0,0 0-2 16,1 6 0-16,-1-6-48 0,4 2-9 0,0-5 0 0,0 3 0 15,3 3 0-15,1-3 0 0,-1 0 0 0,4-6 0 16,-3 6 0-16,3-6 0 0,0 0 0 0,-4 11 0 15,4-11 0-15,0 0 0 0,0 0 0 0,0 6 0 16,0-6 0-16,0 0 0 0,4 6 0 0,-4-6 0 16,3 3 0-16,1 3 0 0,-1 0 0 0,5-3-8 15,-5 0 8-15,4 3 0 0,-3-1 0 0,3-5-8 16,0 6 8-16,0-6 0 0,0 0 0 0,0 6-8 16,0-6-1-16,0 6 0 0,0-6 0 0,0 0 0 15,0 6 9-15,0-6 0 0,0 6 0 0,0-3 0 16,-7-3 0-16,4 3 0 0,-4-3 0 0,7 3 0 15,-7-3 0-15,3 6 0 0,-3-6 0 0,4 11 0 16,0-5 0-16,-4 0 0 0,0 0 0 0,0 6 0 16,-4-6 12-16,4 2 4 0,0 4 0 0,-4 0 1 15,1-6-7-15,-4 6-2 0,3-7 0 0,-3 1 0 16,0 0 11-16,4 0 1 0,-4-3 1 0,0 0 0 16,0-3-11-16,0 0-2 0,-4 0-8 0,4 0 12 15,0-3-12-15,0 0-8 0,0-3 8 0,-4 0-13 16,4 0-35-16,-4-5-8 0,1-1 0 0</inkml:trace>
  <inkml:trace contextRef="#ctx0" brushRef="#br0" timeOffset="17491.388">21011 4603 866 0,'0'0'36'16,"0"0"-28"-1,-7 9 49-15,4-3 11 0,-1 0 1 0,1 5 1 16,-1-5-4-16,4 9-1 0,0-3 0 0,0 5 0 16,0-5-19-16,0 9-4 0,0 2-1 0,0 1 0 15,0-1-12-15,4 10-2 0,-4-7-1 0,3 3 0 16,1 1-1-16,-4-4 0 0,3-963 0 0,1 1942 0 15,-1-973-7-15,-3 4-2 0,4 2 0 0,-4-3 0 16,0-8-3-16,0 8-1 0,0-3 0 0,-4-8 0 16,4 8 0-16,0-3 0 0,-3-5 0 0,-1 2 0 15,4-2-3-15,-3 2-1 0,3-8 0 0,0 0 0 16,0-4-8-16,0 4 8 0,0 0-8 0,0-13 8 16,0 7-8-16,0-6 8 0,3 3-8 0,-3-3 8 15,0-6-32-15,4 6-6 0,-4-6-2 0,0 0 0 16,0 0-40-16,0 0-9 0,7 0-2 0</inkml:trace>
  <inkml:trace contextRef="#ctx0" brushRef="#br0" timeOffset="17882.567">20895 5129 1044 0,'0'0'21'0,"0"0"7"15,0 0-28-15,0 0 0 0,0 0 0 0,0 0 0 16,0 0 47-16,0 0 4 0,0 0 1 0,0 0 0 16,0 0 9-16,0 0 3 0,0 0 0 0,0 0 0 15,0 0-43-15,0 0-8 0,0 0-1 0,0 0-1 16,0 0 17-16,0 0 4 0,0 0 1 0,0 0 0 15,0 6-33-15,0 0 0 0,4 0 0 0,-1 0 0 16,-3 0 0-16,7-3 0 0,-3 3 0 0,3 5 0 16,0-11 0-16,0 0 0 0,3 0 0 0,1 0 0 15,0 0 16-15,-1-6-3 0,1 1-1 0,-1-1 0 16,4 0 0-16,1 0 0 0,-1 3 0 0,0-3 0 16,-4 0-12-16,4 6 9 0,1-6-9 0,-5 6 8 0,1-11-8 15,-1 11 0-15,1 0 0 0,0 0 0 16,-1-6-12-16,-3 6-5 0,4 0-1 0,-4 0 0 15,3 6-150-15,-3-6-31 0</inkml:trace>
  <inkml:trace contextRef="#ctx0" brushRef="#br0" timeOffset="58586.791">22087 4844 847 0,'0'0'24'0,"0"0"5"0,0 0-29 0,0 0 0 0,0 0 0 0,-3-6 0 16,3 0 70-16,0 1 8 0,0 5 2 0,-4-6 0 16,4 0-28-16,0-6-6 0,-3 6-1 0,3-3 0 15,0 3 8-15,0 1 2 0,3-1 0 0,-3 0 0 16,0 0-37-16,0-6-7 0,0 0-2 0,-3 1 0 16,-1 2-9-16,4 3 0 0,-3-6 0 0,-1 0 0 15,-3 7 14-15,4-7 1 0,-4 3 0 0,0 0 0 16,-1 0-23-16,1 9-5 0,0-6-1 0,0 6 0 15,0-5 6-15,-3 10 8 0,3-5-13 0,-4 6 5 16,0-6 0-16,4 9 0 0,-3 0 0 0,-1 0 0 16,1 3 8-16,-4 5 0 0,3 1 0 0,-3 2-8 15,0-2 16-15,3 6 3 0,1-10 1 0,-1 10 0 16,0-1-12-16,4-2 8 0,0 2-8 0,0-2 8 16,4 2 20-16,-1 1 4 0,1-6 1 0,-1 8 0 15,1 3-16-15,3-2-3 0,3 8-1 0,-3-2 0 16,4-1 6-16,3 3 1 0,-4-5 0 0,4 14 0 0,0-6-8 0,0 0 0 15,0-3-1-15,1 4 0 0,-1-4-11 0,0-6 0 16,-4 4 0-16,4-4 8 0,-3-3-8 0,-1-2 0 16,1 2 9-16,-1-8-9 0,1 0-10 0,-1 2-6 0,1-8-2 0,-4 6 0 15,0-7 30-15,0-2 7 0,0 3 1 0,0 0 0 32,0-12-56-32,0 0-10 0,0 0-2 0,0 0-704 0</inkml:trace>
  <inkml:trace contextRef="#ctx0" brushRef="#br0" timeOffset="59195.193">21742 5273 1036 0,'0'0'23'0,"0"0"5"0,0 0 0 0,-7 0 1 0,7 0-29 0,-4-3 0 0,-3 3 0 0,7 0 0 16,0 0 0-16,-3-11 0 0,3 11 0 0,-4 0 0 16,0-6 57-16,4 6 6 0,0 0 1 0,0 0 0 15,0-6-52-15,0 6-12 0,0 0 0 0,0 0 0 16,0-6 0-16,0 6 0 0,0 0 0 0,0 0 0 16,0 0 0-16,0 0 0 0,0 0 0 0,4 0 0 15,3 0 40-15,-3 0 6 0,3 0 1 0,0 0 0 16,0 0-24-16,3 0-5 0,1 0-1 0,-1 0 0 15,8 0-6-15,-4-6-2 0,0 6 0 0,4-6 0 16,-4 6-9-16,4-6 8 0,-4-2-8 0,0 5 8 16,0 3-8-16,0-3 0 0,0 3 0 0,-3 0 0 15,3 0 0-15,-3-6 0 0,-1 6 0 0,-3 0 0 16,7-6-64-16,-7 0-9 0,4 6-2 0</inkml:trace>
  <inkml:trace contextRef="#ctx0" brushRef="#br0" timeOffset="59800.039">22239 5247 862 0,'0'0'24'0,"0"0"6"0,-7 0-30 0,0 0 0 0,0 0 0 0,-4 6 0 15,8-6 52-15,3 0 4 0,-7 0 0 0,0 6 1 16,0 5 6-16,-4-8 1 0,4 6 0 0,0 0 0 16,3 3-52-16,-3-6-12 0,4 5 0 0,-4 1 0 15,0-6 36-15,3 6 5 0,1 2 1 0,-1-2 0 16,1-6-9-16,-1 0-1 0,1 3-1 0,3-3 0 0,-4 5-1 15,4 1 0-15,-3-6 0 0,-1 0 0 16,4 0-6-16,0 0-2 0,0-6 0 0,0 0 0 16,0 12-22-16,0-12 9 0,0 0-9 0,4 5 0 15,-4-5 0-15,3 3 0 0,4-3 0 0,0 3 0 16,0-3 36-16,0 0 1 0,4-3 0 0,-4 3 0 16,4-3-26-16,-4-2-11 0,0-1 8 0,3 0-8 15,-3 0 0-15,4 0 8 0,-4 0-8 0,3 0 0 16,-6 0 0-16,0 0-12 0,-1-5 0 0,1 5 1 15,-1 3-17-15,-3-3-3 0,4 0-1 0,-4 0 0 16,3 0 32-16,-6 0 0 0,3-5 0 0,0 8 0 16,0 3 0-16,0 0 0 0,0 0 0 0,-4-3 0 0,4 3 0 15,-3-3-9-15,3 0 9 0,0 3 0 0,-7-3 0 0,7 3-10 16,0 0 10-16,0 0 0 0,0 0-12 16,0 0 12-16,0 0-12 0,0 0 12 15,3 9 0-15,-3-3 0 0,0-6 0 0,0 11 0 16,4-5 0-16,-4 6 12 0,3-6-1 0,1 3-1 15,-1 3-10-15,-3-1-16 0,4-5 4 0,-4 6 1 0,0 0 11 0,3-3 8 0,-3-1-8 0,4 1 11 16,-1-3-11-16,-3-6 0 0,7 12 0 0,0-12 8 16,0 12-18-16,-7-12-4 0,7 0-1 0</inkml:trace>
  <inkml:trace contextRef="#ctx0" brushRef="#br0" timeOffset="60072.709">22475 5291 1119 0,'0'0'24'0,"0"0"6"0,0 6 1 0,-3 6 1 0,3-1-32 15,0 1 0-15,0 0 0 0,-4 3 0 0,4-4 82 0,0 1 10 16,0-6 3-16,4 3 0 0,-4 3-31 0,0-1-7 16,0-5-1-16,0 6 0 0,0-12-30 0,0 6-6 15,3 0-2-15,-3 3 0 0,0-9-18 0,0 0 0 16,4 3 0-16,-4-3-508 0,4 5-106 0</inkml:trace>
  <inkml:trace contextRef="#ctx0" brushRef="#br0" timeOffset="60270.744">22465 5050 1074 0,'0'0'30'0,"-7"-6"8"0,3 6-30 0,-3-9-8 0,7 9 0 0,0 0 0 0,-3-3 0 0,3 3 0 15,0 0 0-15,0 0 8 0,0 0-8 0,0 0 0 16,0 0 0-16</inkml:trace>
  <inkml:trace contextRef="#ctx0" brushRef="#br0" timeOffset="60862.946">22627 5235 1036 0,'0'0'23'0,"0"0"5"0,0 0 0 0,0 0 1 0,0 0-29 0,0 0 0 0,0 0 0 0,-3 6 0 16,3 0 57-16,0 0 6 0,0-6 1 0,3 6 0 16,1 5 0-16,-4-2 0 0,3 3 0 0,1 0 0 15,-1-6-52-15,1 11-12 0,3-8 0 0,-4 6 0 16,1-1 0-16,-1 4 0 0,1-6 0 0,3 3 0 16,-3-4 0-16,-1 1 0 0,1 0 0 0,-4 3 0 15,3-7 54-15,-3 1 8 0,4 3 2 0,-4-6 0 16,0 6-52-16,3-1-12 0,-3-8 0 0,0 3 0 15,4 0 0-15,-4 0 0 0,0-6-9 0,0 0 9 16,0 0 0-16,0 0 0 0,0 0 0 0,0 0 10 16,0 0 42-16,0 0 9 0,0 0 2 0,0 0 0 0,0 0-50 0,-7-3-13 15,3-6 0-15,-3 3 0 16,4 3 0-16,-1-8 0 0,4-1 0 0,-3 6 0 16,-5 0 0-16,5-6 0 0,-1 4 0 0,-3-4 0 15,4 0 0-15,-1 0 0 0,1 0 0 0,-4-2 0 16,3 2 0-16,4 0 0 0,0 0 0 0,-3-5 0 15,3 5 0-15,0 3 0 0,0-8 0 0,0 11 0 16,3-6 0-16,1 6 0 0,3 0 0 0,0 0 0 16,-4 3 0-16,4-2 0 0,-3-1 0 0,-1 0 0 15,5 0 0-15,2 0 0 0,-3 6 0 0,0-6 0 16,4 6 0-16,-4-6 0 0,3 0 0 0,1 3 0 0,0 3-16 16,-1-5-4-16,-10 5-2 0,11 0 0 15,-1 0-15-15,1 0-3 0,-4 0-1 0,-7 0 0 16,11 0-19-16,-11 0-3 0,0 0-1 0</inkml:trace>
  <inkml:trace contextRef="#ctx0" brushRef="#br0" timeOffset="61479.473">22885 5241 836 0,'0'0'24'0,"0"0"4"0,-4 6-28 16,4 6 0-16,0-12 0 0,0 11 0 0,0-5 108 0,4 0 16 15,-1-3 4-15,-3-3 0 0,4 6-52 0,3 0-9 16,-4 0-3-16,4 0 0 0,0-6 19 0,-3 6 3 15,3-1 1-15,-3 1 0 16,3-6-38-16,0 6-7 0,0-6-2 0,3 0 0 16,-3 0-12-16,7 0-4 0,-3 0 0 0,0-6 0 15,3 6-9-15,-4-6-3 0,1 1 0 0,-1-1 0 16,-2 0-12-16,-1 0 9 0,3 0-9 0,-6-3 8 16,3 3-19-16,-4 3-4 0,4 0-1 0,-3-8 0 15,-1 5-24-15,1 0-4 0,-4 0-2 0,0 6 0 16,0 0 4-16,0 0 1 0,0-6 0 0,-4 0 0 15,1 0 30-15,-4-5 11 0,3 8 0 0,-3-3-9 0,0 0 9 0,0 0 0 16,0 0 0-16,-4 6 8 0,4 0-8 0,-3 0 0 16,3 0 0-16,-4 6 0 0,1 0 0 0,3-6 0 0,-4 6-11 15,0 3 11-15,4-1 0 0,0 1 0 0,0 3 0 16,0 0 0-16,4 0 0 0,-4-1 0 0,3 4 0 0,1-3 10 16,-1 5 1-16,1-11 0 0,3 6 0 0,-4 0 0 15,4 2 4-15,0-8 1 0,4 6 0 0,-4-6 0 16,3 3 5-16,4-3 2 0,-3 5 0 0,3-5 0 15,0 0-7-15,0 0 0 0,0 0-1 16,3 0 0-16,-3 0-5 0,4 3-1 0,0-6 0 0,3-1 0 16,-4 4-9-16,4-3 0 0,-3 6 0 0,3-9 0 15,0 6 0-15,0-6 0 0,-3 0 0 0,3 6 0 16,0-6-13-16,4 0 5 0,-1 0 8 0,-2 0-13 16,-1 0-92-16,0 0-19 0,0 0-3 0,-4 6-1 15,5 0-51-15,-5-6-10 0</inkml:trace>
  <inkml:trace contextRef="#ctx0" brushRef="#br0" timeOffset="71978.851">23947 5185 801 0,'0'0'16'0,"0"0"5"15,0 0-21-15,0 0 0 0,0 0 0 0,0 0 0 16,-4 0 54-16,4 0 6 0,-7 0 2 0,0 0 0 16,7 0 6-16,-11 6 2 0,4-6 0 0,0 6 0 15,0-6-24-15,7 0-5 0,-7 0-1 0,-3 6 0 16,2-6-20-16,1 0-4 0,-3 0 0 0,3 0-1 15,0 6 1-15,-4-6 1 0,4 3 0 0,0 0 0 16,-4 11-5-16,4-8-2 0,-3 0 0 0,-1 6 0 16,1-6-10-16,-1 8 0 0,4-2 0 0,-4 6 0 0,4-6 10 15,-3 5 0-15,3-5 0 0,0 3 0 0,0 2-10 0,3-5 0 0,-3-3 0 16,0 8 0-16,3-5 0 0,1 0 0 16,-1-6 0-16,4 6 0 0,-3-4 0 0,3-2 0 0,3 6 0 0,-3-6 0 15,0-6 0-15,0 0 0 0,0 0 0 0,4 6 0 16,-4-6 0-16,7 0 0 0,4 0 0 0,-4 0 0 15,3-6 0-15,1 0 0 0,3-6 0 0,0 1 0 16,0-4 0-16,4-3 15 16,-4 1-4-16,3-4-1 0,1 3-2 0,0-11-8 15,-1 8 12-15,1-8-4 0,0-3-8 0,-4 2 8 0,3-2-8 0,-2 3 8 16,-1-4-8-16,0-2 0 0,0-3 0 0,0 2 0 16,-3 4-13-16,3 0 1 0,-4-9 1 0,-3 8 0 15,0 4-19-15,-7-3-4 16,0 2-1-16,0 10 0 0,0-4-1 0,0-5 0 0,0 8 0 0,-3-2 0 15,-1 8 0-15,1 0 0 0,-4 0 0 0,0 10 0 16,0-1 16-16,-4 6 4 0,4 0 0 0,0 6 0 16,-4-1 5-16,1 1 2 0,-1 9 0 0,1-3 0 15,-1 5 9-15,0-5 0 0,-3 9 10 0,4 2-10 16,-1-5 28-16,1 2 0 0,3 10 0 0,-4-7 0 16,4-2 7-16,0 2 1 0,0 1 0 0,3 2 0 15,-3-2-12-15,4-3-3 0,-1 2 0 0,1 1 0 16,-1 2-7-16,4-2-2 0,0 2 0 0,-3-2 0 15,3 5-12-15,0-8 11 0,0 2-11 0,0 1 10 16,0 2-10-16,0-2 0 0,0-4 0 0,-4 4 8 16,4-1 5-16,0-5 1 0,-4 2 0 0,4-2 0 0,0-6-14 0,0 2 0 15,0-2 8-15,0 6-8 0,0-12 0 0,0 6-13 16,0-7 2-16,0 1 1 0,0-6 10 16,0 9 0-16,0-9 0 0,0 0 0 15,0 0-28-15,0 0-4 0,0 0-1 0</inkml:trace>
  <inkml:trace contextRef="#ctx0" brushRef="#br0" timeOffset="72517.128">23989 5344 1006 0,'0'0'20'0,"0"0"7"16,0 0-27-16,0 0 0 0,0 0 0 0,0 0 0 15,0 0 88-15,0 0 13 0,0 0 3 0,0 0 0 16,0 0-31-16,0 0-5 0,0 0-2 0,0 0 0 16,0 9-45-16,-4 2-9 0,1-5-1 0,3 0-1 15,0 0 1-15,0-6 0 0,0 0 0 0,-4 12 0 16,4-3-2-16,0 0 0 0,0-9 0 0,-3 8 0 16,3 4 3-16,0-12 1 0,3 6 0 0,-3 6 0 15,4-12-13-15,-1 9 9 0,1-6-9 0,-4-3 8 0,7 2 7 0,0 1 1 16,-3-3 0-16,3 3 0 15,0-3 4-15,0 0 0 0,3-3 1 0,-3 3 0 16,4-3-4-16,-4 1-1 0,4-4 0 0,-4 0 0 16,3 0-16-16,1 0 0 0,-1 0 0 0,1 0-9 0,0 0 33 15,-4-5 6-15,0 2 2 0,0 3 0 0,0 0-32 0,0-6 0 16,-4 6 0-16,1-5 0 16,-1-4-16-16,1 6-10 0,-4 0-2 0,3-8 0 0,-3 11-6 15,0-6-2-15,-3 0 0 0,3 3 0 0,0-2-49 0,-4 5-11 16,4-6-1-16,0 6-1 0,-3 0 10 0,3-3 1 15,0 9 1-15,0 0 0 0,0 0-32 0,0 0-6 16</inkml:trace>
  <inkml:trace contextRef="#ctx0" brushRef="#br0" timeOffset="73131.953">24656 5347 1120 0,'0'0'23'0,"0"0"6"0,0 0-29 0,0 0 0 0,0 0 0 0,0 0 0 16,0 0 96-16,0 0 12 0,0 0 4 0,0 0 0 15,0 0-33-15,0 0-7 0,0 0 0 0,0 0-1 16,0 0-40-16,0 0-8 0,0 0-2 0,0 0 0 15,0 0-10-15,0 0-3 0,0 0 0 0,0 0 0 16,0 12-8-16,-4-7 0 0,4 7 0 0,-3-6 0 16,3 6 8-16,-4-3-8 0,4 8 12 0,-3-5-4 15,3 0-8-15,0 3 10 0,0-1-10 0,-4 1 10 16,4 3-10-16,0-4 10 0,0 1-10 0,0 6 10 16,-4-4-10-16,4-2 0 0,0 3 0 0,-3-1 8 15,3-5-8-15,-4 3 0 0,4-4 0 0,0 1 0 16,-3 0 0-16,-1 0 8 0,1-3-8 0,-1-1 0 15,4 1 0-15,-3-3 8 0,3 6-8 0,0-12 0 16,-7 6 0-16,7-6 0 0,0 0 0 0,0 0 0 16,-7 0 31-16,7 0 1 0,0 0 0 0,-7 0 0 15,3-6-32-15,-3-6 0 0,0 3 0 0,0 0 0 16,3 1-16-16,-3-10-10 0,0 6-2 0,0 0 0 16,0-2-1-16,0-4-1 0,0 0 0 0,0-5 0 15,0 8 3-15,0-14 1 0,3 5 0 0,-3-2 0 16,0 2-16-16,4-2-3 0,-4 2-1 0,0 1 0 15,3 2-114-15,-3-2-22 0</inkml:trace>
  <inkml:trace contextRef="#ctx0" brushRef="#br0" timeOffset="73346.331">24663 5018 1288 0,'0'0'27'0,"0"0"5"0,0 0-32 0,0 0 0 0,-4 5 0 0,-3-2 0 15,7-3 82-15,-7 9 10 0,7-9 1 0,0 0 1 16,0 0-66-16,0 0-12 0,0 0-4 0,0 0 0 16,0 0-43-16,0 0-9 0,0 0-1 0</inkml:trace>
  <inkml:trace contextRef="#ctx0" brushRef="#br0" timeOffset="73882.039">24966 5291 1235 0,'0'0'35'0,"0"0"8"0,0 0-35 0,0 0-8 0,-7 6 0 16,0-6 0-16,0 6 59 0,0-6 9 0,7 0 3 0,-11 6 0 16,4-6-14-16,0 6-2 0,0-1-1 0,0-5 0 15,-4 6-10-15,4 0-3 0,0 0 0 0,0 0 0 16,0 0-25-16,0 8-6 0,4-14-1 0,-4 12 0 15,0-6-9-15,3 0 0 0,-3 3 0 0,0 3 0 16,3-1 0-16,-3-5 10 0,4 6-2 0,-1-6-8 16,1 6 20-16,-1-6-4 0,4-6 0 0,-3 8 0 15,3-8-4-15,0 12-2 0,0-12 0 0,0 6 0 16,0-6-1-16,3 6 0 0,-3-6 0 0,4 12 0 16,-1-7 6-16,4-5 1 0,0 0 0 0,0 0 0 15,0 0-16-15,4 0 0 0,0 0 0 0,-1-5 0 16,4-1 9-16,-3 0-1 0,3 0 0 0,-3 0 0 15,-1-6-8-15,1 6 0 0,-4 1 0 0,3-4 0 16,-2 3 0-16,-1-6-11 0,0 6 3 0,-4 0 0 16,1 0 8-16,-1 1 0 0,-3-4 0 0,4 3 0 15,-8 0-24-15,4 0 0 0,-3 0 0 0,-1-6 0 16,1 12 9-16,-4-11 3 0,0 8 0 0,-1 3 0 16,-2-3-4-16,3 3 0 0,-4 3 0 0,-3-3 0 15,4 3 2-15,-5 8 0 0,1-5 0 0,0 0 0 16,4 0-16-16,-5 6-3 0,5-6-1 0,-1 8 0 15,1-2 6-15,3-6 0 0,0 6 1 0</inkml:trace>
  <inkml:trace contextRef="#ctx0" brushRef="#br0" timeOffset="74542.73">25252 5420 1013 0,'0'0'20'0,"0"0"8"0,0-6-28 0,0 6 0 0,0-5 0 0,0 5 0 16,-4-9 88-16,4 9 13 0,-7-6 3 0,0 6 0 15,0 0-60-15,0-6-11 0,-3 6-2 0,-1 0-1 16,0 6 19-16,1-6 4 0,-1 6 1 0,-3 3 0 15,3-4-34-15,-3 1-8 0,4 0 0 0,-1 0-1 16,1 0-11-16,3 6 0 0,-4-3 0 0,4-1 0 16,3 1 30-16,-3 3 1 0,4-6 0 0,3 6 0 15,-4-7-31-15,4 1 8 0,4 0-8 0,-4 0 0 16,3 3 0-16,1-3 0 0,-1 0 0 0,4 0 0 16,0-6 9-16,1 0-1 0,-1 0 0 0,3 0 0 15,1-6-8-15,-4 0 8 0,3 0-8 0,1 3 8 16,0-3-8-16,-1 0 0 0,-3 0 9 0,4 0-9 15,-4 1 0-15,-4-7 0 0,4 0-12 0,-3 6 4 0,3-3-2 0,-3 4 0 16,-1-1 0-16,-3 0 0 0,0 6 2 16,4-6 0-16,-4 6 0 0,0 0 0 0,0 0 8 0,0 0 12 0,0 0-2 15,0 0-1-15,0 0-25 0,0 0-6 0,0 0-1 0,-4 6 0 16,1 6 14-16,3-4 9 0,-4 4-12 16,1 6 12-16,-1-1 0 0,0-2 0 15,1 9 0-15,-1-7 0 0,1-2 26 0,-1 3-1 16,1-1 0-16,-1 1 0 0,-3-1-25 0,0 4 0 15,4 3 0-15,-4 2 0 0,0-2 0 0,-1-4 0 0,5 10 8 16,-4-13-8-16,0 7 0 0,0-4 0 16,-4 4 0-16,4-12 0 0,0 2 8 0,0 4 0 0,0-6 0 0,0-1 0 15,0-2-8-15,3 3 8 0,-3 0-8 0,4-6 8 16,-4-1-8-16,0 1 0 0,0 0 9 0,0-6-9 16,-4 0 14-16,4 0-2 0,-4-6 0 0,4 0 0 15,-3 1-2-15,3-7-1 0,-4 6 0 0,0-12 0 16,1 4-9-16,-1 2-9 0,4-6 9 0,-3-2-13 15,-1 8 13-15,0-12 13 0,1 7-2 0,3-4-1 16,-4 4-29-16,8-1-5 0,-4-3-2 0,3 4 0 16,1-1-37-16,3 3-7 0,-4 4-2 0</inkml:trace>
  <inkml:trace contextRef="#ctx0" brushRef="#br0" timeOffset="75309.436">25682 5297 1235 0,'-3'-6'35'0,"3"6"8"0,-7-6-35 0,7 6-8 0,-7-3 0 0,0 3 0 16,-1 0 50-16,1 3 8 0,0 3 2 0,0 0 0 16,-3 6-13-16,-1-1-3 0,-3-5 0 0,3 3 0 15,-3 3-16-15,0 5-4 0,0-5-1 0,4 0 0 16,-5 0 18-16,1 2 4 0,4 4 1 0,-1-6 0 15,1 0-19-15,-1-1-4 0,4-2-1 0,3 3 0 16,-3-6-14-16,7 6-8 0,0-7 10 0,0-5-10 16,0 9 68-16,0-9 8 0,0 0 2 0,4 6 0 15,-1 0-100-15,1-3-20 0,3 0-4 0,0 3-1 16,0-6 47-16,0 0 0 0,0-6 12 0,4 3-2 16,-4 0-10-16,3 0 0 0,5-3 0 0,-5 3 0 15,1 0-30-15,-1-8-8 0,1-1-2 0,-1 6 0 16,1 0 21-16,-4-6 4 0,0 6 1 0,0 1 0 0,-3-4 14 15,3 3-12-15,-4 0 12 0,1 6-12 0,-4 0 12 16,3-6-9-16,-3 6 9 0,0 0-8 0,0 0 8 0,0 0 0 16,0 0 0-16,0 0 0 0,0 0 0 15,0 0 0-15,0 0 0 0,0 0 0 0,0 0-8 0,0 0 0 16,0 0 0-16,0 0 0 0,0 0 8 0,-7 6 0 16,0-6 0-16,4 12 0 0,-1-6 0 15,1 2 11-15,-1 4-3 0,-3 0 0 0,4 0-8 16,-1-1 8-16,0 4-8 0,-3 3 8 0,4-1 0 0,-1 1 0 15,-3 9 0-15,4-10 0 0,-1 7-8 0,-3-4 0 0,4-2 0 16,-1 3 8-16,-3 2-8 0,4 6 0 16,-1-8 0-16,1 8 0 0,-5-2 0 0,5-4 0 0,-1 1 0 0,-3-1 8 15,4 4-8-15,-1-9 0 0,-3-1 0 0,4 4 8 16,-4-4-8-16,0 1 0 0,0 3 0 0,0-10 0 16,-1 7 12-16,1-6-2 0,0-3-1 0,0 2 0 15,0 1 15-15,0-6 4 0,0 0 0 0,0-6 0 16,7 0-28-16,-11 0 0 0,4-6 0 0,0 0 0 15,0 0-15-15,0-6-8 0,4 1-1 0,-4 2-1 16,-4-9 9-16,0 1 1 0,4 2 1 0,-3-3 0 16,3 1-9-16,-4-1-1 0,4-3-1 0,0 4 0 15,0-1-29-15,4 3-6 0,-5 4 0 0</inkml:trace>
  <inkml:trace contextRef="#ctx0" brushRef="#br0" timeOffset="75671.079">25887 5432 1409 0,'0'0'29'0,"0"0"7"0,0 0-28 0,0 0-8 0,0 0 0 0,0 0 0 16,0 0 41-16,0 0 7 0,0 0 2 0,-7 6 0 16,3 0-18-16,-3 0-3 0,0 3-1 0,4-1 0 15,-1 1-8-15,1 3-3 0,-1-6 0 0,0 6 0 16,1-1-4-16,-4-5-1 0,3 3 0 0,1 3 0 15,-1 0 8-15,1-7 0 0,-1 1 1 0,4 0 0 16,0-6-36-16,0 9-7 0,0-3-2 0,0-6 0 16,0 0-105-16,0 0-22 0,0 0-4 0</inkml:trace>
  <inkml:trace contextRef="#ctx0" brushRef="#br0" timeOffset="75862.247">25876 5156 1097 0,'0'0'31'0,"0"0"7"0,0 0-30 0,0 0-8 0,-7 3 0 0,0 0 0 15,7-3-19-15,-7 6-5 0,0 5 0 0</inkml:trace>
  <inkml:trace contextRef="#ctx0" brushRef="#br0" timeOffset="76372.114">26074 5370 1409 0,'-4'12'29'0,"1"-6"7"16,-1 3-28-16,1 6-8 0,-1-1 0 0,4-2 0 16,-3 0 60-16,-1 0 12 0,4-1 1 0,-3 4 1 15,3-9-17-15,0 6-3 0,0-7-1 0,0 4 0 0,0-9-36 16,0 6-7-16,0-6-2 0,0 0 0 0,0 9-8 15,0-9 0-15,0 0 0 0,0 0 0 16,0 0 0-16,0 0 0 0,7 3 0 0,-7-3 0 16,3 6-27-16,1-6-10 0,3-6-3 0,-4 3 0 15,1-3 40-15,-1 0 0 0,1 0 0 0,-1 0 0 16,1 1 0-16,-1-7 0 0,1 0 0 0,-1 3 0 0,1 0 18 0,3-5 11 0,-3 8 3 16,-1-6 0-16,4 0-32 0,-3 4 0 15,-1-7 0-15,1 6 0 0,-1 3 0 0,1-6 0 0,-1 6 0 0,-3 1 0 16,4-4 12-16,-4 9-4 0,3-6-8 0,-3 6 12 15,0 0-12-15,0 0-8 0,0 0 8 0,0 0-13 16,4-3 13-16,-4 3 0 0,0 0 0 0,7-3 0 16,0 6 0-16,-3 0 0 0,3 3 0 0,0-3 0 15,0 8 0-15,0-5 0 0,0 0 0 0,0 0 0 16,-4 0 0-16,5 3 0 0,-5-3 0 16,1 5 0-16,3-5 0 0,-4 6 0 0,1-6 0 15,-1 6 0-15,1-3 0 0,-1-4 0 0,1 1 0 16,-1 6 0-16,1-6-44 0,-1 0-7 0,4 6-1 15</inkml:trace>
  <inkml:trace contextRef="#ctx0" brushRef="#br0" timeOffset="77213.663">26494 5370 1166 0,'0'0'49'16,"0"0"-39"-16,0 0 62 0,0 0 13 0,-4 0 3 0,4 0 0 16,0 0-14-16,0 0-2 0,0 0-1 0,-7-6 0 15,4 6-32-15,-5 0-7 0,5 0 0 0,3 0-1 16,-7 0-17-16,7 0-3 0,0 0-1 0,-7 0 0 15,0 6-2-15,0 0-8 16,0 0 12-16,0 0-4 0,0 0 0 0,3 3-8 16,-3 2 12-16,0 1-4 0,0 0-8 0,3-6 0 0,-3 9 9 0,4-7-9 15,-1 1 8-15,4 3-8 0,0-6 8 0,0-6-8 16,0 0 16-16,0 0 0 0,0 0-1 0,0 0 0 16,4 12 3-16,-4-12 1 0,3 5 0 0,4-5 0 15,4 0-2-15,-4 0 0 0,0 0 0 0,4-5 0 16,-4 5-4-16,0-12-1 0,0 12 0 0,-4-6 0 15,4 0-12-15,-3 0 9 0,-1 0-9 0,1 0 8 16,-1 1-8-16,1-4 0 0,0 3 0 0,-4 0 0 16,0 6 0-16,0 0 0 0,0 0 0 0,3-6 0 15,1 0 0-15,-4 6 0 0,3-6 0 0,-3 6 0 16,0 0 0-16,0 0 0 0,0 0 0 0,0 0 0 16,0 0 0-16,0 0-11 0,0 0 3 0,0 0 0 15,0 0 8-15,0 0-8 0,0 0 8 0,-7 6-8 16,4-967 8-16,-1 1934 0 0,4-961 0 0,-4-3 0 15,1 2 0-15,-1 1-8 0,1 6 8 0,-4-1-8 16,0-5 8-16,3 9-8 0,-3 2 8 0,4-8-8 16,-1 8 8-16,-3-5 0 0,4 3 0 0,-5-4 0 15,5 13 0-15,-4-13 0 0,0 10 0 0,0-4 0 16,0 10 0-16,0-10 0 0,0 10 8 0,0-4-8 0,-1-6 8 16,1 10-8-16,0-10 8 0,4 10-8 0,-4-7 0 15,0 3 0-15,3-5 0 0,-3 0 0 0,0 2 0 0,0-8 0 16,0-4 0-16,0 10 0 0,0-7 0 0,0-2 0 0,0 3 0 15,3-1 0-15,-3 1 11 0,0-9-3 0,4 3 0 0,-1-1 0 16,-3 7 0-16,4-12 0 0,-1 0 0 0,0 3 0 16,1-3-8-16,3-6 0 0,-4 2 0 0,4-2 0 15,0 0 0-15,0 0 0 0,-7 9 0 0,7-9 8 16,0 0-8-16,-7 0 12 0,7 0-12 0,-7-9 12 16,-3 7 6-16,3-7 2 0,0 3 0 0,-1-6 0 15,1 0-37-15,-3-5-7 16,6 2-2-16,-3-9 0 0,0 13 0 15,0-10 0-15,4 3 0 0,-1 1 0 0,1-7 18 0,-1 4 8 0,4-4-8 0,-4 1 8 16,4 2-12-16,4-2 4 0,-4 5 0 0,0 3 0 16,4-2-11-16,-4 5-1 0,0-6-1 0,3 9 0 15,-3-2-11-15,0 5-3 0,4-6 0 0,-4 6 0 16,3 0-21-16,-3-3-5 0,4 4-1 0,-4 5 0 16,0-6-35-16,0 6-7 0,3 0-2 0</inkml:trace>
  <inkml:trace contextRef="#ctx0" brushRef="#br0" timeOffset="77622.932">26878 5561 1657 0,'0'0'47'0,"0"0"10"16,0 0-45-16,0 0-12 0,0 0 0 0,0 0 0 16,0 0 0-16,0 0 0 0,0 0 0 0,0 0 8 15,0 0-8-15,0 0 0 0,0 0 0 0,0 0-11 16,0 0-101-16,0 0-21 0,0 0-4 0</inkml:trace>
  <inkml:trace contextRef="#ctx0" brushRef="#br0" timeOffset="145897.26">6234 2048 712 0,'-4'9'20'0,"1"-3"5"0,-1 6-25 0,4-6 0 0,-4 0 0 0,1 5 0 16,3-5 54-16,-4 9 6 0,1-9 0 0,3 6 1 16,0-7-7-16,-4 7-2 0,4 0 0 0,0-3 0 15,0 3-29-15,4-974-7 0,-4 1941 0 0,0-967-1 16,0 3 13-16,0-4 4 0,3 7 0 0,-3-12 0 15,0 6-10-15,4-1-2 0,-4-2 0 0,3 3 0 16,-3 6-20-16,4-7 0 0,0 4 0 0,-1 3 0 16,-3-6-12-16,4 5 0 0,-4-5 0 0,3 3 0 15,1-9 12-15,-4-1 0 0,3 7 0 0,-3-12 0 16,0 0 14-16,0 0-2 0,0 0 0 0,0 0 0 16,0 0 0-16,0 0 0 0,0 0 0 0,0 0 0 15,0 0 10-15,0 0 2 0,0 0 0 0,-7-6 0 16,4 0 3-16,-1 1 1 0,-3-1 0 0,3-6 0 15,1 9-28-15,3-9 0 0,-4 6 0 0,4-5 0 16,-3 5 0-16,-1-6 0 0,1 3 0 0,-1-3 0 16,4 6-9-16,-3 1 9 0,3-7 0 0,-4 6 0 15,4 0 0-15,-3-6 0 0,3 6 8 0,-4-2-8 16,4 2 0-16,0-6 0 0,-3 6 0 0,3-12 0 16,0 4 0-16,-4 2-13 0,4-12 4 0,0 13 1 0,-3-10 8 15,3 3 11-15,0 1-3 0,0-4 0 0,0 9-8 0,-4-5-17 0,4-1 4 16,0 4 1-16,-3-4 12 0,3 0 0 0,0 1 0 0,3 2 0 15,-3-3 0-15,4 6 0 0,-4-5 0 16,3 2 0-16,4 3 12 0,-3 1-2 0,3-7 0 0,-4 12 0 16,4 0-10-16,0 3 0 0,0-3 0 0,-3 1 8 15,3-1-8-15,4-6 0 0,-4 12 0 0,3-6 0 16,-3 6 0-16,7 0 0 0,-7-6 0 0,1 6-11 16,-1 6 11-16,0-6 0 0,3 0 0 0,-3 0 0 15,4 6 0-15,-4-6 0 16,4 0 8-16,-1 12-8 0,-3-6 0 0,4-1 0 0,-4 7 0 0,3 9-8 15,1-9 8-15,-4 5-8 0,7 10 8 0,-3-10-8 16,-1 10 8-16,1-4 0 0,-1 1 0 0,-2 2 0 16,-1 4 0-16,3 2 0 0,-3-3 0 0,-3 4 0 15,3-4 0-15,0-2 0 0,-4 8 0 0,1-12 0 16,3 10 0-16,-7-4 0 0,3-2 0 0,5 2 8 16,-5-3-8-16,1-2 11 0,3-9-11 0,-4 8 12 15,1-11-12-15,3 0 8 0,-4-6-8 0,1-1 8 16,-4-5-8-16,0 0 0 0,0 0 0 0,0 0-11 15,0 0-1-15,0 0-1 0,3-5 0 0,-3-1 0 16,0 0-116-16,0-6-23 0</inkml:trace>
  <inkml:trace contextRef="#ctx0" brushRef="#br0" timeOffset="146274.454">6227 2204 1076 0,'0'0'24'0,"0"0"4"0,0 0 2 0,0 0 0 0,0 0-30 0,0 0 0 0,0 0 0 0,0 0 0 15,0 0 48-15,0 0 3 0,0 0 1 0,0 0 0 16,0 0-29-16,3-6-6 0,-3 0-1 0,4 1 0 16,-1 5-16-16,4-6 0 0,0 6 0 0,0-6 0 15,7 3 10-15,-3 0-2 0,-4 0 0 0,7 3 0 16,-3-6-8-16,-1 6 0 0,4 0 0 0,-3 6 8 15,3-6-8-15,0 0 8 0,-3 3-8 0,6 3 8 16,-6 0-48-16,0 0-9 0,3 5-3 0</inkml:trace>
  <inkml:trace contextRef="#ctx0" brushRef="#br0" timeOffset="146832.763">6636 2234 1188 0,'0'0'24'0,"0"0"8"0,0 0-32 0,0 0 0 0,0 0 0 0,0 0 0 15,-4 8 19-15,4-8-3 0,-3 6 0 0,3 6 0 16,0-12 8-16,0 6 2 0,0-6 0 0,0 6 0 16,0-6-3-16,3 6-1 0,-3-6 0 0,4 0 0 15,-1 6-22-15,-3-6 8 0,11 0-8 0,-8 5 0 16,1-5 0-16,-4 0 8 0,3 6-8 0,1-3 0 15,3 9 10-15,0-12-2 0,0 6-8 0,0 0 12 16,0 0 5-16,4-6 1 0,-4 6 0 0,0-6 0 16,0 0 7-16,4 5 2 0,-4-5 0 0,3 6 0 15,4-6-12-15,-3 0-3 0,-4 6 0 0,4-6 0 16,-4 0 8-16,0 0 2 0,-4 0 0 0,4 0 0 16,0 0 3-16,4 0 1 0,-4-6 0 0,0 6 0 15,0-6 0-15,0 1 0 0,-3-1 0 0,-1 0 0 16,1 6-6-16,-1-6 0 0,4 0-1 0,0 0 0 15,-7-3-7-15,4 3-2 0,-1 1 0 0,-3-1 0 0,0-6-10 16,0 0 8-16,0-5-8 0,-3 2 8 0,3 3-8 0,-4 0 0 16,-3 1 0-16,4-7 0 0,-1-3-22 0,-3 10 0 0,0-16 0 15,0 9 0 1,0 1-42-16,0-1-9 0,3 4-2 0,-3 2 0 16,0-6-117-16,0 6-23 0</inkml:trace>
  <inkml:trace contextRef="#ctx0" brushRef="#br0" timeOffset="147370.821">7056 1681 1094 0,'0'0'24'0,"0"0"4"0,-4 6 2 0,4 6 2 0,0-7-32 0,0 7 0 0,4-6 0 0,-4 6 0 15,3-3 40-15,-3 2 3 0,4 1 0 0,-4 0 0 16,3 0 6-16,-3-3 2 0,4 2 0 0,-4-5 0 16,3 6-26-16,1 6-5 0,3-7 0 0,-4 4-1 15,4 3-3-15,-3-7 0 16,-1 7 0-16,1 3 0 0,-1-4-7 0,1 7-1 0,0-10-8 0,-4 10 12 15,3 0-12-15,1-4 0 0,-4 4 0 0,3-4 0 16,1 10 0-16,-4-7 0 0,3 4 11 0,1-10-11 16,-1 7 14-16,1-4-4 0,-4-2-1 0,7-6 0 15,-7-1-1-15,3 4 0 0,-3-3 0 0,0 0 0 16,4-1-8-16,-4-5 0 0,0 6 0 0,0-3 0 16,0-9 12-16,0 0-4 0,0 0 0 0,0 0 0 15,0 0-20-15,0 0-4 0,0 0 0 0,0 0-1 16,0 0-46-16,0 0-9 0,0 0-1 0</inkml:trace>
  <inkml:trace contextRef="#ctx0" brushRef="#br0" timeOffset="147770.505">6978 2098 1147 0,'-14'0'24'0,"14"0"5"0,0 0-29 15,0 0 0-15,0 0 0 0,0 0 0 0,0 0 47 0,0 0 3 0,0 0 1 0,0 0 0 16,0 0-36-16,0-6-7 0,0 1-8 0,3-1 11 15,4 0-11-15,0 0 0 0,1 0 0 0,2 0 0 16,4-3 0-16,0 4 0 0,-3-1-9 0,3 0 9 16,4 0 0-16,-1 6 0 0,1-6 0 15,-4 0 0-15,0 6 8 0,7 0 4 0,-10 0 2 0,3 0 0 32,0 0-42-32,0 6-8 0,0 0-1 0,0-6-1 0,-3 6-26 0,0 0-6 0,-1 2-1 15,1-2 0-15,-8 0 35 0,4-6 6 16,-7 0 2-16,7 6 0 0,-3-6 28 0,3 12 0 0,4-12 0 0,-8 6 10 15,4-6-10-15,-7 0 12 0,7 0-12 0,0 0 12 0,-3 0-12 0,-1 0 0 16,4 0 0-16</inkml:trace>
  <inkml:trace contextRef="#ctx0" brushRef="#br0" timeOffset="149018.814">7500 2181 608 0,'0'0'25'0,"0"0"-25"0,0 0 55 0,0 0 5 15,-3 11 2-15,3-11 0 0,0 0-36 0,0 0-7 16,0 0-2-16,0 0 0 0,0 0-17 0,0 0 0 15,0 0-13-15,0 0 5 16,0 0 8-16,-8-5-12 0,8 5 12 0,-3 0-12 16,3 0 12-16,-7-6 12 0,0 0-2 0,7 6-1 0,0 0 20 0,0 0 4 15,-4 0 1-15,-3-3 0 16,4 0 8-16,-4 3 2 0,7 0 0 0,0 0 0 0,0 0-4 0,0 0 0 16,0 0 0-16,-7 0 0 0,-4 0-12 0,4 0-4 15,7 0 0-15,-7 0 0 0,7 0 6 0,0 0 1 16,-7 3 0-16,7-3 0 0,0 0-11 0,0 0-3 0,0 0 0 15,-4 3 0-15,4-3-6 0,0 0-2 0,0 0 0 16,0 0 0-16,0 0-9 0,0 0 0 0,0 0 0 16,-7 6 0-16,7-6 0 0,-7 6 0 0,4-1 0 0,-1 1 0 15,1 0 0-15,3 6 0 0,-4-6 0 0,4 0-11 16,0 3 11-16,0 2 0 0,-3 1 8 0,3-6-8 16,3 6 12-16,-3-6-1 15,0 5-1-15,4 4 0 0,-1-3 6 0,1 0 2 0,-1-1 0 0,4 1 0 16,-3 3-7-16,-1-9-2 0,1 0 0 0,-1-1 0 15,1-5-9-15,3 6 12 0,-3 0-12 0,3-6 12 16,0 6 7-16,0-6 1 0,0 0 1 0,3 0 0 16,-3-6-12-16,4 6-9 0,0-6 12 0,-4 0-12 15,3 1 15-15,-3-7-4 0,4 6-1 0,-8 0 0 16,4-3 8-16,0-3 2 0,0 1 0 0,1 5 0 16,-1-12-20-16,-4 3 10 0,4-2-10 0,-3-1 8 0,-1 1-8 15,1 8 8-15,-1-9-8 0,1 0 8 16,-1 7-8-16,-3-1 0 0,4-3 0 0,-4 3 0 0,0 1 0 15,0-1 0-15,-4-3 0 0,4 9 0 0,-3-5 0 0,3 5 0 16,-4 0 0-16,1 6 0 0,-1-12-14 0,-3 12 2 16,7 0 0-16,-10 0 0 0,3-6-10 0,-4 6-2 15,4 6 0-15,-4-6 0 16,-3 12-2-16,4-6-1 16,-1 5 0-16,-3 1 0 0,0 3 15 0,-4-3 4 0,4-1 0 0,-4 7 0 0,8-3 8 0,3-3 0 15,-7-1 0-15,3 7 0 16,4-6 0-16,0-6 0 0,7 8 0 0,-4-8-8 15,8 0-19-15,0 0-3 0,-1-6-1 0,8 0 0 16,6-6-178-16,-6 0-36 0</inkml:trace>
  <inkml:trace contextRef="#ctx0" brushRef="#br0" timeOffset="149863.611">7821 2148 874 0,'0'0'19'0,"0"0"4"0,0 0 1 0,-7 6 1 16,3-6-25-16,-3 12 0 0,4-9 0 0,3-3 0 0,-4 6 54 0,1 6 6 15,3-12 0-15,0 5 1 0,0 1-11 0,-4 0-2 16,1 6-1-16,-1-6 0 0,4-6 0 0,0 6 0 0,0 8 0 15,0-2 0 1,0 0-10-16,0-6-1 0,0 6-1 0,0-7 0 16,0 1-20-16,-3 3-4 0,3 3-1 0,0-6 0 0,0 11-10 0,0-11 0 0,0-6 9 0,0 0-9 15,0 0 0-15,0 0 0 0,0 0 0 16,0 0 0-16,0 0 20 0,0 0-1 16,0 0 0-16,0-6 0 0,-7-5 12 0,3 5 2 15,4 0 1-15,0-6 0 0,0 3-34 0,0-2 0 0,0-1 0 0,4 6 0 16,-4-12-9-16,0 4-6 0,0 2-1 0,0 0 0 15,7 0 16-15,-4 1 0 0,-3-1 0 0,7 3-9 16,-3 3 9-16,-1 0 0 0,4 0 0 0,-3 6-8 16,3-6 8-16,-7 6-10 0,0 0 10 0,4 6-10 15,6 0-10-15,-3 9-1 0,0-3-1 0,-3 5 0 16,-1 1 9-16,1 0 1 0,3-4 1 0,-4 10 0 16,1-12 11-16,-4 2 0 0,0 4 0 0,3-6-8 15,1-1 8-15,0 4 12 0,-1-3-2 0,-3 0-1 16,0-6-1-16,0-6 0 0,0 0 0 0,0 0 0 0,0 0 0 15,0 0-8-15,0 0 12 0,7-6-4 16,0 0 12-16,0-6 1 0,-3-3 1 0,-1 4 0 0,4 5-1 0,0-6 0 16,0 0 0-16,1-3 0 15,-1 10-9-15,0-7-3 0,0 0 0 0,0 0 0 0,0 1-9 0,-4 2 0 16,4 3 0-16,-3 0 8 16,3-6-8-16,-4 6 0 0,1 6 0 0,-4 0 0 15,0 0-14-15,0 0-5 0,0 0-1 0,0 0 0 0,7 6 7 0,-3 6 1 16,-1-6 0-16,-3 3 0 0,4 2 12 0,-4 1 0 15,0 0 0-15,0-6 0 0,0 6 17 0,0-7 0 16,0 4 0-16,3 3 0 16,4-6 5-16,-7-6 1 0,0 0 0 0,0 6 0 0,4 0-13 0,-4-6-2 15,3 0-8-15,4 0 12 0,4 6-12 0,-4-6 11 0,4-6-11 16,-1 6 10-16,1 0-10 0,3-6 0 0,-4 0 0 16,1 6 8-1,0-6-27-15,6 6-5 0,-10-6-2 0,4 0 0 16,-1 6-42-16,5 0-9 0,-5 0-2 0,1 0 0 0</inkml:trace>
  <inkml:trace contextRef="#ctx0" brushRef="#br0" timeOffset="150462.349">8361 2228 1065 0,'0'0'23'0,"-4"6"5"0,4-6 0 0,0 0 4 16,-7 8-32-16,7-8 0 0,0 0 0 0,0 0 0 0,0 0 81 0,0 0 11 15,-3 6 1-15,3-6 1 0,0 0-52 0,0 0-10 16,0 0-3-16,0 0 0 0,-4 12-14 0,4-12-3 15,0 0-1-15,0 6 0 0,0 0-11 0,0 0 12 16,0-6-12-16,4 6 12 0,-4 2-4 0,0 4 0 16,0-6 0-16,0 6 0 0,0-6 1 0,3 5 0 0,-3-5 0 15,4 3 0-15,-4 3-9 0,0-12 0 16,0 0 0-16,0 6 0 0,-4 0 0 0,4-6 0 0,0 0 0 16,0 0 8-16,0 0 12 0,0 0 3 15,-3-6 0-15,-1-6 0 0,4-3-5 0,-3 9-1 0,3 1 0 0,-4-7 0 16,1 6-8-16,3-12-1 0,0 4-8 0,0 2 12 15,-4-6-12-15,4 1 0 0,0 2 0 0,0 3 0 16,4 0 0-16,-4 1 9 0,0-1-9 0,0 3 8 16,3-3-8-16,1 6 0 0,-4-5 0 0,3 5 0 15,-3 0 0-15,4 0-9 0,-4-3 9 0,3 6-13 16,-3 3 13-16,4 0 0 0,3 0 0 0,-4 12 0 16,1-12-28-16,3 6-4 15,-4 6 0-15,5-7 0 0,-5 7 32 0,1 3 0 0,-1 3 0 0,-3-7 0 16,7 13 13-16,-7-15-4 0,4 8-1 0,-1-5 0 15,-3 0 10-15,4 5 2 0,-4 4 0 16,3-9 0-16,1 5-20 0,-1 1 0 0,1-9 0 0,-4 3 0 16,0-6 0-16,3 5 0 0,1-5 0 0,-4-6 0 0,0 0 0 15,0 6 0-15,0-6 0 0,0 0 0 16,0 0-22-16,0 0-8 16,7 0-2-16,0 0 0 0,0 0-16 0,-3-6-3 0,3 0-1 0</inkml:trace>
  <inkml:trace contextRef="#ctx0" brushRef="#br0" timeOffset="151054.398">8622 2175 1522 0,'0'0'33'0,"0"0"7"0,0 0 2 0,-4 6 2 0,4-6-36 0,-3 6-8 16,-1-1 0-16,4 1 0 0,0-6 34 0,-3 6 5 0,3-6 1 0,0 0 0 15,0 12-16-15,0-12-4 0,0 0 0 0,0 6 0 16,0-6-4-16,7 6 0 0,-4-6-1 0,4 3 0 16,4 3 1-16,0-1 1 0,-4-5 0 0,7 0 0 15,0 6-17-15,0-6 10 0,0 0-10 0,0 0 8 16,0 0-8-16,0 0 0 0,1 0 0 0,-5 0 0 15,1 0 8-15,-1-6 0 0,-3 6 0 0,4 0 0 16,-4-5-8-16,0-1 0 0,0 3 0 0,-3-3 0 16,-1 0 0-16,1-6 0 0,-1 6 0 0,-3 0 8 0,0 1-8 15,0-7 8-15,-3 3-8 0,-1-3 8 0,-3 6-8 0,4 0 0 16,-5-5-12-16,1 5 12 0,4 0 0 0,-4-3 0 16,0 3 0-16,0 0 0 0,-4 6-14 0,4-6 5 15,-3 6 1-15,-1 0 0 16,4 0 8-16,0 0 0 0,-4 0 8 0,4 0-8 0,-3 0 0 0,3 0 0 15,3 0 0-15,-3 6 0 0,3-6 0 0,-3 6 0 16,4 9 0-16,-1-9-8 0,4 0 8 0,-3 5 0 16,-1 1 0-16,4 0 0 0,0 3 0 15,-3-4 0-15,3 1 0 0,0 6 0 0,3-9 0 0,1 2 8 16,-1 7-8-16,1-6 11 0,3-6-11 0,-4 5 8 16,5-5-8-16,2 9 8 0,1-9 21 0,-1 6 4 15,1-6 1-15,3 5 0 0,-3-2-34 0,-1-3 0 0,1 0 0 0,3 0 0 16,0 0 0-16,0 0 0 0,4-6 0 0,-1 5 0 31,1-5-38-31,0 6-14 0,-1 0-4 0,1-6 0 16,0 0-22-16,-4 0-5 0,3-6-1 0,-3 0 0 15,0 1-113-15,1-1-23 0,9 0-5 0,-24 6-1 0</inkml:trace>
  <inkml:trace contextRef="#ctx0" brushRef="#br0" timeOffset="153146.23">4981 1649 1273 0,'0'0'53'15,"0"0"-42"1,0 0 29-16,0 0 7 0,0 0 1 0,-3 5 0 16,3 1-24-16,0 6-4 0,0-9 0 0,0 9-1 15,3 0-2-15,-3-1 0 0,0 1 0 0,4 0 0 16,-1 3-9-16,1 2-8 0,3-5 12 0,0 6-12 16,-4-4 13-16,8 4-4 0,-4 5-1 0,-3-2 0 15,3 3 3-15,-4-1 0 0,1 3 0 0,-1-2 0 16,1 2 16-16,3 4 3 0,-4-7 1 0,1 4 0 15,-1-4-6-15,1 4-1 0,3-4 0 0,-7-2 0 0,4 2-7 0,-1 1-1 16,-3-12-1-16,4 8 0 0,-4-2-3 16,3-6 0-16,-3 5 0 0,0-2 0 15,0-3-4-15,4 0 0 0,-4-1-8 0,0-5 12 16,3 3-4-16,-3-3 0 0,0-6-8 0,0 0 12 0,0 0-12 16,0 0 0-16,0 0 0 0,0 0-10 15,0 0 10-15,0 0 0 0,0 0 0 0,0 0 0 0,0 0 0 0,0 0 0 0,0 0 0 0,0 0 0 16,0 0 0-16,0 0 0 0,0 0 0 0,0 0 0 15,0 0 0-15,4 6-10 0,-4-6 10 0,3 6-10 16,1 0 10-16,3-1 0 0,0 1 0 0,-4 0 0 16,4 0 0-16,4 0 0 0,-7-3 0 0,3 3 0 15,0 0 0-15,-4 5 0 0,4-5 8 0,0 6-8 16,4-6 0-16,-1 0 0 0,5 0 0 0,-5 0-12 16,4-1 12-16,0 10 0 0,4-9 8 0,-4 6-8 15,0 0 0-15,4-4 0 0,0 1 0 0,-1 0-8 16,1 3 8-16,7-6 0 0,-8-1 0 0,1 7 0 15,6-6-15-15,-6 0-1 0,0 0 0 0,3-3 0 16,0-3-128-16,-10 0-27 0,6 0-5 0</inkml:trace>
  <inkml:trace contextRef="#ctx0" brushRef="#br0" timeOffset="153467.308">5563 1531 1178 0,'-3'12'49'0,"6"2"-39"16,-3-8 2-16,7 6 1 0,-3 0 0 0,3 5 0 15,0 4 6-15,0 3 1 0,0-7 0 0,0 10 0 16,4-4-2-16,-4 4 0 0,3-4 0 0,1 1 0 16,0-4-18-16,-4 10 0 0,0-10 8 0</inkml:trace>
  <inkml:trace contextRef="#ctx0" brushRef="#br0" timeOffset="154757.033">6463 2125 1407 0,'-11'0'40'0,"4"0"8"0,0 0-38 0,-3-6-10 16,3 6 0-16,0-12 0 0,3 9 42 0,-3-3 6 0,3 6 2 0,-6-6 0 15,3 1-16-15,0-1-3 0,0 0-1 0,0 0 0 16,0 0-22-16,-1 0-8 0,5-3 0 0,-4 6 9 16,-4 1-1-16,4-4-8 0,-3 0 12 0,3 6-4 15,-8 0 19-15,8-6 3 0,-10 6 1 0,6 0 0 0,-3 0-15 0,4 0-4 16,-5 6 0-16,1-6 0 16,4 6 0-16,-4 0-1 0,3-4 0 0,4 4 0 0,-7 0-11 0,3 6 0 15,1-6 0-15,-4 6 8 16,3-1-8-16,4-5 0 0,-4 9 9 0,1 3-9 15,3-7 8-15,0 7-8 0,0-3 8 0,3 2-8 16,-3 1 0-16,3 0 0 0,1 2 0 0,-4 4 8 0,0-7-8 16,3 10 8-16,1-4-8 0,3 4 8 15,0-4-8-15,0-5 9 0,3 3-9 0,1-4 10 0,3-5-10 0,0 0 0 16,-4-6 0-16,1 8 0 0,3-14 0 0,0 6 0 16,0 0 9-16,0-6-9 0,4 0 8 0,-1-6-8 0,1 0 10 0,-4-6-10 15,4 4 12-15,-4-4-4 0,3-6-8 16,1 1 12-16,3-4 3 0,-7-2 0 0,4-1 0 0,-1-2 0 15,1 2-15-15,3-2 0 0,-4 8 0 0,1-6 0 16,-4 4 0-16,4 2-8 0,-4-5-1 0,0 8 0 16,-4-9-8-16,4 13-2 0,-3-10 0 0,-4 9 0 15,0 6 2-15,0-5 0 0,0 5 0 0,-4-6 0 16,4 6 17-16,0 0-12 0,-7 3 12 0,7 3-10 16,0 0 10-16,0-5 0 0,-3 5 0 0,-4-6 0 15,7 6 0-15,0 0 0 0,-7 6 0 0,7-6-8 0,-4 2 8 16,-3 4 0-16,4 6 0 0,-1 0 0 15,1 5 0-15,3-5 0 0,-4 9 0 0,4-4 0 16,4 10 0-16,-4-4 8 0,3 1-8 0,1 2 0 16,-1 4 10-16,4 8-2 0,0-9-8 0,0 4 12 15,0 2-12-15,4-3 11 0,-1-2-11 0,-6 2 10 16,7-8-10-16,-4-4 0 0,0-2 9 0,3-1-9 16,1 1 8-16,-1-12-8 0,5 9 8 0,-1-9-8 15,3-6 8-15,1 5-8 0,3-10 10 0,0 5-10 16,0-6-15-16,4-3-9 0,3 0-1 0,-3 0-1 15,0-3-104-15,3-5-21 0,0 5-4 0</inkml:trace>
  <inkml:trace contextRef="#ctx0" brushRef="#br0" timeOffset="156078.702">10403 2172 1094 0,'0'0'24'0,"0"0"4"0,0 0 2 0,0 0 2 0,0 0-32 0,0 0 0 0,0 0 0 0,0 0 0 0,4 9 0 15,-4-3 0-15,0-6 0 0,0 0 0 0,0 0 16 0,0 0-2 16,0 0-1-16,0 0 0 0,0 0 7 0,0 0 2 16,0 0 0-16,0 0 0 0,0 0-3 0,0 0-1 15,0 0 0-15,-11 0 0 16,4 0-5-16,0 0-1 0,-3 0 0 0,3-6 0 16,-4 6-12-16,0 0 0 0,1-6 8 0,-4 6-8 0,3-6 0 0,-3 6 0 15,0-3 8-15,3 3-8 0,-3 0 16 0,-3 0 1 16,3 0 0-16,-1 0 0 0,1 0 7 0,-3 0 0 15,3 0 1-15,-4 3 0 0,4-3-10 0,0 3-3 16,0-3 0-16,-1 0 0 0,1 3-3 0,4 3-1 16,-1-6 0-16,1 6 0 0,3-6-8 0,-1 0 0 15,1 5-12-15,0-5 12 0,7 0 0 0,0 0 0 0,0 0 0 16,0 0 12-16,-7 6-12 0,4 0-14 0,-1 6 3 16,1-6 1-16,-1 0 10 0,8-3 0 15,-4 8 0-15,3-5-8 0,4 0 16 0,0 6 3 0,0-12 1 0,0 0 0 16,1 6-12-16,-1 0 0 0,3 5 0 0,-3-2 0 15,4 3 0-15,-1-6 0 0,1 6 12 16,0-6-4-16,3 5-8 0,-4-5 0 16,4 0 0-16,-3 3 8 0,3 3-8 0,0-6 0 0,-3-1 0 0,6 7-11 15,1-12-1-15,3 0-1 0,-3 0 0 0,3 0 0 32,-3-6-51-32,3 6-9 0,0-6-3 0</inkml:trace>
  <inkml:trace contextRef="#ctx0" brushRef="#br0" timeOffset="156649.03">10643 2322 990 0,'0'0'21'0,"-3"6"5"0,-4 0 1 0,0-1 1 16,3 1-28-16,1 3 0 0,-4 3 0 0,3-6 0 0,4-6 56 0,-7 0 4 0,7 0 2 15,-11 6 0-15,11-6-13 0,0 0-2 16,0 0-1-16,-3 6 0 0,3-6-21 0,0 0-4 16,0 0-1-16,0 0 0 15,0 0 0-15,0 0 0 0,0 0 0 0,0 0 0 0,0 0 4 0,0 0 0 0,0 0 0 0,0 0 0 16,0 0-24-16,0 0 0 0,0 5 0 0,7 7 0 15,0-6 0-15,0-6-12 0,0 6 12 0,4-6-12 16,-4 0 12-16,0 0 0 0,3 3 8 0,-3-3-8 16,4 0 0-16,0-3 0 0,-1 3 0 0,1-6 0 15,3 0 8-15,-4 0-8 0,1 0 8 16,0 1-8-16,-1-1 0 0,-3 0 0 0,0 0 0 0,0 0 0 16,0 0 0-16,-3 3 0 0,3-3 0 0,-3 0 0 15,-1-5 9-15,1 11-9 0,-4-6 12 0,3 0-12 16,-3 0 8-16,0 6-8 0,0 0 0 0,-3-12 0 15,-1 6 13-15,1-2-4 0,-1 2-1 0,-3 0 0 16,0 0-8-16,0 0 0 0,0-6 0 0,0 6 0 16,-7 1 0-16,3 5 0 0,0-6 0 0,1 3-11 15,-4 3 11-15,0-6 0 0,3 6 0 0,-7 0 0 16,4-6 0-16,0 12 0 0,0-6 8 0,0 0-8 16,3 0 0-16,1 0-8 0,3 6 0 0,7-6 0 0,-4 3 8 0,1 8 0 15,-1-5 0-15,4 6-8 16,0-6-6-16,0 0-1 0,0-6 0 0,0 12 0 0,7-1-6 0,-3 4-2 15,3-3 0-15,-4-6 0 16,4 5-39-16,4-5-8 0,-4 3-2 0</inkml:trace>
  <inkml:trace contextRef="#ctx0" brushRef="#br0" timeOffset="157430.578">10961 2234 1037 0,'0'0'44'16,"0"0"-36"-16,0 0 24 0,0 0 5 0,0 0 1 0,0 0 0 15,0 0-18-15,0 0-3 0,0 0-1 0,0 8 0 16,3-2 0-16,-3-6 0 0,4 6 0 0,-1 0 0 16,1 0 7-16,-1 0 1 0,5 0 0 0,-5 0 0 0,1-1-5 0,-4 1-1 15,3 9 0-15,1-9 0 16,-4 0 3-16,3 0 1 0,-3-6 0 0,0 0 0 0,0 0 5 0,0 0 1 16,0 0 0-16,0 0 0 15,0 0-15-15,0 0-2 0,0 0-1 0,0 0 0 0,0 0 10 0,0 0 1 16,0-6 1-16,0 0 0 15,0 0-14-15,4-6-8 0,-4 3 8 0,0 4-8 0,3-1 0 0,-3-6 0 16,4 6 0-16,-1-6 0 16,-3 1 0-16,4 2-12 0,-1 3 2 0,1-6 0 0,-1 6 10 0,4 0 0 15,-3 0 0-15,-4 6 0 16,3 0 0-16,5 0-8 0,-1 0 0 0,0 6 0 0,0 0-2 0,3 0 0 16,-6 6 0-16,3-6 0 15,0 3 10-15,-4 2 0 0,4 1 0 0,-3-6 0 0,0 6 0 0,3-1 0 16,-4 4 0-16,1-3 0 0,-1 0 0 0,1-6 11 15,-1 5-3-15,1-2 0 0,-1-3-8 0,-3-6 12 0,0 0-12 0,0 0 12 16,0 0 6-16,0 0 2 0,4 6 0 0,-4-6 0 16,0 0 9-16,0-9 3 0,3 3 0 15,-3 0 0-15,4 0-20 0,-1 1-3 0,-3-1-1 0,4 6 0 16,-1-6-8-16,1 6 0 0,-4-6 0 0,4 0 0 16,-4 6 0-16,0 0 0 0,3-6 0 0,1 0 0 15,-1 12 0-15,4 0-11 0,-3-6 3 0,3 0 0 16,-4 0 8-16,4 6-8 0,0-6 8 0,-3 6-8 15,3-6 0-15,-3 6 0 0,-4-6 0 0,3 0 0 16,1 6 8-16,-1-6-8 0,1 5 8 0,-4-5-8 16,7 0 8-16,-7 0 0 0,0 0 8 0,3 0-8 15,-3 0 0-15,7 0 0 0,-7 0 0 0,0 0 0 16,0 0 0-16,0 0 0 0,0 0 0 0,0 0 0 16,0 0 0-16,0 0 0 0,0 0 0 0,0 0 0 0,0 0 11 0,4 6-3 15,-4-6 0-15,3 12 0 16,-3-3-8-16,0-9 0 0,4 6 0 0,-4-6 0 0,0 6 0 0,0-6-11 15,3 11 3-15,1 1 0 0,-4-6 8 0,3 0 0 16,1 0 0-16,3 3 0 16,-3-3-53-16,3-1-9 0,3 1-2 0,-3 0 0 15,4-6-22-15,-1 6-5 0,-3-6-1 0,4 0 0 0</inkml:trace>
  <inkml:trace contextRef="#ctx0" brushRef="#br0" timeOffset="158255.635">11405 2260 1109 0,'0'0'47'0,"0"0"-38"16,0 0 10-16,0 0 1 0,4 6 1 0,3 0 0 16,-4 6 27-16,1-7 4 0,-4-5 2 0,3 6 0 0,1 9-18 0,0-9-4 15,-1 6-1-15,1-6 0 0,-1 5 10 0,1 1 3 16,-1-3 0-16,1 3 0 16,-1-6-16-16,-3 5-4 0,4-5 0 0,-4-6 0 15,0 0-12-15,0 0-2 0,0 0-1 0,0 0 0 0,0 0-9 0,0 0 8 16,0 0-8-16,0 0 8 0,0 0 0 0,0 0 0 15,0 0 0-15,0 0 0 0,7-6 12 16,-4 0 1-16,1 1 1 0,-4-7 0 0,3 6-10 0,-3-6-1 16,0 3-1-16,0-2 0 0,0 5-10 0,0 6 8 15,0-6-8-15,0 6 8 16,0 0-8-16,0 0 8 0,0 0-8 0,-3-6 8 16,3 6-8-16,0-6 0 0,0-6 0 0,0 12 0 0,0 0 0 0,0 0 0 15,0 0 0-15,0 0 0 0,0 0 0 0,0 0 0 16,0 0-8-16,0 0 8 0,0 0-13 0,0 0 1 0,0 0 1 0,0 0 0 15,0 0 11-15,0 0-13 0,0 0 5 0,0 0 8 16,0 12 0-16,0-12 0 0,3 6 0 0,1 0 0 16,-1 0 0-16,1 0 0 0,0-1 0 0,-4 7 0 15,3-6 0-15,1 3 0 0,-4-9 0 0,3 6 0 16,1 0 9-16,-4-6-9 0,0 0 10 0,0 0-10 16,0 0 17-16,0 0-2 0,3 0-1 0,-3 0 0 15,0 0 16-15,0 0 3 0,0 0 1 0,0 0 0 16,7 0-21-16,-7 0-4 0,7 0-1 0,-7 0 0 15,4-6-8-15,-4 6 10 0,7 0-10 0,-4-6 10 16,1 0-10-16,-1 3 0 0,4 0 0 0,-7 3 8 16,8-3-8-16,-5-3 0 0,4 0 0 0,-7 6 0 15,7 0 0-15,-7 0 0 0,0 0 0 0,7-5 0 16,-3 5 0-16,3 0 0 0,-7 0 0 0,7-6 0 0,0 12-8 0,-4-6 8 16,-3 0-10-16,7 0 10 0,1 5 0 15,-5-5-9-15,4 6 9 0,-3-6 0 0,3 6 0 0,-7-6 0 16,3 0 0-16,1 3 0 15,3 0 0-15,-4 0 0 0,4 3 0 0,-3 0 0 16,-1-6 0-16,1 6 0 0,0 0 0 0,-1-1 0 0,4 1 0 0,-3 0 0 16,-1 6 0-16,1-3 0 0,-1-3 0 0,1 0 0 15,-4-6 0-15,3 5 0 0,1-5-16 0,-1 12 3 16,1-6 0-16,-1 0 0 16,-3-6-2-16,4 0 0 0,-1 6 0 0,-3-6 0 0,0 0 1 0,4 6 0 15,3-3 0-15,-3 2 0 0,-1 7-6 16,-3-12 0-16,7 0-1 0,-3 6 0 15,3-6-32-15,-4 6-7 0,4-6 0 0</inkml:trace>
  <inkml:trace contextRef="#ctx0" brushRef="#br0" timeOffset="158829.466">11878 2395 1440 0,'0'0'30'0,"0"0"6"0,0 0-28 0,0 0-8 0,0 0 0 0,0 0 0 16,0 0 53-16,-7-6 10 0,3 1 1 0,4 5 1 15,0 0-24-15,0 0-5 0,0 0 0 0,0 0-1 16,0 0-10-16,0 0-1 0,0 0-1 0,0 0 0 0,0 0-23 0,0 0 0 15,0 0 0-15,7 0 8 0,1 0-8 0,-1 0 0 16,0 0 0-16,0 0 0 16,0 0 0-16,0-6 0 0,0 6 0 0,0-6 0 15,0 6 0-15,0-6 11 0,0 0-11 0,0-3 12 0,0 3-12 0,-3-5 0 16,-1-1 9-16,4 6-9 0,-3 0 8 0,-1-6-8 16,-3 12 8-16,0 0-8 0,4-9 0 0,-4 4 0 15,0-1 0-15,-4-6 8 0,4 12-8 0,0-6 0 16,-3-6 0-16,-1 12-8 0,4 0-7 15,0 0-1-15,0 0 0 0,-7 0 0 0,-3 0 0 0,3 0 0 0,0 0 0 16,-4 0 0-16,4 0 16 0,0 12 0 0,3-6 0 0,-3-6-9 16,7 0 9-16,-7 6 0 0,4 6 0 0,-1-7 0 15,1 4 0-15,-1 9 0 0,4-6 0 0,0-1 0 16,0 7 0-16,0-3 0 0,0-3 0 0,0 5 0 16,4-5 8-16,-1-6-8 0,1 3 10 0,-1-3-10 15,1-1 18-15,3 7-2 0,0-6-1 0,0 0 0 16,0 0-15-16,0 0 11 0,4-3-11 0,-1 0 10 15,1-1-10-15,3-2 0 0,-3 12 0 0,-1-12 8 16,1-9-8-16,-1 6 0 0,1 1 0 0,-1-4 0 31,1 0-42-31,0 0-4 0,3-6-1 0,-4 0 0 0,1 1-59 0,-1 2-12 16,1 3-2-16,0-6-1 0,3 0 3 0,-4 1 1 0,1 5 0 16</inkml:trace>
  <inkml:trace contextRef="#ctx0" brushRef="#br0" timeOffset="159332.97">12220 2278 1011 0,'0'0'22'0,"0"0"5"0,0 0 1 0,0 0 0 15,0 0-28-15,0 0 0 0,0 0 0 0,0 0 0 0,0 0 65 0,-7 6 7 16,7-6 2-16,-7 5 0 0,4 1-30 0,-1-3-5 16,4-3-2-16,-3 12 0 0,3-6 11 0,0 0 1 0,0 0 1 0,0 5 0 15,0-5-11-15,0 0-3 0,0-6 0 0,0 6 0 16,3 3-15-16,-3-3-3 0,4 6-1 0,-1-1 0 15,-3 1-8-15,4-6-1 0,-1-3-8 0,1 9 12 16,-4-12-12-16,0 0 0 0,0 0 0 0,0 0 0 16,3 6 9-16,-3-6-9 0,0 0 8 15,0 0-8 1,0 0 11-16,0 0-3 0,0 0-8 0,0 0 12 16,0 0-1-16,0 0-1 0,0 0 0 0,0 0 0 0,0 0-2 0,0 0-8 0,0 0 12 0,0 0-4 15,0 0-8-15,0-6 0 0,4-6 0 0,-4 9 8 16,3-3-8-16,1 0 0 0,-1-6 0 0,1 7 0 15,-1-7 0-15,1 6 0 0,-4 0 0 0,3-3 0 16,5 3 0-16,-5 0 0 0,-3 6 0 0,4-5 0 16,3 5 0-16,-4-6 0 0,4 0 0 0,0 6 0 15,0-6 0-15,0 6 0 0,0 0 0 0,0 0 0 0,4-6-9 0,-4 6 9 16,0 0 0-16,-7 0 0 16,7 6 0-16,4-6 0 0,-4 6 0 0,0 0 0 15,-4 0 0-15,1-1 0 0,3 1 0 0,-3 0 0 0,-1 3 0 0,1-3 0 16,-1 6 0-16,-3-6 0 15,4 5 0-15,-4 1 0 0,3-3 0 0,-3 3 9 0,0-1-9 0,4 1 10 16,-4-6-10-16,0 6 10 0,0-6-10 0,0-6 8 16,0 0-8-16,0 0 8 15,0 0-8-15,0 0-16 0,0 0 4 0,0 0 1 16,0 0-57-16,0 0-11 0,0 0-2 0,7 0-1 16,0 3-24-16,0 0-5 0,0-3-1 0</inkml:trace>
  <inkml:trace contextRef="#ctx0" brushRef="#br0" timeOffset="159768.765">12767 2216 1416 0,'0'0'29'0,"-3"6"8"0,-1 3-29 0,-3-3-8 0,3-1 0 0,-3 1 0 15,4 6 41-15,-1-6 7 0,-3 0 2 0,0 0 0 16,7-6-6-16,-7 6 0 0,7-6-1 0,-7 5 0 16,0-5-22-16,7 0-4 0,-7 0-1 0,-4 0 0 15,4 0-16-15,7 0 0 0,-7 6 8 0,0-3-8 0,0 9 0 16,7-12 0-16,-7 0 8 0,0 6-8 0,0-6 14 0,7 0-1 15,-7 6 0-15,7-6 0 0,-4 6-13 0,1 0 0 16,-1 5 0-16,4-2 0 0,-3 3 0 0,3-6 0 16,0 6 0-16,0-1 0 0,0 1 0 0,0 0 0 15,3 3 0-15,4-4 0 16,-3 1 0-16,3 0 0 0,0 0 0 0,0 2 0 16,0-8 10-16,4 6-10 0,-1 0 10 0,1-6-10 15,-1 2 10-15,1 1-10 0,0 0 10 0,-1-3-10 0,4 0 8 0,-3 0-8 16,0-1 0-16,3-5 0 0,-4 0 0 15,1 0 0-15,-1 0-11 0,1 0 11 16,0-5-145-16,-1 5-22 0</inkml:trace>
  <inkml:trace contextRef="#ctx0" brushRef="#br0" timeOffset="160310.608">12972 2328 1527 0,'-7'11'32'0,"7"-11"7"0,-4 12-31 0,1-3-8 0,-1 3 0 0,4-6 0 0,0-6 0 0,0 0 0 16,0 0 0-16,4 6 0 15,-1-1 33-15,1 1 9 0,3 0 2 0,-4-6 0 0,8 6-18 0,-4-12-3 16,3 6-1-16,1 0 0 0,-4-6-22 0,0 0 0 15,0 1 0-15,4 5 0 0,-1-6 0 0,-3 0 0 16,0 0 0-16,0-3 0 0,1 3 11 0,-5-6-3 16,4 7 0-16,-3-1 0 15,-1 0-8-15,-3 0 0 0,4 0 0 0,-1-6 8 16,-3 12 12-16,0 0 1 0,0 0 1 0,0 0 0 0,0 0-22 0,-7-3 0 16,4-3-10-16,-1 6 10 0,1-5 0 0,3 5 16 15,0 0-2-15,0 0 0 0,-11-6-6 0,11 6 0 16,0 0-8-16,0 0 12 15,0 0-12-15,-7 6 0 0,-4-1 0 0,11-5 0 0,-7 0 0 0,7 0-8 0,0 0 8 0,-7 3-13 16,7-3 13-16,-7 6 0 0,7 6 0 0,-3 0 0 16,3-6 0-16,3 5 0 0,-3 1 0 0,4-3 0 15,-1 3 0-15,1 0 0 0,3 5 0 16,-4-5 0-16,8 3 0 0,-4-4 0 0,0 1 0 0,0 6 0 16,4-9 0-16,-1 8 0 0,1-5 0 15,3 0 0-15,0 0-16 0,4-4 2 16,-4 4 1-16,3 0 0 0,1-6 13 0,0 0 0 0,-4-1 0 15,4 7 0 1,3-6-9-16,-4-6-6 0,4 0-1 0,1-6 0 16,-1 6-40-16,0-12-9 0,0 7-2 0,0-1 0 15,4 0-5-15,-4-9 0 0,0 3-1 0,1 1 0 16,-1-1-22-16,-4-6-4 0,4 4-1 0</inkml:trace>
  <inkml:trace contextRef="#ctx0" brushRef="#br0" timeOffset="181825.569">14365 1699 732 0,'0'0'15'0,"0"0"5"16,0 0-20-16,0 0 0 0,0 0 0 0,0 0 0 15,-3 5 28-15,3 1 3 0,-4 0 0 0,4 0 0 16,-3 6 37-16,3-3 7 0,0 2 1 0,0 1 1 15,0 0-21-15,3 6-4 0,1-4 0 0,-4 4-1 0,3 0-3 16,1-1 0-16,-4 10 0 0,3-10 0 0,1 4-12 0,-4 2-4 0,3-5 0 0,1 3 0 16,-4-4-13-16,3 7-3 0,1-7-1 0,-4 10 0 15,3-10 13-15,1 10 4 0,-4-4 0 16,0 4 0-16,0 2 6 16,3 1 2-16,-3-10 0 0,0 10 0 15,0 2-15-15,0-8-2 0,0-1-1 0,0-2 0 16,0 2-1-16,0-8 0 0,0 3 0 0,0-1 0 0,0-5-21 0,0 0 0 0,0-4 0 15,0 4 0-15,0-6 0 16,0-6 9-16,0 0-9 0,0 0 0 0,0 0 15 0,0 0-4 0,0 0-1 0,0 0 0 31,0 0-32-31,0 0-6 0,0 0-2 0,0 0 0 0,0 0-42 0,0 0-9 0,4 0-2 16,3 0 0-16,-4 0-21 0,-3 6-5 0,4-6-1 16,-4 0-519-16</inkml:trace>
  <inkml:trace contextRef="#ctx0" brushRef="#br0" timeOffset="182455.459">14661 2210 1454 0,'0'0'32'0,"0"0"6"0,-3 6 2 0,3-6 1 0,-4 6-33 0,4-6-8 0,0 6 0 0,0-6 0 15,0 9 12-15,0-9 0 0,0 0 0 0,4 5 0 16,3 1 13-16,-4-6 3 0,-3 0 1 0,8 12 0 15,-5-12-18-15,4 0-11 0,0 6 12 0,0-6-12 16,0 0 12-16,-3 0-12 0,-4 0 12 0,7 0-12 16,0 0 12-16,-4-6-4 0,5 6 0 0,-8 0-8 15,0 0 11-15,7-6-11 0,-4 0 10 0,4 6-10 16,-3-6 11-16,-1 1-11 0,1 2 12 0,-1-3-12 16,-3 6 9-16,4-6-9 0,-4 6 0 0,0 0 9 15,3-6-9-15,-3-6 0 0,4 6 0 0,-4 6 8 16,0-6-8-16,-4 1 0 0,4 5 0 0,0 0 0 15,-3-6 9-15,-1-3 0 0,1 3 0 0,-1 0 0 0,-3 0-9 16,0 6 8-16,0-6-8 0,0 0 8 16,0 6-16-16,-4 0-4 0,4 0-1 0,-3 0 0 0,3 0-3 0,-4 0 0 15,0 0 0-15,4 0 0 0,-3 0 16 0,3 6-9 16,0-6 9-16,0 6-8 0,0 0 8 0,3 3 0 16,1-3-9-16,-1 6 9 0,8-1-11 0,-4 7 3 15,3-3 0-15,4 2 0 0,-3 7 8 0,3-7-8 16,0 10 8-16,0-9-8 0,3 5 8 0,-3-2 0 15,4 2 0-15,0-5 0 0,3 2 0 0,-4-2 0 0,1 0 0 16,3 2 0-16,-3-2 0 0,-1-6 0 0,1 2 12 0,-1-2-4 16,-3 0-8-16,4 0 12 0,-4-7-4 15,0-5 0-15,0 12-8 0,0-12 0 0,0 0 0 16,-3 6 8 0,3-6-44-16,0 0-9 0,4-6-2 0,-4 6-415 0,3 0-83 0</inkml:trace>
  <inkml:trace contextRef="#ctx0" brushRef="#br0" timeOffset="183297.497">15293 2198 806 0,'0'0'17'0,"0"0"4"0,0 0 1 0,0 0 2 0,0 0-24 0,0 0 0 0,0 0 0 0,0 0 0 15,-4 0 108-15,4 0 16 0,0 0 4 0,0 0 1 16,0 0-33-16,0 0-8 0,0 0 0 0,0 0-1 16,0 0-35-16,0 0-6 0,0 0-2 0,0 0 0 15,0 0-24-15,0 6-4 0,0 6-2 0,0-6 0 0,0 6-2 16,4 2 0-16,-4-2 0 0,0 0 0 0,3 5-4 15,-3-8 0-15,0 9-8 0,4-6 12 0,-4 5-12 0,0-2 9 16,4-3-9-16,-4 0 8 0,3 5-8 16,-3-11 0-16,4 3 9 0,-4-3-9 0,0 6 17 0,0-7-1 15,3 7 0-15,-3-6 0 0,0-6 9 0,0 6 2 16,0-6 0-16,0 6 0 0,0-6-7 16,0 0 0-16,0 0-1 0,4 6 0 0,-4-6-7 0,0 0 0 15,0 0-1-15,0 0 0 0,0 0-1 16,0 0 0-16,0 0 0 0,0 0 0 0,0 0-2 0,0 0 0 15,0 0 0-15,3 0 0 0,-3 0 3 0,4-6 0 16,3 0 0-16,-4 0 0 0,1 0-23 0,-4-11-5 16,3 5-1-16,1-3 0 0,-1 3 38 0,1-5 7 0,-1-1 1 15,1-3 1-15,-1 4-29 0,1-7 8 0,0 10-8 16,3-10 0 0,-4 6-21-16,1-2-7 0,3 2-2 0,-4 6 0 0,1 1 30 0,-1 2 0 15,1 3 0-15,-1-6 0 0,-3 6 0 0,0 6 0 0,4-6 0 0,-4 6 0 16,0 0-10-16,0 0 10 0,0 0-10 0,0 0 10 31,0 0-53-31,0 0-5 0,0 0-1 0,0 0 0 16,7 0-11-16,-7 0-2 0,7 0-1 0,-4 0 0 0,5 0-37 15,-5 0-7-15,4 6-2 0</inkml:trace>
  <inkml:trace contextRef="#ctx0" brushRef="#br0" timeOffset="183675.66">15547 2216 1219 0,'0'0'52'0,"0"0"-42"16,0 0 17-1,0 0 3-15,0 0 1 0,0 6 0 0,0-6 26 0,0 6 6 0,0-6 1 0,0 9 0 16,0-4-52-16,0-5-12 0,3 6 0 0,-3 6 0 16,0 0 0-16,4-6 0 15,-4 0 0-15,0 2 0 0,4 10 0 0,-4-12 0 16,0 6 0-16,0-1 0 15,0 4 0-15,0-3 0 0,3 0 0 0,-6-1 0 0,3 7-8 0,0-12-5 0,-4 3-1 0,4 3 0 32,0-7-29-32,-4 7-5 0,4-12-2 0,0 0 0 15,0 0-10-15,0 0-1 0,0 0-1 0</inkml:trace>
  <inkml:trace contextRef="#ctx0" brushRef="#br0" timeOffset="183848.83">15575 2001 1489 0,'-7'12'31'0,"0"0"7"16,4 0-30-16,3-4-8 0,-4 4 0 0,4-6 0 15,0 6-71-15,0-12-15 0</inkml:trace>
  <inkml:trace contextRef="#ctx0" brushRef="#br0" timeOffset="184316.032">15759 2322 1693 0,'-4'17'35'0,"-3"1"9"0,3-3-35 0,4-3-9 0,-3 5 0 0,3-11 0 15,-4 3-16-15,4-9-6 0,0 0-1 0,0 0 0 16,0 0 0-16,0 0 0 0,0 0 0 0,0 0 0 16,0 0 7-16,4-3 0 0,-1-3 1 0,1-6 0 15,0 1 1-15,-1-1 0 0,4 0 0 0,-3-3 0 16,-1 4 14-16,1-1-9 0,-4-6 9 0,3 3-8 15,4 4 8-15,-3-1 0 0,-1-6 0 0,1 7 0 16,-1 2 37-16,1-3 10 0,-1 0 1 0,-3 6 1 16,0 0-21-16,0 6-4 0,0 0 0 0,0 0-1 15,0 0 7-15,0 0 2 0,0 0 0 0,0 0 0 16,0 0 12-16,0 0 4 0,0 0 0 0,4 6 0 16,0 12-28-16,-4-6-4 0,3 2-2 0,1 4 0 15,-4-6-2-15,3 5-1 0,-3 4 0 0,4-3 0 16,-1-1-19-16,-3-2-4 0,4-3-1 0,-1 5 0 0,1-5 13 0,-1 0 10 15,1-3-2-15,-1 3 0 16,1-7-8-16,-4-5 0 0,0 0 0 0,0 0 8 0,0 0-8 0,3 0 0 16,-3 0-12-16,11 0 12 15,-4 0-30-15,0 0 2 0,0-5 0 0,0 5 0 16,0-6-51-16,0 6-9 0,0-6-3 0</inkml:trace>
  <inkml:trace contextRef="#ctx0" brushRef="#br0" timeOffset="184920.132">16171 2092 1014 0,'0'0'43'31,"0"0"-35"-31,-3 6 55 0,-4 0 10 0,3-6 3 0,1 15 0 16,-4-9-32-16,3 0-7 0,1 0-1 0,-1 5 0 15,1 1 1-15,3-3 0 0,-4 3 0 0,0-1 0 16,4 1 6-16,0 6 1 0,0-9 0 0,0 8 0 16,0 1-20-16,4-6-3 0,0-1-1 0,-1 4 0 0,4-3-5 0,-3 0-2 15,3-6 0-15,0 5 0 16,3-2-1-16,-3-6 0 0,0 0 0 0,-3 3 0 16,3-6 0-16,0-6 0 0,-3 3 0 0,3 0 0 15,-4-6-12-15,1 3 9 0,-1 1-9 0,1-1 8 16,-1 0-19-16,-3 0-4 0,0 0-1 0,0 6 0 15,0-12-1-15,0 12-1 0,0 0 0 0,0 0 0 0,-3-6 0 0,3 6 0 16,0 0 0-16,-7-3 0 16,7 3 0-16,0 0 0 0,0 0 0 0,-7 0 0 0,3 6 18 0,-3-3 0 15,4 9-8-15,3-6 8 16,-4 6 0-16,4-6-12 0,0 5 12 0,0-2-10 0,0-3 10 0,0 6-8 0,4-6 8 16,-4 0-8-16,0 5 8 0,3 1 0 15,-3 0 0-15,4 8 0 0,-1-2 10 0,1 0-2 16,-1 2-8-16,1-2 12 0,3-6 1 0,-4 8 0 15,1-8 0-15,3 6 0 0,-7-1-1 0,3-2-1 0,1 3 0 16,-1 5 0-16,-3-5 5 0,4 2 2 16,-4-2 0-16,0 5 0 0,0-8-2 0,0 3 0 0,-4-6 0 15,1 5 0-15,-1-8 7 0,1 3 1 0,-4 5 0 16,3-5 0-16,1 0-3 0,-4-6 0 0,0 9 0 16,0-10 0-16,3 1-5 0,-3-6 0 15,3 6-1-15,-3 0 0 0,4-6 1 0,-4 0 0 0,3 0 0 0,-3-6 0 16,0 6 0-16,0 0 0 0,4-6 0 0,-4 0 0 15,0 1-16-15,-4-10-12 0,0 3 3 0,4 0 0 16,0-5-31-16,0 5-5 0,-3-3-2 16,3-8 0-16,0 5-137 0,3-3-27 15,0-2-5-15,1-1-2 0</inkml:trace>
  <inkml:trace contextRef="#ctx0" brushRef="#br0" timeOffset="185308.871">16489 1749 1249 0,'0'0'27'0,"-4"5"5"0,4 1 2 0,-3 6 2 0,3 0-28 0,0 0-8 0,3 2 0 0,-3-2 0 15,0 12 62-15,4-13 11 0,-4 10 3 0,3-3 0 16,1-1-23-16,-1 4-4 0,1-4-1 0,3 7 0 16,-3-4-18-16,-1-2-4 0,4 6-1 0,-3-4 0 15,-1-2-25-15,1 5 0 0,-1-2 0 0,1-3 0 16,-1-1 0-16,-3 1 0 0,0 2 8 0,4-8-8 15,-4 12 8-15,0-10-8 0,0 4 8 0,0-6-8 16,-4 0 0-16,4-4 0 0,0 4-12 0,-3 0 12 16,3-6-37-16,-4 0 0 0,4-6 0 0,-3 6 0 15,3-6-29-15,0 0-6 0,0 0 0 0,-7 0-373 16,7 0-75-16</inkml:trace>
  <inkml:trace contextRef="#ctx0" brushRef="#br0" timeOffset="185562.589">16309 1995 1448 0,'0'0'41'0,"0"0"9"0,0 0-40 0,0 0-10 0,0 0 0 15,0 0 0-15,0 0 19 0,0 0 1 0,0 0 1 0,0 6 0 16,3 0-9-16,1 0-1 0,3 6-1 0,0-6 0 15,0 0 14-15,0 0 2 0,7-1 1 0,0 4 0 16,1-3-15-16,-1 0-2 0,0 0-1 0,3-6 0 16,-3 6-9-16,1-6 12 0,2 0-12 0,4 0 12 31,1 0-117-31,-5-6-23 0,1 6-5 0</inkml:trace>
  <inkml:trace contextRef="#ctx0" brushRef="#br0" timeOffset="188429.941">16792 2266 1440 0,'-10'12'30'0,"10"-12"6"0,-7 0-28 0,0 6-8 0,-1-1 0 0,1-5 0 16,0 0 64-16,7 0 11 0,-7 0 2 0,0 0 1 15,0 0-10-15,0 0-1 0,7 0-1 0,-7 0 0 16,0 0-6-16,3 6-2 0,1 9 0 0,-4-15 0 16,7 0-34-16,0 0-6 0,0 0-2 0,0 0 0 15,0 0-16-15,0 0 0 0,3-12-11 0,-3 12 11 16,4-3-13-16,-1-3 4 0,5 6 1 0,-1 0 0 15,0 0-1-15,3 6 0 0,-3 3 0 0,4-3 0 16,-4-6 9-16,4 6 0 0,-4-6-9 0,0 0 9 16,0 0 0-16,-7 0 0 0,3 0 0 0,-3 0 8 15,7-6 0-15,-3 0 0 0,-1-3 0 0,-3 3 0 16,4 1 0-16,-4-7 0 0,0 0 0 0,0 0 0 16,0-2 0-16,0 2 0 0,-4 6 0 0,4-6 0 15,-3 0-8-15,3 7 0 0,0-1 0 0,0 0 0 0,0 6 0 0,0 0 0 16,0 0 0-16,0 0 0 0,0 0 0 0,0 0-11 0,0 0 3 0,0 0 0 15,0 0-8-15,-7 6 0 0,3 0-1 0,4 5 0 16,-3 1 17-16,-1 0-10 0,1 0 10 0,-4 2-8 16,3 4 0-16,1-6 0 0,-5-6 0 0,5 8 0 15,-1 4 8-15,-3-6 0 0,4-1 0 0,-4 4 0 16,3-3 8-16,1 0 4 0,3-6 1 0,0-6 0 16,0 5 9-16,-4 7 2 0,4-12 0 0,0 0 0 15,4 6-13-15,3-6-3 0,-4 6 0 0,4-6 0 16,0 3 8-16,0-3 2 0,1-3 0 0,-1 3 0 15,3 0-37-15,-3 0-7 0,4 0-2 0,-4 0 0 16,3 0-4-16,-2 0-2 0,2 3 0 16,-3-6 0-16,4 3-57 0,-4-6-11 0,7 0-2 0,-4-6-1 15,1 7-78-15,0-7-15 0,-1 6-3 0</inkml:trace>
  <inkml:trace contextRef="#ctx0" brushRef="#br0" timeOffset="188785.023">16986 1766 1774 0,'-3'30'75'0,"-1"-10"-60"15,4 4 20-15,0-1 4 0,0 4 1 0,4 2 0 16,-4-3 0-16,3 4 0 0,4-4 0 0,-3 4 0 16,-1-13-20-16,1 10-4 0,-1-10-1 0,1 10 0 15,3-9-15-15,-3 5 11 0,3-2-11 0,-4-4 10 16,1 7-10-16,-1-9 10 0,1-4-10 0,-4 7 10 16,3 0-10-16,-3-4 10 0,0 4-10 0,0-6 10 15,0-1-10-15,0 4 0 0,0-3 9 0,-3 0-9 16,3-6 0-16,0 5-15 0,-4-5 3 0,4-6 0 15,0 6-41-15,0 3-8 0,0-3-2 0,0-6 0 16,0 0-33-16,0 6-8 0,0-6 0 0,4 6-372 16,3-1-73-16</inkml:trace>
  <inkml:trace contextRef="#ctx0" brushRef="#br0" timeOffset="189024.034">16902 2131 1494 0,'0'0'32'0,"0"0"8"0,0 0 0 0,0 0 3 0,0 0-35 0,0 0-8 0,7 0 0 0,-7 0 0 15,0 0 38-15,7 0 6 0,3 0 0 0,1 0 1 16,-1 0 6-16,5 0 1 0,-5 0 0 0,4-6 0 15,4 6-29-15,-4 0-6 0,0-6-1 0,4 6 0 16,-4-12-25-16,0 12-6 0,0-3-1 0</inkml:trace>
  <inkml:trace contextRef="#ctx0" brushRef="#br0" timeOffset="189844.507">17445 2131 1203 0,'-11'6'24'0,"1"-6"8"0,-1 5-32 0,1-5 0 0,2 6 0 0,1 0 0 0,0-6 70 0,7 0 7 15,-7 6 2-15,0 0 0 0,0-6-11 0,0 0-1 16,7 0-1-16,0 0 0 0,0 0-18 0,0 0-4 15,-3 6-1-15,3-6 0 0,-4 9-35 0,1-3-8 16,6-1 0-16,-3 1 0 0,4 6 0 0,-4 0 0 16,0-3 0-16,0 2 0 0,3 7 0 0,1-6 0 15,-1 5 0-15,1-2 0 0,-1 3 0 0,4-6 0 16,-3 5 0-16,-1-2 0 0,1-9 0 0,-1 6 0 16,1-7 0-16,-1 7 0 0,5-12 0 0,-8 0 10 15,7 6-10-15,0-6 10 0,0 0 10 0,0-6 3 0,0 6 0 0,3-12 0 16,-3 1 3-16,0 5 1 0,4-12 0 0,0 3 0 15,-4-2-14-15,3-965-2 0,1 1931-1 0,-4-960 0 16,0-1-10-16,0-6 0 0,-3 7 0 0,-1 2 8 16,1-3-18-16,-1 0-4 0,1 0-1 15,-4 7 0 1,3-10-37-16,-3 9-8 0,0-6-2 0,0 6 0 0,-3 0-16 16,3 6-3-16,-4 0-1 0,1-5 0 0,-4 5-91 0,0 0-19 15,-1 0-3-15</inkml:trace>
  <inkml:trace contextRef="#ctx0" brushRef="#br0" timeOffset="190299.671">17748 2181 1364 0,'-3'6'30'0,"-4"-1"6"0,3 7 2 0,-3 6 0 0,4-9-30 0,-5 8-8 16,5 1 0-16,-1 0 0 0,1 2 40 0,-1-2 6 16,4-1 2-16,-3 4 0 0,-1-3-20 0,4-7-3 0,-3 7-1 0,3-12 0 15,0 3-1-15,0-3-1 0,0-6 0 0,0 0 0 16,0 0-5-16,0 0-1 0,0 0 0 0,0 0 0 16,0 0 19-16,0 0 3 0,0 0 1 0,0-6 0 15,-4-3 1-15,4 3 1 0,0-12 0 0,0 7 0 16,0-1-20-16,0 0-4 0,4 3-1 0,-4-2 0 15,0-1-1-15,3 6-1 0,-3 0 0 0,4-6 0 16,-1 6-14-16,1 3 0 0,-4-2 8 16,3-1-8-16,4 6 0 0,-3-6 0 15,3 6 0-15,-7 0 0 0,4 0-9 0,3 0 9 0,0 0 0 0,0 0-9 16,0 6 9-16,-4 0-8 0,1-6 8 0,3 5-8 16,-4-5 8-16,5 6 0 0,-1-3 0 0,3 9 0 15,1 0 0-15,-4-6 0 0,3 11 0 0,1-5 0 16,-4 3 0-16,4-3 0 0,-4-1 0 0,-4 1 0 15,4-3 0-15,-3-3 9 0,-4-6-9 0,0 0 0 16,0 0 0-16,0 0 0 0,0 0-12 0,0 0 3 16,0 0-21-16,0 0-4 0,0 0-1 0,0 0 0 15,0 0-146-15,7 6-30 0</inkml:trace>
  <inkml:trace contextRef="#ctx0" brushRef="#br0" timeOffset="191147.582">18563 2119 1140 0,'-14'6'24'0,"7"0"4"15,0-6-28-15,0 6 0 0,-4-1 0 0,4 1 0 16,0 0 61-16,-3-6 7 0,3 12 0 0,-4-9 1 16,4 3-25-16,0 6-6 0,-4-7-1 0,4 1 0 0,0 0-26 0,0 6-11 0,7-12 8 0,-3 0-8 15,3 0 0-15,0 0 0 0,0 0 0 0,0 0 0 16,-7 6 0-16,7-6 0 0,0 0 0 0,0 0 0 15,-4 6 0-15,4-6 0 0,0 0 0 0,0 6 0 16,0-6 0-16,0 8 0 0,4-2 11 16,-1 6-11-1,-3-6 11-15,4-6-11 0,-4 0 12 0,3 12-12 0,-3-6 8 0,4 2-8 0,-1 4 0 0,-3 0 0 16,4-6 8-16,-1 0-8 0,-3 5 0 0,4-5 0 16,-4-6 12-16,3 6-4 0,-3-6 0 15,4 3-8-15,-4-3 15 0,7 3-4 0,-4-3-1 0,4 0 0 16,0-3 2-16,-3 3 1 0,3-9 0 0,0 3 0 15,0 6-3-15,-3-5-1 0,3-1 0 0,-4 6 0 16,4-6-9-16,-7 6 12 0,0 0-12 0,4 0 12 16,-4 0-12-16,7-6 0 0,-4 6-12 0,-3 0 12 15,0 0-13-15,8 6 5 0,-5 0 8 0,1 0-13 16,-1-1 4-16,1 7 1 0,-4-3 0 0,0 3 0 16,0-6 8-16,-4 0 8 0,4-6-8 0,-3 5 11 15,-4 7-3-15,-1-6 0 0,1 0 0 0,0-6 0 16,0 3-8-16,-3-3 0 0,-1-3 0 0,1 3 0 15,-1-6-20-15,0 0-4 0,1 0 0 0,-1-5 0 16,4 5-60-16,-3 0-12 16,-1 0-2-16</inkml:trace>
  <inkml:trace contextRef="#ctx0" brushRef="#br0" timeOffset="191787.587">18729 2401 576 0,'0'0'12'0,"0"0"4"0,0 0 0 0,0 0 0 0,0 0-16 0,0-6 0 0,0 6 0 0,0 0 0 16,0 0 0-16,0 0 0 0,7-6 0 0,-7 6 0 0,0 0 54 16,0 0 8-16,0 0 2 0,0 0 0 0,0 0 51 0,0 0 10 15,0 0 3-15,0 0 0 0,0 0-46 0,0 0-9 16,0 0-1-16,0 0-1 0,0 0-6 0,0 0-1 16,0 0 0-16,0 0 0 0,0 0-12 15,0 0-4-15,0 0 0 0,0 0 0 16,0 0-32-16,0 12-6 0,0-12-2 0,4 6 0 0,3-6-8 0,0 6 8 15,0-3-8-15,0-3 8 0,0 3 7 0,0-3 1 16,3 0 0-16,-2 0 0 0,2-3-16 0,1 3-10 16,-4-3 2-16,0 3 0 0,0-6 8 0,0 6 0 15,0 0 0-15,0-6 0 0,0 0 0 0,-3 0 0 16,3 1 0-16,-4-1 8 0,1 0 1 0,-1 0 1 16,1-6 0-16,-4 3 0 0,0-2-2 0,0 5-8 0,0-6 12 15,-4 6-4-15,1-6-8 0,-1 6 0 0,1-2 0 16,-4 8 0-16,0-6-8 0,3 0-4 0,-3 0-1 15,0 6 0-15,-4-6-4 0,1 6-1 0,-1 0 0 0,1 6 0 16,-1-6 18-16,0 6 0 0,4-6 0 0,4 6 0 16,-4 0 0-16,3 2 0 0,1-2 0 15,-1 6 0-15,1 0-8 0,-1-6 8 0,1 5-12 0,3 1 12 16,-4 3-9-16,4-9 9 0,0 6 0 0,0-1-9 16,0 1 9-16,4-6 0 0,-4 3 0 0,3 3-8 15,1-7 8-15,-4 7 0 0,3-6 0 0,1 0 0 16,-1 0 0-16,4 0 0 0,-3-6 0 0,3 6 0 15,0-4 0-15,0-2-12 0,4 3 2 0,-4-3 0 16,3 0-50 0,-3-3-9-16,4 1-3 0,3-4 0 0,-3 0-101 0,6 0-21 0,-3-6-4 15</inkml:trace>
  <inkml:trace contextRef="#ctx0" brushRef="#br0" timeOffset="192952.899">19025 2289 1076 0,'0'0'24'0,"0"0"4"0,0 0 2 0,-3 6 0 0,3-6-30 0,-7 3 0 16,7-3 0-16,-4 12 0 0,1-6 40 0,3-6 1 15,-4 6 1-15,1 0 0 0,3-6 14 0,-4 6 2 16,4-1 1-16,0 1 0 0,0 0-5 0,0 3-1 16,0-3 0-16,4 0 0 0,-4 6-17 0,3-7-4 15,-3 7-1-15,0-6 0 0,4 0-11 0,-1-3-1 16,-3-3-1-16,0 0 0 0,4 6-8 0,-4-6-2 15,3 6 0-15,-3-6 0 0,0 0 4 0,0 0 1 0,0 0 0 0,7 0 0 16,-7 0 1-16,4 0 0 0,3-6 0 0,-4 0 0 16,1 3 6-16,3-3 2 0,-3 0 0 0,-1 0 0 15,1 0-22-15,-1 1 9 0,4-1-9 0,-3 0 0 16,3 6 0-16,0-6-22 0,-4 6 3 0,-3 0 1 16,0 0 18-16,4-6 0 0,3 6 0 0,-7 0 0 15,7-3 8-15,-7 3 4 0,0 0 2 0,0 0 0 16,7 3-22-16,-7-3-5 0,4 6-1 0,-4-6 0 15,7 6 14-15,0-6 0 0,-7 0 0 0,3 6 0 16,1 0 0-16,-4-6 0 0,0 0 0 0,0 0 0 16,3 5 33-16,-3-5 10 0,0 0 1 0,0 0 1 15,0 0-28-15,0 0-5 0,0 0-2 0,0 0 0 16,7 0-2-16,-3-5 0 0,3-1 0 0,-4 0 0 16,4 6 10-16,-3-6 2 0,3-3 0 0,-3 3 0 15,-1 0-20-15,4 0 0 0,0 1 0 0,-3-1 0 0,3 0 0 0,0 6 0 16,0-6 0-16,0 6 0 0,0-6-12 15,0 6-7-15,0 0-1 0,-3 0 0 0,3 0 20 0,0 0 0 16,-7 0 0-16,0 0 0 0,0 0 0 0,7 0 0 16,-4 0 0-16,-3 0 0 0,7 0 0 0,0 6 0 15,-3-6 0-15,3 6 0 0,-7-6 0 0,4 6 0 16,-4 0 0-16,3-1 0 0,1 1 21 0,-4 3 5 16,3-3 1-16,4 0 0 0,-3 0-27 0,3-6 0 15,-7 0 0-15,3 6 0 0,4 0 0 0,4-6 0 16,-4 5 0-16,4-5 0 0,-1 0 0 0,1 0 0 0,-1-5 0 15,1 5 0-15,3 0 0 0,0-6 0 0,-3 6 0 16,3-6 0-16,-4 6 8 0,5-6-8 0,-5 6 8 16,1-6-8-16,-1 0 0 0,-3 3 0 15,0 3 0-15,0-6 0 0,-3 6 0 0,-4 0 0 16,0 0 0-16,0 0 0 0,7-6 9 0,-7 6-9 0,0 0 10 0,0 0-10 16,0 0 13-16,0 0-3 0,0 0-1 0,0 0 0 15,0 0 0-15,0 0 0 0,0 0 0 0,0 0 0 16,0 0-9-16,0 0 0 0,0 0 0 0,0 0 0 15,0 0 0-15,-3 6 0 0,-1 3 0 0,4-3 0 16,0 0 0-16,0 0-16 0,0 6 3 0,4-7 0 16,-1 7 13-16,1 0 0 0,-1-3 0 0,1 3 0 15,-1 5 0-15,1-5 0 0,3 0 0 16,-7 8 0-16,3-8 0 0,1 6 0 0,-1-4 0 0,-3 4 0 16,4 0 0-16,-4-1 0 0,0 1 0 0,0 2 0 15,0-2 0-15,-4 0 0 0,4-4 8 0,-3 4-8 16,3-6 0-16,-4 0 0 0,1-4 0 0,3-2 0 15,-4 0 10-15,4-6-10 0,0 0 8 0,-3 0-8 0,3 0 31 0,-4 0 1 16,4 0 0-16,-3 0 0 0,-1-6-7 0,1 3-1 16,-4-3 0-16,3 1 0 0,-3-7-12 0,0 6-4 15,0-6 0-15,3-5 0 0,-3 2 4 0,0 3 1 16,4 0 0-16,-4-5 0 0,3-4-13 0,-3 3 0 16,0 1 0-16,3-1 0 0,4-2 0 0,-3 2 0 15,3-6 0-15,-4 4 0 0,4-4 0 0,0 4 0 16,0 2 0-16,4-5 0 0,-4-1 0 0,3 9 0 15,1-2 0-15,3 5 0 0,0-3 0 0,-3 9 0 0,3-5 0 16,0 5 0-16,0 6 0 0,-7 0 0 0,0 0 0 0,10-6 0 16,-10 6 0-16,11 0 0 0,-11 0 0 0,0 0 0 15,11 0 0-15,-11 0 0 0,0 0 0 0,14 0 0 32,-14 0-20-32,0 0-8 0,10 6 0 0,-3 0-1 15,4 5-5-15,-8-5-1 0,1 9 0 0,-1-3 0 0,5 0 35 0,-5-1 0 0,-3 10 0 0,4-9 0 16,-4-1 0-16,0 7 0 0,0-6 0 0,-4 3 0 15,1-4 0-15,3 1 0 0,-4-6 0 0,-3 0 0 32,3 0-58-32,1-3-5 0,-1 0-1 0,-3-3 0 15,0-3 0-15,0 0 0 0,0-3 0 0,0-6 0 16,-4 6-20-16,4-11-4 0,-3-1 0 0,-1 3-1 0,4-8-11 0,-3-4-3 0,-12-26 0 16,8 21-522-16</inkml:trace>
  <inkml:trace contextRef="#ctx0" brushRef="#br0" timeOffset="193394.347">19752 1945 1234 0,'0'0'27'0,"0"0"5"0,0 0 2 0,0 0 2 0,0 0-36 0,0 0 0 0,0 0 0 0,0 0 0 16,0 0 51-16,0 0 3 0,0-5 1 0,0 5 0 16,0 0 14-16,0-6 3 0,0 6 1 0,0 0 0 15,0 0-36-15,0 0-7 0,4-6-2 0,-4 6 0 16,7 0-16-16,0 6-3 16,0-6-1-16,0 11 0 0,0-5 8 0,-4 6 2 0,4-6 0 15,-3 9 0-15,3 2-3 0,-3-5-1 0,-1 12 0 0,4-10 0 16,-3 10 8-16,-1-7 2 0,1 1 0 0,-1 9 0 15,4-10-10-15,-3 10-2 0,-4-10 0 0,3 7 0 16,1-4 4-16,-4-2 0 0,3 0 0 0,-3-4 0 16,4 4-7-16,-4-6-1 0,0-974 0 0,0 1936 0 15,0-974 0-15,0 0 0 0,0 0 0 0,0 0 0 16,0 0 8-16,0 0 2 0,0 0 0 0,0 0 0 16,0 0-42-16,0 0-8 0,0 0-1 15,0 0-1-15,0 0-11 0,3-6-3 0,-3 6 0 0,4-6 0 16,-4 6-38-16,0 0-8 0,0 0-2 15,-7 0 0-15,0-6-132 16,0 6-28-16,-11-18-4 0,4 4-2 0</inkml:trace>
  <inkml:trace contextRef="#ctx0" brushRef="#br0" timeOffset="193644.794">19699 2198 1090 0,'0'0'24'0,"0"0"4"0,0 0 2 0,0 0 2 0,0 0-32 0,0 0 0 16,0 0 0-16,0 0 0 0,0 0 51 0,0 0 4 0,0 0 1 0,0 0 0 15,0 0 6-15,-3-6 2 0,3 6 0 0,0 0 0 16,0 0-13-16,0 0-3 0,3-5 0 0,-3 5 0 16,7 0-3-16,-3-6-1 0,3 6 0 0,0 0 0 15,0 6-16-15,0-6-3 0,3 0-1 0,1 5 0 16,0-5 0-16,-4 0 0 0,3 6 0 0,-3-6 0 16,0 6-24-16,4-6 0 0,-4 0 0 0,4 0 0 15,-1 0 11-15,-3 0-3 0,4 0-8 16,-4 0 12-1,0 0-32-15,0 0-8 0,0-6 0 0,0 6-1 16,0-6-66-16,0 6-13 0,0-5-2 0,-3 5-400 0,3-6-80 0</inkml:trace>
  <inkml:trace contextRef="#ctx0" brushRef="#br0" timeOffset="194148.669">19950 2125 1497 0,'0'0'32'0,"0"0"8"0,0 0 0 0,0 0 4 0,0 0-36 0,-4 6-8 15,4-6 0-15,-3 6 0 0,-1-1 33 0,4 7 5 16,0 0 1-16,0-9 0 0,4 9-6 0,-1-6-1 16,1 5 0-16,-1-5 0 0,1 6 0 0,3-6 0 15,0 0 0-15,0 3 0 0,0-4-10 0,0 1-2 16,0 0-1-16,4 0 0 0,-4 0-6 0,0-6-1 16,0 0 0-16,-4 0 0 0,4 0 1 0,0 0 0 15,-7 0 0-15,0 0 0 0,4-6 2 0,-1 6 0 16,-3 0 0-16,0 0 0 0,0 0-3 15,7-6-1-15,-3 0 0 0,-4 6 0 0,0 0-11 0,0 0 0 16,0 0 0-16,0 0 0 0,0 0 0 0,0 0 0 16,4 0 8-16,-4 0-8 0,0 0 0 0,0 0 0 15,0 0 0-15,0 0 8 0,0 0-8 0,0 0 12 0,0 0-12 0,0 0 12 16,0 0-12-16,0 0 8 0,0 0-8 0,0 0 8 16,0 0-8-16,0 0 0 0,0 0 0 0,-4 0-11 15,0 12 2-15,-3-6 0 0,4 0 0 0,-1 0 0 16,1 0 9-16,-4-6 0 0,3 5 0 0,-3 4-8 15,4 3 8-15,-1 0 0 0,1 0 0 0,3-1-8 16,0 4 8-16,0 3-8 0,0-7 8 0,3 7-8 16,4 3 8-16,-3-10 0 0,3 7 0 0,0-6 0 15,0-6 0-15,3 0 0 0,1 8 0 0,0-14 8 16,-1 6 0-16,1 0 0 0,3 0 0 16,-3 0 0-16,3-6-8 0,-4 0 11 0,4 0-11 15,-3-6 12-15,3 6-12 0,-3-6 0 0,-1 0 0 16,1 0 0-16,-4-8-32 0,3 8-8 15,-3-6-1-15,0 0-1 0,-3-5-30 16,0 2-7-16,-4 3-1 0,0-6 0 0,0 7-129 0,0-1-27 0,-4-3-4 0</inkml:trace>
  <inkml:trace contextRef="#ctx0" brushRef="#br0" timeOffset="194731.167">20274 2289 918 0,'0'0'20'0,"0"0"4"0,0 0 0 0,0 0 3 0,4 3-27 16,-1 3 0-16,-3 6 0 0,4-6 0 0,-1 6 53 0,1-6 6 15,-1 5 1-15,-3-2 0 0,4 3 3 0,-1-6 1 0,-3 6 0 0,4-7 0 16,-1 7-2-16,1-6 0 16,-4-6 0-16,0 0 0 0,0 0-30 0,0 0-5 0,0 0-2 0,0 0 0 15,0 0-9-15,0 0-1 0,0 0-1 0,0 0 0 16,0 0 12-16,0 0 2 0,7 0 1 0,-7 0 0 16,4-6 7-16,3 6 2 0,0-6 0 0,-7 6 0 15,3-6-20-15,-3 6-4 0,11 0-1 0,-11 0 0 31,7 0-3-31,0 0-1 0,3 0 0 0,-2 0 0 16,-8 0-9-16,10 0 0 0,-3 6 0 0,-7-6 0 0,7 6 9 0,0-6-9 0,0 6 10 16,-3 0-10-16,-1 0 12 0,4 3-3 0,-3-3-1 15,-1-1 0-15,1 7 6 0,-4-12 1 0,0 0 0 0,4 6 0 16,-4-6 1-16,0 0 0 0,0 0 0 0,0 0 0 16,3 6-4-16,-3-6-1 0,0 0 0 0,0 0 0 15,0 0 5-15,0 0 2 0,0 0 0 0,0 0 0 16,0 0 2-16,0 0 0 0,0 0 0 0,0 0 0 15,0 0-20-15,0 0 10 0,0 0-10 0,11 0 8 0,-11 0-8 0,0 0 0 16,0 0 0-16,0 0 0 0,0 0 0 0,0 0 0 16,0 0 0-16,7 0 0 0,-7 0 0 0,0 0 0 15,0 0 0-15,0 0 0 0,0 0 0 0,0 0 0 16,0 0 0-16,10 0 0 0,-10 0 0 0,0 0 0 16,14 0 0-16,-14 0 0 15,0 0 0-15,11 0 0 0,-11 0 0 0,0 0 0 16,11-6 0-16,-1 6 0 0,-3-6 0 0,-7 6 0 15,11 0 0-15,-1-12 0 0,1 12 0 0,-4-5 0 0,0-1 0 0,0 0 0 16,-7 6 0-16,11-3 0 16,-4-3 0-16,3 6-14 0,-3-6 5 0,4 6 1 15,-4-6-20-15,4 0-3 0,-4 0-1 0,0 1 0 16,3-1-25-16,-3 0-6 0,4 0-1 0,0 0 0 16,-1 0 0-16,1-3 0 0,-1-2 0 0,1 5 0 15,3-6-24-15,-3 6-6 0,3-9-1 0,-4 4 0 16,1-1-92-16,-1 0-18 0</inkml:trace>
  <inkml:trace contextRef="#ctx0" brushRef="#br0" timeOffset="195493.608">20800 1816 1497 0,'-7'12'32'0,"7"-12"8"0,-7 6 0 0,3 0 4 0,1 5-36 0,-1-5-8 0,4 3 0 0,-3 9 0 15,3-6 53-15,-4-1 9 0,4 1 2 0,0 3 0 16,4-4-31-16,-4 7-5 0,3 0-2 0,-3-4 0 16,4-2-17-16,3 6-9 0,-4 0 10 0,4-4-10 15,0 4 12-15,0-1-3 0,0-5-1 0,0 9 0 16,-3-9 2-16,3-1 0 0,0 7 0 0,-3-3 0 15,3-4 2-15,-4 1 0 16,4 6 0-16,-3-12 0 0,-1 3 8 0,-3-4 1 16,0-5 1-16,4 6 0 0,-4-6-11 0,0 0-3 0,0 0 0 0,0 0 0 15,0 0 20-15,0 0 3 0,0 0 1 0,0 0 0 16,0 0 9-16,0 0 3 0,0 0 0 0,0 0 0 16,0 0-26-16,0 0-5 0,0 0-1 0,0 0 0 15,0 0 1-15,0 0 0 0,0 0 0 0,0 0 0 16,0 0-13-16,0 0 0 0,0 0 0 0,0 0 0 15,0 0 0-15,0 0 0 0,0 0 0 0,0 0 0 0,0 0 0 16,0 0 0-16,7 6 0 0,0 0 0 16,0 0 18-16,4-6 1 0,-4 6 0 0,0-6 0 0,3 0-31 0,1 6-7 15,-1-6-1-15,1 6 0 0,0-6 20 0,-1 5 0 16,1-5 0-16,-1 6 0 0,4-3 0 0,-6 3 0 16,2 0 0-16,-3-6 0 0,0 6 0 0,0 0 0 15,0 0 0-15,-3-6 0 0,-1 11-14 0,1-5 1 16,-4 3 0-16,3-3 0 0,1 6 13 0,-4-6 0 15,0 5 0-15,0 1 0 0,0-6 24 0,-4 3 7 16,1 3 1-16,-1-6 1 0,1-1-33 0,-4 7 0 16,3-6 0-16,-6 0 0 0,3 0 0 0,-4 0 0 15,0-6 0-15,1 3 0 16,-1-3-19-16,1 3-10 0,-4-3-3 0,0-3 0 0,3 3 16 0,0-3 4 0,-3 3 0 0,4-6 0 16,-4 0-7-16,3 0-1 0,0 0 0 15,1-6 0 1,-1 7-138-16,4-7-28 0,4 3-6 0,-1 3-360 0,1-6-73 0</inkml:trace>
  <inkml:trace contextRef="#ctx0" brushRef="#br0" timeOffset="195984.914">21223 2339 1437 0,'0'0'40'0,"0"0"10"0,0 0-40 0,0 0-10 0,0 0 0 0,0 0 0 0,0 0 27 0,0 0 3 16,0 0 1-16,0 0 0 0,0 0 13 0,0 0 4 15,0 0 0-15,0 0 0 0,0 0-24 0,0 6-4 16,4 3 0-16,-1-3-1 16,4 0 4-16,-3 0 1 0,-1 0 0 0,1 0 0 0,-1-1-4 15,1 7 0-15,-4-12 0 0,3 6 0 0,4-6-6 0,-7 0-2 16,0 0 0-16,0 0 0 0,0 0 10 0,0 0 2 15,0 0 0-15,0 0 0 0,0 0-13 0,-3 0-3 16,-1-12 0-16,1 1 0 0,-1-1-8 0,1 6 0 16,3-6 0-16,-4-3 0 0,4 4 0 0,-3 5 0 0,-1-6 0 0,1 0 0 31,-1 3-20-31,1 4-5 0,-1-7-2 0,1 6 0 0,-1 0 58 0,4 0 11 16,-3 0 2-16,3 6 1 0,-4-6-28 0,4 6-5 0,0-5-2 0,0 5 0 15,0 0-2-15,0 0 0 0,0 0 0 0,0 0 0 16,0 0-8-16,0 0 0 0,0 0 0 15,0 0 0-15,0 0 0 0,0 0 0 16,0 0 0-16,-4-6 0 0,4 6 0 0,0 0 0 0,0-3 0 0,0 3 0 16,0 0 0-16,4-6 0 0,-4 0 0 0,0 6 0 15,4-6 0-15,-4 6 0 0,7-6 0 0,-4 6 0 16,4-6 0-16,-7 6 0 0,4 0 0 0,3 0 0 31,3-6-53-31,1 6-10 0,-1 0-1 0,1 6-1 0,3-6-99 16,0 0-20-16,-3 0-4 0,3 0-489 0</inkml:trace>
  <inkml:trace contextRef="#ctx0" brushRef="#br0" timeOffset="196432.403">21438 2228 1497 0,'0'0'32'0,"0"0"8"0,0 0 0 0,0 0 4 0,0 0-36 0,0 9-8 15,0-9 0-15,0 5 0 0,0-5 0 0,0 6 0 16,0-6 0-16,0 0 0 0,4 12 55 0,-4-12 9 16,3 0 1-16,4 6 1 0,-3-6-3 0,3 6-1 0,0-6 0 0,-3 0 0 31,3 0-62-31,0 0-8 0,0 0-4 0,0 0-1 0,3 0 13 0,-6 0 0 16,3-6 0-16,-4 6 10 15,5-6-2-15,-8 6 0 0,3-12 0 0,1 6 0 16,-1 1-8-16,-3-1-11 0,0 3 3 0,0-3 0 15,0 0 8-15,-3-6 12 0,-1 6-2 0,1 0-1 16,-1 1-58-16,0 5-12 0,1-6-3 0,-4 0 0 0,3 3 52 0,-3 0 12 0,0 0 0 0,0-3 0 16,4 6 0-16,-4-6 0 0,3 6 0 0,-3 0 0 15,7 0 0-15,-3 0 0 0,-1 6 0 0,-3 0 0 16,3-6 0-16,-3 6 0 0,4 3 0 0,-4-3 0 16,3 5 0-16,1-5 0 0,-1 6 0 15,1 0 0-15,-1-3 9 0,4 2 5 0,-3 1 1 16,3 0 0-16,0 0-3 0,0-7 0 0,3 4 0 0,-3-9 0 15,7 12 2-15,0-6 0 0,4 6 0 0,-1-12 0 16,8 6-5-16,0-1-1 0,-1-5 0 0,8 0 0 16,0 0-8-16,3 0 0 0,0-5 0 0,4 5 0 15,0-6-104-15,-1 0-16 16,5 6-3-16</inkml:trace>
  <inkml:trace contextRef="#ctx0" brushRef="#br0" timeOffset="197782.377">10386 3242 788 0,'0'0'17'0,"0"0"4"0,7 6 1 0,-4-6 0 0,4 0-22 16,-3 0 0-16,3-6 0 0,0 0 0 0,-7 6 76 15,4 0 10-15,3-3 2 0,-7 3 1 16,0 0 3-16,0 0 0 0,0 0 0 0,0 0 0 0,3-6-24 0,-3 6-5 0,4-6-1 0,-4 6 0 16,0-6-20-16,0 1-4 0,-4-1-1 0,4-6 0 15,-3 0-24-15,-1 0-5 0,-3 4 0 0,4 2-8 16,-5-12 0-16,1 12 0 0,0-6 0 0,-3 1 0 15,3-4 8-15,-4 9 5 0,1-6 1 0,-5 7 0 16,5-1 6-16,-4-6 0 0,0 6 1 0,0 0 0 16,-1 3-7-16,1-3-2 0,-3 6 0 0,3 0 0 15,-1 0-12-15,5 0 11 0,-1 0-11 0,1 6 10 16,3-6-10-16,-4 6 0 0,4-3 0 0,0 3 0 16,-4 6 0-16,4-6 0 0,0-1 0 0,4 1 0 15,-4 0 0-15,3 0 0 0,-3 0-9 0,4 9 9 16,-1-10 0-16,0 1 0 0,1 6 0 0,3 0 0 15,0 0-8-15,3-4 8 0,1 10-12 0,0-6 12 16,-4 5-8-16,3-8 8 0,4 9 0 0,-3 0 0 16,-1-1-11-16,4 1 11 0,-3 2-10 0,-1 4 10 15,4-3 0-15,-3 8 0 0,3-11 0 0,0 2 0 16,0 4 0-16,0-7-9 0,0 4 9 0,-3-9 0 16,3 5 0-16,0-2 0 0,-4-3 0 0,4 0 0 15,-3-1 0-15,-1 1 0 0,1-6 0 0,0 0 8 16,-4 0-8-16,0-6-13 0,3 6 3 0,-3-6 1 15,0 0-31-15,0 0-5 0,0 0-2 0,4 8 0 16,-4-8-31-16,0 0-6 0,0 0-2 0,0 6 0 16,0-6-146-16,3 6-28 0</inkml:trace>
  <inkml:trace contextRef="#ctx0" brushRef="#br0" timeOffset="198199.797">10128 3427 1074 0,'0'0'30'0,"0"0"8"0,-3 6-30 0,3-6-8 15,-7 6 0-15,7-6 0 0,-4 6 52 0,4-6 8 16,0 0 3-16,0 0 0 0,0 0-28 0,0 0-6 16,0 0-1-16,0 0 0 0,0 0-10 0,0 0-2 15,0 0-1-15,0 0 0 0,0 0-3 0,0 0 0 16,4 6 0-16,3 0 0 0,0-6-12 0,3 5 0 16,1-5 0-16,0 6 0 0,-1-6 0 0,1 3 0 15,3 0 0-15,0 3 0 0,0-6 10 0,-3 3-10 16,-1-3 10-16,4 6-10 0,-3-6 13 0,3 0-3 15,0 0-1-15,-3 0 0 0,3 0-9 0,0 6 0 16,0-6 0-16,4 6 8 0,-1-6-8 0,1 6 0 16,0-1 0-16,3 1 8 15,0 0-34-15,0 0-7 0,-3 0-2 0,3 0 0 16,-3 3-45-16,3-3-8 0,-4-6-3 0,4 5 0 16,-3 1-21-16,3 0-4 0</inkml:trace>
  <inkml:trace contextRef="#ctx0" brushRef="#br0" timeOffset="198506.999">10763 3507 1087 0,'0'0'24'0,"0"0"4"0,0 0 2 0,0 0 1 0,0 0-31 0,0 0 0 16,-3 5 0-16,3 1 0 15,0-6 52-15,-4 12 4 0,4-6 0 0,0 0 1 0,0-6 1 0,-3 9 0 16,3-3 0-16,0-6 0 0,0 5-47 0,3 1-11 16,1 6 0-16,-4-12 0 0,0 6 22 0,0 0 5 15,3-3 1-15,-3-3 0 0,4 6-28 0,-4-6 0 16,0 0-14-16,0 0 5 15,0 0-55-15,0 0-10 0,0 0-2 0,0 0-545 0</inkml:trace>
  <inkml:trace contextRef="#ctx0" brushRef="#br0" timeOffset="198697.453">10788 3348 774 0,'0'0'16'0,"0"0"4"0,0 0 1 0,0 0 2 0,0 0-23 0,0 0 0 0,0 3 0 0,0-3-225 16,0 0-50-16</inkml:trace>
  <inkml:trace contextRef="#ctx0" brushRef="#br0" timeOffset="199239.602">10957 3410 1317 0,'0'0'27'0,"-3"5"8"0,3 7-35 0,3-6 0 0,-3 6 0 0,0-6 0 16,4 0 0-16,-4 5 0 15,0-8 0-15,3 9 0 0,-3-6 26 0,0 0-2 0,4 0 0 0,-4-6 0 32,0 6-4-32,0-6 0 0,0 11-1 0,0-11 0 0,0 6-11 0,0-6-8 0,0 6 12 0,0-6-12 15,0 0 0-15,0 6 0 0,0-6 0 0,0 0 0 16,0 0 20-16,0 0-4 0,0 0 0 0,0 0 0 15,0 0 14-15,0 0 2 0,0 0 1 0,0 0 0 16,0 0-2-16,0 0-1 0,0 0 0 0,0 0 0 16,0 0-11-16,0 0-3 0,0 0 0 0,0 0 0 15,7-3-7-15,-7 0-1 0,3-3-8 0,1 0 12 16,-4 0-12-16,4 1 0 0,-1 5 0 0,1-6 0 16,-1 6 0-16,1-6 0 0,-4 6 0 0,7 0 0 15,-4-6 0-15,4 6 0 0,-7 0 0 0,4 0 0 16,3 0 0-16,0 0-13 0,-7 0 4 0,7 0 1 15,0 6 8-15,0-6 0 0,0 0 0 0,0 0 0 16,0 6 0-16,-7-6 0 0,7 0 0 0,-7 0 0 16,7 0 0-16,-3 6 0 0,3-6 0 0,-4 5 0 15,4 1 0-15,1-6 0 0,-5 0 0 0,4 6 0 16,-3 0 0-16,3-3 0 0,-4 0 0 0,4 3 0 16,-3-3 0-16,-1 3 8 0,4 0-8 0,-3-1 0 15,3 1 0-15,-7-6 8 0,4 0-8 0,-4 0 0 16,3 0-32-16,1 6-12 0,-1-6-1 0</inkml:trace>
  <inkml:trace contextRef="#ctx0" brushRef="#br0" timeOffset="199481.267">11497 3551 1321 0,'0'0'28'0,"0"0"7"0,0 0 1 0,0 0 2 0,-3 6-30 0,3-6-8 0,0 5 0 0,0-5 0 16,0 6 0-16,3 6 0 0,-3-12 0 0,0 0 8 16,0 0-8-16,0 0-15 0,0 6 4 0,0-6 1 15,0 0-14-15,0 0-4 0,0 0 0 0,0 0-338 16,7 0-68-16</inkml:trace>
  <inkml:trace contextRef="#ctx0" brushRef="#br0" timeOffset="199674.948">11444 3142 1105 0,'0'0'24'0,"0"0"4"0,0 0 2 0,0 0 2 0,0 0-32 0,0 0 0 0,0 0 0 15,-14 6 0-15</inkml:trace>
  <inkml:trace contextRef="#ctx0" brushRef="#br0" timeOffset="200088.606">11772 3042 1149 0,'0'0'32'0,"0"0"8"0,0 0-32 0,0 0-8 0,0 0 0 0,0 0 0 0,0 0 14 0,0 0 1 15,0 0 0-15,0 0 0 0,0 0 18 0,0 0 4 16,0 0 1-16,4 9 0 0,-1 3-9 0,1-6-1 16,-1-1-1-16,-3 1 0 15,4 6 9-15,3 0 3 0,-4-3 0 0,1 2 0 0,3 7-7 0,-3 0-2 16,-1-4 0-16,4 10 0 0,-3-1-8 0,-1 4-2 16,1 2 0-16,3-2 0 0,-4 2 1 0,1-5 0 15,-1-4 0-15,1 10 0 0,3-10-2 0,-4-2-1 16,1-1 0-16,-1 4 0 0,1-3-18 0,0-7 8 15,-1 7-8-15,1-9 0 0,-1 3 10 0,1-6-10 16,-1 5 8-16,1-5-8 0,-1 0 0 0,1 0 0 16,-4-6 0-16,0 0 0 0,0 0 0 0,0 0-9 0,3 6 0 15,-3-6 0 1,0 0-17-16,0 0-3 0,0 0-1 0,0 0 0 16,0 0-42-16,0 0-9 0,0 0-2 0,0 0 0 15,0 0-109-15,0 0-21 0</inkml:trace>
  <inkml:trace contextRef="#ctx0" brushRef="#br0" timeOffset="200423.965">11730 3192 1335 0,'0'0'29'0,"0"0"7"0,0 0 0 0,0 0 2 0,0 0-30 0,0 0-8 0,0 0 0 0,0 0 0 0,0 0 29 16,0 0 5-16,7 0 1 0,0 0 0 0,0 12-13 0,4-12-2 15,-4 6-1-15,3-1 0 0,1 1-10 0,-1-6-1 16,1 6-8-16,3 0 12 0,0-3-12 0,0 9 9 16,0-12-9-16,-3 6 8 0,3 0-8 0,0-1 8 15,0-5-8-15,4 6 8 0,-4-6-8 0,0 6 12 16,0-6-12-16,0 6 12 0,1-6-12 0,-1 0 0 15,-4 0-12-15,4 0 12 16,0 3-37-16,1-3 0 0,-1 0 0 0,0 6 0 16,0-6 4-16,-4 0 1 0,5 0 0 0,-5 0 0 15,4 0-58-15,0 0-11 0,1 0-3 0</inkml:trace>
  <inkml:trace contextRef="#ctx0" brushRef="#br0" timeOffset="213236.8">22479 1228 1577 0,'-7'9'66'0,"3"3"-53"32,-3 5-87-32,0-5-18 0,0 6-3 0,0-9-1 0,0 8 58 0,0-5 11 0,0 0 3 0,0 0 0 15,0-4 24-15,0 4 9 0,0-6 0 0,0 0 0 16,3 0 18-16,1 0 3 0,3-6 1 0,-4 11 0 15,4-11-19-15,0 0-3 0,-3 6-1 0,3-6 0 16,0 0 20-16,0 0 3 0,0 0 1 0,0 0 0 16,0 0 0-16,0 0 0 0,0 0 0 0,0 0 0 15,7 3-21-15,0 0-11 0,3-3 12 0,1 0-12 16,-4-3 28-16,4 0 0 0,-1 3-1 0,1-6 0 16,3-5-11-16,-4 5-3 0,5-6 0 0,-5 6 0 15,4-6-13-15,0 4 0 0,0-4 0 0,1 0 0 16,-1 0 0-16,-4 0 0 0,1-2 8 0,-1 2-8 15,-3 0 0-15,1 1 0 0,-5-1 0 0,4 3 0 16,-3 3 0-16,-4 0 0 0,3 6 0 0,-3 0 0 16,0 0 16-16,0 0 8 0,0 0 0 0,0 0 1 0,0 0 22 0,0 0 4 15,0 0 1-15,0 0 0 16,0 0-20-16,0 0-3 0,0 0-1 0,-3 6 0 16,3 0-8-16,0 3-3 0,0 3 0 0,0-1 0 15,-4 1-17-15,4 0 0 0,0-6 8 0,0 2-8 0,0 4 0 0,0-6 8 16,4 0-8-16,-4 0 0 15,3 0 0-15,1 0 0 0,-4-6 0 0,0 0 0 0,0 0-12 0,0 0-2 16,0 0-1-16,0 0 0 0,0 0-2 0,3 0-1 0,4-6 0 16,-3 6 0-16,-1-6 9 0,4 0 9 0,-3 0-13 0,-1 0 5 15,1-6 8-15,0 7 0 0,-1-1-9 0,1-3 9 16,-1 3-12-16,1 6 3 0,-1-6 0 0,-3 6 0 16,0 0-40-1,0 0-8-15,0 0-2 0,0 0 0 0,0 0-85 16,0 6-16-16,0 6-4 0</inkml:trace>
  <inkml:trace contextRef="#ctx0" brushRef="#br0" timeOffset="213937.606">18475 2995 1094 0,'-11'18'23'0,"8"-12"5"0,3-1-28 0,3 7 0 0,1-3 0 0,-1 9 0 31,1-12-40-31,-1 5-12 0,1 7-4 0,3-3 0 0,-3-4 28 0,3 7 6 0,-4 0 1 0,1-4 0 16,3 4 21-16,0-6 0 0,0 5-9 0,-4-5 9 15,4 3 0-15,-3-3 0 0,3-1 0 0</inkml:trace>
  <inkml:trace contextRef="#ctx0" brushRef="#br0" timeOffset="214746.446">18680 3333 1267 0,'0'0'28'0,"-7"-6"5"0,-1 6 2 0,1 0 1 0,0 0-36 0,-3 0 0 16,-1 0 0-16,-3 6 0 0,0-6 80 0,0 0 10 0,0 6 2 0,0 0 0 15,0-3-51-15,-1 3-9 0,-2 0-3 0,3-1 0 16,0 1-5-16,-1 0 0 16,1 6-1-16,0-6 0 0,0-6 1 0,4 6 1 0,2-6 0 0,1 6 0 15,0-6-9-15,4 5-1 0,-4 1-1 0,-4 3 0 16,4 3-14-16,-3-6 0 0,3 0 0 0,3 0 0 16,-3-1 0-16,3 1 0 0,1 6-9 0,-1-973 9 15,4 1937-9-15,0-970 9 0,0 5-8 0,4-5 8 16,-4-6-9-16,0 6 9 0,3 3-10 0,1-3 10 15,3-3-12-15,-3 6 12 0,-4-9-13 16,3 0 5-16,4 6 8 0,0-6-13 0,0-6 5 0,-3 6 8 16,6-9-29-1,-3 3 1-15,0 0 1 0,0-6 0 0,4 1 47 0,-4-1 10 0,0 0 2 0,0-3 0 16,4-2-22-16,-4-1-10 0,0-5 10 0,-4 2-10 16,4-3 9-16,1 7-9 0,-5-10 8 0,1 10-8 15,3-10 8-15,-4 10-8 0,1-7 8 0,-4 9-8 16,3-2 0-16,-3-7 0 0,0 10 8 0,4-4-8 0,-4 0 16 15,0 6 2-15,3-8 0 0,-3 8 0 0,0-5-18 16,0 5 0-16,0 0 0 0,-3 3 0 16,-1-3-26-16,1 7-9 0,-1-1-1 0,1-6-1 15,-1 0 8-15,-3 6 1 0,4-3 1 0,-5 4 0 16,1-7 39-16,0 6 8 0,0 0 2 0,-3 6 0 0,6 0-22 0,-3 0 0 16,0 0 0-16,0 6 0 0,4 0 0 0,-5 11 0 15,5-11-12-15,-1 9 4 0,1 9 0 0,3-7 0 16,-4 10 0-16,4-10 0 0,4 10 8 0,-4 2 0 15,7 3 0-15,-4 4 0 0,5-7 0 0,-5 9 0 0,4-5 0 16,0 2 0-16,4-3 0 0,-4 4 0 0,3-16 0 16,-3 4 0-16,0-7 0 0,4 10-10 0,-4-10 1 15,0 1 0-15,0 3 9 0,4-4 0 16,-4 1 0-16,3 0 0 0,1 2 0 0,-4-8 0 16,4 6 0-16,-4-10 0 0,0 10 16 0,-4-12 4 15,4 0 2-15,0 6 0 16,4-7-42-16,-4 1-9 0,0 0-2 0,0-3 0 0,4 0-121 15,-1 6-25-15,1-9-5 0,-4 0-1 0</inkml:trace>
  <inkml:trace contextRef="#ctx0" brushRef="#br0" timeOffset="-214179.48">18637 3451 612 0,'0'0'17'0,"0"0"4"0,0 0-21 0,0 0 0 15,0 0 0-15,0 0 0 0,0 0 71 0,0 0 9 16,0 0 3-16,0 0 0 0,0 0 17 0,0 0 4 16,4 0 1-16,-4 0 0 0,7 6-57 0,0-6-11 15,0 0-2-15,0 5-1 0,0-5 7 16,0 0 2-16,4 0 0 0,-4 0 0 0,3 0-8 0,1 0-2 15,-4 6 0-15,4-6 0 0,-4-6-13 0,3 6-2 16,-3 0-1-16,0-5 0 0,0 5-17 0,0-6 0 16,0 6 0-16,1-6 0 0,-5 0 0 0,1 6 0 0,-1-12 0 0,1 12 0 15,-4 0 0-15,0 0 0 0,3-9 0 0,-3 3 0 16,0 1 0-16,0-1 0 0,0 6 0 0,-3-6 0 16,3 6 0-16,-4-6 0 0,4 0 0 0,0 6 0 15,-3-6 0-15,3 6 0 0,0 0 0 0,0 0 0 16,0 0 0-16,0 0 0 0,0 0 0 0,-7 0 0 31,-1 6-20-31,1 0-10 0,4 0-2 0,-4 0-1 0,0 0 1 0,0 5 1 16,0-2 0-16,0 9 0 0,0-6 31 0,-1-1 0 0,1 4 0 0,0-3 0 15,0 0 0-15,4-1 0 0,-4 1 0 0,3-3 0 16,4 3 24-16,-3-6 10 0,3 5 2 0,0-5 1 16,0 6-28-16,0-6-9 0,0 0 0 0,3 0 0 15,1 8 13-15,3-2-4 0,0-6-1 0,0 0 0 16,3 0 7-16,5-6 1 0,-1 6 0 0,0-6 0 15,0 2-16-15,0 4 0 0,0 0 0 0,4 0 0 0,-1-6 13 16,5 0-3-16,-5 0-1 0,1 0 0 0,0 0-9 16,-1-6 8-16,-3 0-8 0,0 3 8 15,4-2-32-15,-4-1-6 0,0-6-2 0,-3 0 0 16,-1-6-126-16,1 7-26 0,0-4-4 0</inkml:trace>
  <inkml:trace contextRef="#ctx0" brushRef="#br0" timeOffset="-213921.668">18729 3227 656 0,'0'0'13'0,"0"0"5"0,0 9-18 0,0-9 0 0,0 0 0 0,0 0 0 16,0 0 96-16,3 12 15 0,-3-12 3 0,0 0 1 15,0 0-41-15,4 0-8 0,0-6-2 0,3 0 0 16,-4 3 0-16,4 3 0 0,4-3 0 0,-4 0 0 16,3-3 9-16,8-5 2 0,-4-7 0 0,4 6 0 15,-1-2-43-15,1 2-9 0,3-6-2 0,0 6 0 16,-3 1-21-16,3-4 0 0,-3-3 0 0</inkml:trace>
  <inkml:trace contextRef="#ctx0" brushRef="#br0" timeOffset="-213349.362">19346 3427 1045 0,'0'0'44'16,"0"0"-36"-16,0 0 83 0,0 0 16 0,-3 0 3 0,3 0 1 16,-7-6-12-16,7 6-3 0,0 0 0 0,-4-3 0 15,4 3-34-15,0 0-7 0,-3-3-2 0,3 3 0 16,0 0-25-16,0 0-4 0,0 0-2 0,0 0 0 15,0 0-10-15,0 0-1 16,0 0-1-16,0 0 0 0,0 0 0 0,0 0 0 0,0 0 0 0,0 0 0 31,0 0-10-31,0-5 12 0,-4-4-12 0,4-3 12 0,0 0-12 0,0 0-14 0,0-2 3 0,-3 2 1 32,3 0-14-32,-4 6-4 0,4 6 0 0,0 0 0 15,-3-6-6-15,3 6-2 0,-4-5 0 0,4 5 0 0,-7-6 6 0,7 6 1 0,-4 0 0 0,4 0 0 16,-7 0 29-16,0 6-9 0,4-1 9 0,-4 1 0 15,0 0 0-15,3 12 0 0,-3-6 0 0,0 2 0 16,0 4 0-16,3 0 0 0,-3-4 0 0,4 10 0 16,-1-7 36-16,-3 1 5 0,4 3 2 0,-1-10 0 15,1 7-19-15,3-3-4 0,-4-3-1 0,4-1 0 16,0 1-5-16,0-12-1 0,0 0 0 0,4 0 0 16,-1 6-5-16,4 0 0 0,0-6-8 0,0 6 12 15,0-3-12-15,1 2 11 0,2 1-11 0,-3-6 10 16,4 12-26-16,-1-12-6 0,1 0-1 0,3 0 0 15,-3 0-4-15,3 0-1 0,0-6 0 0,0 0 0 16,0 0-160-16,0-2-32 0</inkml:trace>
  <inkml:trace contextRef="#ctx0" brushRef="#br0" timeOffset="-212851.655">19537 3468 836 0,'0'0'24'0,"-4"3"4"0,4-3-28 0,0 12 0 0,4 0 0 0,-4-6 0 15,3 5 57-15,-3-5 6 0,4 6 1 0,-1-6 0 16,-3-6 0-16,7 3 0 0,1 0 0 0,-5 0 0 16,4 3 0-16,-3-6 0 0,3-6 0 0,0 3 0 15,3-3 0-15,-3 3 0 0,4 0 0 0,0 3 0 16,-1-12-52-16,1 1-12 0,-1-1 0 0,1 0 0 15,-1-3 0-15,-2 4 0 0,2-1 0 0,-3-6 0 16,0 6 31-16,-3 4 3 0,-1 2 1 0,1 0 0 16,-1 0-56-1,1-6-11-15,-4 6-3 0,0 6 0 0,0 0-23 0,0 0-5 0,-4-6-1 0,4 6 0 16,0 0 0-16,0 0 0 0,-3 0 0 0,-4 0 0 16,-4 6 52-16,4-6 12 0,0 6 0 0,-4 0 0 15,4 0 9-15,-3 0 5 0,-1 0 1 0,1 0 0 0,3-6-24 16,-4 3-5-16,0 8-1 0,4 1 0 15,0 0 53-15,0-6 10 0,4 0 3 0,-1-1 0 0,1 1-31 0,-1 6-5 16,4 3-2-16,0-9 0 0,0 5-13 0,0-5 0 16,0 6 0-16,4-3 0 0,-4 3 0 0,0-1 0 15,3-5 0-15,1 6 0 0,-1-6 40 0,-3-6 6 16,4 9 1-16,3 0 0 0,-4-1-24 0,1 4-5 16,-4-12-1-16,7 12 0 0,4-6-17 0,-4 0 0 0,-7-6 0 0,10 0 0 15,1 0 0-15,3 6 0 0,-4-6 0 0,1 0 0 16,3-6-10-16,-3 0-6 0,3 0 0 15,0 0-1 1,4 0-24-16,-4-6-5 0,0 6-1 0,0 4-647 0</inkml:trace>
  <inkml:trace contextRef="#ctx0" brushRef="#br0" timeOffset="-212103.405">19960 3468 1036 0,'0'0'23'0,"0"0"5"0,-3 3 0 0,-1 9 1 0,4 0-29 0,-3-6 0 15,3 5 0-15,0-5 0 0,0 0 76 0,0-6 8 16,3 6 3-16,-3-6 0 0,0 6-37 0,4 3-7 16,-1 3-2-16,-3-7 0 0,0-5 19 0,0 0 3 15,0 0 1-15,7 0 0 0,-3 6-52 0,-4-6-12 16,0 0 0-16,3 6 0 0,4 0 0 0,-7-6 0 15,0 0 0-15,0 0 0 0,0 0 0 0,0 0 0 16,0 0 0-16,0 0 0 0,0 0 0 0,0 0 0 16,0 0 0-16,4-6 0 0,-4 6 54 0,0 0 8 15,7-6 2-15,-4 6 0 0,1-6-52 0,-4 6-12 16,0 0 0-16,7 0 0 16,-3-5-48-16,-4 5-13 0,0 0-3 0,7 0 0 0,0 0 52 0,-7 0 12 15,0 0 0-15,3 0 0 0,4 0 0 0,0 5 0 0,-3 1 0 0,-1-6 0 16,-3 0 0-16,7 12 0 0,-3-12 0 0,-1 12 0 15,1-9 0-15,-4 6 0 0,4-1 0 0,-4 4 0 16,3 0 48-16,-3-6 13 0,0-6 3 0,0 0 0 16,0 0-52-16,4 6-12 0,-4-6 0 0,0 6 0 15,0-6 0-15,3 2 0 0,-3-2 0 16,0 0 0-16,0 0 34 0,0 0 4 0,7-2 1 0,-3-4 0 16,-1 0-27-16,1 0-4 0,-4 6-8 0,0 0 11 15,7-6 6-15,-4 0 2 0,1 6 0 0,-4 0 0 16,0 0-19-16,0 0 0 0,0 0 0 0,0 0 0 15,7-6-48-15,-7 6-12 16,0 0-4-16,0 0 0 0,0 0 52 0,0 0 12 0,7 6 0 0,-7-6 0 16,0 0 0-16,0 0 0 0,0 0 0 0,0 0 0 15,0 0 0-15,0 0 0 0,0 0 0 0,11 6 0 0,-8 0 0 16,-3-6 0-16,0 0 0 0,11 0 0 0,-11 0 0 0,10 0 0 16,4-6 0-16,-3 6 0 15,0-6 0-15,-1 6 0 0,1-12 0 0,-1 12 0 16,1-6 0-16,-11 6 0 0,10 0 0 0,1-2 0 15,-4-1 0-15,0 0 0 0,4 0 0 0,-11 3 0 16,7-3 0-16,-7 3 0 0,0 0 0 0,0 0 0 16,0 0 0-16,10 3 0 0,-10-3 0 0,0 0 0 15,0 0 0-15,0 0 0 0,0 0 0 0,11 6 0 16,-11-6 0-16,7 5 0 0,4 1 0 0,-11-6 0 0,0 0 24 16,7 6 7-16,0-6 1 0,3 0 1 15,-10 0-53-15,7 0-10 0,4 0-2 0,0 0-1 0,-4 6 33 0,7-6 0 0,-4 0 0 16,1 0 0-1,3 0-58-15,-3 0-5 0,-1 0-1 0,1 0 0 16,-1 0-114-16,1 0-23 0,-1-6-5 0,1 0-1 0</inkml:trace>
  <inkml:trace contextRef="#ctx0" brushRef="#br0" timeOffset="-211481.882">20645 3118 781 0,'0'0'16'0,"0"0"4"0,-4 6 1 0,1 6 3 0,3 0-24 0,0 0 0 16,0-6 0-16,0 8 0 0,0-8 61 0,0 12 8 15,0-12 2-15,3 5 0 0,-3 1 45 0,0 3 10 16,4-3 2-16,-1-1 0 0,4 4-73 0,-3 3-15 15,-1-7-2-15,1 7-1 16,3-3-8-16,0 2-1 0,0 7-1 0,-4-6 0 16,4 2 13-16,-3-2 2 0,0-1 1 0,-1-5 0 15,1 3-22-15,-4 3-4 0,3-7-1 0,1 1 0 16,-4-3-16-16,3-3 10 0,-3-6-10 0,0 0 8 16,0 0-8-16,0 0 0 0,0 0 0 0,0 0 0 15,0 0 0-15,0 0 0 0,0 0 0 0,0 0 0 16,0 0 46-16,0 0 4 0,0-6 1 0,0 0 0 15,4 3-38-15,-4-9-13 0,3 6 9 0,1 1-9 0,-4 5 0 0,0-6 0 0,3 0 0 0,1 0 0 16,-1-3 0-16,1 3 0 0,-1 0 0 0,4 6-11 16,-7 0 11-16,4-6-8 0,-4 6 8 0,7-5-8 15,0-1 8-15,-7 6-8 0,7 0 8 0,-7 0-8 16,11 6 8-16,-1-6 0 0,-3-6-9 0,4 6 9 16,-11 0 0-16,11 0-9 0,-1 6 9 0,1-6 0 15,-4 0 0-15,3 5 0 0,-10-5 0 0,14 0 0 16,-3 6 0-16,0-3 0 0,-1 6 0 0,-10-9 0 15,11 3 0-15,-11-3 0 0,0 0 0 0,7 12 0 16,0 0 0-16,-4-1 0 0,1 1 0 0,-4-3 0 16,0 3 0-16,-4-1 0 0,1-5 0 0,-1 6 0 15,1-6 0-15,-4 0 0 0,0 0 9 0,0 2-9 16,0-2 11-16,-4 0-3 0,0-6-8 0,1 6 12 0,-1-6-12 16,1 0 11-16,-1 0-11 0,1 0 10 15,-1 0 0-15,0 0 0 0,1 0 0 0,3-12 0 16,-4 12-32-16,1-6-6 0,2 4-2 0,-2-4 0 15,3 0-69-15,0-6-13 0,0 6-4 0,3 0-431 16,1-5-86-16</inkml:trace>
  <inkml:trace contextRef="#ctx0" brushRef="#br0" timeOffset="-211022.033">21093 3568 1234 0,'0'0'27'0,"0"0"5"0,0 0 2 0,0 0 2 0,0 0-36 0,-4 12 0 0,4-6 0 0,-3 0 0 16,3 0 65-16,0-6 7 0,0 0 0 0,3 8 1 15,-3 4-11-15,4-6-2 0,-1 0-1 0,-3 0 0 16,0-6-43-16,0 0-16 0,7 6 11 0,-3 0-11 15,-1 0 35-15,1-4 1 0,-4-2 0 0,0 0 0 16,0 0-25-16,0 0-11 0,0 0 10 0,0 0-10 16,0 0 13-16,0 0-3 0,0 0-1 0,0 0 0 15,0 0-18-15,0 0-4 0,0 0-1 0,0-2 0 16,0-10-18-16,-4 6-3 0,1-6-1 0,-1 0 0 0,4 6 24 0,-3 1 4 16,-1-1 8-16,1 3-13 0,3 3-9 0,-4-12-2 15,1 0 0-15,3 1 0 16,-4 5-7-16,4-3-1 0,0 0-1 0,0 6 0 15,-4-9 33-15,4 1-8 0,0 5 8 0,0 0 0 0,0 6 0 0,0 0 0 16,0 0 0-16,4-6 0 0,-4 0 0 0,0 6 0 16,0 0 0-16,0 0 0 0,4-9 17 15,-1 3 4-15,1 0 1 0,-1 1 0 0,4-7-35 0,0 6-7 16,-3-6-2-16,6 3 0 0,-3 1 8 0,4-1 2 16,-4-3 0-16,4 0 0 15,-1 6-73-15,1 0-15 0,-1-2-2 0</inkml:trace>
  <inkml:trace contextRef="#ctx0" brushRef="#br0" timeOffset="-210456.693">21258 3518 851 0,'0'0'36'16,"0"0"-36"-1,0 0 58-15,0 0 5 0,0 0 1 0,0 6 0 0,-3 3 0 0,3-3 0 16,0-6 0-16,7 6 0 0,-4 0-14 0,-3-6-2 16,7 0-1-16,-3 6 0 0,3-1-10 0,0 1-1 15,0-6-1-15,0 12 0 16,0-12-7-16,4 0-2 0,-4 0 0 0,4 0 0 15,-1 0-10-15,-3 0-3 0,4-12 0 0,-1 12 0 0,1 0-13 0,0 0 9 16,-1 0-9-16,-3 0 8 0,4 0-8 0,-4-6 0 16,0 1 9-16,0-1-9 0,0 0 0 0,0 0 0 15,0 0 0-15,0 3 0 16,-3-3-17-16,3 0-8 0,-7 6-2 0,0 0 0 16,0 0-14-16,0 0-3 0,0 0-1 0,0-6 0 0,3-5 16 0,1 5 3 0,-4 6 1 15,0 0 0-15,0 0 17 0,-4-6 8 0,4 6-8 0,0 0 8 31,0 0-27-31,-3-6 0 0,-1 3 0 0,4 3 0 0,-3-6 43 0,3 6 9 0,-7-3 2 0,-4 3 0 16,4 0-8-16,0 0-2 0,7 0 0 0,-7 9 0 16,3 0-5-16,1-3-2 0,-4 6 0 0,3 5 0 15,1-2 19-15,3 3 4 0,-4 5 1 16,4-5 0-16,0 2-13 16,4-2-2-16,-4-6-1 0,3 8 0 0,1-2-2 15,3 5-1-15,-4 4 0 0,4-4 0 0,-3-5-1 0,3 3 0 0,0-4 0 0,0-11 0 16,-3 0-14-16,3-6-8 0,-4-6 8 0,4 6-13 15,0 0 22-15,4 0 5 0,-1 0 1 0,5-6 0 16,2 6-25-16,-3-6-5 0,7 0-1 0,1 1 0 16,-1-4-140-16,-4 3-28 0</inkml:trace>
  <inkml:trace contextRef="#ctx0" brushRef="#br0" timeOffset="-166288.423">20775 8722 801 0,'0'0'34'0,"0"0"-34"16,-7 6 46-16,3 0 2 15,4-6 1-15,-3 5 0 0,-1 4-17 16,1-3-3-16,-1 3-1 0,4 0 0 0,-3 3-28 15,3-1 0-15,0 1 0 0,0-3 0 16,0 3 57-16,0-1 6 0,0 1 1 0,-4 6 0 16,4-6-52-16,0 8-12 0,-3 4 0 0,3-4 0 15,-4 4 0-15,4-1 0 0,-3-5 0 0,3 2 0 0,-4 4 52 0,1-9 7 0,-1 2 1 0,4 1 1 16,-3-6-46-16,-1-3-15 0,4-4 8 0,0-5-8 16,0 0 46-16,0 0 6 0,0 0 0 0,-3 6 1 15,3-6 9-15,0 0 2 0,-7 3 0 0,7-3 0 16,-8 3-43-16,5-3-8 0,3 0-1 0,-7 0-1 15,7 0 18-15,-7-3 4 0,7 3 1 0,0 0 0 16,-7 0-34-16,7 0 0 0,-4-3 0 0,4 3 0 16,0 0-20-16,0 0-12 0,0 0-1 15,0 0-1-15,0 0 34 0,0 0 0 0,0 0 0 0,0 0 0 16,0 0 0-16,0 0 0 0,0 0 0 16,0 0 0-16,0 0 0 0,0 0 17 0,0 0-1 0,0 0-1 15,0 0-15-15,0 0 0 0,-7-3 0 0,7 3 0 16,0-6-9-16,-3 1-5 0,3-1-1 0,0 0 0 15,0-6 15-15,3 6 0 0,-3-6 0 0,4 1 0 16,-1 2 0-16,1-3 0 0,-1 0 0 0,4-5 0 16,-3 8 0-16,3-3 0 0,0 0 0 0,-3 1 0 15,3-4 0-15,-4 6 0 0,4 0 0 0,-3 0 0 16,-1 1 0-16,1-4 0 0,-1 6 0 0,1-3 0 16,-4 0 0-16,3-2 0 0,-3 2 0 0,0 3 0 15,-3-6 0-15,3 6 0 0,0-8 0 0,-4 5 0 16,1 0 11-16,3 3-11 0,-4 0 10 0,1 0-10 0,3-5 8 0,-4 5-8 15,4-6 0-15,0 3 9 0,-3 3-1 0,3-6 0 16,0 7 0-16,0-1 0 0,0 0-8 0,0 0 0 16,0 6 0-16,0-6 8 0,0 6-23 0,0-6-5 15,0 6 0-15,0 0-1 0,0 0 21 0,7 0 0 0,-4-3 0 16,4 6 0-16,0 0 0 0,-3 6 0 16,6-3 12-16,-6 6-4 0,3-7-8 0,0 7 0 15,0-3-12-15,4 0 12 0,-4 6-8 0,0-4 8 16,0 4 0-16,0 3 0 0,0-1 0 15,0 1 0-15,0-3 0 0,0 8 0 0,0-5 0 0,0 2 0 0,-3-2 0 0,3 0 0 16,0 5 0-16,0-5 0 0,0 8 0 0,-3-8 0 16,-1 2 14-16,4-2 7 0,-3 0 2 0,3 2 0 15,-4-2-14-15,1 0-9 0,-1-4 12 0,1 1-12 16,-1 0 11-16,1-4-11 0,-1 1 10 0,1-3-10 16,-1 0 8-16,1 0-8 0,0-6 0 0,-4-3 0 15,0 0 12-15,0 0-3 0,0 0-1 0,0 0 0 16,0 0 9-16,3 0 2 0,1-3 0 0,-1 0 0 15,1-6-7-15,-4 3 0 0,7 3-1 0,-7-3 0 16,3 0-11-16,1-5 0 0,-1 5 9 0,-3 0-9 16,0 0 0-16,4 0-16 0,-4-3 2 0,0 3 1 15,3 0 13-15,1 1 0 0,-4-7 0 0,3-3 0 16,-3 6 0-16,0-2 0 0,4-4 0 0,-4-3 0 16,3 3 0-16,-3-2 0 0,4-1 0 0,-4-5 0 15,3 2 14-15,1-2 6 0,-4 5 0 0,4-3 1 16,-4-2-33-16,3 2-8 0,-3 1 0 0,0 5-1 15,0-11 21-15,0 5 0 0,0 6 0 0,0-11 0 16,0 8 0-16,0 1 0 0,0 5 0 0,-3-3 0 16,3 0 0-16,-4 7 0 0,4 2 0 0,-4-6 0 0,1 6-15 15,3-9 2-15,-4 9 0 0,1-2 0 16,-1 2-55-16,4-3-10 0,0 3-2 0,0-6-1 16,0 6-123-16,0-5-25 0,4 5-5 0</inkml:trace>
  <inkml:trace contextRef="#ctx0" brushRef="#br0" timeOffset="-165570.496">21202 8998 1314 0,'-7'-6'37'0,"-4"0"8"0,4 0-36 0,0 1-9 0,4-1 0 0,-4-3 0 16,0 6 83-16,0-3 14 0,3 0 3 0,-3 0 1 15,0 3-59-15,7 3-12 0,-7-3-2 0,7 3-1 16,-4-3-27-16,4 3 0 0,0 0 0 0,-7-5 0 16,7 5 0-16,0 0 0 0,-7 0 0 0,7 0 0 15,-7 8 0-15,0-5 0 0,4 3 0 16,-1 0 0-16,0 0 0 15,1 3 0-15,-1 3 0 0,1-1 0 0,3 1 0 0,-4-3 0 0,1 6 0 0,3-1 0 16,-4 4 0 0,4-6 0-16,0 5 0 0,0-2 0 0,0 3 17 0,0-1-1 0,0-2-1 0,0 9 0 15,0-13-4-15,0 1-1 0,4 3 0 0,-1 2 0 16,1-11-2-16,-1 6-8 0,4-6 12 0,-3 6-4 16,3-6 5-16,-3-3 1 0,3 2 0 0,0 1 0 15,0-6 2-15,0 0 0 0,3 0 0 0,-3 0 0 16,4-6-16-16,-4 6 0 0,0 0 8 0,4-8-8 15,-4 2 22-15,0-6 2 0,3 6 0 0,-3-6 0 16,1 1-16-16,-1-4-8 0,0 3 10 0,-4 0-10 16,4 1 9-16,-3-7-9 0,-1 3 8 0,-3 1-8 15,0-1 0-15,0-3-11 0,0-5 1 0,-3 8 0 16,-1-3-7-16,-3-5-2 0,4 8 0 0,-8-3 0 16,4 7-5-16,0-4 0 0,-4 6-1 0,4 0 0 15,-3 3-15-15,3 1-2 0,0-1-1 0,-4 0 0 16,4 6-17-16,3 0-3 0,-3 6-1 0,0-6 0 15,4 6 0-15,-1 5 0 0,1 4 0 0,-1-3 0 16,4 0 52-16,-3 5 12 0,3-2 0 0,0 0 0 16,0 5-16-16,0-8-1 0,3 3 0 0,-3-1 0 15,4-5-103-15,-1 3-21 0</inkml:trace>
  <inkml:trace contextRef="#ctx0" brushRef="#br0" timeOffset="-165043.923">21375 8945 1160 0,'0'0'32'0,"0"0"9"16,-4 6-33-16,1 3-8 0,-1 0 0 0,1-3 0 16,-1 5 47-16,4 1 7 0,-3-9 2 0,3 9 0 15,-4-3-16-15,4 5-4 0,0-2 0 0,0 0 0 16,0-3-19-16,4 5-4 0,-4-5-1 0,3 3 0 15,1-6 4-15,-4 6 0 0,3-4 0 0,1 1 0 0,3 0 0 0,-4-3 0 0,4 0 0 16,0 6 0-16,1-7 0 0,-1 4 0 0,0-3 0 0,0 3 0 16,0 0 0-16,3 3 1 0,-3-7 0 0,0 1 0 15,0 6-17-15,1-9 0 0,-1 0 0 0,0 0 0 16,-4 0 41-16,4-3 5 16,0-3 1-16,-3 3 0 0,3-6-24 0,0 3-5 15,0-3-1-15,-4 0 0 0,1-5-17 16,3-4 0-16,-3 3 0 0,-1 0 0 15,1 1 35-15,-1-1 3 0,-3-6 1 0,4 3 0 0,-4 4-31 0,3-7-8 0,-3 0 0 0,0 1 0 16,0 2 0-16,0-3 0 0,0-2 0 0,0 2 0 16,0 1-30-1,0 2-7-15,0 3-2 0,-3-3 0 0,3 1-20 0,-4 2-4 0,1 3-1 16,3 0 0-16,0 1-84 0,0 8-16 0,0 0-4 0</inkml:trace>
  <inkml:trace contextRef="#ctx0" brushRef="#br0" timeOffset="-164350.839">21802 8813 851 0,'0'0'36'0,"0"0"-36"31,0 0 109-31,0 0 15 0,0 0 4 0,-7 6 0 0,0-3-52 0,3 0-9 0,4-3-3 0,-7 6 0 16,0 2 2-16,3-2 0 0,-3 0 0 0,4 0 0 15,-4 0-26-15,3 3-4 0,1-3-2 0,-1 2 0 16,1-2-5-16,3-6-1 0,-7 6 0 0,7-6 0 15,-4 9-28-15,4-9 0 0,-7 0 0 0,7 0 0 16,-4 6 0-16,4-6 0 0,0 0 0 0,-7 6 0 16,7-6 0-16,-3 6 0 0,3-6 0 0,-7 0 0 15,7 0 23 1,0 0-2-16,-4 8 0 0,4-8 0 0,-3 6-33 0,3-6-8 0,0 0 0 0,0 9-1 16,0-9 21-16,0 6 0 0,0-6 0 0,0 6 0 15,0-6 0-15,0 9 0 0,0-3 0 0,3 5 0 16,-3-11 0-16,0 12 18 0,4-9-3 0,-1 3-1 15,-3-6-14-15,4 6 0 0,-1 0 0 0,4 5 0 16,-7-11 0-16,4 6-8 0,3-6 8 0,0 6-10 16,-3 0 1-16,3-6 0 0,0 6 0 0,-4-6 0 15,4 6 9-15,0-3 0 0,0 0-9 0,0 0 9 16,-3 3 0-16,3-4 0 0,0 1-9 0,0 3 9 16,-3 0 0-16,-1-6 0 0,4 6 0 0,-3 0 0 15,-4-6 0-15,3 0 0 0,4 6-8 0,-3 0 8 16,-4-6 0-16,0 0 0 0,3 6 0 0,-3-6 9 15,4 5 1-15,-4 1 0 0,0-6 0 0,4 6 0 16,-4-6 4-16,0 6 1 0,0-6 0 0,0 9 0 0,0-3-7 16,0 6 0-16,-4-7-8 0,4 1 12 15,-4 0-12-15,1 3 8 0,-1-3-8 0,1 12 0 0,-4-13 8 0,0 1-8 16,0 6 0-16,-4-9 0 0,1 6 0 0,2 0 0 16,-2-3 0-16,-4-1 0 15,3 1 0-15,-3-6 0 0,4 6 0 0,-5-6 0 16,1 0-20-16,-3 0-11 0,3 0-1 0,-1 0-1 0,-2-6 21 0,3 6 12 15,0 0-12-15,3 0 12 16,0-6-122-16,4 1-18 0,4-1-3 0</inkml:trace>
  <inkml:trace contextRef="#ctx0" brushRef="#br0" timeOffset="-163274.702">22430 8907 996 0,'0'-9'28'0,"0"3"7"0,0 6-35 0,-4-6 0 0,4 6 0 0,0 0 0 16,0 0 72-16,0 0 8 0,0 0 2 0,0 0 0 15,0 0-63-15,0 0-19 0,0 0 8 0,0 0-8 16,-3 6 0-16,-1 9 0 0,1-9 0 0,-1 11 0 16,4 1 44-16,0 3 5 0,0 2 1 0,0 1 0 15,4 8-1-15,-1-5 0 0,1 8 0 0,-1-6 0 16,1 4-16-16,-1-1-3 0,1 3-1 0,3-5 0 16,-4 2 10-16,1 0 1 0,-4-2 1 0,3 2 0 15,1-3-14-15,-4 4-3 0,3-4-1 0,-3 1 0 16,4 2 2-16,-4-9 1 0,0 4 0 0,3-4 0 15,-3-2-9-15,0-3-1 0,0-1-1 0,0 1 0 16,0-9 6-16,0 2 2 0,0 1 0 0,0-6 0 16,0 0-23-16,0-6-15 0,0 0 3 0,0 0 0 15,0 0 24-15,0 0 6 0,0 0 1 0,0 0 0 16,-7 0-2-16,4-12 0 0,-4 6 0 0,0-8 0 0,3 2-9 16,1-3-8-16,-1 0 12 0,1 4-12 15,-1-13 0-15,1 4 0 0,-1-4-10 0,4 3 10 16,-3 4-15-16,3-13 5 0,0 10 1 0,0-4 0 15,0-5 9-15,0 8-13 0,0-8 5 0,0 5 8 16,-4-2-14-16,4-3 5 0,0 2 1 0,0-5 0 0,-4 8 8 0,4-5 0 0,0 2 0 16,0-2 0-16,0 6 0 0,0-4-12 0,0-2 12 0,0 8-12 15,-3-5 12-15,3 5 0 0,0 6 0 0,-4-8-8 16,4 8 8-16,0 3 0 0,0 1 0 0,0-1 0 16,0 0 0-16,4 3 0 0,-4 3 0 0,0-2-8 15,0 8 8-15,3-6 0 0,1 3 0 0,0-3 0 16,-1 6 0-16,4-6-10 0,-3 6 1 0,3 0 0 15,3-6 9-15,-3 6-13 0,4-6 5 0,-1 6 8 16,1 0-12-16,0 0 12 0,3 0-10 0,0 0 10 16,0 0-33-16,-3 6-1 0,3-6 0 0,-4 6 0 15,-3 6 34-15,4-3 0 0,-1 5 0 0,-2 1 0 16,-1 3 0-16,-4 2 0 0,4 4 0 0,-3-1 0 16,-4-2-20-16,3 2 2 0,-3-5 1 0,-3-3 0 15,3 2 17-15,-7 1 0 0,3-6 0 0,-3 5 0 16,4-5 0-16,-5-3 0 0,1 3 11 0,0-1-11 15,0-5 16-15,0-6-4 0,0 3-1 0,0 0 0 16,0-3 15-16,0 0 3 0,0-3 1 0,0 3 0 16,0-3-17-16,0-3-3 0,-4 1-1 0,4-7 0 15,-3 6-9-15,3-3 0 0,-4 3-10 0,0-3 10 16,4 4-33-16,0-4-1 0,0-3 0 0,4 6 0 0,-4 0 12 0,7 6 2 0,0 0 1 16,-4 0 0-1,4 0-175-15,0 0-35 0,0 0-7 0</inkml:trace>
  <inkml:trace contextRef="#ctx0" brushRef="#br0" timeOffset="-162703.699">22853 8992 1627 0,'-4'-6'46'0,"1"-5"10"15,-1 11-44-15,1-6-12 0,-1 0 0 0,-3 3 0 16,4-3 52-16,-4 0 8 0,3 0 1 0,-3 0 1 16,0 0-30-16,0 1-5 0,0-1-2 0,0 6 0 15,0-6-25-15,0 0 0 0,0 6 8 0,0 0-8 16,7 0 0-16,-7 0 0 0,7 0 0 0,-4 6 0 15,-3 0-40-15,3 0-1 0,4 2 0 0,-3 4 0 16,-1 0 33-16,1 0 8 0,-1 5 0 0,1-2 0 16,3-3 0-16,-4 11 0 0,4-11 0 0,0 3 0 15,0-1 0-15,0 1 0 0,0-9 0 0,0 6 0 16,4-6 28-16,-4-6 7 0,3 9 1 0,-3-9 1 16,4 5-17-16,-1-2-3 0,-3-3-1 0,7 3 0 15,-3 0-4-15,3-3 0 0,0-3-1 0,0 0 0 16,0-3-11-16,0 4 0 0,0-7 0 0,4 3 0 15,-4-6 0-15,0 6 0 0,0-6 0 0,0 1 0 0,0 2 0 16,-3 3 0-16,-1 0 0 0,1 0 0 0,-1 0 20 0,1 0 1 0,-1-2 1 16,-3 8 0-16,0 0-35 0,0 0-7 0,0 0-2 0,0 0 0 15,0 0 22-15,0 0 0 0,0 0 0 0,0 0 0 16,0 0-8-16,0 0 8 0,0 0-10 0,0 0 10 16,0 8 0-16,4 4 0 0,-4-6 0 0,3 6 10 15,-3-6-10-15,4 8 0 0,-1-2 0 0,1 0 0 16,0 0 0-16,-1-3 0 0,1-4 0 0,-1 4 0 15,4 0 0-15,-3 3 0 0,3 0 0 16,-4-7 0-16,1 1 0 0,-1-6 0 16,-3 0 0-16,7 0 0 0,0 0-88 0,1-6-20 0,2 6-4 15</inkml:trace>
  <inkml:trace contextRef="#ctx0" brushRef="#br0" timeOffset="-162008.62">23209 8960 850 0,'0'0'17'0,"0"0"6"0,-3-6-23 0,-1 0 0 0,1 0 0 0,-1 0 0 16,1 3 107-16,-1-5 17 0,1 2 3 0,-4 0 1 15,3 0-103-15,0 6-25 0,-3-6 0 0,7 6 0 16,-3-3 56-16,-4 0 7 0,7 3 1 0,-7-3 0 16,7 3-52-16,-7 0-12 0,0 0 0 0,0 3 0 15,0 0 54-15,-1-3 8 0,1 3 2 0,-3 3 0 16,3-6-52-16,3 6-12 0,-3 0 0 0,0 0 0 16,4-6 0-16,3 0 0 0,-4 8 0 0,-3-2 0 15,3 0 38-15,4-6 5 0,-7 6 1 0,7-6 0 16,-7 6-30-16,7-6-6 0,-3 3 0 0,3-3-8 15,-4 9 0-15,4-9 0 0,-3 6 0 0,3-6 0 16,-4 11 0-16,4-11 0 0,0 6 0 0,0-6 0 16,-3 6 0-16,3-6 0 0,0 6 0 0,0-6 0 15,0 6 0-15,0-6 0 0,3 6 0 0,4 0 0 16,-3 2 0-16,3-8 0 0,0 6 9 0,0-6-9 16,0 0 8-16,0 0-8 0,0 6 0 0,0-6 0 15,0 0 12-15,-7 0-4 0,4 0-8 0,-1 0 12 16,4 0-12-16,0 6 0 0,1-6 0 0,-5 0-10 15,-3 0 10-15,7 0 0 0,-7 0 0 0,7 6-8 16,0 0 8-16,0-6 0 0,-3 3 8 0,3 0-8 16,-7-3 10-16,3 9-2 0,4-4-8 0,-3-2 12 15,-4-3-12-15,4 9 8 0,-1-3-8 0,4 0 0 16,-3-6 8-16,-1 6-8 0,1 0 0 0,-1 3 9 16,1-7-9-16,-1 4 10 0,1 0-10 0,-1 0 10 0,1 3-10 15,-4-3 10-15,0 6-10 0,0-7 10 16,0-5-10-16,0 6 10 0,0-6-10 0,-4 6 10 15,1 0-2-15,3 3-8 0,-4 3 12 0,1-6-4 0,3-6-8 0,-4 5 0 16,-3 1 9-16,0-6-9 0,0 6 10 0,0 0-2 16,0-6-8-16,0 3 12 0,-4 0-12 0,4 0 11 15,-3-3-11-15,3 0 10 0,-4-3-10 0,4 3 0 0,-4-3 0 16,1 0 0 0,3-3-32-16,0 0-12 0,-4 6-3 0,4-6 0 0,0 6 25 0,0-5 5 0,0 5 1 0,0-6 0 15,7 6-77 1,-4-9-15-16,4 9-4 0</inkml:trace>
  <inkml:trace contextRef="#ctx0" brushRef="#br0" timeOffset="-161275.798">23477 8898 1364 0,'0'0'28'0,"-7"3"7"0,7-3-35 0,0 0 0 0,0 0 0 0,0 0 0 15,0 0 63-15,0 0 5 0,0 0 2 0,0 0 0 16,-7-3-14-16,7 3-2 0,0 0-1 0,-3-3 0 16,3 3-35-16,-7-3-7 0,7 3-2 0,-7-3 0 15,3 0-9-15,4 3 0 0,-7-5 0 0,0 5-11 16,7 0 11-16,-7 0-10 0,7 0 10 0,-7 0-10 16,0 5-2-16,0-2-1 0,0 0 0 15,0 3 0 1,0-3 4-16,0 3 1 0,3 0 0 0,-3 0 0 0,3 5 0 0,1-5 0 0,-1 3 0 0,1 0 0 15,-1-3 8-15,1 3 12 0,-1-3-2 0,1 5-1 16,3-5 12-16,0-6 3 0,-4 6 0 0,4-6 0 16,-3 3-1-16,3-3 0 0,0 0 0 0,0 0 0 15,0 0-13-15,0 0-2 0,0 0-8 0,0 0 12 16,0 0-12-16,0 0 8 0,0 0-8 0,0 0 0 16,0 0 9-16,0 0-9 0,0 0 8 0,7 6-8 15,0-3 0-15,-4 0 8 0,4-3-8 16,0 0 0-16,-3 0 0 0,-4 0 0 0,7 0 0 0,0 0 0 15,-3 3 0-15,3-3 0 0,0 0 0 0,0 3 0 16,-7-3 0-16,7 3 0 0,-4 5 0 0,4-8 0 16,-7 0 0-16,4 6 0 0,-1 0 0 0,1 0 0 15,0 0 0-15,-1 0 0 0,1 0 0 0,-1 5 0 16,1-5 0-16,-4 3 0 0,3 3 0 0,-3-6 0 16,4 0 8-16,-4 5 4 0,0-5 0 0,-4 3 0 15,4-3-3-15,0 6 0 0,0-6 0 0,-3 0 0 16,3-1-9-16,-4 1 0 0,4-6 0 0,-3 6 0 15,-4 0 0-15,3 0 0 0,0 0 0 0,-3 3 0 16,0-3 20-16,4-1 3 0,-4-5 0 0,0 6 0 0,-4-6-15 16,4 0-8-16,0 0 10 0,0-6-10 15,0 6-16-15,0-5-10 0,0 5-2 0,0-6 0 0,-4 0 28 0,4 3 8 16,-4 0 0-16,4 0 0 16,0 0-41-16,-3 0-8 0,3 3-2 0,-4 0 0 0,4 0-40 15,0-3-8-15,0 0-1 0</inkml:trace>
  <inkml:trace contextRef="#ctx0" brushRef="#br0" timeOffset="-160627.749">23597 8881 1314 0,'0'0'37'0,"0"0"8"0,-3 8-36 0,-4-2-9 0,3 0 0 16,1 0 0-16,3-6 53 0,-7 6 9 0,3 0 2 0,4-6 0 15,-3 6-52-15,-1 2-12 0,4-8 0 0,-4 6 0 16,4-6 54-16,-3 9 8 0,-1-3 2 0,1 0 0 16,-1 3-52-16,4-3-12 0,-3-1 0 0,3 7 0 15,-4-6 0-15,4 0 0 0,0 3 0 0,0 0 0 16,0 5 0-16,0-2 0 0,0 0 0 0,4-3 0 16,-4 5 0-16,3-5 0 15,1 3 0-15,-1-6 0 0,1 6 0 0,-1-7 0 0,1 1 0 16,3 0 0-16,-3-3 0 0,-1 0 0 0,4 6 0 0,-3-9 0 15,3 0 34-15,-4 6 4 0,4-6 1 0,0 0 0 16,-7 0-12-16,4 0-3 0,3-6 0 0,-7 6 0 16,7 0-24-16,-3-6 0 0,3 3 8 0,0 0-8 15,-4-3 0-15,1 3 0 0,-1-3 0 0,1 4 0 16,-1-7 32-16,1 3 5 0,-1 0 1 0,1 0 0 16,-1 0-24-16,1 0-5 0,0 0-1 15,-1-5 0-15,1 2-8 0,-4 3 0 0,3 0 9 0,-3-6-9 16,0 6 8-16,0-5-8 0,0 2 10 0,0 0-10 15,0 6 0-15,0-9-20 0,-3 1 4 0,3 5 0 16,-4 0-19-16,1 0-3 0,-1-3-1 0,0 3 0 16,1 0-19-16,-4 3-4 0,0-5-1 15,0 8 0-15,0-6 51 0,-4 0 12 0,4 6 0 0,0 0 0 16,-4 0 0-16,4 0 0 0,4 0 0 0,-4 6 0 16,0 0-54-16,0 2-8 0,3 1-2 0,-3 0 0 15,4 0 52-15,-5 0 12 0,5 8 0 0,-1-11 0 16,4 6-54-16,0-3-8 0,0 0-2 0</inkml:trace>
  <inkml:trace contextRef="#ctx0" brushRef="#br0" timeOffset="-160008.549">23791 8901 1204 0,'0'0'51'16,"0"0"-41"-1,0 0 20-15,0 0 4 0,0 0 1 0,0 0 0 16,0 0 23-16,0 0 5 0,0 0 1 0,0 0 0 15,0 0-8-15,0 0 0 0,-3 6-1 0,3 6 0 16,-4-6-28-16,4 2-6 0,0 1-1 0,4 0 0 16,-4 0-3-16,0 0-1 0,3 2 0 0,-3 1 0 15,0-3-5-15,4 3-2 0,-4-3 0 0,0 5 0 16,0-2-9-16,0 0 10 0,0-9-10 0,0 9 10 16,0-12-10-16,0 0 10 0,0 0-10 0,0 0 10 15,0 0 9-15,0 0 1 0,0 0 1 0,0 0 0 16,0 0-21-16,0 0 0 0,0 0 0 0,0 0 0 15,0-9 14-15,0 3 8 0,0 0 2 0,0-6 0 0,0 6-24 16,0-8 8-16,0 8-8 0,0-3 0 0,0 3 0 16,-4-3 0-16,4 3 0 0,0-5 0 0,0 5 0 0,0 6 0 0,0-9 0 0,0 9 0 15,0-6 0-15,0 6 0 0,0-6 0 16,0 6 0-16,0 0 0 0,4-3 9 16,-4 3-9-16,0 0 0 15,3-3 0-15,-3 3 0 0,4-6 0 0,-4 6 0 0,7 0-8 0,0 0 8 0,0 0-13 0,0 3 5 16,0 0 8-16,0 3-10 0,0 0 10 0,4 0-10 15,-4 3 10-15,0-3 0 0,4 5-9 16,-4 1 9-16,0-3 0 0,0 3 0 0,0 5 0 16,0-5 8-16,-4 0-8 0,1 3 0 0,-1-4 0 0,-3 1 0 15,4 6 0-15,-4-9 0 0,0 2 9 0,0 1-9 16,0 0 0-16,0-6 0 0,0 0 0 0,0-6 8 16,0 0-8-16,0 0-12 0,0 0 4 0,0 0 0 15,0 0-105-15,0 0-21 0,0 0-4 0</inkml:trace>
  <inkml:trace contextRef="#ctx0" brushRef="#br0" timeOffset="-159410.757">24208 8845 1337 0,'0'0'28'0,"-4"6"6"0,4-6-34 16,-7 0 0-16,7 0 0 0,-7 6 0 0,0-6 109 0,3 6 15 0,4-6 4 16,-7 0 0-16,0 6-52 0,0-6-9 0,7 0-3 0,-7 3 0 15,7-3 0-15,-7 3 0 0,0 0 0 0,7-3 0 16,-7 3-51-16,0 2-13 0,7-5 0 0,-7 3 0 15,7-3 0-15,-4 3 0 0,4-3 0 0,0 0 0 16,-7 3 0-16,7-3 0 0,0 0 0 0,-7 3 0 16,7-3 0-16,-3 9 0 0,3-9 0 0,-4 6 0 15,4-6 0-15,-3 6 0 0,3-6 0 0,-4 6 0 16,1 2 0-16,3-8 0 0,0 9 0 0,-4-3 0 16,4-6 0-16,0 6 0 0,0-6 0 0,0 6 0 15,0-6 0-15,0 0 0 0,0 0 0 0,4 9 0 16,-4-9 0-16,0 0 0 0,0 0 0 0,0 6 0 15,3 5 0-15,4-11 0 0,-3 6 0 0,3 0 0 16,-7-6 0-16,3 3-13 0,4 0 4 0,0 0 1 16,-3 0 8-16,-1 3 0 0,5 0 0 0,-5 2 0 15,4-2 0-15,-3 0 0 0,-1 0 0 0,1 0 0 16,-1 3 0-16,1-3-8 0,-1 5 8 0,1 1 0 16,-1-6 0-16,1 6 0 0,-1-6 0 0,1 5 0 15,-4-2 0-15,3 0 0 0,-3 0 0 0,0 3 0 16,4-6 8-16,-4 5-8 0,0-8 10 0,-4 3-10 15,4-6 9-15,0 9-9 0,0-6 8 0,0-3-8 0,0 0 11 16,0 0-3-16,0 0-8 0,0 0 12 16,0 0-12-16,-7 3-15 0,-3-3 3 0,3 0 1 15,-4 0-39-15,4-3-8 0,-3 0-2 0,-1 0 0 16,0 0-3-16,1-3-1 0,-1 0 0 0,-3 6 0 16,3-6-51-16,1 1-10 0,-1 5-3 0</inkml:trace>
  <inkml:trace contextRef="#ctx0" brushRef="#br0" timeOffset="-158288.689">24705 9042 1074 0,'0'0'30'0,"0"0"8"0,0 0-30 0,0 0-8 0,0 0 0 0,0 0 0 31,0 0 48-31,0 0 9 0,0 0 2 0,0 0 0 0,0 0-35 0,0 0-6 0,0 0-2 0,0 0 0 15,0 0-16-15,0 0-14 0,0 0 2 0,0 0 1 16,0 0 23-16,0 0 4 0,0 0 0 0,0 0 1 16,0 0-7-16,0 0-2 0,0 0 0 0,0 0 0 15,0 0 3-15,0 0 0 0,0 0 0 0,0 0 0 16,0 0 19-16,0 0 4 0,0 0 1 0,0 0 0 16,0 6-4-16,-3 0-1 0,3-6 0 0,0 6 0 15,0 0-4-15,0 3-1 0,0-1 0 0,0 1 0 16,0-9-25-16,0 6 8 0,3 0-8 0,-3 0 0 15,0-6 0-15,0 6 0 0,4 3 0 0,-4-1 0 16,3-5 0-16,1 3 0 0,3 0 0 0,-4 0 0 16,4 0 0-16,0-6 0 0,-3 12 0 0,3-12 0 15,0 0 0-15,-4 5 0 0,8-5 0 0,-4 0 0 16,0 0 0-16,0 0 0 0,0-5 0 0,4 5 0 16,-4-12 45-16,0 6 4 0,4 0 1 0,-4 0 0 15,0 0-29-15,0-3-5 0,3 4-2 0,-6-1 0 16,3-6-14-16,-4 6 0 0,4 0 0 0,-3-6 0 15,3 7 0-15,0-10 0 0,-3 9 0 0,3-6 0 16,-4 6 0-16,1-8 0 0,-1 2 0 0,1 3 0 16,-4 0 0-16,3 3 0 0,-3-5 0 0,0-1 0 0,0 3 0 15,0 3 0-15,0-3 0 0,-3 0 0 16,-4 4-48-16,3-1-13 0,-3-6-3 0,0 12 0 16,0-9-2-16,-4 3-1 0,4 3 0 0</inkml:trace>
  <inkml:trace contextRef="#ctx0" brushRef="#br0" timeOffset="-157690.249">25012 9019 1094 0,'0'0'46'15,"0"0"-37"1,0 0 44-16,0 0 9 0,0 0 2 0,0 0 0 16,0 0 0-16,0 0 0 0,0 0 0 0,-4 11 0 15,4 1-52-15,0-6-12 0,0 6 0 0,0-6 0 16,4 8 0-16,-4-2 0 0,0-6 0 0,3 6 0 15,-3 0 0-15,0-4 0 0,4-2 0 0,-4 0 0 16,4 0 0-16,-4 0 0 0,0-6 0 0,0 0 0 16,0 0 0-16,0 0 0 0,0 0 0 0,0 0 0 15,0 0 54-15,0 0 8 0,0 0 2 0,0 0 0 0,3-6-52 16,1-3-12-16,-1 3 0 0,1-2 0 16,-4-1 0-16,0 3 0 0,-4-6 0 0,4 6 0 15,-3-3 0-15,3 1 0 0,0-1 0 0,0 3 0 0,3 0 0 0,-3 0 0 0,0-6 0 0,4 6 0 16,-4-2 0-16,0 5 0 15,0-3 0-15,0 3 0 0,0-3 0 0,0 0 0 0,0 0 0 0,3 0 0 16,-3 0 0-16,4 1 0 0,-1-1 0 0,1-3 0 16,-1 6 0-16,4-3 0 0,-3-3 0 0,-1 3 0 15,4 3 0-15,-3 0 0 0,3-2 0 0,0 5 0 16,-3 0 0-16,3 0 0 0,0 5 0 0,0-2 0 16,3 6 0-16,-3-3 0 0,0 6 0 15,4-3 0-15,-4 8 0 0,-3-5 0 0,3 3 0 0,-4 2 0 16,4 1 0-16,-3-6 0 0,-1 5 0 0,1-2 0 15,-1 3 0-15,1-6 0 0,-4-1 0 0,3-2 0 16,1 3 0-16,-4-6 0 0,4 6 0 0,-1-7 0 16,-3-5-8-16,0 0-5 0,4 0-1 0,-4 0 0 15,7-5-125 1,-4 5-25-16</inkml:trace>
  <inkml:trace contextRef="#ctx0" brushRef="#br0" timeOffset="-156854.516">25940 9054 930 0,'-7'-6'19'0,"3"6"5"0,-3-6-24 15,4 0 0-15,-1-8 0 0,1 11 0 0,-1-3 36 16,0 0 3-16,4 0 0 0,0 6 0 0,-3-3 23 16,3 3 5-16,0-6 1 0,0 6 0 0,0 0-55 0,0 0-13 15,0 0 0-15,0 0 0 16,0 0 54-16,0 0 8 0,0 0 2 0,0 0 0 0,0 0-52 0,0 0-12 0,0 6 0 15,0 0 0-15,3 6 40 0,-3 2 4 0,4 4 2 0,-4-6 0 16,4 8-10-16,-1-2-3 0,-3 0 0 0,4 5 0 16,-1-2 2-16,1 2 0 0,-1-2 0 0,-3 8 0 15,4-11-17-15,-1 8-3 0,-3-2-1 0,0-1 0 16,4-2 14-16,-4 5 2 0,0-2 1 0,0 5 0 16,0-11-14-16,0 8-2 0,0-2-1 0,0-3 0 15,-4-4-2-15,4 1 0 0,0-3 0 16,0-1 0-16,0 1-4 0,0-3 0 0,0-1-8 15,0-5 12-15,0 3-12 0,0 0 9 0,0-3-9 0,0 3 8 16,0-3-8-16,0-6 0 0,4 5 0 16,-4-5 8-16,0 0-8 0,0 0 0 0,0 0-12 0,0 0 12 15,0 0 0-15,0 0 0 0,-7 0 0 0,0-5 0 16,0-1-15-16,3 0 5 0,-3-3 1 0,0-3 0 16,-4 0-37-16,1 1-7 0,-1-13-2 0,1 9 0 15,-1-2 44-15,-3-7 11 0,3 4 0 0,1-4 0 16,-4 7-67-16,3-10-11 0,-3 10-2 0,0-10-1 15,0 6-19-15,3 1-3 0,1-1-1 0</inkml:trace>
  <inkml:trace contextRef="#ctx0" brushRef="#br0" timeOffset="-156578.661">25855 8610 1503 0,'0'0'31'0,"0"0"9"0,0 0-32 0,-7 0-8 0,7 0 0 0,0 0 0 15,-7 6 32-15,7-6 4 0,-4 6 2 0,4-6 0 16,0 0-27-16,0 0-11 0,0 0 8 0,0 0-8 16,0 3 0-16,0-3-19 0,4 6 3 0</inkml:trace>
  <inkml:trace contextRef="#ctx0" brushRef="#br0" timeOffset="-155978.047">26155 8939 1094 0,'0'0'23'0,"0"0"5"0,-7 0-28 16,7 0 0-16,-7-3 0 0,0 3 0 0,0 0 56 0,0 0 7 0,0 3 1 0,0 0 0 15,-1-3 0-15,8 0 0 0,-7 6 0 0,0-3 0 16,0 3-52-16,4-3-12 0,-4 6 0 0,0-3 0 16,3 5 0-16,1-5 0 0,-1 3 0 0,-3 0 0 15,4 3 0-15,-1 2 0 0,0-2 0 0,1 3 0 16,-1-1 32-16,4 1 4 0,0-3 1 0,0 0 0 15,0-3-9-15,4-1-1 0,-1 4-1 0,1-3 0 16,0-3-26-16,-1 6 0 0,4-12 8 0,0 5-8 16,-3 1 28-16,3-6 3 0,0 3 1 0,0 0 0 15,0-3-16-15,0 0-4 0,0-3 0 0,0 0 0 16,0 3 4-16,0-6 0 0,0 1 0 0,-3-7 0 16,3 12-16-16,-4-12 9 0,1 6-9 0,-1-3 8 15,1 1-8-15,-4-1 0 0,0 3 0 0,3-6 0 16,-3 6 0-16,4 0 0 0,-4 0 0 0,0-5 0 15,0 5 0-15,0 3 0 0,0-3 0 0,0 0 0 16,0 0 0-16,0 0 0 0,0 6 0 0,0 0 0 16,0-6 0-16,0-2 0 0,0 2 0 0,0 6 0 15,0-3 0-15,0 3-17 0,-4-6 2 0,1 3 1 16,3 3-30-16,-4-6-5 0,-3 6-2 0,4-6 0 0,-4 6 51 16,0-6 0-16,-4 6 0 0,1 0 9 0,2 0-25 15,-2 0-4-15,-1 0-2 0,4 6 0 0,-3 0 22 16,3-3-9-16,-4 0 9 0,4 6 0 15,0 0-43-15,0 5-1 0,3-8-1 0,1 6 0 0,-1-6 36 0,4 3 9 0,0 2 0 16</inkml:trace>
  <inkml:trace contextRef="#ctx0" brushRef="#br0" timeOffset="-155509.643">26264 8939 1288 0,'-3'6'27'0,"-1"0"5"16,1 3-32-16,-1 0 0 0,1-3 0 0,-1 5 0 15,1 1 64-15,-1-6 5 0,1 3 2 0,-1 0 0 16,4 5-52-16,0-8-11 0,-3 6-8 0,3-6 12 16,0 0 24-16,0 5 4 0,3-5 2 0,-3 3 0 15,4-3-27-15,-1 0-6 0,1 0-1 0,-1 0 0 16,1 5-8-16,-1-5 0 0,1 0 0 0,-1 3 0 16,4 3 0-16,-3-6 8 0,3 5-8 0,0-5 0 15,0 3 0-15,0 0 0 0,0 0 0 0,4 3 0 16,-4-1 0-16,0-5 8 0,0 0-8 0,0-3 0 0,0 3 8 0,0-6-8 15,0 3 8-15,0-3-8 0,0-3 9 0,4 0-9 16,-4-3 10-16,0 0-10 0,-4 0 0 0,1 0 0 16,-1-5 0-16,1-1 0 0,-4 0 0 0,4 3 0 0,-1-8 0 15,-3-1 0-15,0 3 0 0,0-2 0 0,0-1 0 16,0-3 0-16,-3 4 0 0,3-1 0 0,0-2 0 16,-4 8 0-16,4 0 0 0,-4-6 0 0,-3 7 0 15,4-1 0-15,-4 3-52 16,3 3-17-16,1 0-3 0</inkml:trace>
  <inkml:trace contextRef="#ctx0" brushRef="#br0" timeOffset="-154981.162">26518 8945 1337 0,'0'0'28'0,"0"0"6"15,0 0-34-15,0 0 0 0,0 0 0 0,0 0 0 16,0 0 0-16,0 0 0 0,4 9 0 0,-1-3 0 0,1 3 58 0,-4 2 5 0,3 1 1 0,1-6 0 31,-1 6-52-31,-3 0-12 0,4 2 0 0,0-2 0 0,-4 0 54 0,3 3 8 16,-3-7 2-16,4 7 0 0,-4-9-52 0,0 6-12 0,0-3 0 0,3-1 0 15,-3-2 0-15,0 0 0 0,4 3 0 0,-4-9 0 16,0 0 0-16,0 0 0 0,0 0 0 0,0 0 0 16,0 0 54-16,0 0 8 0,0 0 2 15,0 0 0-15,0 0-52 16,0 0-12-16,0 0 0 0,0 0 0 0,0 0 8 0,0 0 0 0,0 0-8 0,0 0 12 16,0 0-12-16,-7-9 9 0,3 3-9 0,1-3 8 15,3 1 0-15,-4-4 0 0,0 0 0 0,4-6 0 16,-3 1-21-16,-1 2-5 0,4-3-1 0,-3 1 0 15,-1 2 40-15,4-8 8 0,-3 5 2 0,3 3 0 16,0-2-50-16,0-1-9 16,0 3-3-16,0-2 0 0,0 5 47 0,3 6 8 0,-3-6 3 0,4 0 0 15,-4 7-27-15,0 5-14 0,0 0 2 0,3-6 0 16,1 3 0-16,3 0 0 0,0 0 0 0,0 3 0 16,0 3-4-16,0 0 0 0,0 0 0 0,4 0 0 15,-1 3-28-15,1-4-5 0,0 10-2 0,-1-12 0 16,1 6-10-16,3 0-3 0,-4 0 0 0,1-6 0 15,3 6 0-15,-3-6 0 16,-1 0 0-16</inkml:trace>
  <inkml:trace contextRef="#ctx0" brushRef="#br0" timeOffset="-154173.993">27037 8548 801 0,'0'0'16'0,"0"0"5"0,-7 12-21 0,7-12 0 0,-4 6 0 0,4-6 0 16,-3 6 49-16,3-6 6 0,0 0 1 0,-4 9 0 16,4-9-39-16,0 0-7 0,4 3-2 0,-4-3 0 15,0 0 20-15,0 8 3 0,0-8 1 0,0 0 0 16,7 6-10-16,-7-6-2 16,3 0 0-16,1 6 0 0,-1 0-6 0,1-6-2 0,3 6 0 0,-3-6 0 15,-4 0 23-15,3 6 4 0,1-3 1 0,-1 6 0 16,1-4-13-16,-1 1-3 0,1 9 0 0,-1-3 0 15,4 0 23-15,-3 5 4 0,3-2 1 0,0 3 0 16,-4 2-7-16,4-5-1 0,1 5 0 0,-1-2 0 16,0 0-6-16,-4 2-2 0,4-8 0 0,-3 9 0 15,3-1 0-15,-4 1 0 0,1-1 0 0,-1 4 0 16,1-1-50-16,-1 1-10 0,-3 8-3 16,4-11 0-16,-4 8 27 0,0-11 0 0,4 5 0 0,-4-2 0 15,3-3 0-15,-3-1 0 0,0 1 0 0,4 2 0 16,-4-8 46-16,0 0 14 0,3 3 4 0,-3-4 0 15,0-5-52-15,4 6-12 0,-4-6 0 0,0 6 0 16,3-6-48-16,-3 2-13 0,0-2-3 16,4 0 0-16,-4 0 52 0,3 0 12 0,-3 0 0 0,0-6 0 15,0 6-54-15,0-6-8 0,0 0-2 0,0 0 0 16,0 0-51-16,7 0-10 0,-3-6-3 0</inkml:trace>
  <inkml:trace contextRef="#ctx0" brushRef="#br0" timeOffset="-153843.793">26931 9069 1094 0,'0'-15'23'0,"0"15"5"0,4-6-28 0,-4 0 0 0,3 0 0 0,1 6 0 16,-1-6 56-16,1 6 7 0,-1-8 1 0,1 5 0 16,3 3-52-16,-4-3-12 0,4 3 0 0,4 0 0 15,-4 0 54-15,4 3 8 0,-1-3 2 0,4 3 0 16,0-3-52-16,-3 0-12 0,3 0 0 0,0 0 0 16,0 0 54-16,0 0 8 0,4 0 2 0,-4 0 0 15,0-3-52-15,0 0-12 0,1 0 0 0,-1 0 0 16,-4 0 0-16,4 0 0 0,-3 0 0 0,0 0 0 15,-1-3 24-15,1 6 3 0,-1 0 0 0,4-6 0 16,-7 6-71-16,4 0-15 0,0 0-2 0</inkml:trace>
  <inkml:trace contextRef="#ctx0" brushRef="#br0" timeOffset="-152775.263">27379 8975 1089 0,'0'0'22'0,"0"0"7"0,0 0-29 15,0 0 0-15,0 0 0 0,0 0 0 0,0 0 80 0,0 0 9 0,-3 5 3 0,-1 7 0 16,0-6-44-16,4 0-9 0,0 0-2 0,-3 6 0 16,3 2 22-16,0-2 4 0,0 0 1 0,3 3 0 15,-3-4-52-15,4 1-12 0,-4 6 0 0,4-7 0 16,-1 4 0-16,1-3 0 0,-1 6 0 0,1-7 0 15,-1-5 0-15,1 6 0 0,3-3 0 0,-4 3 0 16,1-7 0-16,-4 1 0 0,0-6 0 0,0 0 0 16,0 0 54-16,0 0 8 0,0 0 2 0,0 0 0 15,0 0-14-15,0 0-2 0,0 0-1 0,0 0 0 16,0 0-24-16,0 0-5 0,0 0-1 0,0 0 0 16,0 0-9-16,0 0-8 0,0 0 9 0,0 0-9 15,0 0 8-15,0 0-8 0,0 0 0 0,0 0 0 16,0 0 0-16,-11-6 0 0,4 1-11 0,4-1 11 15,-1-6 0-15,-3 3 0 0,4 0 0 0,-1 0 0 16,0-2 0-16,1-1 0 0,-1-6 0 0,1 7 0 16,-1-4 0-16,1-3 0 0,3 6 0 0,0-5 0 15,0 2 0-15,0 3 0 0,0-5 0 0,0 2 0 16,3 3-20-16,1 0 4 0,-1 1 1 0,4 2 0 16,-3 0 15-16,0 6-12 0,3-3 12 0,-4 0-12 15,1 3 0-15,3 0 0 0,0-2 0 0,0 5 0 16,-4 0 0-16,8 0 0 0,-4 0 0 0,4 0 0 15,-1 0-42-15,1 0-8 0,-1 5-2 0,1-5 0 16,3 3 0-16,-3-3 0 0,3 0 0 0,-4 0 0 16,4 0-1-16,-3 0-1 0,3 0 0 0,-3 0 0 15,-1 0-22-15,1 0-5 0,-1 0-1 0,-3 0 0 16,4 0-28-16,-4 0-6 0,0 0 0 0,4 0-1 16,-4 0 36-16,0 0 7 0,-4 0 2 0,4 3 0 15,-3-3 32-15,0 6 8 0,-1-3 0 0,1 0 1 0,-1 3 23 0,1 0 5 0,-4 3 1 0,3-3 0 16,-3-1 14-16,4 7-11 0,-4-6 11 15,0-3-10-15,3 3 34 0,-3-6 6 0,0 6 2 16,0-6 0-16,0 0 56 0,0 0 12 16,0 0 3-16,0 0 0 0,0 0 56 0,0 0 11 15,0 0 2-15,0 0 1 0,0 0-55 0,0 0-11 0,0 0-3 0,0 0 0 16,0 0-32-16,0 0-8 0,-7-3 0 0,7 3-1 16,-7 0-17-16,0-3-3 0,4 0-1 0,-5 0 0 15,1 3-19-15,-3 0-4 0,3-3-1 0,-4 3 0 16,4 0-18-16,0 0 0 0,7 0 0 0,-7 3 0 15,0 0 0-15,0 0 0 0,3 0-8 0,-3 0 8 16,4 3-12-16,-4 5 12 0,3-5-13 0,1 6 5 16,-1-6 8-16,1 6-13 0,-1-1 5 0,4 4 8 15,-3-9-11-15,3 6 11 0,0 3-8 0,0-7 8 16,0 1-31-16,0-3-1 0,3 6 0 0,1 0 0 16,-4-7 32-16,3 1 0 0,1-3 0 0,-1 3 0 15,4-3 0-15,-3 3 0 0,3-3 0 0,-4 3 0 16,4 0 45-16,-3 0 15 0,-1-6 4 0,5 0 0 15,-5 0-64-15,-3 0-21 0,7 0 0 0,-3-6 0 16,3-3 32-16,-4 3 6 0,4-3 2 0,-3 0 0 0,-1 3-19 16,4 1 0-16,-3-13 8 0,-1 9-8 15,1-3 8-15,0 4-8 0,-1-1 12 0,1-3-12 16,-1 0 0-16,-3 3 0 0,4 1 0 0,-4-4-12 0,0 9 3 0,3-3 1 16,-3 0 0-16,0 0 0 0,0 6-6 0,0 0-1 15,0 0 0-15,0 0 0 16,0 0-21-16,0 0-4 0,0 0 0 0,0 0-1 0,0 0 33 0,0 0 8 0,-3 6 0 0,-1 6 0 15,4-6 0-15,0 8 0 0,-3-2 0 0,3 0 0 16,0 0 0-16,0 2 0 0,0-2 0 0,0 0 0 16,0 6 0-16,0-13 0 0,3 1 0 0,1 0 0 15,-4 0 0-15,0-6 0 0,3 6 0 0,4-3 0 16,-3-3 0-16,3 0 0 0,0 0 0 0,0-3 0 16,0-3-156-16,4 0-28 15</inkml:trace>
  <inkml:trace contextRef="#ctx0" brushRef="#br0" timeOffset="-152267.405">27876 9004 1337 0,'0'0'56'0,"0"0"-44"16,0 0 41-16,0 6 9 0,0 3 2 0,0 2 0 16,0-5 0-16,0 6 0 0,0-6 0 0,0 6 0 15,0-1-52-15,0 4-12 0,4-9 0 0,-4 6 0 16,0 3 0-16,4-7 0 0,-4 1 0 0,0 3 0 16,3-6 0-16,-3 0 0 0,0 0 0 0,4-1 0 15,-4-5 0-15,0 0 0 0,0 0 0 0,0 0 0 16,0 0 54-16,0 0 8 0,0 0 2 15,0 0 0-15,0 0-36 0,0-5-8 0,0-7 0 0,0 6-1 16,3-6-6-16,-3 3-1 16,0 1 0-16,0-1 0 0,4 3-12 0,-4-6 0 0,0 6 0 0,0-6 0 15,0 7 0-15,0-7 0 0,0 3 0 0,0 3 0 16,3 0 0-16,-3 0 0 0,0 0 0 0,0-2 0 16,0 8 0-16,0-6 0 0,4 3 0 0,-4 3-10 15,0-6 10-15,0 6-8 0,3-3 8 0,-3 3-8 16,0 0 8-16,0 0 0 0,0 0 8 0,0 0-8 15,7 0 34-15,0 0 2 0,0 3 1 0,0 0 0 16,-3 3-29-16,3-3-8 0,0 8 0 0,0-5 0 16,0 0-50-16,0 6-11 0,4-6-3 0,-4 9 0 15,0-4 52-15,4 1 12 0,-4 0 0 0,0 0 0 16,3-1 0-16,-3-2 0 0,4 3 0 0,-4-6 0 16,0 6-54-16,0-7-8 0,0 1-2 0,-3-3 0 15,-1-3-153-15,4 3-31 0</inkml:trace>
  <inkml:trace contextRef="#ctx0" brushRef="#br0" timeOffset="-151261.45">28423 8992 1060 0,'0'0'44'15,"-7"0"-35"1,0 0 41-16,0 0 8 0,0 6 2 0,-4-6 0 16,4 0 1-16,-3 0 1 0,-1 3 0 0,-3-3 0 15,4 0 3-15,-5 0 1 0,1 0 0 0,4 3 0 16,-4-3-8-16,0 0-2 0,3 3 0 0,0 0 0 15,1-3-39-15,3 3-8 0,0 3-1 0,0 5-8 16,0-5 0-16,0 0-9 0,3 0-1 0,-3 6 0 16,3-6 10-16,1 5 0 0,3-2 0 0,-4 3 0 0,4 0 0 15,0-6 0-15,0 5 0 0,4-2 0 0,-4 0 0 0,3 0 0 16,1-3 0-16,-1 6 8 0,1-7-8 16,0 1 9-16,-1-6-9 0,-3 0 10 0,7 3-10 15,0-3 0-15,-3-3 9 0,-4 3-9 0,7 0 30 16,0-6 2-16,-4 1 0 0,4-1 0 0,-3 0-32 0,-1 0 0 15,1-3 0-15,0 0 0 0,-4 3 10 16,3-2-1-16,1-4 0 0,-4 6 0 16,3 0-9-16,-3 0 0 0,0-6 0 0,4 7 0 15,-4-1 0-15,0 6 0 0,0-6 0 0,0 6 0 0,0 0 0 0,0 0 0 0,3-3 0 0,-3 3 0 16,0 0 0-16,7 0-11 0,-3 0 3 0,-4 0 0 16,7 0 8-16,-4 3 0 0,4 3 0 0,-3 0 0 15,-1 2 0-15,1 1 0 0,-4 3 0 0,3 0 0 16,1 2 0-16,-4 1 0 0,0 0 0 0,0 8 0 15,0-5 0-15,-4 8 0 0,4-8 0 0,-3 6 0 16,-1-4 0-16,1 4 0 0,-1 2 0 0,1 4 0 16,-1-10 0-16,1 15 0 0,-1-5 0 0,1 2 0 15,-1-2-20-15,1 2 2 0,-1-3 0 0,1 4 0 16,-1-4 18-16,1-3 0 0,-1 4 0 0,1-4 0 16,-1-2 0-16,4-4 0 0,-4 4 0 0,1-6 0 15,3 2 0-15,-4-2 0 0,4-1 0 0,0 1 0 16,0-3 0-16,0 2 0 0,0-5 0 0,4 0 0 15,-4-3 29-15,3 0 10 0,-3-1 1 0,4-2 1 16,-4 0-14-16,0-6-3 0,0 0-1 0,0 0 0 0,0 0-23 16,0 0 0-16,0 0 0 0,0 0 0 0,0 0 0 15,0 0 0-15,0 0 0 0,0 0 0 16,0 0 0-16,0-12 0 0,0 4 0 0,0-4 0 0,-4 0 56 16,4-6 6-16,-3 7 2 0,3-7 0 15,-4 0-52-15,4 4-12 0,0-7 0 0,-3 3 0 0,3 1 0 0,0-1 0 0,0 1 0 16,3 2 0-16,-3-3-13 0,0 1-6 15,4 2-1-15,-1-3 0 16,-3 6-19-16,4 1-4 0,-4-1-1 0,4-3 0 0,-4 3 36 0,3 7 8 0,1-7 0 0,-1 0 0 16,4 6 0-16,-3 0 0 0,3-3 0 15,-4 7 0 1,8-1-53-16,-4 0-9 0,7 0-2 0,-3 3 0 16,3 0 0-16,0 0 0 0,0 0 0 0,0 0 0 15,-3 0 0-15,6-6-1 0,-3 6 0 0,0-6 0 0,1 0-50 16,-1 0-9-16,0 0-3 0</inkml:trace>
  <inkml:trace contextRef="#ctx0" brushRef="#br0" timeOffset="-150751.035">28536 8969 1409 0,'0'0'29'0,"0"0"7"0,0 0-28 16,0 0-8-16,0 0 0 0,0 0 0 0,0 0 20 0,-7 6 4 0,4-1 0 0,-1 7 0 15,1-6 12-15,-1 0 4 0,4 0 0 0,-3 6 0 16,-1 2-23-16,4-2-4 0,0 0-1 0,-4-3 0 16,4 8 32-16,0-5 7 0,0 6 1 15,4-4 0 1,-4 1-36-16,0 0-6 0,4 2-2 0,-1-5 0 0,-3 3 7 0,4 3 1 0,-4-7 0 0,3 1 0 16,1-6 19-16,-4 6 4 0,3-6 1 0,4 2 0 15,-3-2-32-15,-1-6-8 0,-3 0 0 0,4 6 0 16,3-6 20-16,0 0 4 0,-4 0 0 0,4 0 0 15,1 0 3-15,-1-6 1 0,0 6 0 0,0-6 0 16,-4-2-16-16,4 2-4 0,0-9 0 0,0 6 0 16,0 3-8-16,-3-5 0 0,3-7 0 0,-3 6 8 15,3 3-30-15,-4-2-6 0,1-7-2 0,-1 6 0 16,1-3 14-16,-1 4 4 0,1-7 0 0,-4 6 0 16,3 1-18-16,1-4-3 0,-4 3-1 0,3 0 0 15,-3-2-10-15,4 5-1 0,-4-3-1 0,3 3 0 16,-3-3-18-16,4 1-3 15,-1 5-1-15</inkml:trace>
  <inkml:trace contextRef="#ctx0" brushRef="#br0" timeOffset="-150386.797">28790 9048 1014 0,'0'12'43'0,"-3"5"-35"16,-1-2 52-16,1-3 9 0,3 0 3 0,-4 5 0 15,4-5-9-15,-3 3-2 0,-1 2 0 0,4-5 0 16,-3 0-24-16,3-3-5 0,-4 3 0 0,4-7-1 16,0 1-31-16,0-6 0 0,0 0 0 0,0 0 0 15,0 0-30-15,0 0-12 0,4-6-2 0</inkml:trace>
  <inkml:trace contextRef="#ctx0" brushRef="#br0" timeOffset="-150175.571">28734 8754 1197 0,'0'0'50'0,"0"0"-40"16,0 0 5-16,0 0 1 0,0 0 0 0,0 0 0 16,0 0-16-16,0 0 0 0,0 0 0 0,0 0 0 15,0 0-16-15,0 0-7 0,0 0-1 0</inkml:trace>
  <inkml:trace contextRef="#ctx0" brushRef="#br0" timeOffset="-149700.68">28931 8634 998 0,'0'0'20'0,"0"0"7"0,0 0-27 16,0 0 0-16,0 0 0 0,0 0 0 0,0 0 60 0,0 0 6 0,0 0 2 0,0 5 0 15,0-5-7-15,-3 6-1 0,-1 3 0 0,4 3 0 31,-3-6-7-31,3 6-1 0,0-7-1 0,-4 10 0 0,4-3-23 16,0 6-4-16,0-4 0 0,4 1-1 0,-4 6 17 0,0-4 4 16,3-2 1-16,-3 8 0 0,0-5-19 0,4 3-4 15,-4 8-1-15,3-11 0 0,1 11-21 0,-4-3 0 16,3 1 0-16,1 8 0 0,-4-11 56 0,0 8 6 16,3-5 2-16,-3-4 0 0,0 1-39 0,0-1-7 15,0-2-2-15,0 2 0 0,-3-8-16 16,3 0 0-16,0-1 8 0,0-8-8 0,-4 6-43 15,4-12-12-15,0 0-2 0,0 9-1 0,0-9 46 0,0 0 12 16,0 0 0-16,0 0 0 0,0 0-28 16,0 0-3-16,0 0-1 0,0 0 0 0,0 0-35 15,0 0-7-15,0 0-2 0</inkml:trace>
  <inkml:trace contextRef="#ctx0" brushRef="#br0" timeOffset="-149207.481">29069 8537 698 0,'0'0'14'0,"0"0"5"0,0 0-19 15,0 0 0-15,0 0 0 0,0 0 0 0,0 0 63 0,0 5 9 0,-4 1 1 0,4 6 1 16,-3-6-12-16,3 3-2 0,-4-3-1 0,4 5 0 16,0 1 5-16,0 6 2 0,0-9 0 0,0 5 0 15,0 13-7-15,0-13-2 0,4 16 0 0,-4-12 0 16,0 8 2-16,3-2 0 0,-3-1 0 0,4-2 0 15,-4 8-31-15,0-8-7 0,3 8-1 0,-3-3 0 16,0 1-6-16,4-1-2 0,-4-2 0 0,0 8 0 16,3-11 16-16,-3 8 2 0,0-5 1 0,0-4 0 15,0 4-31-15,4-1 8 0,-4-5-8 0,0 8 0 16,0-8 0-16,0-6 0 0,0 3 0 0,0 2 0 16,0-5 0-16,0-3 12 15,0 0-3-15,0-1-1 0,0-2-8 0,0 0 0 0,0 0 0 0,0 0 0 16,0-6 0-16,0 0 0 0,0 0 0 0,0 0 0 15,0 0 0-15,0 0 0 0,0 0-14 0,0 0 5 16,0 0-35-16,0 0-6 0,0 0-2 16,0 0 0-16,0 0-122 0,0 0-25 0,0 0-5 0</inkml:trace>
  <inkml:trace contextRef="#ctx0" brushRef="#br0" timeOffset="-148515.003">29157 9154 1161 0,'0'0'24'0,"0"0"7"0,0 0-31 0,0 0 0 0,0 0 0 0,0 0 0 15,0 0 64-15,0 0 8 0,0 0 0 0,0 0 1 16,0 0-9-16,0 0-3 0,0 0 0 0,7 0 0 16,-3 6-29-16,-1-6-5 0,1 6-2 0,3 0 0 15,-4-6 14-15,1 5 2 0,3-5 1 0,0 0 0 16,-4 6-28-16,5-6-6 0,-1 0 0 0,0 0-8 15,0 0 11-15,3 0-11 0,-3-6 10 0,0 6-10 16,4-5 9-16,-4 5-9 0,4-6 8 0,-1 0-8 16,-3 0 0-16,0-3 0 0,4 3 0 0,-4 0-11 15,0-2-6-15,0-1-2 0,0 3 0 0,0-6 0 16,-3 6-10-16,-1-6-3 0,-3-2 0 0,4 8 0 16,-4-6 9-16,0 6 2 0,3-6 0 0,-3 1 0 15,-3 2-26-15,3 0-5 0,0 6 0 0,-4-9-1 16,1 6-7-16,-4 1-2 0,3-1 0 0,-3-3 0 15,4 6-2-15,-5 0 0 0,1 0 0 0,0 0 0 16,0 3 3-16,0 0 0 0,7 0 0 0,-7 3 0 16,0-3 37-16,-3 6 7 0,6-3 1 0,-3 6 1 15,0-3 53-15,0-1 10 0,0 1 3 0,0 6 0 16,0-6 11-16,0 3 2 0,3 8 1 0,-3-5 0 0,4-6-1 0,-5 6 0 0,5 3 0 16,-1-4 0-16,-3 1-24 0,4 0-4 0,-1-6-2 0,4 8 0 15,-3-5-3-15,3 0-1 0,-4 3 0 0,4-6 0 16,0 5 1-16,0-5 0 0,4-3 0 0,-4 3 0 15,3 0 1-15,4 0 1 0,-3 0 0 0,3 6 0 16,0-7-12-16,0 1-2 0,4 0-1 0,-4 0 0 16,3-3-18-16,1 0 8 0,3 3-8 0,0 3 0 15,0-6 9-15,0 0-9 0,0 2 0 0,1 1 9 16,-1-6-9-16,0 0 0 0,0 6 0 0,0-6-11 16,4 0-42-16,-8 6-9 0,4-6-2 15,0 0 0-15,1 0-108 0,-5 0-23 16,1-6-4-16</inkml:trace>
  <inkml:trace contextRef="#ctx0" brushRef="#br0" timeOffset="-148047.932">29887 9251 1140 0,'0'0'48'15,"0"0"-39"1,0 0-1-16,0 0 0 0,0 0 0 0,0 0 0 0</inkml:trace>
  <inkml:trace contextRef="#ctx0" brushRef="#br0" timeOffset="-137774.538">23943 9807 467 0,'0'0'20'0,"0"0"-20"15,0-6 0-15,0 6 0 0,4-12 0 0,-1 6 0 16,-3 6-23-16,0-12-1 0,4 6-1 0,-4 6 0 16,3-5-31-16,-3 5-7 0</inkml:trace>
  <inkml:trace contextRef="#ctx0" brushRef="#br0" timeOffset="-136835.511">24049 9777 850 0,'0'0'17'0,"-4"-6"6"0,4 6-23 0,0 0 0 0,-3-6 0 0,3 6 0 16,-7-3 56-16,3-2 6 0,1 2 2 15,3 3 0-15,-4-6 0 0,4 6 0 0,-3-3 0 0,3 3 0 16,0 0-52-16,0 0-12 0,0 0 0 0,0 0 0 16,0 0 0-16,0 0 0 0,-4-6 0 0,4 6 0 15,0 0 53-15,0 0 8 0,-3 0 2 0,3 0 0 16,0 0-50-16,0 0-13 15,0 0 0-15,0 0 0 0,0 0 0 0,0 0 0 0,0 0 0 0,0 0 0 16,0 3 35-16,0 6 1 0,0 0 1 16,0-1 0-16,3 7-29 0,1-3-8 0,-4 0 0 0,3 2 0 15,1 10 0-15,-4-12 0 0,3 8 0 0,1 4 8 16,-1-1 5-16,-3-5 2 0,0 8 0 0,4-5 0 16,-4 5-4-16,0-5-1 0,0 5 0 0,0-2 0 15,0-7-10-15,0 1 0 16,0 0 0-16,0 2 0 0,0-2 46 0,-4-3 7 0,4 2 2 15,0-5 0-15,-3 6-38 0,3-7-7 0,0 1-2 0,-4-3 0 16,4 3-8-16,0-6 0 0,4 5 0 0,-4-5 0 16,0 0 0-16,0-6 0 0,0 6 0 0,0-6 0 15,0 9 0-15,0-9 0 0,0 0 0 0,0 0 0 16,0 0 0-16,0 0 0 0,0 0 0 0,0 0 0 16,0 0 0-16,0 0 0 0,0 0 0 0,0 0 0 15,0 0 0-15,0 0 0 0,0 0 0 0,0 0 0 16,0 0 0-16,0 0 0 0,0 0 0 0,0 0 0 15,0-9 0-15,-4 3 0 0,4-3 0 0,0 1 0 16,-3-4 0-16,3 0 0 0,0 0 0 0,-4-5 0 16,4 2 0-16,-3 3 0 0,3-11 0 0,-4 8 0 15,1-3 0-15,3-5 0 0,-4 5 0 0,4-2 0 16,0-7 17-16,-3 4-1 0,3-1-1 0,0-8 0 16,0 8-24-16,-4-2-5 0,4 2-1 0,0 1 0 0,0 2 15 0,0 4 0 0,0-1 0 0,4-6 0 15,-4 10 0-15,0 2 0 0,0-12 0 0,0 13 0 16,0-4 0-16,0 3 0 0,0 0 0 0,0 1 0 15,0 2 0-15,0 0 0 0,3 0 0 0,-3 3 0 16,0 0 12-16,0 6 6 0,0-5 1 0,0 5 0 16,0 0-31-16,4 0-5 0,3-6-2 0,-7 6 0 15,3 0 67-15,1 0 12 0,3-6 4 0,0 6 0 16,0 0-94-16,0 6-18 0,0-6-4 0,4 0-1 16,-4 6 38-16,3-6 15 0,1 0-11 0,-1 5 11 15,4 1 0-15,-3 0-9 0,3-6 9 0,-3 12 0 16,-1-6 0-16,1 0 0 0,0 3 0 0,-1-4-8 15,-3 7-1-15,0 0 0 0,0-6 0 0,-3 3 0 16,-1 2-8-16,1 1-2 0,-4 0 0 0,0 0 0 16,0-6 4-16,-4 5 1 0,4 1 0 0,-3-3 0 15,-1-3 14-15,1 6 0 0,-4-7 0 0,3-2-9 16,-3 0 9-16,4 6 0 0,3-9 8 0,-7 3-8 16,7-3 16-16,-8 0-2 0,1 0 0 0,0 0 0 15,0 0-3-15,0-3-1 0,-3 0 0 0,3-3 0 16,-4 0-10-16,4 1 10 0,0-1-10 0,-4 0 10 15,4 0-10-15,-3-6 0 0,3 6 0 0,0 0 0 0,-4 0-19 16,4 4-2-16,3-4-1 0,-3 6 0 16,4 0-60-16,3 0-12 0,0 0-2 0</inkml:trace>
  <inkml:trace contextRef="#ctx0" brushRef="#br0" timeOffset="-136438.804">24388 9704 1036 0,'0'0'21'0,"0"0"7"16,0 6-28-16,-4 5 0 0,4-11 0 0,-4 6 0 16,4 6 68-16,0-6 9 0,-3 3 2 0,3-1 0 15,0 1-12-15,3 3-3 0,-3-6 0 0,0 6 0 16,4-9-51-16,-4 5-13 0,0 1 0 0,4 0 0 15,-4 0 54-15,0-3 8 0,3 0 2 0,-3 5 0 16,0-8-52-16,4 9-12 0,-1-6 0 0,-3 0 0 16,0-6 0-16,0 0 0 0,4 6 0 0,-4-6 0 15,0 0-48-15,0 6-13 0,0-6-3 0</inkml:trace>
  <inkml:trace contextRef="#ctx0" brushRef="#br0" timeOffset="-136248.35">24356 9563 832 0,'0'0'17'0,"0"5"4"0,0-5-21 0,0 6 0 0,0-6 0 0,0 6 0 15,0-6 43-15,0 0 4 0,0 0 1 0,0 0 0 16,0 0-48-16,0 0-8 0</inkml:trace>
  <inkml:trace contextRef="#ctx0" brushRef="#br0" timeOffset="-135362.098">24747 9733 857 0,'0'0'17'0,"-3"-6"7"0,3 0-24 0,-4 6 0 0,4-6 0 0,-3 1 0 16,3-1 54-16,0 6 6 16,-4-3 2-16,1-3 0 0,-1 3 20 0,4 3 4 0,-3-6 1 0,-4 0 0 31,7 6-37-31,-4-3-7 0,-3 3-2 0,0 0 0 15,7 0-1-15,-7 0-1 0,0 0 0 0,0 0 0 0,0 3-23 0,0 6-4 0,0-6 0 0,0 3-1 16,0 0-11-16,-1 0 0 0,1 5 0 0,0-5 0 16,0 6 0-16,0-6 0 0,4 3 0 0,-4-1 0 15,3 1 13-15,1 3 1 0,3-6 0 0,-4 6 0 16,4-9-24-16,0-3-5 0,-3 5-1 0,3-5 0 16,0 0 16-16,0 0 0 0,0 0 0 0,0 6 0 15,0-6 0-15,0 0 8 0,0 0-8 0,7 6 0 16,-4 0 16-16,4-3-4 0,0 0-1 0,0-3 0 15,4 0-11-15,-1 0 0 0,1 0 0 0,3 0 0 16,-3 0 0-16,-1-3 0 0,4 0 0 16,-3-3 0-16,0 3 0 0,3 0 0 0,-4-3 0 0,1 4 0 15,-1-4 0-15,-2 0 0 0,2 0 0 0,-3 0 0 16,0 0 0-16,-3-3 0 0,3 3 0 0,-4 1 0 16,1-1 0-16,-1 3 0 0,-3-3 0 0,0 6 0 15,0 0 8-15,4-3-8 0,-4 3 12 0,0 0-4 16,0 0-8-16,0 0-9 0,0 0 9 0,0 0-13 15,0 0 13-15,-4 6 0 0,1 3 0 0,-1-1 0 16,1 7 0-16,-1-3 0 0,1 0 0 0,-1-1 0 16,1 7 0-16,3-3 0 0,-4 2 0 0,4 4 0 15,-3-3 0-15,3 5 0 0,0-5 0 0,-4 2 0 0,4 4 0 16,0-4 0-16,0 4 0 0,4-3 0 0,-4 2 0 16,0 1 0-16,3-4 0 0,-3 1 0 0,0 5 0 0,4-8 0 15,-4 8 0-15,3-2 0 0,-3-4 0 0,4-2 0 16,-1 6 0-16,-3-4 0 0,0-2 0 0,4 5 0 15,-4-5 0-15,0 3 0 0,0-4 0 0,0 1 0 16,3 2 0-16,-3-2 0 0,0 0 0 0,0-1 0 16,4-2 0-16,-4 3 0 0,0-7 0 0,0 1 0 15,3-3 0-15,-3-3 0 0,0 6 19 0,0-12 6 16,0 0 2-16,0 0 0 0,0 0-43 16,0 0-9-16,0 0-2 0,0 0 0 0,0 0 51 0,0 0 11 0,0 0 1 0,0 0 1 15,-3-6-21-15,3-3-5 0,0 0-1 0,-4-3 0 16,4 4-10-16,0-10 0 0,0 3 0 0,0 0 0 15,0-5 0-15,0 2 0 0,0 1 0 0,0-4 0 16,0 3 8-16,0-5-8 0,0 8 8 0,0-2-8 16,0-4 0-16,4 6 0 0,-4 6-14 0,0-8 5 15,3 2 9-15,1 3 0 0,-1 1 0 0,-3 5 0 16,4 0-12-16,-1 0 2 0,-3 0 1 0,4 6 0 16,0-6-20-16,-1 6-4 0,4-6-1 0,0 0 0 15,-3 6-24-15,3 0-5 0,0 0-1 0,0 0 0 16,3 0 0-16,-2 0 0 0,2 0 0 0,1-5 0 15,3 2-30-15,-4 0-6 0,1 0-2 16</inkml:trace>
  <inkml:trace contextRef="#ctx0" brushRef="#br0" timeOffset="-134776.731">24987 9648 836 0,'0'0'24'0,"0"0"4"16,0-6-28-16,0 6 0 0,0 0 0 0,0 0 0 15,0 0 57-15,0 0 6 0,0 0 1 0,0 0 0 16,0 0 0-16,0 0 0 0,0 0 0 0,0 6 0 15,0 6-52-15,0-7-12 0,0 7 0 0,4 3 0 16,-4-3 0-16,3-1 0 0,1 1 0 0,-1 6 0 16,1-6 54-16,-1-1 8 0,1 10 2 0,-1-9 0 15,5-4-52-15,-5 1-12 0,1 6 0 0,-1-3 0 16,1-6 0-16,3 0 0 0,-4 2 0 0,1-5 0 16,-4-3 54-16,7 9 8 0,-7-9 2 0,3 3 0 0,-3-3-52 0,7 0-12 0,-3 0 0 15,3 0 0-15,-4-3 51 0,5-6 7 16,-1 3 2-16,-4 1 0 0,4-1-34 0,-3 0-6 0,3 0-2 15,-4-6 0-15,4 0-18 0,-3 4 10 16,-1 2-10-16,4-6 8 0,-3-6-8 0,0 9 0 16,-1-5 0-16,1 5-11 0,-4-9-5 15,3 7-2-15,1-1 0 0,-4 0 0 16,0-3-8-16,3 4-2 0,-3-4 0 0,0 3 0 16,4 0-12-16,-4 6-2 0,0-5-1 0,3 5 0 15,-3 0-8-15,4-3-1 0,-4 6-1 0</inkml:trace>
  <inkml:trace contextRef="#ctx0" brushRef="#br0" timeOffset="-134235.596">25255 9680 1147 0,'0'0'24'0,"0"0"5"16,0 0-29-16,0 0 0 0,0 0 0 0,0 0 0 16,0 0 46-16,0 0 3 0,0 9 1 0,0 0 0 15,4-3 34-15,-1 5 8 0,1-5 0 0,3 0 1 0,0 6-53 16,-3-6-12-16,3 0-1 0,0 0-1 0,-4 2-14 16,4-2-2-16,0 6-1 0,4-6 0 0,-4 0-9 0,0-6 0 0,4 6 0 15,-4-6 0-15,3 0 0 0,-3 0 0 16,-3 0 0-16,3 0 0 15,0 0 0-15,0 0 0 0,-3-6 0 0,3 6 0 16,-4-6 53-16,4 0 9 0,-3-6 2 0,3 6 0 0,-4 1-52 0,1-1-12 0,-1-3 0 0,1-3 0 31,-1 0-48-31,-3 6-13 0,4-5-3 0,-4 5 0 16,0-3 0-16,-4-3 0 0,4 6 0 0,-3 0 0 16,-1-5 0-16,1 2 0 0,-1 3 0 0,-3-3 0 0,4 3 0 15,-4 3 0-15,3-3 0 0,-3 6 0 0,0 0 52 0,0 0 12 0,0 0 0 0,0 0 0 16,0 3 27-16,0 3 8 0,0 0 1 0,0 3 1 15,3-3-8-15,-3 9-1 0,0-10-1 16,0 7 0-16,3 0 29 0,-3 0 7 16,4 2 1-16,-1-2 0 0,1 0 0 0,3-3 0 0,-4 0 0 0,4 2 0 15,0 4-52-15,-3-9-12 0,3 6 0 0,3-6 0 16,-3 2 8-16,4-2 1 0,3 6 1 0,-4 0 0 16,4-6 1-16,4 0 0 0,-4-1 0 0,4 1 0 15,-1 3-11-15,1-3 0 0,3-3 9 0,0 0-9 16,0 0-14-16,0 0-7 0,4 3-2 0,-4-6 0 15,0 0-84-15,0-6-17 0,0 6-3 0</inkml:trace>
  <inkml:trace contextRef="#ctx0" brushRef="#br0" timeOffset="-133962.314">25643 9701 1314 0,'0'0'37'0,"0"0"8"0,0 0-36 0,0 0-9 16,0 0 0-16,0 0 0 0,0 0 64 0,0 0 12 0,0 9 1 0,0-9 1 16,0 0-34-16,0 5-6 0,0-5-2 0,0 6 0 15,7 0-7-15,1-6-1 0,-1 6-1 0,0 0 0 16,0-6-15-16,0 3-2 0,3 0-1 0,-3 0 0 15,4 0-9-15,0 0 0 0,-1 0 0 0,-3 0 0 16,4-1-44-16,-1-2-12 0,1 3-1 0</inkml:trace>
  <inkml:trace contextRef="#ctx0" brushRef="#br0" timeOffset="-133082.003">25972 9757 892 0,'0'0'25'0,"0"0"6"15,-4 8-31-15,0 4 0 0,4 0 0 0,0 0 0 16,0-12 57-16,-3 6 6 0,3 2 1 0,0 4 0 16,0 0-20-16,0-12-3 0,0 6-1 0,0 6 0 15,0-7-24-15,0 7-6 0,0-12-1 0,0 6 0 16,0-6-9-16,0 0 0 0,0 0 0 0,0 0 0 0,0 0 53 0,0 0 9 15,0 0 2-15,0 0 0 16,0 0-20-16,0 0-4 0,0 0-1 0,0 0 0 0,0 0-19 0,0-3-4 16,0-6-1-16,3 3 0 0,-3 1-15 0,0-1 0 15,0 0 0-15,4 0 0 0,-4-3 0 0,0 0-12 0,4 0 3 16,-1 4 0-16,-3-1 9 0,0 0-12 16,4-6 12-16,-4 6-12 0,0-6 30 0,3 4 6 15,-3-1 0-15,4 3 1 16,-1-3-25-16,-3 3-9 0,4 0 0 0,-1-5 0 0,-3 5 9 0,0 3 12 0,4-3-2 0,-4 6-1 15,0-6-9-15,3-3 0 0,4 6 0 0,-3 3 0 16,3-6 0-16,0 6 0 0,0-6 0 0,0 6 0 16,0 0 0-16,0 0 0 0,0 0 0 0,4 6 0 15,-4 0 0-15,0-6 0 0,3 9 0 0,-2 0 0 16,-1-3 0-16,0 8 0 0,0-8 0 0,-4 12 0 16,1-9 0-16,-1 3 0 0,1-1 0 0,-1 7 0 15,1-6 0-15,-4-4 0 0,3 4 0 0,-3 0 0 16,0 0 0-16,0 0 0 0,4-4 0 0,-4 7 0 15,0-9 0-15,3 3 0 0,-3 3 0 0,0-7 0 16,4 1 0-16,-4 0-16 0,0-6 4 0,0 0 1 16,0 0-55-16,0 0-11 0,0 0-3 0</inkml:trace>
  <inkml:trace contextRef="#ctx0" brushRef="#br0" timeOffset="-132807.726">26285 9710 1098 0,'0'0'23'0,"0"0"5"0,0 0-28 0,0 0 0 0,-3 5 0 0,-1 1 0 16,4-6 53-16,-7 6 6 0,7 6 1 0,-3-6 0 15,3 0 4-15,-4 0 2 0,4-1 0 0,0 1 0 16,0-6-22-16,0 15-5 0,0-9-1 0,0 0 0 15,0 0-14-15,0 0-4 0,0 2 0 0,0 4 0 16,0-6-20-16,4 0 8 0,-4-6-8 0,0 12 0 16,0-6-9-16,0-6-7 0,3 5 0 0,-3-5-1 15,0 3-162-15,0-3-32 0</inkml:trace>
  <inkml:trace contextRef="#ctx0" brushRef="#br0" timeOffset="-132579.666">26243 9548 1250 0,'0'0'52'0,"0"0"-41"31,0 0 7-31,0 0 2 0,0 0 0 0,0 0 0 0,0 0 8 0,0 0 1 0,0 0 1 0,0 0 0 31,0 0-58-31,0 0-11 0,0 0-2 0</inkml:trace>
  <inkml:trace contextRef="#ctx0" brushRef="#br0" timeOffset="-131775.167">26582 9721 1337 0,'0'0'28'0,"0"0"6"16,-4 0-34-16,4 0 0 0,-7-6 0 0,4 6 0 16,3 0 96-16,-7-5 13 0,0 5 3 0,0-3 0 15,-1 3-77-15,1 3-15 0,-3-3-4 0,3 5 0 16,7-5 39-16,-7 0 7 0,7 0 2 0,-7 6 0 15,0-6-52-15,0 6-12 0,0 6 0 0,-1-6 0 16,5 0 0-16,-1 0 0 0,4-6 0 0,-3 8-10 16,-1-2 10-16,1 6 0 0,-1 0 8 0,1-6-8 15,-1 2 0-15,1 1 0 0,-1 3 0 0,4-3 0 16,-3 3 0-16,3-6 0 0,0-1 0 0,0 1-8 16,0-6 8-16,0 0-10 0,0 0 10 0,0 0-10 15,0 0 10-15,0 0 9 0,3 9-1 0,-3-9-8 16,7 0 8-16,-3-3-8 0,3-3 0 0,-4 3 0 15,4 0 0-15,0-2 0 0,1-1 0 0,-5 0 0 16,4-6 0-16,0 0 0 0,-3 6 0 0,3-2 0 16,-4 2 0-16,4 0 0 0,0 0 0 0,-3 0 0 15,-1 0 0-15,-3 6 0 0,4-9 0 0,-4 9 0 0,0 0 0 0,0 0 0 0,0 0 0 16,0 0 0-16,0 0 0 0,0 0 0 0,0 0 0 0,0 0 0 16,0 0 0-16,0 0 0 0,0 0 0 0,0 0 0 15,3 9 0-15,-3 3 0 0,4-6 0 0,-4 6 0 16,4-1 0-16,-4 10 0 0,3-9 0 0,-3 11 0 15,4-5 0-15,-4 8 0 0,3-2 0 0,-3 8 0 16,4-8 0-16,-4 8 0 0,0-8 0 0,3 8 0 16,-3-9 0-16,0 4 0 0,4 2 0 0,-4-2 0 15,0 2 0-15,0-8 0 0,0 5 0 0,0 1 0 16,-4-4 0-16,4 9 0 0,-3-8 0 0,-1 8 0 16,1-8 0-16,-1 2 0 0,1-2 0 0,3 5 0 15,-4-2 0-15,4-10 0 0,0 4 0 0,-4 2 0 16,4-8 0-16,0 6 0 0,-3-7 0 0,3-2 0 15,-4 3 0-15,4-6 0 0,0-1 0 0,-3-2 0 16,3-6 0-16,0 0 0 0,0 0 0 0,0 0 0 16,0 0 40-16,0 0 0 0,0 0 1 0,0 0 0 15,0 0-22-15,0-6-5 0,-4-2-1 0,4-1 0 16,-3-6-3-16,3 3-1 0,0-2 0 0,0-7 0 16,0 6-9-16,3-11 0 0,-3 5 0 0,4-5 0 15,-4 2 0-15,3-2 0 0,-3-1 0 0,4 4 0 16,-1-1 0-16,-3 1 0 0,4 2 0 0,0 4 0 0,-4-4 0 15,3 6 0-15,-3 1 0 0,0-4 0 16,4 3-46-16,-4 1-14 0,3 5-4 0,1-3 0 0,-4 0 52 16,3 1 12-16,1 5 0 0,-1 0 0 0,1 3 0 15,-4 3 0-15,3-3 0 0,-3 3 0 16,7-3-54-16,-3 3-8 0,3 0-2 0,0-6 0 16,-4 6 0-16,5 0 0 0,2 0 0 0,-3-6 0 15,4 6-102-15,-1 0-21 0</inkml:trace>
  <inkml:trace contextRef="#ctx0" brushRef="#br0" timeOffset="-131308.613">26723 9715 1094 0,'0'0'46'16,"0"0"-37"0,0 0-9-16,0 0 0 0,0 0 0 0,0 0 0 15,0 0 104-15,0 0 20 0,0 0 3 0,0 0 1 16,0 0-103-16,0 6-25 0,0 0 0 0,3 0 0 15,-3 0 21-15,0 0-1 0,4 3 0 0,-4-3 0 16,4 2 4-16,-1 1 0 0,4 3 0 0,0-6 0 16,-3 3-2-16,3-4 0 0,0 4 0 0,0 3 0 0,0-3-2 0,0-3 0 15,0 0 0-15,0 5 0 0,0-11 0 0,4 6-1 16,-4 0 0-16,0-3 0 0,-4-3-2 0,4 3 0 16,-3-3 0-16,3-3 0 0,-4 3 10 0,1-3 1 0,0-3 1 15,-1 0 0-15,1 1-7 0,-1-1-2 16,1 0 0-16,-4 0 0 0,3 0 1 0,-3-6 0 0,0 3 0 0,4 4 0 15,-4-1-33-15,0-6-8 0,0 0 0 16,0 0-1-16,0 1-3 0,-4-1 0 0,4-3 0 16,-3 3 0-16,-1-2-10 15,4-1-2-15,-3 0-1 0,-1 4 0 0,1-4-59 0,3 3-11 16,0 3-2-16</inkml:trace>
  <inkml:trace contextRef="#ctx0" brushRef="#br0" timeOffset="-130735.211">27083 9762 1337 0,'0'0'56'16,"0"0"-44"-16,0 0 41 0,0 0 9 0,0 0 2 0,3 3 0 16,1 0-52-16,-4-3-12 0,7 3 0 0,0-3 0 15,0 0 54-15,0 0 8 0,0 0 2 0,0 0 0 16,0-3-52-16,0 0-12 0,0 0 0 0,0 3 0 16,-3-2 20-16,3-1 2 0,0 0 0 0,0 0 0 15,-3 0-35-15,-1 0-7 16,4 0-2-16,-7 3 0 0,4-3 35 0,-1-3 7 0,-3 6 2 0,0-6 0 15,4 0-35-15,-4 6-7 0,3-6-2 0,-3-2 0 32,0 2-34-32,0-3-6 0,-3 3-2 0,3-3 0 15,-4-3 0-15,4 7 0 0,-3-1 0 0,-1-6 0 0,1 0-46 16,-1 3-10-16,-3-2-1 0,4 5-1 0,-1-6 72 0,-3 3 14 16,0 3 4-16,3 0 0 0,-6 3 46 0,3 0 10 0,0 3 1 0,0 0 1 15,-4 6-26-15,4-3 0 0,0 3 0 0,-4 6 0 16,4 0 108-16,4-1 16 0,-4 1 3 0,0 6 1 15,3-3-52-15,1 2-9 0,-4 1-3 0,3-3 0 16,0 2-51-16,1-5-13 0,3 3 0 0,-4-4 0 16,4 1 54-16,0 0 8 0,4-6 2 0,-4 3 0 15,3-4-52-15,5 4-12 0,-5 0 0 0,4-3 0 16,0 6 44-16,4-12 5 0,-4 6 2 0,3 5 0 16,1-8-35-16,0 0-8 0,3 6 0 0,-4-6-8 15,4 3 10-15,0-3-10 0,1 0 8 0,-1 0-8 0,0-3 0 0,0 6 8 16,0-6-8-16,0-6 0 15,0 6-46-15,0 0-14 0,0-3-4 0</inkml:trace>
  <inkml:trace contextRef="#ctx0" brushRef="#br0" timeOffset="1816.253">26180 1419 656 0,'0'0'13'0,"0"0"5"15,0 0-18-15,0 0 0 0,0 0 0 0,0 0 0 16,0 0 70-16,0 0 10 0,0 0 3 0,0 0 0 16,-7 0-2-16,7 0 0 0,-7 0 0 0,7 0 0 15,-4-6-16-15,-3 1-3 0,0-1-1 0,0 0 0 0,3 0-1 0,1 0-1 16,-4 0 0-16,3 6 0 0,-3-6-19 0,0 0-3 0,0 3-1 15,-4 3 0-15,4-5-12 0,0 5-2 0,-3-6-1 0,-1 6 0 16,4 0-9-16,-3 0-1 0,2 0-1 0,-2 0 0 16,-1 0 1-16,1 6 0 0,3-6 0 0,0 5 0 15,0 4-3-15,0-3-8 0,3 0 12 0,-3 0-4 16,0 6-8-16,0 5 0 0,0-8 0 16,-4 3 0-16,8 5 21 15,-4 1-1-15,3-6 0 0,1 8 0 0,-5-8-20 0,5 0-20 0,-1 3 4 0,4 2 1 16,-3-5 24-16,6-6 5 0,1 6 1 0,-4-6 0 15,0-6-15-15,7 5 0 0,0 1 0 0,0-3 0 16,0 3 0-16,4-6 0 0,3 0 0 0,-4 0 0 16,1-9-12-16,0 9-4 0,3-6-2 0,0 1 0 15,3-7 7-15,-2 0 2 0,2 0 0 0,-3 1 0 16,0-4-5-16,1-3-1 0,-5 1 0 0,4-4 0 16,-3 9-3-16,-1-11-1 0,-3 2 0 0,1 9 0 15,-1-5-4-15,-4-1-1 0,1 6 0 0,-4 4 0 16,0-4 8-16,0 6 2 0,0 0 0 0,0 6 0 15,0 0 14-15,0 0 0 0,0 0 0 0,-7 6-9 16,0 0 9-16,-1 6-13 0,5 2 5 0,-1 4 8 16,1 0 0-16,-1 2 0 0,1 4 0 0,3-1 0 15,-4 4 20-15,4-4 1 0,4 4 1 0,-4-4 0 16,3 6-7-16,1-8-2 0,-1 8 0 0,4-11 0 16,-3 9-1-16,3-4 0 0,-3-2 0 0,3 2 0 15,0-5 4-15,0-1 0 0,0 4 0 0,3-3 0 16,-3-1-5-16,1-2-1 0,-1-3 0 0,0 0 0 15,-4-1-10-15,4 4 8 0,-3 3-8 0,-1-7 8 0,-3 1-8 0,4-6 10 0,-4 9-10 16,-4-4 10-16,4-5-2 0,-3 6 0 16,-4 0 0-16,3-6 0 0,-3 0 1 0,4 0 0 0,-4-1 0 0,-4 4 0 15,4-3-9-15,-4-6 12 0,4 12-12 0,-3-12 12 16,-1 6-4-16,0-6-8 0,-3 0 12 0,4 0-4 16,-4 0 0-16,3-6-8 0,-3 6 12 0,0-12-4 15,0 12-8-15,0-6 0 0,0-6 0 0,-4 10 0 16,7 2 0-16,-3-6 0 0,7 0-9 0,-3 6 9 15,3-6-30-15,-1 6 1 16,1 0 0-16,0 0 0 0,0-6-6 16,7 6-1-16,-7 0 0 0,7 0 0 0,-3-6-19 15,3 6-4-15,-7-6-1 0,7 6 0 0,-4-6-101 16,4 6-21-16,4-6-4 0</inkml:trace>
  <inkml:trace contextRef="#ctx0" brushRef="#br0" timeOffset="2508.892">26462 1352 1335 0,'3'6'59'0,"-3"8"13"0,0-8-58 15,4 0-14-15,-4 0 0 0,3 6 0 0,-3-12 22 0,0 6 2 0,0-6 0 0,0 0 0 16,0 0 12-16,0 0 4 0,0 0 0 0,0 0 0 15,0 0-12-15,0 5-3 0,0-5 0 0,0 0 0 16,0 0-6-16,0 0-2 0,0 0 0 0,4 9 0 16,-4 3-17-16,4-6 0 0,-4 6 0 0,3-1 0 15,1-5 0-15,-4 6 0 0,3-6 0 0,-3 3 0 16,4 8 0-16,-1-11 0 0,-3 6 0 0,4 0-9 16,-4-3 9-16,3 2 9 0,-3-5-1 0,0-6-8 15,0 6 16-15,0-6-4 0,0 0-1 0,0 0 0 16,4 6-11-16,-4-6 8 0,0 0-8 0,0 0 8 15,0 0-8-15,0 0 10 0,0 0-10 0,0 0 10 16,0 0 2-16,0 0 0 0,0 0 0 0,0 0 0 16,0 0-12-16,0 0 10 0,0 0-10 0,0 0 10 15,0 0-10-15,0 0 0 0,0 0 0 0,0 0 8 16,0 0-8-16,0 0 0 0,-4-6 0 0,4 6 0 16,0-6 0-16,-3-6 0 0,3 7 0 0,0-4 0 15,0-3 0-15,0 6 0 0,0-6 10 0,0 6-10 16,0-5 13-16,0 2-4 0,0 3-1 0,0-6 0 15,0 6 3-15,0-5 0 0,0-1 0 0,0 6 0 16,0-6-11-16,0 9 0 0,3-3 0 0,-3 1 0 0,4-1 0 16,-4-6 0-16,3 6 0 0,-3-6 0 0,4 3 0 15,-4 4 0-15,3-1 0 0,-3 6 0 0,0 0 0 0,0 0 0 16,0 0 0-16,0 0 0 0,0 0-8 0,0 0 8 16,0 0-10-16,0 0 10 15,7 0-47-15,0 11-3 0,0-2-1 0,-3 3 0 16,3-6-36-16,4 12-7 0,-4-4-2 0,3 4 0 15,-3-6-24-15,4 5-4 0,-1-5-2 0</inkml:trace>
  <inkml:trace contextRef="#ctx0" brushRef="#br0" timeOffset="2883.595">26878 1475 1067 0,'0'0'30'0,"-3"0"7"15,3 0-29-15,0 0-8 0,0 0 0 0,0 0 0 16,0 0 66-16,-7 0 12 0,7 0 2 0,0 0 1 0,0 0-31 0,-8 6-6 0,8-6-2 16,-7 6 0-16,4 3-22 0,-1 2-5 0,1-5-1 0,-1 6 0 15,1-6-1-15,3 0 0 0,-4 3 0 0,4 2 0 32,0-5-1-32,0-6-1 0,0 6 0 0,0-6 0 15,0 0-3-15,0 0 0 0,0 0 0 0,0 0 0 0,0 0 0 0,0 0-8 0,0 0 12 0,4 0-4 31,-4-6-45-31,3-5-10 0,1 2-1 0</inkml:trace>
  <inkml:trace contextRef="#ctx0" brushRef="#br0" timeOffset="3107.826">26797 1255 1812 0,'0'0'76'0,"0"0"-60"16,0 0-16-16,0 0 0 0,0 0-12 0,0 0 12 15,0 0-172-15,0 0-27 0,0 0-5 0</inkml:trace>
  <inkml:trace contextRef="#ctx0" brushRef="#br0" timeOffset="3481.041">27065 1099 1302 0,'0'0'36'0,"0"0"10"0,4 6-37 0,-1 0-9 0,1-1 0 0,-1 10 0 16,1-9 38-16,-1 12 6 0,1-7 0 0,-4 4 1 15,3 3 11-15,-3-1 3 0,4 1 0 0,-4-3 0 16,-4 8 3-16,4-5 1 0,-3 2 0 0,3-2 0 16,-4 0-6-16,4 8-1 0,-3-8 0 0,3 11 0 15,0-14-12-15,0 8-4 0,0 1 0 0,-4-9 0 16,4 8-24-16,0-5-6 0,0 2-1 0,-3-2 0 15,3-6-9-15,0 5 0 0,0-8 0 0,0 3 8 16,0 0-8-16,0 0 8 0,0-7-8 0,0 7 8 16,0-12-8-16,0 0-9 0,3 0 9 0,-3 0-13 15,0 0-3-15,7 6 0 0,-7-6 0 0,4 0 0 16,-4 0-14-16,7 0-3 0,0 0-1 0,-4 0 0 16,4-6-42-16,-3 6-8 0,3-6-1 0,0 0-1 15,-3 1-130-15,3-1-27 0</inkml:trace>
  <inkml:trace contextRef="#ctx0" brushRef="#br0" timeOffset="3964.564">27428 1087 520 0,'-10'6'22'0,"3"-6"-22"15,3 6 0-15,-3-6-10 0,0 6 1 0,4-6 0 16,-4 6 43-16,3-1 9 0,-3-2 1 0,3 9 1 16,1-6 26-16,3-6 5 0,-4 0 0 0,4 0 1 15,-3 6-17-15,3 0-3 0,0-6-1 0,0 6 0 16,0 0 8-16,0-6 0 0,0 11 1 0,0-5 0 15,3 3-22-15,1-3-5 0,-1 6-1 0,1-6 0 16,0 5-2-16,-1 1-1 0,1-6 0 0,-1 9 0 16,1-9-8-16,-4 11-2 0,3-5 0 0,1 0 0 15,-4 8 6-15,3-8 1 0,1 0 0 0,-4 5 0 16,0-2-15-16,0 3-2 0,0 5-1 0,-4-2 0 16,4-4-3-16,-3 7-1 0,3-3 0 0,-4-4 0 15,4 1-1-15,-3 2-8 0,-1-2 12 0,1 0-4 16,-1-1 0-16,4-8-8 0,0 9 12 0,0-6-4 15,0-1-8-15,0 1 0 0,0-3 0 0,0-3 8 16,0 6-8-16,0-7 0 0,0-5 0 0,0 0 0 16,0 0 0-16,0 0-11 0,0 0 3 0,0 0 0 15,0 0-20-15,0 0-3 0,4 0-1 0,3 0 0 16,0-5-13-16,0 5-3 0,3-12-1 0,-3 6 0 16,0 6-149-16,1-9-30 0</inkml:trace>
  <inkml:trace contextRef="#ctx0" brushRef="#br0" timeOffset="4626.24">27605 1525 1550 0,'0'0'32'0,"0"0"8"0,0 0-32 0,0 6-8 0,0-6 0 0,-4 6 0 15,4-6 40-15,0 0 8 0,0 0 0 0,0 0 1 16,0 6-8-16,0-6-1 0,0 0-1 0,0 0 0 16,0 0-17-16,0 0-3 0,0 0-1 0,4 9 0 15,-4-9-2-15,3 5 0 0,4-5 0 0,-3 0 0 16,3 0-16-16,0 0 8 0,0 0-8 0,-3 0 0 15,3 0 0-15,0 0 0 0,0 0 0 0,0 0 0 16,0 0 0-16,0 0 0 0,0 0 0 0,0 0 0 16,-3 0 0-16,3 0 0 0,-4 0 10 0,4 0-10 15,-3 0 0-15,-1 0 0 0,4 0 0 0,-7 0 0 16,0 0 0-16,4 0 0 0,-4 0 0 0,0 0 0 16,0 0 8-16,0 0-8 0,0 0 0 0,0 0 8 0,0 0-8 15,0 0 10-15,3 0-10 0,-3 0 10 0,0 0-2 16,0 0-8-16,0 0 12 0,0-11-4 0,0 8-8 0,-3-3 0 15,3 0 0-15,-4 0 0 0,1 6 0 0,-1-6 0 16,-3 0-10-16,4 6 10 0,-4-6 0 0,7 6-9 0,-7-5 9 0,0-1 0 16,0 6 0-16,-4-9 0 0,4 6 0 0,-4 0-8 15,1 3 8-15,3 0 0 0,0-6 0 0,-4 6 8 16,4 0-8-16,0 0 12 0,0 6-4 0,7-6 0 16,-7 0-8-16,7 0 0 0,-4 6 0 0,1 3 0 15,-1 2-12-15,4-5 4 0,-3 0 0 16,3 0 0-16,0 0 8 0,0 6-13 0,0-3 5 0,3 2 8 15,1-5 0-15,-1 6 0 0,1-6 0 0,-1 6 0 16,1-1 0-16,3-2 0 0,0-3 0 0,0 0 0 16,0 0-9-16,0 6 9 0,0-7 0 0,0 1 0 15,0 6 0-15,0-3 0 0,0-3 0 0,0 6 0 16,1-7 0-16,-1 1 0 0,0 0 0 0,-4 0 0 16,4 0-9-16,0 0-2 0,-3 3 0 0,3-3 0 15,-4-6-23-15,4 5-5 0,4-5-1 0,-4 0 0 16,0 0-50-16,0 0-10 0,4 0-3 0</inkml:trace>
  <inkml:trace contextRef="#ctx0" brushRef="#br0" timeOffset="5192.084">27926 1575 1454 0,'0'0'32'0,"0"0"6"0,0 0 2 0,0 6 1 0,0 0-33 16,0 0-8-16,0-6 0 0,0 11 0 0,0-5 29 0,3-3 4 0,-3 3 1 0,0-6 0 15,4 6 2-15,-1 0 1 0,5 0 0 0,-5-6 0 16,1 12-11-16,3-12-2 0,-4 5-1 0,1-5 0 16,3 6-3-16,-4 0-1 0,4-6 0 0,0 6 0 15,-3-3-5-15,3 3-1 0,-3 0 0 0,3-6 0 16,-4 12-13-16,1-12 11 0,3 5-11 0,-4 1 10 15,4-6-10-15,-3 6 0 0,-1 0 0 0,-3-6 0 16,4 6 10-16,-4-6-10 0,0 0 12 0,0 0-12 16,3 0 12-16,-3 0-4 0,0 0 0 0,0 0-8 15,0 0 18-15,0 0-3 0,0 0-1 0,0 0 0 16,0 0 9-16,0 0 1 0,0 0 1 0,0 0 0 16,0 0 4-16,0 0 1 0,0-6 0 0,0 6 0 15,-3-6-10-15,-1 0-3 0,1 0 0 0,-4 1 0 16,0-1-7-16,3-6-2 0,-3 3 0 0,0 3 0 15,-4-6-8-15,4 1 0 0,-3-1 0 0,-1 0 0 16,4 3 0-16,-3-8-11 0,-1 5 3 0,4 0 0 16,-4 0-6-16,8 1-1 0,-4 2 0 0,3-3 0 0,1 0 15 15,-1 6-11-15,4-5 11 0,0 2-10 16,4 3 10-16,-4 0 0 0,3-6 0 0,-3 6 0 16,4 1 0-16,3-1 0 0,-4 0 0 0,8 0-8 15,0 6-5-15,-1-9-1 0,4 6 0 0,4 0 0 16,-4 3 14-16,4-6-11 0,-1 6 11 0,1-5-10 0,0-1 10 0,-1 6 0 15,-3 0 0-15,4-6 0 0,-4 6-13 0,0-6 2 0,0 6 1 16,-3 0 0 0,-1-6-32-16,1 6-6 0,-4-6-2 0,0 6 0 15,0-6-20-15,0 6-4 0,0 0-1 0,-3-6 0 16,-4 6-41-16,3 0-9 0,-3 0-2 0</inkml:trace>
  <inkml:trace contextRef="#ctx0" brushRef="#br0" timeOffset="8133.946">25291 2451 1535 0,'0'0'64'16,"0"0"-51"-1,0 0 29-15,0 0 6 0,0 0 0 0,0 0 1 16,0 0-32-16,0 0-6 0,0 0-2 0,0 0 0 16,0 0-9-16,0 0 0 0,0 0 0 0,0 0-11 0,0 6 11 0,0 0 8 0,0-6-8 15,0 12 11-15,3-6-2 0,1-1 0 0,-4 4 0 0,7-3 0 16,-4 6-9-16,4-6 12 0,0 6-12 0,0-1 12 16,4 4-4-16,-4-3-8 0,0-1 12 0,4 7-4 15,-4 3 0-15,3-4-8 0,1 7 12 0,0-9-4 16,-1 8 4-16,1 1 0 0,-1-4 0 0,-3-2 0 15,4 5-12-15,-4-2 10 0,4 2-10 0,-4 1 10 16,0-3-1-16,3-10 0 0,1 7 0 16,-4-3 0-16,0 2-9 0,4-5 8 0,-8-6-8 15,1 6 8-15,-1-6 0 0,1-1-8 0,-1-2 12 0,-3-3-4 16,0 0 4-16,0 0 0 0,0 0 0 0,0 0 0 16,0 0 22-16,0 0 5 0,4-3 1 0,-4 3 0 15,3-5-15-15,-3-7-2 0,4 6-1 0,-4-6 0 16,3 0-5-16,-3 1-1 0,0-4 0 0,0 3 0 15,4 0-16-15,-4-8 8 0,3 8-8 0,1-6 0 16,-1 1 0-16,1-4 0 0,3-2 0 0,-4 5 0 0,5-8 0 16,-5 8 0-16,4-14 0 0,-3 8 0 15,3-5 0-15,0 8 0 0,-4-8 0 0,4 2 0 16,0 4-11-16,-3-10 1 0,3 10 0 0,-3-6 0 16,-1 8-11-16,1-3-3 0,-1 7 0 0,-3-4 0 15,4 4-24-15,-1 5-6 0,-3 6-1 0,4-6 0 16,-4 3 2-16,0 3 0 0,0 1 0 0,0-1 0 15,0 6-22-15,0 0-4 0,0 0-1 0</inkml:trace>
  <inkml:trace contextRef="#ctx0" brushRef="#br0" timeOffset="8734.368">25897 2742 1264 0,'0'0'26'0,"0"0"7"0,0 0-33 0,-7 6 0 0,0-6 0 0,7 0 0 15,-7 6 44-15,0 0 1 0,7-6 1 0,-7 0 0 16,4 6 6-16,-4 0 2 0,7-6 0 0,-8 5 0 16,1 1-26-16,7-6-4 0,-7 0-2 0,-3 6 0 15,3-3-5-15,0 3-1 0,0 6 0 0,3-6 0 16,-3 5-8-16,0-5-8 0,3 6 12 0,-3-6-12 16,0 3 8-16,0 8-8 0,4-11 0 0,-4 6 0 15,3 0 0-15,1 0 0 0,-1 2 0 0,1-2 0 16,-1 0 0-16,4 0 0 0,-3-7 8 0,-1 4-8 15,4 3 0-15,0-12 0 0,0 6 8 0,0-6-8 16,0 0 9-16,0 12-1 0,0-12-8 0,0 0 12 16,7 0-4-16,-3 6 0 0,3-6-8 0,-4 5 12 0,8-5-12 15,-4 0 0-15,3-5 8 0,5 5-8 0,-5 0 8 0,1-6-8 16,3-6 11-16,-4 12-11 0,4-12 0 0,1 6 0 0,-5-3 0 0,4 4 0 16,-7-7-8-16,7 0-3 0,-3 6 0 15,-4 0 0-15,0 0-4 0,-3-2-1 0,-4 8 0 16,0 0 0-16,0-6 16 0,0 0 0 0,0 0 0 15,0 6 0-15,-4-6 0 0,-3 6-12 0,0-6 12 0,-4 6-12 16,1 0 12 0,-1 0 0-16,1 0 0 0,-4 6 0 0,3-6 0 15,-3 0 0-15,3 0 0 0,1 6 0 0,-1-6 0 0,1 0 0 0,-1 0 8 0,11 0-8 16,0 0 0-16,0 0 0 0,0 0 0 0,0 0 0 16,0 0 0-16,0 0-14 0,0 0 2 0,0 0 1 31,0 0-44-31,0 0-9 0,0 0-1 0</inkml:trace>
  <inkml:trace contextRef="#ctx0" brushRef="#br0" timeOffset="9319.49">26081 2939 953 0,'0'0'20'0,"0"0"4"0,0 0-24 15,-4-6 0-15,4 6 0 0,-3-6 0 0,-1 1 50 0,1-1 5 0,3-3 1 0,-4 3 0 16,4 6 6-16,-3-6 2 0,3 6 0 0,-4 0 0 15,4 0-36-15,0 0-6 0,-3-6-2 0,3 6 0 16,0 0-6-16,0-6-2 0,0 6 0 0,0 0 0 16,0 0 13-16,0 0 3 0,0 0 0 0,0 0 0 15,0 0-20-15,0 0-8 0,0 0 0 0,0 0 8 16,0 6-8-16,3 0 0 0,-3 0 0 0,4 0 0 16,-4 6 0-16,3-4 12 0,-3 4-2 0,4 0 0 15,-1-6 4-15,1 11 1 0,-1-8 0 0,4 3 0 16,-3 0 4-16,-1 0 1 0,4-1 0 0,-3-5 0 15,0 3 4-15,3 3 0 0,-4-6 1 0,1 0 0 16,-4-6 1-16,7 5 0 0,-4 1 0 0,-3-6 0 16,11 0-6-16,-4 6 0 0,0-6-1 0,4 0 0 15,-4-6-3-15,3 6-1 0,-3-6 0 0,4 1 0 16,-4-1-3-16,0 0-1 0,-4 0 0 0,5-6 0 16,-1 3-3-16,-4-2 0 0,4 5 0 0,0-12 0 15,-3 3 0-15,-1-2 0 0,4-1 0 0,-7 0 0 16,4-2-8-16,-4 2 0 0,0 1 0 0,0-4 8 15,-4 3-8-15,4 1 0 0,-3-1 0 0,-1 3 0 16,1 4 0-16,3-7-11 0,-4 6 3 0,1 0 0 16,3-2-11-16,-4 8-1 0,4-6-1 0,-3 6 0 15,3 0-31-15,0-5-7 0,0 2-1 0,0 3 0 16,0 0-53-16,3 0-11 0,1 0-3 0</inkml:trace>
  <inkml:trace contextRef="#ctx0" brushRef="#br0" timeOffset="9922.648">26539 2783 1424 0,'0'0'29'0,"0"0"8"0,0 0-29 0,0 0-8 0,-3-6 0 0,3 6 0 15,0 0 52-15,0 0 8 0,0 0 3 0,-4 0 0 16,4 0-37-16,-7-5-7 0,0-1-2 0,4 6 0 16,3 0-17-16,-7-6 0 0,7 6 0 0,-11 0 0 15,4 0 8-15,0 0-8 0,7 0 12 0,-7 0-12 16,7 0 0-16,-7 6 0 0,7-6-12 0,0 0 3 16,-4 6 9-16,1-1-12 0,-1 1 12 0,1 0-12 15,-1 0 12-15,1 3 0 0,3-9 0 0,0 6-8 16,-4 0 8-16,4 5 0 0,0-5 0 0,0 0 0 15,0 0 11-15,0 0-3 0,0 3 0 0,4 3 0 16,-4-7-8-16,0 7 0 0,0-6 0 0,0 0 0 16,3 6 0-16,-6-9 0 0,3-3 0 0,0 6-11 15,0-6 11-15,0 11 0 0,0-11 0 0,0 6 0 0,0-6 0 16,0 0 8-16,0 0-8 0,0 0 0 16,0 0 0-16,3 0 0 0,4 6 0 0,-7-6 0 15,4 6 12-15,-4-6-3 0,0 0 0 0,7 0 0 0,0 0 0 16,0 0 0-16,-3 0 0 0,3 0 0 0,0 6-9 0,-4-6 0 15,4 0 0-15,0 6 8 0,-3 0-8 0,6-6 0 0,-6 5 0 0,3-5 0 16,-3 6 0-16,-1 3 0 0,1-3 0 0,-4 0 0 16,3 6 0-16,-3-6 0 0,4 5 0 15,-4-5 0-15,0 9 0 0,0-3-12 0,0-1 2 0,0 1 1 16,0 0 0-16,-4 3 0 0,1-4 0 0,-4 1 0 16,3-6 9-16,-3 12 0 0,3-12 8 0,-6 2-8 15,6-2 21-15,-3 6 0 0,0-6 0 0,0 0 0 16,7-6 0-16,-10 6 0 0,3-6 0 0,-4 5 0 15,0-5-7-15,1 0-2 0,-4 0 0 0,0-5 0 16,-4-1-38-16,0 0-8 16,1 0-2-16,-1-6 0 0,0 6-145 15,4-2-30-15</inkml:trace>
  <inkml:trace contextRef="#ctx0" brushRef="#br0" timeOffset="10919.779">27167 2916 1044 0,'0'0'21'0,"0"0"7"0,0 0-28 0,0 0 0 0,0 0 0 0,0 0 0 31,0 0 21-31,0 0-1 0,0 6 0 0,4 5 0 0,-4-5-6 0,0 0-2 0,3 6 0 0,-3-6 0 15,0 5 0-15,4-5 0 0,-4 3 0 0,0 3 0 16,0 0 7-16,4-6 1 0,-4 5 0 0,0-5 0 16,0-3 11-16,0-3 2 0,0 12 1 0,0-6 0 15,0-6-6-15,0 6 0 0,0-6-1 0,0 0 0 16,0 0-3-16,0 0-1 0,0 0 0 0,0 0 0 16,0 0-1-16,0 0 0 0,0 0 0 0,0 0 0 15,0 0 26-15,0 0 4 0,0 0 2 0,0 0 0 16,0 0-37-16,0 0-7 0,0-12-2 0,-4 6 0 15,4-3-8-15,-4 3 8 0,4-5-8 0,0 5 8 16,0-6-8-16,-3 0 0 0,3 3 0 0,0 3 0 16,0-5 0-16,0-1 0 0,0 6 0 0,0-6 0 15,0 1 8-15,3 2 0 0,-3-3 0 0,0 6 0 16,4-6-8-16,-4 6 0 0,4-5 0 0,-1 2 0 16,-3 3 0-16,4-6-11 0,-1 6 3 0,4 0 0 15,-3-5 8-15,-1 5 0 0,4 6 0 0,-7 0 0 16,4-6 0-16,3 0-8 0,0 6 8 0,0-3-8 15,0 3 8-15,0 3 0 0,0 3 0 0,0-6 0 0,0 0-8 0,-7 0 0 16,7 6 0-16,-3 0 0 16,-1 5 8-16,4-5-8 0,0 0 8 0,-3 0-8 0,0 3 8 0,-1 9 0 15,4-7 8-15,-3 1-8 16,-1 0 0-16,-3 0 0 0,4 2 0 0,-1-2 0 0,1 0 0 0,-1 0 0 0,1-1 0 0,-1-2 0 16,1 3 0-16,-1 0 0 0,1-6 0 15,3 5 0-15,-4-5 0 0,5 9 0 0,-1-3 0 16,-4-6 0-1,1-1-31-15,-1 7-10 0,1-6-3 0,-1 6 0 16,1-3-13-16,-1-4-3 0,4 1-1 0,-3 6 0 16,-1-6-31-16,1 0-5 0,-4-6-2 0</inkml:trace>
  <inkml:trace contextRef="#ctx0" brushRef="#br0" timeOffset="11440.402">27527 2907 1257 0,'0'0'26'0,"-3"9"6"15,-4-3-32-15,7-6 0 0,-4 5 0 0,4-5 0 16,-3 6 39-16,3-6 1 0,0 0 0 0,0 0 0 0,0 0-16 0,0 0-4 15,0 0 0-15,0 0 0 16,0 0 18-16,0 0 3 0,0 0 1 0,0 0 0 0,0 0-42 0,3 6 0 16,4 0 0-16,4-6 0 15,-4 0 0-15,3 0 0 0,1 0 0 0,-4 0 0 0,4 0 0 0,-1-6 0 16,1 6 0-16,-4 0 0 16,3-6 0-16,-3 6 0 0,4-6 8 0,-4 1-8 0,0-1 0 0,0 3-14 15,0-3 3-15,-3 0 1 16,-1 0 10-16,1 6 0 0,-1-6 8 0,1 0-8 0,-1 0 13 0,-3 6-1 0,0 0-1 0,0 0 0 15,0 0-2-15,0 0 0 16,0-5 0-16,0 5 0 0,0 0-1 0,0 0 0 0,-7 0 0 0,0-6 0 16,0 6-8-16,0 6 0 0,0-6 0 15,0 0 0-15,0 5-9 0,0-5 9 0,-4 6-12 0,1-6 12 16,3 6 0-16,0 0 9 0,0-6 1 16,0 6 0-16,0 0-10 0,3 0 0 0,4-6 0 0,-7 6 8 15,3 2 4 1,4-8 0-16,-3 6 0 0,3 0 0 0,0-6-12 0,0 6-17 0,0 0 4 0,0 0 1 15,0 6 12-15,7-7-9 0,-3 4 9 0,3 3-8 16,-4-6 8-16,4 6 0 0,0-6 0 0,0-6-8 16,0 5-8-16,0 1-2 0,0 0 0 0,0-3 0 31,1 3-62-31,-1 0-13 0,3-6-3 0</inkml:trace>
  <inkml:trace contextRef="#ctx0" brushRef="#br0" timeOffset="12397.292">28466 2901 1154 0,'0'0'24'0,"0"0"6"16,0 0-30-16,-11 0 0 0,4 6 0 0,0-6 0 15,-4 0 24-15,4 6 0 0,0-6-1 0,0 3 0 16,7-3 26-16,-10 3 6 0,10-3 1 0,-11 3 0 15,0 2-4-15,4 1 0 0,-3 0 0 0,3-6 0 16,0 6-24-16,0 0-4 0,0-6-2 0,0 6 0 16,-1 0-10-16,1 0-1 0,0-6-1 0,0 5 0 15,0 1-10-15,4-3 0 0,-4 9 0 0,7-6 0 16,-4 6 0-16,1-6 0 0,3-1 0 0,0 7-11 16,0-6 11-16,0 3 0 0,3 3 0 0,-3-6 0 15,4 5 0-15,3-5 0 0,-4 0 0 0,1 0 0 16,-1 0 0-16,4-3 0 0,0 3 0 0,-7-6 0 0,7 0-10 15,1 0 0-15,-1 0 0 0,0 0 0 0,3 0 10 16,-3-9 0-16,4 3 0 0,-1 0 0 0,1 0 0 0,0 0 0 0,3 0 0 16,-7-5 0-16,3-1 0 0,1 3 0 15,0 3 0-15,-4-6 0 0,-4 7 0 0,4-1 0 0,-3-6 0 16,-4 6 0-16,3 0 0 0,-3-3 0 0,4 3 0 0,-4 6 0 16,0 0 8-16,0 0-8 0,0 0 8 0,0 0-8 15,0 0 36-15,0 0 4 0,0 0 0 0,0 0 0 16,0 0-32-16,0 0-8 0,0 0 0 0,0 0 0 15,-4 6-16-15,1 3-4 0,3-3 0 0,0 6-1 16,3 0 13-16,1-7 8 0,-1 7-10 0,4-6 10 16,0 9-9-16,0-3 9 0,1-1-8 0,-1 7 8 15,0-3 0-15,0-4-8 0,0 7 8 0,0 0 0 16,-4-4 0-16,4 4 0 0,0 0 0 0,-3-1 0 16,-1 4 0-16,1-9-8 0,0 5 8 0,-1-2 0 15,1 3 0-15,-4-7 0 0,0 7 0 0,0-3 0 16,0-4 0-16,0 1 0 0,0 6 0 0,0-6 0 15,-4-7 0-15,1 4 0 0,3-3 0 0,-4 6 0 16,4-12 26-16,0 0 4 0,-4 6 1 0,4-6 0 16,-7 0-14-16,0 6-2 0,0-6-1 0,0 0 0 15,0 0 10-15,-3 0 1 0,3-6 1 0,0 6 0 16,-1-6-26-16,-2 6 0 0,-1 0 0 0,1-6 0 16,-1 0 0-16,1 6-17 0,-1 0 2 0,0-6 1 15,1 3 0-15,-1 0 0 0,1 0 0 0,-1 1 0 0,4-1 14 16,0-3-11-16,0 0 11 0,0 6-10 15,0-6-23-15,0 0-5 0,0 0-1 0,0 0 0 16,0 0-25-16,3 1-6 0,0-4-1 0</inkml:trace>
  <inkml:trace contextRef="#ctx0" brushRef="#br0" timeOffset="13089.947">28649 2877 775 0,'0'0'32'16,"0"0"-32"-1,0 0 53-15,0 0 4 0,0 0 1 0,0 0 0 16,0 0-13-16,0 0-2 0,0 0-1 0,0 0 0 15,0 0-12-15,0 0-2 0,0 0-1 0,0 0 0 16,0 0-15-16,0 0-4 0,-3 6 0 0,3-6 0 0,-4 12 26 0,4-6 5 0,0 0 1 0,0 3 0 16,0-3-21-16,4-1-4 0,-4 7-1 0,3-6 0 15,1 0 22-15,-4 0 5 0,3 0 1 0,1 5 0 16,-1-8-28-16,-3 3-6 0,4 0 0 0,-1 0-8 16,-3 0 16-16,4 6-4 0,-1-6-1 0,-3-1 0 15,4 1-2-15,-4-6 0 0,3 6 0 0,-3-6 0 16,0 0-1-16,0 0-8 15,0 6 12-15,0-6-4 0,0 0 15 0,0 0 2 16,0 0 1-16,0 0 0 0,0 0 10 0,0 0 1 0,0 0 1 0,0 0 0 16,-7-3-13-16,0 0-2 0,4-3-1 0,-4-5 0 15,0 5-13-15,3-6-9 0,1 6 12 0,-5 0-12 16,5-3 8-16,-1 3-8 0,1-5 0 0,-1 5 0 16,1 0 12-16,-1-6-12 0,4 6 12 0,-3 0-12 15,3 1 0-15,0-4-12 0,0-3 0 0,0 6 0 0,0 0 12 16,0 0-12-16,3 0 12 0,-3 1-12 15,4-10 12-15,-1 9 13 0,-3 0-2 0,4 0-1 16,-1-6-22-16,1 12-5 0,-1-11-1 0,1 5 0 16,0 0 5-16,3 0 1 0,0 3 0 0,0 0 0 15,0 0-14-15,0 3-2 0,3 0-1 0,-3 0 0 16,1 0-27-16,2 0-6 0,-3 0-1 0,0 0 0 16,4 0-107-16,-4 0-22 0,0 0-4 0</inkml:trace>
  <inkml:trace contextRef="#ctx0" brushRef="#br0" timeOffset="13419.243">28924 2957 1288 0,'0'0'54'0,"0"0"-43"15,0 0 17-15,-3 6 3 0,3 5 1 0,-4-5 0 16,1 3-16-16,3-3-4 0,0 0 0 0,0 6 0 16,0-6 18-16,0 5 3 0,0-5 1 0,0 0 0 15,-4 3-17-15,4 3-3 0,0-6-1 0,-3-1 0 16,3 7-13-16,-4-6 9 0,4 0-9 0,0 3 8 15,0-3-8-15,4-1 10 0,-1 1-10 0,1 6 10 16,-4-6-38-16,3 6-7 0,1-6-1 0,-4-3-1 16,3 2-57-16,1 7-11 0,-4-6-3 0</inkml:trace>
  <inkml:trace contextRef="#ctx0" brushRef="#br0" timeOffset="14069.889">29090 2434 1303 0,'0'0'55'16,"4"5"-44"-16,-4 7-3 15,3-6 0-15,-3 6 0 0,4 0 0 0,-1 2 5 0,1 4 1 16,-1-6 0-16,1 5 0 0,-1 4 9 0,1-4 1 0,-1 7 1 0,1 2 0 16,-1-2 0-16,1-3 0 15,-1 8 0-15,-3-6 0 0,4-2 4 16,-4 8 1-16,0-11 0 0,3 3 0 16,-3 8-2-16,0-8 0 0,0 2 0 0,4-5 0 0,-4 8-11 0,4-8-2 0,-4 5-1 0,0-2 0 15,3-3-14-15,-3-7 9 16,0 4-9-16,4-3 8 0,-4 6-8 0,3-13 0 0,-3 7 0 0,0-6 8 15,4 6-8-15,-4-12 0 0,0 0 0 0,0 0 0 16,0 3-10-16,0-3-4 0,0 0-1 0,0 0 0 16,0 0-24-1,0 0-5-15,0 0 0 0,7 0-1 0,-7 0-30 0,3-3-5 16,4-3-2-16</inkml:trace>
  <inkml:trace contextRef="#ctx0" brushRef="#br0" timeOffset="14533.758">29221 2483 1258 0,'0'0'36'0,"0"0"7"0,0 0-35 16,0 0-8-16,0 0 0 0,0 12 0 0,0-6 34 0,0 6 5 0,0-6 1 0,0 0 0 15,0-6-8-15,0 6 0 0,0-6-1 0,3 8 0 16,1 1 1-16,-4 0 0 0,3-3 0 0,1 6 0 16,-1-7-7-16,1 7-1 0,-1-3 0 0,1 3 0 15,3 0-12-15,-4-1-2 0,4 1-1 0,-3 6 0 16,3-4-9-16,-3 4-11 0,-1-6 3 0,1 5 0 15,3-2 8-15,-4 3 0 0,1 5 0 0,-1-2 0 16,1 2 28-16,-1-5 2 16,1 3 0-16,-1 2 0 0,1-5-22 15,3 8-8-15,0-8 0 0,-3 5 0 0,3-8 0 0,0 9 0 0,0-13 0 0,-4 4 0 16,4 3 0-16,-3-6 0 0,3-1 0 0,-4 1 0 16,1 0 0-16,-1-3 0 0,4-4 0 0,-3 1 0 15,0 0-13-15,-4 0-6 0,0-6-1 0,3 6 0 16,-3-6-26-16,0 0-6 0,4 12 0 0,-4-12-1 15,0 0-23-15,0 0-5 0,0 0-1 0,0 0 0 16,0 0-34-16,0 0-6 0</inkml:trace>
  <inkml:trace contextRef="#ctx0" brushRef="#br0" timeOffset="15115.397">29492 2901 1265 0,'-3'15'36'0,"3"-4"8"0,0-5-36 15,0 0-8-15,0 6 0 0,3-6 0 0,-3 6 37 0,4-7 6 0,-1 4 1 0,1 3 0 16,-1-6-20-16,1-6-3 0,-4 0-1 0,3 12 0 16,-3-12 17-16,7 0 3 0,-3 6 1 0,3-6 0 15,0 0-17-15,0 0-4 0,0 0-1 0,0 0 0 16,0 0-19-16,0-6 10 0,0 6-10 0,0-6 8 16,1 0-8-16,-5 0 8 0,4 0-8 0,0 0 8 15,-3 3-8-15,3-3 0 0,0 1 0 0,0-7-11 16,-4 6 11-16,1 0 0 0,-1 0 0 0,1 0 0 15,-4 0 0-15,3 1 0 0,1-1 0 0,0-3 0 16,-4 9 0-16,0 0 0 0,0-6 0 0,0 6 0 16,0 0-8-16,0 0 0 0,0 0 0 0,0 0 0 15,0 0-8-15,0 0 0 0,0 0-1 0,-4 0 0 16,-3-6-18-16,0 6-3 0,3-6-1 0,-3 6 0 16,0 0 12-16,-3-6 3 0,3 6 0 0,-4 0 0 15,0 6 24-15,1-6 0 0,-1 0 0 0,1 0 0 16,-1 6 17-16,4-6 9 0,-3 6 2 0,2 0 0 15,1 3 0-15,4 2 0 0,-4 1 0 0,3-6 0 16,4 6-28-16,0 0 0 0,0-4 0 0,0 4 0 16,0 0 12-16,4 0-4 0,-1-1 0 0,1 1 0 0,-1 3 4 15,1-3 0-15,3-1 0 0,0 1 0 0,0-6 6 16,-3 6 2-16,3-3 0 0,0-4 0 0,0 1-20 16,3 0 10-16,-3-6-10 0,0 6 8 15,4 0-40-15,0-6-9 0,-4 6-2 0,3 0 0 16,1-6-54-16,-4 0-11 0,3 0-3 0</inkml:trace>
  <inkml:trace contextRef="#ctx0" brushRef="#br0" timeOffset="15745.53">29757 2822 1150 0,'0'0'24'0,"0"5"6"16,0 1-30-16,3 6 0 0,-3-6 0 0,4-6 0 16,-1 6 44-16,1 3 4 0,-1-3 0 0,5-1 0 15,-5 1-2-15,4-6 0 0,0 6 0 0,0-6 0 16,-3 6-2-16,3-6 0 0,0 0 0 0,0 0 0 15,0 0-12-15,0 0-4 0,4 0 0 0,-1-6 0 16,-3 6-12-16,4 0-2 0,-1-6-1 0,1 0 0 16,0 6-5-16,-4 0 0 0,3-5-8 0,-3 5 12 0,4 0-12 15,-4 0 0-15,0 0 8 0,0 0-8 0,0 0 0 16,0-6 0-16,0 6 8 0,-3 0-8 16,3 6 0-16,-4-6 11 0,4 0-11 0,-3 0 10 15,-4 0 1-15,3 5 0 0,-3-5 0 0,0 6 0 0,4 0-11 0,-1 0 10 16,-3 6-10-16,0-6 10 0,0 3-10 0,0 2 0 0,-3 1 9 15,3 0-9-15,-4 0 12 0,1-7-3 0,-4 4 0 16,3 3 0-16,1 0-9 0,-4 0 10 0,0-1-10 0,3-5 10 16,1 9-10-16,-1-3 0 0,1-6 0 0,-1 5 0 15,0-5-9-15,1 0 9 0,3 6 0 0,0-3 0 16,0-9-8-16,-4 5 8 0,4-5 0 0,0 0 0 16,-3 6 0-16,3-6 0 0,0 0 0 0,0 0 0 15,0 0 0-15,0 0 0 0,0 0 0 16,0 0 0-16,0 0 0 0,0 0-8 0,0 0 8 0,0 0-10 15,0 0 10-15,0 0-8 0,0 0 8 0,0 6-8 16,0-6 8-16,0 0-13 0,0 0 5 0,0 6 8 16,0-6-10-16,3 6 10 0,-3 6 0 0,4-12-9 15,3 6 9-15,-3-3-10 0,3 2 10 0,-4 1-10 16,1-6 10-16,3 6-8 0,0-6 8 0,0 0-8 16,0 0-4-16,3 6 0 0,1-6 0 0,-4 0 0 15,4 0-20-15,-1 6-4 0,1-6 0 0,-1 0-1 16,1 0-47-16,3 0-10 0,-3 6-2 0</inkml:trace>
  <inkml:trace contextRef="#ctx0" brushRef="#br0" timeOffset="16619.414">30628 2854 1512 0,'0'0'32'0,"0"0"6"0,0 6-30 0,0-6-8 0,0 12 0 0,0-7 0 15,0 7 35-15,4-6 5 0,-4 6 2 0,0-3 0 16,3 2-28-16,-3 1-6 0,0 0 0 0,4-6-8 16,-4 11 24-16,0-2-1 0,3-3-1 0,-3 6 0 15,0-7-4-15,4 4-1 0,-1 3 0 0,-3-1 0 16,4 7-9-16,-1-4-8 0,1-2 9 0,-1 6-9 15,1-4 0-15,-1 4 0 0,1-7 0 0,0 10 0 16,-1-10 9-16,1 7-9 0,-1-4 8 0,1 4-8 0,-1-6 28 16,1 2 0-16,-1-2 0 0,1-3 0 15,-1 2-3-15,1-5 0 0,-1 0 0 0,1-1 0 16,-1 1-14-16,1 3-3 0,-1-9-8 0,1 6 12 16,-4-7-12-16,0-5 8 0,0 0-8 0,0 0 0 15,0 0 16-15,0 0-4 0,0 0 0 0,0 0 0 0,0 0 20 0,0 0 4 16,0 0 1-16,0 0 0 0,0-5-21 0,-4-1-4 0,-3-6 0 15,4-3-1-15,-1 3-11 0,-3 1 0 16,4-13 0-16,-1 9 0 0,-3-2 0 0,0-7 0 0,4 4 0 0,-4 2 0 16,-1-5 8-16,5-1-8 0,-4 3 12 15,3 4-4-15,1-10-20 0,-4 4-5 0,3-1-1 0,1 4 0 16,-1-4 18-16,1 7 0 0,-1-4 0 16,4 3 0-16,-3 1 0 0,-1-1 8 15,4 9-8-15,0-8 0 0,0 5 10 0,0 0-10 16,0-3 10-16,0-2-10 0,0 11 9 0,0-6-9 0,4 0 8 0,-1-2-8 15,1 2 0-15,-1 6 0 0,1-6 0 0,-1 6 0 16,1 1 0-16,3-7-9 0,0 6 9 0,0 3 0 16,0-3-11-16,0 6 11 0,0-6-10 0,0 6 10 15,0-6 0-15,0 6 18 0,0 0-2 0,0-6-1 16,0 6-27-16,1 6-4 0,-1-6-2 0,0 6 0 16,0-6 2-16,0 6 0 0,0 0 0 0,0 0 0 15,0 9-3-15,4-10 0 0,-4 7 0 0,-4 0 0 16,4-6-6-16,0 9-2 0,0-4 0 0,-3 1 0 15,-1 0 7-15,-3 0 0 0,4-4 1 0,-4 4 0 16,0 0 19-16,3 6 0 0,-3-7-8 0,0-5 8 16,4 9 0-16,-4-3 0 0,0-6 0 0,3-1 9 15,-3-5-9-15,0 0 10 0,0 0-10 0,0 0 10 0,0 0 18 16,0 0 3-16,0 0 1 0,0 0 0 16,-7 0-20-16,-3 0-3 0,3 0-1 0,-4 0 0 15,-3 0-63-15,3-5-13 0,-3-1-2 0,0 6-1 16,0-12-53-16,-4 6-10 0,1 0-2 0</inkml:trace>
  <inkml:trace contextRef="#ctx0" brushRef="#br0" timeOffset="17309.956">31076 2901 1265 0,'0'0'36'0,"0"0"8"16,0 0-36-16,0 0-8 0,-7-6 0 0,0 6 0 15,0 0 47-15,0 0 7 0,-4 6 2 0,1-6 0 16,-1 0-40-16,-3 6-7 0,4-6-1 0,-5 6-8 16,5-3 33-16,-1 0 0 0,1 0 0 0,-1 2 0 15,0 1-10-15,4 0-3 0,-3 0 0 0,6 0 0 16,-3 0-1-16,4 11-1 0,3-11 0 0,0 3 0 0,-4 3-18 0,4 6 0 15,0-7 8-15,4-5-8 0,-4 9 0 0,3-3 0 0,-3-1 0 0,4-5 0 16,-1 6 0-16,1 0 0 0,-1-3 0 16,1 2 0-16,-1-5 9 0,4 0-1 0,-3-6-8 15,0 6 12-15,3 0 4 0,-4 0 1 0,1-6 0 16,3 0 0-16,-4 0-17 0,1 0 8 0,3 0-8 16,-4-6 0-16,1 0 0 0,3 0-19 0,0 0 3 15,0 0 0-15,-3-5-1 16,3 2 0-16,0-3 0 0,0 0 0 0,-4 6 17 0,4-5 0 15,-3-7 0-15,3 9 0 0,-4-3-21 0,5 7-1 0,-5-7 0 16,-3 0 0-16,4 6 7 0,-4-3 2 0,0 3 0 0,0 1 0 16,0-7 13-16,0 12 0 0,0 0 0 0,0 0 0 15,0 0 0-15,0 0 0 0,0 0 0 0,0 0 0 16,0 0 0-16,-4 12 13 0,4-4-4 0,-3 4-1 16,3 0-8-16,0 0 0 0,0 5 0 0,0-5 8 15,0 9 7-15,0-10 1 0,0 7 0 0,3-3 0 16,-3-4-7-16,4 7-1 0,-4-6 0 0,3 0 0 15,1-4-8-15,-4 4 0 0,3-6 0 0,1 6 0 16,-1-6 0-16,1 0 0 0,3-1 0 0,-4 1 0 16,-3-6-48-16,7 0-12 0,-3 3-3 0,-4-3 0 15,7 0-102-15,-4 0-21 0,5-3-4 0</inkml:trace>
  <inkml:trace contextRef="#ctx0" brushRef="#br0" timeOffset="17951.29">31288 2889 1212 0,'0'0'25'0,"0"0"6"0,-4 6-31 0,4-6 0 0,0 6 0 0,-3 0 0 16,-1 3 66-16,4-3 7 0,0-6 2 0,-3 5 0 15,-1 1-13-15,4-6-2 0,0 12-1 0,0-12 0 16,0 0-5-16,-3 6-1 0,3-6 0 0,0 0 0 16,0 0-22-16,0 0-5 0,0 0-1 0,-4 6 0 15,4-6-15-15,-3 6-10 0,3-6 12 0,-7 6-12 16,7-6 0-16,-4 5 0 0,1 1 0 0,-1 3 0 15,4-9 0-15,-4 6 0 0,1 0 0 0,-1 0-12 16,1 6 12-16,3-7 0 0,-4 1 0 0,1 0 10 16,3 0-10-16,0-6 0 0,0 9 0 0,0 3 0 15,-4-6 0-15,8-1 0 0,-4 1 0 0,3 0 0 16,-3 6 0-16,0-6 12 0,0-6-12 0,4 9 12 16,-1-4-12-16,-3-5 0 0,7 6 0 0,-7-6 0 15,4 0 0-15,-4 0 0 0,0 0 0 0,0 0 0 16,4 6 0-16,-4-6 0 0,7 6 0 0,0-6 0 0,-4 0 0 0,4 0 0 15,0 6 0-15,-3-6 8 0,3 0-8 16,0 0 0-16,0 0 0 0,-3 0-11 0,3 0 11 0,-4 0 0 0,4 6 0 16,0 0 0-16,-3-6 0 0,-1 0 0 0,4 6 0 15,-7-6-8-15,4 0 8 0,3 6 0 0,-4 2 0 16,1-2 0-16,3 0 0 0,-3 0 0 16,-1 6 0-16,1-6 0 0,-1-1 0 0,-3 4 0 0,0 0 0 0,0 6 0 15,0-9 0-15,0 5 0 16,0-11 0-16,-3 6-8 0,-1 0 8 15,1 3-8-15,-1 0 8 0,0 0-8 0,1-3 8 0,-4-1 0 16,7-5 0-16,-7 0 0 0,-4 6-12 0,4-6 0 0,-3-6 0 0,-1 6 0 16,4 0 0-16,-4-5 0 0,1 5 0 0,-1-6 0 31,11 6-29-31,-7 0-7 0,7 0 0 0,-7 0-1 0,7 0-24 16,-10 0-5-16</inkml:trace>
  <inkml:trace contextRef="#ctx0" brushRef="#br0" timeOffset="18377.043">31810 3260 1729 0,'0'0'72'0,"0"0"-57"16,0 0 37-16,0 0 8 0,0 0 2 0,0 0 0 15,0 0-19-15,0 0-4 0,0 0-1 0,0 0 0 16,0 0-8-16,0 0-2 0,0 0 0 0,0 0 0 16,-7 5-16-16,7-5-3 0,0 0-1 0,0 0 0 15,0 0-28-15,0 0-7 0,0 0-1 0,0 0 0 16,0 0 4-16,0 0 0 0,0 0 0 0,0 0 0 16,0 0 1-16,0 0 1 0,-4 0 0 0,4 0 0 15,-10 6 3-15,6-6 1 0,4 0 0 0,-7 0 0 16,0 0-62-16,0 6-13 0,0-6-3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5:29:08.2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3415 5459 459 0,'0'0'9'0,"0"0"3"0,0 0-12 0,0 0 0 0,0 0 0 0,0 0 0 16,-7 8 24-16,3-5 1 0,1 3 1 0,-1 6 0 15,1-6 41-15,-1 0 8 0,1 0 1 0,3 5 1 16,-7-5-45-16,7 3-8 0,0 3-3 0,-4-6 0 16,4 5 18-16,0 1 3 0,0-6 1 0,0 3 0 15,0 3-35-15,4-1-8 0,-4 1 0 0,0 0 0 16,7 3 19-16,-4 2 1 0,1-5 1 0,-1 6 0 16,-3 2-9-16,4 4-1 0,-1-1-1 0,1-2 0 15,-1 2-33-15,1 4-6 0,-1-4-2 0,1 7 0 16,-4-4 55-16,0 10 10 0,0 2 2 0,0-3 1 0,0 3-8 15,0 6-1-15,0 0-1 0,0 3 0 0,0-8-27 16,0 2 0-16,0-3 0 0,0 0 0 0,0-8 0 0,0 2 0 16,-4-8 0-16,1 2 0 0,-1 3 0 15,1-11 0-15,3 8 0 0,-4-8 0 0,1 3 32 0,-1 2 0 16,4-11 1-16,-3 6 0 0,3-4-1 0,-4-2-1 16,4 0 0-16,-3 0 0 0,3-1-31 15,0-5 0-15,0-6 0 0,0 6 0 16,0-6 0-16,0 9 0 0,0-9 0 0,0 0 0 0,0 6 0 0,0-6 0 15,0 0 0-15,0 0 0 0,3 12 0 0,-3-12 0 0,0 0 0 0,4 5 0 16,-4-5 0-16,0 0 0 0,7 0 0 0,-4 6 0 16,-3-6 0-16,7 0 0 0,0 0 0 0,-3 0 0 15,3 0 10-15,0 0-10 0,0 0 10 0,4 0-10 16,-4-6 8-16,3 6-8 0,-3 0 0 0,4 0 0 16,0 0 0-16,6 0 0 0,-6 0 0 0,3 0 0 15,-4 0 0-15,1 0 0 0,3 6 0 0,0-6 0 16,0 6 0-16,1-6 0 0,-1 6 0 0,0-6 0 15,0 6 0-15,-4-3 0 0,1 0 0 0,0 6 0 16,3-3 0-16,-4-1-8 0,1 1 8 0,-4 0-10 16,3 0-2-16,-2 0 0 0,6 0 0 0</inkml:trace>
  <inkml:trace contextRef="#ctx0" brushRef="#br0" timeOffset="1171.797">4251 6443 955 0,'-7'-11'27'0,"0"5"6"16,3 0-33-16,-3-6 0 0,4 6 0 0,-4-6 0 15,0 4 70-15,3 2 7 0,-3 0 2 0,0 0 0 16,3 0-13-16,-3 0-2 0,0-3-1 0,4 7 0 16,-1-1-17-16,-3 0-3 0,0 3-1 0,0 3 0 15,-3 0-20-15,3-1-4 0,-1 7-1 0,-2-3 0 16,-1 0 5-16,4 0 1 0,-3 0 0 0,-4 6 0 15,3-10-37-15,0 10-7 0,8-6-2 0,-8 6 0 0,4-6 23 16,-3 6 0-16,-1-1 0 0,4-2 0 0,0 3 0 0,0 0 0 16,3 5-9-16,1-5 9 0,-1 0 0 0,4 2 0 15,-3-2 0-15,3-6 0 0,0 6 16 16,0 0 8-16,0-1 0 0,3 4 1 16,1-3-43-16,-1 5-9 0,4-8-1 0,-3 3-1 0,3 0 29 15,0 5-9-15,4-2 9 0,-4-3 0 0,0 6 0 16,0-7 0-16,3 1 0 0,-6 3 0 15,3-1 0-15,-4 1 0 0,5-3 0 0,-1-6 0 0,-4 6 0 0,4-7 0 0,-3 4 0 16,-1-6 0-16,4 6 0 0,-3-3 0 0,-1-6 0 0,-3 0 0 16,4 0 0-16,-4 0 0 0,7 0 0 0,-4 0 0 15,5 0 0-15,-5-6 0 0,8 6 0 0,-8-9 8 16,1 6-8-16,-1-3 0 0,1 1 0 0,-1-1 8 16,4-3-8-16,-3 3 0 0,-1 0 0 0,1 0 0 15,-1 0 0-15,1 0 0 0,-1 1 0 0,1-1 0 16,-4-3 0-16,4 6 0 0,-1 0 0 0,-3-3 0 15,4 0 0-15,-4-6 0 0,3 7 0 0,-3-7 0 16,4 6 0-16,-4-3 0 0,0 3 0 0,0 0 8 16,0 6-8-16,0-6 0 0,0 6 0 0,0-11 0 15,0 11 0-15,0 0 0 0,0 0 0 0,0 0 0 16,0 0 0-16,0 0-8 0,0 0 8 0,0 0-12 16,0 0-2-16,0 0-1 0,0 11 0 0,3-5 0 15,-3 3 5-15,0 3 1 0,0 6 0 0,0-7 0 16,0 1 9-16,0-3 0 0,0 6 0 0,0-1-8 15,4-8 8-15,-4 6 0 0,3 0 0 0,-3-6 0 16,4 2-9-16,-4-8 0 0,3 3 0 0,-3-3 0 16,0 0-3-16,0 0 0 0,0 0 0 0,0 0 0 15,7-3-4-15,-3-2 0 0,-1-1-1 0,1-3 0 16,-1 3-15-16,-3 0-2 0,4 0-1 0,-4 0 0 0,3 0 35 0,-3 1 0 0,0 5 0 16,0 0 0-16,0-3 0 0,0 3 0 15,0 0 0-15,0 0 0 0,0 0 15 0,0 0 9 0,0 0 3 0,0 0 0 16,0 0-27-16,0 0 0 0,0 0 0 0,0 0 0 15,0 0 0-15,0-9 8 0,0 3-8 0,0 3 0 16,0-3 11-16,4-6-3 0,3 1-8 0,-3-4 12 16,-1 0-3-16,1 0-1 0,-1-2 0 15,4 2 0-15,-3-3-8 0,-1 1 12 0,1-1-12 0,-1-2 12 16,1 8-12-16,-1-6 8 0,1 1-8 0,-1 5 8 16,-3 3-8-16,0-3 0 0,0 6 0 0,0-5 0 15,-3 11 0-15,-1-6 0 0,1 0 0 0,3 6 0 16,-4 0-20-16,-3 0-5 0,0 0-2 0,0 6 0 15,0-6-1-15,0 6 0 0,-4-6 0 0,11 0 0 16,-3 0 8-16,-4 11 2 0,7-11 0 0,0 0 0 16,0 0-9-16,0 0-1 0,-7 0-1 0,7 0 0 15,0 0 10-15,0 0 3 0,0 0 0 0,0 0 0 16,0 0-69-16,0 0-14 0,0 0-2 0,3 0-1 16,-3 0 48-16,7 0 10 0,-7 0 1 0</inkml:trace>
  <inkml:trace contextRef="#ctx0" brushRef="#br0" timeOffset="1605.751">4254 6555 608 0,'0'0'12'0,"0"0"4"0,0 0-16 0,0 0 0 0,0 0 0 0,0 0 0 16,0 0 19-16,0 0 1 0,0 0 0 0,0 0 0 16,0 0-8-16,0 0 0 0,0 0-1 0,0 0 0 15,0 0 9-15,0 0 1 0,0 0 1 0,0 0 0 16,0 0 5-16,0 0 1 0,0 0 0 0,0 0 0 15,0 0 24-15,0 0 6 0,0 0 1 16,0 0 0-16,0 0-27 0,0 0-6 0,0 0-1 16,-7 0 0-16,7 0-1 0,-7-6 0 0,0 0 0 0,4 0 0 15,3 6-1-15,-4-5-1 0,4 5 0 0,0 0 0 16,0 0-33-16,0 0-6 0,0 0-2 0,0 0 0 16,0 0 44-16,0 0 9 0,0 0 2 0,-3 11 0 15,3-5-36-15,3 0 0 0,1 0 0 0,-1 6 0 16,1-6 0-16,-1 5 0 0,1 4 10 0,-1-9-10 15,4 6 8-15,-3-1-8 0,7-5 8 0,-8 3-8 0,1 3 8 0,3-6-8 16,-4 6 8-16,4-1-8 0,-7-5 0 16,4 0 0-16,-1 0 0 0,-3-6 0 0,0 0 0 0,4 3 0 15,-4-3 0-15,0 0 0 0,0 0 17 0,0 0-1 16,0 0-1-16,3 3 0 0,4 0-15 0,-3 0 0 16,3-3 0-16,-3 9 0 0,-1-4 0 0,4-5 0 15,-3 6 0-15,3 0 0 0,0-6-15 16,0 6-5-16,0 0-2 0,0 0 0 15,0 3-29-15,0-3-5 0,0-4-2 0,-3 7 0 16,3-3-96-16,-4 0-19 0,4 0-4 0,-7 0-1 0</inkml:trace>
  <inkml:trace contextRef="#ctx0" brushRef="#br0" timeOffset="4833.772">5955 6470 597 0,'-7'-6'16'0,"3"-3"5"0,1 3-21 0,-1 6 0 0,4 0 0 0,-3-11 0 16,-1 5 29-16,-3 0 2 0,4 0 0 0,-1 0 0 15,4-6-23-15,-3 0-8 0,3 4 0 0,0 2 0 16,0-6 24-16,-4 0-2 0,1 1 0 0,3 2 0 16,0 3 9-16,0 6 1 0,0 0 1 0,0 0 0 15,0 0 4-15,0 0 1 0,0 0 0 0,0 0 0 16,0 0-4-16,0 0-1 0,0 0 0 0,0 0 0 16,0 0-13-16,0 0-4 0,0 0 0 0,-4 9 0 15,4-3 4-15,0 11 0 0,0-11 0 0,0 6 0 16,4 0 0-16,-4 5 0 0,0-2 0 0,0 3 0 15,3 2-1-15,-3 4 0 0,0-1 0 0,4-2 0 16,-4 2 3-16,0 1 1 0,3 8 0 0,1-3 0 16,3-2 1-16,-4 8 1 0,1-2 0 0,3 2 0 15,-4 3-7-15,4 0-2 0,0 3 0 0,-3-8 0 16,-4-4-5-16,3 4-2 0,1 2 0 0,-4-3 0 0,4 0 1 16,-1 4 0-16,1-7 0 0,-4 21 0 0,3-12 2 0,1-5 0 15,-4 2 0-15,3-9 0 0,-3 4-3 0,0-13 0 16,0 4 0-16,0-3 0 0,0-7-9 0,0 7 10 15,0-12-10-15,0 0 10 0,0 0-10 0,0-3 12 16,0-3-12-16,0 0 12 0,0 0 19 0,0 0 4 16,0 0 1-16,-3-6 0 0,-1-3-24 0,-3-3-4 15,4 0 0-15,-1 1-8 0,-3-10 0 0,3 3 0 16,1 1 0-16,-1 5 0 0,-3-9 0 0,4 4-16 16,-1-7 5-16,-3 7 1 0,0-4-2 0,4-2 0 15,-1-4 0-15,1 4 0 0,-4-7 12 0,-1 10-8 0,1-10 8 16,4 4-8-16,-4 2 8 0,3 1 0 0,-3 2-9 15,0-2 9-15,0 2 0 0,0 3 0 16,-4-11 0-16,4 8 0 0,0-2 0 0,0-4 0 16,0 4-9-16,0-6 9 0,4-4 0 0,-1 4 0 0,-3 2 0 0,7-2 0 15,-3 2 0-15,-1-2-8 0,4 3 8 0,0 8 0 16,0-6-8-16,0 7 8 0,0 2 0 0,0 3 0 16,4-5-8-16,-4 2 8 0,3 3 0 0,-3 1 0 15,0 5-32-15,4-6 0 16,-1 6 0-16,1 0 0 0,3 0 32 0,-4 0 0 0,1-2 0 0,-1 2 0 15,1 0 0-15,3 6 0 0,0-6 0 0,-4 6 0 16,5-6 13-16,2 6 10 0,-3-6 1 0,0 0 1 0,4 6-25 16,-4 0 0-16,7-9 0 0,-3 18 0 0,-1-9-20 0,1 6-2 15,-1-6-1-15,4 6 0 0,-3-6 23 16,0 0 0-16,3 0 0 0,-4 0 0 16,1 6 0-16,3-6 0 0,-7 6 0 0,0 0 0 15,4 0 0-15,-4-6 0 0,0 2 0 0,0 7 0 16,3-6 0-16,-3 3 0 0,-3 0 0 0,3 0 0 15,-3 0 8-15,-1 0 5 0,1 11 2 0,-1-11 0 16,1 3-15-16,-4 3 0 0,3 0 0 0,1-1 0 16,-4 1 0-16,0 0 0 0,0 2 0 0,0 4 0 0,-4-6 0 0,4-3 0 15,-3 5 0-15,3-5 0 16,-4 3 12-16,1-6 0 0,-1 6 0 0,1-1 0 16,-1 10 2-16,1-3 0 0,-1 2 0 0,0-5 0 15,1-9 2-15,3-6 1 0,-7-3 0 0,-4 0 0 0,4 0-2 16,-3 6-1-16,3 0 0 0,0-3 0 0,3-6-14 0,-7 6 11 0,1 0-11 0,-1 3 10 15,4 0-10 1,-3-3 0-16,-1 3 0 0,0 6 0 0,1-9 0 16,-1 5 0-16,4-5 0 0,-3 6 0 0,3-6-8 0,0 0-4 15,0 0-1-15,-8 0 0 0,8 0 13 0,0 0 0 16,4 0 0-16,-4 6 0 0,-4-6 0 0,4-6-19 0,-4 0 3 16,4 6 0-16,-3-5-28 15,3 5-6-15,3-9-1 0,-3 6 0 0,0-3 32 0,4-3 7 0,-1 3 0 0,1-6 1 16,3 1-105-1,-4 5-20-15,4 0-5 0</inkml:trace>
  <inkml:trace contextRef="#ctx0" brushRef="#br0" timeOffset="5460.788">6279 5779 850 0,'0'0'17'0,"0"0"6"0,-3 12-23 0,3-12 0 0,-4 12 0 0,-3-7 0 16,7-5 56-1,0 0 6-15,0 0 2 0,-3 12 0 0,3-6 0 0,0-6 0 0,-4 9 0 0,4 0 0 16,0 0-52-16,0-4-12 0,0 1 0 0,0 6 0 15,0 0 54-15,0-3 8 0,0-1 2 0,0 7 0 16,4 3-25-16,-4-6-5 0,3 5-1 0,4 10 0 16,-3-10-1-16,-1 4-1 0,1 2 0 0,-4 1 0 15,3-6-31-15,-3 2 0 0,4 4 0 0,-4-4 0 16,4 4 46-16,-1-7 3 0,1 10 1 0,-1-10 0 16,1 4-34-16,-4 3-6 0,7-7-2 0,-7 1 0 15,3-1-8-15,1 10 8 0,-4-9-8 0,3-1 8 16,1 4-8-16,-1 2 0 0,1-8 0 0,-1 3 0 15,1-1 0-15,-4-2 0 0,3 0 0 0,-3 5 0 16,4-8 0-16,-4 6 0 0,4 2 0 0,-4-2 0 16,3-1 0-16,1-2 0 0,-4 3 0 0,3-1 0 15,-3-5 0-15,4 0 8 0,-4 0-8 0,0 2 0 16,0-14 0-16,0 0 8 0,0 0-8 0,0 0 0 0,0 0 0 0,0 0 0 16,0 0 0-16,0 0-11 15,0 0-12-15,0 0-2 0,0 0-1 0,0 0 0 16,3-5-30-16,1-7-5 0,-4 3-2 0,3 3 0 15,1 0-30-15,-1 0-7 0,1 0 0 0</inkml:trace>
  <inkml:trace contextRef="#ctx0" brushRef="#br0" timeOffset="6186.444">6562 6338 832 0,'0'0'17'0,"0"0"4"16,0 0-21-16,0 0 0 0,0 0 0 0,0 0 0 15,0 0 48-15,0 0 4 0,0 0 2 0,0 0 0 16,0 0-15-16,0 5-3 0,0 4-1 0,0 3 0 0,0-12-5 0,0 6-1 16,0 0 0-16,0-6 0 0,0 0-2 0,-4 12-1 15,4-1 0-15,4 4 0 0,-4-9-8 0,3 0-2 16,-3 6 0-16,0-1 0 0,0-5 4 0,4 0 1 15,-4 3 0-15,0 3 0 0,3-1-4 0,-3-5-1 16,0 0 0-16,4 3 0 0,-4 0 17 0,0-3 3 0,3 8 1 0,-3-8 0 16,0-6-8-16,0 6-1 0,4 0-1 15,-4 6 0-15,3-6-2 0,1 8 0 0,-4-2 0 0,3 0 0 16,1 0-5-16,-4-7-2 0,3 4 0 0,1 0 0 16,0 0-5-16,-1-3-1 0,1 0 0 15,-1 0 0-15,4-1-4 0,-3 1 0 0,3 0-8 0,0 0 12 16,7 0-3-16,-11-3-1 0,8-3 0 0,-4 3 0 15,4-3 6-15,-4 3 1 0,0-3 0 0,3 0 0 16,-3-3-29-16,4 0-6 0,-4-3 0 16,4 3-1-16,-4 0 45 0,0 0 8 0,3 3 3 15,-3 0 0-15,-3-6-25 0,-1-5-10 0,4-1 8 0,-3 6-8 16,0-3 8-16,-1 3-8 0,1 3 8 0,-1-3-8 16,-3 3 8-16,4-8-8 0,-4-1 8 0,0 0-8 15,-4 3 10-15,4-2-10 0,0-1 12 0,-3 0-12 0,3 0 8 16,-4-5-8-16,4 2 0 0,-3 3 0 15,-1-5 0-15,0 5 0 0,1-3 0 0,3 3 0 16,-4 1 0-16,4-1 0 0,0 6 0 0,-3-6 0 0,3 6 0 0,0-2 0 16,0 2-12-16,0 0 3 0,0 6-3 0,0 0 0 15,0 0 0-15,-4-6 0 16,4 6-18-16,0 0-4 0,0 0-1 0,4-6 0 16,-8 0-23-16,4 6-5 0,0 0-1 0,4-6 0 15,-1-5-102-15,1 5-21 0,3-3-4 0</inkml:trace>
  <inkml:trace contextRef="#ctx0" brushRef="#br0" timeOffset="6636.302">7105 6449 1036 0,'0'0'23'0,"0"0"5"0,0 0 0 0,0 0 1 16,0 0-29-16,0 0 0 0,0 0 0 0,0 0 0 0,0 0 63 0,0 0 6 16,0 0 2-16,0 0 0 0,0 0-34 0,0 0-6 15,0 0-2-15,0 0 0 0,-4 6-5 0,4 3 0 16,-3 3-1-16,3 5 0 0,0-11-3 0,0 6-1 16,3-3 0-16,-3 0 0 0,0 5-3 0,0-2-1 15,0 0 0-15,0 6 0 0,0 2-2 0,0-8 0 16,0 5 0-16,0-5 0 0,0 3-1 0,0-3-1 15,4 5 0-15,-4-5 0 0,0-3-11 0,0 0 0 16,0 5 0-16,0-2 8 0,3 0-8 0,-3-12 0 16,0 0 0-16,0 0 0 15,0 0-46-15,0 0-11 0,0 0-3 0,0-6 0 0</inkml:trace>
  <inkml:trace contextRef="#ctx0" brushRef="#br0" timeOffset="6879.739">7010 5955 1288 0,'0'0'54'16,"0"0"-43"-1,0 0-11-15,0 0 0 0,0 0 0 0,0 0-11 16,0 0-4-16,0 0-1 0,0-5 0 0,3 5 0 16,1-6-89-16,6 0-19 0</inkml:trace>
  <inkml:trace contextRef="#ctx0" brushRef="#br0" timeOffset="7730.185">7401 6449 1036 0,'0'0'23'0,"0"0"5"0,0 0 0 0,-10 0 1 0,3 0-29 0,7 0 0 0,-7-6 0 0,7 6 0 16,0 0 57-16,0 0 6 0,0 0 1 0,0 0 0 16,0 0 0-16,0 0 0 0,0 0 0 0,0 0 0 15,-4 6-52-15,1-3-12 0,3 3 0 0,-4 0 0 16,4 0 54-16,-4 6 8 0,4-1 2 0,0-5 0 0,0 6-52 0,0-3-12 15,0 3 0-15,-3-1 0 0,6 1 0 0,-3-6 0 16,0-6 0-16,0 12 0 0,4-6 30 0,-4 8 3 16,4-2 1-16,-1 0 0 0,1-6-22 0,-1 5-4 15,1-5 0-15,-4-6-8 0,0 0 24 0,0 0-1 16,10 3-1-16,4-3 0 0,-10-3 6 0,6 0 0 16,1 0 1-16,-4 3 0 0,4-11-14 0,-1 5-3 15,1-6-1-15,-1 0 0 0,1 4-11 16,-4-4 0-16,0 0 9 0,4 6-9 0,-1-6 0 0,-6 1 8 15,3 2-8-15,0 0 0 0,-4 6 0 0,4-9 0 16,-3 6 0-16,0 6 0 16,-1-11-31-16,-3 11-10 0,4-6-3 0,-1 0 0 0,-3 0 36 0,0 6 8 15,4-6 0-15,-1 3 0 16,-3-3-9-16,0 0 0 0,0 1 0 0,0-1 0 16,0 0-37-16,0 0-7 0,-3 0-2 0,-1 6 0 0,1-9 55 0,-1 6 13 0,1-3 2 0,-1-2 0 15,-3 8-24-15,3-6-5 0,-3 0-1 0,0 6 0 16,4-6 15-16,-11 6 0 0,3 0 0 0,1 0 10 15,-1 0-10-15,4 0 0 0,-4 0 0 0,1 6-11 16,-1 0 11-16,4 0 0 0,0 5 8 0,-4 4-8 16,4-9 0-16,0 6 0 0,4 5 0 0,-8-8-8 15,4 3 8-15,4 0 0 0,-4 5 0 16,3-2 0-16,1 0 0 0,-1-1 0 0,0 4 0 0,1-6 0 16,-1 2 0-16,4-2 0 0,0 6 0 0,0-6 0 15,0-1 0-15,0-2 0 0,4 3 0 0,-4-6 0 16,3 0 0-16,-3 5 0 0,4-5 0 0,-4 3 0 15,4 0 0-15,-1 0 12 0,1 3-2 0,-1-7-1 16,1 1 0-16,-1 0 0 0,1 6 0 0,6-3 0 16,-6 3 0-16,-1-1 0 0,8-5 0 0,0 6 0 15,-4-6-9-15,0 9 10 0,3-7-10 0,1 7 10 0,-1-9-10 0,1 12 8 16,0-7-8-16,-1-5 8 0,4 0-8 0,-3 0 0 16,-1 3 0-16,4 3 0 0,-3-7 0 0,0 1 0 15,-1 0 0-15,1 0 0 0,-1 0 0 0,5 3 0 16,-5-6 0-16,1 0 0 15,3 3-27-15,-4-6-7 0,1 0-2 0,3 5 0 16,-3-5-24-16,3 0-6 0,-4 0-1 0,4 0-634 0</inkml:trace>
  <inkml:trace contextRef="#ctx0" brushRef="#br0" timeOffset="17835.36">9433 6499 794 0,'0'0'33'16,"0"0"-33"0,0 0 83-16,0 0 9 0,0 0 3 0,0 0 0 15,-7-6-27-15,7 6-6 0,0 0-1 0,-3 0 0 0,-1 0-27 0,-3-5-6 16,4-1 0-16,-1 6-1 15,-3 0 9-15,0-6 1 0,3 0 1 0,-3 3 0 0,0 0-14 16,4 0-2-16,-4 0-1 0,0 0 0 16,0 3-9-16,-4-3-3 0,4 3 0 0,0 3 0 0,-4-3-1 15,4 0-8-15,-3 3 12 0,-1-3-4 16,1 6-8-16,-1-3 12 0,-3 0-12 0,3 3 12 0,-3 0-12 0,0 5 0 0,3-5 0 16,-3 0 8-16,4 0-8 0,-1 6 0 15,-3-3 0-15,3 8 0 0,4-11 0 0,0 6 0 0,0 0 0 0,0-1 8 16,0-2-8-16,4 3 0 0,-4-6 9 0,3 0-9 15,1 5 0-15,3-2 8 0,0-3-8 0,0 6 0 16,0-6 0-16,0-6 0 0,0 0 0 0,0 12-8 16,3-7 8-16,1 1 0 0,-1 0 0 0,1-3 0 15,-1 3 0-15,-3-6 0 0,4 6 0 0,3 0 0 16,-4 6 0-16,4-7-8 0,-3 1 8 0,3 6 0 16,0-6 0-16,-3-3 0 0,3 0 0 0,-4 6 0 15,4-9 0-15,4 0 0 0,-4 0 0 0,3-6 11 16,1 3-11-16,-4 0 0 0,4 0 0 0,-1-9 0 15,1 6 0-15,-4-5 12 0,3-10-12 0,-3 12 12 16,1-6-12-16,-1 4 0 0,0-1-12 0,0-3 12 16,0 3-12-16,0 1 12 0,-4-1-10 0,4 0 10 15,0 3 0-15,-3-2 0 0,3 5 0 0,-3 0 0 16,-1 0 0-16,1 0 0 0,-1 0 0 0,1 0 0 16,-1-5 0-16,1 5 0 0,-1 0 0 0,-3 6 0 15,0 0 0-15,0 0-9 0,0 0 9 0,0 0 0 16,4-6 0-16,-4 6 0 0,0 0 0 0,0 0 0 15,0 0-10-15,0 0 10 0,0 0-12 0,0 0 12 0,0 0-15 0,0 0 4 0,3 3 1 16,1 6 0 0,-4 2 10-16,3 1 0 0,1 0 0 0,-4 3-8 0,3 2 8 15,-3 1 0-15,4 5 0 0,-1-8-8 0,1 3 8 16,0-1 0-16,-1-2 0 0,1 3 0 0,-1-1 10 0,1 1-2 16,3-3-8-16,-4 2 12 0,1-5-12 15,-1 0 0-15,4-6 0 0,-3 3 0 0,-1-1 0 16,4-2-12-16,-3 3 12 0,0-3-10 15,-1 0-124-15,1-6-25 0,3 0-5 0,-7 0 0 0</inkml:trace>
  <inkml:trace contextRef="#ctx0" brushRef="#br0" timeOffset="18343.934">9056 5803 494 0,'0'0'20'0,"0"0"-20"31,0 0 80-31,0 0 11 0,0 0 2 0,0 0 1 0,0 0-24 0,0 0-5 0,0 0-1 0,0 0 0 16,0 0 0-16,0 0 0 0,0 0 0 0,0 0 0 15,0 0-24-15,0 0-4 0,0 0-2 0,0 5 0 16,0 1-11-16,3 6-3 0,-3 0 0 0,4-3 0 16,3 2-10-16,-4 1-2 0,4 0-8 0,4-6 12 15,0 6-12-15,-4-974 8 0,0 1944-8 0,3-970 0 16,-3 0 0-16,4-1 8 0,0-2-8 0,-1 9 0 16,1-6 0-16,3-7 0 0,-4 7 0 0,1 3 0 15,0-3 0 1,-1-1 0-16,-3 1 0 0,4 0 0 0,-1-3-52 15,1 0-9-15,0 5-3 0,3-8 0 0,0 0 2 0,0 6 0 0</inkml:trace>
  <inkml:trace contextRef="#ctx0" brushRef="#br0" timeOffset="19473.235">10280 5720 1054 0,'0'9'23'0,"-4"3"5"0,1 0 0 0,3-1 3 0,-4-2-31 0,4 9 0 15,0-1 0-15,0 1 0 0,0-6 53 0,0 8 5 16,0-8 1-16,0 12 0 0,0-10 4 0,4 10 1 0,-1-6 0 0,-3-4 0 15,4 10-18-15,-1-1-3 0,1-2-1 0,3 2 0 32,-3 4-22-32,3 8-4 0,-4-6 0 0,1 16-1 15,3-13-3-15,0 3-1 0,0-2 0 0,0 2 0 16,0-3-11-16,-4-2 0 0,1 2 0 0,0 0-11 16,-1-2 27-16,-3-1 4 0,0-11 2 0,0 2 0 0,0-8-10 15,4 3-1-15,-4-1-1 0,0 1 0 0,0-3-2 0,0 0-8 0,0-4 12 0,0 4-4 16,0 0-8-16,0-6 10 0,0-6-10 0,0 6 10 15,0-6 3-15,0 0 1 0,0 6 0 0,-4-6 0 16,4-6 10-16,-3 0 3 0,-1-6 0 0,0 0 0 16,1-8-15-16,-1 8-4 0,4-12 0 0,-3 4 0 15,-1 2-8-15,4-5 0 0,-3 2 0 0,-1-2 0 16,4-1-21-16,-3-2-7 16,-1-1 0-16,1-2-1 0,3-6 37 0,-4 8 8 0,4-14 2 0,-3 9 0 15,-1-7-29-15,1 4-5 0,-1 3-2 0,4-4 0 16,-3 10 18-16,3-3 0 0,0 2 0 0,-4-2 0 15,4-1 0-15,-3 4 0 0,3-4 0 0,0-2 0 0,0 6 0 16,3-4 0-16,-3-5 0 0,4 3 0 16,-1-1 0-16,-3 10 0 0,0-1 0 0,4 4 0 15,-1-4-12-15,1 7 4 0,-1-7 8 0,1 9-13 16,3-8 13-16,0 2-12 0,0 4 12 0,0-1-12 16,0 6 4-16,0 0 8 0,0 4-13 0,0 2 5 15,4 0-1-15,-4 0 0 0,-7 6 0 0,14 0 0 16,-14 0-4-16,11 0-1 0,-1 6 0 0,1-6 0 15,3 6-3-15,-4 6-1 0,5-4 0 0,-1 4 0 16,-4 0 18-16,4 5 0 0,-3-8 0 0,-1 6 0 16,1 6 0-16,-4-10 0 0,0 4-8 0,0 9 8 0,0-13 0 15,0 7 0-15,-3-3 0 0,-1-4 0 0,1 7 0 16,-1 0 0-16,1-7 0 0,-4 4 0 16,3 3 0-16,-3-1 0 0,-3 4 0 0,-1 3 0 0,4-13 0 15,-3 10 0-15,3-9 0 0,-4 5 0 0,1-5 0 0,-4 0 0 16,3-3 0-16,-3-1 0 0,-3 1 35 15,3 3 10-15,-4-6 3 0,0 6 0 16,1-6-31-16,-4-6-5 0,0 5-2 0,0-5 0 16,-4 0-2-16,4 0-8 0,0 0 12 0,-4 0-4 0,0 0-8 0,1-5 0 0,-1-1 0 15,-3 0 0-15,3 0 0 0,1-6 0 0,-1 6 0 16,0-3 0-16,4 4-13 0,0-1 5 0,0 0 8 0,0 0-13 16,7 6 3-16,-4 0 1 0,4-6 0 0,7 6 0 15,0 0-30-15,0 0-5 0,0 0-2 0,0 0 0 16,0 0-14-16,7 6-4 0,-3 6 0 0,3-6 0 15,3-1-51-15,-2 4-10 0,2-3-3 16</inkml:trace>
  <inkml:trace contextRef="#ctx0" brushRef="#br0" timeOffset="20135.343">10813 6370 1317 0,'-7'0'37'0,"0"-6"9"0,-1 6-37 0,8 0-9 0,-7 0 0 0,0 0 0 16,0 0 82-16,0-6 14 0,-3 6 4 0,3 0 0 15,0 0-39-15,-4 6-7 0,4-6-2 0,0 0 0 16,7 0-28-16,-7 0-7 0,7 0-1 0,-11 6 0 16,4 0-16-16,0 0 0 0,0 0 8 0,0 2-8 15,0-2 0-15,3 6 0 0,1-6-11 0,-4 6 11 16,3-6 0-16,4 8 0 0,-3-2 0 0,-1 6 0 16,1-7-8-16,3 7 8 15,-4-6-12-15,4 8 12 16,0-8-32-16,0 6 0 0,0-4 0 0,4-2 0 0,-4 0 54 0,3-6 11 0,-3-6 3 0,4 6 0 15,3 5-20-15,-4-8-4 0,1 6-1 0,3-3 0 16,-4-3-11-16,-3-3 0 0,0 0 0 0,0 0 0 16,8 6 15-16,2-6-3 0,-3 0 0 0,4-6 0 15,-1 3 4-15,1-3 1 0,0 0 0 0,-1 0 0 16,-3 1-7-16,4-1-2 0,-1-6 0 0,1 6 0 16,-4-6-8-16,4-2 0 0,-4 8 9 0,3-6-9 15,-3 0 0-15,0 6 0 0,0-11 0 0,0 8 0 16,-3 3-12-16,3-6-4 0,-4-5-1 0,1 11 0 15,0-6-4-15,-1 3-1 0,1 3 0 0,-1-5 0 16,-3 5 9-16,4 0 1 0,-4 0 1 0,0 0 0 16,0 6-21-16,0-6-4 0,0 0 0 0,0 6-1 15,0 0 48-15,0 0 9 0,0 0 3 0,0 0 0 0,0 0-23 16,3 12 0-16,1-6-12 0,-4 6 4 0,3-6 8 16,1 8 8-16,-1-2-8 0,-3 6 11 0,4-1 3 0,-1-5 1 15,1 9 0-15,-4 2 0 0,3-5-3 16,1 2-1-16,-4-2 0 0,3 5 0 0,1-8-11 15,0 3 10-15,-1-6-10 0,1 5 10 16,-1-11-10-16,1 3 0 0,-1 0 0 0,1 5 8 16,-1-8-20-16,1 0-5 0,3 0-1 0,-4 0 0 15,4-6-118-15,0 0-23 0</inkml:trace>
  <inkml:trace contextRef="#ctx0" brushRef="#br0" timeOffset="20613.226">11208 6523 1267 0,'0'0'28'0,"0"0"5"0,0 0 2 0,0 0 1 0,0 0-36 0,0 0 0 16,0 0 0-16,0 0 0 0,0 0 58 0,0 6 5 15,-4 8 1-15,4-8 0 0,-3 6 0 0,3-6 0 16,-4 3 0-16,4 5 0 0,0 1-52 0,0-3-12 15,0 5 0-15,0-5 0 16,4 3 54-16,-4 3 8 0,0-7 2 0,3 4 0 16,-3 0-52-16,0 5-12 0,0-8 0 0,0 3 0 15,0-1 0-15,0-5-12 0,4 3 3 0,-4-6 0 16,3 0 9-16,-3-6 0 0,0 9 8 0,0-9-8 16,0 0 14-16,0 0-2 0,0 0 0 0,4-9 0 15,-1 3 10-15,-3-6 2 0,0-5 0 0,0-4 0 0,0 3-7 0,4-2-1 16,-4 2 0-16,3 0 0 0,-3 1-16 0,0-4-11 0,0 4 2 15,0-1 0-15,4-3 9 0,-4-2-13 16,0 5 5-16,0-5 8 0,0 8 0 0,0-3 0 0,0 1 0 16,-4 2 0-16,1 3-17 0,-1 1 4 15,4-1 1-15,-3 6 0 0,3 0 12 0,-4 0 0 0,4 0 0 16,0 6 0-16,0 0 0 0,0 0-9 0,0 0 9 16,0 0-8-16,0 0-4 0,0 0 0 0,0 0 0 0,0 0 0 15,11 0 0-15,-11 0 0 0,10 0 0 0,-2 0 0 16,2 0 12-16,4 0-8 15,-3 3 8-15,3-6-8 0,-4 3 8 0,5-6-13 0,-1-2 5 0,0 8 8 16,0-6-54-16,0 0-3 0,0 0-1 16</inkml:trace>
  <inkml:trace contextRef="#ctx0" brushRef="#br0" timeOffset="20952.605">11673 6458 1267 0,'0'0'28'0,"0"0"5"0,0 0 2 0,-3 6 1 0,3 0-36 15,0 0 0-15,0-6 0 0,3 6 0 0,-3 5 58 0,0-5 5 0,0 6 1 0,0-3 0 16,-3 0 12-16,3 5 2 0,0-2 1 0,0-6 0 16,0 6-51-16,0 0-11 0,-4-7-1 15,4 4-1-15,0 3 15 0,0-6 3 0,4 11 1 0,-1-8 0 16,1 0-44-16,-4 0-9 0,0 3-1 0,0-12-1 31,0 0-6-31,0 0-1 0,0 0 0 0,0 0 0 0,0 0-40 0,0 0-9 16,0 0-2-16,0 0-634 0</inkml:trace>
  <inkml:trace contextRef="#ctx0" brushRef="#br0" timeOffset="21202.219">11659 6211 806 0,'0'0'17'0,"-3"-9"4"0,3-2 1 0,-4 5 2 16,1 0-24-16,-1 0 0 0,4 6 0 0,0 0 0 16,0 0 56-16,0 0 6 0,0 0 2 0,0 0 0 15,0 0 0-15,0 0 0 0,0 0 0 0,0 0 0 16,0 0-52-16,0 0-12 0,-3 6 0 0,-1-6 0 16,1 6 54-16,-1 0 8 0,1-1 2 0,3-5 0 15,0 0-52-15,0 0-12 0,0 0 0 0,0 0 0 16,0 0-48-16,0 0-13 0,10 0-3 0</inkml:trace>
  <inkml:trace contextRef="#ctx0" brushRef="#br0" timeOffset="21800.601">12143 6376 1090 0,'0'0'24'0,"0"0"4"0,0 0 2 0,0 0 2 0,0 0-32 0,-7 6 0 16,7-6 0-16,-8 0 0 0,8 0 96 0,-7 6 12 15,4-6 4-15,3 0 0 0,-7 0-40 0,0 2-8 16,7-2-2-16,-11 0 0 0,8 6-47 0,-4-6-15 16,0 0 8-16,0-6-8 0,7 6 32 0,-8-2 4 15,1 2 0-15,7 0 0 0,-3 0-36 0,3 0 0 0,-7 0 0 0,0 8 0 32,3-2-27-32,-3-3-5 0,4 6-2 0,-1-3 0 0,1 6 34 0,3-6 0 0,-4 8 0 15,1 1 0-15,3 0 8 0,-4 2 8 16,4-5 1-16,-3 3 1 0,3 2-18 0,0-5 0 15,3-6 0-15,-3 6 0 0,0-6 0 0,0 5 0 0,4-2 0 16,-4-3 0-16,0-6 0 0,0 0 0 16,7 6 12-16,-4-6-12 0,-3 0 13 0,7 6-4 0,0 0-1 0,0-6 0 15,0 6-8-15,0-1 12 0,-3-5-12 0,3 3 12 16,0 0-12-16,0-3 0 0,0 0 0 0,0 3 0 16,4 3 0-16,-4 0 0 0,0 0 0 0,0 0 0 15,0 0 0-15,-3 5 0 0,3-5 0 0,0 3 0 16,-7 0 0-16,3 0 0 0,-3 3 0 0,0 5 0 15,4-5 0-15,-4 3 0 0,0-9 9 0,0 5-9 16,0-5 0-16,0 0 8 0,-4 6-8 0,4-3 0 16,-3-1 0-16,-1-2 8 0,4-6-8 15,-7 6 0-15,0 3 0 0,3-3 8 0,4-6-8 0,-7 0 0 16,0 0-32-16,-3 0-10 0,3 0-2 16,-4-6-1-16,4 6-67 0,-3-6-12 15,-15-6-4-15,7 1-512 0</inkml:trace>
  <inkml:trace contextRef="#ctx0" brushRef="#br0" timeOffset="23495.069">13254 6623 474 0,'0'0'9'0,"0"0"4"16,0 0-13-16,-4 11 0 0,4-11 0 0,0 0 0 15,-7 0 61-15,7 0 10 0,-3 6 1 0,3 3 1 0,0-9 8 0,-4 6 2 0,4-6 0 16,0 12 0-16,0-12-17 0,0 6-3 15,0-6-1-15,0 11 0 0,4-5-22 0,-1 0-5 16,1 0-1-16,-4-6 0 16,3 6-9-16,4-6-1 0,0 3-1 0,1-3 0 15,-1 0 6-15,0 0 2 0,3 3 0 0,1-3 0 16,-4 3-6-16,7-3-1 0,-3 0 0 0,3 0 0 0,-4 0-13 0,4 0-3 0,-3 3-8 0,-1 6 12 16,1-18-12-16,0 9 0 0,-4 0 0 0,3 0 0 15,-3-3 10-15,-7 3-1 0,7-3 0 0,-7 3 0 16,7-3 0-16,-7 3 0 0,8-6 0 0,-1 0 0 15,-4-3-9-15,1 3 0 0,-1-5 0 0,-3 5 0 16,0 6 0-16,0-12 0 0,0 0 0 0,0 3 0 16,0-8 0-16,-3 5 0 0,-1 0 0 0,1 4 0 15,-4-4-49-15,-1 6-12 0,1-6-3 16,0 6 0-16,0 0 52 0,-3-5 12 0,3 5 0 16,-4 3 0-16,-3 0 8 0,3 0 4 0,-3 3 0 0,-3 0 1 15,6 0 3-15,-3 3 0 0,0 0 0 0,3 0 0 16,-3 3-3-16,4 5 0 0,-1-5 0 0,4 0 0 15,-4 0-13-15,4 6 0 0,0-6 8 0,0 5-8 16,4-2 0-16,-1-3 0 0,1 0 0 0,-1 6 0 16,4-1 0-16,-3 1 9 0,3 3-9 0,0-3 8 15,0 5-8-15,3-5 0 0,-3 0 0 0,4 3 0 16,-1 2 0-16,4-5 0 0,0-3 0 0,-3 5 0 0,3-5 0 0,0 3 0 16,0 0 0-16,4 3 8 0,-4-4-8 0,0 1 10 15,3-6-10-15,-3 6 10 0,4-6-10 0,-4 5 12 16,0-5-12-16,4 0 12 0,3-9-12 0,-4 0 0 15,4 3 0-15,-3 0 0 0,3-3 0 0,0 0 0 0,0 3 0 16,0-6 0 0,4 1-47-16,-4-1-11 0,0-6-2 0,0 0-643 0</inkml:trace>
  <inkml:trace contextRef="#ctx0" brushRef="#br0" timeOffset="24036.961">13755 6461 1314 0,'0'0'37'0,"0"0"8"15,-7 3-36-15,0 3-9 0,-4 0 0 0,4 0 0 16,0 0 86-16,0-1 15 0,0 1 3 0,0 0 1 15,-4-6-37-15,4 6-7 0,-3 0-1 0,-1 0-1 16,4-3-32-16,0 3-7 0,0-1 0 0,0 1-1 16,0 0-11-16,0 0-8 0,3 0 9 0,-3 0-9 15,4 0 9-15,3-6-9 0,-4 3 8 0,1 8-8 16,3-5 0-16,0 0 0 0,-4 6 0 0,4-6-11 16,0 0 11-16,0 5 0 0,0-11 0 0,4 6 0 15,-4-6 0-15,3 6 0 0,-3-6 0 0,4 3 0 16,-1 0 0-16,4 0 0 0,0 3 8 0,-3-6-8 0,-1 6 0 0,4-6 0 15,-3 6 0-15,3-6 8 0,0 6-8 0,0-1 0 16,-3-5 0-16,3 0 0 16,0 6 0-16,0 0 0 0,3-3 0 0,-3 3 0 15,0 0 0-15,4 0 0 0,-4-3 0 0,4 11 0 0,-1-8 0 0,-3 0 0 0,0 6 0 0,0-9 0 16,0 0 0-16,-3 6 0 0,3-1 0 16,-3 1 0-16,-1 3 0 0,1 0 0 0,-1 0 0 0,-3-1 0 15,4 4 0-15,-4-3 0 0,0 0 0 0,-4-1 0 16,1 1 0-16,-1 9 0 0,4-15 0 0,-3 5 0 15,-1 1-16-15,-3-9 1 0,3 6 1 0,-3-6 0 16,0 0 14-16,0-3 0 0,-3-3 0 0,-1 0 0 16,1 3-16-16,-5-6 0 0,1 3 0 0,0-6 0 15,0-3-64-15,0 1-12 16,0-1-4-16,0 0 0 0,3-3 26 0,-3 4 5 16,0-7 1-16,3 0 0 0</inkml:trace>
  <inkml:trace contextRef="#ctx0" brushRef="#br0" timeOffset="24551.938">13899 5838 1094 0,'4'15'46'0,"-1"2"-37"16,-3-5 44-16,4 3 9 0,0 2 2 0,3 1 0 15,0 0 18-15,0 8 4 0,0-8 1 16,3 8 0-16,1-2-37 0,-4 5-7 16,7-8-2-16,-7 8 0 0,4 0-33 0,-4 4-8 0,3 2 0 0,-3 3 0 15,1-5 46-15,-1 5 7 0,0-3 2 0,0 0 0 16,-4-2-38-16,4 2-7 0,-3 3-2 0,-4 0 0 16,3-5-8-16,-3 8 0 0,0-9 0 0,4 3 0 15,-4-8 0-15,0 2 0 0,0-2 0 0,3 2 0 16,-3 1 0-16,0-4 0 0,0-2 0 0,0-1 0 15,0-2 32-15,4-4 0 0,-4 1 1 0,3 3 0 16,-3-4-1-16,4 1-1 0,-4-12 0 0,3 5 0 16,1 4-46-16,0-3-9 0,-1 0-1 0,1-6-1 15,-1-4 18-15,1 1 8 0,-1 6-8 0,1-3 8 16,-1-9-29-16,4 0-1 0,-3-3 0 0,-1 0 0 16,-3 4-30-16,4-4-7 0,-1-12-1 0,1 12-476 15,-1-12-95-15</inkml:trace>
  <inkml:trace contextRef="#ctx0" brushRef="#br0" timeOffset="24921.598">13723 6326 1123 0,'0'0'23'0,"0"0"7"0,0 0-30 0,0 0 0 0,0 0 0 0,0 0 0 16,0 0 83-16,0 0 10 0,0 0 3 0,0 0 0 15,0 0-21-15,0 0-4 0,0 0-1 0,4 0 0 16,3 6-13-16,0 3-2 0,0 2-1 0,0-5 0 16,0 0-26-16,0 0-4 0,4 0-2 0,-4 0 0 15,3 0-6-15,1-4-2 0,3 10 0 0,0-6 0 16,0 0-6-16,0 0-8 0,0 0 11 0,0-6-11 15,4 6 0-15,0 0-16 0,-1-6 2 0,4 0 0 16,-3 5 14-16,-4-5 0 0,4 0 0 0,0 0 0 16,-4 0 12-16,3-5 4 0,1 5 2 0,-4 0 0 15,7-6-39-15,-7 6-8 0,0-6-2 0,0 6 0 16,4-6-23-16,-7 0-5 0,3 6-1 0,0 0 0 16,-3-6-28-16,-1 3-7 0,1 3-1 0</inkml:trace>
  <inkml:trace contextRef="#ctx0" brushRef="#br0" timeOffset="26091.22">15088 6438 1094 0,'-7'5'46'15,"0"1"-37"1,0-6 44-16,0 0 9 0,0 0 2 0,0 3 0 15,7-3 51-15,-7-3 10 0,7 3 3 0,-7 0 0 16,7 0-103-16,-7 0-25 0,7 0 0 0,-11 0 0 16,11 0 0-16,0 0 0 0,0 0 0 0,0 0 0 15,-7 6 0-15,4-3 0 0,-4 3 0 0,3 6 0 16,1-6 20-16,-5 5-2 0,1 1 0 0,4 0 0 16,-4 3-18-16,0 2 0 0,3-5 0 0,-3 3 0 15,4-1 0-15,-1-5 0 0,-3-3 0 0,4 6 0 16,3-6 0-16,-4 5 0 0,0-2 0 0,4 0 0 15,0 0 0-15,0-9 0 0,0 0 0 0,0 0 0 16,0 0 11-16,0 0-2 0,8-6 0 0,2 3 0 16,-3 0-29-16,0 0-5 0,4-3-2 0,-4 0 0 0,0 1 53 0,0-1 10 0,4 0 3 0,-4 6 0 15,3-6-11-15,-3 6-3 0,4 0 0 16,-1 0 0 0,-2 6-41-16,-1-6-9 0,3 0-2 0,-3 6 0 0,0-6 43 0,0 6 9 0,0-1 2 0,-3 1 0 15,-1 3-27-15,1 3 0 0,-4 0 0 0,0 5 0 16,0-8 0-16,-4 3 0 0,4 6 0 0,-7-1 0 15,4-5 0-15,-4 3 0 0,3-4 0 0,-3 7 0 16,0-6 0-16,0 0 0 0,0 2 0 0,-4-2 0 16,4 0 0-16,4 0 0 0,-4-7 0 0,0 1 0 15,3 3 0-15,-3-3 0 0,4 6 0 0,-4 0 0 16,3-7 0-16,1 1 0 0,3-6 0 0,-8 6 0 16,1 0 0-16,4-3-11 0,3-3 3 0,-7 9 0 15,0-6-7-15,7-3-1 0,-11 3 0 0,4-3 0 16,0 0-18-16,4 0-4 0,-5-3-1 0,1-6 0 15,4 3-71-15,-1 0-14 0,1-6-4 0</inkml:trace>
  <inkml:trace contextRef="#ctx0" brushRef="#br0" timeOffset="26601.799">15378 6640 1579 0,'-18'0'32'0,"11"3"10"0,0 0-34 0,0 0-8 0,0 0 0 0,-4 6 0 15,4-9 0-15,0 6 0 0,0-6 0 0,-4 6 0 16,4 5 0-16,0-5 0 0,0 0 0 0,0 0 0 15,0 3 0-15,0 0 0 0,0 5 0 0,0 4 0 16,3-9 0-16,1 9 0 0,-4-1 0 0,3 1 0 16,1-3 0-16,-1-1 0 0,1 7 9 0,3-4-9 15,0-2 0-15,0 3 0 0,0-1 0 0,0-5 0 16,3-3 0-16,1 3 0 0,-1 0 0 0,4-7 0 16,-3-5 14-16,3 6 8 0,4-6 2 0,-4-6 0 15,0 6-3-15,3-5 0 0,1-4 0 0,-1-3 0 16,1 6-1-16,0-12-1 0,-1 7 0 0,1-4 0 15,-1 0-3-15,1 1-1 0,-1-4 0 0,1 3 0 16,-4 3-6-16,-3-5-1 0,-1 5 0 0,1 0 0 16,-4-2 0-16,3-1 0 0,-3 0 0 0,4 9 0 15,-8-5 0-15,4-4 0 0,0 9 0 0,-3 0 0 16,-1 0-37-16,1 6-8 0,-4-6-2 0,0 6 0 16,-4-6 39-16,4 6 0 0,0 0 0 0,0 0 0 0,0 0 14 15,-4 0 10-15,4 6 3 0,0-6 0 0,0 6-27 16,0-6 0-16,7 0 0 0,-7 0 0 0,7 0-12 0,0 0 12 15,0 0-10-15,-7 6 10 16,3 0-48-16,1 0-4 0,3 0-1 0</inkml:trace>
  <inkml:trace contextRef="#ctx0" brushRef="#br0" timeOffset="27055.005">15568 6740 1337 0,'-10'-11'28'0,"2"11"6"15,5 0-34-15,-1 0 0 0,-3 0 0 0,4 5 0 16,-4 1 109-16,3 6 15 0,1-6 4 0,-4 9 0 15,3-7-72-15,1 7-13 0,-1-3-3 0,4 0-1 16,0-1-12-16,0 1-3 0,0 3 0 0,0 3 0 16,0-7-24-16,4 4 0 0,-4 3 8 0,3-7-8 15,1 7 0-15,3-6 0 0,-4 3 0 0,4-4 0 16,-3 1 0-16,3 0 0 0,0-6 0 0,-4 0 0 0,5-1 0 0,2-2 0 16,-3 3 0-16,4-6 0 0,-4 0 38 0,3-6 6 15,-3 3 0-15,4 0 1 16,0-2-21-16,-1-4-4 0,1-3 0 0,-1 0-1 0,1 1-19 0,-1-1 0 0,1-3 0 0,0-3 0 15,-1 1 0-15,-3-4 0 0,4 4 0 0,-4-1 0 32,-4-6-50-32,1 10-10 0,0-4-3 0,-1 0 0 0,-3-2 39 0,0 8 7 0,-3-6 1 15,3 1 1 1,-4 2-53-16,4 3-12 0,-4 1-1 0,1-1-1 0,-1 0-5 16,1 3-1-16,-1-3 0 0,1 1 0 0,-1 5 14 15,1-6 2-15,-1 6 1 0</inkml:trace>
  <inkml:trace contextRef="#ctx0" brushRef="#br0" timeOffset="27578.561">15812 6699 1579 0,'0'0'32'0,"0"0"10"16,0 0-34-16,0 0-8 0,0 0 0 0,0 0 0 16,0 0 53-16,0 0 9 0,-4 9 2 0,4-9 0 15,0 6-11-15,4 0-1 0,-1 3-1 0,1-4 0 16,-1 1-35-16,1 0-8 0,3 0 0 0,-4 3-8 16,4 3 10-16,-3-1-10 0,3 1 8 0,-4 0-8 15,4 0 0-15,0-1 0 0,1-2 0 0,-5 3 0 16,1 6 0-16,-1-7 0 0,1 4 0 0,-1 3 0 0,-3-1 0 0,4 1 0 0,-1-6 8 15,1 3-8 1,-4-10 0-16,0 7 0 0,0-12 0 0,3 6 0 16,-3-6 0-16,0 6 0 0,0-6 0 0,0 0 0 0,0 0 13 15,0 0-2-15,0 0-1 0,0 0 0 0,0 0-1 0,0 0 0 16,0 0 0-16,0 0 0 0,0 0-22 0,7-6-5 0,-7 6-1 16,4 0 0-16,-4 0 19 0,0 0 0 0,3-6 0 15,1 0 0-15,-4 0 28 0,3 1 8 0,1-4 3 0,-4 3 0 16,3-3-11-16,-3 0-3 0,4-3 0 0,-4 1 0 15,4-1-25-15,-4-3 0 0,3 3 0 0,-3 1 0 16,4-13 0-16,-4 7 0 0,7-4 0 16,-4-3 0-16,1 1 0 0,-1 8 0 0,1-11 0 15,3 8 0-15,-4 0 0 0,4 1 0 0,-3-1 0 16,3 3 0-16,0-2-17 0,0 5-6 0,-3-6-1 0,3 4 0 16,0 2-22-16,-4 6-5 0,1-6-1 0,3 1 0 15,-4 5-16-15,1 3-4 16,3-3-1-16,-3 6 0 0,3-3-37 0,-4 3-7 0,-3 0-2 0</inkml:trace>
  <inkml:trace contextRef="#ctx0" brushRef="#br0" timeOffset="28103.607">16157 6734 1337 0,'0'0'28'0,"-3"6"6"0,3 0-34 0,0-6 0 0,0 12 0 0,0-12 0 16,0 3 58-16,0-3 5 0,3 12 1 0,1-6 0 16,-1-4 0-16,1 7 0 0,-1-3 0 0,1 0 0 15,3-6-32-15,-4 6-5 0,4 0-2 0,-3-6 0 16,3 6-9-16,-7-6-1 0,7 3-1 0,0-3 0 15,0 0-6-15,0-3 0 0,4-3-8 0,-4 6 12 16,4-6-1-16,-4 0-1 0,3-6 0 0,-3 6 0 16,0-2-10-16,0-4 12 0,0 6-12 0,-3 0 12 15,-1 0-12-15,1 0 0 0,-1-5 0 0,1 2 0 16,-4 9 0-16,0-6-16 0,0 0 4 0,0 6 1 16,0-9-2-16,0 6-1 0,-4-3 0 0,1 0 0 15,-1 6-18-15,1-5-4 0,-4-1-1 0,0 6 0 16,0 0 37-16,0-6 18 0,0 6-2 0,0 0 0 15,0 6-16-15,-4-6 0 0,4 0 0 0,-4 11 0 16,4-11 8-16,-3 6-8 0,3 3 12 0,0 0-12 16,-1 0-11-16,1 8-9 0,0-5-1 0,4 3-1 15,-4 5 45-15,0-5 9 0,3 3 1 0,1 2 1 16,-1-2-22-16,4 0-4 0,-3-1 0 0,3 1-8 16,0 3 11-16,3-10-11 0,-3 1 10 0,4 3-10 15,-4-3 14-15,3-1-3 0,1-5-1 0,-1 0 0 0,1 6-2 16,-1-9 0-16,4 3 0 0,0-3 0 15,0-3-8-15,4 0 0 0,-4-3 0 0,4 0 0 16,3-3-47-16,0 6-14 0,-3-12-3 0</inkml:trace>
  <inkml:trace contextRef="#ctx0" brushRef="#br0" timeOffset="28598.396">16436 6831 1337 0,'-4'3'28'0,"4"3"6"0,-3-3-34 0,-1 6 0 0,1-3 0 0,-1-6 0 15,4 12 58-15,-3-12 5 0,3 0 1 0,0 6 0 16,0-6 0-16,0 5 0 0,0 1 0 0,3 3 0 16,-3-3-52-16,0 6-12 0,-3-6 0 0,3 0 0 15,0-6 34-15,0 5 4 0,0-5 1 0,0 0 0 0,0 0-27 0,0 0-4 16,0 0-8-16,0 0 11 15,0 0-1-15,0 0 0 0,0 0 0 0,0 0 0 16,0 0-1-16,0 0 0 0,3 0 0 0,1-11 0 16,-1 5-9-16,1-6 0 0,-4 3-10 0,3 3 10 15,-3-5-14-15,4-7 3 0,-1 6 1 0,1 0 0 16,-4 1 10-16,3 2 0 0,1-3 0 0,0 0-8 16,-1 1 8-16,-3-4 0 0,4 9 0 0,-4 0 0 15,3 0 0-15,1 0 0 0,-4 0 0 0,3 6 0 16,-3 0-8-16,0 0 0 0,4-5 0 0,-4 5 0 15,7-9 8-15,-4 6 0 0,1 0 0 0,3 0 0 16,-4 0 0-16,-3 3 0 0,7 0 0 0,-3 0 0 0,3 0 0 0,0 3 0 0,0 0 0 16,0 3 0-1,0 3-33-15,0-4-5 0,0 7-1 0,0-6 0 0,4 6 39 0,-7 3 0 0,3-4 0 0,-4 1 0 16,1 6 20-16,-1-7 11 16,1 1 2-16,-4 3 1 0,0 3-26 0,0-7-8 15,0-2 0-15,0 0 0 16,0 6-24-16,0-4-9 0,0 1-2 0,0-6 0 0,0 0 35 0,0-6 0 0,0 0 0 0,0 0 0 15,0 0-109 1,0 0-15-16</inkml:trace>
  <inkml:trace contextRef="#ctx0" brushRef="#br0" timeOffset="29010.317">16725 6011 1029 0,'0'0'21'0,"0"0"6"15,0 0-27-15,0 12 0 0,0-6 0 0,0 3 0 16,0 2 96-16,0 1 15 0,0 0 2 0,4 0 1 16,-4 0-22-16,3 2-5 0,-3 4-1 0,4-3 0 15,-1 8-27-15,4 1-6 0,-3 2-1 0,-1 3 0 16,1 4-20-16,3 2-4 0,-3-6 0 0,-1 10-1 0,4-1-6 0,-3 3-1 0,3 3 0 0,-4 0 0 16,4-6-5-16,-3-2-2 0,-1 2 0 0,4-3 0 15,-3 3-4-15,3-8-1 0,0 2 0 0,-3 1 0 16,-1-4-8-16,1 0 0 0,-1-8 0 0,4 8 0 15,-3-11 0-15,3 3 0 0,-4 2 0 0,1-8 0 16,-1-1-36-16,1 1-8 0,-4-9-3 16,0 6 0-16,3-6-13 0,-3-6-4 0,4 6 0 15,-4-6-477-15,3 0-96 0</inkml:trace>
  <inkml:trace contextRef="#ctx0" brushRef="#br0" timeOffset="29281.108">16626 6661 1337 0,'0'6'56'15,"0"-6"-44"1,0 6 41-16,0-6 9 0,0 0 2 0,4 11 0 15,-1-5 31-15,1 0 6 0,0 0 2 0,3 0 0 0,-4-6-48 0,8 0-10 0,-4 0-1 16,3 0-1-16,1-6-27 0,3 6-4 0,0-3-2 0,0 0 0 16,0-3-10-16,4 0 0 0,-4 1 0 0,0-1 0 31,4 0-27-31,0 6-10 0,-1-6-3 0</inkml:trace>
  <inkml:trace contextRef="#ctx0" brushRef="#br0" timeOffset="30926.97">18038 6149 782 0,'-4'-3'33'0,"4"-2"-33"16,0-1 97-16,-4 0 13 0,4 0 2 0,0 6 1 15,0-6-27-15,0 6-6 0,0 0 0 0,0 0-1 16,0 0-14-16,0 0-2 0,0 0-1 0,-3-6 0 16,3 0-8-16,-4-2-2 0,1 2 0 0,-1 0 0 15,1 0-16-15,-1 0-4 0,1 0-1 0,-4 0 0 16,3 0-17-16,-3 0-3 0,0 1-1 0,-4-1 0 16,4 0-10-16,-3 0 0 0,3 0 0 0,-4-3 0 15,-3 9-14-15,4 0-2 0,-8-6 0 0,4 6 0 16,-4 6 16-16,1-6-12 0,-5 6 12 0,5 0-12 0,-1-3 12 0,4 6-12 15,-4 5 12-15,1-2-12 0,3 6 4 0,-1-9 8 16,1 2-13-16,4 7 5 0,-1 6 8 0,4-4 0 16,0 4-9-16,0 2 9 0,3-8 0 0,-3 5 0 15,4-2 0-15,-1 2 0 0,1 7 0 0,3-13 0 0,0 10 0 16,0-7 0-16,0 10 0 16,0-1 0-16,0 4 9 0,0-4-9 0,3 9 0 15,-3-11 8-15,0 8-8 0,4 0 0 0,-4 3 0 0,3-11 8 16,-3 8-8-16,4-5 0 0,-4-4 0 15,3 1 0-15,-3-4 0 0,4 1 8 0,-4-13-8 0,4 4 0 16,-4 3 0-16,0-7 0 0,3 1 0 0,-3-3 0 16,4 6 0-16,-4-6-8 0,3 2-27 15,-3-5-5-15,0 0 0 0,4 0-1 0,-4-6 17 0,0 6 3 0,0-6 1 0,3 6 0 16,-3 0-34 0,4-1-6-16,-4-5-2 0,0 9 0 15,0-3-46-15,0 6-8 0,3-6-3 0</inkml:trace>
  <inkml:trace contextRef="#ctx0" brushRef="#br0" timeOffset="31258.738">17494 6790 968 0,'0'0'21'0,"0"0"5"0,0-9 1 0,4 4 0 0,-1-4-27 16,1 6 0-16,-1 0 0 0,4 0 0 0,0-3 63 0,1 6 7 0,2-6 2 16,4 0 0-1,0 0-22-15,0 1-4 0,4-13-1 0,-4 9 0 0,7 3-8 16,-3 0-1-16,0 6-1 0,3-6 0 0,-4 6-35 0,-2-5 0 0,2 5 0 0,1-6-9 15,-4 6 38-15,0 0 8 0,0 0 2 0,0 6 0 16,0-6-39-16,-3 5 0 0,3-5 0 0,-3 6 0 31,-1-6-28-31,4 0-8 0,-3 6 0 0</inkml:trace>
  <inkml:trace contextRef="#ctx0" brushRef="#br0" timeOffset="31797.463">18016 6708 975 0,'0'0'21'0,"0"0"5"0,0 0 1 0,-3 6 1 16,3 0-28-16,0-6 0 0,-4 9 0 0,4-9 0 15,0 11 92-15,-3-5 12 0,3-6 4 0,0 6 0 16,0 0-24-16,0 3-4 0,0 3 0 0,3-1-1 16,-3 1-31-16,4 0-7 0,-1-3-1 0,1 2 0 15,-1-2-19-15,1 6-4 0,-1-3-1 0,-3-1 0 16,4 1-16-16,0 0 8 0,-1 3-8 0,1-4 0 16,-4 1 8-16,3-6-8 0,-3 9 0 0,0-3 0 0,4-7 11 0,-8 1-11 15,4 0 10-15,0-6-10 0,0 6 9 16,0-6-9-16,-3 0 8 0,3 0-8 0,0 0 15 15,0 0-3-15,0 0 0 0,-4 6 0 0,1 0-3 16,-1-6-1-16,4 0 0 0,-4 0 0 0,1 0-8 0,-1-12 0 0,1 6 0 16,-1 0 8-16,4 0-8 15,-3 1 0-15,-1 5 0 0,4-9 0 16,0 9 0-16,0-3 0 0,0-6 9 0,0 3-9 0,-3 0 8 0,3-6-8 0,-4 1 10 16,4-4-10-16,-3 3 10 0,-1 0-10 0,1 1 10 15,3-7-10-15,-4 0 8 0,4 4-8 0,-3-4 0 0,-1-3 0 16,4 4 8-16,0-1-8 0,0 1 0 0,0-1 0 15,0 6 0-15,4-3 0 0,-4 4 0 0,3 5 0 16,4 0-12-16,-3-3 12 0,3 3-12 0,0 3 12 16,-4 0-26-16,8-3 2 0,-4 6 0 0,0-5 0 15,4 5-8-15,-1 5 0 0,1-5-1 0,-1 3 0 16,-3-3-3-16,4 3 0 0,0 3 0 0,-1 3 0 16,1-3-12-16,3 0-4 0,-4 0 0 0</inkml:trace>
  <inkml:trace contextRef="#ctx0" brushRef="#br0" timeOffset="32387.72">18292 6808 851 0,'0'0'36'16,"0"0"-36"-16,0 0 58 0,0 0 5 0,-4 0 1 0,4 0 0 16,0 0 0-16,-7-6 0 0,7 6 0 0,-7 0 0 15,7 0 0-15,-7 0 0 0,0-6 0 0,7 6 0 16,-7 0-52-16,7 0-12 0,-7 6 0 0,0 0 0 16,7-6 25-16,-7 0 3 0,-1 6 0 0,1 0 0 15,7-6-9-15,-3 6-2 0,-4-1 0 0,3 4 0 16,1-3-2-16,-1 0-1 0,4-6 0 0,-3 6 0 15,3 6 5-15,0-1 1 0,0-5 0 0,3 6 0 16,1-3 3-16,-4 3 1 0,3-6 0 0,1-1 0 16,-1 1-10-16,4 0-2 0,0 0 0 0,1-3 0 15,-1 0 0-15,0 6 0 0,0-9 0 0,0 3 0 16,3-3-12-16,-3-3 0 0,0 0 0 0,4-3 0 16,-4 3 0-16,4 0 0 0,-1-3 0 0,-3 0 0 15,4 0 0-15,-4 1 0 0,-3-7 0 0,3 3 0 16,-4 3 0-16,1-3 0 0,-1 6 0 0,1-3 0 15,-1 1 28-15,-3-1 0 0,4-6 0 0,-4 6 0 16,3-3-28-16,-3 3 0 0,0 6 0 0,-3-6 0 16,3 1 0-16,0-1 0 0,0-6 0 0,-4 6 0 15,4 6-19-15,0 0-6 0,0 0-2 0,-10 0 0 16,3-6 27-16,0-6 0 0,-1 1 0 0,1-4 0 16,-3 3 0-16,3 0 0 0,0-5 0 0,0 8-8 15,-4 3-17-15,0 0-3 0,1 6-1 0,-1 0 0 16,4 0-4-16,-3 3-1 0,3 6 0 0,0 3 0 0,-1 2 34 0,1 4 0 15,4-3 0-15,-1 8 0 16,1-11-58-16,3 9-5 0,0-7-1 0,3 1 0 0,-3 3 37 16,4-1 7-16,-1-2 2 0,4 3 0 15,-3-7-139-15,3 1-28 0</inkml:trace>
  <inkml:trace contextRef="#ctx0" brushRef="#br0" timeOffset="32658.079">18531 6814 1337 0,'0'0'28'0,"-3"0"6"16,-1 15-34-16,4-1 0 0,-3 13 0 0,-1-10 0 15,1 1 58-15,3 3 5 0,-4-10 1 0,1 1 0 16,-1 3-27-16,4-3-5 0,0-1 0 0,0-5-1 16,-3 0-7-16,3-6 0 0,0 0-1 0,0 0 0 15,0 0-13-15,0 0-2 0,0 0-8 0,0 0 12 16,0 0-36-16,0-6-7 0,0 0-1 0</inkml:trace>
  <inkml:trace contextRef="#ctx0" brushRef="#br0" timeOffset="32833.12">18598 6640 978 0,'0'0'28'0,"0"0"5"0,-3 6-33 0,-1 0 0 16,1 3 0-16,-1 3 0 0,1-6 36 0,3-6 1 0,0 0 0 0,0 0 0 15,0 0-21-15,0 0-4 0,0 0 0 0,0 5-1 16,3 1-57-16,1 0-11 0</inkml:trace>
  <inkml:trace contextRef="#ctx0" brushRef="#br0" timeOffset="33492.606">18845 6852 1579 0,'-3'0'32'0,"3"0"10"15,-4-9-34-15,4 9-8 0,-7 0 0 0,0-3 0 16,0 3 53-16,0-3 9 0,0 3 2 0,0 3 0 16,0 0-16-16,0 0-2 0,0 3-1 0,0 0 0 15,0 6-23-15,0-12-5 0,-4 6-1 0,4-6 0 0,0 5-16 0,0 1 0 0,0 3 8 16,3 0-8-1,-3 6 0-15,4-4 0 0,-1 1-13 0,4 0 5 16,-3 9 8-16,3-10 0 0,-4 1 8 0,4 6-8 0,0-10 0 16,4 4 0-16,-4-6 0 0,7 6 0 15,-4-6 0-15,1 6 0 0,-1-10 8 0,1 4-8 16,3-3 14-16,0 0-2 0,0 0 0 0,4-3 0 0,-1-3 1 0,-3 0 0 0,4-3 0 16,-4 1 0-1,3-7-29-15,-2-6-5 0,2 3-2 0,-3-2 0 0,4-1 23 0,-4 1 0 0,3-10 0 0,1 9 0 16,0-11 12-16,-1 8 8 0,1-8 0 0,-4 0 1 15,0 2-21-15,0-8-8 0,0 3 0 0,0-1 0 16,0-2 8-16,-3 8 0 0,3-8 0 0,-4 3 0 16,-3 8 0-16,4-8 0 0,-4 3 0 0,0-4 0 15,0 4 0-15,-4 5 0 0,1-2 0 16,3-3 0-16,-7 2 0 0,3 4 0 0,-3-4 0 0,0 4 8 16,0 2-8-16,-4 3 0 0,4-5 0 0,-3 11 8 15,-4-6-21-15,7 4-4 0,-4 8-1 0,4-6 0 16,0 6 18-16,0 0 0 0,7 6 0 15,0 0 0-15,0 0 0 0,-7 12 0 0,0-6 0 0,3 12 0 16,1-7-15-16,-1 10 4 0,4 2 1 0,-3 1 0 16,3 2 10-16,-4 7 0 0,4 2 0 0,0 3-8 15,0-2 8-15,0 2 0 0,4 0 0 0,-4 3 0 16,3 3 8-16,1 0-8 0,-1 0 10 0,1 3-10 16,3-2 10-16,0-10-10 0,0 9 10 0,0-6-10 15,0 3 0-15,0-2 8 0,4-4-8 0,-4-3 0 16,0-2 9-16,0-10-1 0,0 4 0 0,3-7 0 15,-3 10-8-15,0-4 0 0,1 10 9 0,2-10-9 0,-6-2-9 16,3-4-7-16,0-5 0 0,-4 0-1 16,4-6-49-16,-7-6-10 0,0 0-1 0</inkml:trace>
  <inkml:trace contextRef="#ctx0" brushRef="#br0" timeOffset="34469.35">19629 6858 806 0,'0'0'17'0,"0"0"4"0,0 0 1 0,0 0 2 0,0 0-24 0,-7 0 0 16,7 0 0-16,-8 12 0 16,8-12 48-16,-3 6 6 0,3-6 1 0,-7 5 0 15,7-5 13-15,0 0 4 0,-4 0 0 0,4 0 0 16,0 0-23-16,0 0-4 0,0 0-1 0,0 0 0 16,0 6-19-16,0 0-4 0,4 3-1 0,-1-3 0 15,4 0-20-15,4 0 0 0,0 0 0 0,3-1 8 16,-4-5-8-16,4 6 0 0,1-6 0 0,-1 0 0 15,0 6 0-15,0-6 0 0,3-6 0 0,-6 6 0 16,0 0 0-16,-1-6 0 0,-3 6 0 0,-7 0 0 16,11-5 0-16,-4-1 0 0,-4-6 0 0,5 6 0 0,-5-3 0 15,1 3 0-15,-1 0 0 0,-3-5 0 0,0-1 0 0,-3 6 0 0,-1-6 0 16,1 1 0 0,-1 2-50-16,-3-3-11 0,3 6-3 0,-3-6 0 0,-3 6 64 0,3 1 12 0,-4-1 2 15,1 0 1-15,-1 3-15 0,-3 3 9 0,3 3-9 16,-3 3 8-16,4 0-8 0,-5 5 0 15,1-5 0-15,0 12-11 0,0-6 11 0,0 2 0 0,3 4 0 0,1 0 0 16,-1-1 0-16,1 10 11 0,3-10-3 0,0 7 0 16,0-4-24-16,-1 4-6 0,5-4-1 0,-4 4 0 15,3 0 59-15,4-10 12 0,0 4 3 0,0 0 0 16,0-7-31-16,4 7-5 0,-1-3-2 0,4-4 0 16,4-5-13-16,0 6 0 0,3-3 0 0,0 0 0 15,0-1 34-15,7-2 4 0,-3 0 1 0,3 6 0 16,0-12-25-16,4 0-5 0,-4 0-1 0,7-12 0 15,-7 6-44-15,4-5-8 0,0 2-3 0,-4-3 0 16</inkml:trace>
  <inkml:trace contextRef="#ctx0" brushRef="#br0" timeOffset="34944.161">19921 6185 850 0,'0'0'17'0,"0"0"6"0,0 0-23 0,0 0 0 0,0 0 0 0,0 0 0 16,0 0 73-16,0 0 11 0,-7 0 1 0,7 0 1 15,0 0 16-15,-10 6 3 0,10-6 1 0,-7 0 0 16,7 0-85-16,-7 11-21 0,3-5 0 0,-3 3 0 16,4 3 0-16,3 5 0 0,0 1 0 0,0 0 0 15,0 8 48-15,7 1 6 0,-4 2 1 0,4 6 0 16,0-2-30-16,-3 2-5 0,3 9-2 0,0 0 0 15,0 0-7-15,0 3-2 0,0 6 0 0,4 0 0 0,-4-9-21 16,0 0-5-16,0 3-1 0,-4-3 0 0,4 1 39 0,-3-4 8 16,3-3 2-16,-4-3 0 15,1-2-50-15,-4-7-9 0,3-3-3 0,-3 4 0 16,4-4 53-16,-4 1 10 0,-4-12 3 0,4-1 0 16,-3 4-56-16,3-3-11 0,0-6-3 0,0-6 0 15,0 0 15-15,0 0 2 0,-7-6 1 0,3 0-485 16,1-6-97-16</inkml:trace>
  <inkml:trace contextRef="#ctx0" brushRef="#br0" timeOffset="35301.035">19674 6764 1220 0,'0'0'34'0,"0"0"9"0,0 0-35 0,0 0-8 0,0 0 0 0,0 0 0 15,0 0 56-15,0 0 10 0,0 0 2 0,0 0 0 16,0 0 6-16,0 0 2 0,0 0 0 0,0 0 0 15,7 0-42-15,1-3-8 0,-1 3-2 0,0-3 0 16,3 3-24-16,-3 0-19 0,4-6 3 0,-1 6 1 16,5 0 15-16,-1 0 0 0,3 0 0 0,1 0 0 15,3 0 9-15,0 0 5 0,-3 0 1 0,7 6 0 16,-4-6-39-16,0 0-8 0,0 0-2 0,0 3 0 16,-3-3-118-16,3 3-24 0,-3-3-5 15,-1 0-1-15</inkml:trace>
  <inkml:trace contextRef="#ctx0" brushRef="#br0" timeOffset="38747.927">21047 6864 843 0,'0'0'24'0,"0"0"5"16,0 0-29-16,0 12 0 0,0-7 0 0,0 1 0 15,0 6 48-15,0-3 4 0,3 3 1 0,-3-1 0 0,4-5-5 0,3 0-2 16,-4 3 0-16,4 3 0 0,0 0-15 0,-3-1-3 16,3 1-1-16,0 0 0 0,-3 0 0 0,-1 2 0 0,4-8 0 0,-3 12 0 31,-1-6-15-31,4 2-4 0,-3 4 0 0,-1 5 0 0,1-8 17 0,-4 9 3 0,0-1 1 0,0-5 0 15,0-9-29-15,0 2 0 0,0 1 0 0,-4-6 0 16,4-6 0-16,0 0 0 0,0 0 0 0,0 0 0 16,0 0 43-16,0 0 2 0,0 0 1 0,0 0 0 15,0 0-22-15,0 0-5 0,0 0-1 0,-7 0 0 16,0-6-18-16,4 0 0 0,-1 0 0 0,1-5 0 16,3-1 0-16,0-3 0 0,-4-3 0 15,4 1 0-15,-3-4 0 0,3 4 0 0,0-7 0 0,-4 4 0 16,4 2 0-16,-3 0 0 0,3 1 0 0,-4-4 0 15,1 9 0-15,-1 1 0 0,0-10 0 0,1 9 0 16,-1 0 0-16,1 1 0 0,-1-1 0 0,1 3 0 16,-1 0 0-16,1 6 0 0,3-8 0 0,0 5 0 15,0 6-12-15,-4-6 3 0,4 6 1 0,0 0 0 16,0-6 8-16,4 0-13 0,-4 0 5 0,0 6 8 16,0 0-13-16,0 0 5 0,7-3 8 0,0 0-13 0,3-3 13 0,-2 3-9 15,2 1 9-15,-3-1-8 16,4 0-22-16,-1-6-4 0,1 3-1 0,0 6 0 0,-1 0 35 0,1 0 0 15,-4 0 0-15,3 0 0 0,1 0 11 0,-4 6 9 16,4-6 1-16,-1 9 1 16,1-6-103-16,-4 5-21 0,3 1-4 0</inkml:trace>
  <inkml:trace contextRef="#ctx0" brushRef="#br0" timeOffset="39362.914">21625 6967 1094 0,'-7'0'23'0,"0"0"5"0,0 0-28 0,0-3 0 0,0 3 0 0,0-3 0 16,0-3 56-16,0 0 7 0,0 0 1 0,0 0 0 16,0 6 5-16,0-6 2 0,0 6 0 0,-1 0 0 15,8 0-36-15,-7-5-7 0,4 5-2 0,3 0 0 16,-11-6-14-16,8 6-4 0,3 0 0 0,-7 0 0 16,0 0-8-16,0 6 0 0,0 5 0 0,0 1 0 15,3 3-11-15,-3 2 3 0,0 1 0 0,3 0 0 16,-3 2 8-16,4-8 0 0,-1 6 0 0,1-4-8 15,-1 4 8-15,4-6 0 0,-3 5 0 0,3-8 0 16,0 3 9-16,0-12-9 0,0 0 12 0,0 6-12 16,0-6 16-16,3 6-4 0,1 0-1 0,-4-6 0 15,7 0 4-15,-4 0 1 0,4 0 0 0,0 0 0 16,0 0-3-16,1 0 0 0,2-6 0 0,-3 6 0 16,4-9-13-16,-1 0-18 0,1 3 4 0,-1 3 1 15,1-8 13-15,-4 5 0 0,4-6 0 0,-4 0 0 16,0 6 0-16,0-3 0 0,0 4 0 0,-4-1 0 15,1 0 0-15,3-6 0 0,-3 6 0 0,-4-6 0 16,3 6-10-16,-3 1 1 0,0 5 0 0,0 0 0 16,0 0 9-16,0 0-10 0,0 0 10 0,0 0-10 15,0-6 10-15,0 6 0 0,0-3 0 0,0 3 0 16,0 0 0-16,0 0 0 0,0 0 0 0,0 0-8 0,-3 6 8 0,3-6 0 0,-4 6 0 0,4 2 0 16,0 4 0-16,0-6 16 15,4 6-4-15,-4 0-1 0,0-4-11 0,3 1 10 16,-3 6-10-16,0-9 10 0,4 6-10 0,-4-7 0 0,3 4 0 0,1 3 0 15,-4-6 0-15,0-6 0 0,7 6 0 0,-4-6 0 16,4-6 0-16,0 3 0 0,-3-6 0 0</inkml:trace>
  <inkml:trace contextRef="#ctx0" brushRef="#br0" timeOffset="39920.541">21809 7025 1370 0,'0'0'39'0,"0"0"8"16,0 0-38-16,0 0-9 0,0 0 0 0,0 0 0 15,-4 6 54-15,1 6 9 0,3-6 1 0,-4 6 1 16,4-6-10-16,0 0-3 0,0 2 0 0,0 1 0 15,0 0-20-15,0-9-5 0,0 0-1 0,0 12 0 16,0 0-5-16,4-7-1 0,-4 4 0 0,0 3 0 16,3 0-8-16,-3-12-1 0,0 0-1 0,0 6 0 0,0-1-10 0,0-5 0 0,4 6 0 0,-4 0 8 15,0 0-8-15,3 6 0 0,1-3 0 0,-4-3 0 16,0-6 0-16,3 5 8 0,-3-5-8 0,0 0 0 16,0 6 0-16,4 0 0 0,-4-6 0 0,0 12 0 15,0-12 0-15,0 0 0 0,0 0 0 0,0 0 0 16,0 0 0-1,0 0 0-15,0 0 0 0,0 0 0 0,0 0 16 0,0 0-3 0,0 0 0 0,0 0 0 16,0-12 3-16,0 6 1 0,-4-5 0 16,4 2 0-16,-3 0-9 0,-1-6-8 0,1 3 9 0,-1 1-9 15,1-10 0-15,-1 9 0 0,1-5 0 0,-1-4 0 16,1 6 0-16,3 1 0 0,-4 2 0 0,4 0 0 16,-4-2 0-16,4 2 0 0,0 0 0 0,0 0 0 15,0 1 0-15,0 2 0 0,0-3-8 0,0 9 8 16,4 0 0-16,0-3-8 0,-1 0 8 0,1 0 0 15,3 6-12-15,0 0 4 0,0 0 8 0,0-5-13 16,3 5 13-16,-3 0-11 0,1 5 11 0,2-5-10 16,1 0 10-16,-1 6 0 0,1-6 0 0,-1 6-8 15,-2 0 8-15,2-6 0 0,1 3 0 0,-4 0 0 16,3-3 0-16,-3 6 0 0,0-3 0 0,0 0 0 16,4-3-67-16,-4 0-8 0,0-3-1 0</inkml:trace>
  <inkml:trace contextRef="#ctx0" brushRef="#br0" timeOffset="40552.438">22105 7117 1272 0,'0'0'26'0,"0"0"7"0,0 0-33 0,0 0 0 0,0 0 0 0,0 0 0 16,0 0 72-16,0 0 7 0,0 0 1 0,0 0 1 16,0 0 13-16,0 0 2 0,0 0 1 0,0 0 0 15,0 0-60-15,0 0-12 0,0 0-2 0,0 0-1 16,0 0-11-16,0 0-3 0,0 0 0 0,0 0 0 15,4 0-8-15,3 0 0 0,0 0 0 0,0 6 0 16,0-6 0-16,-7 0 0 0,7 0 0 0,0 0 0 16,0 0 0-16,4 0 0 0,-4-6 0 0,3 0 0 15,-3 0 0-15,0 0 0 0,0-6 0 0,-3 6 0 16,3-2 0-16,0 2 0 0,-3 0 0 0,-1-6 0 16,1 6 0-16,-1 0 0 0,-3 0 0 0,4 3 0 15,-4-2 0-15,0-1 0 0,-4 0-9 0,1 0 9 16,-1 0-53-16,1 0-4 0,-1-6-1 0,-3 7 0 15,0-4 46-15,0 3 12 0,0-3 0 0,7 9 0 16,-11-3 0-16,1 6 0 0,3-3 0 0,7 0 0 0,-11-3 0 0,0-9 0 16,1 12 0-16,10 0 0 0,-11 0 25 0,1 0 7 15,10 0 2-15,-11 0 0 0,4 6-23 0,0-6-11 0,0 6 10 16,0 0-10-16,7-6 9 0,-4 9-9 0,1 3 8 0,-1-7-8 16,1 7 12-16,-1-6-4 0,1 6 0 15,3 0 0-15,0 2-8 0,-4-2 8 0,8 6-8 16,-1-10 8-16,1 4-8 0,-4 6 8 0,7-12-8 0,-4 6 8 15,1-1-8-15,3-5 8 16,0 9-8-16,4-3 8 0,-4-1-8 16,0 1 0-16,0-3 0 0,0 3 0 0,3-1 0 0,-6-5 0 0,3 12 0 0,0-12 0 15,0-6 0-15,4 0 0 0,-1 0 0 0,4-6 0 16,-3-6 0-16,-1 0 0 0,1 1 0 0,3-1 0 31,0-3-148-31,0 3-36 0,0 1-6 0</inkml:trace>
  <inkml:trace contextRef="#ctx0" brushRef="#br0" timeOffset="41360.573">22490 6890 1170 0,'0'0'25'0,"0"0"6"0,0 0 1 0,-7 9 1 0,3-6-33 0,4-3 0 16,-4 6 0-16,1 6 0 0,-1-6 79 0,4-6 9 0,0 5 1 0,-3 1 1 15,3 0-22-15,-4 3-5 0,4 0-1 16,0-3 0 0,0 3-26-16,0 2-4 0,0 1-2 0,0 0 0 15,0 0-10-15,0-4-3 0,0 4 0 0,0 6 0 0,-3-6-1 16,3-1 0-16,0 4 0 0,0-3 0 16,0 0-16-16,-4-1 8 0,4 4-8 0,0-3 0 15,0-6 8-15,0-6-8 0,0 0 0 0,4 11 0 0,-4-5 0 0,-4 0 0 16,4 6 0-16,-3-6 0 0,3-6 10 0,0 0-2 15,0 0 0-15,0-3 0 0,0 3-8 0,0 0 12 0,0 0-12 0,3-6 12 16,-3 3-21-16,0-3-4 0,4 0-1 0,-4 0 0 16,3 0 14-16,-3 1 0 0,4-7 0 0,-1 6 0 15,1-3 0-15,-4 3 0 0,3 0 0 0,1 1 0 16,-4-7 0-16,4 6 15 0,-1 0-3 0,-3 0-1 16,4 0-11-16,-4 0-16 0,3 3 4 0,-3-2 1 15,0 5 11-15,4-6 16 0,-4 6-4 16,0 0-1-16,0 0-11 0,0 0-16 0,0 0 4 0,0 0 1 15,0 0 11-15,0 0 0 0,0 0 0 0,0 0 0 16,0 0 0-16,0 0 0 0,0 0 0 0,7 6 0 16,-7-6 0-16,0 0 0 0,7 5 0 0,0 1 0 15,-4 3 9-15,1 3 4 0,-1-6 1 0,1 0 0 16,-4 5-22-16,3-2-5 0,1 3-1 0,-4 0 0 16,0-6 32-16,3 5 6 0,-3-5 2 0,0-6 0 15,0 6-42-15,0-6-8 0,0 0-1 0,0 0-1 16,0 0 26-16,0 0 0 0,0 0 0 0,0 0 0 15,0 0 46-15,0 0 14 0,0 0 4 0,4 0 0 16,0-12-52-16,-1 6-12 0,1 1 0 0,-1-7 0 16,1 0 0-16,-1 6 0 0,1-3 0 0,-1 4 0 0,-3 5 0 15,4 0 0-15,-1-6 0 0,-3 6 0 0,7-6 0 0,-3 0 0 16,3 6 0-16,-7 0 0 16,0 0-48-16,0 0-13 0,0 0-3 0,0 0 0 0,0 0 83 15,0 0 16-15,0 0 3 0,0 0 1 16,7-6-63-16,-7 6-12 0,7 0-2 0,-7 0-1 0,11 0 56 0,-8 0 11 0,4 0 3 0,-7 0 0 15,7 0-50-15,-7 0-9 16,0 0-3-16,7 0 0 0,-7 0 31 0,7 0 0 0,0 6 0 0,-7-6 0 31,4 0 0-31,3 6 0 0,-3-6 0 0,-1 12 0 0,1-7 0 0,-1 4 0 0,-3 3 0 0,0 0 0 16,4-1 0 0,-1 1 0-16,-3 3 0 0,4-6 0 0,-1 5 0 0,-3-2 0 0,0 0 0 0,4-6 0 15,-4 6 0-15,3-4 0 0,-3-2 0 0,4 6 0 16,-4-6 0-16,3 0 0 0,-3 0 0 0,0-6 0 15,0 0 0-15,0 0 0 0,0 0 0 0,4-6 0 16,-1 0-108-16,1 0-16 0,-1 0-4 0</inkml:trace>
  <inkml:trace contextRef="#ctx0" brushRef="#br0" timeOffset="41931.556">22867 7025 1126 0,'0'0'24'0,"0"0"6"0,0 0 1 0,0 12 1 0,0-12-32 16,0 6 0-16,0 0 0 0,0 0 0 0,4 6 73 0,-1-6 8 15,-3-1 2-15,4 1 0 0,-1 0-7 0,4-3 0 0,-7-3-1 0,7 6 0 16,-3 0-35-16,3 0-6 0,0 0-2 0,-4-6 0 15,5 6-11-15,-1-6-2 0,-4 0-1 0,4 0 0 16,-3 0-7-16,3 0-2 0,0 0 0 0,-4-6 0 16,1 6 1-16,3-6 0 0,0 0 0 0,-4-6 0 15,1 6-10-15,0-3 10 0,3 4-10 0,-7-7 10 16,3 0-10-16,1 6 0 0,-4-6-10 0,3 6 10 16,-3 1-17-16,0-4 2 0,0-3 1 15,0 12 0-15,4-6 0 0,-4 6 0 0,0-6 0 0,-4 0 0 16,4 1-14-16,0 5-4 15,0 0 0-15,-3-6 0 0,-1 0 32 0,1 3 0 0,-4-3 0 0,3 6 0 16,-3-3-16-16,3 3 2 0,1-3 1 0,-1 3 0 0,-3 0-3 0,4-6 0 16,-4 12 0-16,3-6 0 15,-3 0 4-15,4 3 1 0,-4 0 0 0,0 6 0 16,-1-3 11-16,5 0-8 0,-8 5 8 0,4-5-8 0,4 0-10 0,-4 6-2 16,3 2 0-16,-3 4 0 0,4 0 39 0,-1-4 7 15,-3-2 2-15,3 6 0 0,1 5-5 0,-1-8-1 16,1 3 0-16,-1-1 0 0,4-5 6 0,-3 6 0 15,3-4 1-15,0 4 0 16,0-6-5-16,0 0-2 0,3-4 0 0,-3 4 0 16,4-6-3-16,-4-6-1 0,3 12 0 0,-3-12 0 15,7 6-6-15,1 0-2 0,-8-6 0 0,7 5 0 0,3-5-2 16,1 3-8-16,-4-3 12 0,3-3-4 0,1 3-8 16,-4-5-17-16,4-1 4 0,-1 0 1 15,1 0-111-15,-1-6-21 0,1 0-5 0</inkml:trace>
  <inkml:trace contextRef="#ctx0" brushRef="#br0" timeOffset="42367.769">23149 7099 1280 0,'0'0'36'0,"-3"6"8"0,3-6-35 0,0 6-9 0,0 6 0 0,0-7 0 15,0-5 53-15,0 6 9 0,0 9 2 0,0-3 0 0,0-1-1 16,0-5 0-16,-4 6 0 0,4-3 0 16,-3 0-43-16,3 0-8 0,3 2-1 0,1-5-1 15,-4 6 33-15,0-6 6 0,0-6 2 0,0 0 0 16,0 0-32-16,0 0-7 0,0 0 0 0,0 0-1 16,0 0-11-16,0 0 0 0,0 0 0 0,0 0 8 15,0-6-8-15,3-6 0 0,-3 0 0 0,4 4 0 16,-4-4 0-16,0 0 0 0,3 0 0 0,-3 6 0 15,4-5 0-15,-4-1 0 0,3 0 0 0,1 3 0 16,-1 4 0-16,1-1 0 0,3 0 0 0,-3 0 0 16,-1-6 11-16,1 9 0 0,3 0 0 0,-7 3 0 15,3-3-11-15,-3 3 0 0,0 0-10 0,0 0 10 16,0 0-10-16,11 3 10 0,-4 9-10 0,-4-6 10 16,1 6 0-16,-1-6 0 0,1 5 0 0,-4-5 0 15,0 9 0-15,3-3 0 0,-3-1 0 0,4 1 10 0,-4 3-2 16,0 2-8-16,0-5 12 0,0 6-4 0,-4-9-8 15,8-1 10-15,-4 1-10 0,0-9 10 0,0 0-10 0,0 0 0 0,0 0-10 16,0-9 10 0,4 1-68-16,-1-1-7 0,4-3-1 0</inkml:trace>
  <inkml:trace contextRef="#ctx0" brushRef="#br0" timeOffset="42759.094">23460 6443 1178 0,'0'0'24'0,"0"0"6"16,0 0-30-16,0 0 0 0,0 0 0 0,0 0 0 15,0 6 87-15,-4 3 11 0,4 0 2 0,0 0 1 16,0 3-17-16,4-1-3 0,-4 1-1 0,0 0 0 16,3 8-16-16,-3-2-3 0,4 0-1 0,-4 8 0 15,3-8-17-15,-3 8-4 0,4-2-1 0,-4 5 0 0,0 3-10 0,0-2-3 16,0 8 0-16,0-3 0 16,0 4-25-16,0-10 0 0,0 3-9 0,0 7 9 0,-4-4 0 15,4-3 0-15,0 3 0 0,0 4 0 0,0-7 0 16,4-3 0-16,-1 1 0 0,1-4 0 0,-1-2 0 15,4-7 0-15,-3 4 0 0,3-9 0 0,0-1 0 16,-3 1 0-16,3 3 0 0,0-3 0 16,0-6-58-16,-4-1-5 0,4 1-1 0,-7-6 0 15,0 0-102-15,7-6-21 0</inkml:trace>
  <inkml:trace contextRef="#ctx0" brushRef="#br0" timeOffset="43062.599">23421 6887 1314 0,'0'0'37'0,"0"0"8"0,0 0-36 0,0 0-9 16,-4-6 0-16,4 6 0 0,0 0 47 0,0 0 7 15,0 0 2-15,0 0 0 0,0 0 21 0,0 0 5 16,0 0 1-16,0 0 0 0,4-5-41 0,-1-1-8 15,1 0-2-15,3 0 0 0,0 6-13 0,0 0-3 16,0 0-1-16,4 0 0 0,-1 0-5 0,1 0-1 16,0 0 0-16,-1 0 0 15,4 0-9-15,4 0 0 0,-4 0 0 0,4 0 0 16,-8 0 0-16,4 0 0 0,0 0 0 0,1 0 0 16,-1 0-59-16,3-6-4 0,-3 6-1 0,4 0 0 15,0-6-51-15,-1 3-10 0</inkml:trace>
  <inkml:trace contextRef="#ctx0" brushRef="#br0" timeOffset="45056.28">24486 6926 1094 0,'0'0'46'15,"0"0"-37"1,0 0 44-16,0 0 9 0,-3-6 2 0,3 6 0 16,0 0 0-16,0 0 0 0,0 0 0 0,0 0 0 15,0 0 0-15,0 0 0 0,0 0 0 0,0 0 0 16,0 0-52-16,0 0-12 0,0 0 0 0,0 0 0 16,-4 6 54-16,4-1 8 0,0 7 2 0,0-6 0 15,0-6-64-15,0 3-24 0,0-3 0 0,0 9 1 16,0-3 23-16,4-3 0 0,-1 3 10 0,1-1-10 15,-1 1 20-15,1-6-2 0,-4 6-1 0,3 0 0 0,-3 6-17 0,0-12 0 16,0 0 0-16,0 0 0 0,0 0 41 0,0 0 5 0,0 0 1 0,0 0 0 16,0 0-26-16,-7-6-5 0,7 6 0 0,0 0-1 15,-3-12-7-15,3 12 0 0,0 0-8 0,0 0 12 16,-7 0-12-16,7 0 0 0,-7 0 0 0,7 0 0 16,-4-12 0-16,4 12 0 0,-3 6-8 0,-4-6 8 15,7 0-16-15,0 0 0 0,0 0 0 0,0 0 0 16,-4-6-6-16,4 6-1 0,0 0 0 0,-7-5 0 15,4-4 5-15,3 9 1 0,-4 3 0 0,0-3 0 16,4 0 7-16,0 0 2 0,-7-6 0 0,7 6 0 16,-3 0 8-16,-4 0 0 0,0 3 0 0,0-3-8 15,3 0 8-15,4 0 0 0,-7-3 0 0,-3 6-8 16,2 0 8-16,1 8-12 0,0 1 12 0,0-12-12 16,7 0 12-16,-7 0 0 0,4 6 0 0,-4 6 0 15,3-9 0-15,4-3 0 0,-7-3 0 0,7 3 0 16,-7 0 0-16,0 0 14 0,7 0-3 0,-4 3-1 15,4-3 0-15,0 0 0 0,-7 0 0 0,7 0 0 16,-7 3-10-16,4 0 0 0,-1 2 0 0,-3 7 8 16,4-6-8-16,-1 0 0 0,1 0-10 0,3 0 10 15,-4 0-9-15,4 0 9 0,0-6-8 0,-3 2 8 0,3 4 0 0,0 0 0 16,0 0 0-16,0 6-8 0,0-6 8 0,0 6 0 16,0-7 0-16,3 1-8 0,-3-3 8 0,4 3 0 0,-4 3 0 15,3 0-8-15,1-3 8 0,-1-1 0 0,1 1-9 0,-1 0 9 16,1 0 0-16,3 3 0 0,-4-3-9 0,4 0 9 15,0-3 0-15,1 5 0 0,-1-8 0 0,0 6 0 16,0 0 0-16,0-6 0 0,0 0 0 0,0 6 0 16,3 0 0-16,-2-6 0 0,2 0 8 0,1 0-8 15,3 0 0-15,-4 0 8 16,1 0-8-16,3-6 0 0,-3 0-14 0,-1 6-6 0,1 0 0 0,-1 0-1 31,5-6-69-31,-5 0-14 0,1-5-2 0,-1 2-387 0,1-3-78 0</inkml:trace>
  <inkml:trace contextRef="#ctx0" brushRef="#br0" timeOffset="45668.372">24761 6335 1206 0,'-3'8'26'0,"-4"7"6"0,3-3 0 0,-3 6 3 0,4-4-35 0,-4 4 0 15,3 0 0-15,-3-4 0 0,7 4 59 0,-3 0 5 16,-1 5 0-16,1-2 1 16,3 8-13-16,0 3-2 0,3-2-1 0,-3 8 0 15,4-9-17-15,6 1-3 0,-3 2-1 0,0-3 0 16,0-2-16-16,4 2-4 0,-4 4-8 0,0-16 12 15,0 4-12-15,-3 2 0 0,3-5 0 0,-4 3-10 0,4 2 10 0,-3-2 0 16,-1 2 0-16,4 7 0 0,-3-13 0 0,3 10 0 0,-4-10 0 16,1-2 0-16,0 3 0 0,-4-7 0 0,3 1 0 15,-3-6 0-15,0 3 0 0,0-6 0 0,0-3 0 0,0 3 0 16,0 0 49-16,-3-3 12 16,3 0 3-16,-4 0 0 0,4-3-52 0,-4 0-12 0,4 3 0 0,-3-3 0 15,3-6 0-15,-4 9 0 0,4-6 0 0,-3 0 0 16,-1-5 0-16,4 5 0 0,-3-6 0 0,-1 0 0 15,4 3 0-15,0-2 0 0,0-1 0 0,0-6 0 16,0 6 0-16,0 4 0 0,4-10 0 0,-4 6 0 16,3 0 0-16,-3 4 0 0,4 2 0 0,-4-6 0 15,3 0 0-15,1 6 0 0,-1-5 0 0,1 5 0 16,0 3 0-16,-1-3 0 0,1 0 0 0,-4 6 0 16,0 0 0-16,0 0 8 0,0 0-8 0,0 0 0 15,14 3 0-15,-14-3-8 0,14 3-1 0,-4 9 0 16,1-3 9-16,3-4 0 0,-3 1-9 0,-4 0 9 0,3 6 0 15,-3 0 0-15,0-4 12 0,1 10-4 0,-1-6-8 0,0 6 0 16,-4-13 0-16,4 10 8 0,-3 3-8 0,-1-6 0 16,1-7 0-16,-1 4 0 0,1 3 0 0,-4 0 0 15,3-6 0-15,-3-6 0 16,0 5-49-16,4-5-12 0,-4 6-3 0,0-6 0 16,0 0-102-16,0 0-21 0,0 0-4 0,7-6-1 0</inkml:trace>
  <inkml:trace contextRef="#ctx0" brushRef="#br0" timeOffset="46279.593">25361 7078 1036 0,'0'0'23'0,"0"0"5"0,0 0 0 0,0 0 1 0,0 0-29 0,0 0 0 0,-7 0 0 0,0 3 0 15,0 0 92-15,0-3 12 0,0 0 2 0,0 0 1 16,0 0-38-16,0 0-7 0,0 0-2 0,0 3 0 16,0 0-28-16,0 0-5 0,-4 3-2 0,4 0 0 0,0 0 31 0,-4 0 7 15,8 0 1-15,-4-1 0 0,3 1-52 0,-3 0-12 16,4 6 0-16,-1-3 0 0,1 2 0 0,3-5 0 15,-4 6 0-15,4-3 0 0,0 0 0 0,0-3 0 16,0 2 0-16,0-2 0 0,0-6 0 0,4 6 0 16,-1 0 0-16,-3-6 0 0,4 6 0 15,-4-6 0-15,7 6 0 0,-4-6 0 0,-3 0 0 0,7 6 0 16,-7-6 0-16,4 0 0 0,3 0 0 0,0 0 0 16,-4-6 0-16,-3 6 0 0,4 0 0 0,3-6 0 15,-4 6 0-15,1-12 0 0,0 12 0 0,-1-6 0 16,1-5 0-16,-1 5 0 0,-3-3 0 0,4-3 0 15,-1 6 0-15,1-6 0 0,-4 7 0 0,3-7 0 16,-3 0 0-16,4 6 0 0,-4-3 0 0,0 4 0 16,3-1 0-16,-3 6 0 0,0-6 0 0,0 6 0 0,0 0 0 15,0 0 0-15,0 0 0 0,0 0 0 0,0 0 0 0,0 0 0 16,0 0 0-16,0 0 0 0,4 12 0 0,-4-7 0 16,0-5 0-16,0 6 0 0,0 0 0 0,0 6 0 15,0-3 0-15,0 2 0 0,0-5 0 0,0 6 0 16,0 0 0-16,0-3 0 0,0 2 0 0,0-5 0 15,3 0 0-15,-3 6 0 16,0-6 0-16,0-6 0 0,4 6 0 0,-1-3 0 0,-3-3 0 0,4 6 0 16,-4-6 0-16,0 0 0 0,3 2 0 0,4-2 0 15,1 0-48 1,-5-2-13-16,4-1-3 0,4-3-477 0,-4 0-96 0</inkml:trace>
  <inkml:trace contextRef="#ctx0" brushRef="#br0" timeOffset="46764.812">25499 7155 1177 0,'0'0'25'0,"0"0"6"0,0 0 1 0,0 0 2 0,0 0-34 0,0 0 0 16,0 0 0-16,0 0 0 0,0 0 78 0,0 0 9 15,0 0 1-15,0 0 1 0,0 0-21 0,0 0-4 0,0 0 0 0,0 0-1 16,0 0-12-16,0 6-3 0,-4 0 0 0,4-6 0 16,0 5-9-16,0 7-3 0,-3-6 0 0,3 0 0 15,0 0-15-15,0 0-3 16,0 3-1-16,3-4 0 0,-3 1-17 0,4 6 8 0,-4-6-8 0,0 6 0 16,3-9 8-16,1 5-8 0,-1-2 0 0,1 3 0 15,3 3 8-15,0 0-8 0,0-6 0 0,0 2 0 16,0 1 10-16,0 6-10 0,0-9 8 0,0 0-8 15,0 0 0-15,0-1 0 0,0 1 0 0,1 3 0 16,-1-6 0-16,0-3 8 0,0 3-8 0,0 0 0 16,-4-6 14-16,-3 3-2 0,7-3-1 0,0 3 0 15,0-3 1-15,1-6 1 0,-5 9 0 0,4-6 0 16,0-5-3-16,0 5-1 0,-3 0 0 0,-1-9 0 16,4 6-9-16,-3 1 10 0,-1-4-10 0,1 6 10 15,-1-12-10-15,1 9 0 0,-4-2 9 0,0 5-9 0,0-12 0 16,0 6 0-16,0 1 0 0,0 2-12 0,0-3-9 15,0 0-3-15,-4 6 0 0,4-5 0 16,0 2-33-16,-3-3-7 0,3 6-2 16,0 0 0-16,0 1-12 0,0-7-2 0,0 6-1 0,0 0 0 15,0-6-20-15,3 6-4 0,-3 0-1 0,4 4 0 16</inkml:trace>
  <inkml:trace contextRef="#ctx0" brushRef="#br0" timeOffset="48281.92">26116 7246 1552 0,'-3'-18'44'0,"-1"12"10"0,1-8-43 0,-1 2-11 0,0 0 0 0,1 0 0 16,-1 1 53-16,-3-1 9 0,4 0 2 0,-1 3 0 15,-3 4-1-15,4-7 0 0,-1 6 0 0,-3 0 0 16,0-3-23-16,4 3-4 0,-4 3 0 0,-1 0-1 16,1 3-4-16,0-3-1 0,0 3 0 15,-3 0 0 1,3 0-30-16,0 3 0 0,-4 0 0 0,8 0 0 0,-5 3 0 0,1 3 0 0,0 3 0 0,0 0 0 16,0-1-8-16,0 4 8 0,0-3-12 0,0 5 12 15,0 4-8-15,0-3 8 0,0-1 0 0,0 1 0 16,3-1 0-16,-3 4 0 0,4-3 0 0,3-4 0 15,-4 4-12-15,4 0 4 0,0-7 8 0,4 7-13 16,-4-3 13-16,3 2 0 0,4-5-10 0,-3 3 10 16,3-3 0-16,0-4 0 0,0 7 0 0,0-9 8 15,4 6-8-15,-4-12 0 0,3 6 0 0,-3-3 0 16,4 0 0-16,0 0 0 0,-1-3 0 0,1-6 0 16,3-3 0-16,0-15 0 0,0-2 0 0,4-4 0 15,-1-2 0-15,-3-3 0 0,4 2 0 0,0-11 0 16,-4 9 0-16,0-3-12 0,0-3 2 0,-3 3 1 15,-1-7 9-15,-3 10-13 0,0 3 5 0,0-9 8 16,0 2 0-16,-3 7 0 0,-1-3 12 0,1 0-4 16,-4 2-8-16,0 1 0 0,0 8 0 0,-4-8 0 15,-3 8 22-15,4 1 2 0,-4-4 1 0,-4 4 0 16,4-1-25-16,-3 4-9 0,3 8 0 0,-4-11 0 16,0 11 9-16,1 3 0 0,-1-3 0 0,4 6 0 15,0-5 0-15,0 5 0 0,0 0 0 0,3 3 0 0,-3 0 0 0,4 0 0 16,-1 0 0-16,1 0 0 0,3 3 0 0,0 0 0 0,0 0 0 15,0 0 0-15,0 0-8 0,0 0 0 0,0 0 0 0,0 0 0 32,0 0-32-32,0 0-5 0,3 12-2 0,1 3 0 0,-1 8 38 0,1-8 9 0,-1 8 0 15,1 1 0-15,-1 8 19 0,5-8 5 0,-5 5 2 0,1 3 0 16,-1-2-26-16,1 8 8 0,-1-6-8 16,-3 7 0-16,4-4 9 0,-4 3-9 0,0 3 10 15,3-2-10-15,-3-4 16 0,0 3-2 16,0-3-1-16,0 9 0 0,-3-5 5 0,3-7 1 0,-4 3 0 0,4-5 0 15,-3-4-7-15,3-2 0 16,0 2-1-16,0-2 0 0,0-4-11 0,0 4 0 0,0-7 9 0,0 4-9 16,0-6 0-16,0-1 0 0,3-2 0 0,-3 0 0 15,4-6-13-15,-1-3-1 0,-3-3 0 0,4 3 0 16,-4-3-20-16,7 0-4 0,-4 0-1 0</inkml:trace>
  <inkml:trace contextRef="#ctx0" brushRef="#br0" timeOffset="48838.718">26293 7190 1314 0,'0'0'37'0,"0"6"8"0,0 0-36 0,3 0-9 0,-3 0 0 0,4 2 0 16,-1-2 80-16,-3 0 13 0,4 6 3 0,-1-6 1 16,1 0-31-16,-1-3-6 0,4 3-2 0,-3-4 0 15,3 4-20-15,0-3-4 0,0-3-1 0,0 6 0 16,-3-6-8-16,3 0-1 0,0 0-1 0,-4 0 0 15,4 0-9-15,0 0-2 0,4 0 0 0,-4 0 0 16,4-9 17-16,-4 3 3 0,0-5 1 0,0 5 0 16,0-12-49-16,-4 12-11 0,4-5-1 0,-3-1-1 15,-4-3-5-15,3 3-1 0,1 1 0 0,-4-4 0 16,-4-3-23-16,4 7-5 16,-3-1-1-16,-4 0 0 0,3 0 52 0,1 3 12 0,-4 4 0 0,0-1 0 15,0 0-54-15,0 0-8 0,-1 0-2 0,-2 6 0 16,-1-6 103-16,4 12 20 0,-3-6 4 0,-1 6 1 15,4 0-52-15,0 6-12 0,0-7 0 0,0 10 0 16,0 3 8-16,0-1 0 0,3 4-8 0,-3-3 12 16,4 5 14-16,3-5 2 0,0 2 1 0,0-2 0 15,0-3 0-15,3-1 0 0,1 7 0 0,-1-9 0 16,4 2-13-16,0 4-2 0,0 0-1 0,0-1 0 16,4-5-13-16,-4 3 11 0,4-3-11 0,3-1 10 0,-4 1-10 15,4-3 0-15,1 0 0 0,-1-3 0 0,3 2-13 0,-3 4-5 16,4-6-1-16,-4-6 0 15,4 6-87-15,-1-6-18 0,1 0-3 0</inkml:trace>
  <inkml:trace contextRef="#ctx0" brushRef="#br0" timeOffset="51166.265">19008 6881 741 0,'0'0'31'0,"0"0"-31"31,0 0 56-31,0 0 6 0,0 0 1 0,0 0 0 0,0 0-2 0,0 0 0 0,0 0 0 0,0 0 0 16,0 0-2-16,0 0-1 0,3 6 0 0,-3-6 0 16,0 0-10-16,0 0-1 0,4 3-1 0,-4-3 0 15,3 3-7-15,-3-3-2 0,7 6 0 0,-3-3 0 16,3 0-13-16,-7-3-4 0,7 3 0 0,0 3 0 16,0-6-20-16,4 0 0 0,-4 6 0 0,0-6 0 15,3 0 26-15,-3 0 1 0,4-6 0 0,-4 6 0 16,4-6-18-16,-4 0-9 0,3 3 10 0,-3 0-10 15,0-3 10-15,4 3-10 0,0-8 10 16,-4 5-10-16,0-6 9 0,0 6-9 0,-4-6 8 0,1 6-8 16,-1 1 0-16,1-1 0 0,-1-3-12 0,1 3 12 15,-4 0-21-15,3-6 3 0,-3 12 1 0,0-9 0 16,0 4-11-16,0-4-1 0,-3 3-1 16,-1 3 0-16,4-3-17 0,0 6-3 0,-3-6-1 0,-4 0 0 15,3 6 41-15,1-6 10 0,-4 1 0 0,3 5 0 16,1-9 0-16,-4 6 0 0,3 0 0 0,-3 3 0 15,0-3 0-15,0 3 0 0,0 0 0 0,0 0 0 16,0 0 0-16,3 0 0 0,4 0 0 0,-10 6 0 16,6 6 0-16,-3-7 0 0,0 7 0 0,0 0 0 15,3-6 0-15,-3 9 0 0,4-4 0 0,-1 1 0 16,1 6 0-16,-1-7 0 0,1 4 0 0,-1 3 0 16,1-1 0-16,-1-5 0 0,4 3 0 0,0 3 0 15,0-1 0-15,0-8 0 0,0 6 0 0,4-1 0 16,-4-8 26-16,0 6 7 0,3 0 2 0,-3-3 0 0,4-4-16 15,-4 7-3-15,3-6-1 0,1 6 0 0,-1 0-15 0,1-6 11 16,3-1-11-16,-4 4 10 0,1-3-10 16,3 6 8-16,-4-6-8 0,1 0 8 0,3 0-8 15,0-6 0-15,0 5 0 0,-3 4 0 0,-1-3-8 0,4 3-4 16,-3 0-1-16,-1-3 0 16,1-1-27-16,3 1-4 0,-4 0-2 0</inkml:trace>
  <inkml:trace contextRef="#ctx0" brushRef="#br0" timeOffset="99280.366">9529 12017 494 0,'-15'6'10'0,"15"-6"2"0,-7 6-12 0,7-6 0 0,-7 0 0 0,0 6 0 16,7-6 78-16,0 0 13 0,-7 0 2 0,7 0 1 16,0 0-58-16,-7 3-12 0,7-3-3 0,0 0 0 15,0 0 3-15,0 0 0 0,0 0 0 0,-7 3 0 16,7-3-3-16,0 0 0 0,-7 0 0 0,7 0 0 15,0 0-5-15,-7 0-2 0,7 0 0 0,0 0 0 16,-7 0 2-16,7 0 1 0,0 0 0 0,-7 0 0 16,7 0 11-16,0 0 1 0,0 0 1 0,-7 0 0 15,7 0-30-15,0 0 8 0,0 0-8 0,0 0 0 16,0 0 30-16,0 0 3 0,0 0 1 0,0 0 0 16,0 0-21-16,0 0-4 0,0 0-1 0,0 0 0 15,0 0 7-15,0 0 1 0,0 0 0 0,0 0 0 16,0 0 2-16,0 0 1 0,0 0 0 0,-4 6 0 15,4-6-1-15,0 0 0 0,0 0 0 0,0 0 0 16,0 0-2-16,0 0-1 0,0 0 0 0,0 0 0 16,0 0-2-16,0 0 0 0,0 0 0 0,0 0 0 15,-7 3-3-15,7-3-1 0,0 0 0 0,0 0 0 16,0 0-1-16,0 0-8 0,0 0 12 0,0 0-4 16,0 0-8-16,0 0 0 0,0 0 0 0,0 0 0 15,0 0 0-15,0 0 0 0,0 0 0 0,0 0 0 16,0 0 0-16,0 0 0 0,7 6 0 0,-3-1 0 0,-1-2 0 0,4 3 0 0,-3-3 0 15,-1 3 8-15,5-6-8 0,-1 6 0 0,0-6 0 0,-4 6 0 16,4-6 0-16,0 0 0 0,-3 0 0 0,3 0 0 16,0 6-8-16,-7-6-4 0,7 0-1 0,-4 0 0 15,5-6 13-15,-1 6 0 0,-4 0 0 0,4 0 0 16,-3-6 12-16,3 0 4 0,0 6 2 0,0-6 0 16,0 0-29-16,0 3-5 0,0-3-2 0,0-2 0 15,0 2 18-15,-3 0 0 0,3-3 0 0,0 3 0 16,-4 0 0-16,1-3 0 0,3 4 0 0,-4-1 0 15,1 0 0-15,-4 6 0 0,3-6 0 0,-3 6 0 16,0 0 0-16,0 0 0 0,0 0 0 0,4-6 0 16,-4 6 24-16,0 0 8 0,0 0 1 0,0 0 1 15,0-6-23-15,0 6-11 0,0-6 10 0,-4 0-10 16,4 1 9-16,-3-1-9 0,-1-6 8 0,1 6-8 16,-1-3 0-16,4 0 0 0,0 6 8 0,-3-2-8 15,3-1 0-15,-4-6 0 0,1 9 0 0,-1-3 0 16,1 3 0-16,-1-3 0 0,1 3-11 0,-4 0 11 15,0-2-9-15,-4 5 9 0,4 0-10 0,-4 0 10 16,4 0-10-16,-3 2 10 0,-4 1-10 0,3 3 10 16,-3 0 0-16,3 3-9 0,-3 6 9 0,0-4 0 15,4-2 0-15,-5 3 0 0,5 6 0 0,-1-1 0 16,1-5 0-16,-1 6 0 0,4-4 0 0,-4 4 0 16,4-3 0-16,4-3 0 0,-4-1 8 0,3 1-8 15,1 6 0-15,-1-12 8 0,4 5-8 0,-3-2 0 16,3 3 0-16,0 0 0 0,3-6 0 0,-3 2 0 15,0-2-23-15,4 0-9 0,-4 3-1 0,0 0-1 16,3-3 54-16,-3 5 12 0,0-5 1 0,4 0 1 0,-4-6-26 16,0 9-8-16,3-3 0 0,-3-6 0 0,4 6 8 0,-1-3-8 0,-3-3 0 15,4 3 0-15,-1 0 0 0,1 2 0 0,-1-2 8 0,1 9-8 16,0-6 0-16,3 6 10 0,0-9-10 0,-4 3 8 16,4-1-8-16,0 1 0 0,-3-3 0 0,3 6 0 15,-4-3 0-15,1 0 8 0,3 0-8 0,-3 0 0 16,3-6 0-16,-4 5 8 0,4-5-8 0,0 3 0 15,-3-3 8-15,3 0-8 0,-4 3 0 0,-3-3 8 16,7 0-8-16,-3 0 0 0,-1 3 0 0,4-3 0 16,-7 0-39-16,8-3 0 0,-5 3 0 0,1-3 0 15,3 0-23-15,-4 3-5 0,1-5-1 0,-1-1 0 16,1 6-107-16,-1-6-21 0</inkml:trace>
  <inkml:trace contextRef="#ctx0" brushRef="#br0" timeOffset="100772.591">9797 12011 372 0,'-4'-8'8'16,"1"5"1"-16,3 0-9 0,-4 3 0 0,4-6 0 0,-3 0 0 15,3 0 0-15,0 3 8 0,-4 0-8 0,4-3 8 16,0 0 8-16,-4 1 0 0,4-1 1 0,-3 3 0 16,3-6 14-16,-4 6 2 0,1-3 1 0,3 6 0 15,-4-3-1-15,4 3 0 0,-3-6 0 0,3 6 0 16,0 0-5-16,0 0 0 0,0 0-1 0,0 0 0 16,0 0-7-16,0 0 0 0,0 0-1 0,0 0 0 0,0 0-5 0,0 0-1 0,0 0 0 15,0 0 0-15,0 0 0 0,0 0 0 16,0 0 0-16,0 0 0 0,0 0 5 0,0 0 1 0,0 0 0 0,0 0 0 15,0 0 8-15,0 0 1 0,0 0 1 0,0 0 0 16,0 0 15-16,0 0 2 0,0 0 1 0,0 0 0 16,0 0-10-16,0 0-1 0,3 6-1 0,-3 0 0 15,0 0-9-15,4 3-2 0,-1 0 0 0,-3 2 0 32,4-5-5-32,-1 3-2 0,1 6 0 0,0-1 0 0,3 4-5 0,-4-3 0 15,1-1-1-15,-1 1 0 0,1 3-2 0,-4-4 0 0,3 4 0 16,1 0 0-16,-4-6-9 0,3-4 8 0,-3 4-8 0,0 0 8 15,4-3-8-15,-4 0 8 0,0-4-8 0,0 1 8 16,0 0 17-16,0-6 3 0,0 6 1 0,0-6 0 16,0 0 5-16,0 0 1 0,0 0 0 0,0 0 0 15,0 0-17-15,0 0-3 0,0 0-1 0,0 0 0 16,-4 0-5-16,4 0-1 0,0 0 0 0,0 0 0 0,0 0-8 16,0 0 8-16,-7-6-8 0,7 6 8 0,-3 0-8 0,3 0 0 15,-4-6 0-15,1-5 0 0,3 11 0 0,0 0 0 16,-4-9 0-16,1 0 0 0,-1-3 0 0,4 3 0 15,0 3 0-15,0-5 0 0,0-10-8 0,0 6 8 16,4 4-10-16,-4-4 10 0,3-3-9 16,1 4 9-16,-4-1-8 0,0 0 8 15,3 3 0-15,1-2 0 0,-4-1 0 0,3 6-8 0,1-3 8 0,-4 7 0 16,0 5 0-16,0 0 0 0,3-9 0 0,-3 9 0 16,0 0 0-16,0 0-8 15,0 0 8-15,0 0 0 0,7-9-9 0,-7 9 9 16,7-3 0-16,0 0-11 0,0 6 11 0,1-3-8 15,-5 0 8-15,-3 0 0 0,7 3 0 0,0 6 0 0,-3-6 0 0,3 3 0 16,0-1 0-16,3-5 0 0,-3 6 0 16,1 0 0-16,2-3 0 0,-3 0 0 0,0 3 0 0,0 3 0 0,-3-3 0 15,3 2 0-15,0 1 0 0,0 3 0 0,4 0 0 16,-4 3 0-16,0-4 0 0,0 7 0 0,0-6 0 16,0 2 0-16,-4 1 0 0,4 6 0 0,-3-7 0 15,-1 7 0-15,1 0 0 0,0-4 9 0,-1 1-9 16,-3-1 0-16,4 4 0 0,-4-6 0 0,0-1 0 0,0 1 0 15,0-3 10-15,0-6-10 0,0-6 8 0,0 0-8 16,0 0 0-16,0 0 8 0,0 0-8 0,0 0 0 16,0 0 0-16,0 0 8 0,0 0-8 0,0 0 0 31,3-6-42-31,1 0-14 0,-1-9-2 0,-3 4-482 0,4 5-96 0</inkml:trace>
  <inkml:trace contextRef="#ctx0" brushRef="#br0" timeOffset="101715.552">10943 11426 1074 0,'0'0'30'0,"0"0"8"0,-7-5-30 0,7 5-8 0,0 0 0 0,0 0 0 16,-7 5 23-16,0 1 3 0,0-3 1 0,3 3 0 0,1 0 20 0,-1 3 4 15,1-3 1-15,-1 5 0 0,4-2-2 0,0 3 0 16,0-3 0-16,0 6 0 0,0-4-7 0,0 1-2 15,0 0 0-15,0 3 0 0,0 2-5 0,0-5 0 16,0 6-1-16,4-4 0 0,-1 4-10 0,-3 2-1 16,4-2-1-16,-4 0 0 0,3 5-5 0,-3-11-1 15,4 9 0-15,-4-4 0 0,3-2-4 0,1 8-1 16,-4 1 0-16,0-3 0 0,0 2-12 16,0 12 11-16,0-2-11 0,0-4 10 0,4 0-10 0,-4-14 0 15,-4 3 9-15,4-3-9 0,0 2 8 0,4 7-8 16,-4-13 8-16,0 7-8 0,0-3 0 0,0 2 0 15,0-5 0-15,3 0 8 0,1-3-8 0,-4-3 0 16,0-6 0-16,0 0 8 0,0 0 1 0,0 0 1 0,0 0 0 16,0 0 0-16,7-6-2 0,-4 0-8 0,1-9 12 0,3 3-4 15,-4 1-8-15,1-13 0 0,-4 4 0 0,3-4 0 16,-3-5 0-16,0 2 0 0,4-5 0 0,-4 2 0 16,0-2 0-16,0 3 0 0,0-1 0 0,0-2 0 15,0 6-8-15,0-4 8 0,0-2-10 0,-4 2 10 16,1 1-12-16,-1 3 12 0,1-7-13 0,-1 10 5 15,1-1 8-15,-4 1-10 0,3 2 10 0,1-2-10 16,-1-4 10-16,-3 9 0 0,3 1 0 0,-3-10 0 16,4 4 0-16,-4 5 0 0,0 1 0 0,3 5 0 15,1-3 0-15,-4 3 0 0,3-2 0 0,1 2 0 16,-1 3 0-16,4 0-8 0,0 3 8 0,-3-5 0 16,3 5 0-16,0 0-10 0,0-3 10 0,3 3 0 15,-3 0-11-15,4-6 11 0,-1 12-10 0,1-5 10 16,-1-1-9-16,-3 6 9 0,7-6-8 0,0 6 8 15,0-6-12-15,0 3 4 0,4 3 0 0,-4 0 0 0,4 0 8 16,-1 0-10-16,1 3 10 0,-1 3-10 0,1-6 10 0,0 6 0 16,-1-6 0-16,1 6-8 15,-1-1 8-15,1 1 0 0,-1 0 0 0,5 0 0 0,-5 0 0 0,4-3 0 16,-3 6 0-16,-1 0 8 0,1-9-8 0,0 5 8 16,-1 1-8-16,1 0 8 0,-1-6 0 0,1 6 0 15,-4-6 0-15,-7 0 0 0,0 0-16 0,11 3-4 16,-1-6 0-16,1 3 0 15,-11 0-31-15,10 0-6 0,1 0-2 0,-11 0-485 0,11 0-96 16</inkml:trace>
  <inkml:trace contextRef="#ctx0" brushRef="#br0" timeOffset="102127">11007 11911 1263 0,'0'0'28'0,"0"0"5"0,0 0 2 16,0 0 1-16,0 0-36 0,0 0 0 0,0 0 0 0,0 0 0 0,0 0 94 0,0 0 12 15,0 0 2-15,0 0 1 0,0 0-71 0,0 0-14 16,0 0-4-16,0 0 0 0,0 0-20 0,0 0 0 16,0 0 0-16,0 0 0 0,0 0 30 0,3 0 2 15,8 0 0-15,-4 3 0 16,0-3-52-16,0 3-9 0,4 0-3 0,-4 0 0 0,3-3 32 0,-3 3 0 15,0 0 0-15,4 0 0 0,-1 0 0 0,-3 0 0 16,1 6 0-16,-1-6 0 16,0 3-116-16,0-1-16 0,3-5-4 0,-3 6-496 0</inkml:trace>
  <inkml:trace contextRef="#ctx0" brushRef="#br0" timeOffset="102737.293">11317 11864 1267 0,'0'0'28'0,"0"0"5"0,0 0 2 0,0 0 1 0,0 0-36 0,-7-3 0 0,0 3 0 0,7 0 0 15,0 0 58-15,0 0 5 0,-7 3 1 0,7-3 0 16,-7 3-52-16,3 0-12 0,4-3 0 0,-3 9 0 0,-1 0 0 0,1 3 0 15,-1-1 0-15,4-5 0 16,0 3 31-16,0 3 3 0,0 6 1 0,0-7 0 0,4 1-18 0,-1 9-3 16,-3-4-1-16,4 1 0 0,-4-3 15 0,3-1 4 15,-3 1 0-15,4 3 0 0,-1-10-8 0,1 1 0 16,-4 3-1-16,0 3 0 0,0-9 2 0,3 0 1 16,-3 2 0-16,0-2 0 0,0-6 3 0,0 0 1 15,0 0 0-15,0 0 0 0,0 0 3 0,0 0 1 16,0 0 0-16,0 0 0 0,0 0-34 0,0 0 0 15,0 0 0-15,0 0 0 0,0 0 40 0,0 0 4 16,0 0 0-16,0 0 1 0,-7-6-37 0,4 3-8 16,3 3 0-16,0 0 0 0,-4-5 0 0,4 5 0 15,0 0 0-15,0 0 0 0,-7 0 0 0,7 0 0 16,-7-6 0-16,4 0 0 0,-1-3 0 0,1 0 8 16,-1 3-8-16,1-3 0 0,3 1 9 0,0-1-1 15,3-3 0-15,-3-3 0 0,-3 7-8 0,-4-4 0 0,3-3 0 16,1 3 0-16,-1-8 0 0,4-1 0 0,0 6 0 0,0 1 0 15,0-7 0-15,0 6 8 0,0 4-8 0,0-10 0 16,0 9 0-16,0 1 0 0,4-7 0 0,-4 12 0 16,7-6-13-16,-4 4 1 0,1-1 1 0,-1 0 0 15,1 6 1-15,-1 0 0 0,4-3 0 0,4 0 0 16,-4 6-2-16,0 0-1 0,4 0 0 0,-1 0 0 16,-3 0-1-16,4 0 0 0,-1 6 0 0,1-6 0 15,-4 0 2-15,4 6 1 0,-1-6 0 0,1 0 0 16,-1 0-10-16,1 0-3 0,-4 0 0 0,4 0 0 15,-1 0-60 1,1 0-13-16,-1 3-3 0,1-3 0 0,-1-3-92 0,5 3-18 0,-5-6-4 0,1 6-1 0</inkml:trace>
  <inkml:trace contextRef="#ctx0" brushRef="#br0" timeOffset="103318.209">11772 11859 1087 0,'0'0'24'0,"0"0"4"0,0 0 2 0,0 0 1 0,-3-3-31 0,-1-3 0 0,-3 0 0 0,7 6 0 16,-7 0 97-16,0 0 14 0,0 0 2 0,0 0 1 15,-4 0-40-15,4 0-8 0,0 0-2 0,0 0 0 16,0 6 0-16,0-3-1 0,0 3 0 0,0-1 0 15,-4-2-50-15,4 3-13 0,0 3 0 0,0 3 0 16,0 0 56-16,0-7 7 0,0 7 1 0,0-3 0 16,0 6-52-16,3-1-12 0,1-2 0 0,-1 0 0 15,-3 3-17-15,4-4-7 0,3 1 0 0,0 0-1 16,-4-3 25-16,4 3 0 0,-3-4 0 0,3 1-8 16,0 3 8-16,3 0 0 0,1-6 0 0,-4-1 0 15,0 1 0-15,3 0 0 0,1 0 0 0,-4-6 0 16,0 0 0-16,3 0 0 0,4 0 0 0,0 0 0 15,0 0 0-15,-3 6 8 0,3-3-8 0,0 3 8 16,0-6-8-16,0 0 8 0,4 0-8 0,-1 0 8 0,1 0-8 0,0-6 0 16,-4-3 8-16,-4 6-8 0,4-6 8 15,0 3-8-15,-3-2 8 0,3-1-8 0,0-3 0 0,-4 0 9 16,1 3-9-16,-4 1 0 16,3-1 8-16,-3-3-8 0,0 6 0 0,4 0 0 15,-4-3 8-15,4 4-8 0,-4-1 0 0,3 0 0 16,-3 6 0-16,0-6 0 0,0 6 8 0,-3-6-8 15,3 6 0-15,0 0 0 0,0 0 0 0,0 0 0 16,0 0 0-16,0 0-16 0,0 0 4 0,0 0 0 0,0 0 2 16,0 0 1-16,-4 12 0 0,4-3 0 0,0-1 9 0,0 7-10 0,4-9 10 15,-4 9-10-15,3-6 10 16,1 2 0-16,-1-2-9 0,1 3 9 0,-4 0 0 16,3-6 0-16,1-1 0 0,-4-5 8 15,0 0-36-15,7 9-7 0,-7-9-1 0,10 6-1 16,-10-6-27-16,7 3-6 0,4 6-1 0</inkml:trace>
  <inkml:trace contextRef="#ctx0" brushRef="#br0" timeOffset="103947.944">11896 11906 1337 0,'0'0'28'0,"0"0"6"16,0 0-34-16,0 0 0 0,0 0 0 0,0 0 0 15,0 0 74-15,0 0 8 0,0 0 2 0,-4 5 0 16,1 1-16-16,3 3-4 0,0 0 0 0,0 3 0 15,3-3-30-15,-3 2-6 0,4-2-2 0,-4 0 0 16,3 6-6-16,1-7-2 0,-4 7 0 0,3-3 0 16,1-3-18-16,-4 0 0 0,3 2 0 0,1-2 0 15,-1 3 32-15,-3 0 4 0,0-12 0 0,0 3 0 0,0-3-24 16,0 0-12-16,0 0 12 0,0 0-12 0,0 0 16 0,0 0-3 0,0 0-1 0,0 0 0 16,0 0 4-16,0 0 1 0,0 0 0 0,0-3 0 15,0-3-17-15,-3-6 8 0,3 0-8 0,-4 3 0 16,4-2 0-16,0-1 0 0,-3 0 0 0,3-3 0 15,0 4 9-15,-4-4-9 0,4 6 0 0,0-3 9 16,0 1-9-16,0-1 0 0,4 3 0 16,-4 0 0-16,3 3-8 0,-3 3 8 15,4-8 0-15,-1 5 0 0,1-3 0 0,-1 3-9 16,1 0 9-16,3-3 0 0,-3 4-11 0,3-4 11 0,0 3-10 0,0-6 10 16,3 6-11-16,-3 0 11 0,4-2-12 0,-4 2 12 15,4-3-10-15,-1 3 10 0,1 3-8 0,-4 3 8 16,3 0-15-16,1 0 3 0,0 0 0 0,-1 3 0 15,1 9-28-15,-1-3-6 0,1-1-1 0,-4 4 0 16,0 6-10-16,0-1-3 0,0 4 0 0,-3 2 0 16,-1 1 48-16,1 2 12 0,-1-2 0 0,-3 14 0 15,4-8 0-15,-4-4 0 0,0 0 0 0,0 4 0 16,0-7 49-16,0-8 12 0,-4 6 3 0,4-1 0 16,0-8-52-16,0-3-12 0,4-3 0 0,-4-6 0 15,0 0 0-15,3 3 0 0,-3-3 0 0,7 0 0 16,0 0-48-16,0-6-13 0,0 0-3 0</inkml:trace>
  <inkml:trace contextRef="#ctx0" brushRef="#br0" timeOffset="104418.545">12435 11900 1534 0,'0'0'32'0,"0"0"8"0,0 0-32 0,0 0-8 0,-7 0 0 0,7 0 0 16,-7 6 89-16,7-6 17 0,-7 0 3 0,7 0 1 15,-7-6-64-15,0 6-13 0,7 0-2 0,-7 0-1 16,7 0 9-16,-3 0 1 0,3 0 1 0,0 0 0 16,-8 0-28-16,8 0-5 0,-7 0-8 0,7 0 11 15,-7 0-11-15,0 6 0 0,4-6 0 0,-1 5 0 16,-3 4 0-16,4 0-12 0,-1 0 4 0,1 9 8 16,-4-7-10-16,3 1 10 0,1 3 0 0,-1-3-9 15,4 5 9-15,-4-5 0 0,4 0 0 0,-3-3 8 16,3-1 0-16,0 1 0 0,0 3 0 0,0-6 0 15,0-6-8-15,3 6 9 0,-3-6-9 0,0 6 10 16,4 2-10-16,0-2 0 0,-1 0 9 0,4 6-9 16,-3-6 8-16,3 0-8 0,-4-6 8 0,4 6-8 15,0-1 0-15,0-2 0 0,0 3 0 0,0-6 0 16,1 0-10-16,-1 0-6 0,3-3-2 0,1 0 0 16,-1 0-121-16,1 3-24 0,0-5-5 0</inkml:trace>
  <inkml:trace contextRef="#ctx0" brushRef="#br0" timeOffset="105064.495">12633 11906 1579 0,'0'0'32'0,"-4"8"10"0,1-2-34 0,3 0-8 0,-4 3 0 0,1 0 0 16,3-9 53-16,0 6 9 0,0-6 2 0,-4 11 0 15,4-11-20-15,0 0-4 0,0 0-1 0,4 0 0 16,-1 6-12-16,1 0-3 0,3-6 0 0,-4 0 0 16,5 3-24-16,-1-3 0 0,0 3 8 0,0-3-8 15,3-3 11-15,1 3 0 0,-1-3 0 0,1 3 0 16,0-6-11-16,3 6-16 0,-4-6 4 0,1 6 1 15,0-5 11-15,-1 5-10 0,1-6 10 0,-1 3-10 16,-3 0-4-16,0-6-1 0,4 6 0 0,-4 0 0 16,0 0-5-16,4 0 0 0,-4-3-1 0,0 3 0 15,-4 0 0-15,4-2 0 0,-3-1 0 0,-1 0 0 16,1-6 8-16,-1 6 1 0,1-3 1 0,-1 3 0 16,1-2 11-16,-4-1-8 0,0 3 8 0,0-6-8 15,0 6 8-15,-4-2-13 0,4-1 5 0,-7 0 8 16,4 3 0-16,-4-6 0 0,0 6 0 0,0-2 0 0,0-4 9 15,0 9 3-15,0-3 1 0,0 0 0 16,-1 3-13-16,1-964 11 0,0 1934-11 0,0-967 10 0,0 3-10 0,0 0 0 0,0 0 0 16,0 3 0-16,0 6 33 0,0-1 5 0,0-5 1 15,3 6 0-15,-3-3-20 0,4 6-4 0,-4-1-1 16,0 4 0-16,3-3-2 0,4-1-1 0,-3-2 0 16,3 9 0-16,0-13-11 0,0 4 0 0,0-3 0 15,3 3 0-15,-3 2 31 0,4-8 4 0,-1 3 1 0,4 6 0 16,-3-3-15-16,3 2-2 0,-4-8-1 0,4 6 0 15,1-6-18-15,2 0 0 16,-3 0 0-16,4-3 0 0,-1 2 8 0,-3 1-8 0,4 0 0 0,0 0 0 16,-1 0 8-16,4 0-8 0,-3 0 0 0,-1-6 0 15,1 3-9-15,0 0-9 0,-1-1-2 0,4 1 0 16,-3-3-25-16,3 3-6 0,-3-3-1 0,-1 0 0 16,4 0-27-16,-3 0-5 0,3 0-2 15,-3-3 0-15,-1 3-108 0,1 0-22 0</inkml:trace>
  <inkml:trace contextRef="#ctx0" brushRef="#br0" timeOffset="107060.444">9585 13326 725 0,'0'-9'31'0,"0"0"-31"16,3-3 84-16,-3 6 10 0,0-3 2 0,0 4 1 16,0-1 17-16,0 0 3 0,0-6 1 0,0 6 0 15,0 0-37-15,0 6-7 0,-3-3-2 0,3 3 0 16,0 0-13-16,0 0-3 0,-4-6-1 0,4 6 0 15,-3-2-35-15,-4 2-8 0,0 0 0 0,0 0-1 16,0 0 26-16,0 2 6 0,0 1 1 0,0-3 0 16,-1 3-32-16,1 0-12 0,-3-3 11 0,-1 3-11 15,4 0 0-15,-3 3 8 0,-1-3-8 0,0 12 0 0,1-9 0 0,-1-1 0 16,4-2 0-16,-3 9 0 0,-1 3 0 0,4 0 0 16,0-10 0-16,-4 7 0 15,8 0 0-15,-4-6 0 0,3 0 0 0,1 2 0 16,-1 4 0-16,1-6 0 0,3 9 0 0,0-3 0 15,0-1 0-15,0-2 0 0,0 6 0 0,3-9 0 0,1 3 0 0,-1-1-8 16,1 4 8-16,-1 0 0 0,4-3 0 0,-3-3 0 0,3-1 0 0,-4 1 0 16,5 0 0-16,-5-3 0 0,4 3-8 15,-3-3 8-15,3 3 0 0,0-6 0 0,0 3 0 0,0-3 0 16,0-3 0-16,4 3 0 0,-4-3 0 0,3 0 0 16,-3-6 11-16,0 0-11 0,4-2 12 0,-4-1-12 15,0-3 13-15,0 0-4 0,0 1-1 16,0-4 0-16,-3 6-8 0,3 1 0 0,-4-1 0 0,1 3 0 15,-1-3 0-15,1 3 0 0,-1-2 0 0,-3-1 8 16,4-6-8-16,-4 7 12 0,3-1-12 0,-3-3 12 16,0 6-12-16,0 0 0 0,0 4 0 0,-3-1 0 15,3-9 0-15,0 15 0 0,0 0 0 0,0 0 0 16,0 0 0-16,0 0 0 0,0 0 0 0,0 0 0 16,0 0 0-16,0 0-9 0,0 0 9 0,0 0-10 15,0 0-8-15,0 0-2 0,0 0 0 0,0 0 0 16,0 9 10-16,3 3 2 0,-3-12 0 0,0 8 0 0,4 7 8 0,-1 0-8 15,-3 2 8-15,4-5-8 0,-1 0 8 0,-3 3 0 16,4 2 0-16,-4 1 0 0,4-3 0 0,-4 2 0 16,3 7 0-16,-3-10 0 0,4 1 0 0,-4 6 11 15,3-10-3-15,-3 1 0 0,4 6-8 0,-4-9 0 16,3 2 0-16,1-5 0 16,-4-6-32-16,0 0-9 0,0 0-2 0,3-6 0 15,4-2-167-15,0-1-34 0,7-12-6 0,-3 9-2 0</inkml:trace>
  <inkml:trace contextRef="#ctx0" brushRef="#br0" timeOffset="107560.1">9857 13281 1062 0,'0'0'23'0,"0"0"5"0,0 0 0 0,0 0 3 0,0 0-31 0,0 0 0 0,0 0 0 0,0 0 0 16,0 0 103-16,0 0 14 0,0 0 3 0,0 0 1 15,-7 0-97-15,3 6-24 0,0-3 0 0,1 6 0 16,-1 0 43-16,4 0 3 0,-3 0 1 0,3-4 0 16,3 7-7-16,-3 0 0 0,0-3-1 0,4 2 0 15,-4 1-10-15,0 0-1 0,3 0-1 0,1 0 0 16,0-1-10-16,-4-5-1 0,3 3-1 0,1-3 0 0,-1 6 1 0,4-6 0 15,-3-1 0-15,3 4 0 0,0 6-16 16,0 0 8-16,3-10-8 0,-2 4 0 16,-5 3-9-16,4-6-8 0,0 0-2 0,0-6 0 15,0 0 39-15,0 3 7 0,-3 0 1 0,-4-3 1 0,7 0-9 0,-4-3-1 16,5 3-1-16,-1-6 0 0,0 0-2 0,0-6-1 16,-4 6 0-16,4 0 0 0,-3 1-15 0,3-10 0 15,-4 0 8-15,1 3-8 0,-1 4 17 0,-3-4 1 16,4-6 0-16,-1 6 0 0,1 1-29 0,-4-4-5 15,0 3-2-15,0-5 0 0,4 2 18 0,-4 3 0 16,0-5 0-16,0 5 0 0,-4-3 15 0,4 0 6 0,0 7 2 0,-4-4 0 16,4-6-23-16,-3 6 0 0,-1 4 0 0,1-4 8 15,-1 0-8-15,1 3 0 0,-1 0 0 0,1-2 0 16,-1-1-18-16,-3 3-5 0,4-3-1 0,-1 6 0 16,1-2 0-16,-1 2-1 0,1-6 0 0,3 9 0 15,0-3-125 1,0 3-25-16,0-3-5 0</inkml:trace>
  <inkml:trace contextRef="#ctx0" brushRef="#br0" timeOffset="108852.8">11183 12770 1074 0,'0'0'30'0,"-7"6"8"0,3 0-30 0,1-3-8 0,3 8 0 0,-4-2 0 16,8 0 52-16,-4 3 10 0,0 0 2 0,0-1 0 0,3 1 0 0,-3-3 0 15,4 8 0-15,-4-5 0 0,4-3-52 0,-1 3-12 16,1 3 0-16,-1-1 0 0,-3-8 34 0,0 6 4 16,4-6 1-16,-4 5 0 0,3-2-23 0,-3-3-4 15,0-6 0-15,0 0-1 0,4 6-11 0,-4-6 0 16,0 0 9-16,0 0-9 0,0 0 0 0,0 0 8 16,0 0-8-16,0 0 0 0,-4-3-8 0,1-3-7 15,-1 3-1-15,1-3 0 16,-4-2-18-16,3-4-4 0,0 6-1 0,1-6 0 0,-4 0 24 0,0-2 5 15,0-1 1-15,0 6 0 0,-4-3 9 0,4-5 0 16,4 5 0-16,-5 0-8 0,1 9 8 0,0-8 0 16,0 5 0-16,0-3 0 0,4 0 0 0,-4 6 16 15,0 0-4-15,0 3-1 0,7 0 12 0,-7 6 2 0,-1-3 1 16,-2 3 0 0,3 3-42-16,0-3-8 0,0 5-1 0,0-2-1 0,0 3 26 15,0 3 0-15,-4 5 0 0,4-5 0 0,0 6 12 0,0-1 8 0,0-5 2 0,0 8 0 16,3 1-7-16,1-4-2 0,-1 1 0 15,1 5 0-15,3-8 7 0,-4 6 2 0,1-4 0 0,3 1 0 16,0-1-12-16,0 1-2 0,0 0-8 0,3-4 12 16,1 1 22-16,-1-1 4 0,4-8 1 0,0 9 0 15,0 0-19-15,0-7-3 0,4-5-1 16,-4 9 0-16,4-3-5 0,3-4-2 0,-4 1 0 0,1-3 0 16,-1 6-9-16,5-3 0 0,2-3 0 0,-3-1 0 15,0 1 23-15,0 0 2 0,-3-3 1 0,0 6 0 31,3-9-42-31,-4 0-8 0,4 0-1 0,-3 0-1 0,0 0-30 0,-1-6-7 0,1 0-1 16,-4 3-477-16,3-3-96 0</inkml:trace>
  <inkml:trace contextRef="#ctx0" brushRef="#br0" timeOffset="109361.441">11370 13220 1355 0,'0'0'28'0,"-4"0"8"0,-3 0-36 0,7 0 0 0,-7 3 0 0,7-3 0 16,-7 0 54-16,0 3 4 0,0 0 1 16,4-3 0-16,-4 2 11 0,0-2 2 0,3 0 1 0,-3 3 0 15,7-3-51-15,-7 3-10 0,7-3-3 0,-4 6 0 16,-3-3-9-16,7-3 0 15,-3 6 0-15,-1 6 0 0,1-6-8 0,3 5 8 16,-4-2-10-16,4 0 10 0,0 6 0 0,4-3-9 0,-4-7 9 0,3 7 0 16,-3-6 0-16,4 3 0 0,-1-3 0 0,1 0 8 15,3-1-8-15,-4 1 12 0,1 0-4 0,3-6 0 16,-3 6 4-16,-1-6 2 0,4 0 0 0,0 6 0 16,0-6 6-16,0-6 0 0,0 6 1 0,0-6 0 15,0 6-9-15,1-9-3 0,-1 4 0 0,-4-1 0 16,4 0-9-16,0-6 0 0,0 6 0 15,-3-6 0-15,-1 1 0 0,1-1 0 0,-4 0 0 0,3 0 0 16,-3 4 0-16,-3 2 0 0,3-9 0 0,0 6 0 16,-4 0 28-16,4 1 4 0,0 2 1 0,-3-3 0 15,-1-3-53-15,1 6-10 0,-1 0-2 0,1 0-1 16,-4 1 33-16,3 2 0 0,1-3 0 0,-4-3 0 16,-1 6 0-16,1-3 0 0,0 6 0 0,0-6 0 15,0 6-21-15,4 0 2 0,3 0 1 0,-11 0 0 16,4 0-2-16,0 0-1 0,0 6 0 0,0-6 0 15,3 3-14-15,-3 0-2 0,0 0-1 0,4 6 0 16,-4-3-31-16,3 2-7 0,-3 4 0 0</inkml:trace>
  <inkml:trace contextRef="#ctx0" brushRef="#br0" timeOffset="109808.795">11592 12723 1242 0,'0'0'52'0,"0"0"-41"16,0 0 55-16,0 0 11 0,-7 0 3 0,7 0 0 16,-3 3-28-16,3-3-4 0,-7 6-2 0,3 5 0 15,1-5-15-15,-1 3-3 0,1 3-1 0,3 0 0 16,0 2-27-16,0 1 0 0,0 0 0 0,3 5 0 16,-3-2 40-16,0 5 4 0,4-2 0 0,-1 3 0 15,1-1-28-15,-1 4-6 0,1 2-1 0,-1-3 0 16,1-2-9-16,-1 5 0 0,1-8 9 0,3 8-9 15,-4-8 0-15,1 5 8 0,-1 1-8 0,1-1 0 16,-1 4 8-16,1-10-8 0,-4 7 8 0,0-1-8 16,4-8 0-16,-4-1 9 0,3 4-9 0,-3-6 0 15,4-6 0-15,-4-1 0 0,3 1 0 0,-3-9 0 16,0 0 0-16,0 0 0 0,0 0 0 0,0 0 0 16,0 0-17-16,0 0-7 0,0 0-2 0,0 0 0 15,0 0-119-15,4-9-24 0</inkml:trace>
  <inkml:trace contextRef="#ctx0" brushRef="#br0" timeOffset="110360.769">11867 13193 1188 0,'0'0'24'16,"0"0"8"-16,0 0-32 0,0 0 0 0,0 0 0 0,0 0 0 16,0 0 37-16,0 0 2 0,0 0 0 0,0 0 0 15,-7-3 20-15,7 3 4 0,0 0 1 0,-7 0 0 16,0-3-9-16,0 3-2 0,4 0 0 0,3 0 0 16,-11 3-28-16,11-3-5 0,0 0-2 0,-7 3 0 15,4 6-10-15,-5-3-8 0,1 3 12 0,4 0-12 16,-1-1 8-16,1 1-8 0,-1 3 0 0,1 3 0 15,-1-4 19-15,1 4-3 0,-1 0-1 0,1 0 0 16,-1 2 4-16,4-5 1 0,0 3 0 0,-3-4 0 16,3 1-12-16,3-6-8 0,-3 3 12 0,0-3-12 15,4 0 0-15,-1 2 0 0,-3-2 0 0,4 3 0 16,-1 3 8-16,4-6-8 0,-3-6 0 0,3 6 0 16,0-6 11-16,4 3-11 0,-4-3 10 0,0-3-10 0,3 3 0 15,-3-6 8-15,4 0-8 0,-4-9 0 0,0 6 20 0,4 1 0 16,-4-1 1-16,0 0 0 0,0-9-11 0,-4 6-2 15,1 1-8-15,-1-4 12 0,1 9-4 16,-1-6 0-16,-3-2-8 0,0-1 12 16,0 6-37-16,0-3-8 0,-3 7-2 0,3-7 0 0,-4 0 35 0,1 3 0 15,-1 3 0-15,1-2 0 0,-1 2 0 16,-3 3 0-16,0-3 0 0,0 0 9 0,0 6-9 16,0 0 0-16,0 0-10 0,-4 0 10 0,4 0 0 0,-3 6 0 0,3-3 0 0,0 3 10 15,-1 0-10-15,1-1 0 0,0 1-10 0,4 0 10 16,-1 3 0-16,1 0 0 0,-1-3 0 0,4-6 0 15,0 6-57-15,0-6-6 16,0 5-1-16,0-5 0 0,7 6-124 0,-7-6-24 0</inkml:trace>
  <inkml:trace contextRef="#ctx0" brushRef="#br0" timeOffset="110823.537">12016 13187 1489 0,'0'0'42'0,"-4"9"10"0,1-3-42 0,3 0-10 15,0 6 0-15,0-3 0 0,0-1 66 0,0 4 11 0,3 3 3 16,-3-3 0-16,4 2-36 0,-1 4-6 0,1 0-2 0,-4-7 0 31,3 7-14-31,1 0-3 0,-1-4-1 0,-3 7 0 16,4-6-6-16,-1-4 0 0,1 4-1 0,-4-3 0 0,3-6-11 0,-3 0 0 0,4-4 0 0,-4-2 0 15,0 0 0-15,0 0 0 0,0 0 0 0,0 0 0 16,0 0 43-16,0 0 6 0,0 0 2 0,-4-8 0 16,4 2-31-16,-3-6-5 0,3-3-2 0,0 4 0 15,-4-1-13-15,4-6 0 0,-3 6 0 0,-1 1 0 16,4-4 0-16,0-3 0 0,-3 7 0 0,3-7 0 15,0 3 0-15,0 3 0 0,0 1-9 0,0-4 9 16,0 6-16-16,0 3 4 0,3-3 0 0,-3 4 0 16,4-1 0-16,-1 0 0 0,1-6 0 0,-1 6 0 15,1 0-19-15,3-3-3 0,0 4-1 16,0-4 0-16,-3-3 35 0,6 3 0 0,-3-3 0 0,4 4 0 16,-4-4-10-16,3 3 10 0,1 3-8 0,0 0 8 15,-1 3-30 1,4 3-1-16,-3 0 0 0,-1-6 0 0,5 6-49 0,-5 0-11 0,1 0-1 0</inkml:trace>
  <inkml:trace contextRef="#ctx0" brushRef="#br0" timeOffset="111412.025">12464 13146 1337 0,'0'0'28'0,"0"0"6"0,0 0-34 0,-7 0 0 0,0-6 0 0,-1 6 0 15,8 0 69-15,-7 6 7 0,0 0 2 0,0-3 0 16,0 0 6-16,4 6 2 0,-4-6 0 0,0 3 0 15,0-1-26-15,-1 1-4 0,1-3-2 0,0 3 0 16,0 0-21-16,4 0-4 0,-4-6-1 0,0 9 0 16,3-6-28-16,-3 3 0 0,4-3 0 0,-1 2 0 15,-3 1 0-15,3 0 0 0,1 3 0 0,-1 0 0 16,4 3 0-16,-3-7 0 0,-1 4 0 0,4 0 0 16,0 3 0-16,0-3 0 0,0 2 0 0,0-5-10 15,0 3 10-15,4 0 0 0,-1 0 0 0,1-3 0 16,-1-1 0-16,1 1 0 0,0 0 0 0,3-6 0 15,0 6 0-15,-7-6 0 0,7 0 0 0,0-6 0 16,0 6 0-16,0-6 0 0,0 3 0 0,-4-2 8 16,4-4-8-16,1 0 0 0,-1-3 8 0,0 6-8 15,0-5 0-15,-4-4-12 0,1 3 2 0,-1 3 0 16,1 0 10-16,-1-2 0 0,-3 5 0 0,4-6-8 16,-4 3 8-16,0 3 0 0,0 0 8 0,0 6-8 15,0 0 0-15,0 0 0 0,0 0 0 0,0 0 0 16,0 0 17-16,0 0-1 0,0 0 0 0,0 0 0 15,0 0-16-15,0 0-19 0,0 9 4 0,3 3 1 16,-3 0 14-16,0 5 0 0,4-5 0 0,-1 6 0 0,1-3 0 0,-4 2 0 0,4 1 0 16,-1-4 0-16,1 4 8 0,-1-3-8 15,4-3 0-15,-3-1 0 0,-1-2 8 0,4 6-8 0,-3-3 0 0,3-9 0 32,0 0-40-32,0-1-12 0,0-2-3 0</inkml:trace>
  <inkml:trace contextRef="#ctx0" brushRef="#br0" timeOffset="112163.144">12813 13270 1552 0,'0'0'44'0,"0"0"10"16,0 0-43-16,0 0-11 0,0 0 0 0,0 0 0 16,0 0 92-16,0 0 16 0,0 0 3 0,0 0 1 15,0 0-24-15,0 0-5 0,0 0-1 0,0 0 0 16,0 0-39-16,-4 0-8 0,4 0-2 0,-7-6 0 16,0 6-20-16,7 0-4 0,-7-9-1 0,0 6 0 15,4-3-8-15,-4 3 0 0,0 0 0 0,-1 0 0 16,5 0 0-16,-4 0 0 0,0 3-10 0,0-2 10 0,-4 2-20 15,4 0 3-15,0 0 0 0,0 2 0 16,0 1-3-16,3 0-1 0,-3 3 0 0,0 3 0 16,0 3 21-16,4 0 0 0,-1-7 0 0,-3 7 0 0,4 3 0 0,-1-3 0 15,1-1 0-15,-1 1 0 0,4 0 0 16,0-3 0-16,0 0 0 0,0-4 0 16,4 4-10-16,-4-3 10 0,3 0-13 0,-3-6 5 0,7 6 8 0,-3-3 0 0,3-3 10 15,0 0-10-15,0 0 8 0,0 0-8 0,3-3 0 16,-2 3 0-16,2-12 18 0,1 6-2 0,3-6-1 0,-4 1 0 15,5-4-7-15,-5 3-8 0,4-5 11 0,-3-4-11 16,-1 3-10-16,4 1-9 0,-3-4-1 0,0 4-1 16,-1-7 21-16,-3 1 0 0,4-4 0 0,-4 4 0 15,-4-7 0-15,4 10 0 0,-3-13 0 0,0 4 0 16,-1-1 0-16,1 4 0 0,-1-9 0 0,-3 8 0 16,0-5 0-16,0 8 0 0,0-8 0 0,-3 6 0 15,-1-1 0-15,1 1 0 0,-1 2 0 0,-3-5 0 16,0 8 0-16,-4-8 0 0,4 5 0 0,0 4 0 15,-3-1-12-15,3 1 3 0,0 11 0 0,3-3 0 16,-3 6 9-16,3 0 12 0,4 6-2 0,0 0-1 16,-3 12-27-16,-1 0-6 0,1-3 0 0,3 11-1 15,-4 1-11-15,4 2-3 0,0 1 0 0,-3 8 0 16,3-5 63-16,3 5 12 0,-3 0 2 0,4 6 1 16,-4-5-11-16,3 5-3 0,1 3 0 0,-1 3 0 15,4-6-25-15,-3 4 0 0,3-10 0 0,-3 3 0 16,3-2 0-16,-4-7 0 0,4 3 0 0,0-5 0 15,-3 2 0-15,-1 4 0 0,4-13 0 0,-3 10 0 16,-1-9 0-16,1-1 0 0,-1 1 0 0,1-4 0 16,0-2 0-16,-1 0 0 0,1-3 0 0,-4 0 0 0,3-3 0 0,1-1 0 15,-4 1 0-15,3 0 0 0,-3-6-10 0,0 0-7 16,0 0-2-16,7 0 0 16,0 0-99-16,-3 0-20 0,3 0-4 0</inkml:trace>
  <inkml:trace contextRef="#ctx0" brushRef="#br0" timeOffset="112748.963">13208 13102 1337 0,'-7'9'56'15,"0"3"-44"1,0-4 41-16,-4 1 9 0,4-3 2 0,0 3 0 16,-3 3 50-16,2-3 10 0,1-1 3 0,-3 4 0 15,3 0-57-15,-4 0-11 0,4-3-3 0,-3 2 0 16,6 1-37-16,-3 0-8 0,3 0-2 0,1-4 0 0,3 4-9 15,-4 3 0-15,4-6 0 0,0 2 0 0,4 1 0 16,-1 0 0-16,1-3 0 0,0 2 0 16,-1 1 0-16,1 0 0 0,3 0 0 0,0-3 0 0,0-1 0 15,0 1 0-15,3-6 0 0,-3 6 0 0,0-9 0 0,4 6 0 0,-4-6 0 0,0 0 0 32,0 0 0-32,4-6 12 0,-4 0-12 0,0 3 12 15,4-6-12-15,-4 3-11 0,0-5 3 0,3 2 0 0,-3-3 0 0,-3-3 0 0,3 1 0 0,-4-1 0 16,1 3 8-16,-1 1 0 0,1-1 0 0,0-3-8 15,-4 6 8-15,3 0 0 0,-3-2 0 0,0-4 8 16,-3 6-8-16,3 0 8 0,-4-2-8 0,4 2 8 16,-4 0-8-16,1-3 0 0,-1 6 0 0,4 0 0 15,-3-2 0-15,-1 2 0 0,1-3 0 0,-4 3 0 16,3 3-13-16,-3-3 2 0,0 0 1 0,0-3 0 16,4 7-14-16,-5-1-4 0,1-3 0 15,-3 6 0-15,3-6-5 0,-4 6-2 0,4 0 0 16,-3 6 0-16,-1-3-10 0,0 0-3 15,1 2 0-15,3 4 0 0,-4 3 39 0,4-3 9 0,0 9 0 0,4-4 0 16,-1 1-22-16,0 3-2 0,4-4-1 0,0 1 0 16,0 6-165-16,4-7-33 0</inkml:trace>
  <inkml:trace contextRef="#ctx0" brushRef="#br0" timeOffset="174547.892">9239 7807 608 0,'0'0'25'0,"0"0"-25"32,0 0-46-32,0 0-14 0,0 0-4 0,0 0 0 0,0 0 52 0,0 0 12 0,0 0 0 0,0 0 0 15,0 0 0-15,0 0 0 0,0 0 0 0,0 0 0 16,0 0 0-16,0 0 0 0,0 0 0 0,0 0 0 16,0 0 0-16,0 0-9 0,0 0 9 0,0 0 0 15,0 0 0-15,0 0 0 0,0 0 0 0,0 0 0 16,0 0 0-16,0 0 0 0,0 0 0 0,0 0 0 15,0 0 0-15,0 0 0 0,0 0 12 0,0 0-4 16,0 0 41-16,0 0 9 0,0 0 2 0,0 0 0 16,0 0-24-16,0 0-4 0,0 0 0 0,0 0-1 15,0 0 53-15,0 0 10 0,-10 0 2 0,10 0 1 16,0 0-26-16,-7-5-6 0,7 5-1 0,-11 0 0 16,4 0 0-16,0 0-1 0,0 5 0 0,-4 1 0 15,4-6-50-15,-3 0-13 0,3-6 0 0,0 6 0 16,-1 0 0-16,-2 0 0 0,3 0 0 0,0 6 0 15,0 0 17-15,-4 3-1 0,4 3-1 0,-4 5 0 16,1-11-15-16,3 6-10 0,-4-12 2 0,1 9 0 16,3-3 8-16,0 6-13 0,0-1 5 0,-1 1 8 15,1 6-10-15,0-7 10 0,0 10 0 0,0-9-9 16,4 5 9-16,-1-2 0 0,1-3 0 0,-1 0 0 0,1-1 0 16,-4 1 0-16,7-6 0 0,-4 3 0 0,4 3 0 15,0-1 0-15,0 1 0 0,4 0 8 0,-1-3-8 0,1 0 0 0,-1-4 0 16,1 4 0-16,-1-3 0 0,4 0 0 0,0 6 8 0,0-6-8 15,4 0 0-15,-4-4 0 0,4-2 0 0,-1 0 0 16,1-2 0-16,-4-4 0 0,3-6 0 16,1 6 0-16,3 0 0 0,-3 0-10 0,-1 0 10 15,1 1 0-15,-1-4-24 0,-3-9 1 0,4 0 1 0,-4-5 0 16,0-4-14-16,0 4-2 16,-3 8-1-16,-1 6 0 0,-3 1-14 15,0-10-3-15,0 6-1 0,0-5 0 0,-3 2 40 0,3 3 8 0,-4-6 9 0,1 4-13 16,-1 5 13-16,1 3 0 0,3 6 0 0,0 0 0 15,0 0-21-15,0 0-2 0,0 0 0 0,0 0 0 16,0 0 37-16,0 0 7 0,0 0 2 0,-7 9 0 16,3 0-23-16,4 8 0 0,4 1 0 0,-4 0 0 15,7-4 0-15,-4 4 0 0,4 0 0 0,0-4 0 16,0 4 0-16,0 5 0 0,4-5 0 0,-4 3 0 16,4-4-33-16,-1 1-11 0,1-6-3 0</inkml:trace>
  <inkml:trace contextRef="#ctx0" brushRef="#br0" timeOffset="175011.134">9038 7590 725 0,'-3'-12'15'0,"3"12"4"0,0-6-19 0,-4 0 0 0,4 1 0 0,0-1 0 16,0 6 59-16,0-6 8 0,-3 0 1 0,3 6 1 15,0-6-21-15,0 6-4 0,0-6 0 0,0 6-1 16,0 0-15-16,0 0-4 0,0 0 0 0,0 0 0 16,0 0 7-16,0 0 1 0,3 6 0 0,-3 0 0 15,0 0-12-15,4 6-1 0,-4 2-1 0,3-2 0 16,-3 6-1-16,4-1 0 0,-1 4 0 0,1-4 0 15,-1 7-9-15,1-12-8 0,-1 0 12 0,1 2-12 16,3-8 0-16,0 0 0 0,0 0 0 0,4 0 0 16,-1-6 0-16,4 6 0 0,-3-3 0 0,3 2 0 15,0-10-88-15,0 2-17 0</inkml:trace>
  <inkml:trace contextRef="#ctx0" brushRef="#br0" timeOffset="175955.731">9839 7346 691 0,'-7'23'29'16,"3"4"-29"0,-3-4 64-16,4 4 6 0,-1-7 2 0,1 13 0 15,-1-13 13-15,1 10 3 0,3-1 1 0,0-2 0 16,0-1-32-16,3 3-6 0,1-5-2 0,-1 0 0 15,1 2-28-15,3 3-5 0,-4-2-2 0,4-4 0 16,0 1-1-16,-3 2 0 0,3-5 0 0,-3 2 0 16,-1-5-4-16,1 0-1 0,-1-4 0 0,1 4 0 15,-4-6-8-15,3 5 10 0,1-5-10 0,-4 3 10 0,0-3 2 0,0-1 1 16,0 1 0-16,-4-3 0 16,4 0 9-16,-3 0 2 0,3-9 0 0,0 11 0 0,0-5-8 15,0 6 0-15,0-6-1 0,0-6 0 0,0 0-7 16,0 0 0-16,0 0-8 0,0 0 12 0,0 0 0 0,0 0-1 15,0-6 0-15,0 0 0 0,0 6-3 0,0 0 0 0,0 0 0 0,0 0 0 16,0 0-8-16,3-6 0 0,1 0 0 0,-4 6 0 16,0 0 0-16,3 0 0 0,4 6 0 0,-3-6 0 15,-1 6 0-15,4 0 0 0,-3 0 0 0,3-3 0 16,-3 3 0-16,3 0 0 0,-4 0 0 0,1-4 0 16,3 1-8-1,-4 3-1-15,4-6 0 0,0 0 0 0,0 6-31 0,4 0-5 16,-4 0-2-16,0 6 0 0,0-9-100 15,4 2-20-15,-4-2-4 0</inkml:trace>
  <inkml:trace contextRef="#ctx0" brushRef="#br0" timeOffset="176407.241">10375 7949 1212 0,'0'0'25'0,"-10"0"6"15,3 0-31-15,-4 0 0 0,4 3 0 0,-4-1 0 16,1 4 32-16,-1 3 1 0,1 3 0 0,-5-6 0 0,5 11 25 0,-1-11 5 0,1 6 1 0,3-3 0 16,0 9-52-16,-4-7-12 0,4 1 0 0,0-3 0 15,0 3 0-15,7-12 0 0,0 0 0 0,0 0 0 16,-4 11 54-16,1-5 8 0,-1 6 2 0,4 3 0 15,0-6-52-15,4-1-12 0,-4 4 0 0,0-12 0 32,0 0 0-32,0 0 0 0,3-6 0 0,4 6 0 0,4 0 32 0,0 0 4 0,-1 0 1 0,4 0 0 15,-3-6-28-15,-1 3-9 0,-3-2 0 0,4-1 0 16,0-3 0-16,-1 6-9 0,1-3-1 0,-4 0 0 16,0 0-28-16,3 0-6 15,-6 1 0-15,0-1-1 0,-4 6-5 0,3 0-1 16,-3 0 0-16,0 0 0 0,0 0-8 0,0 0-1 0,0 0-1 15,0 0 0-15,0 0 35 0,0 0 7 0,0 0 2 0,-3 6 0 16,3 5 27-16,0 1 6 0,0-6 0 0,0 6 1 16,3-6-17-16,-3 2 0 0,4-2 0 0,-1 0 0 15,4 0 0-15,-3 6-14 0,3-6 2 16,0 0 1-16,3-4-57 16,1 1-12-16</inkml:trace>
  <inkml:trace contextRef="#ctx0" brushRef="#br0" timeOffset="177336.697">10929 7543 1569 0,'0'0'66'15,"0"0"-53"1,0 0-13-16,0 0 8 0,0 0-8 0,0 12 0 16,0-1 46-16,4 10 3 0,-4 3 1 0,0-1 0 15,3 3-29-15,-3-2-5 0,4 0-2 0,-4 2 0 16,3 3-14-16,1-2 0 0,3 2 0 0,-4 4 0 15,1-4 0-15,-1 3 0 0,1-2 0 0,-1 2 0 16,-3 0 0-16,4-2 0 0,-4-1 0 0,0 4 0 16,0-16 0-16,0 4 0 0,0-7 0 0,-4 1 0 15,4-9 0-15,0-6 0 0,0 0 0 0,0 0 0 16,-7-6 32-16,4-6 3 0,-1-2 1 0,-3-10 0 16,4 1-36-16,3-4 0 0,-4-8 0 0,4 3 0 0,0 2 0 15,-3-2 8-15,3-3-8 0,3 2 10 0,-3-2-10 16,0 8 0-16,0-2 0 0,0-3 8 0,4 2-8 15,-1-2 0-15,-3 3 0 0,4 2 0 16,-4-2 0-16,3 5 0 0,-3 4 0 0,0 2 0 16,0-3 0-16,0 10 0 0,0-1 0 0,0 0 8 0,0-3 4 0,0 10 1 15,0-1 0-15,0 6 0 0,0 0-4 0,0 0-1 0,0 0 0 0,0 0 0 16,0 0-8-16,0 0 0 0,7 6 9 0,0-3-9 16,0 2 0-16,4 7 0 0,0 0 0 0,-1 0 0 15,1 8 0-15,-1 4 0 0,4 2 0 0,1 4-8 16,-5-1 8-16,4-3 0 0,-3 4 0 0,3 8 0 15,-3-11 0-15,-1 8 0 0,1-6 0 0,-4 9 0 16,0-11 0-16,0 8 0 0,0-2 0 0,-4-4 0 16,1 3 0-16,3-2 0 0,-3-4 0 15,3 4 0-15,-4-7 0 0,1-2 0 16,-1 2 0-16,4-11 0 0,-3 8 0 0,-1-5 0 0,4 0 0 0,0-3 0 16,-3-1 0-16,0-5 0 0,3 3 0 0,-4-6 0 15,-3-3 0-15,7-3 0 0,0-3 0 0,0-3 0 16,0-2 0-16,4-1 0 0,-4-3 8 0,4-2-8 15,-4-7 0-15,3 1-13 0,-3-10 1 0,0-2 1 16,4 3-1-16,-4-7 0 0,0 4 0 0,0-9 0 16,-3 3 2-16,3 3 0 0,-4-1 0 0,1-5 0 15,-1 3-19-15,-3-3-4 0,0-3-1 0,0 3 0 16,0 6 34-16,-3-3 0 0,3 8 0 0,-7-2 0 16,3 8 22-16,-7-2 11 0,4 3 3 0,-3 8 0 0,-1-6-36 15,4 10 0-15,0-4 0 0,0 3 0 16,4 7-9-16,-1 2-9 0,4 6-2 0,0 0 0 15,0 0-27-15,0 0-5 0,-7 3-2 0</inkml:trace>
  <inkml:trace contextRef="#ctx0" brushRef="#br0" timeOffset="177831.636">11613 8146 1552 0,'-3'-18'44'0,"-1"6"10"16,4-5-43-16,-3 2-11 0,-4 9 0 0,3-3 0 15,-3 6 53-15,0-3 9 0,0 0 2 0,-3 6 0 16,2 0-26-16,1-5-5 0,-3 5-1 0,-1 0 0 15,4 0-18-15,0 5-4 0,-3-5-1 0,3 6 0 16,-4 0-9-16,4 0 0 0,0 3-10 0,0 9 10 16,0-7-11-16,3 7 11 0,1 0-12 0,-1-4 12 15,1 4 0-15,3 0-8 0,3-7 8 0,-3 10 0 16,4-3 0-16,-1-7 0 0,1 1 0 0,-1 9 0 16,1-10 0-16,-1 1 8 0,8 0-8 0,-8-3 12 0,4-3-1 15,1-1-1-15,-8-5 0 0,7 0 0 16,-7 0 12-16,7 0 2 0,3-8 1 0,-3 2 0 0,0-3-5 0,4 0-2 15,-4-9 0-15,4 7 0 16,-4-13-10-16,-4 10-8 0,4-16 12 0,0 10-12 16,0 2 13-16,-3 0-4 0,-1 7-1 0,1-1 0 15,-4 3-37-15,0-9-8 0,-4 7-2 0,1-4 0 16,-1 3 50-16,1 0 9 0,-4 6 3 0,3-11 0 0,-3 11-37 0,0-3-7 16,4 0-2-16,-5 3 0 0,1 3 11 0,0-2 3 0,0-7 0 0,7 12 0 15,0 0-37-15,-7 12-7 16,4-12-2-16,-4 8 0 0,3 4-7 0,4 0-2 15,-3 6 0-15</inkml:trace>
  <inkml:trace contextRef="#ctx0" brushRef="#br0" timeOffset="178239.441">11733 8172 1094 0,'-7'-6'23'0,"4"0"5"16,3 6-28-16,-4-9 0 0,4 9 0 0,0-5 0 16,0 5 108-16,0-6 16 0,0 6 3 0,0 0 1 15,0 0-103-15,0 0-25 0,4 6 0 0,-1-1 0 16,1 4 0-16,-1 3 0 0,1-6 0 0,-1 9 0 15,1-4 0-15,0-2 0 0,-1 0 0 0,1 9 0 0,-1-12 56 16,1 2 7-16,-1 1 1 0,1 3 0 0,-1-3-52 0,1 2-12 16,-1-5 0-16,1 0 0 0,-4-6 52 0,0 0 8 15,3 0 2-15,4 6 0 0,-7-6-25 0,11 0-5 0,-4-6 0 16,4 6-1-16,-4-6-8 16,3 6-2-16,1-6 0 0,-4 1 0 15,3-7-9-15,1 0-3 0,0 3 0 0,-1 3 0 16,1-5-9-16,-1-1 8 0,1 0-8 0,0 0 8 0,-4 1-25 0,0-10-6 15,0 9-1-15,-4-5 0 16,1 2-12-16,-1 3-4 0,1 6 0 0,-1-5 0 16,-3 5-69-16,-3-12-15 0,3 9-2 0</inkml:trace>
  <inkml:trace contextRef="#ctx0" brushRef="#br0" timeOffset="178732.997">12009 8151 1579 0,'0'0'32'0,"0"0"10"0,0 0-34 16,0 0-8-16,0 0 0 0,0 0 0 0,0 0 102 0,-7 0 18 15,7 0 4-15,0 0 1 0,0 0-60 0,0 0-12 0,0 0-2 0,0 0-1 16,0 0-34-16,0 0-6 16,0 9-2-16,0-3 0 15,3 0 1-15,1 0 0 0,-1 0 0 0,1 3 0 16,3-1-9-16,-4 4 0 0,4-3 0 0,0 9 0 0,0-7 0 0,0-8 0 0,0 3 0 0,1 0 0 16,-1 6 0-16,-4 0 0 0,1-1 0 0,-1-5 0 15,-3 0 0-15,0-6 0 0,0 0 0 0,0 0 0 16,4 3 0-16,-1 3 0 0,-3 0 0 15,0-6 0-15,0 0 53 0,0 0 9 0,0-6 2 16,0-3 0-16,-3 3-52 0,3 0-12 0,-4-5 0 0,4 5 0 16,0-9-48-16,0 3-13 0,0 1-3 15,4-7 0-15,-4 0 52 0,3 4 12 0,-3-4 0 16,0 0 0-16,0 4 0 0,0-1 0 16,4 6 0-16,-4-3 0 0,0 6 0 0,0-5 0 0,0-7 0 0,0 9 0 15,0-3 0-15,0 1 0 0,0-1 0 0,0 3 0 16,3 3 0-16,1 0 0 0,-4 0 0 0,3 1 0 15,1-1-16-15,-4 0-1 0,3 0 0 0,1 0 0 16,3 0-127-16,-4 6-24 0,5-6-6 0</inkml:trace>
  <inkml:trace contextRef="#ctx0" brushRef="#br0" timeOffset="179275.336">12298 8081 893 0,'-4'12'37'0,"4"-6"-29"15,-3-1 87-15,3 1 17 16,0 0 4-16,0-6 1 0,0 0-42 16,0 0-9-16,0 0-2 0,0 0 0 0,0 0 0 0,0 0 0 0,0 0 0 0,-4 6 0 15,4 0-28-15,4-3-5 0,-4-3-2 0,0 0 0 16,3 9-11-16,4-6-2 0,-3 0-1 0,3 0 0 16,-4-1-7-16,5 7-8 0,-1-3 11 0,-4-6-11 15,4 6 11-15,0-6-11 0,0-6 10 0,-3 6-10 16,3 0 12-16,0-6-3 0,-4 6-1 0,4-9 0 15,-3 4 4-15,3-1 0 0,-3-6 0 0,-1 6 0 16,1-6-4-16,-1 1 0 0,1-4 0 0,-4 3 0 16,3 6-8-16,-3-6 0 0,0 7 0 0,0-7 0 15,0 6-14-15,0 0-5 0,-3 0-1 0,-1 0 0 16,4 6 0-16,0 0 0 0,-7 0 0 0,0 0 0 16,0 3 9-16,3 0 2 0,-3 0 0 0,0 6 0 0,0 3 31 15,-3-1 6-15,-1 1 2 0,4 0 0 16,-3 3-38-16,6 2-8 0,-3-5-2 0,0 3 0 0,0 2 18 0,3 1 11 15,1 0-2-15,-1-7 0 16,1 1-1-16,3-3-8 0,-4 3 12 0,4 0-4 16,4-7 0-16,-4-5 0 0,3 3 0 0,1 0 0 0,3 0 0 15,0-3 0-15,3 0 0 0,5 0 0 16,-1 0-18-16,0-3-4 0,3 3-1 0</inkml:trace>
  <inkml:trace contextRef="#ctx0" brushRef="#br0" timeOffset="179616.261">12510 7708 1569 0,'0'0'66'15,"0"0"-53"1,0 0 27-16,0 0 6 0,0 0 1 0,0 0 0 15,0 0-22-15,0 0-4 0,0 0-1 0,0 0 0 16,0 14 28-16,0-2 6 0,0 0 1 0,3 2 0 16,1 1-37-16,-1 0-7 0,1-3-2 0,-1 8 0 15,1 4-9-15,-1-1 0 0,1 1 0 0,-1 8 0 16,1-3 0-16,-1 4 0 0,1-4 0 0,-1 9 0 16,1-8 0-16,-4 8 0 0,0 0 0 0,0-2 0 15,3-10 33-15,-3 3 5 0,4 4 1 0,-4-10 0 16,3-5-63-16,1 2-12 0,-4-8-2 0,4 6-1 15,-1-6 39-15,1-1 0 0,-1 4 0 0,1-3 0 16,-1-12-29-16,4 0 1 0,-3-6 1 0,3-6 0 16,-4 3-161-16,4 1-33 0</inkml:trace>
  <inkml:trace contextRef="#ctx0" brushRef="#br0" timeOffset="179904.105">12774 7637 1792 0,'-3'23'51'0,"-1"1"10"16,1 5-49-16,3-2-12 0,-4 2 0 0,0 4 0 16,4-7 54-16,0 3 8 0,-3-2 2 0,3 8 0 15,0-11-6-15,3 8-1 0,-3-3 0 0,4 4 0 16,0-1-41-16,-4 3-8 0,3 1-8 0,1-4 12 15,-4-3-12-15,3-2 0 0,1-4 0 0,-4-5 0 16,3 8 0-16,1-8 0 0,-4 0 0 0,3 2 8 16,-3-8-8-16,0 0-14 0,4-3 3 0,-4 0 1 15,0-4-36-15,0-5-7 0,0 9-2 0,0-9 0 16,0 0-161-16,0 12-32 0</inkml:trace>
  <inkml:trace contextRef="#ctx0" brushRef="#br0" timeOffset="180668.706">12883 8222 1314 0,'0'0'37'0,"0"0"8"0,0 0-36 0,-3 12-9 0,3-12 0 16,0 0 0-16,0 0 83 0,0 0 14 0,0 0 3 0,3 6 1 16,-3 0-39-16,7-1-8 0,-3 1-2 0,3 3 0 15,0-6-28-15,0-3-7 0,0-3-1 0,0 0 0 16,4 3-6-16,-4 3-2 0,4 0 0 0,-4 6 0 15,0-9-8-15,3-9 8 0,-3 6-8 0,0-3 8 16,0 0-8-16,0 3 10 0,1 3-10 0,-1-5 10 16,0-1-10-16,-4-6 12 0,4 0-12 0,-3 3 12 15,-4-2-61-15,3-1-12 0,-3 0-3 0,-3 0 0 16,3 1 64-16,-4 2 12 0,-3-3 2 0,4 6 1 16,-4 0-15-16,0 0 0 0,3 0 0 0,-3 1 0 15,-4 5 12-15,4 0 0 0,-3 0 0 0,-1 0 0 16,4 0-12-16,0 5 0 0,-4 1 0 0,4 0 0 15,4 6 0-15,-4 0-12 0,3 2 12 0,1 4-10 16,-1 0 10-16,1-7-8 0,3 4 8 0,-4 9-8 16,4-10 8-16,4 1 0 0,-1 11 8 0,1-8-8 15,3 0 0-15,0 2 9 0,0-2-9 0,3-3 0 16,1-1-12-16,0 7-8 0,3-9-3 0,-4-6 0 16,1 2-84-16,0-2-17 0,3 0-3 0</inkml:trace>
  <inkml:trace contextRef="#ctx0" brushRef="#br0" timeOffset="181522.959">13839 7875 1314 0,'-10'-6'37'0,"-1"0"8"16,1 0-36-16,-1-5-9 0,-3 2 0 0,3 3 0 16,-3 0 53-16,4 0 9 0,-1 0 2 0,-3 0 0 15,0 1-8-15,0-1 0 0,0 6-1 0,0 0 0 16,-1-6-37-16,5 6-7 0,-4 6-2 0,3-6 0 16,-3 6-9-16,4-1 0 0,2 7 0 0,-2-3 0 0,-1 3 33 0,1 5 5 0,3-5 1 0,-4 3 0 15,1 8-25-15,-5-5-5 0,5 0-1 16,-1 8 0-16,-3-2 10 0,4-1 2 0,-1 4 0 0,0-4 0 15,4 10-20-15,-3-10 0 0,3 4 0 16,0-4 0-16,0 3 28 0,3 4 12 0,4-7 3 0,-4 4 0 16,4-10-27-16,4 1-6 0,-4 0-1 15,7-4 0-15,-3-2-1 0,6 6-8 16,-3-6 12-16,4-1-4 0,3-2-8 0,0 9 10 16,4-12-10-16,-1 0 10 0,1-3-10 0,0-1 0 15,-1 1 0-15,4-6 0 0,4 3 0 0,-4-5 0 0,4-1 0 0,0 0 0 16,-4-6 12-16,4-6 1 0,3 4 0 0,-4-4 0 15,-2 6-13-15,-1-5-18 0,0-1 4 0,-3 3 1 16,-1 4 13-16,1-13 0 0,-4 9 0 0,-3-2 0 16,-4-4 0-16,-4 4 0 0,4-1 0 0,-7 0 0 15,0 1 0-15,0-4 0 0,-7 3 0 0,4-11 0 16,-4 14 0-16,-4-14 0 0,0 8 0 0,1 4-9 16,-4-1-5-16,0-3-1 0,-1 10 0 0,-2-7 0 15,3 6 6-15,-4-5 1 0,-3 5 0 0,3 3 0 16,1-3-4-16,-5 6-1 0,5 1 0 0,-4-1 0 15,3 6-14-15,0 0-2 0,1 6-1 0,3-1 0 16,0 1 6-16,-1 6 0 0,1-3 1 0,4 3 0 16,-4 5-12-16,0 1-2 0,3 0-1 0,0 2 0 15,1-2-20-15,3 5-4 0,0-2-1 0,3 8 0 16,1-14-103-16,3 9-21 0</inkml:trace>
  <inkml:trace contextRef="#ctx0" brushRef="#br0" timeOffset="182155.736">13998 8337 1337 0,'0'0'28'0,"0"0"6"15,0 0-34-15,0 0 0 0,0 0 0 0,0 0 0 16,0 0 107-16,0 0 14 0,0 0 3 0,0 0 1 15,0 0-47-15,0 0-10 0,0 0-1 0,0 0-1 16,-7 3-52-16,7-3-14 0,-7 5 0 0,7-5 0 16,-7 6 0-16,4 0 0 0,-1 0 0 0,0 6 0 15,1-6 0-15,3 3 0 0,-4-1 0 0,4 1 0 16,0 3 14-16,0 0-2 0,0-6-1 0,0-1 0 16,0 1-11-16,0 3-16 0,4 3 4 0,-4-12 1 15,0 6 11-15,3 0 0 0,5-6 0 0,-5 0 0 16,4 6 0-16,-3-1 0 0,3 1 0 0,-4 0 0 15,-3-6 0-15,0 0 0 0,0 0 0 0,0 0 0 0,4 0 0 16,-1 0 0-16,1-6 0 0,-1 6 0 16,1-6-56-16,-1-5-5 0,-3 5-2 0,0 0 0 15,4-12-1-15,-8 7 0 0,4 2 0 0,-3-3 0 16,-1-9 52-16,1 10 12 0,-1-1 0 0,1 0 0 0,-1-6 28 0,1 7 9 16,-1-1 2-16,1-3 0 0,-1 3-11 0,-3 1-3 0,4-7 0 0,-1 3 0 15,0 10 15-15,1-7 2 0,3 0 1 0,-4 6 0 16,4 0-22-16,0 0-4 0,-3-2-1 0,3 2 0 15,0 6-16-15,0-6 10 0,0 0-10 0,0 6 8 16,3-6-8-16,1 0 0 0,-1 0 0 0,1 0 0 16,3-2 0-16,0 2 0 0,0-6 0 0,4 6 0 15,-4 0-12-15,3 0 0 0,1 6-1 0,3 0 0 16,0-6-29-16,0 6-6 0,4-5 0 0</inkml:trace>
  <inkml:trace contextRef="#ctx0" brushRef="#br0" timeOffset="182591.059">14270 7819 1094 0,'0'0'46'0,"0"9"-37"15,3 0 44-15,-3 0 9 0,4 2 2 0,-4 1 0 16,3-3-7-16,1 3-1 0,0 5 0 0,-4-5 0 15,3 6-15-15,-3-1-3 0,4 4-1 0,-4-3 0 16,0 2 7-16,3 4 2 0,-3-1 0 0,0 1 0 16,4 8-5-16,-4 1-1 0,0 2 0 0,0 3 0 15,0-9-11-15,0 4-2 0,3-4-1 0,-3-2 0 16,0 2-13-16,0-5-2 0,0 2-1 0,0-3 0 16,0 4-2-16,0-9-8 0,4-4 12 0,-4 7-4 15,0-6-8-15,0-4 0 0,3 4 0 0,-3-6 0 16,0-9 0-16,0 0 0 0,7 0 0 0,-3 0-11 15,3-3-32-15,0 0-6 0,-4-3-2 0</inkml:trace>
  <inkml:trace contextRef="#ctx0" brushRef="#br0" timeOffset="183060.049">14400 8295 968 0,'0'0'20'0,"0"0"5"0,4 6-25 16,-1 0 0-16,4-6 0 0,-3 6 0 0,0 3 83 0,-1 0 11 0,4 0 2 0,-3-4 1 16,-1 7-11-16,4-6-2 0,0-6-1 0,-3 12 0 15,3-12-31-15,0 0-5 0,-4 3-2 0,5-3 0 16,-1-3-36-16,0 3-9 0,0 0 0 0,0-6 0 15,-4 0 0-15,4 6 0 0,0-6 0 0,0 6 0 16,1-6 0-16,-5-5 0 0,1 2 0 0,3 0 0 16,-4 0 0-16,1 3 0 0,-4 0 0 0,0 0 0 15,0 1-49-15,0-1-12 0,0 0-3 0,-4-6 0 16,1 3 52-16,-4 3 12 0,3-5 0 0,-3-7 0 16,0 3 0-16,0 1 0 0,0-7 0 0,3 9 0 15,-3 3 0-15,4 7 0 0,3 2 0 0,0 0 0 16,-11 2 0-16,4 7 0 0,0 3 0 0,0 0 0 15,3 2 0-15,-3 1 0 0,4 6 0 0,-4-4 0 16,3 7 48-16,1 2 13 0,-1 1 3 0,1 2 0 16,3-5-34-16,0 2-6 0,0 4-2 0,3-13 0 15,-3 4 2-15,4-4 1 0,-1-8 0 0,1 3 0 16,-4-3-12-16,7 0-2 0,-4-3-1 0,-3-6 0 16,7 5-10-16,4 1 12 0,-4-6-12 0,0 0 12 15,4 0-12-15,-4 0 0 0,0 0 0 0</inkml:trace>
  <inkml:trace contextRef="#ctx0" brushRef="#br0" timeOffset="183582.532">14841 8337 1579 0,'-14'-12'32'0,"7"9"10"16,0-6-34-16,0 9-8 0,0-6 0 0,0 0 0 16,0 6 79-16,-4 0 13 0,4 0 4 0,-3 6 0 15,3-6-52-15,0 6-9 0,-4 3-3 0,4-3 0 16,0-3-32-16,0 3 0 0,7-6 0 0,-7 8 0 16,0-2 0-16,3 0 0 0,4-6 0 0,-7 12 0 15,4 0 0-15,-1 0 0 0,1 8 0 0,-1-2 0 16,4-12 0-16,0 5 0 0,0-5 0 0,0 3 0 15,4 3 0-15,-4 0 0 0,3 2 0 0,1 1 0 16,-1 0 0-16,1-9 0 0,3-1 0 0,0-5-9 16,0 6-4-16,0-6-1 0,0-6 0 0,0 6 0 15,0-5-25-15,0 5-5 0,0-6 0 0,0 0-1 16,0 3 36-16,0-3 9 0,0 0 0 0,0-3 0 16,1 0 0-16,-5-2 8 0,4 5-8 0,-3-12 11 15,-1 9-19-15,-3-2-4 0,4 5-1 0,-4-6 0 0,0 0 13 16,0 0 0-16,-4 1 12 0,4 5-12 0,0 6 20 0,0 0-4 15,0 0 0-15,0 0 0 0,0 0 7 0,0 0 1 16,-3-3 0-16,3 3 0 0,0 0-13 0,0 0-3 16,0 0 0-16,0 0 0 0,-4 6-8 0,4 0-11 15,-3 2 3-15,3 4 0 0,3 0 8 16,-3-6 0-16,4 6 0 0,-4-1 0 16,3-2-33-16,1 3-5 0,-1 0-1 0,1-1 0 0,-1-2 61 0,1 6 12 0,-1 0 2 0,1-4 1 15,-1-5-37-15,1 6 0 0,3-3 0 0,-4 0 0 31,5-3-152-31,-5 2-28 0</inkml:trace>
  <inkml:trace contextRef="#ctx0" brushRef="#br0" timeOffset="184151.849">14940 8393 1314 0,'0'0'37'0,"0"0"8"16,0 0-36-16,0 0-9 0,0 0 0 0,0 0 0 15,0 0 91-15,0 0 16 0,0 0 3 0,0 5 1 16,0-5-30-16,0 9-5 0,0-9-2 0,4 12 0 16,-4-6-16-16,0 0-3 0,0 0-1 0,0-1 0 0,0 4-30 0,0-3-5 0,0 6-2 15,0 0 0-15,3-6-17 0,-3 5 0 0,0-5 0 0,0 6 0 16,0-3 0-16,0-9 0 0,0 0 0 0,0 6 0 16,0-6 0-16,0 11 0 0,0-11 0 0,0 0 0 15,0 0 0-15,0 0 0 0,4-5 0 0,-1 5 0 16,1-6 0-16,-4-3 0 0,3 0 0 0,-3-3 0 15,0 3 0-15,4 4 0 0,-1-7 0 16,-3 0 0-16,4 0-48 0,-4 1-12 0,0 2-4 16,0-3 0-16,3 6 52 0,-6 0 12 0,3-3 0 0,0 4 0 15,3-4 0-15,1 0 0 16,-1-3 0-16,1 6 0 0,0-6 0 0,-4 7 0 0,3 2 0 0,-3 3 0 16,0 0-12-16,0 0 3 0,0 0 1 0,0 3 0 15,4 2-7-15,3 1-1 0,-4 0 0 0,1 6 0 16,-1-3 33-16,1 0 7 0,3 2 0 0,-4 4 1 15,4 3-25-15,0-9-16 0,-3 5 3 0,0 7 0 16,-1-4 13-16,1 1 0 0,3 3 0 0,-4-4 10 16,1-5-1-16,-1 3 0 0,1-6 0 0,-1 5 0 15,4-2-9-15,-3 0 0 0,-1-6 0 0,1 3 0 16,-1-4 0-16,1 7 0 0,-1-6 0 0</inkml:trace>
  <inkml:trace contextRef="#ctx0" brushRef="#br0" timeOffset="184677.297">15349 8263 1094 0,'0'0'46'0,"-7"6"-37"16,0 3 95-16,0-3 20 0,0 5 3 0,0-5 1 15,4 0-52-15,-4 0-9 0,3 3-3 0,0-3 0 16,4-6-5-16,0 0-2 0,0 0 0 0,0 0 0 15,0 0-40-15,0 0-8 0,0 0-1 0,0 0-8 16,-7 6 0-16,7-6 0 0,0 0 0 0,-3 6 0 16,3-6 0-16,-4 11 0 0,4-11 0 0,0 6 0 15,0-6 0-15,0 6 0 0,0 6 0 0,0-9 0 16,0 6 0-16,0 2 0 0,-3-2 0 0,3 9 0 16,0-6 0-16,3-7 0 0,-3 4 0 0,4-3 0 15,-4-6 0-15,3 12 0 0,1-12 0 0,-1 6 0 16,5-6 0-16,-5 6 0 0,4-6 0 0,-3 6 0 15,3-1 0-15,0-5 0 0,0 6 0 0,0-6 0 16,-4 3 0-16,4-3 0 0,4 0 0 0,-7 0 0 0,3 3 12 16,-4 3-4-16,4-3 0 0,-7-3-8 0,4 6 0 15,-1 0 0-15,-3-6-10 0,4 12 10 0,-1-7 0 0,-3 7 0 16,0 0 0-16,0-3 0 0,-3-3 0 0,3-6 0 16,-4 6 0-16,4-6 12 15,-3 5-93-15,-1 1-19 0,4-6-3 0</inkml:trace>
  <inkml:trace contextRef="#ctx0" brushRef="#br0" timeOffset="185057.041">14697 7902 1579 0,'0'0'32'0,"0"0"10"0,0 0-34 16,0 0-8-16,0 0 0 0,0 0 0 0,0 0 53 0,0 0 9 0,0 0 2 0,0 0 0 15,0 0-52-15,0 0-12 0,7 5 0 0,0-5 0 16,0 0 0-16,0 0 0 0,0 0 0 0,4-5 0 16,-1-1-12-16,-3 3-6 0,4 0-1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vingt-neuf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862821-85FD-4ADC-B83B-3C62E8644793}"/>
                  </a:ext>
                </a:extLst>
              </p14:cNvPr>
              <p14:cNvContentPartPr/>
              <p14:nvPr/>
            </p14:nvContentPartPr>
            <p14:xfrm>
              <a:off x="1614240" y="169200"/>
              <a:ext cx="3652920" cy="3397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862821-85FD-4ADC-B83B-3C62E864479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880" y="159840"/>
                <a:ext cx="3671640" cy="341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435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utilise</a:t>
            </a:r>
            <a:r>
              <a:rPr lang="en-US" dirty="0"/>
              <a:t> le </a:t>
            </a:r>
            <a:r>
              <a:rPr lang="en-US" dirty="0" err="1"/>
              <a:t>verbe</a:t>
            </a:r>
            <a:r>
              <a:rPr lang="en-US" dirty="0"/>
              <a:t> “essayer” et le </a:t>
            </a:r>
            <a:r>
              <a:rPr lang="en-US" dirty="0" err="1"/>
              <a:t>sujet</a:t>
            </a:r>
            <a:r>
              <a:rPr lang="en-US" dirty="0"/>
              <a:t> “Justin.”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6FAE763-E161-449A-B32B-48B7C7CB85B1}"/>
                  </a:ext>
                </a:extLst>
              </p14:cNvPr>
              <p14:cNvContentPartPr/>
              <p14:nvPr/>
            </p14:nvContentPartPr>
            <p14:xfrm>
              <a:off x="1077120" y="582840"/>
              <a:ext cx="10379880" cy="3392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6FAE763-E161-449A-B32B-48B7C7CB85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7760" y="573480"/>
                <a:ext cx="10398600" cy="341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922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vingt-neuf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AVERTISSEMENT !</a:t>
            </a:r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Vive la fête!</a:t>
            </a:r>
          </a:p>
          <a:p>
            <a:pPr marL="0" indent="0" algn="ctr">
              <a:buNone/>
            </a:pPr>
            <a:r>
              <a:rPr lang="fr-FR" dirty="0"/>
              <a:t>les quatre saisons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66B8-E829-47E0-8914-C9980ED2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AVERTISSEMENT! AVERTISSEMENT!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34760-75CF-46CE-910F-D86C2747F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49196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Unit 5 Exam </a:t>
            </a:r>
          </a:p>
          <a:p>
            <a:pPr marL="0" indent="0" algn="ctr">
              <a:buNone/>
            </a:pPr>
            <a:r>
              <a:rPr lang="en-US" dirty="0"/>
              <a:t>Friday, January 31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D91511-60BA-4C58-9713-70B8086E2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885" y="1134856"/>
            <a:ext cx="6293177" cy="327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80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1AF71-4A24-4566-8A7D-BE7681C0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2FFE5-31F3-42B7-BA03-09A750E98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896"/>
            <a:ext cx="10515600" cy="56700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Quel est un loisir que vous faites pendant l’automne ?</a:t>
            </a:r>
          </a:p>
          <a:p>
            <a:pPr marL="0" indent="0">
              <a:buNone/>
            </a:pPr>
            <a:r>
              <a:rPr lang="fr-FR" dirty="0"/>
              <a:t>Quelle est une activité que vous faites avec votre meilleur(e) ami(e) ?</a:t>
            </a:r>
          </a:p>
          <a:p>
            <a:pPr marL="0" indent="0">
              <a:buNone/>
            </a:pPr>
            <a:r>
              <a:rPr lang="fr-FR" dirty="0"/>
              <a:t>Quelle fête célébrons-nous le quatre juillet? </a:t>
            </a:r>
          </a:p>
          <a:p>
            <a:pPr marL="0" indent="0">
              <a:buNone/>
            </a:pPr>
            <a:r>
              <a:rPr lang="fr-FR" dirty="0"/>
              <a:t>Quel temps fait-il en hiver ?</a:t>
            </a:r>
          </a:p>
          <a:p>
            <a:pPr marL="0" indent="0">
              <a:buNone/>
            </a:pPr>
            <a:r>
              <a:rPr lang="fr-FR" dirty="0"/>
              <a:t>Quel temps fait-il au printemps ?</a:t>
            </a:r>
          </a:p>
          <a:p>
            <a:pPr marL="0" indent="0">
              <a:buNone/>
            </a:pPr>
            <a:r>
              <a:rPr lang="fr-FR" dirty="0"/>
              <a:t>Quel temps fait-il en été ?</a:t>
            </a:r>
          </a:p>
          <a:p>
            <a:pPr marL="0" indent="0">
              <a:buNone/>
            </a:pPr>
            <a:r>
              <a:rPr lang="fr-FR" dirty="0"/>
              <a:t>Quel temps fait-il en automne ?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9BF2C4C-888A-4296-984E-12B1F3ED9E5B}"/>
                  </a:ext>
                </a:extLst>
              </p14:cNvPr>
              <p14:cNvContentPartPr/>
              <p14:nvPr/>
            </p14:nvContentPartPr>
            <p14:xfrm>
              <a:off x="1792080" y="391320"/>
              <a:ext cx="9659880" cy="3459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9BF2C4C-888A-4296-984E-12B1F3ED9E5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82720" y="381960"/>
                <a:ext cx="9678600" cy="347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5855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365D-8866-4BB5-9EE8-24E0A4AA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DBB7A-326A-4E5E-AE95-34DF8C27C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99696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Translate into French: The rain in Paris is often cold and rarely hot.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7BBA6CD-43DB-49E2-96A2-44A152831054}"/>
                  </a:ext>
                </a:extLst>
              </p14:cNvPr>
              <p14:cNvContentPartPr/>
              <p14:nvPr/>
            </p14:nvContentPartPr>
            <p14:xfrm>
              <a:off x="1215360" y="1777680"/>
              <a:ext cx="8345520" cy="3110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7BBA6CD-43DB-49E2-96A2-44A1528310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06000" y="1768320"/>
                <a:ext cx="8364240" cy="312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8292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33276</TotalTime>
  <Words>158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AVERTISSEMENT! AVERTISSEMENT! 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425</cp:revision>
  <cp:lastPrinted>2017-01-26T17:05:00Z</cp:lastPrinted>
  <dcterms:created xsi:type="dcterms:W3CDTF">2016-10-03T16:25:09Z</dcterms:created>
  <dcterms:modified xsi:type="dcterms:W3CDTF">2025-01-29T16:30:46Z</dcterms:modified>
</cp:coreProperties>
</file>