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6" r:id="rId2"/>
    <p:sldId id="407" r:id="rId3"/>
    <p:sldId id="385" r:id="rId4"/>
    <p:sldId id="331" r:id="rId5"/>
    <p:sldId id="405" r:id="rId6"/>
    <p:sldId id="380" r:id="rId7"/>
    <p:sldId id="396" r:id="rId8"/>
    <p:sldId id="392" r:id="rId9"/>
    <p:sldId id="382" r:id="rId10"/>
    <p:sldId id="393" r:id="rId11"/>
    <p:sldId id="394" r:id="rId12"/>
    <p:sldId id="395" r:id="rId13"/>
    <p:sldId id="367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06"/>
            <p14:sldId id="407"/>
            <p14:sldId id="385"/>
            <p14:sldId id="331"/>
            <p14:sldId id="405"/>
            <p14:sldId id="380"/>
            <p14:sldId id="396"/>
            <p14:sldId id="392"/>
            <p14:sldId id="382"/>
            <p14:sldId id="393"/>
            <p14:sldId id="394"/>
            <p14:sldId id="395"/>
            <p14:sldId id="36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19:24:59.2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14143 4556 576 0,'0'0'12'16,"0"0"4"-16,-7-6 0 0,0 6 0 0,7 0-16 0,-4-6 0 0,4 6 0 0,0 0 0 0,-10 0 8 0,10 0 0 16,-7-6-8-16,7 6 12 0,-7 0 7 0,7 0 1 15,-8-3 0-15,8 3 0 0,0 0 19 0,0 0 4 16,0 0 1-16,0 0 0 0,0 0-8 0,0 0-2 16,0 0 0-16,0 0 0 0,0 0-1 0,0 0 0 0,0 0 0 15,0 0 0-15,0 0-13 0,0 0-2 16,0 0-1-16,0 0 0 0,0 9 6 0,4-3 1 0,-4 0 0 15,4 6 0-15,-1-6 1 0,-3 5 1 0,4-8 0 0,-1 9 0 16,1 0 3-16,-4 6 1 0,3-7 0 16,1-2 0-16,-4 9 7 0,3-1 2 15,1-5 0-15,-1 0 0 0,-3 3-16 0,4 2-3 16,-1 7-1-16,1-10 0 0,-4 10-5 0,3-6-1 0,1-1 0 0,-1 4 0 16,-3-4-1-16,4 1 0 0,-1-3 0 0,1 2 0 15,0 1-3-15,-1-6-1 0,1 0 0 0,-1 8 0 16,1-8-8-16,-1 0 0 0,1-1 0 0,-1-2 0 15,4 3 0-15,-3 0 8 0,-1 0-8 0,1-7 0 16,-1 10 13-16,-3-6-2 0,4 6-1 0,-1-4 0 16,1 1-10-16,0 0-11 0,-1-6 3 0,1 3 0 15,-1 2 8-15,1 1 0 0,-4-12 0 0,0 0 0 16,0 6 0-16,0-6 9 0,0 0-9 0,0 0 0 0,0 0 17 0,0 0-3 16,0 0-1-16,0 0 0 0,0 0-4 15,0 0-1-15,-4 6 0 0,4-6 0 0,0 0-8 16,-10 0-11-16,2 0 3 0,1 6 0 15,4 0-45-15,-1-3-9 0,-3 5-2 16,7-8 0-16,0 0-56 0,-3 9-12 16,3-9-3-16</inkml:trace>
  <inkml:trace contextRef="#ctx0" brushRef="#br0" timeOffset="949.211">14626 4994 996 0,'0'0'28'0,"0"0"7"0,0 0-35 0,0 0 0 0,-7 0 0 0,7 0 0 0,-7 0 76 0,0 0 8 16,0 0 1-16,-4 0 1 0,4-6-13 0,0 6-2 15,0-12-1-15,-3 7 0 0,3-1-25 0,0 3-5 16,-4 3 0-16,0-6-1 0,1 0-3 0,-1 0-1 16,1 6 0-16,-1 0 0 0,0-6-18 0,1 6-3 15,-1 0-1-15,1 6 0 0,3-6-13 0,-4 6 0 16,4 0 8-16,-4 0-8 0,4-6 0 0,0 6 0 15,0 0 8-15,0 8-8 0,0-8 0 0,-3 0 11 16,2 0-11-16,5 6 10 0,-4-7-1 0,3-2 0 0,-3 6 0 16,4 0 0-16,-4-3-9 0,3 0 0 15,4 0 9-15,-3 0-9 0,3-6 10 0,-4 5-2 16,4-5-8-16,0 6 12 0,-3 0-12 0,3 3 0 0,3 3 0 0,-3-6 0 16,0-6 0-16,4 6 0 0,-4 5 0 0,3-5 0 15,1 0 0-15,-1 3 0 0,-3-3 0 0,7 0 0 16,-3 0 0-16,-1 5 0 0,4-5 0 0,0 0 0 15,1 0 0-15,-1 0 0 0,3-6 0 0,-3 0 0 16,4 0 0-16,-1 0 0 0,1 0 0 0,3 0 0 16,-3 6 0-16,3-6 0 0,0 0 0 0,-7-6 0 15,4 0 0-15,-4 0 9 0,0-6-9 0,0 1 8 16,3-1-8-16,-3 3 12 0,0-3-12 0,0-5 12 16,-3 5-2-16,3-3 0 0,-3 9 0 0,-1-11 0 15,1 5-10-15,-1 0 10 0,1-6-10 0,-1 10 10 16,-3-4-10-16,4 0 8 0,-4 6-8 0,3-8 8 0,-3 8-8 15,0 0 0-15,0 6 0 0,0 0 0 0,0 0 0 16,0 0 8-16,0 0-8 0,0 0 0 16,0 0 0-16,0 0 0 0,0 0 0 0,0 0 0 0,0 0 0 0,-3 3-14 15,-4 6 5-15,3 5 1 0,1-2 8 0,3 0-10 16,0-1 10-16,-4 10-10 0,4-3 10 0,0-1 0 16,4 1 0-16,-1 3 0 0,1-4 8 0,-1-2-8 15,1 3 10-15,3-1-10 0,-4-5 8 0,4-6-8 16,0 6 0-16,0 2 9 0,1-8-9 0,-1 6 0 15,-4-6 0-15,4 0 0 0,-3 0 0 0,3-1 0 0,-4 1 0 16,1 0 0-16,3 3 0 0,-4-9-14 0,1 6 3 0,-4-6 1 16,7 6-11-16,-4 0-3 0,5-6 0 0,-5 11 0 31,1-11-12-31,-1 12-4 0,4-9 0 0,-3 6 0 16,-4-3-19-16,3 3-4 0,-3-9-1 0,4 5 0 15,-1 7-19-15,1-6-4 0,-1 0-1 0,-3-6-314 0,0 0-63 0</inkml:trace>
  <inkml:trace contextRef="#ctx0" brushRef="#br0" timeOffset="2375.152">15660 4500 1067 0,'0'0'30'0,"0"0"7"0,0 0-29 0,0 0-8 16,0 0 0-16,0 0 0 0,0 0 44 0,0 0 7 0,0 0 1 0,0 0 1 15,0 0 7-15,0 0 0 0,-7-6 1 0,0 6 0 16,3-6 1-16,-3 6 0 0,0-5 0 0,4 5 0 16,-5-9-14-16,1 6-2 0,0-6-1 0,4 9 0 15,3 0-23-15,-11-6-5 0,4 6-1 0,-3 0 0 16,-1 0-16-16,0 6 0 15,4-6 0-15,-7 6 0 0,4 0 0 0,-1 3 0 0,1-4 0 0,-5 1 0 16,5 0 0-16,-1 0 0 0,4 6 0 0,-3-3 0 16,-1-1 0-16,4 7 12 0,-4-9-3 0,1 6 0 15,-1 0 7-15,4-7 0 0,-7 4 1 0,3-3 0 16,1 6 3-16,-1 0 0 0,4-6 0 0,-3-1 0 16,-1 7-8-16,4-3-2 0,-4-3 0 0,1 6 0 15,3-6-10-15,0 5 0 0,-4-11 0 0,4 6 0 16,0 6 0-16,4-6 0 0,-5 3 0 0,1 2 0 15,7 1 0-15,-3 0 0 0,-1 0 0 0,1-6 0 16,3 5 0-16,0 4 0 0,0-9 0 0,0 0 0 0,3 0 0 16,-3-6 0-16,4 11 0 0,-4-11 0 0,0 0-11 0,3 6 11 15,4 0-8-15,1 0 8 0,-8-6 0 16,7 3 0-16,-7-3 0 0,7 6 0 0,0-6 0 0,0 0 0 16,0 0 0-16,0 0 0 0,0 0 0 15,0 0 0-15,0-6 0 0,0 6 11 0,0-3-11 0,-3 0 0 16,3 0 0-16,0 3 0 15,0 0 0-15,-7 0 0 0,7 0 0 0,0 0 0 0,0 0 0 0,-7 0 0 16,7 0 0-16,0 0 0 0,0 3 0 0,0 0 0 16,0-3-10-16,0 3 10 0,0 3 0 0,4-6-9 15,-4 0 9-15,0 6 0 0,4-6 0 0,-1 6 0 0,1-1 0 16,-1 1 0-16,1-6 0 0,3 12 0 0,-3-6 0 0,-1 0 0 16,4 0 0-16,-3 3 0 0,0 2 0 15,-1 1 0-15,-3-6 0 0,4 0 0 0,-1 0 0 0,-3 6 0 16,4-4 0-16,-4 4 0 0,4-6 0 0,-4 6 0 15,3-1 0-15,-3-2 0 0,-3 3 0 0,3-6 0 16,0 6 0-16,0-6 8 0,-7-1-8 16,4 7 8-16,-1-3-8 0,1-3 0 0,-1 0 0 0,1 0 0 15,-1 0 0-15,-3 5 0 0,0-5 0 0,0-6 0 16,4 6 0-16,-4 0 9 0,0-6-9 0,0 0 0 16,-7 6 14-16,3 3-4 0,1-3-1 0,-4 5 0 15,7-11-9-15,-8 6 8 0,1 6-8 0,-3-12 8 16,3 6-8-16,0-6 8 0,0 6-8 0,0 0 8 15,0-1-8-15,-4 4 0 0,4-9 0 0,-4 6 0 16,4 0 0-16,-3 0 0 0,3 0 0 0,-4-6 0 16,1 6 0-16,-1-6 0 0,0 6 0 0,1-1 0 15,-1-2 0-15,-3 0 0 0,3 0 0 0,1 0 0 0,-1-3 0 16,1 3-12-16,-1 3 4 0,1-6 8 0,-1 0-14 0,0-6 5 16,1 6 1-16,3-3 0 0,-4 0 0 0,1 0 0 15,3 3 0-15,-1-3 0 16,1 3-17-16,0-3-3 0,0 3-1 0,0-5 0 15,7 5-7-15,-3-6 0 0,3 6-1 16,0 0 0-16,0 0-47 0,0 0-8 0,-4 0-3 0</inkml:trace>
  <inkml:trace contextRef="#ctx0" brushRef="#br0" timeOffset="3253.689">15790 5006 759 0,'0'0'16'0,"0"0"4"0,0 0 1 0,0 0 1 0,0 0-22 15,0 0 0-15,0 0 0 0,0 0 0 0,0 0 45 0,0 0 5 16,0 0 1-16,-7 0 0 0,7 0 11 0,-7 0 2 0,0 0 1 0,7 0 0 16,0 0-10-16,0 0-3 0,0 0 0 0,0 0 0 15,0 0-28-15,0 0-7 0,0 0-1 0,0 0 0 16,0 0-6-16,0 0-2 0,0 0 0 0,0 0 0 15,0 0 3-15,0 0 0 0,0 0 0 0,-3 0 0 16,3 0 8-16,0 0 1 0,0 12 1 0,0-7 0 16,0 4-2-16,3-3-1 0,-3 0 0 0,0 0 0 15,4 0-2-15,-4 6 0 0,3-7 0 0,-3 7 0 16,4-6-2-16,-4 3-1 0,3 3 0 0,1-1 0 16,-1 1 3-16,1 0 0 0,-1-3 0 0,1 3 0 15,-1-1-3-15,1 1 0 0,0-6 0 0,-1 6 0 16,4-1-13-16,-3 4 0 0,3-9 0 0,0 6 0 15,-4-6 0-15,4 5 9 0,0-2-9 0,-3-3 8 16,3 6-8-16,0-6 8 0,0 0-8 0,-3 0 8 16,3 5 7-16,0-5 1 0,-7-6 0 0,0 0 0 15,3 0 9-15,4 3 3 0,4 0 0 0,-4-3 0 0,0-3-16 16,4 0-4-16,-4-3 0 0,3 6 0 0,-3-6 1 0,4-5 0 16,-1-1 0-16,1 0 0 15,-4 3 0-15,4-2 0 0,-1-1 0 0,1 0 0 0,-4 0-9 16,0-5 0-16,4 8 0 0,-8-9 8 0,4 1-8 15,0 2 0-15,0 3 0 0,-3 0 0 0,-4-5-9 0,3 2 9 16,1 3-12-16,-4-5 12 16,0 5-15-16,0 0 4 0,0 3 1 0,-4-3 0 0,4 1-2 0,0 5 0 15,-3-6 0-15,-4 6 0 0,3-8 12 0,1 5 0 16,-4 6 0-16,3-9 0 0,1 6 0 0,-1-6 0 16,0 6 0-16,4 6 0 0,-3 0 0 0,3-5 0 15,0-4 0-15,0 9 0 0,0 0-12 0,0 0-6 0,0-3-2 0,3-3 0 31,1 3-16-31,0 3-3 0,-1-6-1 0,1 6 0 16,3-12-22-16,-4 12-5 0,1-6-1 0,3 6-428 0,-4-5-85 16</inkml:trace>
  <inkml:trace contextRef="#ctx0" brushRef="#br0" timeOffset="3793.813">16277 5118 996 0,'0'0'28'0,"0"0"7"0,0 0-35 0,0 0 0 0,0 0 0 0,4 11 0 16,-4-5 41-16,0 0 2 0,3 3 0 0,-3-3 0 15,0-6 14-15,0 0 3 0,0 6 1 0,0-6 0 16,4 6-33-16,-4 5-8 0,0-11 0 0,3 6-1 16,1 0-4-16,-4-6-1 0,0 0 0 0,0 6 0 15,3 0-14-15,-3 3 0 0,0 2 0 0,4 1-10 16,-4-6 10-16,0 0 0 0,0-6 0 0,0 12 0 15,0-1 0-15,0-8 0 0,0 6 0 0,0 0 0 16,0-9 0-16,0 6-12 0,3 0 2 0,-3 0 0 16,0 5-2-16,0-11-1 0,0 0 0 0,0 0 0 31,0 6-38-31,0-6-7 0,0 0-2 0,0 0-308 0,0 0-61 0</inkml:trace>
  <inkml:trace contextRef="#ctx0" brushRef="#br0" timeOffset="4213.211">16327 4483 1288 0,'-4'11'36'0,"4"-11"8"0,0 12-35 0,-4 0-9 0,1-6 0 0,3-3 0 16,-4 3 13-16,1 5 1 0,3-11 0 0,0 0 0 15,0 0 12-15,0 0 2 0,-4 6 1 0,4-6 0 16,0 0 2-16,0 0 0 0,0 0 0 0,0 0 0 0,-7 0-19 0,7 0-3 16,0 0-1-16,-3-6 0 15,-4 6-48-15,3-6-9 0,4 6-3 0,0 0-372 16,-7-5-74-16</inkml:trace>
  <inkml:trace contextRef="#ctx0" brushRef="#br0" timeOffset="5213.777">16799 4926 968 0,'0'0'21'16,"0"0"5"-16,0 0 1 0,0 0 0 0,-3 6-27 0,3-6 0 0,0 0 0 0,-4 12 0 15,4-12 45-15,0 0 4 0,0 0 1 0,0 0 0 16,0 0 5-16,0 0 1 0,-7 0 0 0,7 0 0 0,-10 0-7 0,10 0-1 16,-4-12 0-16,1 12 0 0,-5-6-26 0,8 6-6 15,-3-5 0-15,3 5-1 0,0 0-7 0,-4-6 0 16,-3 3-8-16,7 3 12 0,0 0 12 0,0 0 1 16,0 0 1-16,-7 0 0 0,7 0 2 0,0 0 0 15,0 0 0-15,-10 0 0 0,3 3-8 0,0-3-2 0,7 0 0 16,-7 0 0-16,7 0-3 0,-8 6-1 0,8-6 0 0,-7 5 0 15,0-5-14-15,0 6 11 0,0 0-11 0,4 0 10 16,-4 0-10-16,0 0 10 0,3 0-10 0,-3-6 10 16,4 6-10-16,3-6 0 0,-4 6 0 0,0 8 8 15,1-8-8-15,-1 0 0 16,1 0 0-16,-1 6 0 0,-3-7 0 0,4 4 0 0,-1 3 0 0,4-6 0 16,-3 6 0-16,-1-6 0 0,4 5 0 0,0-2 0 15,-3 0 0-15,3 0 0 0,0 3 0 0,0-7 0 16,0 1-9-16,3 6 9 0,-3-6-12 0,0-6 12 15,4 3-12-15,-4-3 12 0,0 0-12 0,0 0 12 16,0 0-16-16,3 3 3 0,-3-3 1 0,4 6 0 16,-4-6 12-16,0 0 0 0,7 0 0 0,-7 0-9 15,3 9 9-15,-3-9 0 0,7 0 0 0,-7 0 0 16,4 5 0-16,-4-5 0 0,7 0 0 0,-3 0 0 16,3 0 0-16,0 0 8 0,-4 6-8 0,4-6 0 0,0 0 0 0,-3 0 0 15,-4 0 0-15,7 0 0 0,-7 0 0 0,7 6 0 16,-4-6 0-16,4 6 0 0,-7-6 0 0,8 0 0 15,-5 0 0-15,4 6 0 0,-3-6 0 0,3 6 0 16,-4 0 0-16,-3-6 0 0,7 0 0 0,0 0 0 16,0-6 0-16,-7 6 0 0,7 6 0 0,-3-6 0 15,3 3 0-15,0 0 0 0,-3 5 0 0,-1-2 0 16,4-6 0-16,-3 6 0 0,-1 0 0 16,4 0 0-16,-3 0 0 0,3 0 0 0,-4 5 0 0,-3-8 0 15,4 3 0-15,0 0 0 0,-1 0 0 0,1 6 0 16,-1-6 0-16,-3 5-8 0,0-11 8 0,4 12-8 15,-4-9 8-15,0 6-8 0,0-3 8 0,0 8 0 16,0-14 0-16,-4 6 0 0,-3 0 0 0,4 0 11 0,3-6-3 0,-4 6 0 16,-3 0 0-16,0-3 0 0,7-3 0 0,-11 0 0 15,-3 3-8-15,4-3 8 0,-1-3-8 0,-3 3 8 16,0 0-8-16,3-3 0 0,1 3 0 0,-1-6-11 31,-3 0-23-31,3 0-5 0,1 0-1 0,3 0 0 0,0 1-19 16,0-1-4-16,0 3-1 0,-1-3-416 0,5 3-84 0</inkml:trace>
  <inkml:trace contextRef="#ctx0" brushRef="#br0" timeOffset="6421.599">17092 5000 990 0,'0'0'21'0,"0"0"5"0,0 0 1 0,0 0 1 0,0 0-28 16,0 0 0-16,-7 0 0 0,0 6 0 0,7-6 13 0,0 0-3 16,-7 0-1-16,7 0 0 0,-7 0-9 0,7 0-12 15,-7 0 2-15,7 0 1 0,0 0 9 0,0 0 0 16,0 0 8-16,0 0-8 0,0 0 0 0,0 0 0 15,0 0-10-15,0 0 10 0,0 0 0 0,0 0 0 16,0 0 8-16,0 0-8 0,0 0 16 0,0 0-2 16,0 0-1-16,0 0 0 0,0 0 13 0,0 0 2 0,0 0 1 0,-4 6 0 15,4-6-4-15,-7 6-1 0,4-1 0 0,3-5 0 16,0 0-3-16,-4 9-1 0,-3-3 0 0,4 0 0 16,3-6-6-16,-4 12-2 0,1-6 0 0,3 0 0 15,-4-1 1-15,0 7 0 0,1-6 0 0,-1 0 0 16,1 3-13-16,-1-3 9 0,1 0-9 0,3 5 8 15,-4-5 1 1,1 0 0-16,3-6 0 0,0 0 0 0,0 0 1 0,-4 9 0 0,4 0 0 0,0 0 0 16,-3 2-10-16,3-11 12 0,0 0-12 0,3 6 12 15,-3 0 1-15,0-6 1 0,4 6 0 0,-4-6 0 16,0 0-14-16,0 0 0 0,0 0 8 0,0 0-8 16,0 0 12-16,7 6-1 0,0-6 0 0,-7 0 0 15,7 0-2-15,-4 0 0 0,-3 0 0 0,8 0 0 16,-8 0 0-16,0 0 0 0,7 6 0 0,-7-6 0 0,7 0 2 15,-7 0 0-15,3 0 0 0,-3 0 0 16,7 0 10-16,-7 0 3 0,0 0 0 0,7 0 0 0,0 0-24 0,-7 0 0 16,7 0 0-16,0 0 8 0,-7 0 3 0,8 0 1 15,-1 0 0-15,-4 0 0 16,-3 0-12-16,7 0 10 0,0 0-10 0,0 0 10 0,-7 0-10 0,7 0 0 16,-3 3 0-16,-4-3 0 0,7-3 0 0,0 3 0 15,-4 0 0-15,-3 0 0 0,0 0 0 0,8 3-9 16,-1 0 9-16,0 5-13 0,-4-2-3 0,4 0-1 15,-3 0 0-15,-1 6 0 16,1-6 3-16,-1 5 1 0,1-5 0 0,-1 3 0 0,1 3 13 0,-4-6 0 16,3 0-10-16,1 5 10 0,-4-5 0 0,3 3 0 0,-3-9 0 15,0 6 0 1,0 3 0-16,-3 0 12 0,3-4-4 0,0-5 0 0,0 0 8 0,-4 12 0 16,1-6 1-16,-1 0 0 0,1 3-2 0,-1-3-1 15,-3 5 0-15,4 1 0 0,-4-6-14 0,3 0 9 0,-3 6-9 0,0-6 8 16,4 0-8-16,-5-4 0 0,5 4 0 0,-4 0 8 15,7-6-8-15,-7 6 0 0,7-6 0 0,-11 0 0 16,4 6 0-16,7-6 0 0,-7 0 0 0,0 6 0 16,0-6-23-16,7 0 0 0,0 0 0 0,-11 0 0 15,4 0-34 1,0 0-7-16,7 0-2 0,-10 0-426 0,3 0-84 0</inkml:trace>
  <inkml:trace contextRef="#ctx0" brushRef="#br0" timeOffset="7642.718">17364 5129 1090 0,'0'0'24'0,"-4"6"4"0,1 0 2 0,3 3 2 0,-4 0-32 0,1 0 0 0,-1-4 0 0,1 7 0 16,3-6 35-16,0-6 1 0,0 6 0 0,0-6 0 15,0 0 11-15,0 0 2 0,0 0 1 0,0 0 0 0,0 0-5 16,0 0-1-16,0 0 0 0,0 0 0 15,0 0-3-15,0 0-1 0,0 0 0 0,0 0 0 16,0 0-12-16,0 0-2 0,0 0-1 0,0 0 0 16,0 0-25-16,0 0 0 0,0 0 8 0,0 0-8 0,0 0 0 0,0 0 0 15,0 0 0-15,3 0 0 0,4 0 0 0,-7 0 0 16,4 0 0-16,-1 6 0 0,4-6 0 0,-7 0 0 16,0 0 0-16,0 0 0 0,7 0 0 0,-3 0 12 15,3 0-2-15,0 0 0 0,-4 6-10 0,5-6 0 16,-1 0 9-16,0 0-9 0,0 0 9 0,3 0-9 15,-3 0 12-15,0 0-12 0,0 0 8 0,4 0-8 16,-4 0 0-16,0 0 0 16,0 0 0-16,0 0 0 0,0 0 8 0,4-6-8 0,-4 6 12 0,0 0 0 15,0-6-1-15,-3 6 0 0,3 0-11 0,0-6 10 16,0 0-10-16,0 0 10 0,-4 0-2 0,1-5-8 16,3 2 12-16,-4 3-4 0,5-6-8 0,-5 6 10 15,1-5-10-15,-1-1 10 0,1 3-10 0,-1 0 0 0,1 0 0 0,-1-2 0 16,1-1 0-16,-4 6 0 0,3 0-9 0,1 0 9 15,-1 0 0-15,-3 6-8 0,0 0 8 0,0-9 0 16,0 4 0-16,0 5 0 0,0 0 0 0,0 0 0 16,0 0-10-16,0 0 10 0,0 0-8 0,0 0 8 15,-10 0 0-15,3 0-10 0,0 0 10 0,0 0 0 16,7 0-12-16,-11 0 4 0,4 5 8 0,-4-5-13 16,4 3 2-16,-3 3 1 0,-1-3 0 0,1 6 0 15,-1-9 10-15,4 6-8 0,0 0 8 0,0 0-8 16,0-6 8-16,0 6 0 0,0-1 0 0,3 1-8 15,-3 0 8-15,7-6 0 0,0 0 0 0,0 0 0 0,-7 6 0 16,0 0-8-16,0 3 8 0,3-3 0 16,-3 0 0-16,4-6 0 0,-4 11 0 0,0-5 0 0,3 0 0 0,4-6 0 15,-3 6 0-15,-4 0 0 16,7-6-12-16,0 0 2 0,0 0 1 0,-8 6 0 16,8 3 9-16,0-9-10 0,0 11 10 0,0-11-10 0,0 0 10 0,0 12 0 15,0-6 10-15,-3 0-10 0,-1 0 0 0,4 5 0 16,-3-2 0-16,3-3 0 0,3 6 0 0,-3-6 0 15,0 0 0-15,4 5 0 16,-4-8 0-16,3 3 8 0,1 0-8 0,0 0 0 0,-1 0 9 0,4 0-1 16,-3 0 0-16,-1-6 0 0,4 11-8 0,0-5 10 15,-3 0-10-15,-1-3 10 0,1 0-1 0,-4-3 0 0,7 6 0 16,0 0 0-16,0-3-1 0,-3 8-8 0,-1-5 12 0,4 0-4 16,-7-6 2-16,4 0 0 0,3 6 0 0,0 0 0 15,0-6-1-15,-7 0 0 0,3 6 0 0,4-6 0 16,0 3-9-16,1-3 0 0,-1 0 9 0,0 0-9 15,3 0 0 1,-3 0 9-16,0 3-9 0,4 0 0 0,-4-6 0 0,0 3 0 0,0 0 0 0,4 0 0 16,-4 3 0-16,3-3-11 15,1-3 2-15,-1 3 0 0,-2 3-9 0,6-3-2 0,-4 0 0 0,1 0 0 32,-1 0-13-32,4 0-3 0,-3 6-1 0,0-6 0 15,-1 5-14-15,1-5-2 0,-1 6-1 0,1-6 0 16,0 6-2-16,-1-6-1 0,1 0 0 0,-1 6 0 0,1-6 7 15,0 6 2-15,-4-6 0 0,3 0 0 0,-3 6 15 0,0-6 3 16,0 0 1-16,4 0 0 0,-4 0-3 0,0 0-1 0,0 0 0 0,0-6 0 16,-3 6-40-16,-1-6-8 0,4 6-2 0</inkml:trace>
  <inkml:trace contextRef="#ctx0" brushRef="#br0" timeOffset="35963.542">11920 4585 590 0,'0'0'12'0,"0"0"4"0,0 0 0 0,-3 6 1 0,3 0-17 0,0 9 0 0,0-9 0 0,0 0 0 16,0-6 64-16,0 6 8 16,0 5 3-16,0-11 0 0,0 0 9 0,0 0 1 0,3 6 1 0,-3-6 0 15,0 0-1-15,0 0 0 0,7-6 0 0,0 6 0 16,-3 0-16-16,-4 0-3 0,4 0-1 0,-4 0 0 15,7-6-23-15,-7 6-5 0,0 0-1 0,3 0 0 16,-3 0-11-16,0 0-2 0,0 0-1 0,0 0 0 16,4-5-14-16,-4 5-8 0,0 0 8 0,0 0-8 15,0 0 0-15,0 0 0 0,0 0-10 0,-7 5 10 16,3 1 0-16,-3-6 0 0,0 6 0 0,3 3 0 16,-3 0 0-16,4 0-13 0,-4-9 4 0,7 0 1 15,-7 6 8-15,0-1-12 0,7-5 12 0,-4 6-12 16,4-6 12-16,-7 6 0 0,7-6 0 0,0 0-8 15,-7 0 8-15,0 0 0 0,7 0 0 0,-7 0 0 16,7 0 0-16,0 0 0 0,0 0 0 0,-11 0 0 16,11 0 0-16,-7 0 0 0,0 12 0 0,0-9 0 15,7-3 0-15,-10 0 0 0,3 0 0 0,-1 0 0 0,1 3 0 16,0 3 0-16,4 2 0 0,-4-2 0 0,0 0-8 0,0 6 8 16,0 6-8-16,0-10 8 0,3 4 0 0,-3 6-8 15,3-6 8-15,-3-1 0 0,4 1 0 0,-1 3 0 16,1-3 0-16,3-1-8 15,-4 7-17-15,4-12-3 0,0 3-1 0,0 2 0 0,0 1 45 0,0 0 8 16,0-6 3-16,0 3 0 0,0-3-27 0,0 5 0 16,0-5 0-16,4 6 0 0,-4 0 0 0,3-6 0 15,-3 2 0-15,4 4 0 0,-1 0 0 0,1-6 0 16,-1 6 0-16,1-7 0 16,-4 10-16-16,4-6-9 0,-1 0-2 0,1 3 0 0,3-7 43 0,0 1 9 15,-4 6 2-15,4-6 0 0,4 0-27 0,-4 3 0 16,0 2 0-16,0-5 0 0,0 0 0 0,0 6 8 15,4-6-8-15,-4 3 0 0,3 2 0 0,-3 1 0 0,0-6 0 16,4 0 0-16,-4 0 0 0,4 6 0 0,-4-1 8 0,3-2-8 31,1 3-22-31,-4-6-6 0,0 0-2 0,4 5 0 0,-4-5 75 0,0 0 15 0,3-3 4 0,-3-3 0 16,4 0-64-16,0 0-21 0,-4 0 0 0,3-3 0 16,-3-3 21-16,4 0 8 0,-4-5 0 0,0 5 0 15,3 0-47-15,-2-9-9 0,-1 3-3 0,0-5 0 16</inkml:trace>
  <inkml:trace contextRef="#ctx0" brushRef="#br0" timeOffset="36536.19">12270 4500 754 0,'0'0'21'0,"0"0"5"0,0 0-26 0,0 0 0 0,0 0 0 0,0 0 0 16,0 0 71-16,0 0 9 0,0 0 1 0,0 0 1 15,0 0-18-15,0 0-4 0,0 0-1 0,0 0 0 16,0 0-23-16,0 0-5 0,0 0-1 0,0 0 0 0,0 0-4 0,0 0-1 16,0 0 0-16,3 6 0 0,1 0 2 0,-1 6 0 15,1-6 0-15,-1 2 0 0,1 4-10 0,-4 6-1 16,3-6-1-16,1 2 0 0,-4 4-15 0,3 0 11 15,-3-7-11-15,4 7 10 0,-4-3-10 0,3-4 0 16,-3 1 0-16,4 0 8 0,-4-3-8 16,3 0 8-16,-3-1-8 0,4-2 8 15,-4-6-89-15,0 12-19 0,0-12-3 0</inkml:trace>
  <inkml:trace contextRef="#ctx0" brushRef="#br0" timeOffset="37379.574">12492 4968 720 0,'0'0'20'0,"0"0"5"15,0 0-25-15,0 0 0 0,0 0 0 0,0 0 0 0,0 0 81 0,0 0 11 16,0 0 3-16,0 0 0 0,0 0-25 0,0 0-5 16,0 0-1-16,0 0 0 0,0 0-16 0,0 0-3 15,0 0-1-15,0 0 0 0,0 6-19 0,0-6-4 16,0 0-1-16,0 0 0 0,3 8 16 0,-3-8 2 16,0 0 1-16,0 0 0 0,0 0-11 0,7 0-3 15,1 0 0-15,-8 0 0 0,3 6-25 0,-3-6 0 0,7-6 0 16,0 6 0-16,0-6 0 0,0 6 0 0,0-2 0 15,-7 2 0-15,7 0 0 0,0-6 0 0,0 3 0 0,1 0 0 16,-1 3 0-16,0 0 0 0,0 0 0 16,3 0 0-16,-3-6 21 0,0 6-1 15,0 0 0-15,0-6 0 0,1 6-20 0,-5 0 0 16,4 0 0-16,-3-6 0 0,-4 6 0 0,3 0 0 0,-3 0 0 0,0 0 0 16,4-6 0-16,-1 0-18 0,-3 0 3 0,0-5 1 31,0 5-12-31,-3 0-2 0,-1 3-1 0,1-9 0 0,-1 6 13 0,-3 0 2 0,0-5 1 0,0 11 0 15,0-6-12-15,-4 0-3 16,1-3 0-16,-1 3 0 0,11 6 56 0,-7 0 12 0,0 0 1 0,-4 0 1 16,1 6-22-16,-1-3-4 0,4 3 0 0,-3 0-1 15,3 0-15-15,0 0 0 0,0-1 8 0,-1 1-8 16,1-6 0-16,0 12 11 0,4-6-11 0,-1 3 10 16,-3-3-10-16,0 5 0 0,4-5 0 0,-1 6 0 0,-3-6 0 15,4 0 0-15,-1 0 0 0,0 6 0 0,4 2 0 0,-3-8 0 16,-1 6 0-16,1-6 0 0,3 5 0 0,0-2 0 15,0-9 0-15,0 12 0 0,0 0 0 0,0 0 0 16,0-7 0-16,0 7 0 0,3-6 0 0,-3 3 0 16,4 3 0-16,-1-1 0 15,1 1 0-15,0 0 0 0,-1 0 0 0,1-3 0 16,-1 2 0-16,4-5 0 0,-3 6 0 0,3-6 0 0,0 3 0 0,-4 2 0 16,1-5 0-16,-1 0 0 0,4 0 0 0,-3 0 0 15,3-6 0-15,0 6 0 0,-3 0 0 0,3-6 0 16,-4 0 0-16,4 0 0 0,0 0 0 0,0-6 0 15,-3 0 0-15,3 0 0 0,-4 0 0 0,5 6 0 0,-1 0 0 0,0 0-510 16,0-6-104-16</inkml:trace>
  <inkml:trace contextRef="#ctx0" brushRef="#br0" timeOffset="38315.937">12823 4900 1249 0,'0'0'27'0,"0"0"5"0,0 0 2 0,0 0 2 0,0 0-28 0,0 0-8 16,0 0 0-16,0 0 0 0,0 0 67 0,0 0 12 15,-3 0 2-15,3 0 1 0,0-6-41 0,0-6-8 0,-4 6-1 0,4 1-1 16,0 5-16-16,4-6-3 0,-4 0-1 0,0 0 0 15,0 6-11-15,0 0 8 0,0 0-8 0,0 0 8 16,0 0-8-16,0 0 0 0,0 0 9 0,0 0-9 16,0 0 0-16,0 0 8 0,0 0-8 0,0 0 0 15,0 0 0-15,0 0 0 0,-7 0 0 16,7 0 0-16,-7 6 0 0,3 0 0 0,1 0 0 0,3-6 0 16,-7 5 0-16,7-5 0 0,0 0 0 0,-4 6 11 15,4-6 5-15,-3 0 2 0,-4 12 0 0,3-6 0 16,4-6 8-16,-3 0 2 0,3 0 0 0,-7 6 0 15,7-6-4-15,0 0 0 0,0 0 0 0,-8 3 0 16,8-3-15-16,-3 6-9 0,3-6 10 0,-7 6-10 16,3-1 0-16,4-5-15 0,-3 6 2 0,3-6 0 15,-7 12 13-15,7-6 12 0,-4 0-3 0,4 0 0 16,-3 3-9-16,3-4 0 0,0-5 0 0,-4 12 0 16,4 0 0-16,0-6 0 0,0-6 0 0,0 6 0 15,4 0 0-15,-4-1 0 0,0-5 0 0,3 9 0 0,1-3 0 16,-4-6 0-16,3 6 0 0,-3-6 0 0,4 6 0 15,3-6 0-15,-7 0 0 0,3 6 0 0,1 0 0 0,-4-6 0 16,7 0 0-16,-3 6 0 0,-4-6 0 0,7 0 0 16,-7 0 11-16,3 0-11 0,-3 0 8 15,7 0-8-15,0 0 0 0,-7 0 9 0,4 5-9 16,-4-5 0-16,7 0 9 0,-7 0-9 0,3 0 0 0,-3 0 8 16,4 0-8-16,-4 0 0 0,0 0 0 0,0 0 0 15,7-5 0-15,-7 5 0 0,7 0 0 0,-4 0 0 16,-3 0 0-16,4 0 0 0,-4 0 0 0,7 5-10 15,0-5 10-15,0 6-10 0,-7-6 10 0,4 6 0 0,3 0 0 16,0 0 0-16,-4-3 0 0,1 3-8 0,-1 0 8 16,1 5 0-16,-1-5 0 0,-3 6-8 0,4-6 8 0,-1-3 0 15,-3 3 0-15,0 0 0 0,0 5 0 0,0 1 0 16,0-6 0-16,0-6 0 0,0 0 0 0,0 0 0 16,0 6 0-16,0 6 0 0,0-9 0 0,0-3 0 15,0 0 0-15,0 0 0 0,-3 8 0 0,3-8 8 16,-4 9-8-16,1-3 9 0,-4 0-9 0,3-6 10 15,4 0-10-15,-7 0 10 0,0 0-10 0,-3 0 10 16,10 0-10-16,-7 0 0 0,0 0 9 0,-1 0-9 16,1-6 0-16,-3 6 0 0,3 0 0 0,0 0 0 15,0 0-36 1,0 0-3-16,7 0 0 0,-4 0 0 16,4 0-51-16,-7 0-10 0,0 6-3 0,3 0-398 0,4-6-80 0</inkml:trace>
  <inkml:trace contextRef="#ctx0" brushRef="#br0" timeOffset="39153.229">13116 4450 860 0,'0'0'19'0,"0"0"4"0,0 0 1 0,0 0 0 0,0 0-24 0,0 0 0 16,0 0 0-16,0 0 0 0,0 0 33 0,0 0 3 16,0 0 0-16,0 0 0 0,0 0 12 0,0 0 4 15,0 0 0-15,0 0 0 0,0 0-7 0,-7 0-1 16,7 0 0-16,-7 6 0 0,4 0-28 0,3-6-7 15,0 0-1-15,0 0 0 0,0 0-8 0,-7 0 8 16,7 0-8-16,-4 9 8 0,4-9 0 0,0 0 0 16,0 0 0-16,0 6 0 0,-3 0 4 0,3-1 0 0,0 1 0 15,0 0 0-15,0 0 22 0,0 6 5 0,0-6 1 0,3 0 0 16,-3 2-16-16,0 4-4 0,0-6 0 0,0 12 0 16,4-7-3-16,-4-5-1 15,3 6 0-15,-3 9 0 0,0-10 3 0,4 4 0 0,-1 3 0 0,1-1 0 16,-1 1-19-16,1-3 0 0,-1 2 0 0,1 1 0 15,-1 0 0-15,-3 2 0 0,4 4 0 16,-1-7 0-16,1 4 13 0,-1 2-4 0,-3 1-1 0,4-3 0 16,-1 2-8-16,-3-5 0 0,4 2 0 15,0 4 0-15,-4-7 0 0,0 10 8 0,0-4-8 0,3-2 8 16,-3 3-8-16,0-1 0 0,0-5 0 0,4 8 0 16,-1-8 0-16,-3-1 8 0,4 4-8 0,-1-9 12 15,-3 11 0-15,4-2 0 0,-1-9 0 0,1 5 0 16,-1-2-4-16,1 3-8 0,-1-7 12 0,4 1-4 0,-3-6-8 15,3 3 0-15,-3-3 0 0,-1 3 0 16,1-1 8-16,-4-8-8 0,0 0 8 0,0 0-8 16,0 0-20-16,0 0-8 0,0 0-3 0,3 0-526 15,-3 0-106-15</inkml:trace>
  <inkml:trace contextRef="#ctx0" brushRef="#br0" timeOffset="39668.65">12943 4912 701 0,'0'0'20'0,"0"0"4"0,0 0-24 0,0 0 0 0,0 0 0 0,0 0 0 15,0 0 88-15,0 0 12 0,0 0 2 0,0 0 1 0,0 0-19 0,0 0-3 16,0 0-1-16,0 0 0 0,0 0-45 0,0 0-10 15,0 0-1-15,0 0-1 0,0 0-23 0,0 0 0 16,0 0 0-16,0 0 0 0,0 0 11 0,4 9-3 16,-4-9 0-16,0 5 0 0,3 1-8 0,-3-6 0 15,0 0 0-15,4 6 0 0,0 0 0 0,3 0 0 16,3 0 0-16,1-6 0 0,-1 0 31 0,4 0 1 16,-3 0 0-16,3 6 0 0,0-6-20 15,0 0-3-15,0 0-1 0,1 0 0 0,6 0-8 0,-7-6 8 16,3 6-8-16,-2 0 8 0,-1 0-8 0,0 6 0 15,0-6 0-15,0 0 0 0,-3-6 0 0,-1 12 0 16,1-6 0-16,-1 0 0 0,-3 0-11 0,4 3 11 16,-4-3-8-16,0 3 8 15,0 0-32-15,-3-3-2 0,3 0 0 0,0 3 0 16,0-1-105-16,-4-2-21 0,8-2-4 0,-11 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1-28T14:53:08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10136 0 0,'0'0'230'0'0,"0"0"30"0"0,0 0 19 0 0,0 0 37 0 0,0 0 125 0 0,0 0 58 0 0,0 0 12 0 0,0 0 1 0 0,0 0 0 0 0,0 0 0 0 0,0 0 0 0 0,0 0 0 0 0,0 0 0 0 0,0 0 0 0 0,0 0-1 0 0,0 0-68 0 0,1 0-294 0 0,2-3-334 0 0,-3 2-865 0 0,0 1-386 0 0,0-1-79 0 0,0-5-18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19:30:40.3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3715 1031 1198 0,'0'0'26'16,"0"0"6"-16,0 0 0 0,-4 6 3 0,4-6-35 0,-3 12 0 0,-1-9 0 0,1 9 0 0,-1-1 8 0,1 1-8 15,-1-6 0-15,1 6 0 0,3-3 21 0,-4 2-2 0,0 1-1 0,4 0 0 16,0-6-6-16,-3 5-2 15,3 1 0-15,0-3 0 0,0 3-10 0,0 0 0 16,0-1 0-16,0 1 8 0,0-3 19 0,0 3 3 16,0 5 1-16,0-5 0 0,3 0 21 0,-3-3 4 15,0 8 0-15,4-5 1 0,0 0-5 0,-1 5 0 0,1 4-1 0,3 3 0 16,-4 2-15-16,4-8-4 0,-3 11 0 0,-1-3 0 16,4-2-4-16,-3 2 0 0,-1-2-1 0,1-1 0 15,-1 4-2-15,1 2 0 0,-1-8 0 0,1 8 0 16,0-5-9-16,-1 2-3 0,-3-2 0 0,7 2 0 15,-7-8-5-15,0 5-8 0,0-2 11 0,-7-3-11 16,7-1 20-16,-3-2-2 0,-1 3-1 0,-3-7 0 16,3-5-17-16,-3 6 0 0,-3-6 0 0,-1 0 0 15,4-6 12-15,-7 3 3 0,3-3 0 0,1-3 0 16,-4 3-4-16,0-6-1 0,-4 0 0 0,4 0 0 0,0 0 0 16,0 6 0-16,-4-6 0 0,4 0 0 0,7-5-10 0,-7-1 12 15,3 3-12-15,-3 3 12 0,3 0-12 0,1-5 0 16,-1 5 0-16,-3-6 0 0,4 6-27 0,-1-3 3 15,4 3 0-15,0 1 0 16,0-1-16-16,0 0-2 16,0 0-1-16,-4-6 0 0,8 6-13 0,-8-5-2 0,4 2-1 0,0-9 0 15,3 6-33-15,1-5-8 0,-1 2 0 0,1-3-1 16,-1 1-19-16,1-1-4 0,-1 3-1 0,1 4-263 16,3-7-53-16</inkml:trace>
  <inkml:trace contextRef="#ctx0" brushRef="#br0" timeOffset="480.079">3203 952 1220 0,'0'0'34'0,"0"0"9"0,0 0-35 0,0 0-8 0,0 0 0 0,0 0 0 15,0 0 31-15,0 0 4 0,0 0 1 0,0 0 0 0,0 0 11 0,0 0 2 16,0 0 1-16,0 0 0 0,0 0-22 0,0 0-4 15,0 0 0-15,0 0-1 0,7 0-11 0,0-6-3 16,0 6 0-16,0 0 0 0,4-6-9 0,0 0 0 16,3 6 0-16,-4-6 8 0,1 6-8 0,-1-3 0 15,-2 6 0-15,6-3 0 0,0 0 0 0,0 0 0 16,4 6 0-16,3 0 0 16,-7 0-10-16,3 0 10 0,-2 0-13 0,2 0 5 15,1-1 8-15,-1 7 0 0,1-3 0 0,3 3 0 0,-3-6 0 0,-4 5 0 16,7-5 0-16,-7 6 0 0,4-6 10 0,-4 0-2 15,4-6-8-15,-4 9 12 0,0-977-12 0,-4 1942 9 16,1-974-9-16,3 5 8 0,0-5-8 0,0 0 0 16,0 0-12-16,4 0 12 15,-4 0-156-15,0 0-23 0,11 0-5 0,-4 0 0 0</inkml:trace>
  <inkml:trace contextRef="#ctx0" brushRef="#br0" timeOffset="1183.33">4000 1722 828 0,'0'0'18'0,"0"0"4"0,0 0 1 0,0 0 0 0,-3 0-23 0,3 0 0 16,0 0 0-16,-7-6 0 0,3 0 76 0,4 6 10 0,0 0 2 0,-7 0 1 16,0-6-15-16,7 6-3 0,-3-5-1 0,3 5 0 15,-4-6-10-15,4 6-3 0,0 0 0 0,-3-6 0 16,3 6-25-16,0 0-6 0,0 0-1 0,-4 0 0 16,1-12-17-16,-1 9-8 0,4 3 8 0,0 0-8 15,0 0 0-15,0 0 0 16,0 0 0-16,0 0 0 0,0 0 0 0,0 0-11 15,0 0 11-15,0 0-12 0,4 3 12 0,3 3 11 0,-4 0-3 0,4 6 0 16,-3-7 13-16,3 1 3 0,-4 6 0 0,4-6 0 16,0 9-5-16,1-4-1 0,-1 1 0 0,0-6 0 15,-4 6 3-15,4 0 1 0,-3-7 0 0,3 4 0 16,-4-3 2-16,1 0 0 0,-1 0 0 0,4 0 0 16,1 0-10-16,-1 0-2 0,3-1 0 0,-3-5 0 15,0 6-3-15,0-3-1 0,4-3 0 0,-4 0 0 16,4 0-8-16,3-3 12 0,-4 3-12 0,1 0 12 0,-4 0-12 15,3-6 12-15,-2 1-12 0,6-1 12 0,-7-6-12 16,0 6 8-16,3 6-8 0,-3-6 8 16,-3-6 0-16,3 4 0 0,-4-4 0 0,8-6 0 0,-7 6 10 15,-1 1 2-15,-3-10 0 0,0 9 0 0,4-5-20 16,-8-1 0-16,4 3 0 0,-7-2 0 0,0-1 0 16,3 3 0-16,-3-2 0 0,0-1 0 15,4 0-25-15,-4 4-9 0,0-4-2 16,0 0 0-16,0-2-28 0,0 8-7 0,0 0-1 0,-1 1 0 15,5-1-137-15,-1 6-28 0,1-15-6 0,3 21-1 0</inkml:trace>
  <inkml:trace contextRef="#ctx0" brushRef="#br0" timeOffset="1675.195">4441 1037 1519 0,'0'0'43'0,"0"0"9"0,0 0-41 0,0 0-11 0,0 0 0 0,0 6 0 16,0 0 8-16,0 3 0 0,0-3 0 0,4 5 0 16,0 1 26-16,-1-6 5 0,1 6 1 0,-1-6 0 0,4 2-20 0,0 10-3 15,0-6-1-15,4 0 0 0,-4-1-16 0,3 4 0 16,5-3 8-16,-8 5-8 0,3 4 8 0,-6 3-8 16,3-1 9-16,0 3-9 0,0 4 28 0,0-4 0 15,0 4 0-15,0-1 0 0,-3-2-6 0,-1 2-2 16,1-3 0-16,-4-2 0 0,3 2 8 0,1-2 0 15,-1-1 1-15,1-2 0 0,-1 3-5 0,-3-1 0 16,0 4-1-16,4-4 0 0,-1 4-12 0,1-4-3 16,-1 1 0-16,1-4 0 0,0 4-8 0,-4-7 8 0,7-2-8 15,-4 3 8-15,1-7-8 0,-4 1 0 16,3-6 9-16,-3 3-9 0,0-9 0 0,0 0 9 16,0 0-9-16,0 0 0 0,0 0 0 0,0 0 0 0,0 0 0 15,0 0-9 1,0 0-38-16,0 0-7 0,0-9-2 0,0 3 0 15,4 0-124-15,-4 0-26 0,3-5-5 0</inkml:trace>
  <inkml:trace contextRef="#ctx0" brushRef="#br0" timeOffset="2278.688">4893 1722 1074 0,'0'0'30'0,"0"0"8"0,0 0-30 0,-11 0-8 0,11 0 0 0,-7 0 0 0,7 0 52 0,-7 6 10 16,0-6 2-16,7 0 0 0,-3 6 0 0,3-6 0 16,0 0 0-16,0 0 0 0,0 0-24 0,0 0-4 15,0 0 0-15,0 0-1 0,0 0-14 0,0 0-2 16,0 0-1-16,0 0 0 0,0 0 5 15,0 0 1-15,0 0 0 0,3 0 0 0,8 0-12 0,-4 0-3 16,7 0 0-16,-3 0 0 0,-1 0-9 0,1 0 10 16,3-6-10-16,0 6 10 0,0 0-10 0,0-6 10 15,-3 6-10-15,3 0 10 0,0-6-10 0,0 6 8 16,-7-6-8-16,4 6 8 0,-1-6-8 0,1 1 10 16,-4 5-10-16,0-12 10 0,0 12-1 0,-3-6 0 0,3-3 0 15,-4 3 0-15,-3 0 1 0,0 0 0 0,-3 1 0 0,-1-1 0 16,1-6-2-16,-1 6-8 0,-3 0 12 0,-4 0-4 15,4 3-8-15,-3-3 10 0,-1-5-10 0,4 11 10 16,-3-6 46-16,-1 0 8 0,-3 6 3 0,7 0 0 31,-4 0-107-31,1 0-20 0,-1 0-5 0,4 0-1 0,-4 0 66 0,4 0 0 0,0 6 8 16,0-6 1-16,0 6-23 0,4 0-5 0,3-1-1 16,-4 1 0-16,1 3 11 0,-1-3 9 0,1 0-13 0,3 6 5 15,0-1 8-15,0-5-8 0,3 0 8 0,-3 0-8 16,4 3 8-16,-1 3 0 0,1-1 0 0,-4-5 0 15,0 6 0-15,3 0 0 0,1-3 0 0,-1 2 0 16,1 1 0-16,3-6 0 0,-4 6 0 0,1 0 0 0,3-7 8 16,0 4-8-16,-7-3 10 0,4 6-10 15,3-12 9-15,0 12-9 0,0-6 8 0,3-6-8 0,4 0 0 16,4 5 0-16,-4-5-12 0,0 0 12 16,4-5-39-16,0 5 0 0,3 0 0 0,0-6 0 15,0 0-122-15,-3 0-25 0,-1 0-5 0,5 0-1 0</inkml:trace>
  <inkml:trace contextRef="#ctx0" brushRef="#br0" timeOffset="2916.004">5634 1513 1184 0,'0'0'26'0,"0"0"6"0,0 0 0 0,0 0 1 0,0 0-33 0,0 0 0 0,-7-6 0 0,7 6 0 16,-7 0 73-16,7 0 8 0,-7-5 2 0,0-1 0 15,0 6-14-15,0 0-2 0,-1 0-1 0,-2-6 0 16,3 6-16-16,7 0-3 0,-7 0-1 0,0 6 0 16,0-6-2-16,0 0 0 0,3 0 0 0,-3 6 0 15,3-1-24-15,4-5-4 0,-10 6-2 0,6-6 0 16,-3 6-14-16,4 0 0 0,-1 0 0 0,4 0 0 15,0-6 0-15,0 9 0 0,-3 2-8 0,3-5 8 16,0 6 0-16,0-12 0 0,3 6 0 0,-3 0 0 16,0 0 0-16,0-6 0 0,4 6 0 0,-4-6 0 15,0 5 0-15,0-5 0 0,0 0 0 0,3 6 0 16,1 3 0-16,-1-3 0 0,-3-6 0 0,0 0 0 0,0 0 0 16,0 0 0-16,0 0 0 0,4 6 9 15,3 0-9-15,-7-6 8 0,0 0-8 0,0 0 8 16,0 0-8-16,0 0 10 0,7 6-10 0,0-6 10 0,-3 0-10 0,-4 0 0 15,3-6 0-15,1 6 8 0,3 0-8 0,0 0 0 16,0-6 0-16,0 6 0 0,0 0 0 0,0 0 0 16,0 0 0-16,-7 0 0 15,7 0 0-15,0 0 0 0,-7 0 0 0,7 6 0 0,0-6 0 0,0 6 0 16,0 0 0-16,4-1 0 0,-7 1 0 0,-1 0 0 16,1 0 0-16,-1 3 0 0,1 9 0 0,-4-7 0 15,0 1 0-15,0 0 0 0,0-3 0 0,0 2 0 16,0 1 0-16,0 0 0 0,-4 0 0 0,1-3 0 0,-1-7 0 15,-3 1 0-15,3 3 12 0,-6 0-2 0,3-6-1 16,0 6 0-16,0-6-9 0,-4 6 0 0,1-6 0 16,-1 0 0-16,-3 0-10 0,3 0-7 0,-3 0-2 15,4 0 0 1,-8 0-17-16,4 0-3 0,0 0-1 0,0 6 0 16,3 0 0-16,0-6 0 0,1 0 0 0,-1 6 0 15,1-6-15-15,3 5-3 0,0 1-1 0,0 0 0 16,-4 3-48-16,4 9-9 0,3-12-3 0,-3 5 0 0</inkml:trace>
  <inkml:trace contextRef="#ctx0" brushRef="#br0" timeOffset="3661.195">7140 828 1447 0,'0'0'32'0,"0"0"6"0,0 0 2 0,0 0 0 0,0 0-32 0,-3 12-8 0,-1-6 0 0,4-6 0 15,0 0 27-15,0 0 3 0,0 6 1 0,0 0 0 16,0 0-5-16,0 2-1 0,0-8 0 0,4 6 0 16,-4-6 1-16,0 0 0 0,0 0 0 0,0 0 0 0,0 6-4 0,0-6-1 15,0 0 0-15,0 0 0 16,0 0 4-16,0 0 1 0,0 0 0 0,0 0 0 0,0 0-10 16,0 0-1-16,0 0-1 0,0 0 0 0,-4-6-14 0,4 6 0 15,-7-6 8-15,7 6-8 16,-7 0 0-16,0 0 0 0,0 0 0 0,-4 0 0 15,1 0 0-15,-1 6 0 0,1 0-12 0,-1 6 12 0,0-6-11 0,1 6 11 16,-4-1-10-16,3 4 10 0,-3 3-10 0,3-1 10 16,1 4-10-16,3-3 10 0,-4 5-10 0,1-2 10 15,3 8-10-15,0-5 10 0,0-4 0 0,3 4-9 16,-3 8 9-16,3-8 0 0,1 8 0 0,-1-3 0 16,-3-5 0-16,4 2-8 0,3 4 8 0,-4-4 0 0,4-2 0 15,0 2 0-15,0-2 0 0,0-1 0 16,4-2 0-16,-1-4 0 0,4 1 0 0,-3 8 11 0,-1-14-11 15,1 6 12-15,-1-1-12 0,5-8 10 0,-1 3-10 16,-4 0 10-16,4 0-10 0,0-7 0 16,0 7 9-16,0-6-9 0,0-3 8 0,0 3-8 0,0 0 8 0,4-6-8 15,-4 12 0-15,0-12 9 0,4 0-9 0,-1 5 0 16,1-5 0-16,-1 6 0 0,1-6 0 16,3 6 0-1,0-6-43-15,-3 6-2 0,3-6-1 0,0 0 0 16,0 0-58-16,4 0-11 0,-4 0-2 0</inkml:trace>
  <inkml:trace contextRef="#ctx0" brushRef="#br0" timeOffset="4292.853">7355 1581 1263 0,'0'0'28'0,"0"0"5"0,0 0 2 0,0 0 1 0,0 0-36 0,-7 0 0 16,7 0 0-16,0 0 0 0,0 0 37 0,0 0 1 15,0 0 0-15,0 0 0 0,0 0-26 0,0 0-12 16,4-6 10-16,-4 6-10 0,3-6 0 0,-3 6 0 15,0 0 0-15,4-6 0 0,3 6 0 0,0-6 0 0,0 6 0 16,0 0 0-16,7-5 0 0,-7 5 8 0,0 0 0 0,4 0 1 16,3 0-9-16,-3 5 8 0,3-5-8 0,0 0 8 15,-4 0 28-15,5 0 6 0,-8 0 1 0,3 0 0 16,4 0-18-16,-3 0-3 0,-1 0-1 0,1 0 0 16,-4 0 9-16,4-5 2 0,-4-1 0 0,0 3 0 15,0 3-16-15,-4-6-4 0,4 0 0 0,-3 6 0 16,0-6 5-16,-4 6 1 0,3-6 0 0,-3 6 0 15,4-6-18-15,-4 6 0 0,0 0 8 0,0 0-8 16,-4 0 29-16,4 0 3 0,0 0 0 0,-3-6 0 16,3 6-20-16,-4-11-3 0,-3 11-1 0,-4 0 0 15,4-6-8-15,0 6-11 0,-7 0 3 0,4 6 0 16,-1-6-20-16,4 11-3 0,-4-5-1 16,4-6 0-16,-7 6 32 0,4 0 0 0,3 0 0 0,-4 0 0 0,4 0-12 15,3 8 3-15,-3-8 1 0,4 6 0 16,3-6 8-16,0 6 0 0,-4-1 0 0,1-5 0 15,6 3 0-15,-3-3-8 0,4 6 8 0,-1 0-8 16,1-7 8-16,-1 1 0 0,1 0 0 0,-1 3 0 0,4-3 0 0,-3 0 0 16,3 0 0-16,0 0 0 0,0-1 0 0,0 1 0 15,4 0 8-15,-8 0-8 0,4 0 0 0,4 0 0 16,-4 3 0-16,0-3 0 0,4-6 0 0,-1 5 0 16,1-5 0-16,-1 6 0 0,1-6-12 0,-4 0-8 15,4 0 0-15,3 0-1 16,-4-6-35-16,1 1-6 0,3-1-2 0,4-9-675 0</inkml:trace>
  <inkml:trace contextRef="#ctx0" brushRef="#br0" timeOffset="4665.205">7521 1249 1134 0,'0'0'32'0,"0"0"8"0,0 0-32 0,0 0-8 0,0 0 0 0,0 0 0 0,0 0 29 0,0 0 5 16,0 0 1-16,0 0 0 0,0 0 36 15,0 0 7-15,11 0 2 0,-11-6 0 0,3 0-28 0,4 3-6 16,-3-3-1-16,-1 0 0 0,4-5-20 0,1 5-4 16,-1 0-1-16,0 0 0 0,0 0-6 0,0-3-2 15,3 3 0-15,1 0 0 0,0 1-12 0,-4-1 0 16,3 0 0-16,4 0 0 0,-7 6 0 0,4-6 0 16,0 0 0-16,3 0 0 0,-4 0-17 0,4 1-7 15,-3 2 0-15,-1-3-1 16,1 0-54-16,0 6-10 0,6-6-3 0</inkml:trace>
  <inkml:trace contextRef="#ctx0" brushRef="#br0" timeOffset="5330.048">8054 1419 1396 0,'0'0'31'0,"0"0"6"0,0 0 2 0,0 0 0 0,0 0-31 0,0 0-8 0,0 0 0 0,-7-6 0 0,3 1 50 0,1-1 9 15,3 0 1-15,-4 0 1 16,1 0-24-16,-1 0-5 0,4 0 0 0,-7-3-1 15,7 9 12-15,-3-5 2 0,-1-1 1 0,-3 0 0 16,4 6-8-16,-5-6-2 0,1 6 0 0,0-6 0 0,-3 6-18 0,3 0-4 16,-7 0-1-16,7 6 0 0,-4 0-13 0,4-6 0 15,0 6-9-15,0 5 9 0,0-2-12 0,3 3 3 16,-6 0 1-16,6 5 0 0,1-8 8 0,-1 3-13 16,4 6 5-16,0-7 8 0,0 1-9 0,0-3 9 15,-3 3 0-15,3 5 0 0,3-11 0 0,-3 6 0 16,4-6 0-16,-4 0 0 0,3 3 0 0,-3-9-8 15,0 0 8-15,0 5 0 0,4 1 0 0,-4-6 0 16,3 6 0-16,-3-6 0 0,0 0 0 0,11 6-8 16,-11-6 8-16,0 0 0 0,3 6 0 0,4-6 0 15,-7 0-8-15,4 6 8 0,3-6 0 0,0 0 0 0,0 6 0 16,0-6 0-16,0 0 0 0,4 6 0 0,-4-6 0 16,0 5 0-16,3 1 0 0,-3-6 0 15,1 0 0-15,-1 3 0 0,3 3 0 0,-3-6 0 0,-3 6 0 0,3 0 0 16,0-6 0-16,-4 6 19 0,4 0-3 0,-3 0 0 15,-1-1-16-15,1 1-19 0,0 0 4 0,-4 0 1 16,3 3 14-16,-3-3 0 0,0 6 0 0,0-7 0 16,0 1 0-16,0 0 10 0,-3 0-10 0,-1 0 8 15,0 0 0-15,-3 3-8 0,4-3 12 0,-4-1-4 16,0 1 1-16,0 0 0 0,3-6 0 0,-10 6 0 16,7-6-9-16,-4 6 0 0,1-6 0 0,3 0 0 15,-4 6 0-15,1 0 0 0,3-6 8 0,-4 0-8 16,4 0-19-16,0 0-9 0,-4 0-1 0,4-6-1 15,4 0-27-15,-8 0-6 0,4 0-1 0,0 6 0 16,0-12-122-16,-4 7-25 0,-6-16-5 0,10 9 0 0</inkml:trace>
  <inkml:trace contextRef="#ctx0" brushRef="#br0" timeOffset="5972.421">8333 1519 820 0,'0'0'18'0,"0"0"4"0,-4-6 1 0,1 0 0 0,3 6-23 0,0-11 0 0,0 11 0 0,0 0 0 16,-4-9 84-16,4 9 12 0,-4-3 2 0,4 3 1 15,-3-3-1-15,3 3 0 0,-4-6 0 0,-3 6 0 16,7 0-30-16,0 0-5 0,-3-6-2 0,3 6 0 16,-7 0-18-16,0 0-4 0,0 0-1 0,0 0 0 15,0 0-16-15,0 0-3 0,7 0-1 0,-11 6 0 16,4 0-18-16,-4-3 0 0,4 3 0 0,0 0 0 15,0 5 0-15,4 1 0 0,-1-6 0 0,1 6-9 16,3 3 9-16,0-4 0 0,3 1-9 0,1 0 9 0,-4 0 0 16,3-1-11-16,1-2 11 0,-1 3-8 0,1-6 8 0,3 6 0 15,0-7 8-15,-4 7-8 0,1-6 0 0,3-6 0 16,-4 3 0-16,1 3 0 0,-4-6 0 0,7 0 9 16,-7 0-1-16,7 0-8 0,-7 0 19 0,11 0-3 15,-11-6-1-15,7 3 0 0,-4-9-2 0,1 6 0 16,3-5 0-16,-4-1 0 0,1 0-13 0,-4 3 0 15,3 3 8-15,-3-5-8 0,4-1 0 0,-4 6 0 16,0-6 0-16,0 6 0 0,0 1 0 16,0-4 0-16,-4 3 8 0,4 6-8 0,0 0 0 0,0 0 0 15,0 0 0-15,0 0 0 0,0 0 0 0,0 0 0 16,0 0 0-16,0 0-10 0,0 0 10 0,0 0-12 0,0 0 12 16,0 9-12-16,0 2 12 0,0-5-8 15,4 6 8-15,-1-6-8 0,1 6 8 0,0-1 0 0,-1-2 0 0,1 3 0 16,-1 0 0-16,1 0 0 0,3-1 0 0,-4 1 0 15,1-3 0-15,-1-3 0 0,4 6 0 0,-3-12 0 16,-1 5 0-16,1 1-10 0,-1 0 10 0,5-6-10 31,-5 0-108-31,4 0-22 0,0 0-4 0,-3-6-596 0</inkml:trace>
  <inkml:trace contextRef="#ctx0" brushRef="#br0" timeOffset="6469.554">8481 1484 1177 0,'0'0'25'0,"0"0"6"0,0 0 1 0,0 0 2 0,0 12-34 0,-4-6 0 16,4-1 0-16,4 1 0 0,-4 6 53 0,0-6 4 15,3 0 1-15,1 3 0 0,-4 2-22 0,3 1-5 16,1-6-1-16,-1 6 0 0,1 0-2 0,3-1-1 15,-3-2 0-15,-1 3 0 0,1 0 7 0,-1-1 2 16,1 1 0-16,-1-3 0 0,1 3 5 0,-1 0 2 16,1-1 0-16,-1 1 0 0,1-6-11 0,-1 0-3 0,1 3 0 15,-4-3 0-15,0-6-7 0,0 0-2 0,0 0 0 0,0 0 0 16,0 0 4-16,0 0 0 0,0 0 0 0,0 0 0 16,0 0 19-16,0 0 4 0,0 0 1 0,0 0 0 15,0 0-18-15,-4-6-3 0,1-3-1 0,-1 3 0 16,1-6-11-16,-1 6-3 0,1-5 0 0,-1-1 0 15,1 0-12-15,-4 3 9 0,3-3-9 0,1 7 8 16,-5-7-8-16,5 0 0 0,-1 6 0 0,-3-3 8 16,4 3-8-16,-1-5 0 0,1 5 0 15,3 6 0-15,0-6-18 0,0 0 4 0,-4 0 1 16,4 6 0-16,4-6-9 0,-1 0-2 0,1 1 0 0,-1-4 0 31,4 3-3-31,0 0-1 0,1 0 0 0,2 0 0 0,1 0 7 0,-1 0 1 0,1-5 0 0,-1 5 0 16,1 0-7-16,0-3-1 15,3 3 0-15,-4 0 0 0,4-5 0 0,1 5 0 16,-1 0 0-16,0 0 0 0,3 6-34 0,-2-6-7 0,-1 3-2 16,0 0 0-16,0 0-109 0,0 3-23 0</inkml:trace>
  <inkml:trace contextRef="#ctx0" brushRef="#br0" timeOffset="7036.538">8784 1525 990 0,'0'0'21'0,"0"0"5"0,0 0 1 0,0 0 1 0,0 0-28 0,0 0 0 0,0 0 0 0,0 0 0 15,0 0 91-15,0 0 12 0,0 0 2 0,4 6 1 16,-1 0-48-16,-3-6-10 15,0 0-1-15,7 0-1 0,0 0-12 0,0 6-2 0,0-6-1 0,0 0 0 16,4 0-7-16,-4 0-2 0,4 0 0 0,-4 0 0 16,3 0 1-16,-3 0 0 0,0-6 0 0,1 6 0 15,2 0-7-15,-3-6-2 0,-3 6 0 0,3 0 0 16,-4-6-1-16,-3 6 0 0,4 0 0 0,-1 0 0 16,-3 0-4-16,0 0-1 0,0 0 0 0,0 0 0 15,0 0 1-15,0 0 0 0,0 0 0 0,-3-6 0 16,-1 0-9-16,4 6 0 0,-7-6 0 0,0-5 0 15,0 11-16-15,0-6 0 0,0 3 1 0,0 0 0 16,0 0-15-16,0 3-3 0,0 0-1 0,7 0 0 16,-7 0 6-16,0 3 0 15,7-3 1-15,-7 3 0 0,7-3 13 0,-4 9 2 0,1-3 1 0,-1 5 0 16,0-5 11-16,4 6 0 0,0 0-9 0,4 2 9 16,0-8 0-16,-4 6 15 0,3 0-3 0,-3 5 0 15,4-11 20-15,-4 9 3 0,3-3 1 0,1 5 0 0,-1-5-5 0,-3 3-1 16,4 3 0-16,-1-1 0 0,1-5-9 0,3 9-1 15,0-4-1-15,-4-5 0 0,4 6-7 0,1-4 0 16,-1-2-1-16,0 0 0 0,3 0-11 0,1-1 10 16,-1-2-10-16,5 3 10 0,-1 0-10 0,0-6 8 15,7-1-8-15,-3 1 8 0,-1-6-8 0,4 6 0 0,0-6 0 16,4 0 0-16,-4 0 0 0,4 0 0 0,0-6 0 16,-4 6 0-1,4 0-74-15,-4-6-14 0,3 1-2 0,-2-1-733 16</inkml:trace>
  <inkml:trace contextRef="#ctx0" brushRef="#br0" timeOffset="33935.143">2896 2607 843 0,'0'0'24'0,"0"0"5"0,-3 0-29 0,-4 0 0 15,-4-3 0-15,11 3 0 0,-10 0 92 0,3 0 12 16,-4 0 2-16,0 0 1 0,4 0-27 0,-3 0-6 16,-1 0-1-16,1 0 0 0,-1 0-21 0,-3 0-4 0,-4 0 0 0,4 3-1 15,-4-3-18-15,1 3-3 0,-1 0-1 0,4-3 0 16,-4 6-13-16,4-6-4 0,-7 6 0 0,4-1 0 16,2 1-8-16,1 0 0 0,0-6-12 0,0 6 12 15,3 0 0-15,-3 0 10 0,4 0 1 0,-4 0 0 16,7 8-11-16,0-8-16 0,-1 6 4 0,5-6 1 15,-1 6 11-15,1-1 0 0,-1 4 0 0,4-3 0 16,0 0 0-16,0-1 0 0,-3 10 0 16,3 2 0-16,3-5 0 0,-3 3 0 0,0 2 0 0,0-5 0 15,4 8 0-15,-4-8 0 0,3 5 0 0,1-2 0 16,-4-3 0-16,3-1 12 0,5-2-2 0,-5 3-1 16,4-7-9-16,4 7-12 15,-1-6 2-15,1-3 1 0,-1 2 29 0,1-5 5 0,0 6 2 0,6-6 0 16,1 0-14-16,0 0-2 0,-1-3-1 0,4 0 0 15,1-1-10-15,-8 4 12 0,7-6-12 0,-4 6 12 0,-2-6-12 16,2 0 0-16,1 0 9 0,-1-6-9 0,-6 6 8 16,0-6-8-16,-1 4 10 0,1-4-10 0,-1 0 12 0,1 0-4 15,-4-6-8-15,0 6 12 0,0-6-4 0,4 1-8 16,-8 2 11-16,4-3-11 0,-3 0 0 0,-4 1 0 16,3-7 0-16,1 9 0 0,-4-8 0 0,0-1 0 15,0 6 0-15,0 0 0 0,0 4 0 0,-4-4 0 16,4 0 0-16,0 6 0 0,0 6 0 0,0 0 0 15,0 0 0-15,0 0 0 0,0 0 0 0,0 0 0 16,0 0 0-16,4 12 0 0,-4-6 0 0,0 11 0 16,3-8 0-16,1 9-12 0,-1 0 12 0,5-1 0 15,-8-2 0-15,3 8 0 0,1 1 0 0,-1-4 0 16,4 4 0-16,-3-6 0 0,-1 2 0 0,4-2 0 16,-3-1 0-16,-4-8-9 0,3 0 9 0,-3 6 0 15,0-9 0-15,0-6 0 0,0 0 0 0,0 0 11 0,0 0-3 16,0 0 0-16,0 0-8 0,0 0 0 0,-7-6 0 0,0 0-578 15,0-6-118-15</inkml:trace>
  <inkml:trace contextRef="#ctx0" brushRef="#br0" timeOffset="34273.873">2766 2872 1314 0,'0'0'37'0,"0"0"8"0,0 0-36 0,0 0-9 15,0 0 0-15,0 0 0 16,0 0 64-16,0 0 10 0,0 0 2 0,0 0 1 16,0 0-9-16,0 0-1 0,0 0-1 0,0 0 0 0,0 0-32 0,0 0-6 15,0 0-2-15,0 0 0 0,0 0-17 0,0 0-9 16,0 0 10-16,7 0-10 0,0-6 20 0,0 6-1 15,4 0-1-15,-4 6 0 0,3-6-31 0,4 5-7 16,0 1 0-16,1 0-1 0,-1 0 21 0,3 0 0 16,-3 6 0-16,0-3 0 0,-3-4 0 0,3 1-11 0,0 0 11 15,0 0-8-15,-3-6-4 0,0 0 0 0,-1 6 0 0,4-6 0 32,-3 6-23-32,-1-6-5 0,1 0 0 0,-4-6-1 15,4 6-95-15,3-6-20 0,-4 0-3 0</inkml:trace>
  <inkml:trace contextRef="#ctx0" brushRef="#br0" timeOffset="34859.606">3267 2877 1029 0,'0'0'22'0,"0"0"5"16,0 0 1-16,0 0 2 0,-4 6-30 0,4-6 0 0,-7 6 0 0,4 0 0 0,-1 6 61 0,1-6 7 15,3-6 0-15,-4 6 1 0,0 2-24 0,1-2-5 16,3-6 0-16,-4 6-1 0,1 6-14 0,-1-6-2 16,4-6-1-16,-3 6 0 0,-4 0 10 0,7-6 3 15,0 0 0-15,-4 5 0 0,1 1-9 0,-4 3-2 16,0-3 0-16,3 0 0 0,-3 0 0 0,0 6-1 15,7-7 0-15,-4 1 0 0,4 0-9 0,-3 3-2 16,3-3 0-16,-4 6 0 0,4-6-4 0,0-6-8 16,0 0 11-16,4 11-11 0,-4-11 8 0,0 0-8 15,0 0 0-15,0 0 0 0,7 6 11 0,-7-6-2 16,4 0 0-16,-1 0 0 0,4-6 0 0,0 6 0 16,0-6 0-16,0 1 0 0,0-1-9 0,0-6 10 15,0 6-10-15,-3-3 10 0,3 3-10 0,-3 0 0 0,-1 6 0 0,-3 0 8 16,7-5-8-16,-7 5 0 0,7-6 0 0,-7 6 0 15,0 0 0-15,0 0 0 0,0 0 0 0,0 0 8 16,0 0-8-16,0 0 0 0,4-6 0 0,-4 6 0 16,0 0 0-16,0 0 0 0,0 0 9 0,0 0-9 15,0 0 0-15,0 0 0 0,0 0 0 0,0 0 0 16,0 0 0-16,0 0 0 0,0 0 0 0,0 0 0 16,0 0-9-16,0 6 0 0,3 0 0 0,-3 5 0 15,4-2 9-15,-4 3-12 0,3 0 12 0,1-1-12 16,3 1 12-16,-4 0 8 15,1 3-8-15,-1-4 11 0,-3 1-3 0,4 0 0 0,3 0 0 0,-3-9 0 16,-4-3-8-16,0 0 0 0,0 0 0 0,0 0 0 16,3 3 30-16,-3-3 4 0,7 0 1 0,0-6 0 15,-3 0-132-15</inkml:trace>
  <inkml:trace contextRef="#ctx0" brushRef="#br0" timeOffset="35173.791">3471 2977 1036 0,'0'0'23'0,"0"0"5"0,0 0 0 0,0 0 1 0,0 0-29 0,0 0 0 0,0 0 0 0,0 0 0 16,0 0 108-16,0 0 16 0,0 0 4 0,0 0 0 15,0 0-103-15,-3 6-25 0,-1 6 0 0,1-6 0 16,3 12 0-16,-4-7 0 0,1-5 0 0,3 9 0 16,-4-3 42-16,4 5 3 0,0-5 1 0,0 0 0 15,0 2-24-15,0-8-5 0,-3 6-1 0,-1-6 0 16,4 6-16-16,0-6 0 0,0 0 8 0,0-6-8 16,0 0 0-16,0 8 0 0,4-2 0 0,-4 0 0 15,0-6 0-15,3 6 0 0,4 6 0 0,-3-6 0 16,-1-1-99-16,1 1-23 0,-1 0-5 0</inkml:trace>
  <inkml:trace contextRef="#ctx0" brushRef="#br0" timeOffset="35406.347">3404 2742 1458 0,'0'0'32'0,"0"0"6"0,0 0 2 0,-7 6 1 0,7-6-33 16,0 0-8-16,-10 0 0 0,10 0 0 0,0 0 11 0,0 0 0 16,0 0 0-16,0 0 0 0,0 0-11 0,0 0 0 15,0 0 0-15,0 0-442 0,0 0-90 0</inkml:trace>
  <inkml:trace contextRef="#ctx0" brushRef="#br0" timeOffset="35838.557">3595 2995 1267 0,'0'0'28'0,"0"0"5"0,0 0 2 0,-4 6 1 0,4-6-36 0,-3 12 0 16,3-6 0-16,0-1 0 15,0 7 42-15,0-9 2 0,0 9 0 0,0-6 0 16,0-6 4-16,3 6 0 0,1 0 1 0,-1 5 0 0,1-5-20 0,-1 0-4 16,4 6-1-16,-3-3 0 0,3-4-4 0,0 7-2 15,4-6 0-15,-4 0 0 16,-4 6 4-16,4-6 1 0,0-6 0 0,-3 6 0 0,-4-6 4 0,3 2 1 15,-3-2 0-15,0 0 0 0,7 0 8 0,1 6 3 16,-8-6 0-16,3 0 0 0,4 0-8 0,-7 0-2 16,7 0 0-16,-7 0 0 0,4-6-5 0,-1 4 0 15,4-4-1-15,-7 6 0 0,4 0-7 0,-1-6-2 16,-3 0 0-16,4 0 0 0,-1 0-6 0,-3 0-8 0,0 0 11 0,4 0-11 16,-4 1 11-16,0-1-11 0,0-3 10 0,0 3-10 15,0-6 0-15,0 6 0 0,0-5 0 0,0-7 0 16,0 9 0-16,0-8 0 15,0-1-8-15,0 6 8 16,-4-3-31-16,4 4 1 0,0-7 0 0,-3 6 0 16,-1 1-29-16,4 2-5 0,-3-3-2 0,-1 0-857 0</inkml:trace>
  <inkml:trace contextRef="#ctx0" brushRef="#br0" timeOffset="36581.702">4018 3036 694 0,'0'0'20'0,"0"0"4"0,0 0-24 0,0-6 0 0,0 0 0 0,0 1 0 15,0-1 92-15,-3-6 15 0,3 6 2 0,0 6 1 16,-7-6 8-16,7 6 2 0,0 0 0 0,0 0 0 16,-4 0-22-16,4 0-4 0,0 0-1 0,0 0 0 15,0 0-28-15,0 0-5 0,0 0-2 0,0 0 0 16,-7-6-27-16,7 6-6 0,-7 0-1 0,0 6 0 16,7-6-6-16,-7 0-2 0,0 0 0 0,0 0 0 15,7 0-7-15,-7 0-1 0,-4 0-8 0,4 6 12 16,0-6-12-16,0 6 0 0,3-6-12 0,4 0 12 15,-7 12 0-15,4-12 0 0,-1 6 0 0,1-1 0 16,-1 1-10-16,1 3 10 0,3 3-8 0,0 0 8 16,-4-6 0-16,4-1 0 0,0 1 0 0,4 6 0 15,-4-6-8-15,0 9 0 0,0-15 0 0,0 5 0 16,3 1-2-16,1 0 0 0,-4-6 0 0,0 0 0 16,3 6 10-16,-3-6-8 0,0 0 8 0,4 6-8 15,3 0-25-15,-7-6-5 0,0 0-1 16,0 0 0-16,3 0 53 0,4 6 10 0,0-6 3 0,1 0 0 15,-8 0-43-15,10 0-9 0,-6 0-2 0,3 0 0 0,0 0 40 16,-4 0 8-16,4 0 2 0,0 0 0 0,0 0-23 0,0 0 0 16,-3 0 0-16,7 6 0 0,-4-6 0 0,-4 0 0 15,4 6 0-15,-3-4-8 0,-1-2-9 0,-3 0-2 16,0 0 0-16,0 0 0 0,0 0 30 16,4 6 5-16,-1 0 2 0,-3-6 0 0,0 0-29 0,0 0-5 15,0 12-2-15,0 0 0 0,0-6 6 16,-3 5 0-16,-1-5 1 0,-3 0 0 0,0 9-5 0,-3-9 0 15,-1 0-1-15,0-1 0 16,1 1-23-16,-4 0-4 0,0 0 0 0,-4 3-737 0</inkml:trace>
  <inkml:trace contextRef="#ctx0" brushRef="#br0" timeOffset="37176.791">5052 2557 806 0,'0'0'17'0,"0"0"4"0,-7 0 1 0,7 0 2 0,0 0-24 0,0 0 0 0,-4 0 0 0,4 0 0 16,-3 0 74-16,-4 0 10 0,7 0 3 0,-4 6 0 16,1 0-37-16,-1 0-7 0,-3-1-2 0,3 7 0 15,4 0 19-15,0-3 3 0,-3 3 1 0,3 5 0 16,0-5-1-16,0 3 0 0,-4 2 0 0,4 1 0 15,0-6-25-15,0 8-5 0,0-2-1 0,4 5 0 16,-1-2 1-16,-3 8 0 0,0-2 0 0,4 8 0 16,-4-8-33-16,7 2 0 0,-7 0 0 0,4-2 0 15,-4 2 0-15,0-8 0 0,0-3 0 0,0-1 0 16,0 1 10-16,0 2-2 0,0-8 0 0,0 6 0 16,3-6-8-16,1 2-9 0,-1 4 9 0,1-1-13 15,-1-8-10-15,-3 0-1 0,7 6-1 0,0-9 0 16,-7-6-108-16,0 0-22 0,0 0-4 0,11 0-511 15</inkml:trace>
  <inkml:trace contextRef="#ctx0" brushRef="#br0" timeOffset="37585.962">4614 2495 1036 0,'-10'-12'23'0,"3"10"5"0,3-1 0 0,4 3 1 0,0 0-29 0,0 0 0 0,0 0 0 0,0 0 0 16,0 0 57-16,0 0 6 0,0 0 1 0,0 0 0 15,0 0-52-15,0 0-12 0,0 0 0 0,0 0 0 16,0 0 0-16,0 0 0 0,0 0 0 0,7-3 0 15,0-3 0-15,7 6 0 0,1 6 0 0,6-6 0 16,-7 3 0-16,10 2 0 0,1 7 0 0,3-6 0 16,4 0 28-16,-7 6 2 0,7-6 1 0,-4 0 0 15,11 2-50 1,-15-2-9-16,8 0-3 0,0 0 0 0,0 0 63 0,-11 0 12 0,3-6 2 0,1 0 1 16,-7 6-24-16,3-6-5 0,0 0-1 0,-10 5 0 15,6-5-17-15,-3 0 0 0,1 0 0 0,-5 6 0 0,4 0 0 16,-3-6 0-16,3 6 0 0,0-6 0 0,-3 0 0 15,-4 3 0-15,0 0 0 0,0 3 0 16,0-3-48-16,0 3-12 0,0 0-4 0,0 5 0 16</inkml:trace>
  <inkml:trace contextRef="#ctx0" brushRef="#br0" timeOffset="37944.953">5041 3277 806 0,'0'0'17'0,"0"6"4"0,0-6 1 0,-3 3 2 0,3-3-24 0,0 0 0 0,0 0 0 0,0 0 0 15,0 0 76-15,0 0 10 0,0 0 2 0,0 0 1 16,0 0 8-16,0 0 2 0,0 0 0 0,0 0 0 15,0 0-20-15,0 0-4 0,0 0-1 0,0 0 0 16,3 6-8-16,1-3-2 0,3-3 0 0,0 0 0 16,0-3-4-16,3 3-2 0,-2 0 0 0,-1-6 0 15,3 6-34-15,1 0-8 0,-1-3 0 0,1 3-1 16,3 0-1-16,0-6 0 0,-10 6 0 0,10 0 0 16,-4 0-14-16,1 0 11 0,3 0-11 0,-3 0 10 15,-1 0-35-15,1 0-7 0,-1 0-2 0,8 6 0 16,-7-6 34-16,-1 3 0 0,1 3 0 0,-1-3 0 15,4 0-109-15,1-3-15 0,-1 6-4 0,0-6-444 16,-4 6-88-16</inkml:trace>
  <inkml:trace contextRef="#ctx0" brushRef="#br0" timeOffset="38328.96">5489 3118 968 0,'0'0'21'0,"0"0"5"0,0 0 1 0,0 0 0 0,-7 6-27 0,4-6 0 0,-1 6 0 0,1 0 0 16,3 0 72-16,-4 6 8 16,4-6 3-16,0 2 0 0,0-2-15 0,0 6-4 0,0-6 0 0,0 6 0 15,4-1 0-15,-1-5-1 0,1 3 0 0,-1 3 0 16,1-6-50-16,-1 6-13 0,1-1 0 0,3-5 0 15,-4 9 36-15,4-3 3 0,4-6 0 0,-4 5 0 16,-3-5-11-16,3 6-3 0,-4-6 0 0,4 3 0 16,0-3-25-16,0-1 0 0,-3 1 0 0,3-6 0 15,3 6 56-15,-2-12 7 0,2 6 1 0,-3-6 0 16,4 1-52-16,-1-4-12 0,4 3 0 0,-3-6 0 16,-4-6 0-16,0 7 0 0,0-1 0 0,0-3 0 15,0 3 0-15,0 1 0 0,0-10 0 0,0 9 0 16,-3-5 0-16,-4-1 0 0,0 6 0 0,0-2 0 15,0 2-48-15,-4 0-13 0,1-6-3 16,-1 7 0-16,1-4 0 0,-4 9-1 0,3-6 0 0,-3 7-741 16</inkml:trace>
  <inkml:trace contextRef="#ctx0" brushRef="#br0" timeOffset="38758.259">5962 2710 1036 0,'0'0'23'0,"0"6"5"0,0 0 0 0,0 8 1 0,0-2-29 0,0 6 0 0,0-1 0 0,0 4 0 16,3 2 108-16,-3 1 15 0,0-3 3 0,4 2 1 16,0 4-50-16,-1-4-9 0,4 6-3 0,-3-8 0 15,3 3-8-15,0-4-1 0,-4 4-1 0,4-1 0 16,4-2-37-16,-8-4-7 0,1 7-2 0,-1-4 0 0,1-2 44 15,0 6 9-15,-1-7 2 0,1 4 0 0,-1 2-53 16,1-2-11-16,-4 2 0 0,3-5 0 16,-3 0 0-16,0-4 0 0,0-2 0 0,0 6 0 0,0-12 0 15,0 0 0-15,0-6 0 0,0 0 0 16,0 0-112-16,0 0-27 0,0 0-5 0,0 0-684 16</inkml:trace>
  <inkml:trace contextRef="#ctx0" brushRef="#br0" timeOffset="39057.05">6244 3271 1267 0,'0'0'28'0,"0"0"5"0,0 0 2 0,-3 6 1 0,3-6-36 0,0 6 0 0,0-3 0 0,-4 9 0 16,4-6 57-16,0 0 5 0,0-1 1 0,0 1 0 15,0 6 1-15,0-6 0 0,0 0 0 0,0 0 0 16,4 0-51-16,-4 2-13 0,0-2 0 0,3 0 0 16,-3 6 0-16,4-6 0 15,-1 0 0-15,-3 3 0 0,4 2 0 0,-4 1 0 0,3 0 0 0,-3-6 0 16,0-6 0-16,4 6 0 0,-1-1 0 0,-3-5-507 15,0 0-106-15</inkml:trace>
  <inkml:trace contextRef="#ctx0" brushRef="#br0" timeOffset="39243.614">6248 2816 1634 0,'0'0'46'0,"-4"11"11"0,-3 1-45 0,4-6-12 16,3 6 0-16,-4 3 0 0,4-4 0 0,0 1 0 0,-3 0 0 0,3-3 0 15,3 2 0-15,-3-5 0 0,4 6 0 16,-1-6 0-16</inkml:trace>
  <inkml:trace contextRef="#ctx0" brushRef="#br0" timeOffset="39777.225">6537 3327 1314 0,'0'0'37'0,"0"0"8"0,0 6-36 0,0 6-9 16,0-9 0-16,0 6 0 0,0-9 53 0,0 8 9 15,0-8 2-15,0 6 0 0,0 0 51 0,0-6 10 16,0 6 3-16,0 6 0 0,0-12-103 0,0 6-25 15,3 0 0-15,-3-6 0 0,0 0 0 0,0 3 0 16,0-1 0-16,0 4 0 0,4 3 0 0,0-3 0 0,-4 0 0 16,3 0 0-16,1-6 0 0,-1 6 0 15,1 0 0-15,3 5 0 0,-4-8 0 0,1 9 0 16,-1-6 0-16,4 0 0 0,0 0 0 0,0 0 0 16,1-1 0-16,-5 1 0 0,4 0 0 0,-3 0 0 0,3 0 0 0,0 0 0 15,-7-6 56-15,7 0 7 0,-7 0 1 0,14 0 0 16,-11-3-52-16,5 0-12 0,-1 0 0 15,0-6 0-15,-4-3 0 0,4 1 0 0,0-7 0 0,-3 3 0 16,3-2 0-16,-4-7 0 16,1 4 0-16,-1 2 0 0,1-6 0 0,-4 4 0 0,0-4 0 0,0 7 0 15,0-4 0-15,0-2 0 0,0-1 0 0,0 9 0 16,-4-2-48-16,1-1-13 16,-1-2-3-16,4 8 0 15,-3-6-58-15,-4 6-12 0,0 1-2 0,0 2-598 0</inkml:trace>
  <inkml:trace contextRef="#ctx0" brushRef="#br0" timeOffset="40326.946">7119 3136 1497 0,'0'0'32'0,"0"0"8"0,0 0 0 0,0 0 4 0,0 0-36 0,0 0-8 0,0 0 0 0,0 0 0 16,0 0 65-16,0 0 11 0,0 0 3 0,-11 0 0 15,4 6-46-15,0-6-9 0,0 6-1 0,0 0-1 16,4 0-2-16,-4-3-1 0,0 2 0 0,3 1 0 15,-3 6-19-15,3 0 10 0,1 0-10 16,-4-7 8-16,3 4-8 0,4-3 0 16,0 0 0-16,-3 6 0 0,-1 0 0 0,-3-1 0 0,7-5 0 0,7 3 0 15,-7 3 0-15,4 0 0 0,-1-7-9 0,-3 1 9 16,0 6 0-16,0-6 0 0,0-6 0 0,7 6 9 16,-7-6-9-16,0 0 0 0,0 0 0 0,7 6 0 15,1 0 0-15,-1-3 0 0,-7-3 0 0,0 0 0 16,10 5 0-16,-10-5 0 0,7 0 0 0,4 6 8 15,-11-6-8-15,7 6 0 0,3-6 0 0,-2 12 0 0,-8-12 0 16,7 6-11-16,3 0 11 0,-3 0-8 0,4-1 8 16,-4 1 0-16,-4 3 0 0,1 3 0 0,3-6 0 0,0 6 0 15,-3-7 0-15,-1 7 0 0,1-3 0 0,-1 3 11 16,1-6-3-16,-1 5 0 0,1-5-8 0,-4 6 0 16,0-6 0-16,0 3-11 0,0 3 11 0,0-7 0 15,0 13 10-15,-4-12-10 0,4 0 10 0,-3 0-10 16,-4 0 10-16,3 2-10 0,1 10-12 0,-1-12-8 15,1-6-1-15,-8 6-1 16,4 0-21-16,3-6-4 0,-6 6-1 0,-4-6-748 16</inkml:trace>
  <inkml:trace contextRef="#ctx0" brushRef="#br0" timeOffset="111687.65">3584 4456 392 0,'0'0'11'0,"0"0"2"0,0 0-13 0,0 0 0 16,0 0 0-16,0 0 0 15,0-6 0-15,0 6 0 0,0-6 0 0,0 6-114 16,0 0-18-16</inkml:trace>
  <inkml:trace contextRef="#ctx0" brushRef="#br0" timeOffset="112473.911">3577 4409 477 0,'0'0'13'0,"0"0"4"0,0 0-17 0,0 0 0 15,0 0 0-15,0 0 0 0,0 0 66 0,0 0 10 16,0 0 1-16,0 0 1 0,0 0-12 0,0 0-2 16,0 0-1-16,0 0 0 0,0 6-14 0,0-6-2 0,-3 12-1 0,3-12 0 15,0 0-6-15,-7 6-2 0,3-1 0 0,4 7 0 16,-3-6 1-16,3-6 0 0,0 0 0 0,0 0 0 16,0 0-8-16,0 0-2 0,0 0 0 0,-8 0 0 15,8 0-13-15,-7 6-2 0,7-6-1 0,0 0 0 16,0 9 2-16,0-9 0 0,0 0 0 15,0 0 0-15,0 0-2 0,0 0 0 16,0 0 0-16,0 0 0 0,0 0-3 0,0 0-1 16,0 0 0-16,0 0 0 0,0 0-9 0,0 0 0 0,0 0 0 0,0 0 0 15,0 0 0-15,0 0 0 0,0 0 0 0,0 12 0 16,0-7 0-16,0 1 0 0,0 6 0 0,0 0 0 16,0 0 0-16,4 2 10 0,-4-2-1 0,3 12 0 15,1-7 0-15,0 10 0 0,3-10 0 0,-4 16 0 16,1-4 0-16,-1 3 0 15,1-2 0-15,-1 2 0 0,1 3-20 0,-1-2-4 0,1-4-1 0,-1 3 0 16,1-2 16-16,-4 2 0 0,3-2 0 0,-3-4 0 16,0 3 28-16,0-2 9 0,0 8 2 0,4-17 0 15,-4-3-25-15,0-4-5 0,0 1-1 0,0 0 0 0,3-3 8 16,-3-6 0-16,0-3 1 0,0 0 0 0,0 0-17 0,0 0 0 16,0 0 0-16,0 0 0 0,-7-3 0 0,0 0 0 15,4-9 0-15,-4 6 0 0,0-6 0 16,-4 1 0-16,4-4-11 0,-4 3 11 15,4-6-28-15,-3 7 2 0,-1-7 0 0,1 9 0 16,-4-8-56-16,3 5-11 0,-3-6-3 0,0 3 0 16,0-2 26-16,0-1 5 0,3-2 1 0,0 2 0 15,1-6-17-15,-1 7-3 0,-3 2-1 0</inkml:trace>
  <inkml:trace contextRef="#ctx0" brushRef="#br0" timeOffset="112871.088">3122 4433 171 0,'0'0'0'0,"0"-6"10"0,0 0-10 0,0-6 0 0,0 3 0 0,0 3 0 0,4-5 40 0,-1 5 5 16,4-6 2-16,-3 0 0 0,-1 3 37 0,4 4 7 16,0-1 1-16,-3-6 1 0,3 12-11 0,0 0-2 15,0 0-1-15,0 0 0 0,4 0-32 16,-1 6-7-16,4 0 0 0,-3 2-1 16,0-2-11-16,6 6-3 0,-3 6 0 0,0-7 0 0,-7 1-1 0,8 3-1 15,-1 3 0-15,0-1 0 0,-4-5 13 0,1-3 2 16,3 3 1-16,0-1 0 0,-3-5-11 0,-1 0-3 15,1 6 0-15,-4-12 0 0,4 6-25 0,-1-6 0 16,1 0 0-16,-4 0 0 0,7-6 0 0,-4 6 0 16,12 0 0-16,-5-12 0 0,-3 6 32 0,1 0 0 15,6-5 1-15,-4 5 0 16,5 0-158-16,-1-3-32 0</inkml:trace>
  <inkml:trace contextRef="#ctx0" brushRef="#br0" timeOffset="113464.108">3884 4976 806 0,'0'0'17'0,"0"0"4"0,0 0 1 0,0 0 2 0,0 0-24 15,0 0 0-15,-7-2 0 0,4-1 0 0,3 0 56 0,0 3 6 16,-8-3 2-16,5 0 0 0,-1-3 0 0,4 6 0 16,0 0 0-16,0 0 0 0,0 0 0 0,0 0 0 15,0 0 0-15,0 0 0 16,0 0-52-16,0 0-12 0,0 0 0 0,0 0 0 0,0 0 0 0,0 0 0 16,0 0 0-16,4 6 0 0,-4-6 32 0,3 3 4 15,1 6 1-15,0 5 0 0,-1-8-8 0,1 0-1 0,6 0-1 0,-3 6 0 16,0-7-27-16,0 7 0 0,0-3 0 0,-3 3 0 15,3-6 20-15,4 5-2 0,-1-5 0 0,-3 0 0 16,4 0-3-16,-4 0-1 0,0 3 0 0,0-3 0 16,3 0-4-16,-2-6-1 0,6 5 0 0,-7 1 0 15,3-6-9-15,-3 6 10 0,-7-6-10 0,7 0 10 16,-7 0-10-16,11-6 10 0,0 6-10 0,-4-6 10 16,0 1 2-16,-4-1 1 0,1-6 0 15,-1 3 0-15,1-3-5 0,-4 1-8 0,0-7 11 0,-4 6-11 16,1-8 8-16,-1 8-8 0,1-6 0 0,-4-5 0 15,3 8-8-15,1-9-9 16,-4 7-2-16,-1-10 0 16,1 10-89-16,0-10-19 0,4 4-3 0,-8 5-592 0</inkml:trace>
  <inkml:trace contextRef="#ctx0" brushRef="#br0" timeOffset="113868.558">4240 4530 900 0,'0'0'20'0,"0"0"4"0,4 5 0 0,-1 4 1 0,-3-3-25 0,4 0 0 0,-1 6 0 0,8-6 0 16,-7 5 87-16,3 4 12 0,-4 3 2 0,1-6 1 16,-1 8-30-16,4 4-7 0,-3-7-1 0,3 10 0 15,-4-4-28-15,4 1-7 16,-3 2-1-16,7 10 0 0,-4-4 4 0,-4-9 1 0,4 7 0 0,-3-4 0 15,3-2-24-15,-4 2-9 0,1-2 0 0,3-4 9 16,-4-2 11-16,1 0 3 0,0-1 0 0,-1-11 0 16,4 0-15-16,-7-6-8 0,0 0 8 0,0 0-8 15,11 3-17-15,-11-3-8 0,0 0-2 16,7 0-497-16,3-6-100 0</inkml:trace>
  <inkml:trace contextRef="#ctx0" brushRef="#br0" timeOffset="114141.282">4618 4859 1267 0,'0'0'28'0,"-7"6"5"0,3-6 2 0,1 11 1 0,3-5-36 0,-4 6 0 0,4-6 0 15,0 0 0-15,0 3 58 0,-3 2 5 0,3-5 1 0,0 6 0 16,3 0-52-16,-3-6-12 0,0 0 0 0,4 0 0 16,-4 2 0-16,3-2 0 0,-3-6 0 0,4 6 0 15,-1 0 0-15,1 0 0 0,-1 0 0 0,4 0 0 16,-3-1-48-16,-4-2-13 0,4 6-3 16,3 0 0-16,-7 3-79 0,3-6-16 0,1 0-3 0</inkml:trace>
  <inkml:trace contextRef="#ctx0" brushRef="#br0" timeOffset="114402.358">4551 4650 1036 0,'0'0'23'0,"0"0"5"0,0 0 0 0,0 0 1 0,0 0-29 0,0 0 0 16,0 0 0-16,0 0 0 0,0 0 0 0,0 0 0 0,0 0 0 15,0 0-301-15,0-3-67 0</inkml:trace>
  <inkml:trace contextRef="#ctx0" brushRef="#br0" timeOffset="114867.215">4748 4777 1036 0,'0'0'23'0,"0"0"5"0,0 0 0 0,0 0 1 0,-3 8-29 0,3 4 0 0,0 0 0 0,-4 0 0 0,4-1 108 16,-3 4 16-16,3 3 4 0,0-1 0 0,0 1-103 0,3 3-25 15,-3-10 0-15,4 13 0 0,3-12 56 0,-4 8 7 16,4-8 1-16,1 6 0 0,-1-4-52 0,0 4-12 15,0-12 0-15,0 11 0 16,0-2 0-16,3 3 0 0,-3-6 0 0,4 5 0 0,0-5 54 0,-4-6 8 16,3 3 2-16,-3-3 0 0,0 5-52 0,0-5-12 15,4-6 0-15,-4 0 0 0,0 0 8 0,-7 0 0 16,0 0-8-16,7 0 12 0,-3-6-2 0,-1 6-1 16,1-11 0-16,3 2 0 0,-4 0-1 0,4 0 0 15,-3 3 0-15,3-6 0 0,0 1-8 0,-3-1 10 16,-1 0-10-16,1 3 10 0,-1-2-10 0,1-1 0 0,-1-6 0 15,-3 3 8 1,0 4-31-16,0-1-6 0,0 0-2 0,0 0 0 0,0 4 44 16,-3-4 9-16,3 6 2 0,0-6 0 0,-4 0-39 0,4 7-7 15,0-1-2-15,0 0 0 16,4 3-185-16,-4 3-38 0,0-12-7 0,7 6-2 0</inkml:trace>
  <inkml:trace contextRef="#ctx0" brushRef="#br0" timeOffset="115372.849">5401 4635 1220 0,'0'0'34'0,"0"0"9"0,-7 6-35 0,-4 0-8 16,4 3 0-16,0-3 0 0,0 0 22 0,0 0 2 16,-3 5 1-16,3-5 0 0,-4 6-25 0,0-3 0 15,4 0 0-15,-3-1 0 0,3 4 0 0,3 0 0 16,-6-6 0-16,2 0 0 0,-2 0 25 0,6 0 0 16,-3-6 0-16,4 5 0 0,3-5-40 0,-4 6-8 15,1 3-1-15,-1 3-1 0,1-6 37 0,3 0 7 16,0 0 1-16,-4-1 1 0,4-5-13 0,0 0-8 15,4 6 8-15,-4-6-8 0,0 9 13 0,3 3-1 16,-3-6-1-16,0-6 0 0,0 0-3 0,0 0 0 16,7 0 0-16,0 6 0 0,0-1 10 0,7-5 2 15,-6 6 0-15,-1-6 0 0,0 6-20 0,-7 0 0 0,0-6 0 0,10 0 0 16,-3 6 0-16,4-3 0 0,-1 0 0 0,-2 3 0 16,2 3 0-16,-3-4 0 0,4 1 0 0,-4-6 0 15,-7 0 0-15,7 12 0 0,0-6 0 0,4 6 0 16,-8-6 0-16,4 2 0 0,-3 4 0 0,-1 0 0 15,-3 0 0-15,4-1 0 0,-1 1 0 0,-3 3 0 16,0-9 55-16,-3 6 7 0,-1-1 2 0,4-2 0 16,-3 3-52-16,-4 0-12 0,0-6 0 0,-4 5 0 15,0 1 0-15,1-3-12 0,-1-6 3 16,-3 0-498-16,0 0-99 0</inkml:trace>
  <inkml:trace contextRef="#ctx0" brushRef="#br0" timeOffset="116236.505">6234 4506 653 0,'0'0'18'0,"0"0"5"0,0 0-23 0,0 0 0 0,0 0 0 0,0 0 0 15,0 0 108-15,0 0 18 0,0 0 3 0,3 0 1 0,1 12-15 0,-1-6-3 16,1 0-1-16,-1 2 0 0,1 4-38 0,-1 6-7 15,-3-6-2-15,4 8 0 0,-1 10-11 0,-3-10-2 16,7 10-1-16,-7-1 0 0,0-3-29 0,0 10-5 16,0-10-2-16,0 4 0 0,-7 2-14 0,4-9 0 15,-1 7 0-15,1 2 0 0,-1-8 0 16,-3 2 0-16,4-8 0 0,-4-4 0 0,3 4 33 0,1-6 4 16,-1 0 1-16,0-7 0 0,4-5-23 0,-3 6-5 15,-1 0-1-15,1-6 0 0,-1-6-1 0,1 0-8 16,-4 6 12-16,3-5-4 0,1-7-8 0,3 0-17 15,-4-6 4-15,1 10 1 16,-1-10-18-16,4 12-3 0,-3-6-1 0,-1 1 0 0,1 2 16 0,-1-3 3 16,1-12 1-16,-5 4 0 15,-2-4-11-15,3-5-3 0,0-3 0 0,0-1 0 16,0 4-17-16,0-6-4 0,0 2-1 0,3-2 0 0,0 3 36 0,1-1 14 16,3 10-11-16,-4-1 11 0,8-2 0 0,-4 2 0 0,3 1 0 0,5 2 0 15,-5 9 12-15,8-5 9 0,-4 5 2 0,3 3 0 16,8 3-3-16,-4-5 0 0,-3-1 0 0,6 6 0 15,4 0-8-15,-3 0-3 0,3 3 0 0,7 3 0 16,-10 3-29 0,3 3-5-16,4 0-2 0,0 0 0 0,-4 0 45 0,0 5 9 0,-3 1 1 0,3 3 1 15,-4 3-46-15,1-1-10 16,-4 7-1-16,0 2-1 0,4 1 29 0,-11 2 0 0,-4 0 0 0,5 10 0 16,-5-16 12-16,1 15 8 0,-1-5 1 0,-3 8 1 15,0-9-8-15,-3 4-2 0,-1 2 0 0,4-3 0 16,0-3 18-16,-3-2 3 0,3 2 1 0,0-3 0 15,-4-2-4-15,4-4-1 0,0 4 0 0,0-4 0 16,0-5-14-16,0 0-3 0,4-4-1 0,-4-2 0 16,3 0-11-16,1-6 0 0,3 0 0 0,-4-6 0 15,4 0-43-15,-3 0-4 0,3-12-1 0,-4 6-548 16,1-12-109-16</inkml:trace>
  <inkml:trace contextRef="#ctx0" brushRef="#br0" timeOffset="116519.073">6248 4838 1454 0,'0'0'32'0,"0"0"6"0,0 0 2 0,0 0 1 0,0 0-33 0,0 0-8 0,0 0 0 0,0-6 0 16,0 1 12-16,3-1 0 0,-3 0 0 0,4 0 0 15,-1 0 32-15,4-6 6 0,0 6 2 0,0 0 0 16,0 4-32-16,1-4-7 0,-1 6-1 0,3-6 0 16,1 6-12-16,3-6 0 0,4 12 0 0,-1-6 0 15,-3 6 8-15,11 0 0 0,-11-1-8 0,7 1 12 16,-3 3-12-16,3 3 0 0,0-6 0 0,4 6 0 16,-11-7-137-16,0 1-21 0,4 0-4 15,-4 0-1-15</inkml:trace>
  <inkml:trace contextRef="#ctx0" brushRef="#br0" timeOffset="116934.169">6699 4838 1267 0,'0'0'28'0,"0"0"5"0,0 0 2 0,0 0 1 0,0 0-36 0,0 9 0 16,0-9 0-16,0 12 0 0,0-6 58 0,0 5 5 16,4-5 1-16,-4 12 0 0,7-15-12 0,-4 6-1 15,1 0-1-15,-1 2 0 0,1 1-33 0,-1 0-6 0,1-3-2 0,-4 2 0 16,7 1-9-16,-3 0 10 16,-1 0-10-16,4-1 10 0,0 4 25 0,0-3 5 0,4-6 0 0,-4 6 1 15,-4-7 1-15,4 1 0 0,1 0 0 0,-1-6 0 16,0 0-7-16,0 3-2 0,-7-3 0 0,7-3 0 15,3 3-9-15,-3-6-3 0,4 0 0 0,0 1 0 16,-1-7-9-16,1 6-3 0,-1-6 0 16,1-3 0-16,-4 4-1 0,4-1 0 0,-1 0 0 0,-3-2 0 15,0 2-8-15,0 6 0 0,-3-6 0 0,-1-6 0 16,-3 4-18-16,0 2-6 0,0-6 0 0,-3 7-1 31,3-1-9-31,-7 0-2 0,0-3 0 0,3 4 0 16,-3 5-14-16,0-6-3 0,0-3-1 0,0 6 0 15,0 1-129-15,3 2-25 0,-13-12-6 0,17 18-1 0</inkml:trace>
  <inkml:trace contextRef="#ctx0" brushRef="#br0" timeOffset="117734.039">7232 4894 1267 0,'0'0'28'0,"0"0"5"0,0 0 2 0,0 0 1 0,0 0-36 0,0 0 0 0,0 0 0 0,0 0 0 15,-7 0 108-15,7 0 16 0,0 0 2 0,-7 0 1 16,7 0-67-16,-7 0-12 0,0 0-4 0,7 0 0 16,0 0-29-16,-7 0-7 0,3 0 0 0,4 0-8 15,-7 6 0-15,0-3 0 0,4 3 0 0,-1 0 0 16,0 5 0-16,1 1-11 0,3 0 11 0,-4 0-13 15,1-3 13-15,3 8 0 0,0-11 0 0,-4 6-9 0,1 5 27 0,-4-8 6 16,7 3 0-16,0 0 1 0,0 0-34 0,7-1-7 16,-7-2-2-16,0 0 0 0,3 0 18 0,1 3 0 15,-4-7 0-15,7 1 0 0,0 0 0 0,0-6-12 16,0 0 12-16,0 0-10 16,0 6-25-16,0-6-5 0,4 0 0 0,-4-6-1 0,0 6 33 0,0-6 8 15,0-5 0-15,0 5 0 0,0 0 0 0,0 0 0 16,4 0 0-16,-8-3 0 0,-3-3 0 0,0 7 0 15,0-1 0-15,0 6 0 0,0-6 0 0,0 0 0 16,-3 0 0-16,-4 0 0 0,7 6 0 0,-4-6 0 16,1-3 0-16,-4 4 0 0,3-1 29 0,1 0 8 15,3 6 2-15,0 0 0 0,0 0-16 0,0 0-3 16,0 0-1-16,0 0 0 0,-7 6-19 0,3 0 0 0,4 2-13 0,-4 10 5 16,8-6 8-16,-4 5 0 0,4 4 0 0,-1 3-8 15,4-1 18-15,0 4 4 16,-3 2 1-16,3-3 0 0,0-2-15 0,-4 2 0 0,-3-2 0 0,4 5 0 15,-1-8 0-15,1 2 0 0,-4-5 0 0,3 6 0 16,1-4 0-16,-4 4 0 0,3-4 0 0,-3-2 0 16,0 5 53-16,0 4 8 0,0-4 2 0,0-2 0 15,0 2-22-15,0-5-4 0,0 3-1 0,-3-4 0 16,-1 1-5-16,1-6-2 0,-4 2 0 0,3-2 0 16,1 0-29-16,-4 0 0 0,0-6 0 0,0-1 0 15,0 1 57-15,-4-6 6 0,4 0 1 0,-4-6 0 16,1 1-96-16,-8-1-20 0,4-12-3 0,0 3-1 15,0 4-12-15,-7-13-4 16,3 3 0-16,-3-2 0 0,0-1 2 0,-1-2 0 0,5 2 0 0,-8 1 0 16,8 2 13-16,-1-2 2 0,4 2 1 0,3 4 0 15,4-1 12-15,4 0 2 0,-4 1 1 0,7 2-453 16,0-3-92-16</inkml:trace>
  <inkml:trace contextRef="#ctx0" brushRef="#br0" timeOffset="118212.186">7472 4865 1371 0,'0'0'30'0,"0"0"6"0,-4-6 2 0,4 6 1 0,0 0-31 0,0 0-8 0,-3 0 0 0,3 0 0 16,0 0 85-16,-11 0 16 0,8 6 3 0,3-6 1 16,-7 6-59-16,3-1-12 0,4 1-2 0,-3 6-1 15,6 0-18-15,-3-3-3 0,4 2-1 0,-1 7 0 16,1-6 1-16,3 0 0 0,0 2 0 0,0-2 0 15,0 0 2-15,0-6 0 0,4 0 0 0,-4-1 0 16,0 4-2-16,0-3 0 0,3 0 0 0,-6 0 0 0,3 0 6 16,0-6 0-16,0 0 1 0,0 0 0 0,0 0-1 0,0-6 0 15,0 6 0-15,0 0 0 16,0-6 4-16,0 0 1 0,0 6 0 0,-3-3 0 0,3-6-4 0,-3 6-1 16,-1-2 0-16,1 5 0 15,-1-6-4-15,1 0-2 0,-1 0 0 0,-3 0 0 16,4 0-10-16,3-6 10 0,-7 7-10 0,3-4 10 15,-3-3-10-15,0 0-12 0,0 0 2 0,0-2 1 16,0 2-27-16,0-6-6 0,0 1-1 0,0-1 0 16,0-2-113-16,0 2-24 0,0-6-4 0</inkml:trace>
  <inkml:trace contextRef="#ctx0" brushRef="#br0" timeOffset="118725.325">7941 4680 1497 0,'0'0'32'0,"0"0"8"0,0 0 0 0,-3 5 4 0,-5 1-36 0,1 0-8 0,7-6 0 0,-7 0 0 16,7 0 53-16,-7 0 9 0,4 12 2 0,3-12 0 0,-11 0-9 15,11 0-2-15,-7 0 0 0,0 3 0 16,7-3-35-16,-3 3-7 0,-5 0-2 0,1 3 0 0,7-6-9 16,-7 5 0-16,0 13 0 0,4-6 0 15,-1 0 0-15,4-6-11 0,-3-1 11 0,-1 4-8 16,4 3 8-16,0 0 0 0,0-6-9 0,0 5 9 0,0-11 0 0,0 0 0 16,0 0-9-16,4 6 9 0,-1 3 0 0,-3-3 8 15,0-6-8-15,4 6 12 0,-1 0 47 0,-3-6 9 16,0 0 1-16,7 6 1 15,0-1-107-15,-7-5-22 0,7-5-4 0,1 5-1 0,-1-6 64 16,0 6 21-16,7 6 0 0,-11-6 0 0,4 0-21 0,-3 0 0 16,3 0 0-16,0 0 0 0,0 11 0 0,0-11 0 15,-3 6 0-15,3 0 0 0,0 3 0 16,-4-3 0-16,-3-6 0 0,0 6 0 0,4 5 0 16,-1-5 0-16,-3 6 0 0,0-6 0 0,4 6 0 0,-4-3 12 15,3-4 0-15,-3 7-1 0,-3-6 5 0,3-6 2 16,0 0 0-16,0 0 0 0,0 0-2 0,-4 6 0 15,4-6 0-15,-7 0 0 0,-3 6-8 0,3-6-8 16,-4-6 9-16,4 6-9 16,-4-6-28-16,4 6-11 0,-3-6-2 0,-4 6-1 15,3-12-141-15,-3 4-28 0,0 2-5 0,0-6-2 0</inkml:trace>
  <inkml:trace contextRef="#ctx0" brushRef="#br0" timeOffset="119268.224">8191 4265 1314 0,'0'0'37'0,"0"0"8"0,0 0-36 0,0 0-9 0,-7 6 0 0,4 3 0 15,3-9 53-15,-4 6 9 0,1-1 2 0,-1 7 0 16,1-6 0-16,-1 0 0 0,1 6 0 0,3 0 0 16,-4-7 0-16,4 10 0 0,0-3 0 0,0 0 0 15,0-7-24-15,4 7-4 0,-1 0 0 0,4 9-1 16,-3-10-22-16,3 7-4 0,0-3-1 0,0 8 0 16,0 1-8-16,0-4 8 0,0-2-8 0,0 5 8 15,4 4-8-15,-8 2 0 0,4-5 0 0,-7 8 0 16,4-5 8-16,-4 8 0 0,3-12 0 0,-3 10 0 15,0-10-8-15,0 4 0 0,-3 2 0 0,3-11 0 16,0 8 0-16,-4-2 0 0,4-4 0 0,-3-2 0 16,-1-6 0-16,4-1 12 0,0 4-12 0,-3 3 12 15,-1-6-12-15,4-1 0 0,-3-5 0 0,3-6 0 16,0 0-38-16,0 0-10 0,0 0-1 0,0 0-1 16,0 0-71-16,0 0-15 0,0-17-2 0,0 5-611 15</inkml:trace>
  <inkml:trace contextRef="#ctx0" brushRef="#br0" timeOffset="119569.68">8064 4585 1191 0,'0'0'26'0,"0"0"6"0,0 0 0 0,0 0 2 0,0 0-34 0,0 0 0 0,0 0 0 0,-3 6 0 16,3 0 57-16,0-6 5 0,0 0 1 0,-4 15 0 15,4-15-33-15,0 6-6 0,0 0-2 0,0 0 0 16,0-1 15-16,0 7 3 16,4-9 1-16,-1 6 0 0,-3-9-14 0,8 3-3 0,-1-3-1 0,3 0 0 15,1 3 33-15,-1-3 6 0,4-3 2 0,1 3 0 16,2 3-64-16,-6 0 0 0,3-3-9 0,0 6 0 16,0-6 9-16,4 0 0 0,-8 0 0 0,4 0 8 15,1-9-8-15,-1 6 8 0,-4 0-8 0,4 0 8 16,0 3-8-16,-3 0-16 0,3-6 4 0,-3 6 0 15,-1 6-181 1,1-6-37-16,10 6-7 0,-7-3-2 0</inkml:trace>
  <inkml:trace contextRef="#ctx0" brushRef="#br0" timeOffset="119955.956">8562 4821 1389 0,'0'0'30'0,"0"0"6"0,-7 6 2 0,0-6 2 0,0 0-32 0,0-6-8 16,3 6 0-16,-3 0 0 0,7 0 57 0,0 0 10 15,0 0 1-15,-7 0 1 0,7 0-1 0,0 0 0 16,0 0 0-16,0 0 0 0,0 0-46 0,0 0-10 16,0 6-1-16,-3-1-1 0,3 10-10 0,3-3 0 0,-3 0 9 0,4-1-9 15,-1 1 17-15,1 0-1 0,3 3 0 0,-4-4 0 16,1 1 0-16,-1 0-1 0,4-6 0 0,-3 0 0 15,-1 0 3-15,4-4 1 0,-3 4 0 0,-1 6 0 16,5 6 7-16,-1-12 2 0,0-6 0 0,-4 0 0 16,4 0-4-16,0 5-1 0,0-5 0 0,-3 0 0 15,6 3-10-15,-2-6-1 0,-5-2-1 0,4-1 0 16,0 0-2-16,4 6 0 0,-4-6 0 0,3 0 0 16,1 0 0-16,-4-976 0 0,4 1938 0 0,-1-962 0 15,-3-6-9-15,0-6 8 0,0 1-8 16,-3 2 8-16,3 3-8 0,0-5 0 0,0 5 0 0,0-3 0 15,-3-2-55 1,-1 5-3-16,1-9-1 0,-1 4 0 16,-3-1-106-16,0 0-22 0,-3 4-4 0,3 5-1 0</inkml:trace>
  <inkml:trace contextRef="#ctx0" brushRef="#br0" timeOffset="120514.895">9056 4674 1437 0,'0'-15'40'0,"0"15"10"0,0 0-40 0,0-9-10 0,0 0 0 0,0 3 0 16,0 1 78-16,0-1 14 15,0 0 2-15,0 0 1 0,0-6 9 0,0 9 1 0,0 3 1 0,0 0 0 16,0 0-53-16,0-6-10 0,-4 0-3 0,4 6 0 16,0 0-23-16,0 0-5 0,0 0 0 0,0 0-1 15,0 0-11-15,-7 0 0 0,4 3-12 0,-4 0 12 16,0 3-18-16,3 0 4 0,-3 3 1 0,3 3 0 16,1-6 1-16,3 5 1 0,-4 4 0 0,1-6 0 15,3 6 11-15,3-4 0 0,-3 1-9 0,4-3 9 16,-1 0 0-16,-3-1 0 0,4-2 0 0,0 0 0 15,-4-6 0-15,7 12 8 0,0-12-8 0,-4 6 0 16,4-6 0-16,0 6 0 0,0-6 0 0,0 0 0 16,0-6 32-16,0 6 4 0,1 0 0 0,2 0 1 15,-3-6-8-15,4 6-1 0,-4-12-1 0,0 6 0 16,3 6-35-16,-2 0-8 0,2 0 0 0,-3 0-1 0,0 6 27 16,-3-6 6-16,3 12 0 0,-4-6 1 15,1 0-65-15,3 6-12 0,-4-1-4 16,1 10 0-16,0-9 52 0,-1 5 12 0,-3 4 0 0,4-4 0 15,-4 7 0-15,0-3 0 0,0-4 0 0,0 1 0 0,-4 0 0 0,4 2 0 16,0 4 0-16,0-7 0 0,0 4 0 0,0-9 0 16,0-12 0-16,0 5 0 0,0 7 0 0,0-12 0 15,0 0 0-15,0 0 0 0,0 0 19 0,0 0 6 16,0 0 2-16,-3-12 0 16,-5 7-49-16,1-1-10 0,0-6-1 0,0 6-624 15,-3-3-125-15</inkml:trace>
  <inkml:trace contextRef="#ctx0" brushRef="#br0" timeOffset="129280.712">4304 6511 1159 0,'0'0'25'0,"0"0"6"0,0 0 1 0,0 0 0 0</inkml:trace>
  <inkml:trace contextRef="#ctx0" brushRef="#br0" timeOffset="129918.593">4230 6329 846 0,'0'0'18'0,"0"0"4"16,0 0 1-16,0 0 1 0,0 0-24 0,0 0 0 0,0 0 0 0,0 0 0 0,0 0 74 0,0 0 10 16,0 0 1-16,0 0 1 0,0 0-26 0,0 0-4 15,0 0-2-15,0 0 0 0,0 0-22 0,0 0-4 16,-4 6 0-16,8 2-1 0,-1 7 12 0,1-3 2 15,-1 0 1-15,4 2 0 0,-3-2-30 0,-1 6-12 16,8-1 11-16,-7 4-11 0,3-3 13 0,0 11-3 16,-4-11-1-16,1 8 0 0,-1-5-1 15,1 2 0-15,-1-11 0 0,1 11 0 16,-1-8-8-16,1 9 0 0,-1-1 9 0,-3 1-9 0,0 2 8 0,0-11-8 16,0 5 8-16,0-5-8 0,0-3 8 0,0 0-8 15,-3-3 8-15,-1-1-8 0,4 1 0 0,-3-3 9 0,-4 0-9 16,3 6 0-16,4-12 0 0,-3 0 0 0,-4 0 0 15,0 6 0-15,3-6-9 0,-3 0-9 16,-4-6-2-16,8 6 0 0,-4 0 8 0,0 0 0 0,0-6 1 16,0 0 0-16,0 0 11 0,0 0-10 0,0 0 10 0,-4-3-10 15,4 1 10-15,-4-1 0 16,4-3 0-16,0 0 0 0,-3-2 0 0,-4-4 0 0,3 0 0 0,-3-5 0 16,3 8 0-16,1 3-10 0,-1-5 10 0,-3-1-13 31,3 0-22-31,4-2-4 0,4 2-1 0,-1-5-620 0</inkml:trace>
  <inkml:trace contextRef="#ctx0" brushRef="#br0" timeOffset="130212.16">3919 6258 806 0,'0'0'17'0,"0"0"4"0,0 0 1 0,0 0 2 0,0 0-24 0,0 0 0 16,0 0 0-16,0 0 0 0,0 0 56 0,0 0 6 15,0 0 2-15,4 0 0 0,-1-12 0 0,-3 12 0 16,0 0 0-16,4 0 0 0,3-5-52 0,4 5-12 16,-1-6 0-16,4 0 0 0,4 0 15 0,0 3 0 15,6 0 0-15,-6 3 0 0,7 3-15 0,-1-3 0 0,1 3 0 16,7 3 0-16,-8-6 0 0,5 0 0 15,-1 6 0-15,7-6 0 0,-7 6-9 0,1-6-5 0,2-6-1 0,5 6 0 32,-12 0-39-32,8-6-8 0,-4 6-2 0,8 0 0 0</inkml:trace>
  <inkml:trace contextRef="#ctx0" brushRef="#br0" timeOffset="130756.577">4674 6752 892 0,'0'0'20'0,"0"0"4"0,-7 6 0 0,7-6 1 0,0 0-25 0,0 0 0 16,0 0 0-16,0 0 0 0,0 0 88 0,0 3 13 15,0-3 3-15,0 0 0 0,0 0-84 0,0 0-20 0,0 0 0 0,0 0 0 16,0 0 52-16,0 0 5 0,0 0 2 0,0 0 0 15,0 0-38-15,-7 3-7 0,7-3-2 0,-3 9 0 16,3-9-12-16,0 8 0 0,0 1-12 0,0-3 12 16,3 6-8-16,1 0 8 0,-1-1 0 0,-3 1 0 15,4 3 0-15,-1 3 0 0,1-7 0 0,-1 1 0 16,1 3 0-16,-1-3 0 0,4-7 0 16,1 7 0-16,-1-3 0 0,0 3 0 0,0-9 0 0,0 6 0 15,0-9 0-15,3 0 0 0,-3 0 0 0,0 0 0 16,8 0 48-16,-5-9 12 0,-3 6 4 0,4-9 0 15,-1 3-52-15,5-3-12 0,-5 1 0 0,1-7 0 16,-4 3 0-16,3-2 0 0,1-1 0 0,3 0 0 16,-7-2 0-16,0-4 0 0,0-2 0 0,-3 2 0 15,3-5-48-15,-4 14-13 0,1-2-3 0,-1-1 0 16,1 0 0-16,-1-2 0 0,1 2 0 16,-4-2-341-16,0 2-69 0</inkml:trace>
  <inkml:trace contextRef="#ctx0" brushRef="#br0" timeOffset="131108.098">5041 6291 1004 0,'0'0'22'0,"0"0"5"0,0 0 1 0,0 5 0 0,4 7-28 0,-1 0 0 0,1-6 0 0,-4 3 0 16,7 8 55-16,0-5 5 0,-4 6 2 0,4-4 0 16,1 4-14-16,-1 0-2 0,0-1-1 0,0 4 0 15,0 8-18-15,0-11-4 0,0 8-1 0,-4-2 0 16,4 2-14-16,4-2-8 0,-4 5 10 0,-3-8-10 15,-1 8 8-15,-3-14-8 0,4 8 0 0,-4-5 0 16,0-3 12-16,0 2-3 0,0 1-1 0,0 3 0 16,0-10-8-16,0-2-9 0,0 0 9 0,0-3-13 15,0-6-56 1,0 0-11-16,0 0-3 0</inkml:trace>
  <inkml:trace contextRef="#ctx0" brushRef="#br0" timeOffset="131384.988">5285 6661 1292 0,'0'0'28'0,"0"0"7"0,0 0 1 0,0 0 0 0,0 0-36 0,-4 6 0 15,4 6 0-15,0-1 0 0,0-5 52 0,0 3 4 0,4 0 1 0,-4-3 0 16,3 8 6-16,1-8 1 0,-4 0 0 0,3 0 0 15,1 0-41-15,3 0-8 0,0 3-2 0,0-3 0 16,0-4-13-16,0 7-18 0,0-3 4 0,4 0 1 16,-4-6 13-16,0 6 0 0,3-967 0 0,-3 1934 0 15,8-970 0-15,-5 0 0 0,-3-3 0 0,0 5 0 32,4-5-105-32,-4 3-19 0,3-3-3 0,1 0-1 0</inkml:trace>
  <inkml:trace contextRef="#ctx0" brushRef="#br0" timeOffset="131655.378">5560 6599 1227 0,'0'0'27'0,"0"6"5"0,0 6 2 0,-4 5 1 0,4-8-35 15,0 9 0-15,0 0 0 0,0 2 0 0,4 1 54 0,-1-1 4 16,1 1 1-16,-4-1 0 0,7 1-19 0,-4 0-3 16,1 2-1-16,-1 1 0 0,1-7-22 0,0 1-5 15,3 3-1-15,-4-4 0 0,1 1-8 0,-4-3 0 16,3 2 9-16,1 1-9 0,-1-4 8 0,-3-2-8 16,4 6 8-16,-4 0-8 15,3-10-9-15,-3 1-7 0,0 0 0 0</inkml:trace>
  <inkml:trace contextRef="#ctx0" brushRef="#br0" timeOffset="132544.418">6918 6258 968 0,'0'0'21'0,"-4"6"5"0,4 3 1 0,-3 3 0 0,3 5-27 16,0 1 0-16,0-3 0 0,0 2 0 0,0 1 61 0,-4 0 7 0,8 2 2 0,-4-2 0 15,0-1-32-15,0-5-6 0,3 9-2 0,1-4 0 16,0 1-11-16,-4-3-3 0,3 8 0 0,1-5 0 15,-4-9-8-15,3 5-8 0,-3 1 9 0,0-3-9 16,0-6 11-16,4 5-11 0,-4-11 12 0,0 0-12 16,0 0 13-16,0 0-4 0,0 0-1 0,0 0 0 15,0 0 9-15,0 0 2 0,0 0 0 0,0 0 0 16,0-5-3-16,0-1-1 0,0 0 0 0,0-6 0 16,3-3-30-16,-3-2-5 0,0 5-2 0,0 0 0 15,4-11 22-15,-4 8 0 0,0-3 0 0,3-8 0 0,-3 8 0 16,0-5 0-16,0-4 0 0,4-2 0 15,-4 0-21-15,3 2 3 0,-3-2 1 0,0 8 0 0,4-2 9 16,-1 2 8-16,1-3-12 0,-1 7 12 0,1-7-8 16,3 10 8-16,-4-4 0 0,5 0 0 15,-1-2-8-15,-4 8 8 0,4-6 0 0,0 7 0 16,0 2 0-16,7 3 0 0,-10 3 0 0,3-3 0 16,0 3 9-16,4 3 3 0,-4 0 0 0,3 3 0 0,1-3 7 0,-4 6 1 15,3-3 1-15,1 3 0 0,-4 3-21 0,4-4 0 16,3 7-12-16,-7 6 4 0,0 0 8 0,4 2 0 15,-1-2 0-15,1 2 0 0,-4 4 0 0,7-1 0 16,-4-2 0-16,1 14 0 0,-4-11 28 0,4 14 7 0,-4-6 1 16,0-2 1-16,0 2-29 0,-4-3-8 0,1 4 0 15,3-4 0-15,-7-8 8 0,3 8 0 0,-3-8 0 0,0 2 0 16,4-5 8-16,-4-1 3 0,3-5 0 0,1 3 0 16,-4-9-19-16,4 0 0 0,-4-6 0 15,0 0 0 1,3 6-48-16,1-6-12 0,3 5-4 0,-4-5-409 0,1 0-83 0</inkml:trace>
  <inkml:trace contextRef="#ctx0" brushRef="#br0" timeOffset="132853.968">6996 6482 1120 0,'0'0'32'0,"0"0"6"0,0 0-30 0,0 0-8 16,0 0 0-16,0 0 0 0,0 0 50 0,0 0 9 16,0 0 1-16,0 0 1 0,3 0-7 0,1-6-2 15,3-3 0-15,-4 3 0 0,4 3-14 0,4 3-3 16,-8-3-1-16,8-3 0 0,3 6-18 0,-3 0-4 0,3-6-1 0,0 1 0 15,0 5-11-15,0 0 0 0,0 11 0 0,4-11 8 16,-4 6-8-16,0-3 0 0,0 3 0 0,4 0 0 31,-4 0-33-31,0 0-9 0,4 0-2 0,-1-1-420 0,-6 1-84 0</inkml:trace>
  <inkml:trace contextRef="#ctx0" brushRef="#br0" timeOffset="133175.132">7444 6399 1011 0,'0'0'22'0,"-4"6"5"0,4 3 1 0,-3 3 0 0,3 0-28 0,0-1 0 0,-4-2 0 0,4 0 0 15,0 6 44-15,-3-4 4 0,3 7 0 0,0-9 0 16,3 3-20-16,-3 5-4 0,4-5-1 0,-1 0 0 0,4 2 3 0,-3-2 1 15,3 0 0-15,0 0 0 0,0-1-8 0,0-8-2 16,0 3 0-16,0 0 0 0,0-6 3 0,0 0 0 16,4 0 0-16,-1 0 0 0,-6-3 31 15,6-3 6-15,-3 0 2 0,0-5 0 16,4-7-43-16,0-2-16 0,-1-4 11 0,-3 6-11 0,0-8 26 16,0 8-1-16,0-5 0 0,-3 2 0 0,3-2-40 15,-3 5-8-15,-1 0-1 0,1-2-1 16,-1 8-31-16,1 0-7 0,-4-8-1 0,0 14-640 0</inkml:trace>
  <inkml:trace contextRef="#ctx0" brushRef="#br0" timeOffset="133841.892">7983 6467 1494 0,'0'0'32'0,"0"0"8"0,-7-3 0 0,0 3 3 0,0-6-35 0,0 3-8 0,4-3 0 0,-4 6 0 16,3-11 34-16,4 11 5 0,-7 0 1 0,-4-6 0 15,4 6-13-15,0-6-3 0,4 6 0 0,-8 0 0 16,11 0-24-16,-10 0 0 0,-1 6 0 0,4 0 0 16,-4-1 0-16,4 4 0 0,4 0 8 0,-4 6-8 0,0-3 0 0,0-1 0 15,7 1 0-15,-4 6 0 0,4 2 0 0,0-2 0 16,0-6 0-16,0 8 0 16,4-8-49-16,-4-6-12 0,3 6-3 0,1-7 0 15,3 1 83-15,-4-3 16 0,-3-3 3 0,4 3 1 0,-1 0-11 0,4-3-3 16,0 0 0-16,4-3 0 0,0 0-25 0,-1-3 0 15,1 3-12-15,-1-8 12 0,1 5 0 0,0-6 0 16,3 6 0-16,-4-6 0 0,-3 1 0 16,4 8 0-16,-4-9-11 0,3 0 11 0,-2 6-16 0,-5-5 1 15,4 8 1-15,-7 3 0 0,0 0-4 0,0 0-1 16,0 0 0-16,0 0 0 0,0 0-2 0,0 0-1 16,0 0 0-16,4 8 0 0,-1 4 22 0,4-6 0 15,-7 6 0-15,4 8 0 0,-4-2 0 0,7 11 0 0,-4-8 0 0,1 8 0 16,3-5 0-16,-4 2 0 0,4 4 0 0,1 2 0 15,-5-2 28-15,4 2 11 0,0-3 1 16,-3-2 1-16,-1 2-21 0,1 4-5 0,-1-10-1 0,-3 9 0 16,0-2-4-16,4-10-1 0,-4 10 0 0,0-4 0 15,-4 4-9-15,1-13 0 0,-1 10 0 0,1-4 0 16,-1-5 0-16,1-3 0 0,-1 2 0 0,-3-5 0 16,4 0 0-16,-5-1 0 0,1-5 0 0,0 0 0 15,0 3 0-15,-3-3 0 0,-4 0 0 0,3-6 0 16,-3 0 0-16,-4 0 0 0,1-6 0 0,-1 0 0 15,-3-6 0-15,3 3-12 0,-6-2 2 0,2-1 1 32,-2-9-37-32,2 4-7 0,-2-7-2 0,3 1-414 0,-1-4-83 0</inkml:trace>
  <inkml:trace contextRef="#ctx0" brushRef="#br0" timeOffset="134293.566">8188 6482 990 0,'0'0'21'0,"0"0"5"0,-4 0 1 0,4-6 1 0,-3-6-28 0,-1 6 0 0,4 3 0 0,0 3 0 15,0 0 68-15,0 0 7 0,0 0 1 0,0 0 1 16,0 0-10-16,0 0-3 0,-3 6 0 0,-1 3 0 16,1 3-14-16,3-1-3 0,0 1-1 0,0 0 0 15,3 3-22-15,1 2-5 0,-1 7-1 0,4-10 0 16,0-2 13-16,1 0 2 0,-1 0 1 0,3-1 0 15,1-5-8-15,-1 0-2 0,1-3 0 0,-4 3 0 16,4 0 37-16,3-6 7 0,-7 0 2 0,0-12 0 16,3 3-56-16,4 3-14 0,-6-11 0 0,2 5 0 15,1-3 0-15,-1 1 9 0,-3 5-9 0,0-3 8 0,0-6 0 0,1 1-8 16,-5 8 12-16,-3-3-4 0,4-5-20 0,-1 5-5 16,-3 0-1-16,-3 3 0 15,-1-2-48-15,1-1-10 0,-5 0-1 0,5 0-1 16,-4 6-126-16,0-2-24 0,-7-4-6 0,0 0-1 0</inkml:trace>
  <inkml:trace contextRef="#ctx0" brushRef="#br0" timeOffset="134984.479">8661 6352 1036 0,'0'0'23'0,"0"0"5"0,0 0 0 0,0 0 1 0,0 0-29 0,0 0 0 0,0 0 0 0,0 0 0 0,0 0 108 16,0 0 16-16,0 0 4 0,0 0 0 0,0 0-73 0,0 0-15 16,-7 0-2-16,7 0-1 0,0 0-13 0,-7 6-4 15,3 0 0-15,4-6 0 0,0 0-10 0,0 0-2 16,0 0-8-16,0 0 12 16,0 0-4-16,0 0 0 0,0 0-8 0,0 0 12 15,-7 6-12-15,7-6 0 0,0 0 0 0,-4 0 0 0,4 0 0 0,0 0-8 16,-3 12 8-16,3-6-13 0,0-6 13 0,-4 8 0 15,1-2 12-15,3-6-12 0,0 0 0 0,0 0 0 16,0 12 0-16,0-12-12 0,0 0 12 0,0 0 0 16,0 0 0-16,-4 6 0 0,1 0 0 0,3 6 0 15,-4-7 0-15,4-5 0 0,0 0 0 0,0 0 0 16,0 0 0-16,0 0 0 0,0 0 0 0,0 0 0 0,0 6 0 0,0-6 0 16,0 0 10-16,0 0 5 0,0 0 1 0,0 0 0 15,0 0-26-15,0 0-5 0,0 0-1 0,0 9 0 16,4-3 16-16,-4-6 0 15,7 3 0-15,-7-3 0 0,0 0 0 0,3 3 0 0,4 3 0 16,1-6 0-16,-1 6 0 0,3 5 0 0,-3-5 0 0,0 0 0 16,0-6 0-16,0 6 0 0,0-6 0 15,1 3 0-15,-1 3 0 0,0 6 0 0,0 5 0 0,0-11 0 16,0-6 0-16,-4 6 0 0,4 0 0 0,-3 0 0 16,-4-6 0-16,0 6 0 0,3 5 0 0,1-2 0 15,-4-9 0-15,0 0 0 0,0 0 0 0,3 6 0 16,-3 0 0-16,4 0 0 0,-4-6 0 0,0 0 0 15,0 12 24-15,0-12 7 0,-4 5 1 0,4-5 1 16,0 0-20-16,-7 3-4 0,-3 0-1 0,3 0 0 16,0-3-8-16,-4 3 0 0,1-3-10 0,-5 3 10 15,5-6-132-15,-4-3-20 0</inkml:trace>
  <inkml:trace contextRef="#ctx0" brushRef="#br0" timeOffset="135417.561">9010 5944 1267 0,'-4'-12'28'0,"1"0"5"0,-1-6 2 0,1 4 1 0,-1 2-36 0,1 0 0 0,3 1 0 0,-4 2 0 16,1 3 58-16,3 6 5 0,0 0 1 0,0 0 0 15,0 0 12-15,0 0 2 0,0 9 1 0,0 2 0 16,0 1-54-16,0 0-10 0,3 3-3 0,1 2 0 15,-4 7 8-15,3-1 0 0,-3 4 1 0,4 14 0 16,3 3-1-16,-4 0 0 0,1-12 0 0,-1 10 0 16,-3 2-8-16,4-9-3 0,0 3 0 0,-1-3 0 15,1 10-9-15,-1-13 0 0,-3 3 0 0,4 3 0 0,-1-14 8 16,1 8-8-16,-1-8 8 0,4 2-8 16,-7-2-9-16,4-4-7 0,-1-8-2 0,-3 0 0 15,4 0 18-15,-4-12 14 0,0 0-2 0,0 0-1 16,0 0-120-16,3-6-24 0,1-6-5 0</inkml:trace>
  <inkml:trace contextRef="#ctx0" brushRef="#br0" timeOffset="135672.623">8883 6173 1314 0,'0'0'37'0,"-4"6"8"0,1 0-36 16,3-6-9-16,0 0 0 0,0 0 0 0,-4 6 53 0,4-6 9 0,0 0 2 0,0 0 0 15,0 0-19-15,0 0-3 0,7 5-1 0,0-5 0 16,1 0-11-16,2 6-2 0,1-6-1 0,3 0 0 16,3 0-12-16,5-6-3 0,-1 6 0 0,3 0 0 15,1-5-22-15,0-1-5 0,0 6-1 0,3-6 0 31,-4 6-89-31,1 6-19 0,0-6-3 0,0 0-1 0</inkml:trace>
  <inkml:trace contextRef="#ctx0" brushRef="#br0" timeOffset="-210451.598">4695 7443 526 0,'0'0'15'0,"0"0"3"0,-7 3-18 0,0 0 0 0,0 0 0 0,0 0 0 16,4 3 20-16,-4-3 0 0,0 2 0 0,7-5 0 15,-7 0 30-15,7 0 6 0,0 0 2 0,0 0 0 16,0 0 2-16,0 0 0 0,-11 6 0 0,11-6 0 16,-7-9-41-16,3 7-8 0,4 2-2 0,0 0 0 15,0 0 48-15,0 0 10 0,-3-3 1 0,-4-3 1 16,3 0-30-16,4 0-7 0,0 6 0 0,0 0-1 16,0 0 3-16,0 0 1 0,0 0 0 0,0 0 0 15,0 0-11-15,0 0-3 0,0 0 0 0,0 0 0 16,0 0-8-16,0 0-1 0,0 0-1 0,0 0 0 15,0 0-11-15,0 0 0 0,0 0-12 0,0 0 12 16,0 0-34-16,7 3 1 0,0 0 0 0,0 0 0 16,8 0 51-16,-5-3 10 0,1 6 3 0,-4-3 0 15,3-3-50-15,4 5-9 0,1 1-3 0,-1 0 0 0,0 0 31 16,0 0 0-16,-4 0 0 0,8-6 0 0,-7 6 0 0,3-3 0 16,-4-3 0-16,1 3 0 0,0 0 0 0,-4-3 0 15,0 0 0-15,-7 0 0 0,7 2 0 16,-4 1 0-16,-3-3 0 0,0 0 0 0,0 0 0 0,4 9 0 15,-1 0 0-15,-3-3 0 0,0-6 25 0,-3 6 11 16,-1 0 3-16,1 5 0 16,-1-5-63-16,-3 0-12 0,4 0-2 0,-4 3-1 0,-4 3 39 15,0-6 0-15,4-6 0 0,0 0 0 0,0 11-8 0,0-11 8 16,0 6 0-16,0-6 0 0,4 0 0 0,-8 3 0 16,7 3-9-16,4-6 9 0,0 0 0 0,0 0 0 15,0 0 0-15,0 0 0 0,0 0 0 0,0 0 0 0,-7 6 0 16,7-6 0-16,0 0 0 0,0 0 0 0,0 0 0 15,-3 6 0-15,3 0 0 0,0-1-8 0,0 7-1 0,0-6 0 16,0-6 9-16,0 0 0 0,0 0 0 0,0 0 0 16,7 0 0-16,-7 0 0 0,3 6 0 0,4 0 0 15,1-6 10-15,-5 3-2 0,-3-3-8 0,7 3 12 16,0-6-12-16,-3 3 0 0,-1 6 0 0,1 3 0 16,3 5 0-16,-4-8 0 0,4 0 0 0,-3-6 0 15,7-6 0-15,-4 6 0 0,0 6 0 0,0 6 0 16,0-12 0-16,-4 6 0 0,4-3 0 0,-7-3 0 15,0 0 0-15,0 0 0 0,0 8 0 0,4-2 0 16,-4-6 0-16,0 0 0 0,0 0 0 0,0 3 0 16,0-3 0-16,-4 12 0 0,-3 0 0 0,-3-1 0 15,3-2 0-15,-4-6 0 0,0 0 0 0,1-6 0 16,-1 3 0-16,1 3 0 0,-1 0 0 0,-7 3 0 16,8 3 0-16,-4 8 0 0,3-5 0 0,-3 0 0 0,7-3 8 15,-4-3 0-15,4 0-8 0,7-6 12 0,0 0-23 0,-7-6-5 16,0 0 0-16,0 3-644 15</inkml:trace>
  <inkml:trace contextRef="#ctx0" brushRef="#br0" timeOffset="-210087.171">5179 7505 1074 0,'0'0'30'0,"-4"6"8"0,-3-3-30 0,4 2-8 0,-1 4 0 0,1 0 0 15,-4 3 45-15,3 0 8 0,-7-1 2 0,8-2 0 16,3-9-2-16,-7 3 0 0,3 12 0 0,1-3 0 16,-1-1-27-16,4 4-6 0,0-3 0 0,0 5-1 15,4 1-11-15,-1-6-8 0,-3 0 12 0,4 2-12 0,-1-2 8 16,1 6-8-16,-1-1 0 0,-3-2 0 0,8 3 8 0,-5-1-8 16,4 4 0-16,-3 2 0 15,-1-17-83-15,1 0-23 0,-4-6-5 0,0 0-1 0</inkml:trace>
  <inkml:trace contextRef="#ctx0" brushRef="#br0" timeOffset="-208930.379">7461 7322 836 0,'0'0'24'0,"0"0"4"0,-7 0-28 0,0 0 0 0,4 0 0 0,-4-3 0 16,-4 3 57-16,4-5 6 0,7 5 1 0,0 0 0 15,0 0 0-15,-7 5 0 0,3-5 0 0,4 0 0 16,0 0-52-16,0 0-12 0,0 0 0 0,-14 0 0 16,14 0 54-16,0 0 8 0,0 0 2 0,0 0 0 15,0 0-52-15,0 0-12 0,-3-5 0 0,3 5 0 16,0 0 0-16,0 0 0 0,0 0 0 0,0 0 0 15,0 0 54-15,0 0 8 0,0 0 2 0,3-6 0 16,4 0-52-16,-3 6-12 0,-1 0 0 0,1 0 0 16,3-6 0-16,0 6 0 0,4 0 0 0,-4 0 0 15,3 0 0-15,1 6 0 0,-1-6 0 0,1 0 0 16,0 0 0-16,-1 6 0 0,1-6 0 0,-1 11 0 0,-3-11 0 0,0 9 0 16,-3 0 0-16,-1 0 0 0,1-3 0 0,3 0 0 15,-3 5 0-15,-1-5 0 0,1 3 0 0,-4-9 0 16,0 0 0-16,0 9 0 0,3-3 0 0,-3-6 0 15,0 0 0-15,0 0 0 0,-3 9 0 0,3-9 0 16,0 6 0-16,0-6 0 0,0 0 0 0,0 0 0 16,-4 5 0-16,-3 1 0 0,7-6 0 0,-4 12 0 15,4-12 0-15,-7 0 0 0,7 0 0 0,-7 6 0 16,0-3 0-16,4 0 0 0,-1 0 0 0,-6 3 0 16,3-3 0-16,0 0 0 0,7-3 0 0,-7 5-12 15,7-5 3-15,-8 12 0 0,5-6 9 0,-1 0 12 16,4-6-2-16,-3 12-1 0,3-12-9 0,0 6 0 15,0-1 0-15,0-5 0 0,0 0 0 0,3 9 0 0,1-3 0 16,-1 0 0-16,5 0-11 0,-5-6-4 0,4 6-1 0,-7-6 0 16,4 0 16-16,-4 0 0 0,7 6-10 0,-7-6 10 15,10 0 0-15,-10 0 0 0,0 0 0 0,4 6 0 16,-4-1 0-16,0-5 0 0,0 0 0 0,0 0 0 16,3 6 0-16,-3-6 0 0,0 0 0 0,0 0 0 15,0 0 0-15,0 0 0 0,0 6 0 0,0 6 0 16,0 3 16-16,0-9 0 0,0-1 1 0,0 1 0 15,0 3-33-15,4 0-8 0,-4-3 0 0,0 0-1 16,0 2 40-16,0 4 8 0,0 0 1 0,0-6 1 16,0-6-40-16,0 6-8 0,0 6-1 0,0 2-1 15,0-14 40-15,-4 12 8 0,4 0 1 0,-3-6 1 0,3-6-25 16,0 0 0-16,0 3 0 0,-4 5 0 16,-6-2 0-16,10-6 0 0,0 0 0 0,-7 6 0 15,0-6-46-15,0 3-14 0,-4-3-4 0,4 0 0 16,-4 6 0-16,1-6 0 0,-1 0 0 0,1-6 0 15,-5 3-51-15,1-3-10 0,-14-3-3 0,7-5 0 16</inkml:trace>
  <inkml:trace contextRef="#ctx0" brushRef="#br0" timeOffset="-208451.815">7684 7437 836 0,'0'0'24'0,"0"0"4"0,0 0-28 15,0 0 0-15,0 0 0 0,0 0 0 0,0 0 31 0,0 0 0 16,0 0 0-16,0 0 0 0,0 0 20 0,0 0 4 15,3 6 1-15,1-3 0 0,-4-3-32 0,3 6-7 16,1 3-1-16,-1-6 0 0,4 2-8 0,-3 7-8 16,-1-6 12-16,-3 6-12 0,0-3 15 0,0 2-4 15,0 7-1-15,0-6 0 0,0 0 5 0,0-7 1 16,0 4 0-16,0 0 0 0,0-3 0 0,0 3 0 16,0-3 0-16,0 5 0 0,4 1-7 0,-4-3-1 15,0 3 0-15,3-1 0 16,1 1-70-16,-4-6-14 0,3 6-4 0,-3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19:40:35.8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9744 1284 505 0,'0'0'21'0,"0"0"-21"31,0 0 41-31,0 0 4 0,0 0 1 0,0 0 0 0,0 0-11 0,0 0-3 0,0 0 0 0,0 0 0 16,0 0 10-16,0 0 2 0,0 0 0 0,0 0 0 15,0 0-26-15,0 0-5 0,0 0-1 0,0 0 0 16,0 0 8-16,0 0 0 0,0 0 1 0,0 0 0 15,0 0 40-15,0 0 8 0,0 0 2 0,0 0 0 16,0 0 21-16,-7-6 5 0,7 6 1 0,-7 0 0 16,7 0-30-16,-7-6-7 0,0 0-1 0,-1 1 0 15,-2 5-25-15,3-6-6 0,0 0-1 0,-4 6 0 16,1 0-8-16,-1 0-1 0,0 0-1 0,-3 0 0 16,4 0-18-16,-1 0 0 0,-3 0 0 0,0 6 0 15,3-6-17-15,-3 0-1 0,4 6 0 0,-4-6 0 16,3 11 18-16,4-11 0 0,-4 6 0 0,4 0 0 15,0 0-10-15,0 0 10 0,4-3-8 0,-1 3 8 16,1-1 0-16,-1 1-8 0,4-6 8 0,-3 6 0 16,3 6 0-16,0-6-10 0,0 0 10 0,0 6 0 15,3-4-8-15,-3 4 8 0,4-6 0 0,-1 6 0 0,1-6 0 0,-1 5-8 16,1-5 8-16,-1 0 0 16,-3-6 0-16,4 9 0 0,-4-9 0 0,3 6 0 0,-3-6 0 0,0 0 0 15,0 0 0-15,0 0 0 16,0 0 0-16,0 0 0 0,0 0 0 0,0 0 0 0,0 0 0 0,4 6 0 15,-4-6 8-15,7 6-8 16,-7-6 8-16,0 0-8 0,0 0 0 0,0 0 9 0,0 0-9 0,0 0 0 16,0 0 0-16,7 0 8 15,-7 0-8-15,0 0 0 0,0 0 0 0,7 5 0 0,-7-5 0 0,7 6 0 0,-7-6 0 0,7 6 0 16,0-6 0-16,4 6 0 16,-4-6 0-16,3 6 0 0,1-6 0 0,-4 3 0 0,0-3 9 0,0 3-9 15,4 0 0-15,-4 3 0 0,3-6 0 0,-3 6 0 16,4-1 10-16,0 1-2 0,-4-6-8 15,3 6 12-15,-3 0-1 0,0-6-1 0,0 6 0 16,4 0 0-16,-4 0-2 0,4-3-8 0,-1 3 12 0,1-1-4 16,-1 1-8-16,-3 6 0 0,4-6 0 0,-4 6 0 15,4-1 0-15,-1 4 0 0,-3-9 0 0,0 6 0 16,0 0 0-16,-3-1 8 0,3 1-8 0,-4-3 0 16,1 9 8-16,-1-13-8 0,1 7 0 0,0-6 8 15,-1 6-8-15,-3-3 10 0,0 2-10 0,-3-5 10 16,3-6 4-16,0 6 1 0,0-6 0 0,-4 6 0 15,4-6 1-15,-11 6 0 0,4 6 0 0,-3-12 0 16,-1 6 4-16,1-6 2 0,-4 0 0 0,-1 3 0 16,1-3-4-16,4 0-1 0,-4 2 0 0,3-2 0 15,-3 0-17-15,-4 0 10 0,4 0-10 0,-3 3 8 16,2-3-8-16,1 0 0 0,-3 0 0 0,3 6 8 0,-1-6-8 0,1 0 0 16,0 0 0-16,4 0 0 15,-1 0 0-15,4-6 0 0,-4 6 0 0,4 6 0 0,0-6 0 0,0 0 0 16,0 0 0-16,0-6 0 15,0 3 0-15,7 3 0 0,0 0 0 0,0 0 0 16,0 0 0-16,-3 0-11 0,-1-5 3 0,4 5 0 16,-3-6-28-16,3 6-4 0,0-12-2 0,0 6 0 15,3 0-40-15,1 0-8 0,-1 0-2 0,4 1 0 16,0-1-124-16,0-3-24 0</inkml:trace>
  <inkml:trace contextRef="#ctx0" brushRef="#br0" timeOffset="927.81">10206 1484 1530 0,'0'0'43'0,"-4"0"10"16,4 0-42-16,-7 0-11 0,0 0 0 0,0-3 0 15,0 3 11-15,-3 0 0 0,2 0 0 0,-2 0 0 0,3-6-11 0,-4 6 8 0,1 0-8 16,-1-6 8-16,0 6-8 0,-3 0 8 0,4 0-8 0,-4-6 8 16,0 6 10-16,3 0 2 0,-3 0 0 0,3 0 0 15,1 0 10-15,-1 6 2 0,-3-6 1 0,3 0 0 16,4 6-6-16,0-6-2 0,0 6 0 0,0-3 0 15,0 3-12-15,4 0-2 0,-1 5-1 0,1-5 0 16,-1 0 3-16,-3 0 1 16,3 0 0-16,4 0 0 15,-3 0 0-15,3 3 0 0,0-9 0 0,0 11 0 0,0-5-14 0,0 0 11 0,0-6-11 0,0 6 10 16,0 6-10-16,0-1 0 0,3-5 0 0,-3 3 0 16,4 3 0-16,0-6 0 0,-1 6 0 0,4-1 0 15,-3 1 0-15,-1-3 0 0,4 9 0 0,0-13 0 16,-3 7 0-16,3-6 0 0,0 6 0 0,0-3 0 15,4 2 12-15,-4-5 0 0,0 0 0 0,0 0 0 16,0 0-12-16,0-6 0 0,0 6 0 0,0-6 0 16,0 0 12-16,0 0-4 0,0-6 0 0,0 6 0 0,4-6 7 0,-1 0 1 15,-3 0 0-15,4-5 0 16,0 5 0-16,-1-15 1 0,-3 9 0 0,4 1 0 0,3-7-3 0,-4 3-1 16,1-2 0-16,3-1 0 15,-7 0-13-15,4 4 9 0,-4 2-9 0,0-6 8 0,0 6-8 0,0-8 0 16,0 8 0-16,-3 0 8 15,-4-5-8-15,3 2 0 0,-3 3 0 0,0 0 0 0,0 1 0 16,0 5 0-16,0 0-10 0,0-3 10 16,-3 3 0-16,3 6 0 0,0 0 13 0,0 0-4 15,0 0-9-15,0 0-17 0,0 0 4 0,0 0 1 16,0 0 12-16,-7 0-9 0,7 0 9 0,0 0-8 0,0 0 8 0,-7 6-8 16,-1 3 8-16,5 3-8 15,-1-6 8-15,4 5 0 0,0-5-9 0,0 6 9 0,0-6 0 0,4 3 0 16,-4 8 0-16,0-11 0 0,3 6 0 0,1 0 0 0,0 2-9 15,-1-8 9-15,1 6 0 0,-1 0 0 0,-3 5 0 0,4-2 0 16,-1-3 0-16,1 6 0 0,-1-7 0 0,1 1 0 16,-4 3 0-16,3-3 0 0,1-1 0 0,-1 1 0 15,-3 0 0-15,4-3 0 0,-4 2 0 0,3-5 0 16,-3 0 0-16,0-6 0 0,4 6 0 0,-4-6 0 16,0 0-16-16,3 6-5 0,-3-6-2 0,0 0 0 15,7 0-72-15,-3 6-14 16,0-6-3-16,3-6-1 0,-4 6-95 0,1 0-20 15</inkml:trace>
  <inkml:trace contextRef="#ctx0" brushRef="#br0" timeOffset="1752.579">10537 1513 1165 0,'4'18'24'0,"-4"-12"7"0,4 3-31 0,-4 2 0 0,0 1 0 0,0 0 0 16,0 11 57-16,3-8 6 0,1-3 1 0,-1 6 0 15,-3-1-18-15,0 4-3 0,4-4-1 0,-4-5 0 16,0 6 10-16,0-3 3 0,0-4 0 0,0-5 0 15,0 6-15-15,0 0-2 0,0-12-1 0,0 6 0 16,0-6-2-16,0 0-1 0,0 0 0 0,0 0 0 16,0 0 11-16,0 0 3 0,0 0 0 0,-4-6 0 0,1-6-11 0,-1 6-1 15,4-6-1-15,-3 1 0 16,-1-4-27-16,4 3-8 0,0 0 0 0,-4 1 0 0,4-7 0 0,0 9-11 16,0-9 2-16,-3 7 0 15,3-1-3-15,0 0-1 0,3 3 0 0,-3-8 0 16,0 11 2-16,0-6 1 0,0 0 0 0,4 6 0 15,-4-8 10-15,0 8-8 0,4-6 8 0,-1 6-8 0,-3 0 8 16,0-5-8-16,0-1 8 0,0 6-8 16,0-3 8-16,0 3 0 0,0-6 0 0,0 7 0 0,0 5 0 0,4-6 0 15,-1-6 0-15,-3 6-8 16,0 0 8-16,0 3 0 0,0 3 0 0,0-11 0 0,4 5 11 0,-4 0-3 16,3 0 0-16,-3 0 0 15,4 0-8-15,-1 0 0 0,1 0 0 0,-4 6 0 0,7-3 0 0,-4-2 0 16,4 5 0-16,0 0 0 0,0 0 0 0,4 0 0 15,-4 0 0-15,4 8 0 0,-1-2-10 0,1 6 10 0,-1-6 0 0,1 6-9 16,0-1 9-16,-1 1 0 16,1 3 0-16,-1 2 0 0,5 1 0 0,-5-6 0 0,1 3 10 0,-4 2-10 15,3-5 0-15,-3 0 8 0,0 2-8 0,0 4 0 16,1-12 0-16,-1 12 0 0,-4-7 0 0,1 4 0 16,-1-3 0-16,1 5 0 0,3-5 0 15,-4 3 0-15,1-3 8 0,-1-1-8 0,-3 7 11 0,0-6-11 16,0 3 15-16,0-4-4 15,4 1-1-15,-4 0 0 0,-4-6-10 0,4 0 0 0,0 2 0 0,-3-2 0 16,3 0-9-16,0-6 9 0,-7 12-12 0,7-12 12 31,-4 0-32-31,4 0 0 0,0 0 0 0,0 0 0 16,0 0-27-16,0 0-5 0,0 0 0 0,0 0-1 0,0 0-139 0,0 0-28 0,0 0-6 16</inkml:trace>
  <inkml:trace contextRef="#ctx0" brushRef="#br0" timeOffset="2667.849">11236 1261 846 0,'0'0'18'0,"0"0"4"0,0 0 1 0,0 0 1 0,0 0-24 0,7-6 0 0,-3 0 0 0,-4 6 0 16,0 0 40-16,7 0 4 0,0 0 0 0,-7 0 0 15,0 0 0-15,0 0 0 0,0 0 0 0,0 0 0 16,3 6 0-16,-3-6 0 0,0 0 0 0,0 0 0 16,0 0 12-16,0 0 4 0,0 0 0 0,0 0 0 15,-3 6-15-15,-4-6-2 0,3 5-1 0,-3 1 0 0,-4 0-10 0,1-6-3 16,-1 6 0-16,-3 0 0 0,4 0-9 0,3-6-1 16,-4 3-1-16,4 0 0 0,-4 5 7 0,1-8 2 15,3 6 0-15,-4 0 0 0,4-6-9 0,-4 6-2 16,4-6 0-16,0 6 0 15,0 0-16-15,0 0 0 0,0 0 0 0,4 0 0 0,-1-1 0 0,-3 4 0 16,4-3 0-16,-1 6 0 16,0-6 0-16,4 0 0 0,0 5 0 0,-3-5 0 0,3-6 0 0,0 3 0 15,0-3 0-15,0 3-9 0,0-3 9 0,0 9 0 16,-4-3 0-16,4-6 0 0,0 6 0 0,0-6 0 16,0 0 8-16,0 0-8 0,0 0 8 0,0 0-8 15,4 6 8-15,-4-6-8 0,0 0 8 0,0 0-8 16,0 0 8-16,0 0-8 0,3 11 0 0,-3-11 0 0,8 0 0 0,-1 6 0 15,0-6 8-15,-7 0-8 0,7 0 8 0,-7 0-8 16,10 0 0-16,-3 6 0 0,4-6 0 0,-8 6 0 16,4-6 0-16,1 3 0 0,-1-3 0 0,-4 3 0 15,4 0 0-15,0 3 0 0,-3-6 0 0,3 6 0 16,-4-1 0-16,4-5 0 0,0 6 0 16,1-6 0-16,-1 6 0 0,3 0 0 0,-3-6 0 0,0 6 8 15,0-6-8-15,-3 6 0 16,-4-6 8-16,7 0-8 0,-4 6 0 0,5-6 9 0,2 3-9 0,-3 3 0 15,0-1 8-15,-3-5-8 0,3 6 0 0,-4 0 0 16,1 0 8-16,3 0-8 0,-4 0 0 0,1 0 0 16,-1 0 0-16,-3-6 0 0,8 5 0 0,-5 1 0 15,1-6 0-15,-4 0 0 0,3 9 0 0,-3-9 0 16,4 6 8-16,-1 0-8 0,-3-6 0 0,4 6 0 16,-4 6 0-16,0-7 0 0,0-5 8 0,-4 6-8 15,1 0 10-15,-1 0-2 0,-3 3 0 0,0-3 0 0,0 6-8 0,0-7 10 16,-4 1-10-16,1 0 10 15,-1 0-10-15,-3 6 10 0,3-3-10 0,-6-3 10 0,3-1-10 0,3 1 0 16,1-6 9-16,-5 6-9 16,1-6 0-16,4 12 0 0,-4-6 0 0,-1 0 0 15,5 0 0-15,-1-6-10 0,1 0 10 0,3 0-10 16,0 0-3-16,0 0-1 0,0-6 0 0,3 6 0 16,-3 0 3-16,7 0 1 0,-4-6 0 0,4 6 0 15,-7 0-20-15,7 0-4 0,-3-6-1 0,3 6 0 16,-4-6-41-16,1 0-9 0,-1 6-2 0</inkml:trace>
  <inkml:trace contextRef="#ctx0" brushRef="#br0" timeOffset="3809.109">12672 1446 1196 0,'0'0'24'0,"0"0"8"0,0 0-32 0,-4-6 0 0,-3 6 0 0,4-6 0 16,-1 0 59-16,1 3 5 0,-1-3 2 0,1 0 0 15,3 1 0-15,-4-1 0 0,0 0 0 0,4 6 0 0,0 0-22 0,0 0-4 16,-3 0 0-16,-4-6-1 15,7 6-1-15,0 0 0 0,-7 0 0 0,7 0 0 0,0 0-22 0,0 0-4 16,-7 0 0-16,-4 6-1 16,1-6-11-16,3 6 10 0,0 5-10 0,-1-5 10 0,1-3-10 0,0 9 0 15,-3-12 9-15,3 6-9 16,-4 6 0-16,4-1 0 0,0-5 0 0,0 6 0 16,3-6 0-16,-3 3 0 0,0 2 0 0,4-5 0 15,-4 0 0-15,0 0 0 0,3 0 0 0,1 0 0 0,-1 0 0 0,1 8 0 16,-1-8 0-16,1 6 0 15,-1 0 0-15,4 0 0 0,0-1 0 0,-4 4 0 0,4-3 0 0,0 5 0 16,0-5 0-16,4 3 0 16,-4 3 0-16,0-7 0 0,4 1 0 0,-1-6 0 0,1 9 0 0,-1-4 0 15,1-5 0-15,-1 6 0 0,1-6 0 16,-4-6 0-16,3 6 0 0,-3-6 0 0,7 6 0 0,-7-6 0 0,7 0 0 0,0-6 0 16,4 0 9-16,0 0 7 0,-1 0 2 0,1-6 0 15,3 1-6-15,-4-10-2 0,5 3 0 0,-1 1 0 16,0-4-10-16,0 4 0 0,3-1 0 0,-2-3 8 15,-1-2-8-15,-4 5-9 0,1-5 9 0,-1 8-13 16,-2-3 2-16,-1-5 1 0,0 8 0 0,0-8 0 16,-4 11-12-16,1-3-2 0,-1 3-1 0,-3 1 0 15,0-1 5-15,-3 6 2 0,-1 0 0 0,1 0 0 16,3 6 18-16,0 0-8 0,0 0 8 0,0 0 0 16,-11 6 0-16,4 0 0 0,0 0 0 0,0 0 0 15,3 11 0-15,-3-8 11 0,4 3-3 0,3 6-8 0,-4-1 9 16,1 1-9-16,6 2 0 0,-3-2 9 0,4 0-9 15,-1-4 10-15,1 4-10 0,-1 0 10 16,4-1-10-16,-3-2 0 0,3-3 0 0,0 5 8 16,4-5-8-16,-4-3 0 0,0 3 0 0,0 5 0 15,-4-5 0-15,4-6 8 0,-3 6-8 0,0-3 8 0,-1 2-8 0,1-5 0 16,-4-6 0-16,0 6 0 0,0-6 8 0,0 0-8 16,0 0 8-16,0 0-8 0,0 0 0 0,0 0 0 15,0 0 8-15,0 0-8 16,0 0-27-16,0 0-7 0,0 0-2 0,0 0 0 15,0 0-111-15,0 0-22 0,0 0-5 0</inkml:trace>
  <inkml:trace contextRef="#ctx0" brushRef="#br0" timeOffset="4817.566">12823 872 767 0,'0'0'32'16,"0"0"-32"-16,0 0 77 0,0 0 9 16,0 12 2-16,0-6 0 0,0 6-16 0,0 0-2 15,0-1-1-15,0-2 0 0,0 9 1 0,0-1 0 16,4-5 0-16,0 9 0 15,-1-4-21-15,1 1-4 0,-1 3-1 0,1-4 0 16,-1 7-6-16,4-7-2 0,-3 10 0 0,3-4 0 0,0 4-8 0,0-4-1 16,0 1-1-16,4 2 0 0,-4-2-2 0,3-4-1 15,-3 10 0-15,0-7 0 0,0 4 1 0,4-4 1 0,-4-2 0 16,0-3 0-16,0-1-7 0,-3 1-2 0,3 2 0 16,0-2 0-16,0-6-2 0,0 3-1 0,-4-4 0 0,4 1 0 15,-3-6-1-15,3 6-1 0,-3-1 0 0,-1-5 0 16,1-6-1-16,-4 0 0 0,0 0 0 0,0 0 0 15,0 0-2-15,0 0-8 0,0 0 12 0,0 0-4 16,0 9 1-16,0-9 0 0,0 0 0 0,0 0 0 16,0 0-9-16,0 0 0 0,0 0 0 0,0 0 8 15,0 0-8-15,0 0 0 0,0 0 0 16,0 0 0-16,0 0 0 0,0 0 0 0,0 0 0 0,0 0 0 16,0 0 0-16,0 0 8 0,0 0-8 0,0 0 8 15,0 0 3-15,0 0 0 0,0 0 0 0,-4-9 0 16,1 3-11-16,3-5 10 0,-4-1-10 0,4 6 10 15,-3 0-10-15,3-6-17 0,0 1 4 0,0 2 1 16,0-3 12-16,0 6 0 0,3-6 0 0,-3 1 0 16,0-1 0-16,0 3 15 0,4 3-3 0,-4 0-1 15,0 6-11-15,0 0 0 0,0 0 0 0,0-11 0 0,0 11 0 16,0 0-11-16,0 0 11 0,7 0-8 0,-4 0 8 0,4 5-12 16,0 1 12-16,0 0-12 0,4 0 12 0,-4 3-8 15,0 3 8-15,4-1-8 16,-1 1 8-16,4 0 0 0,-3-6 0 0,3 3 0 0,-3 2 0 0,-1 1 0 15,4-6 0-15,-3 0 0 0,-1 0 0 0,1 0 0 16,3 0 0-16,-3-1 0 0,-1 1 0 0,1-6 0 0,-4 3 0 16,4 3 0-16,-4-6 0 0,-4 6 0 0,4-6 0 0,-7 0 0 15,0 0 0-15,0 0 0 0,4 6 0 0,-4-6 0 16,0 0 0-16,0 6 9 0,3 0-9 16,-3-6 10-16,0 11-10 0,-3-5 12 15,-1 6-12-15,-3-3 12 16,0-3-12-16,-4 6 0 0,4-1 0 0,-3-5 0 15,-1 6 8-15,-3-6-8 0,0 9 0 0,-4-10 8 0,4 7-8 0,-3-12 0 0,6 6 0 0,-3 0 0 16,0-6 0-16,3 6 0 0,-3 0 0 0,4 0 0 16,-1-6 21-16,4 3-1 0,7-3 0 0,-11 0 0 15,4-3-20-15,-3 3 0 0,3 0 0 0,0-6 0 16,0 6 0-16,-1-12 0 0,5 12 0 0,-4-6 0 16,3 0 0-16,1 0 0 0,-1 0 0 0,4 1 0 31,0 5-40-31,-3-6-5 0,-1-3-2 0,1 3 0 0,3 6-9 0,0 0-3 0,0-6 0 0,0 6 0 15,0 0-50-15,3-6-11 0,1 0-1 0</inkml:trace>
  <inkml:trace contextRef="#ctx0" brushRef="#br0" timeOffset="5491.012">13321 1563 1094 0,'0'0'24'0,"0"0"4"0,0 0 2 0,0 0 2 0,0 0-32 16,0 0 0-16,0 0 0 0,0 0 0 0,0 0 106 0,0 0 15 0,0 0 3 0,0 0 1 16,0 0-25-16,0 0-4 0,0 0-2 0,0 0 0 15,0 0-31-15,0 0-7 0,0 0 0 0,0 0-1 16,-4 6-27-16,4-6-6 0,0 0-1 0,-3 6 0 16,3 6-13-16,0-6-8 0,0-6 8 0,-4 11-8 15,8-2 0-15,-1 3 8 0,1 6-8 0,-1-7 0 16,1 1 0-16,-1 3 8 0,5 3-8 0,-5-7 0 15,4 1 20-15,4 9-1 0,-4-10 0 0,0 1 0 16,0 0-19-16,0 0 0 0,0-6 0 0,-4-6 0 16,-3 0 0-16,0 0 12 0,0 0-1 0,8 3 0 15,-8-3 13-15,0 0 2 0,0 0 1 0,0 0 0 16,0 0 24-16,0 0 5 0,0 0 0 0,-8-3 1 0,1-9-27 0,0 0-6 16,0 6 0-16,0-6-1 0,-3 1-23 0,-1-4 0 15,4 9 0-15,-4-6 0 0,1 1 0 0,-1-1 0 16,1 0 0-16,-1 3 0 15,1-3 0-15,3 7 0 0,-4-7 0 0,4 6 0 0,0-6 0 0,0 3 0 16,0 3 0-16,0 1-8 0,3-1 8 0,1 0-8 16,-1-6 8-16,1 6-8 0,-1 0 8 0,4 0-10 15,4 1 10-15,-4-1-10 0,3 3 0 0,1-3 0 0,-1 0 0 16,1 6 0-16,3-6-1 0,0 0 0 16,0 0 0-16,0 0 0 0,0 1 1 0,0-1 0 0,0 6 0 15,4-6 0 1,-1 6-2-16,1-3-1 0,3 3 0 0,-4 3 0 0,1-3-4 0,3 6-1 15,-3-6 0-15,-1 0 0 0,1 0-4 0,-1 0-1 0,1 0 0 0,0 0 0 32,-4 0-23-32,3 0-5 0,-3-6-1 0,4 3 0 15,-4 0-20-15,4 0-4 0,-1 3 0 0,-3-6-1 16,4 0-91-16,-1 6-19 0,-3-6-3 0</inkml:trace>
  <inkml:trace contextRef="#ctx0" brushRef="#br0" timeOffset="5973.13">13772 1531 1418 0,'0'0'31'0,"0"0"6"0,0 0 2 0,0 0 1 0,0 0-32 0,0 0-8 0,0 0 0 0,0 0 0 16,0 0 39-16,0 0 5 0,-7 0 2 0,7 0 0 15,0 0 0-15,0 0 0 0,0 0 0 0,0 0 0 16,-7 0-20-16,7 0-4 0,0 0-1 0,-3 6 0 16,-1 0-21-16,1 3 9 0,3 2-9 0,0-5 0 15,0 0 24-15,0 0-3 0,0 6 0 0,0-1 0 16,0-5 9-16,0 3 2 0,0 3 0 0,0 6 0 16,0-7-2-16,0 1 0 0,0-3 0 0,0 9 0 15,0-7-7-15,-4 7-2 0,4-3 0 0,4-4 0 16,-4 1-9-16,0 0-3 0,3 0 0 0,-3-3 0 15,0 2-9-15,4-5 0 0,-4 0 0 0,0 0 8 16,0 6-8-16,0-12-14 0,0 0 3 0,0 0 1 16,0 0-87-16,0 0-18 15,-4-12-3-15</inkml:trace>
  <inkml:trace contextRef="#ctx0" brushRef="#br0" timeOffset="6339.388">13652 1049 961 0,'0'0'20'0,"0"0"5"0,0-6 1 0,-3 0 2 0,3 0-28 0,0 6 0 0,0 0 0 0,0 0 0 15,0 0 89-15,0 0 12 0,0 0 3 0,0 0 0 16,-7-6-12-16,7 6-3 0,0 0 0 0,0 0 0 16,0 0-41-16,-7 6-8 0,7-6-1 0,-4 6-1 15,1 0-14-15,-1 0-2 0,4-6-1 0,-7 9 0 16,4-3-21-16,3-1 0 0,0 1 0 0,0 6 0 15,0-12-55-15,0 6-9 0,0-6-1 0,3 6-1 16,-3-6-26-16,0 0-4 0,0 0-2 0</inkml:trace>
  <inkml:trace contextRef="#ctx0" brushRef="#br0" timeOffset="16241.28">18034 946 971 0,'0'0'20'0,"0"0"6"0,0 0-26 0,0 0 0 0,0 0 0 0,0 0 0 16,0 0 28-16,0 0 0 0,0 0 0 0,0 0 0 16,0 0 39-16,0 0 8 0,0 0 1 0,0 0 1 15,0 0 11-15,0 0 1 0,0 0 1 0,-7-6 0 16,3 0-10-16,1-3-3 0,-4 3 0 0,0 1 0 16,3-7-15-16,1 12-3 0,-4-6-1 0,3-6 0 15,-3 12-19-15,4-6-4 0,-5 0-1 0,1 6 0 16,-3 0-12-16,3 0-2 0,-4 0-1 0,-3 0 0 0,4 0-7 0,-5 0-2 15,1 0 0-15,-3 6 0 16,3-6-10-16,-1 0 12 0,1 0-12 0,0 6 12 16,0 0-12-16,0 0 12 0,0-6-12 0,0 6 12 15,0-6-12-15,3 6 0 0,0 0 0 0,1-6-11 16,3 5 11-16,-4 1 0 0,4-3 0 0,0 3-8 16,0 0 8-16,0 0 0 0,0 0-9 0,0 0 9 0,3 0 0 0,1-1 0 15,-4 7 0-15,3-6 0 16,1 3 0-16,-1 3 0 0,1-1 0 0,-1 1 0 0,1 0-11 0,3-3 11 15,-4 3-8-15,4-7 8 16,0 7 0-16,0 0-8 0,0-6 8 0,0 6 0 0,0-7 0 0,-3 10 0 16,3-9 0-16,0-6 0 15,0 6 0-15,0-6 0 0,0 6-8 0,0-6 8 0,0 6 0 0,0-6 0 0,0 0 0 0,0 0 0 16,0 0 0-16,0 0 0 0,0 0 8 16,0 0-8-16,0 0 10 0,0 0-2 0,0 0-8 15,0 0 12-15,7 6-12 0,0-1 11 16,0-5-11-16,0 6 10 0,0-6-10 0,0 3 0 0,0-3 0 15,0 0 0-15,0 3 0 16,4-3 0-16,-4 0 0 0,0 3 0 0,3 3 0 0,-3-6 0 0,4 0 0 0,0 6 0 16,-1-6 0-16,1 6 0 0,-1-6 0 0,1 6 0 15,0 0 0-15,-1-6 0 0,1 5 0 0,-1-5 0 16,1 6 0-16,3 0 0 0,-3-6 0 0,-1 6 8 16,4-6-8-16,-7 3 0 0,4 0 0 0,-1 0 0 15,1 3 0-15,-4 0 0 0,4-6 0 0,-4 6 0 16,3-6 0-16,-3 5 0 0,0 1 0 0,4-6 0 15,-4 6 0-15,0-6 0 0,0 0 0 0,0 6 0 0,0-6 0 16,0 6 0-16,0-6 8 0,-3 6-8 16,3 0 0-16,-3-3 0 0,3 2 0 0,-4 1 0 15,1 0 0-15,3 0 0 0,0-6 0 0,-4 6 8 16,1 0-8-16,3 0 0 0,-4 6 0 0,1-4 0 0,-1 4 0 0,1 0 0 16,0 0 0-16,-1-1 0 15,1-2 0-15,-1 3 0 0,1 0 0 0,-1 5 0 16,1-11 0-16,-4 6 0 0,0-6 0 0,3 3 0 15,-3 8 0-15,0-11 0 0,-3 6 0 0,3-6 0 16,-4 0 11-16,-3 8-3 0,4-8-8 0,-4 0 12 16,-1 0-2-16,1 0-1 0,0 0 0 0,-3 0 0 15,-1 0-1-15,1-6-8 0,-1 5 12 0,0-5-4 16,-3 0-8-16,0-5 12 0,0 5-12 0,-4-6 12 0,4 0-12 16,0 6 8-16,0-6-8 0,4 0 8 0,-1 6-8 0,-3-6 0 15,3 6 0-15,1-6 0 0,-1 6 0 0,1-6-14 0,2 6 3 0,1-5 1 16,0-1-7-16,7 6-2 0,-7-3 0 0,0 3 0 15,0 0-5-15,0-6 0 0,0 0-1 0,0 6 0 16,3 0 5-16,-3-6 0 0,0 6 1 0,7 0 0 31,-3-6-26-31,-4 6-6 0,3-6-1 0,4 6 0 0,0 0-80 0,0 0-16 0,0 0-3 16</inkml:trace>
  <inkml:trace contextRef="#ctx0" brushRef="#br0" timeOffset="17038.327">18263 1014 528 0,'0'0'22'16,"0"0"-22"-16,0 0 52 0,-7-6 5 16,0 0 2-16,4 0 0 15,-1 0 12-15,1 3 2 0,-1-3 1 0,4 0 0 0,0 0 4 0,0 6 1 16,0 0 0-16,0 0 0 15,0-5-31-15,4-1-7 0,-4 6-1 0,3-6 0 16,4 0-19-16,-7 6-4 0,4 0-1 0,-4 0 0 16,7 6 8-16,-4-6 2 0,4 6 0 0,-3 0 0 0,3-1 2 0,-4 7 0 15,1-3 0-15,0 3 0 16,-4 0-13-16,3 5-3 0,1-5 0 0,-4 3 0 0,3 2 5 0,-3 1 1 16,4 3 0-16,-4 2 0 0,3 1-2 15,-3-7 0-15,4 4 0 0,-1-4 0 0,1 7-1 0,-4-3-1 0,7 2 0 0,-4-8 0 16,1 8 2-16,-1 1 0 0,1 2 0 15,-1-2 0-15,1-1-4 0,0-2-1 0,-1-4 0 0,4 1 0 16,-3 3-11-16,-1-4 10 0,1-5-10 0,-1 6 10 16,1-4-10-16,-1-8 8 0,1 6-8 0,-4-6 8 15,3 0-8-15,-3-6 10 0,0 0-10 0,0 0 10 16,0 0 2-16,0 0 1 0,0 0 0 0,0 0 0 16,0 0-25-16,0 0-4 0,-7-6-2 0,4 6 0 15,-4-6-110-15,3 0-21 16,1 0-5-16</inkml:trace>
  <inkml:trace contextRef="#ctx0" brushRef="#br0" timeOffset="17916.105">18292 896 908 0,'0'0'19'0,"0"0"4"0,0 0-23 0,0 0 0 0,0 0 0 0,0 0 0 0,0 0 65 0,0 0 9 15,0 0 2-15,0 0 0 16,0 0-16-16,0 0-4 0,0 0 0 0,0 0 0 0,0 0-28 0,0 0-7 16,0 0-1-16,0 0 0 15,0 0 24-15,0 0 5 0,0 0 1 0,0 0 0 0,3 6-13 0,1-6-2 16,-1 0-1-16,1 6 0 15,3-6-9-15,0 11-1 0,0-5-1 0,0-6 0 16,0 9-13-16,0-9-2 0,0 12-8 0,4-6 12 16,-4 0-12-16,3 0 0 0,-3-1 8 0,4-5-8 15,-4 6 0-15,0 0 0 0,4 3 8 0,-4-3-8 16,3 0 11-16,-3 0-1 0,4-6 0 0,-1 6 0 0,5-1 6 0,-1 1 0 16,-4 0 1-16,1 0 0 15,3 6-4-15,-3-9-1 0,3 9 0 0,-4-7 0 0,1 1-4 0,-1 6 0 16,1-6-8-16,0 6 12 0,-4-6-12 0,3 2 11 0,-3 4-11 15,0 0 10-15,0 0 1 0,0-1 0 0,-3 4 0 0,-1-3 0 16,1 6-11-16,0-1 8 0,-4-2-8 0,0 3 8 16,0-1-8-16,0 1 8 0,0-4-8 0,-4 4 8 15,0 0-8-15,1-6 8 0,-4 8-8 0,3-2 8 16,1-1 0-16,-4-5 0 0,0 3 0 0,0-3 0 16,0 5-8-16,-4-5 0 0,4-3 0 0,0 3 8 15,-4-1-8-15,1-5 10 0,3 0-10 16,0 0 10-16,-4 0-1 0,0 0 0 0,1-6 0 0,-4 0 0 15,3 3 3-15,-3-3 1 0,0 6 0 0,3-6 0 16,-3 5-13-16,0-5 0 0,0 0 0 0,0 0 0 16,0 0 0-16,3 0 0 0,1 0 0 0,-1 0 0 15,1 0-10-15,-1 0-5 0,4 0-1 0,7 0 0 16,-7 0-8-16,-4 0-3 16,11 0 0-16,-7-5 0 0,0-1-16 0,7 6-3 0,0 0-1 0,-7 0 0 15,0-3-22-15,7 3-5 0,0 0-1 0,0 0 0 16,0 0-99-16,0 0-20 0,0 0-4 0</inkml:trace>
  <inkml:trace contextRef="#ctx0" brushRef="#br0" timeOffset="18974.247">18898 946 860 0,'0'0'19'0,"0"0"4"0,0 0 1 0,0 0 0 16,0 0-24-16,0 12 0 0,-3-6 0 0,3 5 0 0,-4 1 20 0,4 3-1 15,0-3 0-15,0-1 0 0,0 7 33 0,-3-3 8 16,3-4 0-16,0 7 1 0,0-6 5 0,0 0 1 16,0-4 0-16,0 10 0 15,3-6-7-15,-3 0 0 0,0 2-1 0,0 4 0 0,0-6-22 0,0 11-4 0,4-11-1 16,-4 9 0-16,0-4-14 0,0 1-3 0,0-4-1 0,0 4 0 15,0 0 6 1,0-1 0-16,3 4 1 0,-3-3 0 0,0 2-2 0,0-2-1 0,0 5 0 0,0-11 0 16,0 3-5-16,0 2-1 0,0 1 0 0,0-6 0 15,0-3 0-15,0 8-1 0,4-11 0 0,-4 0 0 16,0 6 5-16,0-12 0 0,0 0 1 0,0 0 0 16,0 0 3-16,0 0 1 0,0 0 0 0,0 0 0 15,0 0 11-15,0 0 3 0,0 0 0 0,0 0 0 16,0 0-11-16,0-6-3 0,0 0 0 15,-4-6 0-15,4 6-21 0,0-8 0 0,-3 2 0 0,-1 0 8 16,1 6-8-16,3-11 0 0,-4 5 0 0,1-3 0 16,3-2 0-16,0 5 0 0,-4-9 0 0,4 4 0 15,0-1 0-15,0 0 0 0,-3 4-10 0,3-4 10 16,-4 6-16-16,4-11 4 0,-3 2 1 0,3-2 0 16,-4 5 2-16,4-3 0 0,-3 4 0 0,3-4 0 15,-4 4 9-15,0-1-12 0,1-6 12 0,-1 10-12 0,-3-4 12 0,4 0 0 16,-4-2 0-16,0 8-8 15,3-6 8-15,-3 7 0 0,4-1 0 0,-1-3 0 0,4 3 0 0,-3 1 0 16,-1 5 0-16,0-6 0 16,1 0 0-16,-1 9 16 0,4-3-3 0,-3-5 0 0,3 5-13 0,-4 0 0 15,1 0 0-15,3 6 0 16,0 0 0-16,0 0 0 0,0 0 0 0,0 0 0 0,3-6 0 0,-3 0 0 16,0 0 0-16,-3-2 0 15,3 2 0-15,0 0 0 0,0-6 0 0,0 6 0 0,3 0-18 0,-3 0 0 16,4 1 0-16,-4-1 0 15,3 0 18-15,-3 3 0 0,0 3 0 0,4-6 0 0,3 0-11 0,-3 6 11 16,3 0-10-16,0 0 10 16,3 0-10-16,-3 0 10 0,4 0-10 0,-1 0 10 0,5 6-8 0,-5 0 8 0,4-6 0 0,0 3-9 15,-3 3 9-15,3-6 0 16,0 6 0-16,0-1 0 0,0 1 0 0,-3 0 8 0,3-6-8 0,0 6 11 16,-3-6-11-16,-4 0 0 0,3 0-10 0,1 0 10 15,-4 0 0-15,4 0 0 0,-4 0 0 0,3-6 0 16,-3 6-12-16,0 0 0 0,-3-6 0 0,3 6 0 15,0-6 0-15,-3 6 0 0,3 0 0 0,-7 0 0 16,0 0-43-16,3-5-8 0,-3 5-1 0,0 0-1 16,0 0-53-16,0 0-10 0,0 0-3 0</inkml:trace>
  <inkml:trace contextRef="#ctx0" brushRef="#br0" timeOffset="19632.16">18937 1284 712 0,'0'0'16'0,"0"0"3"0,0 0 1 0,0 0 0 0,0 0-20 0,0 0 0 0,0 0 0 0,0 0 0 15,0 0 0-15,-3 6 0 0,3 3 0 0,0-3 0 16,-4-1 0-16,4 7 10 0,0-12-10 0,0 6 8 16,0-6 22-16,-3 6 4 0,3-6 1 0,0 6 0 15,0-6 13-15,0 6 2 0,0-6 1 0,0 0 0 16,0 6-23-16,0-6-4 0,0 0 0 0,0 0-1 16,0 0 14-16,0 0 3 0,0 0 1 0,0 0 0 15,3 6-4-15,-3-6-1 0,0 0 0 0,0 0 0 0,7 5-6 0,0-5-2 16,-7 0 0-16,7 0 0 0,0-5 4 0,0 5 1 15,0 0 0-15,0-6 0 0,-3 6-7 0,3 0-2 16,0 0 0-16,0-6 0 0,-7 6-12 0,0 0-2 16,0 0-1-16,7 0 0 0,-7 0-9 0,4 6 0 15,3-6 0-15,0 0 0 0,-7 0 0 0,7 0 0 16,0 6 0-16,0-6 0 0,0 0 0 0,0 5 0 16,0-2 0-16,-3 3 8 0,3-6-8 0,0 6 10 15,0-6-10-15,0 6 10 0,0-6-1 0,4 6 0 16,-1-6 0-16,-3 6 0 0,4-6-9 0,-1 0 0 15,1 6 0-15,-4-6 0 0,4 6-16 0,-1-6-6 16,-3 5-1-16,4-5 0 0,-4 0 8 0,3 0 2 16,-3 0 0-16,1-5 0 15,-1-1-11-15,-4 6-3 0,4-6 0 0,-3 6 0 16,3-6-29-16,-4 0-7 0,1 0-1 0,3 0 0 16,-4-8-124-16,-3 8-26 0</inkml:trace>
  <inkml:trace contextRef="#ctx0" brushRef="#br0" timeOffset="22153.693">18944 1546 486 0,'0'0'10'0,"-3"11"2"16,3-11-12-16,-4 0 0 0,4 0 0 0,0 0 0 0,-7 6 55 0,7-6 8 0,0 0 1 15,0 0 1-15,0 0-13 16,0 0-4-16,0 0 0 0,0 0 0 0,-7 6-9 0,7-6-3 16,0 0 0-16,0 0 0 0,0 0-23 15,0 0-5-15,0 0 0 0,0 0-8 0,0 0 0 0,0 0 0 0,0 0 0 0,0 0 0 31,7 0 0-31,-7 0 0 0,4 0 0 0,3 6-9 16,-7-6 9-16,3 6-8 0,1-6 8 0,-1 12-8 16,-3-6 8-16,4-1 0 0,-4 4 0 0,0-3-8 0,0-6 8 0,0 12 11 0,0 0-3 0,0-1 0 15,-4-5 20-15,4 6 3 0,0-9 1 0,0 9 0 16,-3 0-7-16,3-7-1 0,-4 7 0 0,1-6 0 16,3 0-6-16,-4 9-2 0,4-9 0 0,0-1 0 15,0 7-8-15,0-6-8 0,0 0 12 0,0-6-12 16,0 0 8-16,0 0-8 0,0 0 0 0,4 6 0 15,-4 0 0-15,3 0 0 0,1-1 0 0,-1 4 0 16,1-9 0-16,-1 6 0 0,-3 0 0 0,4 0 0 0,-1-6 0 16,-3 0 0-16,4 12 0 0,-4-12 0 15,3 6 0-15,-3-6 0 0,4 0 0 0,-4 0 0 16,0 0 15-16,0 0-4 0,0 0-1 0,0 0 0 16,0 0-10-16,0 0 0 0,0 0 0 0,0 0-11 15,0 0-4-15,0 0-1 0,0 0 0 0</inkml:trace>
  <inkml:trace contextRef="#ctx0" brushRef="#br0" timeOffset="29137.096">17932 2172 881 0,'0'0'18'0,"0"0"5"0,0 0-23 0,0 0 0 0,0 0 0 0,0 0 0 15,0 0 72-15,0 0 11 0,0 0 1 0,0 0 1 16,0 0-5-16,0 0 0 0,0 0-1 0,0 0 0 16,-4-3-11-16,-3 0-1 0,7 3-1 0,-3 0 0 15,-4-6-4-15,7 6-1 0,-8-6 0 0,5 6 0 16,-4-6-9-16,3 6-1 0,4 0-1 0,-7-6 0 16,-3 6-20-16,3-5-4 0,0 5-1 0,0 0 0 15,-4-6-25-15,4 6 0 0,0 0 8 0,0 0-8 16,-4 0 0-16,4 0 0 0,0 0 0 0,0 6 0 15,0-6 0-15,0 0 0 0,0 5 0 0,0-5 0 16,0 0 0-16,0 6 0 0,7-6 0 0,-7 0 0 16,0 6 0-16,7-6 0 0,-7 6 0 0,3 0 0 15,4-6 0-15,-7 6 0 0,3 3 0 0,-3-3 0 16,4-1 0-16,3-5 0 0,0 6 0 0,-4 0-11 16,1 6 11-16,3-12-8 0,0 6 8 0,0 0-8 15,0-6 8-15,0 3-8 0,0-3 8 0,0 6-8 16,0-6 8-16,0 5-10 0,3 1 10 0,1 6-10 0,-4-12 10 15,3 0 0-15,1 6-9 0,-1 0 9 0,1-6 0 0,-4 0-11 0,7 6 11 0,0-6-8 16,-3 6 8-16,3-6 0 16,0 0 0-16,0 0 0 0,-4 0-8 0,4 0 8 15,0 0-8-15,0 0 8 0,4 0 0 0,-4 0 0 16,0 0 0-16,0 0 0 0,0 5 0 16,4-5 0-16,-4 0 0 0,0 3 11 0,0 0-11 15,0-3 0-15,0 3 0 0,0-3 0 0,4 6 0 16,-4 0 0-16,0 0 0 0,3 0 0 0,-2 0 0 0,-1-6-9 0,0 6 9 0,0-6-13 15,-4 5 13-15,1 1 0 0,3 0 0 0,-4 0 10 16,-3-3-10-16,4 3 0 0,-4-6 0 0,0 6 8 16,0 0-8-16,0 0 0 0,0-6 0 0,-4 5-11 15,1 7 11-15,-1-6 0 0,1 0 0 0,-1-3 8 16,-3 3-8-16,0 6 9 0,0-7-9 0,0 7 10 16,0-6-10-16,-4 0 8 0,1 0-8 0,-1 0 8 15,1 0-8-15,-1-4 0 0,0 10 0 0,1-6 0 16,-1-6 10-16,1 6-10 0,3 0 12 0,-4-6-12 15,0 6 0-15,-3-6 0 0,4 0 0 0,-4 0 0 16,3 0 0-16,0 0 0 0,1 0 0 0,-1 0 0 16,1 0 0-16,-4-6 0 0,7 6-10 0,-4-6 10 15,0 6-35-15,1-6 1 0,3 0 0 0,0 6 0 16,0-9-22-16,7 9-5 0,0 0-1 0,0 0 0 16,0 0-101-16,0 0-20 0</inkml:trace>
  <inkml:trace contextRef="#ctx0" brushRef="#br0" timeOffset="29842.362">18101 2292 1048 0,'0'0'29'0,"0"0"8"0,0 0-29 0,-7 0-8 0,7 0 0 0,-7 3 0 16,7-3 57-16,-7 0 11 0,7 0 1 0,-7 0 1 15,7 0-14-15,-7 0-2 0,7 0-1 0,-11 0 0 16,4 0-9-16,0 3-3 0,-4 3 0 0,4 0 0 16,0 0-7-16,0 0-2 0,0 0 0 0,0 0 0 15,0-1-11-15,0 7-2 0,4-6-1 0,-5 3 0 0,1-3-6 0,4 6-2 16,-4-1 0-16,3 1 0 16,1-6-10-16,-1 3 8 0,4 3-8 0,-3-7 8 15,3 7-8-15,-4-6 0 0,4-6 0 0,0 0 8 16,0 12-8-16,0-12 0 0,0 6 0 0,0-6 0 0,0 0 0 0,4 0 0 0,3 6 0 15,-4-4 0-15,4-2 11 16,0 3-3-16,0 6-8 0,1-9 12 0,2 0-12 0,1 0 0 16,3 0 8-16,-4 0-8 0,1 0 0 0,3 0 9 15,-3-12-9-15,-1 10 8 0,1-4-8 0,-1 0 10 16,1 0-10-16,-4-6 10 0,4 0-1 0,-4 1 0 16,0-1 0-16,0 3 0 0,-4-9-9 15,1 7 8-15,-1-1-8 0,-3-3 8 0,0 3-8 16,0 1 0-16,-3-1 0 0,3 6 0 0,-4-9 0 0,1 9 8 0,3 6-8 15,0 0 8-15,0 0-8 0,0 0 0 0,0 0 0 0,0 0 0 16,0 0 0-16,0 0-9 0,0 0 9 0,0 0-13 16,0 0 5-16,-4 6 8 0,-3 9-13 0,7-9 5 15,-3 6 8-15,3-6-10 0,3 5 10 0,-3 4-10 16,4-3 10-16,-4-6 0 0,3 5 0 0,1 1-8 16,-1-6 8-16,4 3 0 0,-3 3 0 0,-1-6 0 15,1-1 0-15,3 7 0 0,-3-6 0 0,-1 0 0 16,4-6 0-16,-3 6 0 0,-1 0 0 0,4-6 0 15,0 0 0-15,-3 0 8 0,3 0-8 0,0 0 0 16,-4 0-14-16,-3 0-7 0,8 0-2 0,-1 0 0 16,3-6-98-16,-3 6-20 0,0-6-4 0</inkml:trace>
  <inkml:trace contextRef="#ctx0" brushRef="#br0" timeOffset="30522.624">18376 2284 1136 0,'0'0'24'0,"0"0"4"0,0 0-28 0,0 0 0 0,0 0 0 0,0 0 0 16,4 5 28-16,-1-2 0 0,1 0 0 0,-4-3 0 16,3 3 32-16,-3-3 5 0,7-3 2 0,-7 3 0 15,4 3-10-15,-1 9-1 0,1-6-1 0,-1 0 0 16,-3 0-12-16,4 0-3 0,-4-1 0 0,0 7 0 16,4-3-8-16,-4 3-1 0,3-6-1 0,-3 5 0 15,0 1 1-15,4-6 0 0,-4 3 0 0,0-3 0 16,0-6 3-16,0 0 1 0,0 0 0 0,0 0 0 15,0 6-11-15,0-6-1 0,0 0-1 0,0 0 0 16,0 0-1-16,0 0 0 0,0 0 0 0,0 0 0 16,0 0-9-16,0 0-1 0,0 0-1 0,0 0 0 15,0 0-10-15,0 0 10 0,0 0-10 0,0 0 10 16,0 0-10-16,0 0 0 0,0 0-10 0,0 0 10 16,3 0-18-16,1-9 2 0,-1 6 1 0,1 0 0 15,-1-3 3-15,-3-6 1 0,4 6 0 0,-4-5 0 16,3 5 11-16,-3-9 0 0,4 3-9 0,-1 1 9 15,-3-1 0-15,4 0 0 0,-4 0-9 0,3 3 9 16,1 4 0-16,-1-7-8 0,1 6 8 0,-1 0 0 0,1-6 0 0,0 6-8 16,-1-2 8-16,1 2 0 0,-1 0 0 0,1 6-10 15,-1-6 10-15,-3 6-8 0,0 0 8 0,0 0 0 16,7-6-9-16,-7 6 9 16,0 0-8-16,7 0 8 0,-7 0-10 0,7 6 10 0,0 0-9 0,-3-6 9 0,3 6-8 15,-3 3 8-15,-1-4 0 16,1 7 0-16,-1 0 0 0,1 0 0 0,-1-1 0 0,-3 10 0 15,4-9 0-15,-4 5 8 0,0-5-8 0,3 3 0 0,-3-9-11 16,0 6 11-16,0 5 0 0,4-11 0 0,-4 9 0 0,3-3 0 16,1-1-8-16,-4 1 8 0,3 0 0 0,1-6-9 15,-4 0-35 1,3-1-8-16,1 4 0 0,-4-9-1 0,3 6-30 0,-3-6-5 16,8 6-2-16,-5 0 0 0,4 0-1 0,-7-6 0 15,7 0 0-15</inkml:trace>
  <inkml:trace contextRef="#ctx0" brushRef="#br0" timeOffset="31021.322">18902 2248 1386 0,'0'0'28'0,"0"0"8"0,0 0-28 16,0 0-8-16,0 0 0 0,0 0 0 16,0 0 20-16,0 0 2 0,0 0 1 0,0 0 0 15,0 0 26-15,0 0 6 0,0 0 1 0,0 0 0 0,0 0 9 0,0 0 3 0,-4 6 0 0,-3 0 0 16,7-6-24-16,-7 6-5 0,7-6-1 0,-7 6 0 16,0 0-29-16,0 0-9 0,0-1 0 0,0 1 0 15,0 3 0-15,0 3 0 0,-4-6 0 0,4 0 0 16,0 5 0-16,-3 1 0 0,2 3 0 0,1-3 0 15,0-1 8-15,0 7-8 0,0-9 0 16,0 3 0-16,0-1 9 0,4 1-1 16,-1 0-8-16,4-6 12 0,-3 3-12 0,-1-4 0 15,0 7 8-15,4-12-8 0,0 6 0 0,0-6 0 0,0 0 0 0,0 0 0 16,0 0 0-16,0 0 0 0,0 0 0 0,0 0 0 16,8 6 0-16,-1-6 0 0,0 6-8 0,-7-6 8 15,7 0 0-15,-7 0 0 0,10 0 0 0,-3 0 0 16,-7 0-8-16,7-6 8 0,4 6 0 0,-4 0 0 15,0 0-8-15,0 0 8 0,0 6 0 0,-3-6 0 16,3 6 0-16,0-6-8 0,-4 6 8 0,1-6 0 16,-1 6 0-16,1 2 0 0,0 1-8 0,-4 0 8 15,0 3-10-15,0-1 2 0,3 1 0 0,-6 0 0 0,3-3-14 16,-4 3-2-16,0 5-1 0,1-11 0 16,-1 6-23-16,-3-6-4 0,7-6 0 0</inkml:trace>
  <inkml:trace contextRef="#ctx0" brushRef="#br0" timeOffset="32021.982">19932 2339 1370 0,'-7'0'39'0,"-4"6"8"0,1-6-38 15,3 0-9-15,-4 0 0 0,1 0 0 16,-1 0 20-16,4 0 3 0,-4 0 0 0,1-6 0 0,-1 6-3 0,1 0 0 0,-1 0 0 0,0 0 0 16,4 6 13-16,-3-6 3 0,3 0 0 0,-4 0 0 15,0 9-24-15,4-3-4 0,0 0 0 0,-3 6-8 16,6-6 12-16,-3 5-12 0,0 1 12 0,4-3-12 15,-4 3 10-15,3-1-10 0,1 7 8 0,-1 0-8 16,0 2 18-16,1-8-2 0,-1 0 0 0,4 5 0 16,0-5-3-16,0 3-1 0,-3-9 0 0,3 0 0 15,0-6-12-15,0 5 9 16,0-5-9-16,0 0 8 0,0 0-8 0,7 12 0 0,-7-12 0 16,7 0 0-16,0 0 12 0,4-6 0 0,-4 0 0 0,3 1 0 15,4-1 4-15,-3 0 2 0,3-9 0 0,0 6 0 16,0-5-10-16,0 8-8 0,1-6 12 15,-1 0-12-15,0-5 10 0,-4 2-10 0,4 3 8 0,1-5-8 16,-5-1 8-16,1 3-8 0,-4-8 8 0,3 5-8 16,-3-3 24-16,-3 4 0 0,3-7 0 0,-3 10 0 15,-4-10-24-15,3 1 0 0,-3 8 0 0,-3-9 0 0,3 7 0 0,-4 2 0 16,-3-9 0-16,3 13 0 16,-3-1-20-16,0-3-10 0,0 9-2 0,0 0 0 15,0 1 24-15,0-1 8 0,-3 0 0 0,6 6-9 16,4 0 9-16,0 0 0 0,0 0 0 0,0 0 0 15,0 0 0-15,-7 0 0 0,7 0 0 0,0 0 8 16,0 0-8-16,0 0 8 0,0 0-8 0,-7 0 8 0,7 0-8 16,-4 12 0-16,4-7 0 0,0 7 0 0,4-6 0 0,-4 9 0 15,3-3-8-15,-3-7 8 0,4 13 0 0,-1-6-8 16,1 3 8-16,0 2 0 0,-1 1 0 0,1 2 0 0,-4 4 0 16,3-1 0-16,-3 4 0 0,0-4 0 0,0 4 0 0,0-4 8 15,0 1 0-15,4-3 0 0,-4 2 0 16,0-2 0-16,0 2 4 0,0-5 0 15,0 2 1-15,0-2 0 0,0-6-13 16,3-1 11-16,-3 7-11 0,4-9 10 0,-1 3-10 0,-3-6 0 0,4 5 0 0,-1-5 0 16,-3 0 0-16,0-6 0 0,7 6 8 0,-7-6-8 15,4 6 0-15,-4-6 0 0,3 6 0 0,-3-6 0 16,0 0-21-16,0 0 3 0,0 0 1 0,0 0 0 16,0 0-68-16,0 0-14 15,7-6-2-15</inkml:trace>
  <inkml:trace contextRef="#ctx0" brushRef="#br0" timeOffset="32619.822">20264 2563 466 0,'0'0'9'0,"0"0"4"16,0-6-13-16,0-6 0 0,0 6 0 0,-4-2 0 16,0-4-63-16,1 6-15 0,-1-6-3 0,1 6-1 15,-4-8 94-15,3 8 20 0,-3 0 3 0,4 0 1 16,-4 0 78-16,0 0 16 0,0 0 3 0,0 0 1 0,-1 6-30 0,8 0-7 16,0 0-1-16,-7 0 0 0,0 6-60 0,0 0-13 0,0 0-3 15,0 0 0-15,-3 6-8 0,3-6-1 0,0 8-1 0,-1-8 0 16,5 6 48-16,-4 0 10 0,3-1 1 0,1-2 1 15,3 3-13-15,-4-6-2 0,1 6-1 16,-1-7 0-16,4 7-26 0,0-6-6 16,0 0-1-16,0 3 0 0,4-3 3 0,-4 0 1 0,0 5 0 15,0-11 0-15,0 0-10 0,3 6-3 16,-3-6 0-16,7 6 0 0,0 0 0 0,-7-6 0 0,7 0 0 0,4 6 0 16,-4-6-1-16,4 0-1 0,-4 0 0 0,0 0 0 15,3 0-2-15,-3 0 0 0,4-6 0 0,-4 6 0 16,0-6 5-16,0 6 1 0,0-6 0 0,-3 0 0 15,3 0-14-15,-7 1 9 0,3-1-9 0,-3-6 8 16,4 6 7-16,-4-3 1 0,0-3 0 0,0 7 0 16,3-7-16-16,-6-3 0 0,-1 3 0 0,1-5 0 15,3 11 0-15,-4-6 0 0,1-6 0 0,-1 10 0 16,-3 2 0-16,4-6-10 0,-4 6 2 0,3-6 0 16,-3 7 8-16,0-1-8 0,0-3 8 0,0 6-8 15,0 0-16-15,0 3-4 0,0 0 0 0,-4 0 0 16,4 3 16-16,-4 0 4 0,4 0 0 0,-3 3 0 0,-1 0 8 0,4-1-8 15,-3 7 8-15,3 0-8 16,-1-6 8-16,-2 6-8 0,3-7 8 0,0 10-8 16,0-9 0-16,3 6 0 0,1-6 0 0,-1 5 0 15,1-2-39-15,3 3-7 0,0-6-2 0,0-6 0 16,3 6-44-16,1 0-10 0,3-1-2 0</inkml:trace>
  <inkml:trace contextRef="#ctx0" brushRef="#br0" timeOffset="33599.799">20422 2439 874 0,'0'0'36'0,"0"0"-28"16,0 0-8-16,0 0 9 0,0 0-9 0,0 0 10 15,0 0 6-15,0 0 0 0,0 0 1 0,0 0 0 16,0 0 42-16,0 12 8 0,0-6 1 0,0 6 1 16,0-6-5-16,0 2-2 0,0 4 0 0,-3 0 0 15,3 0-14-15,-4-6-4 0,4 8 0 0,-3-2 0 16,3 0-7-16,-4 5-1 0,1 1-1 0,3-9 0 15,-4 9 4-15,1-7 1 0,3 1 0 0,0 0 0 16,0 0-6-16,0 2-1 0,0-8 0 0,0 6 0 16,0-6-20-16,3 0-4 0,-3 0-1 0,0-6 0 15,0 0-8-15,0 0 8 0,0 0-8 0,0 0 8 16,0 0-8-16,0 0 10 0,0 0-10 0,4 0 10 0,3 0 2 16,-4-6 1-16,1 0 0 0,-1-6 0 0,1 0 2 15,-4-2 0-15,0 2 0 0,0-6 0 0,0 1-6 16,-4-1-1-16,4 3 0 0,-3-2 0 0,-1-1-8 15,1 3 0-15,-1-2 0 0,1 5 8 0,-1 0-8 16,1-3 0-16,-1 4 0 0,1 5 0 0,3 0 0 0,-4 0-9 0,4 6 9 16,0 0 0-16,0 0-9 0,0 0 9 15,0 0 0-15,0 0-9 0,0 0-3 0,0 0 0 0,0 0 0 16,0 0 0-16,0 0 0 16,4 6-1-16,-1 0 0 0,1 0 0 0,-1 2 13 0,4 10-9 0,-3-6 9 0,3 0-8 15,-4-6 8-15,1 5 0 0,-1 4 0 0,1-3 0 16,-1-1 0-16,-3 7 8 0,4-12-8 0,-1 3 0 15,1 3 0-15,0-1 0 0,-1-5 0 0,1 6 8 16,-4-6-8-16,3 0 8 0,-3-6-8 0,0 6 8 16,0-6-8-16,4 14 9 0,-4-8-9 0,0-6 10 15,0 0-10-15,0 0 10 0,0 0-10 0,0 0 10 16,0 0-10-16,0 0 0 0,0 0 9 0,0 0-9 16,0 0 8-16,0 0-8 0,0 0 10 0,0 0-10 15,7-6 8-15,-4 0-8 0,1-2 0 0,-1 2 9 16,-3 0-1-16,4-6-8 0,-1 6 12 0,-3-11-4 15,0 11-8-15,0-3 0 0,0 3 0 0,4 0 0 0,-4 6 0 0,0-6 8 16,0 6-8-16,0 0 0 16,0 0 0-16,0 0 0 0,0 0 0 0,3-12 0 0,-3 7 0 0,0 5 0 0,0 0-8 15,0 0 8-15,0 0-9 16,4-6 9-16,-1 0-12 0,-3 6 12 0,7 0-11 16,-7 0 11-16,4 0-10 0,-4 0 10 15,7 0 0-15,0 0-9 0,0-6 9 0,-7 6 0 16,7 0 0-16,-7 0 0 0,0 0 0 0,0 0 0 15,4 6 0-15,3-6 0 0,-7 0 0 0,0 0 0 16,7 0 0-16,-7 0 0 0,0 0 0 0,3 6 0 0,1 0 0 0,-1-1 0 0,1 7 0 16,0-6 8-16,-1 3-8 0,-3 3 8 0,4-6-8 15,-1 5 8-15,-3-5-8 0,4 0 11 0,-1 0-11 0,1 0 12 16,-1 0-12-16,1 0 0 0,-1-3 0 0,-3-3 0 16,4 11 0-16,-4-11-11 0,7 0 11 0,-7 0-8 15,7 6 8-15,0-6-8 0,0 0 8 0,0 0-8 16,-3 6-16-16,3-6-4 15,-4 0 0-15,-3 0 0 0,7 0-32 0,-7 0-8 16,0 0 0-16,7 0-1 0,0 6-21 16,0-6-4-16,0 0-1 0,-3 0 0 0,3 6-13 0,0-6-4 15,0 6 0-15</inkml:trace>
  <inkml:trace contextRef="#ctx0" brushRef="#br0" timeOffset="33875.651">20789 2619 1036 0,'0'29'21'0,"0"-17"7"0,0-6-28 0,4 8 0 16,-1-2 0-16,-3-6 0 0,4 0 30 0,-4 6 1 0,0-12 0 0,3 6 0 15,-3-6 3-15,0 0 1 0,0 0 0 0,0 0 0 16,4 0 7-16,-4 0 2 0,0 0 0 0,0 0 0 16,0 0-27-16,0 0-5 0,0 0 0 0,0 0-1 15,0 0-21-15,0 0-4 0,0 0-1 0</inkml:trace>
  <inkml:trace contextRef="#ctx0" brushRef="#br0" timeOffset="34095.44">20726 2254 1148 0,'-4'6'25'0,"4"0"6"0,-3-6 1 0,-1 6 0 15,4-6-32-15,-3 6 0 0,-1 0 0 0,4-6 0 16,0 0 0-16,0 0 0 0,0 0 0 0,0 0 0 16,0 0-109-16,0 0-28 0</inkml:trace>
  <inkml:trace contextRef="#ctx0" brushRef="#br0" timeOffset="34576.825">21086 2483 813 0,'0'0'17'0,"0"0"4"0,0 0 1 0,0 0 2 0,0 0-24 0,0 0 0 0,0 0 0 0,0 0 0 15,-8 0 68-15,8 0 8 0,-7 0 1 0,7 0 1 16,-7 0-4-16,7 0-1 0,0 0 0 0,-7 0 0 16,7 0-8-16,0 0-1 0,-7 0-1 0,7 0 0 15,0 0-15-15,0 0-4 0,0 0 0 0,-7 3 0 0,0 6-11 16,7-9-2-16,0 0-1 0,-3 6 0 16,-1 0-18-16,-3 0-4 0,7-6-8 0,-4 12 12 15,1-6-12-15,-4 2 8 0,0 1-8 0,3 0 0 16,1 3 15-16,-4-1-3 0,3 1-1 0,1-6 0 15,3 3 1-15,-4 3 0 0,1-6 0 0,-1 11 0 16,4-11-12-16,-3 0 0 0,3 0 9 0,0 3-9 16,0-3 0-16,3 5 8 0,-3-5-8 0,0 0 0 15,4 0 0-15,-1 0 0 0,-3 0 0 0,4 0 0 0,-1-1 0 0,4 1 0 16,-3-3 0-16,3 3 0 16,-4-6 0-16,8 6 0 0,-4-6 0 0,0 6-8 0,4 0 8 0,-1-6-12 15,1 6 12-15,-1-6-12 16,1 0-20-16,0-6-4 0,-1 0 0 0,1 6-1 15,-1-6-12-15,1 0-3 0,3 0 0 0,-3-3 0 16,-4 4-152-16,0-7-30 0</inkml:trace>
  <inkml:trace contextRef="#ctx0" brushRef="#br0" timeOffset="34848.327">21272 2598 1250 0,'-3'6'35'0,"-1"9"9"0,-3-9-36 0,4 11-8 0,-1-5 0 0,1-6 0 0,-1 6 37 0,4 2 6 16,0-8 1-16,-3 6 0 15,3-6-17-15,0-6-3 0,3 6-1 0,-3-6 0 0,0 0-23 0,0 0 0 16,0 0 0-16,4 6 0 16,-4-6-44-16,0 0-14 0,0 0-2 0</inkml:trace>
  <inkml:trace contextRef="#ctx0" brushRef="#br0" timeOffset="35053.74">21149 2216 425 0,'0'0'8'0</inkml:trace>
  <inkml:trace contextRef="#ctx0" brushRef="#br0" timeOffset="35553.141">21424 2289 1181 0,'0'0'24'0,"0"0"7"0,4 9-31 16,-4 3 0-16,0-6 0 0,0 6 0 0,0-12 19 0,3 6-3 0,-3 5 0 0,0-5 0 16,4 3-8-16,-4 3-8 0,0 0 12 0,0-1-12 15,3 1 8-15,-3-6-8 0,0 9 0 0,4-4 0 16,-4 1 0-16,0 0 0 0,3 0 0 0,1 8 0 15,-4-8 40-15,3 0 2 0,1 0 0 0,-4-1 0 16,3 10 13-16,1-9 2 0,0 5 1 0,-1-2 0 16,-3 3-37-16,4-1-7 0,-1 1-2 0,-3-3 0 15,4 8-3-15,-4-11-1 0,3 5 0 0,-3-2 0 16,0 3-8-16,4-6 0 0,-4-1 0 0,0-2 0 16,0 3 0-16,3-6 0 0,-3-6 0 0,0 0 0 15,0 0-30-15,0 0-8 0,0 0-2 0,0 0 0 16,0 0-102-16,0 0-21 0</inkml:trace>
  <inkml:trace contextRef="#ctx0" brushRef="#br0" timeOffset="36106.641">21572 2686 1212 0,'0'0'25'0,"0"0"6"0,0 0-31 0,0 0 0 16,0 6 0-16,4 6 0 0,-4-6 48 0,3 0 3 0,1 5 1 0,-4-5 0 16,3 3 8-16,1-3 1 0,0 0 1 0,-4-6 0 15,3 6-32-15,4-6-6 0,-3 6-2 0,3-6 0 16,0 0-8-16,-7 0-2 0,3 6 0 0,4-6 0 15,0 0-12-15,-7 0 0 0,4-6 0 0,3 6 0 16,0-6 19-16,-3 6 1 0,3 0 0 0,0-6 0 16,0 6-20-16,-4-6 10 0,4 0-10 0,-3 6 8 15,3-6-8-15,-4 3 0 0,1-3 0 0,-1 1 8 16,1 5-8-16,0-6 12 0,-1 6-12 0,1 0 12 16,-4 0-31-1,0 0-5-15,7 0-2 0,-7 0 0 0,0 0 8 0,0 0 2 0,0 0 0 0,0 0 0 16,0-6 4-16,0 6 0 0,-4-6 1 0,4 6 0 15,0 0 11-15,0 0-10 0,0 0 10 0,-7-6-10 16,0 6 2-16,3-6 0 0,4 6 0 0,-10 0 0 16,10 0-28-16,0 0-4 0,-7-6-2 0,7 6 0 15,-11 0 24-15,4 0 5 0,-3 6 1 0,10-6 0 0,-4 6 3 0,1 0 1 16,-4 0 0-16,3 0 0 16,4 8 8-16,-4-2 0 0,4 0 0 0,0 0 0 0,0 5 22 0,0-8 6 15,4 9 2-15,-4-1 0 16,4-5 28-16,-4 3 6 0,7 3 0 0,-4-7 1 0,1 7-25 0,-1-6-6 0,4 2-1 15,-3-8 0-15,3 0-20 16,0 6-4-16,0-6-1 0,0-6 0 16,0 6-32-16,4-6-6 0,-4 0-2 0,3 0 0 15,1-6-33-15,-1 0-7 0,1 0-2 0</inkml:trace>
  <inkml:trace contextRef="#ctx0" brushRef="#br0" timeOffset="36857.549">22916 1907 1778 0,'-10'0'75'0,"-1"0"-60"15,1 0-34-15,-1 0-6 0,-3 0-2 0,3 0 0 16,-3 0 19-16,0 6 8 0,0-6-8 0,0 6 8 16,3-3 0-16,-3 9 0 0,0-6 0 0,7-1-8 15,0 1 20-15,-4 6 4 0,4 0 0 0,0 0 1 16,4 2-17-16,-4 4 0 0,3-6 0 0,-3 2 0 15,4 4 0-15,-1 6 10 0,4-4-10 0,0 4 8 16,-3-1-8-16,3 10 0 0,-4-10 9 0,1 4-9 16,3 2 9-16,-4 0-9 0,4 4 12 0,-3-7-12 15,3 4 32-15,0-1 0 0,0-8 0 0,0 8 0 16,3-9-14-16,-3 10-3 0,4-7-1 0,-1-2 0 16,-3 2-2-16,0-2-1 0,4-3 0 0,-4 5 0 15,3-5-11-15,1-3 0 0,-1 2 0 0,1-5 0 16,-1 6 0-16,1-4 0 0,-1-2 0 0,1 0 0 15,-1 0 0-15,1-1 0 0,-1-2 0 0,1-3 0 16,-1 0-17-16,1 0-6 0,-4-6-1 0,0 0 0 16,0 0-32-16,0 0-6 0,0 0-2 0,0 0 0 15,0 0-28-15,0-6-7 0</inkml:trace>
  <inkml:trace contextRef="#ctx0" brushRef="#br0" timeOffset="37161.728">22497 2539 1250 0,'0'0'26'0,"0"0"6"0,0 0-32 0,0 0 0 0,0 0 0 0,0 0 0 0,0 0 44 0,7 0 4 16,-4-3 0-16,4-2 0 16,0-1-19-16,4 0-3 0,-4 6-1 0,4-6 0 15,3 6-25-15,-4-6 0 0,4 0 0 0,0 6 0 16,1-6 0-16,-1-3 0 0,3 4 0 0,1 5 0 0,-4 0 0 16,4 0 0-16,-4-3-12 0,0 3 12 15,0 3-59-15,-3-1-4 0,3 10-1 0</inkml:trace>
  <inkml:trace contextRef="#ctx0" brushRef="#br0" timeOffset="37462.287">22920 2601 1295 0,'0'12'55'0,"-4"0"-44"16,4 5 29-16,0-5 7 0,-3 0 1 0,3 8 0 16,0-2-12-16,-4-6-1 0,4 8-1 0,0-2 0 15,0-6 3-15,0-1 1 0,0-5 0 0,0 3 0 16,0-9-19-16,0 0-4 0,0 0-1 0,0 0 0 15,0 0-29-15,0 0-5 0,0 0-2 0,0 0 0 16,0-9-96-16,0-8-19 0,0-7-4 0</inkml:trace>
  <inkml:trace contextRef="#ctx0" brushRef="#br0" timeOffset="37699.468">22899 2339 1250 0,'0'0'35'0,"0"0"9"15,0 0-36-15,0 0-8 0,0 0 0 0,0 0 0 16,0 6 0-16,0-6 8 0,0 9-8 0,0-9 8 15,0 12 10-15,3-6 2 0,-3-6 0 0,0 6 0 16,0-6-68-16,4 6-12 0,-4-6-4 0</inkml:trace>
  <inkml:trace contextRef="#ctx0" brushRef="#br0" timeOffset="38104.441">23029 2475 1496 0,'-3'3'42'0,"-1"2"10"15,4 7-41-15,-3 0-11 0,3 0 0 0,0-6 0 0,0 5 0 16,0-2 10-16,0 3-10 0,3-6 10 15,-3 6 22-15,4-7 5 0,-1 1 1 0,1 0 0 0,-1 0-2 0,1 0-1 16,-1-3 0-16,4 0 0 16,-3 0-19-16,3 3-3 0,0 0-1 0,0-6 0 0,0 11-12 0,0-5 9 15,4 0-9-15,-4 0 8 16,4 6 3-16,-4-6 0 0,3 8 0 0,1-2 0 0,-1 0-11 0,1 0 0 0,0-1 0 16,-1 4 0-16,1-3 0 15,-4 5 0-15,7-11 0 0,-7 6 0 0,3 3 0 0,-2-9 8 16,-1 5-8-16,3-5 0 0,-3 0 0 0,-3-6 0 15,3 6 8-15,-4-6-8 0,1 0 0 16,-4 0 0-16,7 0-10 0,-4-6 10 16,-3 6-28-16,4-6 0 0,-1 0 0 0,-3 6 0 15,4-11-47-15,-4 11-9 0,0-6-1 0</inkml:trace>
  <inkml:trace contextRef="#ctx0" brushRef="#br0" timeOffset="38505.653">23068 2916 831 0,'0'0'18'0,"0"0"4"0,0 0 1 0,0 0 1 16,0 0-24-16,0 0 0 0,0 0 0 0,0 0 0 15,0 0 75-15,0 0 10 0,0 0 3 0,0 0 0 16,0 0 26-16,0 0 6 0,0 0 0 0,0 0 1 0,0 0-44 0,-3-3-9 16,-1-3-1-16,1 0-1 15,3 0-7-15,-4-6-2 0,0 6 0 0,4 1 0 16,0-7-31-16,0 3-6 0,0 3-2 0,0 0 0 16,4 0-18-16,-4 0 0 0,7-5 8 0,-3 5-8 0,-1 6 10 0,1-6-2 15,3-6 0-15,-4 9 0 16,4-3-8-16,0-5 0 0,-3-1 0 0,3 0 0 15,0 6 0-15,0-6 0 0,-3 4 0 0,3 2 0 0,0-6 0 0,0 6 0 16,0 0 0-16,0 0 0 0,0-5 0 0,0 5-12 0,0 3 4 0,-3 3 8 31,-1-6-34-31,-3 6 1 0,4 0 0 0,-1 0 0 16,1-6-46-16,3 6-9 0,-4 0-1 0,-3-6-1 0,4 6-25 16,-4 0-5-16,3-6 0 0</inkml:trace>
  <inkml:trace contextRef="#ctx0" brushRef="#br0" timeOffset="39213.116">23343 2580 1299 0,'0'0'28'0,"0"0"7"0,0 0 1 0,0 0 0 16,0 0-28-16,0 0-8 0,0 0 0 0,0 0 0 0,0 0 34 0,0 6 6 15,0-6 0-15,4 6 1 16,-4-6 14-16,0 0 2 0,0 0 1 0,0 0 0 0,0 0-3 0,0 0-1 0,0 0 0 0,0 0 0 16,3 6-4-1,4-6-1-15,-3 3 0 0,3 0 0 0,0-3-33 0,0 3-8 16,4 0 0-16,-4 0-8 0,0-3 8 0,3 6-8 15,-3-6 0-15,4 0 0 0,0 6 0 0,-4-6 0 0,0 0-11 0,0 0 11 16,-4 0 0-16,4 0 0 16,0 0 0-16,0 0 0 15,-3 0 0-15,-4 0 0 0,7 0 0 0,-7 0 9 16,4 0-9-16,-4 0 10 0,0 0-10 0,0 0 10 0,0 0-2 0,0 0-8 0,0 0 12 16,0 0-4-16,0 0 3 0,0 0 0 0,0 0 0 0,0 0 0 15,0 0-11-15,0 0 8 0,-4-12-8 0,-3 6 8 16,0 3-17-16,0-3-4 0,0 0-1 0,0 6 0 15,0-6-2-15,0 0 0 0,-4 6 0 0,4 0 0 16,-4 0 16-16,4 0 0 0,0-5 0 0,0 5 10 16,7 0-10-16,0 0-11 0,0 0 3 0,0 0 0 15,0 0-10-15,0 0-2 0,0 0 0 0,0 0 0 16,0 0 10-16,0 0 2 0,0 0 0 0,-3 11 0 0,-1 1-13 16,4-6-3-16,0-6 0 0,0 6 0 15,0 3 24-15,0-3-11 0,4 5 11 0,-4 1-8 16,3-6 8-16,-3 6 0 0,4-3 0 0,-4 2 0 15,3 1 0-15,-3 0 0 0,4 0 0 0,-4-1 0 16,3 4 12-16,-3-9 5 0,4 0 1 0,-4 6 0 16,3-1 14-16,1-5 4 0,0 3 0 0,-1 3 0 15,1-6-36-15,3 5 0 0,-4-5 0 0,8 0 0 16,-4 0 0-16,3 0 0 0,4 0 0 0,1-3 0 16,-5 9-12-16,4-12-10 0,-3 5-2 0,3-5 0 15,-3 0-11-15,3 0-2 0,0 0-1 0,3 0 0 16,-2-5-2-16,2 5 0 0,1-6 0 0,-1 0 0 15,-2 3 12-15,-1-3 3 0,-4 6 0 0,4 0 0 16,-3-6-19-16,-4 6-4 0,4-6-1 0,-1 6 0 16,-3 0-46-16,0 0-9 0,-3-6-1 0</inkml:trace>
  <inkml:trace contextRef="#ctx0" brushRef="#br0" timeOffset="151278.383">9133 11412 387 0,'0'0'8'0,"0"0"2"16,0 0-10-16,0 0 0 0,0 0 0 0,0 0 0 16,0 0 26-16,0 0 3 0,0-6 1 0,-3 0 0 15,3 6 50-15,0 0 9 0,0 0 3 0,-7-6 0 16,3 6-23-16,-3-6-4 0,7 6-1 0,-7 0 0 0,-3 6 0 0,3-6 0 16,-4 6 0-16,4 0 0 0,0-6-19 0,-4 6-4 15,4 0-1-15,0-6 0 0,0 8-20 0,0-2-5 0,0 0-1 0,0 0 0 16,0-3-14-16,3 6 0 0,4-9 8 0,-7 6-8 15,4 0 0-15,-1-1 0 0,4-5 0 0,-3 9 0 16,-1-3 9 0,1 3-1-16,3-3 0 0,-4 3 0 0,1 2-8 15,3 1 0-15,-4-6 0 0,1 6 0 0,3-3 0 0,-4-1 0 16,1 7 0-16,3-9 0 0,-4 6 0 0,4-6 0 0,-4 5 0 0,4 1 0 16,0-3 40-16,0-3 5 15,0-6 2-15,0 6 0 0,0 6-31 0,4-7-7 0,0 1-1 0,-1 0 0 16,4 0 0-16,-3 3-8 0,3-3 12 0,0 5-4 15,-4-5-8-15,4 0 0 0,0-6 0 0,0 6 8 16,0 0-8-16,1 3 0 0,-1 0 0 0,0-1 8 16,0 4-8-16,-4-6 0 0,4 3 0 0,-3 3 0 15,3-1 0-15,-4-2 0 0,4 6 0 16,-3-3 0-16,3-3 0 0,-3-1 0 0,3 1 0 0,-4 0 0 16,1 0 0-16,3-3 0 0,-4 5 0 0,1-8 0 15,3 3 0-15,0-3 0 0,0 0 0 0,0 0 0 16,0-3 0-16,4 0 0 0,-1 0 0 0,1-3 0 15,-1 0 19-15,1-3 8 0,0 0 1 0,3 1 1 16,-4-7-17-16,1-3-4 0,3 3-8 0,-3 1 12 16,-1-7-12-16,4 3 8 0,0 1-8 0,-3-4 0 15,-1 3 26-15,5-2-1 0,-5-1 0 0,1 3 0 16,-4-2-36-16,0-4-7 0,-4 3-2 0,-3-5 0 16,0 5 20-16,-3-2 0 0,3 2 0 0,-7 6 0 15,3-11 0-15,-3 8 0 0,-3 3 0 0,3-8 0 16,-8 8-12-16,5-3 12 0,-1 6-12 0,1-2 12 0,-4-4 0 15,3 3 0-15,-3-2 0 0,-4 5 0 0,4-3 0 16,0 6 0-16,-4 0 8 0,4 3-8 0,0 0 0 16,-3 3 8-16,2 0-8 0,1 0 0 0,0 0 0 0,0 3 0 0,-4-3 0 15,4 3 0-15,4 3 0 0,-4-6 0 16,0 0 0-16,3 6 0 0,-3-6 0 0,3 0-12 16,1 0 12-16,-1 6-13 15,1 0-92-15,-1-6-19 0,0 6-3 0</inkml:trace>
  <inkml:trace contextRef="#ctx0" brushRef="#br0" timeOffset="152659.651">8883 11597 857 0,'-4'-12'17'0,"-3"6"7"0,0-5-24 0,0-1 0 0,0 3 0 0,0 3 0 16,0-6 47-16,0 6 5 0,3-5 0 0,-3 2 1 15,4 3-12-15,-4 3-2 0,7 3-1 0,0 0 0 16,0 0-13-16,-4-3-2 0,4 3-1 0,-7 0 0 15,7 0-11-15,-7 3-3 0,0 0 0 0,0 3 0 16,4 0-8-16,-4 8 0 0,-1-2 0 0,5 0 0 16,-1 0 0-16,1 8 0 0,-1-2-9 0,1-6 9 15,-1 5 0-15,4-2 0 0,-3 3 0 0,-1-7 0 16,1 1 0-16,3-3 0 0,-4 3 0 0,1-1 0 16,3-11 0-16,0 6 12 0,0-6-1 0,0 0-1 15,-7 6-10-15,7-6 0 0,0 0 0 0,-7 3 0 16,7-3 50-16,-4 3 11 0,4-3 3 0,-7 0 0 15,0 0-20-15,-4 0-4 0,4 0-1 0,0-3 0 16,0 3-24-16,4-3-5 0,-4 3-1 0,0 0 0 16,-1-6-9-16,5 6 12 0,-4-6-12 0,0 6 12 0,0-5-12 15,0 5 0-15,0-6 0 0,0 6 0 16,0 0 0-16,-1 0 0 0,-2 6-12 0,-1-6 12 0,4 5-9 0,-3 1 9 16,-1 0 0-16,1-6 0 0,-1 6-8 0,0-3 8 15,1 3 0-15,-1-3 0 0,1 3 0 0,-1 0 0 0,4 0 0 16,-4-4 0-16,4 4 0 0,0-6 0 0,-3 6 0 0,3-6 0 15,0 0 0-15,0 0 0 0,-1 0 0 0,-2 0 0 16,3 0 0-16,0 6 0 0,-4-6 0 0,1 0 0 16,3 6 0-16,-1-6 0 0,1 0 9 0,0 0-9 15,4 0 8-15,-4 0-8 0,7 0 0 0,-7 3 8 16,7-3-8-16,-7 0 8 0,0 3-8 0,3 0 8 16,4-3-8-16,-7 6 0 0,4-3 0 0,-5 3 8 15,5-4-8-15,-4 4 0 0,0-3 0 0,3 6 0 16,-3-3 0-16,0-6 0 0,-3 6 0 0,3 3 0 15,-4-3 0-15,4-1 8 0,-4-2-8 0,1 3 8 16,-1 0-8-16,-3-3 0 0,3 0 0 0,-3 0-11 16,0 9 11-16,-3-12 0 0,-1 6 0 0,-3-1 0 15,3-5 0-15,4 0 0 0,-4 3 0 0,4-3 0 16,-3-3 0-16,6 3 0 0,-3 0 0 0,7-5 0 16,0-1 0-16,7 6-13 0,0 0 1 0,0 0 1 15,3 0-73-15,8-6-16 0,0 0-2 0</inkml:trace>
  <inkml:trace contextRef="#ctx0" brushRef="#br0" timeOffset="153091.881">8047 12053 808 0,'-11'-6'16'0,"11"6"6"16,-3-3-22-16,-1-3 0 0,-3-3 0 0,4 3 0 0,-1 0 25 0,4 0 1 15,0 6 0-15,0-5 0 0,0-1-26 0,0 0 0 0,0-3 0 0,0 3 0 32,4 0-35-32,-4 6-5 0,0-6-2 0</inkml:trace>
  <inkml:trace contextRef="#ctx0" brushRef="#br0" timeOffset="153453.029">7980 12073 808 0,'-7'18'16'0,"3"-12"6"0,-3 2-22 15,0 1 0-15,0 0 0 0,4 0 0 0,-4 0 69 0,7-9 10 0,0 0 1 0,0 0 1 16,0 0-24-16,-4 6-5 0,4-6 0 0,0 0-1 16,0 0-9-16,0 0-2 0,0 0 0 0,0 6 0 15,0-6-23-15,4 5-5 0,3-2 0 0,0 6-1 16,0 0-11-16,3 0 0 0,1 6 0 0,-1-10-11 16,1 7 11-16,0 3 0 0,6-3 0 0,-6 5 0 15,3 1 0-15,0 0 0 0,4-4 0 0,-4 10 0 0,0-13 8 0,0 1-8 16,-3 3 8-16,6-3-8 0,-6-1 8 0,3-5-8 15,0 3 8-15,0-3-8 0,7 0 28 0,-3-973 2 16,0 1940 0-16,3-973 0 0,3-3 14 0,-2-3 4 16,6-6 0-16,-3 0 0 0,-1-5-9 0,1-4-2 15,0 4 0-15,-1-7 0 0,1-2-14 16,3 2-3-16,-3-5-1 0,3 2 0 0,-3-2-10 0,0 2-1 16,3-5-8-16,-4 6 12 15,1-1-12-15,0 7 0 0,-4-4 8 0,0 6-8 16,0 4 0-16,-3-4 0 0,-4 6 0 0,4 6 0 15,-4-5-54-15,-4 5-7 0,1 0-2 0,0 3 0 16,-1 3-117-16,-3 3-23 0,4 3-5 0</inkml:trace>
  <inkml:trace contextRef="#ctx0" brushRef="#br0" timeOffset="154155.521">8040 11900 712 0,'0'0'20'0,"0"0"5"0,0 0-25 0,-7-6 0 0,3 6 0 0,-3 0 0 15,-3 6 51-15,-1 5 5 0,0-5 0 0,-3 9 1 16,-3 0-17-16,-1 5-3 0,4-5-1 0,-7 9 0 16,3-1 8-16,-3-2 0 0,3-4 1 0,-6 13 0 15,6-16 4-15,-3 7 1 0,3 0 0 0,1-7 0 16,-1 1-10-16,4-3-3 0,-4 2 0 0,4-8 0 16,3 0 22-16,-3 0 4 0,4-6 1 0,-4 3 0 15,3-3-16-15,0-3-4 0,1-3 0 0,-1 6 0 16,1 0-26-16,-1-6-6 0,4 6 0 0,-4 0-1 15,4 0-11-15,0 0 0 0,4-6 0 0,-4 6 0 16,7 0 0-16,0-5 0 0,0 5 0 0,-11 0 0 16,8 0-47-16,3 0-5 0,-11 5 0 15,4 1-1-15,0 0 42 0,-4 9 11 0,4 0 0 0,-3-1 0 16,-1 4-22-16,4-3-2 0,-3-1-1 0,-1 7 0 16,4-9-3-16,3-4 0 0,-3 7 0 0,7-9 0 15,0 0-5-15,0-6-2 0,0 0 0 0</inkml:trace>
  <inkml:trace contextRef="#ctx0" brushRef="#br0" timeOffset="154727.731">8117 12426 615 0,'-3'6'26'16,"3"0"-26"-1,0 0 106-15,0 5 16 0,0 1 3 0,-4-3 1 16,4 0-50-16,-3 0-9 0,3-1-3 0,-4 7 0 15,1-3-21-15,3-6-5 0,0 3-1 0,-4 2 0 16,1-5 10-16,-1 0 1 0,-3 6 1 0,0-6 0 16,4 0 5-16,-1-1 1 0,0 1 0 0,-3 3 0 15,4-3-26-15,-4 3-5 0,0 0 0 0,0 8-1 16,-4-11-23-16,1 6 9 0,-1-3-9 0,-3 8 0 16,0 1 0-16,-7-6 0 0,3 8 0 0,-3 4 0 15,0-9 8-15,-4 8-8 0,4 1 0 0,-7-4 0 0,6-2 8 16,8 5-8-16,-7-5 0 0,3 3 0 0,4-4 0 0,0-5 0 15,0 0 0-15,4-1 0 0,3-2 24 0,-1-3-3 16,1-3 0-16,7-3 0 16,0 0-55-16,0 0-11 0,0 0-3 0,0 0 0 15,0 0-25-15,0 0-6 0,0 0-1 0</inkml:trace>
  <inkml:trace contextRef="#ctx0" brushRef="#br0" timeOffset="156491.767">9267 11265 942 0,'0'0'20'0,"-7"6"4"0,4-1-24 0,-4 7 0 0,0-6 0 0,3 0 0 16,-3 0 87-16,0 3 13 0,-3 0 2 0,-1 5 1 15,4-2-31-15,-4 3-5 0,1 2-2 0,-4-5 0 16,3 0-1-16,-3 0 0 0,3-4 0 0,-3 1 0 16,0 3-10-16,0 3-2 0,0-4-1 0,0 4 0 15,0-6-32-15,0 0-7 0,-1 3 0 0,1-7-1 16,0 7-11-16,4-6 0 0,-8-6 9 0,4 6-9 16,0-3 0-16,0 0 9 0,0 0-9 0,-4-3 0 15,4 3 0-15,-4-6 0 0,1 3 0 0,-1-3 0 16,4 0 0-16,0 0 8 0,0 0 1 0,-1 0 0 15,1 3-9-15,0-6-12 0,-3 6 2 0,-1-6 1 16,0 0 9-16,1 1 0 0,3-4 0 0,-4 0 0 16,0-6-53-16,1-2-9 15,-5-4-2-15,5 3 0 0,-4 1 24 0,3-1 4 16,0-5 0-16</inkml:trace>
  <inkml:trace contextRef="#ctx0" brushRef="#br0" timeOffset="157025.932">9236 11321 978 0,'-11'17'28'15,"4"-5"5"-15,0-12-33 0,0 6 0 0,3-6 0 0,1 0 0 16,-1 3 79-16,-3-3 9 0,4 3 1 0,-1 0 1 15,4-3-47-15,0 0-10 0,0 0-1 0,-3 6-1 16,3-6 1-16,0 0 1 0,0 0 0 0,0 0 0 16,0 0 25-16,0 0 5 0,0 0 1 0,0 0 0 15,-4 2-9-15,4-2-2 0,-3 6 0 0,3-6 0 16,-4 6-33-16,-3-3-8 0,7-3 0 0,-3 6-1 16,-4 0-11-16,-1 0 0 0,1 0 0 0,-3 0 0 15,3-6 0-15,-4 8 0 0,1-2 0 0,-5 0 0 16,1 0 0-16,0 0 0 0,0 6 0 0,0-6 0 15,-4-1 0-15,1 1 0 0,-1-3 0 0,-3 3 0 16,3-6 9-16,1 3 0 0,-4-6 0 0,-1 3 0 0,1-6-1 16,0-3-8-16,0-2 12 0,-4-4-4 0,8 0-8 0,-5 1 0 0,5-4 9 15,-4 3-9-15,3 1-11 0,4-1-6 0,-4 3-2 0,4 0 0 16,7 1-3-16,0 2-1 0,0 3 0 0,3 3 0 31,4 3-124-31,0 0-25 0,0 0-4 0</inkml:trace>
  <inkml:trace contextRef="#ctx0" brushRef="#br0" timeOffset="157432.053">9243 11294 725 0,'-11'9'31'16,"4"-3"-31"0,0 0 84-16,-3 3 10 0,-1 5 2 0,0-8 1 15,1 0-26-15,3 3-6 0,-4 0-1 0,1 2 0 16,-1-5 24-16,0 3 4 0,-3 3 0 0,4 0 1 0,-4-1-47 0,-1-2-10 15,1 9-1-15,0-12-1 16,0 11-2-16,0-11 0 0,0 0 0 0,0 3 0 0,0-3-16 16,0 6-3-16,-1-7-1 0,1 1 0 0,0 0-12 0,-3-6 9 0,2 6-9 15,1-6 8 1,0 0-8-16,-3 0 0 0,2-6 0 0,-2 6 8 16,3-6-8-16,0 0 12 0,0-5-12 0,-1 5 12 0,1-3-12 0,4-3-9 0,-4-5 9 15,3 5-13 1,0-3-28-16,1 0-6 0,-1-5-1 0,4 8 0 15,0-9-115-15,0 4-23 0,4 5-5 0</inkml:trace>
  <inkml:trace contextRef="#ctx0" brushRef="#br0" timeOffset="157760.049">9042 11382 1151 0,'-7'12'48'0,"0"-6"-38"31,0 0 31-31,-1-6 7 0,1 6 0 0,0 0 1 0,-3-3 12 16,3 2 3-16,-4-2 0 0,1 3 0 0,-1-6-52 0,0 0-12 16,1 0 0-16,-4-3 0 0,0 0 0 0,-1-5 0 0,-2 5 0 15,-1-3 0 1,1 0-48-16,-1-6-13 0,0-3-3 0,1 1 0 16,3 5-51-16,-1-3-10 0,1 0-3 0</inkml:trace>
  <inkml:trace contextRef="#ctx0" brushRef="#br0" timeOffset="158468.912">7987 12546 836 0,'-7'15'24'0,"3"-3"4"16,-3 0-28-16,4-1 0 0,-4 1 0 0,0 0 0 15,0 3 27-15,-4 2-1 0,4-2 0 0,-4 6 0 16,1-1-9-16,-1 1-1 0,1 5-1 0,-5 1 0 15,5-4-15-15,-4 4 0 0,-4-4 8 0,4 1-8 16,3 2 0-16,-3-8 0 0,7 2 0 0,-7 4 0 16,4-12 0-16,3-4 0 0,3-2 0 0</inkml:trace>
  <inkml:trace contextRef="#ctx0" brushRef="#br0" timeOffset="158812.124">8435 11876 134 0,'-14'-9'0'0,"3"-2"8"15,1-1-8-15,-1 0 0 0</inkml:trace>
  <inkml:trace contextRef="#ctx0" brushRef="#br0" timeOffset="159275.965">8587 11764 597 0,'-7'0'16'0,"-4"6"5"0,4-6-21 0,0 6 0 0,-4 0 0 0,4 0 0 16,0 0 56-16,0 6 6 0,0-4 2 0,0 1 0 16,0 0-52-16,0 3-12 0,0-3 0 0,0 2 0 15,0-2 66-15,0 0 10 0,-4-3 3 0,4 6 0 16,0-6-14-16,0-1-2 0,3-5-1 0,-3 3 0 16,-3-3-10-16,3 0-1 0,-4-3-1 0,1 3 0 15,-1-5-27-15,-3-1-6 0,0-6-1 0,0 3 0 16,-1 3-24-16,-2-3-6 0,3 1-1 0,-7-4 0 15,3 6 31-15,0-6 5 0,-3 6 2 0,3 0 0 16,-3 4-37-16,0 2-7 0,4 2-2 0,-5 1 0 16,-2 3 33-16,-1 3 6 0,4-3 2 0,-7 0 0 0,3 6-18 15,0-4 0-15,-3 4 0 0,3-6 0 0,4 6 0 16,-4-6 0-16,4 0 0 0,4-1 0 0,-1-2 0 16,4-3 0-16,3-3 0 0,1 3-9 15,3-5-55-15,0-7-12 0,3-3-1 0</inkml:trace>
  <inkml:trace contextRef="#ctx0" brushRef="#br0" timeOffset="159984.218">8696 12011 664 0,'0'0'13'0,"0"0"5"0,0 0-18 15,0 0 0-15,0 0 0 0,0 0 0 0,0 0 42 0,0 0 5 0,0 0 1 0,0 0 0 16,0 0 13-16,0 0 3 0,0 0 1 0,0 0 0 16,0 0-1-16,0 0 0 0,0 0 0 0,0 0 0 15,-7 6 0-15,7-6 0 0,-4-6 0 0,4 6 0 16,-7 0-51-16,4-3-13 0,3 3 0 0,-11-2 0 16,8-1 54-16,-4 3 8 0,0-3 2 0,-4 0 0 15,4 3-54-15,0 0-10 0,0 0 0 0,-4 0 0 16,4-3 0-16,-7 3 0 0,3-3 0 0,-6 3 0 15,3 3 0-15,0 0 0 0,0 3 0 0,-4-3 0 16,0 2 0-16,1 1 0 0,-5 0 0 0,1 0 0 16,0 0 0-16,0 6 0 0,-4-1 0 0,1 1 0 15,2-3 0-15,-2 9 0 0,-1-12 0 0,0 2 0 16,1-2 0-16,2 0 0 0,-2 3 0 0,-1 0 0 16,4-9 0-16,0 0 0 0,-4-6 0 0,4 3 0 15,3-6 0-15,-10-3 0 0,3 4 0 0,1-4 0 16,2-6 17-16,1 3-1 0,0 1 0 0,0-1 0 15,3 3-25-15,-3 1-6 0,0 2-1 0,3-3 0 16,1 6-8-16,-1 0-3 0,4 6 0 0,0-6 0 16,3 6-21-16,-3 0-5 0,4 6-1 15,-1-6 0-15,4 3-106 0,0 3-20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19:52:45.2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15293 7443 535 0,'0'0'11'0,"-7"3"3"0,3 0-14 0,4-3 0 0,0 0 0 0,-7 3 0 16,7-3 23-16,-7 0 1 0,7 0 1 0,-7-3 0 16,7 3-25-16,-7-3 0 0,4 0-9 0,-1-3 9 15,4 6 0-15,-7 0 0 0,3-12 0 0,-3 6 0 16,4 6 0-16,-1-11 0 0,4 5 0 0,-3-3 0 15,3 9 0-15,0 0 0 0,0 0 0 0,-7-3 0 16,7 3 0-16,0 0 0 0,-7-3 0 0,7 3 0 16,-7 0 24-16,7 0 12 0,-7 0 3 0,7 0 0 15,-7 0-12-15,-1-3-3 0,1 0 0 0,7 3 0 16,-3-6-12-16,3 6-4 0,-7 0 0 0,7 0 0 16,-4-6-8-16,1 1 0 0,-1-1 0 0,1 0 0 15,3 0-21-15,0-3-3 0,-4 0-1 0,4 0 0 16,0 4-13-16,0-1-2 0,0 6-1 0,0 0 0 15,0 0-22-15,0 0-4 0,-3-6-1 0,3 0 0 16,-4 0 68-16,1 0 16 0,-1-3 1 0,1 3 1 16,-1 1 2-16,4 5 1 0,-3-6 0 0,-1 0 0 15,4 6 3-15,0 0 1 0,-7 0 0 0,7 0 0 16,0 0 5-16,-7 0 1 0,7 0 0 0,0 0 0 0,0 0 0 16,-7 0 0-16,7 0 0 0,0 0 0 0,-7 0-3 15,0 6 0-15,3 0 0 0,1 2 0 0,3-2-10 0,0 0-2 0,0-6-1 16,-4 12 0-16,4 0-15 0,0-6 9 15,0-1-9-15,-3 4 8 0,3 3 9 0,0 0 2 0,-4 0 0 16,4 5 0-16,-3-2 2 0,-1 3 1 0,4-7 0 16,-3 10 0-16,-1-1-9 0,4 7-1 0,0-9-1 15,-4 8 0-15,4-2-11 0,0-4 8 0,-3 4-8 0,3-1 8 16,0-2 2-16,-4 8 0 0,4-5 0 0,-3 2 0 16,3-2 2-16,-4 2 0 0,4-2 0 0,0-1 0 15,-3-2 3-15,3 2 1 0,0-5 0 0,-4 2 0 16,4-2-7-16,0-6-1 0,0 0 0 0,0-4 0 15,0-2-8-15,4 0 8 0,-4-6-8 0,0 0 8 0,0 0 14 16,0 0 2-16,3-9 1 0,1 1 0 16,-1-1-7-16,1-3-2 0,3 0 0 0,-3-5 0 15,-1-1-16-15,-3 3-9 0,4-2 1 0,-1-4 0 16,-3 3 8-16,4-5 0 0,-4 2 0 0,0 4-8 16,0-7 8-16,0 4 0 0,0 2 0 0,-4 0 0 15,4-5 0-15,-3 2 0 0,-1-2 0 0,4 2 0 16,-3 3 0-16,-1-5 0 0,4 5 0 0,-4-2 0 15,1 2 0-15,3-5 0 0,-4 8 0 0,4-3 0 16,-3 1 0-16,3 2 0 0,0-3 0 0,0 1 0 16,0 5 0-16,3-12 0 0,-3 10 0 0,0 2 0 15,0-6 0-15,0 6 0 0,0 1 0 0,0 2 0 16,0 3 0-16,4-6 0 0,-4 6 0 0,3 0 0 0,1-2 0 16,-4 2 0-16,4 0 8 0,-1 0-8 0,-3 6 0 15,0 0 8-15,0 0-8 0,0 0 0 0,7 0 0 0,0 0 0 16,0 0 0-16,0 0 0 15,4 0 0-15,-1 3 0 0,1 0 0 0,0 0 0 16,-1 3 0-16,1 0 0 0,3-1 0 0,-4 7 8 0,1 0-8 0,0-6 0 0,3 0 0 16,-4 3 8-16,1-1-8 0,-4 1 0 15,4 9 0-15,-4-12 8 0,3 5-8 0,-3-2 0 0,0 3 0 16,0 0 0-16,-3-6 0 0,3 5-10 0,-7-5 10 0,3 0 0 16,-3 3 0-16,4 0 0 0,-4 0 0 0,0 2 0 15,-4-5-10-15,4 12-8 0,-3-12-2 0,-1 3 0 16,-3 2 32-16,0 1 7 0,0 0 1 0,0-6 0 15,-3 3-20-15,3 2-16 0,-4 1 4 0,0 0 0 16,1 0 30-16,-4-6 6 0,3-1 2 0,-3 7 0 16,3-9-4-16,1 3-1 0,-1-6 0 0,1 3 0 15,-1-3-8-15,0 0-1 0,1-3-1 0,3 0 0 16,-4 0-2-16,4 0 0 0,-3 0 0 0,3-6 0 16,0 4-9-16,-1-1 12 0,1-6-12 0,0 6 12 15,4-6-36-15,-1 1-6 16,1 2-2-16,-1 3 0 0,4 6-48 0,4-6-11 0,-1 0-1 0</inkml:trace>
  <inkml:trace contextRef="#ctx0" brushRef="#br0" timeOffset="489.558">15526 7384 774 0,'-7'-9'16'0,"0"9"4"0,0-6-20 0,0 6 0 0,-4 0 0 0,0-5 0 16,1 5 20-16,-1 0 0 0,1 0 0 0,-1 0 0 16,4 5 36-16,-4-5 6 0,1 6 2 0,-1 3 0 15,1-3-52-15,3 3-12 0,-4 0 0 0,0 2 0 16,1 1 54-16,3 0 8 0,0 3 2 0,3-4 0 15,1 7-52-15,-4-6-12 0,3-6 0 0,4 3 0 16,-3-4 0-16,3 7 0 0,0 0 0 0,0-6 0 16,0 0 0-16,0-6 0 0,3 6 0 0,-3-6 0 15,7 5 54-15,-3-5 8 0,6 0 2 0,-3 0 0 16,4 0-52-16,3 0-12 0,-3-5 0 0,-1 5 0 16,4-6 0-16,0-6 0 0,-3 6 0 0,3-15 0 15,0 10-15-15,-3-1-5 0,-1 0-2 0,1-3 0 16,0 7-39-16,-4-1-8 0,0 3-2 0,0 0 0 15,-4 0 11-15,1 0 1 0,-4 6 1 0,0 0 0 16,0 0 14-16,0 0 2 0,0-6 1 0,0 6 0 16,0 0 31-16,0 12 10 0,0 0 0 0,3 3 0 15,-3 8 34-15,0-5 14 0,0-1 2 0,0 10 1 0,4-9 2 16,-4-1 1-16,3 4 0 0,1-9 0 0,-1 5-21 16,4-5-4-16,-3 0-1 0,3-4 0 0,-3 4-28 0,3 0 0 15,0-6 0-15,0-3 0 0,3-3 27 0,-3-3 9 0,4 3 1 16</inkml:trace>
  <inkml:trace contextRef="#ctx0" brushRef="#br0" timeOffset="1068.574">15875 7302 808 0,'-14'20'16'0,"7"-14"6"15,3 6-22-15,-3-6 0 0,4 0 0 0,-1 6 0 16,1-7 57-16,-1 1 7 0,1 0 2 0,3-6 0 16,-4 6 6-16,4-6 0 0,0 0 1 0,0 0 0 15,0 0-58-15,0 0-15 0,0 0 0 0,-7 6 0 16,7-6 0-16,-7 3 0 0,0 3 0 0,0 0 0 16,7-6 8-16,-7 6 0 0,0-1-8 0,0-5 12 0,3 6-12 15,4-6-8-15,-7 12 8 0,0-6-13 0,4 3 13 16,-1 0-11-16,0-1 11 0,4 4-10 0,0-6 10 0,0-6 0 0,0 12 0 0,0-12 0 15,0 0 0-15,0 0 0 16,0 0 10-16,0 0-10 0,8 0 12 0,-8 0-4 0,3 6-8 0,-3-6 12 16,4 0-12-16,3 0-8 0,-4 0 8 0,-3 0-13 15,7 0 13-15,-3 0 0 0,-4 0 0 0,7 0 0 16,-4 0 0-16,-3 0 0 0,7 0 0 0,-7 0 0 16,7 3 0-16,-3 0 0 0,3 0 0 0,-3 2 0 15,-4-5 0 1,3 9 0-16,-3 0 0 0,4-3 0 0,-1 0 0 0,-3 0 0 0,4 0 0 0,-4-1 0 15,0 7 0-15,0-6 0 0,0 3 0 0,-4-3 0 16,4-6 0-16,0 0 0 0,0 0 0 0,-7 0 0 16,4 6 0-16,-1 0 0 0,-3-6 0 0,3 11 0 15,1-5-36-15,-1-3-4 0,-3 3 0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19:58:47.8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24239 5556 817 0,'-3'0'34'16,"3"0"-34"0,-4-6 41-16,4 6 2 0,0 0 0 0,-7 0 0 15,7 0 19-15,-7-6 4 0,4 0 1 0,-1 6 0 16,4 0-32-16,-7-3-7 0,7 3 0 0,0 0-1 0,-3 0 5 0,3 0 0 0,0 0 1 15,-7 0 0-15,7 0-13 0,0 0-2 0,0 0-1 0,-8 3 0 16,8-3-7-16,0 0-2 16,0 0 0-16,0 0 0 0,0 0-8 0,0 0 0 0,0 0 9 0,0 12-9 15,0-1 0-15,0-5 9 16,4 6-9-16,0-3 0 16,3 9 32-16,0-1-1 0,3 4 0 0,-3-4 0 15,4 7-11-15,-1 2-3 0,-3 4 0 0,4-7 0 0,-4 4-5 0,4 2 0 0,-4-2-1 16,0 2 0-16,-4 0-11 0,1 4 10 0,-1-7-10 0,-3 9 10 15,0 4-10-15,0 2 0 0,-3 3 0 0,-1-6 0 16,1-3 0-16,-1-2 0 0,1-10 0 0,-1-2 0 16,-3 2 44-16,0-5 8 0,0 0 0 0,0 2 1 15,0-8-35-15,-4-6-7 0,4 6-2 0,-3-6 0 16,3-4-9-16,-4 4 0 0,4 0 9 16,-4-6-9-16,4 0 0 0,-3 0 9 15,-4-3-9-15,3-6 0 0,1 7 11 0,-5-10-11 0,5 0 10 0,-4 0-10 16,3-2 0-16,1 2-8 0,-1 0-1 0,0-11 0 0,-3-4 9 15,4 4 0-15,-4-4 0 0,-1 4 0 16,1-1-24-16,0-8-2 16,0 2-1-16,0-2 0 0,3-3-124 0,-3 2-25 0</inkml:trace>
  <inkml:trace contextRef="#ctx0" brushRef="#br0" timeOffset="214.768">23858 5085 1311 0,'0'0'55'0,"0"0"-44"16,0 0-11-16,-3-12 0 0,3 12 0 0,0-5 0 15,0 5 0-15,0-6 0 0,0 0 0 0,0 0 8 16,3 0-25-16,-3 0-6 0</inkml:trace>
  <inkml:trace contextRef="#ctx0" brushRef="#br0" timeOffset="945.662">24398 5711 1036 0,'0'0'23'0,"0"0"5"0,0 0 0 0,0 0 1 0,0 0-29 0,-7-5 0 0,4 2 0 0,3 3 0 16,-8 0 57-16,8 0 6 0,0 0 1 0,-3 3 0 15,3-3 0-15,-7 0 0 16,3 5 0-16,1-2 0 0,3-3 0 16,-7 3 0-16,3 0 0 0,4-3 0 0,0 0-44 0,0 0-9 0,0 0-2 15,0 0 0-15,0 0 10 0,0 0 1 0,0 0 1 16,0 0 0-16,0 9-8 0,4 3-1 0,-1-6-1 0,1 5 0 15,-4-11-3-15,7 0-8 0,3 6 12 0,-2-6-4 16,2 0 0-16,1 0-8 0,3 3 12 0,-4-3-4 16,5-3-8-16,-1 3 0 0,-4-6 0 0,4 6 8 15,-3 0 0-15,-1-5-8 0,5 5 12 16,-5-6-4-16,-3 6-8 0,0-6 0 0,0-6 0 0,-3 12 0 16,-4-9 0-16,3 3 0 0,1 0 0 15,-4 1 0-15,0-1 0 0,-4 0 0 0,4-6 0 16,-3 6 0-16,-1-6-49 0,1 4-12 15,-1-1-3-15,1 0 0 0,-4-3 52 0,-4 6 12 0,1 0 0 0,-5 1 0 16,5-4 0-16,-4 0 0 0,0 3 0 0,0 3 0 16,-4-3 0-16,4 0 0 0,0 0 0 0,0 1 0 15,3-7 0-15,-3 6 0 0,7 3 0 0,-4 0 0 16,4 0 0-16,4 3 0 0,3 0 0 0,0 0 0 16,-7 3-12-16,3 3 3 0,0 0 1 0,4 6 0 15,-3-1 8-15,3 1 0 0,0-3 0 0,0 9 0 16,0-1 0-16,0 4 0 0,3 2 0 0,1-5 0 15,-4 5 0-15,0 4 11 0,0-4-3 0,0-2 0 16,4 8-8-16,-4-5 0 0,3 2 0 0,-3-2 0 0,4-1 0 0,-4-2 0 16,3-3 0-16,1-4 0 0,-1 4 0 0,1-6 0 0,3-1 0 15,0 1 0-15,0 3 0 0,3-9 0 0,1 0 0 0,0 5 0 16,3-5 0-16,0-6 0 16,4 6 0-16,-1-6 0 0,1 0 0 0,-1-6 0 0,5 6 0 0,-1-6 0 15,3 1 0-15,-2 5 0 0,-1-6 0 0,3 3-507 16,-2 0-106-16</inkml:trace>
  <inkml:trace contextRef="#ctx0" brushRef="#br0" timeOffset="95767.389">24144 6420 656 0,'0'0'13'0,"0"-6"5"16,0-3-18-16,0 9 0 0,0-6 0 0,0 6 0 15,0 0 73-15,0 0 11 0,0 0 3 0,0 0 0 16,0 0-39-16,-7 3-8 0,4 3-2 0,-5 0 0 15,1 6-27-15,0 0-11 0,0-1 8 0,-3 4-8 16,3 3 19-16,0 5-2 0,0-2 0 0,-1 8 0 0,5-8-1 0,-4 2 0 0,3 1 0 0,4-1 0 16,0 4 1-16,0-4 0 15,0-2 0-15,4 8 0 16,-4-8-17-16,3 2 0 0,-3 1 0 0,4-1 0 16,-1-2 0-16,-3 2 8 0,4-2-8 0,0 3 0 0,-1-1 0 15,1-5 0-15,-1 2 0 0,1 4 0 0,-1-10 0 16,-3 4 0-16,0 0 9 0,4-1-9 15,-4 4 8-15,0-3-8 0,3-1 0 0,-3 1 0 0,0-3 0 0,-3 2 0 0,3 4 0 16,-4-4 0-16,1 1 0 0,-4 0 0 0,0-7-11 0,3 4 11 31,-3-3-59-31,3 0-4 0,4-6-1 0,-3-1 0 16,3-5 12-16,0 0 3 0,0 0 0 0</inkml:trace>
  <inkml:trace contextRef="#ctx0" brushRef="#br0" timeOffset="96116.569">23823 6976 881 0,'-7'-9'18'0,"3"3"5"16,1-3-23-16,-1 6 0 0,4-9 0 0,0 6 0 16,-3 6 77-16,3 0 11 0,0-5 3 0,0 5 0 15,0-6-30-15,0 6-5 0,3-12-2 0,4 9 0 16,1 0-31-16,-1 3-7 0,3 0 0 0,1 0-1 16,3 3-1-16,0-3 0 0,4 3 0 0,-1-3 0 0,1 6-14 15,0-6 0-15,3 0 8 0,-7 6-8 0,3-6 8 0,1 0 0 0,0 6-8 0,-1-6 12 16,-3 0-12-16,4 0 0 0,0 0-9 0,6 0 9 15,-2-6 0-15,-1 6 0 0,-4 0 0 16,5 0 0-16,-5-6-28 16,-3 6-12-16,0-6-2 0</inkml:trace>
  <inkml:trace contextRef="#ctx0" brushRef="#br0" timeOffset="96610.577">24402 7014 756 0,'0'0'16'0,"-7"6"3"15,3-1-19-15,1 7 0 0,-1-6 0 0,0 0 0 16,4 6 68-16,-3-6 9 0,-1 0 3 0,4 2 0 16,-3 1-6-16,3 6-1 0,0-3 0 0,-4-1 0 0,4-2-58 0,0 6-15 0,0 0 0 0,4-4 0 15,-4 1 0 1,0 6 0-16,3-4 0 0,-3 4 0 0,4-6 54 0,-4 3 8 16,3 2 2-16,1-5 0 0,0 0-52 15,-4-1-12-15,3 1 0 0,1 9 0 16,-1-9 0-16,4-1 0 0,-3 7 0 0,3 3 0 15,-4-10 54-15,1 7 8 0,3-12 2 0,-4 3 0 0,1-1-52 16,3 1-12-16,-3-3 0 0,3 0 0 16,-4-6 0-16,4 6 0 0,0-6 0 0,-3-6 0 0,3 0 34 0,3-9 4 0,-3 4 1 0,4-1 0 15,0-6-11-15,-1 1-3 0,-3-7 0 0,4 4 0 16,-4 2-25-16,3-9-9 0,1 4 0 0,0-4 0 16,-4 4 9-16,0-1 0 0,0-2 0 0,-4 2 0 15,4 4 0-15,-3 2-12 0,-1 1 4 0,1 5 0 16,-1-9-24-16,-3 10-4 0,4-1 0 0,-4 0-1 15,0 6-31-15,0 0-5 0,-4-3-2 0,4 9 0 16,-3-5 9-16,3 2 2 0,0 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9T20:05:10.50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84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T" name="resolution" value="1" units="1/dev"/>
        </inkml:channelProperties>
      </inkml:inkSource>
      <inkml:timestamp xml:id="ts1" timeString="2025-01-29T20:06:51.498"/>
    </inkml:context>
  </inkml:definitions>
  <inkml:trace contextRef="#ctx0" brushRef="#br0">4907 6684 519 0,'0'0'10'0,"0"0"5"0,0 0-15 0,0 0 0 0,0 0 0 0,0 0 0 31,4 0 44-31,-4 6 7 0,0 3 1 0,3-3 0 0,-3 3 0 0,0 6 0 0,0-4 0 0,0-5 0 16,-3 12-18-16,3-1-3 0,-4 4-1 0,1 0 0 15,-1-4-7-15,4 7-2 0,0-1 0 0,-3-2 0 16,3 2 11-16,0 7 3 0,0-4 0 0,0 7 0 16,0 2-8-16,3-3-2 0,1 9 0 0,-1-2 0 15,-3-4 2-15,4-3 0 0,-1 1 0 16,1 2 0-16,-4-9-7 0,0 4 0 16,0-1-1-16,3 3 0 0,-3-5-1 15,0 2 0-15,0 1 0 0,0 2 0 0,-3-8 5 0,3 8 1 0,0-3 0 0,-4-5 0 16,1-4-14-16,-1-2-2 0,4 0-8 0,0 2 12 15,-3-14-12-15,3 6 0 0,-4-6 8 0,1 3-8 16,3 2 8-16,0-5-8 0,-4 0 11 0,-3 0-11 16,7-6 0-16,0 0 0 0,0 0 0 0,0 0 0 15,0 0 11-15,0 0-11 0,-7-9 10 0,0 3-10 0,3-3 0 0,-3 1 0 16,0-4 0-16,4 0 0 0,-4 0 0 0,0-5 0 16,3 8 0-16,-7-9 0 0,8 1 0 0,-4-1 0 15,3 3 0-15,-3-2 0 0,0-4 0 0,4 3-8 16,-1 1 8-16,-3-4-10 15,0 1-22-15,-4 5-4 0,8-9 0 0,-4 7-1 16,0 2-18-16,0-8-3 0,3 2-1 0,1 3-349 16,-4-5-71-16</inkml:trace>
  <inkml:trace contextRef="#ctx0" brushRef="#br0" timeOffset="430.715">4618 6549 702 0,'0'0'15'0,"-11"0"3"0,4 0 1 0,0-6 1 0,0 6-20 0,0 0 0 0,0 0 0 0,7 0 0 15,0 0 28-15,-7 0 0 0,0 0 1 0,7 0 0 16,0 0 48-16,-7 0 10 0,7 0 1 0,0 0 1 15,0 0-36-15,0 0-7 0,0 0-2 0,-7 0 0 0,7 0-44 0,0 0 0 16,0 0 0-16,0 0 0 0,0 0 35 0,0 0 13 16,0 0 4-16,0 0 0 0,0 0-32 0,7 6-7 15,0-6-1-15,3 6 0 0,5-6-12 0,-1 6-10 16,3-6 2-16,-3 0 0 0,11 0 8 0,-11 0 0 16,7 0 0-16,1 0 0 0,-1 6 0 0,0-6 0 15,4 0 0-15,-4 6 0 0,0-6 0 0,4 3 0 16,-1 0 0-16,5 5 0 0,-8-2 0 0,0 0 0 15,7 6 0-15,-7-6 0 0,4 0 0 0,3 5 0 16,-10-5 0-16,7 3 0 0,-1-3 0 0,-3 6 0 16,4-6 0-16,-7 5 8 0,-1-5-25 0,5 0-5 15,-5-6-1-15,1 3 0 16,-4-3-10-16,7 0-3 0,-10 0 0 0,6-3 0 16,-3-3-10-16,4 0-2 0,-4 6-1 0,0-5-466 0</inkml:trace>
  <inkml:trace contextRef="#ctx0" brushRef="#br0" timeOffset="968.293">5165 7443 899 0,'-7'15'18'0,"3"-9"6"0,4-6-24 0,-3 5 0 0,3-5 0 0,-7 12 0 15,7-12 46-15,0 6 4 0,0-6 1 0,0 6 0 16,0 0 1-16,3 0 1 0,4-3 0 0,-3 0 0 15,3 0-17-15,-4-1-3 0,4 1-1 0,4 3 0 16,-4-6-12-16,3 3-2 0,1-3-1 0,-4-3 0 16,4 3-9-16,-1-6-8 0,1 3 12 0,-4 3-12 15,7-2 14-15,-3-4-4 0,-4 3-1 0,0 3 0 16,0-6-9-16,0 6 0 0,3-6 0 0,-3 0 8 0,1 0-8 16,-5-6 0-16,4 1 0 0,-3 2 0 0,-4-3 0 0,0 0 0 0,0 6 0 15,-4 1 0-15,1-7-11 0,-1 6 3 0,-3 0 0 0,-4 0 0 16,1-3-3-16,-1 3 0 0,1 1 0 0,3-1 0 15,-8 0 11-15,1 6 14 0,0-6-3 16,0 12-1-16,0-6 8 0,0 6 2 0,0 0 0 0,0-1 0 16,3 1-20-16,1 9 0 0,-5 3 0 0,8-7 0 15,0 13 0-15,0-9 0 16,4 8 0-16,-1-5 0 0,4-1 0 0,0 4 0 0,0-3 0 0,4-7 0 16,-1 4 0-16,4-3 0 0,0 0 0 0,8-1 0 15,-5 1 0-15,1-6 0 0,3 0 0 0,3 0 0 16,1-9 0-16,3-3 0 0,0-3 0 0</inkml:trace>
  <inkml:trace contextRef="#ctx0" brushRef="#br0" timeOffset="1512.861">6237 7352 1302 0,'-18'0'27'0,"18"0"7"0,-7 0-34 15,-3 6 0-15,3 0 0 0,0-1 0 0,3-5 71 0,-3 6 7 0,7-6 2 0,-3 9 0 16,-4-3-20-16,3 0-3 0,1-3-1 0,3-3 0 16,0 0-44-16,0 0-12 0,0 0 0 0,0 0 0 15,0 0 46-15,0 0 4 0,0 0 1 0,0 0 0 16,0 0-31-16,0 0-7 0,0 0-1 0,0 0 0 16,0 0-12-16,-4-6 0 0,0 0 0 15,1 0 0-15,3-6 0 0,-7 7-15 0,3-1 2 0,-3-6 0 16,4 6-31-1,-1-3-5-15,-3 0-2 0,0 6 0 0,4-2 41 0,-4 5 10 0,-1 0 0 0,1 0 0 16,0 0 0-16,-3 0 0 0,-1 5 0 0,1-2 0 16,-1 6 10-16,4 6 4 0,-7-3 1 0,3 5 0 15,4-2-24-15,-3 3-5 0,3-1-1 0,0 7 0 16,-1-4 38-16,1 4 7 0,0-3 2 0,0 2 0 16,4-5 0-16,3-1 0 0,-4-2 0 0,4 3 0 15,4-1-32-15,-4-8 0 0,7 6 0 0,0-1 0 16,0-2 0-16,4-6-8 0,-1 0-1 0,1 0 0 15,3 0 9-15,3-3 12 0,-6 0-2 0,3 0-1 16,4-6-9-16,-4 0-12 0,4 0 2 0,-1-3 1 16,1 0-46-16,3 0-9 0,-3-12-1 0</inkml:trace>
  <inkml:trace contextRef="#ctx0" brushRef="#br0" timeOffset="1953.922">6477 7437 1036 0,'0'0'23'0,"0"0"5"0,0 0 0 0,0 0 1 0,-4 6-29 0,1-3 0 0,-4 3 0 0,3 0 0 15,1 0 108-15,-4 11 16 0,3-5 4 0,-3-6 0 16,4 6-52-16,-4 2-9 0,0-2-3 0,3 0 0 15,-3 0-51-15,7-1-13 0,0-11 0 0,0 0 0 16,-4 6 0-16,1 3 0 0,-1 3 0 0,4 0 0 16,0-1 34-16,0-2 4 0,4 3 1 0,-1 0 0 15,1-1-23-15,-4 1-5 0,4-6-1 0,3 0 0 0,0 0 4 0,3 3 1 16,-3 8 0-16,0-11 0 0,4 6-15 0,-1-6 0 16,1 0 0-16,-4-6 0 15,4 3 0-15,-1 2 0 0,4-5 0 0,-3 0 0 16,-8 0 0-16,5 0 0 0,2-5 0 0,-3 2 0 15,4-3 0-15,-4-6 0 0,3 0 0 0,-3-2 0 16,-3 5 20-16,3 0 0 0,0-3 1 0,-3-6 0 16,-1 7-33-16,-3-4-8 0,4 3 0 0,-4-5-1 15,0-1 32-15,0 3 6 0,-4-2 2 0,4-1 0 16,-3-8-41-16,-1 14-8 0,-3-6-2 0,4-5 0 16,-1 8-9-16,-3-3-3 0,3 1 0 0,-3 2 0 15,0-3-16-15,4 7-3 0,-1-1-1 0,1 0 0 16,-1 3-19-16,4 6-4 0,0-3-1 0</inkml:trace>
  <inkml:trace contextRef="#ctx0" brushRef="#br0" timeOffset="2254.625">6862 7508 836 0,'0'0'24'0,"0"0"4"0,0 0-28 0,0 0 0 0,0 0 0 0,0 0 0 0,0 0 108 15,0 0 16-15,0 0 4 0,0 8 0 16,0 1-52-16,3-3-9 0,-3 6-3 0,4-6 0 0,-1 0-26 0,-3 5-6 16,4-2 0-16,-4-3-1 15,0-6-6-15,3 6-1 0,1 0 0 0,-1 6 0 0,-3-6-12 0,0 11-4 16,0-14 0-16,-3 6 0 0,3 0-8 0,0-3 0 15,0-1 0-15,0 7 0 16,0-12-49-16,-4 6-12 0,4-6-3 0,0 0-638 0</inkml:trace>
  <inkml:trace contextRef="#ctx0" brushRef="#br0" timeOffset="2426.294">6886 7117 988 0,'-3'6'41'0,"3"-6"-33"0,0 0-8 0,0 0 0 32,0 0-27-32,0 0-7 0,0 5-2 0,-4 1 0 0</inkml:trace>
  <inkml:trace contextRef="#ctx0" brushRef="#br0" timeOffset="2987.369">7250 7211 1036 0,'0'0'23'0,"0"0"5"0,0 0 0 0,0 0 1 16,0 0-29-16,-7 3 0 0,-1 0 0 0,1 2 0 15,0 1 57-15,0-6 6 0,-3 6 1 0,-1-6 0 16,1 12 0-16,-1-12 0 0,4 6 0 0,0-6 0 16,-7 6-44-16,7-6-9 0,-4 0-2 0,4 3 0 0,4 0-1 0,-1 2-8 15,0 1 12-15,-3 3-4 16,7-3-8-16,-3 6 0 0,6-6 0 0,-3 0 0 15,0 5-18-15,4 1 4 0,-4 3 1 0,3-9 0 0,1 11 13 0,-4-5 12 0,4 0-3 16,-1 3 0-16,1-4-9 0,-1 1-12 16,1-6 2-16,-1 0 1 0,-3-6 58 0,0 0 12 15,0 0 3-15,7 6 0 0,-7-6-54 0,11 3-10 0,-11-3 0 0,0 0 0 16,7 3 0-16,-7-3 17 0,0 0-2 0,10 3-1 16,1-1-14-16,-11-2-15 0,0 0 3 0,11 3 1 15,-4-3 11-15,-7 0 0 16,10 12 0-16,1-6 0 0,-4 0 0 0,0 0 0 0,-4 0 0 0,5 0 0 15,-1-1 0-15,-4 10 16 0,1-3-4 0,3 0-1 16,-4-1-11-16,-3-2 0 0,0 0-10 16,0 6 10-16,0-3-11 0,-3 5 11 0,-1-5-12 0,-3 3 12 15,4 2-33-15,-4-5 0 16,3 0 0-16,-3 0 0 0,3 2 1 0,-3-8 1 0,0 0 0 16,-3 0 0-16,3 0 31 0,-4 0 0 0,1-6 0 0,2 0 0 15,-2 0 0-15,6-6 0 0,-10 0 0 0,7 0 0 16,-3 0-57-16,-1-6-6 0,0-2-1 0,1 2 0 15,-4 6-84-15,3-6-18 0</inkml:trace>
  <inkml:trace contextRef="#ctx0" brushRef="#br0" timeOffset="3259.839">7560 7358 1341 0,'-4'11'56'0,"1"-5"-44"0,-1 6-12 0,-3 0 0 16,4 3 48-16,-1-4 7 15,1 7 1-15,3-3 1 0,-4 8-4 0,-3-5-1 0,4-3 0 0,-1 8 0 16,4-11-31-16,-3 0-6 0,3 2-2 0,0-5 0 15,0-9-13-15,0 0 0 0,0 3 8 0,0-3-8 16,0 0-37-16,0 0-11 0,0 0-1 16,0 0-664-16</inkml:trace>
  <inkml:trace contextRef="#ctx0" brushRef="#br0" timeOffset="3450.211">7486 7049 752 0,'0'0'32'16,"0"0"-32"0,0 0 25-16,0 0-1 0,3 12 0 0,-3-12 0 15,4 6-24-15,3 0 8 0,-3-6-8 0</inkml:trace>
  <inkml:trace contextRef="#ctx0" brushRef="#br0" timeOffset="3893.933">7715 7466 975 0,'0'21'43'0,"0"-9"9"0,0 3-41 0,0 2-11 0,4 1 0 0,-4-6 0 16,0-7 37-16,0 4 6 0,0-9 1 0,0 0 0 15,3 6-28-15,-3-6-4 0,0 0-2 0,0 0 0 16,0 6 0-16,0-6 0 0,4-6 0 0,-4-3 0 16,0-2 21-16,0-1 4 0,-4 0 1 0,4-6 0 15,4 4-20-15,-4 2-3 0,0-6-1 0,3 1 0 16,-3 2 2-16,0-3 0 0,4 7 0 0,-4-4 0 0,0 3-3 0,0 0-1 15,3-5 0-15,1 11 0 16,-4-6-2-16,3 0 0 0,1 3 0 0,-4 4 0 0,0 5-8 0,0 0 0 16,7 0 0-16,-7 0 0 0,7-6 0 0,-7 6 0 15,0 0 0-15,0 0 0 0,7 0 0 0,-3 6 0 16,6-1 0-16,-10 4 0 0,11 3 0 16,-4 0 0-16,0-6 0 0,0 5 0 0,0 4 0 15,0 0 0-15,4 0 0 0,-4 2 0 0,3-2 0 0,-3 3 0 16,-3 5 0-16,-1-5 0 0,5 2 0 0,-5-2 0 15,1-12 0-15,-1 6 0 0,4-1 0 0,0 4 0 16,-3 3 0-16,-4-1 0 0,3-8-9 0,-3 0 9 16,4 0 0-16,-4-9 0 15,0 0-121-15,3 6-18 0,4-1-3 0</inkml:trace>
  <inkml:trace contextRef="#ctx0" brushRef="#br0" timeOffset="4323.21">8075 7340 1285 0,'0'0'28'0,"0"6"5"0,-3 0 2 0,3 6 2 0,0-1-29 0,-4 1-8 0,4 0 0 0,0 3 0 0,4-10 64 15,-1 7 12-15,-3 0 3 0,4-9 0 0,3 6-39 0,0-3-8 16,0-3-2-16,0-1 0 0,0 1-30 0,3-3 8 15,-2-3-8-15,-1 1 0 16,3-1 0-16,1-3 0 0,-1-3 0 0,1 0 0 16,3-3-24-16,-3 1-8 0,3-1-2 0,-4-3 0 15,1-3-22-15,-4 7-5 0,0-7-1 0,-3 0 0 16,-1 10 18-16,1-4 3 0,-1-6 1 0,-3 6 0 16,0 4 28-16,4 2 12 0,-8 0-8 0,1 0 8 15,-1 6 0-15,1 0 11 0,-5 0-1 0,-2 6 0 16,3 0 19-16,-4 3 4 0,4-1 1 0,-7 7 0 15,3 3-4-15,1-7-1 0,-1 10 0 0,1-3 0 0,6-1-5 16,-10 4 0-16,7-3-1 0,0 5 0 0,3-5-8 16,1 2-2-16,-1 4 0 0,1-7 0 0,3 4-13 0,0-9 0 0,3 5 8 0,1-5-8 15,-1-6 8-15,-3-6-8 16,8 6 11-16,2 3-11 0,-10-9 0 0,14 6 0 0,4 0 0 16,3-1-12-16,0 1-8 0,-3 0-2 0,-1-6 0 15,5 0-432-15,-1 0-86 16</inkml:trace>
  <inkml:trace contextRef="#ctx0" brushRef="#br0" timeOffset="4792.525">9080 6764 1037 0,'0'32'44'0,"0"-2"-36"31,0 2 47-31,-3-3 9 0,3 10 1 0,0-10 1 16,0 3-19-16,0-2-4 0,3 2-1 0,-3-6 0 0,4 4-18 0,0-1-4 0,3-2-1 15,-4 2 0-15,1-5-3 0,-1 2 0 0,1-5 0 0,-1 2 0 16,1-5-16-16,-4-1 0 0,0-5 0 0,0 9 0 15,0-9 0-15,0-1 0 0,-4 4 0 0,1-6 0 16,-1 0 18-16,1 2 0 0,3-5 0 0,-7 0 0 16,0 0-18-16,3 0 0 0,-3-3-13 0,7-3 5 15,-7 0-39-15,7 0-7 16,-7-3-2-16,7 3-365 0,-4 0-74 0</inkml:trace>
  <inkml:trace contextRef="#ctx0" brushRef="#br0" timeOffset="5224.006">9246 7284 892 0,'0'0'25'0,"0"0"6"16,0 0-31-16,0 0 0 0,7 6 0 0,0 0 0 0,0 0 96 0,1-6 14 15,2-964 2-15,-3 1940 1 16,4-971-39-16,-1-2-8 0,-3 0-2 0,4 0 0 15,-4-3-51-15,4-3-13 0,-1 0 0 0,-3 0 0 0,4-2 45 0,-4 5 7 16,3-6 0-16,-2 6 1 16,2-6-33-16,-3 6-8 0,0-6 0 0,-3-6-1 0,-1 3-11 0,1 1 0 0,-1-1 0 0,1 3 0 31,-1 0 0-31,-3-6 0 0,0 0 0 0,0 7 0 0,-3-4 0 0,3-3 0 0,-4 0 0 16,1 0 0-16,-4 7 0 0,3-7-12 15,1 6 2-15,-4-3 1 0,0 6 9 16,3 0 12-16,1-3-2 0,-5 6-1 0,5 0-9 15,-4 0 0-15,0 0 0 0,3 0 0 0,-3 6-18 0,0-3-6 16,0 3 0-16,0 12-1 16,0-12-11-16,3 5-3 0,-3 7 0 0,4-3 0 0,-1 2 39 0,1 1 0 0,3-3 0 0,0 2 0 15,0 7 0-15,0-7 0 0,0 1 0 0,3 3 0 16,1-4 0-16,-1-2 0 0,1 3 0 0,-1-7 0 16,5 7 0-16,-1-9 0 0,3 3 0 0,1-4 0 15,-1 7 17-15,4-9 11 0,1 0 3 0,2 0 0 16,1 3-54-16,0-3-10 0,3-1-3 15,0 1-643-15</inkml:trace>
  <inkml:trace contextRef="#ctx0" brushRef="#br0" timeOffset="5987.807">10315 7155 953 0,'-10'12'20'0,"10"-12"4"0,0 0-24 0,0 0 0 0,0 5 0 0,0-5 0 16,-4 6 86-16,4-6 12 0,0 0 2 0,-3 6 1 16,3 6 0-16,0-3 0 0,0 0 0 0,3 5 0 15,1-2-39-15,-1 6-8 0,1-7-2 0,3 10 0 16,-4-3-19-16,4 5-4 0,-3 4-1 0,3 2 0 16,-4-2-10-16,4 2-2 0,-3-3-1 15,0 4 0-15,3-13-15 0,-4 10 9 0,4-4-9 0,-3 4 8 16,-4-4-8-16,3-5 0 0,-3 0 9 0,0 2-9 15,4-2 0-15,-4-6 9 0,3 8-9 0,-3-8 0 16,0 6 11-16,0-7-11 0,0 1 10 0,0-3-10 16,0 3 9-16,0-6-9 0,0-1 8 0,0-5-8 15,0 9 9-15,0-9-9 0,0 0 10 0,0 0-10 16,0 0 19-16,0 0-3 0,0 0 0 0,-3-3 0 0,-1-8 0 16,-3-1-1-16,4-3 0 0,-4-5 0 0,3-1-15 0,-3 0 0 15,3-8 0-15,-3 0 0 0,0 2 0 0,0-2 0 16,0-4 0-16,0-5 0 0,4 3 0 0,-4 0 0 15,3 2 0-15,1 1 0 0,-1 3 0 0,1-4 0 16,3 10 0-16,0-10 0 16,3 10 0-16,-3-7 0 0,4 7 0 0,3 2-10 15,0-2 10-15,0 5 0 0,3 4-9 0,1 2 9 16,-1-6-11-16,5 6 3 0,-1 4 0 0,0-4 0 0,-4 0 0 16,5 6 0-16,-1 0 0 0,0 6 0 0,0 0 8 15,0 0 0-15,-3 0-9 0,-1 6 9 0,1 0 0 0,-4 0 0 0,0 6-9 16,0-4 9-16,-4 1 0 0,4 6 0 0,1-3 0 15,-5 5 9-15,1-8-9 0,-4 9 0 0,0-1 0 16,0-5 0-16,0 3 0 0,-4 0 8 16,4-1-8-16,-3 4 8 0,-1-12-8 0,-3 3 0 0,0-1 0 0,0-2 0 15,3 3 0-15,-3 3 0 0,0-6 0 0,0-6 0 32,0 6-34-32,-3-6-2 0,-1 6-1 0,0-6 0 0,1-6 37 0,3 6 0 0,-4 0 0 0,1 0 0 15,-1-6-59-15,0 0-4 0,4 0-1 16,-3 0 0-16,3-6 23 0,-4 4 4 0,0-4 1 15,1 6 0-15,3-6-36 0,0 6-8 0,3 0 0 16</inkml:trace>
  <inkml:trace contextRef="#ctx0" brushRef="#br0" timeOffset="6457.662">10763 7211 1448 0,'0'0'41'0,"0"0"9"15,0 0-40-15,0 0-10 0,-3-3 0 0,3 3 0 16,-7-3 60-16,7 3 9 0,0 0 3 0,-4-3 0 16,-3 0-32-16,0-6-5 0,4 9-2 0,-5-6 0 0,8 6-5 0,-10 0-2 0,10 0 0 0,-7 6 0 15,-4 3-12-15,1-3-2 0,3 0-1 0,-4 5 0 16,4 1-11-16,-4 0 0 0,4 3 0 0,4-1 0 15,-4 7 0-15,7-3 0 0,-4-4 0 0,4 10 0 16,0-12 0-16,0 5 0 0,0-2 0 0,4 3 0 16,-4-13 14-16,3 7-2 0,-3-12-1 0,0 0 0 15,7 12 14-15,4-12 3 0,-1 0 1 0,1 0 0 16,-7-6-12-16,3 0-2 0,0-6-1 16,0 1 0-16,0-4-1 0,3-3 0 0,1 7 0 15,-4-7 0-15,0-6-13 0,0 10 0 0,-7-4 0 0,4 0 0 16,-1 4 0-16,-3-4 0 0,0 0 0 0,0 4 0 15,0 2-10-15,0 0-5 0,0 0-1 0,0 7 0 16,-3-1-2-16,-1-3-1 0,4 9 0 0,-7-3 0 16,7 3-11-16,-3-6-2 0,3 6-1 0,-7-3 0 15,7 3-1-15,-8 0 0 0,8 0 0 0,-10-3 0 16,3 3 34-16,-4 3 0 0,4-3 0 0,-3 9 0 16,3-3 0-16,-1 0 0 0,1 0 0 0,0-1 0 15,4 1-88-15,-1 6-12 0,4-3-1 0</inkml:trace>
  <inkml:trace contextRef="#ctx0" brushRef="#br0" timeOffset="6815.958">10876 7196 1197 0,'0'0'50'0,"0"0"-40"16,0 0 37-16,0 0 7 0,0 0 2 0,0 6 0 16,4 0 13-16,-4 0 3 0,3 2 1 0,1-2 0 15,-4 0-31-15,3 6-6 0,1 0-2 0,-1-6 0 16,1 5-14-16,-1-2-2 0,4 3-1 0,-3 0 0 16,-1-1-17-16,1-5 0 0,3 6 0 0,0-3 0 15,0-3 8-15,-3 0-8 0,3 5 0 0,-4-5 0 16,-3-6 10-16,0 0-10 0,7 0 8 0,-7 0-8 15,0 0 28-15,0 0 0 0,0 0 0 0,4 0 0 16,3 0-1-16,-4 0 0 0,5-6 0 0,-5 1 0 0,1-7-1 16,-1 6 0-16,4-12 0 0,-3 4 0 0,-1-4-26 0,1-3 0 15,3-2 0-15,-4 5 0 16,4-5-12-16,-3 2-7 0,-1 3-1 0,1-2-1 16,-1-4-40-16,1 1-8 15,0-4-2-15</inkml:trace>
  <inkml:trace contextRef="#ctx0" brushRef="#br0" timeOffset="7205.617">11137 6767 1166 0,'4'35'49'0,"-4"-6"-39"16,3 10 57-16,1-13 11 0,3 9 2 0,0 1 1 16,-4-4-17-16,4 0-4 0,-3 4-1 0,3-10 0 15,0 9-31-15,0 4-7 0,-3-10-1 0,3 3 0 16,-4 1-20-16,1 2 0 0,-1-9 0 0,4 10 0 16,-7-10 8-16,4-2-8 0,-4 5 8 0,3-11-8 15,-3 8-24-15,4-8-10 0,-4-3-2 0</inkml:trace>
  <inkml:trace contextRef="#ctx0" brushRef="#br0" timeOffset="7753.494">11441 7258 1090 0,'3'6'48'0,"-3"5"11"0,4 4-47 16,-4 3-12-16,3-7 0 0,4 7 0 0,-3 3 85 15,3-4 15-15,3 10 4 0,-3-4 0 0,1 4-53 0,-5 2-11 0,4-5-1 0,-3 2-1 16,3-2-19-16,-4-4-4 0,1-2-1 0,3 0 0 16,-4 2 6-16,1 1 0 0,-1-1 1 0,-3-2 0 15,0 0-21-15,0 2 0 0,0-8 0 0,-3 0 0 16,3 5 56-16,-4-8 6 0,-3 3 2 0,4-6 0 15,-1 0-52-15,1-1-12 0,3-5 0 0,-4 6 0 16,-3-6 0-16,7 0 0 0,-3 0 0 0,-4-6 0 16,3 1 0-16,0-7 0 0,1 0 0 0,-1-3 0 15,-3-2 0-15,0 5 0 0,4 0 0 0,-1-11 0 16,1 8 0-16,-1-9 0 0,1 1 0 16,-4-3 0-16,3-7 24 0,-3-2 3 0,0-3 0 0,3-1 0 15,1 4-27-15,-1-3 0 0,4 3 0 0,0-4 0 16,0 4 0-16,4 3-11 0,-1 2 3 0,1-2 0 15,3 9 8-15,0-7 0 0,4 10 0 0,-1-4 0 16,1 4 0-16,3 2 0 0,0 0 0 0,0 4 0 16,0 2-15-16,4 0-4 0,0 0-1 0,-4 6 0 15,3 1 7-15,-3 5 1 0,0 0 0 0,-3 0 0 16,0 5 12-16,-1 1 0 0,-3 6 0 0,4 0-9 16,-4-3 9-16,-4 2 0 0,5 1 8 0,-5 6-8 15,-3-4 28-15,-3 4 2 0,-5 0 0 0,-2-1 0 16,3 4-18-16,0 2-4 0,0-5-8 0,-4 3 12 0,1 2-12 0,-5-5 11 0,1-1-11 0,-3 4 10 15,3-3-10-15,-4-7 0 16,4-5 0-16,-4 6 0 16,1-9-45-16,2 3-8 0,1-6-2 0,0 0-524 0,-3-6-105 0</inkml:trace>
  <inkml:trace contextRef="#ctx0" brushRef="#br0" timeOffset="8709.981">11917 7084 752 0,'-14'-3'16'0,"3"0"3"16,1 3-19-16,-1 3 0 0,4-3 0 0,0 3 0 15,-4 0 52-15,4 3 6 0,0 0 2 0,-3 0 0 16,3 0-10-16,-1 0-2 0,5-6 0 0,-4 6 0 16,7-6-7-16,-4 5-1 0,1 4-1 0,-1-3 0 15,4 6 5-15,0 0 0 0,4-7 1 0,-4 7 0 16,7-6-5-16,-4 3 0 0,4-3-1 0,1 0 0 0,2-3-7 15,1 0 0-15,-1-3-1 0,4 0 0 0,0-3 0 16,1 0 0-16,2-3 0 0,-3 0 0 0,4-3-10 16,0-3-1-16,-4 1-1 0,3-7 0 0,-2-3-8 15,-5 4-2-15,-3-7 0 0,0 10 0 0,0-10-9 16,-3 6 0-16,-1 4 0 0,-3-4 0 0,-3 0 0 16,-1 7 0-16,-3-4-10 0,0 3 10 0,0 6-14 15,-3 0 3-15,2 1 1 0,-2-1 0 0,-1 6-12 16,1 0-2-16,-1 6-1 0,-3-1 0 15,0 1 9-15,3 0 3 0,-3 6 0 0,0 9 0 0,0-4 13 0,3 1-12 0,4 2 12 0,-3 4-12 16,-1-4 12-16,4-2 0 0,-3 6 0 0,2-4 0 16,5 4 0-16,3-1 0 0,-4 4 0 0,4-4 0 15,4 1 0-15,-4-4 0 0,3 4 12 0,1-7-12 16,3-5 9-16,0 9-9 0,0-9 0 0,4-1 9 16,3 1-9-16,0-3 0 0,4-3 0 0,-1 0 0 15,8 0-48-15,0-6-4 0,6 5-2 0,-2-5-639 16</inkml:trace>
  <inkml:trace contextRef="#ctx0" brushRef="#br0" timeOffset="9225.233">13162 7252 1335 0,'-14'-6'59'0,"0"6"13"0,0-12-58 0,0 6-14 0,0 0 0 0,-4-5 0 16,4 2 28 0,-4-3 4-16,1 0 0 0,-1 1 0 0,4 5 24 0,0 0 6 0,0 0 1 0,3-3 0 15,0 9-27-15,4 0-6 0,0 0-1 0,4 9 0 16,-4-3-29-16,3 6 0 0,1-1 0 0,-1 1 0 15,1 9 0-15,-1-4 0 0,4 7 0 0,-3-7 0 16,3 4 0-16,0 3 0 0,0-10 8 0,0 10-8 16,0-12 8-16,3-1-8 0,-3 1 0 0,4 0 0 15,-1-3 0-15,1-3 0 0,-1-1 0 0,-3-5 0 16,0 0 0-16,7 0 0 16,0 0 0-16,0-5 0 0,0-1 15 0,-3-3-3 0,3 0-1 0,0-6 0 15,-3 4 8-15,3-7 1 0,-4 3 1 0,1 3 0 16,-1-5 8-16,1 5 2 0,-4-3 0 0,3 4 0 15,-3-1-31-15,4 6 0 0,-4-6 0 0,0 0 0 16,0 12 0-16,0 0 12 0,0 0 0 0,0 0 0 16,0 0-12-16,0 0 0 0,0 0 0 0,0 0 0 15,0 12 0-15,-4 0 0 0,4-6 0 0,-3 6 0 16,3 2 0-16,0 4 0 0,0 0 0 0,0-7 0 16,0 10 0-16,0-3 0 0,3-1 0 0,1 1 0 15,-1-3 0-15,4-4 0 0,0 7 0 0,4-9 0 16,-4-3-16-16,0 0-10 0,4-1-2 0,-4 1 0 15,3-6-91-15,4 0-18 0,-3-6-4 0</inkml:trace>
  <inkml:trace contextRef="#ctx0" brushRef="#br0" timeOffset="9604.723">13212 7275 1520 0,'-8'9'32'0,"5"-3"6"0,-1 0-30 0,4 0-8 0,0 0 0 0,0 0 0 16,0 2 76-16,4-2 13 0,-1 6 3 0,5 0 1 15,-5-6-33-15,4 0-6 0,4 5-2 0,-4-2 0 16,3 0-32-16,1 0-6 0,-4-3-2 0,0 5 0 16,4-5-4-16,-4 6-8 0,3-6 11 0,-3 0-11 15,4 0 8-15,-4-3-8 0,0 3 0 0,-7-6 0 16,4 2 9-16,-4-2-9 0,0 0 0 0,0 0 9 15,0 0-1-15,0 0-8 0,0 0 12 0,7-5-4 16,-4-1 3-16,1-3 0 0,-1 0 0 0,1-9 0 16,-1 7-11-16,-3-4 8 0,0-3-8 0,4 7 8 15,-4-1-8-15,0-9 0 0,3 9 0 0,-3-5 0 16,4 5 0-16,-1-3 0 0,-3 4 0 0,4 5 0 16,-4-6 0-16,3 0 0 0,-3 6 0 0,4 0 0 15,-1-5-16-15,-3 2 0 0,4 3 1 0,-4-6 0 16,3 6-16-16,1-5-3 0,0-1-1 0,-1-3 0 15,1 9-29-15,-1-5-7 0,4-1-1 0</inkml:trace>
  <inkml:trace contextRef="#ctx0" brushRef="#br0" timeOffset="10070.807">13578 7337 1041 0,'0'0'29'0,"0"0"7"0,0 0-28 0,11 0-8 0,-4 0 0 0,4-6 0 16,-4 6 48-16,3-3 8 0,-3 0 1 0,4 0 1 15,-4 0-18-15,4-2-3 0,-1-1-1 0,1 0 0 16,-4 0-7-16,3-6-1 0,1 0-1 0,-4 1 0 16,4 2-10-16,-4-3-1 0,0 0-1 0,-4 1 0 15,1-4 8-15,-1 3 1 0,-3-6 1 0,0 13 0 16,0-7-2-16,0 0-1 0,-3 9 0 0,-1-3 0 16,1 6-2-16,-4-6 0 0,-4 6 0 0,4-5 0 15,0 5-1-15,-4 0-1 0,4 0 0 0,-3 5 0 16,-1-5-18-16,4 0 0 0,-4 0 8 0,1 6-8 15,-1 0 8-15,4 15-8 0,0-10 9 0,0 1-9 16,0 6 12-16,0 2-4 0,4-2-8 0,-5 3 12 0,8-4-12 16,-3 1 11-16,3 0-11 0,-4-1 10 0,8 4-10 15,-4-9 0-15,3-1 0 0,1 1 8 16,0-3-8-16,3-3 0 0,3 6 0 0,-3-12 0 0,4 5 0 16,3-5 0-16,0 0-10 0,0-5 10 15,0 5-45-15,4-6-3 0,0-3-1 0</inkml:trace>
  <inkml:trace contextRef="#ctx0" brushRef="#br0" timeOffset="10536.955">14136 7134 1440 0,'-4'9'60'0,"1"9"-48"15,-1-7 61-15,1 1 12 0,-1 0 3 0,1 0 0 16,-1-3-29-16,1 2-6 0,-1-5-1 0,4-6 0 16,0 12-6-16,0-12-2 0,0 0 0 0,0 0 0 15,0 0-26-15,0 0-6 0,0 0 0 0,0 0-1 16,0 0 3-16,0 0 1 0,0 0 0 0,0 0 0 16,0-12-15-16,0 12-12 0,0-12 3 0,-3 7 0 15,3-1 9-15,-4 0-10 0,4 0 10 0,-4-3-10 16,1 9 10-16,-1-6 0 0,1 0 0 0,-4 0 0 15,7 6 0-15,-7-5-8 0,0 5 8 0,-4 0-8 16,4 0 8-16,-3 0 0 0,-1 0 0 0,4 5 0 16,-4-5 0-16,4 6 0 0,0 0-9 0,-3 0 9 15,-1 3 0-15,4-3 0 0,0 0 0 0,0 5 0 16,0-5 0-16,3 0 0 0,-3 6 0 0,4-6 0 0,-1 0 0 0,1 0 0 16,-1-1 0-16,1 1 0 0,3 3 0 0,-4-3-11 15,4 6 3-15,0-6 0 0,0 0 8 0,0-1 0 16,0 4 0-16,4 3 0 0,-1 0 0 0,1-6 0 15,-1 5-8-15,1 1 8 0,3-3 0 0,0 3 0 0,3 0 0 16,1-1 8-16,0 1-8 0,6-3 0 0,1 0 0 16,-1 0 0-16,5-4-15 0,-1 1-4 0,0 0-1 15,4-6 0-15,3-6-32 0,0-3-8 16,0 4 0-16</inkml:trace>
  <inkml:trace contextRef="#ctx0" brushRef="#br0" timeOffset="11419.229">14993 6408 725 0,'-11'24'15'0,"4"-18"4"0,4 5-19 0,-4 1 0 0,0 3 0 0,0 2 0 15,0-5 96-15,0 0 16 0,0 0 4 0,-1 8 0 16,5-8-25-16,-4 3-5 0,3 2-1 0,1 1 0 15,3 0-12-15,0-4-2 0,3 4-1 0,1 0 0 16,-1 2-11-16,4-2-3 0,-3 5 0 0,3-2 0 16,-3 8-34-16,3-5-7 0,0 2-2 0,0 10 0 15,-4-13-13-15,4 9 9 0,-3-8-9 0,-1 8 8 16,1-2-8-16,-1-4 0 0,-3 4 0 0,0-4 0 16,0 3-11-16,0-2-4 0,-3-4-1 0,-4 7 0 15,0-4-18-15,0 4-4 0,0-4-1 0,0-2 0 16,0-1 39-16,0-2 0 0,3-10 0 0,-3 4 0 0,3-6 16 15,1-3 12-15,3-6 1 0,0 0 1 0,0 0-10 0,0 0-3 16,0 0 0-16,3-6 0 0,-3-6-1 0,4 0-1 16,3-5 0-16,-3-4 0 0,3 4-15 0,0-1 0 15,3-9 0-15,1 4-10 16,-1 5 10-16,-3-2 0 0,4 2 0 0,-4-5 0 0,0 5 0 0,4-3-13 16,-1 4 3-16,1-7 1 0,-4 10 9 15,4 2 8-15,-1-6-8 0,-3 6 11 0,4 4-11 16,-4-1 0-16,0 6 0 0,3-9 0 0,1 12 0 0,0 0-9 15,-1 0 9-15,1 6-10 0,3 0 10 0,-4 0-13 16,5 5 5-16,-5 4 8 0,1-3-12 0,-1 0 12 16,1 2-12-16,0 4 12 0,-4 0 0 0,3-1 0 0,-3 10 0 15,-3-10 0 1,-1 7 0-16,1-4 0 0,-1 4 0 0,-3-6 0 0,0 2-10 0,0 4 10 0,-7-7 0 16,0 4-9-16,0-3 9 0,-3-7 0 0,-5 7 0 0,1-3 0 15,0-4 0-15,-3-5 0 0,-1 6 0 0,0-12 0 16,-3 0 0-16,0-6 9 0,3 0-1 0,-3 0-8 15,4-5 8-15,-1-1-8 0,0 0 0 0,1-3 0 16,3 4 0-16,-4-7 0 0,4-3 0 0,0 10 0 16,3-7 0-16,0 3 0 0,4 4-9 0,0 5 9 15,0-6-26-15,4 12 0 0,-1-12 0 0,4 12 0 16,0 0-154-16,0 0-30 0,0 0-6 0</inkml:trace>
  <inkml:trace contextRef="#ctx0" brushRef="#br0" timeOffset="11913.328">15353 7149 1489 0,'0'0'42'0,"0"0"10"0,7 6-42 0,-4 0-10 0,5 0 0 0,-5-1 0 16,1 1 40-16,-1 0 7 0,1 6 1 15,3-3 0-15,-4-3 3 0,4 5 1 0,4-5 0 0,-4 0 0 16,-4 0-40-16,4 0-12 0,1-6 8 0,-1 0-8 16,3 6 11-16,1-12-2 0,-4 6 0 0,3-6 0 15,1 0-9-15,0 6 12 0,-1-6-12 0,1 0 12 16,-4 1-12-16,0-1 0 0,-4 0 0 0,1 0 8 16,-1-3-8-16,1 9-9 0,-4-6 9 0,-4 0-13 15,4 0-19-15,-3 1-4 0,-1 5-1 0,-3-6 0 16,-3 0 3-16,3 0 1 0,-4 0 0 0,1 3 0 15,2 0 21-15,8 3 4 0,-10 0 8 0,-1-3-13 16,4 3 13-16,-3 0 0 0,-1-6 0 0,0 6 0 16,1 0 0-16,3 0 8 0,-4 0 0 0,1 6-8 15,3 0 8-15,-4 3-8 0,4 3 0 0,-4-1 0 16,4 1 9-16,0 3-9 0,4-3 0 0,-1 5 9 16,1 1-9-16,-1-6 12 0,1 2-12 0,-1 4 12 15,4-6-12-15,0 5 0 0,0-8 0 0,0 9 0 16,4-6 0-16,3-1 0 0,0 1 0 0,0 0 8 15,3-6-8-15,1 3 0 0,0-3 0 0,3-1 0 16,-4 1 0-16,4-6 0 0,0 6 0 0,1 0 8 16,-1-6-24-16,3 0-4 0,5-6-2 0,-1 0 0 15,-4 0-69-15,5 1-13 0,-5-7-4 0,4 6 0 16,-3-3-47-16,0-3-9 0</inkml:trace>
  <inkml:trace contextRef="#ctx0" brushRef="#br0" timeOffset="12336.299">15836 7302 978 0,'0'0'28'0,"0"0"5"0,0 0-33 0,0-6 0 0,-3-6 0 0,3 6 0 16,-4 0 99-16,1 1 13 0,-1-1 2 0,1-3 1 15,-1 3-33-15,1-6-6 0,-5 6-2 0,1 0 0 16,-3 1-12-16,3 2-2 0,-4-3-1 0,4 3 0 16,-3 0-21-16,2 3-4 0,-2 0-1 0,-1 0 0 15,4 6-5-15,-3-3-2 0,3 3 0 0,-4 5 0 16,4-5-26-16,0 6 0 0,0 3 0 0,-4-4 0 15,4 7 0-15,4-6 0 0,-1 0 0 0,-3 2 8 16,7 4-8-16,-3-6 0 0,3-1 0 0,-4-5 0 16,8 6 0-16,-4-6 0 0,0-6 0 0,0 0 0 15,0 0 8-15,0 0-8 0,0 0 12 0,10-3-4 16,1 0 4-16,-1-9 1 0,1 6 0 0,-1-5 0 16,-2 5-13-16,-1-9 9 0,3 3-9 0,-3 6 8 0,0-5-8 0,0 5 0 15,0-6 0-15,-3 0-11 0,3 3 11 0,-3 4 0 16,-1-1 0-16,-3 6-8 15,0 0 8-15,0 0-10 0,0 0 10 0,0 0-10 16,0 0-4-16,0 0-1 0,0 0 0 0,4 6 0 0,-1 5 3 0,1-2 1 0,-1 9 0 16,1-6 0-16,-1-1 11 0,-3 4 8 0,4-3-8 15,-4 5 11-15,0-2-11 0,3 0 0 0,-3 0 0 0,4-10 0 16,-4 13 0 0,3-12 0-16,-3 3 0 0,4 0 0 15,-4-9-27-15,0 0-4 0,0 0-1 0,0 0 0 16,7 3-36-16,-7-3-7 0,11-3-1 0,-1 0-444 0,1-6-88 0</inkml:trace>
  <inkml:trace contextRef="#ctx0" brushRef="#br0" timeOffset="12702.92">15914 7325 1409 0,'0'0'29'0,"0"0"7"0,0 0-28 0,-7 6-8 0,7-6 0 0,-4 9 0 16,4-9 60-16,-3 6 10 0,-1 0 2 0,1 0 1 15,3-6-10-15,3 11-3 0,-3-5 0 0,0 0 0 16,4 0-19-16,-1 0-4 0,1 0-1 0,-1 3 0 16,1-3-4-16,-1-1-2 0,4 1 0 0,0 6 0 0,0-12-30 0,1 6 8 15,-1-6-8-15,0 3 0 16,3-3 0-16,-3 0 0 0,4-3 0 0,-1 3 0 0,1-6 0 0,-4 6 12 16,4-6-3-16,-4 0-1 0,3 0 2 0,-3-5 0 15,0 5 0-15,-3-3 0 16,3 0-10-16,0 0 10 0,0-2-10 0,-3 5 10 0,-1-6-10 15,1-6 0-15,-1 9 0 0,1-2 0 16,3-7 0-16,-7 0 0 0,3 4 0 0,1-4 0 16,-1 0-8-16,1 1 8 0,-1 2-10 0,1-3 10 15,-4-2-21-15,0 2 1 0,4-5 1 0,-8-1 0 16,4 4-27-16,-4-4-6 0,-3-2 0 0,0 2-1 16,4 7-39-16,-4-10-8 0,0 9-2 0,3-5 0 15,-3 8-151-15,4 3-31 0</inkml:trace>
  <inkml:trace contextRef="#ctx0" brushRef="#br0" timeOffset="13323.798">16372 7111 1496 0,'0'0'31'0,"0"0"8"16,0 0-31-16,0 0-8 0,0 0 0 0,0 0 0 0,0 0 68 0,0 0 13 16,0 0 3-16,0 0 0 0,0 0-43 15,0 6-8-15,0-6-1 0,0 0-1 0,0 0-19 0,0 0-3 16,0 0-1-16,0 0 0 0,0 0-8 0,0 0 12 15,0 0-12-15,0 0 12 16,0 0-2-16,0 0 0 0,0 0 0 0,0 0 0 16,0 0-10-16,0 0 0 0,-10 0 0 0,3 0-11 0,0-6 11 0,-4 6 0 0,11 0 0 0,-10 0-8 15,2 0 8-15,-2 6-8 0,3-6 8 0,-4 6-8 16,4-6 8-16,-3 5 0 0,3 1 0 0,-4-6-8 16,4 6 8-16,0 3 0 0,-4 3 0 0,4-6-8 15,0 5 8-15,4 1 0 0,-1 3 0 0,1 2-8 16,-1-5 8-16,1 0 14 0,-1 3-3 0,4-4-1 15,0 1 5-15,0 0 1 0,4 0 0 16,-4-6 0-16,3 2 3 0,1-2 1 0,3-3 0 0,-4 6 0 16,4-3-20-16,4-6 0 0,-1 0 0 15,-3 0 0-15,4 6 10 0,3-6-2 0,-3 0 0 16,3 6 0-16,-4-6-8 0,5 0-11 0,-1 0 3 0,0 0 0 16,-4 0-32-16,4 0-7 0,-3 0-1 15,0 0 0-15,-1 0-25 0,1 0-6 0,-1 0-1 16</inkml:trace>
  <inkml:trace contextRef="#ctx0" brushRef="#br0" timeOffset="13806.368">16641 7134 1500 0,'-15'3'42'0,"5"3"10"0,-4 3-41 15,3 0-11-15,-3-3 0 0,0-1 0 0,3 1 80 0,1 6 13 0,-4-3 3 0,3 0 1 16,4-3-65-16,-4 2-12 0,4 4-4 0,4 0 0 16,-1-6 5-16,1 3 1 0,-1-1 0 0,4 1 0 15,0 3 3-15,0 0 1 0,0 0 0 0,0-4 0 16,4 7-15-16,3-6-3 0,0 3-8 0,-4-6 12 16,4-1-12-1,1 1 0-15,-1 0 0 0,0-3 0 16,0 0 0-16,0 3 0 0,3-6 0 0,-3 3 0 0,4-3 0 0,-4 0 0 0,0-3 0 15,0 0 0-15,0 0 0 0,0-3 0 0,-3 0 0 0,3 0 0 16,0 1 0-16,0-1 0 0,-4-6 0 0,5-3 0 16,-5 6 9-16,1 1-9 0,3-4 8 0,-4-6-8 15,1 9 0-15,-1-2 0 0,-3-1 0 0,4 6 0 16,-4-12 0-16,0 12 0 0,0-5 0 0,0 2 0 16,0-3 0-16,0 6 0 0,-4 0 0 0,4 0 0 15,0 6-14-15,-3-5 5 0,3 5 1 0,-7 0 0 16,0-6-20-16,0 6-3 0,-1-9-1 15,1 6 0-15,-3 3 32 0,-1 3 0 0,1 6 0 0,-1-3 0 16,1-1-9-16,-5 1 9 0,5 6-8 0,-4 0 8 16,0 3-13-16,3-4 2 0,0 7 1 0,1-3 0 15,3-4 10-15,0 1-12 0,0 6 12 0,3-12-12 16,1 0-35-16,3-1-7 0,0 4-2 0,0-9 0 16,0 0-24-16,3 3-4 0,1 3-2 0</inkml:trace>
  <inkml:trace contextRef="#ctx0" brushRef="#br0" timeOffset="14227.615">16845 7152 1652 0,'0'0'34'0,"-10"9"9"0,3-3-35 0,-1-1-8 0,1 1 0 0,0 0 0 16,4 0 61-16,-4 3 11 0,3-3 1 0,1 0 1 16,-1 5-18-16,1 1-3 0,3 0-1 0,0-6 0 15,0 3-34-15,0 2-7 0,0 1-2 0,3 0 0 16,-3-6 7-16,4 0 0 0,-1 5 1 0,1-8 0 15,3 6-4-15,-4 0-1 0,4-3 0 0,4 0 0 16,-4-6-3-16,0 6-1 0,0-6 0 0,0 0 0 16,0 0-8-16,-3 0 0 0,3 0 0 0,-4 0 0 15,4-6 15-15,-3 0 4 0,3 0 1 0,-3-3 0 16,3 0-1-16,-4 1 0 0,4 2 0 0,-3-6 0 16,-1-6-4-16,1 7-1 0,-1-4 0 0,-3-3 0 15,4 6-14-15,-4-8 0 0,0 2 0 0,-4 1 0 16,4 2-23-16,0 0-7 0,-3 1-2 0,3 2 0 15,0 0-44-15,0-3-10 0,0 4-2 0</inkml:trace>
  <inkml:trace contextRef="#ctx0" brushRef="#br0" timeOffset="14871.347">17141 7208 1455 0,'0'0'61'0,"0"0"-49"15,0 6 84-15,0 2 16 0,4 4 3 0,0 0 1 16,-4 0-36-16,3-1-6 0,1 4-2 0,-1 9 0 16,1-13-36-16,3 16-8 0,-4-9-2 0,4 5 0 15,0-2 3-15,-3 2 1 0,-1 1 0 0,4 2 0 16,-3-8-30-16,-1 8 0 0,1-2 0 0,0-1 0 15,-1-2 0-15,1 8 0 0,-1-11 0 0,-3 8 0 16,4-8 12-16,-4 3-3 0,0-4-1 0,0 1 0 0,0-6-8 0,0 2 8 16,0-2-8-16,0 6 8 0,0-12 0 0,0 5 0 15,0-5 0-15,0 0 0 0,0 0-8 16,0-6 12-16,0 0-12 0,0 0 12 0,0 0-12 16,0 0 0-16,0 0 0 0,0 0 0 0,0 0 12 0,0-6 6 15,-4 0 2-15,4 0 0 0,0-11-20 0,0 5-17 16,0-3 3-16,0-2 1 15,0-7 13-15,0 1 0 0,0 2-10 0,4-8 10 16,-4 5 0-16,0-2-9 0,3-4 9 0,1 4 0 16,-1-7-12-16,-3 4 12 0,4-6-12 0,-1 2 12 15,-3-2 0-15,0 3 0 0,0-6 0 0,0 2 0 0,0 10 0 0,0-4 0 16,0-2 0-16,4 9 0 0,-4-4 0 0,3 10 0 16,1-7-8-16,-1 3 8 0,1 10 0 0,3-7 0 15,-3 6 0-15,3 0 0 0,0 4 0 0,-4 2-10 16,4 6 2-16,-3-6 0 0,3 0 8 0,3 6 0 15,-3 6 0-15,4 0-8 0,-4-3 8 0,-3 3 0 16,3 2 0-16,-4 7-8 0,4-9 8 0,0 12 0 16,0-10 0-16,0 4 0 0,-3 6 0 15,3-6 0-15,0-6 0 0,-3 5 0 0,3 7 0 0,-7 2 0 0,3-2 0 16,-6 3 0-16,3-4 0 0,-7 7 0 0,3-12 8 0,-7 8-8 16,4-2 0-16,-3-1 0 0,-1-5 0 0,-3 9 0 15,0-9 0-15,0-1 0 0,-4 1 0 0,1 0 0 16,3-3 0-16,-4-9 0 0,4 6 0 0,0-6 0 15,0-6 0-15,-1 0-15 0,5-3 3 0,-1 0 0 16,1-6-68-16,3 4-12 0,-4-7-4 0</inkml:trace>
  <inkml:trace contextRef="#ctx0" brushRef="#br0" timeOffset="15717.581">18447 7161 858 0,'-21'11'36'16,"-1"7"-28"0,5-6 68-16,-4 0 13 0,7 2 3 0,-4-2 1 15,0 0-36-15,1-3-7 0,-1 2-2 0,0 1 0 16,4 0-8-16,0-6-3 0,3 0 0 0,-3 5 0 16,4-8-1-16,-1 3 0 0,1 3 0 0,3 0 0 15,0-3-4-15,-1 0 0 0,1-6-1 0,0 6 0 16,4-1-11-16,-1 1-1 0,1 3-1 0,-1-3 0 0,1 3-18 15,3 0 0-15,0-3 8 0,-4-1-8 16,8 1 0-16,-4-6 0 0,3 12 0 0,1-6 0 16,3-6-8-16,0 3 8 0,0-3-13 0,4-3 5 15,-1 3 8-15,1-12-10 0,3 0 10 0,0 7-10 0,0-13 10 16,0-3 9-16,4 4-1 0,-1-1-8 0,-2-8 25 0,-1 2-1 16,0-5-1-16,0 2 0 0,-4 1-3 0,5 2-1 15,-5 1 0-15,1-4 0 0,-1 4-7 16,1-7-2-16,-4 10 0 0,-4-10 0 0,1 10 1 0,0-4 0 15,-4-2 0-15,3 2 0 0,-6 1-3 0,3-4 0 0,-4-2 0 16,0 5 0-16,-3-2 0 0,0-3-8 16,-3-4 12-16,3 4-4 0,-4 2 1 0,1 4 0 15,-1-4 0-15,4 4 0 0,-4-1-9 16,1 4 8-16,-1 2-8 0,1 0 8 0,3 4-8 0,-1 8 0 0,1 0 0 0,0 6 0 16,7 0 0-16,-3 0 0 0,-4 9-11 0,3 3 11 15,-3 5-12-15,7 1 4 0,-7 5 0 0,7 4 0 16,0 2 8-16,4 9 0 0,-4-5 0 0,3 8 0 15,4 3 0-15,-3-3 0 0,-1 3 0 0,4 6 0 16,0-6 0-16,-3-2 0 0,3 2 0 0,0 0 0 16,-3-12 0-16,-1 9 11 0,4-3-3 0,-7 1 0 15,4-4-8-15,-1-9 0 0,1 4 0 0,-4-7 0 16,3 1 0-16,-3-4 0 0,4-8 0 0,-1 0 0 16,1-3 0-16,-1 0-9 0,1-6 9 0,3 2-13 15,0-5-75-15,0 0-14 0,4 0-3 0,-1-5-1 16,4 2-112-16,-3-3-22 0,0-3-5 0</inkml:trace>
  <inkml:trace contextRef="#ctx0" brushRef="#br0" timeOffset="16166.183">18602 7228 1493 0,'0'0'42'0,"0"0"10"0,0 0-42 0,0 0-10 0,0 0 0 16,0 0 0-16,0 0 44 0,0 0 8 0,0 0 0 0,0 0 1 16,0 0-30-16,0 0-7 0,0 0 0 0,0 0-1 15,0 0 12-15,0 0 2 0,4 6 1 0,-1-6 0 16,4 0 0-16,-3 0 0 0,6 0 0 0,-3 0 0 16,0 0-18-16,4-6-3 0,-1 6-1 0,-2-6 0 15,2 1 0-15,-3-4-8 0,4 0 12 0,-4 0-4 16,0 3-8-16,0-6 0 0,-4 7 0 0,1-1 0 15,-1-3 0-15,-3 9 0 0,0-9 0 0,0 9 8 16,-7-6-8-16,0 6 8 0,0 0-8 0,0 0 8 16,0 0-8-16,-3-3 12 0,-1 3-12 0,4 0 12 15,-4-6-4-15,1 6 0 0,3-5 0 0,-4 5 0 16,-3 0 3-16,4 0 0 0,-1 5 0 0,4 1 0 16,-4 0-11-16,4 6 0 0,0 3 0 0,0-4-11 15,0 1 11-15,4 3 0 0,-1 2 0 0,0-5 8 16,4 6 0-16,-3-1 1 0,3 4 0 0,3-3 0 15,-3-4-9-15,8 10 8 0,-5-12-8 0,4 5 8 16,4-2-8-16,-1 3 8 0,1-7-8 0,-1 1 8 16,5 0-8-16,-1 0-9 0,0-3 9 0,3 8-13 15,1-11-12-15,0 0-3 0,-1-6 0 0,4 6 0 16,1-12-112-16,-1 6-22 0,0-6-5 0</inkml:trace>
  <inkml:trace contextRef="#ctx0" brushRef="#br0" timeOffset="17037.638">19293 7143 1265 0,'0'-6'36'0,"0"6"8"0,0 0-36 16,0 0-8-16,0 0 0 0,0 0 0 0,0 0 79 0,-3-3 13 0,3 3 4 0,0 0 0 15,0 0-26-15,0 0-5 0,0 0-1 16,0 0 0-16,0 0-41 0,0 0-9 0,0 0-2 16,3 3 0-16,4 9-12 0,-3 0 0 0,3 5 0 0,0 4 0 15,0 2 17-15,4 1 1 0,-4-1 0 16,0 4 0-16,0-4 13 15,-4 10 2-15,5-10 1 0,-5 10 0 0,4-4-34 16,-3-2 0-16,-4 8 0 0,3-9 0 0,-3-2 0 0,4-1 0 0,-4-5 0 16,0 3 0-16,0-4 10 0,0 1-2 0,0-4 0 0,0 10 0 15,0-12-8-15,0 0 0 0,0 2 0 0,0-2 0 16,-4 0 8-16,4-6-8 0,-3 5 8 0,3-2-8 16,-4-3 0-16,4-6 0 0,0 0 0 0,0 12 0 15,0-12 12-15,0 0-4 0,0 0 0 0,0 0 0 16,0 0-8-16,0 0 8 0,-7-6-8 0,0-3 8 0,0 3-8 15,0 0 12-15,3-5-12 0,-3-1 12 16,0-6 0-16,0 1 1 0,-3-4 0 0,3-3 0 16,-1 4 5-16,1 2 1 0,4-11 0 15,-4 2 0-15,3 4-30 0,1-12-5 0,-4 2-2 0,3 1 0 16,1-3 18-16,3-4-10 0,0-2 10 0,0 9-8 16,0-3 8-16,3 2-8 0,1 4 8 0,-1 2-8 15,1-5 8-15,3 9 0 0,-4-4 0 0,4 4 0 16,0-1 0-16,4 1-10 0,0 2 10 0,-1-2-10 15,-3 2 10-15,4 9 0 0,-1-5 0 0,-2 5 0 16,2-3-12-16,1 9 4 0,-4 0 0 0,0 6 0 16,0 0-3-16,0 0 0 0,0 3 0 0,-4 3 0 15,5 6 11-15,-1 6-8 0,-4-7 8 0,4 7-8 16,0 3 0-16,-3-4 0 0,-1 7 0 0,-3 2 0 16,0-2 8-16,0-4 0 0,-3 10 0 0,-4-10 0 0,3 10 0 0,-3-7 0 0,0-2-11 15,0 2 11-15,-4 1 0 0,4-7 15 0,-3 4-2 0,-1-3 0 16,1-10-13-16,-1 7 0 0,4-6 0 0,-4-3 0 15,1 0 0-15,3 0 8 0,-4-6-8 0,4 0 0 16,-3 0 0-16,2-6 0 0,5 0 0 0,-4 6 0 16,0-12-28-16,3 3-12 15,1 0-3-15,-4 1 0 0,3-4-33 16,4 6-8-16,-3-12 0 0</inkml:trace>
  <inkml:trace contextRef="#ctx0" brushRef="#br0" timeOffset="17529.898">19685 7161 1220 0,'0'0'34'0,"0"0"9"15,0 0-35-15,-7 0-8 0,0 6 0 0,-4-6 0 16,4 0 49-16,0 0 8 0,0 5 2 0,0-5 0 0,-3 0-23 16,2 6-4-16,-2 0 0 0,3-6-1 15,0 6-7-15,-4-6 0 0,4 9-1 0,0-3 0 16,0 0 2-16,3 5 1 0,-3 1 0 0,4 0 0 16,-4 0-1-16,3-1 0 0,1 4 0 0,-4 3 0 0,3-1-17 15,4 1-8-15,-3 3 8 0,-1-4-8 16,4 1 9-16,0-3-9 0,-3 2 10 0,3-5-10 0,3 3 21 0,-3-3-1 15,4-1-1-15,-1 1 0 0,4-6 9 0,-3-6 1 16,3-6 1-16,-4 6 0 0,8-6-9 0,0-9-1 0,-1 7-1 16,1-1 0-16,3-3-3 0,0 0-1 0,0-5 0 15,0 5 0-15,-3-3-15 0,-1 3 0 0,1-5 0 16,-1 5 0-16,-2-6 0 0,-1 10 0 0,0-4 0 0,-4-6 0 16,-3 9 0-16,4 1 0 0,-8-1 0 0,4 3 0 15,-3 0 0-15,-1 0-16 0,1 0 3 0,-4 0 1 16,-1 0-20-16,-2 1-3 0,3 2-1 15,-4 0 0-15,-3 3 16 0,4 3 4 0,-5 0 0 0,1 2 0 16,4-5-19-16,-4 6-3 16,0-6-1-16,-1 6 0 0,5 0 39 0,-4 0 0 0,3 6 0 0,1-6 0 15,-1 2-59 1,4-2-4-16,3 0-1 0</inkml:trace>
  <inkml:trace contextRef="#ctx0" brushRef="#br0" timeOffset="17847.394">19946 7322 1579 0,'-7'9'32'0,"0"6"10"0,3-3-34 0,-3 5-8 15,0-5 0-15,0 3 0 0,4 2 53 0,-4-5 9 0,0 3 2 0,0 0 0 16,0-1-52-16,-1-2-12 0,5 0 0 0,-4-6 0 16,3 3 0-16,-3-4 0 0,7-5 0 0,0 0 0 15,0 0 0-15,0 0 0 0,0 0 0 0,0 0 0 16,0 0 0-16,0 0 0 0,0 0 0 0</inkml:trace>
  <inkml:trace contextRef="#ctx0" brushRef="#br0" timeOffset="18056.456">19770 6790 1447 0,'0'0'61'16,"0"6"-49"-1,3 0 24-15,-3 6 5 0,4-6 1 0,-1 3 0 16,1-4-34-16,-1 4-8 0,1 0 0 0,-1-3 0 0,4-6 0 0,0 6-9 0,1 0 9 0</inkml:trace>
  <inkml:trace contextRef="#ctx0" brushRef="#br0" timeOffset="18627.088">20200 7128 1580 0,'0'0'67'0,"0"0"-54"16,0 0 41-16,0 0 8 0,0 0 2 0,-3 6 0 15,3-6-1-15,-4 6 0 0,4-6 0 0,0 0 0 16,-4 12-50-16,4-12-13 0,0 0 0 0,0 0 0 16,0 0 36-16,0 0 3 0,0 0 0 0,-3 9 0 15,3-9-20-15,0 6-4 0,3-1-1 0,-3 7 0 16,4-6-14-16,0 9 0 0,-1-3 0 0,1-1-10 15,-1 7 10-15,1-6 0 0,-4-1 0 0,3 4 0 16,1 3 0-16,-1-6 0 0,1-1 0 0,-1 4 0 16,-3-3 0-16,0 5 0 0,0-11 0 0,0 9 0 15,0-3 0-15,0 0 0 0,4-1 0 0,-4 7 0 16,3-9 8-16,-3 3-8 0,4-1 8 0,-4 1-8 16,3-6 0-16,-3 6 0 0,4-9 0 0,-4 3 0 0,3-4 0 15,1 1 0-15,-4-3 0 0,3 6 0 0,-3-6 12 16,0 0-3-16,4 3 0 0,-4-3 0 0,4 3-9 0,-4-3 0 0,7-3 0 15,-4-970 0-15,1 1937 0 0,-4-969 0 16,3-1 0-16,1 3 0 0,-1-3 37 0,1-6 6 16,-1-6 1-16,1 10 0 0,-1-7-33 15,1 6-11-15,-1-9 0 0,4 1 9 0,-3 2-9 16,3 3 0-16,0-5 0 0,-3-1 0 0,3 0-9 0,0 4 9 16,0 2-12-16,0-9 12 15,0 10-13-15,0-1 4 0,0-6 1 0,0 6 0 0,0 1 8 0,0-1-8 0,0 3 8 0,0-3-8 31,-3 6-16-31,3-5-4 0,0-1 0 0,0 3 0 0,-3 3-13 0,3 0-3 16,0 1-1-16,-4-1 0 0,4 0-117 0,-3 0-23 0,-1-12-5 16</inkml:trace>
  <inkml:trace contextRef="#ctx0" brushRef="#br0" timeOffset="19303.193">20585 7152 1143 0,'0'0'48'0,"0"0"-38"16,0 0 90-16,0 0 17 0,0 0 4 0,0 0 1 16,0 0-36-16,-4 9-7 0,1-3-2 0,-1-1 0 15,4 7-5-15,-4 0-2 0,1 0 0 0,-1 2 0 16,4-2-18-16,-3 0-4 0,-1 0-1 0,4-1 0 16,-3 4-15-16,3 3-2 0,0-6-1 0,-4-1 0 15,4 4-16-15,0-3-3 0,0-6-1 0,0 5 0 16,0-5-1-16,4 3 0 0,-4-9 0 0,0 6 0 15,0-6-8-15,0 0 0 0,0 0 0 0,0 0 0 16,0 0 10-16,0 0-10 0,0 0 12 0,0 0-12 16,0 0 10-16,0 0-10 0,3-3 8 0,1 0-8 15,-1-6 0-15,-3 3 0 0,4 1 0 0,-4-7 0 16,0 0-20-16,0 0 0 0,0-2 0 0,0 2 0 16,0-6 4-16,0 3 2 0,0-2 0 0,0-1 0 15,0 1 14-15,0-1 0 0,0-3-10 0,0 10 10 16,3-7 0-16,-3 3-9 0,4 4 9 0,-4 5 0 15,4-6-25-15,-1 0 1 0,4 3 1 0,-3 0 0 16,-1 1 23-16,4 2 10 0,-3-6-1 0,3 6 0 0,0 6-9 0,-4-6-17 16,8 6 4-16,-4 0 1 15,4 0-40-15,-1 0-7 0,4 0-1 0,0 0-1 16,1 0-3-16,2 0 0 0,-3 6 0 0,0-6 0 16,4 0-51-16,-4 6-10 0,4-6-3 0</inkml:trace>
  <inkml:trace contextRef="#ctx0" brushRef="#br0" timeOffset="19878.132">20828 7172 1337 0,'-11'18'28'0,"8"-6"6"16,-1-6-34-16,4 0 0 0,0-6 0 0,0 8 0 15,0-8 109-15,0 6 15 0,4 0 4 0,3 0 0 16,-4 0-64-16,5 0-12 0,2-6-2 0,-3 6-1 16,4-6-27-16,-1 0-6 0,4 0 0 0,-3-6-1 15,3 6 23-15,-3-6 5 0,3 0 1 0,0 0 0 16,-3-6-25-16,-1 7-5 0,4-4-1 0,-3 0 0 0,-1 0-13 15,1 3 11-15,-4-6-11 0,0 7 10 0,0-1-10 0,0-3 0 16,-3 0 0-16,-1 3 8 0,-3 6-8 16,0 0 0-16,0 0 0 0,4-3 0 0,-4-3-9 0,0 1-1 0,3-1 0 15,-6-6 0-15,3 0-10 0,-4 0-1 0,4 4-1 16,-3 2 0-16,-1-6 12 0,-3 0 10 16,4 0-13-16,-4 1 5 0,3 2 8 0,-3-3 0 15,-4 6 0-15,4 0 0 0,0 0 0 16,-3 6 0-16,3 0 0 0,-4 6 0 0,4 0 0 0,-4 0-8 0,1 6 0 15,-1 0 0-15,1 2-8 0,-1-2-2 0,1 12 0 0,-5-10 0 16,5 10 18-16,-1 2 0 0,1 4 0 0,-1-1 0 16,4-3 0-16,0 4 0 0,3-7 0 0,4 4 0 15,0-10 12-15,4 4 5 0,3-3 2 16,0-1 0-16,4-5-31 0,-1 0-5 0,1 3-2 0,3-10 0 16,0 7 19-16,0-6 0 0,0 0 0 0,0-3 0 15,0-3-25-15,4 3-2 0,-4-3 0 16,4 0 0-16,-1 3-18 0,1-3-4 0,-4 0-1 0,4 3 0 15,0 0-1-15,3 3 0 0,-4-1 0 0,5 7 0 16,-5 0-61-16,-3 0-13 16,4-1-3-16</inkml:trace>
  <inkml:trace contextRef="#ctx0" brushRef="#br0" timeOffset="21632.683">21495 7352 995 0,'-4'6'42'0,"-3"0"-34"32,4 5 66-32,-1-2 13 0,-3-3 2 0,4 3 1 0,-5 0 7 15,5-3 2-15,3-6 0 0,-4 5 0 0,4-5-75 0,-3 6-14 0,3-6-10 0,0 0 12 16,0 0-3-16,0 0 0 0,0 0 0 0,0 0 0 15,0 0 7-15,0-6 2 0,0-5 0 0,0 5 0 16,0-3-32-16,3 3-6 0,1 0-2 0</inkml:trace>
  <inkml:trace contextRef="#ctx0" brushRef="#br0" timeOffset="46324.2">7705 3592 1150 0,'-7'9'24'0,"7"-9"6"15,0 0-30-15,0 0 0 0,0 0 0 0,0 0 0 16,0 0 25-16,0 0-1 0,0 0 0 0,0 0 0 15,0 0 16-15,-4 5 4 0,4-5 0 0,0 0 0 16,0 0-14-16,0 0-2 0,0 0-1 0,0 0 0 16,-3 6 8-16,3-6 1 0,-4 12 1 0,1-12 0 0,-1 12-22 0,4-6-5 15,0 0-1-15,0 0 0 0,0 2-9 0,4 4 10 16,-4 0-10-16,3 0 10 0,-3-1 2 0,0 1 1 0,0-3 0 0,4 3 0 16,-4 5 17-1,0 1 3-15,3 3 1 0,1 2 0 0,-4-5-21 0,3 8-4 16,1-2-1-16,-1 5 0 0,-3-2 15 0,7-1 2 15,-7 3 1-15,4 1 0 0,-1 2 9 0,-3-8 1 0,4 8 1 16,-1-3 0-16,1-8-12 0,-4 3-2 0,3-1-1 0,1-2 0 16,-1-4-10-16,1-5-1 0,0 6-1 0,-1-4 0 15,-3-2 14-15,0 0 4 0,0-6 0 0,-3 0 0 16,3-6-16-16,0 0-4 0,0 0 0 0,0 0 0 16,0 0 4-16,-8 0 0 0,-2 0 0 0,3-6 0 15,-4 0-12-15,1 0 0 0,-1 0 9 0,1 0-9 16,-1 0 0-16,-3-5 0 0,7-4 0 0,-11 3-8 15,8 0-19-15,-1 1-3 0,-3-1-1 16,3 3 0-16,-3-3-13 0,4 1-4 0,-1-7 0 16,-3 3 0-16,3 3 0 0,-6 1 0 0,-1-7 0 15,0 6 0-15,1 0 20 0,-1-2 3 0,4 2 1 0,0 0 0 16,-4-5 24-16,4 2 0 0,0 9 0 0,0-6 8 16,3-5-8-16,1 5 0 0,3 3-8 0,-4-3 8 15,4 1-17-15,0-7 1 0,-4 6 1 0</inkml:trace>
  <inkml:trace contextRef="#ctx0" brushRef="#br0" timeOffset="46881.163">7193 3371 1409 0,'0'12'29'0,"0"-6"7"0,0-6-28 0,0 6-8 0,0-6 0 0,0 12 0 15,0-12 35-15,4 3 5 0,-1-1 2 0,4 4 0 16,-3-3 6-16,3 3 0 0,0-6 1 0,0 0 0 15,4 0-12-15,-1 0-2 0,1 6-1 0,3-6 0 16,-7 0-34-16,3 0-16 0,5 0 2 0,-1 0 0 16,3 0 14-16,1 6 0 0,3-6 0 0,4 6 0 15,-4-6 13-15,0 0-1 0,4 0 0 0,0 0 0 16,-4 0-12-16,3 0 0 0,1 0 0 0,0 0 0 16,-1 0 0-16,1 0 0 0,3 0 0 0,-3 0 0 15,3 0 0-15,-3 0-16 0,0 6 3 0,-1-6 1 16,1 0 12-16,-4 6 0 0,0-1 0 0,1-5 0 15,-1 6-13-15,-4-3 0 0,1 6 0 0,0-6 0 16,-1 3-30-16,-6-6-5 0,-1 6-2 0,1-6 0 16,0 0-101-16,-1 6-20 0,-6-6-4 0</inkml:trace>
  <inkml:trace contextRef="#ctx0" brushRef="#br0" timeOffset="47542.776">7867 4050 1170 0,'-4'12'49'16,"1"-6"-39"-1,3 6 33-15,0-12 6 0,0 6 2 0,3 0 0 0,-3-6 10 0,0 0 3 16,0 8 0-16,0-8 0 16,0 0-26-16,0 0-5 0,0 3-1 0,0-3 0 0,7 9 0 0,-7-9 0 0,8 0 0 0,-1 0 0 15,0 0-4-15,7 0 0 0,-4 0-1 16,1 0 0-16,3-6-9 0,0 3-2 0,4 3 0 15,-1-3 0-15,-2-3-8 0,2 4-8 16,4-4 9-16,-3 0-9 0,-4 0 0 0,4 6 8 16,-1-6-8-16,-3 0 0 15,-3 0 0-15,3 6 0 0,-7-6 0 0,4 6 0 16,-4-5 0-16,0-1 0 0,0 6 0 0,-7 0 0 0,0 0-14 0,0 0 4 0,0 0 1 0,0 0 0 16,0 0 9-16,0 0 0 0,0 0 8 15,0 0-8-15,0 0 16 0,0 0-2 0,-7-3 0 0,0 0 0 16,-4 3-14-16,4 0 0 0,-7-3 0 0,4 3 0 15,-1 0 0-15,-3 0 0 0,0 0 0 0,0 0 0 16,-1 0 0-16,1 0 0 0,0 3 0 0,0 0 0 16,4 0 8-16,3 3-8 0,-1-6 0 0,1 5 0 15,4 1 0-15,-4 0 0 0,7 0-11 0,-4 0 11 16,4 0-12-16,0 0 12 0,4 2-10 0,-1 1 10 16,1 0-8-16,-1 3 8 0,1-6 0 0,3 11-9 15,0-8 9-15,-3 0 0 0,3 6 0 0,3-3-8 16,-6-1 8-16,3-5 0 0,0 0 0 0,0 3 0 15,3 3 0-15,-2-7 0 0,-1 7 0 0,3 0 0 16,-3 0 0-16,4-3 0 0,3 2 0 0,-3 1 0 16,-1-6 0-16,4 0 0 0,-3 0 0 0,3 0-8 15,0-6 8-15,0 0 0 0,4 0-9 0,-1 0 9 16,-2-6-36-16,6 0-2 0,-7 0-1 0</inkml:trace>
  <inkml:trace contextRef="#ctx0" brushRef="#br0" timeOffset="48460.433">9105 3927 1166 0,'0'0'49'16,"0"0"-39"-16,0 0 18 0,0 0 3 0,-3 6 1 0,3-6 0 15,-4 12 16-15,1-7 4 0,3-5 1 0,0 6 0 16,0 6-9-16,0-9-3 0,0 3 0 0,3 6 0 16,-3-6-24-16,4 5-5 0,-4-5 0 0,3 0-1 31,1 6 2-31,-4-9 1 0,3 9 0 0,1-1 0 16,-4-5 2-16,3 0 1 0,-3 0 0 0,0 0 0 0,0-6-4 15,4 6-1-15,-4-6 0 0,0 8 0 0,0-8-12 0,0 0 9 0,0 0-9 0,0 9 8 16,0-9 0-16,0 9 0 0,3-3 0 0,-3-6 0 15,0 6-8-15,-3 0 0 0,3-6 0 0,0 12-11 16,0-12 11-16,0 0 0 0,0 0 0 0,-4 5 0 16,4-5 0-16,0 0 12 0,0 0-2 0,0 0-1 15,0 0 8-15,0 0 2 0,0 0 0 0,-10 0 0 16,3 0 17-16,0-5 3 0,0-1 1 0,-1 0 0 16,5 0-28-16,-1 0-12 0,1 0 10 0,-1-3-10 15,1 3 12-15,-1 1-4 0,4-1-8 0,-3-6 12 16,3 6-12-16,-4 0 0 0,4 0 8 0,0-5-8 15,0-1 0-15,0 9 0 0,0-3 0 0,4-6 0 16,-4 6 0-16,3 0 0 0,4-5-8 0,-3 2 8 16,-1 3 0-16,4 0-8 0,-3 0 8 0,0 0 0 15,3 0 0-15,0 1 0 0,3-1 0 0,-3 6 0 16,4-6 0-16,-1 0 0 0,-2 0 0 0,2 3 0 16,-3 0 0-16,4 0 0 0,-1 3 0 0,1-3 0 15,-4 6-12-15,4 0 0 0,-4 0 1 0,3 0 0 16,-3 9 3-16,0-6 0 0,4 0 0 0,-4 11 0 15,4-8-5-15,-4 3-1 0,0 5 0 0,0-5 0 0,0 6 3 16,0-3 1-16,0 2 0 0,0 1 0 0,-4-4 10 16,4 4 0-16,1-6 0 0,-1 6-8 0,-4-7 8 0,4-5 0 0,-3 3 0 15,-1 3 0-15,1-6 0 0,-4-6 0 0,0 0 0 16,0 0 0-16,0 0 0 0,0 0 0 16,0 0 0-16,0 0 0 0,0 0 0 0,0 0-18 0,-4-6 3 15,4 0 1 1,-3-3-44-16,3 9-9 0,0-6-1 0</inkml:trace>
  <inkml:trace contextRef="#ctx0" brushRef="#br0" timeOffset="49116.785">9472 4024 1178 0,'0'0'24'0,"0"0"6"16,0 0-30-16,0 0 0 0,0 0 0 0,0 0 0 15,0 0 80-15,0 0 9 0,0 0 3 0,-7 6 0 0,7-6-36 0,0 0-8 0,0 0 0 0,0 0-1 16,0 0-15-16,0 0-4 0,0 0 0 0,0 0 0 15,0 0-8-15,0 0-1 0,0 0-1 0,0 0 0 16,0 0-2-16,4 3-1 16,3 3 0-16,0 0 0 0,-4-1 2 0,4-5 1 15,0 0 0-15,0 0 0 0,0 0-3 0,0 0-1 16,1 0 0-16,-1 0 0 16,3 0-3-16,-3 0-1 0,0-5 0 0,4 5 0 0,-4-6-10 0,3 3 0 0,-2-3 0 15,2 6 0-15,-3-6 8 0,4 6-8 16,-1 0 8-16,-3-6-8 0,0 6 0 0,1-6 0 0,-1 0 0 0,-4 0-11 15,-3 6-2-15,0 0-1 0,0 0 0 16,4-11 0-16,-4 2 0 0,0 3 0 0,0 0 0 0,0 0 0 16,-4 0 2-16,1 0 0 0,-1 1 0 0,-3-1 0 15,3 0 4-15,4 6 8 0,-7 0-13 0,0-6 5 16,4 6 8-16,-4 0 0 0,0-6 0 0,0 6 0 16,-4 6-12-16,4-6-4 0,-4 6-1 0,4-6 0 15,-3 6 17-15,3-6 0 0,-4 6 0 16,4 5 0-16,0-11 0 0,0 6 0 0,0 3 0 0,0-3-10 15,3 6 10-15,-3-1 0 0,4-5 0 0,-1 6 0 16,4 0 0-16,-3-6-8 0,3 8 8 0,-4-2 0 16,4-6 0-16,0 6-8 0,-3-6 8 0,3 2 0 15,0 1 0-15,0-9-8 0,3 9 8 0,1-3 0 16,-4-6 0-16,3 6-8 0,1 0 8 0,-1 6 0 16,1-12 0-16,3 5 0 0,3 1 0 0,1-3-8 15,0 0 8-15,3 0-12 0,0 0 12 0,0 0-12 16,0 3-12-16,4 0-2 0,-1-6-1 0,1 0 0 15,-4 6-30-15,4 0-7 0,-4-6 0 0,0 0-1 16,4 0-115-16,-1 0-22 0,4 5-5 0</inkml:trace>
  <inkml:trace contextRef="#ctx0" brushRef="#br0" timeOffset="49868.638">10777 3909 1465 0,'-10'12'30'0,"10"-12"9"0,0 0-31 0,0 0-8 0,-7 6 0 0,7-6 0 16,0 0 48-16,-4 6 8 0,4-6 1 0,0 0 1 31,0 0-14-31,0 0-4 0,0 0 0 0,-7 6 0 0,7-6-13 0,0 0-3 0,0 0-1 0,0 0 0 16,0 0-11-16,0 0-3 0,0 0 0 0,0 0 0 15,0 0-9-15,0 0 0 0,0 0 0 0,0 0 0 16,0 0 0-16,-7-6 0 0,7 6 0 0,0 0 0 16,-7 0 0-16,7 0 0 0,-7 0 0 0,7 0 0 15,-11-6 8-15,4 6-8 0,-3 0 8 0,3-6-8 16,-4 6 0-16,1-3 0 0,-1 3 0 0,0 0 0 16,-3 0-8-16,0 0 8 15,0 0 0-15,0 3 0 0,0-3 0 0,0 6-11 0,0 0 11 16,3 0-8-16,-3 0 8 0,3-6 0 0,1 11-9 0,3-5 9 15,0 0 0-15,0-3-11 0,0 3 11 0,3 0-8 16,-3 0 8-16,3 5 0 0,4-11-9 0,0 6 9 16,0 0 0-16,4 0 0 0,-4 0 0 0,0 3 8 15,0-3-8-15,3 5-11 0,1 1 3 0,0-6 0 16,-1 0 8-16,1 6 0 0,3-4 0 0,0 1 0 16,-4 0 0-16,8 3 8 0,-4 6-8 0,0-13 0 15,3 1 0-15,5 3 0 0,-5 3 0 0,4-6 0 16,0-6 8-16,4 6-8 0,0 0 10 0,-4-6-10 15,0 0 0-15,0-6 0 0,0 0 0 0,0 0-10 16,0-3-33-16,4 3-6 0,-4 0-2 0</inkml:trace>
  <inkml:trace contextRef="#ctx0" brushRef="#br0" timeOffset="50362.589">10936 4086 1170 0,'-14'14'24'0,"14"-14"6"0,0 0-30 0,-4 3 0 0,4-3 0 0,0 0 0 16,0 0 47-16,-7 9 3 0,7-9 1 0,-7 0 0 15,7 0-10-15,-7 0-1 0,7 0-1 0,0 0 0 16,0 0-11-16,0 0-3 0,-7-6 0 0,7 6 0 15,0 0-14-15,0 0-3 0,0 0-8 0,0 0 12 16,0 0 8-16,0 0 0 0,0 0 1 0,0 0 0 16,0 6 8-16,-3 0 2 0,3 6 0 0,3-6 0 15,-3 5-1-15,4-5 0 0,-1 0 0 0,1 0 0 16,3 9-3-16,0-3-1 0,0-7 0 0,0 7 0 16,0-6-2-16,0 0 0 0,0-3 0 0,0 9 0 15,0-12-8-15,0-9-3 0,0 3 0 0,1 6 0 16,2 0 3-16,-3 0 0 0,4 3 0 0,-1 0 0 15,1-6-2-15,-1 0 0 0,5 0 0 0,-5 0 0 16,4-9 6-16,-3 6 2 0,-1-5 0 0,1-1 0 0,0-3-22 16,-4 3-12-16,0-5 2 0,0 5 0 15,0-6 10-15,0 4 0 0,3-4 0 0,-2 0 8 16,-1 1-8-16,-4 8 0 0,1-9 8 0,-4 12-8 16,3-11 0-16,-3 8 0 0,0 3 0 0,0 0 0 15,0 0-16-15,0 6 0 0,-3-11-1 0,3 11 0 16,0 0-18-16,-4 0-3 0,-3-6-1 0,7 6 0 15,0 0-24-15,0 0-5 0,0 0 0 0,0 0-1 16,0 0-122-16,0 0-24 0,0 0-5 0</inkml:trace>
  <inkml:trace contextRef="#ctx0" brushRef="#br0" timeOffset="50651.506">11366 4062 1132 0,'0'0'24'0,"0"0"4"0,0 0-28 0,4 6 0 0,-4 0 0 0,0 0 0 16,0 0 76-16,0 2 8 0,0 1 3 0,0 0 0 0,0-3-32 0,4 6-7 15,-4 0 0-15,0-1-1 16,3-2-12-16,-3 3-3 0,4-6 0 0,-1 11 0 0,1-11-18 0,-1 0-4 15,-3-6-1-15,0 0 0 16,0 0-9-16,4 6 12 0,-1 3-12 0,-3-9 12 0,7 3-24 0,-7-3-4 16,0 0 0-16,0 0-1 15,0 0-127-15,0 0-26 0</inkml:trace>
  <inkml:trace contextRef="#ctx0" brushRef="#br0" timeOffset="50840.119">11296 3859 1094 0,'0'0'23'0,"0"0"5"0,0 0-28 0,-4 6 0 16,4-6 0-16,0 0 0 15,0 0-31-15,0 0-11 0</inkml:trace>
  <inkml:trace contextRef="#ctx0" brushRef="#br0" timeOffset="51507.142">11772 3927 1212 0,'0'0'25'0,"0"0"6"0,0 0-31 0,0 0 0 0,0 0 0 0,0 0 0 15,0 0 72-15,0 0 9 0,0 0 2 0,0 0 0 16,-7 6-18-16,0-6-3 0,0 0-1 0,0 0 0 16,7 0-28-16,-7 6-5 0,7-6-2 0,-7 0 0 15,0 6-14-15,0 5-2 0,0-11-1 0,0 12 0 16,0-9-9-16,0 3 0 0,-1 6 0 0,5-12 0 16,-4 11 8-16,7-11 0 0,-4 6 0 0,1 0 0 15,-1 6-8-15,1-6 0 0,3-3 0 0,0 9 0 16,0-12 0-16,0 5 0 0,0-5-12 0,0 6 12 15,0-6 0-15,0 6 0 0,0-6 0 0,3 6 0 16,1 0 0-16,-4-6 0 0,0 6 0 0,3-6 0 16,1 6 0-16,-4 0 0 0,7-4 0 0,-7-2 0 15,3 6 0-15,-3-6 0 0,4 3 0 0,0 0 0 16,-1 3 0-16,1-6 12 0,3 0-4 0,0 6 0 16,-4-6 3-16,4 0 0 0,4 6 0 0,-4-6 0 15,4 0-11-15,-4 6 0 0,0-6 9 0,0 0-9 16,0 6 0-16,0 0 0 0,0-1 0 0,0-5 0 0,0 6 0 0,0-6 0 15,-7 0 0-15,7 6 0 16,-3-3 0-16,3 3 8 0,-4 6-8 0,1-6 0 0,-1 0 0 0,-3-6 8 16,7 5-8-16,-7-5 0 15,0 0 0-15,0 6 9 0,0-6-9 0,0 12 0 0,0-6 11 0,0 9-11 0,-7-10 10 16,4 1-10-16,-4 0 8 16,0 0-8-16,-4 0 0 0,0 0 0 0,1 0 0 0,-1-3 0 0,1 3 0 0,-1-6 0 15,-3 3 0-15,3-1-10 16,-3-2 10-16,4 6-8 0,3-6 0 0,0 0 0 0,-4-6 0 0,4 4 0 31,0-1-27-31,7 3-5 0,0 0 0 0,-7-6-1 16,7 6-103-16,0 0-20 0,-4-9-4 0</inkml:trace>
  <inkml:trace contextRef="#ctx0" brushRef="#br0" timeOffset="51840.506">12128 3983 1241 0,'-3'17'25'0,"-1"-5"8"16,1 6-33-16,-1-9 0 0,4 8 0 0,-3-5 0 16,3 6 73-16,0-7 8 0,0 4 2 0,3-3 0 0,-3-6-25 15,0 11-5-15,0-11-1 0,0 3 0 0,0 3-14 0,0-12-3 0,0 6-1 0,0-6 0 16,0 0-34-16,0 0 0 0,0 0-10 0,0 0 10 31,0 0-31-31,0 0 2 0,0 0 0 0,0 0 0 16,0 0-101-16,0 0-20 0,0 0-4 0</inkml:trace>
  <inkml:trace contextRef="#ctx0" brushRef="#br0" timeOffset="52056.779">11956 3792 1162 0,'3'6'49'0,"1"-1"-39"16,-4-5-31-16,7 0-7 15,0 0 0-15</inkml:trace>
  <inkml:trace contextRef="#ctx0" brushRef="#br0" timeOffset="52694.665">12277 3945 1637 0,'-4'17'34'0,"1"-8"8"0,-1 3-34 0,1 0-8 0,-1-1 0 0,1 1 0 16,3-6 46-16,-4 3 7 0,4 3 2 0,0-1 0 15,0-5-18-15,0 0-3 0,0-6-1 0,0 6 0 16,0 6-21-16,4-6-12 0,-1-1 12 0,-3 1-12 15,0 3 10-15,4-9-10 0,-4 0 8 0,0 6-8 16,0-6 0-16,3 6 8 0,-3-6-8 0,0 0 0 16,0 6 0-16,0-6 8 0,0 0-8 0,0 0 0 15,0 0 28-15,0 0 0 0,0 0 0 0,0 0 0 16,0 0-12-16,0 0-1 0,0 0-1 0,0 0 0 16,0 0 8-16,0 0 2 0,0 0 0 0,0 0 0 15,0 0 2-15,0 0 1 0,0 0 0 0,0-6 0 16,0 0-27-16,0 0 0 0,4-3 8 0,-4 3-8 15,0 1-10-15,3-1-4 0,1-6-1 0,-4 6 0 16,3 6 15-16,1-6 0 0,-1-6-10 0,1 7 10 16,3-1 10-16,-4 0 6 0,4-3 2 0,-3 9 0 15,3-6-30-15,-3 0-7 0,3 0-1 0,0-970 0 16,-4 976 20-16,4 959 0 0,0-959 0 0,0 0 0 16,-7 0 12-16,7 0 7 0,0 0 1 0,-7 0 0 15,7 0-20-15,-3 6 0 0,3-1 0 0,-3 1 0 16,3 0 0-16,-4 0 0 0,4 0 0 0,-3 0 0 15,-1 3 0-15,4 2 0 0,-3 1 0 0,-1 0 0 0,1 0 0 0,-1 5 0 16,5-2 0-16,-5-3 0 0,1 5 0 0,-1-2 0 16,1 3 0-16,-1-6 0 0,1-1 0 0,-1-5 0 0,1 0 0 15,-4-6 0-15,0 0-13 0,3 6-7 0,-3-6 0 16,0 0-1 0,0 0-18-16,0 0-3 0,0 0-1 0,0-6 0 0,0-6-104 15,-3 1-21-15,-1-1-4 0</inkml:trace>
  <inkml:trace contextRef="#ctx0" brushRef="#br0" timeOffset="53245.166">12598 4062 1773 0,'0'6'50'0,"0"6"11"16,0-12-49-16,0 6-12 0,0-6 0 0,0 0 0 15,0 0 28-15,7 0 4 0,-4-6 0 0,4 6 0 16,4-6-20-16,-1 0-4 0,1 0-8 0,0-6 12 0,3 1-12 0,0 2 0 16,0-3 0-16,0 0 0 0,4 6-17 0,-4-5 3 0,0-1 1 0,-3 3 0 15,3 3-5-15,-7 0-1 0,3-5 0 0,1 5 0 16,-4 0 19-16,0 0 0 0,0-3 0 0,-3 0 0 15,-1 6 0-15,-3 3 0 0,0 0 0 0,4-6 0 16,-4 6 0-16,-4-5 0 0,1-1 0 0,-1 6 0 31,-3-6-15-31,0 6-2 0,0 0-1 0,-4-6 0 0,1 6 4 0,-1 0 1 0,-3 0 0 0,0 0 0 16,3 6 13-16,-6 0 0 0,6 0 0 0,-3-1 0 16,3 1 16-16,1 0 0 0,-1 0 0 0,1 3 0 15,-1-3 13-15,4 0 3 0,0 5 0 0,0-5 0 16,0 6-32-16,0-3 0 0,3-3 0 0,-3 6 0 15,4-1 11-15,-1 1-11 0,1 0 12 0,-1-3-12 16,4 2 14-16,0 1-4 0,0 0-1 0,0 0 0 16,0-1 12-16,0 4 3 0,0-9 0 0,0 6 0 15,0 5-6-15,0-8-1 0,4 9 0 0,-4-12 0 16,0 11-7-16,0-11-2 0,0 0 0 16,0-6 0-16,0 0-8 0,7 6 0 0,0-3 0 0,0 0 8 15,3 0 4-15,4 9 0 0,1-12 0 0,-1 5 0 16,0-5-12-16,3 0 0 0,5-5 0 0,-5-7 0 15,4 3-34-15,-3 3-2 16,3-6-1-16,0-5 0 0,-3 5-120 0,3 0-24 0,0 3-5 0</inkml:trace>
  <inkml:trace contextRef="#ctx0" brushRef="#br0" timeOffset="54414.193">13660 3945 1440 0,'0'0'30'0,"-4"5"6"0,4-5-28 16,-4 6-8-16,4-6 0 0,-3 6 0 0,3-6 45 0,-4 6 8 0,4-6 2 0,-3 9 0 16,-1-3-19-16,4 0-3 0,-3 5-1 0,3-5 0 15,-4 6-16-15,4 0-4 0,0 3-1 0,0 2 0 16,0-5-1 0,0 11 0-16,0-2 0 0,4 3 0 0,-4-4 1 0,0 10 0 0,3-13 0 15,1 10 0-15,-1-4 4 0,-3 7 1 0,4 2 0 0,-1-6 0 16,1 4 10-16,-4-4 2 0,4 4 1 0,-1-13 0 15,1 7 5-15,-4-4 1 0,3-2 0 16,1-3 0-16,-1-4-11 0,-3 1-3 0,4 0 0 0,-4-6 0 16,0 6-9-16,0-12-1 0,3 5-1 0,-3-5 0 15,0 0-1-15,0 0 0 0,0 0 0 0,0 0 0 16,0 0 7-16,0 0 0 0,0 0 1 0,0 0 0 16,0 0 5-16,0 0 1 0,0 0 0 0,0 0 0 15,-7-5-8-15,0-1-2 0,0 0 0 0,4 0 0 16,-1 0-13-16,4-6 0 0,-4 6 0 0,4 1 0 15,0-4 0-15,0 3 0 0,0-6 0 0,0 0 0 16,0 1 0-16,0-1 0 0,4 3-10 0,-4-9 10 16,0 7 0-16,0-13-10 0,4 9 10 0,-4-2 0 15,0-10 0-15,0 10 0 0,0-7 0 0,0 1 0 16,0-4 0-16,-4-8 0 0,4 3 0 0,-4-1 0 16,4 4 0-16,-3-1 0 0,-1 4 0 0,4 2 0 15,-3 4 0-15,-1 2 0 0,1 6 0 0,-1 1 0 16,1-1-8-16,3 6 8 0,0 6 0 0,0 0 0 15,0 0-15-15,0 0 4 0,0 0 1 0,0 0 0 0,0 0-5 16,7 0-1-16,0 0 0 0,0 3 0 0,4 0 16 16,-4-3 0-16,3 3 0 0,-3-3 0 0,4 0 0 0,-1 0-9 0,1 0 9 15,3 0 0-15,-3 0 0 0,3-3 0 0,0 3 0 16,-3 0 0-16,3-3 0 0,-4 3 0 16,4-3 0-16,0 3 0 0,-3 0 0 0,0 0 0 0,-1 0 0 15,1 3 0-15,-4 0 0 0,0 0 0 16,3 0 0-16,-3 3 0 0,-3 0-8 0,3-1 8 15,-3 1-8-15,-1 0 8 0,1 6 0 0,-4-6-10 0,0 3 10 0,0 8 0 16,-4-5-20-16,1 0 4 0,-1 2 0 0,-3-2 0 16,0 6 16-16,0 0 0 0,0-7-8 0,0 1 8 15,-4 3 11-15,1 2 5 0,-1-5 2 0,0-6 0 16,1 0-18-16,-4-6 0 0,3 0 0 0,-3-3 0 16,4 3 11-16,-5 3-11 0,1-3 10 0,-3 3-10 15,-1-6 12-15,4 0-4 0,-4 0-8 0,1-3 12 16,-1 0-12-16,4 0 0 0,0 1 0 0,3 5 0 15,1-12-30-15,3 6 1 0,3 0 0 0,0 0 0 16,4 6-23-16,0 0-5 0,0 0-1 0,0 0 0 16,0 0-12-16,0 0-2 0,0 0-1 0,0 0 0 15,0 0-27-15,4 0-4 0,0 0-2 0,6 0 0 16,1 3 5-16,-1 0 1 0,4-3 0 0</inkml:trace>
  <inkml:trace contextRef="#ctx0" brushRef="#br0" timeOffset="55109.857">14199 4056 1634 0,'0'0'34'0,"0"0"7"0,0 0-33 0,0 0-8 0,0 0 0 0,0 0 0 15,-7 6 68-15,7-6 11 0,-7 0 2 0,0 0 1 16,7 0-37-16,-7 0-7 0,0 0-2 0,0 0 0 16,7 0-15-16,-11 0-3 0,11 0-1 0,-7 0 0 15,0 0-8-15,-3 0-1 0,3 0-8 0,-4 6 12 16,11-6-12-16,-11 0 8 0,11 0-8 0,-7 6 0 15,0 0 0-15,0 0 0 0,0 2 0 0,4-2 0 16,-1 6 0-16,4-6 0 0,-3 6 0 0,6 0 0 16,-3-1 0-16,0-2 0 0,4 3 0 0,-1 0 0 15,-3-1 0-15,4-5 0 0,-1 0 0 0,1 0 0 16,-1 0 0-16,-3-3 0 0,0 9 0 0,4-7 0 16,-4 1 0-16,0-6 0 0,7 6 0 0,-7-6 0 15,0 6 16-15,0-6-2 0,0 0-1 0,0 0 0 16,0 0 7-16,0 0 2 0,7-6 0 0,0 6 0 15,0 0-11-15,0-6-3 0,0 6 0 0,0 0 0 16,0-11-8-16,0-1 0 0,0 3 9 0,0-3-9 0,1 1 0 16,-1-7 0-16,-4 6 0 0,4-3 0 0,-3 4 0 15,-1-1 0-15,4 0 0 0,-3-3-8 0,-4 4-2 0,3-1 0 16,1 6 0-16,-4 0 0 0,0 6 10 0,0 0 0 16,3-6-9-16,-3 6 9 0,0 0 0 0,0 0 0 15,0-6 0-15,0 6 0 0,0 0 0 0,0 0 0 16,0 0 0-16,0 0 0 0,0 0 0 0,0 0 0 15,4 12 0-15,-1-6 0 0,5 0-11 0,-5 6 11 16,4-4-8-16,-3 1 8 0,3 6 0 0,-4-3 0 0,4 5 0 16,-3-8 0-16,3 0 0 0,-4 6 0 0,1-3 0 0,-1-1 0 15,1-5 0-15,-4-6 0 0,0 0 0 0,0 0 0 16,0 0 0-16,0 0 0 0,4 6 0 0,-4-6 0 16,0 0-22-16,0 0 1 0,0 0 0 0,0 0 0 15,0 0-27-15,0 0-6 0,0 0-1 16,0 0 0-16,0 0-36 0,0 0-7 0,0 0-2 0,0 0 0 15,3 0 10-15,-3 0 2 0,0 0 0 0</inkml:trace>
  <inkml:trace contextRef="#ctx0" brushRef="#br0" timeOffset="55796.786">14633 3956 971 0,'0'0'20'0,"0"0"6"16,0 0-26-16,0 0 0 0,0 0 0 0,-7-6 0 0,7 6 65 0,0 0 8 0,-7-5 2 0,0 5 0 16,7 0 5-16,-11 5 0 0,4 1 1 0,0-6 0 15,7 0-5-15,-10 0-2 0,10 0 0 0,-7 0 0 16,0 0-12-16,-4 6-2 0,4-6-1 0,-4 6 0 15,1-6-20-15,-1 3-4 0,-3 3-1 0,4-3 0 16,-5 0-13-16,5 3-2 0,-4-6-1 0,3 11 0 16,1-11-8-16,-5 6-2 0,8 0 0 0,-3 0 0 15,3 0-8-15,3 0 0 0,1-6 0 0,-1 6 0 16,4-6 0-16,-3 9 0 0,3-4 0 0,0-5 0 16,0 0 0-16,0 0 0 0,0 6 0 0,0-6 0 15,0 12 0-15,0-12-11 0,3 6 11 16,-3-6-8-16,7 6 8 0,-7-6-8 0,11 0 8 0,-4 6-8 15,3-6 8-15,-2 6 0 0,2-4 0 0,-3 4-8 16,0-3 8-16,4 0 0 0,-11-3 0 0,7 6-8 16,3-6 8-16,-2 6 0 0,-8-6 0 0,10 0 0 15,-3 6 0-15,4-6 0 0,-4 0 0 0,3 6 0 16,1-6 0-16,-4 0 0 0,4 0 0 0,-1 6 0 16,-3 0 0-16,0-6 0 0,4 0 0 0,-4 0 0 15,4 5 0-15,-4-5 0 0,3 0 0 0,-3 6 0 16,-3-6 0-16,3 3 0 0,0 0 0 0,-4 0 0 15,-3-3 0-15,4 6 0 0,-4-6 0 0,0 6 0 16,0-6 0-16,0 0 9 0,3 6-9 0,-3-6 0 16,0 12 9-16,4-7-9 0,-4 1 0 0,0-6 9 0,0 6-9 0,-4 0 8 15,4-6-8-15,0 0 8 0,0 0-8 0,0 0 0 16,-3 3 0-16,-4 3 0 0,7-6 0 0,-11 12 8 16,4-7-8-16,0 1 0 0,0 0 0 0,0-6 0 15,7 0 8-15,-11 6-8 0,4 0 0 0,7-6 0 0,-10 0 0 16,-1 6-11-16,1-6-3 15,3 0-1-15,-4 0 0 0,11 0 0 0,0 0-8 0,0 0-1 16,0 0-1-16,-11 6 0 16,11-6-31-16,-7 3-7 0,7-3-1 0,0 0 0 15,0 0-29-15,-7 3-7 0,7-3 0 0,0 0-1 16,-7 6 14-16,7-6 3 0,-7 8 1 0,4-2 0 16,3-6-33-16,-4 6-6 0,1 0-2 0</inkml:trace>
  <inkml:trace contextRef="#ctx0" brushRef="#br0" timeOffset="65304.415">15812 4056 972 0,'0'0'41'0,"0"0"-33"16,0 0 48-16,0 0 8 0,-11 0 3 0,4 0 0 15,0 0 17-15,-4 0 4 0,4-6 1 0,-3 1 0 16,3-1-37-16,-4 0-7 0,-3 3-1 0,3-3-1 15,1-6-25-15,-4 6-5 0,6 0-1 0,-6-5 0 16,4 2-12-16,-4 3 0 0,0 3 0 0,-4 0 0 16,4 3 0-16,0-6 0 0,0 6 8 0,0 0-8 15,-1 6 0-15,1-6 0 0,-3 0 0 0,3 0 0 16,-1 3 10-16,1 0-1 0,4 3 0 0,-4 3 0 16,3-3-9-16,4-1 8 0,-4 1-8 0,4 6 8 15,0-6-8-15,4 0 0 0,-4 3 0 0,3 2 8 0,1 1-8 16,-1-6 0-16,1 0 0 0,3 6 0 0,-4-4 8 15,4 1 7-15,0 0 1 0,4 3 0 0,-1-6-16 16,-3 6 0-16,4-7 0 0,-1 1 0 0,1-3 0 16,-1 3 0-16,1 0 0 0,3 6 0 0,-4-12 0 15,-3 0 0-15,11 12 0 0,-4-12 0 0,0 0 12 16,4 0-3-16,-4-12-1 0,3 6 0 0,1-3 1 0,-1 0 0 0,5 0 0 16,-5-8 0-1,1 5-1-15,-1-6 0 0,1-2 0 0,-1-4 0 0,1-2-8 0,0 2 0 0,3-5 9 16,-7-3-9-16,3 5 0 0,-3-8 0 0,4 2-10 15,-4 4 10-15,-3-3-12 0,3 8 12 0,-4-5-12 0,1 2 12 16,-1 10-12-16,-3-13 12 0,0 10-12 0,-3 2 12 16,-1-8-9-16,1 8 9 0,-4-5 0 0,3 8-9 15,-3 3-7-15,-4-6 0 0,4 13-1 0,-3-7 0 16,3 6 17-16,0-3-12 0,3 0 12 0,-3 6-10 16,7 3 10-16,0 0-8 0,-3 0 8 0,3 0-8 15,0 0 8-15,0 0 0 0,0 0 0 0,0 0 0 16,-7 3 0-16,3 9 0 0,0 0 0 0,4 0-12 15,0 5 12-15,-3-2 0 0,3 8 0 0,0 1-8 16,3-6 8-16,-3 14 0 0,4-12 0 0,0 10 0 16,-4-7 0-16,3 10 0 0,1-10 0 0,-1 1 0 15,-3 2 16-15,4 4 6 0,-1-4 1 0,1-2 0 16,-1 2-23-16,1-2 0 0,-1-1 0 0,1-8 8 16,-1 8 1-16,-3-5 1 0,4-6 0 0,-1 8 0 15,-3-8-2-15,4 6-8 0,-1-7 12 0,-3 4-4 16,4-3-8-16,-4-6 10 0,0 6-10 0,0-7 10 15,0 1-10-15,0-6 0 0,0 9 9 0,0-9-9 16,0 6 0-16,0-6 0 0,0 6 0 0,0-6 0 16,-4 12-19-16,4-6-8 0,0-6-1 0,0 5-1 15,0 7-41-15,0-12-8 0,0 6-2 0,0-6 0 16,0 0-16-16,0 0-4 0,0 0-1 0,0 0 0 16,0 0-11-16,4 0-3 0,-1 6 0 0</inkml:trace>
  <inkml:trace contextRef="#ctx0" brushRef="#br0" timeOffset="65900.675">15759 4103 1333 0,'0'0'28'0,"0"0"6"15,0 0-34-15,0 0 0 0,0 0 0 0,0 0 0 16,0 9 20-16,0-9-4 0,0 0 0 0,3 6 0 16,-3-6 10-16,0 6 2 0,0-6 0 0,0 0 0 15,4 6 10-15,-4-6 2 0,0 0 1 0,7 0 0 0,3 0-17 16,-3 0-4-16,0 0-1 0,4 0 0 0,0-6-19 0,-1 6 0 0,1-6 0 0,3 6 0 15,-4-6 0-15,1 6 0 0,0 0 0 0,-1 0 0 16,-3-6 0-16,4 3 0 0,-4 0 0 0,0-3 0 16,0 4 0-16,-4-4 0 0,-3 6 8 0,0 0-8 15,0 0 11-15,0 0-2 0,0 0 0 0,0 0 0 16,-3-6-9-16,-1 0 10 0,1 0-10 0,-4 0 10 16,0 0-28-16,0 0-6 0,-4-5 0 0,1 5-1 31,-1-3-23-31,-7 9-4 0,4-12 0 0,0 6-1 0,0 0 25 0,0 6 4 15,0-11 2-15,0 11 0 0,0-6 22 0,3 3 0 0,-3 3 0 16,7 0 0-16,-4-3 0 0,11 3 0 0,0 0 10 0,-3 6-10 16,-1 0 0-16,1 5 0 0,3 1 0 0,0 0-12 15,3-3 3-15,4 8 1 0,-3 1 0 0,3-6 0 16,0 5 8-16,0-2 8 0,0 3-8 0,0-1 11 16,0-2 6-16,0 3 2 0,4-6 0 0,-4 5 0 15,0-11 21-15,0 3 4 0,4 3 0 0,-4-7 1 16,0 1-18-16,-4 0-4 0,4 0-1 0,0 0 0 15,-3 0 16-15,3 0 3 0,-7-6 1 0,7 3 0 16,0 0-16-16,0 0-3 0,0 0-1 0,4-1 0 16,-4 4-22-16,0-6 0 0,3 6 0 0,1-6 0 15,-1 0-12-15,5 0-6 0,-5 0-2 0</inkml:trace>
  <inkml:trace contextRef="#ctx0" brushRef="#br0" timeOffset="66936.803">16831 4103 1568 0,'-3'9'32'0,"-5"-3"9"0,1-6-33 0,7 0-8 0,-7 6 0 0,4 0 0 16,3-6 38-16,-7 12 6 0,3-1 0 0,4-5 1 15,-3 3-19-15,3 3-4 0,0 0-1 0,0-7 0 16,0 1-1-16,0 6 0 0,3-6 0 0,-3 9 0 0,4-10-6 0,-4 13-2 15,3-6 0-15,1 14 0 0,-1-8-3 0,1 0-1 0,-1 8 0 0,1-2 0 16,3-7 8-16,-3 10 2 0,-1-4 0 0,1-2 0 16,-1 2 6-16,1 7 2 0,-1-10 0 0,1 4 0 15,3-7 0-15,-4 10 0 0,1-4 0 16,-4-2 0-16,3-3-13 0,1-1-2 16,-4 1-1-16,0-9 0 0,0 2-10 0,0 1 12 0,0 0-12 15,3-6 12-15,-3-6 8 16,-3 12 1-16,3-12 1 0,0 0 0 15,0 0-2-15,0 0-1 0,0 0 0 0,0 0 0 0,0 0 5 0,-7-6 0 0,0 6 1 0,0-6 0 16,0 0-25-16,3 0-14 0,-3 0 2 0,0-6 0 16,3 1 12-16,-3 2 16 0,0-9-3 0,4 1-1 15,-4 5-12-15,3-3-10 0,-3-2 2 0,0-1 0 16,0 0 0-16,0 4 0 0,0-10 0 0,0 6 0 16,0 4-2-16,0-10 0 0,3 7 0 0,-3-4 0 15,4 3 10-15,-4 1 0 0,3-10 0 0,1 10 0 16,3-1 0-16,0 0 0 0,3 4 0 0,-3-4 0 15,4 0 0-15,-4 7-12 0,3-4 12 0,1 3-12 16,-1 0 12-16,1-8 0 0,3 8 0 0,0-6-8 16,0 1 8-16,0 5 0 0,4 0 0 0,-4 3 0 15,0-8 0-15,0 11 0 0,0-6 0 0,0 3 0 0,0 3 0 16,-4 3 0-16,4-5 0 0,1 8 0 16,-1 0 0-16,0 0-8 0,-4 0 0 0,-3 0 0 0,7 0-12 0,-7 0-1 15,0 0-1-15,7 0 0 16,-3 8 22-16,6-2-11 0,-3-3 11 0,0 6-8 0,4-9 8 0,0 6-12 15,-4 0 12-15,0 0-12 16,0 6 12-16,0-7 0 0,0-5 0 0,0 6-8 16,0 0 8-16,-3 3-8 0,3 3 8 0,-4 0-8 15,1-7 8-15,-1 7-8 0,1-6 8 0,-1 3-8 16,1 3 8-16,-4-12 0 0,0 0 0 0,-4 5 0 0,1 7 0 0,3-6 0 16,-4 6 0-16,-3 0 0 0,4-4 0 0,-4 4 0 15,-1 0 0-15,-2-6 0 0,3 6 8 0,-4-12-8 0,1 6 8 16,-4-6-8-16,3 2 30 0,-3-2 2 0,0 3 0 15,3-3 0-15,-3 0-32 0,0-3 0 0,0 3 0 0,0-2 0 16,0-4 0-16,3 6 0 16,0-12 0-16,1 12 0 15,3-6-16-15,0 0-10 0,0 6-2 0,7 0 0 16,-4 0-6-16,4 0-2 0,-7-6 0 0,7 6 0 0,0 0-51 16,0 0-10-16,0 0-3 0,0 0 0 15,0 0-121-15,0 0-25 0</inkml:trace>
  <inkml:trace contextRef="#ctx0" brushRef="#br0" timeOffset="67554.028">17223 4180 988 0,'-7'6'41'0,"-1"0"-33"16,5-6 67-16,-4 5 13 0,7-5 2 0,-7 0 1 16,0 6-15-16,0 0-4 0,0-6 0 0,0 6 0 15,0-6-19-15,0 3-4 0,-1 3-1 0,1-3 0 31,0 6-6-31,0-9-2 0,-3 0 0 0,3 0 0 0,-4 0-14 0,4 5-3 0,0 1-1 0,0 0 0 16,0 0-3-16,0 0-1 0,0 6 0 0,3 0 0 16,-3-4-8-16,4 4-2 0,3 0 0 0,-4 6 0 15,4-10-8-15,0 10 0 0,0-6 0 0,0-1 0 16,4 1 0-16,-4-3 8 0,3 9-8 0,1-12 8 16,-1 5-8-16,4 1 0 0,0-6 0 0,0 3 0 15,4-3 8-15,-4 5 0 0,4-11 0 0,3 6 0 16,-4 0-8-16,4-6 0 0,-3 0 0 0,0 0 0 15,3-6 0-15,-4 0 0 0,1 1 0 0,-1-1-11 16,5-3 11-16,-5-3 11 0,4 6-3 0,-3-6 0 16,-4 1 5-16,0-1 1 0,0 0 0 0,-3 3 0 15,-1-8-5-15,1 5-1 0,-1-3 0 0,1 4 0 16,-1-7-8-16,-3 6 0 0,0 0 0 0,-3 1 8 16,3 2-8-16,-4-3 0 0,1 0 0 0,-4 6 0 15,-1 6 0-15,5-6-11 0,-4 6 3 0,0-5 0 16,-4 5-7-16,4 0-1 0,0 0 0 0,0 0 0 15,-4 5 16-15,4 1-11 0,0 0 11 0,0-6-10 16,0 12 2-16,0-6 0 0,0 3 0 0,0 0 0 16,0-1-9-16,4-2-2 0,-5 0 0 0,5 6 0 15,-4 0 7-15,3-6 2 0,1-4 0 0,3-2 0 16,-4 9-3-16,4-9-1 0,-3 9 0 0,3-9 0 16,-4 6-21-16,4-6-4 0,-3 12-1 0</inkml:trace>
  <inkml:trace contextRef="#ctx0" brushRef="#br0" timeOffset="68083.852">17417 4309 933 0,'0'0'26'0,"0"0"6"16,0 0-32-16,0 0 0 0,0 0 0 0,0 0 0 16,0 0 62-16,0 0 6 0,0 0 0 0,0 0 1 15,0 0-13-15,0 0-4 0,0 0 0 0,-7 6 0 16,7-6-35-16,0 0-7 0,-7 6-2 0,7-6 0 15,0 0 5-15,0 0 1 0,-4 6 0 0,4 6 0 16,-4-10 22-16,4 7 5 0,0 0 1 0,0 3 0 0,0 0-9 0,-3-7-1 16,3 7-1-16,3-6 0 0,-3 0 8 0,0 9 1 0,4-9 1 15,0-1 0-15,-4 7-5 0,3-6 0 0,1 0-1 0,-1 3 0 16,1-3-11-16,3 0-3 0,-4-1 0 0,4 1 0 16,0-6-9-16,0 6-1 15,4-6-1-15,-4 6 0 0,4-6 2 0,-4 0 1 0,3 0 0 16,1 0 0-16,-4-6 2 15,0 6 0-15,0-6 0 0,0 0 0 0,0 1-3 0,0-4-1 16,0-3 0-16,0 6 0 0,0-6 2 0,-3 1 1 0,3-7 0 16,0 3 0-16,0 3-14 0,-3 1 8 0,-1-7-8 0,4 0 0 15,-3 4 8-15,-1 2-8 0,1 0 0 0,3-2 0 16,-4-4 0-16,1 12 0 0,-4 6 0 0,0 0 0 16,3-6-20-16,1 0-1 0,-1-6 0 0,-3 7 0 15,0-10-41 1,0 9-8-16,0-6-2 0</inkml:trace>
  <inkml:trace contextRef="#ctx0" brushRef="#br0" timeOffset="68563.94">17798 3759 1196 0,'0'12'24'0,"0"-6"8"0,-4 0-32 16,4 3 0-16,0 2 0 0,0 1 0 0,0 0 51 0,0 0 4 0,0-1 1 0,-3 4 0 16,3 3-28-16,0-1-6 0,-4 1-1 0,4 3 0 15,-3 2 14-15,-1 4 2 0,4-4 1 0,-4 1 0 16,1 8-3-16,-1-3-1 0,1 4 0 16,-1-4 0-16,1 4 5 0,-4-4 1 0,3 9 0 0,1-6 0 15,-4 4-2-15,3-4 0 0,1 3 0 0,-1-2 0 16,1-10 2-16,3 10 1 0,0-10 0 0,0-2 0 15,0 2-13-15,3-5-4 0,-3-6 0 0,4-1 0 16,-4-2-4-16,3 3-2 0,-3-12 0 0,0 0 0 16,0 0-18-16,0 0 0 0,0 0 0 0,0 0 0 15,0 0-30-15,4-12-10 0,-1 3-1 0,4 3-1 16,-3-5-30-16,-1 5-5 0,-3-12-2 0,4 12 0 16,-1-8-120-16,1 8-24 0</inkml:trace>
  <inkml:trace contextRef="#ctx0" brushRef="#br0" timeOffset="69370.815">17914 4315 1166 0,'0'0'49'0,"0"0"-39"16,-3 6 53-16,3 6 10 0,-4-6 3 0,4-1 0 15,0 4-20-15,0 3-3 0,0 0-1 0,4-6 0 16,-1 5-23-16,-3-2-5 0,4 3 0 0,-4 6-1 16,3-7-7-16,-3 7 0 0,4 3-1 0,-1-4 0 15,1 1-15-15,-1-1 0 0,1 4 8 0,-1 3-8 16,4-7 0-16,-3 10 0 0,-1-10 8 0,1 4-8 15,-1-3 20-15,1-1 2 0,-1 1 0 0,1-4 0 16,0 10 0-16,-1-12 0 0,1 2 0 16,-1 4 0-16,1-6 16 0,-1 0 3 0,1-1 1 0,-4-5 0 15,0 6-34-15,0-12-8 0,0 9 0 0,0-9 0 16,0 0 21-16,0 0 6 0,0 0 1 0,0 0 0 16,0 0 13-16,0 0 3 0,0 0 1 0,0 0 0 15,0 0-19-15,0 0-4 0,0 0-1 0,0 0 0 16,-7-6 11-16,3 0 3 0,1-3 0 0,-1 3 0 15,-3 1-22-15,3-7-4 0,1 6-1 0,-4-12 0 16,0 6-8-16,3-2 0 0,-3 2 0 0,0 0 0 0,4-5 0 16,-4 2 0-16,0-3 0 0,0 1 0 15,-1-10 0-15,1 10-12 0,0-1 2 0,-3-9 1 0,6 10 9 0,-6-7-8 16,6 4 8-16,-3-4-8 16,4 7 8-16,-1-4 0 0,1 3 10 0,-1 7-10 0,4-10 0 15,-4 9 0-15,4 0 0 0,-3 1 0 0,3-1 0 16,0 0 0-16,0 3 0 0,3 4 0 0,1-1 0 0,0 0 0 15,3 0 0-15,3 0 0 0,-3 0-10 0,7 0-8 16,-3 6-2-16,3-6 0 0,0 6 4 16,0-6 1-16,4 4 0 0,-4 2 0 0,0-3 15 15,4 0 8-15,-4 0 0 0,0 0-8 0,-3-3 0 16,3 0-14-16,-4 6 1 0,-3-6 0 0,0 6 13 0,4 0 0 0,-4 0 0 0,-7 0 0 16,4 0-13-16,-4 0 3 0,0 0 1 0,0 0 0 15,0 0-9-15,7 0-2 0,-7 0 0 0,3 12 0 16,-3-3 3-16,0 0 0 0,0-1 0 0,-3 4 0 15,-1 0 3-15,-3 6 1 0,0-7 0 0,-4 4 0 16,1 3 13-16,-1-7-11 0,4 1 11 0,-3 3-10 16,-1-3 10-16,0-1 0 0,1-5 0 0,-4 6-8 15,3-6 8-15,0 0 0 0,1 3 10 0,3-9-10 16,-4 0 19-16,4 0-3 0,0 0 0 0,0 0 0 16,0-6-8-16,0 0-8 0,3-3 12 0,-3 9-12 15,4-6-8-15,3 6-9 0,-4-6-2 0,4 0 0 16,0 0-33-16,0 1-6 15,4-1-2-15,-1 0 0 0,1 0-30 0,3 0-6 16,0 3-2-16,4 3 0 0,-1-3-135 0,1 0-27 0,3 3-6 0</inkml:trace>
  <inkml:trace contextRef="#ctx0" brushRef="#br0" timeOffset="69942.388">18196 4339 843 0,'0'0'36'0,"0"0"-36"16,0 0 84-16,0 0 11 0,0 0 1 0,0 0 1 15,0 0-9-15,0 0-3 0,0 0 0 0,0 0 0 16,0 0-18-16,0 0-4 0,0 0-1 0,0 2 0 16,0-2-17-16,0 6-3 0,0-6-1 0,4 12 0 15,-4-12-19-15,3 6-4 0,1-6-1 0,-1 6 0 16,-3-6 3-16,7 6 1 0,0-6 0 0,1 0 0 15,-1 0-3-15,-4 0-1 0,4 0 0 0,0 0 0 16,0 0-5-16,0 0-2 0,0 0 0 0,0 0 0 16,1 0-2-16,-1-6-8 0,0 0 12 0,0 6-4 15,3-6-8-15,-3 6 0 0,4-6 0 0,0 3 0 16,-1 0 0-16,1-3 0 0,-4 4 0 0,3 2 0 16,-3-6 0-16,4 0 0 0,-4 0 0 0,0 0 0 15,4 0 0-15,-8 6 8 0,4-6-8 0,-3 0 0 16,-4-2 0-16,3 5 0 0,-6-6 0 0,3 3 0 15,-4 0 0-15,-3-6-12 0,0 6 4 0,0 6 8 16,-4-6-22-16,-3 6 3 0,0 6 1 0,0-6 0 16,0 0 8-16,0-6 2 0,0 1 0 0,0 5 0 15,-4 0 8-15,0 5-12 0,1 1 12 0,-1 0-12 16,0 0 12-16,4 0 0 0,4 6-9 0,-1-3 9 16,1 2 0-16,3-5 0 0,0 6 0 0,-1 6 0 0,1-12 0 15,4 5 0-15,-1-2 0 0,1 9 0 0,-1-12 0 16,1 5 0-16,-1-5 0 0,4 3 8 0,0 9-8 15,0-12 0-15,-3 5 9 0,3 1-9 0,0 0 8 16,0 3-8-16,0-10 10 0,3 7-10 0,-3 6 10 0,4-9-10 16,3-1 10-16,-4 7-10 0,8-9 10 15,0 6-10-15,-1 0 10 0,4-7-10 16,4-2 8-16,-1 3-8 0,8-3 0 0,-4 0 9 0,1 0-9 0,-1-3 0 16,3-3 0-16,-2 0 0 15,2-3-48-15,-3 0-12 0,4 1-3 0</inkml:trace>
  <inkml:trace contextRef="#ctx0" brushRef="#br0" timeOffset="70289.47">18634 4488 1655 0,'0'0'34'0,"0"6"10"0,-4 0-36 16,4 6-8-16,0 0 0 0,0-6 0 15,0 2 0-15,0-2 0 0,0-6 0 0,0 0 8 16,0 0 0-16,0 0 0 0,0 0 0 0,0 0 0 0,0 0-8 0,0 0 0 0,0 0 0 0,0 0 0 16,0 0 0-16,0 0-12 0,0 0 4 0,0 0 8 31,0 0-61-31,0 0-5 0,4-6-1 0</inkml:trace>
  <inkml:trace contextRef="#ctx0" brushRef="#br0" timeOffset="88016.507">7571 11371 1130 0,'0'0'32'0,"0"0"8"16,0 0-32-16,0 0-8 0,0 0 0 0,0 0 0 16,0 0 40-16,0 0 8 0,-4 11 0 0,4-11 1 0,-3 3 2 0,3 6 0 15,-4-3 0-15,0 6 0 16,4-6-31-16,-3 2-5 0,-1 1-2 0,4 0 0 0,-3 3 19 0,3 0 4 16,-4-1 1-16,4 1 0 0,4 9-17 0,-4 8-3 15,3-14-1-15,1 14 0 16,-1-5-4-16,1 8 0 0,0 0-1 0,3 4 0 0,-4-10-3 15,1 9-8-15,3-11 12 0,-4 14-4 0,1-6 3 0,-1 10 0 0,1-4 0 16,-4-3 0-16,3 3 8 0,1-8 1 0,-4-7 1 16,0 4 0-16,0-7-1 0,0 4 0 0,0-7 0 15,-4 4 0-15,1-6-3 0,-1 5-1 0,-3-5 0 0,0-3 0 16,4 2-3-16,-4-5-1 0,0 9 0 16,-1-9 0-16,-2 0-4 15,-1-4-8-15,8 1 11 0,-15 3-11 0,4-3 10 16,0 0-10-16,0-6 8 0,-4-6-8 15,-3-12 0-15,3 1 0 0,-3-10 0 0,4 4 0 0,-1 2-11 0,4 4-1 0,0 5 0 16,3-6 0-16,1 3-3 0,-1-8-1 0,0-4 0 0,4-2 0 16,-3 6-40-16,3-4-9 15,3 4-2-15</inkml:trace>
  <inkml:trace contextRef="#ctx0" brushRef="#br0" timeOffset="88382.221">7190 11332 1136 0,'0'0'24'0,"0"0"4"15,0 0-28-15,0 0 0 0,0 0 0 0,0 0 0 16,0 0 46-16,0 0 3 0,0 0 1 0,0 0 0 16,0 0-2-16,0 0-1 0,0 0 0 0,0 0 0 15,0 0-22-15,0 0-4 0,0 0-1 0,3 0 0 0,8 0 27 0,-4 6 5 0,3-6 0 16,1 0 1-16,0 0-33 0,-1 0-8 0,1 0 0 0,6 0-1 16,-6 0-2-16,7 6 0 0,-1-6 0 15,4 0 0-15,-3 6-9 0,3-12 0 16,0 6 0-16,1 0 0 0,-1-6 0 0,0-6-12 0,0 7 2 15,4-1 1 1,-1 3-15-16,-2 0-2 0,2 3-1 0,1 3 0 0,0-3-59 16,-1 3-12-16,5-3-2 0</inkml:trace>
  <inkml:trace contextRef="#ctx0" brushRef="#br0" timeOffset="93919.994">7888 11906 995 0,'0'8'20'0,"-3"4"6"15,3-12-26-15,0 12 0 0,0-12 0 0,-7 18 0 16,-1-7 102-16,5 1 15 0,-4 6 3 0,0 2 1 16,0-8-28-16,0 9-5 0,0-1-2 0,0 1 0 15,7-21-10-15,0 0-3 0,-7-6 0 0,-1 6 0 16,8 0-15-16,0 0-3 0,-7 12-1 0,7-12 0 15,0 0-33-15,0 0-6 0,4 0-2 0,-4-6 0 16,7 6-4-16,-3 6-1 0,3-3 0 0,0 2 0 16,0 4-8-16,3 0 8 0,-3 3-8 0,4 0 8 15,0-12-8-15,-4 0 0 0,3-6 0 0,1 6 0 0,-8 0 0 16,4 0-9-16,0 6 9 0,0 5-13 0,-7-11-6 16,0 0-1-16,4 3 0 0,-4-3 0 0,0 0 5 0,0 0 1 0,7 6 0 15,-7-6 0-15,0-6-1 0,0-8 0 0,0-7 0 16,-3 3 0-1,3 7-17-15,-4-7-4 0,4 0-1 0,-7 7 0 0,3-1 14 16,1-3 3-16,-4 9 1 0,0-8 0 16,3 2 10-16,-6-3 9 0,3 0-13 0,-4 1 5 0,4-1 8 0,-4 6 0 0,1 0 0 15,-1 1 0-15,1 8 0 0,-1 0 12 0,4 0-4 0,-4 5 0 16,4 1 4-16,0 9 0 0,4 3 1 0,-8-1 0 16,4-2-13-16,4 3 11 0,-4-1-11 0,3-5 10 15,-3 9 5-15,0-4 1 0,0 7 0 0,0-4 0 16,3 10-16-16,-3-13 0 0,4 7 0 0,-1-3 0 15,4-10 31-15,0 7 3 0,4-6 1 0,-1-4 0 16,1-2-25-16,-4-6-10 0,0 0 8 0,7 6-8 16,3-6 14-16,1 0-2 0,0 0-1 0,-1 0 0 15,1 6-11-15,3 6 0 0,3-3 0 0,-2-3 0 16,6-3-111-16,-4-6-24 0,1-3-5 0</inkml:trace>
  <inkml:trace contextRef="#ctx0" brushRef="#br0" timeOffset="94671.486">8717 12161 1116 0,'0'0'32'0,"0"0"6"15,0 0-30-15,0 0-8 0,-3-3 0 0,-1-2 0 16,4-1 44-16,0 0 7 0,0-3 1 0,0 9 1 16,0 0 31-16,0 0 7 0,0 0 1 0,4 9 0 15,-4-3-20-15,0 0-3 0,0-6-1 0,0 5 0 16,3-2-28-16,-3-3-7 0,0 0-1 0,0 9 0 16,0 3-32-16,-3 0 0 0,3 2 0 0,-4-2 0 15,4 0 40-15,-3-3 0 0,3 0 1 0,0 5 0 16,-4-2-28-16,4-6-5 0,-3 0-8 0,-1 3 11 15,0-4-11-15,1 4 0 0,-1 6 0 0,4-9 8 16,-3 0-8-16,-1-6 12 0,4 0-12 0,0 0 12 16,0 0-3-16,0 0 0 0,0 0 0 0,0 0 0 15,0 0-9-15,0 0 0 0,0 0 0 0,-3 0 0 0,-1 0 0 16,1-6 0-16,-1 6 0 0,1-6 0 0,-1-6 0 0,1 3 0 16,-1-2 0-16,1-1 0 0,-1-6 9 0,4 4 0 0,0-1 0 15,-3 0 0-15,3-2-9 0,-4 2-12 16,0-6 2-16,4 7 1 0,0-4 9 0,0-6 0 15,0 10 0-15,4-13 0 0,-4 13 0 16,4-4-10-16,-1 3 10 0,1 0-10 0,3 7 10 0,-4-1-8 16,4 0 8-16,-7 9-8 0,11-3 0 15,-4 0 0-15,3 0 0 0,-10 3 0 0,11 0 8 16,0 0-12-16,-1 3 12 0,-3 6-12 0,0 0 4 0,-3 3 0 0,-1-1 0 0,1 7 0 16,-4-6 8-16,3-3 0 0,-3-1 0 0,4 7-8 15,-1 6 8-15,-3-4 0 0,4 13 0 0,-4-10 0 16,4 4 8-16,-4-7-8 0,0 1 10 0,0 0-10 15,3-4 11-15,-3 4-11 0,0 0 12 0,0-7-12 16,0 4 9-16,0-3-9 0,0-6 0 0,0 5 9 16,0-5-9-16,0 6 10 0,0-3-10 0,0 0 10 15,0-9-2-15,0 0-8 0,0 0 12 0,0 0-4 16,0 0-8-16,0 0-14 0,0-6 3 0</inkml:trace>
  <inkml:trace contextRef="#ctx0" brushRef="#br0" timeOffset="95285.489">8894 12123 1485 0,'-8'18'31'0,"5"-6"7"0,-1-4-30 0,-3-2-8 0,7-6 0 0,0 0 0 15,0 0 78-15,0 0 14 0,-3 3 4 0,3-3 0 16,0 9-28-16,0-9-4 0,0 0-2 0,0 0 0 15,0 0-22-15,0 0-5 0,0 0-1 0,0 0 0 16,0 0-6-16,0 0-2 0,0 9 0 0,0-3 0 16,3 3-8-16,1-4-2 0,-1 1 0 0,1 0 0 15,-1 0-16-15,5 0 10 0,-5-3-10 0,4 3 8 16,0-3-8-16,0 3 0 0,0-4 0 0,0-2 8 16,0-8-8-16,0-4 0 0,4-6 0 0,-4-5 0 15,0 2 0-15,-3 4 0 0,3 5 0 0,-4-6 0 16,1 12-12-16,-4 6 3 0,0 0 0 0,0 0 0 15,0 0-4-15,0 0-1 0,0-6 0 0,3-2 0 16,-3 5-11-16,-3 0-3 0,3-3 0 0,-4 0 0 16,4 0 6-16,-3-6 1 0,-1 6 0 0,-3-2 0 15,0-1 0-15,0 0 0 0,0-3 0 0,0 6 0 0,0 0 21 16,-4 6 0-16,4 0 0 0,0 6 0 0,-3 0 0 16,3 6 0-16,-4 3 0 0,4-1 8 0,0 1-8 15,0 6 0-15,0-4 9 0,3 1-9 0,-3 0 8 0,4-10-8 16,-1 4 10-16,4 3-10 0,0 0 8 15,4-4-8-15,-1 7 0 0,1-6 0 0,3-4 8 16,-4-2-8-16,4-6 0 0,4 6 0 0,-4-6 11 16,0 6-11-16,4 0 12 0,-4 0-12 15,0 0 0-15,3 0 0 0,-3 5 0 0,4-2 0 16,0 3-31-16,3-6-9 0,0 0-3 0</inkml:trace>
  <inkml:trace contextRef="#ctx0" brushRef="#br0" timeOffset="95783.813">9846 11385 1478 0,'-4'9'42'0,"1"3"9"0,-4 0-41 0,3-4-10 0,1 1 0 16,-1 0 0-16,1 3 91 0,-1-6 16 0,1 5 3 0,-1 4 1 16,1 0-59-16,3 5-12 0,-4 1-3 0,4 3 0 15,0 5 18-15,0 0 3 0,0 4 1 0,4-1 0 16,-1 3-42-16,-3 1-8 0,4-4-1 0,-1 0-8 16,1 1 10-16,-1-4-10 0,1 3 8 0,-1 4-8 15,4-10 8-15,-3 9-8 0,3-5 0 0,-3 2 8 16,-4-8-8-16,0-1 0 15,0-2 0-15,0-7 0 0,0-2 11 0,0-3-3 0,0-9-8 16,0 6 12-16,-4-3-2 0,4 3-1 0,0 0 0 0,-4-1 0 16,4-5 4-16,0 0 1 0,0 0 0 0,0 0 0 15,0 0-36 1,0-5-7-16,-3-4-2 0</inkml:trace>
  <inkml:trace contextRef="#ctx0" brushRef="#br0" timeOffset="96324.133">9948 12029 1364 0,'0'0'57'16,"-3"9"-45"-16,3-9 87 0,0 6 17 0,0-6 4 0,0 0 1 16,0 0-50-16,0 0-11 0,0-9-1 0,0 9-1 15,0 0-13-15,0 6-2 0,0 3-1 0,3-1 0 16,-3-2-13-16,7 0-2 0,-3-6-1 0,-1 3 0 16,5 3-12-16,-5 0-2 0,4 6-1 0,0-9 0 15,-3 5-11-15,3-2 0 0,-4 0 9 0,1 0-9 16,3-6 0-16,-4 0-15 0,1 0 3 0,3-3 0 15,-4 0 28-15,5-3 5 0,-5-3 2 0,4 1 0 16,-3 2-13-16,-1-12-2 0,4 9-8 0,-3-5 12 16,3-1-33-16,-4-9-7 0,1 4-2 0,3 2 0 15,-7 1 30-15,3-962 0 0,-3 1934 0 0,0-964 0 16,0 3-36-16,0 6-2 0,0-6 0 0,0 6 0 16,-7-5 1-16,0-7 0 0,4 6 0 0,3 6 0 15,-11-3 20-15,4 6 4 0,0 9 1 0,-3-6 0 16,2 2 2-16,1-2 1 0,0 3 0 0,0 12 0 0,0 5 9 15,0 1 16-15,4-7-4 0,-4 7-1 16,0-4 6-16,0 7 2 0,-1 2 0 0,5-3 0 16,-4-2 9-16,3-4 3 0,1 4 0 0,3-4 0 15,-4-5-4-15,4-9-1 0,0-3 0 0,0-6 0 16,0 0-12-16,4 5-2 0,3-2-1 0,0 0 0 16,0 0-11-16,4 6 0 0,-1-3 0 0,1-6 0 15,-1 0 0-15,4 0 0 0,1-12 10 0</inkml:trace>
  <inkml:trace contextRef="#ctx0" brushRef="#br0" timeOffset="97087.461">10936 12011 1326 0,'0'0'56'15,"0"0"-45"-15,0 0 81 0,0 0 17 0,0 0 3 0,0 0 1 16,0 0-28-16,0 0-5 0,0 0-2 0,0 0 0 16,0 0-22-16,0 0-5 0,0 0-1 0,0 0 0 15,0 0-25-15,0 0-5 0,0 0 0 0,0 0-1 16,0 0-3 0,0 0 0-16,0 0 0 0,0 0 0 0,0 6-16 0,0-6 10 0,0 0-10 0,0 0 8 15,0 12-8-15,4-3 0 0,-4 0 9 0,0-3-9 16,0-6 20-16,0 0-1 0,0 0 0 0,0-6 0 15,3-3-19-15,1-6 0 0,-1 0 0 0,-3 1 0 16,4-1-26-16,-1 9-2 0,-3 6-1 0,0-6 0 16,0 0-4-16,0 1-1 0,0-7 0 0,0 3 0 15,-3 0 15-15,3 9 3 0,0 0 1 0,-7-3 0 16,0-3-9-16,0 3-3 0,-4 0 0 0,0 6 0 16,1 0 17-16,-4 3 10 0,0 6-12 0,-1 0 12 15,1 2-11-15,0 1 11 0,0 0-10 0,0 0 10 16,3-4 0-16,1 1 12 0,-1 6-1 0,1-1 0 0,3-2-11 15,0 6 0-15,3-4 0 0,1 7 0 16,-1-7 20-16,4-5-2 0,-3 6 0 0,6-3 0 16,-3 2-1-16,4 1 0 0,3-4 0 0,-4 4 0 15,4-6-5-15,4-3 0 0,-4-3-1 0,3-1 0 16,1 1-1-16,0 0 0 0,-1 0 0 0,4 0 0 16,-3 0-10-16,3-6 10 0,0 6-10 0,0-6 10 15,-3 0-10-15,-1 0 0 0,1 0 0 0,0 0 0 16,-4-6-94-16,3 0-21 0,1-6-4 0</inkml:trace>
  <inkml:trace contextRef="#ctx0" brushRef="#br0" timeOffset="97554.471">11120 12097 1265 0,'0'0'53'0,"0"0"-42"16,-4 0 75-16,0 6 15 0,1 5 3 0,-1 1 1 16,1 3 0-16,3-3 0 0,-4-7 0 0,4 1 0 15,-3 3-33-15,3 0-6 0,0-3-2 0,-4 3 0 16,4 2-50-16,0-5-14 0,0 9 0 0,0-9 0 15,0-6 36-15,0 0 3 0,7-3 0 0,-7 3 0 16,7 9-31-16,-3 5-8 0,-1 13 0 0,1-12 0 16,3-1 8-16,0 1 0 0,0-9 0 0,4 0 0 15,-1-6 7-15,-3 0 1 0,4-6 1 0,-4 0 0 16,4 0-17-16,-4-3 0 0,0 9 0 0,0 0 0 16,3 0 0-16,-3-3 0 0,4 0 0 0,-4 0 0 15,0-2 0-15,0-1 0 0,-3 3 0 0,3-9 0 0,-4 0 55 16,1-2 7-16,-1-1 2 0,1 0 0 0,-1-2-52 15,1-4-12-15,-1 0 0 0,-3 7 0 16,4-7 0-16,-4 9 0 0,0 1 0 0,4 5 0 16,-4-12 0-16,0 3 0 0,0 1 0 0,0-1 0 15,-4 3-48-15,4 6-13 0,0-3-3 0,0 4 0 16,-4-7 0-16,4 0 0 0,-3 0 0 0,3 1 0 16,0-1-102-16,0 0-21 0,3 3-4 0</inkml:trace>
  <inkml:trace contextRef="#ctx0" brushRef="#br0" timeOffset="97856.791">11483 11997 1579 0,'-4'9'32'0,"1"2"10"16,-4 1-34-16,7-3-8 0,-4 3 0 0,4-4 0 0,-3 1 88 0,3 3 15 16,-4 0 3-16,1-6 1 15,-1 0-51-15,1 2-9 0,-1-2-3 0,1 0 0 16,-1 6-30-16,1-6-6 0,3 0-8 0,-4 5 11 16,4-5-11-16,-4 3 0 0,4 6 0 0,0-6 0 0,0 2-14 15,4-5-5-15,0 0-1 0,-1 3 0 16,-3-3-40-16,7 3-9 0,-3-3-2 0,-4-6 0 15,0 0-47-15,7 0-10 0,0 0-1 0</inkml:trace>
  <inkml:trace contextRef="#ctx0" brushRef="#br0" timeOffset="98062.96">11455 11647 1634 0,'-7'0'34'0,"7"0"7"0,0 0-33 0,-4 6-8 0,4 6 0 0,0-12 0 15,0 0 14-15,0 0 1 0,0 0 0 0,4 5 0 16,-4 4-15-16,3 0 0 0,-3 0 0 0,4 3 0 16,-1-7-69-1,1 7-20-15,3-6-4 0</inkml:trace>
  <inkml:trace contextRef="#ctx0" brushRef="#br0" timeOffset="98605.931">11815 11861 1337 0,'0'0'56'0,"0"0"-44"16,0 0 52-16,0 0 12 0,0 0 1 0,0 0 1 16,0 0 10-16,-11 0 3 0,4 3 0 0,0-3 0 15,0 3-22-15,0 0-4 0,3 3-1 0,-3-3 0 32,0 0-20-32,-3 0-5 0,2 0-1 0,1 3 0 0,-3 0-13 0,3 0-2 0,0 2-1 0,-4 1 0 15,4 0-12-15,0 3-2 0,-4 0-8 0,4-1 12 16,0-5 7-16,0 0 1 0,4 6 0 0,-1-6 0 15,4-6-20-15,0 0 0 0,0 0 0 0,0 6 0 16,4-1 0-16,-4 10 0 0,3-3 0 0,1 0 0 16,3-3 0-16,0 2 0 0,-4-5 0 0,4 6 0 15,-3-6 0-15,3 0-19 0,-3-6 4 0,-1 3 1 16,1 0 14-16,-1-3 0 0,1 2 0 0,-1 1 0 16,1-3 11-16,3 3-11 15,-4 0 10-15,-3-3-10 0,0 0 0 0,0 0 8 0,4-3-8 0,-4 3 0 16,0 0 0-16,7-3 0 0,-7 3 0 0,3-3 0 15,-3 3 0-15,0 0 0 0,8 0 0 0,-8 0 0 16,3 0 0-16,4 0-8 0,-7 0 8 0,0 0 0 16,0 0 0-16,0 0 0 0,0 0-8 0,7 6 8 15,-3 6 0-15,-1 12 14 0,1-1-2 0,-4 4-1 16,0-10-23-16,-4 4-5 0,1-9-1 0,-1-1 0 16,1 7 10-16,-1-3 8 0,1 2-12 0,-4 1 12 15,3-12-15-15,-3 0 4 0,0-6 1 0,0 0 0 16,-4-6-13-16,4 0-2 0,0 0-1 0,-3-3 0 15,2 3-136-15,1 3-27 0,0 1-6 0</inkml:trace>
  <inkml:trace contextRef="#ctx0" brushRef="#br0" timeOffset="98923.204">11892 12103 1541 0,'-3'8'44'0,"-1"1"9"15,4 6-42-15,0-3-11 0,0 2 0 0,0 4 0 16,0-3 79-16,0 5 13 0,0-5 4 0,0 0 0 16,0-1-35-16,0 4-6 0,0-6-2 0,-3-3 0 15,3 2-28-15,0 1-5 0,0-6-2 0,0 0 0 16,3 0-18-16,-3-6 0 0,0 6 8 0</inkml:trace>
  <inkml:trace contextRef="#ctx0" brushRef="#br0" timeOffset="99128.091">11882 11832 1272 0,'0'0'26'0,"0"0"7"0,0 0-33 0,0 0 0 0,0 0 0 15,0 0 0-15,0 0 29 0,0 0-1 0,0 0 0 0,0-9 0 16,0 6-66-16,3-3-14 0,4 1-2 0</inkml:trace>
  <inkml:trace contextRef="#ctx0" brushRef="#br0" timeOffset="99685.12">12037 11979 1792 0,'-7'3'51'0,"3"0"10"15,4 3-49-15,-3 3-12 0,3-1 0 0,0 7 0 16,-4-9 54-16,4 9 8 0,0-6 2 0,0 2 0 15,0-2-14-15,0 3-2 0,0 0-1 0,0-9 0 16,0 5-19-16,0-2-3 0,0-3-1 0,0 3 0 16,0 6-12-16,-3-6-4 0,3 0 0 0,0 0 0 0,0-1-8 15,-4 1 10-15,4 0-10 0,0-6 10 0,0 0-24 0,0 0-5 0,0 0-1 0,0 0 0 16,0 0 68-16,0 0 12 0,0 0 4 0,0 0 0 16,0 0-52-16,0 0-12 0,0 0 0 0,0 0 0 15,-3-6 0-15,3 0 0 0,0-5 0 0,-4-4 0 16,4 0 0-16,0 6 0 0,4-2 0 0,-4-7 0 15,3 3 0-15,-3-2 0 0,4-1 0 0,-1-3 0 16,4 4 0-16,-3-1 0 0,-1 1 0 16,4-4 0-16,0 6 0 0,0 1 0 0,0-7 0 15,1 9 0-15,-5 0 0 0,1 7 0 16,-1 2 0-16,-3 3 0 0,0 0 0 0,4 3 0 0,3-3 0 0,-4 8 0 16,4 4 0-16,-3 6 0 0,3-1 0 0,0 4 0 15,-4 3-21-15,1-4-7 0,-1 4-2 16,1-1 0-16,0 1-3 0,-4-4-1 0,0 10 0 15,0-10 0-15,0 10 34 0,0 5 0 0,0-3 0 0,0 1 0 16,0-16 0-16,0-17 0 0,0 0 0 0,0 0 0 16,-4 18 44-16,4-6 16 0,4 5 4 0,-4 4 0 15,3-15-103-15,-3 0-20 0,7-6-4 0,-3-6-1 16,-1 6 52-16,4-6 12 0,-3-6 0 0,3-3 0 16,0-2-208-16,0-16-38 0</inkml:trace>
  <inkml:trace contextRef="#ctx0" brushRef="#br0" timeOffset="100132.954">12263 12003 1550 0,'-4'5'65'0,"-3"4"-52"16,3-3 99-16,1-6 19 0,-1 6 4 0,1 6 1 15,3-6-41-15,0 3-8 0,0-1-2 0,0 1 0 16,3-3-47-16,1 0-10 0,-1-6-1 0,5 0-1 15,-1 0-4-15,-4-6-1 0,4 0 0 0,4 18 0 16,-1 3-11-16,-3-4-2 0,0-8-8 0,0 0 12 16,4 0-12-16,0-15 8 0,-1-23-8 0,1 9 0 15,-1 8 0-15,1 18-13 0,0 18 1 0,-1-12 0 16,1-6-7-16,-4-6-1 0,3-6 0 0,1-6 0 16,-8 7 10-16,5 2 2 0,-8 9 0 0,0 0 0 15,7-12-1-15,-4 6 0 0,1 0 0 0,-1-6 0 16,-3 7-16-16,0-4-3 0,-3 0-1 0,3 3 0 15,-7 0 29-15,3 0 0 0,-3 0 0 0,0 3 0 16,0-2 16-16,0 5 8 0,-4 5 3 0,4-2 0 16,0 6-27-16,0 0 0 0,0 3 0 0,0 5 0 15,0-5 0-15,0 0 0 0,0 6 0 0,3 2 0 16,-3-2 8-16,0 2-8 0,4-2 0 0,-1 8 8 16,1 4-8-16,-1 2 0 0,1 4 0 0,3-4 0 15,0-12 0-15,0 1 0 0,0-21 0 0,3 12 0 16,4-3 0-16,-3 2 0 0,-1 7 0 0,4-6 0 15,4-1 0-15,-4-2 0 0,3 3 0 0,1-3 0 16,3 0-29-16,0-3 1 0,4-1 1 0,0 1 0 16,-4 0-132-16,7 3-26 0,-4-3-6 0</inkml:trace>
  <inkml:trace contextRef="#ctx1" brushRef="#br0">13720 10283 0,'0'0'15,"-85"82"1,14 33-1,-13 58 1,-26 54 0,-6 72-1,14 92 1,52 68-16,57 67 16,50 59-1,52 141 1,177 221-1</inkml:trace>
  <inkml:trace contextRef="#ctx0" brushRef="#br0" timeOffset="102471.058">13010 12135 656 0,'-17'-12'13'0,"17"12"5"0,-4 0-18 0,4 0 0 0,0 0 0 0,0 0 0 15,0 0 96-15,-7 0 15 0,7 0 3 0,-3 0 1 16,-4-3-41-16,7 3-8 0,-7-3-2 0,7 3 0 16,-7 3 0-16,3 0 0 0,0 6 0 0,-3 0 0 15,7-9-51-15,-3 0-13 0,3 0 0 0,-7 6 0 16,3 5 74-16,-3 1 12 0,4 6 2 0,-1-3 1 15,1 2-45-15,-1-2-8 0,1 0-3 0,3-1 0 16,0 10-21-16,0-10-12 0,0 16 12 0,3-7-12 16,-3 16 0-16,4-4 0 0,-1 9 0 0,1 0 0 15,3-3 0-15,-4 3 0 0,4-5 0 0,-3 5 0 16,-1-3 0-16,1 3 0 0,-1-6 0 0,-3 3 0 16,4-3 38-16,0-8 1 0,-4-4 0 0,-4 4 0 15,4-4-25-15,0-2-5 0,0-1-1 0,0-2 0 16,0-4-8-16,0-5 0 0,4-9 0 0,-4 3 8 0,0-6 0 0,0 3 0 0,-4-3 0 15,4 0 0-15,0-9-8 0,0 0 10 0,0-2-10 16,-4-13 10-16,1 3-27 0,-1-2-6 0,1-6-1 16,-1-4 0-16,1-5-11 15,-1 3-2-15,1-3-1 0,-1-4 0 0,1 4 19 0,3 0 4 0,-4-3 1 0,1-3 0 16,3 5 14-16,-4-2-9 0,4-3 9 0,-3 0-8 16,3 6 8-16,-4 3 0 0,4-1 0 15,-3 4 0-15,-1 0 17 0,4-4-1 0,0 7 0 16,0-6 0-16,0-1-16 0,0 4 0 0,4 3 0 15,-1-1 0-15,1 7 0 16,-1 2 0-16,1-2 0 0,3-1 0 0,0 9 0 0,3-11 0 0,1 8 0 0,3 7 0 16,4-10 20-16,3 9 1 0,4 0 0 0,-1 1 0 15,4-1-21-15,-3 6 0 0,7-6 0 0,-7 6 0 16,3 4-12-16,-3 2 2 0,3 2 1 0,-4 7 0 16,-2 0-13-16,2 3-2 0,-3 5-1 0,1 1 0 15,-5 3-19-15,1-7-3 0,-4 4-1 0,-7 11 0 16,0-11 39-16,-3 9 9 0,-4 2 0 0,-4 0 0 15,-3 4 38-15,0-7 10 0,-4 4 1 0,-3-1 1 16,0-3-29-16,-3-2-5 0,-5-4-2 0,5 4 0 16,-4-12 37-16,-1-3 7 0,-2-4 2 0,-1-5 0 15,4 0-29-15,0-2-6 0,-4-7-1 0,7 6 0 16,-3 3-35-16,0-6-7 0,7 6-2 0,-4-6 0 0,1-6 20 16,-1-2 0-16,0-10 0 0,1 1 0 15,-1 2-57-15,4 0-5 0,0 1-1 0,3 2 0 16,1 3 24-16,3 4 5 0,0 5 1 0,3-6 0 15,4 6-152-15,0 6-31 0,0 0-5 0</inkml:trace>
  <inkml:trace contextRef="#ctx0" brushRef="#br0" timeOffset="102979.591">13758 11873 1515 0,'0'0'33'0,"-7"-3"7"0,0-3 2 0,4 3 1 0,-4 6-35 15,0 0-8-15,-4 0 0 0,0 6 0 0,1 12 23 0,-1-10 2 16,-3 1 1-16,0 0 0 0,3 9 6 0,1-4 0 15,-1 13 1-15,-3 2 0 16,4-3-3-16,3 4-1 0,-1-7 0 0,1 4 0 16,4-4-12-16,-1-2-2 0,1-7-1 0,6 4 0 15,-3-7-3-15,4 1-1 0,3-3 0 0,-4-3 0 16,-3-9 10-16,0 0 1 0,0 0 1 0,15 0 0 16,-1-9 4-16,-4-9 1 0,1-2 0 0,3-4 0 15,-7 12-13-15,4-8-2 0,-1 2-1 0,-3 6 0 16,4 1-11-16,-4-10 0 0,0 3 0 0,-4 7 0 15,1-1-24-15,0 0 4 0,-4 3 0 0,3 3 0 0,-3 1 6 0,-3-1 2 16,3 3 0-16,0 0 0 0,0 0 1 0,-4 3 1 16,0 3 0-16,4 6 0 0,-3 2 0 0,-1 7 0 0,1 6 0 15,-1-4 0-15,1 10 20 0,3-10 4 0,-4 10 1 16,1-7 0-16,-1 1 12 0,4 8 2 0,-3-12 1 16,3 10 0-16,0-10-14 0,0 1-2 15,0-6-1-15,3-4 0 0,1 1-13 0,-4-12 0 16,0 0 8-16,0 0-8 0,10 0-9 0,-3-6-5 15,8 6-1-15</inkml:trace>
  <inkml:trace contextRef="#ctx0" brushRef="#br0" timeOffset="103459.356">14150 11994 1892 0,'0'0'80'16,"-7"-9"-64"-1,0 3-4-15,0 0-1 0,-4 6 0 0,4-6 0 16,-3 0 18-16,-1 1 4 0,4-4 1 0,7 9 0 16,-14 3-18-16,3 3-3 0,1 5-1 0,-1-2 0 0,4 0-12 15,0 0-15-15,0-3 3 0,0 2 1 0,3 1 11 0,-3 3 0 0,4 6 0 16,-4-1 0-16,3 4 0 0,4-3 0 0,-7 2 0 0,7 4-8 31,0-13 8-31,0 4 0 0,0 0 0 0,4-6 0 16,-1-3 0-16,-3-6 0 0,0 0 0 0,7 0 0 15,4 0 13-15,-4-6-1 0,3 0-1 0,1 0 0 0,0 0-1 0,3 0 0 16,-4 3 0-16,4 3 0 0,-3 0-2 16,3-3-8-16,0 6 12 0,0-3-4 0,0 3-8 0,-3 3 0 0,3 0 0 15,0 0 0-15,-3 6 0 0,-1-1 0 0,1 1 0 0,-4 0 0 16,0-3 0-16,0-1 0 0,0 1 0 15,-3 3 0-15,-1 3 9 0,-3 5-9 0,0 7 10 16,-3-4-10-16,-1 4 14 0,1-1-3 0,-4-5-1 16,-4 5 0-16,0-8 18 0,1-1 4 0,-1 4 1 15,-3-9 0-15,0-6-5 0,0-3 0 0,0-3-1 16,-4 0 0-16,1-3-27 0,-1-9-12 0,0 0 0 0,-3-3 1 16,3-2-47-16,4-1-10 0,-3-5-1 15,-1 2-1-15,7-2-116 0,1 2-23 16,-1-3-5-16</inkml:trace>
  <inkml:trace contextRef="#ctx0" brushRef="#br0" timeOffset="103715.345">14774 12491 1758 0,'-3'11'50'0,"3"-11"10"0,-7 9-48 0,3-3-12 0,-3 0 0 0,4 0 0 16,-1 3 50-16,-3-1 7 0,4 4 2 0,-1-3 0 16,4-3-33-16,0-6-6 0,0 0-2 0,0 0 0 15,-4 6-18-15,4-6 0 0,0 0 0 0,0 0 0 16,0 0-118-16,0 0-27 0,0 0-6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47" Type="http://schemas.openxmlformats.org/officeDocument/2006/relationships/image" Target="../media/image2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customXml" Target="../ink/ink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vingt-neuf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688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voulez</a:t>
            </a:r>
            <a:r>
              <a:rPr lang="en-US" dirty="0"/>
              <a:t> manger du </a:t>
            </a:r>
            <a:r>
              <a:rPr lang="en-US" dirty="0" err="1"/>
              <a:t>poulpe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France.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voulez</a:t>
            </a:r>
            <a:r>
              <a:rPr lang="en-US" dirty="0"/>
              <a:t> ne </a:t>
            </a:r>
            <a:r>
              <a:rPr lang="en-US" dirty="0" err="1"/>
              <a:t>jamais</a:t>
            </a:r>
            <a:r>
              <a:rPr lang="en-US" dirty="0"/>
              <a:t> manger du </a:t>
            </a:r>
            <a:r>
              <a:rPr lang="en-US" dirty="0" err="1"/>
              <a:t>poulpe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France.</a:t>
            </a:r>
          </a:p>
        </p:txBody>
      </p:sp>
    </p:spTree>
    <p:extLst>
      <p:ext uri="{BB962C8B-B14F-4D97-AF65-F5344CB8AC3E}">
        <p14:creationId xmlns:p14="http://schemas.microsoft.com/office/powerpoint/2010/main" val="402347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feriez-vous</a:t>
            </a:r>
            <a:r>
              <a:rPr lang="en-US" dirty="0"/>
              <a:t> pour </a:t>
            </a:r>
            <a:r>
              <a:rPr lang="en-US" dirty="0" err="1"/>
              <a:t>trouver</a:t>
            </a:r>
            <a:r>
              <a:rPr lang="en-US" dirty="0"/>
              <a:t> un </a:t>
            </a:r>
            <a:r>
              <a:rPr lang="en-US" dirty="0" err="1"/>
              <a:t>coffre</a:t>
            </a:r>
            <a:r>
              <a:rPr lang="en-US" dirty="0"/>
              <a:t> </a:t>
            </a:r>
            <a:r>
              <a:rPr lang="en-US" dirty="0" err="1"/>
              <a:t>plein</a:t>
            </a:r>
            <a:r>
              <a:rPr lang="en-US" dirty="0"/>
              <a:t> d’or?</a:t>
            </a:r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ferez-vous</a:t>
            </a:r>
            <a:r>
              <a:rPr lang="en-US" dirty="0"/>
              <a:t> pour </a:t>
            </a:r>
            <a:r>
              <a:rPr lang="en-US" dirty="0" err="1">
                <a:latin typeface="Calibri" panose="020F0502020204030204" pitchFamily="34" charset="0"/>
              </a:rPr>
              <a:t>trouver</a:t>
            </a:r>
            <a:r>
              <a:rPr lang="en-US" dirty="0">
                <a:latin typeface="Calibri" panose="020F0502020204030204" pitchFamily="34" charset="0"/>
              </a:rPr>
              <a:t> les chansons des Castors </a:t>
            </a:r>
            <a:r>
              <a:rPr lang="en-US" dirty="0" err="1">
                <a:latin typeface="Calibri" panose="020F0502020204030204" pitchFamily="34" charset="0"/>
              </a:rPr>
              <a:t>Affamés</a:t>
            </a:r>
            <a:r>
              <a:rPr lang="en-US" dirty="0">
                <a:latin typeface="Calibri" panose="020F0502020204030204" pitchFamily="34" charset="0"/>
              </a:rPr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64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C437A-FC15-4604-B325-614BC4FD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A0586-4383-43F7-92C3-444B5E8A1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97938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580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Comment </a:t>
            </a:r>
            <a:r>
              <a:rPr lang="en-US" dirty="0" err="1"/>
              <a:t>cuisinez-vous</a:t>
            </a:r>
            <a:r>
              <a:rPr lang="en-US" dirty="0"/>
              <a:t> le </a:t>
            </a:r>
            <a:r>
              <a:rPr lang="en-US" dirty="0" err="1"/>
              <a:t>poulpe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B695446-1CD3-4E8F-A03A-EB1C4CD9556A}"/>
                  </a:ext>
                </a:extLst>
              </p14:cNvPr>
              <p14:cNvContentPartPr/>
              <p14:nvPr/>
            </p14:nvContentPartPr>
            <p14:xfrm>
              <a:off x="1635840" y="1090800"/>
              <a:ext cx="6102720" cy="4242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B695446-1CD3-4E8F-A03A-EB1C4CD9556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26480" y="1081440"/>
                <a:ext cx="6121440" cy="426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311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BD8AA-BA94-4CF9-82E6-50FED8EB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59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E1206-C4CF-461E-BC6B-DC523BB34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9567"/>
            <a:ext cx="10515600" cy="551739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un pays </a:t>
            </a:r>
            <a:r>
              <a:rPr lang="en-US" dirty="0" err="1"/>
              <a:t>où</a:t>
            </a:r>
            <a:r>
              <a:rPr lang="en-US" dirty="0"/>
              <a:t> les </a:t>
            </a:r>
            <a:r>
              <a:rPr lang="en-US" dirty="0" err="1"/>
              <a:t>langues</a:t>
            </a:r>
            <a:r>
              <a:rPr lang="en-US" dirty="0"/>
              <a:t> </a:t>
            </a:r>
            <a:r>
              <a:rPr lang="en-US" dirty="0" err="1"/>
              <a:t>officielles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le </a:t>
            </a:r>
            <a:r>
              <a:rPr lang="en-US" dirty="0" err="1"/>
              <a:t>français</a:t>
            </a:r>
            <a:r>
              <a:rPr lang="en-US" dirty="0"/>
              <a:t>, </a:t>
            </a:r>
            <a:r>
              <a:rPr lang="en-US" dirty="0" err="1"/>
              <a:t>l’allemand</a:t>
            </a:r>
            <a:r>
              <a:rPr lang="en-US" dirty="0"/>
              <a:t> et </a:t>
            </a:r>
            <a:r>
              <a:rPr lang="en-US" dirty="0" err="1"/>
              <a:t>l’italien</a:t>
            </a:r>
            <a:r>
              <a:rPr lang="en-US" dirty="0"/>
              <a:t>, et qui </a:t>
            </a:r>
            <a:r>
              <a:rPr lang="en-US" dirty="0" err="1"/>
              <a:t>est</a:t>
            </a:r>
            <a:r>
              <a:rPr lang="en-US" dirty="0"/>
              <a:t> bien </a:t>
            </a:r>
            <a:r>
              <a:rPr lang="en-US" dirty="0" err="1"/>
              <a:t>connu</a:t>
            </a:r>
            <a:r>
              <a:rPr lang="en-US" dirty="0"/>
              <a:t> pour le </a:t>
            </a:r>
            <a:r>
              <a:rPr lang="en-US" dirty="0" err="1"/>
              <a:t>chocolat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05D4A0-CF88-4C02-97C3-74EB123CD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093" y="2197948"/>
            <a:ext cx="4550753" cy="31635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42585B-0341-47D4-A53F-68504BEA8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0151" y="2284751"/>
            <a:ext cx="3232877" cy="323287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DDD5F2A-CC27-4C18-BA71-FFB1D37054D6}"/>
                  </a:ext>
                </a:extLst>
              </p14:cNvPr>
              <p14:cNvContentPartPr/>
              <p14:nvPr/>
            </p14:nvContentPartPr>
            <p14:xfrm>
              <a:off x="4218840" y="1602000"/>
              <a:ext cx="2238120" cy="3762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DDD5F2A-CC27-4C18-BA71-FFB1D37054D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09480" y="1592640"/>
                <a:ext cx="2256840" cy="39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28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9049"/>
            <a:ext cx="10515600" cy="96163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un carrefour bien </a:t>
            </a:r>
            <a:r>
              <a:rPr lang="en-US" dirty="0" err="1"/>
              <a:t>connu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5D5FC628-0BD9-48BB-8177-D67EADE78F6B}"/>
                  </a:ext>
                </a:extLst>
              </p14:cNvPr>
              <p14:cNvContentPartPr/>
              <p14:nvPr/>
            </p14:nvContentPartPr>
            <p14:xfrm>
              <a:off x="9881969" y="4173629"/>
              <a:ext cx="1800" cy="4680"/>
            </p14:xfrm>
          </p:contentPart>
        </mc:Choice>
        <mc:Fallback xmlns=""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5D5FC628-0BD9-48BB-8177-D67EADE78F6B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873329" y="4164989"/>
                <a:ext cx="19440" cy="2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773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vingt-neuf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A1715C2-B1BA-4CE7-851A-C10AAF19FFEB}"/>
                  </a:ext>
                </a:extLst>
              </p14:cNvPr>
              <p14:cNvContentPartPr/>
              <p14:nvPr/>
            </p14:nvContentPartPr>
            <p14:xfrm>
              <a:off x="885240" y="32400"/>
              <a:ext cx="2459160" cy="2812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A1715C2-B1BA-4CE7-851A-C10AAF19FF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5880" y="23040"/>
                <a:ext cx="2477880" cy="283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Jean-Baptiste Poquelin (1622 – 1673), who wrote using the pen name “Molière” is considered to be one of the greatest writers of French comedy for the stage.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7222" y="2236574"/>
            <a:ext cx="3262183" cy="344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07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953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282"/>
            <a:ext cx="10515600" cy="5082681"/>
          </a:xfrm>
        </p:spPr>
        <p:txBody>
          <a:bodyPr/>
          <a:lstStyle/>
          <a:p>
            <a:pPr algn="ctr"/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latin typeface="Arial Black" panose="020B0A04020102020204" pitchFamily="34" charset="0"/>
              </a:rPr>
              <a:t>AVERTISSEMENT!!!</a:t>
            </a:r>
          </a:p>
          <a:p>
            <a:pPr marL="0" indent="0" algn="ctr">
              <a:buNone/>
            </a:pPr>
            <a:endParaRPr lang="en-US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b="1" dirty="0" err="1">
                <a:latin typeface="Arial Black" panose="020B0A04020102020204" pitchFamily="34" charset="0"/>
              </a:rPr>
              <a:t>examen</a:t>
            </a:r>
            <a:endParaRPr lang="en-US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b="1" dirty="0" err="1">
                <a:latin typeface="Arial Black" panose="020B0A04020102020204" pitchFamily="34" charset="0"/>
              </a:rPr>
              <a:t>unité</a:t>
            </a:r>
            <a:r>
              <a:rPr lang="en-US" b="1" dirty="0">
                <a:latin typeface="Arial Black" panose="020B0A04020102020204" pitchFamily="34" charset="0"/>
              </a:rPr>
              <a:t> 4</a:t>
            </a:r>
          </a:p>
          <a:p>
            <a:pPr marL="0" indent="0" algn="ctr">
              <a:buNone/>
            </a:pPr>
            <a:r>
              <a:rPr lang="en-US" b="1" dirty="0" err="1">
                <a:latin typeface="Arial Black" panose="020B0A04020102020204" pitchFamily="34" charset="0"/>
              </a:rPr>
              <a:t>vendredi</a:t>
            </a:r>
            <a:r>
              <a:rPr lang="en-US" b="1" dirty="0">
                <a:latin typeface="Arial Black" panose="020B0A04020102020204" pitchFamily="34" charset="0"/>
              </a:rPr>
              <a:t>, le </a:t>
            </a:r>
            <a:r>
              <a:rPr lang="en-US" b="1" dirty="0" err="1">
                <a:latin typeface="Arial Black" panose="020B0A04020102020204" pitchFamily="34" charset="0"/>
              </a:rPr>
              <a:t>trente</a:t>
            </a:r>
            <a:r>
              <a:rPr lang="en-US" b="1" dirty="0">
                <a:latin typeface="Arial Black" panose="020B0A04020102020204" pitchFamily="34" charset="0"/>
              </a:rPr>
              <a:t> et un </a:t>
            </a:r>
            <a:r>
              <a:rPr lang="en-US" b="1" dirty="0" err="1">
                <a:latin typeface="Arial Black" panose="020B0A04020102020204" pitchFamily="34" charset="0"/>
              </a:rPr>
              <a:t>janvier</a:t>
            </a:r>
            <a:endParaRPr lang="en-US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82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9657226-FED6-4603-B2CD-6429581F2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B8D577-54F2-4A58-89EF-C27D2CF0BF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le banc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4CF1B1D-F47D-4011-B7CA-907382425B7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63612" y="3006726"/>
            <a:ext cx="4614051" cy="2743061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9205282-2132-4289-8F9A-9E233E975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la </a:t>
            </a:r>
            <a:r>
              <a:rPr lang="en-US" dirty="0" err="1"/>
              <a:t>banque</a:t>
            </a:r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4E1239B-651E-4A8D-847B-568A2DF0016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280413" y="2863988"/>
            <a:ext cx="3130826" cy="313082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B9CFB25-E883-43B0-9DEB-57C4FC10115A}"/>
                  </a:ext>
                </a:extLst>
              </p14:cNvPr>
              <p14:cNvContentPartPr/>
              <p14:nvPr/>
            </p14:nvContentPartPr>
            <p14:xfrm>
              <a:off x="2666880" y="284400"/>
              <a:ext cx="5897160" cy="4396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B9CFB25-E883-43B0-9DEB-57C4FC10115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57520" y="275040"/>
                <a:ext cx="5915880" cy="441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42770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Je ne </a:t>
            </a:r>
            <a:r>
              <a:rPr lang="en-US" dirty="0" err="1"/>
              <a:t>chante</a:t>
            </a:r>
            <a:r>
              <a:rPr lang="en-US" dirty="0"/>
              <a:t> jamais.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Tu ne </a:t>
            </a:r>
            <a:r>
              <a:rPr lang="en-US" dirty="0" err="1"/>
              <a:t>chantes</a:t>
            </a:r>
            <a:r>
              <a:rPr lang="en-US" dirty="0"/>
              <a:t> </a:t>
            </a:r>
            <a:r>
              <a:rPr lang="en-US" dirty="0" err="1"/>
              <a:t>heureusement</a:t>
            </a:r>
            <a:r>
              <a:rPr lang="en-US" dirty="0"/>
              <a:t> jamais.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Nous ne </a:t>
            </a:r>
            <a:r>
              <a:rPr lang="en-US" dirty="0" err="1"/>
              <a:t>chantons</a:t>
            </a:r>
            <a:r>
              <a:rPr lang="en-US" dirty="0"/>
              <a:t> que les chansons des Castors </a:t>
            </a:r>
            <a:r>
              <a:rPr lang="en-US" dirty="0" err="1"/>
              <a:t>Affam</a:t>
            </a:r>
            <a:r>
              <a:rPr lang="en-US" dirty="0" err="1">
                <a:latin typeface="Calibri" panose="020F0502020204030204" pitchFamily="34" charset="0"/>
              </a:rPr>
              <a:t>és</a:t>
            </a:r>
            <a:r>
              <a:rPr lang="en-US" dirty="0"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Calibri" panose="020F0502020204030204" pitchFamily="34" charset="0"/>
              </a:rPr>
              <a:t>Ils</a:t>
            </a:r>
            <a:r>
              <a:rPr lang="en-US" dirty="0">
                <a:latin typeface="Calibri" panose="020F0502020204030204" pitchFamily="34" charset="0"/>
              </a:rPr>
              <a:t> ne </a:t>
            </a:r>
            <a:r>
              <a:rPr lang="en-US" dirty="0" err="1">
                <a:latin typeface="Calibri" panose="020F0502020204030204" pitchFamily="34" charset="0"/>
              </a:rPr>
              <a:t>chantent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rien</a:t>
            </a:r>
            <a:r>
              <a:rPr lang="en-US" dirty="0">
                <a:latin typeface="Calibri" panose="020F0502020204030204" pitchFamily="34" charset="0"/>
              </a:rPr>
              <a:t>. </a:t>
            </a:r>
            <a:r>
              <a:rPr lang="en-US" dirty="0" err="1">
                <a:latin typeface="Calibri" panose="020F0502020204030204" pitchFamily="34" charset="0"/>
              </a:rPr>
              <a:t>Ils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n’aiment</a:t>
            </a:r>
            <a:r>
              <a:rPr lang="en-US" dirty="0">
                <a:latin typeface="Calibri" panose="020F0502020204030204" pitchFamily="34" charset="0"/>
              </a:rPr>
              <a:t> pas chanter.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E4BAFF9-33DF-4022-862E-F13DD01BBDBE}"/>
                  </a:ext>
                </a:extLst>
              </p14:cNvPr>
              <p14:cNvContentPartPr/>
              <p14:nvPr/>
            </p14:nvContentPartPr>
            <p14:xfrm>
              <a:off x="5405040" y="2590560"/>
              <a:ext cx="310320" cy="278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E4BAFF9-33DF-4022-862E-F13DD01BBD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95680" y="2581200"/>
                <a:ext cx="329040" cy="29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830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 __________ </a:t>
            </a:r>
            <a:r>
              <a:rPr lang="en-US" dirty="0" err="1"/>
              <a:t>jamais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 </a:t>
            </a:r>
            <a:r>
              <a:rPr lang="en-US" dirty="0" err="1"/>
              <a:t>personne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 </a:t>
            </a:r>
            <a:r>
              <a:rPr lang="en-US" dirty="0" err="1"/>
              <a:t>rien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ne __________ plus</a:t>
            </a:r>
          </a:p>
          <a:p>
            <a:pPr marL="0" indent="0">
              <a:buNone/>
            </a:pPr>
            <a:r>
              <a:rPr lang="en-US" dirty="0"/>
              <a:t>ne __________ que</a:t>
            </a:r>
          </a:p>
          <a:p>
            <a:pPr marL="0" indent="0">
              <a:buNone/>
            </a:pPr>
            <a:r>
              <a:rPr lang="en-US" dirty="0"/>
              <a:t>ne __________ </a:t>
            </a:r>
            <a:r>
              <a:rPr lang="en-US" dirty="0" err="1"/>
              <a:t>ni</a:t>
            </a:r>
            <a:r>
              <a:rPr lang="en-US" dirty="0"/>
              <a:t> __________ </a:t>
            </a:r>
            <a:r>
              <a:rPr lang="en-US" dirty="0" err="1"/>
              <a:t>ni</a:t>
            </a:r>
            <a:r>
              <a:rPr lang="en-US" dirty="0"/>
              <a:t> ____________</a:t>
            </a:r>
          </a:p>
          <a:p>
            <a:pPr marL="0" indent="0">
              <a:buNone/>
            </a:pPr>
            <a:r>
              <a:rPr lang="en-US" dirty="0" err="1"/>
              <a:t>Rien</a:t>
            </a:r>
            <a:r>
              <a:rPr lang="en-US" dirty="0"/>
              <a:t> ne ______________</a:t>
            </a:r>
          </a:p>
          <a:p>
            <a:pPr marL="0" indent="0">
              <a:buNone/>
            </a:pPr>
            <a:r>
              <a:rPr lang="en-US" dirty="0" err="1"/>
              <a:t>Personne</a:t>
            </a:r>
            <a:r>
              <a:rPr lang="en-US" dirty="0"/>
              <a:t> ne _____________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ADEFC55-7F14-4901-9B2F-FD95B61251F5}"/>
                  </a:ext>
                </a:extLst>
              </p14:cNvPr>
              <p14:cNvContentPartPr/>
              <p14:nvPr/>
            </p14:nvContentPartPr>
            <p14:xfrm>
              <a:off x="8568720" y="1813680"/>
              <a:ext cx="307800" cy="884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ADEFC55-7F14-4901-9B2F-FD95B61251F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59360" y="1804320"/>
                <a:ext cx="326520" cy="90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2812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36386</TotalTime>
  <Words>207</Words>
  <Application>Microsoft Office PowerPoint</Application>
  <PresentationFormat>Widescreen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Office Theme</vt:lpstr>
      <vt:lpstr>Bonjour!</vt:lpstr>
      <vt:lpstr>PowerPoint Presentation</vt:lpstr>
      <vt:lpstr>   Travail de cloche   </vt:lpstr>
      <vt:lpstr>Bonjour!</vt:lpstr>
      <vt:lpstr>Jean-Baptiste Poquelin (1622 – 1673), who wrote using the pen name “Molière” is considered to be one of the greatest writers of French comedy for the stage.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454</cp:revision>
  <cp:lastPrinted>2017-02-01T16:38:39Z</cp:lastPrinted>
  <dcterms:created xsi:type="dcterms:W3CDTF">2016-10-03T16:25:09Z</dcterms:created>
  <dcterms:modified xsi:type="dcterms:W3CDTF">2025-01-29T20:25:55Z</dcterms:modified>
</cp:coreProperties>
</file>