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1" r:id="rId2"/>
    <p:sldId id="385" r:id="rId3"/>
    <p:sldId id="331" r:id="rId4"/>
    <p:sldId id="391" r:id="rId5"/>
    <p:sldId id="380" r:id="rId6"/>
    <p:sldId id="402" r:id="rId7"/>
    <p:sldId id="399" r:id="rId8"/>
    <p:sldId id="400" r:id="rId9"/>
    <p:sldId id="398" r:id="rId10"/>
    <p:sldId id="395" r:id="rId11"/>
    <p:sldId id="36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01"/>
            <p14:sldId id="385"/>
            <p14:sldId id="331"/>
            <p14:sldId id="391"/>
            <p14:sldId id="380"/>
            <p14:sldId id="402"/>
            <p14:sldId id="399"/>
            <p14:sldId id="400"/>
            <p14:sldId id="398"/>
            <p14:sldId id="395"/>
            <p14:sldId id="36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9:27:10.5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23206 1131 982 0,'0'0'21'0,"0"0"5"0,-11 0 1 0,8 6 1 0,-4 0-28 0,7-6 0 0,-7 0 0 0,-1 6 0 16,1-6 80-16,0 0 9 16,7 0 3-16,-7 6 0 0,7-6-22 0,-7 0-4 15,-3 0-1-15,3 0 0 0,7 0 3 0,0 0 1 0,0 0 0 0,-7 6 0 16,-1-6-21-16,1 0-5 0,7 0-1 0,-7 5 0 16,4-5-16-16,3 0-3 0,-7 6-1 0,0-3 0 15,0 0-22-15,3 0 0 0,-3 3 0 0,0 0 0 16,0 0 0-16,0 0 0 0,0 5 0 0,0 1 0 15,0-6 10-15,3 3-2 0,-3 3-8 0,0-1 12 16,4 1-12-16,-1 0-13 0,1-3 2 0,3 2 1 16,-4 1 10-16,-3-6 0 0,3 0 0 15,1 6 0-15,-1-6 0 0,1 0 0 0,3 2 0 0,0-8 0 16,0 0 0-16,0 0 0 0,0 0 0 0,0 6 8 16,0-6-8-16,0 0 12 0,0 0-4 0,0 0 0 15,0 0 0-15,0 0 0 0,0 0 0 0,3 6 0 16,-3-6-8-16,0 0 8 0,4 6-8 0,-4-6 8 15,0 0-8-15,3 6 0 0,4 0 0 0,1-6 0 0,-1 6 0 16,0 5-8-16,0-11 8 0,0 6-8 16,0-6 8-16,0 0 0 0,0 3 0 0,3 0-8 0,-2-3 8 15,2 9-13-15,-3-9 5 0,0 6 8 0,0 0 0 0,0 0 0 16,0-6 9-16,0 11-1 0,4-5-8 0,-4-6 0 16,0 6 0-16,0-6 0 0,-3 6 0 0,-1-3 0 15,1 0 0-15,-1 0 0 0,4 3 0 0,-3-6 0 16,-1 0-11-16,1 6 11 0,-4-6 0 0,4 5 0 15,-4-5 0-15,7 6 0 0,-7-6 0 0,3 0 0 16,1 6 0-16,-1 0 0 0,-3-6 8 16,4 12-8-16,-1-6 0 0,1 3 0 0,-1-4 0 0,-3 7-16 15,4-6 4-15,-1 0 0 0,1 6-5 0,-4-1-1 0,3-5 0 16,1 9 0-16,-4-9 10 0,3 12 8 16,-3-13-12-16,0 7 12 0,0-6 0 0,0 3-8 15,0-3 8-15,-3 6 0 0,-1-7 0 0,1 1 0 16,3-6 0-16,-7 6 9 0,0-6 10 0,-4 6 1 0,1-6 1 0,-1 0 0 15,0 0-21-15,-3 0-16 0,0-6 2 0,0 6 1 16,0-6 1-16,-4 6 0 0,1-6 0 0,3 6 0 31,-4-5-17-31,4-7-3 0,0 6-1 0,0 0 0 0,-1 3-81 16,1-3-16-16,4-6-3 0,-1 7-541 0</inkml:trace>
  <inkml:trace contextRef="#ctx0" brushRef="#br0" timeOffset="601.307">23414 1019 932 0,'0'0'20'0,"0"6"5"0,0 6 1 0,0-6 0 0,3 0-26 0,-3-3 0 0,0 3 0 0,0 0 0 16,4-1 69-16,-1 1 9 0,-3 6 2 0,4-6 0 0,0 0-25 0,-1 0-5 15,-3 0-1-15,4-3 0 0,-4-3-1 0,3 5-1 16,1 7 0-16,-1-6 0 0,1 0-15 0,-1 0-4 16,-3-6 0-16,4 6 0 0,-1 0 7 0,1-1 1 15,-1 1 0-15,1 0 0 0,-1 3-13 0,1 3-3 16,-1 0 0-16,-3-1 0 0,4 1-20 0,-4-3 0 15,7 3 0-15,-3 5 0 16,-4-5-22-16,0 0-9 0,3-6-1 0,1 2-1 16,-4 4-107-16,3-6-22 0,-3 0-4 0,0 0-1 0</inkml:trace>
  <inkml:trace contextRef="#ctx0" brushRef="#br0" timeOffset="1478.751">23996 1340 1335 0,'0'0'29'0,"0"0"7"0,0 0 0 0,0 0 2 0,0 0-30 0,0 0-8 16,0 0 0-16,-7 0 0 0,0-6 68 0,0 6 13 16,0 6 3-16,0-6 0 0,0 0-60 0,0-6-12 15,0 0-3-15,-1 0 0 0,1 6 11 0,0-6 1 0,-3 0 1 0,3 6 0 16,-4 0-6-16,1-5-2 0,2 2 0 0,1 3 0 16,-3 0 13-16,3 0 2 0,0 0 1 15,0 3 0-15,0 2-14 0,-4-5-2 0,4 12-1 0,0-12 0 16,0 6-13-16,0 0 9 0,0 6-9 15,0-6 8-15,3 0-8 0,-3 8 0 0,4-2 0 0,-4-6 0 16,3 6 0-16,0 5 0 16,1-8-9-16,3 3 9 0,-4 0 0 0,1 5 0 0,3-5 0 0,-4 3 0 15,4-4 0-15,0 1 0 0,0 0 0 0,0 0 0 16,4 2 0-16,-4-8 0 0,3 0 0 0,-3 6 0 16,0-6 0-16,4 0 0 0,-1 5 0 0,1-5 9 15,-4-6-9-15,4 9 0 0,3-9 0 0,0 6 0 16,0 0 0-16,0 0 0 0,0-6 0 0,0 6 0 15,0-6 0-15,0 0 0 0,4 0 0 0,-4-6 0 16,3 6 0-16,1-6 0 0,-1 0 0 0,1 0 0 16,-4 0 0-16,4 3-9 0,-1-8 9 0,1-1 0 15,-1 0 0-15,1 0 0 0,0-5 0 0,-4 2 0 0,0 3 0 16,-4 0 0-16,4-5 11 0,-3 2-11 0,-1 3 0 16,-3-5 0-16,4 5 0 0,-4 0 0 0,0 3 0 0,0-8 0 15,-4 11 0-15,1-6 0 0,3 6 0 0,-4-8 0 16,1 8 0-16,-1 0 0 0,1 6 0 0,3 0 0 15,0 0 0-15,0 0 0 0,0 0 0 0,0 0 0 16,-7-6 0-16,7 6-12 0,0 0 12 0,-7 6 0 16,3 0-10-16,0 0 10 0,4 2-8 0,0 4 8 15,0-6-10-15,0 6 10 0,0 0-10 0,4 2 10 16,0-2-10-16,-4 6 10 0,3-7-15 0,-3 7 3 16,4-9 1-16,-1 8 0 0,1 1 11 0,-1-6-10 15,1 8 10-15,-1-2-10 0,1 0 10 0,3-1 0 0,-4-2-9 16,1-3 9-16,-1 5 0 0,1-5 0 0,-1-3-9 0,1 3 9 15,3 0 0-15,-3-7-10 0,-1 1 10 0,1 0-8 32,3 0-43-32,0-6-8 0,-7 0-1 0,3 6-442 0,4-6-88 0</inkml:trace>
  <inkml:trace contextRef="#ctx0" brushRef="#br0" timeOffset="2043.198">24137 711 752 0,'0'0'16'0,"0"0"4"0,-3 6 1 0,-1 0 0 0,0 5-21 0,4-5 0 0,-3 9 0 0,-1-9 0 16,4 6 82-16,0-7 12 0,-3 1 2 0,3 6 1 15,0-3-19-15,0-3-4 0,0 5-1 0,3-5 0 16,-3 0-13-16,0-6-4 0,0 0 0 0,4 6 0 15,-4-6-28-15,3 12-7 0,1 0-1 0,0-4 0 16,-1-2 20-16,4 6 3 0,-3 0 1 0,-1 0 0 16,4-1-36-16,0 10-8 0,-3-9 0 0,-1 5 0 15,1 4 8-15,3-3 2 16,0-1 1-16,0 1 0 0,-3 2-3 0,3 4-8 0,-4-1 12 0,4 4-4 16,-3-4-8-16,-1 4 0 0,4-4 0 0,-3 4 0 15,3 2 8-15,-4-5-8 0,4 8 8 0,-3-8-8 16,3 8 8-16,-3-3-8 0,3-2 0 0,-4-4 8 15,1 1 5-15,-1 2 1 0,4-8 0 0,-3-3 0 16,-4 2 0-16,3 1 0 0,1-6 0 0,-4 5 0 16,0-8-14-16,3-3 11 0,-3 6-11 0,0-12 10 15,0 0-10-15,0 0 10 0,0 0-10 0,0 0 10 0,0 0-10 0,0 0 0 16,0 0 9-16,0 0-9 0,0 0-9 0,0 0-7 16,0 0 0-16,0 0-1 15,0 0-36-15,-10-6-7 0,3 0-2 0,3 6-486 16,-3-6-96-16</inkml:trace>
  <inkml:trace contextRef="#ctx0" brushRef="#br0" timeOffset="2477.627">23964 1111 1249 0,'0'0'27'0,"0"0"5"0,0 0 2 0,0 0 2 0,0 0-28 0,0 0-8 0,0 0 0 0,0 0 0 15,0 0 49-15,0 0 9 0,0 5 2 0,0-5 0 16,0 9-4-16,0-9-1 0,4 12 0 0,-1-6 0 16,4 0-8-16,0 0-2 0,0 0 0 0,4-1 0 15,-4 4-7-15,7-3-2 0,-3 0 0 0,-1-6 0 16,4 6-11-16,1 0-2 0,-1-6-1 0,3 0 0 16,-3 6-7-16,1-6-2 0,-1 0 0 0,0 0 0 15,0 0-5-15,0 0 0 0,-3 0-8 0,3 0 12 16,-4 0-12-16,1-6 8 0,-1 6-8 0,1 0 0 0,0-6 0 15,-1 0-20-15,-3 6 4 0,4-9 0 16,-1 6-20-16,1 0-4 0,-4-3-1 0,4 6 0 16,-4-5-87-16,3 5-18 0,-3-6-3 15,0 6-551-15</inkml:trace>
  <inkml:trace contextRef="#ctx0" brushRef="#br0" timeOffset="3049.872">24532 834 669 0,'0'0'14'0,"0"0"3"0,0 0 1 0,0 0 2 0,0 12-20 0,0-12 0 15,0 0 0-15,4 6 0 0,-1 0 66 0,1 0 9 16,-1 2 1-16,4 4 1 0,-3 0-17 0,-1 0-3 16,1 5-1-16,-1-8 0 0,1 15-3 0,3-13-1 15,0 10 0-15,-3-3 0 0,-1-1-22 0,4 7-5 16,-3-9-1-16,-1 8 0 0,1-5 12 0,3 8 1 16,-4-8 1-16,1-1 0 0,-1 10-22 0,-3-4-4 15,4 1 0-15,-1 2-1 0,1-2 12 0,0-4 2 16,-1 4 1-16,1 0 0 0,-1 2 9 0,1 3 1 15,-1-8 1-15,1 2 0 0,-1 7-7 0,1-4-2 0,-1-2 0 16,1 2 0-16,-1-2 0 0,1-7 0 0,-1 4 0 16,1-9 0-16,-4 5-28 0,3-5 0 0,1 3 0 0,-4-9 0 15,4 6 0-15,-1-1 0 0,-3-11 0 0,0 0 0 16,4 6 0-16,-4-6 0 0,0 0 0 0,0 0 0 31,0 0-26-31,0 0-11 0,0 0-3 0,0 0 0 16,0 0-29-16,0 0-7 0,3 0 0 0,-3 0-684 0</inkml:trace>
  <inkml:trace contextRef="#ctx0" brushRef="#br0" timeOffset="3481.059">24479 1243 1378 0,'0'0'30'0,"0"0"6"0,0 0 2 0,0 0 2 0,0 0-32 0,0 0-8 0,0 0 0 0,0 0 0 16,0 0 24-16,0 0 4 0,0 0 1 0,0 0 0 16,0 0 1-16,4 6 0 0,-1 0 0 0,1 0 0 15,6-1-11-15,-3 1-3 0,8-6 0 0,-5 0 0 16,1 6-2-16,3-6-1 16,3 0 0-16,-2 0 0 0,2 0 12 0,1 0 3 0,0 0 0 0,-1 0 0 15,1 0-28-15,-4 0 0 0,0 0-9 0,-3 0 9 16,3-6 0-16,-4 6 0 0,1-6 8 0,-4 1-8 15,4 5 0-15,-4-6 0 0,0 6-8 0,0-6 8 16,0 6-32 0,0 0 1-16,-4-6 0 0,1 3 0 0,3 3-106 0,-4-3-22 15</inkml:trace>
  <inkml:trace contextRef="#ctx0" brushRef="#br0" timeOffset="4616.861">24924 1487 968 0,'0'0'21'0,"0"0"5"0,0 0 1 0,0 0 0 0,0 0-27 0,0 0 0 0,0 0 0 0,0-6 0 16,0 0 93-16,0 0 14 16,0 0 2-16,0 0 1 0,-4 1-38 0,4 5-7 15,0 0-1-15,0 0-1 0,0 0-36 0,0 0-7 0,0 0-2 0,0 0 0 16,0 0-1-16,0 0 0 0,0 0 0 0,0 0 0 15,4-6-6-15,-4 6-2 0,7 6 0 0,-4-6 0 16,1 5-9-16,3 1 0 0,-4-6 9 0,5 0-9 16,-1-6 10-16,0 12-2 0,3 0-8 0,1-6 12 15,-4 6-4-15,3-6 0 0,5 6-8 0,-1-6 12 16,0 0-4-16,0 0-8 0,0 3 11 0,-3-3-11 16,-1 0 13-16,1 0-4 0,-1 0-1 0,1-3 0 15,-1 3 4-15,-2 0 1 0,-1-6 0 0,0 6 0 16,-4-6 2-16,1 0 0 0,-1-5 0 0,1 5 0 15,-1-6-3-15,-3 3 0 0,0-3 0 0,0 1 0 0,-3-1-21 0,-4 0-5 16,3 0-1-16,-3 4 0 16,-3-4-27-16,2 6-6 0,-2-6 0 15,-4 6-1-15,3-6 5 0,1 1 2 0,3 8 0 0,-4-9 0 16,-3 12 26-16,3-6 4 0,1 0 2 0,-1 0 0 0,-3 1 10 0,3 5 0 16,1 0 0-16,-4 0 0 0,7 5 0 0,-4 1 0 15,4 0 0-15,0 0 0 0,0 6 0 0,0 2-12 16,0-2 12-16,3 0-12 15,-3 6-15-15,4 2-3 0,-1-2-1 0,1 5 0 0,-1-2 19 16,1-3 3-16,-1 5 1 0,4-2 0 0,0 2 8 0,0-5 11 0,0 2-3 16,0-2 0-16,0 0 17 0,4 2 3 0,-4-2 1 15,3 0 0-15,1-7-12 0,-1 1-2 0,1-3-1 16,-1 9 0-16,1-13 10 0,-1 1 1 0,4 0 1 16,0 0 0-16,0 6 0 0,1-3 0 0,-1-9 0 0,0 6 0 15,3-6-11-15,1 0-3 0,-1 5 0 0,1-5 0 16,0 6-12-16,3-6 0 0,0 6 0 0,0-6 0 15,0 0-13-15,0 0-6 0,0 0-1 16,0 0 0 0,-3 0-28-16,3 0-5 0,-3 0-2 0,3-6 0 15,-4 6-30-15,1 0-7 0,-1-6 0 0,-2 1-513 0</inkml:trace>
  <inkml:trace contextRef="#ctx0" brushRef="#br0" timeOffset="5300.586">25333 1378 1094 0,'0'0'24'0,"0"0"4"0,0 0 2 0,0 0 2 0,0 0-32 0,-4 6 0 0,4 0 0 0,-3 0 0 15,3 0 86-15,-4 0 11 16,4 5 3-16,0-8 0 0,0-3-48 0,0 12-10 0,0-6-2 0,0 6 0 16,0-1-21-16,0-5-5 0,4 0-1 0,-4 3 0 15,3 3-3-15,-3-1-1 0,4 1 0 0,3 0 0 16,-3-6-9-16,-1 9 10 0,4-4-10 0,-3 1 10 15,-1 6-10-15,4-1 0 0,-3-8 0 0,-1 3 0 16,1 6 0-16,-1-7 0 0,1-5 0 0,-1 3 0 16,1 3 0-16,-1-12 0 0,-3 0 0 0,0 0 8 15,0 0 12-15,0 0 1 0,0 0 1 0,0-6 0 16,-3-3 6-16,-1-3 0 0,4-5 1 0,-7-1 0 16,4 3-20-16,-1-2-9 0,1-7 8 0,-1 7-8 15,1-4 0-15,-1 3 0 0,1-8 0 0,-1 8 0 16,1 1 0-16,-1-1 0 0,4 3 0 0,0-2 0 15,0 5-20-15,4 0 4 0,-4 0 1 0,3 4 0 16,1 2 2-16,-1 0 0 0,1 0 0 0,3 6 0 16,-4-6-19-16,4 6-3 0,0-6-1 15,4 6 0-15,0 0 15 0,-4 6 2 0,3-6 1 0,-3 6 0 0,4 0 18 0,-4 6 0 16,4 2 0-16,-4-2 0 0,3 0 0 0,-3 0 14 16,4 2-2-16,-4-2-1 0,0 6-2 0,0-7 0 15,4 1 0-15,-4 0 0 0,0 3-9 0,0-4 0 16,0 1 0-16,0-6 8 0,0 6-8 0,0-3 0 15,0 2 9-15,0-5-9 0,-3 0 9 0,3 6-9 16,-4-6 12-16,4 5-12 0,-3-5 0 0,-1 3 0 16,1-3 0-16,-4 6 0 0,3-6 0 0,-3 0-22 0,0-6 3 15,4 5 1 1,-4 7-25-16,-4-6-5 0,4-6 0 0,0 9-1 16,-3-3-18-16,3-6-3 0,0 6-1 0,0-6 0 15,0 0-9-15,0 0-3 0,0 0 0 0,0 0 0 16,0 0 3-16,0 0 1 0,0 0 0 0,0 0-245 0</inkml:trace>
  <inkml:trace contextRef="#ctx0" brushRef="#br0" timeOffset="6273.902">25929 1457 1105 0,'0'0'24'0,"0"0"4"0,0 0 2 0,0 0 2 0,0 0-32 0,0 0 0 0,0 0 0 0,0 0 0 16,0 0 76-16,0 0 9 0,-7 0 2 0,7 0 0 16,0 0 8-16,-7 0 1 0,7 0 1 15,-7-5 0-15,0 5-20 0,-4-6-4 0,4 0-1 16,0 6 0-16,0-6-48 0,0 6-11 16,7 0-1-16,-7 0-1 0,0 0-11 0,-4-6 0 0,4 3 0 0,-3 3 0 15,3 3 0-15,-4 3 0 0,4 0 0 0,0 0-11 16,4 0-5-16,-5 5 0 0,1 1-1 0,4-6 0 15,-1 9 1-15,1 2 0 0,-1-5 0 0,1 0 0 16,3 8 5-16,-4-8 2 0,4 6 0 16,0-1 0-16,0-2 9 0,0 3 0 0,0-1 0 0,4-5-8 15,-4 3 8-15,3-3 0 0,1-1 0 0,-4 1 0 16,3 0 0-16,-3 3 9 0,4-9-1 0,-1 5-8 16,4-5 22-16,-3 0-2 0,0 0-1 0,3 0 0 15,-4 0 6-15,4-6 2 0,4 0 0 0,-4 0 0 16,3-6-4-16,4-6-1 0,-3 0 0 0,3-5 0 15,0-4 2-15,-3 3 1 0,-1-11 0 0,1 3 0 0,0-4-25 16,-1-2-20-16,-3 2 3 0,0-2 1 16,-3-3 7-16,-1 2 9 0,-3 1-13 0,4 3 5 15,-4 5-5-15,-4-2-1 0,1-4 0 0,-1 4 0 16,1 2-10-16,-1-2-1 0,-3 2-1 0,0 7 0 16,0-4 14-16,0 4 4 0,0-1 0 0,0 6 0 0,-4-3 8 0,4 4 0 15,0-1 0-15,0 6 0 0,0-6 0 0,0 6 0 16,4 1 0-16,-5-1 8 0,1-3-8 0,0 9 12 15,4-6-4-15,3 6 0 0,0 0-8 0,-7 0 9 16,0-6-9-16,7 6 10 0,-7 0-10 0,7 0 10 16,-7 0-10-16,3 0 10 0,-3 6-10 0,7-6 0 0,-7 6 0 15,3-6 8-15,-6 3-8 0,10-3 0 0,-4 6 0 16,-3 0 0-16,7-6 0 0,-3 11 0 16,3-5 0-16,-4 6 0 0,4-6 0 0,-3 0 8 15,3 0-8-15,0 2 0 0,0 10 0 0,3-12 0 0,-3 6 0 0,4-1 0 16,-1 1 0-16,1 3 0 0,-1-3 0 0,1-1 0 15,-1 7 0-15,4-9 0 0,-3 9 0 0,3-7 0 16,-3 7 0-16,3-6 0 0,-4 8-9 0,4-8 9 16,0 6 0-16,0 2 0 0,0-2-8 0,0 5 8 15,-3-11 0-15,3 3 0 0,0 2 0 0,-3 1 0 16,3-6 0-16,-4 8 0 0,4-2 0 0,-3 0 0 16,3-4 0-16,-4 4 0 0,4 0 0 0,-3-1 0 15,3 4 0-15,-3-3 0 0,-1-7 0 0,4 4 0 16,-3 9 0-16,-1-13 0 0,4 1 0 0,-3 9 0 15,3-15 0-15,-4 5-8 0,1 1 8 0,-1-6 0 16,4 6 0-16,-3-6 0 0,0-6 0 0,-4 0 0 0,0 0-13 0,3 3 1 16,4-3 0-16,-7 0 0 0,0 0-8 0,0 0 0 15,4 0-1-15,-1-3 0 16,4-3-11-16,-3 0-3 0,-1 0 0 0,4 0 0 16,-3 0-109-16,-1 0-23 0,1-5-4 0,3 5-1 0</inkml:trace>
  <inkml:trace contextRef="#ctx0" brushRef="#br0" timeOffset="7013.924">26070 1519 1263 0,'0'0'28'0,"0"0"5"0,0 0 2 0,0 0 1 0,0 0-36 0,0 0 0 0,0 0 0 0,0 0 0 16,0 0 76-16,0 0 9 0,0 0 2 0,0 0 0 15,-3 12-33-15,-1-6-6 0,4-6-2 0,0 6 0 0,0 8-13 16,0-8-2-16,0 0-1 0,4 0 0 16,-1 6-10-16,1 0-3 0,-1-1 0 0,1-2 0 0,-1 3-4 0,4-6-1 15,-3 6 0-15,-1-7 0 16,1 7 7-16,0-6 1 0,-1-3 0 0,-3 3 0 16,4 0-20-16,-4-6 0 0,0 0 0 0,3 6 0 0,-3-6 10 0,0 0-2 15,4 6 0-15,-4-6 0 0,0 0-8 0,0 0 0 16,0 0 0-16,0 0 0 0,0 0 0 0,0 0 0 15,0 0 0-15,0 0 0 0,0 0 0 0,0 0 12 16,0 0-12-16,0 0 12 0,0 0 6 0,0 0 2 16,0 0 0-16,0 0 0 0,0 0 14 0,0 0 3 15,0 0 1-15,0 0 0 0,-4 0-15 0,-3-6-3 16,4 0-1-16,-5 6 0 0,5-6-8 0,-4-3-2 0,3 3 0 0,1 0 0 16,-4 0-9-16,3-5 8 0,-3-1-8 0,4 0 8 15,-4 6-8-15,0 3 8 0,3-8-8 0,1-1 8 16,-5 0 10-16,5 0 2 0,-1 6 0 0,1-8 0 15,-4 2-20-15,3 6 0 0,1-6 0 16,-1 1 0-16,4-1 0 0,-3 3 0 16,-1 3 0-16,4 0 0 0,-3-6 0 0,-1 7 0 15,4-7 0-15,-3 6 0 0,-1 0 0 0,4 0 0 0,0 6 0 0,0 0 0 16,0-3-13-16,0 3-7 0,0-6 0 0,0 6-1 16,0-5 6-16,7-1 2 0,-3 0 0 0,3 6 0 15,3-6-7-15,4 6-2 0,1 0 0 0,2 0 0 16,1 0-14-1,-1 0-2-15,1 0-1 0,0 0 0 0,-4-6-7 0,3 6-2 0,-2 0 0 16,2 0 0-16,-3 0 3 0,0 0 0 0,1 0 0 16,-1 0 0-16,-7 0 3 0,3 0 1 0,-6 0 0 0,-4 0 0 15,10 0 9-15,-10 0 3 0,0 0 0 0,0 0 0 16,0 0-43-16,0 0-8 0,0 0-1 0,0 0-331 16,0-6-67-16</inkml:trace>
  <inkml:trace contextRef="#ctx0" brushRef="#br0" timeOffset="7847.413">26335 1457 1378 0,'0'0'30'0,"0"0"6"0,0 0 2 0,0 0 2 0,0 0-32 0,0 0-8 0,0 0 0 0,0 0 0 15,0 0 77-15,0 0 15 0,0 0 2 0,0 0 1 16,0 0-38-16,0 0-7 0,0 0-2 0,0 0 0 15,0 0-30-15,0 0-6 0,0 0-2 0,0 0 0 16,0 0-10-16,0 0 12 0,3 6-12 0,1-6 12 16,-4 0-12-16,7 6 0 0,0-6 0 0,-3 0 0 15,3 6 9-15,0-6-9 0,0 0 10 0,3 0-10 16,-3 0 10-16,4 0-10 0,0 0 10 0,-1 0-10 0,1 6 14 0,3-3-3 16,-4-3-1-16,5 0 0 15,-1 0-10-15,-4 0 0 0,1 0-12 0,-4 0 12 0,3 3 0 0,1-3 0 16,-7 0 0-16,3-3 0 0,-4 0 0 0,1 3 0 15,3 0 0-15,-4-6 8 0,-3 6-8 0,4 0 0 16,-4 0 9-16,0-6-9 0,0 6 0 0,0-6 9 16,0 0-9-16,0 1 0 0,-4-1 11 0,1 0-11 15,-1 0 10-15,1-3-10 0,-4 3 0 0,0-5 0 16,-4 5 0-16,0 0 0 0,1-6 0 0,-4 6 0 16,3 0-13-16,-3-3 4 0,3 4 9 0,-3-1 0 15,0 0-9-15,4 6 9 16,-5 0-32-16,5 0-1 0,-1 0-1 0,1 6 0 0,3-6 8 0,0 6 2 15,0 2 0-15,3-2 0 0,0 6 12 0,1-6 4 0,3-6 0 16,0 12 0-16,-4-1-14 0,4-2-2 16,0 3-1-16,0 0 0 0,0-6 25 0,0 11-8 0,0-5 8 0,0-6 0 15,4 9 0-15,-4-4 0 0,0 1 0 0,3 0 0 16,-3-3 0-16,0 8 9 0,0-5 0 0,4-6 0 16,-4 6 7-16,0 5 2 0,4-8 0 0,-1 3 0 15,-3 6 2-15,4-7 1 0,-1 4 0 0,1-3 0 16,3 5-5-16,0-5-2 0,0 0 0 0,0 3 0 15,3-4-2-15,-2 1-1 0,2-6 0 0,1 6 0 16,-4 0-11-16,0-9 10 0,3-1-10 0,1-2 10 16,0 0 2-16,-1 0 0 0,4 9 0 0,-3-9 0 0,6 0 0 15,-6 0 0-15,3 0 0 0,-3-6 0 16,3 3-12-16,-4-2-11 0,5 5 3 0,-5-6 0 16,-3 0 8-16,4 0 0 0,-1 6 0 0,1-6 0 0,-4 0 0 15,-3 6 0-15,3-6 0 0,-4 6 0 0,4 0-14 0,-3-6-1 16,-1 6 0-16,4 0 0 15,-3 0-21-15,3-5-4 0,-4 5 0 16,1 0-1-16,3 0-17 0,-3 0-3 0,3 0-1 0,3 0 0 16,-6 0-96-16,3 0-19 0,0 0-4 0</inkml:trace>
  <inkml:trace contextRef="#ctx0" brushRef="#br0" timeOffset="117900.853">3905 5647 597 0,'0'0'16'0,"0"0"5"0,0 0-21 0,0 0 0 0,0 0 0 0,0 0 0 15,0 0 56-15,0 0 6 0,0 0 2 0,0 0 0 16,0 0 0-16,0 0 0 0,-3 3 0 0,3-3 0 15,-4 6-52-15,4-6-12 0,-3 5 0 0,-1 1 0 0,-3 0 54 16,7 6 8-16,-3-6 2 0,-1 0 0 0,4 3-52 0,0-1-12 16,-3-2 0-16,3 3 0 0,0 3 38 0,0 0 5 15,0-7 1-15,0 7 0 0,0-3-20 0,0 3-3 16,3 0-1-16,1-1 0 0,-4 1 21 0,3 0 4 16,4 3 1-16,0-4 0 0,-3 7-26 0,-1-6-6 15,1 2-1-15,3-2 0 0,-4 6-13 0,-3-1 11 16,4-5-11-16,3 15 10 0,-4-10-10 15,1 7 0-15,0 2 0 0,-1 4 0 0,1 2 0 0,-1-6 8 16,-3 4-8-16,4 2 8 0,-4-2-8 0,3-7 0 16,-3 4 0-16,4-4-11 0,-4-2 25 0,0 2 5 15,3-5 1-15,-3-4 0 0,0 4-5 0,0 0-1 16,4-6 0-16,-4 2 0 0,0-2-14 0,0 0 11 16,3 0-11-16,-3-1 10 0,0-5-10 0,0 0 10 0,0-6-10 15,0 0 10-15,0 0-2 0,0 6-8 0,0-6 12 0,0 0-4 16,0 0-8-16,0 0 10 0,0 0-10 0,0 0 10 15,0 0-10-15,0 0 12 0,0 0-12 0,0 0 12 16,0 0-12-16,0 0 10 0,0 0-10 0,0 0 10 16,0 0-10-16,0 0 0 0,0 0 9 0,0 0-9 15,4-6 0-15,-4 6 8 0,0-6-8 0,0 0 0 16,0 0 0-16,0-5 9 0,0 5-9 0,0-6 0 16,-4 3 11-16,4-3-11 0,-3 1 10 0,-1-1-10 15,1-3 12-15,-1-2-3 0,1-1-1 0,-1 0 0 16,1-2-25-16,-1 2-6 0,1-11-1 0,-1 2 0 15,0-2 47-15,1-4 9 0,-1 4 1 0,1-3 1 16,3 2-34-16,-4 4 0 0,4-4 0 0,0 7 0 16,0 2 0-16,-3-2 0 0,3-1 0 0,-4 10 0 15,4-10 8-15,-3 1-8 0,-1-4 0 0,1 10 0 16,-1-10 0-16,1 9 0 0,-8-5 0 0,8-4 0 0,-1 10 0 16,-3-13 0-16,3 10 0 0,1-4 0 0,-1 1 0 0,1-4 0 15,-1 7 8-15,4-4-8 0,-3 7 0 0,3-4 0 16,0 6 0-16,0 1 0 0,0-4 0 0,0 0 0 15,3 7 0-15,1-4 0 0,-1 3 0 0,1 0-9 16,-1-5 9-16,5 8-8 0,-1-3 8 0,7 6 0 16,-7-6 0-16,3 1 0 15,-3 5-27-15,4 0-3 0,0 0-1 0,3 3 0 0,-4-3 43 0,4 6 9 0,0 0 2 16,-3 0 0-16,7 0-23 0,-8 0 0 16,4 0 0-16,-7 6-8 0,8-3 8 0,-5 3 0 15,1 0 8-15,-1 0-8 0,4 5 0 0,-3 1 0 16,0 0 0-16,3-3-12 0,-4 8 12 0,1-5 0 15,-1 0 0-15,1 0-8 0,0 0 8 0,-1-4 0 16,1 4 0-16,-1 0 0 0,-3 0-15 0,0-1-1 0,0-2 0 0,4 0 0 16,-7 0 28-16,3 3 4 0,-4-7 2 0,1 7 0 15,-1-6-29-15,1 3-5 0,-4 3-2 0,0-1 0 16,0 1 18-16,-4 0 0 0,1 3 0 0,-1-4 0 16,1 1 0-16,-1 0 14 0,-3 6-2 0,-4-7-1 15,4-2-11-15,-3 3-16 0,-1 0 4 0,1-6 1 16,-1-1 24-16,1 1 5 0,-1 0 1 0,0-3 0 15,4 3-19-15,-7 0 10 0,4 0-10 0,-4-6 8 16,6 0-8-16,-2 6 0 0,3-6 0 0,-4 0 0 0,4 6 0 16,-3-6 0-16,-1 0 0 0,4 5 0 0,-4-5 0 0,8 0-9 15,-4 6 9-15,0-6-13 0,0 0-7 0,0 6-2 16,7-6 0-16,0 0 0 16,-7 0-55-16,7 0-11 0,0 0-3 0,-4 6-428 15,4-6-85-15</inkml:trace>
  <inkml:trace contextRef="#ctx0" brushRef="#br0" timeOffset="118865.072">4247 6202 860 0,'0'0'19'0,"0"0"4"0,0 0 1 0,0 0 0 0,-7 6-24 0,7-6 0 16,0 0 0-16,0 0 0 0,-7-6 95 0,7 6 14 15,0 0 3-15,0 0 1 0,-3 0-63 0,3 0-13 16,0 0-2-16,0 0-1 0,0 0 1 0,0 0 0 15,0 0 0-15,0 0 0 0,0 0-23 0,0 0-12 16,0 0 12-16,0 0-12 0,0 0 0 0,0 0-11 16,0 0 0-16,0 0 0 0,0 0 37 0,0 0 7 15,3 6 2-15,1-3 0 0,3 3-12 0,-4 0-3 16,-3-6 0-16,4 6 0 0,3 0-8 0,0 0-3 16,0-6 0-16,-7 0 0 0,7 5-9 0,-3-5 0 15,3 0 0-15,-4 0 0 0,1 0 33 0,3 0 5 0,0-5 1 16,0 5 0-16,0-6-11 0,0 0-3 0,-3 0 0 15,-1 3 0-15,4-3-25 0,-3 0 0 0,3 0-9 0,-4 0 9 16,4 1 0-16,-3-1 0 0,-1-6 0 0,1 6 0 16,0 0 0-16,-1 0 0 0,4 0 0 0,-7 6 0 15,4-3 0-15,-4 3 0 0,0-5 0 0,0 5 0 16,0 0 0-16,0 0-16 0,0 0 1 0,0 0 1 16,0 0-27-1,0 0-6-15,0 0-1 0,0-6 0 0,-4 0 39 0,-3 6 9 0,4-6 0 0,-5 0 0 16,1 6 0-16,0-12 0 0,0 12 0 0,0-6-8 15,0 1 8-15,-3-1 0 0,3 0 0 0,-4 3 0 16,4-3 0-16,0 6 0 0,0-12 0 0,0 12 0 16,-4-6 0-16,4 6 0 0,-7 0 0 0,7-6 0 15,-4 6 0-15,8 0 0 0,-4 0 0 0,-4 0 0 16,4 0 0-16,0 6 0 0,0-6 0 0,0 6 0 0,0 6 0 16,3-6 0-16,1-3-9 0,-1 6 9 15,1 5 0-15,-1-2-11 0,4 0 11 0,-3 0-8 0,-1-1 8 16,1 10 0-16,-1-9 0 0,4-1-8 0,0 4 8 0,0-6 0 15,0 6 0-15,0-4 0 0,0 1 0 0,0-6 16 16,0 0-4-16,0 3-1 0,4-3-11 0,-4 0-16 16,3-1 4-16,1 7 1 0,-1-6 11 0,4 0 8 15,-3 3-8-15,3-3 11 0,0 2-11 0,4 1 10 16,-1 3-10-16,1-6 10 0,-1 6-10 0,1-6 0 16,-1 2 0-16,1-2 0 0,3 0 0 0,-3 0 0 0,-1 0 0 15,-3 0 0-15,4 0 0 0,0 0 0 0,-1-6 0 16,4 5 0-16,-3 1 0 0,-1-6 0 15,1 0 0-15,7 6 0 0,-8-6 0 0,1 3 0 0,-4 0 0 16,3 0 0 0,-3-3-49-16,4 0-12 0,0 0-3 0,-1 0 0 15,-3 0-120-15,7 0-25 0,18-9-5 0,-14 3-1 0</inkml:trace>
  <inkml:trace contextRef="#ctx0" brushRef="#br0" timeOffset="119453.404">4611 6111 996 0,'0'0'28'0,"0"0"7"0,0 0-35 0,0 0 0 16,0 0 0-16,0 0 0 0,0 0 47 0,0 6 2 15,0 6 1-15,0-6 0 0,3 0-2 0,-3-1 0 16,0 1 0-16,4 3 0 0,-4 3-8 0,0-6-3 16,3 0 0-16,1 5 0 0,-4-5-9 0,3 6-3 15,1-3 0-15,-4 3 0 0,4-6 23 0,3 11 4 16,-7-11 0-16,3 6 1 0,1 3-44 0,-1-10-9 16,-3 7 0-16,4 0 0 0,-1 0 0 0,1-3 0 15,-1 2 0-15,-3 1 0 0,4 0 34 0,-1-6 3 16,1 0 1-16,-1 5 0 0,1-8-10 0,-4-3-1 0,0 0-1 15,0-967 0-15,3 1940-26 0,-3-973 0 0,0 0 8 0,0 0-8 16,0 0 26-16,0 0 3 0,0-6 1 0,0 0 0 16,0-2-12-16,0 2-2 0,0-6-1 15,0 0 0-15,-3-5-15 0,3 2 0 0,-4 3 0 0,4-6 0 16,-3 1 8-16,-1 2-8 0,4-3 0 0,-3 7 0 16,-1-4 0-16,4-3 0 0,0 7 0 15,-3-1 0-15,-1 0 0 0,1-6 8 0,-1 4-8 16,1 8 0-16,-1-6 0 0,1 0 0 15,3-2 0-15,-7 5 0 0,7 0 0 0,-4-3 0 0,4 6 0 0,0-5 0 16,0 2 0-16,4 3 0 0,-4-3 0 0,7 0 0 16,-4 9 0-16,1-6 20 0,3 0-2 0,0 6-1 15,-4 0-34-15,4-5-7 0,4 5-2 0,-1 0 0 16,1 0 17-16,0 5 9 0,-4-5-10 0,3 6 10 16,1-6-9-16,-1 6 9 0,-3-6-8 0,8 6 8 15,-8-3-10-15,0 3 10 0,0-3-12 0,0 3 12 16,0-6-32-16,0 3 0 0,0 3 0 0,0-1 0 15,-3-5-121-15,-4 0-24 0,7 0-5 0,0 0-1 0</inkml:trace>
  <inkml:trace contextRef="#ctx0" brushRef="#br0" timeOffset="120225.372">5232 6073 874 0,'0'0'19'0,"0"0"4"0,0 0 1 0,0 0 1 0,0 0-25 0,0 0 0 0,0 0 0 0,0 0 0 16,-4-6 68-16,4 0 8 0,0 0 1 0,-3 0 1 16,3 1 4-16,0 5 1 0,-4-9 0 0,4 9 0 15,0 0-13-15,0 0-2 0,0 0-1 0,-3-3 0 16,3 3-19-16,0 0-4 0,0 0-1 0,-7-3 0 16,-1 3-27-16,-2 3-6 0,-1 0-1 0,1 0 0 0,3 3-9 0,0-1 0 15,-4 1 0-15,0 0 0 16,1 6 0-16,3-6 0 0,-4 0 0 0,4 3 0 15,4 2 0-15,-4 1 0 0,0-6 0 0,3 6 0 16,-3-6 0-16,3 2 0 0,4 4 0 0,-3-6 0 16,-1 6 0-16,4-12 0 0,-3 6 0 0,3-6 0 0,0 0 0 0,0 0 0 15,0 6 0-15,0-1 0 0,0 1 0 0,0-6 0 16,0 0 0-16,0 0 0 0,0 0 0 0,3 9 0 16,-3-9-9-16,0 9 9 0,0-9 0 0,4 3 0 15,-4-3 0-15,3 6 0 0,-3-6 0 0,0 0 0 16,4 6 0-16,-4-6 0 0,0 0 8 0,7 6 0 15,-3-1-8-15,3-5 12 0,0 0-1 0,0 0-1 16,-4 6 0-16,4 0 0 0,0-6-10 0,0 6 12 0,0-6-12 16,4 3 12-16,-7 0-12 0,3 0 0 15,0 3 0-15,0-3 0 0,0 0 9 0,0 3 0 0,0-6 0 16,-4 5 0-16,4 1-9 0,-3 0-12 0,0-6 2 0,-1 6 1 16,1-6 9-16,-1 6 0 0,1-6 0 0,-1 6 0 15,1-3 0-15,-1 3 0 0,-3-6 0 0,0 0 0 16,0 0 19-16,0 0 5 0,0 6 2 0,0 5 0 15,0 1-14-15,0-6-2 0,0 0-1 0,0 0 0 16,-3 2 16-16,-1 4 3 0,1-6 1 0,-1 0 0 16,1 0-41-16,-1 0-8 0,-3 0-1 0,3 0-1 15,1 5 22-15,3-8 0 0,-4 3 0 0,-3 0 0 16,4 6 16-16,-1-6 4 0,1 0 0 0,3-6 1 16,-7 5-30-16,3 1-7 0,1-6 0 0,3 0-1 15,-7 6 17-15,0-12 0 0,-8 6 0 0,5 0 0 16,-1-6-10-16,1-5 2 0,-1 5 0 0,1-3 0 15,-5 0-16-15,1 0-4 0,4-2 0 0,6 5 0 16,-3-6-30-16,0 6-6 0,0-3-2 0,-4 3 0 16,11-3-137-16,-3 7-27 0</inkml:trace>
  <inkml:trace contextRef="#ctx0" brushRef="#br0" timeOffset="120901.051">5532 6202 1267 0,'0'0'28'0,"0"0"5"0,0 0 2 0,0 0 1 0,-8-6-36 0,5 1 0 0,-4-1 0 0,0 0 0 15,3 6 109-15,1-6 15 0,-1 6 4 0,-3-6 0 16,7 6-52-16,-7 0-9 0,0-6-3 0,0 6 0 16,7 0-51-16,-3 0-13 0,-5 0 0 0,8 0 0 0,-10 6 0 15,6 0 0-15,-3 0 0 0,4 6 0 0,-1-7 10 16,1 10-1-16,3-6 0 0,0 6 0 0,-4-4-9 15,4 1-12-15,0 0 2 0,0-3 1 16,0 3 9-16,0 5 0 0,0-5 0 0,4 0 0 16,-1-1 0-16,1 10 9 0,-1-9-1 0,-3 0-8 0,4-4 0 0,-1 4 0 15,-3 0-10-15,4 0 10 0,-1-6 0 0,4 5 0 16,-3-2 0-16,0-3 0 0,-4 0 0 0,0-6 10 16,7 6 1-16,-7-6 0 0,3 0-3 0,4 6 0 15,0-6 0-15,-3-6 0 0,3 6 12 0,0-9 1 16,0 3 1-16,0 0 0 0,4 0-10 0,-4 0-3 15,-4-5 0-15,4 5 0 0,0-6-9 0,0 3 8 16,0-6-8-16,-3 7 8 0,3-4-8 0,-4 6 0 0,1-6 0 0,0-2 0 16,-1 5 12-16,1 0-2 0,-1-3-1 15,-3 0 0-15,0 7-9 0,0-4 0 0,0 0 0 16,0 0 0-16,0 3 0 0,-3-6 0 0,3 7 0 16,-4-7 0-16,1 3 0 0,-1 0 0 15,0-6 0-15,1 10 0 0,-8-7-49 16,8 0-12-16,-4 6-3 0,3-6 0 0,-3 9 52 0,0-2 12 0,4 5 0 0,-8-6 0 15,4 6-54-15,-4 6-8 16,1-6-2-16,3 5 0 0,3 4 0 16,-3 3 0-16,4 0 0 0,-4 5 0 0,3-2 0 0,4-3 0 15,-3 6 0-15,3-1 0 0,3-2 52 0,-3 3 12 0,0-7 0 0,-3 1 0 16,6 0 0-16,-3-3 0 0,4-1 0 0,-1 7 0 16,1-9-54-16,-4-6-8 0,0 0-2 0,0 0-435 15</inkml:trace>
  <inkml:trace contextRef="#ctx0" brushRef="#br0" timeOffset="121716.628">5708 6146 882 0,'0'0'19'0,"0"0"4"0,0 0 1 0,0 0 1 0,0 0-25 0,0 0 0 0,0 0 0 0,0 0 0 15,0 0 80-15,0 0 12 0,0 0 1 0,0 0 1 16,0 0-14-16,0 0-4 0,0 0 0 0,0 0 0 15,0 0-21-15,0 0-5 0,0 0-1 0,0 0 0 16,0 0-26-16,0 0-6 0,3 9-1 0,-3 3 0 16,0-6 8-16,4 0 0 0,-4 0 1 0,0 0 0 15,4 5-3-15,-4-2-1 0,7 0 0 0,-4 0 0 16,1-3-2-16,-1 5-1 0,1-5 0 0,-1 0 0 16,1 3-18-16,-1-3 0 0,-3 0 0 0,4 6 0 15,-1-7 33-15,-3-5 3 0,4 12 1 0,-4-12 0 16,0 0-8-16,0 0-1 0,0 0-1 0,0 6 0 15,3-6-27-15,-3 0 0 0,0 0 0 0,0 0 0 16,0 0 0-16,0 0 0 0,0 0 0 0,0 0 0 16,0 0 0-16,0 0-9 0,0 0 0 0,0 0 0 15,0 0 1-15,0 0 0 0,0 0 0 0,0 0 0 0,0 0 0 0,0 0 0 16,0 0 0-16,0 0 0 16,0 0-25-16,0 0-5 0,0 0-1 0,0 0 0 0,0 0 39 0,0 0 0 15,0-6 0-15,0 6 0 0,0-12 0 0,0 12 0 16,0 0 0-16,-3-5 0 15,3-7 0-15,0 0 0 0,0 3 0 0,0-8 0 0,0 5 0 0,0 3 0 16,3 0 0-16,-3 9 0 0,0 0 0 0,7-15 0 16,-3 10 0-16,-1-7 0 0,-3 12 0 0,8-6 0 15,-5 6 0-15,4-6 0 0,0 0 0 0,0 0 0 16,0 3 0-16,4 3 0 0,-1 0 0 0,1 0 0 0,0 3 0 0,-4 3 0 16,0 0 0-16,-4-6 0 0,4 6 0 15,0 0 0-15,4 0 0 0,-4 5 0 16,-3-5 0-16,3 6 0 0,0-6 0 0,-4 3 0 15,4-3 0-15,-3 0 0 0,-1-1 0 0,1 1 0 0,-1 0 0 0,1 0 0 16,-1 0 19-16,1 0 11 0,-1 0 2 0,-3 3 1 16,0-4-19-16,0 7-4 0,4-6-1 0,-4 0 0 15,0 0-1-15,-4 0 0 0,4-3 0 0,0 3 0 16,0-4 0-16,0 7-8 0,0-9 12 0,0 6-4 16,0 0-8-16,0-6 0 0,0 6 0 0,4-6 8 15,-4 6-8-15,0-6 0 0,4 6 0 0,-4 0 0 16,3-6 0-16,1 2-9 0,-1 4 9 0,1-3-13 15,-1 0-19-15,4 0-4 0,-3-3-1 16,3 3 0-16,-4 3-156 0,1-6-31 16</inkml:trace>
  <inkml:trace contextRef="#ctx0" brushRef="#br0" timeOffset="122522.569">6174 6246 604 0,'-7'12'16'0,"7"-12"6"0,0 9-22 0,-4 0 0 0,4-3 0 0,0 3 0 16,-3 2 66-16,3-5 9 0,0 0 1 0,0 6 1 15,0-9-24-15,0 3-5 0,3 0 0 0,-3 5-1 16,4-5-2-16,-1 0 0 0,1 0 0 0,-1-6 0 15,4 6-7-15,-3 0-2 0,3 0 0 0,-4-4 0 16,4 7 13-16,0-6 3 0,0 3 0 0,1 0 0 16,-5-6-6-16,-3 0-1 0,4 6 0 0,3-6 0 15,-4 6-23-15,1 0-5 0,-1 0-1 0,-3-6 0 16,0 0 8-16,0 0 0 0,0 0 1 0,0 0 0 0,0 0-11 0,0 0-2 16,0 11-1-16,0-11 0 0,0 0-1 0,0 0 0 15,0 0 0-15,0 0 0 0,-7 0-10 0,-3 0 0 16,3 0 0-16,-1-6 0 15,5 1-35-15,-4-1-9 0,7 6-1 0,-4-6-1 0,1 0 55 0,3 6 11 0,0 0 3 16,-4-6 0-16,4-3-37 0,0 3-7 0,0 6-2 16,0-9 0-16,4 1 23 0,-4 2 13 0,7 0-1 15,-4 0-1-15,1 0-11 0,-1 0 0 0,1-5 0 0,0 5-11 16,3 0 11-16,-4-3 0 0,4 3 0 0,-3-12 0 16,3 7 0-16,-4-1 0 0,4-3 0 0,4 3 0 15,-8 1 0-15,4-4 0 0,-3-3 0 0,3 12 0 16,0 1 9-16,-3-1-9 0,3 6 12 0,0-6-12 31,-4 6 0-31,1-6-17 0,3 0 1 0,-7 6 1 0,0 0 15 0,7 0 0 0,4 0 0 0,-11 0 0 16,0 0 0-16,7 0 0 0,0 6 0 0,0 0 0 15,-4 6 0-15,4-7 0 0,-3 10 0 0,-1-3 0 16,8-6 0-16,-8 6 0 0,1-7 0 0,0 7 0 16,3-6 0-16,-4 0 0 0,4 3 0 0,0 3 0 15,0-1 0-15,0 1 0 0,0-6 0 0,0 3 0 16,0 0 0-16,1 5 0 0,-1-8 0 0,0 6 0 15,0-6 0-15,-4 6 8 0,1-1 0 0,-1 4-8 0,1-3 0 16,3 0 0-16,-4-1-10 0,1 1 10 0,-1-3 0 0,-3 3 13 16,0-1 0-16,0 1 0 0,0-3-13 0,0 0-18 15,0-3 4-15,0 2 1 0,0-2 3 0,-3 6 1 16,3-12 0-16,0 6 0 16,0-6-71-16,0 0-15 0,0 0-2 0,0 0-559 0</inkml:trace>
  <inkml:trace contextRef="#ctx0" brushRef="#br0" timeOffset="123290.665">6717 6320 694 0,'0'0'15'0,"0"0"3"0,0 0 1 0,0 0 1 0,0 0-20 0,0 0 0 0,0 0 0 0,0 0 0 15,0 0 55-15,0 0 6 0,0 0 2 0,0 0 0 16,7 0-25-16,-7 0-5 0,7 6-1 0,-3-6 0 16,3 0 14-16,-7 0 2 0,7 0 1 0,-4 3 0 15,4-3-27-15,-7 0-6 0,7 3 0 0,0 0-1 0,-7-3 38 0,7 6 8 16,-3-6 2-16,-1 2 0 16,4-2 1-16,-3 9 1 0,0-9 0 0,3 0 0 0,-4 0-46 0,4 0-10 15,0 0-1-15,4 0-8 0,-4-9 28 0,7 4 0 16,-3-1-1-16,-1 0 0 0,-3 0 2 0,7 0 1 15,-3-6 0-15,0 1 0 0,-4-4-30 0,3 3 0 16,1-6 0-16,3 13 0 0,-4-7 0 0,-3 3 0 16,4 0 0-16,-4 0 0 0,0 3 28 0,0 1 0 15,0 5 0-15,0-6 0 0,-7 6-28 0,4 0 0 0,-1-6 0 16,-3 6 0 0,0 0-40-16,0 0-7 0,0 0-1 0,0 0-1 15,-7 0-45-15,-7 0-9 0,7 0-1 0,-3 6-1 16,-5-6 33-16,1 6 6 0,0-6 2 0,-3 5 0 0,3 1 51 0,3 0 13 15,-7 0 0-15,1 3 0 0,3 3 0 0,-1-1 0 0,1 10 0 0,0-3 0 16,4-7 13-16,-1 7 9 0,4-6 2 0,0 5 0 16,3 4-15-16,1-9-9 0,-1 8 12 0,4-2-12 15,0-6 34-15,4 0 0 0,-4 2 0 0,3-2 0 16,1 0-15-16,-1 5-3 0,1-11-1 0,3 6 0 16,0 0 14-16,0 2 3 0,-3-2 1 0,3-6 0 15,3 6-13-15,-3 0-4 0,4-4 0 0,-4 4 0 16,4-6-16-16,-4 0 0 0,0 0 0 0,0 0 0 15,-4 5 51-15,8-2 3 0,-4-6 1 0,0 0 0 16,4-3-25-16,-1 3-5 0,-3 6-1 0,0-9 0 16,7 0-16-16,-3 0-8 0,3 0 0 0,-3 0 8 0,-1 0-8 15,8-6 12-15,-11 0-12 0,0 3 12 0,4-3-12 16,-1 0 8-16,1 6-8 0,3-11 8 0,-4 11-8 0,1-6-17 16,0 0 4-16,3 6 1 15,3-6-106-15,-10 6-21 0,4-6-4 0,0 6-368 16,-1 6-73-16</inkml:trace>
  <inkml:trace contextRef="#ctx0" brushRef="#br0" timeOffset="130074.638">8057 6220 597 0,'0'0'16'0,"0"0"5"0,0 0-21 0,0 0 0 0,0 0 0 0,0 9 0 16,-3-3 64-16,3 0 9 0,-4 11 2 15,4-11 0-15,0-6 9 0,0 6 1 0,0 3 1 0,-3 3 0 16,3-12-26-16,0 0-4 0,0 11-2 0,0-5 0 16,0 6-11-16,0-6-3 0,0 0 0 0,0-6 0 15,0 0-31-15,0 6-9 0,0-1 0 0,0 10 0 16,3-3 34-16,-3-6 2 0,0 6 1 0,4-4 0 16,-4-8-28-16,0 6-9 0,0 0 0 0,0 0 0 15,0 0 0-15,3 0 0 0,-3 0 0 0,0 0 0 16,0 5 0-16,4-5 0 0,-4-6 0 0,0 0 0 15,0 0 8-15,0 0-8 0,0 0 0 0,0 0 0 16,0 0 9-16,0 6-9 0,0-3 0 0,0-3 9 16,0 0 9-16,-4-6 2 0,1 0 0 0,-1-3 0 15,1 4-20-15,-4-7 0 0,3 0 0 0,4-6 0 0,-3 4 21 16,-1-4 1-16,4 6 0 0,0-5 0 16,0 8-22-16,-7-3 0 0,4-6 0 0,3 4 0 15,0 5 0-15,3 0 0 0,-3 3 0 0,0-6 0 0,0 7 0 0,7-1 0 16,-7-9 0-16,0 6-8 0,0 0-8 0,0-2-2 15,4-1 0-15,-1 6 0 0,-3 6 27 0,0 0 6 16,7-6 1-16,-3-6 0 0,3 6-26 0,-4 3-5 16,4-2-1-16,-3-1 0 0,0 6 16 0,-4 0 0 15,7 6 0-15,0-3 0 0,0-3 0 0,-4 0 0 16,1 2 0-16,3 1 0 0,0 0 0 0,0 6 0 16,0-9 0-16,0 6-9 0,0 6 9 0,-3-6 0 0,6 0 0 15,-10-1 0-15,7-5-10 0,0 6 10 0,-3 6-12 16,3-6 12-16,-4 3 0 0,4-3 0 15,1 0 0-15,-5-1 0 0,-3 7 0 0,4 0 0 0,3 0 0 0,-4-3 0 16,4 8 0-16,-3-5 0 16,-1-3 0-16,1 3 0 0,-1-1 0 0,-3 1 0 15,4 0 0-15,-1 0 0 0,-3 5 0 0,4-2 0 16,-8-3 0-16,4 5 0 0,4-8 0 0,-4 3 0 0,0 0 0 0,0-6 0 16,3-1 0-16,-3-5 0 0,0 0 0 0,0 0 0 15,0 0-10-15,0 6 10 0,0-6-8 0,0 0 8 16,0 0-46-16,0 0-4 0,0 0-1 15,0 0 0-15,4 0-10 0,-4 6-3 0,7-6 0 0,-3 0-341 16,-1 6-69-16</inkml:trace>
  <inkml:trace contextRef="#ctx0" brushRef="#br0" timeOffset="130984.096">8435 6229 727 0,'0'0'16'0,"0"0"3"0,0 0 1 0,-4 6 0 0,1 0-20 0,3-6 0 0,0 0 0 0,0 0 0 15,0 0 95-15,0 0 14 0,0 0 3 0,0 0 1 16,0 0-36-16,0 0-7 0,0 0-2 0,0 0 0 16,0 0-19-16,0 0-4 0,-7 5-1 0,7-5 0 15,0 0 0-15,0 0 0 0,0 0 0 0,0 0 0 16,0 0-28-16,0 0-5 0,0 0-2 0,0 0 0 16,0 0 26-16,0 0 5 0,0-5 0 0,0 5 1 15,0 0-29-15,0 0-12 0,0 0 11 0,7-6-11 16,0 6 0-16,-4 0 0 0,5 0 0 0,-1 0 0 0,3 0 0 0,-3 6 0 15,4-6-8-15,-1 0 8 0,-3 0 0 0,4 0 0 16,0 0 0-16,-4 0 0 0,3 0 0 0,-3 5 0 16,0-10-8-16,4 5 8 0,-4-6 0 0,0 6 0 15,0-6-8-15,0 6 8 0,-3-9 0 0,3 3-8 16,-7 0 8-16,3 0 0 0,1-5 0 0,-4 5 0 16,3 0 0-16,-3 6 0 15,0 0-34-15,0-12 0 0,0 0 0 0,-3 1 0 0,-1 2 34 16,4 3 0-16,-3 0 0 0,-4 0 0 0,3 0-11 0,-3 0 11 15,0 0-10-15,-4 4 10 0,4 2-20 0,-3 2 1 16,-1 4 1-16,1 0 0 0,-1 0 18 0,0 0 0 16,1 0-8-16,-1 6 8 0,1-7 0 0,-1-2 0 0,1 3 0 0,-1 6 0 15,4-6 0-15,-4 0 0 0,4 6 8 0,-3-7-8 16,-1 10 9-16,4-6-9 0,0 0 8 0,0 3-8 16,3-7 8-16,1 1-8 0,-4 6 0 0,3-6 8 15,1 3-8-15,-1 3 0 0,1-7 0 0,-1 7 0 16,4 0 0-16,0-6 0 0,0 0 0 0,0 5 0 15,0 4 0-15,0-3 0 0,0 0 0 0,4-6 8 16,-1 5 1-16,-3-5 0 0,4 3 0 0,-1 3 0 16,4-6-9-16,0 0 12 0,4 5-12 0,0-11 12 15,-1 0-3-15,1 0 0 0,-1 3 0 0,1 3 0 16,3 0-9-16,-3-6 0 0,3 3 9 0,-4-3-9 16,1 0 0-16,-1 0 8 0,5-3-8 0,-1-3 0 15,-4 6-10-15,1 0-6 0,-1 0-2 0,1 0 0 0,-4 0 18 16,4 0 0-16,-1 3 0 0,-3-3 0 15,-7 0-24-15,7 3 0 0,4-3-1 0,-4 3 0 16,0 0-11-16,0 3-3 0,-7-6 0 0,11 0 0 16,-4 6-20-16,0 0-4 0,-4-1-1 0,-3-5-537 15</inkml:trace>
  <inkml:trace contextRef="#ctx0" brushRef="#br0" timeOffset="136653.011">9811 5967 597 0,'0'0'16'0,"0"0"5"0,0-6-21 0,0 6 0 0,0 0 0 0,0 0 0 15,0 0 64-15,0 0 9 0,0 0 2 0,0 0 0 16,-7 0-31-16,0 3-7 0,0 0-1 0,0 6 0 15,-1-3-15-15,-2 0-3 0,3 5-1 0,-4-5 0 16,1 0-17-16,3 3 0 0,0 0 0 0,0-3 0 16,3 3 54-16,-3-4 7 0,-4 7 2 0,4 0 0 15,0-12-31-15,0 6-7 0,4 3-1 0,-4-3 0 16,7-6 7-16,0 0 1 0,0 0 0 0,-4 5 0 0,-3 1-19 0,7-6-3 16,0 0-1-16,0 0 0 0,0 0-9 0,0 0 0 15,0 0 0-15,0 0 0 16,0 0 0-16,0 0 0 0,0 0 0 0,-4 12 0 0,4-12 0 15,0 0 0-15,0 0 0 0,0 0 0 16,0 0 0-16,0 0 0 0,0 12 0 0,0-12 0 0,0 0 0 0,0 0 0 16,0 0 0-16,0 0 0 0,0 0 0 0,0 0 0 15,0 0 0-15,4 6 0 0,0-6 0 0,-4 0 0 16,7 6 0-16,0 2 0 0,-4-2 0 0,4 0 0 16,0 0 0-16,-7-6 0 0,0 0 0 0,4 6 0 15,6-6 0-15,-3 0 0 0,1 0 0 0,-1 6 0 16,3 0 0-16,1 0 0 0,-4-6 20 0,3 5 1 0,1-10 1 15,-4 5 0-15,0 0-22 0,4 5 8 0,-4 1-8 0,0 0 0 16,0-3 0-16,-7-3 0 0,7 0 0 0,-7 0 0 16,7 3 0-16,0 3 0 0,-7-6 0 0,7 3 0 15,-7-3 0-15,4 12 0 0,-1-6 0 0,1-1 0 16,-4 7 0-16,0-6 0 0,0 3 0 0,0-9 0 16,0 0 0-16,0 6 0 0,0 6 0 15,0 5 0-15,-4-5 16 0,1-6 0 0,-1 0-1 0,0 0 0 16,1 8-15-16,-4-2 11 0,3 0-11 0,-3 0 10 15,4 2 8-15,-4-8 2 0,7-6 0 0,-11 6 0 16,4-6-20-16,-3 6-11 0,-1-6 2 0,0 0 0 16,1 0 9-16,-1-6 9 0,-3 6-1 0,4-9-8 15,2 3 8-15,-2-3-8 0,3 1 0 0,-4-4 0 16,4 0 0-16,0 6-16 0,0-5 2 0,0 5 0 16,3 0-106-16,4 3-22 0,-3-9-4 0,-1 6-1 0</inkml:trace>
  <inkml:trace contextRef="#ctx0" brushRef="#br0" timeOffset="137172.691">9892 5803 638 0,'0'0'18'16,"0"0"4"-16,0 0-22 0,0 0 0 0,0 0 0 0,0 0 0 15,0 5 76-15,0 1 10 0,0-6 2 0,3 12 1 16,-3-6-9-16,0 3-3 0,4 3 0 0,-1-7 0 0,-3 1-22 0,4 6-5 16,0 0-1-16,-1-3 0 0,1-1-17 0,3 7-4 15,0 3-1-15,-4-6 0 0,4-7-19 0,0 4-8 16,-3 9 8-16,3-6-8 0,0-1 0 0,4-5 0 16,-4 12 0-16,0-3 0 0,0-4 0 0,0-5 0 15,-4 12 0-15,1-12 0 16,-1 0-136-16,1 2-32 0</inkml:trace>
  <inkml:trace contextRef="#ctx0" brushRef="#br0" timeOffset="137943.931">10502 6167 1126 0,'0'0'24'0,"0"0"6"0,-3 6 1 0,3-6 1 0,0 0-32 0,0 0 0 16,0 0 0-16,0 0 0 0,-4 0 90 0,4-6 11 15,-3 6 3-15,3 0 0 0,0 0-35 0,0 0-6 16,0 0-2-16,0 0 0 0,0 0-47 0,-7 0-14 16,0-6 0-16,-4 12 8 0,0-6-8 0,4 6 0 15,-3-6 0-15,-1 0 0 0,4 6 0 0,-4 6 0 16,4-7-11-16,-3 1 11 0,3 3-12 0,0 0 3 15,3 0 1-15,-3 3 0 0,0-1 8 0,-4 4 0 16,4 0-9-16,-3-1 9 0,6 4 0 0,1 0 0 16,-4 2 0-16,3-8 0 0,1-6 0 0,3 6 0 0,-4 2 0 15,4-5 0-15,0 0 11 0,4 3 0 0,-1-6 0 0,-3-6 0 16,0 0 4-16,0 0 1 0,0 0 0 0,14 0 0 16,-3 6 4-16,-1-6 0 0,1-6 1 0,0 6 0 15,-1-12-3-15,-3 6-1 0,0-3 0 0,0 3 0 16,0-3-3-16,1 7-1 0,-1-10 0 0,0 6 0 15,-4 0-1-15,1 6-1 0,-4 0 0 0,3-6 0 16,-3-9-11-16,4 7-16 0,-4 8 4 0,0-3 1 16,0-3 11-16,0 0 0 0,0 6 0 0,0 0 0 15,0-6-15-15,0 6-1 0,-4-6 0 0,4 0 0 16,0 0-25 0,0 6-6-16,0 0-1 0,0 0 0 0,4-5 14 0,-4 5 2 15,0 0 1-15,0 0 0 0,3-9-1 16,-3 9-1-16,0 0 0 0,7 9 0 0,-7-9 33 0,0 0 0 0,7 5 0 0,4-5 9 15,-11 0-9-15,0 0 0 0,4 12 0 0,3 0 8 16,-4-6-8-16,4-3 0 0,-3 3 0 0,-4-6 0 0,3 6-8 0,1 5 8 16,-4 1-10-16,3-6 10 0,-3 6 31 0,0-6 12 15,4 8 2-15,-4-2 1 0,0-6-22 0,0 0-5 16,3 6-1-16,-3-7 0 0,4 1-18 0,-4 0 0 16,0 0 0-16,0-6 0 0,0 0 0 0,0 0 0 15,7 3 0-15,0 0 0 0,0 0 0 0,0-3-11 16,0 0 2-16,4-3 0 15,-4-3-63-15,3 3-13 0,1 0-3 0,-1-3-577 0</inkml:trace>
  <inkml:trace contextRef="#ctx0" brushRef="#br0" timeOffset="138448.477">10756 5494 806 0,'0'0'17'0,"0"0"4"0,0 0 1 0,0 0 2 0,-7 6-24 16,7-6 0-16,-7-6 0 0,7 6 0 0,-7 12 56 0,7-7 6 16,-3 1 2-16,3 3 0 0,0-3 0 0,0 6 0 15,0 0 0-15,3-1 0 0,-3-5 0 0,4 6 0 16,-4 9 0-16,3-10 0 16,-3 1-52-16,4 0-12 0,-1 3 0 0,1 2 0 15,-1 1 54-15,8-1 8 0,-4 4 2 0,3 8 0 0,-3-8-52 0,1 8-12 16,2 1 0-16,-3 2 0 0,0-2 8 0,4 2-8 15,-4-6 11-15,3 10-11 0,-3-1 12 0,-3 3-4 16,3 6 0-16,-3-9-8 0,3-2 14 0,-4-4-4 16,1 9-1-16,-4-5 0 0,0-4 5 0,0-8 1 0,3 8 0 15,-3 1 0-15,0-4 5 0,-3-8 0 16,3 2 1-16,0 4 0 0,0-7-13 0,3 1-8 0,-3-3 8 0,0 2-8 16,4-5 0-16,-4 0 9 0,3-6-9 0,1 0 0 15,-4-6 0-15,0 0 0 0,3 8 0 0,-3-2 0 31,0-6-41-31,0 0-9 0,0 0-2 0,7-6-764 0</inkml:trace>
  <inkml:trace contextRef="#ctx0" brushRef="#br0" timeOffset="138756.011">10640 6211 1267 0,'0'0'28'0,"0"0"5"0,0 0 2 0,0 0 1 0,0 0-36 0,0 0 0 16,0 0 0-16,0 0 0 0,-4-9 58 0,4 9 5 16,0 0 1-16,0 0 0 0,4-6 0 0,-1 1 0 15,8-1 0-15,-4 0 0 0,-4 6-52 0,1 0-12 16,3 0 0-16,4 0 0 0,-1 6 0 0,1 0 0 15,6-1 0-15,-2 1 0 0,-1-6 0 0,0 0 0 16,0 6 0-16,0-3 0 0,0 0 0 0,4 0 0 16,-4-3 0-16,3-3 0 0,-2 0 0 0,-1-6-15 0,0 3 3 15,0 1 1 1,4-1-33-16,-4 0-8 0,3-12 0 0,-3 1-646 0</inkml:trace>
  <inkml:trace contextRef="#ctx0" brushRef="#br0" timeOffset="139295.399">11201 5617 597 0,'0'0'16'0,"0"0"5"0,0 0-21 0,0 0 0 16,0 0 0-16,0 0 0 0,0 0 0 0,3 6 0 16,1 0 0-16,-4-6 0 0,7 6 56 0,0 0 6 15,-4 0 2-15,1 3 0 0,-1-4 0 0,1 7 0 0,0-6 0 0,-1 0 0 16,1 12-52-16,-1-1-12 0,1 4 0 0,3 2 0 16,-4 10 54-16,1-4 8 0,-1-2 2 0,1 2 0 15,3-3-52-15,-4 10-12 0,-3-4 0 0,4-3 0 16,-4 4 0-16,0 2 0 0,0-9 0 0,0 10 0 15,0-4 54-15,0-8 8 0,0 2 2 0,3-2 0 16,-3 2 0-16,4-2 0 0,-1 5 0 0,-3-8 0 16,4-4-52-16,-4 7-12 0,4-4 0 0,-1 4 0 15,-3-1 0-15,4-11 0 0,-4 3 0 0,3 2 0 16,1-5 0-16,-1-3 0 0,-3-9 0 0,4 9 0 16,-1-3 24-16,1 2 3 0,-1-2 0 0,-3-6 0 31,0 0-95-31,0 0-18 0,7-6-4 0,0-2-396 0,-3-1-79 0</inkml:trace>
  <inkml:trace contextRef="#ctx0" brushRef="#br0" timeOffset="139708.392">11204 6223 597 0,'0'0'16'0,"0"0"5"0,-7 6-21 0,7-6 0 0,0 0 0 0,0 0 0 16,-7 6 56-16,7-6 6 0,0 0 2 0,0 0 0 15,-7 6 0-15,7-6 0 0,0 0 0 0,0 0 0 16,0 0 0-16,0 0 0 15,0 0 0-15,0 0 0 0,4 0 0 0,-4 0 0 0,0 0 0 0,0 0 0 16,0 0-52-16,7 0-12 0,0 0 0 0,0-6 0 16,0 6 54-16,0 0 8 0,0 0 2 0,0 0 0 15,0 0-52-15,4-6-12 0,-4 6 0 0,0 0 0 16,3 0 0-16,-3 0 0 0,4-6 0 0,-4 6 0 16,4 6 20-16,-1-6 2 0,-3 0 0 0,4 0 0 15,-1-6-22-15,1 3 0 0,3 3-10 0,-3 0 10 16,-1-3-41-16,1 0-2 15,-1 0 0-15,1 0 0 0,3-3-97 0,-3 6-20 16,-1-6-4-16,1 1-396 0</inkml:trace>
  <inkml:trace contextRef="#ctx0" brushRef="#br0" timeOffset="140307.94">11497 6196 630 0,'0'0'13'0,"0"0"3"0,0 0 1 0,0 0 2 0,0 0-19 0,0 6 0 0,0-6 0 0,0 0 0 15,0 0 82-15,4 9 13 0,-1-6 2 0,1 3 1 16,-1 3-15-16,1-3-3 0,-1 0-1 0,4 5 0 15,-3 1-63-15,-1-6-16 0,4-3 0 0,0 6 0 16,4 0 54-16,-4-4 8 0,0 7 2 0,0-6 0 16,0 6 0-16,0-12 0 0,0 6 0 0,0 0 0 15,0-3-52-15,0-3-12 0,1 2 0 0,-1-4 0 16,-4 2 0-16,4-3 0 0,-3 0 0 0,3 0 0 16,0-3 0-16,-4 0 0 0,1-6 0 0,-1-5 0 15,4 2 54-15,-3 3 8 0,0-6 2 0,-1 7 0 31,4 5-103-31,-3-12-20 0,-4-2-4 0,3 8-1 0,-3 6 52 0,0 6 12 0,0 0 0 0,0 0 0 16,0-6-54-16,0 6-8 0,-3-18-2 0,3 18 0 16,-7-8 0-16,7 8 0 0,-11-6 0 0,0 0 0 15,1 6 52-15,10 0 12 0,-7 6 0 0,0 0 0 0,-4-3 0 16,4 5 0-16,0 7 0 0,3 3 0 0,-3-7 0 0,4 7 0 16,-1 3 0-16,1 2 0 0,-1-5 0 0,1 2 0 15,-1 4 0-15,4-6 0 0,0 2 0 0,4-2 0 16,-4-6 0-16,3 8 0 0,1-8 48 0,-4 6 13 15,3-7 3-15,1 1 0 0,-1 3-52 0,-3-9-12 16,0-6 0-16,0 0 0 0,7 11 54 0,1-5 8 16,-1 0 2-16,0 0 0 0,0 0-52 15,0 0-12-15,0-3 0 0,3-3 0 0,-3 0 0 0,4 0 0 16,0 0 0-16,-1-3 0 0,4-3 0 0,-3 3 0 16,0 0 0-16,-1-3 0 15,1 0-48-15,-1 0-13 0,4 6-3 0,-3-11 0 16,0 11-102-16,-1-6-21 0,8-6-4 0,-4 0-1 0</inkml:trace>
  <inkml:trace contextRef="#ctx0" brushRef="#br0" timeOffset="140889.482">11906 6246 954 0,'0'0'20'0,"0"0"5"15,0 0 1-15,0 0 2 0,0 6-28 0,0 0 0 0,0-6 0 0,4 6 0 16,-1 3 75-16,1 0 9 0,-1 0 3 0,-3-4 0 16,4 1-36-16,-1 0-7 0,1 0-2 0,-1 0 0 0,1 0-16 0,-4 0-3 15,4 0-1-15,-1-1 0 0,1 10 25 16,-4-9 5-16,3 6 0 0,-3-6 1 0,0 2-33 0,0 4-8 16,4-6 0-16,-4 0-1 0,0 6 20 15,0-12 4-15,0 0 1 0,0 0 0 16,0 0-24-16,0 0-4 0,0 0 0 0,0 0-8 0,0 0 13 0,0 0-4 15,0 0-1-15,0 0 0 0,0 0 7 0,0 0 1 16,3-6 0-16,1 0 0 0,3 6-16 0,-4-9 8 16,1 0-8-16,-1 1 0 0,-3 8 0 0,0-6 0 15,4 0 0-15,-1 0 0 0,-3-6 0 0,4 6 0 16,-4-11-8-16,0 8 8 0,0-3 0 0,0 0 0 0,0 1 0 16,0 2 0-16,0 0 0 0,0 3 0 15,0-3 0-15,0-3 0 0,0 1 0 0,3 5 0 0,-3 6 0 16,4-9 0-16,-4 3-8 0,0 6 8 0,0 0 0 0,0 0 0 15,7 0-12-15,0-3 4 0,0 0 8 0,0 3-13 16,0 3 13-16,0 0-11 0,0 3 11 0,0-3-10 16,-3 3 10-16,3-6 0 0,0 12 0 0,-3-7-8 15,3 7 8-15,-4-6 0 0,1 3 0 0,-1 3 0 16,1-1 0-16,-1 1 0 16,1 0 0-16,-1-3 8 0,1 3-8 0,-4-1 0 0,3 1 0 0,-3 0 0 15,0-6 0-15,4 8 8 0,-4-5-8 0,0 6 8 16,3-9 0-16,-3 6 0 0,4-1 0 0,-4 1 0 15,0-6-8-15,0-6 0 0,0 0 0 0,0 15 0 16,0-4 0-16,3-5 0 0,-3-6 0 0,4 6 0 16,-4 0 0-16,4-6 0 0,-4 0 0 0,0 0 0 15,0 0 0-15,3 3 0 0,1 0 0 0,-1-3 0 16,4-3 0-16,-7 0 0 0,4-3 0 0,-1 6-576 16,1 0-119-16</inkml:trace>
  <inkml:trace contextRef="#ctx0" brushRef="#br0" timeOffset="141728.176">12548 6258 884 0,'0'0'24'0,"0"0"8"0,0 0-32 0,0 0 0 0,0 0 0 0,0 0 0 16,0 0 98-16,0 0 14 0,0 0 2 0,0 0 1 16,0 0 10-16,0 0 3 0,0 0 0 0,0 0 0 15,0 0-52-15,0 0-9 0,0 0-3 0,-7 0 0 16,7 0-23-16,-7 0-5 0,-3 0 0 0,10 0-1 15,-7-6-35-15,0 0 0 0,-1 1 0 0,1-1 0 16,7 6-21-16,-7 0-11 0,7 0-3 0,-10 0 0 16,10 0 35-16,-11 6 0 0,4-1 0 0,-3 7 0 15,6-6 0-15,-3 3 0 0,0 9 0 0,3-7 0 16,-3 7 0-16,4-6 0 0,-4-1 0 0,3 10 0 16,1-9 0-16,-1 2 0 0,1 10 0 0,-1-12 0 15,1 0 0-15,-1 2 0 0,4-2 0 0,0 0 0 16,0 0 0-16,0-1 0 0,0-11 0 0,4 6 0 15,-4 0 0-15,3 0 0 0,4 0 0 0,-3-3 0 0,3 3 0 0,-4-1 0 16,4-5 0-16,0 0 0 0,4-8 0 0,-4 5 0 16,4 0 0-16,-1-3 0 0,4 0 0 0,-3-6 0 15,-1-5 0-15,5 5 0 0,-8-3 0 0,7-2 0 16,-4-7 0-16,1 0 0 0,-1 4 0 0,1-9 0 16,0 8 0-16,3-8 0 0,-4 2 0 0,4-2 0 15,1 2 0-15,-5 4 0 0,1-10-12 0,-4 10 12 0,3-9-12 16,-3 8 12-16,-3-5-16 0,-1 2 3 0,1 4 1 15,0-10 0-15,-4 10-2 0,-4-1 0 16,0-2 0-16,1 2 0 0,-1-5 1 0,1-3 0 0,-4 2 0 0,0 10 0 31,0-4-15-31,0 1-4 0,0 2 0 0,0-6 0 0,-1 4 15 0,1 5 2 0,0 1 1 16,4-1 0-16,-4 3 5 0,0 4 1 0,3-1 0 16,-3 3 0-16,4 3 8 0,3 3 0 0,0 3 0 0,0 0 0 15,0 0 0-15,0 0-10 0,0 0 10 0,0 0-10 16,0 9 10-16,0 6-13 0,-4 2 5 0,8-5 8 15,-4 9 0-15,0-4 0 0,0 1 12 0,0 5-4 16,0 4 11-16,0 2 1 0,3 10 1 0,1 5 0 16,3-3 13-16,-4 3 2 0,4 6 1 0,0 0 0 15,0 0-17-15,0-3-3 0,-3-9-1 0,3 0 0 16,0 3 4-16,0 4 1 0,4-7 0 0,-4-3 0 16,0-6-10-16,-4 4-3 0,4-7 0 0,1 4 0 0,-5-10 3 0,4 4 0 15,4-7 0-15,-4 1 0 0,0-6-11 0,0 8 0 16,0-8 0-16,4 0 8 0,-1-3-8 0,-3 2 12 15,4 1-12-15,-4 0 12 0,3 0-12 0,-3-6-11 16,0 2 3-16,4-2 0 16,-4-6-54-16,0 3-10 0,0 6-3 0,0 3-472 15,0-6-94-15</inkml:trace>
  <inkml:trace contextRef="#ctx0" brushRef="#br0" timeOffset="161040.879">13621 6370 597 0,'0'0'16'0,"0"0"5"0,0 0-21 0,0 0 0 0,0 0 0 0,0 0 0 15,0 0 59-15,0 0 7 16,0 0 2-16,0 0 0 0,0 0-7 0,0 0-1 0,-7 0 0 0,3 6 0 16,-3 0-48-16,7-6-12 0,0 0 0 0,0 0 0 15,0 0 54-15,0 0 8 0,0 0 2 0,0 0 0 16,0 0 0-16,0 0 0 0,0 0 0 0,0 0 0 15,0 0 0-15,0 0 0 0,0 0 0 0,0 0 0 16,0 0-53-16,0 0-11 0,0 0 0 0,0 0 0 16,0 0 0-16,0 0 0 0,0 0 0 0,0 0 0 15,0 6 0-15,0 2 0 0,4 1 0 0,-4 0 0 16,0-9 0-16,3 6 0 0,-3 6 0 0,4-1 0 16,-4-11 0-16,0 6 0 0,7 6 0 0,-4 3 0 15,1 2 0-15,-4-11 0 0,3 6 0 0,-3-9 0 16,4 3 0-16,-1 0 0 0,1 5 0 0,-1 1 0 15,4 6 20-15,1-9 0 0,-1 0 0 0,0-4 0 16,0 4-20-16,3-3 0 0,-3 0 0 0,4 0 0 0,-4 0 0 0,4 5 0 16,-1-11 0-16,1 3 0 0,-1 3 0 0,-3-3 0 15,4-3 0-15,0 0 0 0,-4 0 0 0,3-3 8 16,-3 0-8-16,0 3 0 0,-3 9 12 0,3-6-12 16,-4-6 12-16,4-3-12 0,-3-3 15 0,3-2-4 15,-3 5-1-15,3-6 0 0,-4 6 6 0,1-6 0 16,-4 1 1-16,3 2 0 0,1-3-6 0,-4 0-2 15,0-8 0-15,0 8 0 0,0 0-9 0,0-5 0 16,0 11 9-16,0-9-9 0,0 3 0 0,-4 1 0 16,4-1 0-16,-3 0-8 0,3-3 8 0,-4-2 0 15,4 5 0-15,-3 0 0 0,-1 6 0 0,1-3 0 16,-1 4 0-16,4-1 8 16,-3 0-28-16,-1 0-4 0,4 6-2 0,-4-6 0 15,4 0-30-15,0 6-7 0,0 0-1 0,0 0 0 16,0 0-144-16,0 0-28 0</inkml:trace>
  <inkml:trace contextRef="#ctx0" brushRef="#br0" timeOffset="163945.242">13571 6452 234 0,'0'0'0'0,"0"0"9"0,0-3-9 0,0 3 13 0,0 0-13 0,0 0 0 0,-3-11 0 0,3 11 0 15,0 0 14-15,0 0 0 16,0 0 0-16,-4 0 0 0,4 0 2 0,0 0 0 0,0 0 0 0,0 0 0 16,0 0 2-16,0 0 1 0,0 0 0 0,0 0 0 15,0 0-8-15,0 0-2 0,0 0 0 0,0 0 0 16,0 0-9-16,0 0 0 0,0 0 0 0,0 0 8 15,0 0 2-15,0 0 0 0,0 0 0 0,0 0 0 16,0 0 15-16,0 0 3 16,0 0 1-16,0 0 0 0,0 0 11 0,0 0 3 0,0 0 0 0,0 0 0 15,0 0-21-15,-3 5-4 0,3 1-1 0,0-6 0 16,0 0-9-16,-4 6-8 0,1 3 12 0,3-9-12 16,0 0 0-16,-4 6 0 0,4 6 0 0,0-6-12 15,-3-1 60-15,3-5 13 0,0 0 3 0,0 0 0 16,0 0-52-16,0 0-12 0,0 0 0 0,0 0 0 15,0 0 54-15,0 0 8 0,0 0 2 0,3-5 0 16,1-1-64-16,-1 0-15 0,1-6-1 0,3 6-1 16,-4-3 17-16,1 3 9 0,3 1-1 0,-4 5 0 0,1-6 1 0,-4 6 0 15,4-6 0-15,-4 6 0 0,3-6-9 0,-3 6-12 16,0 0 2-16,0 0 1 0,0 0 9 0,0 0 0 16,0 0 0-16,0 0-8 0,0 0 8 0,0 0 16 15,0 0-4-15,0 0-1 0,0 0-11 0,-7 6 0 16,0-6 0-16,0 6 0 0,7-6 0 0,-7 0 0 15,7 0 0-15,0 0 0 0,-7 6 0 0,7-6 0 16,0 0 0-16,0 0 0 0,-4 5 0 0,4-5 0 16,0 0 0-16,0 0 0 0,0 0 0 0,0 0 0 15,0 0 0-15,0 0 0 0,0 0 0 0,0 0 0 16,0 0 0-16,0 0 0 0,0 0 0 0,0 0 0 16,0 0 0-16,0 0 0 0,0 0 0 0,0 0 0 15,0 0 0-15,0 0 0 0,0 6 0 0,0-6 0 0,0 0 0 0,0 0 0 16,0 0 53-16,0 0 9 0,0 0 2 0,0 0 0 15,0 0-52-15,0 0-12 0,0 0 0 0,0 0 0 16,0 0 0-16,0 0 0 0,0 0 0 0,0 0 0 16,0 0 54-16,0 0 8 0,0 0 2 0,0 0 0 15,0-6-52-15,0 6-12 0,4-5 0 0,-4 5 0 16,0 0 0-16,0 0 0 0,3-6 0 0,-3 6 0 16,0 0 0-16,4 0 0 0,-1-6 0 0,-3 6 0 15,7 0 0-15,-7 0 0 0,4 0 0 0,3 6 0 16,-3-6 15-16,-4 0 0 0,7 6 0 0,-4-1 0 15,4 1-15-15,-3 3 0 0,-1 0 0 0,4 6 0 16,-3-4 0-16,-1-5 0 0,1 6 0 0,-1-6 0 16,1 9 9-16,-1-4-9 0,1 1 8 0,-4 0-8 15,3-3 8-15,1 5-8 0,-4-5 0 0,4 3 8 16,-4-12-8-16,3 6 0 0,-3 11 0 0,4-2 8 16,-1-3-8-16,1 0 8 0,-4-1-8 0,3 1 8 0,-3-9-8 0,4 6 0 15,-1-3 9-15,4 0-9 0,-3 3 8 0,-4-9-8 16,3 5 10-16,-3-5-10 0,0 0 15 0,0 0-3 15,4 6-1-15,-4-6 0 0,0 0 1 0,0 0 0 16,0 0 0-16,0 0 0 0,7 0-4 0,-7 0 0 16,0 0 0-16,0 0 0 0,7-6 1 0,-3 6 0 15,-1-5 0-15,-3 5 0 0,4-9-9 0,-1 6 12 16,1-6-12-16,-4 0 12 0,3 6-12 0,-3 3 0 0,4-6 0 16,-4 0 8-16,3-5-8 0,1 5 0 0,-4 6 0 15,0-6 0-15,3-3 0 0,1 0 0 0,-1 0 0 0,1-2 0 16,-1-1 0-16,1 0 10 0,-1-8-10 0,1 8 10 15,0-6-2-15,-1-2 0 0,1 2 0 16,3 0 0-16,-4 1 0 0,1-1 0 16,3-2 0-16,-4 2 0 0,1 0-8 0,3 4 8 15,-4-4-8-15,1 6 8 0,-1-5-8 0,1 5 0 0,-1 3 0 0,1-3 0 16,0-5 0-16,-1 8 0 0,1 3 0 0,-1 0 0 16,-3 6 0-16,0 0 0 0,0-6 0 0,0 6 0 15,4-6 0-15,-4 6 0 0,0 0 0 0,0 0 0 16,0 0-11-16,0 0 11 0,0 0-8 0,0 0 8 15,0 0 0-15,0 0 0 0,0 0 0 0,0 0-8 16,3-6 8-16,-3 6 0 0,0 0 0 0,0 0 0 16,0 0 0-16,0 0 0 0,0-6 0 0,0 6 0 0,0 0 0 15,0 0 0-15,0 0 0 0,0 0 0 0,0 0 0 0,0 0 0 16,0 0 0-16,0 0 0 0,0 0 0 0,0 0 0 16,0 6-8-16,-3 0 8 0,3 6-8 0,0-3 8 15,-4 3-8-15,1 5 8 0,-1-5 0 0,4 0-10 16,-3 8 10-16,-1-2 0 0,4-6 0 0,-4 8 0 15,1 4 0-15,-1-1 0 0,-3-8 0 0,4 3 0 16,-1-1 0-16,1-2 0 16,-4 3-8-16,3 5 8 0,1-11 0 0,-4 8 0 15,3 4 0-15,1-12 0 0,-1 5 0 0,1-2 0 0,-1-3 0 0,0 5 0 16,1-5 0-16,-1-3 0 0,1 3 0 0,-1 0 0 16,4-12 0-16,-3 5 0 0,-1 7 0 0,1-6 8 15,3-6-8-15,0 0 9 0,0 0-1 0,0 0 0 0,0 0 0 0,0 0 0 16,0 0-8-16,-4 6 12 0,4-6-12 15,0 0 12-15,0 0-12 0,0 0 10 0,0 0-10 0,0 0 10 16,0 0-10-16,0 0 0 0,0 0 9 0,0 0-9 16,0 6 11-16,0-6-3 0,0 0 0 0,0 0 0 15,0 0-8-15,0 0 0 0,0 0-12 0,0 0 12 16,0 0-9-16,0 0 9 0,0 0 0 0,-3 12 0 16,3-7 0-16,0 4 0 0,0-9 0 0,0 6 0 15,0 0-9-15,0-6 9 0,0 0 0 0,0 6-9 16,0 0 9-16,0 3 0 0,0-1 0 0,0-2 0 15,0-6 0-15,0 0 0 0,0 0 0 0,0 0 8 16,0 0-8-16,0 0 9 0,0 0-9 0,0 0 10 16,0 0 9-16,0 0 1 0,0 0 1 0,0 0 0 15,0 0-7-15,0 0-2 0,0 0 0 0,0 0 0 16,0 0-12-16,0 0 11 0,0 0-11 0,-4-6 10 16,4 1-10-16,0 5 0 0,-3-6 0 0,3 0 0 15,-4 0-23-15,1-6-9 0,3 6-3 0,0 0 0 16,-4 1 56-16,4 5 11 0,0-6 3 0,-3-3 0 0,3 3-35 0,-4-6 0 15,0 0 0-15,-3-2 0 0,4 2 0 0,-4 0 0 16,0 0 0-16,0-5 0 0,0 5 0 0,0-6 0 16,-4 4 0-16,0-4 0 15,4 0-21-15,-3 4-11 0,3-4-3 0,0 0 0 0,-4 1 56 0,4 2 11 16,0 3 3-16,0-5 0 0,3-1-35 0,-3 3 0 16,4 4 0-16,-4-1 0 0,3 0 8 0,1 0-8 0,-1-2 0 15,1 8 0 1,3-6-25-16,0 6-9 0,0 6-2 0,0 0 0 0,0-6 36 0,0 6 0 0,-4-11 0 0,4 11 0 15,0-9 0-15,0 9 0 0,0 0 0 0,0 0 0 16,0 0 0-16,0 0 0 0,0-6 0 16,0 6 0-16,0 0 0 0,0 0 0 15,0 0 0-15,0 0 0 0,0 0 0 0,0 0 0 0,0 0 0 0,0 0 0 16,0 0 0-16,0 0 0 0,0 0 0 0,0 0 0 16,0 0 0-16,0 0 0 0,0 0 0 0,0 0 0 15,0 0 0-15,0 0 0 0,0 0 0 0,0 0 0 16,4 6 0-16,-4-6 0 0,0 0 0 0,0 0 0 15,3 0 0-15,1 6 0 0,3-1 0 0,-4 4 0 16,4-9 0-16,-3 6 14 0,3 0-1 0,0 6 0 16,0-6-13-16,4 2 0 0,-4 10 0 0,3 0 0 15,1-6 0-15,-1 5 0 0,1 4 0 0,0 2 0 16,-4-5 0-16,3 2-16 0,1 4 3 0,-4 2 1 0,0-8 1 0,0 0 1 16,0 2 0-16,-3-2 0 0,3-6 10 0,-4-1-10 15,-3-11 10-15,0 12-10 0,4-6-2 0,-1 3 0 16,-3-9 0-16,0 0 0 15,0 0-32-15,0 0-6 0,0 0-2 0,0 0-537 16,4-6-108-16</inkml:trace>
  <inkml:trace contextRef="#ctx0" brushRef="#br0" timeOffset="164955.415">14104 6408 712 0,'0'0'16'0,"0"0"3"0,-3-3 1 0,-5 0 0 0,5-3-20 0,3 6 0 16,0 0 0-16,-7-6 0 0,7 6 76 0,0 0 11 16,-7-2 2-16,3-4 1 0,1 0-72 0,-1 0-18 15,4 6 0-15,0 0 0 0,0 0 55 0,0 0 7 0,0 0 2 16,0 0 0-16,0 0 0 0,0 0 0 0,-3-6 0 0,-1 0 0 15,1 0-15-15,3 6-2 16,0 0-1-16,0 0 0 0,0 0-22 0,0 0-5 0,-4-11-1 16,4 11 0-16,0 0-18 0,0 0 0 15,0 0 0-15,0 0 0 0,0 0 0 0,0 0 0 0,-7 2 0 0,4 7 0 16,3-9 0-16,-7 12 0 0,-1-6 0 0,1 6 0 16,0-6 0-16,4 2 0 0,-4 4 0 0,0 0 0 15,0 0 18-15,-4 5 0 0,4-11 0 0,3 6 0 16,-3 3-29-16,4-4-5 0,-4 1-2 0,3 0 0 15,1 0 49-15,-4 2 9 0,3-2 3 0,4-6 0 16,-3 6-28-16,3-9-6 0,0-3-1 0,0 11 0 16,0-5-8-16,0 0 8 0,3 6-8 0,1 0 8 15,-1-12-8-15,1 11 8 0,3-2-8 0,0-3 8 16,0 6-8-16,4-6 8 0,-1 0-8 0,1 5 8 16,-1 1-8-16,1-6 0 0,3 3 0 0,-3 0 0 0,3 5 0 15,0-8 0-15,3 6 0 0,-2-6 8 0,-1-3-8 0,0 0 0 16,-4 6 0-16,4-6 0 0,-3-3 0 0,-4 0 0 15,0 0 0-15,0-3-11 0,0-3 11 16,-3 0 0-16,-1-3 0 0,1 3 8 0,-1 0-8 0,1-5 0 16,-1-4 0-16,-3 3 0 15,4-6 12-15,-4 1 2 0,0 2 0 0,0 0 0 16,0 1-2-16,-4-4 0 0,1 3 0 0,-1-2 0 0,1 5 21 0,-1-6 4 16,1 7 1-16,-1-1 0 0,1 3-30 0,-1-3-8 15,1-5 0-15,-4 5 0 0,3 0 0 0,1-3 0 16,-5 4 0-16,1-1 0 0,4 6-19 0,-4-6-5 15,0 0 0-15,3 4-1 0,-3 2 16 0,0 0 9 0,7 6-10 16,-7 0 10 0,4-12-33-16,3 12-1 0,-7 0 0 0,7 0 0 0,0 0 34 0,0 0 0 0,-11-6 0 0,4 6 0 15,0-9-14-15,7 9 4 0,-7 9 1 0,0-3 0 16,0 0-9-16,0 0-2 0,3 0 0 0,-3 6 0 16,4-1 3-16,-5 4 0 0,5-3 0 0,-4 0 0 15,3 2 4-15,1-2 1 0,3 6 0 0,-4-7 0 16,4 7-22-16,-3-3-4 15,6 8-1-15,-3-11 0 0,4 3-45 16,-1-1-8-16,1 1-3 0,-1 3-325 0,8-7-64 0</inkml:trace>
  <inkml:trace contextRef="#ctx0" brushRef="#br0" timeOffset="165344.509">14365 6414 1130 0,'0'0'32'0,"0"0"8"0,0 0-32 0,0 0-8 0,0 0 0 16,0 0 0-16,0 0 82 0,0 0 15 15,0 0 3-15,0 0 1 0,0 0-24 0,0 0-5 16,0 0 0-16,-7 6-1 0,0 0-53 0,7-6-10 0,0 0-8 16,0 0 9-16,0 6-9 0,0 0 0 15,0 5 0-15,0-2 0 0,4 3 0 0,-1 6 0 16,1-1 0-16,-4-5 0 0,3 8 0 0,1-2 0 0,-1 3 0 0,1 2 0 16,-4-5 0-16,3 2 0 0,1 4 0 0,-1-1 0 15,-3-5 0-15,0 9 0 0,4-10 0 0,-4 1 0 16,3 2 0-16,-3-2 0 0,4 0 0 0,-4-7 0 15,0-5 0-15,0 3 0 0,0 3 0 0,0 0 0 16,0-6-100-16,0-6-23 16,0 0-4-16,0 0-308 0,0 0-61 0</inkml:trace>
  <inkml:trace contextRef="#ctx0" brushRef="#br0" timeOffset="166128.024">14520 6499 944 0,'0'0'27'0,"0"0"5"0,0 0-32 0,0 0 0 0,0 0 0 0,0 0 0 16,0 0 76-16,0 0 8 0,0 0 1 15,0 0 1-15,0 0-18 0,0 0-3 0,0 0-1 0,0 0 0 16,0 0-16-16,0 0-3 0,0 0-1 0,0 6 0 16,0-6-19-16,4 6-4 0,-4-6-1 0,3 6 0 15,1 0 10-15,-1 3 2 0,-3 8 0 0,4-11 0 16,0 6-20-16,-4 0-3 0,3 2-1 0,-3-2 0 15,4 0-28-15,-4 5-5 0,3-5-2 0,-3 3 0 16,0-9 27-16,4 11 0 0,-4-5 0 0,3 0 0 16,-3-3 0-16,0 8 0 0,4-11 0 0,-4 6 0 15,0-6 26-15,0-6 10 0,0 0 3 0,0 0 0 16,3 3-25-16,-3-3-5 0,0 6-1 0,0-6 0 16,0 0 8-16,0 0 0 0,0 0 1 0,0 0 0 15,0 0-17-15,0 0 0 0,0 0 0 0,0 0 0 16,0 0 0-16,0 0 0 0,0 0 0 0,0-6 0 0,4-3 55 15,-4 3 7-15,0-6 2 0,0 7 0 0,0-10-52 0,0 6-12 16,0 0 0-16,0-3 0 16,0 1-48-16,0 5-13 0,0 0-3 0,0-3 0 0,0 0 64 0,0 0 18 15,0-2 1-15,0-1 0 0,0 0-19 0,0-2 0 16,-4 2 0-16,4 0 0 0,-3 0 0 0,3 6 0 16,0-11 0-16,-4 5 0 0,4 3 0 0,-3 3 0 15,6 0 0-15,-3-5 0 0,-3 5 0 0,3-3 0 16,0 0 0-16,0 0 0 0,0-2 0 0,-4 5 0 15,4 6 0-15,0 0 0 0,0 0 0 0,0-6 0 16,0 0 0-16,4 0 0 0,-4 6 0 0,0 0 0 16,0 0 0-16,0 0 0 0,0-6 0 0,0 0 0 15,0 6 0-15,3-6 0 0,1-2 0 0,-4 8 0 16,3 0 0-16,-3 0 0 0,7-6 0 0,-3 0 0 0,-1 0 0 16,4 0 0-16,0 0-13 0,-3 6-7 0,3-6 0 0,4 6-1 15,-8-9 9-15,4 7 3 0,0-1 0 0,0 3 0 16,4 0 9-16,-4 3-12 0,3-3 12 0,-2-3-12 15,2 0 12-15,1 0 0 0,-1 0 0 0,1 3-8 16,-1-3 8-16,1 3 0 0,-4 3 0 0,4 0-8 16,-4-3-9-16,0 3-2 0,0-3 0 0,-7 0 0 15,0 0-43-15,10 0-9 0,-2 3-1 0,-8-3-422 16,0 0-84-16</inkml:trace>
  <inkml:trace contextRef="#ctx0" brushRef="#br0" timeOffset="168480.548">15642 6388 781 0,'0'0'16'0,"0"0"4"0,0 0 1 0,0 0 3 0,0 0-24 0,0 0 0 16,0 0 0-16,0 0 0 15,0 0 25-15,-3 8 1 0,3-8 0 0,0 0 0 0,0 0 15 0,0 0 3 16,-4 6 1-16,4-6 0 0,0 0-21 0,0 12-5 16,0-6-1-16,0 0 0 0,0 6 1 0,0-7 0 15,0 1 0-15,0 3 0 0,0 0 2 0,0 6 1 16,0 2 0-16,4-5 0 0,-4 3 0 0,3 2 0 0,1 1 0 0,-4 6 0 16,0-4 1-16,3-2 0 15,-3-1 0-15,4 4 0 0,-1-3 1 0,-3 2 0 0,4-2 0 0,-1 5 0 16,1-5-9-16,-1-3-2 0,1 2 0 0,3-11 0 15,0 6 3-15,0 0 0 0,0-3 0 0,0-4 0 16,0-5 15-16,0 0 3 0,4-3 1 0,-1 1 0 16,5-4 20-16,-5-3 4 0,4-3 1 0,0-9 0 15,1 1-17-15,-1-1-3 0,3-5-1 0,-3 2 0 16,4-5-22-16,-7 2-4 0,3-2-1 0,-4 3 0 16,1 2-12-16,-4-2 0 0,0 8 0 15,-4-11 0-15,5 5 16 0,-5 4 1 0,1 8 0 0,-1-9 0 31,-3 4-65-31,0-1-12 0,0 6-4 0,0-5 0 0,0 5 41 0,0 3 8 0,-3-3 2 0,-1 0 0 16,1 7-31-16,-1-7-5 0,4 12-2 16,0 0 0-16,0 0-10 0,0 0-3 0,0 0 0 0,0 0-409 15,0 0-83-15</inkml:trace>
  <inkml:trace contextRef="#ctx0" brushRef="#br0" timeOffset="169022.944">16111 6449 943 0,'0'0'20'0,"0"0"5"0,0 0 1 0,0 0 1 0,0 0-27 0,0 0 0 0,0 6 0 0,0 3 0 16,0 3 48-16,0-6 4 0,4 11 0 0,-1-5 1 15,-3 6-15-15,4 2-3 0,-1-8-1 0,1 6 0 16,0 8-8-16,-4-8-2 0,3 2 0 0,1-2 0 16,-1 5-7-16,4-8-1 0,-3 3-1 0,-1 5 0 15,1-5 2-15,-4-9 1 0,3 5 0 0,1-5 0 16,-4 3-7-16,3-6-2 0,-3-6 0 0,0 0 0 15,0 0 16-15,0 0 3 0,0-6 1 0,4 6 0 16,-1-6 6-16,-3-6 1 0,0-5 0 0,0 2 0 16,4-3-36-16,-4-5 0 0,-4 2 0 0,4-2 0 15,4 5 32-15,-4 3-1 0,0-8 0 0,3 2 0 16,-3 4-50-16,4-1-9 0,-4 6-3 16,3-5 0-16,1 8 31 0,0 3 0 0,-4 0 0 0,0 6 0 15,3-6 0-15,-3 6 0 0,7-6 0 0,-7 6 0 0,4 0 0 0,3 0 0 16,3 0 0-16,1 6 0 15,-4 0 0-15,4 0 0 0,-1 0 0 0,-3 0 0 0,4 3 0 0,-1 2 0 16,-3 1 8-16,4 0-8 0,0 0 8 0,-1 2-8 16,1 4 0-16,-1-6 0 0,1 8 0 0,-4-2 0 15,-4-6-13-15,5 5 5 0,-1-8 8 0,-4 3 0 16,4-6 0-16,0 6 0 16,0-1-104-16,-3-5-20 0,6 0-3 0,-3 3-1 15</inkml:trace>
  <inkml:trace contextRef="#ctx0" brushRef="#br0" timeOffset="169789.688">16810 5905 961 0,'0'0'20'0,"0"0"5"0,0 0 1 0,0 0 2 0,0 0-28 0,0 0 0 15,0 0 0-15,0 0 0 0,0 0 80 0,0 0 9 16,0 0 3-16,0 0 0 0,3 9-40 0,4-9-7 0,-3 6-1 16,3 6-1-16,0 6 8 0,0-10 1 15,0 16 1-15,0-7 0 0,4 1 3 0,-4 3 0 16,3 2 0-16,-2 4 0 0,2-4-29 0,-3 1-6 15,4 8-1-15,-4 3 0 0,0-2-5 0,0 2-2 16,0 3 0-16,0-11 0 0,-3 8-13 0,3-9 0 0,0 4 0 0,0-4 0 16,-4-2 0-16,1 5 0 0,-1-5 0 0,4 2 0 15,-3-5 0-15,-1 2 0 0,1-11 0 0,-1 0 0 16,1-1 54-16,-4-2 8 0,0-3 2 0,4 0 0 31,-4-6-103-31,0 6-20 0,0-6-4 0,0 0-1 0,0 0 103 0,0 0 20 0,0 0 4 0,0 0 1 16,0 0-52-16,0 0-12 0,0 0 0 0,0-9 0 15,0-3 0-15,-4-5 0 0,4 5 0 0,0 0 0 16,-4 0 0-16,4-2 0 0,0 2 0 0,0 0 0 16,4 0-48-16,-4 1-13 0,4 2-3 0,-4 3 0 15,3 0 52-15,1 0 12 0,-1 0 0 0,1 6 0 16,-1-5 0-16,4-1 0 0,-3 6 0 0,3 0 0 0,0-6 0 16,0 6 0-16,0 0 0 0,4 6 0 0,-4-6 0 15,3 11 0-15,1-11 0 0,-1 0 0 0,1 6 0 16,0 0 0-16,-1 3 0 0,-3 0 0 15,4-3 0-15,-4 8 0 0,0-8 0 0,0 6 0 16,-4 0-18-16,4 2-1 0,-3-2 0 0,0 0 0 0,-1 0 19 0,1 2 0 16,-4-2 0-16,0 6 0 0,0-12 8 0,0 11-8 15,3-8 11-15,-3 0-11 0,0 0 10 0,0-9-10 16,4 3 8-16,-4-3-8 0,0 0 0 0,3 9 8 16,4-9-8-16,0 0 0 0,0 5-14 0,4-10-8 15,0-4-2-15,-1 0-536 0,1 0-108 16</inkml:trace>
  <inkml:trace contextRef="#ctx0" brushRef="#br0" timeOffset="170000.829">17420 6482 1265 0,'0'0'36'0,"0"11"8"0,4-5-36 0,-4 0-8 0,3 0 0 0,1 6 0 15,-1-3 95-15,1 8 17 0,-1-5 3 0,1 0 1 16,-1 2-48-16,1-2-10 0,3 0-2 0,-4 0 0 16,1-6-18-16,0 2-4 0,3 1-1 0,-4-3 0 15,4-3-77-15,-7-3-16 0,4 6-4 0,3-6-477 16,-7 0-96-16</inkml:trace>
  <inkml:trace contextRef="#ctx0" brushRef="#br0" timeOffset="170183.442">17339 6264 1134 0,'0'0'24'0,"0"0"6"0,0-6 1 0,0 0 1 0,0 6-32 0,0 0 0 0,0-6 0 16,0-5 0-1,4-1-108-15,3 3-29 0</inkml:trace>
  <inkml:trace contextRef="#ctx0" brushRef="#br0" timeOffset="170879.653">17734 6438 1250 0,'4'14'35'0,"-4"-5"9"0,0 0-36 0,0 3-8 0,3 5 0 0,1-2 0 16,-1 0 80-16,1 5 15 0,3-2 2 0,-4-6 1 15,1 8-55-15,3-8-11 0,-4 6-3 0,5-1 0 16,-5-2-9-16,4 8-1 0,-3-8-1 0,3 3 0 15,-4 5-18-15,1-5 0 0,3 3 0 0,-4-4 0 0,4 1 0 0,-7-1 0 16,0 4 0-16,0-3 0 0,0-1 0 0,4-5 0 16,-4 9 0-16,-4-4 0 0,4-5 0 0,0 6 0 15,-3-4 0-15,-1-2 0 0,4 0 36 0,0-3 4 16,0-9 1-16,0 0 0 0,0 9-25 0,0-1-6 16,0 4-1-16,0-12 0 0,0 0-9 0,0 0 12 15,0 0-12-15,0 0 12 0,0 0-4 0,4 0 0 16,-4 0 0-16,3-12 0 0,1 4-8 0,-1-4 0 0,-3 0 0 15,4 0 0-15,0-5 0 0,-1-1 0 0,1-3 0 16,-1-2 0-16,1 2 0 0,-1-8 0 0,1 2 0 0,-1-2 0 16,1-9 0-16,-1 14 0 0,1-5 0 0,-1 2 0 15,1-2 0-15,-1-3 0 0,-3 8 0 0,4-8 0 16,3-3 0-16,-4 8 0 0,1-2 0 0,0 2 0 16,-1 4 0-16,1-1 0 15,-1 4-9-15,1-4 9 0,3 4 0 0,-4 8 0 0,4 0-8 0,0 0 8 16,-3 1 0-16,-1 5 0 0,1 0-8 0,-1 3 8 15,-3 3-8-15,0 0 8 0,7 0-12 0,-3 0 12 16,3 0-16-16,0 3 4 0,-3 0 1 0,3 6 0 16,-4 2 11-16,1 1-10 0,-1 0 10 0,1 0-10 15,-4 8 10-15,0-8 0 0,0 6 0 0,0 2-8 16,0-2 8-16,-4 5 0 0,4-8 0 0,-3 3 0 16,-1 5 18-16,1-5-1 0,-1 2 0 0,-3-2 0 0,0 0-1 15,0-4 0-15,0-2 0 0,0 0 0 0,0-6-16 0,-4 8 0 16,4-2 0-16,0-6 0 0,4 0 0 0,-4 0 0 15,0 0 0-15,-1-6 0 0,8 0 0 0,-10 0 0 16,-1 0 0-16,4 0 0 16,-3-6-57-16,3 0-6 0,0 0-1 0,0 0 0 15,-4 3-10-15,4-3-2 0,-4 3-1 0,1 0 0 16,-1-8-133-16,1-1-26 0,-1 0-6 0</inkml:trace>
  <inkml:trace contextRef="#ctx0" brushRef="#br0" timeOffset="171590.177">18274 6332 1119 0,'0'0'24'0,"0"0"6"0,-4 9 1 0,4 2 1 0,-3-5-32 0,-1 6 0 0,1 0 0 0,-1 2 0 16,1 4 38-16,3-6 2 0,-4 5 0 0,4-2 0 16,-3 3 19-16,-1 5 4 0,4-5 1 0,0 8 0 15,-3-8-26-15,3 0-5 0,0 2-1 0,0 4 0 16,0-4-3-16,-4 4-1 0,4-1 0 0,-3 1 0 15,3 2-18-15,0-8-10 0,0 5 10 0,0-2-10 16,0-3 0-16,0-4 0 0,0 4 0 0,-4 0 0 0,4-7 36 16,0 1 0-16,-4 0 1 0,4 3 0 0,-3-4-21 15,3-5-4-15,0-6 0 0,0 0-1 0,0 0 0 0,0 0 0 16,0 0 0-16,0 0 0 0,0 0 16 0,0 0 3 16,-7-6 1-16,0 1 0 0,0-7-3 0,3-3-1 15,1 3 0-15,3-5 0 0,-4-1-27 0,1-3 0 16,-1 4 0-16,4-7 0 0,-3 7-11 0,3-10-1 15,0 10 0-15,0-10 0 0,0 9 0 0,0-5-1 16,3-4 0-16,-3-2 0 0,0 3 5 0,4 2 8 16,-4-5-13-16,3 8 5 15,1-8-15-15,3 8-2 0,-4-2-1 0,1 5 0 0,3 0 18 0,-4-2 8 16,4 8-8-16,1-9 8 0,-1 10 0 0,0 5-8 0,3 0 8 16,-3 0 0-16,4 6-10 0,-4-6 10 0,4 0-12 0,-4 0 12 15,3 12-12-15,-3 0 12 0,0-6-12 0,0 6 12 16,4-6-8-16,-4 6 8 0,4 0 0 0,-4 3 0 15,-4-3 0-15,4 5 0 0,0 1 0 0,-3 0 0 16,-4-6 0-16,3 8 0 0,-6-2 8 0,3 0-8 16,-4 6 16-16,1-7-4 0,-1 4 0 0,-3 3 0 15,0-1-3-15,-3-5-1 0,6 0 0 0,-7 2 0 16,1-2 0-16,-4 0-8 0,0-6 12 0,-1 3-4 16,5 0 1-16,-4-7 0 0,0 1 0 0,0 0 0 15,3-3-9-15,-3-3 0 0,0 0 9 0,0 1-9 16,3-7-20-16,0 6-9 0,4-3-2 15,0 0 0-15,0 0-11 0,4 6-2 16,3 0-1-16,0 0 0 0,-4-6-121 16,4 6-24-16,0 0-5 0</inkml:trace>
  <inkml:trace contextRef="#ctx0" brushRef="#br0" timeOffset="172067.589">18567 6376 1105 0,'0'0'24'0,"0"0"4"0,0 0 2 0,0 0 2 0,0 0-32 0,0 0 0 0,0 0 0 0,0 0 0 16,0 0 58-16,-4 6 5 0,-3 0 1 0,4-4 0 15,-1 7 0-15,1 0 0 0,-5-3 0 0,1 6 0 16,4-6-26-16,-4 0-5 0,0 5-1 0,3-5 0 15,-3 3 7-15,0 3 1 0,4-6 0 0,-1 11 0 16,1-5-23-16,3-6-4 0,-4 6-1 0,4 8 0 16,0-8 0-16,0 0 0 0,0 0 0 0,4 2 0 15,-1-8-12-15,4 6 0 0,-3-6 0 0,-1-6 0 16,4 11 18-16,0-11 4 0,0 3 1 0,0-3 0 16,4-3-11-16,-4-2-1 0,4-1-1 0,-4-6 0 15,3 6-2-15,-3 0-8 0,0-6 12 0,0 1-4 16,1 2-8-16,-5 3 8 0,4-6-8 0,-3 0 8 15,-4 1-8-15,0 2 0 0,0 3 0 0,0-6 0 16,-4 6 0-16,4-5-9 0,-3-1 9 0,-4 6-13 16,3-3 1-16,-3 3 0 0,0-5 0 0,-4 5 0 15,4 0 0-15,-3 0 0 0,-1 0 0 0,0-3 0 16,1 3-12-16,-1-3-1 0,1 7-1 0,-4 2 0 0,3 0 6 0,0 0 2 16,1 0 0-16,-1 8 0 15,1 1-11-15,3 0-3 0,-4 3 0 0,4 11 0 16,-4-5 0-16,4 8 0 0,-3-8 0 0,3 3 0 15,0 8-153-15,0-11-31 0,0 20-7 0,3-12-1 0</inkml:trace>
  <inkml:trace contextRef="#ctx0" brushRef="#br0" timeOffset="173204.785">18789 6464 492 0,'0'0'13'0,"0"0"5"0,-4 6-18 0,4-6 0 0,0 0 0 0,-3 6 0 15,-1 0 45-15,4-6 6 0,-3 11 1 0,-1-5 0 16,4 0 12-16,4 0 2 0,-4-6 1 0,0 6 0 16,3 3-25-16,-3-3-5 0,4-1-1 0,-1 1 0 15,4 0-8-15,1 0-1 0,-5 0-1 0,4 0 0 16,0 0 3-16,0-3 1 0,4 8 0 0,-4 1 0 15,0-6 5-15,0 6 1 0,0-6 0 0,0 5 0 16,0-11 0-16,-3 6 1 0,3 3 0 0,0 9 0 16,-4-6-29-16,1-1-8 0,3 4 0 0,-4 0 0 0,1 5 0 0,-1-2 0 15,-3-3 0-15,4 2 0 0,0-5 0 16,-4 9 0-16,0-4 0 0,0 1 0 0,0 0 41 16,-4-4 7-16,4 4 2 0,0 5 0 0,0-11-14 15,0-3-4-15,0 6 0 0,0-1 0 0,-4-8-14 0,4 6-3 16,0 0-1-16,0 0 0 0,0-7-14 0,0 4 9 15,0-9-9-15,0 6 8 0,0 0-8 0,0-6 0 16,0 0 9-16,0 0-9 0,0 0 12 16,0 0-3-16,0 0 0 0,0 0 0 0,0 0 23 0,0 0 4 15,0 0 0-15,0 0 1 0,0-12-9 0,0 3-3 16,0-2 0-16,0-7 0 0,0 6-17 0,0 1-8 16,0-10 0-16,0 9 8 0,0-5-8 0,0-1 0 0,0-3-10 15,0 10 10-15,0-7-15 0,-3-6 3 0,3 4 1 16,-4-4 0-16,8-2 11 0,-4 8-13 0,0-11 5 0,-4 8 8 15,4-2-13-15,0 2 5 0,0 3 8 16,0-11-13-16,0 0 13 0,0 8 0 0,4-8 0 0,-4 8 0 16,0-2 0-16,3-1-9 0,-3 4 9 0,0 2 0 15,4-3 0-15,0 4-8 0,-1-1 8 0,1 6 0 16,-1-5 0-16,4 8 0 0,-3-3 0 0,3 6-8 16,-4-6 8-16,1 7-10 0,-4 5 10 0,7 0-10 15,0 0-2-15,0 0 0 0,0 5 0 0,4 7 0 16,-4 0 3-16,0-3 0 0,3 0 0 0,-6 11 0 15,3-2 9-15,0-4 0 0,-4 10-9 0,-3 0 9 16,0-4 0-16,0 4 0 0,-3 5-9 0,-1-8 9 16,1 2 0-16,-4-5 0 0,0-6 0 0,0 2 0 0,-4-2 0 15,1 0 11-15,-1 5-11 0,0-8 10 16,1 3-2-16,-4-6-8 0,3 0 12 0,-3-6-4 16,3 0 12-16,-3-6 3 0,0 0 0 0,0 0 0 15,0-3-48-15,3 0-10 0,1-5-1 0,-1 2-1 16,-3 0 6-16,4 3 2 0,-5-5 0 0,5 5 0 15,3 3-22-15,0 0-4 0,0 0-1 0,0 0-683 16</inkml:trace>
  <inkml:trace contextRef="#ctx0" brushRef="#br0" timeOffset="173678.854">19198 6449 867 0,'0'0'19'0,"0"0"4"0,0 0 1 0,0 0 0 0,0 0-24 0,-3 0 0 0,3 0 0 0,-7-6 0 16,7 6 92-16,-4-5 12 0,4 5 4 0,0 0 0 15,-7 0-20-15,7 0-3 0,0 0-1 0,-7-6 0 16,7 6-44-16,-7 6-10 0,0-6-2 0,0 11 0 15,3-8-17-15,1 6-11 0,-4 0 12 0,3 3-12 16,1 5 32-16,-1-2-1 0,1 3 0 0,3 5 0 16,0-2-15-16,0 2-4 0,0-11 0 0,0 0 0 15,3 5 2-15,1-2 0 0,-1-3 0 0,1 5 0 0,-1-5-4 16,1-6-1-16,3 3 0 0,-4 0 0 0,4 0 17 16,-3-9 3-16,-4 0 1 0,7 0 0 0,4-9-18 0,-4 6-4 15,0-3-8-15,3-3 12 0,-3 3-12 0,0-6 11 16,-3 1-11-16,3 5 10 0,-4 0-10 0,-3-6 8 15,4 3-8-15,-4 3 8 0,3-5-8 0,-6-1 0 16,3 0 0-16,-4 0 0 0,4-2 0 16,-3 8 0-16,-4-6 0 0,3 0 0 0,1 1 0 15,-1 5 0-15,-3 0 0 0,0-3-11 0,0 9-1 0,0-6-1 16,0 0 0-16,-4 0 0 16,1 1-27-16,3-1-4 0,-4 6-2 0,1-6 0 15,-1 6-6-15,0 0-2 0,1 0 0 0,-4 0 0 16,3 6-31-16,1-6-7 0,-1 11 0 0,0 1-345 0,1-3-69 0</inkml:trace>
  <inkml:trace contextRef="#ctx0" brushRef="#br0" timeOffset="174172.435">19237 5729 759 0,'0'0'16'0,"0"0"4"0,0 0 1 0,0 0 1 0,3 6-22 0,-3 0 0 16,4 6 0-16,-4-1 0 0,4-5 81 0,-1 3 12 15,1 3 3-15,-1 0 0 0,1 5-20 0,-1-2-3 16,4 3-1-16,0-1 0 0,4 10-38 0,-4-4-8 16,4 7-2-16,-4 2 0 0,3-3 26 0,-3 9 5 0,4-8 1 0,-4 8 0 15,3-3-13-15,1 4-3 0,0 5 0 0,-4-9 0 16,0 9-22-16,0-15-5 15,0 10-1-15,0-1 0 0,-4-9-4 0,4 4-8 0,-3-4 11 16,0 3-11-16,3-8 8 0,0-1-8 0,-4-8 0 16,4 3 0-16,0 5 10 0,-3-2-10 0,3 2 8 15,0-5-8-15,0 3 0 0,-4-4 0 0,8-2 0 0,-7 3 0 16,3-1 0-16,0-5 0 0,-4 0 0 0,4-3 0 31,-3-1-39-31,3 1 0 0,-4-3 0 0,1 0 0 0,-4-6-139 16,0 0-28-16,0 0-6 0,0 0 0 0</inkml:trace>
  <inkml:trace contextRef="#ctx0" brushRef="#br0" timeOffset="174489.469">19332 6420 990 0,'0'0'21'0,"0"0"5"0,0 0 1 0,4 0 1 0,-4 0-28 0,3-6 0 16,4 6 0-16,0-6 0 0,-3 0 89 0,3 3 12 16,-3-6 3-16,3 7 0 0,0-4-33 0,0 0-7 15,0 0 0-15,0 0-1 0,0 0-31 0,3 0-7 0,-3-3-1 0,4 7 0 16,0-4-24-16,-1 6 0 15,4-3 0-15,0 3 0 0,-3-3 0 0,3 3 0 0,0 0 0 0,-3 0 0 16,3 0 0-16,0-3 0 0,0 3 0 0,-3 0 0 16,3 0-20-16,0 0-4 0,4 0 0 0,-8-6-456 15,4 6-92-15</inkml:trace>
  <inkml:trace contextRef="#ctx0" brushRef="#br0" timeOffset="175026.606">19830 6482 990 0,'0'0'21'0,"0"0"5"0,0 0 1 0,0 0 1 0,-7 0-28 0,0 0 0 16,-1 0 0-16,-2 0 0 15,3 0 92-15,-4-6 13 0,4 6 3 0,-3 0 0 0,-1 0-27 0,0 0-5 16,1 0 0-16,-1 0-1 0,1 0-28 0,-1 0-6 16,4 6-1-16,-4 5 0 0,1-5-22 0,3 6-5 15,3 0-1-15,-3 2 0 0,0 4-4 0,4 0 0 16,-4-1-8-16,3-2 12 0,1-3-4 0,-1 5 0 16,1-5-8-16,3 3 12 0,-4 3-4 0,4-7-8 15,0-2 11-15,4 3-11 0,-1-3 22 0,1 0-2 16,-1-9-1-16,4 5 0 0,0-5 1 0,0 0 1 0,0 0 0 15,0-5 0-15,4-10-1 0,0 3-1 16,-1 0 0-16,1 1 0 0,-1 5-9 0,1-6-2 0,-4-3 0 0,0 3 0 16,-4-5-8-16,5 5 0 15,-5-3 0-15,1 1 8 0,-1 5-8 0,1-3 0 16,-4 6 0-16,3-6 0 0,-3 1 0 0,0 5-14 0,0 0 3 0,0 6 1 16,0 0 2-16,0 0 0 0,0 0 0 0,0 0 0 15,0 0-2-15,0 0 0 0,0 0 0 0,-3 9 0 16,3 0 2-16,-4 8 0 0,4-5 0 0,4 3 0 15,-4 8 8-15,3-11 0 0,1 6 0 0,-1-4 0 16,1 4 0-16,3 0 0 0,0-1 0 0,0 4 0 16,-4-4 0-16,8 1 0 0,-4-6 0 0,-3 3 0 15,3-4 0-15,0-5 11 0,0 0-3 0,-4-6 0 16,4 6-8-16,-3-6-11 0,3 0 3 0,0-6 0 16,0 0-132-16,-3-6-25 0,10-14-6 15,-4 8-1-15</inkml:trace>
  <inkml:trace contextRef="#ctx0" brushRef="#br0" timeOffset="175766.794">19904 6511 1335 0,'0'0'29'0,"0"0"7"0,0 0 0 0,0 0 2 0,0 9-30 0,3 0-8 0,1 5 0 0,-4-2 0 16,3-6 78-16,-3 9 14 0,4-1 4 0,-4-5 0 16,3 3-30-16,-3 0-6 0,0-1 0 0,0-2-1 15,0-3-11-15,0 6-3 0,4-6 0 0,-4 6 0 16,0-7-33-16,0 1-12 0,0-6 9 0,0 0-9 16,3 6 11-16,-3-6-3 0,0 0-8 0,4-6 12 15,-1 0 2-15,1-5 0 0,3 5 0 0,-3-6 0 16,3 0-14-16,-4 3 0 0,4-8 8 0,-3 5-8 15,-1 0 0-15,4 4 0 0,-3-1 0 0,-1 0 0 16,1 3 0-16,-4 0 0 0,3 6 0 0,-3 0-10 16,0 0 10-16,0 0-12 0,4-6 12 0,-4 6-12 15,0 0 4-15,0 0 0 0,7 6 0 0,-3 0 0 16,-1 0 0-16,-3 0 0 0,4 6 0 0,-1-7 0 16,-3 4 8-16,4-3 0 0,-1 6 0 0,-3-6-8 15,0-6 8-15,4 11 0 0,-1-5 0 0,-3 3-8 16,4 3 8-16,-4-6 0 0,3 0 0 0,-3 0 0 0,4-1 0 0,-4-5 0 15,0 0 0-15,3 6 0 0,-3 0 0 0,0-6 9 16,0 0-9-16,0 0 0 0,0 0 15 0,0 0-4 16,7-6-1-16,0 6 0 0,-3-6-2 0,-4 6 0 15,0 0 0-15,7 0 0 0,-3-11-8 0,-1 11 0 16,-3 0 0-16,4-6 0 0,-4 6 0 0,3-6 0 16,-3 6 0-16,0 0 0 0,0 0 0 0,0 0 0 15,0 0 0-15,0 0 0 0,0 0-15 0,0 0 5 16,0 0 1-16,0 0 0 0,0 6 9 0,4 0-10 0,-4 0 10 15,0-1-10-15,0-5 10 0,3 6 0 16,-3-6 0-16,0 0 0 0,4 6 0 0,-4-6 0 0,0 0 0 16,0 0 0-16,0 3 0 0,0-3 0 0,3 3 0 0,-3-3 0 15,4 6 0-15,-4-6 0 0,0 0 0 16,3 6 0-16,-3-6 0 0,4 3 0 16,-4-3 0-16,3 3 0 0,-3-3 0 0,7 9 0 0,-3-4 0 0,3 7 0 15,-3-6 0-15,-1 0 8 0,1-3-8 0,-4-3 8 16,0 0-8-16,7 3 0 0,0 6 0 0,0-6 0 15,-4 2 0-15,4-2 0 0,0-3 0 0,0 6 0 16,4-6 0-16,-4 6 0 0,0 0 0 0,0-6 0 16,4 0 0-16,-4-6 8 0,3 6-8 0,5-6 8 15,-5 0-23-15,4 1-4 0,4 2-1 0,-4-6 0 16,0 0-118-16,4 3-24 0,-4-6-5 0,0 1-333 16,0-1-66-16</inkml:trace>
  <inkml:trace contextRef="#ctx0" brushRef="#br0" timeOffset="176264.417">20408 6599 1443 0,'0'0'32'0,"0"0"6"0,0 0 2 0,0 0 0 0,0 0-32 0,0 0-8 0,0 0 0 15,0 0 0-15,0 0 80 0,0 0 15 16,0 0 2-16,0 0 1 0,0 0-50 0,0 0-9 0,4 0-3 0,-4 0 0 16,7 0-22-16,-4 0-5 0,4 6-1 0,-3-6 0 15,3 0 10-15,-4 0 2 0,5 0 0 0,-1 0 0 16,0 0-20-16,0 0-17 0,0-6 3 0,0 6 1 16,0-9 13-16,0 6 0 0,3-8 0 0,-6 8-9 15,3-3-7-15,-3 0 0 0,-1 0-1 0,1 0 0 16,-1 0-2-16,-3 0 0 0,0-2 0 0,0 2 0 15,0 0 11-15,-3 0 8 0,-1 0-12 0,1 0 12 16,-1 0-12-16,1 6 4 0,-1-11 8 0,0 11-13 16,-6-6 13-16,6 6 10 0,-3 0-2 0,0-6 0 15,0 6-8-15,-3 0-11 0,3 0 3 0,-4 6 0 16,4-6 8-16,-4 6 0 0,4 0 0 0,0 5 0 16,-3-5 0-16,6 3 0 0,-3-3 0 0,4 6 0 15,-1 5 0-15,1 1 0 0,-5 0 0 0,8-4 0 16,0-2 8-16,0 0 3 0,0-1 1 0,8 4 0 15,-1 3 4-15,0-1 0 0,0-5 1 0,3 0 0 0,1 0-1 16,-1 8-1-16,5-14 0 0,-1 6 0 0,0 3-5 0,0-7-1 16,0 1 0-16,0 3 0 0,4-6-9 0,-1 0 0 15,1-6 9-15,0 6-9 16,3-3-84-16,0-3-22 0,0-3-4 0,0-3-667 16</inkml:trace>
  <inkml:trace contextRef="#ctx0" brushRef="#br0" timeOffset="177179.675">21816 6587 1220 0,'0'0'34'0,"-4"-8"9"0,1 2-35 0,-1 0-8 15,-3 0 0-15,4 0 0 0,-1 0 87 0,-3 0 15 16,0 0 3-16,-4 1 1 0,1 2-32 0,-1-3-6 15,1 3-2-15,-4-3 0 0,-1 3-3 0,1-9-1 16,0 6 0-16,-3 6 0 0,2-11-49 0,-6 5-13 16,7 6 0-16,-3 0 0 0,-1-6 0 0,0 6 0 0,4 6 8 0,0-6-8 15,3 6-18-15,-3 11-6 0,0-5 0 0,4 0-1 16,-1 8 16-16,0-2 9 0,4-3-10 0,0 2 10 16,0-5-8-16,4 6 8 0,3-4 0 0,-4 1-9 15,8 6 9-15,-4-4 0 0,3-8 0 0,4 6 0 16,0 0 0-16,0-4 0 0,1-5 0 0,-1-6 8 15,0 6 9-15,3-6 3 0,-3 6 0 0,4-12 0 16,3 0 16-16,0-6 3 0,0-2 1 0,0 2 0 16,4 0-7-16,-4-11-1 0,4 2 0 0,-4-2 0 15,3-7-32-15,-2-2 0 0,2 2 0 0,-3-2 0 16,0-6 8-16,1 9-8 0,-1-4 0 0,-4 4 0 16,1-4 0-16,-1 10 0 0,-3-6 0 0,4-4 0 15,-7 4 0-15,3 2-14 0,-4 10 1 0,1-1 0 16,-1-8-2-16,-3 2 0 0,0-2 0 0,-3 2 0 15,-4 1-5-15,0-10 0 0,-4 10-1 0,0-7 0 16,1 10 11-16,-4-10 10 0,0 10-13 0,-1-4 5 0,1 1-1 0,0 8 0 16,-3-3 0-16,3 7 0 0,3 5 9 0,0 0 0 15,1-3 0-15,3 6 0 0,0 3-21 0,0 3-3 16,3 6 0-16,1 3 0 0,-5-1 10 0,5 7 2 16,-1 0 0-16,1 8 0 0,-1-2 12 0,4 2 0 15,0 4 0-15,0 8-9 0,0-3 9 0,0 3 0 16,4-8 0-16,-1 8 0 0,1 0 0 0,-1 3 8 15,5-3-8-15,-5-2 0 0,4 8 8 0,0-12-8 0,0 0 10 16,0 10-10-16,0-13 10 0,0 3-10 0,-3-5 10 16,3 2-10-16,-3-5 26 0,-1 2-1 0,1-8 0 15,-1-1 0-15,1 1-25 0,-1-3 0 0,4 2 0 0,-3-5 0 16,3 0 12-16,0-3-4 0,0 3 0 16,3-7 0-16,1-5-8 0,0 6 0 15,3-6 0-15,-4 0 0 16,4-6-30-16,-3 1-8 0,3-7-2 0,0 0-544 0,0 3-110 0</inkml:trace>
  <inkml:trace contextRef="#ctx0" brushRef="#br0" timeOffset="177747.113">22017 6470 1350 0,'0'0'29'0,"0"0"7"0,3-6 0 0,-3 6 3 0,0-6-31 0,0 6-8 0,0 0 0 0,0 0 0 0,0-3 81 0,0 3 15 15,0 0 4-15,0 0 0 0,-3-6-48 16,3 6-8-16,0 0-3 0,0 0 0 0,-7 0-26 0,0 0-6 16,0 0-1-16,-4 0 0 15,4 3-8-15,-4 0 0 0,4 0 0 0,0 3 0 0,0-3 0 0,0 6 0 16,-3-3-11-16,3 5 11 0,0 1 0 0,0-3-8 15,3 3 8-15,-3 5 0 0,3-5 0 0,4 0 0 16,-3 0 0-16,-1 2-8 0,8-2 8 0,-4 0 0 16,0 0 0-16,0-1 0 0,0 4 8 0,3 3 3 0,1-7 1 0,-4 1 0 15,3-3 18-15,-3 0 4 0,4 6 1 0,0-10 0 16,-4 1-19-16,3 0-3 0,-3-6-1 0,0 0 0 16,4 0 10-16,3 0 2 0,-4 0 0 0,4-6 0 15,0 6 2-15,0-6 1 0,0 1 0 0,4-7 0 16,-4 3-27-16,0-3 0 0,4 0 0 0,-4-5 0 15,0 11-11-15,0-6-1 0,0 3 0 0,-4-2 0 16,4-1-1-16,-3-6-1 0,-4 6 0 0,3 1 0 16,-3 2 4-16,0-3 1 0,0 6 0 0,0 0 0 15,-3-5 9-15,3 5-8 0,0 6 8 0,0 0-8 16,0 0 8-16,0 0 0 0,0 0 0 0,0 0-8 16,0 0 0-16,-4 6 0 0,1 5 0 0,-1 1 0 15,1 0 8-15,3 0-10 0,-4-1 10 0,4 4-10 16,0 3 10-16,0-1 0 0,0-2 0 0,4 3 0 15,-4-1 0-15,3-2 0 0,1-6 0 0,3 6 8 16,-4-10-8-16,1 1 8 0,3 0-8 0,-3-6 8 0,-1 6-8 0,-3-6 0 16,7-6-11-16,-3 0 11 15,3 0-116-15,-4-8-16 0,4 2-4 0,-3 3-1 0</inkml:trace>
  <inkml:trace contextRef="#ctx0" brushRef="#br0" timeOffset="178187.013">22119 6599 1220 0,'0'0'34'0,"0"0"9"0,0 0-35 0,0 0-8 0,0 0 0 0,0 0 0 16,4 0 88-16,-4 0 16 15,0 0 4-15,3 6 0 0,4 6-36 0,-3-6-8 0,-1 5 0 0,1-8-1 16,-4 3-37-16,3 0-7 0,-3 0-2 0,0 0 0 15,0 6 3-15,4-6 0 0,-1-1 0 0,-3 7 0 16,4-6-20-16,-4 0 10 0,0-6-10 0,0 0 8 16,0 0 13-16,0 0 3 0,0 0 0 0,0 0 0 15,0-3-10-15,0-3-2 0,0-3 0 0,4 3 0 16,-1-5 4-16,1 5 0 0,-1-9 0 0,-3 0 0 16,4 1-8-16,-1-4-8 0,-3 3 11 0,4 1-11 15,-4-1 8-15,3 3-8 0,1-5 0 0,-1 5 0 16,4 3 0-16,-7 3 0 0,4 0 0 0,-4 0 0 15,3-5 0-15,1 11 0 0,-1 0 0 0,-3 0 0 16,7 0 0-16,-7 0-9 0,4-6 9 0,3 6-12 16,-7 0 4-16,4 6 0 0,3-6 0 0,3 0 0 15,-3 11 8-15,4-5 0 0,-1 0 0 0,-3 0 0 16,4-6-8-16,0 9 0 0,-1-3 0 0,4 5 0 16,-3 1-20-16,-4-6-3 0,4 6-1 0,-4 0 0 15,0 2-3-15,0-2-1 0,0-6 0 0,0 0 0 16,-4 0-54-16,1 8-11 0,-1-2-3 0,1 6-603 0</inkml:trace>
  <inkml:trace contextRef="#ctx0" brushRef="#br0" timeOffset="178681.69">22610 6382 1220 0,'0'0'34'0,"0"0"9"0,-8 0-35 0,1-6-8 0,7 6 0 0,-7 0 0 16,0 6 53-16,0-6 9 0,0 6 2 0,0-6 0 15,0 0 2-15,0 2 1 0,7-2 0 0,-7 9 0 16,0-3-47-16,0 3-8 0,3-3-3 0,1 0 0 15,-1 6 16-15,1-7 3 0,-1 1 1 0,1 3 0 16,-1-3-16-16,4-6-3 0,0 0-1 0,0 12 0 0,0-6 13 0,4 5 2 16,-4-5 1-16,0-6 0 0,3 0-12 0,4 6-2 15,-3 0-1-15,-1 0 0 0,-3-6 8 0,7 3 2 16,0 0 0-16,0-3 0 0,1 3-8 0,-1-3-2 16,0 0 0-16,-4 0 0 0,8 3-10 0,-4-3 0 15,-7 0 0-15,3 3 0 0,4 2 0 0,-3 1 0 16,3-6 0-16,0 6 0 0,0 0 0 0,-3-6 0 15,-4 0 0-15,3 6 0 0,-3 6 0 0,0-9 0 16,0 6 0-16,0-1 0 16,0 4 0-16,0-6 0 0,-3 6 0 0,-1-6 0 0,4-6 0 0,-7 8 12 15,0 1 0-15,0 0 0 0,0 3-12 0,0-6 8 16,0 5-8-16,0-5 8 0,0 0-8 0,3 0 8 16,-3-3-8-16,4 0 8 0,-5-3-26 0,5 3-6 15,-4-3 0-15,0 0-1 16,0-3-108-16,-4 0-22 0,4 0-4 0,0 0-580 0</inkml:trace>
  <inkml:trace contextRef="#ctx0" brushRef="#br0" timeOffset="179349.878">23294 5994 504 0,'-11'-6'14'0,"11"6"3"0,-3-6-17 0,-4-9 0 0,3 6 0 0,-3 6 0 16,4-8 38-16,3 5 4 0,-4 0 1 0,1-6 0 15,3 12-8-15,-4-6-2 0,1 6 0 0,3 0 0 16,0 0-33-16,0 0 0 0,3-9 0 0,-3 9 0 16,0 0 39-16,0 0 1 0,-3-5 0 0,3 5 0 15,0 0 19-15,0 0 4 0,0 0 1 0,0 0 0 16,0 0 0-16,0 0 0 0,0 0 0 0,0 0 0 16,0 0-7-16,0 5-1 0,0 4 0 0,0-3 0 15,0 6-25-15,3 0-6 0,-3-1-1 0,4 10 0 16,-1-3 23-16,1-1 4 0,-1 1 1 0,-3 8 0 15,7-2-20-15,-7 2-4 0,4-2-1 0,-1-4 0 16,1 10-2-16,-1 2 0 0,-3-2 0 0,4-1 0 16,-4 3-25-16,3-2 0 0,-3 8 0 0,0-3 0 15,0-2 12-15,0 11-4 0,4-9 0 0,-4 3 0 0,0-8-8 0,3 2 0 16,-3-6 0-16,4 4 0 0,-1 2 0 0,-3-3 0 16,4-5 0-16,0-1 0 0,-1 4 0 0,-3-9 0 15,0-1 0-15,4-2 0 0,-1 3 0 0,1-7 8 16,-4-5-8-16,3 0 8 0,-3 0-8 0,4 3 0 15,-4-9 0-15,0 0-11 16,3 6-29-16,1 0-7 0,-4-6-1 0,0 0 0 16,0 0-108-16,0 0-23 0,0 0-4 0,0 0-1 0</inkml:trace>
  <inkml:trace contextRef="#ctx0" brushRef="#br0" timeOffset="179867.255">23622 6523 623 0,'0'-12'17'0,"0"12"5"0,0-6-22 0,0 0 0 0,-4 0 0 0,4 1 0 16,0 5 116-16,-7-6 20 0,4 6 3 0,3 0 1 15,-7 0-56-15,0 0-12 0,-4 11-1 0,1-11-1 16,-1 6-35-16,0 6-7 0,1-6-2 0,-4 3 0 16,3 8 19-16,1-5 4 0,-1 6 1 0,0-6 0 0,4-4 2 0,0 4 1 15,4 0 0-15,-4 5 0 16,3-5-19-16,1 3-4 0,-1-3-1 0,1 5 0 16,3-8-17-16,0 0-3 0,0 0-1 0,3 3 0 15,1-7 8-15,-1 1 2 0,1 0 0 0,3-6 0 16,-7 0-6-16,7 6-2 0,3-6 0 0,1-6 0 0,0 6-10 0,3 0 8 15,0-6-8-15,-4 0 8 0,1 1-8 0,-4-7 0 16,4 6 0-16,-1 0-11 0,-3-3 3 0,0 3 0 16,0-5 0-16,0 5 0 0,0 0 8 0,-3 6 0 15,0-6 0-15,-4-3 0 0,3 3 0 0,-3 0 0 16,0 0 0-16,0 6 0 0,-3 0 0 0,3 0 0 0,0-11 0 0,0 11 0 16,-4 0 0-16,4 0 0 0,0 0 0 15,0 0 0-15,0 0 0 0,0 0 0 0,0 0 0 0,0 0 0 31,0 0-28-31,0 0-3 0,-4 6-1 0,4-6 0 0,0 0 32 0,4 8 0 0,3 4 0 16,0 6 0-16,4-1 0 0,-1-5 0 0,4 3 0 0,1 3 0 31,2-1-32-31,-3-2 0 0,4 3 0 0,0-1-515 0,-1 1-103 16</inkml:trace>
  <inkml:trace contextRef="#ctx0" brushRef="#br0" timeOffset="180821.211">24589 6520 990 0,'0'0'21'0,"0"0"5"0,0 0 1 0,0 0 1 0,0 0-28 0,0 0 0 0,0 0 0 0,0 0 0 16,-4 6 32-16,1 0 0 0,3-6 0 0,-4 11 0 15,4-5-7-15,0 6-1 0,0-6 0 0,4 0 0 16,-4 6 32-16,0-4 7 0,0 4 1 0,0-6 0 15,0-6-13-15,3 12-3 0,1-1 0 0,-4 4 0 16,0 3-25-16,3-1-6 0,1 1-1 0,-1 9 0 16,1 2-7-16,-1-6-1 0,1 4-8 0,-1-4 12 15,1 4 24-15,-1 2 4 0,1-2 0 0,-1 2 1 16,-3-2-23-16,4-4-5 0,-4 1-1 0,0 2 0 16,3-2 9-16,-3-10 2 0,0 4 0 0,0 0 0 15,0-7-23-15,0 1 8 0,0 3-8 0,0-3 0 16,0-7 0-16,0 1 0 0,0-6 0 0,0 0 0 0,0 0 0 0,0 0 0 15,0 0 0-15,0 0 0 0,0 0 35 0,0 0 2 16,0 0 1-16,0 0 0 0,0 0-18 0,0-6-3 16,4 1-1-16,-4-1 0 0,0-3-4 0,4-3-2 15,-4 6 0-15,3-5 0 16,1-7-30-16,-1-6-7 0,1 4-1 0,-4 2 0 0,3-2 28 0,-3-4-8 16,0 6 8-16,4-8 0 0,-4 8 0 0,-4-5 0 15,4-4 0-15,0 10 0 0,0-13 0 0,-3 4 0 16,-1 2 0-16,4-8 0 0,-3 8 9 15,3-5 1-15,0 8 0 0,0-2 0 0,0-1-10 0,0-2 12 0,0 2-12 16,3-2 12-16,1 2-12 0,-1-2 0 16,4 8 0-16,-3-11 8 0,3 14-8 0,-4-8 0 15,4 2 0-15,-3 4 0 0,3 5 0 0,-3 0-9 0,-1 6 9 0,4 0 0 16,-3-5-14-16,-1 5 4 0,1 3 1 0,-4 3 0 16,0 0 9-16,7 0-13 0,0 3 5 0,0 3 8 15,0 5-13-15,0-5 5 0,0 6 8 0,0-6-13 16,0 6 5-16,0 2 8 0,-3-2-13 0,3 6 5 15,-4-7 8-15,-3 4 0 0,4-3 0 0,-4 11 0 16,0-11 0-16,-4 3 0 0,1 2 0 0,-1 7-8 16,-3-9 8-16,-3 2 0 0,-1-5 0 0,0 0 0 15,-3 5 0-15,0-5 0 0,0 3 0 0,0 3 0 16,-4-7 0-16,4-2 0 0,0 0 0 0,0-3 0 16,3-3-21-16,4 0-9 0,-3 6-2 0,3-4 0 15,0-5 32-15,7 0 0 0,-7-5 0 0,7 5 0 16,0 0-17-16,0 0-11 0,0 0-1 15,0 0-1-15,-4-12-125 0,-3 9-25 0,3-3-4 16,4 0-2-16</inkml:trace>
  <inkml:trace contextRef="#ctx0" brushRef="#br0" timeOffset="181141.288">24956 6308 1004 0,'0'0'22'0,"-4"12"5"0,0 0 1 0,1 8 0 0,-4-2-28 0,0 0 0 0,3 2 0 0,-3 4 0 16,0 2 108-16,4 4 16 0,-4-4 3 0,0 3 1 15,3-5-48-15,0 2-10 0,-3-2-2 0,4 5 0 16,-1-8-30-16,4 2-6 0,0-5-2 0,0 3 0 16,0-10-17-16,0 1-3 0,0-12-1 0,0 0 0 0,0 0-1 15,0 0-8-15,0 0 12 0,7-6-4 32,0 0-126-32,4-5-26 0,7-28-4 0,-4 10-536 0</inkml:trace>
  <inkml:trace contextRef="#ctx0" brushRef="#br0" timeOffset="181349.512">24836 6038 1026 0,'0'0'28'0,"0"0"8"0,0 0-28 0,0 0-8 0,3 6 0 0,1 5 0 15,3-5 0-15,-4 0 0 0,1 0 0 0,3 0 0 16,0 3 27-16,0-6 4 0,0 3 1 0,0 2-345 16,4-8-69-16</inkml:trace>
  <inkml:trace contextRef="#ctx0" brushRef="#br0" timeOffset="181935.03">25453 6388 1598 0,'0'0'35'0,"0"0"7"0,-4-6 2 0,4 6 1 0,-3-6-36 0,-4 6-9 16,0-6 0-16,0 6 0 0,-4 0 49 0,-3 0 8 16,3-6 2-16,-3 6 0 0,0 0-42 0,0 0-8 15,0 0-1-15,0-6-8 0,0 6 10 0,3 0-10 16,1 6 8-16,-5-6-8 0,5 6 0 0,-1-6 0 16,4 6 0-16,0 6 0 0,0-4 0 0,0 1 0 15,0 0 0-15,4 3 0 0,-5-6 0 0,5 11 0 16,3-11 0-16,0 6 0 0,-4-3 0 0,4 3 8 15,0-1 0-15,0-5 0 0,0-6-8 0,0 6 8 16,4 0-8-16,-1 0 8 0,1 3 0 0,-4-4-8 0,0-5 12 16,0 0-4-16,4 6-8 0,-4-6 0 0,7 6 0 0,-4 0 0 15,-3-6 0-15,4 6 8 16,-4-6-8-16,0 0 12 0,3 6-12 0,-3-6-9 0,4 6 9 0,3-6-13 16,-4 3 13-16,1 0 10 0,3 5-2 15,-4-5 0-15,1 0-8 0,3 3 0 0,0-6 0 0,0 6 0 16,-3 0 0-16,3 0 0 0,-4 0 0 15,4 0 0-15,-7-6-9 0,0 0 9 0,4 5 0 0,-1-2 0 16,-3 6 0-16,0-3-8 0,0 3 8 0,-3-3 0 16,-1 6 0-16,1-1 0 0,-1-5 0 0,1-3 0 15,-4 0 0-15,7-3 0 0,-7 6 8 0,-1-3-8 16,1 3 12-16,0-6-3 0,0 0-1 0,0-3 0 16,-3 0-8-16,3-3 0 0,-7 0-10 0,3-3 10 15,0-2-37-15,1-1-2 0,-1 6 0 16,1 0 0-16,3 3-156 0,-4 0-31 0,-3 0-6 0,14 3-2 15</inkml:trace>
  <inkml:trace contextRef="#ctx0" brushRef="#br0" timeOffset="182475.301">25654 6458 757 0,'0'0'21'0,"0"0"6"0,-4 6-27 0,4 0 0 0,0 0 0 0,-3 0 0 16,-1 5 104-16,4-5 16 0,0-6 4 0,-3 6 0 15,3 0-48-15,0-6-10 0,-4 6-2 0,4-6 0 16,0 0-11-16,0 0-2 0,0 0-1 0,0 0 0 16,0 0 6-16,0 0 0 0,0 0 1 0,0 0 0 15,0-6-38-15,0 0-8 0,0-6-2 0,0 1 0 16,0 5-30-16,0-3-7 0,-3 3 0 0,-1 0-1 16,1 0-3-16,-1-5-1 0,1 5 0 0,-1 0 0 15,-3 0 2-15,4 0 1 0,-4 6 0 0,-1 0 0 0,8 0 30 0,-7 0 0 16,-3 6 0-16,3-6 0 0,0 6 0 0,0 0-9 15,0 0 9-15,0 5 0 0,3-2 11 0,-3 3 7 16,3 6 2-16,-3-7 0 0,4 4 14 0,-1-3 3 16,1 5 1-16,-1 1 0 0,1-3-2 0,3-1-1 15,-4-5 0-15,1 3 0 0,3 0-10 16,0-1-1-16,0 1-1 0,0-3 0 0,3 3 15 0,-3 0 3 16,4-1 1-16,-4-2 0 0,3 3-21 0,1-3-4 15,-1 0-1-15,1 2 0 0,-1-5-6 0,4 6-2 16,1-9 0-16,-1 0 0 0,3 6-8 0,1-9 0 15,-1 3 0-15,4 0 0 0,1-3-8 0,-1-3-4 16,3-6-1-16,1 3 0 16,-4 3-101-16,4-3-20 0,-4-6-4 0,0 6-399 0,0 1-80 15</inkml:trace>
  <inkml:trace contextRef="#ctx0" brushRef="#br0" timeOffset="182745.248">25830 6520 850 0,'0'0'24'0,"0"0"6"0,0 0-30 0,-3 9 0 0,3-1 0 0,0 4 0 16,0-6 79-16,0 6 9 0,0-3 3 0,0 5 0 15,0 1-19-15,0-3-4 0,0-6-1 0,0 0 0 16,0-1-44-16,0 1-9 0,0 3-2 0,0 3 0 0,0-6-12 0,0-6 0 16,0 0 0-16,0 0 0 15,0 0-41-15,0 0-11 0,0 0-3 0</inkml:trace>
  <inkml:trace contextRef="#ctx0" brushRef="#br0" timeOffset="182986.385">25700 6161 946 0,'0'0'20'0,"0"0"5"0,0 0 1 0,-4 12 2 0,4-6-28 0,0 0 0 0,0 0 0 0,-3-1 0 15,3-5 60-15,0 0 6 0,0 6 2 0,0-6 0 16,0 0-23-16,0 0-4 0,3 9-1 0,1-6 0 16,3 3-64-16,-4 3-12 0,1-3-4 15,3 0 0-15</inkml:trace>
  <inkml:trace contextRef="#ctx0" brushRef="#br0" timeOffset="183617.842">25982 6405 1090 0,'0'0'24'0,"0"0"4"0,0 0 2 0,0 0 2 0,-3 9-32 0,3-3 0 0,0 0 0 16,3 6 0-16,1-1 67 0,-4-5 7 0,3 3 2 0,-3 3 0 15,4 0-8-15,-1-1-2 0,1 1 0 0,-4 3 0 16,3 2-39-16,-3-5-8 0,4 6-2 0,-1-4 0 16,-3 4 15-16,0-12 4 0,0 6 0 0,0-6 0 15,0-1-20-15,4 4-3 0,-4 0-1 0,0 0 0 16,0-3 7-16,0-6 1 0,-4 6 0 0,4-6 0 15,0 0-7-15,0 0-1 0,0 0 0 0,0 0 0 16,0 0 8-16,0 0 0 0,0 6 1 0,0-6 0 16,0 0-10-16,0 0-3 0,0 0 0 0,-3-12 0 15,3 6-8-15,0 0 8 0,0 6-8 0,0 0 8 16,-4-9 4-16,4 0 0 0,-3-5 0 0,3 8 0 16,0-6 0-16,-4 0 0 0,4-2 0 0,-3 8 0 15,3-6-12-15,0 0 12 0,3 0-12 0,-3 1 12 16,0-1-12-16,4 3 0 0,-4-3 0 0,0 1 0 15,0 5 0-15,0-6-14 0,3 3 3 0,1 3 1 16,3-5 10-16,-4 11 0 0,1-6 8 0,3 0-8 0,-4 0 0 16,5 0 0-16,-1 6 0 0,0-6 0 0,-4 12 0 0,4-6-8 15,4 0 0-15,-4 0 0 0,3 6 0 0,-3 0 0 16,1-6 0-16,2 12 0 0,-3-7 8 0,0 4 0 16,-3 0-9-16,3 6 9 0,0 2 0 0,0-5 0 15,-4-3-9-15,1 6 9 0,0-1 0 0,-1 4 0 16,1-6 0-16,-1 0 0 0,-3 2 0 0,0-2 0 15,0-12 0-15,4 6 0 0,-1 11 0 0,-3-8 0 16,4 0 0-16,-4 0 0 0,3 3-16 0,1-6 1 16,-1 5 0-16,-3-5 0 15,4 0-65-15,-1 3-12 0,1 0-4 0,-1 0-708 0</inkml:trace>
  <inkml:trace contextRef="#ctx0" brushRef="#br0" timeOffset="184173.138">26307 6520 1176 0,'0'0'33'0,"0"0"7"0,0 0-32 0,-4 6-8 0,4 0 0 0,0-6 0 15,0 11 72-15,0-11 13 0,0 0 3 0,0 6 0 16,0-6 24-16,0 0 4 0,0 0 2 0,4 6 0 15,-4-6-56-15,7 0-11 0,-4 6-3 0,4-6 0 0,0 0-27 0,0 0-5 16,0 0-2-16,0 0 0 0,1 0-5 16,2-6-1-16,-3 6 0 0,0-6 0 0,4 0-8 0,-4 0 0 15,3 1 0-15,-2-1 8 16,-1 3-8-16,0-3 0 0,0 0 0 0,-4 0 0 0,4 0-20 0,-3 0 0 16,-1 6 0-16,1-11 0 0,-4 5 8 0,3-6 3 15,-3 3 0-15,0 3 0 0,0-5-12 0,0 5-3 16,-3-6 0-16,-1 6 0 0,1-3 6 0,-4 0 1 15,3 1 0-15,-3 2 0 0,4 0 1 0,-4 0 0 16,0 0 0-16,-4 6 0 0,4-6 6 0,7 6 2 16,-7 0 0-16,0 6 0 0,0-6 8 0,0 6 0 15,0 0 0-15,3 6 0 0,-3-4 0 0,3 10 9 16,4-6-1-16,-3 0-8 0,3 5 30 0,-4-2-1 0,1 8 0 16,3-5 0-16,-4-3 7 0,4 8 0 0,0-5 1 15,4-6 0-15,-4 2-21 0,3-2-5 0,-3 6-1 0,4-7 0 16,-1 1 4-16,1 3 1 0,0-3 0 15,-1-968 0-15,1 1929-4 0,3-961-1 16,-4-3 0-16,4 9 0 0,0-13 8 0,-3 7 2 16,3-6 0-16,0 3 0 0,0-3-31 0,0 3-5 0,0-4-2 0,4 4 0 15,-4-3 2-15,0 0 0 16,0-6 0-16,3 6 0 0,-2-6-4 0,-1 6 0 0,0-6 0 0,0 0 0 16,3 0-25-1,1 0-6-15,-1 6-1 0,1-3 0 0,0 0-19 0,-1 0-4 16,-3-1-1-16,0-2-432 0,4 3-86 0</inkml:trace>
  <inkml:trace contextRef="#ctx0" brushRef="#br0" timeOffset="185837.351">27908 6555 1364 0,'0'0'30'0,"0"0"6"0,0 0 2 0,0 0 0 0,0 0-30 0,-7 0-8 16,0 0 0-16,7 0 0 0,-3 0 46 0,-4 6 8 15,-1 0 2-15,-2 0 0 0,3-3-16 0,-7 6-4 16,3-1 0-16,-3-2 0 0,0 0 8 0,0 0 2 16,0-6 0-16,3 6 0 0,-3 0-26 0,3-6-6 15,1 0-1-15,-4 6 0 0,3-1 15 0,1-5 2 16,3 0 1-16,-1 3 0 0,-2-6-31 0,6 3 0 0,-3 0 0 16,0 3 0-16,0 0-8 0,0 3-8 0,4 3-2 15,-4 3 0-15,-1 0 18 0,5 5 0 16,-4-8 0-16,3 6 0 0,1 5-8 0,-1-8 8 15,1 0 0-15,-1 5 0 0,1-2 0 0,3-3 0 0,0 0 0 16,3-6 0-16,1-1 0 0,3-2 0 16,0 3 0-16,0-3 0 0,0-3 14 0,0 3 3 15,4-3 1-15,-1-3 0 0,1-3-6 0,3 0-2 0,-3 1 0 0,-1 2 0 16,4-6-10-16,-3 3 0 0,-1 0 0 0,1 0 0 16,0 0 0-16,-4 0 0 0,-7 6 0 0,0 0 0 15,0 0 0-15,7-3 0 0,-4 1 0 0,-3 2 0 16,0 0 0-16,0 0-9 0,0 0 0 0,0 0 0 15,0 0-18-15,0 0-3 0,0 0-1 16,0 0 0-16,0 0 18 0,0 0 3 0,0 0 1 0,0 0 0 16,0 0 9-16,0 0 0 0,4-6-9 0,-4 6 9 15,0 0-12-15,7 0 3 0,3-6 0 0,-3 6 0 0,0-3 9 16,1 3 0-16,-1 3-9 0,3-3 9 0,-3 0 0 16,4 6 0-16,-4-3-9 0,0 2 9 0,-7-5 0 0,3 3 0 15,1 3 0-15,-1 0 0 16,1 0 0-16,0-6 0 0,-1 6 0 0,1 0 0 0,-1 3-8 0,1-3 8 15,-4-1-12-15,3 1 12 16,1 0-85-16,-1 6-11 0,1-6-1 0,-4 0-1 16</inkml:trace>
  <inkml:trace contextRef="#ctx0" brushRef="#br0" timeOffset="186219.613">27594 6229 712 0,'0'0'20'0,"0"0"5"0,0 0-25 0,0 0 0 0,0 0 0 0,7 6 0 16,-3 0 53-16,3-1 6 0,0 1 1 0,0 0 0 15,0 6-4-15,0-3 0 0,0 3 0 0,0-7 0 0,4 7-35 0,-4 0-7 16,0 0-2-16,0-1 0 0,0 4-1 0,0-3-1 15,4 0 0-15,-4 2 0 0,0 4-10 0,3-6 0 16,-3 5 0-16,4-5-522 0</inkml:trace>
  <inkml:trace contextRef="#ctx0" brushRef="#br0" timeOffset="186943.631">28416 6179 889 0,'0'0'19'0,"0"0"4"0,0 0 1 0,0 0 2 0,0 0-26 0,0 0 0 15,-7-6 0-15,7 6 0 0,0 0 63 0,0 0 7 16,0 0 2-16,0 0 0 0,0 0-16 0,0 0-4 16,0 0 0-16,0 0 0 0,0 0-25 0,0 0-6 15,4 0-1-15,-4 0 0 0,3-6-6 0,-3 6-2 16,7 0 0-16,-7 0 0 0,7 6-12 0,-3 0 0 15,3 0 0-15,-4 11 0 0,5-975 13 0,-5 1937 0 0,4-961 0 16,-3-1 0-16,-1-5 41 0,1 9 8 16,-1 2 2-16,-3-5 0 0,4-7-36 0,-4 10-8 15,0-3 0-15,-4 2-1 0,4 4 4 0,-3-1 1 0,3-5 0 16,-4 8 0-16,4-8 12 0,0 3 4 0,0 2 0 16,-3-5 0-16,3 8-40 0,3-8 0 15,-3-1 0-15,4-5 0 0,-1 3 11 0,4 3-3 0,-3-1 0 16,3 1 0-16,-4 2-8 0,4-2 0 0,1 3 0 0,-1-4 0 15,0 1 0-15,0-3 0 0,0-4 0 0,-4 7 0 16,4-6 8-16,0 0-8 0,0-7 8 0,-3 4-8 16,3 0 0-16,-3 0 0 0,3 3 0 0,0-6 0 15,-7-6 10-15,7 5-10 0,0 1 12 0,-4 0-12 16,4-6 8-16,0 6-8 0,-3-3 0 0,3 0 0 16,0 3 0-16,0-6 0 0,0 0 0 0,0 0 0 15,0-6-9-15,4 6-9 0,-1 0-2 0,-3-3 0 16,4 3-44-16,0-3-10 0,3 3-2 0,-4-6 0 15,1 6-115-15,3-6-23 0</inkml:trace>
  <inkml:trace contextRef="#ctx0" brushRef="#br0" timeOffset="187361.398">28420 6511 903 0,'0'0'25'0,"0"0"7"0,0 0-32 0,0 0 0 0,0 0 0 0,0 0 0 15,0 0 109-15,0 0 16 0,0 0 3 0,0 0 1 16,0 0-26-16,0 0-6 0,0 0-1 0,0 0 0 16,0 0-25-16,0 0-6 0,0 0-1 0,0 0 0 0,0 0-25 0,0 0-6 15,7 3-1-15,0 0 0 16,0 0-20-16,4-3-4 0,-1 0 0 0,1 3-8 15,-1-3 0-15,4 3 0 0,4 0-10 0,0 0 10 16,-4 2-59-16,3 1-4 0,1-6-1 0,-4 6 0 16,4-6-179-16,-4 0-36 0,14 6-7 15,-7-6-2-15</inkml:trace>
  <inkml:trace contextRef="#ctx0" brushRef="#br0" timeOffset="187700.464">28180 6167 1036 0,'0'0'23'0,"0"0"5"0,0 0 0 0,0 0 1 0,0 0-29 0,0 0 0 0,7 6 0 0,0 0 0 15,4-6 57-15,3 0 6 0,0 0 1 0,0 0 0 16,7 6 17-16,0-6 4 0,-3 0 1 0,3 6 0 16,4-6-35-16,-4 0-7 0,7 0-2 0,-3 0 0 15,3 0-13-15,-3-6-2 0,3 6-1 0,0-6 0 0,-3 0-26 16,0 0 0-16,-4 6-12 0,3-12 12 15,-2 6-49-15,2-2-3 0,1 2 0 0,-4 6 0 0</inkml:trace>
  <inkml:trace contextRef="#ctx0" brushRef="#br0" timeOffset="188496.853">29037 6258 1443 0,'0'0'32'0,"0"0"6"0,0 0 2 0,0 0 0 0,0 0-32 0,0 0-8 0,4 6 0 0,-4 0 0 15,0 3 45-15,3 3 7 0,-3 5 2 0,4-5 0 16,-1 0-2-16,1-1 0 0,-1 10 0 0,1 3 0 16,-1-7-28-16,4 10-7 0,-3-7-1 0,-1 10 0 15,1-7 4-15,0 4 1 0,-4 2 0 0,3-3 0 16,1-2-21-16,-4 2 0 0,0 4 0 0,3-1 0 16,-3-8 0-16,0 2 0 0,-3-2 0 0,3-1 0 15,0 1 0-15,-4 0 0 0,4-4 0 0,-3 1 0 0,3-6 0 16,-4-1 0-16,4 1 0 0,0-3 0 0,0 3 0 0,-4 0 0 15,4-7 0-15,0-5 0 0,0 0 0 0,0 0 0 16,0 0 0-16,0 0 0 0,4 6 56 16,-4-6 6-16,0 0 2 0,0 0 0 15,0 0-46-15,0 0-9 0,4-6-1 0,-1 1-8 16,1-7 13-16,-4 0-4 0,3 0-1 0,1 3 0 0,-1-14-8 0,1 8 12 16,-1-2-12-16,1-7 12 0,-1 1-12 0,-3-4 0 15,4 4-12-15,-4-7 12 16,0 4-40-16,0-1-1 0,0 4 0 0,0-10 0 0,0-2 17 0,0 6 4 15,0-4 1-15,-4 4 0 16,1 3-14-16,-1-4-3 0,4 4-1 0,-3-4 0 0,-1 4 14 0,1-4 3 16,3 7 1-16,-4-4 0 0,4 4 9 0,0 2 2 0,4 4 0 15,-1-1 0 1,1-3-20-16,-1 4-4 0,1-7-1 0,3 7 0 0,0 2 17 0,0-3 4 0,0-2 1 0,4 5 0 16,-1 6 11-16,1-8 0 0,-4 11 0 0,3 0 0 15,1 0 0-15,-4 6 14 0,4-9-3 0,-4 18-1 16,3-3 18-16,1 0 3 0,-4 5 1 15,3 1 0-15,-2 3-24 0,-1 3-8 0,3-1 0 0,-6 1 0 16,3-6 0-16,-4 2 0 0,-3 10 0 0,0-1 0 16,0 4 0-16,-3-4 0 0,-1 10 0 0,1-10 0 15,-4-2 0-15,0 2 12 0,0 1-3 0,-4-7-1 16,4 4-8-16,0-3 8 0,-4-4-8 0,4 4 8 16,-3-6 2-16,-1 0 0 0,0-1 0 0,-3-5 0 15,4 0-10-15,-4-3 8 0,-1 0-8 0,1-3 8 16,4 0-8-16,-4-3 0 0,3 3 0 0,-3-3 0 15,0-3 0-15,3 0 0 0,-3-5 0 0,0 5-11 0,4 0 11 16,-1-6 0-16,0 3 0 0,4 3 0 0,0-5-8 16,0 5 0-16,0 0 0 0,7 6 0 15,0 0-39-15,0 0-7 0,-3-6-2 0,3 6-705 0</inkml:trace>
  <inkml:trace contextRef="#ctx0" brushRef="#br0" timeOffset="188960.97">29538 6220 1558 0,'0'0'34'0,"0"0"7"0,0 0 2 0,0 0 1 0,0 0-35 0,0 0-9 0,-7 9 0 0,4-3 0 16,-5 0 55-16,5 5 9 0,-1 1 1 0,-3-3 1 16,4 0-28-16,-1 5-6 0,1 4 0 0,-1-6-1 15,1 0 8-15,-1 8 1 0,1-2 1 0,3 8 0 16,-4-8-23-16,1 11-5 0,3-8-1 0,-4 8 0 0,1-5-12 15,-1 2 9-15,4-2-9 0,-4 2 8 16,4-2 0-16,0-1 0 0,0 4 0 0,0-1 0 16,0 4-8-16,0-7 0 0,-3 1 0 0,3 2 0 15,0-5 0-15,0-4 0 0,0 1 0 0,3 5 0 0,-3-8 0 16,0 3-11-16,4-1 3 0,-4-5 0 0,0 0-7 0,4 9-1 16,-4-10 0-16,0 1 0 15,0 0-25-15,0-3-6 0,0-1-1 0,0 1 0 16,0-3-23-16,0 6-5 0,0-6 0 0,0-6-1 15,0 0-24-15,0 0-5 0,0 0-1 0,0 0 0 16,0 0-42-16,0 0-9 0,3-24-2 0,1 10 0 0</inkml:trace>
  <inkml:trace contextRef="#ctx0" brushRef="#br0" timeOffset="189644.509">29976 6461 1105 0,'0'0'24'0,"0"0"4"0,0 0 2 0,0 0 2 0,0 0-32 0,0 0 0 15,0 0 0-15,0 0 0 0,0 0 109 0,3 0 15 16,4 0 4-16,0-3 0 0,4-6-45 0,-4 3-9 16,0 1-2-16,-4-7 0 0,4 0-46 0,1 3-10 15,-5 0-1-15,1-5-1 0,-1 2-14 0,1 6 0 16,-1-6-9-16,1 1 9 0,-4 2-13 0,0 3 3 15,0 0 1-15,-4-6 0 0,4 6 0 0,-3 0 0 16,-4 1 0-16,3 5 0 16,-7-6-15-16,4 3-2 0,0 0-1 0,0 3 0 0,0 0 27 0,-3 0 0 15,-1 3 12-15,0 0-4 0,1 3 16 0,-4-1 3 0,0 7 1 16,0 0 0-16,-1-6-20 0,5 6-8 0,-1 2 0 16,1-2 8-16,-4 0 11 0,3 0 1 0,0 2 1 0,1 4 0 15,-4-6 9-15,3 5 2 0,1-8 0 0,-1 3 0 16,4 0-19-16,-4 5-3 0,4-5-1 0,0-3 0 15,0 8 3-15,0 1 0 0,4-6 0 16,-4 6 0-16,3-4-2 0,0 4 0 0,1-6 0 0,3 2 0 16,0 4-10-16,0 0 0 0,3 2 0 0,5 1 0 15,-1 5 0-15,-4-8 0 0,4 8 0 0,0-2 8 16,-3-7 18-16,3 4 3 0,3-3 1 0,-3-1 0 16,4-2-50-1,0 3-9-15,-1-7-3 0,-3 1 0 0,4-3 21 0,-4 0 11 0,7-3-12 0,-7 3 12 16,4-9-10-16,-1 0 10 0,1 0-8 0,-1 5 8 15,1-5 0-15,0 0 0 0,3 0 0 0,3 0 0 16,-3 0 0-16,1 0 0 0,-1 0 0 0,0-5 0 16,0 5-12-16,0 0 4 0,0 0 0 0,0 0 0 15,0 0-30-15,-3-9-6 0,3 9 0 0,0-3-1 16,-3-6-31-16,-1 9-5 0,4-3-2 0,-3 0 0 16,0 3-128-16,-1-6-25 0</inkml:trace>
  <inkml:trace contextRef="#ctx0" brushRef="#br0" timeOffset="-196532.083">7281 7605 576 0,'0'-12'12'0,"0"3"4"0,0 3 0 0,0-6 0 0,0 7-16 0,0-1 0 0,-3 0 0 0,3 6 0 15,0 0 59-15,0 0 9 0,0 0 1 0,0 0 1 0,-7-6-10 16,7 6-1-16,0 0-1 0,0 0 0 0,-11 6-46 0,4-6-12 15,0 6 0-15,4 0 0 0,3-6 0 0,0 0 0 16,0 0 0-16,0 0 0 0,-8 5 24 0,8-5 2 16,-7 0 1-16,4 9 0 0,3 0 8 0,-4-3 1 15,4 3 1-15,0-9 0 16,0 0-37-16,0 6 0 0,0-6-14 0,0 0 4 16,0 0 10-16,0 6 8 0,0 11-8 0,4-8 11 0,-4 0-11 0,0 5 0 15,3 4 9-15,1-6-9 0,-1 0 0 0,5 2 0 16,-1-2 0-16,-4 0 0 0,4 0 45 0,0 8 5 15,-3-2 1-15,6 5 0 0,-6-8-31 0,3 3-5 16,0 5-2-16,4-8 0 0,-4 3 15 0,3-1 2 16,-3 7 1-16,4-4 0 0,-4-2-19 0,3 5-3 15,-2-2-1-15,-1 8 0 0,0-8-8 0,-4 3 10 16,4-7-10-16,0-5 10 0,-3 9-10 0,-1-4 8 0,1 7-8 16,-4-10 8-16,3 4-8 0,-3 0 0 15,0-7 9-15,0 13-9 0,0-4 9 0,0 1-9 0,0-6 12 0,-3-1-12 16,3 4 11-16,0 0-11 0,-4-4 10 15,4 10-10-15,0-12 9 0,0 2-9 0,0 4 8 0,-3-6-8 16,-1 0 0-16,-3-7 8 0,7-5-8 0,0 0 0 16,0 0 9-16,0 9-9 0,-3 0 10 15,3-9-10-15,0 0 26 0,0 0-1 0,-7-9 0 0,0 6 0 16,0-3 4-16,-1-5 1 0,-2-1 0 0,-1-6 0 16,4 7-30-16,0-4-8 0,-3-3-1 0,-1 4 0 15,0 5-4-15,1 0-1 0,3-9 0 0,-11 6 0 16,8 4-22-16,-1-7-4 0,0 0 0 15,4-2-1-15,-3 5-19 0,3 0-4 0,-4 3-1 0,8 3 0 16,-4 1-99-16,3-1-20 0,4 0-4 0,0 6-1 0</inkml:trace>
  <inkml:trace contextRef="#ctx0" brushRef="#br0" timeOffset="-196044.812">6925 7505 477 0,'0'0'13'0,"0"0"4"0,-7-6-17 0,7 6 0 0,0 0 0 0,0 0 0 16,-4-6 54-16,4 6 7 0,-3 0 2 0,3 0 0 15,-4-6 27-15,4 6 6 0,0 0 0 0,0 0 1 16,0 0-51-16,0 0-10 0,0 0-3 0,0 0 0 16,0 0-2-16,0 0-1 0,0 0 0 0,0 0 0 15,0 0-18-15,0 0-3 0,0 0-1 0,0 0 0 16,4 0 0-16,7 0 0 0,-4 0 0 0,3 6 0 15,1 0-8-15,3-6 8 0,0 6-8 0,4 0 8 0,-4-1-8 16,7 7 0-16,-7 3 0 0,4-3 8 16,3-1-23-16,-4 1-5 0,5-6 0 0,-5 3-1 0,4-3 21 15,1 6 0-15,-5 5 0 0,4-2 0 16,-3-3 0-16,0-1 0 0,3-5 0 0,-11 0 0 16,8 0 16-16,-4 0 7 0,4-6 1 0,-4 3 1 15,0 0-15-15,0 0-10 0,0-9 12 0,0 3-12 0,4 3 11 0,-4 0-11 16,4-6 10-16,-4 0-10 0,3 0 8 0,-2 0-8 15,-1-8 0-15,3 8-411 16,-3 0-86-16</inkml:trace>
  <inkml:trace contextRef="#ctx0" brushRef="#br0" timeOffset="-194873.681">7638 8178 640 0,'0'0'14'0,"0"0"3"0,0 0 1 0,0 0 0 0,-4 0-18 0,4 0 0 0,-7-6 0 0,7 6 0 15,-3 0 0-15,-5 6 10 0,5 0-10 0,3-6 8 16,0 0 0-16,0 6-8 0,-4 2 12 0,4-8-4 15,0 0 8-15,0 0 0 0,0 0 1 0,0 0 0 16,0 0 37-16,0 0 7 0,0 0 2 0,0 0 0 16,0 0-4-16,0 0-1 0,0-5 0 0,0 5 0 0,0 0-27 0,0 0-6 15,0 0-1-15,0 0 0 16,0 0-24-16,0 0 0 0,0 0 8 0,0 0-8 16,0 0 31-16,0 0 4 0,0 0 1 0,0 0 0 0,0 0-21 0,0 0-4 15,0 0-1-15,4-9 0 0,-4 9 4 0,0-12 1 16,3 30 0-16,-3-4 0 0,0-5-15 0,0 0 8 15,0 3-8-15,0-6 0 0,0 5 18 0,0-8-2 16,0 0-1-16,0 0 0 0,4 0-24 0,-4 0-5 16,0 0-1-16,0-3 0 0,0 0 63 0,0 0 12 15,0 0 2-15,0 0 1 0,7-3-50 0,-3 3-13 0,3 0 0 16,0 0 0-16,3-6 0 0,-6 0 0 0,3 3 0 0,0-8 0 16,4-19 0-16,-1 18 0 0,1 18 0 0,-4 3 0 15,0 0 0-15,0 3 0 16,-4-18 0-16,4 0 0 0,4 6 0 0,-4 6 8 0,4-6-8 15,-4 0 0-15,3 6 0 0,-3-6 0 16,0 0 0-16,0 6 0 0,0-6 0 0,1 6 0 16,-1-1 0-16,0-10 0 0,0-1 0 0,-4-6 8 0,1 6-8 0,-1 0 0 15,1 0 9-15,-1 6-9 0,-3 0 10 0,4-6-10 16,-1-2 9-16,-3-10-9 0,0 12 8 0,-3-6-8 16,3 1 0-16,-4 2 0 0,-3-9 0 0,4 0 0 15,-4 7 0-15,0 2 0 0,0 6 0 0,0-3 0 16,3-3 0-16,-3-3 0 0,0 7 0 0,-4 5 0 15,4 0 0-15,4 0 0 0,-8 0-11 0,11 0 11 16,0 0-11-16,-10 11 11 0,-1-5-13 0,0-3 5 16,1 0 8-16,3 6 0 0,-4 3 0 0,11-12 0 15,-7 0 0-15,0 11 0 0,-3 1 0 0,2 0 0 0,1 0 0 16,4-3 0-16,3 2-9 0,-4 7 9 0,4 0 0 16,0-1 0-16,4 4 0 0,-1-4 0 0,-3-17 0 15,7 12-9-15,4 0 0 0,0 3 0 0,-4 2 9 0,3-8 12 16,-3 3-2-16,4-3-1 0,-1-1-9 0,5 10-12 15,-5-6 2-15,4 0 1 0,0-12 9 0,-3 3 0 16,3 0 0-16,0 2 0 0,0 4 0 0,0-9 0 16,1 12 0-16,-1-6 0 0,0-6 0 0,0 0 0 15,0 0-10-15,0 0 10 16,4-6-150-16,-1-6-23 0</inkml:trace>
  <inkml:trace contextRef="#ctx0" brushRef="#br0" timeOffset="-193740.898">8654 8122 385 0,'0'0'8'0,"0"0"1"0,0 0 1 0,-4 0 2 0,4 6-12 0,-3-6 0 15,3 0 0-15,0 0 0 0,0 0 43 0,-4 0 5 16,4 0 2-16,0 0 0 0,0-6 14 0,0 6 2 16,0 0 1-16,0 0 0 0,0 0-3 0,0 0 0 15,0 0 0-15,-3-6 0 0,-5-6 0 0,8 12 0 16,0 0 0-16,0 0 0 0,0 0-51 0,0 0-13 16,0 0 0-16,-3 6 0 0,-1 6 0 0,1-6 0 0,3 6 0 15,-4-3 0-15,4 2 0 0,0 7 0 0,0 2 0 16,0-8 0-16,4-6 0 0,-4 12 0 15,3 5 0-15,1-2 0 0,-1-4 0 0,1-5 0 16,0-6 0-16,-1 6 0 0,-3 0 0 0,0-4 0 16,0-8 0-16,0 0 0 0,4-5 54 0,-4 2 8 0,3-6 2 0,-3-3 0 15,0 3-40-15,0 3-8 0,0 6-2 0,0-6 0 16,4-5-5-16,-4 5-1 0,-4-3 0 0,4 0 0 16,-3 0-24-16,3 4-4 0,0-1-2 0,0-12 0 15,0 3 35-15,0-2 7 0,-4-1 2 0,4 12 0 16,0 6-35-16,0 0-7 0,0 0-2 0,0-6 0 15,4-8 22-15,-4 14 0 0,0 0 0 0,0 0 0 16,3-6 0-16,1-3 0 0,-1 6 0 0,1-3 0 16,-1 0 0-16,4 6 0 0,0 0 0 0,0 6 0 15,0 0 0-15,-3-6 0 0,3 9 12 0,0-6-4 0,-7-3-8 16,7 3-9-16,0 5 9 0,0 1-13 0,0-9 13 16,0 6 0-16,0 6 0 0,0 0 0 0,1-6 0 15,-1 2 0-15,0 1 0 0,0 6 0 0,0-3 0 0,-4 2 0 16,1 10 0-16,-1-7 0 0,-3-5 0 15,0 6 0-15,0-3 13 0,-3-4-4 16,3-11-9-16,0 12-9 0,-4 3 9 0,1-6-13 0,-1 2 13 0,4-11 8 16,0 0 0-16,0 0-8 0,0 0 0 0,0 0 0 15,0 0-12-15,0 0 3 16,0 0-51-16,0 0-9 0,0 0-3 0,4-3 0 0</inkml:trace>
  <inkml:trace contextRef="#ctx0" brushRef="#br0" timeOffset="-193253.24">8943 8128 1036 0,'0'0'23'0,"0"0"5"0,0 0 0 0,0 0 1 0,0 0-29 0,0 0 0 0,0 0 0 0,0 0 0 16,0 0 57-16,0 0 6 0,0 0 1 0,0 0 0 15,0-6-52-15,0 6-12 0,0 0 0 0,0 0 0 16,3 0 0-16,5 6 0 0,-5-3 0 0,4 6 0 16,0-3 0-16,4-1 0 0,-4-2 0 0,3-3 0 15,1 6 54-15,0 0 8 0,-1-6 2 0,1 0 0 16,-1 0-52-16,1 0-12 0,3-6 0 0,-3 0 0 16,-1 1 0-16,-3-1 0 0,4 0 0 0,-4-3 0 15,0 3 0-15,-4 0 0 0,4 0 0 0,-3 0 0 0,0 1 0 16,-4 5 0-16,0 0 0 0,-4-6 0 0,0-6 0 0,1 6 0 15,3 0 0-15,-7 3 0 16,7 3-52-16,-7 0-9 16,-4 0-3-16,1 3 0 0,-1 0 1 0,0 3 0 0,-3 0 0 15,4 9 0-15,-1-10 51 0,-3-5 12 0,0 0 0 0,3 0 0 0,-3 6 0 16,4 0 0-16,-1 0 0 0,-3 0 0 0,3-3 0 0,1 9 0 16,3 5 0-16,0-5 0 0,3 6 0 0,1-10 0 15,-1 4 0-15,4 6 0 0,0 0 48 0,4-4 13 16,-1 10 3-16,4-13 0 0,0-5-52 0,0 0-12 15,0 0 0-15,4 3 0 0,0-3 0 0,3 3 0 0,0-1 0 16,0-2 0-16,0-17 21 0,0 5 2 0,4 6 0 16,3-3 0-1,-3 0-115-15,-1-3-22 0,26-3-5 0,-15-3-361 0</inkml:trace>
  <inkml:trace contextRef="#ctx0" brushRef="#br0" timeOffset="-192479.124">9765 8116 806 0,'0'0'17'0,"0"0"4"0,-7-6 1 0,7 6 2 0,0 0-24 0,0 0 0 16,0 0 0-16,0 0 0 0,0 0 56 0,0 0 6 16,0 0 2-16,0 0 0 0,0 0 0 0,0 0 0 15,0 0 0-15,-4 6 0 0,4-6 0 0,0 12 0 16,-3-9 0-16,3 9 0 0,0-6-15 0,0-6-2 0,0 0-1 0,0 11 0 15,3-5-18-15,-3 6-3 0,4 0-1 0,-4-1 0 16,0 1-12-16,0 9-2 0,3-9-1 0,1 2 0 16,-1 4-1-16,-3-6-8 0,4-1 12 0,-4-5-4 15,0 0-8-15,0-6 10 0,0 0-10 0,0 0 10 16,0-6 14-16,0-6 4 0,0 12 0 0,0 0 0 16,0 0-16-16,0-5-2 15,0-7-1-15,0-3 0 0,0 6-9 0,-4 1 0 0,4-4 0 0,0 0 0 16,0-3 0-16,4 6 0 0,-4 7 0 0,3-10 0 15,-3 0 0-15,0 0 0 0,4 3 0 0,-4 9 0 16,0 0 0-16,0 0 0 0,4-5 0 0,-1-1 0 16,1-6 0-16,-4 12 0 0,7 0 0 0,0 9 0 15,0 0 0-15,-4-1 0 0,4 10 0 0,-3-12 0 16,3 6 0-16,-4-6 0 0,1 5 0 0,3 4 0 16,-3 9 0-16,3-10 0 0,-4-5 0 0,4 6 0 0,-3-15 0 15,3 6 0-15,-4 5 0 0,4-5 0 0,0-12 0 16,-3 6 0-16,3 0 0 0,0-6 0 0,4 6-14 0,-4-5-2 15,0-7 0-15,3 0 0 16,-3 3-12-16,0 3-4 0,1 1 0 0,-1-1 0 16,0 6 20-16,0-6 3 0,-4 12 1 0,-3-6 0 0,7-6-13 0,-7 6-3 15,7 6 0-15,-7-6 0 16,4 0-6-16,-4 0-2 0,7 6 0 0,-4-1 0 0,-3 1 20 0,4 3 3 16,-1 3 1-16,-3 0 0 0,0-12 8 0,-3 11 9 15,3 16-1-15,0-10-8 0,-4-5 32 0,4-6-1 16,0 6 0-16,-3 0 0 0,3-4-10 0,0-8-1 15,0 0-1-15,0 0 0 0,0 0 19 0,0 0 4 16,3 12 1-16,1 0 0 0,-1 0-19 0,1-6-3 0,-4-6-1 16,4 0 0-16,3 0-20 0,0 0 0 0,0 3 0 0,0-1 8 15,3-4-8-15,1-1 0 0,-1 3 0 0,5-6 0 32,-1 0-50-32,0 0-11 0,3 12-3 0,1-6-477 0,-4 0-96 0</inkml:trace>
  <inkml:trace contextRef="#ctx0" brushRef="#br0" timeOffset="-192160.865">10287 7919 1036 0,'0'0'23'0,"4"12"5"0,-4 0 0 0,3 2 1 0,4-2-29 0,-3 0 0 16,6 6 0-16,-3-10 0 0,4-2 57 0,-4 6 6 15,3 6 1-15,1-1 0 0,0 4-52 0,-1-3-12 0,1-7 0 0,-1 1 0 16,1 3 54-16,0-1 8 0,-1 1 2 0,4 3 0 31,-7-12-103-31,4 0-20 0,0 5-4 0,-4 4-1 0</inkml:trace>
  <inkml:trace contextRef="#ctx0" brushRef="#br0" timeOffset="-191635.743">10866 8246 1036 0,'0'0'23'0,"0"0"5"0,-11-6 0 0,0 6 1 0,11 0-29 0,-10-6 0 15,-1 0 0-15,1 0 0 0,-1 0 76 0,0 3 8 16,-3 3 3-16,4-3 0 0,-1-3-37 0,4 6-7 16,-3 3-2-16,-1-3 0 0,4-3 18 0,7 3 3 15,-11 3 1-15,8 6 0 0,-4 3-50 0,3-6-13 16,4-6 0-16,0 0 0 0,0 0 0 0,0 0 0 16,0 17 0-16,-3-11 0 0,-4-3 0 0,7-3 0 15,3 9 0-15,-3 0 0 0,4 3 0 0,-1-1 0 16,1 4 0-16,3 0 0 0,-4-9 0 0,1-3 0 15,3 2 0-15,0 1 0 0,0 0 0 0,0 0 0 16,0 6 0-16,4-12 0 0,-4-12 0 0,0 6 0 16,3 0 0-16,1-967 0 0,-4 1923 0 0,0-965 0 0,0 3 0 0,0 1 0 15,-3-1 0-15,3 0 0 0,-7 12 0 0,0 0 0 16,0 0 0-16,0 0 0 0,3-6 0 0,-3 6 0 16,0 0 0-16,0 0 0 0,0 0 0 0,0 0 0 15,0 0 0-15,7 3 0 0,-3 3 0 0,-1 9 0 16,4-9 0-16,1 11 0 0,-5 10 0 0,4 2 0 15,-3-11 0-15,-1-1 0 0,4 4 0 0,-3 0 0 16,3 8 0-16,0-11 0 0,0-7 0 0,-4-5 0 16,5 6 0-16,-1-6 0 0,-7-6 0 0,7 0-508 15,0 0-105-15</inkml:trace>
  <inkml:trace contextRef="#ctx0" brushRef="#br0" timeOffset="-191273.246">11038 7446 982 0,'0'20'21'0,"0"1"5"0,0-3 1 0,4-4 1 0,-4 10-28 0,3-1 0 0,-3 16 0 0,0 2 0 16,0 9 120-16,4 0 19 0,-4-12 3 0,4 9 1 15,-1-3-63-15,1 0-13 0,-1-3-3 0,1 3 0 16,3-11-12-16,0 5-2 0,-4 3-1 16,4-6 0-16,0 4-27 0,0-13-6 0,-3 4 0 15,3-10-1-15,-3 9-15 0,-1-8 0 0,1 3 0 0,-1-7 0 16,4 1 0-16,-3-9 0 0,-1 5 0 0,1-5 0 15,-1 3 0-15,1-6 0 0,-1 6 0 0,1-7 0 32,3 1-100-32,-7-3-22 0,3 9-5 0,1-6-615 0</inkml:trace>
  <inkml:trace contextRef="#ctx0" brushRef="#br0" timeOffset="-190980.235">10936 7963 1292 0,'0'0'28'0,"0"0"7"0,0 0 1 0,-7 6 0 0,7-6-36 0,-7 6 0 16,7-6 0-16,-4 12 0 0,1 0 35 0,-1-7 0 15,1 4 0-15,3-3 0 0,0 6-11 0,0-6-1 16,0-6-1-16,3 6 0 0,4 0 12 0,1-1 2 15,2-5 1-15,1 6 0 0,-1-6-9 0,4 6-1 0,1-3-1 16,2 0 0-16,1-3-26 0,3 0 0 16,0-6 8-16,-3 6-8 0,-1 0 0 0,1 0 0 15,3-6 0-15,0 0 0 0,1 6 0 0,-1 0 0 16,3-5 0-16,-2 5 0 16,-1-6-100-16,-4 0-23 0,1 0-4 0,-4-3-1 0</inkml:trace>
  <inkml:trace contextRef="#ctx0" brushRef="#br0" timeOffset="-190664.69">11448 7722 1267 0,'3'12'28'0,"-3"0"5"0,4 2 2 0,3 1 1 16,-4 6-36-16,1 2 0 0,3-2 0 0,0 8 0 0,0-5 64 0,0 8 5 16,-3-3 2-16,3 4 0 0,0-13-12 0,0 4-3 15,-4 5 0-15,4-5 0 0,-3 2-44 0,3 1-12 16,-4 2 0-16,1 1 0 0,-4-10 36 0,3 10 3 16,-3 8 0-16,0-9 0 0,0-2-11 0,0-4-3 15,0-8 0-15,0-3 0 0,0-4-25 0,4 7-16 16,-4-3 3-16,0 0 0 0,0-9 13 0,0-3 0 15,0 0 0-15,0 0 0 16,0 0-146-16,0 0-26 0,0 0-6 0,0 0-1 0</inkml:trace>
  <inkml:trace contextRef="#ctx0" brushRef="#br0" timeOffset="-190398.775">11395 8037 1292 0,'0'0'28'0,"0"0"7"0,0 0 1 0,0 0 0 0,0 0-36 0,0 0 0 0,0 0 0 0,0 0 0 16,0 0 31-16,0 0-1 0,0 0 0 0,3 6 0 16,1 0 3-16,3-1 1 0,0 1 0 0,0 0 0 15,4-12-10-15,3 6-1 0,-4 9-1 0,4-3 0 16,0-3-3-16,1 12-1 0,2-9 0 0,4-1 0 0,-3 1-18 15,3 0 0-15,-7 6 0 0,7-12 0 16,-3 3-39-16,0 3-5 0,3-6 0 0,0 3-649 16</inkml:trace>
  <inkml:trace contextRef="#ctx0" brushRef="#br0" timeOffset="-189694.748">11677 8301 1036 0,'0'0'23'0,"0"0"5"0,0 0 0 0,0 0 1 0,0 0-29 0,0 0 0 16,0 0 0-16,0 0 0 0,0 0 57 0,0 0 6 16,0-6 1-16,0 6 0 0,7 6-27 0,4-6-5 15,-4 0 0-15,7 0-1 0,0-6 1 0,0 6 1 16,0 6 0-16,0-6 0 0,0 0-33 0,0 6 0 15,1-6 0-15,-1 6 0 0,-4-6 0 0,4-6 0 16,0 6 12-16,-3-6-12 0,0-5 0 0,-1 5 0 16,1-9 0-16,-4 9 0 0,0-3 12 0,-4 1 4 15,4-4 2-15,-3-6 0 0,0 0-29 0,-4-2-5 16,0 2-2-16,-4 4 0 16,0-4-37-16,-3 6-7 0,0 0-2 0,0 7 0 0,0-1 41 0,0-6 8 15,-3 9 2-15,-1 3 0 16,4-3-13-16,-4 3-2 0,1 0-1 0,-1 6 0 0,4 6 17 0,-3-6 3 15,-1 11 1-15,0-5 0 0,4 3 8 0,-3 2 0 0,3 7 8 16,0-4-8-16,0-2 26 0,3 6 1 0,-3-4 0 0,4 4 0 16,3-1-4-16,-4-2-1 0,8 2 0 0,-4-2 0 15,7-1-11-15,0 7-3 0,0-10 0 0,3 10 0 16,-3-15-8-16,4-1 12 0,3-5-12 0,-3 0 12 16,6 0-4-16,1-3 0 0,-1-3 0 0,1-3 0 15,0-6-26-15,3 6-6 0,0-8 0 0,0-1-555 16</inkml:trace>
  <inkml:trace contextRef="#ctx0" brushRef="#br0" timeOffset="-189214.615">12139 8240 1036 0,'0'0'23'0,"0"0"5"0,0 0 0 0,0 0 1 0,0 0-29 0,0 0 0 0,-3-6 0 0,3 6 0 16,0 0 57-16,0 0 6 0,0 0 1 0,0 0 0 15,0 0 0-15,0 0 0 0,-4 6 0 0,4 0 0 16,0-6-52-16,4 5-12 0,-4 1 0 0,3 6 0 15,1 9 0-15,-4-10 0 0,3-5 0 0,-3 9 0 16,4-3 54-16,-4-1 8 0,3 7 2 0,1-6 0 16,-1-3-52-16,-3-9-12 0,0 0 0 0,0 0 0 15,0 0 0-15,0 0 0 0,0 0 0 0,7-3 0 16,-3-3 0-16,-1-6 0 0,4 0 0 0,-3-8 0 16,-1-4 0-16,1 7 0 0,0 2-9 0,3 0 9 15,-4 1-53 1,1-4-5-16,-1 3-1 0,4 0 0 0,-3 1 47 0,3 2 12 0,-4 6 0 0,-3 6 0 15,4-6-12-15,3 6 2 0,-7 0 1 0,0 0 0 16,7 6-4-16,0 0-1 0,-3 12 0 0,3-10 0 16,0 4 14-16,-4 6-9 0,1 0 9 0,-4-1-8 15,3 10 24-15,1-16 4 0,-4 4 2 0,3 0 0 0,1 5 6 16,-1-8 2-16,1 6 0 0,-1-4 0 0,4 4-20 0,1-6-10 16,-1 0 10-16,0-12-10 15,3 3-120-15,1-6-29 0</inkml:trace>
  <inkml:trace contextRef="#ctx0" brushRef="#br0" timeOffset="-188605.999">12552 8204 1497 0,'0'0'32'0,"-7"-6"8"0,3 4 0 0,4 2 4 0,0 0-36 0,0 0-8 0,-7-3 0 0,0 3 0 15,0 0 0-15,0 3 0 0,0 5 0 0,0 4 0 16,0 6 0-16,3-1 0 0,1-8 0 0,-4 9 0 16,0-1 0-16,3 4 0 0,1-3 0 0,-1 5 0 15,4-5 0-15,0 0 0 0,0 8 0 0,0-8 0 16,4-1 0-16,-1 4 0 0,1-4 0 0,-1-11 0 15,4 0 0-15,0 3 0 0,0-3 0 0,-3-3 0 16,3-9 53-16,0 3 9 0,0-6 2 0,4 3 0 16,-4-11 0-16,3-1 0 0,4-3 0 0,1-2 0 15,-1-12-52-15,3 2-12 0,1 7 0 0,3-9 0 16,-3-4-10-16,-1 1-5 0,-3 3-1 0,4 0 0 16,-7-4-9-16,3 1-3 0,-4-6 0 0,-3 9 0 15,1-9-9-15,-5 8-3 0,1-2 0 0,-1 0 0 16,-3 3 15-16,-3-6 2 0,-4 8 1 0,-1-5 0 0,1 6 22 15,-3 2 0-15,-4-8 8 0,0 3-8 0,-1 0 0 0,-2 2 0 16,-1 1 0-16,-3 2 0 0,7 1 0 0,0 8-11 16,-4 4 11-16,8-4-12 0,-1 9 12 0,4 7 0 15,0 5 0-15,7 0 0 0,0 0 0 0,-4 5 0 16,-3 7 0-16,4 9 0 0,-1-4 0 0,1 7 0 16,3 2 0-16,3 10-8 0,1 8 24 0,-1-6 4 15,4 0 2-15,-3 9 0 0,3-3 2 0,0 12 1 16,4-6 0-16,-4 9 0 0,3 0-25 0,1-6 0 0,-1-9 0 15,4 6 0-15,-3-3 0 0,0 0 0 0,-4-6 0 0,0 0 0 16,3-3 28-16,-3-5 1 0,0-1 0 0,1-3 0 16,-5-17-13-16,1 0-4 0,3-6 0 0,-4 0 0 15,1-3-2-15,-1 0-1 0,1 0 0 0,-1 0 0 16,1-1-35-16,3-4-7 0,-4-7-2 16,1 0-778-16</inkml:trace>
  <inkml:trace contextRef="#ctx0" brushRef="#br0" timeOffset="-188064.034">13159 8184 1314 0,'-4'-18'37'0,"1"12"8"0,3-5-36 0,-4 2-9 16,4-3 0-16,-4 0 0 0,4 6 53 0,0 6 9 16,0 0 2-16,0 0 0 0,-7-6-27 0,-3 6-5 15,-1-5 0-15,-3-1-1 0,7 6-19 0,-7-9-3 16,3 9-1-16,-3 9 0 0,4-3-8 0,-4-6 0 16,0 0 0-16,3 0 0 0,0 5 17 0,-3 1 8 15,4 6 2-15,-1 6 0 0,4-7-36 0,-4 4-7 0,8-3-2 16,-4 6 0-16,0-1 29 0,3-2 5 15,1 3 2-15,-1-10 0 0,4 1-4 0,-3-3-1 0,3 9 0 0,0-9 0 16,0-6 1-16,0 0 0 0,0 0 0 0,0 0 0 16,0 0-3-16,0 0-1 0,0 0 0 0,0 0 0 15,0 0 3-15,0 0 1 0,0 0 0 0,0 0 0 16,0 0-2-16,0 0 0 0,0 0 0 0,7 5 0 16,-7-5-12-16,7 0 0 0,0 6 0 0,-7-6 0 15,0 0 0-15,7 6-8 0,0 0 8 0,4-3 0 16,-4 3 0-16,0 0 0 0,-4 3 0 0,4-1 0 15,-3 4 0-15,-1-6 0 0,-3-6-12 0,4 12 12 16,-1-3 0-16,1 0 0 0,-4-9 0 0,0 0 0 16,7 8 11-16,-7 4-11 0,0 0 12 0,0 0-12 15,0-1 24-15,0-2-1 0,0 3-1 0,-4 0 0 16,1-6-8-16,-1 5-2 0,1-5 0 0,-4 6 0 16,7-12-3-16,-7 6-1 0,0 3 0 0,-4 2 0 15,4-11-40-15,0 0-9 0,-4 6-2 0,4-6 0 16,-3 0-68-16,-1 0-13 0,1 0-4 0,-5 0 0 0</inkml:trace>
  <inkml:trace contextRef="#ctx0" brushRef="#br0" timeOffset="-186064.798">13921 8160 836 0,'0'0'24'0,"0"0"4"0,0 0-28 0,0 0 0 0,0 0 0 0,-4 0 0 15,-3-6 57-15,7 6 6 0,0 0 1 0,0 0 0 16,-4-3 0-16,4 3 0 0,0 0 0 0,0 0 0 16,0 0-52-16,0 0-12 0,0 0 0 0,0 0 0 15,0 0 0-15,-3 9 0 0,3 3 0 0,3 0 0 0,1-3 0 0,0 2 0 16,3 1 0-16,0 12 0 0,0-13 54 0,3 7 8 15,-3 8 2-15,4-5 0 0,0 8-52 0,-4-5-12 16,3-3 0-16,1 8 0 0,-4-6 0 0,0 4 0 16,0 2 0-16,0-2 0 0,0-4 47 0,-3-2 6 15,3 2 2-15,-4 7 0 0,1-15-37 0,-1 14-7 16,1-11-2-16,-4 5 0 0,3-8 15 0,-3 2 2 16,4 1 1-16,-4 3 0 0,-4-10-9 0,8 1-2 15,-4 3 0-15,0-3 0 0,0 5-6 0,0-5-2 16,-4 0 0-16,4 0 0 0,0-12-8 0,0 14 8 15,0-2-8-15,0-12 8 0,0 0-8 0,0 0 0 0,0 6 0 16,0-6 0-16,0 0 12 0,0 0-4 16,0 0 0-16,0 0 0 0,0 0 9 0,0 0 2 15,-3 0 0-15,-1-6 0 0,1-6-31 0,-1 3-5 0,-3-5-2 16,4-1 0-16,-1 3 19 0,1-14 0 0,-1 2 0 0,-3-5 0 16,7-3 0-16,-4-4 0 0,1-8 0 0,-1 0 0 15,1 6-14-15,3-3 1 0,-4 2 0 0,1-2 0 31,-1 9-13-31,1-6-2 0,-1 2-1 0,1-2 0 0,-1 9 11 0,1 2 2 0,3 4 1 0,-4-4 0 16,4 4 5-16,0 5 1 0,0-2 0 0,0 2 0 16,4 6 9-16,-1 6 0 0,1-5 0 0,-4-1 0 15,7 6 0-15,-4 3 0 0,4-3 0 0,-3 0 0 16,3 6 0-16,3 0 0 0,-2 0 0 0,2 0 0 16,1 0 0-16,-1 0 0 0,1 0 0 0,-1 6 0 15,1-6 0-15,3 6 0 0,-3-3 0 0,-1 0 0 16,1-6 0-16,-4 3-13 0,3 6 1 0,1 6 1 0,-4-12 11 15,0 11 16-15,0 1-4 0,0 0-1 0,-3 3-3 16,-4-4-8-16,3 7 12 0,-6 0-4 16,3-4-8-16,-7 4-9 0,3-6 9 0,-3 5-13 15,-3-2 25-15,-1 9 4 0,0-19 2 0,-6 7 0 0,3-6-29 0,-7 3-5 16,3 0-2-16,0-3 0 0,4-9 18 0,-3 0 0 16,-1 6 0-16,0-3 0 15,1-6-55-15,-1 6-7 0,0 0-2 0,4-3 0 16,0-6 0-16,7 0 0 0,-4 3 0 0,4 0-341 15,0 1-69-15</inkml:trace>
  <inkml:trace contextRef="#ctx0" brushRef="#br0" timeOffset="-185508.029">14231 8193 302 0,'0'0'0'0,"0"0"12"0,0 0-3 0,7-3 1 0,-7 3-10 0,0 0 0 0,7 0 0 0,-3-12 0 15,3 6 53-15,-7 6 9 0,0 0 2 0,0 0 0 16,3 0-11-16,-3 0-1 0,7-6-1 0,-7 6 0 16,4 0 30-16,-4 0 7 0,0 0 0 0,7-6 1 15,-4 6 2-15,-3 0 0 0,8 0 0 0,-1 6 0 16,-4 0-20-16,4-6-4 0,0 6-1 0,0 0 0 0,0 0-6 0,-3 0-2 15,3-1 0-15,-4 1 0 0,1-3-14 0,3 0-4 16,-3 0 0-16,3-3 0 0,-7 0-16 0,10 0-4 16,-3 12-1-16,0-6 0 0,-7-6 1 0,7-6 1 15,0 0 0-15,0-3 0 0,-3 0-10 0,-1 1-3 16,1 2 0-16,0-6 0 0,-1 0-8 0,1 6 0 16,-1-8 0-16,-3-4 0 0,4 6-17 0,-4 6-6 15,0 6-1-15,0 0 0 0,-7-6 0 0,3 1 0 16,1-10 0-16,-5 6 0 15,1 6-12-15,4 0-4 0,3 3 0 0,-7-3 0 0,0 3 12 0,0 0 3 16,7 0 0-16,-7 0 0 0,0 6 14 0,0-3 11 16,0 0-13-16,7-3 5 0,0 0-1 0,-8 3 0 0,8-3 0 15,-7 12 0-15,0-6 9 0,0 5 12 16,4 1-2-16,-1-3-1 0,1 6-1 0,-1-1 0 16,1 4 0-16,3 2 0 0,-4-8-8 0,1 6 10 0,3 5-10 0,0-11 10 15,0 9-10-15,0-10 0 0,0 7 9 0,0-6-9 16,0-12 0-16,3 9 8 0,1 2-8 0,-1 1 0 15,-3-12 8-15,7 6-8 0,0 9 8 0,0-3-8 16,4-12 0-16,-4 0 8 0,7-3-8 0,-3 3 0 16,3 3-36-16,-4 0-11 15,4 2-2-15,1-2-449 0,-1-6-90 0</inkml:trace>
  <inkml:trace contextRef="#ctx0" brushRef="#br0" timeOffset="-185067.909">14619 8104 836 0,'0'0'24'0,"0"0"4"0,0 0-28 0,0 6 0 15,4 6 0-15,-4-12 0 0,3-982 108 0,1 1958 16 16,-1-952 4-16,4-4 0 0,0-8-51 0,-3 0-9 15,3 11-3-15,0 4 0 0,-4-10-1 0,1-2-1 16,3 9 0-16,-3-7 0 0,-1-8-35 0,1 6-6 0,-4-6-2 0,0-9 0 16,3 11-2-16,-3-11-1 0,0 0 0 0,4 6 0 15,-4 12 8-15,0-18 2 0,0 0 0 0,0 0 0 16,-4 0-19-16,1-12-8 0,-1 6 8 0,-3-6-8 16,0-2 27-16,0-4 0 0,-4 0 0 0,1 7 0 15,3-7-16-15,0 3-3 0,-4-2-8 0,4-4 12 16,-4 1-12-16,4 5 0 0,4 3 0 0,-1-3 0 15,1 1 0-15,-1 5 0 0,4 9-9 16,-3-12 9 0,3 6-32-16,-4 0-1 0,4 6 0 0,4 0 0 0,-4-11 33 0,0 2 0 0,3 0 0 15,1 3 0-15,-1 3-14 0,4-3 4 0,-3-5 1 0,3 5 0 16,4 0-34-16,-1 0-6 16,1-3-2-16,-1 3 0 0,1 0-13 0,-1 3-4 15,5 0 0-15,-5 3 0 0,4-5 55 0,-3 5 13 0,3 0 0 0,4 0 0 16,-4 5-171-16,0-5-31 0</inkml:trace>
  <inkml:trace contextRef="#ctx0" brushRef="#br0" timeOffset="-184067.756">15081 8060 874 0,'0'0'19'0,"0"0"4"0,0 0 1 0,0 0 1 0,0 0-25 0,0 0 0 0,0 0 0 0,0 0 0 15,0 0 66-15,0 0 8 0,0 0 2 0,0 0 0 16,0 0 16-16,0 0 4 0,0 0 1 0,0 0 0 16,0 0 25-16,0 0 5 0,0 0 1 0,0 0 0 15,0 0-52-15,0 0-9 0,0 0-3 0,0 0 0 16,0 0-36-16,0 0-8 15,0 0-2-15,0 0 0 0,0 0-29 0,0 0-5 0,0 0-2 0,-7 0 0 16,7 0 30-16,-7 0 5 0,4 6 2 0,-4-3 0 16,-4 0-31-16,4 0-5 0,0 3-2 0,0 6 0 15,0-1 19-15,0 1 0 0,3 0 0 0,-3 0 0 16,0 2-55 0,4 4-7-16,3-6-2 0,-4 2 0 0,0 4 83 0,1 0 16 0,-1-6 3 0,1-7 1 15,3-5-63-15,0 9-12 16,-4 6-2-16,1 0-1 0,3-10 39 0,0 1 0 0,0 0 0 0,0-6 0 15,0 0 0-15,0 0 0 0,0 0 0 0,0 0 0 16,0 0 0-16,0 0 0 0,0 0 0 0,0 0 0 0,7 0 24 16,0-6 12-16,0 6 2 0,0-6 1 15,0 6-19-15,4-5-3 0,-4-1-1 0,3 6 0 0,1-6-5 16,0-3-2-16,-1 9 0 0,-3-3 0 16,4 3-9-16,-4-3 0 0,0 3 0 0,0 3 0 15,0 0-12-15,0 3 12 0,-3-6-12 0,-4 0 12 16,7 3-9-16,-4 3 9 0,4 5 0 0,-7-5 0 0,0-6 0 0,4 6 11 15,-4 3 0-15,-4 6 0 0,4-1-11 0,-3 4-14 16,-1-6 3-16,-3-3 1 0,0 2 10 0,-4 1 0 16,4 6-9-16,-3-6 9 0,3-4 0 0,-4 4 0 15,4 0 0-15,0 0 0 0,-4-6 0 0,4 5 0 16,0-8 0-16,0 6 8 0,4-3-8 0,-4 3-11 16,0-3 3-16,3 0 0 15,4-6-32-15,0 0-5 0,-7 5-2 0,0 1 0 16,7-6-13-16,-7 0-4 0,0 0 0 0,0 0-477 0,-4 0-96 0</inkml:trace>
  <inkml:trace contextRef="#ctx0" brushRef="#br0" timeOffset="-183497.585">15318 8178 1190 0,'0'0'33'0,"0"0"9"0,0 0-34 0,0 0-8 15,-7 0 0-15,7 0 0 0,-7 0 65 0,7 0 11 16,-4 0 3-16,4 0 0 0,-7 6 2 0,7-6 1 15,-7 6 0-15,7-6 0 0,0 0-66 0,-7 0-16 16,7 0 0-16,-7 3 0 0,3 2 0 0,1 4 0 16,3-9 0-16,-7 6 0 0,3 3 0 0,4 3 0 15,-3 0 0-15,-1-7 0 0,4 7 0 0,0 3 0 16,-3-3 0-16,3-1 0 0,0 1 32 0,0 3 4 16,3-6 0-16,-3-1 0 0,0-8-7 0,7 12-1 0,-3-6 0 15,-1 6 0-15,4-12-28 0,-3 6 0 16,3-6 0-16,0 0-10 0,0-3 10 0,0 0 0 15,0 3 10-15,0 0-10 0,0 6 0 0,-3-9 0 0,3-12 0 0,0 9 0 16,-4-6 57-16,4-2 6 0,-3 5 1 0,-1-6 0 16,-3-2-52-16,4-4-12 0,-4 9 0 15,3 6 0-15,-3-11 0 0,-3 5 0 0,-1 0 0 0,1-2 0 16,3-4 0-16,-7 6 0 0,0 12 0 0,0-6 0 16,3-3-24-1,-3 4-8-15,0-1-2 0,-3 3 0 0,2-6 1 16,-2 3 0-16,-1 6 0 0,1 0 0 0,3 0 1 15,-4 6 1-15,-3-3 0 0,3 9 0 0,4-1 13 0,-3 7 2 0,-1 0 1 0,1 2 0 16,2 4 6-16,-2-974 1 0,3 1944 0 0,3-971 0 16,1 4-11-16,-1-4-1 0,4 1-1 0,4-6 0 15,-4 2-118-15,7-8-23 16,-4 3-5-16,8-7-1 0</inkml:trace>
  <inkml:trace contextRef="#ctx0" brushRef="#br0" timeOffset="-182974.534">15476 8204 1074 0,'0'0'30'0,"0"0"8"0,0 0-30 0,0 0-8 0,0 0 0 0,0 0 0 16,0 0 104-16,0 0 19 0,0 0 4 0,4 12 1 15,-1 6-52-15,4-6-9 0,-3-7-3 0,-4 7 0 16,4 3-32-16,-1 2-8 0,1-5 0 0,-4 3-1 16,3-6 1-16,-3 0 0 0,4 2 0 0,-4-11 0 15,0 0-13-15,0 0-3 0,0 12 0 0,0 3 0 16,0-15-8-16,0 0 0 0,0 0 9 0,3 12-9 16,-3-4 9-16,0-8-9 0,0 0 12 0,0 0-12 15,0 0 0-15,0 0 0 0,0 0 0 0,0 0 0 16,0 0 0-16,0 0 0 0,0 0 0 0,0 0 0 15,4-5 0-15,-1-4 0 0,1 0 0 0,-4-9 0 16,0 1 0-16,0 5 0 0,0 0 0 0,0 3 0 16,3-8 0-16,-3 5 0 0,0-6 0 0,0 9 0 15,4 4 0-15,-4-7 0 0,3 6 0 0,-3 0 0 16,4-3 0-16,-4 3 0 0,0 6 0 0,0-3 0 16,3-3 0-16,-3 6 0 0,0 0 0 0,7 0 0 0,1 3 0 15,-1-3 0-15,0 3 0 0,0 0 0 0,0 3 0 0,0 3 0 16,0-3 0-16,0 0 0 0,3 0 0 0,-2 5 0 15,-1-5 0-15,0 6 0 0,0-3 0 0,-4 3 0 16,4-7 0-16,-3 7 0 0,-1-3 0 0,1 6 0 16,-1-1 0-16,1-2 0 0,-1 6 0 0,-3-9 0 15,4 0 0-15,-4 5 0 0,0-2-9 0,3-6 9 16,-3 6-8-16,0-12 8 16,4 5-48-16,-4-5-5 0,0 6-1 0,0-6-486 15,4 6-96-15</inkml:trace>
  <inkml:trace contextRef="#ctx0" brushRef="#br0" timeOffset="-182448.069">15797 8240 1036 0,'0'0'23'0,"0"0"5"0,0 0 0 0,-3 11 1 0,3-8-29 0,-4 6 0 0,4-9 0 0,0 6 0 16,-3 9 108-16,3-4 16 0,0-5 4 0,0 6 0 16,0 0-46-16,3 0-9 0,-3 2-1 0,0-2-1 15,0 0-18-15,0-6-3 0,0 6-1 0,0 2 0 0,0-8-14 0,0 6-3 16,0-6-1-16,0-6 0 0,0 0-17 0,0 0-3 16,0 0-1-16,0 0 0 0,0 0 3 0,0 0 1 15,0 0 0-15,0 0 0 0,0 0-5 0,0-6-1 16,0-6 0-16,0 0 0 15,0 4-8-15,0-4 0 0,0 0 0 0,-3 0-11 0,3 0-1 0,0 4 0 16,0-1 0-16,0-3 0 0,0 3 0 0,0 3-1 16,0-5 0-16,0-4 0 0,0 3 1 0,0 6 0 15,0 0 0-15,0 6 0 0,0 0-2 0,0-5 0 16,0-7 0-16,0 6 0 0,0 6 14 0,0 0 0 16,0 0 0-16,0 0 0 0,0 0 0 0,0 0 0 15,7 0 0-15,0 6 0 0,0 0-14 0,0 0 3 0,4-1 1 16,-4-2 0-16,3 3 10 0,1 0-8 15,-4 12 8-15,3-7-8 0,-2-5 8 0,-1 6 0 0,3 6 0 0,-3-4 0 16,0 4 0-16,-3 0 0 0,-1-6 0 16,1 2 0-16,-1 4 8 0,1-1 1 0,-4-2 0 15,3 9 0-15,-3-7-9 0,4 1 8 0,-1-3-8 16,-3 2 8-16,0-2 48 0,4-6 10 0,0 0 2 16,-4-3 0-1,3 5-119-15,-3 1-23 0,7-12-5 0,-7 0-1 16,4 0-79-16,-1 0-16 0,11-12-3 0,0-2-1 0</inkml:trace>
  <inkml:trace contextRef="#ctx0" brushRef="#br0" timeOffset="-181921.326">16125 8301 1074 0,'0'0'30'0,"0"0"8"0,4 6-30 0,0 0-8 16,-4 3 0-16,0-9 0 0,7 0 79 0,-4 3 14 15,-3-3 3-15,7 3 1 0,-3 0 3 0,3 3 1 16,0-3 0-16,0 2 0 0,0 1-47 0,0 0-10 16,0-6-1-16,0 0-1 0,0 0-12 0,0 0-2 0,4 0-1 0,-4-6 0 15,3 0-6-15,-3 1-1 16,1 2 0-16,-1-3 0 0,0 0 11 0,-4-3 1 15,4 0 1-15,-3 3 0 0,3 0-33 0,-4-5-14 16,-3 5 1-16,0 6 0 0,4-9 13 0,-4 9 0 0,0 0 0 0,0 0 0 16,0-6 0-16,0 6 0 0,-4-3 0 0,1 0 0 31,-1-3-20-31,-3 1-8 0,0-1-2 0,0 0 0 16,-3 0-20-16,2 0-4 0,-2 0-1 0,-1 3 0 15,1 0 13-15,-1 0 2 0,1-3 1 0,-1 3 0 0,0 3 26 0,4 3 5 0,0 6 8 16,0-3-13-16,0 0 13 0,0 0 0 0,0 0 9 0,4 6-9 15,-1-7 24-15,4 10-2 0,-4 3 0 16,4-7 0-16,0 7-6 0,0 0-2 0,4-4 0 0,3-2 0 16,-3 9 18-16,3-4 4 0,0 7 1 0,0-12 0 15,0-1-10-15,0 1-3 0,3 9 0 0,-3-9 0 16,4-1-4-16,0-5-2 0,-1 6 0 0,-3 3 0 0,7-9 3 16,-3-1 1-16,0 1 0 0,-1-6 0 0,4 0-22 15,-3 0-10-15,3 0 1 0,0 0 0 16,0 0-37-16,0 0-7 0,0 0-2 15,1 0 0-15,-8 0-161 0,3 0-32 0,15 6-6 0,-4 0-2 0</inkml:trace>
  <inkml:trace contextRef="#ctx0" brushRef="#br0" timeOffset="-181668.368">16813 8492 1497 0,'0'0'32'0,"0"0"8"0,-3 9 0 0,-1 0 4 0,4-9-36 0,0 0-8 0,0 0 0 0,0 0 0 15,0 0-49-15,0 0-12 0,0 0-3 16,0 0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9:35:37.7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2790 914 1292 0,'0'0'28'0,"0"0"7"0,0 11 1 0,0-2 0 0,0 3-36 0,0-6 0 0,0 6 0 16,0-1 0-16,0 1 33 0,0-3 0 15,0 3 0-15,4-1 0 0,-4-5-9 0,0 12-3 16,0-12 0-16,0 3 0 0,4 2-9 0,-4 1-1 0,3 0-1 0,-3 0 0 16,0-6 7-16,0 8 2 0,0-2 0 0,0 6 0 15,4-7-10-15,-4 4-1 0,0 3-8 0,0-1 12 16,0 1 1-16,0 3 0 0,0 2 0 0,-4-5 0 16,4-4 18-16,0 10 3 15,0-6 1-15,-3 2 0 0,-1-2-11 0,4 0-1 0,-4-4-1 0,1-2 0 16,3 0-6-16,0 5-2 0,0-11 0 0,0 6 0 15,0-12-6-15,-4 3 0 0,4-3-8 0,0 12 12 16,0-6-12-16,0-6 11 0,0 0-11 0,0 0 10 16,0 0-10-16,0 5 10 0,0-5-10 0,4 6 10 15,-1 6-10-15,-3-12 0 0,0 0 0 0,0 0 0 16,0 0 0-16,4 0 0 0,3 6 0 0,-7 0 0 16,0-6 0-16,7 0 0 0,-7 0 0 0,7 6 0 15,-3-6 0-15,3 0 0 0,0 3 0 0,0-3 0 0,0 0 0 0,-4 0 0 16,5 0 0-16,-1 0 0 0,3 0 0 0,1 6 0 15,3-1 0-15,-4-5 0 0,5 6 0 0,-5-6 0 16,4 6 0-16,0 0 0 0,0 0 0 0,1 0 0 16,6 0 0-16,-4 0 0 0,-3 5 0 0,-3-8 18 15,7 9-3-15,-4-6-1 0,0 6-14 0,-3-6-16 16,3-1 3-16,0 1 1 0,-4 0 1 0,4 0 1 16,-3-6 0-16,-4-6 0 15,4 6-42-15,-1-6-8 0,1 6-1 0,-1-6-1 16,1-5-98-16,0-1-19 0,-1 0-4 0</inkml:trace>
  <inkml:trace contextRef="#ctx0" brushRef="#br0" timeOffset="616.77">3330 1413 896 0,'0'0'20'0,"0"0"4"0,0 0 0 0,-3 6 1 0,-1 0-25 0,-3 3 0 0,4 3 0 0,-1-6 0 16,1 5 76-16,3-5 9 0,0-6 3 0,-4 6 0 16,4-6 6-16,0 0 2 0,-4 6 0 0,4-6 0 15,0 0-45-15,0 0-9 0,0 6-2 0,0-6 0 16,0 0-5-16,0 0-2 0,0 9 0 0,0-9 0 15,0 0-20-15,0 0-4 0,0 0-1 0,0 6 0 0,8-1-8 16,-5 1 0-16,4-6 9 0,4 0-9 0,-4 0 8 0,0 0-8 16,3 0 8-16,-3 6-8 0,4-6 0 0,-4 0 0 15,7 0 0-15,-7 0 0 0,4 0 0 16,-4 0 0-16,0 0 0 0,0 0 0 0,0 0 8 0,0-6-8 16,4 6 10-16,-8-6-10 0,-3 6 10 0,4-11-10 15,-1 2 10-15,1 3-10 0,-1 0 12 0,-3-6-4 16,0-5-8-16,4 5 12 0,-4 3-1 0,0 3-1 15,0-5 0-15,0-1 0 0,0 6-10 16,-4-6 10-16,4 6-10 0,-3-3 10 0,-1 4-10 0,4 5 0 16,0 0 0-16,0 0 8 0,0 0 0 0,0 0-8 15,0 0 12-15,-7 0-4 0,0 5-8 0,0-2 0 0,0 3 0 0,0 6 0 16,3-6 11-16,1 0-3 16,-4 6-8-16,3-1 12 0,-3-5-12 0,4 9 0 0,-4-9 0 0,3 5 0 15,1 1 0-15,-4-6 0 0,3 0 0 0,4 3 0 16,0-9 0-16,-3 6 0 0,3-6 0 0,3 17 0 15,1-11 0-15,3 0-10 0,0 0 2 0,0 6 0 16,3-3 8-16,1 2-10 0,-8-5 10 0,12 0-10 16,-1 0 10-16,0 0 0 0,0 0 0 0,4 5-8 15,-1-5-8-15,4 3 0 0,-7-3-1 0,8 0 0 16,2 6-30 0,-6-6-5-16,7 5-2 0,-8-5 0 0,-3 3-36 0,1 3-7 15,2 0-2-15,-3-7 0 0,0 1-83 0,0 0-17 16,-3 0-3-16</inkml:trace>
  <inkml:trace contextRef="#ctx0" brushRef="#br0" timeOffset="1131.701">4099 1284 1087 0,'0'0'24'0,"-3"6"4"0,3-6 2 0,-7 6 1 0,7-6-31 0,0 0 0 0,0 0 0 0,-4 3 0 15,1 3 34-15,3-6 1 0,-7 5 0 0,7-5 0 16,0 0 24-16,-7 6 5 0,7-6 0 0,-8 6 1 16,8-6-4-16,0 0-1 0,-3 6 0 0,-4-6 0 15,3 6-15-15,-3-6-3 0,7 0-1 0,-7 6 0 16,4 0-14-16,-1 6-3 0,1-4-1 0,-1 4 0 15,1 0-15-15,-4 0-8 0,-1-1 10 0,1-2-10 16,4 3 0-16,-1 0 0 0,4-6 0 0,-3 11 0 16,-1-11 0-16,1 0 0 0,3 0 0 0,0 3 0 15,0-9 0-15,0 0 9 0,0 11-9 0,0-11 8 16,0 0-8-16,0 0 0 0,0 0-10 0,0 6 10 16,3 0-8-16,-3-6 8 0,0 0 0 0,4 6-9 15,3 0 9-15,0-6 0 0,-4 6 0 0,5 0 0 16,6-6 0-16,-4 3 0 0,1-3 0 0,-4 6 0 15,7-1 0-15,0-5 0 0,0 0 0 0,-3 6 0 16,3 0 0-16,-3-6 0 0,-4 6 0 0,7 0 0 0,-4 6 0 0,-3-6 0 16,-3 5 0-16,3-2 0 0,0-3 8 15,-4 6 0-15,1 5 0 0,-4-5 0 0,4-3-8 0,-4 3 0 16,-4 5 0-16,0-5 8 0,-3 0-8 0,4 3 9 16,-4-9-9-16,3 5 10 0,-6-5-10 0,-4-6-16 15,-4 6 4-15,0-12 1 16,1 0-64-16,-4-5-13 0,-1 5-2 0,5-9-422 15,-4-3-84-15</inkml:trace>
  <inkml:trace contextRef="#ctx0" brushRef="#br0" timeOffset="1900.507">5659 705 727 0,'0'0'16'0,"0"0"3"0,-4 6 1 0,-3 0 0 0,3 0-20 0,-3 5 0 0,4-2 0 0,-1 9 0 15,1-6 88-15,-1-1 12 0,1 7 4 0,-1 2 0 16,1-2-22-16,-1 9-4 0,4 2-1 0,-3-6 0 16,3 4-20-16,0-4-4 0,0 4-1 0,0-4 0 15,3 7-34-15,-3-4-7 0,0-2-2 0,4 8 0 16,-1-8 4-16,1 8 1 0,-1 3 0 0,1 4 0 16,-1-4 19-16,1 3 4 0,-1 0 1 0,8-8 0 15,-7 2-26-15,3 3-4 0,-4-8-8 0,1 2 11 16,-4-2 3-16,0-4 1 0,0 1 0 0,0-4 0 15,0-2 6-15,0-1 2 0,0-5 0 0,0 3 0 0,-7-3 0 0,3-6 0 16,1-1 0-16,-5 1 0 0,-2 0 6 0,6-6 2 16,-3 6 0-16,-3-6 0 0,-1-6-6 0,1 6-1 15,-5-6 0-15,-2-5 0 0,3-1-24 0,-4-3 0 16,-7-3-9-16,1 1 9 0,2-1-22 0,1 3 2 16,0-2 1-16,7-1 0 0,-11 6-2 0,8-8-1 15,3 8 0-15,-1 0 0 16,-2-5-35-16,3 2-7 0,7 3-2 0,-4 6 0 15,4-11-34-15,-7 11-8 0,7-9 0 0,3 3-592 16</inkml:trace>
  <inkml:trace contextRef="#ctx0" brushRef="#br0" timeOffset="2321.667">5203 723 1411 0,'0'0'31'0,"0"0"6"0,0 0 2 0,0 0 1 0,0 0-32 0,0 0-8 0,0 0 0 0,0 0 0 0,0 0 76 16,0 0 15-16,0 0 2 0,0 0 1 0,0 0-38 0,0 0-7 16,0 0-1-16,0 0-1 0,0 0-38 0,0 0-9 15,0 0 0-15,11 5 0 0,-4-5 0 0,7 6 0 16,0-6 0-16,7 0 0 0,-3 6-9 16,0-6 9-16,6 0 0 0,1 3 0 15,3-3 0-15,1 6 0 0,-5 0 0 0,8 0 0 0,0-6-8 0,0 6 8 16,-8-6 0-16,4 6 0 0,1-1-20 0,-5-5 2 15,5 6 1-15,-8-6 0 0,3 0-3 0,-2 6 0 16,2-6 0-16,1 0 0 16,-11 0-21-16,7 0-5 0,0 0-1 0,1 0 0 15,-1 0-45-15,0 6-8 0,-7-6-3 0,0 6-306 16,4-3-62-16</inkml:trace>
  <inkml:trace contextRef="#ctx0" brushRef="#br0" timeOffset="2851.127">5951 1366 1065 0,'0'0'23'0,"0"0"5"0,0 0 0 0,0 0 4 0,0 0-32 0,-3 6 0 16,-1 6 0-16,4-6 0 0,0-6 42 0,-3 6 2 15,-1 0 1-15,4-6 0 0,-3 11 10 0,3-5 1 16,0 0 1-16,0-6 0 0,0 0 0 0,0 9 0 15,-4-9 0-15,4 6 0 0,0 6-17 0,0-1-3 16,0-5-1-16,4 0 0 0,-4 3-20 0,0 3-4 16,0 5 0-16,3-11-1 0,-3 6-11 0,4-6 0 15,-1 9 0-15,4-4 0 0,0 1 0 0,-3-6 0 16,3 0 0-16,0 0 0 0,0 5 0 0,0-5 10 16,0 3-10-16,0-9 10 0,4 6 0 0,3 0 0 15,-7-6 0-15,4 0 0 0,3 6-2 0,-4-6-8 0,4-6 12 0,-3 6-4 16,3 0 4-16,-3-6 0 0,-1 6 0 15,1-6 0-15,3 0-12 0,-7 3 12 0,0-3-12 0,0-5 12 16,4 5-12-16,-4 0 10 0,0-6-10 0,0 0 10 16,0-2-10-16,-7 2 10 0,3-6-10 0,-3 1 10 15,0 5-10-15,-3-3-14 0,-1-2 3 0,1-1 1 16,-4 3-34-16,3-8-8 16,-3 11 0-16,4 0-1 0,-4 3-106 0,0 4-21 0,3-7-4 0</inkml:trace>
  <inkml:trace contextRef="#ctx0" brushRef="#br0" timeOffset="3330.213">6258 828 1213 0,'0'0'26'0,"0"0"6"0,0 0 0 0,0 0 4 0,0 0-36 16,0 0 0-16,0 0 0 0,0 0 0 0,-3-6 72 0,3 6 8 15,0 0 2-15,0 0 0 0,0 0-43 0,0 0-9 0,0 0-2 0,0 0 0 16,0 0-17-16,0 0-11 0,7 0 12 0,3 0-12 15,-3 6 11-15,0 0-11 0,1 12 10 0,-1-6-10 16,3 8 12-16,1-2-3 0,-4 5-1 0,3 4 0 16,1-4-8-16,0 4 0 0,-1-4 0 15,1 10 0-15,-4-4 0 0,7-2 8 16,-7 8-8-16,0-3 0 0,0 3 16 0,0 4-3 0,0 2 0 0,0-9 0 16,0-2 10-16,0 2 1 0,-3-9 1 0,3-2 0 15,0 2-3-15,-3-5-1 0,-4-3 0 0,7 2 0 16,-4-5-3-16,1 0-1 0,-4-6 0 0,3 0 0 15,1 3-1-15,-4-9-1 0,0 0 0 0,0 0 0 16,0 0-15-16,0 0 0 0,0 0 0 0,0 0 0 16,0 0-16-16,0 0 1 0,0 0 0 0,0 0 0 15,0 0-53-15,0 0-10 0,0 0-2 0,0 0-451 16,0 0-89-16</inkml:trace>
  <inkml:trace contextRef="#ctx0" brushRef="#br0" timeOffset="3695.223">6678 1334 1335 0,'0'0'29'0,"0"0"7"0,0 6 0 0,0 0 2 0,0 6-30 0,0-7-8 0,0 4 0 0,4 3 0 16,-4-6 48-16,3 0 8 0,1 0 1 0,-1 5 1 16,1-2-34-16,-1 3-8 0,1-6 0 0,3 6-1 15,-4-1-15-15,4 1 0 0,-3-3 0 0,-1-3 0 16,1 6 0-16,0-1 0 0,-4-5 0 0,3 6 0 15,-3-6 0-15,4 0 0 0,-1-3 0 0,-3 8 0 16,0-11 0-16,0 0 0 0,0 0 0 0,0 0 0 16,0 0-54-16,0 0-7 0,0 0-2 15,0 0 0 1,0 0-136-16,0 0-27 0</inkml:trace>
  <inkml:trace contextRef="#ctx0" brushRef="#br0" timeOffset="3878.184">6720 1205 1018 0,'0'0'28'0,"0"0"8"0,0 0-28 0,0 0-8 16,0 0 0-16,0 0 0 0,-7 0 65 0,7 0 12 16,0 0 3-16,0 0 0 0,-7 0-39 0,7 0-7 15,0 0-2-15,0 0 0 16,0 0-145-16,0 0-30 0</inkml:trace>
  <inkml:trace contextRef="#ctx0" brushRef="#br0" timeOffset="4516.04">7137 1322 774 0,'0'0'16'0,"0"0"4"0,0 0 1 0,0 0 2 0,0 0-23 0,0 0 0 0,0 0 0 0,0 0 0 0,0 0 102 0,0 0 16 16,0 0 3-16,0 6 1 0,0-6-27 0,0 0-6 16,0 0-1-16,0 0 0 0,0 0-32 0,0 6-6 15,-4 0-2-15,4-6 0 0,0 0-24 0,-7 6-4 16,0 0-2-16,4-6 0 0,-5 6-10 0,1-1-8 15,4 4 9-15,-4-3-9 0,0 0 15 0,0 0-3 16,0 6-1-16,0-6 0 0,0 5-11 16,-1-8 0-16,5 9 0 0,-1-6 8 15,1 6-8-15,3-1 0 0,0 1 0 0,0-6-11 0,3 0 11 0,1 3 0 16,-1 8 0-16,1-11 0 0,0 6 0 0,-1 0 0 16,1-3 0-16,3-4 0 0,-4 1 12 0,1 0-3 15,-4-6 0-15,7 6 0 0,-7-6 4 0,0 0 1 16,3 0 0-16,4 0 0 0,0 0 2 0,-7 0 1 0,4 0 0 15,3-6 0-15,-3 0-1 0,-4 0-1 0,3-8 0 0,4 8 0 16,-3-6-15-16,-1 6 8 0,1 0-8 0,-1-11 0 16,1 8 0-16,3 3 0 0,0 0 0 15,-7 0 0-15,3-6 0 0,-3 7 0 0,4-1 0 0,-1 0 0 16,-3 6 0-16,8-6 0 0,-5-3 0 16,-3 9 0-16,4-3 0 0,-4 3-10 0,0 0 10 0,0 0-8 15,0 0 8-15,0 0-8 0,10 0 8 0,-10 0-8 16,7 3 8-16,0 6-8 0,0-3 8 0,-3 0-8 15,3 0 8-15,-4 5 0 0,1-5 0 0,-1 6 0 16,-3-3 0-16,4 3 0 0,0-1 0 0,-4 1 0 16,3-6 0-16,1 6 0 0,-1 2 0 0,1-8 0 15,-4-6 0-15,3 6 0 0,4 0 0 0,-3 0 0 16,-4-6 0-16,10 12 0 0,-10-6-9 0,7 5 9 16,-7-11-28-16,7 0-2 0,-7 0 0 15,11 3 0-15,-11-3-17 0,11 0-3 0,-1 6-1 16,1-6 0-16,-1 0-25 0,1 6-6 0,3-6-1 0,-3 0-364 15,-1 0-73-15</inkml:trace>
  <inkml:trace contextRef="#ctx0" brushRef="#br0" timeOffset="6328.729">23195 755 1272 0,'0'0'36'0,"0"0"8"0,0 0-35 0,0 0-9 0,0 0 0 0,-7 6 0 31,7-6-54-31,0 0-13 0,-10 0-2 0,10 0-1 0,0 0 70 0,-8 0 16 0,1-6 3 0,0 6 0 16,0-6 5-16,4-3 0 0,3 9 1 0,0 0 0 16,-4 0-7-16,4 0-2 0,-3-6 0 0,-1 0 0 15,1 1 2-15,3 5 0 0,0 0 0 0,0 0 0 16,-4-6 14-16,4 6 4 0,0 0 0 0,0 0 0 16,0 0-17-16,0 0-3 0,0 0-1 0,0 0 0 15,0 0 0-15,0 0 0 0,0 0 0 0,0 11 0 16,0-5 25-16,0 15 6 0,0-9 1 0,0 11 0 15,4-2-7-15,-1 2-2 0,4 1 0 0,-3-4 0 0,-1 10-6 16,4 8 0-16,-3-9-1 0,3 4 0 0,-4 2-8 16,1-9-2-16,0 10 0 0,-1 2 0 0,1-6 0 15,-1 4 0-15,-3-7 0 0,4 3 0 0,-1-5-6 0,1-4-2 16,-1 1 0-16,-3 2 0 0,4-8-13 0,-1 5 9 16,-3-2-9-16,0-9 8 0,4 5-8 0,-4-5 0 15,3-6 9-15,-3 0-9 0,4 3 11 0,-4-9-3 16,0 11 0-16,0-11 0 0,0 0 8 0,0 0 0 15,0 0 1-15,0 0 0 0,0 0 7 0,0 0 0 16,0 0 1-16,0 0 0 0,0 0-11 0,0 0-2 0,0 0-1 16,0 0 0-16,7 0-11 0,-7 0 0 15,7 0 0-15,-7 0 0 0,7 0 0 0,-7 0 0 16,7 0 0-16,4 6 0 0,-1-6 0 0,1 0 0 0,-4 0 0 16,3 6 0-16,1-6-12 0,0 6 12 0,3 0-12 0,0-6 12 15,0 12-12-15,0-9 12 0,4 3-12 16,-4 5 12-16,3 1-11 0,-2-6 11 0,-1 0-8 0,3 6 8 15,-3-1 0-15,1-2 0 0,-1-3 0 0,0 6 0 16,-4-6-12-16,4 5 4 0,-3-11 0 0,0 6 0 31,-1 0-26-31,1 0-5 0,-1-6-1 0,1 0 0 0,0 0-107 16,-1 0-21-16,1-6-5 0,-1 0-592 0</inkml:trace>
  <inkml:trace contextRef="#ctx0" brushRef="#br0" timeOffset="6826.761">23820 1428 1522 0,'0'0'43'0,"0"0"10"0,0 0-42 0,0 0-11 16,0 0 0-16,0 0 0 0,-8 6 20 0,1-6 1 15,0 0 1-15,0 6 0 0,0-6 14 0,0 0 2 16,0 0 1-16,-3 0 0 0,3 0-19 0,-4 0-4 15,0-6-1-15,1 6 0 0,-1 0-15 0,1 0 0 16,-1 0 0-16,0 6 0 0,1-6 0 0,3 6 0 16,-4-6 0-16,4 6 0 0,0-1 0 0,0 1 0 0,4 0 0 0,3 0-10 15,-4 0 10-15,4 3 0 0,0-3 0 0,0 5 0 16,0 1 8-16,4-6-8 0,-1 0 10 0,1 0-10 16,3 0 18-16,0 3-2 0,0-4-1 15,0-5 0-15,3 6 1 0,1-6 1 0,0 0 0 16,-1 0 0-16,1 0-4 0,-4-6-1 15,3 6 0-15,1-11 0 0,0 8-4 0,-1-3 0 0,1 0-8 0,-4-6 12 16,-4 6-12-16,4 0 11 0,-3-5-11 0,3 2 10 16,-4 6-10-16,-3 0 0 0,4-3 0 0,-4 6 8 15,0 0-8-15,0 0 0 0,0 0 0 0,0 0 0 16,0 0 0-16,0 0 0 0,0 0 0 0,0 0 0 16,0 0-13-16,0 0 5 0,0 0 8 0,-4 6-13 15,4 3 13-15,0 8-9 0,0-5 9 0,0 0-8 16,4 0 8-16,-4 8 0 0,3-2 0 0,5 0 0 15,-5 2 0-15,4-8 0 0,0 6 0 0,0-1 0 16,4-8 0-16,-1 3 0 0,-3 5 0 0,4-11 0 0,0 6 0 0,-1-6 0 16,4-6 0-16,-3 6 0 15,0-6-32-15,3 0 0 0,0 0-1 0,0-6-513 16,0-6-102-16</inkml:trace>
  <inkml:trace contextRef="#ctx0" brushRef="#br0" timeOffset="7794.311">25114 872 1500 0,'0'0'42'0,"0"0"10"0,0 0-41 0,0 0-11 0,-7 6 0 0,0-6 0 0,0 6 0 16,0 0 0-16,0 0 0 0,0 0 8 0,3 6-8 0,-3-1 0 15,4-2 0-15,-1 9 0 0,-3-1 24 0,4-5 10 16,3 9 2-16,-4-9 0 0,4 11-3 0,4-2 0 15,-4-4 0-15,3 7 0 0,4 2-10 0,-3-2-3 16,3 5 0-16,-4-2 0 0,4 2-1 0,0-2-1 16,4 2 0-16,-4 3 0 0,4-2-8 15,-4 2-2-15,3 3 0 0,1-8 0 0,0 2 5 0,-4-8 1 0,3 8 0 16,-3-11 0-16,0 2 2 0,-3-8 0 16,3 0 0-16,-4 0 0 0,1-1-7 0,-4-11-1 15,0 0 0-15,0 0 0 0,0 0 23 0,0 0 4 0,0 0 1 16,0 0 0-16,0 0 8 0,0 0 1 0,-4-11 1 15,1-1 0-15,-4 0-18 0,-4 0-3 0,4-5-1 0,-3 2 0 16,-5-3-13-16,5 1-3 0,-1-4-8 0,1-2 12 16,-1 5-12-16,-3-3 11 0,0-2-11 0,3-1 10 15,1 4-10-15,-1-10 0 0,1 4 0 0,-5-3 0 16,5 5 0-16,3-2 0 0,-4 2 0 0,4-2 0 16,0 2-10-16,4-8-4 0,-1 2-1 0,1 7 0 15,-1-4 15-15,4 4 13 0,-3 2-2 0,3-2-1 16,3-7-10-16,1 10-14 0,-4 8 3 0,3-6 1 15,4-2 10-15,-3 2 0 0,-1 0 10 0,4 7-10 16,0 2 0-16,-3-3 0 0,3 0-8 0,-4 7 8 0,4-1-14 0,1 0 4 16,-5 6 1-16,8 0 0 0,-4 0-4 0,3 0-1 15,4 0 0-15,0 6 0 0,4-6 2 0,-4 6 1 16,7-1 0-16,-3 1 0 0,3 0 11 0,-3 0 0 16,0 0 0-16,3-6 8 0,0 3-8 0,-4-3 0 15,5 6 0-15,-5-6 0 0,1 0-16 0,0 0-2 16,-1 0 0-16,1 0 0 0,-1 0-5 0,-2 0-1 15,-5 6 0-15,-3-6 0 0,0 5 3 0,0 1 0 16,-3 0 0-16,-1 0 0 0,-3-6-3 0,-3 18 0 16,-1-9 0-16,-3 8 0 0,-3 7 24 0,-1-7-9 15,-7 4 9-15,1-3 0 0,-1-1 14 0,1-2 10 16,-1 3 1-16,0-7 1 0,-3 7-26 0,0-12 8 16,0 3-8-16,-4 2 0 0,4-11 20 0,-4 6 0 15,4-6-1-15,-4 0 0 0,4-6-9 0,4 6-2 0,2-5 0 0,1-1 0 16,0 0-8-16,4 3 0 0,3-3 0 0,0 0-11 15,-1 6-9-15,5-12-3 0,-1 12 0 0,4 0 0 32,0-11-135-32,0 5-27 0,0 0-6 0,4 0-517 0</inkml:trace>
  <inkml:trace contextRef="#ctx0" brushRef="#br0" timeOffset="8164.506">25382 1378 1335 0,'-3'24'29'0,"3"-13"7"0,0 1 0 0,0 9 2 0,0 2-30 0,0-8-8 16,0 14 0-16,3-11 0 0,-3 3 55 0,4-4 9 16,-1 1 3-16,1 5 0 0,-1-8 1 0,1-3 0 15,0 5 0-15,-1 1 0 0,1-9-41 0,-1 9-8 0,1-7-2 16,-1 1 0-16,1 0-17 0,-1 3 10 16,4-4-10-16,-3 1 8 0,-1 0-8 0,-3 0 0 15,0-12 0-15,0 0-11 16,0 0-36-16,0 0-7 0,0 0-2 0,0 0 0 15,4 3-32-15,-4-3-6 0,0 0-2 0,-4-9 0 16,-3-3-36-16,4 0-8 0,-1 0-2 0,1 1 0 0</inkml:trace>
  <inkml:trace contextRef="#ctx0" brushRef="#br0" timeOffset="8345.277">25322 1131 1227 0,'0'0'27'0,"-3"6"5"0,-1 6 2 0,1 0 1 15,-4-1-35-15,3 4 0 0,1-3 0 0,-1 0 0 0,1 5 37 0,-1-11 1 16,4-6 0-16,-3 6 0 0,-1 3-38 0,4-9-8 16,0 0-2-16</inkml:trace>
  <inkml:trace contextRef="#ctx0" brushRef="#br0" timeOffset="8915.24">25739 1346 1364 0,'0'0'30'0,"0"0"6"0,0 0 2 0,-4 6 0 0,1 0-30 0,3-6-8 0,-4 5 0 0,1-2 0 16,3-3 75-16,-7 6 13 0,7-6 4 0,-8 6 0 16,1 0-36-16,0 0-6 0,0-6-2 0,0 6 0 15,0-6-34-15,0 6-14 0,-3-6 11 0,-1 11-11 16,-3-5 0-16,3-3 0 0,1 3 0 0,-4 0 0 15,3 6 0-15,4-1 0 0,-4 1 0 0,4 0 0 0,0-6 9 16,4 9-9-16,-4-4 8 0,3 1-8 16,4 0 33-16,-3-6 2 0,6 8 0 0,-3-8 0 15,4 0-35-15,-4 0 0 0,3 0 0 0,1 0 0 16,3 0 12-16,-4-6-2 0,4 6 0 0,0-6 0 16,4 5 0-16,-4-5 0 0,4-5 0 0,-4 5 0 15,3 0-10-15,-3-6 0 0,4 6 9 0,-1 0-9 0,-2 0 0 0,2 0 0 16,-3 0 0-16,0 0 8 0,0 6-8 0,0-6 0 15,0-6 0-15,0 12 0 0,1-1 0 0,-1 1 0 16,0-6 0-16,3 9 0 0,-3-3 0 0,0 0 0 16,0 12 0-16,0-7-8 0,0 1 8 0,-3-3 0 15,3 9 0-15,0-13 0 0,-3 7 0 0,-1 0 0 16,1 3 0-16,-1-9 0 0,-3-1 0 0,4 1 8 0,-4 0-8 16,0-6 0-16,0 0 8 0,0 0-8 0,-7 6 8 0,0-6-8 15,0 6 12-15,-4-6-1 0,0 6-1 0,1-6 0 16,-4-6-10-16,3 6 0 0,-3 6 9 0,-4-12-9 31,4 6-17-31,0-6-8 0,-3 6-2 0,2-6 0 16,1 6-50-16,4-6-11 0,-1 6-1 0</inkml:trace>
  <inkml:trace contextRef="#ctx0" brushRef="#br0" timeOffset="9554.863">26021 1402 1648 0,'0'0'36'0,"0"11"8"0,0-5 2 0,0 0 0 0,0 9-37 16,3-9-9-16,1 11 0 0,-1-11 0 0,1 6 56 0,0-9 10 16,-1 9 2-16,-3-6 0 0,0-6-24 0,0 0-4 15,0 0 0-15,0 0-1 0,0 0-21 0,0 0-4 16,0 0-1-16,0 0 0 0,0 0-2 0,0 0-1 0,0 0 0 0,0 0 0 15,0 0-2-15,0 0 0 0,0 0 0 0,-3-6 0 16,-1-3-8-16,0 3 0 0,1 0-12 0,-4 0 12 16,0 0-17-16,0-5 4 0,-4-1 1 0,4 6 0 15,-3 0-6-15,3 0-1 0,-4 3 0 0,0 3 0 16,4 0-1-16,-3 0-1 0,-1 0 0 16,4 0 0-16,0 3 5 0,-4 0 2 0,4-3 0 15,0 9 0-15,0-3 14 0,4 0-11 16,-4 0 11-16,3 5-10 0,1 1 10 0,3-6-10 0,-4 0 10 0,1 3-10 15,3 8 10-15,0-11-8 0,0 6 8 0,0 0-8 16,0-3 8-16,3 2 0 0,-3-5 0 0,0 6 0 16,0 0 0-16,4-1 0 0,-1 4 0 0,1-9 0 15,-1 6 0-15,1 0 8 0,3-1-8 0,0 1 11 16,0 3 3-16,0-3 1 0,4-1 0 0,-1-5 0 16,1 6-3-16,3 3-1 0,-4-9 0 0,1 5 0 15,3-5-11-15,0 6 0 0,0-6 0 0,0 0 0 0,1 0 0 0,-1-3 8 16,0-3-8-16,0 0 0 0,-4 2 0 0,5-2-9 15,-1-2 0-15,-4-1 0 16,4-3-20-16,-3 0-4 0,0 0-1 0,-1-6 0 16,1 6-71-16,-4-5-15 0,3 5-2 0</inkml:trace>
  <inkml:trace contextRef="#ctx0" brushRef="#br0" timeOffset="9804.766">26264 1593 1350 0,'-3'11'29'0,"-1"-5"7"0,4 3 0 0,4 3 3 0,-4 0-31 0,3-1-8 0,1 7 0 0,-1-9 0 15,-3 9 28-15,4-7 4 0,-1 1 0 0,1 9 1 16,-1-10-14-16,1 1-3 0,0-6-1 0,-1 6 0 15,-3 0-6-15,4-9-1 0,-1-1 0 0,-3-2 0 16,0 0-26-16,0 0-6 0,0 0 0 0,0 0-1 16,4-2-130-16,-4-1-25 0</inkml:trace>
  <inkml:trace contextRef="#ctx0" brushRef="#br0" timeOffset="9995.276">26229 1296 788 0,'0'0'17'0,"-3"6"4"0,-1 2 1 0,4 4 0 0,-4 0-22 15,4-6 0-15,0 0 0 0,0-6-229 16,-3 12-51-16</inkml:trace>
  <inkml:trace contextRef="#ctx0" brushRef="#br0" timeOffset="10689.382">26423 1604 1335 0,'0'0'29'0,"0"0"7"0,0 0 0 0,0 0 2 0,0 6-30 0,0-6-8 0,0 0 0 0,0 0 0 16,0 0 11-16,0 0 1 0,0 0 0 0,0 0 0 15,0 0 6-15,0 0 2 0,0 0 0 0,0 0 0 0,0 0 25 0,0 0 6 16,0 0 1-16,0 0 0 0,0 0-29 0,0 0-6 15,0 0-1-15,4 9 0 0,-4-3-16 0,0 6 0 16,3 0 0-16,1-1 0 0,-4 1 0 0,3-3 0 16,1 9 0-16,-1-7 0 0,-3 1 0 0,0 0 0 15,4 3 0-15,-1-10-9 0,-3 7 9 0,0-6 0 16,0 0 0-16,0-6 0 0,0 0 0 0,0 0 14 16,0 0-3-16,0 0-1 0,0 0 0 0,0 0 0 15,4 0 0-15,-4 0 0 0,0 0 24 0,0 0 5 16,3-6 1-16,-3 0 0 0,4 6-14 15,-4-12-2-15,0 7-1 0,3-1 0 0,-6-3-11 0,3 3-3 16,-4-6 0-16,4 6 0 0,-3-5-9 0,3-1 8 16,0 6-8-16,-4-3 8 0,4 3-8 0,-3 0 0 15,3 0 0-15,0 1 0 0,0-7 0 0,0 6 0 0,0 0 0 0,0 6 8 16,0 0 0-16,0 0-8 0,0 0 12 0,3-6-4 16,1 6-8-16,-4 0 0 0,0 0 0 0,3-6 0 15,4 3 0-15,0 3 0 0,1 0 9 0,-1 0-9 16,0 0 0-16,0 0 8 0,0 0-8 0,0 0 0 15,0 0 0-15,3 3 0 0,-3 3 0 0,4-6 0 16,0 6 0-16,-1 0 0 0,-3 0 0 0,4 0 8 16,-4 0-8-16,3 5 8 0,-2-5-8 0,-1 3 8 15,0 3 0-15,3 0 0 0,-3-7 0 0,0 7 0 16,0 0-8-16,0 3 9 0,1-4-9 0,-1 1 10 0,0 0-10 16,-4 0 8-16,4-1-8 0,-3-2 8 0,-1 3-8 15,4-6 0-15,-3 6 0 0,3-6 8 0,-7-6-8 16,0 0 0-16,0 0 0 0,0 0 0 0,0 0-12 0,0-968-5 15,0 1936-1-15,0-968 0 16,0 0-31-16,0-6-7 0,3 0 0 0,-3 0-1 16,0-6-25-16,4 6-5 0,-4-3-1 0,4 4 0 15,-4-1-132-15,3-6-28 0</inkml:trace>
  <inkml:trace contextRef="#ctx0" brushRef="#br0" timeOffset="11287.978">26832 1637 1184 0,'0'0'26'0,"0"0"6"0,0 0 0 0,0 0 1 0,0 0-33 0,0 12 0 0,0-7 0 0,0-5 0 16,0 6 82-16,0 0 10 0,0-6 1 0,0 0 1 16,4 6-8-16,-1-3-2 0,1 3 0 0,-1 0 0 15,4 0-28-15,-3 0-7 0,3-6-1 0,0 0 0 16,0 5-22-16,0-5-5 0,4 0-1 0,-1 0 0 15,1 0-9-15,0 0-3 0,-1 0 0 0,4-5 0 16,-3 5 0-16,-1 0-8 0,1-12 12 0,0 12-4 16,-1-6-8-16,-3 0 0 0,4 3 9 0,-4-3-9 15,0 0 0-15,0 0 9 0,0 1-9 0,-3-7 0 16,-1 6 8-16,1 0-8 0,-1 0 0 0,-3-3 0 16,4 3 0-16,-4-5 0 0,3 5 0 0,-3 6 0 15,0 0 8-15,0 0-8 0,0-6 0 0,0 6 0 0,0 0 0 16,0 0 0-16,-3-6-13 0,3 6 5 0,0 0-2 0,-7 0 0 15,0-6 0-15,-1 6 0 0,1 0-3 0,0 0-1 16,7 0 0-16,-7 0 0 0,-3 0 14 0,3 0 0 16,-4 0 0-16,4 0 0 0,0 6 0 0,0-6 0 15,-4 6 8-15,4-6-8 0,0 6 15 0,0 0-4 16,0-6-1-16,-3 6 0 0,2-1-2 0,5 1 0 16,-4-6 0-16,0 3 0 0,7-3-8 0,-7 6 0 15,0 0 0-15,7-6 0 0,-4 6 0 0,4 0 0 16,-3 0 0-16,3 0 0 0,0-6 0 0,-4 11 0 15,4-5 0-15,4 0 0 0,-1 3 0 0,1 3 0 0,-1-1 0 16,4-5 0-16,0 6 0 0,-3 0 0 0,3 3 0 16,-4-4 0-16,5-5 0 0,-1 6 0 15,0 0-10-15,3-6 10 0,1 2 0 0,-1 4 0 16,1 0 0-16,3 0 10 0,0-1-10 0,0 1 0 0,0-3 0 0,4 3-11 16,-4 0 11-16,4-1-8 0,-4-5 8 0,4 0-8 15,-1-3-2-15,1 9 0 0,-4-12 0 0,4 0 0 16,-1 6-1-16,1-6 0 0,-4-6 0 0,0 6 0 31,4 0-37-31,-4-12-8 0,0 12-2 0,0-3 0 0,-3-3-167 16,3 0-34-16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9:36:19.8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4646 914 866 0,'0'0'24'0,"0"0"6"0,0 0-30 0,0 0 0 0,0 0 0 0,0 0 0 0,0 0 0 0,0-6 0 16,0 0 0-16,0-12 0 16,0 6-28-16,0-2 2 0,0 2 0 0,0-6 0 15,0 1-33-15,0-4-6 0,-3 4-2 0,-4-1 0 0</inkml:trace>
  <inkml:trace contextRef="#ctx0" brushRef="#br0" timeOffset="324.205">4544 611 1094 0,'0'0'24'0,"-4"9"4"0,1-3 2 0,-4 5 2 0,3 1-32 0,-3 0 0 16,-4 0 0-16,8 2 0 0,-4-2 72 0,3 6 8 0,1-7 1 15,-1 4 1-15,1 3-34 0,-1-1-8 0,4 1 0 0,-3 3-1 16,3-4-19-16,3 7-4 0,-3-10-1 15,4 10 0-15,-1-6-2 0,1 2 0 0,-1 4 0 16,-3-1 0-16,4-2 1 0,-1 2 0 0,1 1 0 0,-1-9 0 16,8 8 5-16,-7 1 1 15,-1-4 0-15,1-2 0 0,-1-1 4 0,1 4 0 16,-4-9 1-16,0 0 0 0,0-1-5 0,0-5 0 0,0-6-1 0,0 0 0 16,0 0 0-16,0 0 0 0,0 0 0 0,-11 0 0 15,4-12-5-15,-7 7-1 0,3-7 0 0,-3 0 0 16,4 0-61-1,-1-2-13-15,-3 2-3 0,7 0 0 0,0-9-16 0,-4 10-3 16,8-1-1-16,-8-6 0 0,1 7 4 0,-4-4 0 0,3 3 0 16,-3-6 0-16,0 1-3 0,0 2 0 0,-1 3 0 0,5 1 0 15,-1-7-25-15,-3 0-6 0</inkml:trace>
  <inkml:trace contextRef="#ctx0" brushRef="#br0" timeOffset="635.644">4022 576 1040 0,'0'0'23'0,"0"0"5"0,-7 5 0 0,0 7 1 0,7-12-29 0,0 0 0 16,0 0 0-16,0 0 0 0,0 0 46 0,0 0 3 16,0 0 1-16,0 0 0 0,0 0-27 0,0 0-6 15,10 0-1-15,-3 0 0 0,4 0-16 0,-1-6 10 16,8 6-10-16,3-6 8 0,0 1-8 0,4-1 0 0,3-6 0 0,-7 9 8 15,8-3-8-15,-1 0 12 0,0 0-12 0,0 0 12 16,-3 6-12-16,3-5 8 0,-3 5-8 0,7 5 8 16,-8-5-8-16,5 6 0 0,-1 0 0 0,-7 0 8 15,7 0-8-15,-10-3 0 0,-1 9 0 0,5-6 0 16,-5 5 0-16,1-5 0 0,0 0-9 0,-1 0 9 16,-6 6-13-16,-1-9 1 0,4 3 0 0,-3-1 0 15,3 1-32 1,-3-6-5-16,3 6-2 0,-4 0-299 0,5 0-60 15</inkml:trace>
  <inkml:trace contextRef="#ctx0" brushRef="#br0" timeOffset="1087.286">4822 1064 1036 0,'0'0'23'0,"0"0"5"0,0 0 0 0,0 0 1 0,0 0-29 0,0 0 0 16,4-6 0-16,-4 6 0 0,0 0 60 0,0 0 5 16,0-9 2-16,0 9 0 0,0 0 5 0,-4-6 2 0,4 6 0 0,0 0 0 15,0 0-18-15,0 0-4 16,0 0-1-16,-7 0 0 0,7 0-8 0,-7 6-2 0,0 3 0 0,0 2 0 15,4 7-23-15,3-6-5 0,0 0-1 16,-4 8 0-16,4-2-12 0,-3-6 11 16,3 8-11-16,0-2 10 0,3-6 11 0,1 5 3 15,-4-5 0-15,3 3 0 0,4-9-13 0,0 11-3 0,0-11 0 0,0 0 0 16,4 0 6-16,-4-6 1 0,4-6 0 0,-4 0 0 16,3 0 5-16,1-6 0 0,-4 1 1 0,7-1 0 15,-3 3-9-15,-4-9-3 0,0 7 0 0,0-1 0 16,0-3-9-16,0 3 0 0,0 1 9 0,0-1-9 15,-3 0 0-15,-1-3-18 0,1 4 3 16,-1 5 1-16,1 0-24 0,-1-6-5 16,1 6-1-16,-4 6 0 0,7-6-25 15,-7 6-6-15,7-5-1 0,-7 5 0 0,0 0-39 0,0 0-8 0,7-6-1 0,-7 6-317 16,14 0-63-16</inkml:trace>
  <inkml:trace contextRef="#ctx0" brushRef="#br0" timeOffset="1481.735">5211 520 806 0,'0'0'17'0,"0"0"4"0,0 0 1 0,0 0 2 0,0 0-24 0,0 0 0 0,0 6 0 0,0 5 0 15,0-5 90-15,0 6 14 0,0 3 2 0,0 2 1 16,3 1-26-16,-3 8-5 0,0-2 0 0,0-1-1 16,0 10-14-16,0-4-2 0,0 4-1 0,0 5 0 15,0-3-10-15,4 3-3 0,-4-3 0 0,3 4 0 16,1-7 5-16,-4 3 1 0,0 4 0 0,0-4 0 15,3-3-26-15,-3-2-5 0,4 2 0 0,-4-3-1 16,3-2-11-16,1 2-8 0,3-5 12 0,-4 2-12 16,1-2 8-16,3-4-8 0,-4-2 0 0,8-6 0 15,-7-1 0-15,-1-5-14 0,4 0 1 0,-3 3 0 16,-1-9-51-16,4-6-11 0,-3 0-1 16,3-3-1-16,3-8-138 0,-3-1-27 15</inkml:trace>
  <inkml:trace contextRef="#ctx0" brushRef="#br0" timeOffset="1781.705">5426 1161 1364 0,'0'0'30'0,"0"5"6"0,-4 4 2 0,4 3 0 0,-3-6-30 0,-1 6-8 0,4-6 0 0,0 5 0 15,-3 1 44-15,3-3 8 0,3 3 2 16,-3 5 0-16,0-11-30 0,0 6-7 0,0 0-1 0,0-4 0 16,0 10 0-16,4-6-1 0,-1-6 0 0,1 6 0 15,-1-4-15-15,1 4 0 0,3-6 8 0,-4 0-8 31,-3-6-20-31,0 0-6 0,0 0-2 0,7 6 0 16,-7-6-152-16,0 0-32 0,7 0-5 0</inkml:trace>
  <inkml:trace contextRef="#ctx0" brushRef="#br0" timeOffset="1972.595">5500 934 921 0,'0'0'20'0,"0"0"4"0,0 0 0 0,0 0 4 15,0 6-28-15,-4 0 0 0,1 6 0 0,3-1 0 16,0 1 12-16,-4 3-2 0,4 3-1 0,0-7 0 0,0 7-9 0,0-3-9 16,-3-4 9-16</inkml:trace>
  <inkml:trace contextRef="#ctx0" brushRef="#br0" timeOffset="2475.647">5821 1119 1357 0,'0'0'29'0,"-7"12"7"0,3-6 0 0,-3-6 4 0,7 0-32 0,-7 6-8 0,4-6 0 0,-1 6 0 16,-3-6 23-16,0 0 3 0,-4 0 1 0,1 0 0 15,6-6 3-15,-3 6 1 0,7 0 0 0,-7 0 0 16,0-6-31-16,7 6 0 0,0 0 0 0,0 0 0 16,0 0 0-16,0 0 0 0,0 0 0 0,0 0 0 15,0 0-15-15,0 6-2 0,-3 6-1 0,3-6 0 16,0 8 3-16,0-2 1 0,0 0 0 0,3 0 0 15,-3-1 34-15,0 1 8 0,4-6 0 0,-4 3 1 0,0 3-13 16,3-1-4-16,1-5 0 0,-4-6 0 0,0 0-12 16,0 0 11-16,0 0-11 0,7 0 10 0,3-6 2 0,-3-5 1 15,4-1 0-15,-4-3 0 0,0-3 4 16,-7 1 1-16,4-4 0 0,-1 4 0 0,1-1-8 0,-1 6-2 16,-3-8 0-16,0 14 0 0,0-6 3 0,0 12 0 15,0 0 0-15,0 0 0 0,0 0-11 0,-3 0-16 16,3 12 4-16,-4-1 1 0,4 10 11 0,0-3 14 15,0 8-3-15,0 4-1 0,0 2-10 0,-3-3 0 16,3 1 0-16,0 2 0 0,0 0 0 0,-4-2 20 16,4 2-3-16,4 3 0 0,-1-11-5 0,-3 14 0 15,4-6-1-15,-1-8 0 0,1-1-11 0,-1-8 0 0,1-3 0 16,3-6 8 0,-7-6-169-16,0 0-35 0,17-6-6 0,1-6-2 0</inkml:trace>
  <inkml:trace contextRef="#ctx0" brushRef="#br0" timeOffset="3964.453">23135 631 334 0,'0'0'0'0,"0"0"14"0,7 0-4 0,0 0 1 0,0 0-11 0,0 0 0 0,4 0 0 0,-4 0 0 15,4 0 26-15,-1-5 3 0,-3-4 1 0,4 3 0 0,3 0-6 0,-7-6-2 16,4 6 0-16,-1-5 0 0,1 5-14 15,-4-9-8-15,0 9 8 0,0-6-8 16,0 6-11-16,-4 1-6 0,5-1-2 0,-5 6 0 16,1-12 8-16,-4 12 2 0,0 0 0 0,0 0 0 15,0 0 54-15,0 0 11 0,0 0 3 0,0 0 0 16,3 12 70-16,1-6 15 0,-4 5 2 0,0 1 1 0,0-6-30 0,0 15-5 16,-4-10-2-16,4 7 0 0,0 3-26 0,0-4-6 15,0 7-1-15,4-10 0 0,-1 16-49 0,1-7-9 16,-1 4-3-16,1 2 0 0,3-2-6 0,0 2-2 15,0-3 0-15,0-2 0 0,4 5-8 0,-4-8 10 16,0 2-10-16,0-2 10 0,0 3-10 0,0-7 12 16,0 1-12-16,0-9 12 0,-3 2-1 0,-1 7 0 15,1-12 0-15,-1 6 0 0,1-6-11 0,-1 2-14 0,-3 4 3 16,0-12 1-16,0 0 10 0,0 0 9 0,0 0-1 16,0 0-8-16,0 0 34 0,0 0 0 15,0 0 0-15,0 0 0 0,0 0 12 0,-7 0 2 0,-3-12 1 0,-5 4 0 16,5-4-24-16,-1 0-5 15,1-11 0-15,-1 2-1 0,0-3 10 0,4 7 3 0,-3-16 0 0,-1 10 0 16,4-4-32-16,0-2-18 0,4 3 2 16,-4-4 1-16,3 1 15 0,0 2 10 0,1 4-2 0,-1-4 0 15,1-2 0-15,3 8-8 0,-4-2 12 0,4-1-4 16,-3 4-8-16,3-4 0 0,0 7 0 0,3-4 0 16,-3 9 0-16,4 1 0 0,-4-7 0 0,3 3 0 15,1 9 0-15,-1-5 0 0,1 5 0 0,0 0 0 16,3 0-24-16,0 6-8 0,3-6 0 0,-3 6-1 15,7 0 17-15,-3 6 4 0,3 0 1 0,0 0 0 16,0 0-1-16,-3-1 0 0,3 4 0 0,0 3 0 0,0 0 12 0,0 0 0 16,0-1 0-16,1 1 0 0,-5-3-9 0,-3 9 0 15,4-13 0-15,-8 7 0 0,4 0 9 0,-7 0 0 16,0-3 10-16,0-4-10 0,0 7 11 0,-3-6-11 16,-4 6 12-16,0-6-12 0,0 0 13 0,-4-1-4 15,1-2-1-15,-5 3 0 0,1 0-8 0,0 0 8 16,0-6-8-16,-4 6 8 0,1-6-8 0,-1 6 0 15,-3-6-12-15,3 6 12 16,1-6-35-16,-1 6 1 0,0-6 0 0,4 5 0 16,0-5-36-16,-3 6-7 0,2-6-2 0,5 0 0 15,10 0-10-15,0 0-3 0,0 0 0 0,0 0 0 16,0 0-48-16,0 0-9 0,0 0-3 0,0 0-396 0</inkml:trace>
  <inkml:trace contextRef="#ctx0" brushRef="#br0" timeOffset="4206.255">23587 817 1220 0,'0'0'34'0,"0"11"9"0,0-5-35 0,0 6-8 0,-4-6 0 0,4-6 0 16,0 0 88-16,-7 6 15 0,4 3 3 0,-1 2 1 15,1-5-28-15,-1 6-6 0,0 0-1 0,4-6 0 0,-3 5-54 0,3-2-18 16,0 3 10-16,0 0-10 0,0-1 0 0,0 1 0 15,0 3 8-15,3-3-8 0,-3-6-11 0,0 5-4 16,4 1-1-16,-4-6 0 31,0 0-32-31,0-6-8 0,4 9 0 0,-4-9-1 0,0 0-104 0,0 0-21 0,0 0-4 0,0 0-1 16</inkml:trace>
  <inkml:trace contextRef="#ctx0" brushRef="#br0" timeOffset="4400.222">23728 796 1213 0,'0'0'26'0,"0"0"6"0,0 0 0 0,0 0 4 0,0 0-36 0,0 0 0 0,0 0 0 0,0 0 0 16,0 0 113-16,0 0 16 0,0 0 3 0,0 0 1 15,0 0-85-15,0 0-18 0,0 0-3 0,0 0-1 31,0 0-182-31,0 0-36 0,0 0-7 0,0 0-1 0</inkml:trace>
  <inkml:trace contextRef="#ctx0" brushRef="#br0" timeOffset="4847.503">24021 852 1177 0,'0'0'25'0,"-4"6"6"0,4-6 1 0,-7 6 2 0,0-6-34 0,3 8 0 0,4-8 0 0,-7 0 0 0,7 0 101 0,-10 6 14 16,3-6 2-16,-4 6 1 0,11-6-45 0,-7 0-9 15,0 0-1-15,-3 6-1 0,2 0-29 0,-2-6-5 16,-1 6-2-16,4-6 0 0,-3 6-14 0,-1 0-2 16,4-1-1-16,-4 1 0 0,4 3-9 0,0 3-9 15,4 0 9-15,-4-1-13 0,3-5 13 0,1 6 0 16,-1-3 0-16,1 3 0 0,3-6 0 0,0 5 0 15,3-5 0-15,-3 0 0 0,0 0 0 0,4 0 10 16,-4-6-10-16,0 9 12 0,0-9-12 0,3 0 0 16,1 6 0-16,3-6 0 0,0 5 17 0,3 1 2 15,-3-6 0-15,1 0 0 0,2 0-19 0,1 0 0 16,-4 0 8-16,3 0-8 0,1 0 0 0,0 0 0 16,-1 0 0-16,1 0 0 0,-1 6 0 0,1 0 0 15,-1 0 0-15,1-6 0 0,-4 6-11 0,4 0-5 0,-4 0-2 16,0-1 0-16,0 4 18 0,-4 3 8 0,4-6-8 0,-3 0 12 15,-1 6-3-15,-3-12-1 0,0 0 0 0,0 5 0 16,0 1 2-16,-3 0 0 0,3-6 0 0,-4 9 0 16,-3-9-10-16,0 6 0 0,-3-6 0 0,-1 0 0 31,1 0-26-31,-5-6-7 0,1 6-2 0,0-9 0 0,0 6-113 0,0 0-22 16,-4-3-5-16,4 1-1 0</inkml:trace>
  <inkml:trace contextRef="#ctx0" brushRef="#br0" timeOffset="5391.357">24328 884 1534 0,'0'0'44'0,"0"12"8"0,-4-6-41 0,4 0-11 0,-4 0 0 0,4-1 0 15,0 1 21-15,0-6 3 0,0 3 0 0,0-3 0 16,0 0-4-16,0 0 0 0,0 0 0 0,0 0 0 15,4 6-3-15,-4-6-1 0,0 0 0 0,0 0 0 16,0 0-16-16,0 0 0 0,0 0 0 0,0 0 0 16,0 0 0-16,0 0 0 0,0 0 0 0,0 0-9 15,0 0 33-15,0 0 6 0,0 0 2 0,0 0 0 32,0 0-52-32,0 0-9 0,-7 6-3 0,-4 0 0 0,4 0 21 0,0-6 11 0,-3 6-12 0,-1 0 12 15,1-1 0-15,2 1 0 0,-2 0 0 0,3 9 0 16,0-9 0-16,0 6 0 0,0-7 10 0,3 13-2 15,1-6-8-15,-1-3 0 0,1 8 0 0,3 1 0 16,-4-6 0-16,4-3 0 0,0 8 0 0,0-5 0 16,0 0 0-16,0-1 8 0,0 4-8 0,0-3 0 15,4 0 0-15,-4-1 0 0,3 1 0 0,1-6 0 16,-1 0 0-16,1 3 0 0,-1-3 0 0,4 0 0 0,0 5 0 16,4-11 8-16,-1 6-8 0,1-6 11 0,3 0-11 0,0 0 0 15,0 0 0-15,0-6-11 16,4-5-87-16,0 5-18 0,-1-6-3 0,5 3-514 15</inkml:trace>
  <inkml:trace contextRef="#ctx0" brushRef="#br0" timeOffset="5662.733">24490 1149 1422 0,'0'0'31'0,"0"6"6"0,0 0 2 0,0-1 1 0,0 4-32 0,0-3-8 0,3 0 0 0,-3 6 0 15,4-6 68-15,-4 0 11 0,0-1 2 0,3 1 1 16,-3-6-39-16,4 12-8 0,-1-9-2 0,1 3 0 16,-4 6-16-16,4-6-3 0,-1 5-1 0,1-5 0 15,-4 6-13-15,3-6 0 0,1 3 0 0,-4 2 0 16,0-5-39-16,0 6-4 0,0-12-1 15,0 0 0-15,0 0-123 16,0 0-25-16,0 0-4 0,0 0-2 0</inkml:trace>
  <inkml:trace contextRef="#ctx0" brushRef="#br0" timeOffset="6170.122">24656 1008 975 0,'0'0'21'0,"0"0"5"0,0 6 1 0,3 5 1 0,-3 1-28 0,0 0 0 0,4-3 0 0,-4-3 0 16,3 5 79-16,-3 1 10 0,0-6 3 0,4 6 0 15,-4-6-44-15,0 2-9 0,3 4-2 16,-3 0 0-16,4-6-11 0,-4 0-2 0,3 5-1 0,-3-2 0 16,4-3 1-16,-4 0 0 15,0-6 0-15,3 6 0 0,-3-6 1 0,0 0 1 0,0 0 0 16,4 6 0-16,-4-6-3 0,0 0-1 0,0 0 0 0,0 0 0 16,0 0 5-16,0 0 1 0,0 0 0 0,0 0 0 15,0 0-5-15,0 0-1 0,0 0 0 0,0 0 0 16,0 0-2-16,0 0 0 0,-4-6 0 0,4 0 0 15,0 0-10-15,0 0-2 0,0 6-8 0,0-9 12 16,0 9-12-16,0-5 0 0,0 5 0 0,0 0 0 16,4-6 0-16,-4 6 0 0,0 0 0 0,3-6-10 15,5 6 10-15,-1-6-12 0,0 6 12 0,3 0-12 16,1 0 12-16,-1 0-8 0,1 0 8 0,3 6-8 16,-3 0 8-16,-1-6 0 0,1 6 8 0,3-1-8 0,-4 4 8 15,-2-3-8-15,2 6 10 0,-3-6-10 0,0 0 12 16,0 0-4-16,0-1-8 0,-3 1 12 15,3 0-12-15,-7-6 0 0,0 0 0 0,0 0 0 16,3-12-24-16,1 7-10 0,-4-7-2 0,4 0-556 16,-1-9-110-16</inkml:trace>
  <inkml:trace contextRef="#ctx0" brushRef="#br0" timeOffset="6562.556">24973 1075 1674 0,'0'0'36'0,"0"0"8"0,0 18 2 0,4-12 2 0,-1 0-39 0,1 0-9 0,3-1 0 0,-4 4 0 15,4-3 36-15,0-6 4 0,0 6 2 0,4-6 0 16,-4 0-11-16,0-6-3 0,0 6 0 0,4-6 0 16,-1-3-12-16,1 4-2 0,0-1-1 0,-1 0 0 15,1-6-13-15,-4 0 0 0,3 1 0 0,1-1 0 16,-4 3 0-16,0-3 0 0,0 0-12 0,0 7 12 15,-3-7-8-15,-1 6 8 0,-3-3 0 0,0 9 0 16,0-6-8-16,0 6 8 0,0 0 0 0,0 0 0 16,-7-6 0-16,0 6 0 0,0 0 0 0,-4 0 0 15,4 6 0-15,0 0 9 0,-3-3 1 0,-1 9 0 16,4-6 4-16,-3 5 1 0,-1 7 0 0,0-6 0 16,1 3-6-16,6 2-1 0,-3 1 0 0,4-3 0 0,3 2 0 15,-4 1 0-15,4-1 0 0,4 4 0 0,-1-9 0 0,8 5-8 16,3 4 12-16,0-3-4 0,7-1 0 15,4-5 0-15,7 0 0 0,-1-6 0 0,5-3-8 0,6 2 0 16,0-13 9-16,1 2-9 16,3-6-125-16,-1-6-30 0,40-20-5 0,-29 3-2 0</inkml:trace>
  <inkml:trace contextRef="#ctx0" brushRef="#br0" timeOffset="7627.621">8135 549 687 0,'0'0'15'0,"0"0"3"0,0 0 1 0,-7 0 1 0,7 0-20 0,-7 6 0 0,7-6 0 0,0 0 0 16,-7-6 59-16,0 6 8 0,0-6 1 0,0 0 1 16,3 0-49-16,-3 1-11 0,4-1-1 0,-1-6-8 15,1 6 23-15,-1 0-3 0,0 0 0 0,4 6 0 16,0-3-20-16,0 3 0 0,0 0 0 0,0 0 8 16,0 0 44-16,0 0 8 0,0 0 3 0,0 0 0 15,0 0-19-15,0 0-3 0,-3 9-1 0,-1 3 0 16,4 6-12-16,0-1-2 0,4-2-1 0,-4 8 0 15,3 1-25-15,-3 2 0 0,4 4 0 16,0 2 0-16,-1 3 35 0,1 4 1 0,-1 5 1 0,1-3 0 16,-1 3-21-16,1-12-5 0,-4 9-1 0,0-2 0 15,0 2-10-15,0-15 12 0,0 10-12 0,-4-4 12 16,4-3-12-16,0-2 0 0,-3 8 0 0,-1-3-11 16,4 1 1-16,0 2 0 0,0-6 0 0,0-2 0 15,0 2-34-15,0-8-8 0,4 2 0 16</inkml:trace>
  <inkml:trace contextRef="#ctx0" brushRef="#br0" timeOffset="21845.133">26674 543 694 0,'0'0'15'0,"0"0"3"0,0 0 1 0,0 0 1 0,0 0-20 0,0 0 0 16,0 0 0-16,0 0 0 0,-8 0 43 0,5-6 4 15,-1 0 1-15,-3 6 0 0,4-5-8 0,-4 5-2 0,3-6 0 0,-3 0 0 16,4 0-2-16,3 6 0 0,-4 0 0 0,-3-6 0 16,7 6-4-16,0 0-2 0,-3-6 0 0,3 6 0 15,0 0-6-15,0 0-2 0,0 0 0 0,0 0 0 16,-8-3 6-16,8 3 0 0,0 0 1 15,0 0 0-15,0 0 0 0,0 0 0 0,0 0 0 0,0 0 0 16,0 0-4-16,0 0-1 0,-3 9 0 0,-1-3 0 16,4 6-5-16,0-1-2 0,4 1 0 0,-4 3 0 15,7 8 7-15,-3-5 0 0,-1 9 1 0,1 2 0 16,3 3-9-16,-4 4-3 0,1 2 0 0,-1-3 0 16,4 3-13-16,-3 0 0 0,-1 4 0 0,1-4 0 15,-1 6 10-15,1-3-10 0,-1-9 10 0,1 4-10 16,0 2 13-16,-1-6-3 0,1-2-1 0,-4-1 0 15,3-2 7-15,1 2 0 0,-4-9 1 0,3 10 0 16,1-18-17-16,-1 8 10 0,1-8-10 0,-1-6 8 16,-3 6-8-16,0-6 0 0,0-6-10 0,0 0 10 15,0 0-52-15,7-6-5 0,0 6-1 0,-3-6 0 16,3 0-85-16,0 0-17 0,0 0-3 0,0 0-1 0</inkml:trace>
  <inkml:trace contextRef="#ctx0" brushRef="#br0" timeOffset="50180.578">27058 605 250 0,'0'0'0'0,"0"0"14"0,0 0-14 0,0 0 0 0,0 0 0 0,-7 6 0 16,7-6 40-16,0 0 6 0,0 0 1 0,-7 6 0 0,7-6 1 15,-7 0 1-15,0 3 0 0,7-3 0 0,0 0 4 0,-11 0 1 16,4 0 0-16,7 0 0 0,0 0 3 0,-7 0 1 16,0-3 0-16,7 3 0 0,0 0-2 0,-7 9 0 15,7-9 0-15,-3 0 0 0,3 0-12 0,0 0-4 16,-4 5 0-16,0 1 0 0,4-6-12 0,0 12-4 15,-3-6 0-15,3 6 0 0,3-6-14 0,-3-1-10 16,0 4 12-16,0 3-12 0,4 0 32 0,0 0 0 16,-1-1 0-16,1-2 0 0,-1 9-16 0,1-6-4 15,-1-1-1-15,1 7 0 0,-1-3 5 0,1 2 2 16,-1-5 0-16,4 6 0 0,-3-4-2 0,-1 10-1 16,1-7 0-16,-1-2 0 0,1 9 5 0,-1-1 2 15,1-2 0-15,-4 2 0 0,4-5-14 0,-4 3-8 16,3 2 10-16,-3-5-10 0,4 8 16 0,-4-8-2 0,0 5-1 0,0-2 0 15,0-3 0-15,3 5 0 0,-3-2 0 0,0-4 0 16,4 1-13-16,-4-9 11 0,3 8-11 0,-3-5 10 16,4 6-10-16,-1-6 0 0,1 2 0 0,-4-2 0 15,3 0 0-15,1 5 0 0,-4-5 0 0,0 3 0 16,3-9 0-16,-3 11 0 0,0-11 0 0,0 6 0 16,0-6 0-16,0 3 0 0,0-9 0 0,0 0 0 15,0 0 10-15,0 0-10 0,-3 6 12 0,3-6-12 16,0 0 0-16,0 0-12 0,0 0 0 0,0 0 0 15,0 0-9-15,0 0-2 0,0 0 0 0,0 0 0 16,0 0-21-16,0 0-4 0,0 0 0 16,0 0-1-16,0-6-99 0,0-3-19 0,3 3-4 15</inkml:trace>
  <inkml:trace contextRef="#ctx0" brushRef="#br0" timeOffset="63459.467">8357 549 372 0,'-14'-6'8'0,"14"6"1"15,-7 0-9-15,7 0 0 0,-7 0 0 0,0 0 0 16,3 0 0-16,-3 0 0 0,7 0 0 0,-7 6 8 0,0-6-20 0,0 6-4 0,0-6 0 0,-3 9-1 15,3-3 17-15,3 0-10 0,-3-1 10 0,3 7-8 16,1-12 23-16,-1 12 5 0,1-6 0 0,-1 3 1 16,1-3 31-16,3-6 7 0,-4 5 1 0,1 1 0 15,3 0-6-15,0-6-1 0,0 0 0 0,0 0 0 16,0 0-23-16,0 0-5 0,0 0-1 0,0 0 0 16,-4 6 0-16,4-6-1 0,0 0 0 0,0 0 0 15,0 0 13-15,0 0 4 0,0 0 0 0,0 0 0 16,0 0-11-16,0 0-1 0,4 12-1 0,-1-6 0 15,1 0-9-15,-1-6-2 0,1 5 0 0,3 4 0 16,-4-3 8-16,5 6 2 0,2 0 0 0,1-1 0 16,-1 1-7-16,-3 9-2 0,4-9 0 0,-1 5 0 15,1 4-3-15,0-4-1 0,-1-5 0 0,-3 6 0 16,4-4-13-16,-1 4 9 0,-2 0-9 0,2-1 8 16,-3 4 10-16,0 2 2 0,-3-11 0 0,-1 9 0 15,1-4 19-15,-1 1 4 0,-3-3 1 0,0 2 0 0,4 1-16 16,-4 0-4-16,0-4 0 0,-4 10 0 15,4-12-9-15,0 8-3 0,0-2 0 16,0-6 0-16,0-1-12 0,0 7 0 0,0-9 8 0,0 3-8 16,0-1 0-16,4 1 0 0,-4-6 8 0,0 0-8 15,0 3 0-15,3-3 0 0,-3-1 0 0,0-5 0 16,0 0 0-16,0 0 0 0,0 0 0 0,0 0 0 0,4 12-20 16,-4-12 2-16,0 6 1 0,0-6 0 15,0 0-1-15,3 6 0 0,-3-6 0 0,0 6 0 0,4 0-5 0,-4 0-1 16,0-6 0-16,4 6 0 15,-4 2 2-15,0-2 0 0,0 0 0 0,0-6 0 0,0 6 11 0,0-6 3 0,0 0 0 16,0 0 0-16,0 6-4 16,0-6 0-16,-4 12 0 0,4-12 0 0,0 0 12 0,0 0 0 0,0 0 0 15,0 0 0 1,-7 0-133-16,7 0-25 0</inkml:trace>
  <inkml:trace contextRef="#ctx0" brushRef="#br0" timeOffset="98815.588">27383 678 414 0,'0'0'8'0,"0"0"3"0,0 0-11 0,0 0 0 0,0 0 0 0,0 0 0 16,0 0 0-16,0 0 10 0,0 0-10 0,0 0 10 16,0 0 9-16,0 0 1 0,0 0 1 0,0 0 0 15,0 0 23-15,-7 0 4 0,7 0 0 0,-11-5 1 16,4 5 5-16,3-6 1 0,-3 6 0 0,4-6 0 16,3 6-3-16,-7-6 0 0,7 6 0 0,0 0 0 15,0 0-9-15,0 0-3 0,0 0 0 0,-4-6 0 16,4 6 7-16,-3 0 1 0,3 0 0 0,-4-6 0 15,4 6-10-15,0 0-2 0,0 0 0 0,0 0 0 16,0 0-3-16,0 0-1 0,0 0 0 0,0 0 0 16,-7 0-6-16,7 0-2 0,-3-6 0 0,3 6 0 15,0 0 4-15,-7 0 0 0,7 0 0 0,0 0 0 0,-8 0-16 16,8 0-4-16,0 0 0 0,-7 6 0 0,7-6-8 0,-7 6 8 16,7-6-8-16,-3 6 8 0,-4 6-8 0,0-6 0 0,3-1 9 15,1 4-9-15,-1 3 0 0,1 0 9 0,-1 0-9 0,1-1 0 31,-1-2 8-31,1 15-8 0,3-13 0 0,-4 13 0 16,4-9 11-16,-4 2-11 0,4 1 10 0,0-3-10 0,0 2 15 0,0 7-3 16,4-7-1-16,0 4 0 0,-4 2-11 0,3-5 0 0,1 3 0 15,-1-4 0-15,1 1 10 0,-1-3-10 0,1 2 12 0,-1 1-12 16,-3-6 24-16,4-1-3 0,-1 4 0 0,1-3 0 16,-1 0-21-16,-3-6 0 0,4 5 0 0,-4-2 0 15,0 3 11-15,3-6-3 0,-3 6 0 0,0-7 0 16,0 7-8-16,0-3 8 0,4 3-8 0,-4 0 8 15,0-1-8-15,0-5 0 0,0 6 9 0,0-6-9 16,0 0 8-16,0 2-8 0,0 4 10 0,0-6-10 16,0 0 0-16,0 0 0 0,0 0 0 0,0 6 0 15,0-4 0-15,3-2 0 0,-3 6 0 0,0-6-10 16,0-6 10-16,4 6 0 0,-4-6 0 0,0 6 0 16,0 5 0-16,3-5 0 0,-3-6 0 0,0 3 0 15,0-3 0-15,0 12 0 0,0-12 0 0,0 0 0 16,0 0 0-16,0 0 0 0,0 0 0 0,0 0 8 15,0 0-8-15,0 0 0 0,-3 6 0 0,3-6 0 16,0 0 0-16,0 0 0 0,-4 6 0 0,4-6 0 16,-3 6 0-16,3-6-13 0,0 0 5 0,0 0 8 15,0 0-20-15,-4 0 4 0,4 0 1 0,0 0 0 16,0 0-5-16,0 0-2 0,-3 11 0 0,3-11 0 16,0 0-3-16,0 0-1 0,0 0 0 0,0 0 0 15,0 0-7-15,0 0-2 0,0 6 0 0,0-6 0 16,0 0-4-16,0 0-1 0,7 0 0 0,0 0 0 15,-7 0-12-15,3 0-4 0,5 0 0 0,-8 0 0 16,3 0 5-16,-3 0 1 0,7 0 0 0,-7 0 0 16,0 0 17-16,0 0 3 0,0 0 1 0,0 0 0 15,0 0-18-15,0 0-3 0,0 0-1 0</inkml:trace>
  <inkml:trace contextRef="#ctx0" brushRef="#br0" timeOffset="110212.269">8823 667 699 0,'-4'-6'29'0,"1"0"-29"16,3 6 12-16,0 0-4 0,-4 0-8 0,4 0 12 15,0 0 1-15,0 0 0 0,-7-6 0 0,7 6 0 16,0 0 4-16,-7 6 1 0,7-6 0 0,-7 6 0 15,7-6 2-15,-7 0 1 0,7 0 0 0,0 0 0 16,0 0-1-16,0 0-1 0,0 0 0 0,0 0 0 16,0 0 5-16,-7 0 2 0,7 0 0 0,0 0 0 15,0 0 7-15,-7 6 2 0,7-6 0 0,0 0 0 16,0 0-7-16,-3 0-2 0,3 0 0 0,0 0 0 16,-8 6-6-16,5 2-2 0,3-2 0 0,-4 6 0 15,4 0 7-15,0 0 2 0,0-1 0 0,4 10 0 16,-4-3 3-16,3-1 1 0,1 10 0 0,-4-10 0 15,7 7-4-15,-3-4-1 0,-1 10 0 0,1-10 0 16,3 10-5-16,-4-13-1 0,1 10 0 0,-1-4 0 16,-3 4-3-16,4-4-1 0,-1-5 0 0,-3 0 0 15,0 2 2-15,0-2 0 0,0-6 0 0,0 5 0 16,0-2-9-16,0-3-1 0,4-1-8 0,-4 1 12 0,-4-3-12 16,4 3 0-16,0 0 8 0,0-1-8 15,0 1 0-15,0-6 0 0,0-6 8 0,-3 6-8 0,3 3 0 0,0 2 0 16,0-11 0-16,0 0 0 15,0 0 0-15,0 0-13 0,0 0 1 0,0 0 0 16,3 6-21-16,-3-6-4 0,4 6-1 0,-4 0 0 16,3 0-5-16,-3-6-1 0,4 6 0 0,-1 0 0 15,1 0 4-15,-1-1 0 0,-3-5 0 0,0 0 0 16,0 0-36-16,4 3-8 0,3 3 0 0</inkml:trace>
  <inkml:trace contextRef="#ctx0" brushRef="#br0" timeOffset="112602.655">27563 761 72 0,'0'0'0'15,"0"0"0"1,0 0 20-16,0 0 2 0,0 0 0 0,0 0 0 16,0 0 34-16,0 0 6 0,0 0 2 0,0 0 0 15,0 0-28-15,0-6-6 0,0-6-1 0,3 9 0 16,-3 3-12-16,4-6-2 0,-4 6-1 0,3 0 0 16,-3 0 22-16,0 0 4 0,0 0 0 0,0 0 1 0,0 0 4 15,0 0 1-15,0 0 0 0,0 0 0 16,0 0-2-16,0 0 0 0,4 0 0 0,-4 0 0 15,0 9-3-15,0 3-1 0,0-12 0 0,-4 6 0 0,4 0-1 16,-3 5-1-16,-1-5 0 0,4-6 0 0,0 6 2 16,0-6 1-16,-3 6 0 0,3-6 0 0,-4 9 7 0,4-3 0 0,0-6 1 0,-4 6 0 15,4-1-14-15,-3 1-3 0,3-6-1 0,0 12 0 16,3 0-8 0,-3-6-2-16,4 0 0 0,0 2 0 0,-1-2-21 0,1 12 0 15,-1-12 0-15,1 11 0 0,3-2 0 0,-4 3 0 16,1-1 0-16,3 1 0 0,-4 3 0 0,1-10 0 0,3 7 0 15,-4 3 0-15,1-10 0 0,-1 7 0 0,1-6 0 16,0 5 8-16,-1 4-8 0,1-3 12 0,-1-7-4 16,1 10 0-16,-1-3 6 0,1-1 2 0,-1-2 0 0,1 3 0 15,3-1-7-15,-4-5-1 0,1 3 0 0,-4-4 0 16,3 7-8-16,1 0 0 0,-4-6 0 0,0 2 0 16,3-2 0-16,-3 0 0 0,0 5 12 0,0-8-4 15,0 3-8-15,0 0 12 0,0 5-12 0,0-11 12 16,0 6-12-16,-3 3 0 0,3-4 0 0,0 1 0 15,-4 0 0-15,4-6 8 0,0 0-8 0,4 8 0 16,-4-8 0-16,0 0 8 0,0-6-8 0,0 6 0 16,0 0 0-16,0-6 0 0,0 6 8 0,0-6-8 15,0 6 0-15,0-6 0 0,3 6 0 0,-3-6 0 16,0 0-8-16,0 0-1 0,0 5 0 0,0-5 0 16,0 0-1-16,0 6 0 0,0-6 0 0,4 9 0 15,-4-9 10-15,0 0-13 0,0 0 5 0,0 0 8 0,0 0-17 16,0 0 4-16,4 0 1 0,-4 0 0 0,3 6 1 15,-3-6 1-15,4 6 0 0,3 0 0 16,-4-6-22-16,1 6-4 0,-1 0 0 0,4-1-1 16,-3 1-10-16,-1 0-1 0,4 0-1 0,0-3 0 15,1 3-11-15,-5 0-1 0,4 6-1 0,-3-7 0 16,3 7-14-16,-4-6-4 0,4 0 0 0,0 0 0 16,-3 3-12-16,3-3-4 0,0-1 0 0</inkml:trace>
  <inkml:trace contextRef="#ctx0" brushRef="#br0" timeOffset="131725.136">9306 705 190 0,'0'0'0'0,"0"0"8"0,0 0-8 0,-7-6 11 15,7 6-11-15,0 0 0 0,-7 0 0 0,7 0 0 16,-3-6 16-16,3 6 2 0,-7 0 0 0,7 0 0 0,-7-6 20 0,7 6 4 15,-8 0 1-15,8 0 0 0,-3-6 2 0,3 6 1 16,-7-3 0-16,7 3 0 0,0 0 6 0,0 0 0 0,-7-5 1 16,3 5 0-16,4 0-2 0,-3-6-1 0,-1 0 0 0,1 0 0 15,3 6 2-15,0 0 0 0,-4-6 0 0,4 6 0 16,-3-6-7-16,3 6-1 0,0 0 0 0,0 0 0 16,0 0-16-16,0 0-3 0,0 0-1 0,0 0 0 15,0 0-15-15,0 0-9 0,0 0 10 0,0 0-10 16,0 0 12-16,0 0-3 15,0 0-1-15,3 12 0 0,1-6-8 0,-1 6 0 0,1-7 0 0,-1 4 8 16,-3 3-8-16,4 0 0 0,-1 0 0 0,1-1 0 16,-4-2 0-16,3 9 12 0,-3-6-12 0,4-1 12 15,-1 7-3-15,-3-9 0 0,0 2 0 0,4 7 0 16,0-6 6-16,-1 0 1 0,-3-4 0 0,0-2 0 16,0 12 6-16,-3-6 2 0,3-1 0 0,0 4 0 15,0 9-4-15,0-13 0 0,3 7 0 0,-3 3 0 16,4-4-4-16,-4 1-2 0,3 3 0 0,1-10 0 15,-4 13-4-15,3-9-1 0,-3 2 0 0,4 1 0 0,-1-6-9 16,-3 2 12-16,4 4-12 0,-1-6 12 16,1-1-12-16,-1 1 0 0,1-3 0 0,-1 3 0 15,-3-6 0-15,4 5 8 0,-1 1-8 0,1-6 0 16,-4 0 0-16,0-6 8 0,0 0-8 0,3 6 0 16,1 0 0-16,-4 2 0 0,0 4 0 0,0-12 0 15,0 0-8-15,0 0-1 0,0 0 0 0,0 0 0 16,0 0-3-16,4 6 0 0,-4 0 0 0,0 0 0 15,0 0 12-15,0 0-8 0,0 5 8 0,0-11-8 0,0 0 8 0,0 9 0 16,0-3 0-16,0 0 0 16,0-6 0-16,0 0 0 0,0 0 0 0,0 0 0 0,0 0 0 0,0 0-13 15,0 0 5-15,0 0 8 16,0 0-56-16,0 0-3 0,0 0-1 0,0 0 0 16,0 0-28-16,0 0-7 0,0 0-1 0</inkml:trace>
  <inkml:trace contextRef="#ctx0" brushRef="#br0" timeOffset="156637.571">8001 1358 725 0,'0'0'15'0,"-4"5"4"0,1 4-19 0,3-3 0 0,0-6 0 0,0 12 0 15,0-6 64-15,0-6 10 0,0 0 2 0,-4 6 0 16,4-6-8-16,0 0-2 0,0 0 0 0,0 0 0 16,0 0-21-16,0 0-4 0,0 0-1 0,0 0 0 15,0 0 0-15,0 0-1 0,0 0 0 0,0 0 0 0,0 0 13 0,0 0 2 16,0 0 1-16,0 0 0 16,0 0-12-16,7-6-3 0,-3 6 0 0,-4 0 0 0,4-6-28 0,-4 6-12 15,0 0 11-15,0 0-11 16,0 0 13-16,0 0-3 0,0 0-1 0,0 0 0 0,0 0 3 0,0 0 0 15,0 0 0-15,0 0 0 16,0 0-12-16,0 0 0 0,0 0 0 0,0 0 8 0,0 0-8 0,0 0 0 16,0 0 0-16,0 0-11 15,3 6 11-15,1 0 0 0,-4-6-9 0,7 0 9 0,3 6 0 0,-10-6 0 16,7 5 0-16,0 1 0 16,-7-6 0-16,4 0 0 0,-4 0 12 0,7 0-4 0,0 0 10 0,0-6 2 0,0 6 0 0,0 0 0 15,4 0-4 1,-8-5 0-16,4-1 0 0,-3 6 0 0,3-6 4 0,0 0 0 0,0 6 0 0,0 0 0 15,-3-6-4-15,3 6-1 16,3 0 0-16,-10-6 0 0,4 6-15 0,3 0 8 0,0-6-8 0,-4 6 0 16,4 0 18-16,0 0-2 0,-3 0-1 0,3 0 0 15,0 0-15-15,0 0-13 0,4 0 2 0,-4 0 1 16,0 0 10 0,0 0 0-16,-4 0 0 0,5 0 0 0,-5 0 0 0,4 0 0 0,4 0 0 15,-4 0 8-15,0 0-8 0,3 0 0 0,-3-6 0 0,4 3 0 16,0-2 0-16,3 5 0 0,-7-6 0 0,3 0 0 15,1 0 0-15,0 6 8 0,-1-6-8 0,1 0 0 16,-1 0 11-16,-3 6-3 0,4-6 0 0,0 0 0 16,-1 1 2-16,4-1 0 0,-3 3 0 0,-1-3 0 15,1 0 0-15,0 0 0 0,-1 6 0 0,1-6 0 0,-1 6-10 0,4-6 8 16,0 1-8-16,-3 5 8 0,3 0-8 0,0-6 0 16,-3 6 0-16,-1-6 8 15,5 0-8-15,-5 0 0 0,4 3 0 0,-3-9 0 0,7 6 0 0,-4 1 0 16,0-1 0-16,0 0 12 15,0-6-12-15,0 6 0 0,0-3 0 0,0-2 0 0,0 5 0 0,0 0 0 16,1 0 0-16,-1 0 0 16,0 0 0-16,0-6 0 0,0 7 0 0,0 2 0 0,0-3 0 0,0 6 8 15,1-6-8-15,-5 0 0 16,4 0 10-16,-3 6-10 0,3-6 12 0,-4 0-12 0,1 6 12 0,0-6-4 16,-1 6 0-16,1-5-8 15,-1 5 12-15,1 0-4 0,0-6 0 0,3 6-8 0,0 0 12 0,-4 0-4 0,1 0 0 16,3 0-8-16,0-9 13 15,0 9-4-15,0-6-1 0,4 6 0 0,-4-6 3 0,-3 0 0 0,3 0 0 16,0 6 0-16,4-6-2 0,-8 1 0 16,4 5 0-16,-3-6 0 0,3 0-9 0,4 0 10 15,-4 0-10-15,0-3 10 0,-4 3-10 0,5 0 0 0,-1 1 0 16,0-1 0-16,-4 0 8 0,1-6-8 0,3 6 0 0,-3-3 8 16,-1 3-8-16,1 1 0 0,-4-1 0 0,3 0 0 15,-3 6 8-15,1-6-8 0,-1 0 0 16,0 0 8-16,0 6-8 0,-4-6 0 0,4 6 0 15,0-6 0-15,-3 1 0 0,3 5 0 0,0 5-12 0,-4-5 12 16,5 0 0-16,-5 0 8 0,4 0 2 0,0 0 0 16,-3-5-10-16,-1 5-17 0,4-3 4 0,0 3 1 15,-3-6 12-15,3 6 16 0,-4 0-3 0,1 0-1 16,3-6-12-16,-3 6-16 0,-1-6 3 0,1 6 1 16,-1-6 12-16,-3 6 0 0,7 0 0 0,-7 0 0 15,4 0 8-15,-4 0 4 0,3 0 0 0,-3 0 1 16,4 0-13-16,-4 0-13 0,3 0 2 0,4 0 1 0,-3 6 2 0,-4-6 0 15,0 0 0-15,0 0 0 16,3 6 8-16,1 0-8 0,3-6 8 0,-7 0-8 0,7 0 0 0,-3 0 0 16,-4 0 0-16,7 6 0 15,-4-6 8-15,-3 0-8 0,7 3 8 0,-3 2-8 16,-4-5-23-16,3 6-4 0,1 0-1 0,-1-6 0 16,1 12-9-16,-1-6-3 0,1 0 0 0,-1 0 0 15,-3 5-20-15,4-2-4 0,-8 3 0 0,4-6-1 16,-3 0-123-16,3 5-25 0</inkml:trace>
  <inkml:trace contextRef="#ctx0" brushRef="#br0" timeOffset="169294.427">10358 605 1409 0,'-11'-6'29'0,"4"0"7"0,7 6-28 0,0 0-8 0,0 0 0 0,0 0 0 15,0 0 0-15,0 0 0 0,0 0 0 0,0 0 0 32,0 0-24-32,0 0-7 0,0 0-1 0,0 0 0 0,0 0 32 0,0 0 0 15,0 0 0-15,7 6 0 0,-4 0 0 0,1 0 0 0,0 3 0 0,-1-3 0 16,1 5 0-16,-1-5 0 0,1 0 0 0,-1 6 0 15,1-6 10-15,-1 0-10 0,-3-1 8 0,4 4-8 16,-4-3 18-16,3 0-2 0,-3 0 0 0,4 0 0 16,-4 0 19-16,0 5 3 0,0-5 1 0,0 0 0 15,3 3 2-15,-3 3 1 0,0-6 0 0,4 5 0 16,-4 1-14-16,0 9-2 0,0-10-1 0,3 7 0 16,1 0 2-16,-1-4 0 0,1 10 0 0,0-6 0 15,-1 2-27-15,1 4 0 0,-1-1 0 0,1-2 0 16,-4 2 0-16,0 1 0 0,3-4 0 0,-3 4 0 0,0-6 0 0,0 2 8 15,0-8-8-15,0 6 0 0,0-4 8 0,0 4-8 16,0-6 8-16,0-1-8 0,-3 1 0 0,3-3 0 16,0 3 0-16,-4-6 0 0,1 5 0 0,3 1 0 15,-4-6 0-15,1 6 0 0,3-6 8 0,-4 2-8 16,4-8 8-16,0 0-8 0,0 12 0 0,-4-6 0 16,4-6 0-16,-3 6 0 15,3-6 0-15,-4 6 0 0,4 0 0 0,0-6 0 0,0 0 0 0,0 0 0 16,0 6 0-16,0-6 0 15,0 0 0-15,0 0 0 0,0 0 0 0,0 0 0 16,0 0-51-16,0 0-15 0,0 0-3 0</inkml:trace>
  <inkml:trace contextRef="#ctx0" brushRef="#br0" timeOffset="171525.83">26398 1396 722 0,'-3'-6'30'16,"3"0"-30"0,-4 0 66-16,4-6 7 0,0 4 2 0,0-4 0 0,-3 6-11 0,3 0-1 15,0 6-1-15,0 0 0 0,0 0-14 0,0 0-4 0,0 0 0 0,0 0 0 16,0 0-25-16,0 0-6 0,0 0-1 0,0 0 0 16,0 0-4-16,0 0 0 0,0 0-8 15,0 0 12 1,0 0-2-16,0 0-1 0,0 0 0 0,0 0 0 0,0 0-9 0,0 0 0 0,0 0 0 0,0 0 0 15,-7 6 0-15,7-6 0 0,0 0 0 0,0 0 0 16,0 0 0-16,0 0 13 0,0 0-3 0,0 0-1 16,0 0 15-16,0 0 4 0,0 0 0 0,0 0 0 15,0 0-13-15,0 0-3 0,0 0 0 0,0 0 0 16,0 0 16-16,0 0 4 0,3 0 0 0,4 0 0 16,-3 0-4-16,3 0 0 0,-4 0 0 0,-3 0 0 15,4-6-7-15,3 6-1 0,-3 0-1 0,-1-6 0 16,4 6-3-16,-3 0 0 0,3-6 0 0,-4 6 0 15,4-12-8-15,0 12-8 0,0-8 9 0,0 5-9 16,1 0 0-16,2 3 8 0,1-6-8 0,-4 0 0 16,3 6 15-16,4 0 0 0,-3-6 0 0,0 6 0 15,3 0-25-15,0 0-5 0,0 0-1 0,0-6 0 16,0 6 16-16,0-6 0 0,0 1 0 0,0 5 0 16,1-6 9-16,-1 6 5 0,0-6 1 0,3 0 0 15,-2 3-15-15,-1-3 0 0,3 0 0 0,1 0 0 16,0 0 10-16,-1 1-1 0,1-1 0 0,-1 0 0 15,1 0-9-15,0-6 0 0,-1-961 0 0,1 1931 0 16,0-969 0-16,-4 5 0 0,3-6 11 0,1 6-11 16,0-9 10-16,-1 10-10 0,1-1 10 0,0 0-10 15,-1-6 8-15,1 0-8 0,0 6 0 0,-1 1 0 16,1-1 0-16,-4 6 0 0,0-6 0 0,4 3 0 0,-4 3 0 0,0 0 0 16,0-6 0-16,-3 6 0 0,3-6 0 0,0 6 8 0,0 0-8 15,-3-6 0-15,3 6 0 0,-4-6 0 0,1 6 0 16,-1-6 0-16,1 6 8 0,0-5 0 0,-1 5-8 15,1-6 12-15,3 0 0 0,-4 0-1 0,5 0 0 0,-5-3 0 16,1 3-11-16,3 0 0 0,-4 6 9 16,1-5-9-16,0-1 0 0,-1 6 8 0,1-6-8 15,-1 6 0-15,1-6 0 0,-1 6 0 16,-2 0 0-16,2-6 8 0,1 6 8 0,-4-6 1 0,3 6 1 16,-3 0 0-16,4 0-18 0,-4 0 0 0,0 0 0 0,0 0 0 15,0 0 0-15,0 0 0 0,0 0 0 0,0 0 0 16,0 0 0-16,0 0 0 0,-3 0 0 0,3 0 0 15,-7 0 0-15,4 0 0 0,-4 0 0 0,0 0 0 16,3-6 0-16,-3 6 0 0,0 0 0 0,0 0 0 16,0 0 0-16,0 0 0 0,4-3 0 0,-4 3 0 15,0 0-12-15,0 0-7 0,0 0-1 0,0 0 0 16,0 0-18-16,-4 9-4 0,1 3-1 0,3 0 0 16,0-1-11-16,0 1-2 0,3 3-1 0,-3-3 0 15,4-6-14-15,-4 5-2 0,3 1-1 0,1-6 0 16,3 3-26-16,-4-3-4 0,4 5-2 0,-3-5 0 15,-1 0 0-15,4 6 0 0,1-12 0 0</inkml:trace>
  <inkml:trace contextRef="#ctx0" brushRef="#br0" timeOffset="184619.344">10799 728 562 0,'-11'12'12'0,"11"-12"2"0,-7 9-14 0,7-9 0 0,-7 6 0 0,7-6 0 0,0 0 39 15,0 0 5-15,-4 6 0 0,4-6 1 16,0 0-2-16,0 0-1 0,0 0 0 0,0 0 0 16,0 0-12-16,0 0-2 0,0 0-1 0,0 0 0 15,-7 6-11-15,7-6-3 0,0 0 0 0,0 0 0 16,0 0-13-16,0 0 0 0,0 0 0 0,0 0 0 0,0 0 0 0,0 0 0 15,0 0 0-15,0 0 0 0,0 0 0 0,0 0 0 16,0 0 0-16,0 0 0 0,-7 0 0 0,7 0 0 16,0 0 8-16,0 0-8 0,0 0 10 0,0 0-1 15,0 0 0-15,-7 0 0 0,7 0 9 0,0 0 2 16,-7-6 0-16,7 6 0 0,0 0 12 0,0 0 2 0,0 0 1 16,0 0 0-16,0 0-1 0,0 0 0 0,0 0 0 15,0 0 0-15,0 0-1 0,0 0 0 0,-7 0 0 16,7 0 0-16,0 0-9 0,-3-6-3 0,3 6 0 0,0 0 0 15,0 0-9-15,0 0-3 0,0 0 0 0,-8 0 0 16,8 0-9-16,0 0 8 0,0 0-8 0,0 0 8 16,0 0-8-16,0 0 0 0,0 0 0 0,0 0-11 15,0 0 11-15,0 6 0 0,0 6 0 0,0-7-8 16,4 7 8-16,-4 0 0 16,4 3 8-16,-4-10-8 0,3 7 0 0,1 0 0 0,-1 0 0 0,1-6 0 15,-1 8 10-15,1-2-2 0,-1 0-8 0,1 5 12 16,-1-2 0-16,1 3-1 0,-1-6 0 0,1 5 0 15,-1-2-3-15,-3-3 0 0,4 5 0 0,-4 1 0 16,3-3 3-16,1-4 0 0,-4 13 0 0,0-12 0 16,3 2 1-16,-3 4 0 0,0 0 0 0,4-1 0 15,-4 4-12-15,0-9 12 0,0 5-12 0,4-5 12 16,-4 3-12-16,0-3 0 0,3 5 0 0,-3-5 0 0,4-3 12 16,-4 2-4-16,3-11 0 0,-3 0 0 0,0 12-8 0,4-6 0 15,-4-6 0-15,0 0 0 0,0 6 0 0,0-6 0 16,3 6 0-16,-3-6 0 0,0 0 0 0,0 0 0 15,0 6 0-15,4 6 8 0,-4-12-8 0,0 0 0 16,0 0 0-16,0 5 0 16,0-5 0-16,0 0 0 0,0 0 0 0,0 0 0 0,0 0-11 0,0 0 3 15,0 0 0-15,0 0 0 16,0 0-1-16,0 0 0 0,0 0 0 0,0 0 0 16,0 0-32-16,0 0-7 0,0 0 0 0,0 0-1 15,0 0-50-15,0 0-9 0,0 0-3 0</inkml:trace>
  <inkml:trace contextRef="#ctx0" brushRef="#br0" timeOffset="186582.698">28473 743 604 0,'-4'-15'12'0,"4"15"4"15,-3-5-16-15,3 5 0 0,0-6 0 0,0 6 0 16,0 0 43-16,0 0 5 0,-4 0 2 0,4 0 0 16,0 0 25-16,0 0 5 0,0 0 0 0,0 0 1 15,0 0-35-15,0 0-7 0,0 0-2 0,-3 0 0 16,-1 11-5-16,4-5-2 0,0 0 0 0,0 3 0 0,0 3 17 15,0-6 3-15,0 5 1 0,0-5 0 0,0 0-7 0,0-6 0 0,0 0-1 0,4 12 0 16,-1-9-23 0,1 3-5-16,3 5-1 0,-4-5 0 15,1 0 0-15,-1 0 0 0,1 6 0 0,-1-6 0 16,1 0-14-16,-1 2-18 0,1-2 4 0,-1 12 1 0,1-12 36 0,0 11 7 0,-1-2 2 16,1 3 0-16,-1-1-19 0,1 4-3 0,-1-3-1 0,1-1 0 15,-1 1 6-15,1 3 1 0,-4-10 0 0,3 13 0 16,1-9 6-16,-4 8 2 0,3-5 0 0,-3-1 0 15,0 4 0-15,4-3 0 0,-4 5 0 0,0-2 0 16,3-4-7-16,-3 1-1 0,0-3 0 0,4 2 0 16,-4 1-8-16,0-6-8 0,3 8 12 0,-3-8-12 15,0 6 8-15,4-7-8 0,-4 1 0 0,0 3 0 16,3-3 0-16,-3-7 0 0,0 7 8 0,0-12-8 16,0 0 0-16,0 0 0 0,0 0 8 0,4 6-8 15,-4 0 0-15,4 3 0 0,-1 3 0 0,-3-1 0 16,0-5 0-16,4 0 0 0,-4-6 0 0,0 0 0 15,0 6 0-15,0-6 0 0,0 0 0 0,0 6 0 16,0-6 8-16,3 6-8 0,-3 3 0 0,0-9 0 16,0 5 0-16,0-5 0 0,0 0 0 0,0 6 0 15,0 0-9-15,0 0 1 0,0 6 0 0,0-6 0 16,0 5 0-16,0-5 0 0,0-3 0 0,0 3 0 16,0 6 8-16,-3-6 0 0,-1 6 0 0,4-7 0 15,-3 7 0-15,-1-3-12 0,0 3 4 0,1 0 0 16,-1-1 8-16,1 1 0 0,-1 0 8 0,4 3-8 15,-3-10 0-15,3-5 0 0,0 0 0 0,0 0-8 0,0 6 8 16,0-6 0-16,0 0 0 0,0 0 0 0,0 6 0 0,0-6-8 0,0 0 8 16,0 0-8-1,0 0-20-15,0 0-4 0,0 0-1 0,0 0 0 16,0 0-56-16,0 0-11 0,0 0-3 0</inkml:trace>
  <inkml:trace contextRef="#ctx0" brushRef="#br0" timeOffset="-199041.486">11158 773 501 0,'0'0'21'16,"0"0"-21"-1,0 0 34-15,0 0 2 0,0 0 1 0,0 0 0 0,7 0 6 0,-7 0 1 16,0 0 0-16,0 0 0 16,0 0-4-16,0 0-1 0,0 0 0 0,4 5 0 0,-4-5-1 0,0 0 0 15,0 0 0-15,0 0 0 0,7 0-9 16,-7 0-1-16,7 6-1 0,-7-6 0 0,4 6-17 0,-1 6-10 0,1-9 12 15,-4 3-12 1,3 5 12-16,-3-5-12 0,4 6 12 0,-4 0-12 0,0 0 18 0,3-4-3 16,-3 4-1-16,4 6 0 0,-1-6 2 15,1 8 0-15,-1 4 0 0,-3-1 0 0,4 4 4 0,-1-4 2 0,-3 4 0 0,4 2 0 16,-1-5 8-16,-3 8 2 0,4-3 0 0,-4-2 0 16,4 2 8-16,-4-2 1 0,3 2 1 0,-3-8 0 15,4 8-8-15,-4 0-2 0,3 4 0 0,1-7 0 16,-4 4-11-16,3-1-2 0,1-3-1 0,-4-2 0 15,0-3-18-15,0 2 10 0,0-5-10 0,0-1 8 16,0-8-8-16,0 3 0 0,-4-6 9 0,4-6-9 16,0 0-11-16,0 0-6 0,0 0-2 0,-7-6 0 15,4 0-101-15,-1-9-21 16,1-8-4-16</inkml:trace>
  <inkml:trace contextRef="#ctx0" brushRef="#br0" timeOffset="-181295.808">28875 828 501 0,'0'0'10'0,"0"0"3"0,0-6-13 0,0 6 0 0,0-5 0 0,3-1 0 15,-3 6 20-15,0 0 0 0,0-6 1 0,-3 3 0 16,3 3 5-16,0-12 1 0,0 6 0 0,0 6 0 0,0 0-1 0,0 0 0 16,0 0 0-16,-4-6 0 15,4 6 10-15,0 0 3 0,-3-5 0 0,3 5 0 16,0 0-7-16,0 0-2 0,0 0 0 0,-7 5 0 16,7-5-10-16,0 0-3 0,-7 0 0 0,7 0 0 15,0 0-5-15,0 0 0 0,-7 6-1 0,3 0 0 16,4-6 4-16,-3 6 1 0,3 3 0 0,0-3 0 15,0 0-2-15,0-6 0 0,0 11 0 0,0-5 0 16,0 0-3-16,3 6-1 0,1-6 0 0,-4 0 0 16,3 2 14-16,1 4 4 0,-1 6 0 0,1-6 0 15,-1 2-13-15,-3 4-3 0,4 0 0 0,-1-1 0 0,1 4 7 0,-4-4 1 16,3 7 0-16,1-9 0 0,-4 2 1 0,3 7 1 16,-3-7 0-16,0 4 0 0,4 3 3 0,-4-7 1 0,-4 4 0 15,1-4 0-15,3 1-6 0,0 3-2 0,0-4 0 16,0 1 0-16,0-6-18 0,0 2 0 0,0-2 0 15,3 0 0-15,-3 0 0 0,0-1 15 0,4-2-3 0,-4-3-1 16,0 0 7-16,0 0 2 0,0 6 0 0,3-6 0 16,-3 5-20-16,0-8 0 0,4 3 0 0,-4 0 0 15,4 6 0-15,-4-6 0 0,0-1 0 16,3 7 0-16,-3-6-12 0,0 3-7 0,4 3-1 16,-1-1 0-16,-3-5 8 0,0 6 0 0,0-6 1 15,0 0 0-15,0 3 11 0,0 2-10 0,0-5 10 0,-3 0-10 16,3-6 10-16,0 6 0 0,0-6-9 0,0 0 9 15,0 0 0-15,-4 6-11 0,4-6 11 0,0 0-8 16,0 0 8-16,0 0-8 0,0 0 8 0,0 0-8 16,0 0-40-1,0 0-8-15,0 0-2 0,0 0 0 0,0 0-22 0,0 0-5 0,0 0-1 0</inkml:trace>
  <inkml:trace contextRef="#ctx0" brushRef="#br0" timeOffset="-156146.576">11620 667 320 0,'0'0'8'0,"0"0"4"0,-7 0-12 0,7 0 0 0,0 0 0 0,-3 6 0 16,3-6 29-16,-7 5 3 0,7-5 1 0,-4 3 0 16,-3 3-17-1,4 0-4-15,-1 0-1 0,1 6 0 16,3-12-11-16,0 6 0 0,0-6 0 0,0 0 8 0,-4 0-16 0,4 0-4 0,0 0-1 0</inkml:trace>
  <inkml:trace contextRef="#ctx0" brushRef="#br0" timeOffset="-155398.927">11553 717 361 0,'0'0'15'0,"-3"0"-15"16,3 0 62-16,-4-6 10 0,4 6 1 0,0 0 1 15,-3-12-15-15,3 12-3 0,-7 0-1 0,7 0 0 16,0 0 58-16,-4-6 12 0,4 6 3 0,-7 0 0 16,7 0-103-16,0 0-25 0,0 0 0 0,0 0 0 15,0 0 34-15,-3-6 2 0,3 6 0 0,0 0 0 16,0 0-7-16,0 0-1 0,0 0 0 0,0 0 0 16,0 0-28-16,0 0 0 0,0 0 0 0,0 0 0 15,0 0 0-15,-4 6 0 0,4-6 0 0,-3 6 0 16,3 6 0-16,0-6 0 0,0 0 0 0,3 5 0 15,1-5 0-15,-1-3 0 0,1 9 0 0,-1 0 0 0,1-1 0 16,-1 1 0-16,1 0 0 0,3 8 0 0,-4-8 0 16,1 6 0-16,3-3 0 0,-3 8 0 0,3-5 52 15,-4-1 4-15,1 4 0 0,-1-3 1 0,1-1-27 0,-1 4-6 16,-3-4 0-16,4 7-1 16,-1-3-3-16,1-4 0 0,-4 1 0 0,3-1 0 15,-3 4-4-15,0-3 0 0,0-1-1 0,0-2 0 0,0 3-2 16,0-1 0-16,0-2 0 0,0 3 0 0,0-7-13 15,-3 1 0-15,3-6 0 0,0 0 0 0,0 0 54 0,0-6 8 0,0 0 2 0,0 0 0 16,0 0-52-16,0 0-12 0,0 0 0 0,0 0 0 16,0 0 0-16,0 0 0 0,0 0 0 0,0 0 0 15,0 0-17-15,0 0-7 0,0 0 0 0,0 0-1 16,0 0 13-16,0 0 4 0,0 0 0 0,0 6 0 16,3-3 8-16,-3-3 0 0,4 5-9 0,-1 1 9 15,-3 0-8-15,4 0 8 0,-1-6-10 0,-3 12 10 16,4-6-10-16,0-6 10 0,-4 12-10 0,3-7 10 15,-3 4 0-15,0-3-9 0,0 0 9 0,0 0 0 16,0 6 0-16,0-6-8 0,0-1 8 0,0 4 0 16,0-6 0-16,-3 6 0 0,3-3 0 0,0-6-8 15,0 0-1-15,0 0 0 0,0 0 0 0,0 0 0 16,0 0-3-16,0 0-1 0,0 0 0 0,0 0 0 16,0 0-16-16,0 0-3 0,0 0-1 0,0 0 0 15,0 0-16-15,0 0-3 0,0 0-1 0,0 0 0 16,3-6-15-16,4 6-4 0,-3-9 0 0,-4 9 0 15,3-3-15-15,-3 3-3 0,0 0-1 0,7-3 0 16,-7 3 7-16,0 0 2 0,4 0 0 0,-4 0 0 16,7 0 48-16,-4 3 10 0,-3-3 1 0,4 0 1 0,-1 3 22 0,1 6 10 0,-4-9-1 0,3 0 0 15,1 6-1-15,-4-6-8 16,7 6 12-16,-7-6-4 0,0 0-24 0,0 0-6 0</inkml:trace>
  <inkml:trace contextRef="#ctx0" brushRef="#br0" timeOffset="-137850.355">10291 1396 586 0,'3'6'16'0,"-3"-6"4"16,4 6-20-16,-4-6 0 0,0 0 0 0,0 0 0 0,3 5 49 0,-3-5 6 16,0 0 1-16,0 0 0 15,0 0 32-15,0 0 8 0,0 0 0 0,0 0 1 16,0 0-41-16,0 0-9 0,0-5-2 0,0 5 0 0,0 0-26 0,0-6-6 0,0 6-1 15,0-6 0-15,0 6-4 0,0-6-8 0,0 6 11 0,0 0-11 16,0 0 12-16,0 0-12 0,0 0 12 0,0 0-12 16,0 0 14-16,0-6-4 0,0 6-1 0,0 0 0 15,0 0 6-15,0 0 1 0,0 0 0 16,0 0 0-16,0 0 2 0,0 0 1 0,0 0 0 16,0 0 0-16,0 0-2 0,0 0 0 15,0 0 0-15,-3-6 0 0,3 6 1 0,0-6 0 0,0 6 0 0,0-9 0 16,0 9-1-16,0-5 0 0,0 5 0 0,0 0 0 15,0-6-8-15,3 0-1 0,-3 0-8 0,0 6 12 16,0 0-12-16,0 0 11 0,0 0-11 0,7-6 10 16,0 6-10-16,0-6 0 0,-3 6 0 0,3-6 8 15,-4-6-8-15,1 12 0 0,3-8 0 0,0 8 0 16,0-3 0-16,-3 0 0 0,3 3 0 0,-4-6 8 16,4-6 7-16,-3 6 1 0,3 0 0 0,-4 1 0 0,1-7-5 0,3 6-1 15,-4 0 0-15,5 3 0 0,-1-9-10 0,0 6 12 16,0 1-12-16,0-1 12 0,0 0-12 0,3 0 0 15,-3 0 0-15,4 0 0 16,-4 3 0-16,4-3 0 0,-1 0 0 0,-3 6 8 0,4-5-8 0,-1-1 0 16,1 6 0-16,0-6 0 0,-1 0 0 0,1 0 0 15,3 6 0-15,-4-6 0 0,5-6 0 0,-1 7 0 16,0 2 0-16,0-3-11 0,4 0 11 0,-4 0 0 16,3 6 0-16,1-6 0 0,0 0 0 0,-4 0 0 15,3 6 0-15,1-6 0 16,-4 6 0-16,4 0 0 0,-4-5 0 0,0 5 0 0,0 0 0 0,0 0 0 15,0 0 0-15,-3 0 0 0,-1 0 8 0,5-6-8 16,-5 6 10-16,4 0-10 0,-3 0 14 0,-1 0-3 0,1-6-1 0,3 3 0 16,0 3 0-16,-3 0 0 0,-1-6 0 0,1 0 0 15,0 6 0-15,-1-6 0 0,4 0 0 0,0 6 0 16,0-6-10-16,-3 1 8 0,3-1-8 0,-3 0 8 16,-1-6-8-16,1 3 0 0,0 3 9 0,3 0-9 15,-4 1 0-15,4-1 8 0,0-6-8 0,-3 0 0 16,3 6 0-16,-3-3 9 0,-1 4-9 0,4-1 0 15,-3-6 9-15,3 6-9 0,0 0 0 0,-3 6 9 16,3-6-9-16,-4 0 0 0,5-2 0 0,-1-4 8 16,0 0-8-16,0 6 0 0,-3-6 9 0,3 7-9 15,-4-7 8-15,1 3-8 0,3 3 10 0,0-6-10 16,-3 7 8-16,3-1-8 0,0-6 0 0,-4 0 0 16,5 9 0-16,-5-3 8 0,1 0-8 0,-4 1 0 15,0-1 0-15,3 0 0 0,1 0 8 0,-4 0-8 16,0 6 0-16,4-6 0 0,-4 6 0 0,3-6 0 15,-3 6 0-15,0 0 0 0,-3 0 8 0,3-6-8 16,0 6 0-16,0 0 0 0,-3-3 0 0,3 3 0 0,-4 3 0 0,-3-3 0 16,0 0 0-16,0 0 0 0,0 0 8 0,4-3-8 15,3 3 0-15,-7 0 0 0,3 0 0 0,-3 0 0 16,0 0 0-16,0 0 0 0,0 0-11 0,0 0-1 16,0 0-1-16,0 0 0 0,0 0-8 0,0 0-2 15,0 0 0-15,0 0 0 16,0 9-17-16,0-9-4 0,0 6-1 0,0-6 0 15,0 0-39-15,0 0-7 0,0 0-1 0</inkml:trace>
  <inkml:trace contextRef="#ctx0" brushRef="#br0" timeOffset="-120821.449">29298 687 922 0,'0'0'19'0,"0"0"5"0,0 0-24 0,0 0 0 0,0 0 0 0,-7-6 0 16,7 6 66-16,-7 0 8 0,7 0 2 0,0 0 0 15,-7-3-23-15,7 3-4 0,0 0-1 0,0 0 0 16,-3 0 1-16,3 0 0 0,0 0 0 0,0 0 0 15,0 0-39-15,-8 0-10 0,8 0 0 0,0 0 0 16,0 0 53-16,0 0 9 0,0 0 2 0,0 0 0 16,0 0-52-16,-7 0-12 0,7 0 0 0,0 0 0 15,0 0 54-15,-3 9 8 0,-1-3 2 0,4 6 0 16,0 0-52-16,0-1-12 0,4 1 0 0,-1 9 0 16,1-4 48-16,-1 7 6 0,5-4 2 0,-5 10 0 15,1-10-40-15,3 10-8 0,-4-7-8 0,4 10 11 16,-3-10-11-16,-1 4 0 0,4-4 0 0,-3 4 8 15,-1-10-44-15,1 7-10 0,-1-9-2 0,1 8 0 16,-1-5 40-16,1-1 8 0,0-2 0 0,-4 3 0 0,0 5 0 0,3-11 0 16,-3 9-9-16,0-4 9 0,0-5 0 15,-3 3 0-15,-1 2 0 0,4 1 0 0,-4-6 8 16,4 8 3-16,0-8 1 0,-3 0 0 16,3 0-12-16,0-1-9 0,3-5 9 0,-3 3-13 15,0 3-6-15,4-6-1 0,0 5 0 0,-1 1 0 0,1-6 0 0,-1 0 0 0,4 3 0 16,-3 2 0-1,3-5-27-15,-4 6-5 0,4-6-2 0,-3 6 0 16,3-9-20-16,-4 8-4 0,1-5-1 0,-1 0 0 16,5 0-16-16,-5 0-3 0,4 0-1 0</inkml:trace>
  <inkml:trace contextRef="#ctx0" brushRef="#br0" timeOffset="-107069.778">29609 699 622 0,'0'0'12'0,"3"12"5"0,1-6-17 0,-1 0 0 0,1-1 0 0,-1 1 0 16,4 0 55-16,-3 9 7 0,-1-9 2 0,4 6 0 15,-3-1-15-15,-1-5-2 0,5 6-1 0,-5-3 0 16,1 2 9-16,-1-5 1 0,-3 0 1 0,0-6 0 16,0 6 0-16,4 6 0 0,-4-12 0 0,0 6 0 15,3 3-9-15,1-4-3 0,-4 7 0 0,3 0 0 16,-3-6-30-16,4 6-7 0,-1-1 0 0,-3-2-8 16,4 9 12-16,-4-6-4 0,0-1 0 0,3 4-8 15,-3-3 10-15,0 0-10 0,4-1 8 0,-4 1-8 16,3 0 8-16,-3 3-8 0,4-4 8 0,-4 7-8 15,0-6 11-15,0-1-3 0,0 4-8 0,0 3 12 16,0-6 4-16,0 5 1 0,0-2 0 0,3 3 0 16,-3 5 3-16,0-8 0 0,0 2 0 0,0 1 0 15,0-6-10-15,0 2-2 0,0 4 0 0,0 0 0 0,0-6 5 0,-3 8 1 16,3-8 0-16,0 6 0 16,0-7 1-16,-4 4 0 0,1-3 0 0,3-6 0 15,-4 5 1-15,4 1 1 0,-3-6 0 0,3-3 0 16,0-3-6-16,0 6-2 0,0-6 0 0,0 0 0 15,0 0-9-15,0 0 0 0,0 0 0 0,0 6 0 16,0-6 0-16,0 0 0 0,3 11 0 0,-3-11 0 16,0 0 0-16,0 6-11 0,0-6 1 0,4 0 0 15,-4 0-14-15,3 6-4 0,-3-6 0 0,4 12 0 16,-1-12-4-16,1 6-2 0,0 0 0 0,-1 8 0 16,1-8 4-16,-1 0 1 0,1 0 0 0,-1 0 0 15,1 6 9-15,-1-1 1 0,1-5 1 0,-1 9 0 16,1-3-2-16,-1 5-1 0,1-5 0 0,-4 3 0 0,3-3 1 0,1 5 0 0,-4-5 0 15,3 0 0-15,1 3 0 0,-4 2 0 0,0-5 0 0,0 0 0 32,4-3-96-32,-4-4-20 0,0 1-3 0</inkml:trace>
  <inkml:trace contextRef="#ctx0" brushRef="#br0" timeOffset="-34236.871">12287 778 969 0,'0'0'40'0,"0"0"-32"16,-3 0 39-16,3 0 7 0,-7-11 2 0,3 5 0 16,1 0-13-16,-1 0-3 0,4 6 0 0,-3-9 0 0,-1 3-9 0,1 0-3 15,-1 1 0-15,4 5 0 0,0-6-5 0,0 0-2 16,-4 0 0-16,4 0 0 0,0 0-6 16,0 0-2-16,0-3 0 0,0 9 0 0,0 0-4 0,0 0-1 15,0-5 0-15,0-1 0 0,0 6 0 0,0 0 0 16,0 0 0-16,0 0 0 0,0 0 3 0,0 0 0 15,0 0 0-15,0 0 0 0,0 0 16 0,0 0 3 16,0 0 1-16,4 6 0 16,0-6 9-16,-1 5 3 0,1 4 0 0,-1-3 0 0,1 0-11 0,-1 6-3 15,1 0 0-15,-1-7 0 0,1 7-1 0,-1-3 0 16,1 3 0-16,-4 5 0 0,3-5-19 0,1 3-9 16,-1 2 8-16,-3-5-8 0,4 0 12 0,-1 0-4 15,1 2 0-15,-1 4 0 0,1 0-8 0,-4-7 12 0,4 4-12 0,-1 9 12 16,-3-13-12-16,4 1 0 0,-1 9 0 15,1-9 8-15,-4 5-8 0,3-5 0 0,1 3 0 0,-1 2 0 16,-3 1 0-16,0-6 8 0,0-3-8 16,4 8 8-16,-1-5 3 0,-3 0 0 15,4-6 0-15,-4 8 0 0,0-2 2 0,3-6 1 0,-3 6 0 0,0-6 0 16,4-1-2-16,-1 7 0 0,-3-12 0 0,0 6 0 16,0-6-12-16,0 0 0 0,4 3 0 0,-4-3 0 15,3 6 8-15,-3-6-8 0,0 6 0 0,0-6 0 16,0 0 0-16,0 0 0 0,0 0 0 0,4 6 0 15,-4-6 0-15,0 6 0 0,0-6 0 0,3 11 0 16,-3-5 0-16,0 0 0 0,0-6 0 0,4 6 0 16,-4 0 0-16,0-6 0 0,0 6 0 0,0-6 0 15,0 0 0-15,0 0 0 0,0 0 0 16,0 0 0-16,0 0 0 0,0 0-10 0,0 0 10 0,0 8-12 16,0-8-14-16,0 0-3 0,0 0-1 0,0 0 0 15,0 0 11-15,0 0 3 0,0 0 0 0,0 0 0 16,0 0 4-16,0 0 0 0,0 0 1 0,0 0 0 0,0 0 2 0,0 0 0 15,0 0 0-15,0 0 0 16,0 0-23-16,0 0-4 0,0 0 0 0,4 12-1 16,-1-12 16-16,1 6 3 0,-1 6 1 0,-3-6 0 0,4 0 17 0,-4-6 0 15,3 6 0-15,-3-1 0 0,4 4 0 0,-4-9 0 16,0 6 0-16,0-6 0 16,0 0 0-16,0 0 0 0,0 0 0 0,0 0 0 0,0 0-13 0,0 0 4 0,0 0 1 15,0 0 0 1,0 0-169-16,0 0-34 0</inkml:trace>
  <inkml:trace contextRef="#ctx0" brushRef="#br0" timeOffset="-10875.957">28533 1563 664 0,'-18'0'13'0,"11"0"5"0,0 0-18 0,0 0 0 0,0 0 0 0,0 0 0 16,-4 0 23-16,4 0 1 0,0 0 0 0,0 0 0 15,0 0-13-15,0 0-3 0,0-6 0 0,0 6 0 16,7 0 28-16,-7 0 4 0,7 0 2 0,0 0 0 16,-4 0-13-16,4 0-2 0,-7 0-1 0,7 0 0 15,-7 0-1-15,7 0 0 0,-7 0 0 0,7 0 0 16,-4 0-1-16,4 0-1 0,-7 0 0 0,7 0 0 15,-7 0-6-15,7-967-1 0,0 1934 0 0,-7-961 0 16,7-6 15-16,0 0 2 0,0 0 1 0,0 0 0 16,-7 0-4-16,7 0-1 0,0 0 0 0,0 0 0 15,0 0 0-15,0 0 0 0,0 0 0 0,0 0 0 16,0 0 0-16,0 0 0 0,0 0 0 0,0 0 0 16,0 0 6-16,0 0 1 0,0 0 0 0,0 0 0 15,0-6-2-15,0 1 0 0,4-4 0 0,-1 3 0 16,1-6-1-16,-1 6 0 0,1-6 0 0,-1 1 0 15,4-4-33-15,1 3 0 0,-1-5 0 0,3 5 0 16,-3-3 13-16,4 3-4 0,-4 1-1 0,3-1 0 16,1 6-8-16,-4-6 0 0,4 3 0 0,-1-2 0 15,1 5 0-15,3-6 0 0,-3 0 0 0,3 0 0 16,0-2 0-16,0 2 0 0,4 0 0 0,-4 1 0 16,0-1 0-16,3 3 0 0,-3 3 0 0,1-6-11 15,2 1 11-15,-3 5 9 0,4 0-1 0,-4 0-8 0,0-6 12 16,4 3-12-16,-4-2 12 0,4 5-12 0,-4 0 12 0,3-6-12 15,-3 6 12-15,1-6-12 16,2 4-36-16,1 2-15 0,-1-6-2 0,5 6-1 0,-5-6 102 0,1 1 21 16,-4 5 4-16,4-3 1 0,-1 3-53 15,-3-6-10-15,4 0-3 0,0 7 0 16,-1-7 4-16,-3 0 1 0,4 3 0 0,-4-3 0 0,4 7-13 0,-1-7 0 0,1 6 0 16,0-6 0-16,-1 3 0 0,1 3 12 0,-4-5-1 0,4 5-1 15,-4 0-10-15,4 0 0 0,-1 0-10 0,-3 0 10 16,4 0 0-16,-4 1-9 0,0-4 9 0,0 3 0 15,4-6 0-15,-4 6 0 0,4 0 0 0,-4-5 0 16,0 5 0-16,0 0 8 0,0-3-8 0,0-3 11 16,0 6-11-16,0 1 0 0,4-1 0 0,-7 0 0 15,3 6 0-15,-4-6 0 0,1-6 0 0,3 9 0 16,-3-3 0-16,3 6 0 0,-4-6 0 0,1 1 0 16,-1 5 0-16,1-6 0 0,0 6 0 0,-1 0 0 15,1-6 0-15,-4 6 0 0,3 0 0 0,-2 0 8 16,-1-6-8-16,0 6 0 0,0 0 9 0,0 0-9 15,0 0 0-15,0 0 0 0,-4 6 0 0,4-6 0 16,-7 0 0-16,4 0 0 0,-4 0 0 0,0 0 0 0,0 0-12 0,0 0 0 16,0 0 0-16,0 0 0 15,4 6-10-15,-4-6-2 0,0 0-1 0,0 6 0 16,-4-1-13-16,4 1-2 0,-4 0-1 0,4 9 0 16,0-3-17-16,0-1-3 0,0 1-1 0,0 0 0 15,0 3-38-15,0 2-7 0,0 1-1 0</inkml:trace>
  <inkml:trace contextRef="#ctx0" brushRef="#br0" timeOffset="6312.191">30307 902 557 0,'-7'-6'11'0,"7"6"5"0,0 0-16 0,0 0 0 0,0 0 0 0,0 0 0 15,0 0 48-15,0 0 6 0,0 0 2 0,0 0 0 16,0 0-7-16,0 0-1 0,0 0 0 0,0 0 0 16,0 0-20-16,0 0-5 0,0 0-1 0,0 0 0 15,0 0 11-15,0 0 3 0,0 0 0 0,0 0 0 16,0 0-5-16,0 0-1 0,0 0 0 0,0 0 0 16,0 0-6-16,0 0-2 0,0 0 0 0,0 0 0 15,0 0-8-15,0 0-2 0,4-12 0 0,-4 12 0 16,0 0 3-16,0 0 0 0,3-6 0 0,-3 6 0 15,0 0 4-15,0 0 1 0,0 0 0 0,0 0 0 16,0 0-4-16,0 0-1 0,0 0 0 0,0 0 0 16,0 0-3-16,0 0-1 0,4 0 0 0,-4 0 0 15,7 6 8-15,-4 6 1 0,1-6 1 0,-1 6 0 16,1-1 16-16,-1-2 3 0,1 3 1 0,-1 0 0 16,1-1-33-16,-1 1-8 0,5 3 0 0,-1-3 0 15,-4-1 0-15,4 1 8 0,0 0-8 0,-3 3 8 16,3-9-8-16,-4 5 0 0,1 7 0 0,3-6 8 0,-4-6-8 15,4 8 0-15,-3-2 0 0,0 0 0 0,-4 5 10 16,3-2-10-16,-3 3 12 0,0-6-12 0,4 11 18 16,-4-8-3-16,0 8-1 0,0-5 0 15,3-6 1-15,-3 8 0 0,0-2 0 0,0 0 0 0,0 2 5 0,0-8 2 16,4 11 0-16,-4-11 0 16,3 3-22-16,-3-3 9 0,4 5-9 0,-1-11 0 0,-3 3 0 0,4 3-9 0,-1-6-1 15,-3-1 0-15,4 1 10 0,-4 6 11 0,0-6-3 0,3 0 0 16,-3 0-8-16,0-6 0 0,0 9 0 0,0-9 0 15,4 5 0-15,-4 7-9 0,0-12 9 0,0 6-13 16,3 0-3-16,-3 0 0 0,0 0 0 0,-3 5 0 16,3-5-9-16,0 3-3 15,-4-3 0-15,4 0 0 0,0 6-8 16,-3-1-3-16,3-5 0 0,-4 0 0 0,4 0-10 0,-3 3-3 16,3-3 0-16,-4 6 0 0,4-1 8 0,-3 1 2 0,3-6 0 15,0 9 0-15,-4-4-14 0,4 1-4 0,0-6 0 16,0 12 0-16,0-12-11 0,-3-1-2 0,3-5-1 15,0 9 0-15,-4 3 12 0,4 0 2 16,0 0 1-16,0-1 0 0,0-5 18 0,0 9 3 0,0-3 1 0,0-6 0 16,-3 5-22-16,3-5-4 15</inkml:trace>
  <inkml:trace contextRef="#ctx0" brushRef="#br0" timeOffset="30245.489">12598 655 942 0,'0'0'20'0,"0"0"4"0,-4 6-24 0,1 0 0 0,-1 0 0 0,4-1 0 15,-3 4 41-15,3-3 4 0,0 0 1 0,0 0 0 16,0 0-20-16,0-6-4 0,0 6-1 0,0 5 0 15,0-11-4-15,0 6-1 0,0-6 0 0,0 0 0 16,0 0 0-16,0 0 0 0,0 0 0 0,0 0 0 16,0 0 27-16,0 0 5 0,0 0 0 0,0 0 1 15,0 0 0-15,0 0 0 0,0 0 0 0,0 6 0 16,3-3-15-16,-3 9-3 0,4-6-1 0,-4 6 0 16,3-1 13-16,-3 7 2 0,4 2 1 0,-4-2 0 15,3 6-14-15,-3-4-2 0,4 10-1 0,-4-4 0 16,0 3-13-16,0-2-4 0,0 2 0 0,0 4 0 0,0-4-12 0,3-2 8 15,-3 2-8-15,4 3 0 0,-4-2 8 0,0-1-8 0,0-2 0 16,3 2 0-16,-3-9 0 0,0 10 8 0,0-12-8 16,0-4 0-16,0 4 0 0,0-6 0 0,0-1 0 0,4-5 0 15,-4 0-20-15,3 3 2 0,-3-9 1 0,4 6 0 32,3-6-12-32,-4 0-3 0,5 0 0 0,2 6 0 15,-3-12-150-15,4 6-30 0</inkml:trace>
  <inkml:trace contextRef="#ctx0" brushRef="#br0" timeOffset="32226.658">30536 884 573 0,'0'0'12'0,"0"0"3"0,0 0-15 0,0 0 0 0,0 0 0 0,0 0 0 16,8 6 31-16,-5 0 3 0,4 0 1 0,-3-6 0 15,-1 6 16-15,1 0 3 0,-1-6 1 0,-3 0 0 16,4 5 9-16,-1 1 1 0,1 3 1 0,-1-3 0 0,1 6 5 15,-1-6 1-15,1 0 0 0,-1 5 0 16,-3-5-28-16,0 9-4 0,4-3-2 0,-4-1 0 16,0 1 0-16,3 0 0 0,-3 3 0 0,4-4 0 15,-4 7-6-15,0-6 0 0,4 3-1 0,-1 2 0 16,-3 1-7-16,4-6 0 0,3 5-1 0,-4 4 0 16,4-4-2-16,0 4 0 0,0-3 0 0,0 5 0 15,4-5-9-15,0 8-1 0,-4-8-1 0,3 0 0 16,1 2-10-16,-4-2 0 0,3 5 0 0,-3-2 8 15,4-4-8-15,-4 1 0 0,0 3 0 0,-3-4 0 16,3 1 0-16,-4-3 8 0,4 8-8 0,-3-5 0 16,-1-1 0-16,-3-2 8 0,0 3-8 0,0-1 0 15,0 1 8-15,0-3-8 0,0 2 0 0,-3 1 8 16,3-6-8-16,-4 8 10 0,1-8-10 0,-1 0 10 0,1 6-10 0,-1-4 0 16,1-8 0-16,3 6 0 0,-4 6 15 0,1-13 1 15,-1 4 0-15,1 3 0 0,-1 0-16 0,1-6-10 0,-1 5 2 0,4-5 0 16,-4 0 8-16,4 3 0 0,-3 3 0 0,3-6 0 15,0-6 0-15,0 5 8 0,0-5 0 0,0 0 0 32,0 0-32-32,0 0-7 0,0 0-1 0,0 6 0 15,0-6-23-15,0 0-5 0,0 0 0 0,0 12-1 16,0-12-8-16,0 0-2 0,0 0 0 0,0 6 0 0,0-6-94 16,-7 6-19-16</inkml:trace>
  <inkml:trace contextRef="#ctx0" brushRef="#br0" timeOffset="20084.707">3965 3086 1414 0,'0'0'40'0,"0"0"9"0,0 0-39 0,-3 6-10 0,3-6 0 0,0 0 0 15,0 0 52-15,0 0 9 0,0 0 2 0,0 0 0 16,0 0-1-16,0 0 0 0,0 0 0 0,0 0 0 16,0 0-24-16,0 0-5 0,0-6-1 0,0 6 0 15,-4-6-5-15,4 0-2 0,0 6 0 0,0 0 0 16,-3-5-25-16,3 5 0 0,0 0 8 0,0 0-8 0,-7-6 12 0,3 6 1 15,4 0 0-15,0 0 0 16,-7 0-5-16,0 0 0 0,0 0-8 0,3 0 12 0,-3 0-12 0,0 0 9 16,-3 0-9-16,-1 0 8 15,4 6 1-15,-4-6 0 0,8 5 0 0,-4 1 0 0,0-6-1 0,0 6 0 16,-4-6 0-16,4 6 0 16,0 0 0-16,-4 0-8 0,8 3 12 0,-4-4-4 0,3 1 0 0,-3 0-8 15,0 0 12-15,4 0-4 16,-4 0 2-16,3 0 0 0,-3 0 0 0,4 0 0 15,-1 2-10-15,-3-2 0 0,3 6 0 0,4 0 8 0,-3-6-8 16,3 5 12-16,0-5-12 0,0 3 12 16,0 3-12-16,0-6 0 0,3 5 9 0,-3-5-9 15,4 0 0-15,-4 0 0 0,3 3 0 0,1 3 0 0,0-6 0 0,6-1 0 16,-6 1 0-16,3 6 0 0,-4-6 0 0,4 0 0 0,-3 0 0 16,3 0 0-16,-4 2 0 0,4-2 0 0,4 0 0 0,0-6 0 15,-4 12 0-15,3-6 0 0,-3 0 0 0,4 0 0 16,-4-3 0-16,4-1-10 0,6 1 1 15,-6 0 0-15,-1 0-13 0,-3 3-2 0,4-6-1 0,3 0 0 16,-3 6-19 0,6 0-4-16,-3-6-1 0,8 6 0 0,-5-6-37 0,-3 6-7 0,0-6-2 0,4 6 0 15,-4-6-108-15,0 0-21 0</inkml:trace>
  <inkml:trace contextRef="#ctx0" brushRef="#br0" timeOffset="21000.909">4290 3113 740 0,'0'0'15'0,"0"0"5"0,-4-6-20 0,1 3 0 0,3-3 0 0,-4 0 0 16,4 6 57-16,-7-6 8 0,7 6 2 0,-7-6 0 15,0 6-3-15,7 0-1 0,-7 0 0 0,0 0 0 16,0 0 1-16,0 0 1 0,0 0 0 0,0 6 0 16,0-6-12-16,0 6-2 0,0-6-1 0,-1 6 0 15,1 0-5-15,0 3-1 0,4-9 0 0,-1 5 0 16,-3 1-1-16,7-6-1 0,-7 6 0 0,7-6 0 15,-3 6-7-15,-4 0-2 0,7-6 0 0,-11 6 0 0,8 6-13 0,-1-9-4 16,4-3 0-16,-4 5 0 16,1 1-4-16,3 6-2 0,-4-6 0 0,4 6 0 15,0-6-10-15,4-1 0 0,-1 4 0 0,1-3 0 16,0 0 0-16,-1 6 0 0,1 0 0 0,3-1 0 16,-4 1 0-16,1 0 0 0,-1 3 0 0,1-4 0 15,-1 7 0-15,4-6 0 0,-3 2 0 0,-4-2 0 16,3 0 15-16,-3-6-3 0,0 6 0 0,4-9 0 15,-4-3 7-15,3 5 1 0,1 1 0 0,-4-6 0 16,0 0-4-16,0 0 0 0,3 6 0 0,-3-6 0 16,8 6-5-16,-1 0-2 0,-4-6 0 0,4 0 0 0,0 0 2 15,0-6 0-15,0 0 0 0,4 0 0 0,-4 0-3 16,7 1-8-16,-3 2 12 0,-4-9-4 0,3 6-8 0,-6-6 0 16,3 6 0-16,3-5 0 0,-2-1 0 0,2 3 13 0,-3-3 0 0,0 0 0 15,0 7-13-15,-3-7-16 0,3 0 3 0,-4 9 1 16,1-9 12-16,3 6 12 0,-3 1-3 0,-1-1 0 15,4-6-9-15,-7 0 0 0,0 3 0 0,-7-2 8 16,7-1-8-16,-3 0 0 0,-1-6 9 0,0 10-9 16,1-10 19-16,-4 6-1 0,0 6 0 0,0-5 0 15,0-4-18-15,0 3 0 0,3 6 0 0,-3-5 0 16,0 5 0-16,3-6 0 0,1 6 0 0,-4-3 0 16,3 9 0-16,1-6 0 0,3 6 0 0,-4-6 0 0,4 6 0 0,0 0 0 15,0 0 0-15,0 0 0 16,0 0-27-16,-7-5-2 0,7 5-1 15,0 0 0-15,0 0 18 0,0 0 3 0,0 0 1 0,0 0 0 16,0 0-4-16,-3 0-1 0,3 0 0 0,0 0 0 16,0 0 5-16,-7 5 8 0,7-5-13 0,-4 12 5 15,1-9-3-15,-1 3 0 0,-3 0 0 0,3 6 0 16,1-6-24-16,-4-1-5 0,7-5 0 0,-4 6-1 16,-3 0-27-16,0 0-4 0,4-6-2 0,3 0 0 15,-7 6-20-15,7-6-4 0,0 0-1 0</inkml:trace>
  <inkml:trace contextRef="#ctx0" brushRef="#br0" timeOffset="21707.013">4583 3124 752 0,'0'0'32'15,"0"0"-32"-15,0 6 77 0,0-6 10 16,-7 6 1-16,7-6 1 16,-4 6-13-16,4-6-4 0,4 12 0 0,-4-6 0 0,3 0-16 0,-3 2-4 15,0-8-1-15,0 6 0 16,0 0-5-16,0-6-1 0,0 0 0 0,0 6 0 16,4 6-7-16,-4-6-2 0,0-6 0 0,3 5 0 15,-3-5 0-15,4 6 0 0,-4-6 0 0,0 3 0 16,0-3 0-16,0 0 0 0,0 0 0 0,0 9 0 15,0 6-12-15,0-9-4 0,0 5 0 0,3-5 0 16,-3 6-4-16,0 0-2 0,4 3 0 0,-4-10 0 16,3 7-4-16,1 6-1 0,3-9 0 0,-4 2 0 15,4 1-9-15,0 0 0 0,1-6 0 0,2 6 0 16,-3-9 21-16,0 5-1 0,0 1 0 0,0-3 0 0,0 0-20 16,0 0 0-16,0-6 0 0,4 6 0 0,-4-6 0 0,0 6 0 15,-3-6 0-15,3 0 0 0,0 0 0 0,0-6 0 0,0 6 0 16,0-6 0-16,4 0 14 0,-4 0-2 0,-4 0 0 0,4-9 0 15,-3 10 0-15,-4-7 0 0,0-6 0 0,3 6 0 16,1-2 7-16,-4-4 1 0,3 6 0 0,1-5 0 16,-1 5-20-16,1 3-16 0,-1-3 4 0,-3 1 0 15,4-1 12-15,-4 0 16 0,3 0-3 0,-3 3-1 16,0 4-12-16,0-1 0 0,4-12 0 0,0 12 0 16,-4-6 0-16,0 4 0 0,0 2 0 0,0 0 0 15,0 0 0-15,0 0-13 0,0 0 2 0,0 6 1 16,0 0-9-16,-4-6-1 0,4 6-1 0,0 0 0 15,0 0-10 1,-4-6-1-16,-3 6-1 0,7 0 0 0,0 0 0 16,0 0 0-16,0 0 0 0,0 0 0 0,0 0-21 0,0 0-4 0,0 0-1 0,0 0 0 15,-3 0-156-15,3 0-31 0</inkml:trace>
  <inkml:trace contextRef="#ctx0" brushRef="#br0" timeOffset="22491.719">5038 3260 1310 0,'0'0'37'0,"0"0"8"0,0 0-36 0,0 0-9 0,0 0 0 0,0 0 0 15,0 0 72-15,0 0 13 0,0 5 3 0,0 1 0 16,3 0-16-16,-3 0-4 0,0 3 0 0,0-3 0 15,0 6-9-15,0-7-3 0,4 7 0 0,-1-6 0 16,1 6-22-16,-1-3-5 0,1 2-1 0,3-5 0 16,-7 6-9-16,3 0-3 0,1 0 0 0,3-7 0 15,-3 10 4-15,-1-3 0 0,4 0 0 0,-3-6 0 16,3 5-10-16,-4 1-2 0,1-3 0 0,-1 3 0 16,1-6-8-16,-4 5 8 0,0-5-8 0,0-6 8 15,0 0-8-15,0 0 8 0,0 0-8 0,0 0 8 16,0 0 16-16,0 0 2 0,0 0 1 0,-7 0 0 15,0 0 0-15,0 0 0 0,0-6 0 0,0 6 0 16,-4-6-8-16,4 1-2 0,0-1 0 0,3 0 0 16,-3 0-8-16,0-9-1 0,7 3-8 0,-3 7 12 15,-1-7-12-15,4-6 0 0,-3 6 0 0,3 4 0 16,0-4 0-16,0 0-10 0,0 0 10 0,0-2-12 16,0 5 12-16,3-6 0 0,-3 9 0 0,0-6 0 0,4 7 0 15,-4-1 0-15,0-3 0 0,0 0 0 0,0 9 0 0,3-9-8 0,-3 9 8 16,0 0 0-16,0 0 0 0,0 0 0 0,0 0 0 0,0 0 0 15,0 0 0-15,0 0 0 0,0 0 0 0,0 0 0 16,0 0 0-16,0-6 0 0,0 6 0 0,0 0 0 16,4-6 0-1,-1 1 0-15,1-1 0 0,-4 0 0 0,3 6 0 16,1-12 0-16,-1 6 0 0,1 0-8 0,-1 3 8 0,-3-3 0 16,7 1-9-16,-3-1 9 0,3 6-11 0,0-6 3 0,0 0 0 0,0 6 0 15,0 0-6-15,0 0-1 0,0 0 0 16,0 0 0-16,4 0-2 0,-4 0-1 0,0 0 0 0,-3 0 0 15,-1 6-2-15,4 0 0 0,-3-6 0 0,3 0 0 16,-7 0-21-16,0 0-5 16,3 0-1-16,-3 0 0 0,4-6-13 0,-1 0-4 0,1 6 0 15,-4 0 0-15,7 0 6 0,-3-6 1 0,3 6 0 0,-4 0 0 16,4-6 0-16,0 6 0 0,0-6 0 0,0 6 0 16,4 0-28-16,-1-6-6 0,1 6-1 0</inkml:trace>
  <inkml:trace contextRef="#ctx0" brushRef="#br0" timeOffset="23205.889">5475 3236 1325 0,'0'0'37'0,"0"0"9"0,0 0-37 0,0 0-9 0,0 0 0 0,0 0 0 16,0 0 46-16,0 0 7 0,0 0 2 0,0 0 0 15,0 0-15-15,0 0-2 0,0 0-1 0,0 0 0 16,0 0 6-16,0 0 1 0,0 0 0 0,0 0 0 15,0 0-13-15,0 0-3 0,0 0 0 0,-7 12 0 16,7-12-7-16,0 0-1 0,0 0-1 0,0 6 0 16,4 5-6-16,-1-5-1 0,1 6 0 0,-1 0 0 15,4 3 1-15,-3-4 0 0,3 1 0 0,-4 0 0 16,4 0 3-16,4 2 1 0,-8-2 0 0,5 0 0 16,-5 0 6-16,1-7 1 0,-4 1 0 0,3 3 0 15,1 3-2-15,-4-12 0 0,0 0 0 0,3 12 0 16,-3-12-6-16,0 6-2 0,0-6 0 0,0 0 0 15,0 0 3-15,0 0 1 0,0 0 0 0,0 0 0 16,0 0 11-16,0 0 3 0,0 0 0 0,0 0 0 16,-3 0-4-16,-4 0 0 0,3 0 0 0,1 0 0 15,-5 0-14-15,8 0-3 0,-10-6-1 0,3 0 0 16,3 6-10-16,-3-6 0 0,4-6 0 0,-4 12 0 0,3-9 0 16,1 3 0-16,-1 1 0 0,-3-1 0 15,4 0 0-15,-1 0 0 0,-3-6 0 0,0 6 0 0,0 0 0 0,3-2 0 16,1 2 0-16,-4 0 0 0,3-6 0 0,1 6 0 0,-1-6 0 15,4 7 0-15,-3-1 0 0,3-6 0 16,0 12 0-16,-4-9 0 0,1 3-10 0,3 0 10 0,0-5 0 0,3-1-9 16,1-3 9-16,-1 3 0 0,4 1 0 15,0-7-8-15,4 12 8 0,-4-6-13 0,3-2 5 0,-2 8 8 16,2-6 0-16,1 0 0 0,-1 6 0 0,1 0 0 16,3 1-10-16,-3 5 10 0,-4-6-13 0,3 3 5 15,1 3-10-15,-1 0-2 0,-3 0 0 16,4 0 0-16,-4 0-8 0,0 3-1 15,-3 3-1-15,3-6 0 0,0 0-3 16,-7 0-1-16,7 5 0 0,0-5 0 0,3 6-6 16,-2-6 0-16,-1 6-1 0,0-6 0 0,3 6-18 0,1 0-3 0,-1-6-1 0,1 12 0 15,0-6-11-15,3-6-2 0,-4 6-1 0</inkml:trace>
  <inkml:trace contextRef="#ctx0" brushRef="#br0" timeOffset="23630.198">5976 3215 1257 0,'0'0'26'0,"-7"0"6"0,7 0-32 0,0 0 0 16,0 0 0-16,-11 6 0 0,11-6 65 0,0 0 7 0,0 0 0 0,0 0 1 15,-7 3-22-15,7-3-5 0,0 0-1 0,-7 3 0 16,7-3-17-16,-3 9-3 0,3-9-1 0,0 12 0 15,0 0 1-15,0-7 0 0,3 7 0 0,-3 3 0 16,4 3 8-16,-4-7 2 0,3 13 0 0,4-9 0 16,-7 2 1-16,4 1 1 0,-4-3 0 0,3-4 0 15,-3 7-13-15,4-12-2 0,-4 6-1 0,4-7 0 16,-4-5-11-16,0 0-2 0,0 0-8 0,0 0 12 16,0 0-12-16,-8 0 0 0,1-5 0 0,0 5 0 15,0-12-48 1,0 6-16-16,0-12-4 0</inkml:trace>
  <inkml:trace contextRef="#ctx0" brushRef="#br0" timeOffset="23889.472">5846 2889 866 0,'0'-17'24'0,"0"11"6"0,0-6-30 16,0 3 0-16,3 3 0 0,-3-6 0 0,0 1 72 0,4 5 9 0,-1 0 2 0,-3 6 0 16,0 0-7-16,0 0 0 0,0 0-1 0,0 0 0 15,0 0-15-15,0 0-2 0,4 0-1 0,-4 0 0 16,0 0-42-16,0 0-15 0,0 0 9 0,0 0-9 16,0 0-10-16,0 0-7 0,0 0-2 0,0 0 0 15,0-12-48-15,0 9-9 0,3-3-3 16</inkml:trace>
  <inkml:trace contextRef="#ctx0" brushRef="#br0" timeOffset="24647.791">6181 3254 1116 0,'0'0'23'0,"0"0"6"0,0 0-29 16,0 0 0-16,0 0 0 0,0 0 0 0,0 0 96 0,0 0 12 0,0 0 4 0,0 0 0 31,0 0-32-31,0 0-7 0,0 0-1 0,0 0 0 0,0 0-26 0,0 0-6 0,0 6 0 0,0-6-1 16,0 5-15-16,3 1-2 0,1 0-1 0,-1 0 0 16,-3-6-5-16,7 9-2 0,-3-6 0 0,-4-3 0 15,10 3 3-15,-6-3 1 0,3 6 0 0,0-6 0 16,0 0-18-16,0 0 0 0,0 0 0 0,0 0 0 15,-7 0 9-15,0 0-9 0,7 0 0 0,-7 0 9 16,11 0-9-16,-4-6 10 0,-4 0-10 0,1 0 10 16,3 3-1-16,0 3 0 0,0 0 0 15,0-6 0-15,0 0-1 0,0 0 0 0,-3-5 0 0,3-1 0 16,-4-6-8-16,1 9 10 0,0-2-10 0,-1-7 10 16,1 6-10-16,-4-2 0 0,3 2 0 0,-3 0 8 15,0 0-8-15,0 6 0 0,0-8 0 0,0 2 0 16,-3 6 0-16,-1 0-17 0,4 0 4 0,-3 1 1 15,-1-1 0-15,-3 0 1 0,0 0 0 0,-4 6 0 16,4 0-1-16,-3 0-1 0,-1 6 0 0,0 0 0 0,4-6 13 0,-10 6-11 16,6-1 11-16,-3 1-10 0,0 0 10 0,0 0 0 15,0 6 0-15,3 2-8 0,1-8 8 0,3 6 0 16,0 6 0-16,-1-9 8 16,-2 2 0-16,6 7 0 0,1-6 0 0,-1 5 0 15,4-5-8-15,0 3 8 0,0-3-8 0,4 5 8 0,-1-8-8 16,-3 9 0-16,4-1 0 0,3-5 0 0,0 6 0 15,-3 2 0-15,-1-2 0 0,1-6 0 0,3-1 12 0,0 4 2 16,-4-3 0-16,4 0 0 0,0-1 2 0,-3-5 1 16,-1 6 0-16,4-3 0 0,0-3 3 0,1 0 0 15,-1 5 0-15,0-5 0 0,0 6-20 0,3-9-19 0,-3 3 4 0,7 0 1 16,-7 0 23-16,1 0 5 0,6-6 1 0,-4 5 0 16,8-5-15-16,-4 6 0 0,0-6 0 0,0 0 0 15,7-6-12-15,-10 6-4 0,3 0-2 0,4-5 0 16,-4-1-42-1,3-3-8-15,1 0-1 0</inkml:trace>
  <inkml:trace contextRef="#ctx0" brushRef="#br0" timeOffset="25235.01">6632 2666 1462 0,'0'0'30'0,"0"0"8"0,-7-6-30 15,7 6-8-15,0 0 0 0,0 0 0 16,0 0 76-16,0 0 13 0,0 0 3 0,0 0 1 0,0 0-40 0,0 0-8 0,0 0-1 0,0 0-1 16,0 0-25-16,0 0-5 0,0 0-1 0,0 0 0 15,-3 9-12-15,3-3 11 0,0 5-11 0,3 1 10 16,-3-6 11-16,4 6 3 0,-1-1 0 0,1 4 0 15,-1-9 1-15,1 6 1 0,3 5 0 0,0-5 0 16,-4 3-4-16,-3-3-1 0,8 11 0 0,-5-8 0 16,1 8-1-16,3-5 0 0,-4 6 0 0,4 2 0 15,0-2 4-15,-3 2 1 0,3-2 0 0,0 2 0 16,0 3-10-16,-4 1-3 0,5-4 0 0,-5 4 0 16,4-4 9-16,-3 3 2 0,3-2 0 0,0 2 0 15,-4-2-11-15,8-4-3 0,-4 7 0 0,-4-4 0 16,1-2-9-16,-1 2 10 0,1-8-10 0,0-1 10 15,-1 4-10-15,1-3 0 0,-4-7 0 0,0 1 0 16,3-3 8-16,-3 0 0 0,0-9 0 0,4 3 0 16,-4-3-8-16,0 0 0 0,0 0 0 0,0 0 0 15,0 0 0-15,0 0-17 0,0 0 4 0,0 0 1 16,0 0-44-16,0 0-9 0,0 0-2 0,0 0 0 16,0 0-39-16,0 0-8 0,0 0-2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9:53:49.2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9105 5062 406 0,'0'0'17'0,"0"0"-17"31,0 0 16-31,0 0 0 0,0 0 0 0,0 0 0 0,0 0-16 15,0 0 0-15,0 11 0 0,0-11 0 0,4 12 0 0,-4-12 0 0,3 6 0 0,1-3 0 16,3 3 0-16,-4-6-11 0,4 6 11 0,0-6-10 16,-7 0-8-16,4-6-2 0,3 6 0 0,-3-3 0 15,3 3 20-15,-4 3 14 0,4-3-2 0,0 0-1 16,-7 0-11-16,4-3-17 0</inkml:trace>
  <inkml:trace contextRef="#ctx0" brushRef="#br0" timeOffset="553.636">9148 4976 405 0,'0'0'8'0,"0"0"4"16,-4-2-12-16,0-1 0 0,1 0 0 0,-4 0 0 16,7 3 68-16,-4-3 11 0,1-3 2 0,-1 6 1 0,1-6-9 15,-1 0-1-15,4 0-1 0,-3 0 0 16,-1 0-35-16,4 6-6 0,-3-5-2 0,3 5 0 0,0 0 29 15,0 0 6-15,0 0 1 0,0 0 0 0,0 0-52 0,0 0-12 16,0 11 0-16,0 1 0 0,3 0 0 0,-3 0 0 0,4 8 0 16,-1-2 0-16,1-1 0 0,-1 10 0 15,4-9 0-15,0 8 0 0,0-2 0 16,1-1 0-16,-1-5 0 0,-4 8 0 16,4-8 0-16,-3 8 0 0,-1-2 0 0,1-4 0 0,-1 4 0 0,-3-1 0 15,4-5 0-15,-4 8 0 0,0-8 54 0,-4-3 8 0,1 8 2 0,-1-5 0 16,1 0-52-16,-4-1-12 0,3 4 0 0,-3 2 0 15,0-8 0-15,0 3 0 0,0-1 0 0,0-2 0 16,0 3 36-16,3-1 5 0,-3-5 1 0,4-6 0 16,-1 9-27-16,1-9-6 0,3-6-1 0,0 0 0 15,0 0-8-15,0 0 0 0,0 0 9 0,-7 5-9 16,7-5 0-16,0 0 8 0,0 0-8 0,0 0 0 16,0 0 0-16,0 0 8 0,0 0-8 0,-8 0 0 15,1 6 0-15,0-6 8 0,0 0-8 0,-3 0 0 16,3 0 0-16,0-6-13 0,0-2 1 0,-4-1 1 15,4-6-33-15,-7-3-8 0,3-2 0 0</inkml:trace>
  <inkml:trace contextRef="#ctx0" brushRef="#br0" timeOffset="973.972">8632 4882 850 0,'-3'-6'17'0,"-4"1"6"0,3-1-23 0,4 0 0 0,-3 0 0 0,3 6 0 15,0 0 56-15,0 0 6 0,0 0 2 0,-4-6 0 16,4 6 0-16,0 0 0 0,0 0 0 0,0 0 0 15,0 0-52-15,0 0-12 0,0 0 0 0,0 0 0 16,0 0 0-16,7-3 0 0,0-3 0 16,0 6 0-16,4 0 0 0,0-6 0 0,3 6 0 0,0 6 0 15,4-6 10-15,-1 9-1 0,1-3 0 0,-1 0 0 16,5 0-9-16,-5 0 0 0,4-6 0 0,1 5 0 16,-1 1 0-16,-4-6 0 0,1 0 0 0,3 0 8 15,-3 0-8-15,-1 0 8 0,1 0-8 0,3 0 8 16,-3 0 4-16,3-6 0 0,0 6 0 0,4-5 0 15,0 5-32-15,-4 0-5 0,0 0-2 0,4 0 0 16,-1 0 47-16,1 0 8 0,3 0 3 0,-3 0 0 16,0 5-23-16,-1 1-8 0,-3-6 0 0,4 12 0 15,-4-12-123-15,-3 6-30 0</inkml:trace>
  <inkml:trace contextRef="#ctx0" brushRef="#br0" timeOffset="1999.338">9232 5438 846 0,'0'0'17'0,"0"0"6"0,0 6-23 0,0-6 0 0,0 6 0 0,4 3 0 16,-4-4 73-16,3 1 11 0,4-3 1 0,-3 0 1 15,3 3-22-15,0-6-5 0,0 0-1 0,4 6 0 16,-4-6-20-16,7 6-4 0,-4-6-1 0,1 6 0 16,3-6-17-16,0 0-3 0,0 0-1 0,-3 0 0 15,3-6-12-15,-3 6 11 0,3 0-11 0,-4 0 10 16,1 0-10-16,-1-6 12 0,1 6-12 0,0-6 12 16,-4 0-12-16,3 0 12 0,-3 3-12 0,0-5 12 15,-3-1-3-15,3 9 0 0,-4-12 0 0,-3 6 0 16,4 0-9-16,-1 0 0 0,-3 0 0 0,4 1 0 15,-4-4-16-15,-4 3-4 0,4 6-2 0,-3-6 0 16,-1 0 30-16,1 0 7 0,-1 0 1 0,-3 0 0 16,0-5-28-16,0 5-6 0,-3 3-1 0,-1 3 0 15,0 0 2-15,4 0 0 0,-3 0 0 0,-1 6 0 0,4-3 5 0,-3 8 0 16,3 1 1-16,-1-6 0 0,1 9 3 0,0 2 0 16,0 1 0-16,0 6 0 0,0-7 8 0,4 4 0 0,-4 2 0 15,0-5 0-15,-1 3 0 0,5 2 0 0,-1-2 0 16,1 2 0-16,3-11 0 0,0 6 0 0,0-4 0 0,0-2 0 15,3 6 0-15,1-9 0 0,-1-1 0 0,5 7 0 16,-1 3 0-16,3-7 0 0,-3-2 0 16,7 3 0-16,-3 6 0 0,7-12 0 0,-1 5 0 0,1 1 0 15,3-3 0-15,0-3 0 0,0 0 8 0,1 0-8 16,-1-1-79-16,3-5-20 0</inkml:trace>
  <inkml:trace contextRef="#ctx0" brushRef="#br0" timeOffset="2834.726">10753 5303 914 0,'0'0'20'0,"0"0"4"0,-7 6 0 0,0-6 3 16,0 11-27-16,3-11 0 0,-3 0 0 0,0 6 0 15,3-6 64-15,-3 6 7 0,7-6 1 0,0 0 1 16,0 0-26-16,-3 0-6 0,3 0-1 0,-4 6 0 16,1 0-22-16,-1 0-5 0,1 8-1 0,-1-8 0 15,4 6-31-15,0 0-6 0,0 3-2 0,4 2 0 16,-4 1 43-16,0 2 9 0,0 4 2 0,0-1 0 16,0-2-43-16,0 8-9 0,0-2-2 0,0 2 0 15,0-2 27-15,0-4 0 0,0-5 0 0,0 0 0 16,0-4 0-16,0-2 0 0,-4 6 0 0,4-12 0 15,0-1 44-15,-3 1 13 0,-1-6 3 0,1 3 1 16,-1-3 3-16,4-3 0 0,-4 3 0 0,-3-6 0 0,4 1-49 16,-4-7-15-16,3 0 8 0,-3-3-8 15,0 4 0-15,4-7 0 0,-1 0 0 0,1 1 0 16,-1 2 0-16,4-3 0 0,0 1 0 0,-3-4 0 16,3 9 0-16,0-5 0 0,0-4 0 0,0 9 0 0,0 1 0 0,0-1 0 15,3 0 0-15,-3 0 0 0,4 4 0 0,-1-4 0 0,1 6 0 16,3-6 0-16,-4 6 14 0,1-6-1 0,3 1 0 0,0 2 0 15,-4-3-13-15,4 6 0 0,4-6 0 0,-4-2 0 16,4 5-12-16,3 3 0 0,-4-3 1 0,5 3 0 16,-1 6-13-16,-4 0-2 0,4 0-1 15,-3 6 0-15,-4 0-39 0,4 6-8 0,-4 8-2 0,0-2 0 16,0-3 36-16,-4 14 6 0,1-11 2 0,-1 11 0 16,-3 4 24-16,0-7 8 0,0 9 0 0,-3-2 0 15,3-10 0-15,-4 4 8 0,1-10 0 0,-4 1 1 16,7 0 44-16,-4-4 9 0,4-2 2 0,0 6 0 15,-3-12-4-15,3-6-1 0,0 0 0 0,0 0 0 16,0 0-35-16,0 0-6 0,7-6-2 0,0 0 0 16,0-6-16-16,3 3-14 0,4 0 2 0</inkml:trace>
  <inkml:trace contextRef="#ctx0" brushRef="#br0" timeOffset="3617.426">11070 5462 850 0,'0'0'17'0,"0"0"6"0,0 0-23 0,-7 5 0 0,7-5 0 0,0 0 0 15,0 0 56-15,0 0 6 0,-3 3 2 0,3-3 0 16,0 0-52-16,0 0-12 0,0 0 0 0,0 0 0 16,0 0 54-16,0 0 8 0,0 0 2 0,0 0 0 15,0 0-52-15,0 0-12 0,0 0 0 0,0 12 0 16,3-6 0-16,-3 0 0 0,4 6 0 0,3-7 0 16,-4 4 54-16,4-3 8 0,0 3 2 0,4 0 0 15,-8-9-52-15,-3 0-12 0,0 0 0 0,7 6 0 16,1 0 0-16,-1-6 0 0,0 0 0 0,0 0 0 15,0 0 12-15,0-6-1 0,0 6 0 0,0-6 0 16,-4 0 9-16,5 3 1 0,-1-3 1 0,0-3 0 16,0 0 5-16,0 4 1 0,0-13 0 0,0 6 0 15,-4 3-16-15,4 1-2 0,-3-1-1 0,0-3 0 0,-1 6-9 16,1 0 0-16,-4 6-12 0,0 0 12 16,0 0-29-16,0 0 1 0,0 0 1 0,0 0 0 15,0 0-15-15,-7-6-3 0,7 6-1 0,0 0 0 16,-11 0-7-16,0 6-2 0,1-6 0 0,-1 6 0 0,1-6 63 0,3 6 12 0,-4 0 2 15,0-6 1-15,1 6-37 0,3-6-7 0,-4 0-2 0,1 0 0 16,2 6 23-16,1-3 0 0,4-3 0 16,-4 5 0-16,3-2 26 0,1 3 10 0,3 3 1 0,-4-3 1 15,1 0-27-15,3-6-11 0,0 12 8 16,-4-7-8-16,4 4 23 0,0 3-1 0,4 0 0 0,-1 5 0 16,-3 1-22-16,4 0 0 0,-1 2 0 15,-3-2 0-15,0 0 8 0,4-4 0 0,-1 4 0 0,-3 0 0 16,4-7 0-16,-1 4 0 0,-3 3 0 0,4-7 0 15,-1 1-19-15,5 3-3 0,-1-3-1 0,0-1 0 16,0-5 15-16,3 0 0 0,1 0 0 0,3-6 0 16,0 6 15-16,0-6 5 0,4-6 2 0,0 6 0 15,-1-6-10-15,4 0-3 0,-3-5 0 0,3 5 0 16,0-6-53-16,4 0-12 0,-4 3-1 0</inkml:trace>
  <inkml:trace contextRef="#ctx0" brushRef="#br0" timeOffset="4595.71">11970 5544 922 0,'0'0'26'0,"0"0"6"16,0 0-32-16,0 0 0 0,0 0 0 0,-4 6 0 15,1 5 44-15,3-5 4 0,0 0 0 0,3 3 0 16,-3-3-13-16,0 6-3 0,4-6 0 0,-4 5 0 16,0-5 0-16,3 6 0 0,-3 0 0 0,4-1 0 15,-1-2-4-15,-3 3-2 0,4-6 0 0,-4 6 0 16,0-12-7-16,0 0-2 0,0 0 0 0,0 0 0 16,0 0-2-16,0 0-1 0,0 0 0 0,0 0 0 0,0 0 40 0,0 0 8 15,0 0 2-15,0 0 0 0,0 0-52 0,0 0-12 0,0 0 0 16,0 0 0-16,3-12 0 0,1 12 0 0,-4-12 0 0,3 6 0 15,-3-3 0-15,4 1 0 0,0-1 0 0,-4-3 0 16,3 6 0-16,-3-6 0 0,0 7 0 0,4-4 0 16,-4 0 34-16,3 6 4 0,1-3 1 0,-4 6 0 15,0 0-31-15,3-6-8 0,-3 6 0 0,4 0 0 16,-4 0-30 0,3-6-7-16,4 0-2 0,0 6 0 0,-3-5 39 0,-4 5 0 0,7 0 0 0,0 0 0 15,-4 5 0 1,5-5 0-16,-1 6 0 0,-4 0 0 0,4 0 0 0,4-3 0 0,-4 3 0 0,0 6 0 15,-4-6 0-15,4 5 0 0,0 1 0 0,-3-6 0 16,3 9 0-16,-3-4 0 0,-1 1 0 0,1 0 0 16,-1 0 0-16,1-3 0 0,-1-1 0 0,-3 1 0 15,4-3 0-15,-4 6 0 0,3-6 0 0,-3-6 0 16,0 0 44-16,0 0 16 0,4 0 3 0,-1-6 1 16,1-6-52-16,3-3-12 0,0 4 0 0,4-7 0 15,-4-6 0-15,3-2 0 0,1 2 0 0,-1-2 0 16,1 2 0-16,0-2 0 0,-1 2 0 0,1 1 0 15,-1 5 34-15,-3-2 4 0,0 8 1 0,0 0 0 16,1-2-63-16,-1 5-12 0,-4 3-2 0,-3 6-1 16,0 0 39-16,4 6 0 0,-4 3 0 0,3 5 0 15,-6-2 0-15,3 9 0 0,-4 2 0 0,1 6 0 16,-1-5 0-16,-3 8 0 0,3-8 0 0,1 8 0 16,-4-5 0-16,3 2 0 0,1-5 0 0,3 2 0 0,-4-2 0 15,4-13 0-15,4 4 0 0,-4 3 0 0,0-7 0 16,3-5 0-16,-3-6 0 0,0 0 0 15,0 0 0-15,0 0 0 0,7-6 0 0,0 6 0 0,1-5 44 0,-1-1 16 16,0-6 3-16,0 0 1 16,3 6-103-16,1-3-20 0,-1 4-4 0,5-7-1 15,-5 0-71-15,1 6-14 0,3-3-3 0</inkml:trace>
  <inkml:trace contextRef="#ctx0" brushRef="#br0" timeOffset="5238.195">12788 5426 1036 0,'0'0'23'0,"-7"6"5"0,-3 0 0 0,-1 0 1 0,-3 6-29 0,0-4 0 0,0 1 0 0,-4 0 0 16,4 3 57-16,0 0 6 0,-4-1 1 0,4-2 0 16,0 3 0-16,3 6 0 0,4-7 0 0,-3 1 0 15,6 6-52-15,1-4-12 0,3 4 0 0,3-3 0 16,1-3 0-16,3 5 0 0,0-5 0 0,-4 0 0 16,4-3 0-16,0-1 0 0,4 7 0 0,-4-3 0 15,4-6 0-15,-1 0 0 0,1-6 0 0,3 5 0 16,0-5 36-16,0 0 5 0,0-5 1 0,0 5 0 15,1-6-23-15,-1 0-5 0,0-12-1 0,-4 9 0 16,1 1-4-16,-4-1-1 0,4-3 0 0,-4 6 0 16,-4 0-8-16,1-6 0 0,-1 4 0 0,-3 2-11 15,0-6-15-15,-3 6-3 0,-1 0-1 16,-3 0 0-16,4 0 1 0,-5 1 0 0,1-1 0 0,0-3 0 16,0 6 29-16,0 0 0 0,0 0 11 0,0 3-3 15,0-964-8-15,4 1934-10 0,-1-970 10 0,1 3-13 16,-1 6 13-16,0-3 0 0,1-1-10 0,3 1 10 15,0 6 0-15,0 0 0 0,0 3 10 0,3-4-10 16,1 1 0-16,0 6 0 0,-1-12 0 0,4-1 0 16,0 4 20-16,0 3 6 0,0 6 2 0,4-7 0 15,-4-5-28-15,0 3 0 0,4-3 0 0,-4 6 0 16,0-6 0-16,3 0-16 0,-3-1 3 0</inkml:trace>
  <inkml:trace contextRef="#ctx0" brushRef="#br0" timeOffset="5825.178">12975 5511 1120 0,'-3'12'23'0,"3"-6"6"15,0 3-29-15,0 3 0 0,3-1 0 0,1 1 0 16,-1-6 52-16,1 3 4 0,-1 3 0 0,1-1 1 16,-1-5 50-16,1-6 9 0,3 6 3 0,-4 0 0 15,5 0-57-15,-5-6-11 0,1 12-3 0,-1-6 0 16,1-1-25-16,-1 4-6 0,1-3-1 0,-4-6 0 15,0 0-16-15,0 0 0 0,0 0 0 0,0 0 0 16,0 0 10-16,0 0-2 0,0 0 0 0,0 0 0 16,0 0-8-16,0 0 0 0,0 0 0 0,0 0 0 15,0 0 0-15,0 0 0 0,0 0 0 0,0 0 0 16,-4-6 0-16,1 0 0 0,-1-2 0 0,4-1 0 16,0 0 0-16,0 3 0 0,0 0 0 0,4 0 0 15,-4 0 0-15,0 6 0 0,3-5 0 0,-3-4 0 16,4 0 0-16,-1 3 0 0,-3-3 0 0,4 3 0 0,-1 0 20 0,4 1 0 15,-3-1-1-15,3 0 0 0,-4-3-19 0,4 6 0 0,1-3 0 0,-1 3 0 16,0-3-14-16,3 6-3 0,1 0-1 0,-1-6 0 16,1 12 18-16,0-6 17 0,-1 0-3 0,1 3-1 15,-4 3-13-15,3 3 0 0,-3 0 0 0,4 3 0 16,-4-7 0-16,0 7 0 0,-3-3 0 0,3 6 0 16,0-1 0-16,0-8 0 0,-4 6 0 0,4-6 0 15,-3 3 0-15,-1 0 8 0,1-4-8 0,0 4 0 16,3 3 9-16,-4-6-9 0,4 6 8 0,-3-6-8 15,3-3 0 1,-4-1 0-16,4 1 0 0,0-3 0 0,-3 0-24 16,3 3-4-16,0-3-1 0</inkml:trace>
  <inkml:trace contextRef="#ctx0" brushRef="#br0" timeOffset="6516.822">13765 5506 1447 0,'0'0'32'0,"0"0"6"0,0 0 2 0,0 0 0 0,0 0-32 16,0 0-8-16,0 0 0 0,-7 0 0 0,7 0 69 0,-7 0 12 0,0 0 3 0,0 0 0 15,-3 0-41-15,3 0-8 0,-4 0-2 0,4 0 0 16,-4 0-6-16,1 0-2 0,-1 0 0 0,1 5 0 15,-1-5-37-15,0 0-7 0,1 6-1 0,3-3-1 16,0 6 21-16,3 0-11 16,-3 3 11-16,4-1-8 15,-1 1 0-15,1-3 0 0,3 6 0 0,0-1 0 16,0-2 8-16,0 0-8 0,3 3 8 0,-3-7-8 16,4 1-16-16,-1-3-2 0,1 0-1 0,3 0 0 0,-4 6 51 0,4-6 11 0,0-1 1 0,0 1 1 15,4 0-8-15,-4-6-1 0,4 3-1 0,-1-6 0 16,1 3-15-16,-1-6-4 15,-3 3 0-15,4-2 0 0,0-4 6 0,-1 3 1 0,-3-6 0 0,0 6 0 16,0-6-31-16,0 1-5 0,-3 2-2 0,-1-3 0 16,1 0 23-16,0 6 0 0,-1 1 0 15,-3-10 0-15,0 9 26 0,0 0 10 0,0 6 1 0,0-6 1 16,0 6-30-16,0 0-8 0,0 0 0 0,0 0 0 16,0 0 0-16,-3 6-13 0,3-3 3 0,-4 6 1 15,4 6 9-15,-4 2-12 0,4 1 12 0,-3-1-12 16,3 4 12-16,0 3-8 0,0-4 8 0,0 10-8 15,0-7 8-15,3 9 0 0,1-2 8 0,-4 2-8 16,4-2 0-16,-1 2 0 0,4-9 0 0,-3 10 0 16,-1-1-14-16,1-3-7 0,-4 4-2 0,3 2 0 15,1-3 23-15,3 4 0 0,-4-1 0 0,1 3 0 0,-1-14 47 0,1 8 13 16,-4-5 4-16,3 8 0 0,1-9-52 0,-1-2-12 16,-3-1 0-16,0 4 0 0,0-10 0 0,0 4 0 15,0-3 0-15,0-1 0 0,0-5 0 0,0 0 0 0,0 2 0 16,0-8 0-16,0-6 0 0,-3 6 0 0,3 0 0 0,0-6 0 15,-4 0 21-15,1 0 2 0,-4-6 0 0,0-3 0 32,-4-2-44-32,1-1-9 0,-4 0-2 0,-4-11 0 15,0 2-32-15,-3 3-8 0,0-14 0 0,0 3-1 16,0-1 21-16,-1-2 5 0,1 0 1 0,-3 2 0 0,2-5-14 16,5 8-4-16,-1 1 0 0,4-3 0 0,3 11 52 0,4-9 12 0,0 10 0 0</inkml:trace>
  <inkml:trace contextRef="#ctx0" brushRef="#br0" timeOffset="7232.539">13949 5550 576 0,'0'0'12'0,"0"0"4"0,0 0 0 0,0 0 0 0,0 0-16 16,0 0 0-16,0 0 0 0,0 0 0 0,0 0 53 0,0 0 8 15,0 0 2-15,0 0 0 0,0 0-14 0,0 0-2 0,0 0-1 16,0 0 0-16,0 0-22 0,0 0-4 16,0 0 0-16,0 0-1 0,0 0 36 0,0 0 7 0,0 0 2 0,3 6 0 15,4 5 0-15,-3-5 0 16,-1 0 0-16,-3 0 0 0,4 0 0 0,0 9 0 0,-1-10 0 0,1 7 0 16,-1-6-6-16,1 0-1 0,3 3 0 0,-4-3 0 15,1-3-40-15,3 0-8 0,0-1-1 0,0 1-8 16,0-3 44-16,4 6 3 0,-4-6 0 0,3-6 0 15,1 6-24-15,-1-3-5 0,1-2-1 0,0 2 0 16,3-3-6-16,-4-3-2 0,1 9 0 0,-1-6 0 16,4 6-9-16,-6-6-12 0,2 0 2 0,-3 0 1 15,0 1 9-15,0 5 0 0,0-9 0 0,-7 9 0 16,4-6 8-16,-4 6 3 0,3-6 1 0,-3 6 0 16,4-3-31-16,-8 0-5 0,4-3-2 0,-3 6 0 15,-1-6-19-15,1 0-4 16,-1 1-1-16,-3-1 0 0,0-6-26 15,-3 3-6-15,-1 3-1 0,-3 0 0 0,3 0 31 0,-3 1 5 0,0-7 2 0,0 6 0 16,-4 0 36-16,4 0 9 0,0 0 0 0,-3 3 0 16,2 3 49-16,1 0 12 0,4 3 3 0,-4 3 0 15,-1 6-56-15,1-6-8 0,4 11 0 0,-1-8-10 16,1 9 10-16,3 5 0 0,-1-5 10 0,-2 9-10 16,6-10 0-16,1 1 0 0,-1-3 0 0,1 2 0 15,3-5 0-15,0 6 0 0,0-4 0 0,3 4 0 16,1-6 0-16,-1-1 0 0,1 1 0 0,-1-3 0 15,4 3 34-15,1 0 1 0,-5-7 0 0,4 1 0 0,0 0-11 0,4-6-1 16,-1 6-1-16,1 3 0 0,0-6-12 0,-1 0-2 0,4 0-8 16,0-3 12-16,0 0-12 0,4 3 0 0,0-6 0 15,-1 3 0-15,5-6 0 0,-1 3-10 0,0 0 2 0</inkml:trace>
  <inkml:trace contextRef="#ctx0" brushRef="#br0" timeOffset="7837.085">14552 5459 1074 0,'-14'11'30'0,"3"-5"8"0,1 0-30 16,-1 0-8-16,1 6 0 0,-1-1 0 0,0-5 92 0,1 3 18 16,3 0 3-16,-4 0 1 0,4 3-30 0,4-1-5 0,-4-5-2 15,3 0 0-15,1 0-39 0,3-6-8 16,0 6-2-16,0 3 0 0,3 2-9 0,-3-5-3 0,4 0 0 0,-1 0 0 15,4 0 2-15,0 3 0 16,0 0 0-16,0-1 0 0,0 4-18 0,4-6 8 16,0 0-8-16,-4 6 0 15,3-6 0-15,1-3 0 0,-1 5 0 0,5-2 0 0,-1 3 0 16,-4-9 0-16,4 0 0 0,-3 0 0 16,-1-6-52-16,5 3-7 0,-5 0-1 0,-3 0-1 15,0-3 48-15,0 1 13 0,-3-1 0 0,-1-6 0 0,-3 6 0 0,4 0 0 0,-1-6 0 16,1 1 0-16,-4 2 0 0,-4-3 8 0,4 6 0 0,-3 0 0 15,-1-5 0-15,1 5 0 0,-1-3 0 16,4 0 0-16,-3 6-8 0,3-3 12 0,-4 6-4 0,4-6 0 16,0 6-8-16,0 0 0 0,0 0 0 0,0 0 0 15,0 0-14-15,-3 6-7 0,-1 0-2 0,4-3 0 16,0 6 50-16,-3 6 9 0,3-10 3 16,0 7 0-16,0 0-19 0,0 0-3 15,3 2-1-15,-3-2 0 0,4 0-5 0,-4 0-2 0,3-3 0 0,1-1 0 16,-1 1-9-16,1-3 0 0,-1 6 0 0,1-6 0 15,-4-6 0-15,7 11 0 0,0-5 0 0,0-3 0 16,0 3 0-16,4 0 0 0,-4 0 0 0,3 0 0 16,-3-6-88-16,4 0-20 0,-4 0-4 0</inkml:trace>
  <inkml:trace contextRef="#ctx0" brushRef="#br0" timeOffset="8167.442">14933 5600 1465 0,'0'0'32'0,"0"0"6"0,0 0 2 0,0 0 2 0,-3 6-34 0,-1-1-8 0,4-5 0 0,0 6 0 15,-4 6 53-15,4-6 9 0,4 0 2 0,-4-6 0 16,0 6-20-16,0-6-3 0,0 6-1 16,0 2 0-16,4-2-16 0,-1 0-3 0,1 6-1 0,-1-6 0 15,1 0-11-15,-4 3-9 0,3-1 12 0,1 1-12 16,-1 3 12-16,1 0-12 0,-1-1 12 0,1-5-12 16,-1 3 0-16,-3-3 0 0,4 6 0 0,-1-6 0 15,-3 0 0-15,4-1-12 0,-4 1 0 0,3 0 0 16,1 0-134-16,-4-6-26 0,4 9-6 0</inkml:trace>
  <inkml:trace contextRef="#ctx0" brushRef="#br0" timeOffset="8369.209">14866 5259 1267 0,'0'0'28'0,"0"0"5"0,0 0 2 0,0 0 1 0,0 0-36 0,0 0 0 0,0 0 0 0,0 0 0 15,0 0 0-15,0 0 0 16,0 0 0-16,0 0-556 0</inkml:trace>
  <inkml:trace contextRef="#ctx0" brushRef="#br0" timeOffset="9034.237">15413 5438 1157 0,'0'0'32'0,"0"0"8"0,0 0-32 0,0 0-8 16,-7 0 0-16,0 6 0 0,0-6 87 0,0 0 15 15,0 6 3-15,0-6 1 0,-4 6 15 0,0-3 3 16,4 0 1-16,-3 2 0 0,-1-2-60 0,1 3-12 15,3 0-2-15,-1 0-1 0,1 0-34 0,0 0-8 16,4 0 0-16,-4-1-8 16,3 1 0-16,1-3 0 0,-1 3 0 0,1 0 0 0,-1 0 12 0,4 0 0 15,-3 6-1-15,3-12 0 0,0 0-11 0,0 0 0 0,0 0 0 16,-4 5 0-16,4-5 0 0,0 6 0 0,0-6 0 0,0 6 0 16,0-6 0-16,0 6 0 0,0-6 0 0,0 0 0 15,4 6 0-15,-4-6 0 0,0 0 0 0,3 6 0 16,-3-6 0-16,0 0 0 0,7 9 0 15,-7-9 0-15,0 0 0 0,7 6 0 0,-7-6 0 0,4 5 0 16,-4-5 0-16,10 6 0 16,-3-6 0-16,0 6 0 0,1 0-12 0,-1 0-4 0,0 0 0 0,0 0-1 15,0 0 27-15,0-1 6 0,0 4 0 0,-4-3 1 16,-3-6-17-16,11 6 0 0,-11-6 0 0,7 6 0 16,4 0 0-16,-11-6 0 0,7 6 0 0,0 3 0 15,0-4-10-15,-4 4-6 0,4 0 0 0,-3 3-1 16,-1 0 27-16,1-7 6 0,-4 1 0 0,3 3 1 15,-3-9-27-15,0 0-6 0,4 6 0 0,-4 6-1 16,0-6 17-16,0 0 0 0,0-6 11 0,0 5-11 16,-4 1 0-16,4-6 0 0,0 0 0 0,-3 6 0 15,-1 0 13-15,1 0-1 0,-4-3 0 0,0 0 0 0,0 0-12 0,-4 0 0 16,4-3 0-16,-4 3 0 16,1-3 0-16,-4 0 0 0,0 0 0 0,3 0 0 15,-3 0 0-15,0 6 0 0,3-1 0 0,-3-5 0 16,4 0-48-16,-1 0-13 0,0 0-3 0</inkml:trace>
  <inkml:trace contextRef="#ctx0" brushRef="#br0" timeOffset="10213.125">16104 5635 630 0,'0'0'27'16,"0"0"-27"0,0 0 86-16,0 0 12 0,0 0 2 0,0 0 1 0,0 0-23 15,0 0-5-15,0 0-1 0,0 0 0 0,0 0-20 0,0 0-5 16,0 0-1-16,0 0 0 0,4 6-22 0,-1 0-4 0,4 3 0 0,-3-4-1 15,3 7-2-15,0-6 0 0,-3 6 0 0,3 0 0 16,0-4-17-16,-4 10 0 0,1 0-8 0,-1-7 8 16,1 1 18-16,-1 3 10 0,-3-3 1 0,4-1 1 15,-4-5-10-15,0-6-1 0,0 0-1 0,0 0 0 16,0 0 39 0,0 0 8-16,0 0 2 0,0 0 0 0,0 0-27 0,-7 0-4 0,3-11-2 0,1 5 0 15,-1 0-23-15,1-9-11 0,-1 6 10 0,-3 0-10 16,4 4 0-16,-1-1 0 0,1 0 0 0,-5-6 0 15,5 3-22-15,-1 3-1 0,1 0 0 0,-4 1 0 16,3-1 23-16,1-6 16 0,3 6-2 0,-4-6-1 16,1 3-13-16,3-2 0 0,0-1 0 0,-4 6 0 15,4-6 0-15,0 1 0 0,0-7-8 0,0 9 8 16,0-9-11-16,0 1 2 0,4 2 0 0,-1 3 0 16,-3 1 9-16,7-7 11 0,-3 0-3 0,3 4 0 15,0 2-8-15,0 0-11 0,4 6 3 0,-4-6 0 16,3 7 8-16,-3-1 0 0,4 3 0 0,-1 0 0 15,1 3-15-15,0 0 3 0,-1 0 0 0,4 6 0 16,-3 0-46-16,3-1-9 0,-3 7-1 0,-1-6-1 16,4 6-33-16,-3 0-6 0,-1-1-2 0</inkml:trace>
  <inkml:trace contextRef="#ctx0" brushRef="#br0" timeOffset="10785.628">16524 5567 767 0,'0'15'32'15,"4"9"-32"-15,-4-13 76 0,0 7 8 0,3 3 1 0,-3-4 1 16,4 7-17-16,-1-7-3 0,-3 10-1 0,4-4 0 16,-1-2-14-16,-3 2-3 0,4-5-1 0,-1 9 0 15,-3-10-12-15,4 1-3 0,-1-6 0 0,-3 2 0 16,0-2-16-16,4-6-3 0,-4 6-1 0,0-12 0 16,0 0 5-16,0 0 1 0,0 0 0 0,3-6 0 15,1-6-18-15,0-6 0 0,-1 4-13 0</inkml:trace>
  <inkml:trace contextRef="#ctx0" brushRef="#br0" timeOffset="10934.348">16408 5291 1094 0,'0'0'46'15</inkml:trace>
  <inkml:trace contextRef="#ctx0" brushRef="#br0" timeOffset="11451.728">16782 5617 1090 0,'0'0'46'0,"0"0"-37"16,0 0 19-16,0 0 3 16,0 0 1-16,0 0 0 0,0 0 38 0,0 0 8 0,0 0 2 0,3 0 0 15,4 6-39-15,4 0-7 0,-4 0-2 0,3 0 0 16,-2-3-15-16,2 0-3 0,1 0-1 0,-4 0 0 15,7-3-3-15,-7 3-1 0,7-1 0 0,-3 1 0 16,-1-3 1-16,1-3 0 0,-1 1 0 0,1-1 0 16,-1 0 6-16,-2-3 0 0,2 3 1 0,-3-3 0 15,0 0-17-15,-3 0 0 0,3 6 0 0,-7-6 0 16,0 0-10-16,0 1-6 0,-4-4 0 0,1 0-1 16,-4 0 27-16,0 3 6 0,0 0 0 0,-4 0 1 15,0 1-17-15,-3-7 0 0,-3 6 0 0,3 0 0 16,-4 0-10-16,4 0-6 0,-4 3 0 0,1 3-1 15,2-6 26-15,1 6 6 0,0-5 1 0,0 5 0 16,4 5-16-16,-1-5 0 0,4 6 0 0,-4 0 0 16,4 3 0-16,0 3 0 0,4 0 0 0,-4 5 0 15,7-8 0-15,-4 9 0 0,8-1 0 0,-4 1 0 16,0-3 0-16,3-4 0 0,4 1 0 0,-3 6 0 16,3-6 0-16,3 2 0 0,-3 4 0 0,4-6 0 15,0-1 0-15,-1 1 0 0,4 3 0 0,-3-3 0 0,-1-6 0 16,5 5 0-16,-5-5 0 0,1 0 0 0,3 3 0 0,-4-6 0 15,5-3 0-15,-5 3 0 0,4-3 0 0,-3 0 0 0,3-3 0 16,-4 3 0-16,5-3 0 0,-1-6 0 0,0 9 0 0</inkml:trace>
  <inkml:trace contextRef="#ctx0" brushRef="#br0" timeOffset="12010.802">17265 5438 1267 0,'0'0'28'0,"3"6"5"0,-3 0 2 0,0 6 1 0,4-4-36 15,0 4 0-15,-1 0 0 0,1 5 0 0,-1-5 0 0,1 3 0 16,-1 8 0-16,4-5 0 0,-3 9 58 0,3-4 5 15,-4 6 1-15,1-2 0 0,3 2-52 0,-4-2-12 16,-3-4 0-16,4-2 0 0,-4-3 54 0,4-1 8 16,-4 1 2-16,3-3 0 15,-3-4-52-15,0 7-12 0,0-12 0 0,0 3 0 16,0-9 34-16,0 0 4 0,0 0 1 0,0 0 0 16,0-3 11-16,0-9 2 0,-3 0 1 0,3 0 0 15,-4-2-33-15,4 2-8 0,-4-6 0 0,4 7-1 16,0-7-11-16,0-3 0 0,-3 4 0 0,3-1 0 15,0 0 0-15,0 10-11 0,0-10 3 0,0 6 0 16,0-3-19-16,-4 4-3 0,4-1-1 0,0-6 0 0,0 12 40 16,-3-8 8-16,3 5 2 0,0 0 0 0,0 3-31 15,0 0-5-15,0 0-2 0,0 1 0 0,3-7 19 0,-3 12 0 16,0 0 0-16,0 0 0 0,0 0 0 0,0 0 0 0,0 0 0 16,11 6 0-16,0-6 0 0,-4 6 0 0,3-6 0 15,1 5 0-15,-1 1-12 0,1 0 12 0,0 3-12 16,-1 0 12-16,-3 6-8 0,4-4 8 0,-1 1 0 0,1 0 0 15,-1 0 0-15,1 2 0 0,-4-2 0 16,4-6 0-16,-4 12 0 0,0-7 0 0,0 4 0 0,0 3 0 16,0-7 0-16,0 1 0 15,0 3 0-15,0 3 0 0,0-7 8 0,0 1-8 0,-3 0 0 0,3 3 0 16,-4-10 8-16,4 7-8 0,1-6 0 0,-1 0 0 16,-4 0-13-16,-3-6-9 0,7 6-2 0</inkml:trace>
  <inkml:trace contextRef="#ctx0" brushRef="#br0" timeOffset="12251.035">17925 5900 1036 0,'0'0'23'0,"0"0"5"0,3 5 0 0,-3 4 1 0,4-3-29 0,-1 6 0 16,1-6 0-16,-1 0 0 0,1 0 0 0,-1-1 0 0,-3-5 0 0,7 0 0 16</inkml:trace>
  <inkml:trace contextRef="#ctx0" brushRef="#br0" timeOffset="38990.447">19304 5247 649 0,'0'0'13'0,"0"0"4"0,-7 6-17 0,7-6 0 0,0 0 0 0,-7 0 0 16,7 0 46-16,-7-6 6 0,3 0 0 0,-3 0 1 15,4 0 39-15,-1-3 7 0,4 1 1 0,-3 5 1 16,-1-9-59-16,1 6-12 0,3 0-2 0,-4 0-1 16,-3 0-27-16,3 1 0 0,-3-1 0 0,0 3 0 15,-3 0 0-15,-1 0 0 0,1 0 0 0,-4 3 0 16,-1 0 0-16,-2 0 0 0,3 3 0 0,-7 0 0 15,3 0 32-15,-3-3 2 0,-4 3 0 0,4 3 0 16,-4-6-16-16,4 0-3 0,0 0-1 0,0 5 0 16,3 1 7-16,0-6 2 0,4 6 0 0,0 0 0 15,0 0-23-15,3 0 0 0,1 0-12 0,3-3 4 16,0 8 8-16,3-5 0 0,1 6 0 0,-1-6 0 16,1 6 0-16,3-1 0 0,-4-5 0 0,4 3 0 15,0 3 49-15,0 0 12 0,0-1 3 0,0 1 0 16,0 0-52-16,4 3-12 0,-4-4 0 0,3 1 0 15,1 0 0-15,3-3 0 0,-4 2 0 0,4 1 0 16,0-6 0-16,4-6 0 0,-4 6 0 0,4-6 0 0,-1 0 21 16,1 0 2-16,-1-6 0 0,4 0 0 0,-3 6 5 0,3 0 2 15,-3 0 0-15,3 0 0 0,0-6-18 0,-3 6-4 0,3-6-8 0,0 4 12 16,-4-1-12-16,1 3 0 0,0 0 8 0,3-6-8 16,-4 6 0-16,-3 6 0 0,4-3 0 0,-1-1 0 15,-2 4 0-15,2 0 0 0,-3 0 0 0,4 0 0 16,-4 0 0-16,0 9 0 0,0-7 0 0,-4 7 0 15,1-3 0-15,-1 5 0 0,1-2 0 0,-4 3 0 16,0 5 0-16,0-8 0 0,0 9 0 0,0-7 0 16,-4 4 0-16,4-4 8 0,0 1-8 0,0 0 0 15,0-4 0-15,0-5 0 0,0 6 0 0,0-9 0 16,0 6 0-16,4-7 0 0,-4 1 0 0,0 0 0 16,0 3 0-16,0 3 0 0,0-12 0 0,-4 6 0 15,1 0 0-15,3-6 0 0,-4 5 0 0,1 1 0 16,-4-6 0-16,0 6 0 0,0-6 0 0,-4 0 0 15,1 0 0-15,-1 0 0 0,-3-6 0 0,0 6 0 16,0-6 0-16,-4 1-15 0,0-1 3 0,4 6 1 16,0-6-28-16,0 0-5 0,0-3-2 0,0 6 0 15,0-3-21-15,3 3-4 0,1-3-1 0,-1 1 0 16,0-1-95-16,8 0-19 0</inkml:trace>
  <inkml:trace contextRef="#ctx0" brushRef="#br0" timeOffset="39599.486">19544 5629 988 0,'-11'-6'41'16,"1"6"-33"-1,3-6 68-15,-4 0 12 0,4 1 4 0,-4 5 0 16,1-6-25-16,-1 3-5 0,1-3-1 0,-1 3 0 15,4 3-46-15,-4 0-15 0,1-3 8 0,3 3-8 16,0 3 27-16,0-3 1 0,-4 3 1 0,4 6 0 16,0-3-20-16,4-1-9 0,-1 1 8 0,-3 0-8 15,3 6 10-15,1 0-10 0,-4-1 12 0,7-2-12 16,-4 3 27-16,1 6-2 0,3-9 0 0,-4 5 0 16,4 7-25-16,0-9 0 0,0-1 0 0,4 4 0 15,-4 3 0-15,3-7 0 0,-3 1 0 0,4-6 0 16,3 3 0-16,-4-6 0 0,4-3 0 0,1 0 0 15,2 0 28-15,-3-3 1 0,0 3 0 0,4-3 0 16,-4-3-8-16,3 0-1 0,-3 0-1 0,4 0 0 16,0-5-4-16,-4 5-1 0,0-12 0 0,0 9 0 0,0-2-5 0,0 5-1 0,0 0 0 15,-4-6 0-15,5-3-8 0,-5 7 0 0,1-1-12 0,-1-3 12 16,1 0 0-16,-4 6 0 16,0-3 0-16,0 4 0 0,0-4-14 0,-4 0 5 0,4 3 1 0,-3 0 0 15,-1 0-39 1,-3 0-7-16,0 6-2 0,0-5 0 0,0 5 31 0,0-6 5 0,-4 6 2 0,1-3 0 15,3 3 9-15,-4 3 9 0,4-3-13 16,0 6 5-16,3-1-6 0,-3 1-1 0,4 0 0 0,-4 6 0 16,3-6-15-16,1 3-3 0,-1-1-1 15,1 7 0-15,-1-9-16 0,1 0-3 16,-1 6-1-16</inkml:trace>
  <inkml:trace contextRef="#ctx0" brushRef="#br0" timeOffset="39978.524">19734 5629 1036 0,'0'0'23'0,"0"0"5"0,0 0 0 0,-3 6 1 0,3 3-29 16,0-3 0-16,0 2 0 0,0 1 0 0,0-3 108 0,0 6 16 0,0 0 4 0,0-6 0 16,0 5-103-16,0-2-25 0,3 9 0 0,-3-12 0 15,4 5 56-15,-1-2 7 0,1 0 1 0,-1 6 0 16,1-3-52-16,0-7-12 0,3 7 0 0,-4-6 0 16,4 3 0-16,0-3 0 0,0-3 0 0,0 6 0 15,4-9 0-15,-4 0 0 0,4 0 0 0,-4 5 0 16,0-5 0-16,3-5 0 0,1 5 0 0,-1-6 0 15,1-3 0-15,0 3 0 0,-4 0 0 0,3-6 0 16,1 1 30-16,-4-1 3 0,3-3 1 0,-6 3 0 16,0 1-54-16,-1-7-12 15,-3 6-1-15,-3 0-1 0,-1 4-75 0,0-10-15 16,1 0-4-16</inkml:trace>
  <inkml:trace contextRef="#ctx0" brushRef="#br0" timeOffset="40744.221">20327 5711 1267 0,'0'0'28'0,"0"0"5"0,0 0 2 0,0 0 1 0,0 0-36 16,0 0 0-16,-7-3 0 0,0 1 0 0,0-1 89 0,7 3 11 0,-4 0 3 0,1-6 0 15,-1-6-63-15,1 12-12 0,-4-6-2 0,0 0-1 16,0 0-25-16,0 6 0 0,-1-6 0 0,-2 3 0 15,3 1 0-15,0-1 0 0,-4 3 0 0,4 0 0 16,0 5 0-16,0-2 0 0,0 3 0 0,3 6 0 16,1 6 0-16,-1-4 0 0,1 4 0 0,-1 6 0 15,4-4 0-15,0 4 0 0,0-1 0 0,4 1 0 16,-1 2 0-16,1-8 0 0,-1-1 0 0,1 4 0 16,3-9 0-16,0 0 0 0,-3-7 0 0,3 1 0 15,3-3 0-15,-3-3 0 0,4 0 0 0,-1 0 0 16,-2-6 56-16,2-2 7 0,1-10 1 0,-1 0 0 15,4-2-14-15,1-10-2 0,-1 1-1 0,3-3 0 16,-3-7-35-16,-3 10-12 0,0-3 9 0,3 2-9 0,-4 1 8 0,-3 2-8 16,4-8 8-16,-4 9-8 0,-4-7 12 0,5-8-2 15,-5 9-1-15,-3-9 0 0,0 8-9 0,0-2 0 16,-3 9 0-16,-1-4 0 16,-3 4 0-16,-4-4 0 0,1-2 0 0,-4 3 0 15,3 2-49-15,-3 4-12 0,0 2-3 0,-4 3 0 0,4 1 51 16,4 5 13-16,-1 6 0 0,0-3 0 0,1 6-12 15,6-3 4-15,-3 12 0 0,4-3 0 0,-1 6-7 0,4-3-1 0,0 6 0 0,0 5 0 32,4 1-18-32,-1 3-4 0,1 2-1 0,-1 4 0 0,4-4 39 0,0-2 0 0,0 8 0 0,0 6 0 15,1-2 0-15,-1-4 0 0,3 3 0 0,-3 1 0 16,0 2 20-16,0-3 11 0,0 4 2 0,-3-4 1 16,-1 3-20-16,1-2-4 0,0-4-1 0,-1-6 0 15,-3 4-1-15,4-6-8 0,-4 2 12 0,3 1-4 16,-3-7-8-16,4 4 0 0,-4-9 0 15,0 5 0-15,3-5 0 0,-3 0 8 0,0-3-8 0,4 2 0 16,-4-5 0-16,0-6 8 0,0 0-8 0,0 12 0 16,0-12 0-16,0 0 0 0,0 0 0 0,0 0-11 15,0 0-17-15,10 6-3 0,-10-6-1 0,7 6 0 16,-7-6-91-16,11 6-18 0,-1-1-4 0,-10-5-1 16</inkml:trace>
  <inkml:trace contextRef="#ctx0" brushRef="#br0" timeOffset="41324.398">20655 5629 1011 0,'0'0'28'0,"0"-6"8"0,0 0-36 0,0 0 0 0,0 6 0 0,0 0 0 15,0 0 72-15,-3-5 7 16,3 5 1-16,0 0 1 0,0 0-13 0,-4 0-4 16,-3 0 0-16,0 0 0 0,0 5-16 0,0 1-3 15,0 0-1-15,0 0 0 0,0 9-20 0,0-3-5 16,0 5-1-16,0-5 0 0,-1 9 0 0,1-4 0 0,4 7 0 0,-1-7 0 16,1-2 4-16,3 9 1 0,-4-13 0 0,4 10 0 15,0-3-6-15,4-13-1 0,-4 7 0 0,3 0 0 16,1 0-3-16,-1-6-1 0,1 8 0 15,-1-8 0-15,1-6 7 0,3 6 1 0,-7-6 0 16,7 0 0-16,-3-6 6 0,3 6 2 0,0 0 0 0,0-6 0 16,0 0-7-16,-4 0-1 0,4 1 0 0,1-4 0 15,-1-3-9-15,-4 0-3 0,4-5 0 16,0 5 0-16,-3-3-8 0,3 3 0 0,-4-5 0 0,1 2 0 16,-1 3 0-16,-3 1-11 0,4-7 3 0,-4 0 0 15,0 7-1-15,0 2 0 0,0-3 0 0,0 0 0 16,0 0 9-16,-4 4-13 0,1-1 5 0,3 0 8 15,0 9-14-15,0 0 5 0,-4-6 1 0,4 6 0 16,0 0 0-16,0 0 0 0,0 0 0 0,-3 6 0 16,-1 3-4-16,1 0-1 0,3-1 0 0,-4 4 0 0,1 0 13 15,-1 6 0-15,4-4-10 0,0 10 10 0,0-7 0 0,0 1 8 16,0 3 0-16,0-4 0 0,4-5-8 0,-4 6 8 16,3-4-8-16,1-2 8 0,-4 0 0 0,0-12 0 15,0 0 0-15,0 0 0 0,7 12-8 0,-4-9 8 16,-3-3-8-16,0 0 8 0,0 0-8 0,11 3 0 15,-11-3 0-15,10-3 0 16,1 0-194-16,0-9-34 0,6-6-8 16,-6 7 0-16</inkml:trace>
  <inkml:trace contextRef="#ctx0" brushRef="#br0" timeOffset="41542.982">20930 5717 1314 0,'0'0'37'0,"-3"6"8"0,-1 0-36 0,1 6-9 0,-1 0 0 0,4-7 0 15,-3 7 53-15,3-3 9 0,0 9 2 0,0-12 0 16,0 5-52-16,0 1-12 0,0 0 0 0,0-3 0 16,3 2 36-16,-3 1 5 0,4 0 1 0,-4-6 0 15,3 0-42-15,-3 2 0 0,0-8-13 0,4 3 3 16,-4-3-121-16,0 0-24 0,0 0-5 0,0 0 0 0</inkml:trace>
  <inkml:trace contextRef="#ctx0" brushRef="#br0" timeOffset="41702.664">20973 5467 346 0,'0'0'9'0,"-4"9"4"0,1-3-13 0,-1 0 0 16,4-6 0-16</inkml:trace>
  <inkml:trace contextRef="#ctx0" brushRef="#br0" timeOffset="42199.765">21121 5685 933 0,'0'0'26'0,"0"0"6"0,-4 12-32 0,4-6 0 0,4 2 0 0,-4 1 0 16,0 0 43-16,0 3 1 0,0 0 1 0,3-7 0 15,-3 7 10-15,4-3 1 0,-1 3 1 0,1 0 0 16,-1-1 3-16,1-5 0 0,-4 6 0 0,4-3 0 15,-1 3-14-15,1-1-2 0,-4-5-1 0,0 6 0 16,0-6-15-16,0 3-2 0,3-4-1 0,-3 1 0 16,0 0-25-16,0-6 0 0,0 6 0 0,0-6 0 15,4 12 36-15,-4-12 3 0,0 6 0 0,0-6 0 0,0 0-30 0,0 0-9 16,0 0 0-16,0 0 0 0,0 6 11 0,0-6-11 16,0 0 10-16,0 0-10 0,0 0 14 0,0 0-3 15,0 0-1-15,0 0 0 0,0 0-10 0,-4-6 0 16,4-12 0-16,-3 12 0 0,3-8 0 0,-4 2 0 15,4-6 0-15,0 6 0 0,0 1 0 0,0 2 0 16,0-3 0-16,0 0 0 0,0 1 0 0,0 5 0 0,0 0-11 16,4-6 11-16,-4 3-9 0,3 3 9 0,1-5-10 15,-1 5 10-15,1 0-14 0,-1 6 3 0,1-12 1 16,-4 12 0 0,7 0-21-16,0 0-4 0,0 0-1 0,3 6 0 0,-2 0 36 0,-1-6 0 0,0 6 0 0,0-6 0 15,0 11 0-15,0-5 0 16,0 3 0-16,3 3 0 0,-3 0 0 0,1-1 0 0,-1-5 0 0,0 6 0 15,-4 3 0-15,1 2 0 0,-1-5 0 0,1 6 0 32,-1-6-58-32,-3 2-5 0,4 4-1 0,-1-6 0 0</inkml:trace>
  <inkml:trace contextRef="#ctx0" brushRef="#br0" timeOffset="42423.041">21544 6017 1278 0,'-3'9'28'0,"3"0"5"0,-4 5 2 0,1-2 1 0,-1 6-28 0,0-3-8 15,1 8 0-15,-1-5 0 0,1 2 12 0,-1 4 2 16,1-7 0-16,3 4 0 0,-4-3-22 0,4-1-5 15,0-2-1-15</inkml:trace>
  <inkml:trace contextRef="#ctx0" brushRef="#br0" timeOffset="43700.919">22017 5667 608 0,'0'0'12'16,"0"0"4"-16,0 0-16 0,0 0 0 0,0 0 0 0,0 0 0 15,0 0 0-15,0 6 0 0,0-6 0 0,3 12 0 16,-3 0 59-16,0-12 9 0,4 9 1 0,-1-1 1 16,-3-2-23-16,0-6-5 0,4 9-1 0,-4 3 0 15,0-12-1-15,0 12 0 0,0-12 0 0,0 5 0 16,0-5-12-16,3 6-4 0,-3-6 0 0,0 0 0 15,0 0 0-15,0 0 0 0,0 0 0 0,0 0 0 16,0 0 23-16,0 0 4 0,0 0 1 0,0 0 0 16,-3-6-38-16,3 1-14 0,0-1 11 0,-4 0-11 15,4-6 28-15,0-3 0 0,-3 7 0 0,3-1 0 16,0-3-28-16,0 0 0 0,0 6 0 0,0-3 0 16,3 1 0-16,-3 8 0 0,0-6-8 0,4-3 8 0,-4 9 0 15,0 0-8-15,3-6 8 0,-3 6 0 0,0 0-20 0,0 0-1 16,4-6 0-16,-4 6 0 0,7 0 21 15,0 0 13-15,0 0-1 0,0 6-1 0,0 0-11 0,0-6-16 16,0 9 4-16,0-3 1 0,1 0 11 0,2 5 0 0,-3-5 0 16,0 0 0-16,4 0 0 0,-8 6 0 0,4-6 0 0,-3 2 0 15,-1 1 29-15,5 0 8 0,-5 3 2 0,1-12 0 16,-1 6-27-16,4-6-4 0,-3 6-8 0,-4-6 11 16,0 0 6-16,0 0 2 0,3 0 0 0,-3 0 0 15,0 0-19 1,0 0-17-16,7 0 3 0,0-6 1 0,0 6 13 0,-7 0 13 0,0 0-2 0,0 0-1 15,0 0-10-15,0 0 0 0,4 0 9 0,-4 0-9 16,0 0 0-16,0 0-10 0,7 0 1 0,-4 6 0 16,-3-6 9-16,4 0-8 0,-4 0 8 0,4 0-8 15,-1 5 16-15,-3-5 4 0,4 0 1 0,-4 0 0 0,3 0-13 16,-3 0 0-16,0 0 0 0,0 0 0 16,0 0 0-16,0 0 0 0,7 0 0 0,-7 0 0 0,4 0-12 0,-1-5-6 15,-3 5-1-15,4-6 0 0,3 6 19 0,-7 0 0 16,3-6 0-16,-3 6 0 15,0 0 0-15,7 0-10 0,-3 0 10 0,-4 0-8 16,0 0 8-16,0 0 0 0,0 0 10 0,3 0-10 0,4 0 12 16,-3 6-4-16,0-6-8 0,3 6 12 15,-7-6-2-15,3 0-1 0,-3 0 0 0,4 5 0 0,3-5-1 0,-7 0 0 0,3 0 0 0,-3 0 0 16,4 6-8-16,-4-6 0 0,7 0 9 0,0 0-9 16,0 0 0-16,0 0 8 0,0 0-8 0,4 0 0 15,-1 0 0-15,1 0 0 0,-1 3 0 0,1 0 0 16,0 0-9-16,-1-3 0 0,1 0 0 0,-1 0 0 15,1 3 9-15,-4-3 0 16,4 3 0-16,-4-3 0 16,3 0-156-16,-3 6-28 0,4-6-7 0</inkml:trace>
  <inkml:trace contextRef="#ctx0" brushRef="#br0" timeOffset="44153.77">22677 5567 1036 0,'0'0'23'0,"0"0"5"0,-7 6 0 0,-1-6 1 0,8 0-29 0,-7 6 0 0,0-6 0 0,4 6 0 0,-4-3 57 16,7-3 6-16,-7 9 1 0,3 0 0 0,-3-4 0 0,0 1 0 16,0 0 0-16,0 0 0 0,3 0-46 0,-3 0-9 15,0 3-1-15,4-3-8 0,-1-1 0 0,1 7 0 16,-1-6-10-16,1 0 10 0,-1 12 0 0,4-13 0 15,-3 7 0-15,3-3 0 0,3 9 28 0,1-7 12 16,-4-2 4-16,7 3 0 0,0 0-20 0,0 0-3 16,0-7-1-16,0 7 0 0,0-6-20 0,4 3 0 15,-1-6 0-15,1 0 0 0,-1 0 0 0,1-3 0 16,-4 0 0-16,0 0 0 0,0-3 36 0,0-3 2 16,0-3 1-16,0 3 0 15,0 0-24-15,0-5-5 0,0-1-1 0,0-6 0 16,-3 3-9-16,0 4-16 0,-4-1 4 0,-4 0 1 15,0 6-21-15,-3-3-4 0,4 4 0 0,-4-7-1 0,0 0 37 0,0 6 0 16,0-6 0-16,-4 7 0 0,1-1 0 16,-1 0 0-16,-3-3 0 0,0 3 0 0,0 0 0 0,-1 0 0 0,1 0 0 15,0 6 0-15,4 0 0 0,-1 6 0 16,4-6 0-16,0 6 0 0,0 6 0 16,3-3 0-16,-3 5 0 0,4 1 0 0,-4-3 0 0,3 6 0 0,1-10 0 0,-1 10 0 15,4-6-25-15,4 5 2 0,-1-8 1 0</inkml:trace>
  <inkml:trace contextRef="#ctx0" brushRef="#br0" timeOffset="44696.236">22818 5717 1126 0,'0'0'24'0,"0"0"6"0,0 0 1 0,0 0 1 0,0 12-32 16,0-6 0-16,0 0 0 0,0 6 0 0,0-7 83 0,0 1 9 16,-4-3 3-16,1 3 0 0,3 0-20 0,0 6-4 0,0-12-1 0,0 6 0 15,-4 0-42-15,4-6-8 0,0 5-1 0,0-5-1 16,0 0-27-16,4 6-6 0,-4-6-1 0,3 6 0 15,-3-6 32-15,7 6 5 16,0-6 2-16,-3 6 0 0,-4-6-15 0,0 0-8 0,0 0 8 0,0 0-8 16,0 0 8-16,0 0-8 0,3-6 10 0,1 0-10 15,-1 6 12-15,-3 0-4 0,0 0-8 0,0 0 12 16,4-6-12-16,-4 6 11 0,0 0-11 0,3-6 10 16,-3 1-10-16,4-7 12 0,-8 0-12 0,4 6 12 15,0 0-12-15,4 3 10 0,-4-3-10 0,0 1 10 16,0-1-10-16,-4 0 0 0,8-6 0 0,-4 3 0 15,0 3 0-15,0 3 8 0,0 3-8 0,0 0 0 16,3-5 12-16,5 2-2 0,-5-3-1 16,-3 6 0-16,0 0-9 0,0 0 10 0,7 0-10 0,0-6 10 15,4 6-10-15,-11 0 0 0,7-6 0 0,3 6 0 16,-3 0 0-16,-7 0 0 0,11 0-9 0,-11 0 9 0,7 12 0 16,0-6 0-16,0 5 0 0,0 4 0 0,0-9 0 15,0 6 0-15,0-1 0 0,-3 1 0 16,3-3-9-16,0 9 9 0,-3-12 0 0,-1 5-9 15,4 1 1-15,-3 0 0 0,-1-6 0 0,-3-6 0 16,0 0-103-16,0 0-20 0,0 0-4 0,0 0-1 0</inkml:trace>
  <inkml:trace contextRef="#ctx0" brushRef="#br0" timeOffset="45374.416">23583 5611 576 0,'0'0'12'0,"0"0"4"0,0 0 0 0,0 0 0 0,0 0-16 0,0 0 0 16,0 0 0-16,0 0 0 0,0 0 58 0,0 0 9 16,0 0 1-16,0 0 1 0,0 0-2 0,0 0-1 15,0 0 0-15,-7 6 0 0,4 0-7 0,-1 0-2 16,-3 0 0-16,0 0 0 0,3-3-5 0,-3 3-2 15,4-3 0-15,-4 2 0 0,7-5 1 0,-7 3 0 16,7-3 0-16,-7 6 0 0,0-6-19 0,0 0-4 0,7 0-1 0,-7 0 0 16,-1 0 4-16,1 0 1 0,7 0 0 0,-7 0 0 15,7 0-23-15,-7-6-9 0,4 6 8 0,3 0-8 16,0 0 0-16,-7 0 0 0,7 0 0 0,-7 6 0 31,0-6-28-31,3 6-5 0,-3 0-1 0,4 6 0 0,3 0 34 0,0-4 0 0,-4 1 0 0,4 6 0 16,0-3 0-16,0-6 0 0,0 5 0 0,4-2 0 15,-1 3 0-15,4 6 0 0,0-13 0 0,0 1 0 16,4 0 0-16,-1 0 0 0,-3-6 8 0,4 6-8 16,3-3 0-16,0-3 0 0,4-9-8 0,-4 9 8 0,4-6-16 0,-1-6 3 15,1 7 1-15,3-7 0 16,0-9-186-16,-3 9-37 0,21-29-7 0,-8 21-2 0</inkml:trace>
  <inkml:trace contextRef="#ctx0" brushRef="#br0" timeOffset="45956.177">23615 5191 1267 0,'0'0'28'0,"0"6"5"0,0 6 2 0,0-1 1 0,3 4-36 0,1 3 0 0,0-1 0 0,-1-5 0 15,4 9 58-15,4-4 5 0,-4-2 1 0,0 3 0 16,0 5 0-16,0-5 0 0,4 2 0 0,-4-2 0 16,3 0-5-16,-3 5-1 0,0-2 0 0,0-4 0 15,4 1-42-15,-8 9-8 0,4-10-8 0,-3 7 12 16,0-4-12-16,-1 4 0 0,1-4 0 0,-1 4 0 16,1-3 31-16,-1 2 4 15,-3-5 1-15,0-1 0 0,0-2-27 0,0 3-9 0,4-12 0 0,-4 5 9 16,0 1-9-16,3 0 0 0,-3-6 0 0,0 3 8 15,4 2-8-15,-1-5 0 0,-3 6 0 0,0-12 0 16,0 0-15-16,0 0 2 0,0 0 0 0,0 0 0 16,0 0-11-16,0 0-1 15,4 6-1-15,-4-6 0 0,0 0 26 0,0 0 0 0,0 0 0 0,0 0 0 16,0 0 0-16,0-6 0 0,0-6 0 0,3 0 0 16,-3 7 0-16,0-4 0 0,0-9 0 0,0 6-8 15,4-5 8-15,-4 5-12 0,0 0 12 0,3 3-12 0,-3-8 12 16,4 11-12-16,-1-6 12 0,-3 3-12 15,4 3 12-15,-4 3 0 0,3-2 0 0,-3 5 0 0,0 0 0 0,0 0-12 16,8 2 12-16,-1-2-12 0,3 3 12 0,-3-3 0 16,0 3 0-16,0 3-8 0,4 3 8 0,-4-9 0 15,0 12 0-15,0 0 0 0,4-7 9 0,-4 1-9 16,0 0 12-16,0 0-12 0,0 3 8 16,0-3-8-16,-7-6 0 0,7 12 0 0,0-7 12 0,0 7-12 15,-7-12 12-15,4 6-12 0,-4 3 11 0,0-9-11 16,0 0 10-16,0 0-10 0,0 0 0 0,0 0 0 15,0 0 0-15,0 0 0 0,0 0 0 0,0 0-12 16,0 0 1-16,0-9 0 16,-4 3-194-16,4 0-39 0,0-5-8 0,4-13-2 0</inkml:trace>
  <inkml:trace contextRef="#ctx0" brushRef="#br0" timeOffset="46213.316">24126 5635 1036 0,'0'0'23'0,"0"0"5"16,0 0 0-16,0 0 1 0,0 0-29 0,0 6 0 0,0 0 0 0,0 0 0 0,0 2 57 0,4 4 6 16,-4-6 1-16,0 6 0 15,4 0 29-15,-4-1 7 0,0 4 0 0,0-3 1 16,0 0-59-16,0-1-12 0,0-2-2 0,0 3-1 0,0-6-27 0,0 0 0 15,3 0 0-15,-3 5 0 16,4-5 17-16,-1 0-1 0,4 0-1 0,-3 0 0 16,-1 0-178-16,-3-6-35 0,11 9-7 0,-11-9-2 0</inkml:trace>
  <inkml:trace contextRef="#ctx0" brushRef="#br0" timeOffset="46428.819">24066 5364 1267 0,'0'0'28'0,"-3"12"5"0,-1-6 2 0,4 0 1 0,-3 3-36 0,3 3 0 0,0-7 0 0,0-5 0 15,3 12 58-15,-3-12 5 0,4 0 1 0,-1 6 0 16,5 0-52-16,-1 0-12 0,0-6 0 0,0 6-441 15,-4-6-91-15</inkml:trace>
  <inkml:trace contextRef="#ctx0" brushRef="#br0" timeOffset="47440.403">24317 5820 435 0,'0'0'9'0,"0"0"3"0,0 0 0 0,0 0 0 0,0 0-12 0,7 0 0 16,-3-6 0-16,-4 6 0 0,3-6 30 0,-3 6 3 15,4-5 1-15,-4 5 0 0,0 0 28 0,0 0 6 0,0 0 0 0,0 0 1 16,0 0 51-16,0 0 11 0,0 0 1 0,0 0 1 16,0 0-34-16,0 0-7 0,0 0-2 0,0 0 0 15,0 0-34-15,0 0-6 0,0 0-2 16,0 0 0-16,0 0 1 0,0 0 0 0,0 0 0 0,0 0 0 16,0 0-39-16,3 0-10 15,4 0 0-15,0-6 0 0,0 6 0 0,4 0 0 0,-1 0 0 16,1 0 0-16,3-6 0 0,0 0 0 0,0 0 0 0,1 3 0 15,2 0 0-15,-6 0 0 0,-1 0 0 0,4 0 0 32,-3-3-49-32,3 1-12 0,0 5-3 0,-7-6 0 0,4 0 0 15,-4 0 0-15,0 0 0 0,0 0 0 0,-3 3 44 0,-4 3 9 0,3-6 2 0,-3 0 0 16,0 6-57-16,0-5-11 0,-3-1-3 0,-1 0 0 16,-3 0-18-16,0 0-4 0,0-6-1 15,-4 6 0-15,4 3 75 0,-3-2 16 0,-4 2 2 0,3-3 1 16,0 3 65-16,-3-3 14 0,4 6 2 0,-1 0 1 0,1 0-7 15,-1 6-2-15,0-3 0 0,4 3 0 0,-3-3-51 16,3 5-13-16,0 4 0 0,0 0 0 16,-1 6 54-16,5-7 8 0,-1 4 2 0,1 3 0 15,3-7-52-15,0 4-12 0,-4 3 0 0,4-1 0 16,4-5 0-16,-4 3 0 0,3-3 0 0,1-1 0 16,-1 1 0-16,1 0 0 0,0-6 0 0,-4-6 0 15,7 6 40-15,0 0 6 0,0-4 1 0,0 1 0 16,0 0-31-16,3 3-7 0,1-6-1 0,3 6 0 15,-3-6-8-15,6 0-11 0,-3 0 3 0,11-6 0 16,-7 6-116-16,3-6-22 0,-3 0-5 0</inkml:trace>
  <inkml:trace contextRef="#ctx0" brushRef="#br0" timeOffset="48060.336">24652 5597 1579 0,'0'0'32'0,"0"0"10"0,0 0-34 0,0 0-8 0,4 9 0 0,-1 2 0 16,1-5 0-16,-4 6 0 0,3 0 0 16,1-1 0-16,-4-2 53 0,3 3 9 0,1 6 2 0,-1-9 0 15,-3 5-52-15,4 1-12 0,-1-3 0 0,1-1 0 16,-4 1 0-16,3-3 0 0,-3 3 0 0,0 0 0 15,4-7 0-15,-4 1 0 0,0-6 0 0,0 0 0 16,0 6 0-16,0-6 0 0,0 0 0 0,0 0 0 16,0 0 0-16,0 0 0 0,0 0 0 0,0 0 0 15,0 0 0-15,0 0 0 0,0 0 0 0,0 0 0 16,0 0 0-16,0 0 0 0,0 6 0 0,0-6 0 16,0 0-48-16,0 0-13 0,0 0-3 0,0 0 0 15,0 0 52-15,0 0 12 0,0 0 0 0,0 0 0 16,7 0 0-16,-7 0 0 0,0 0 0 0,4-6 0 15,-1 0 0-15,-3-5 0 0,4 5 0 0,-4-6 0 16,0 0 48-16,0 3 13 0,0-2 3 0,0-1 0 16,-4 0-52-16,4 0-12 0,0 1 0 0,0 8 0 15,0-9 54-15,0 0 8 0,0 0 2 0,0 1 0 0,0-1-52 16,4 3-12-16,-4-3 0 0,0 6 0 16,3-5 0-16,1 5 0 0,-4-3 0 0,0 9 0 15,3-6 0-15,-3 6 0 0,0 0 0 0,0 0 0 16,4-3 0-16,-4 3 0 0,7 0 0 0,0 3 0 0,-4 0 0 0,4 0 0 15,0 3 0-15,-3 3 0 0,7-4 0 0,-4 7 0 16,0-6 0-16,0 9 0 0,-4-3 0 0,4-1 0 0,0 1 0 0,0 6 0 16,-3-4 0-16,3 4 0 0,-3-6 0 15,3 5 0-15,-4-5 0 0,1 9 0 0,-1-9 0 16,1-1 0-16,-1-5 0 0,1 6 0 0,3-3 0 0,-7-3 0 16,3 5 0-16,1-5 0 0,-1 0 0 0,1 6 0 15,-1-6 54-15,-3 0 8 0,4-3 2 0,0 2 0 16,-4-5-103-16,3 0-20 0,-3 0-4 15,0 0-1-15,7 0 0 0,-3-2 0 0,-1-4 0 16</inkml:trace>
  <inkml:trace contextRef="#ctx0" brushRef="#br0" timeOffset="49018.223">25816 5679 1154 0,'0'-18'24'0,"-3"13"6"0,3 2-30 0,0 3 0 0,-4-6 0 15,1 3 0-15,-1 0 95 0,-3-3 13 16,0 6 2-16,0 0 1 15,-7-6-60-15,3 6-12 0,-3 0-3 0,0 0 0 0,-4 6-9 0,1-6-3 0,-1 0 0 0,-3 0 0 16,0 6-15-16,0-3-9 0,3-3 10 0,0 3-10 16,1 0 0-16,3 0 0 0,0-3 0 0,-1 5 0 15,5-2 0-15,3 9 0 0,0-6 0 0,0 0 0 16,3 6 0-16,1 2 0 0,3-2 0 0,0 6 0 16,0-1 0-16,3-8 0 0,4 9 0 0,0 0 0 15,0-7 0-15,0 1 0 0,4 0 0 16,0 3 0-16,-1-4 0 0,1-5 0 0,3 6 0 15,-4-6 0-15,1 0 0 0,0 0 0 0,-1-1 0 16,-3-2 0-16,4-3 15 0,-4 0-3 0,0 0-1 0,3-3 0 16,-2-2-11-16,2-1 10 0,1-6-10 0,-4 0 10 15,0-5-21-15,0-1-4 0,0-3-1 0,0-2 0 16,0-4-25-16,-3 10-6 0,3-10-1 0,0 4 0 16,-4 5-2-16,1-3-1 0,3 7 0 0,-4-1 0 15,1 3 4-15,-1 1 1 0,1 5 0 0,-4-3 0 16,0 9 27-16,0 0 6 0,0 0 1 0,0 0 0 15,7 9 12-15,-4 2 10 0,5-5-2 0,-5 6 0 16,-3 0 23-16,4 3 4 0,-4 2 1 0,0-5 0 16,3 6 16-16,-3-4 3 0,0 4 1 0,0 0 0 15,0-7-21-15,0-2-4 0,4 3-1 0,-4 0 0 16,3-1-14-16,1-5-2 0,-1 0-1 0,1 0 0 0,-1 3-13 0,4-3 11 16,-3 0-11-16,3 0 10 0,3-1-19 15,-2 1-4-15,2-6-1 0</inkml:trace>
  <inkml:trace contextRef="#ctx0" brushRef="#br0" timeOffset="50037.825">26554 5526 604 0,'0'0'16'0,"0"0"6"15,0 0-22-15,0 0 0 0,0 0 0 0,0 0 0 16,0 0 105-16,0 0 17 0,0 0 3 0,0 0 1 15,0 0-101-15,0 0-25 0,0 0 0 0,0 0 0 16,0 0 56-16,0 0 7 0,0 9 1 0,0 0 0 16,-4 3-1-16,4-7 0 0,0 1 0 0,-3 0 0 15,3-6-16-15,0 9-3 0,0-3-1 0,0-6 0 16,0 0-17-16,0 0-3 0,0 0-1 0,0 0 0 0,0 0 18 16,0 0 3-16,0 0 1 0,7-3 0 0,0-3-24 15,-4 0-5-15,4 0-1 0,0-5 0 16,-3-1-58-16,-4 3-11 0,3 0-2 0,-3 0-1 15,0 3-5-15,0 1-1 0,0-7 0 0,0 12 0 16,-3-6 0-16,3 6 0 0,-7-6 0 0,7 6 0 16,-7 0 0-16,0-6 0 0,0 3 0 0,-4 0 0 15,0 6 52-15,1 0 12 0,3-3 0 0,-4 6 0 16,1 0 0-16,3 0 0 0,-4 6 0 0,0-7 0 0,4 1 48 0,0 3 13 0,0 0 3 0,0 0 0 16,0 3-8-16,4-1-2 0,-4-5 0 0,3 3 0 15,0 0-35-15,1 0-7 0,-1 2-2 0,4-5 0 16,-3 0 27-16,3 6 6 0,0-3 1 0,0 0 0 15,0 5-30-15,0-8-6 0,3 6 0 0,-3 6-8 16,4-10 10-16,-1 1-10 0,1 6 8 0,3-3-8 16,-3-1 0-16,3 1 0 0,3 3 0 0,-3-3 0 15,0-1 0-15,4 1 0 0,-4 0 0 0,4-3 0 16,-1 3 0-16,1-1 0 0,-1-5 0 16,1 6 0-16,-1-12 0 0,1 6 8 0,3 0-8 0,-3-6 0 15,3 3 0-15,-4-3 0 0,5-3 0 0,-1 3 0 16,0-6-32-16,0 0-11 0,-4 0-2 0</inkml:trace>
  <inkml:trace contextRef="#ctx0" brushRef="#br0" timeOffset="50566.146">26822 5600 1094 0,'0'0'23'0,"-7"6"5"0,0-1-28 16,0-5 0-16,-1 6 0 0,1 0 0 0,0-6 56 0,0 6 7 0,0 0 1 0,0 0 0 15,0-3-10-15,0 3-2 0,0 0 0 0,0-1 0 16,3 7-17-16,-3-6-4 0,0 6-1 0,4 0 0 16,-4-4-3-16,3 4-1 0,1 6 0 0,-1-6 0 15,1-7 2-15,3 7 1 0,-4-3 0 0,4 9 0 16,0-12-6-16,0 5-2 0,0-5 0 0,0 6 0 15,4-973-4-15,-4 1937-1 0,0-970 0 0,3-1 0 16,1 1-7-16,-1 0-1 16,1-6-8-16,-1 0 12 0,4 0-1 0,0 0-1 0,0 0 0 0,1 0 0 15,-1 0 10-15,3-6 1 0,1 6 1 0,-1-6 0 16,1 1-34-16,-1-4-8 0,1 0 0 0,0 0-1 16,-1 3 48-16,1-6 9 0,-1 7 3 0,1-7 0 15,0 0-31-15,-4 3-8 0,3 3 0 0,-3 0 0 16,4-5-30-16,-4 5-7 0,0-6-2 0,-4-3 0 15,1 9 24-15,0 1 5 0,-4-7 1 0,0 6 0 16,0-6-37-16,0 6-7 0,0-5-2 0,-4 5 0 16,0-3 44-16,1 3 11 0,-4 0 0 0,-4 0 0 15,1 0-53-15,-1 6-9 0,1-6-2 0,-5 1 0 16,1 5 52-16,0 0 12 0,-3 0 0 0,-1 0 0 16,0 0 48-16,4 5 13 0,-3-5 3 0,2 6 0 15,1 0-64-15,4 6-24 0,-1-3 0 0,1 0 1 0,3-1 14 16,-1 4 9-16,5 0-12 0,-4 6 12 15,3-10-35-15,4 4 0 0,0 6 0 0,0-12 0 16,4 5-23-16,-4-2-5 0,3-3-1 0</inkml:trace>
  <inkml:trace contextRef="#ctx0" brushRef="#br0" timeOffset="51402.44">26977 5697 1094 0,'-4'9'23'0,"4"-1"5"16,0 1-28-16,0 3 0 0,4 0 0 0,-4-6 0 16,3 5 56-16,1-5 7 0,0 0 1 0,-1 3 0 15,1 3 0-15,-1-6 0 0,1-1 0 0,-1 7 0 16,1-6 0-16,-1 6 0 0,1-3 0 0,-1-3 0 16,1 5-52-16,-4-5-12 0,3-6 0 0,-3 12 0 15,0-12 0-15,0 0 0 0,0 0 0 0,0 0 0 16,0 0 0-16,0 0 0 0,0 0 0 0,0 0 0 0,0 0 0 15,0 0 0-15,-3-12 0 0,3 6 0 0,-4-5 0 16,1 2 0-16,3 0 0 0,-4-6 0 0,4 9 0 0,0-5 0 0,-3-1 0 16,3 0 0-16,0 6 0 0,3-3 0 0,-3 3 0 15,0 1 0-15,0-1 0 0,0 6 0 0,0-6 0 16,0 0 0-16,0 6 0 0,0 0 0 0,0 0 0 16,0 0 0-16,0 0 0 0,0 0 0 0,0 0 0 15,0 0 0-15,4-6 0 0,-4 6 0 0,0 0 0 0,0 0 0 16,0 0 0-16,3 0 0 0,-3 0 0 15,7 0 0-15,-7 0 0 0,7 0 0 0,0 0 0 16,-3 6 0-16,3 0 0 0,0-6 0 0,-3 6 0 0,3 0 0 16,-4-1 0-16,1 1 0 0,-1 0 0 0,1 0 0 15,-4 3 0-15,3 3 0 0,1-6 0 0,-4 5 0 16,0-5 0-16,0-6 0 0,0 6 0 0,0-6 0 16,0 0 0-16,0 0 0 0,0 0 0 0,0 0 0 15,0 0 0-15,0 0 0 0,0 0 0 0,0 0 0 16,0 0 54-16,0 0 8 0,0-6 2 0,3 0 0 15,1-5-73-15,-4 5-15 0,3 0-2 0,1-6-1 16,-4 6-8-16,0-3-1 0,3 3-1 0,-3 6 0 16,0-5 37-16,0 5 0 0,4-6 0 0,-4 6 0 15,0 0 0-15,0 0 0 0,0 0 0 0,0 0 0 16,0 0 12-16,0 0 11 0,0 0 1 0,0 0 1 16,0 0-9-16,0 0-1 0,0 0-1 0,0 0 0 15,0 0-2-15,0 0-1 0,0 0 0 0,0 0 0 0,0 0-11 0,0 0 10 16,0 0-10-16,0 0 10 0,0 0 2 0,7 0 0 15,-3 0 0-15,3 6 0 0,0-6 0 0,0 5 1 0,0-5 0 16,0 6 0-16,3-6-1 0,-3 0 0 0,4 0 0 16,0 3 0-16,-1-3-12 0,1 3 11 15,-1-3-11-15,5 0 10 0,-5 3-10 0,1-3 0 0,-1 0 0 16,1 3 0-16,-1 0 0 0,1-3-19 16,0 0 3-16,-4 6 1 0,0-6-3 15,3 0-1-15,-3 6 0 0,-3-6 0 16,3 0-87-16,-4 0-18 0,1 0-3 0</inkml:trace>
  <inkml:trace contextRef="#ctx0" brushRef="#br0" timeOffset="52183.273">27439 5579 1337 0,'0'0'28'0,"0"0"6"15,0 0-34-15,-3 3 0 0,3-3 0 0,-4 9 0 16,4-9 109-16,0 9 15 0,0-3 4 0,-4-1 0 16,4 1-52-16,0 0-9 0,-3 0-3 0,3 0 0 15,0 6 9-15,0-6 2 0,0-1 0 0,0 4 0 16,-4 3-92-16,4-6-19 0,0 6-3 0,0-6-1 15,0-1 40-15,0 1 0 0,0 0 12 0,0 3-4 16,0-9 11-16,0 0 1 0,0 0 1 0,0 0 0 0,0 0-32 0,0 0-6 0,0 0-2 16,0 0 0-1,0 0-21-15,0 0-4 0,0 0 0 0,0 0-1 0,0 0 61 0,0 0 12 0,0 0 2 0,0 0 1 16,0 0-31-16,0-9-13 0,4 3 1 0,-4 6 0 16,0-6 3-16,0 6 1 0,3-5 0 0,-3 5 0 15,0 0 48-15,0 0 11 0,4-6 1 0,-4 6 1 16,0 0-42-16,0 0-11 0,0 0 0 0,0 0 0 15,0 0 0-15,0 0 0 0,7 0 0 0,-7 0 0 16,7 0-49-16,-7 0-12 0,4 0-3 0,-4 0 0 16,7 6 105-16,-4-6 21 0,-3 0 4 0,4 5 1 15,-4-5-92-15,0 0-19 0,3 3-3 16,-3-3-1-16,0 0 48 0,7 3 10 0,-7-3 2 0,4 3 0 16,-4-3-35-16,0 0-6 0,0 0-2 0,0 0 0 15,3 3 76-15,-3-3 15 0,0 0 4 0,0 0 0 16,7 9-52-16,-7-9-12 0,4 0 0 0,-4 0 0 15,0 0 0-15,4 12 0 0,-4-12 0 0,0 0 0 16,3 0 0-16,-3 0 0 0,0 6 0 0,0-6 0 16,0 0 0-16,0 0 0 0,0 0 0 0,0 0 0 15,0 0 0-15,0 0 0 0,0 0 0 0,0 0 0 16,4-6 8-16,-1-6 0 0,1 6-8 0,-1-3 12 16,1 1-12-16,-1 5-8 0,4-9 8 0,-3 6-13 15,-1-6 13-15,1 6 0 0,-1 6 0 0,-3 0 0 16,0 0-29-16,0 0-3 0,0 0-1 0,0 0 0 0,0 0 17 15,0 0 3-15,0 0 1 0,0 0 0 0,0 0 45 0,0 0 10 16,0 0 1-16,0 0 1 16,4 6-78-16,-1 0-16 0,-3-6-3 0,0 6-1 0,0-6 53 15,4 6 0-15,-1 0 0 0,-3-6 0 16,0 9 12-16,4-4 0 0,-4-5 0 0,4 6 0 16,-4 6-12-16,3-6 8 0,1 0-8 0,-1 6 8 0,1-7-8 0,-1 1 0 0,1-3 0 15,-1 3 0-15,1 0 0 0,-1 6 0 0,4-6 0 0,-3-6 8 16,-1 6-8-16,1-6 0 0,-1 5 0 0,-3-5 0 15,4 0 0-15,3 0-19 0,-3 0 3 0</inkml:trace>
  <inkml:trace contextRef="#ctx0" brushRef="#br0" timeOffset="53435.018">27679 5717 1146 0,'0'0'32'0,"0"0"8"0,0 0-32 0,0 0-8 0,0 0 0 0,0 0 0 15,0 0 80-15,0 0 16 0,0 0 2 0,0 0 1 16,3 6-24-16,-3-6-5 0,0 6-1 0,0-6 0 16,4 12-16-16,0-12-3 0,-1 6-1 0,4 0 0 15,-3-6-23-15,3 5-5 0,0-5-1 0,3 0 0 16,-3 0 36-16,4 0 6 0,0 0 2 0,-1 0 0 16,1-5-52-16,3-1-12 0,-4 0 0 0,1 6 0 15,0-12 0-15,-1 3 0 0,1 0 0 0,-1 4 0 16,1-4 54-16,-4 3 8 0,0 0 2 0,0-6 0 15,-3 6-103-15,-1 0-20 0,1 1-4 0,-4-1-1 16,3 0 0-16,-3-3 0 0,0 3 0 0,0 0 0 0,-3 0 50 0,3 6 14 16,-4-6 0-16,-3 1 0 15,4-1-38-15,-1-3 0 0,-3 6 0 0,3-3 0 16,-3 3-16-16,4-3-3 0,-4 6-1 0,0-6 0 0,3 6 36 0,-3-6 7 0,0 1 2 16,4 5 0-16,3 0 13 0,-7 0 0 15,7 0 0-15,-8 0 0 0,8 0 0 0,-7 0 0 0,4 5 0 16,-4 1 0-16,3 6 0 0,4-3 0 15,-3 9 0-15,3-7 0 0,-4 7-12 0,4-3-5 16,0 2-2-16,0 1 0 0,0 3 58 16,0-4 11-16,0 1 2 0,0-1 1 0,4-5-33 0,-4 3-8 0,3-3 0 0,-3-1-1 15,4 1-11-15,-1-6 0 0,1 0 0 0,-1-3 0 16,1 0 53-16,3 0 9 0,0-3 2 0,0 0 0 16,0 0-52-16,4-3-12 0,-1 0 0 0,1 0 0 15,3-3 0-15,-3 0 0 0,3 0 0 0,0 0 0 16,0 1 0-16,0-7 0 0,0 0 0 0,4 3 0 15,-4-3-151-15,0 7-33 0</inkml:trace>
  <inkml:trace contextRef="#ctx0" brushRef="#br0" timeOffset="53900.529">28120 5617 1191 0,'0'0'26'0,"0"0"6"0,0 0 0 0,0 0 2 0,0 0-34 0,0 6 0 0,0 0 0 0,0 0 0 16,0 6 64-16,3-6 7 0,-3 2 1 0,0-2 0 15,4 6 4-15,-4-6 0 16,0 6 1-16,3-3 0 0,1-1-61 0,-4 7-16 0,4-3 0 0,-4 0 0 16,0-7 0-16,0 4 0 0,0-3 0 0,0 6 0 15,0-6 0-15,0-6 0 0,0 0 0 0,0 0 0 16,0 0 30-16,0 0 3 0,0 0 1 0,0 0 0 15,0 0-3-15,0 0-1 0,0 0 0 0,0 0 0 16,0-6-30-16,0-6 0 0,0 3 0 0,-4 3 0 16,4-11 0-16,0 5 0 0,0-3 0 0,4 4 0 15,-4-1 26-15,3 0-1 0,1 0 0 0,-1 3 0 16,4 1-25-16,-3-7 8 0,-1 9-8 0,1 0 0 16,-1 0 0-16,4 0 0 0,-3 1 0 0,-1-4 0 15,1 3 0-15,-4 6 0 0,3-6 0 0,-3 6 0 16,8-3 0-16,-8 3 0 0,0 0 0 0,0 0 0 0,3 0 0 15,-3 0 0-15,0 0 0 0,7 0 0 0,-7 0 0 0,7 3 0 16,0 0 0-16,0 6 0 0,-3 0 0 16,3-4 0-16,-4 7 0 0,1 0 0 15,3-3 0-15,-3 5 0 0,-1 1 0 0,1 9 0 16,-1-10-16-16,1 10-9 0,-4-6-2 0,3 2 0 0,1-2 27 0,-4-1 0 16,7 1 0-16,-7-6 0 0,3 3 0 0,-3-10 0 15,4 7 0-15,-4 0-585 16,0-6-112-16</inkml:trace>
  <inkml:trace contextRef="#ctx0" brushRef="#br0" timeOffset="54514.115">28593 5661 1364 0,'0'0'30'0,"0"0"6"0,-7 6 2 0,0 0 0 0,7-6-30 0,-8 0-8 16,1 6 0-16,-3 0 0 0,3-6 56 0,0 12 9 16,-4-12 3-16,4 6 0 0,0-6-14 0,0 3-2 0,0-1-1 0,0 1 0 15,7-3-40-15,-7 0-11 0,0 3 0 0,0 0 0 16,7-3 0-16,-7 3 0 0,7-3 0 0,0 0 0 16,-4 9 0-16,1 3 0 0,-1-6 0 0,1 0 0 15,-1-1 0-15,4 4 0 0,-4 0 0 0,4 6 0 16,0-3 0-16,0-7 0 15,4 1 0-15,0 6 0 0,3-6 11 0,-4 0-3 0,4 0 0 0,-3 3 0 16,3-9 2-16,0 5 0 0,-4 1 0 0,4 0 0 16,0 0-10-16,1 0 0 0,-1-6 0 0,3 6 8 15,1 0-8-15,-1-6 0 0,1 0 0 0,-1 0 8 16,1 3-8-16,3-3 0 0,-3 0 0 0,3 0 0 16,0-3-19-16,0 3-2 0,0 0-1 0,0-6-519 15,4 6-104-15</inkml:trace>
  <inkml:trace contextRef="#ctx0" brushRef="#br0" timeOffset="55084.346">28751 5685 752 0,'0'0'16'0,"0"0"4"0,0 0 1 0,0 0 0 0,0 0-21 0,0 0 0 0,0 0 0 0,0 0 0 15,0 0 92-15,0 0 15 16,0 0 2-16,0 0 1 0,0 0-32 0,4 12-6 0,3-12-2 0,-3 0 0 16,3 0-46-16,0 0-8 0,3 0-3 0,-3 0 0 15,4 0 15-15,-1 0 2 0,1 0 1 0,0 0 0 16,-1 0-23-16,-3-6-8 0,4 6 0 0,-4-6 0 15,3 6 12-15,-3 0-4 0,4 0-8 0,-4 0 12 16,-7 0-12-16,7-6 0 0,-7 6 0 0,4 0 0 16,-4 0 0-16,0 0 9 0,3 0-9 0,-3 0 8 15,7-6 1-15,-7 6 0 0,0-6 0 0,0 0 0 16,0 1-9-16,-3-1-12 0,3 0 2 0,-7-3 1 16,3 9-3-16,-3-6-1 0,4 0 0 0,-4 0 0 15,-1 0 13-15,1 6 0 0,4-5 0 0,-4-1 0 16,0 3 28-16,0-3 3 0,7 6 0 0,0 0 0 15,-7 0 6-15,0 0 2 0,7 0 0 0,-7 9 0 16,3 2-30-16,-3-5-9 0,0 6 0 0,0 3 0 16,3-3 8-16,1 5-8 0,-4-5 0 0,3 9 0 15,1-7 11-15,-1 7-11 0,4-9 10 0,0 5-10 16,0-2 8-16,0 3-8 0,4-7 0 0,-1 1 0 0,-3 3 8 0,4-3-8 16,3-1 0-16,-4-5 9 0,4 6-9 15,0 0 0-15,1-4 9 0,-1 4-9 0,0-6 0 0,0 6 0 16,3-6 0-16,-3 0 0 0,4-6 11 0,3 6-3 15,0-6 0-15,-3 0 0 0,3 5-8 0,0-5-16 16,0 0 4-16,0-5 1 16,4 5-49-16,-4 0-9 0,0-6-3 15,0 6-686-15</inkml:trace>
  <inkml:trace contextRef="#ctx0" brushRef="#br0" timeOffset="55399.819">28917 5482 1616 0,'0'0'46'0,"0"0"10"0,0 0-45 0,0 0-11 0,0 0 0 0,4-6 0 16,-1 0 64-16,4 0 12 0,0 1 1 0,-3-4 1 0,3-3-18 0,0 6-3 16,4-6-1-16,-4 1 0 0,3-4-22 0,1 3-5 15,3 0-1-15,-3-8 0 0,3 5-28 0,-4 0 0 16,4 4 0-16,-3-7 0 0,-1 3-15 0,1 4-2 16,0-1-1-16,-4 0 0 15,3 0-139-15,1-2-28 0,-4 8-6 0,3-6-1 0</inkml:trace>
  <inkml:trace contextRef="#ctx0" brushRef="#br0" timeOffset="57411.761">30021 5667 990 0,'0'0'21'0,"0"0"5"0,0 0 1 0,-3-6 1 0,-1 1-28 0,1-1 0 16,-1-3 0-16,-3-3 0 0,4 6 89 0,-1 0 12 15,1-5 3-15,-4 5 0 0,3-3-39 0,1 3-7 0,-1 0-2 0,4 6 0 16,0 0-46-16,-4 0-10 0,1-6 0 0,3 6 0 15,0 0 10-15,-7 0 5 0,7 0 1 0,-7 6 0 16,0-6-3-16,0 3 0 0,3 6 0 0,-3 0 0 16,4 2 3-16,-4 1 0 0,-1-6 0 0,1 9 0 15,4-6-16-15,-1 5 0 0,1-8 8 0,-1 6-8 16,4 0 54-16,-3-6 8 0,3-3 2 0,0-3 0 16,0 5-52-16,0-5-12 0,0 6 0 0,0-6 0 15,0 0 0-15,3 6 0 0,-3-6 0 16,4 6 0-16,-1 6 0 0,-3-12 0 0,4 0 0 0,3 6 0 15,0 0 0-15,0-6 0 0,0 0 0 0,0 5 0 16,0-5 0-16,0 0 0 0,0 0 0 0,-3 0 0 16,3 0 0-16,0-5-13 0,0 5 1 0,0-6 0 15,0 0 12-15,-3 6-11 0,3-12 11 0,-4 12-10 16,1-9 10-16,-1 3 0 0,1 3 0 0,-4-2 8 0,3 2-8 16,1-3 8-16,-1 6-8 0,-3 0 8 0,0 0-8 15,0 0 9-15,0 0-9 0,0 0 10 0,0 0-10 0,0 0 8 16,0 0-8-16,0 0 8 0,0 0 23 0,0 0 4 15,0 0 1-15,0 0 0 0,0 0-36 0,-3 0 0 16,3 9 0-16,-4-1 0 0,4 1 0 0,-3 3 0 16,-1 0 0-16,4-6 0 0,-3 5 0 0,3-5 8 15,-4 3-8-15,4 3 10 0,4 0-10 0,-4-7 0 16,0 1 0-16,3 0 8 0,1 0-8 0,-1 3 0 16,4-6 0-16,1 3 0 0,2-3-9 0,4 3 9 15,-3-1-12-15,3 1 12 16,0 0-57-16,0 0-5 0,4 0-1 0,-1 0-514 15,1 0-103-15</inkml:trace>
  <inkml:trace contextRef="#ctx0" brushRef="#br0" timeOffset="58158.443">30833 5459 1558 0,'0'0'34'0,"0"0"7"0,0 0 2 0,0 0 1 0,0 0-35 0,0 0-9 0,0 5 0 0,3 1 0 15,-3 6 56-15,0-6 8 0,4 0 3 0,-1 6 0 16,1-7-39-16,-4 1-7 0,0-6-1 0,0 0-1 16,3 6-9-16,-3-6-2 0,0 0 0 0,0 0 0 15,4 6-8-15,-4-6 8 0,0 0-8 0,0 0 8 16,0 0 4-16,0 0 0 0,7 0 0 0,-7 0 0 15,0 0-12-15,0 0 10 0,4-3-10 0,-4 3 10 16,0 0-26-16,0 0-4 0,0 0-2 0,0 0 0 16,0 0-19-1,0 0-4-15,-4-6-1 0,-3 3 0 0,0 3 17 0,0-6 3 0,-4 1 1 0,1 5 0 16,-1 0 15-16,1 0 10 0,-1 0-12 0,0-6 12 16,-3 6 0-16,4 6 12 0,-4-6 0 0,3 0 0 15,4 5 4-15,-4-5 1 0,4 6 0 0,0-3 0 0,0 3-17 16,0 3 10-16,0 0-10 0,0 3 8 0,3-7 0 15,1 7-8-15,-1-3 12 0,1 0-4 0,-1 6 4 0,4-4 1 16,0 1 0-16,0 0 0 0,0-3 1 16,0 2 0-16,4 1 0 0,-1 0 0 0,1 6-5 0,3-10-1 15,-4 10 0-15,5-6 0 0,-1 5-8 0,0-8 8 16,3 0-8-16,-3 6 8 0,4-9-8 16,-1 5 0-16,1-5 9 0,0 6-9 0,-1-3-9 0,1-3-7 15,6 0 0-15,-2 0-1 16,2-1-58-16,1-5-11 0,-1 0-2 0</inkml:trace>
  <inkml:trace contextRef="#ctx0" brushRef="#br0" timeOffset="58819.401">30928 5038 1170 0,'0'0'25'0,"0"0"6"0,0 0 1 0,0 0 1 0,0 12-33 0,4 0 0 0,-1-6 0 0,1 5 0 0,3-5 85 0,-4 3 11 15,1 3 1-15,-1 0 1 0,4-1-18 0,0 1-4 16,-3-3-1-16,3 3 0 0,0 5-18 0,-3-5-3 15,3 6-1-15,0 2 0 0,3 4-23 0,-3 5-5 16,0-2-1-16,0 5 0 0,4 3-6 0,-7-8-2 16,3 8 0-16,-4-3 0 0,1 9-3 0,-1-8-1 15,1 2 0-15,-4 3 0 0,0-11 9 0,0 2 2 16,0 1 0-16,0-4 0 0,0-2-23 0,0-4 0 16,0 4 0-16,0-7 8 0,0 4 3 0,0-3 1 15,0-7 0-15,0 1 0 0,0 0-12 0,0-6 12 16,0-6-12-16,0 3 12 0,0-3-12 0,0 0 0 0,0 0 0 15,0 0 8-15,0 0-8 0,0 0 12 0,0 0-12 16,0 0 12-16,3-3-12 0,1-3 0 0,-1 0-12 16,1-12 12-16,-1 7-14 0,-3-4 5 15,4-3 1-15,-1 6 0 0,1-5 8 0,-4-1-12 16,3 3 12-16,1-2-12 0,-1-1 12 0,1 6-13 0,0 4 5 16,-1 2 8-1,4-6-29-15,-3 0 1 0,-1 6 1 0,4-3 0 0,-3 4 27 0,-1-1-8 0,-3 6 8 16,7 0 0-16,0-3-16 0,0 3 1 0,0 0 1 0,1 0 0 15,2 0 2-15,-3 3 0 0,4 0 0 0,-4 0 0 16,3 0 2-16,1-1 1 0,0 7 0 0,-4-3 0 16,0 0 9-16,0 0 11 0,0-6-3 0,0 12 0 15,0-6-8-15,0-1 0 0,-3 1 0 0,-1 9 0 16,1-3 0-16,-1-6 0 0,1 11 0 0,-1-8 12 16,-3 9-2-16,0-6 0 0,0-1 0 0,0 1 0 15,0 0-2-15,-3-3 0 0,-1 2 0 0,4 1 0 16,0-6-8-16,0-6 0 0,0 6 0 0,0-6 0 15,0 0-40-15,0 0-3 0,0 0-1 0,0 0 0 16,0 0-150-16,0 0-30 0,7 0-7 16</inkml:trace>
  <inkml:trace contextRef="#ctx0" brushRef="#br0" timeOffset="59382.972">31630 5691 1576 0,'0'0'35'0,"0"0"7"0,0 0 2 0,0 0 0 0,0 0-36 0,0 0-8 0,-7-6 0 0,0 6 0 15,7 0 41-15,-7 6 7 0,0-6 0 0,0 0 1 16,0 0-13-16,-4 0-4 0,4-6 0 0,0 6 0 16,-4 0-22-16,4 0-10 0,0 0 8 0,0 6-8 15,7-6 10-15,-7 6-10 0,0-6 12 0,0 6-12 16,7-6 8-16,-7 3-8 0,4 2 0 0,-1 4 0 16,0 0 0-16,1 3 0 0,3-6 0 0,-4 5 0 15,1-5 0-15,3 3 0 0,0-3 0 0,0 6 0 16,0 0 16-16,0-7-3 0,3 7-1 0,-3-6 0 15,0-6 4-15,4 6 1 0,-4-6 0 0,0 0 0 16,0 0 10-16,0 0 1 0,3 3 1 0,-3-3 0 0,0 0-11 0,8 3-2 16,-8-3-1-16,3-3 0 15,4 3 6-15,-7 0 2 0,7-3 0 0,-3-3 0 0,3 0-23 0,-4 0-16 16,1 0 2-16,-4 1 1 0,0 5 13 0,3 0 15 16,1-6-3-16,-4 6-1 0,0 0-23 0,0 0-5 15,0 0-1-15,0 0 0 0,0 0 8 0,0 0 2 16,0 0 0-16,0 0 0 0,7 6-2 0,-7-6 0 15,7 5 0-15,-3 1 0 0,-4 6 10 0,0-3 0 16,0 0 0-16,0 0 0 0,0-4 14 0,0 1-2 16,0 6 0-16,0-6 0 0,0-6 9 0,0 0 2 15,0 0 0-15,0 0 0 0,0 0-23 0,0 0 0 0,3 12 0 16,-3-12 0 0,0 0-32-16,11 0-10 0,-1 0-2 0,1 0-597 15,3-6-119-15</inkml:trace>
  <inkml:trace contextRef="#ctx0" brushRef="#br0" timeOffset="59926.395">31725 5118 914 0,'0'0'25'0,"0"0"7"0,0 0-32 0,0 0 0 15,0 0 0-15,0 0 0 0,0 0 76 0,0 0 8 16,0 0 1-16,-7 11 1 0,4-5-14 0,-1 0-2 16,4 3-1-16,-3 0 0 0,3 0-18 0,0 2-4 15,0 1-1-15,0-6 0 0,0 6 5 0,3-9 1 16,1 8 0-16,-1 1 0 0,1 0-27 0,-1 6-5 0,1-4 0 0,-1 4-1 16,1 0 5-16,-1 2 0 0,1-2 1 0,-1 5 0 15,-3-5-3-15,4 2-1 0,0 4 0 0,-1-3 0 16,1-4-7-16,-1 7-2 0,-3-4 0 0,0-2 0 15,0 11 4-15,0-11 0 0,4 8 0 0,-4-8 0 16,0 0-4-16,0 2 0 0,3-2 0 0,-3 0 0 16,0-1 0-16,0 4 0 0,0-4 0 0,0 4 0 15,0-3 1-15,0-1 0 0,0-5 0 0,0 6 0 16,-3-4-5-16,3-2 0 0,0 6-8 0,0-12 12 16,0 2-12-16,0-8 8 0,0 6-8 0,0-6 0 15,0 0 0-15,0 0 0 0,0 0-11 0,0 0 11 16,0 0-49-1,0 0-3-15,0 0 0 0,0 0 0 0,0 0-147 0,0 0-29 16</inkml:trace>
  <inkml:trace contextRef="#ctx0" brushRef="#br0" timeOffset="60548.983">31746 5897 1598 0,'0'0'35'0,"0"0"7"0,0 0 2 0,0 0 1 0,0 0-36 0,0 0-9 0,0 0 0 0,0 0 0 16,0-3 52-16,0-3 9 0,-3 0 2 0,3-6 0 16,0 12-32-16,0-12-7 0,3 7 0 0,-3-7-1 15,0 6-8-15,0-3-2 0,4-3 0 0,-4 1 0 16,4 5-1-16,-4-6 0 15,-4 0 0-15,4 3 0 0,-4 3 7 0,4 1 1 16,4-1 0-16,-4 6 0 0,0-6-5 0,0-6-1 0,0 6 0 0,0 0 0 16,0 0 2-16,0 6 1 0,0-5 0 0,0 2 0 15,0 3 3-15,0 0 1 0,0 0 0 0,0 0 0 16,4-6-7-16,-4-6-2 0,3 6 0 0,-3 0 0 16,4-9-3-16,-1 7-1 0,-3-1 0 0,4 3 0 15,-1-6-8-15,-3 6 8 0,4 0-8 0,-1-5 8 16,1-1-8-16,-1 6 0 0,1-3 0 0,-1 3 0 15,1-5 11-15,-1 5-3 0,1 0-8 0,-4 6 12 0,3-6-12 0,-3 6 0 16,0 0 0-16,4-3 0 0,3 0 0 16,0 0 0-16,-3 3-8 0,3 3 8 0,0 0 0 0,-4-3 0 15,4 0 0-15,0 3 0 0,-3 3 0 0,3-6 0 16,0 6 0-16,-3 0 0 0,3-6 0 0,-4 5 0 16,4 1 0-16,-3 0 0 0,3 0 0 15,0-3 0-15,0 3 0 0,-4 6 0 16,1-6 11-16,-1 5-11 0,1-5 12 0,3 6-12 0,-3 3 10 0,-1-7-10 15,1 1 8-15,-1 3-8 0,-3 6 8 0,4-9-8 16,-4 5 0-16,3 7 8 0,-3-4-8 0,0 1 0 16,0 9 9-16,-3-10-9 0,3 4 0 0,0 2 8 15,0-5-8-15,-4 2 0 0,4-2 0 0,0 6 0 16,0-13 0-16,0 10 8 0,0-3-8 0,0-1 0 16,0-2 0-16,4-3 0 0,-4-1 0 0,0 1 0 15,3 0 0-15,-3-3 0 0,0 0-10 0,0-3 0 16,0-6 0-16,4 8 0 15,-4-8-39-15,0 0-8 0,7 0-2 0,-7 0-616 0,0 0-123 0</inkml:trace>
  <inkml:trace contextRef="#ctx0" brushRef="#br0" timeOffset="61249.245">31778 5247 946 0,'0'0'20'0,"0"0"5"0,7 0 1 0,-3-6 2 0,3 6-28 0,-7 0 0 0,3 0 0 0,-3 0 0 15,7 0 66-15,-7 0 8 0,0 0 2 0,0 0 0 16,0 0-20-16,0 0-3 0,0 0-1 15,0 0 0-15,0 0-22 0,0 0-5 0,4-6-1 0,-4 6 0 16,0 0 4-16,0 0 1 0,0 0 0 0,0 0 0 16,-7 0 23-16,-4 0 5 0,1 0 1 0,3 0 0 15,0 6 4-15,-4-6 1 0,4 0 0 0,-4 6 0 16,-3 0-23-16,4 0-5 0,-1 5-1 0,1-5 0 16,-1 3-19-16,0 3-4 0,4 0-1 0,0-1 0 15,4 1-10-15,-1-6 0 0,4 6 0 0,0 2 8 16,0-8-8-16,0 0 8 0,4 0-8 0,-1 0 8 15,1 0-8-15,-4-6 0 0,3 6 0 0,4-3 8 16,-3 6-8-16,-4-9 8 0,7 2-8 0,0-2 8 0,-7 0-8 16,7 6 10-16,-3-6-10 0,3-6 10 0,0 6-10 15,-4-5 0-15,1-1-10 0,-1 0 10 0,-3 6-24 16,4-3 2-16,-1-3 0 0,-3 6 0 16,0 0 4-16,0-6 1 0,0 0 0 0,0 6 0 15,0 0-11-15,0 0-1 0,-3-6-1 0,3 6 0 16,0 0-1-16,0 0 0 0,-7 6 0 0,0-6 0 0,0 6 5 0,0 0 1 15,0 0 0-15,-1 3 0 0,5 2 25 0,-4 1-10 16,3 0 10-16,4 0 0 0,-3 0 0 0,-1-1 0 16,4-2 0-16,4 3 0 0,-4-6 0 0,3 0 0 15,4-1 0-15,0 1 9 0,1-3-9 0,-1 0 0 16,0 0 0-16,3-3 0 16,-3 3-68-16,4-3-13 0,-1 3-3 0,1 0-627 0</inkml:trace>
  <inkml:trace contextRef="#ctx0" brushRef="#br0" timeOffset="61782.791">32177 5344 962 0,'0'0'27'0,"0"0"7"0,-7 9-34 0,3 2 0 16,4-11 0-16,-7 0 0 0,7 0 102 0,-3 6 14 15,-1 6 2-15,1-6 1 0,-1 0-22 0,4-6-4 0,0 0-1 0,0 3 0 16,0-3-16-16,0 0-4 0,0 0-1 0,-3 12 0 16,3-7-19-16,-4 7-4 15,4 0-1-15,0 0 0 0,0 0-15 0,4-1-4 0,-4 4 0 16,3 3 0-16,1-4-7 0,-1 1-1 15,1 6-1-15,-1 2 0 0,1-2-3 0,-1 2 0 16,4-2 0-16,-3 2 0 0,-1 7-7 0,1-10-1 0,-1 10-8 0,1-7 12 16,-1 10 0-16,1-10-1 0,0 4 0 0,-4 2 0 15,3-11-11-15,-3 8 12 0,4-2-12 0,-4-10 12 16,3 10-12-16,-3-13 0 16,0 1 9-16,4 3-9 0,-4-6 0 0,3 0 0 15,-3-9-12-15,0 0 4 0,0 0-99 16,0 0-19-16,0 0-4 0,0 0-506 0,4-6-100 0</inkml:trace>
  <inkml:trace contextRef="#ctx0" brushRef="#br0" timeOffset="62087.358">32117 5779 1177 0,'0'0'25'0,"0"0"6"0,0 0 1 0,0 0 2 0,0 0-34 0,0 0 0 16,0 0 0-16,0 0 0 0,0 0 54 0,0 0 4 15,0 0 1-15,0 0 0 0,0 0-3 0,0 0 0 16,0 0 0-16,0 0 0 0,0 0-4 0,7 6 0 0,-4 0-1 0,8 0 0 16,0-6 2-16,-1 0 1 0,4 0 0 15,0 0 0-15,4 0-26 0,-4 0-6 0,7 0-1 0,1-6 0 16,-5 6-13-16,4 0-8 0,-3 0 8 0,0 0-8 15,-1-6-9-15,1 6-7 0,-4 0 0 0,-3 0-1 32,-1 6-42-32,-3-6-8 0,4 0-1 0,-4 0-1 15,-4 0-155-15,-3 0-30 0</inkml:trace>
  <inkml:trace contextRef="#ctx0" brushRef="#br0" timeOffset="62606.612">32463 5779 1742 0,'0'0'38'16,"0"0"8"-16,0 0 2 0,0 0 1 0,0 0-39 0,0 0-10 0,0 0 0 0,0 0 0 0,0 0 76 16,0 0 14-16,0 0 2 0,0 0 1 0,0 0-53 0,0 0-12 15,0-6-1-15,3 0-1 0,-3 3-26 0,0 3 0 16,4-6 8-16,3 1-8 0,-4-1 0 0,4 0 0 15,0 0 0-15,0 0 0 0,0 6 0 0,1-6 0 16,-1 6 0-16,-4-3 0 0,4 0-12 0,0 0 12 16,-3 3-10-16,3 0 10 0,0-3-10 0,-7 3 10 15,7 0-10-15,-7 0 10 0,0 0-9 0,0 0 9 16,0 0-8-16,0 0 8 16,0 0-15-16,0 0 3 0,0 0 0 0,0 0 0 15,0 0-16-15,0 0-4 0,0 0 0 0,0 0 0 0,0 0 18 0,0 0 3 16,-7-3 1-16,-4 1 0 0,1-1 10 0,3 3 0 15,-4-6 0-15,4 0 0 0,-4 0 8 0,1 6-8 0,-1 0 10 0,1 0-10 16,3 0 0-16,-4 0 0 0,4 0 0 0,0 0 0 16,3-6 0-16,4 6 0 0,-7 6 0 0,0-6 0 15,0 12 0-15,0-6 0 0,0 5 0 0,4 4 0 16,-4-3 0-16,3 0 8 0,0-1 0 0,1 4 1 16,3 3-1-16,-4-7 0 0,4 7 0 0,0-6 0 15,4 3-8-15,-4-4 0 0,3 1 0 0,1 0 8 16,0-3-8-16,3-4 0 0,0 1 9 0,0 0-9 15,0 0 8-15,0 6-8 0,0-6 10 0,0-6-10 16,0 0 8-16,4 6-8 0,-4-6 0 0,3 0 0 16,1 6-21-16,-1-6-11 15,1 0-1-15,3-6-1 16,-3 6-169-16,3 0-33 0,0-6-8 0</inkml:trace>
  <inkml:trace contextRef="#ctx0" brushRef="#br0" timeOffset="63115.259">32713 5753 1134 0,'0'0'24'0,"0"0"6"0,0 0 1 0,0 5 1 0,-3 1-32 16,3 3 0-16,0 3 0 0,-4 0 0 0,4-1 52 0,0 7 3 0,0-6 1 0,0 3 0 15,0-4 4-15,0 1 0 0,0 0 1 0,4 0 0 16,-4 2-3-16,0-2-1 0,0 0 0 0,-4 0 0 16,4-4-2-16,-4-2-1 15,1 6 0-15,3-12 0 0,-4 6-14 0,4-6-4 0,0 0 0 0,-3 6 0 16,3-6-19-16,0 0-4 0,0 0-1 0,0 0 0 16,0 0-4-16,0 0 0 0,0 0-8 0,0-12 12 15,-4 3-12-15,4 0-8 0,0 1 8 0,0 2-13 16,0-6 1-16,0 0 0 0,0 0 0 0,4 4 0 15,-8-4 12-15,4 6 0 0,0-12 0 0,0 12 0 16,0-5 0-16,0 5 0 0,0 0-11 0,0-3 11 16,0 3-8-16,0 0 8 0,0-5 0 0,4 5 0 15,-1 0-9-15,-3 0 9 0,-3-3 0 0,3 3-9 16,0 0-1-16,3 0 0 0,-3 6 0 0,4-5 0 0,-4 5 10 16,3-6 0-16,1 0 0 0,0-6 8 0,-4 12-8 15,7 0 0-15,3-9 0 0,-3 6 0 0,-3-3 0 0,-4 6 0 16,0 0 0-16,10 0 0 0,-10 0 0 15,0 0 0-15,11 3 0 0,-4 0 0 16,0 9-20-16,4-6-6 0,-4 0-1 16,0 0 0-16,0 0 18 0,0-1 9 0,0 1-10 0,4 3 10 15,-4 3-40-15,0-6-1 0,3 6-1 0,1-12 0 16,-1 5-96-16,1-5-19 0,0 6-4 0,3 0-1 16</inkml:trace>
  <inkml:trace contextRef="#ctx0" brushRef="#br0" timeOffset="63415.306">32995 6055 921 0,'0'0'20'0,"0"0"4"0,-3-6 0 0,3 6 4 0,-7-5-28 16,3 5 0-16,-3-12 0 0,7 12 0 0</inkml:trace>
  <inkml:trace contextRef="#ctx0" brushRef="#br0" timeOffset="-187150.744">9398 8104 642 0,'-4'12'13'0,"4"0"3"0,0-3-16 0,0 0 0 0,0-9 0 0,0 8 0 15,0-8 82-15,4 12 13 0,-4-12 2 0,0 6 1 16,4 0-29-16,-1 6-5 0,-3-6-2 0,4-1 0 16,-4-5-14-16,3 9-4 0,1-3 0 0,-1 0 0 15,-3-6-16-15,0 0-4 0,4 12-1 0,3-6 0 16,-7 5-9-16,3-2-2 0,1 6 0 0,-1 0 0 15,1 2 1-15,-1-8 0 0,1 9 0 0,-1-1 0 0,1 1-5 16,0-3-8-16,3 8 11 0,-7-5-11 0,3-1 14 0,1 10-4 16,-1-4-1-16,1 1 0 15,-4 2 10-15,0 1 1 0,0-4 1 0,3 1 0 16,-3-6 20-16,0 2 4 0,-3-2 1 0,3-6 0 0,0 5-4 0,-4-2-1 16,4 3 0-16,-3-1 0 0,-1 1-33 0,4-3-8 15,-3-4 0-15,3 1 0 0,0-12 31 0,-4 3 4 0,4-3 1 16,-7 3 0-16,0-3-11 0,0 0-1 15,-4-6-1-15,4 6 0 0,-3-6-23 0,-4 0 0 16,3-5 0-16,-3 5 8 16,0-6-48-16,-4 0-8 0,0-3-3 0,1 4 0 15,-1-1-51-15,1-6-10 0,-1 4-3 0,4-4-405 0,0-6-82 16</inkml:trace>
  <inkml:trace contextRef="#ctx0" brushRef="#br0" timeOffset="-186653.842">8830 8069 850 0,'-18'3'17'0,"11"-3"6"0,0-3-23 0,0 0 0 0,4-3 0 0,-1 6 0 16,-3 0 56-16,4-6 6 0,3 6 2 0,0 0 0 16,0 0 51-16,0 0 10 0,0 0 3 0,-4-5 0 15,1-1-52-15,-1 0-9 0,0 0-3 0,4 6 0 16,0 0 0-16,0 0 0 0,0 0 0 0,0 0 0 16,0 0-51-16,0 0-13 0,0 0 0 0,0 0 0 0,0 0 0 0,0 0 0 15,0 0 0-15,0 0 0 0,8 0 0 0,2 0 0 16,1 0 0-16,-1 0 0 0,1 6 0 0,3 0 0 15,0 0 0-15,4-6 0 16,-4 5 0-16,0-5 0 0,0 0 0 0,4-5 0 0,-4 5 0 16,0 0 0-16,4-6 0 0,-1 6 0 15,1-6 0-15,-1 0 0 0,1 0 0 0,0 0 0 0,3 0 0 0,0 0 0 16,0-2 0-16,4-4 0 0,-4 6 0 16,4 0 0-16,-4-6 0 0,7 3 0 0,-7 4 0 0,8-1 0 15,-5-6 0-15,1 12 0 0,0-6 0 0,-4 6 0 0,0-6 0 0,0 6 0 16,0 0 0-16,-3 0 0 15,3-6 0-15,-3 6 0 16,-1 0 0-16,1 0 0 0,0 6 0 0,-4-6 0 16,0 0 0-16,4 6 0 0,-1-6 0 0,-3 0 0 15,0 0-139-15,1 0-30 0,-1 6-7 0</inkml:trace>
  <inkml:trace contextRef="#ctx0" brushRef="#br0" timeOffset="-185682.726">9797 8407 694 0,'0'0'20'0,"-4"12"4"0,4-12-24 0,0 0 0 0,0 0 0 0,0 0 0 15,0 0 40-15,0 0 3 0,0 0 1 0,0 0 0 16,0 0-21-16,0 0-4 0,-3 6-1 0,3 6 0 15,-4-9 10-15,4-3 3 0,0 8 0 0,-3-2 0 16,3-6-5-16,3 9-1 16,-3 3 0-16,4-6 0 15,-4 0-15-15,3 5-10 0,1-5 12 0,3 6-12 0,-4 3 20 0,4-9-2 0,0 5-1 0,0 1 0 16,4-3 14-16,0 3 2 0,-4-1 1 0,0 1 0 16,3 0-6-16,1-3 0 0,-4 3-1 0,-4-4 0 15,8 7-2-15,-4-3 0 0,0 2 0 16,0-2 0-16,0 0-1 0,0-6-1 0,-3 6 0 0,-4-12 0 15,10 6-5-15,-10-6-1 0,7 11 0 0,-7-11 0 16,15 6-5-16,-15-6 0 0,0 0-1 0,10 6 0 16,-10-6 4-16,0 0 1 0,11-3 0 0,-4-3 0 15,0-3 38-15,-4 4 8 0,4-7 2 0,-3-3 0 16,-1-6-14-16,1 1-2 0,-4-4-1 0,0 4 0 16,-4-4-31-16,4 4-7 0,0 2-1 0,0-5 0 15,-3 2 1-15,-1 3 0 0,1-5 0 0,-1-1 0 16,-3 10-58-16,7-4-12 0,-3-3-3 0,-1 7 0 15,1 5-1-15,3-9-1 0,-4 12 0 0,1-8 0 16,3-7-161-16,3 0-32 0</inkml:trace>
  <inkml:trace contextRef="#ctx0" brushRef="#br0" timeOffset="-185114.486">10414 8260 1041 0,'-7'-6'29'0,"0"3"7"16,3-2-28-16,4 5-8 0,-10 0 0 0,3 0 0 16,0 0 54-16,0 0 10 0,0 5 1 0,-1-2 1 15,-2 0-35-15,3 0-7 0,-4 0-2 0,4 3 0 16,0 3 6-16,0 3 0 0,0-1 1 0,4 1 0 16,-1 6-3-16,0 2-1 0,1 4 0 0,3-9 0 15,0 2-15-15,0-5-10 0,0 0 12 0,0-6-12 16,3-1 8-16,-3-5-8 0,4 3 0 0,3 0 0 15,-3-3 0-15,-1 3 0 0,4-3 0 0,-3 0 0 16,3 0 0-16,0 0-14 0,-4 3 1 0,4 0 0 16,0-3 26-16,0 6 6 0,-3-6 1 0,3 6 0 15,-3 0-32-15,-1-6-7 0,4 6-1 0,-7-6 0 16,7 0 20-16,-3-6 0 0,3 6 0 0,0-6 0 16,0 6 0-16,0-6 0 0,0 6 0 0,0 6 0 0,-3 0 0 15,3 0 0-15,0 5 0 0,-4 1 0 0,4 6 0 16,-3 2 0-16,3-2 0 0,-4 3 0 0,5 2 28 15,-5-5 8-15,1 2 3 0,-4-2 0 16,3-6-19-16,-3 0-3 0,0-4-1 0,0 4 0 0,0-6-5 0,0 0-2 0,-3 6 0 0,3-12 0 16,-4 0-9-16,1 6 0 0,-5-1 0 0,1-5 0 15,0 0 33-15,0 0 5 0,0 0 1 16,-3 0 0-16,-1 0-11 0,-3 0-3 0,-4-5 0 0,1-1 0 16,-1 0-130-1,-3 0-27-15,0-9-4 0</inkml:trace>
  <inkml:trace contextRef="#ctx0" brushRef="#br0" timeOffset="-184374.135">10696 7822 752 0,'-3'6'32'16,"3"3"-32"-16,0 0 75 0,0 8 9 0,-4 4 1 0,1-3 1 15,3-7-20-15,-4-5-4 0,4 0-1 0,-3-6 0 16,3 6-21-16,0 6-5 0,0-3-1 0,0-4 0 16,0-5-4-16,0 0-1 0,0 0 0 0,0 0 0 15,0 0 1-15,0 0 0 0,0 0 0 0,0 0 0 16,3 6 11-16,-3 0 3 0,0 0 0 0,0-6 0 15,0 0 8-15,0 0 1 0,0 0 1 0,0 0 0 16,0 0-32-16,0 0-6 0,0 0-2 0,0 0 0 16,0 0-14-16,0 0 0 0,0 0 0 0,0 0 0 15,0 0-9-15,0 0 9 0,0 6 0 0,0-6-9 16,0 0-13-16,0 0-2 0,0 0-1 0,-3 6 0 16,3-6 7-16,0 12 2 0,0-4 0 0,0-2 0 15,0-6 7-15,0 0 9 0,0 0-13 0,0 0 5 16,-4 9-7-16,1 0-1 0,-1-3 0 0,0 6 0 15,4-12 16-15,0 5 15 0,0-5-3 0,0 6-1 16,0 3-11-16,0 0-16 0,0 6 4 0,-3-9 1 16,6 5 27-16,1 1 6 0,3 3 1 0,-3-3 0 15,-1-1-37-15,4 1-7 0,-3 0-2 0,-4 2 0 16,7 10 44-16,-4 11 9 0,4 3 2 0,-3 1 0 16,3-10-23-16,-4-2-9 0,1-4 8 0,0 1-8 0,-1-4 0 15,1 10 0-15,3-1 8 0,-4 3-8 0,1-5 0 16,-1 8 12-16,-3-6-12 0,4 4 12 0,-4-4-12 15,0-2 10-15,0-1-10 0,0-2 10 16,0-7-10-16,0 1 10 0,0 0-10 0,0 2 10 16,0-8-10-16,0-3 10 0,0 5-10 0,0-5 10 0,0-9-10 0,0 0 8 0,0 0-8 15,0 0 8-15,0 0-8 0,0 0 0 0,0 0 0 0,0 0 0 32,0 0-49-32,0-6-12 0,3-5-3 0</inkml:trace>
  <inkml:trace contextRef="#ctx0" brushRef="#br0" timeOffset="-184075.181">10541 8222 720 0,'0'0'20'0,"-7"6"5"15,7-6-25-15,-7-6 0 0,0 6 0 0,3-6 0 16,1 3 78-16,3 3 10 0,-4-6 3 0,4 6 0 16,0 0-16-16,0 0-3 0,0 0-1 0,0 0 0 15,7 6-59-15,0-3-12 0,0 9 0 0,0-6 0 16,4-6 0-16,0 0 0 0,-1 0 0 0,1 0 0 16,3 0 32-16,0-6 11 0,-3 6 2 0,3 6 1 15,3-6-22-15,1 0-5 0,0-6-1 0,3 12 0 0,0-6 2 16,0 0 0-16,0 6 0 0,0 0 0 0,1-6-32 15,2 5-7-15,-3-5-1 0</inkml:trace>
  <inkml:trace contextRef="#ctx0" brushRef="#br0" timeOffset="-183876.997">11197 8501 1579 0,'-10'30'32'0,"6"-19"10"0,1 7-34 0,3-3-8 0,0 2 0 0,0 1 0 15,3-3 0-15,-3 2 0 0,4 1 0 0,-1 0 0 16,1-10 0-16,-1 4 0 0,1-3 0 0</inkml:trace>
  <inkml:trace contextRef="#ctx0" brushRef="#br0" timeOffset="-183698.569">11098 8104 1337 0,'0'0'56'15,"0"0"-44"-15,0 0-12 0,0 0 0 0,0 0 0 0,-3 6 0 31,-4 0-100-31,0 6-23 0</inkml:trace>
  <inkml:trace contextRef="#ctx0" brushRef="#br0" timeOffset="-170897.093">11469 8504 1044 0,'-7'-23'21'0,"7"17"7"0,0 6-28 16,0 0 0-16,0 0 0 0,0 0 0 16,0 0 33-16,0 0 2 0,0 0 0 0,0 0 0 0,-4 0-15 0,1-6-2 15,-1-6-1-15,4 12 0 0,0 0-9 0,0 0-8 0,0 12 12 0,-3-6-12 16,3 0 10-16,-4 5-10 0,1-5 8 0,-1-3-8 16,4 9 0-16,-3-3 8 0,3 0-8 0,-4-3 0 15,4 5 0-15,0-5 8 0,0 0-8 0,0 3 0 16,0 0 0-16,0-3 8 0,4 2-8 0,-4 4 0 15,0 0 10-15,0-6-10 0,3 0 12 0,-3 3-12 16,0-4 9-16,0 7-9 0,4 0 0 0,-4-6 9 16,0 6-9-16,3-10 0 0,-3 10 0 0,4-6 0 15,-4 6 0-15,0-6 0 0,0 0 0 16,0 0 0-16,0-6 0 0,0 0 0 0,3 5 0 0,-3-5 0 16,0 9 30-16,0-9 4 0,0 0 1 0,0 6 0 15,0-6-24-15,0 0-11 0,0 0 10 0,0 0-10 16,-3 3 25-16,3-3-1 0,0 0 0 0,-4 0 0 15,1-3 27-15,-4 0 5 0,-1-3 0 0,5 0 1 16,-1 1-40-16,-3-1-8 0,7 0-1 0,-3 0-8 16,-1-3 0-16,1 0 0 0,-1-3 0 0,1 4 0 15,3 2 0-15,-4 0 0 0,4 0 0 0,-3 0 0 16,3-6 0-16,0 7 0 0,3-4 0 0,-3 3 0 16,4 0 0-16,-4 0 0 0,3 6 0 0,-3-12 0 15,4 6 0-15,-4 6 0 0,3-8 0 0,1 2 0 16,-1 3 0-16,-3 3 0 0,0 0 0 0,7-3 0 15,0-3 0-15,1 0 0 0,-1-12 0 0,0 7 0 0,0-7 0 0,-4 3 0 16,4-2 0-16,0-1 0 0,0 0 0 0,4 10 0 16,-4-10 0-16,0 6 0 0,0 0 0 0,0 4 0 15,0-4 0-15,4 0 0 0,-8 6 0 0,4 0 0 16,0 0 0-16,-3 6 0 0,3-8 21 0,0 5-2 16,0 0-1-16,0 3 0 0,0 6-18 15,0 2 0-15,4 10 0 0,-4-3 0 16,0 0 0-16,0-1 0 0,-3 4 0 0,3-6 0 0,-4 8 0 0,1 4 0 0,-1-4 0 15,1 4 0-15,-1-1 0 0,1-5 0 0,-1 0 0 0,1-4 0 16,-1 4 0-16,-3-6 0 0,4-1 8 0,-1 4-8 16,1-9-11-16,0-6-5 0,-4 0-2 0,0-6 0 15,3 6-51-15,1-9-11 0,-4 3-1 16</inkml:trace>
  <inkml:trace contextRef="#ctx0" brushRef="#br0" timeOffset="-168968.859">12760 8431 544 0,'0'-12'15'0,"0"0"5"0,0 3-20 0,0 9 0 0,0 0 0 0,0 0 0 16,0 0 15-16,0 0-1 0,0 0 0 0,0 0 0 16,0 0 26-16,0 0 4 0,0 0 2 0,0 0 0 15,0 0 20-15,0 0 4 0,0 0 1 0,0 0 0 16,0 0-11-16,0 0-1 0,0 0-1 0,0 0 0 16,0 0-2-16,0 0-1 0,0 0 0 0,0 0 0 15,0 0-15-15,0 0-2 0,0 0-1 0,0 0 0 16,0 0-15-16,0 0-3 0,0 0-1 0,0 9 0 15,0 3-4-15,0-6-1 0,4 6 0 0,-4-4 0 16,3 10-1-16,1 0-1 0,-1-1 0 0,4 4 0 16,-3-3-11-16,-1-1 8 0,1-5-8 0,-4 3 8 15,3-4-8-15,1-5 8 0,-1 6-8 0,-3-12 8 16,0 0-8-16,0 0 10 0,0 0-10 0,0 0 10 16,0 0 27-16,0 0 6 0,0 0 1 0,0 0 0 15,-7-6-4-15,4 0-1 0,-4 6 0 0,3-6 0 16,1 6-29-16,-1-11-10 0,1 2 0 0,-1-3 9 15,1-6-9-15,3 7-16 0,-4-4 4 0,4 0 1 16,-4 1-3-16,4 2-1 0,4-6 0 0,-4 6 0 16,0 4 3-16,4 2 0 0,-4-6 0 0,3 0 0 0,-3 3 4 15,4-5 8-15,-1 5-13 0,-3-9 5 0,4 6 8 16,-4-2 0-16,3-1 0 0,1 6 0 0,-1-3 0 16,1 7 0-16,-1-1 0 0,1-9 0 0,-1 9 0 15,4 0 9-15,-3 0-1 0,-1 1-8 0,1-1 0 0,3 6 0 16,-3-6 0-16,3 0 0 0,0 0 0 0,-4 6 0 15,8 0 0-15,-1 0-12 0,-3 6 12 0,0 6-11 16,0-1 11-16,-3 4-10 16,3 3 10-16,0-1 0 0,0 7-9 0,0-4 9 15,0 4-33-15,-3-3-3 0,3 2 0 0,0 1 0 0,-4-4 51 0,5 4 9 0,-5-4 3 16,1 4 0-16,3-7-27 0,-4 1 0 0,4-12 0 16,0 3 0-16,-3 0-16 0,-1-1-9 15,4-2-2-15,-7-6 0 0,0 0 27 0,4 0 0 0,3-6 0 0</inkml:trace>
  <inkml:trace contextRef="#ctx0" brushRef="#br0" timeOffset="-168235.555">13127 8345 1489 0,'0'0'31'0,"0"0"7"0,0 0-30 16,0 0-8-16,0 0 0 0,0 0 0 0,0 0 75 0,0 0 13 0,0 0 4 0,0 0 0 15,0 0-43-15,0 0-8 0,0 6-1 0,0-6-1 16,0 0-29-16,0 0-10 0,0 0 0 0,0 0 9 16,0 0-9-16,0 0 0 0,0 0 0 0,3 6 8 15,4 0-8-15,0 6 0 0,1-3 0 0,2 2 8 16,-3 1-8-16,4 0 0 0,-1-12 0 0,1 6 0 15,0 0 0-15,-1-6 0 0,1 0 0 0,-1 0 0 16,1 0 0-16,-4-6 0 0,4 0 9 0,-1 6-9 16,-3 0 10-16,4 0-2 0,-4 0-8 0,0 0 12 15,0-6-1-15,-4 0-1 0,4-8 0 0,-3 2 0 16,0 6-2-16,-1-6 0 0,1 6 0 0,-1 0 0 16,-3 0-17-16,0-5-4 0,0-1-1 0,0-3 0 15,-3 3 24-15,3 1 5 0,-4-4 1 0,1 3 0 16,-1 6-31-16,0-5-5 0,1 5-2 0,-4-6 0 15,0 3 6-15,3 0 0 0,-6 3 1 0,3-2 0 16,0 2 15-16,0 0-12 0,-4 6 12 0,0-6-12 16,4 6 12-16,-3 0 0 0,-1 0 0 0,1 0 0 15,-1 0 0-15,4 0 0 0,-4 6 0 0,4 6 0 16,0-4 0-16,0 4 0 0,0 12 0 0,0-7 0 0,0-5 8 16,3 9-8-16,1-10 9 0,-4 1-9 15,3-3 8-15,4-3-8 0,0-6 0 0,-3 6 0 0,3 3 0 16,0 5 0-16,3 10 0 0,-3-9 0 0,4-4 0 15,-4 7 0-15,0-12 0 0,3 6 0 16,1-4 0-16,-1 4 0 0,5 0 0 0,-5 6 0 16,8-7 0-16,-4 7 0 0,3-3 0 0,1 2 0 15,3 1 0-15,-3-3 0 0,3-4 0 0,0 7 0 0,-4-6 8 0,1-3-8 0,0 2 0 0,-1 1 0 16,1 0-12-16,3-12-9 0,-4 6-2 0,5-6 0 31,-1 0-53-31,3-6-10 0,1-6-2 0</inkml:trace>
  <inkml:trace contextRef="#ctx0" brushRef="#br0" timeOffset="-167665.826">14034 7752 850 0,'0'0'17'0,"-4"11"6"0,0 1-23 16,1 3 0-16,-1-3 0 0,1 5 0 0,3-5 107 0,-4 3 17 0,1 2 3 0,-1 1 1 16,1-3-52-16,-1 8-9 0,1-5-3 0,-1-1 0 15,1 4-7-15,-1 3-1 0,1-7-1 0,-1 4 0 16,4 2-37-16,-3-8-7 0,3 9-2 0,0-1 0 15,0-2 23-15,0 8 4 0,3-3 0 0,1 4 1 16,-1-4-21-16,-3 4-5 0,4-7-1 0,-1 1 0 16,1-4-10-16,-1-2 12 0,1-3-12 0,-1 8 12 15,1 1-12-15,-4-4 12 0,3 10-12 0,1-1 12 16,-1-8-12-16,-3 2 8 0,4-5-8 0,-4 2 8 16,3-2-8-16,1-6 0 0,0 0 0 0,-4 8 0 15,3-8 0-15,1 0 0 0,-1-4 0 0,-3 4 0 16,4-6 0-16,-4-6 0 0,0 0 0 0,0 0 0 15,0 0 0-15,0 0 0 0,0 0 0 0,0 0 0 16,0 0 0-16,0 0 0 0,0 0 0 0,0 0 0 16,3-3-200-16,1 0-44 0</inkml:trace>
  <inkml:trace contextRef="#ctx0" brushRef="#br0" timeOffset="-167320.199">14231 8531 1622 0,'0'0'68'0,"0"0"-54"15,-3 6 3-15,3-6 1 0,0 0 0 0,-4 5 0 16,4-5 14-16,0 0 2 0,0 0 1 0,0 0 0 16,0 0-35-16,0 6-11 0,0-6 0 0,0 0 0 15,0 0 11-15,0 0 0 0,0 0 0 0,0 0 0 16,0 0 0-16,0 0 0 0,0 0 0 0,0 0 0 15,0 0-147-15,0 0-27 0</inkml:trace>
  <inkml:trace contextRef="#ctx0" brushRef="#br0" timeOffset="-167093.778">14228 7987 1120 0,'-11'-6'23'0,"0"0"6"0,1-6-29 0,-1 6 0 0,4 1 0 0,-3-4 0 16,2 9 52-16,1-6 4 0,0 0 0 0,7 6 1 16,0 0-45-16,0 0-12 0,0 0 0 0,0 0 0 15,0 0-104-15,0 0-24 0,0 0-4 0</inkml:trace>
  <inkml:trace contextRef="#ctx0" brushRef="#br0" timeOffset="-166673.162">14517 7825 1094 0,'0'9'23'0,"0"-3"5"16,-4 0-28-16,4 0 0 0,-3-1 0 0,-1 1 0 16,4 6 56-16,-3-3 7 0,-1 9 1 0,4-1 0 0,4-5 0 0,-4 0 0 0,0-3 0 0,3 2 0 15,-3 7-52-15,0 0-12 0,0 2 0 0,4 4 0 16,-4-1 53-1,3-5 8-15,1 8 2 0,-1-8 0 0,1 8-32 16,-1-2-7-16,1-4 0 0,-1 10-1 0,1-1-5 16,0 9-1-16,-1 4 0 0,1-4 0 15,-1-6-1-15,1 1 0 0,-4-4 0 0,3 0 0 0,-3-2-5 0,4-4-2 16,-1 1 0-16,-3-4 0 0,4 4-9 0,-4-3 0 0,0 2 0 16,3 1 0-16,-3-4 33 0,4-2 5 15,-4-1 1-15,3 1 0 0,-3-6-27 0,4-3-12 0,-4-9 10 0,0 6-10 16,0-6 0-16,3 11 0 0,1-5 0 0,-4-6 0 15,0 0-29 1,0 0-12-16,0 0-3 0,0 0 0 0,0 0-118 0,3-6-24 0,4-5-5 16</inkml:trace>
  <inkml:trace contextRef="#ctx0" brushRef="#br0" timeOffset="-166327.877">14330 8328 1337 0,'0'17'28'0,"0"1"6"15,0-6-34-15,0-12 0 0,0 0 0 0,0 0 0 0,0 0 83 16,0 0 9-16,0 0 3 0,0 0 0 0,0 0-14 0,0 0-2 0,0 0-1 0,0 0 0 16,3 3-47-16,4-6-10 0,-3 3-1 0,3-6-1 15,4 0 16-15,-4 0 3 0,3-6 1 0,-3 7 0 16,4-1-11-16,3 0-3 0,0 3 0 0,-3 0 0 16,3-3-25-16,0 6 0 0,0 6 0 0,0-3 0 15,4 6-10-15,-4 2-7 0,4 1-2 0,-1 6 0 16,-3-9-28-16,4 0-5 15,0-7-2-15</inkml:trace>
  <inkml:trace contextRef="#ctx0" brushRef="#br0" timeOffset="-165380.976">15543 8492 1579 0,'-14'-17'32'0,"11"11"10"15,-4-6-34-15,3 6-8 0,1 0 0 0,-1 1 0 16,1 2 83-16,-1-9 14 0,-3 6 3 0,0-6 1 16,7 12-59-16,-7-6-12 0,7 6-2 0,-11 0-1 15,4-3-13-15,0-2-2 0,0 2-1 0,-3-3 0 16,2 6-11-16,-2 0 8 0,3 3-8 0,-4 0 8 16,1-3-8-16,-1-3-14 0,1-3 3 0,-1 6 1 15,0 3-2-15,-3 3-1 0,4 2 0 0,-1 13 0 16,1-9 13-16,-1-1-12 0,0 10 12 0,4-3-12 15,-3-1 12-15,3 7-9 0,0-4 9 0,-4 1-8 16,4-3 17-16,3-7 4 0,-3 7 1 0,4-12 0 0,-1 3-4 16,4-9-1-16,0 0 0 0,0 0 0 0,0 0-9 15,4 9 0-15,-1-4 0 0,-3-5 0 0,0 0 0 0,7 6 0 0,4 3 0 16,-4-3 0-16,4-6 0 0,-1 0 13 16,-3 6-3-16,4-6-1 0,-1 0-9 0,1 6 0 15,0-6 0-15,-1 6 0 0,4-6 12 16,-3 0-4-16,3 0 0 0,-3-6 0 0,-1 6-8 0,1-6-9 15,-4 0 9-15,3 0-13 0,-3-6-2 16,0 7 0-16,4-4 0 0,-4 3 0 0,-3 0-1 0,3-6 0 0,-4 6 0 0,1 0 0 16,-1-5 16-16,-3 5 0 0,0 0 0 0,0-3 0 15,0 3 8-15,0-6-8 0,-3 7 9 0,3-1-9 16,0 6 13-16,0 0-3 0,0 0-1 0,0 0 0 16,0 0 20-16,0 0 4 0,0 0 1 0,0 0 0 15,0 0-26-15,0 0-8 0,0 6 0 0,-4-1 0 16,4 7-22-16,0-3-11 0,0 3-3 0,0 0 0 15,0-1 36-15,0 1 0 0,0 0 0 0,4 0 0 16,-4-4 0-16,0 10 0 0,3-6 0 0,1-6 0 16,-1 5 10-16,1 4 9 0,-1-3 1 0,1 0 1 15,3-6-52-15,-3-6-10 0,3 5-3 0,0-5 0 16,0 0-100-16,0 0-20 0,0-5-4 0</inkml:trace>
  <inkml:trace contextRef="#ctx0" brushRef="#br0" timeOffset="-164795.164">15642 8513 1029 0,'0'0'44'0,"0"0"-36"15,0 0 74-15,0 0 14 0,0 0 4 0,0 0 0 16,0 0-8-16,0 0 0 0,0 0-1 0,0 0 0 16,0 0-53-16,0 0-10 0,0 0-3 0,0 0 0 15,0 0-25-15,0 0 0 0,0 0 0 0,0 0 0 16,0 0 0-16,0 0 0 0,0 6 0 0,0 6 0 15,0-6 10-15,4 5-10 0,-1 1 12 0,-3 3-12 16,4 2 18-16,-1 1-3 0,1 0-1 0,-1-1 0 16,4 4 10-16,-3-3 1 0,-1-4 1 0,1 4 0 15,3-12-2-15,-3 6 0 0,-1-7 0 0,1 7 0 16,3-6-2-16,-4 3-1 0,4-3 0 0,-3 0 0 16,3 0-1-16,0-1 0 0,0 1 0 0,4-6 0 15,-4 0-8-15,0 0-1 0,3 0-1 0,-3 0 0 16,0-11-10-16,4 5 0 0,0-12 0 0,-4 6 0 15,3-2 28-15,-3 2 4 0,0 0 1 0,0 3 0 16,0-6-22-16,0 1-11 0,0-4 10 0,1 3-10 0,-5 4 27 16,1 5-1-16,-1-6 0 0,1 0 0 0,-8 1-26 15,4-1-12-15,0 0 0 0,-3-3 1 0,3 4 11 0,-4 5 0 16,4-9 0-16,-3 3 0 0,-1 6 0 0,-3-5 16 0,0 5-4 16,0-6-1-1,0 6-71-15,0-3-13 0,0 6-3 0,0-3-1 16,0 3-2-16,0-2 0 0,3 5 0 0,4 0 0 15,0 0-17-15,0 0-3 0,0 0-1 0,0 0 0 0,0 0 29 16,0 0 6-16,4-6 1 0,3 0 0 16,3-967 0-16,1 1928 0 0,-1-955 0 0</inkml:trace>
  <inkml:trace contextRef="#ctx0" brushRef="#br0" timeOffset="-164257.129">16217 8481 1393 0,'0'0'28'0,"-3"6"9"16,-4-1-29-16,3 4-8 0,1 6 0 0,-1-6 0 16,4-9 76-16,0 0 15 0,0 0 2 0,0 0 1 0,0 0-42 0,0 0-8 15,0 0-1-15,0 0-1 0,0 0-1 0,0 0 0 0,0 0 0 16,0 0 0-16,0 0-33 0,-4-9-8 16,1 3 0-16,-1-3 0 15,1 6 0-15,3 3 0 0,0 0 0 0,-7-6 0 0,3 1 0 0,1-1 0 0,-1-6 0 16,1 0 0-16,-4 6 0 0,3-3 0 0,1 4 0 0,-4 5 0 15,0-6 0-15,7 6 0 0,-8 0 0 0,1 0 0 16,-3 0 0-16,3 0 0 0,0-6 0 0,-4 12-11 16,4-6 11-16,0 6 0 0,0-6 8 0,0 5-8 15,0 4 0-15,0 3 0 0,0 0 0 0,3 0 0 16,-3-1 0-16,4 1 0 0,-1 0 0 0,1 3 0 16,-1-4 0-16,1 1 0 0,3-6 0 15,-4 3 0-15,4 3 0 0,4-1 0 16,-1 13 0-16,-3-12 0 0,4 8 0 0,3-2 0 0,-4-6 0 0,4 2 0 15,-3 4 0-15,3-12 0 0,0 6 0 0,0-1 0 16,0-2 0-16,4 0 0 0,-1-3 0 0,1 3 0 16,-1-3 32-16,1-6 3 0,3 11 0 0,-3-11 0 15,-1 0-5-15,1 6-1 0,3-6 0 0,-4 0 0 16,1 0-152-16,3 0-30 0,-3 0-7 0</inkml:trace>
  <inkml:trace contextRef="#ctx0" brushRef="#br0" timeOffset="-163839.577">16270 8548 1552 0,'0'0'44'0,"0"0"10"0,0 0-43 15,0 12-11-15,-3-6 0 0,3 0 0 0,0 3 75 0,0-3 13 0,0-1 2 0,3 7 1 16,-3-6-36-16,0 0-7 0,4 0-2 0,-4 0 0 16,3 0-46-16,1 2 0 0,-1 4-12 0,1-6 2 15,-1 0 46-15,1 0 8 0,-4-6 3 0,7 6 0 16,-4 0-26-16,4-4-5 0,0 4 0 0,-3 3-1 16,3-6-15-16,0 3 0 0,4 0 8 0,-4 0-8 15,0 0 17-15,0 0 1 0,0-1 0 0,0 1 0 16,-3-3-29-16,-4-3-5 0,3 3-2 0,4 0 0 15,0-3 18-15,4 3 0 0,-4-3 0 0,3-3 0 16,-3 0 24-16,4-3 9 0,-4-5 2 0,4 5 0 16,-4-6-21-16,0 3-4 0,0 0-1 0,0-5 0 15,0 2-9-15,0-6 12 0,-3 1-12 0,-1 2 12 16,1-9-12-16,-1 1 0 0,1-4 0 0,-4 10 0 16,0-10-40-16,0 10-1 0,-4-1 0 0,1-9 0 15,-1 10-40-15,-3-10-8 0,0 4-2 0,0-1 0 16,-4 7-166-16,1-1-34 0</inkml:trace>
  <inkml:trace contextRef="#ctx0" brushRef="#br0" timeOffset="-163239.563">16665 8531 1094 0,'0'6'23'0,"0"-1"5"0,0 1-28 0,4 6 0 0,-4-3 0 0,0 3 0 16,0-1 87-16,3 1 12 0,-3 6 2 0,0-6 1 15,4 8-25-15,-4-8-5 0,3 0 0 0,-3-1-1 16,4 4-42-16,-4-9-8 0,0-6-1 0,3 12-1 16,-3-12 36-16,0 0 7 0,0 0 2 0,0 0 0 15,0 0-14-15,0 0-2 0,0 0-1 0,0 0 0 16,0 0 7-16,0 0 2 0,0 0 0 0,0-12 0 16,0 3-26-16,-3-6-5 0,3 1-1 0,-4 2 0 15,4-9-24-15,0 7 0 0,0-1 8 0,-3-3-8 16,3 1 0-16,0 8 0 0,0 3 0 0,0-6 0 15,0 6 8-15,0-5-8 0,0 2 12 0,-4 3-4 16,4 0-8-16,0-3-9 0,0 0 9 0,0 4-13 16,0-1 13-16,0 0 0 0,0 6 0 0,0 0 0 15,0 0-12-15,0 0 3 0,0 0 1 0,0 0 0 16,7 0-1-16,0 0 0 0,0 6 0 0,4-6 0 0,-4 0 9 0,4 6 0 16,-1-6 0-16,4 5 0 0,-3-5-11 15,3 6 11-15,0-3-13 0,-3 6 5 16,3-3-24-16,-4 3-5 0,1-3-1 0,0 5 0 0,-4 1 38 15,3 0 0-15,-3-3 0 0,0 3 0 0,0-1 0 16,-3 1 0-16,3 0 0 0,-3-6 0 16,3 3-12-16,-4-1 12 0,1 7-10 0,-1-9 10 0,-3 6-19 0,0-4 3 0,4 4 0 0,-4-3 0 15,0 0 16-15,0-3-10 0,0-6 10 0,0 0-8 32,0 0-25-32,0 0-5 0,0 0-1 0,0 0 0 0,0 0-20 0,0 0-4 15,0 0-1-15</inkml:trace>
  <inkml:trace contextRef="#ctx0" brushRef="#br0" timeOffset="-162425.127">17350 8116 558 0,'0'-12'24'16,"0"7"-24"-1,0-13 91-15,3 6 13 0,-3 3 4 0,4-8 0 16,-1 5-36-16,-3 3-6 0,4 0-2 0,-4 0 0 16,3 4-35-16,1-1-7 0,-1 0-2 0,-3 6 0 15,0 0 20-15,0 0 3 0,4 0 1 0,-4 12 0 0,0-7-44 16,0 1 0-16,0 6 0 0,-4 3 0 0,4-3 0 0,-3 5 0 0,3-5 0 16,0 9 8-16,0-4 20 0,0 7 4 0,0-4 1 0,3 4 0 15,1-1 25-15,-1 4 5 0,4-10 1 0,0 7 0 16,1-4-52-16,2 1-12 0,1 3 0 15,-1-1 0-15,1 4 0 0,-1 2 0 0,5-3 0 0,-5 4 0 16,1-4 28 0,-4 4 4-16,3-7 0 0,-3 1 0 15,0 2-16-15,-3-2-4 0,3 2 0 0,-3-2 0 0,-4-4-2 0,3 4-1 16,-3-7 0-16,4 1 0 0,-4 3 1 0,-4-4 0 0,4 1 0 16,-3 2 0-16,3-2 0 0,-4-6 0 0,1 3 0 0,-1-1 0 15,0 1-1-15,4-9 0 0,0-6 0 0,-3 6 0 16,3-6-1-16,0 0 0 0,0 0 0 0,0 0 0 15,0 0-8-15,0 0 0 0,0-6 0 0,0 0 0 16,3-3-116-16,1 0-15 0,3-5-3 0</inkml:trace>
  <inkml:trace contextRef="#ctx0" brushRef="#br0" timeOffset="-162126.235">17748 8475 1580 0,'-3'12'67'15,"-1"-1"-54"1,1 1-13-16,-1 0 0 0,1 3 0 0,-1 2 0 0,4-2 47 0,-3 0 6 15,3 5 2-15,0-2 0 0,-4-1-39 0,4 4-7 0,0-3-1 0,0-7-8 16,0 4 0-16,0-3 0 0,0 0 0 0,0-1 0 16,0-5 10-16,4 0-10 0,-4-6 8 0,0 9-8 15,0-9-11-15,0 0-7 0,0 0-2 0,0 0 0 16,3-3-72-16,4 0-14 0</inkml:trace>
  <inkml:trace contextRef="#ctx0" brushRef="#br0" timeOffset="-161939.787">17618 8351 1770 0,'0'0'75'15,"0"0"-60"1,0 0-15-16,0 0-18 0,0 0 4 0,0 0 1 15,7-6-67-15,0-2-12 0</inkml:trace>
  <inkml:trace contextRef="#ctx0" brushRef="#br0" timeOffset="-161476.828">17893 8357 1314 0,'0'6'37'0,"0"6"8"0,0-3-36 0,0-9-9 0,0 0 0 0,3 9 0 16,1-1 104-16,-4-2 20 0,3 6 3 0,1 0 1 15,3-1-103-15,-3 4-25 0,3 3 0 0,-4-1 0 16,4-5 0-16,-3 3 0 0,3 3 0 0,-4-7 0 15,4 4 0-15,-3 0 0 0,3-1 0 0,-4 4 0 16,1 0 0-16,3 8 0 0,-3-8 0 0,-1-1 0 16,1 10 31-16,3-9 1 0,-7 2 0 0,3 4 0 15,1-7-22-15,-1-5-10 0,1-3 10 0,-1 3-10 16,1-1 11-16,-1 1-11 0,1-6 12 0,-1 0-12 16,-3-6 15-16,0 0-4 0,0 0-1 0,0 0 0 15,8 6 1-15,-8-6 0 0,0 0 0 0,0 0 0 16,3 0 31-16,1-6 6 0,-1-6 2 0,1 6 0 15,-4-8-29-15,3 2-5 0,-3 0-2 0,0 0 0 16,4-11 19-16,-4 5 4 0,0-2 1 0,0-4 0 16,3 0-22-16,-3 4-4 0,0-9 0 0,4 8-1 15,-4-3 3-15,3 7 1 0,-3 2 0 0,4-8 0 16,-4 5-27-16,3 0-4 0,-3 4-2 0,4 2 0 16,-4-9-23-16,3 7-5 0,1-1-1 0,3-3 0 15,-3 4-94-15,-1-1-19 0,4 0-4 0</inkml:trace>
  <inkml:trace contextRef="#ctx0" brushRef="#br0" timeOffset="-160863.476">18355 8469 1580 0,'0'0'67'15,"0"0"-54"1,0 0 69-16,0 0 14 0,0 0 2 0,0 0 1 16,0 0-56-16,0 0-11 0,0 0-3 0,0 0 0 15,0 0 13-15,-3 12 2 0,3-6 1 0,-4 5 0 16,4-5-45-16,0 6 0 0,0 3 0 0,0-4-10 15,0 1 10-15,0 0 0 0,-4 3 0 0,4 2 0 16,0 1 0-16,4-6 0 0,-4 5 0 0,-4 4 0 16,4-9 0-16,0-1 0 0,0 4 0 0,0-3 0 15,0 0 0-15,4-1 0 0,-4-2 0 0,4 0 0 16,-4-9 0-16,0 0 0 0,0 0 0 0,0 0 0 16,0 0 9-16,0 0 4 0,0 0 1 0,0 0 0 0,0 0-2 15,0 0-1-15,0 0 0 0,0 0 0 0,0 0-11 0,0 0 0 16,0 0 0-16,0 0 0 0,0 0 0 0,0 0 0 15,0 0 0-15,0 0 0 0,-4-6 0 0,4 3 0 16,0-6 0-16,0 4 0 16,0-1 0-16,0-6 0 0,0 0 0 0,0-3 0 15,0 4 0-15,0-1 0 0,-4-9 0 0,1 10 0 0,-1-1 0 0,4-6 0 0,-3 6 0 0,3-5 0 16,0 2 0-16,0-3 0 16,-4-2 0-16,4 2 0 0,0 6 0 0,0 1 0 0,4-7 0 0,-4 3 0 15,0 4 0-15,0-1 0 0,0 6 0 0,3-6 0 16,-3 0 0-16,0 7 0 0,0 5 0 0,0 0 0 15,0 0 0-15,4-6-16 0,3 3 4 0,-3-3 1 16,3 6-2-16,0 0-1 0,3 0 0 0,-3-6 0 16,4 0-20-16,-1 6-4 0,1 0-1 15,0-6 0-15,-1 6 39 0,1 0 0 0,-1-6 0 16,1 6 0-16,3 0 0 0,-3 0 0 16,-1 6 0-16,4-6 0 0,-3 0-68 0,-1-6-7 15,5 6-1-15</inkml:trace>
  <inkml:trace contextRef="#ctx0" brushRef="#br0" timeOffset="-160338.08">18574 8554 1314 0,'0'0'37'0,"0"0"8"0,0 0-36 16,0 0-9-16,0 0 0 0,0 0 0 0,0 0 97 0,0 0 18 0,7 6 3 0,-4-6 1 15,1 0-51-15,3 3-11 0,-4 0-1 0,1 3-1 16,3-3-17-16,-3 0-3 0,3 0-1 0,-4 0 0 16,4 0-6-16,0 2-2 0,-3-5 0 0,-4 0 0 15,7 0-10-15,0-8-3 0,0 5 0 0,0-3 0 16,0 3-4-16,0-3-1 0,0 0 0 15,0 0 0-15,0-6-8 16,0 1 0-16,0-4 0 0,0 0 0 0,-3 6 0 0,3-2-16 0,-3-1 3 0,-1 0 0 16,1 3-31-16,-4-2-5 15,0-1-2-15,0 6 0 0,-4-6 38 0,1 3 13 0,-1 4-9 0,-3 2 9 16,0-3-53-16,0-3-6 0,0 9-1 16,-4-12 0-16,4 12 36 0,-3-6 6 0,-1 6 2 0,0 0 0 15,1 0 16-15,-1 0 8 0,4 0-8 0,-3 6 12 16,-1 6-2-16,4-6-1 0,0 6 0 0,0 2 0 15,3 4 20-15,-3 2 4 0,4 4 1 0,-4-6 0 16,3-1-1-16,4 1 0 0,0-3 0 0,0-4 0 16,0 4-10-16,4 0-3 0,-1-1 0 0,1 4 0 15,3 0-34-15,0-4-7 0,0 4-2 0,0 0 0 16,0-10 55-16,0 4 12 0,4-6 1 0,-4 0 1 16,3 0-22-16,-3 0-5 0,4 0-1 0,0 0 0 15,-1-1-18-15,1-5-12 0,-1 9 1 0,1-6 1 16,3 3-88-16,0-3-18 0,0 0-3 0</inkml:trace>
  <inkml:trace contextRef="#ctx0" brushRef="#br0" timeOffset="-160050.874">19142 8654 1579 0,'0'0'32'0,"0"0"10"0,0 0-34 0,0 0-8 0,0 0 0 0,0 0 0 15,-4 6 89-15,1 0 16 0,3 0 3 0,0 0 1 16,0-6-72-16,0 0-14 0,0 6-3 0,0-6-1 15,0 0-19-15,0 0 0 0,0 0 0 0,0 0 0 16,0 0-55-16,0 0-14 0,0 2-3 0</inkml:trace>
  <inkml:trace contextRef="#ctx0" brushRef="#br0" timeOffset="-39797.066">9592 10947 810 0,'0'0'23'0,"0"0"5"16,0 0-28-16,0 0 0 0,0 0 0 0,0 0 0 16,0 0 62-16,-4-6 7 0,4 0 2 0,-3-2 0 15,3 2 6-15,-4-3 2 0,4 3 0 0,0-6 0 16,-3 3-25-16,3 4-5 0,0-4-1 0,-4 3 0 15,4-3-9-15,-3 3-3 0,3 6 0 0,0 0 0 16,0 0-7-16,0 0-1 0,0 0-1 0,0 0 0 16,0 0-27-16,0 0 8 0,-7 6-8 0,0 3 0 15,3 3 0-15,-3 5 0 0,4 1 0 0,-1-3 0 16,1 5 0-16,3 7 0 0,-4-7 0 0,4 10 0 16,-3-4 0-16,3-2 0 0,0 5 0 0,0-5 0 0,0 2 0 15,3-5 0-15,-3-1 0 0,0 1 0 0,4-4 0 16,-4 4 0-16,3-3 0 0,1-1 0 0,-4 1 0 0,3-3 0 15,1 2 0-15,-1 1 0 0,-3-6 36 0,4 2 3 16,-1-2 0-16,1 6 0 0,-1-12-28 0,1 8-11 0,-4-5 8 16,3 0-8-16,1 3 8 15,-4-6-8-15,0-6 0 0,0 0 8 16,0 0-8-16,0 0 8 0,0 0-8 0,0 0 8 0,0 0-8 0,0 0 12 0,0 0-12 0,0 0 12 16,0 0-4-16,0 0 0 0,0 0 0 0,-4-6 0 15,1-9 9-15,-1 3 2 0,1-5 0 0,-4 5 0 16,3-12-31-16,1 1-5 0,-1 2-2 0,-3-5 0 15,4 2 39-15,-4-5 8 0,3-4 2 0,-3 4 0 16,3-3-30-16,1-4 0 0,-4 4 0 0,3-3 0 16,1 3 0-16,-1-10 0 0,1 4 0 0,-1 6 0 15,4-3 0-15,0 2 0 0,-3 1 0 0,6 2 0 16,-3-8 0-16,4 9 0 0,-4-6 0 0,3 2 0 16,1 7 0-16,-1-4 0 0,1 1 0 0,3 8 0 15,-4-8 0-15,4 8 0 0,1-2 0 0,-1 5 0 16,3 4-28-16,-3-4 2 0,4 6 0 0,-1 6 0 15,1 0 26-15,3 6 0 0,0-5 0 0,0 5 0 16,0 5 0-16,1-5 0 0,-1 6 0 0,3 6 0 16,-3-3 0-16,4 6 9 0,-4-4 0 0,0 10 0 15,0-1-9-15,-3 4 0 0,3 8-10 0,-7 4 10 16,4-13 0-16,-4 9 0 0,-4 1-8 0,1-4 8 16,-4 4 0-16,0 2 0 0,-4-6 0 0,1 4-9 15,-4-10-7-15,0 4 0 0,0-10-1 0,-4 1 0 16,-3-6 5-16,0-4 0 0,0 1 1 0,-4 0 0 0,-3-3 11 15,0 0 0-15,-4-6 0 0,4 0 0 0,0 0 0 16,-4 0 0-16,0-6-12 0,1 0 4 16,-1-6-67-16,0 3-13 0,4-5-2 0</inkml:trace>
  <inkml:trace contextRef="#ctx0" brushRef="#br0" timeOffset="-39149.83">9853 11326 930 0,'-18'-5'19'0,"11"5"5"15,0-3-24-15,0 0 0 0,4 0 0 0,-4 3 0 16,7 0 85-16,-7-6 12 0,7 6 3 0,0 0 0 16,-4-3-21-16,4 3-4 0,0 0-1 0,0 0 0 0,0 0-32 0,0 0-6 0,0 0-2 0,0 0 0 15,0 0-26-15,0 0-8 0,0 0 0 0,0 0 0 16,0 9 0-16,4 0 0 0,-1 2 0 15,1 1 0-15,-1-6 11 0,4 3-11 0,0 0 10 0,0 2-10 16,4-5 9-16,0 3-9 16,-4-3 8-16,3 0-8 0,1 0 8 15,-1-6-8-15,1 6 0 0,0-6 8 16,-1-6-8-16,1 6 12 0,-1-6-12 0,1-6 12 0,-1 3-4 0,1-5-8 0,0 2 12 16,-1 3-4-16,-3-3-8 0,-3-5 12 0,-1 5-12 15,1 0 12-15,-4 3-12 0,0-3 0 0,0 7-12 0,-4-7 12 16,4 3 0-16,-3 3 0 0,-4 0 0 0,3 0 0 15,-3 0-8-15,0 1 8 0,4-1 0 0,-8 6 0 16,4-6-17-16,0 6 1 0,0 0 0 0,-4 0 0 16,4 6 16-16,0-6 0 0,0 6-8 0,0-6 8 15,0 5-8-15,0 1 8 0,0 0-12 0,0 3 12 16,3-3-16-16,1 0 4 0,-1 6 1 0,1-12 0 16,3 5 11-16,0 7 0 0,0-6 0 0,0-3 8 15,0 6-8-15,3 0 0 0,1 2 0 0,-1 1 0 16,1 0 0-16,3-3 11 0,0 3-1 0,0 2 0 15,0-5 5-15,4 3 1 0,3-6 0 0,0 3 0 16,0-1-7-16,0-2-1 0,0-3 0 0,0-3 0 16,4 0-8-16,0 0-11 0,-1-3 3 0,-3 0 0 15,0 0-135-15,0-8-26 0</inkml:trace>
  <inkml:trace contextRef="#ctx0" brushRef="#br0" timeOffset="-38714.31">10280 11138 1170 0,'0'0'24'0,"0"0"6"0,-4 9-30 0,4-9 0 0,-3 6 0 0,-1 0 0 16,4 0 68-16,0 0 7 0,4 0 1 0,-4 8 1 15,3-5-33-15,1 0-6 0,3 3-2 0,-3-1 0 16,3 1-16-16,0-3-4 0,0 3-1 0,0-1 0 15,3 7-6-15,-3-6-1 0,4 3 0 0,-8-4 0 16,5 1-8-16,-5-6 0 0,1 0 0 0,-1 0 0 16,-3 3 8-16,4-1-8 0,-1-2 8 0,-3 3-8 15,0-9 21-15,0 0-1 0,0 0 0 0,0 0 0 16,0 0 45-16,-3-9 9 0,3-3 2 0,-4 1 0 16,1 5-44-16,-1-6-8 0,1-6-1 0,-5 7-1 15,5-4-14-15,-4 3-8 0,0-5 10 0,3 5-10 16,-3-3 0-16,0-3 0 0,4 7 0 0,-4-7 0 15,3 0 0-15,1 10 0 0,-1-4 0 0,4 0 0 16,-3 0 0-16,3 6-8 0,-4 1 8 16,4 5-10-16,0 0-2 0,0 0 0 0,7-3 0 0,-3 3 0 15,6 0-8-15,1 3-1 0,-1 0-1 0,1-1 0 16,3 4 8-16,-3-3 2 0,3 6 0 0,-7-3 0 16,3-6 2-16,4 6 1 0,-3-12 0 0,3 6 0 15,4 0-23-15,-4-6-4 0,7 6 0 0,0-9-1 16,0 0-31-16,1 1-5 0,2-1-2 0</inkml:trace>
  <inkml:trace contextRef="#ctx0" brushRef="#br0" timeOffset="-38146.454">10837 11109 1414 0,'0'0'40'0,"0"0"9"0,0 0-39 0,-3-3-10 0,-1 0 0 0,4 3 0 15,-3-6 88-15,-1 0 15 0,4 6 3 0,-7-6 1 16,0 6-39-16,0-6-8 0,0 4-2 0,0 2 0 16,-4 0-50-16,1-3-8 0,-1 3 0 0,1-3 0 15,-1 3 0-15,4 0 0 0,0 0 0 0,0 3 0 16,0 0 0-16,7-3 0 0,-7 2-11 0,7-2 11 15,-4 6 0-15,-3 6 0 0,4-6 9 0,3 3-9 16,-4-3 0-16,4 3-16 0,0-1 2 0,0 4 0 16,0-12 14-16,0 0 0 0,0 0 0 0,0 6 0 15,0-6 0-15,0 6 0 0,4 0 0 0,-4-6 0 16,3 6 0-16,1-6 0 0,-1 3 0 0,4 2 0 16,-7-5 0-16,4 0 0 0,-4 0 0 0,7 3 0 15,0-3 0-15,0 0 0 0,-3 0 0 0,3 0 0 16,0 0 0-16,0-3 0 0,3 1 0 0,-3 2 0 15,0-3 0-15,4 3 0 0,-4 0 0 0,0 0 0 16,4 3 0-16,-4-3 0 0,0 2 0 0,0 1 0 0,0-3 0 0,0 0 0 16,0 3 0-16,-4 3 0 0,5-6 0 0,-5 3 0 15,1 3 0-15,-1 3 0 0,-3-9 0 0,4 0 0 0,-4 0 0 16,0 6 0-16,3 0 0 0,-3-1 8 0,0 7-8 16,0-6 10-16,-3 3 2 0,-1 0 0 0,4 0 0 15,-3-4 0-15,-4 7-12 0,3-6 10 16,0 3-10-16,-3 0 10 0,-3-3-10 15,3 0 0-15,0 2 0 0,0-2 8 0,0 0-8 0,0 0 0 16,0-6 0-16,-4 6 0 0,0-6-25 0,1 0 2 0,-1 3 1 0,1-3 0 16,-1 0-22-1,4 0-5-15,-4 0-1 0,4 0 0 16,-3-3-114-16,-1-3-22 0</inkml:trace>
  <inkml:trace contextRef="#ctx0" brushRef="#br0" timeOffset="-37560.882">11116 11221 1181 0,'-7'0'50'0,"0"5"-40"16,-4-5 25-16,11 0 5 0,0 0 0 0,-7 0 1 15,7 0 50-15,0 0 9 0,0 0 3 0,-7 6 0 16,7-6-63-16,0 0-12 0,0 0-2 16,0 0-1-16,0 0-25 0,0 0 0 0,-3 0 0 0,3 0 0 15,-7 9 0-15,7-9 0 0,-4 6 0 0,4 0 0 16,-3 0 0-16,3 6 0 0,0-7 0 0,0 1 0 15,3 0 0-15,-3 0 0 0,0-3 0 0,4 3 0 16,-1-3 0-16,1 3 0 0,-4 3 0 0,3-4 0 16,1 7 0-16,3-6 0 0,-4 0 0 0,4-6 0 15,0 0 0-15,0 0 0 0,1 0 0 0,-1 0 0 16,0-6 41-16,0 0 3 0,3-6 1 0,-3 4 0 16,4-1-32-16,-4 0-13 0,0-3 11 0,0-5-11 15,0 5 12-15,-3-3-3 0,3 3-1 0,-4-5 0 16,4 5-8-16,-3 0 8 0,-1 0-8 0,-3 4 8 15,0 2-8-15,0-6 0 0,0 6 0 0,-3 6 0 16,-4-12-23-16,3 6 0 0,-3 1 0 0,0 2 0 16,0-3-11-16,0 3-2 0,0-3-1 15,0 3 0-15,-4 3 37 0,4-6 0 0,0 6 0 0,-3 0 0 16,3 0 0-16,-4 6 0 0,4-6 0 0,0 3 0 16,7-3 0-16,-7 6 0 0,7-6 0 0,-7 6 0 15,3 0-13-15,4 2 5 0,-3 7 8 0,3-9-13 16,0 6 13-16,0-6-12 0,3 2 12 0,-3 4-12 15,4-9-32-15,3 3-5 0,0 3-2 0,-4-9 0 16,4 6-82-16,1-6-17 0</inkml:trace>
  <inkml:trace contextRef="#ctx0" brushRef="#br0" timeOffset="-37002.778">11370 11147 1576 0,'0'0'32'0,"0"0"9"0,0 0-33 0,0 0-8 0,0 0 0 0,0 0 0 15,0 0 36-15,-4 6 6 0,4 0 1 0,-3 0 0 16,3 0 1-16,0 2 1 0,0 4 0 0,0-6 0 15,0 6-13-15,0-6-4 0,0 5 0 0,3-5 0 16,-3 9-13-16,4-6-3 0,-4 6-1 0,4-10 0 16,-1 7-11-16,-3-3 0 0,4 0 9 0,-1-3-9 15,1 3 0-15,-4-4 0 0,0-5 0 0,0 0 0 16,3 6 0-16,-3-6 11 0,0 0-11 0,0 0 12 16,0 0-2-16,0 0 0 0,0 0 0 0,0 0 0 15,4-6-21-15,-1 1-4 0,-3-1-1 0,4-3 0 16,-4 3 36-16,0 0 8 0,3 0 0 0,-3-6 1 15,0 7-20-15,4-7-9 0,-4 6 8 0,3-3-8 16,-3 3 8-16,4-6-8 0,-4 7 0 0,3-1 8 0,1 0-8 16,-4-3 0-16,3 3 0 0,1 3 8 15,0-6-8-15,-4 9 8 0,0 0-8 0,0-3 8 16,0 3-8-16,3-5 0 0,-3 5 0 0,4-3 8 16,-4 3-8-16,7 0 0 0,-4-6 0 0,4 6 0 0,-3 0 0 0,3 6 0 15,0-6 0-15,-4 3 0 0,4 2 0 0,1-2 0 0,2 9-11 16,-6-9 11-16,3 0 0 0,-4 6 0 0,4-9 0 0,-3 0 0 15,-1 6 0-15,1 5 0 0,-1-5 0 0,1 12 0 16,-1-9 0-16,1 3 0 0,-4-12 0 0,3 5 8 16,-3-5-8-16,4 6 0 0,-4-6 0 0,7 6 0 15,-3-6-33-15,3 6-8 0,0-6-2 16,-4-6 0-16,4 6-119 0,0-12-24 0</inkml:trace>
  <inkml:trace contextRef="#ctx0" brushRef="#br0" timeOffset="-36475.544">11702 11138 1565 0,'0'0'32'0,"0"9"8"16,-4-3-32-16,4 0-8 0,0-6 0 0,0 6 0 15,0-6 75-15,0 6 13 0,4 0 2 0,-1-1 1 16,1-2-26-16,-1 6-5 0,1-6 0 0,-1 3-1 15,4 0-35-15,-3-6-6 0,3 6-2 0,-4-6 0 16,1 6-6-16,3-1-2 0,-3-5 0 0,-4 0 0 16,0 0-8-16,0 6 8 0,0-6-8 0,0 6 8 0,0-6-8 0,0 6 0 0,0-6 0 15,0 0 0-15,0 0 8 0,0 0-8 16,0 0 0-16,0 0 8 0,0 0-8 0,0 0 0 0,0 0 0 16,0 0 8-16,0 0-8 0,0 0 0 0,0 0 0 0,0 0 0 15,0 0 0-15,0 0 0 16,0 0 0-16,0 0 8 0,0 0-8 0,0 0 0 0,3-3 9 0,-3-6-9 15,0 9 0-15,0-6 0 0,4 1 0 0,-4-1 0 16,0 0 0-16,0-3 0 0,0-6 0 0,0 7 0 16,3-4 0-16,-3 6 0 0,0-6 0 0,4 0 0 15,-4 4 0-15,3 2 0 0,1 0 0 0,-1 6 0 16,-3 0 0-16,0 0 0 0,4 0 0 0,-1 3 0 16,4 0 0-16,-3-3 0 0,-1 0-9 0,4 3 9 15,1 0 0-15,-1-3-9 0,0 2 9 0,-4 1 0 16,4 3-8-16,0 3 8 0,0 3 0 0,0-6 0 15,-3 3 0-15,-1-1-8 0,4 4 8 0,-3 3 0 16,0-9 0-16,-1 5 0 0,1-5 0 0,-1 6 0 16,1-6 0-16,-1 3 0 0,-3-6 0 0,4 6 0 15,-1-4 8-15,1-5-8 0,-1 6 0 0,-3-6 0 16,0 0 0-16,4 6 0 0,-4-6 0 0,3 0 0 16,-3 0-10-16,4 0-5 0,3 0-1 0,-4 0 0 15,1-6-183-15,0 0-37 0</inkml:trace>
  <inkml:trace contextRef="#ctx0" brushRef="#br0" timeOffset="-35998.357">12083 11121 1314 0,'0'0'37'0,"0"0"8"0,0 0-36 0,0 0-9 0,0 0 0 0,0 0 0 16,0 0 104-16,0 0 20 0,0 0 3 0,0 0 1 16,0 6-103-16,3-1-25 0,4 1 0 0,-3 3 0 15,6-3 40-15,-3-6 2 0,4 6 1 0,0 0 0 16,-1-6-19-16,4 0-4 0,0 0-1 0,0 0 0 16,1 0-5-16,-1 0-1 0,3-6 0 0,-3 0 0 15,1 0-4-15,-1-3-1 0,0 6 0 0,-4-3 0 16,1-2-8-16,0 2 8 0,-4 0-8 0,0 0 8 15,0 0-24-15,-4 0-6 0,4 0-1 16,-3-2 0-16,-4 2 38 0,0 0 7 0,0 0 2 0,-4 3 0 16,4 3-36-16,-3-6-8 0,-4 0 0 0,0 3-1 15,0 3-2-15,-4 0 0 0,4 0 0 0,-4 3 0 16,1 3 15-16,-4-3 8 0,3 3-10 0,-3 0 10 16,3 3-10-16,4 2 10 0,-3-5-10 0,3 9 10 15,0-3-33-15,3-1-1 0,1 7 0 0,-1 0 0 16,4-4 53-16,0 1 10 0,0 0 3 0,0 2 0 15,0-5-16-15,4 0-4 0,-1-3 0 0,4 3 0 16,-3-1 0-16,3 1-1 0,3-9 0 0,1 6 0 16,-4 0-2-16,4 0 0 0,3-1 0 0,-4 4 0 15,4-6 7-15,0 3 2 0,1-3 0 0,-1 2 0 0,3 1-18 16,-3-3 0-16,4 0 0 0,-4-6 0 16,-3 0-182-16,3 0-30 0</inkml:trace>
  <inkml:trace contextRef="#ctx0" brushRef="#br0" timeOffset="-34395.116">13137 11085 546 0,'0'-6'11'0,"-3"4"4"0,3 2-15 0,0 0 0 0,0 0 0 0,0 0 0 16,0 0 48-16,0 0 6 0,0 0 2 0,0 0 0 15,0 0-23-15,0 0-4 0,0 0-1 0,0 0 0 16,0 0-16-16,0 0-4 0,0 0-8 0,0 0 12 16,0 0-4-16,0 0-8 0,0 0 11 0,0 0-11 15,0 0 44-15,0 0 3 0,0 0 0 0,0 0 0 16,0 0-38-16,0 0-9 0,0 0 0 0,0 0 0 15,0 0 12-15,0 0 0 0,0 0 0 0,0 0 0 16,0 0-2-16,0 0 0 0,0 0 0 0,0 0 0 16,0 0-10-16,0 0 0 0,0 0 0 0,0 0 0 15,0 0 0-15,0 0 0 0,0 0 0 0,0 0 0 16,0 0 0-16,0 0 0 0,0 0 0 0,0 0 0 16,0 0 0-16,0 0 0 0,0 0 9 0,0 0-9 15,0 0 0-15,0 0 8 0,0 0-8 0,0 0 0 16,0 0 12-16,0 0-1 0,0 0-1 0,0 0 0 15,0 0 10-15,0 0 1 0,0 0 1 0,0 0 0 16,0 0-6-16,0 0-2 0,0 0 0 0,0 0 0 16,0 0-6-16,0 0-8 0,0 0 11 0,0 0-11 15,0 0 13-15,0 0-4 0,0 0-1 0,0 0 0 16,0 0 9-16,0 0 2 0,0 0 0 0,0 0 0 16,0 0 2-16,0 0 1 0,0 0 0 0,0 0 0 15,0 0 12-15,0 0 2 0,0 0 1 0,0 0 0 0,-7 0-12 0,7 0-2 0,-7 0-1 0,7 0 0 16,0 0-14-16,0 0-8 0,0 0 10 0,0 0-10 15,0 0 0-15,0 0 0 0,0 0 0 0,0 0 0 16,0 0 13-16,0 0-3 0,0 0-1 0,0 0 0 16,0 0-9-16,0 0 0 0,0 0 0 0,0 0 0 15,0 0 0-15,0 0 0 0,0 0 0 0,3 8 0 16,4 4 0-16,-3-3 12 0,-1 0 0 0,1 3 0 16,-1-4 10-16,1 4 2 0,3 0 1 0,-7-6 0 15,4 0-6-15,-4 0-2 0,0-6 0 16,0 0 0-16,0 0 0 0,0 0 0 0,0 0 0 0,0 0 0 15,0 0 19-15,0 0 4 0,0 0 1 0,-4-6 0 16,1 0-11-16,-1 0-2 0,0-6-1 0,1 0 0 16,-4 1-19-16,7-1-8 0,-4 3 8 0,4-9-8 15,-3 4 0-15,3 2 0 0,0-6 0 0,0 7 0 16,0-7 0-16,0 3 0 0,3 3 0 0,-3 1 0 16,4 5-9-16,-4-12 9 0,3 9 0 0,1 3 0 15,-1-2 0-15,1 2 0 0,0 3 0 0,-1-3 0 16,1 0-8-16,-1 0 8 0,1 0 0 0,-1-3 0 15,1 7 0-15,-4 2-8 0,7 0 8 0,-4 0 0 16,4 0 0-16,0 2 0 0,0-2-8 0,4 3 8 16,-4 3 0-16,4-6 0 0,-1 6 0 0,-3-6 0 15,4 6-8-15,0 0 8 0,-1-6 0 0,-3 6 0 16,4 3-12-16,-4-1 4 0,3 4 8 0,-3 3-13 0,0-3 13 0,-3 2 0 16,3 4 12-16,-3 0-12 0,-1-1 0 0,1-2 0 0,3 0 0 15,-4 5 0-15,1-5 0 0,-1-3 0 0,1 2 0 0,-1 1 0 16,1-3 0-1,-1-6 0-15,1 0 0 0,-1 2 0 16,1 4 0-16,-4-3 0 0,3 0-15 0,1-3 5 16,0 0-41-16,-1-1-8 0,1-5-1 0,-1 0-1 15,1 6-156-15,3-12-31 0</inkml:trace>
  <inkml:trace contextRef="#ctx0" brushRef="#br0" timeOffset="-33942.938">13466 10997 1552 0,'0'0'44'0,"0"0"10"16,0 0-43-16,0 0-11 0,7 6 0 0,-4-3 0 16,8 0 79-16,-4 3 13 0,0-3 4 0,0 3 0 15,0-6-52-15,0 6-9 0,0-6-3 0,0 5 0 16,4 1 16-16,-4-6 4 0,3 0 0 0,1 3 0 15,-1-3-36-15,1 0-8 0,3 0 0 0,-3-3-8 16,-1 3 12-16,1-6-12 0,3 6 12 0,-7-5-12 16,4-1 11-16,-4-3-11 0,0 3 10 0,-4 0-10 15,1-3 0-15,-1 3 0 0,-3 0 0 0,0 4 0 16,0 2 0-16,-3-6 0 0,3 0-8 0,-4 0 8 16,-3 0-58-16,4-3-5 0,-4 3-1 0,-4 0 0 15,0 1 64-15,1 2 8 0,-4 3 4 0,0-3 1 16,0 3-13-16,3 0-18 0,0 3 4 0,1-3 1 0,-1 3 13 0,1-3 0 15,3 3 0-15,0-1 0 0,7-2 0 16,-4 9 0-16,1 3 0 0,-1 0 0 0,4-6-12 16,0 2 3-16,4 4 1 0,-1 0 0 0,1 0 8 15,-1 0 12-15,1-1-2 0,-1 7-1 0,1-6-17 16,3 8-4-16,0-5-1 0,0 3 0 0,0-4 13 0,0 7 0 16,0-6 0-16,4-4 0 15,-4 7 0-15,3-6 0 0,-3-1 0 0,0 4 0 0,4-6 0 0,-4 3 0 16,4-3 0-16,-4-4 0 0,3 1 0 0,1 0-19 0,3-12 4 0,-4 0 1 15,5 6-46-15,-1-5-10 0,3-1-2 0</inkml:trace>
  <inkml:trace contextRef="#ctx0" brushRef="#br0" timeOffset="-32826.861">14446 10985 836 0,'0'0'24'0,"0"0"4"16,0 0-28-16,0 0 0 0,0 0 0 0,0 0 0 15,0 0 108-15,0 0 16 0,0 0 4 0,0 0 0 16,0 0-52-16,0 0-9 0,0 0-3 0,0 0 0 15,0 0 0-15,0 0 0 0,-3 9 0 0,-1 3 0 16,4-3-51-16,0 0-13 0,0 2 0 0,0-5 0 16,0 6 58-16,0 0 9 0,0-3 1 0,4 2 1 15,-4 7-59-15,3-9-10 0,-3 3 0 0,4-1-10 16,-1 7 23-16,-3-6 5 0,4-3 1 0,-1 2 0 16,-3 7-19-16,4-6 10 0,-1-1-10 0,1 1 8 15,-4 0-8-15,3 0 0 0,-3 2 0 0,0-2 0 16,0-3-16-16,0-3-6 0,0-6-1 0,0 6 0 0,0-6 46 0,0 0 9 0,0 0 1 15,0 0 1-15,0 0-3 0,0 0-1 0,0 0 0 0,0 0 0 16,-3-6-30-16,-1-3 0 0,4-3 0 0,-3 1 0 16,3-1 0-16,0-3 0 0,0-3 0 0,0 7 0 15,0-13 0-15,0 4 0 0,3-4 0 0,1 4 0 16,-1 5 0-16,1 0 0 16,0-3 0-16,-1 7 0 0,1 2 0 0,-4 0 0 15,3 0 0-15,1 9 0 0,-4 0 0 0,0 0 0 0,0 0 0 16,0 0 0-16,0 0 0 0,0 0 0 0,0 0 0 0,0 0 0 15,3 9 8-15,1 0-8 0,-1 0 0 0,4 0 0 16,-3 5 0-16,-1-2 0 0,4 0 0 0,-3 2 0 16,-1 4 0-16,1-6 0 0,0 0 0 0,-4-1 0 15,3 7 0-15,1-3 0 0,-1-4 0 0,-3 1 0 16,4-3 0-16,-1-3 0 0,1 3 0 0,-1 0 0 16,-3-9 0-16,4 0 0 0,-4 0 0 0,0 0 0 15,7 0 0-15,-4 0 8 0,1 0-8 0,3 0 0 16,-4-9 10-16,1 3-10 0,-1 0 10 0,1-6-10 15,-4 0 9-15,0 7-9 0,0-7 8 0,0 3-8 16,-4 0 0-16,4-5 8 0,0 8-8 0,0-6 0 16,-3 0 0-16,3 0 0 0,0 4 0 0,-4-1 0 15,4 0 0-15,0 3 0 0,0 0 0 0,0 0 0 16,0 0 0-16,0-2 0 0,4 5-8 0,-1-3 8 16,-3 3-13-16,4 0 1 0,3 0 1 0,-3 0 0 15,-1 0 3-15,1 0 0 0,3-6 0 0,0 9 0 16,0-6 8-16,0 6 0 0,0-5-9 0,0 5 9 15,0 0 0-15,0 0 0 0,0 0-9 0,0 0 9 0,0 5 0 0,0 1-10 16,0-3 10-16,0 9-8 0,-3 0 20 0,3-1 5 16,-3 7 1-16,-1-3 0 0,1 0-33 15,-1 5-6-15,1-2-2 0,-4-4 0 0,3 7 23 0,-3 0 0 0,0-10 0 16,4 10 0-16,-4-9 0 0,0-1 0 0,3 1 0 16,1-3 0-16,-1-6 0 0,1 0 0 15,-1-3-8-15,1 0 8 16,3 0-39-16,0 0-3 0,-3-6-1 0,3 3 0 0,0-3-116 15,-4 0-23-15,4-5-5 0</inkml:trace>
  <inkml:trace contextRef="#ctx0" brushRef="#br0" timeOffset="-31883.996">15215 11200 596 0,'0'-6'25'0,"0"3"-25"16,0-6 59-16,0 4 6 0,0-1 2 0,0 0 0 15,0 0 35-15,0 0 7 0,0 0 2 0,-3-3 0 16,-1 6-24-16,1-3-5 0,-1 1-1 0,-3-1 0 15,0 0-13-15,4 3-4 0,-5-3 0 0,1 6 0 16,0-6-14-16,0 0-3 0,0 6-1 0,-3-6 0 16,3 6-12-16,-4 0-2 0,4 0-1 0,-7 0 0 15,3 0-11-15,-3 0-1 0,0 0-1 0,0 0 0 16,3 0-18-16,-3 0 8 0,0 6-8 0,0-6 0 16,0 0-20-16,3 0-12 0,-3 6-1 0,4-6-1 15,-1-6 78-15,4 6 16 0,-4 0 4 0,1-6 0 16,3 6-52-16,3 0-12 0,4 0 0 0,0 0 0 15,0 0-48-15,-7 6-13 0,4 0-3 0,-1 0 0 0,1 3 52 16,3-3 12-16,-4 3 0 0,4-1 0 16,4 4 21-16,-4 0 7 0,3-6 2 0,1 3 0 15,-1 2-48-15,4 1-10 0,-3 0-1 0,3-6-1 0,0 5 30 16,0-5 0-16,0 0 0 0,0 0 0 0,0 0 0 0,0-6 0 0,0 3 0 0,0-3 0 16,0 0 0-16,0 0 0 0,0-3 0 0,4 0 0 15,-4-3 45-15,4-3 15 0,-4 3 4 0,3 1 0 16,1-7-52-16,0 0-12 0,-1-3 0 0,1 4 0 15,-1-1 0-15,1 0 0 0,-1 0 0 0,-3 1 0 16,1 2 0-16,-1 0 0 0,0 0 0 0,0-3 0 16,-4 6 0-16,1 1 0 0,3-1 0 0,-4 0 0 15,-3 6 0-15,0-3 0 0,0 3 0 0,0 0 0 16,0 0 0-16,0 0 0 0,0 0 0 0,0 0 0 16,0 0-48-16,0 0-13 0,0 0-3 0,0 0 0 15,0 0 52-15,7 3 12 0,-7-3 0 0,4 6 0 16,-1 0 0-16,-3 5 0 0,4-11 0 0,-1 12 0 15,-3-6 0-15,4 3 0 0,0-3 0 0,-1 3 0 16,1-1 0-16,-1 4 0 0,1 0 0 0,3-6 0 16,-4 3 0-16,4-1 0 0,0 1 0 0,0 0 0 15,0 0 0-15,4-3 0 0,-4 0 0 0,0-1 0 16,4-5-151-16,-1 0-27 0,-3 0-6 0</inkml:trace>
  <inkml:trace contextRef="#ctx0" brushRef="#br0" timeOffset="-31419.863">15402 11138 1314 0,'-3'15'37'0,"3"-9"8"0,0 0-36 0,0 0-9 0,3 2 0 0,1-2 0 15,-1 6 53-15,1 0 9 0,-1-6 2 0,1 0 0 16,-1-1 0-16,1 1 0 0,-1 0 0 0,1 3 0 16,-4-9-52-16,0 0-12 0,4 3 0 0,-4-3 0 15,7 3 37-15,-7-3 5 0,3 3 1 0,4-6 0 16,-3 0-18-16,-1-6-3 0,1 0-1 0,-1-2 0 16,1-1 11-16,-4-3 1 0,3 0 1 0,1 1 0 15,-1-4-24-15,-3 0-10 0,0 4 8 0,0 2-8 16,0-6 0-16,0 4 0 0,-3 2 8 0,3-6-8 15,-4 12 0-15,1-5 0 0,3 2 0 0,-4 3 0 16,4 3 0-16,0 3 0 0,0 0 0 0,0 0 0 16,0 0 0-16,0 0-9 0,0 0 9 0,0 0-10 15,4 0 0-15,3 0 0 0,3 6 0 0,-2-3 0 16,2 6 10-16,1-3-8 0,-1 5 8 0,1 1-8 16,-1-3 8-16,1 6 0 0,0-1 0 0,-1-2 0 15,1 3 0-15,-1-4 0 0,4 7 0 0,-3-6 0 16,-4 0 0-16,4-4 0 0,-4 4 0 0,0-3 0 15,3 0 0-15,-3 3-20 0,0-7 4 0,1 1 1 16,-1 0-46-16,0-6-10 0,-4 0-1 0,4 0-1 16,-3 0-153-16,3 0-30 0</inkml:trace>
  <inkml:trace contextRef="#ctx0" brushRef="#br0" timeOffset="-29994.33">15907 11115 1302 0,'-4'-3'27'0,"1"-3"7"0,3 3-34 0,0 3 0 0,-4-6 0 0,1 0 0 16,-1 0 54-16,-3 0 4 0,4 4 1 0,-5-4 0 16,1 3-7-16,0 0 0 0,0-3-1 0,0 3 0 15,0 0-19-15,0-6-4 0,0 6-1 0,0-3 0 16,4 1-27-16,-5-1 0 0,5 6 0 0,3 0 0 15,0 0 0-15,-7 6 0 0,3-1 0 0,-3 1 0 16,4 6 0-16,-1-3 0 0,4 0 0 0,-3 5 0 16,3-8 0-16,-4 6 0 0,4 0 0 0,0-3 0 15,0 2 0-15,0 1 0 0,4 0 0 0,-4-6 0 16,0 0 0-16,0-6 0 0,3 3 0 0,-3-3 0 16,0 0 40-16,0 0 2 0,0 0 1 0,0 0 0 15,0 0-19-15,0 0-4 0,0 0-1 0,0 0 0 16,0 0 1-16,0 0 1 0,0 0 0 0,0 0 0 15,0 0-32-15,0 0-6 0,0 0-2 0,0 0 0 0,0 0 39 16,0 0 8-16,0 0 2 0,0 0 0 0,0 0-30 0,0 0 0 0,0 0 0 16,0 0 0-16,0 0-11 0,0 0 11 15,0 0-10-15,0 0 10 0,0 0-16 0,0 0 4 0,0 0 0 0,0 0 0 16,0 0 2-16,0 0 1 0,0 0 0 0,0 0 0 16,0 0 9-16,0 0 0 15,0 0 8-15,0 0-8 0,0 0 0 0,0 0 0 16,0 5 0-16,0-5-8 0,0 0 8 15,0 0 8-15,0 0-8 0,0 0 11 0,0 0-11 0,0 0 0 0,0 0 0 0,0 0 8 16,0 0-8-16,0 0 0 0,0 6 0 0,0-6 0 16,0 0 0-16,0 0 8 0,0 0-8 0,0 0 0 15,0 0 0-15,4 9 0 0,-4-9 0 0,0 6 0 16,0 3 0-16,0-3 0 0,0 0 0 0,0-1 0 16,0-5 0-16,0 0 0 0,0 0 0 0,0 0 0 15,3 6 0-15,-3-6 0 0,0 0 0 0,0 0 0 16,0 0 0-16,0 9-12 0,0-9 0 0,0 0 1 15,0 0 11-15,0 6 0 0,0-6 0 0,0 0 0 16,0 0 0-16,0 0 12 0,0 0-2 0,0 0-1 16,0 0-9-16,0 0 0 0,0 0 0 0,0 0 8 15,0 0-8-15,0 0-16 0,0 0 4 0,0 0 1 16,0 0-42-16,0 0-9 0,0 0-2 0,0 0 0 16,4-3 36-16,-4 3 6 0,3-6 2 0,-3 0 0 15,4 0-20-15,-1 1-3 0,-3-1-1 0,4 6 0 16,-4 0 36-16,0 0 8 0,3-6 0 0,-3 6 0 15,4 0-18-15,-4 0-2 0,4-6 0 0,-4 6 0 16,7-3 32-16,-7 3 7 0,3-3 1 0,-3 3 0 16,7-3-29-16,-7 3-6 0,4-3-1 0,-4 3 0 15,7-6 26-15,-4 3 5 0,1 0 1 0,-4 3 0 0,0 0 38 0,7-5 8 16,-7 5 2-16,0 0 0 0,0 0-64 0,0 0 0 0,0 0-12 16,0 0 2-16,0 0 10 0,0 0 14 0,0 0-3 0,0 0-1 15,0 0-10-15,0 0 0 0,0 0 0 0,0 0 0 16,0 0 0-16,0 0 0 0,0 0 0 0,3 3 0 15,4-1 0-15,0-2 0 0,1 3 0 0,-8-3 0 16,3 0 0-16,4 3 0 0,0 3 0 0,-7-6 0 16,7 0 0-16,-3 3 0 0,3-3 0 0,-7 0 0 15,0 0 0-15,0 0 0 0,0 0 0 0,0 0 0 16,0 0 35-16,0 0 5 0,0 0 0 0,0 0 1 16,0 0-21-16,3-9-5 0,-3 9-1 0,0-6 0 15,-3 1-4-15,3 2-1 0,-4-3 0 0,4-6 0 16,-3 6-9-16,-1-6 0 0,1 1 0 0,-4 2 0 15,3-3 0-15,1 0 0 0,-1 6 0 0,-3-5 0 16,3 2 0-16,1 3 12 0,-4-3-12 0,0 0 12 16,3 3-12-16,1 1 0 0,3-1 0 0,-4 6 0 15,4 0 0-15,0 0 0 0,0 0 0 0,0 0 0 16,0 0-15-16,0-6 5 0,0 6 1 0,0 0 0 16,0 0 9-16,7-3-13 0,0 6 5 0,-7-3 8 15,4 0-9-15,-4 0 9 0,0 0 0 0,7 6 0 16,-7-6 0-16,0 0 17 0,0 0-1 0,7 6-1 15,-7-6-25-15,0 0-5 0,0 0-1 0,4 5 0 16,-1 1 16-16,1 6 0 0,-1-3 0 0,1-3 0 0,-4 3 0 16,0-1 0-16,0 4 8 0,0 3-8 0,0-3 8 0,0 2-8 15,0 13 0-15,3-13 0 0,1 16 9 16,3-7-9-16,0 4 0 0,-4 2 9 0,4-2-9 0,0 8 10 16,0 3-10-16,1 0 10 0,-1-2-10 15,0 5 0-15,0-3 0 0,0 6 0 0,0-3 8 16,-4-2-8-16,4-4 8 0,-3 0-8 15,-1 0 9-15,1-2-9 0,-4-4 10 0,0 3-10 0,4 4 17 0,-4-13-2 0,0 10-1 16,0-13 0-16,0 7 1 0,3-7 0 0,-3-2 0 16,0-3 0-16,0-1-15 0,-3 7 9 0,3-12-9 0,-4-1 8 15,4 1-8-15,-4 0 8 0,1 6-8 0,-4-9 8 16,0-6 1-16,3 0 0 0,-3 0 0 0,-3 0 0 16,-1 0 0-16,-3-6 0 0,0 0 0 0,0-3 0 15,-4 0-9-15,0 0 0 0,1 1 0 0,-4-7 0 16,3 0 18-16,-3 1 2 0,3-4 0 0,1-3 0 15,-5 1-20-15,1-4 0 0,0 7-8 0,0-13 8 16,0 10-16-16,3-7 2 0,0 4 1 0,1-1 0 16,3 4 1-16,0 2 1 0,7 6 0 0,-4 0 0 15,7 1-5-15,-3-1 0 0,4 6-1 0,-1-3 0 16,4 3-18-16,0 6-3 0,0 0-1 0,4-6 0 16,-1 0-117-16,1-5-24 0</inkml:trace>
  <inkml:trace contextRef="#ctx0" brushRef="#br0" timeOffset="-28815.691">16122 11147 630 0,'0'0'27'0,"0"0"-27"15,0 0 65-15,0 0 8 0,-7 0 2 0,7 0 0 16,0 0-11-16,-7 6-3 0,7-6 0 0,0 0 0 16,0 0-13-16,0 0-2 0,0 0-1 0,0 0 0 15,0 0-15-15,0 0-3 0,0 0-1 0,0 0 0 16,0 0-9-16,0 0-1 0,0 0-1 0,0 0 0 16,0 0 8-16,0 0 1 0,0 0 1 0,0 0 0 15,0 0-17-15,0 0-8 0,0 0 0 0,0 0 8 16,0 0 34-16,0 0 6 0,0 0 2 0,0 0 0 15,0 0-24-15,0 0-5 0,0 0-1 0,0 0 0 16,7-6-8-16,-7 6-1 0,0 0-1 0,3 0 0 16,-3 0-10-16,7 0 0 0,-3 0 0 0,0 6 0 15,3-6 0-15,0 0 0 0,0 0 0 0,3 6 0 16,-3-6 0-16,4 0 0 0,-1 0 0 0,1 0 0 16,0 0 0-16,-1 0 0 0,1 0 0 0,3-6 0 0,-3 6-11 15,-4 0-4-15,3-6-1 0,-3-3 0 0,4 6 16 16,-4-3 0-16,0 4 0 0,-4-7 0 0,4 3 0 15,-3-3 0-15,0 3 0 0,-4-6 0 0,3 4 0 16,-3 2 0-16,4-3 0 0,-4 0 0 0,-4-3-19 0,4 12-1 16,-3-6 0-16,-5 1 0 15,1-1-20-15,0-3-4 0,0 3 0 0,-3 3-1 16,-1-6 24-16,1 6 5 0,-1-3 0 0,-3 0 1 0,3 6 15 16,-3-2 0-16,4 2 0 0,-1 0-9 0,0 0 9 0,1 2 0 0,3 4 8 15,-4 0-8-15,4-3 0 0,4 9 8 0,-4-6-8 16,3 3 0-16,1 2 0 0,-1 4 0 0,0-6 0 0,4 3 0 15,0 2 8-15,0-2-8 0,0 0 8 0,4 0-8 16,0-4 12-16,-1 1-3 0,1 6 0 0,-1-3 0 16,1-6 3-16,3 2 1 0,-4-2 0 0,4 3 0 15,0-3-21-15,-3 3-5 0,3-9-1 0,0 6 0 16,0 0 46-16,4-1 10 0,-1-5 2 0,1 6 0 16,6 3-34-16,-2-3-10 0,2 0 0 0,1 0 0 15,-1 0 0-15,1 0 0 0,3-1 0 0,0 7 0 16,1-6-30-16,-1-3-13 0,0 3-2 0,0 0-1 15,0-3-106-15,0 0-22 16</inkml:trace>
  <inkml:trace contextRef="#ctx0" brushRef="#br0" timeOffset="-28236.114">16669 11030 1280 0,'0'0'36'0,"-7"-6"8"0,7 6-35 0,0 0-9 0,-4-6 0 0,4 6 0 15,0 0 49-15,0 0 8 0,0 0 2 0,-7 0 0 16,0 6-25-16,7-6-5 0,-7 0-1 0,0 6 0 16,3-1-14-16,-3 1-3 0,4 6-1 0,-4-3 0 15,3 0 1-15,1-1 0 0,-1 4 0 0,1 3 0 16,3-6 14-16,-4 5 3 0,4 4 1 0,0-12 0 16,0 6-1-16,0-6-1 0,0-3 0 0,4 2 0 15,-4 1-11-15,3 3-1 0,1 0-1 0,-1 3 0 16,4-6 0-16,0-1 0 0,0 1 0 0,0 0 0 15,1 0-3-15,2-3-1 0,-3 0 0 0,4-3 0 16,-4 0-10-16,3-3 0 0,-3-3 0 0,4-3 0 16,-4 3 20-16,4-5 4 0,-4-4 2 0,3 0 0 15,-3 4-42-15,0 2-8 0,-3-3-1 0,-1-6-1 16,1 7 49-16,-4-1 9 0,0 3 3 0,0-3 0 16,0 0-27-16,0 4-8 0,0 2 0 0,0 0 0 0,0 0 8 15,0 6-8-15,-4-3 0 0,4 3 0 0,0 0 0 0,0 0 0 16,0 0 0-16,0 0 0 0,0 0 0 0,0 0 0 15,0 0-12-15,-7 9 3 0,7-3 1 0,0 3 0 0,0 2 0 16,4 1 0-16,-1 0 8 0,5 3 0 16,-1-1 0-16,0 7 0 0,3-3-20 0,1-1-3 15,-1 4 0-15,5-4 0 0,-1 1 23 16,-4 3 0-16,8-4 0 0,-4-2 0 0,0 0 0 16,0-1 0-16,0-2 0 0,-3-6 0 0,3 0-158 0,-3-6-27 15</inkml:trace>
  <inkml:trace contextRef="#ctx0" brushRef="#br0" timeOffset="-27302.998">17124 11112 1036 0,'0'0'21'0,"0"0"7"0,0 0-28 0,0 0 0 0,0 0 0 0,0 0 0 15,0 0 72-15,0 0 10 0,0 0 2 0,0 0 0 16,0 0-41-16,0 0-8 0,0 6-2 0,0 3 0 16,0-4-20-16,0 10-4 0,0-9-1 0,3 6 0 15,-3-3 6-15,0-1 1 0,4 4 0 0,-1 3 0 16,-3-9-4-16,4 0-1 0,-1-1 0 0,-3 7 0 15,4-6-10-15,-4-6 8 0,0 0-8 0,0 0 8 16,0 0-8-16,0 0-16 0,0 0 4 0</inkml:trace>
  <inkml:trace contextRef="#ctx0" brushRef="#br0" timeOffset="-27067.725">17067 10450 1482 0,'-7'-11'31'0,"0"-4"6"0,4 9-29 15,-4-6-8-15,3 6 0 0,4 6 0 0,-3 0 26 0,3 0 4 0,0 0 1 0,0 0 0 16,-7 0-18-16,0 0-3 0,-1 6-1 0,1 0 0 15,4 0-23-15,-1 0-5 0,1-3-1 0</inkml:trace>
  <inkml:trace contextRef="#ctx0" brushRef="#br0" timeOffset="-26646.66">17403 10356 1455 0,'0'0'61'15,"0"0"-49"-15,0 6-12 0,0 3 0 0,0 3 0 0,0 5 0 16,0-5 43 0,3 6 5-16,1 5 2 0,-1-2 0 0,1 5-6 0,-1-2-2 0,4 5 0 0,0 4 0 15,-3-10-5-15,3 9-1 0,0-2 0 0,-4-1 0 16,1 7-11-16,-1-1-2 0,5-3-1 0,-5 9 0 16,1-2-6-16,-4 2-2 0,3 3 0 15,1-18 0-15,-1 4-3 16,-3-1-1-16,4-5 0 0,-1 2 0 15,1-2-2-15,-1 2 0 0,1-8 0 0,-1 11 0 0,1-3-8 0,3-5 0 0,-4 3 9 16,1-7-9-16,3-5 8 0,-3 0-8 0,3-3 8 0,-4 2-8 16,1-5-13-16,-1 0-7 0,1 0-2 0,-4-6 0 15,0 0-166 1,0 0-32-16</inkml:trace>
  <inkml:trace contextRef="#ctx0" brushRef="#br0" timeOffset="-26300.159">17286 10856 1337 0,'0'0'28'0,"0"0"6"0,0 0-34 0,0 0 0 0,0 0 0 0,0 0 0 16,0 0 58-16,0 0 5 0,0 0 1 0,0 0 0 16,0 0-52-16,0 0-12 0,0 0 0 0,0 0 0 15,0 0 54-15,7 6 8 0,4-6 2 0,-1 3 0 16,1 0-52 0,0 0-12-16,-1-3 0 0,4 3 0 0,-3-3 52 0,-1 0 8 0,-3 0 2 0,4 0 0 15,3 0-48-15,0 0-14 0,0-3 0 0,-3 3 8 16,3 0 0-16,0 3 0 0,0-3 0 0,0 0 0 15,0 3-26-15,1-3-5 0,-1 0-1 0,0 0 0 16,3 3-54 0,-2 0-11-16,2-3-3 0</inkml:trace>
  <inkml:trace contextRef="#ctx0" brushRef="#br0" timeOffset="-19185.278">18701 11127 608 0,'0'0'12'0,"0"0"4"0,0 0-16 0,0 0 0 0,0 0 0 0,0 0 0 15,0 0 79-15,0 0 13 0,0 0 2 0,0 0 1 16,0 0-12-16,0 0-3 0,-7 2 0 0,7-2 0 16,-7 0 1-16,7 0 0 0,-7 0 0 0,0-2 0 15,-1 2-13-15,1-6-4 0,0 3 0 0,0-3 0 16,0 3-16-16,0-3-4 0,0 6-1 0,0-12 0 15,4 6-28-15,-4 0-6 0,-1-2-1 0,1 2 0 16,0 0-8-16,0 0 0 0,0-3 0 0,-3 6 0 16,3 3 0-16,7 0 0 0,-7 0-10 0,-1 12 10 15,5-6-43-15,-4 6-2 0,3 2-1 0,1-2 0 16,-1 3 61-16,1 0 12 0,3-4 2 0,-4 10 1 16,4-6-30-16,0 2 0 0,4 1 0 0,-4-1 0 15,3-5-20-15,4 3-8 0,-3-6 0 0,3 5-1 16,0-8 29-16,0 0 0 0,0 0 0 0,4-3 0 15,-4 0 45-15,3-3 15 0,1 0 4 0,0 0 0 16,-1-3-64-16,1 0-12 0,-4-3-2 0,3 0-1 16,1 0 15-16,-1 1 12 0,1-7-3 0,0 0 0 15,-4-3 10-15,3 4 1 0,1-10 1 0,-4 0 0 0,0 1-21 0,0-7-20 16,0 4 4-16,-3-7 1 0,3 1 47 16,-4-3 8-16,-3-4 3 0,0 1 0 0,0 6-31 0,-3-12-12 0,3 2 8 0,-7-2-8 15,0 6 0-15,-1 6 0 0,1-10-9 0,0 4 9 31,-3 3-40-31,-4 2 0 0,3-5-1 0,-3 9 0 0,3-4 17 0,1 4 3 16,3 2 1-16,-4 1 0 0,1 8-20 0,3 3-3 16,3-2-1-16,-3 2 0 0,3 6 36 0,1-3 8 0,-1 6 0 0,4 3 0 15,0 0-16-15,0 0-2 0,0 9 0 0,0 3 0 16,0 5 4-16,0 1 1 0,0-3 0 0,4 8 0 16,-1 1-16-16,1 2-3 0,0 4-1 15,-1-7 0-15,1 9 77 0,3-5 16 0,0 2 4 0,0 7 0 16,0-4-64-16,3-3-20 0,-3 10 0 0,-3-16 0 15,3 9 20-15,0-2 11 0,0 2-2 0,0-2 0 16,0 2-1-16,0-9 0 0,0 4 0 0,4 5 0 16,-4-2-8-16,0-1 0 0,0-8 9 0,-3 2-9 15,3-5 0-15,-4-4 0 0,1 4 0 0,-1-6 0 16,1 5 0-16,-4-11 0 0,3 9 0 0,1-3 0 16,-4 0 0-16,3 5 0 0,-3-8 0 0,4 3 0 15,-4 3 0-15,3-1 0 0,-3 4 0 0,0-6 0 16,4 5-48-16,-4-2-13 0,0-3-3 0,3 2-1 15,-3-2 1-15,0 0 1 0,4 0 0 0,-4-6 0 16,0-6-33-16,0 0-6 0</inkml:trace>
  <inkml:trace contextRef="#ctx0" brushRef="#br0" timeOffset="-18519.978">18912 11179 843 0,'0'0'36'15,"0"0"-36"1,4-5 104-16,-4 2 13 0,3-3 3 0,1 6 1 16,-4-6-36-16,4 0-7 0,-1 0-2 0,-3-6 0 15,4 6-50-15,-1 1-10 0,-3-1-3 0,4 0 0 16,-4 0 14-16,3 3 2 0,-3-9 1 0,0 12 0 15,0 0 6-15,0 0 2 0,0 0 0 0,0 0 0 16,0 0-2-16,0 0-1 0,0 0 0 0,0 0 0 16,0 0-7-16,0 0 0 0,-3-6-1 0,3 6 0 15,0 0-15-15,0 0-4 0,-4 6 0 0,1 6 0 16,3-6-8-16,-4 3 10 0,1 2-10 0,3-2 10 16,3 6-10-16,-3-3 0 0,4-6 0 0,-1 0 8 15,1 2-8-15,3 1 0 0,0 0 9 0,0-3-9 0,0 6 11 16,3-7-3-16,-3 1 0 0,4 3 0 0,0 0-8 15,-1-3 0-15,1 0 0 0,-4 3 8 16,3-9-8-16,-2 5 0 0,2 1 9 0,-3 0-9 0,4-6 9 0,-4 6-9 16,3-6 12-16,-3 0-12 0,1 0 8 0,-1-6-8 0,0 6 0 0,0 0 0 15,0-6 12-15,-4 0-12 0,1 1 12 16,-1-7-12-16,1 3 13 0,-4-3-4 0,0 0-1 0,0-5 0 16,0-1-8-16,0-2-9 0,0 2 9 0,-4-3-13 15,1 4 13-15,3-1 0 0,-4-2 0 0,1 2 0 16,-1 0 0-16,1-5 0 0,-1 2 0 0,1 6 0 15,-4 1 0-15,3 2 0 0,1-3 0 0,-5 7 0 16,5-1-8-16,3 3 8 16,-4 0-13-16,4 6 5 0,0 0-40 0,0 0-7 0,0 0-1 15,0 0-1-15,0 0-127 0,0 0-24 16</inkml:trace>
  <inkml:trace contextRef="#ctx0" brushRef="#br0" timeOffset="-17695.547">19724 11041 1400 0,'0'0'40'0,"0"0"8"15,0 0-39-15,-4 9-9 0,4 0 0 0,4 0 0 16,-4 0 35-16,3 5 5 0,4-2 0 0,-3 0 1 16,3 0 19-16,0-1 3 0,0 10 1 0,0-6 0 15,0 2-52-15,4 1-12 0,-4-1 0 0,3 4 0 16,-3 3 54-16,1-1 8 0,2-5 2 0,-3 8 0 16,0-2-64-16,-3 2-28 0,3-2 3 0,-4 2 0 15,-3-2 40-15,4 2 8 0,-4-5 1 0,3 5 1 16,-3-11-25-16,-3 5 0 0,3-5 0 0,-4 3 0 15,4-6-8-15,-3-1-8 0,-1 4 0 0,1-9-1 16,3 6 17-16,0-12 0 0,-4 6 0 0,4-6 0 16,0 0 10-16,0 0 6 0,0 0 0 0,0 0 1 15,0 0-17-15,0 0 0 0,0 0 0 0,0 0 0 0,-3-6 55 16,-4 0 7-16,3-6 2 0,1 3 0 16,-1-3-52-16,1-5-12 0,-1 5 0 0,0-6 0 0,1-5 0 15,3 2 0-15,-4-5 0 0,4 2 0 0,-3-8 0 16,3 6 0-16,0-1 0 0,-4-2 0 15,4 8 0-15,-3-8 0 0,3 8 0 0,0-2 0 16,-4 2 0-16,4-3 0 0,-3 1 0 0,-1-3 0 0,1 2 0 0,-1-2 0 0,1 2 0 16,3-5 0-16,-4-1 0 0,4 4 0 15,-3-4 0-15,3 4 0 0,0-1 0 0,3 10 0 0,-3-7 0 16,4 4 0-16,-1 2 0 0,1 6 0 0,-1 1 0 0,4 5 0 16,0 0 0-16,4 3 0 0,0 3 0 0,3 0 0 15,0 6 0-15,0 3 0 0,4 2 0 0,-1 1 0 16,-3 3 0-16,0-1 0 0,4 7 0 0,-4 0 0 15,-3-4 0-15,-1 7 0 0,-3-4 0 0,0 4 0 16,0-6 0-16,-3 2 0 0,3-5 0 0,-7-1 0 16,4-2-11-16,-4 3-5 0,0-6 0 0,-4-3-1 15,4-6 17-15,0 0 0 16,0 0 0-16,-11 0 0 0,1-6 10 0,-1 3 6 0,-3-6 0 0,0-3 1 16,0 0-17-16,0 1 0 0,-4-4 0 0,1-3 0 15,-1 1-68-15,0 2-16 16,1-6-4-16,-1 7-1 0,7-4-11 0,1 6-3 0,3 4 0 15,0 2 0-15,3 3-71 0,-3 0-14 0</inkml:trace>
  <inkml:trace contextRef="#ctx0" brushRef="#br0" timeOffset="-17105.86">20260 11018 968 0,'0'-15'20'0,"0"15"5"0,0 0-25 0,-4-9 0 0,-3 6 0 0,7 3 0 15,-3-6 83-15,3 6 11 0,0 0 2 0,0 0 1 16,-7-3 24-16,0 1 5 0,0 2 1 0,0 0 0 16,0 0-60-16,-4 0-12 0,4 2-3 0,0-2 0 15,0 3-31-15,-4 0-6 0,4 3-2 0,0-6 0 16,0 3-13-16,0-3 0 0,4 0 0 0,-4 0 0 16,7 0 0-16,-4 9 0 0,4-9 0 0,-7 3 0 15,7-3 0-15,0 0 0 0,-4 9 0 0,4-3 0 16,0 5 0-16,0-5 0 0,0 3 0 0,4 0 0 15,-1-3 0-15,1 0 0 0,3-3 0 0,-3 0 0 16,3 5 0-16,0-8 0 0,-4 0 0 0,4 0 0 16,0 0 31-16,0 0 3 0,0 0 1 0,0-6 0 15,1 1-5-15,-1-1-1 0,0-3 0 0,0 3 0 16,0-6-29-16,-4 6-15 0,1-5 2 0,-1-1 0 16,-3 3 13-16,4 0 0 0,-1 0 0 0,-3 4 0 15,0-1 8-15,4 6-8 0,-4-6 0 0,0 6 0 16,0 0 0-16,0 0 0 0,0 0 0 0,0 0 0 15,0 0 0-15,0 0-16 0,0 0 4 0,7 6 0 16,-4 2 2-16,1 7 1 0,0 0 0 0,3 3 0 16,-4-7 9-16,1 4 0 0,3 0 0 0,0-1 0 0,-4 4 0 15,1-9 0-15,3 3 0 0,-4-4 0 0,1 7 0 0,3-9 0 0,-3 0 0 16,3-6 0-16,-7 0 0 0,3 0 0 0,4 6 0 0,0-12 0 31,-3 6-106-31,3-6-16 0,0 0-3 0</inkml:trace>
  <inkml:trace contextRef="#ctx0" brushRef="#br0" timeOffset="-16866.008">20479 11041 1140 0,'0'15'48'15,"0"-3"-39"1,0-1 51-16,0 1 11 0,0 3 1 0,3-6 1 16,-3 3-9-16,0-4-3 0,4 10 0 0,-4-12 0 15,0 6-37-15,3-6-7 0,1-1-1 0,-4 4-1 16,3-6-15-16,-3-3 0 0,0 0 8 0,0 0-8 16,0 0-122-16,0 0-27 0</inkml:trace>
  <inkml:trace contextRef="#ctx0" brushRef="#br0" timeOffset="-16692.673">20359 10686 155 0,'0'8'0'0</inkml:trace>
  <inkml:trace contextRef="#ctx0" brushRef="#br0" timeOffset="-16133.093">20673 10962 1094 0,'3'6'23'0,"1"6"5"16,-1-7-28-16,1 7 0 0,-1 0 0 0,1 3 0 16,-1-4 108-16,1-2 16 0,0 6 3 0,-1-3 1 0,1 2-103 0,-4-2-25 0,3 0 0 0,-3 0 0 15,0-1 56-15,4 4 7 0,-1-3 1 0,-3 0 0 16,0-4-52-16,0 4-12 0,0-6 0 0,0 6 0 15,0-12 0-15,-3 6 0 0,3-6 0 0,0 6 0 16,0-6 54-16,0 0 8 0,0 0 2 0,0 0 0 16,0 0-43-16,0 0-8 15,-4 0-1-15,4 0-1 0,-3-6 25 0,3 6 4 16,-4-6 2-16,1 6 0 0,3-9-20 0,-4 6-4 0,0-3-1 0,4-3 0 16,-3 4-17-16,3-1 0 0,0 0-11 0,-4 0 11 15,4 0 0-15,0 0 9 0,4-6 1 0,-4 6 0 16,3-2-10-16,-3-1 0 0,4 0 0 0,0-3 0 15,-1 6-14-15,1-5 5 0,-1 5 1 0,1 0 0 16,-1 0-7-16,1 0-1 0,-4 0 0 0,3 3 0 16,-3 3 7-16,7 0 1 0,0-6 0 0,-3 6 0 15,3 0-25-15,0 0-5 16,0 0-1-16,0 6 0 0,0-6 39 0,0 3 0 0,0 3 0 0,0-3 0 16,0 0 0-16,0 0 0 0,4 0 0 0,-4 3 0 15,0-3 0-15,0 5 0 0,0-2 0 0,-3 6 0 16,3-3 0-16,0 0 0 0,0 0 0 0,0-1 0 15,-3 7 0-15,3-3 0 0,0 0 0 0,-4-4 0 16,1 7 0-16,3 0 21 0,-4-9-2 0,1 5-1 16,-1 1-18-16,4 3 0 0,-3-3 0 0,-1-1 0 15,4 1 0-15,-3 0 0 0,3-6 0 0,-3 6 0 16,-1-4-162-16,4-2-39 0</inkml:trace>
  <inkml:trace contextRef="#ctx0" brushRef="#br0" timeOffset="-15812.053">21202 11232 1579 0,'0'0'32'0,"0"0"10"0,0 0-34 0,0 0-8 0,0 0 0 0,0 0 0 15,0 0 53-15,0 0 9 0,0 0 2 0,0 0 0 16,0 0-2-16,0 0 0 0,0 0 0 0,0 0 0 16,0 0-43-16,0 0-9 0,0 0-2 0,0 0 0 15,0 0-8-15,0 0 0 0,0 0-12 0,0 0 12 16,0 0 0-16,0 0 0 0,0 0 0 0,0 0 0 15,3 0-212-15,1-6-36 0</inkml:trace>
  <inkml:trace contextRef="#ctx0" brushRef="#br0" timeOffset="-3235.737">23467 10827 121 0,'0'0'0'0,"0"0"0"0,0 0 0 0,0 0 0 0,0 0 0 0</inkml:trace>
  <inkml:trace contextRef="#ctx0" brushRef="#br0" timeOffset="-2376.549">23481 10750 485 0,'0'0'13'0,"0"0"4"16,0 0-17-16,-4-6 0 0,1 0 0 0,3 6 0 16,-4-2 38-16,4 2 4 0,0 0 1 0,0 0 0 15,0 0 6-15,0 0 2 0,0 0 0 0,0 0 0 16,0 0 10-16,0 0 3 0,0 0 0 0,0 0 0 16,0 0-33-16,0 0-7 0,0 0 0 0,0 0-1 15,0 0-6-15,0 0-1 0,0 0 0 0,0 0 0 16,0 0-1-16,0 0-1 0,0 0 0 0,0 0 0 15,0 0 11-15,0 0 3 0,0 0 0 0,0 0 0 16,0 0 0-16,0 0 1 0,0 0 0 0,0 0 0 16,0 0-17-16,0 0-3 0,0 0-1 0,0 0 0 15,0 0-8-15,0 0 10 0,0 0-10 0,0 0 10 0,0 0 2 16,0 0 0-16,0 0 0 0,0 0 0 0,0 0-12 0,0 0-9 0,4 5 9 0,-4 4-13 16,3-3 41-16,-3 0 9 0,0 9 2 0,0-9 0 15,0 5-27-15,-3-5-4 0,3 3-8 0,0 3 11 16,0 0-1-16,0-7 0 0,0 1 0 0,0 0 0 15,3 6-1-15,-3-3 0 0,0 0 0 0,4 5 0 16,-1-8-1-16,-3 12-8 0,4-9 12 0,-1 2-4 16,1 1-8-16,3 0-9 0,-3 0 9 0,-1-1-13 15,1 7 13-15,-1-3 0 16,1 2 0-16,-1 1 0 0,1 0 0 0,-1-4 0 16,-3 7 0-16,4-3 0 0,-4-4 0 0,0 7 0 0,0-3 0 0,0-1 0 15,0 4 0-15,-4-4 15 0,4 1-3 0,-3-3-1 16,-1-4 1-16,4 7 0 0,-3 0 0 0,-1-4 0 0,1 4 6 15,3-6 2-15,-4 0 0 0,1-1 0 16,3-2-10-16,-4-3-2 0,4 6 0 0,0-6 0 16,0 0 9-16,0-6 2 0,0 0 0 0,0 0 0 0,0 0 14 0,0 0 3 15,0 0 1-15,4-12 0 0,-1 0-37 0,1 3 0 16,-1-5 0-16,1 5-625 16,-1-3-123-16</inkml:trace>
  <inkml:trace contextRef="#ctx0" brushRef="#br0" timeOffset="-1091.375">23481 11523 806 0,'0'0'17'0,"0"0"4"0,0 0 1 0,0 0 2 15,0 0-24-15,0 0 0 0,0 0 0 0,-7 0 0 0,0 0 44 0,7 0 4 16,0 0 0-16,-7-5 1 0,7 5-34 0,0 0-7 16,0 0-8-16,0 0 11 0,-7 0-11 0,7 0 0 15,0 0 0-15,0 0 0 0,-4 0 0 16,-3 5 0-16,0 1 0 0,4-6 0 0,3 0 31 0,-8 6 4 15,1 0 1-15,4-3 0 0,-4 3 16 0,0 0 3 16,0-3 1-16,0 6 0 0,0-7-2 0,0 1 0 16,-1 3 0-16,1-6 0 0,0 0-10 0,0 0-1 15,0 0-1-15,0 0 0 0,7 0-13 0,-10 0-2 16,3-9-1-16,-4-2 0 0,0 2-26 0,1 0-9 16,3-3 0-16,-4-8 0 15,4 5-42-15,4 0-8 0,-4-8-1 0,3 2-1 16,4 4-61-16,-4-7-12 0,4 3-2 0</inkml:trace>
  <inkml:trace contextRef="#ctx0" brushRef="#br0" timeOffset="-575.733">23248 10683 851 0,'0'0'36'16,"0"0"-36"-16,0 0 110 0,0 0 15 0,0 0 3 16,0 0 1-1,0 0-32-15,0 0-6 0,0 0-2 0,0 0 0 16,0 0-28-16,0 0-5 0,0-3-2 0,0 3 0 15,0-3-27-15,4 0-6 0,-1 0-1 0,-3 3 0 0,4-6-20 16,3 6 0-16,0 0-12 0,3 6 4 0,-3-3 8 0,4 0 0 0,3 0 0 0,-3 0-8 16,3 0 8-16,0 2 0 0,0-2 0 0,-3 3 0 15,6-3-9-15,-3 3 0 0,0 0 0 0,1 0 0 16,-1 0-3-16,0-6 0 0,0 0 0 0,4 6 0 16,-4-6 12-16,0-6-12 0,0 6 12 15,3 0-12-15,-2-6-41 16,2 0-9-16,-3 6-2 0,4-6 0 0,0 6 52 0,-1-9 12 0,1 6 0 15</inkml:trace>
  <inkml:trace contextRef="#ctx0" brushRef="#br0" timeOffset="38.414">23626 11282 1109 0,'0'0'47'16,"0"0"-38"-16,0 0 53 0,0 0 10 0,0 0 3 0,0 0 0 15,0 0-26-15,0 0-5 0,0 0 0 0,3-6-1 16,4 6-24-16,4-5-5 0,-4 5-1 0,3 0 0 16,4 0-13-16,-3 0 0 15,3 0 8-15,0 0-8 0,0 0 0 0,4 0 11 0,-4 0-11 0,0 0 10 16,0-6-19-16,0 3-4 0,1 0-1 0,-5 0 0 15,-3 0 14-15,4-3 0 0,-4 0 0 0,-4 3 0 16,1-9 0-16,-1 7 0 0,-3-7 0 0,0 0 0 16,0-3 0-16,0 7 0 0,0-1 0 0,-7-3 0 15,4-3 22-15,-4 4 7 0,0 2 2 0,0 3 0 16,-4 0-20-16,0 3-11 0,1 3 12 0,-1-6-12 16,-3 6 18-16,0-6-3 0,4 6-1 15,-5 0 0-15,5 0-14 0,-1 0 0 0,4 0 0 0,-3 0 0 16,3 6 0-16,3 0 0 0,-3-3-9 0,3 6 9 15,1-3-12-15,-1 0 12 0,1-1-13 0,3 10 5 16,0-9 8-16,0 0 0 0,0 6 0 0,3-6 0 16,-3-1 0-16,0 7 0 0,4-6 0 0,-4 3 8 15,3-3 2-15,1 0 1 0,3-1 0 0,-3 7 0 16,3-3-11-16,0-3 12 0,0 3-12 0,3 5 12 16,1-2-12-16,-4-6 0 0,7 3 0 0,-7 0 0 15,4 3-14-15,-1 8-5 0,1-8-1 0,-1 3 0 16,1-1-44-16,0 1-10 0,-1-9-2 0</inkml:trace>
  <inkml:trace contextRef="#ctx0" brushRef="#br0" timeOffset="3669.608">24564 11138 940 0,'0'0'26'0,"-7"-3"7"0,7 3-33 0,0 0 0 0,0 0 0 0,0 0 0 15,0 0 42-15,0 0 2 0,0 0 0 0,0 0 0 16,0 0-19-16,-4 3-3 0,4 6-1 0,-3 3 0 16,3-6-4-16,3 6-1 0,-3 2 0 0,4 4 0 15,-1-6-1-15,1-1-1 0,-1 1 0 0,4 3 0 16,-3-3-2-16,0 5 0 0,3-2 0 0,-4 0 0 15,1-1-1-15,3-2-1 0,-4 0 0 0,1-6 0 16,-4 3 5-16,0-9 1 0,0 0 0 0,0 0 0 16,0 0 59-16,0 0 12 0,0 0 2 0,0-9 1 15,-4-3-18-15,1 6-4 0,-1-12-1 0,1 4 0 16,-1 2-37-16,1 0-7 0,-1 0-2 0,1-2 0 16,-1 2-21-16,4 0 8 0,-4 0-8 0,1 1 0 15,-1-1 0-15,4 0 0 0,-3 0 0 0,3 4 0 16,-4 2 0-16,4-6 0 0,0 6 0 0,0-3 0 15,0 3 0-15,0 1 0 0,4-4 0 0,-4 3 0 16,3 0 0-16,1 3-8 0,-1-9 8 0,1 6 0 0,0 0-9 0,3 1 9 16,-4-1-10-16,4 0 10 15,0 3-8-15,0-3 8 0,0-3 0 0,0 6-9 16,0 3 9-16,4-6 0 0,-4 6 0 0,4 0 0 16,-4 0-11-16,0 0 11 0,3 0-13 0,-3 6 5 15,4-6 8-15,-4 3 0 0,4 6-9 0,-4-3 9 0,0 3-11 0,0-3 3 16,0 5 0-16,0-5 0 0,0 6 8 0,0-3 0 0,0 0 0 15,-3 2-8-15,-1 4 8 0,4-3 0 0,-3-6 0 0,-1 6 0 16,1 2 0-16,-4-2 8 0,3 0-8 0,1-1 0 16,-4 1 0-16,3-3 0 0,-3 3 0 0,0 0 0 15,4-7 0-15,-4 7-13 0,3-6 1 0,-3 0 1 16,0 0-26-16,4 0-6 0,-4-6-1 16,3 9 0-16,-3-4 12 0,0 1 3 0,4 0 0 15,-4-6 0-15,0 6-56 0,0 0-11 0,4 0-3 16,-4 0 0-16,0-6-60 15,3 6-12-15</inkml:trace>
  <inkml:trace contextRef="#ctx0" brushRef="#br0" timeOffset="4362.184">24913 11179 908 0,'0'15'38'0,"0"0"-30"15,-3-9 83-15,3 0 17 0,0-1 3 0,0 1 1 16,0 3-38-16,0-9-7 0,0 6-2 0,0-6 0 15,0 6-1-15,0-6 0 0,0 0 0 0,3 6 0 16,-3-6-51-16,0 0-13 0,4 3 0 0,-4-3 0 16,7 0 0-16,0 0 0 0,0 0 0 0,-4-3 0 15,4-3 0-15,1 3 0 0,-1-6 0 0,0 0 0 16,0 3 0-16,0-5 0 0,0-4 0 0,0 6 0 16,-4-5 0-16,4 2 0 0,-3 6 0 0,3-6 0 15,-3 0 0-15,-1 4 0 0,1 2 0 0,-4-3 0 16,3 3-8-16,-3 6-5 0,0-3-1 0,0 3 0 15,0 0 4-15,-3-6 1 0,3 6 0 0,-7-6 0 16,7 6 25-16,-8-6 6 0,5 6 1 0,-4-6 0 16,3 4-23-16,-3 2 0 0,0-3 0 0,0 3 0 15,0 3 0-15,0-3 0 0,0 2 0 0,0 4 0 16,0-6 0-16,0 6 0 0,0 0 0 0,0 3 0 16,0 0-12-16,3 3-6 0,1-1-2 0,-4 4 0 0,3 3 20 15,1-7-12-15,-1 7 12 0,4 3-10 0,0-10 28 16,-4 7 6-16,4-6 0 0,0 2 1 0,0 4-40 0,4-9-8 15,-4 3-1-15,7-1-1 0,-3 1 40 0,-1 0 8 0,4-6 1 16,0 0 1-16,0 0-25 0,0-1 0 0,0 1 0 16,4-3 0-16,3 0 0 0,-3-3 0 15,3 0 0-15,0 0 0 0,4 0-11 0,-1-3-7 16,4 0-2-16</inkml:trace>
  <inkml:trace contextRef="#ctx0" brushRef="#br0" timeOffset="5261.453">26282 11112 728 0,'0'0'20'0,"-7"3"5"0,0 0-25 15,0-3 0-15,0 0 0 0,0 0 0 16,-4 0 23-16,4-3-1 0,-4 3 0 0,-3-3 0 0,4 0 39 0,-4 0 8 0,0 0 2 0,-1 3 0 16,-2 0 8-16,-4 0 1 0,-1 0 1 0,1 0 0 31,4 3 1-31,-5 0 0 0,1 0 0 0,0 0 0 0,0 3-42 0,3 0-9 0,1 2-2 0,-1 4 0 16,0 0-5-16,4 0 0 0,0-1-1 0,0 10 0 15,3-3-23-15,1-7 0 0,-1 10 0 0,1-3 0 16,3-1 0-16,0 1 0 0,0-3 0 15,3 8 0-15,-3-11 0 0,3 0 0 0,1 5 0 0,-1-2 0 16,4-9 0-16,0 6 0 0,0-4 0 0,4 1 0 16,-1-6 0-16,1 3 0 0,-4-6 0 0,4 3 0 15,3-3 17-15,3 0-1 0,-3-3 0 16,4 0 0-16,-1-3-6 0,1-3-2 0,3-5 0 0,-3 2 0 16,3-3-8-16,0-5 8 0,0 5-8 0,0-9 8 15,0 4-8-15,4-4 12 0,-4-2-12 0,0 2 12 16,4-5-12-16,-1 0 0 0,-3 2 0 0,4-11-11 15,0 6-1-15,-4-4 0 0,3 4 0 0,-2-3 0 16,-1-1 12-16,-4 10 0 0,4-6 0 0,-3 2-8 16,-4 4 8-16,0-1 0 0,0 7 0 0,-3-10 0 15,-1 10 0-15,-3-4 0 0,0 4 0 0,-3 2 0 16,-1-6-19-16,-3 10-1 0,0-4-1 0,0 0 0 16,-4-2-18-16,-3 2-3 0,0 1-1 0,0-7 0 15,0 9-17-15,0-2-3 0,0-1-1 0,0 3 0 16,3-2 20-16,0 11 4 0,1-6 1 0,-1 6 0 15,8 0 39-15,-4 1 0 0,7 5 0 0,0 0 0 0,0 0 0 0,0 11 0 0,-4-5 0 16,4 6 0-16,4 3 0 0,3 2 0 0,0 7 0 16,3 2 0-16,-3 4-13 0,4-1 5 0,-4 9 8 0,7 6-13 15,-3 0 33-15,-1 3 6 0,1-2 2 16,-4-7 0-16,0 3-6 16,-3 3-1-16,3 0 0 0,-4 0 0 15,1 3 10-15,-1-3 1 0,1-2 1 0,-1 13 0 0,1-5-2 0,-4-6-1 0,3-2 0 16,-6-1 0-16,3 0-2 0,-4-9-1 0,4-2 0 0,-3 2 0 15,-1-3-15-15,4-11-2 0,-3-3-1 0,3-1 0 16,-4 1-9-16,4-9 10 0,-3 0-10 0,3-6 10 16,0 0 1-16,0 0 0 0,0 0 0 0,0 0 0 15,-7-6-11-15,7 6 0 0,-4-6 0 0,1 0 0 16,3-3-19-16,0 1-9 0,0 2-1 0,3-3-1 16,1 3-57-16,-1 0-11 0,4-6-2 0</inkml:trace>
  <inkml:trace contextRef="#ctx0" brushRef="#br0" timeOffset="5815.161">26278 11321 1394 0,'0'0'59'0,"-3"-3"-47"15,3 3 63-15,-7-3 13 0,7 3 2 0,-4-3 1 16,4 3-55-16,0 0-12 0,0 0-1 0,0 0-1 16,0 0 8-16,-7-3 2 0,7 3 0 0,0 0 0 15,0 0-13-15,0 0-3 0,0 0 0 0,-7 3 0 16,7-3-16-16,-3 3 8 0,-4 3-8 0,3 5 0 15,4-5 17-15,-3 6-3 0,3-3-1 0,-4 3 0 16,4-1-26-16,0 1-6 0,0 0-1 0,4 0 0 16,-4-1 20-16,3-2 0 0,1 0 0 0,-1 6 0 15,1-9-10-15,-1-1 10 0,1 1-8 16,3 0 8-16,0 0 0 0,0-3 0 0,0 0 9 0,0 0-9 16,0-3 12-16,0 0-12 0,0 0 12 0,0-3-12 15,4 0 17-15,-4-3-3 0,3 3-1 0,1-3 0 16,-4-5-13-16,0-1 0 0,0-3 0 0,-3 3 0 15,-1-5 0-15,1-1 0 0,-4 3 0 0,0-5 0 16,0 5 0-16,0-5 0 0,-4 5 0 0,1 0 0 16,-1-3 0-16,1 4 0 0,-4 2 0 0,0 0 0 15,3 0-12-15,-3 1-4 0,0 5-2 0,3-6 0 16,-3 0-22-16,0 6-5 0,4 1-1 0,-4 2 0 16,7 3 37-16,0 0 9 0,0 0 0 0,0 0 0 15,0 8-22-15,-4 4-2 0,4 0-1 0,0 0 0 16,4-1-11-16,-4 4-3 0,3 0 0 0,-3 0 0 0,4-4 39 15,-1 4 0-15,1-6 0 0,-1 3 0 16,4 2-111-16,-3-2-14 0,-1 0-3 0</inkml:trace>
  <inkml:trace contextRef="#ctx0" brushRef="#br0" timeOffset="6342.923">26490 11276 1094 0,'0'0'23'0,"0"0"5"16,0 0-28-16,0 0 0 0,0 0 0 0,-3 6 0 15,-4 0 56-15,7-6 7 0,-4 6 1 0,0 0 0 16,1 0 0-16,-1 3 0 0,1-3 0 0,3 5 0 15,-4 1-8-15,4-6 0 0,0 0-1 0,-3 3 0 16,3-3-25-16,0 2-5 0,0-8-1 0,0 9 0 16,0-9-3-16,0 0-1 0,0 0 0 0,0 0 0 15,0 0 4-15,0 0 0 0,0 0 0 0,0 0 0 16,3-6 12-16,-3-5 4 0,0 2 0 0,4-3 0 16,-1 6-23-16,1-6-4 0,-1-2-1 0,1 5 0 15,-4 0-12-15,4 3 0 0,-1 0 0 0,-3-6 0 16,4 7 0-16,-1 5 0 0,-3-9 0 0,0 9 0 15,7-3 0-15,-3 3-10 0,3-3 2 0,-4 0 0 16,-3 3-25-16,7 0-5 0,0 0-1 0,-7 0 0 0,7 3 39 0,-3 0 0 16,3 0 0-16,-7-3 0 0,4 9 0 0,-1-9 0 15,1 5 0-15,-1 1 0 0,-3-6 0 0,4 6 0 16,-1 0 0-16,-3 3 0 0,4-6 44 0,-4 6 16 16,3-3 3-16,-3-1 1 0,0 7-52 0,4-6-12 0,-4 0 0 0,0-6 0 15,0 0 0-15,0 0 0 0,0 0 0 0,0 6 0 16,0-6-11-16,0 0-5 0,0 0 0 0,0 0-1 15,0 0 27-15,0 0 6 0,0 0 0 0,0 0 1 16,0 0-65-16,0 0-12 16,0 0-4-16,0 0 0 0,0 0-51 0,0 0-10 0,0 0-3 15</inkml:trace>
  <inkml:trace contextRef="#ctx0" brushRef="#br0" timeOffset="6927.574">26681 11294 1337 0,'0'0'28'0,"0"0"6"0,0 0-34 16,0 0 0-16,0 0 0 0,0 0 0 0,0 0 93 0,-4 3 12 0,4-3 3 0,-7 6 0 16,3-3-47-16,4-3-9 0,-3 6-1 0,-1 3-1 15,4-4-18-15,0-5-3 0,0 12-1 0,0-6 0 16,0 0 1-16,4 0 0 0,-4-6 0 0,0 3 0 16,0-3-10-16,0 0-3 0,0 0 0 0,0 6 0 15,0-6-7-15,0 0-1 0,0 0-8 0,0 0 12 16,0 0-12-1,0 0 0-15,0 0-9 0,0 0 9 16,0 0-39-16,3-6-1 0,-3 6-1 0,0-3 0 0,4-3 41 0,-4 0 0 0,0-6 13 0,4 6-3 16,-4 1-10-16,3-1-16 0,-3 0 4 0,4 0 1 15,-4 0 11-15,0 6-12 0,3-3 12 0,-3 3-12 16,4-6 12-16,-4 6 0 0,3-6-9 0,-3 6 9 16,4-6 0-16,-4 6-9 0,0 0 9 0,0 0 0 15,3-5-8-15,-3 5 8 0,0 0 0 0,0 0 0 16,0 0 0-16,0 0 0 0,4 0 0 0,-4 0 0 15,0 0 0-15,3 0 0 0,-3 0 0 0,7 0 0 16,0 0 0-16,-3 0 0 0,3 0 0 0,0 5 0 16,4-5 0-16,-4 6 0 0,0 0 0 0,0 0 0 15,0-3 0-15,0 6 0 0,-4-3 0 0,4 3 9 16,-3 2 2-16,3 1 0 0,-3 0 0 0,-1-6 0 16,1 5-11-16,-4 1 0 0,3 3 0 0,-3-3 0 15,0-6 0-15,4 2 0 0,-4-8 0 0,0 0 0 16,0 0-16-16,0 0 2 0,0 0 0 0,0 0 0 15,0 0-78-15,0 0-16 0,3-5-4 0</inkml:trace>
  <inkml:trace contextRef="#ctx0" brushRef="#br0" timeOffset="7545.253">26896 11385 1337 0,'0'0'28'0,"0"0"6"0,0 0-34 0,0 0 0 0,0 0 0 0,0 0 0 16,0 0 58-16,0 0 5 0,0 0 1 0,0 0 0 15,0 0 0-15,0 0 0 0,0 0 0 0,0 0 0 16,0 0 8-16,0 0 3 0,0 0 0 0,0 0 0 16,0 0-44-16,3-3-9 0,-3 3-2 0,4-9 0 15,-4 9-9-15,7-2-3 0,-4-1 0 0,1 0 0 16,-1 0 0-16,5 0 0 0,-1 3 0 0,-4-3 0 15,4 3-8-15,0-6 10 0,-3 6-10 0,3-6 10 16,0 0 2-16,-4 0 0 0,4 0 0 0,1 1 0 16,-5-1-12-16,4 0 0 0,0 0 0 0,-3 0 0 15,-1 3 0-15,1-3 0 0,-1-6 0 0,1 7 0 16,-1 5-20-16,-3-9 0 0,0 3 0 0,0 0 0 16,0 0-18-16,-3 0-3 0,3 0-1 0,-4 0 0 15,1 1 23-15,-1-1 5 0,1 0 1 0,-4 0 0 16,3 0 21-16,1 0 4 0,-4 0 0 0,3 3 1 15,-3 0-21-15,0 1-5 0,3-4-1 0,-3 6 0 0,0 0 14 16,4-6 10-16,-1 6-2 0,4 0 0 0,-7 0-8 16,7 0 10-16,0 0-10 0,0 0 10 0,-3 6-10 0,3-6 0 15,-7 3 0-15,7-3 0 16,-4 5 0-16,4-5-12 0,0 0 4 0,-4 6 8 0,4 3 0 16,-3 0 0-16,3-3 0 0,-4 6 0 15,4-1 12-15,0 1 1 0,-3 0 0 0,3 3 0 16,0-4-1-16,3 1 0 0,-3 0 0 0,4 3 0 0,-1 2-3 0,-3-5-1 0,4 0 0 0,-4-1 0 15,4 1-8-15,-4-3 8 0,0 3-8 0,3 0 8 16,1-9-8-16,-1 5 0 0,4-2 0 0,0 0 0 16,0 0 0-16,0-3 0 0,0 3 9 0,0 0-9 15,1 0 8-15,-1-6-8 0,0 5 8 0,0 1-8 16,0-6 0-16,0 0 0 0,3 0 0 0,1 3 8 16,0-3-8-16,-1-3 0 0,1 3 0 0,-1 0-8 15,1-6-20-15,-1 1-4 0,5 5-1 0,-5-6 0 16,4 0-130-16,-3-3-25 0,-1 3-6 15</inkml:trace>
  <inkml:trace contextRef="#ctx0" brushRef="#br0" timeOffset="9360.452">27757 11362 528 0,'0'-973'11'0,"0"1934"2"0,-4-961-13 0,4-6 0 0,0 0 0 0,-3-6 0 16,3 4 71-16,-4 2 11 0,4 0 2 0,0-3 1 15,-4 6-8-15,4-9-1 0,0 6-1 0,0 1 0 16,0-7-3-16,-3 6 0 0,-1-3 0 0,1 3 0 15,-1-6-11-15,1 12-2 0,-1-5-1 0,1-1 0 16,3 0-6-16,-4 0 0 0,4 6-1 0,-3-6 0 16,3 6-10-16,-4-3-1 0,4 3-1 0,0 0 0 15,-7-3-11-15,7 3-3 0,0 0 0 0,0 0 0 16,0 0-25-16,0 0 0 0,0 0 0 0,0 0 0 16,0 0-11-16,-7 3-7 0,7-3-2 0,0 0 0 15,-3 6 20-15,-1 3 0 0,4-9 0 0,-4 6 0 16,4 5 17-16,0-5 1 0,0 6 0 0,4-3 0 15,-4 0-18-15,4 5 0 0,-4-2 0 0,3 3 0 16,1-3 0-16,-4 11 0 0,3-11 0 0,1 9 0 16,-4 2 0-16,3-5 0 0,1 2 0 0,-4 4 0 15,3-1 0-15,1-2 0 0,-4 8 0 0,3-8 0 0,-3 8 0 16,0-5 0-16,0-1 0 0,0 4 0 0,0-4 55 16,0-2 7-16,0 2 2 0,0-2 0 0,0 2-52 15,-3-5-12-15,6 6 0 0,-3-7 0 16,0-2 0-16,0 3 0 0,0-4 0 0,0-2 0 0,4 0 0 0,-4 0 0 0,0-7 0 15,0-5 0-15,0 0 0 0,0 0 0 0,0 0 0 0,0 0 0 16,0 0 0-16,0 0 0 0,0 0 0 0,0 0 0 16,0 0 54-16,0 0 8 0,0 0 2 0,0 0 0 15,0 0-52-15,0 0-12 0,-4-11 0 0,1 5 0 16,-1-3 0-16,1 3 0 0,3 0 0 0,-4-3 0 16,4 1 0-16,-3-4 0 0,3 0 0 0,-4 0 0 15,4-2 0-15,0-1 0 0,0 0 0 0,0-11 0 16,0 5 0-16,0-8 0 0,0 2 0 0,0-5 0 15,0-6 0-15,4 5 0 0,-4-2 0 0,3-9 0 16,1 9 0-16,-4-3 0 0,3 2 0 16,1 4 0-16,-1-6 0 0,-3 8 0 0,4 1 0 0,-4 2 0 15,3-2 0-15,-3 6 0 0,4 2 0 0,-4 0 0 16,3 7 0-16,-3-1 0 0,0 3 0 0,0 0 0 16,4 4 0-16,-4 2 0 0,3 0 0 0,-3 0 0 15,0 3 0-15,0 3 0 0,4-9 0 0,0 9 0 16,-1-6 0-16,4 6 0 0,0 0 0 0,0-5 0 15,4 5-20-15,-1 0-8 0,4 0 0 0,-3 0-1 16,3 5 21-16,-3-5 8 0,3 6 0 0,0-3-9 16,-3 6-19-16,-1-3-3 0,-3 0-1 0,4 3 0 15,-4-4 32-15,0 7 18 0,0 0-2 0,0-3-1 0,0 3-24 16,-3-1-5-16,-1 7-1 0,-3-6 0 16,0 0 15-16,-3 2 0 0,-4-2 0 0,-1 0 0 0,1-1 0 0,0-5 0 0,0 3 0 15,-3 0 0-15,3-6 0 0,0 0 0 0,7-3 0 16,-7 3 0-16,-1-3 0 0,-2 3 0 0,3-3 0 15,-4-3 0-15,1 3 0 0,-1-3 0 0,4 0 0 0,-4-3 0 16,1 3 0-16,-4-3 0 0,3 0 0 16,1 0 0-16,-1 1-54 15,4-1-8-15,0 6-2 0,0-6 0 0,7 6-102 16,0 0-21-16,0 0-4 0</inkml:trace>
  <inkml:trace contextRef="#ctx0" brushRef="#br0" timeOffset="10048.083">28007 11226 824 0,'0'0'35'15,"0"0"-35"-15,0 0 115 16,0 0 16-16,0 0 3 0,0 0 1 0,0 0-15 0,0 0-2 0,0 0-1 0,0 0 0 16,0 0-44-16,0 0-9 0,0 0-1 0,0 0-1 15,0 0-28-15,7 0-6 0,0 6 0 0,-3-6-1 16,6 6-15-16,-3 0-2 0,0 0-1 0,0-3 0 16,0 3-9-16,1-3 0 0,-1 0 0 0,0 3 8 15,0-6-8-15,0 5 0 0,0-5 9 0,0 0-9 16,-4 0 0-16,4 0 9 0,0 0-9 0,1 0 0 15,-5-5 16-15,4-1-4 0,0 0-1 0,0 0 0 16,0 0-3-16,0 0 0 0,0-3 0 0,0 3 0 16,-3-5-8-16,0 5 10 0,-1-9-10 0,1 3 10 15,-4 4-10-15,0-1 0 0,0 3 0 0,-4-6 0 16,4 0-17-16,-3 1-3 0,-5-1 0 0,5 3 0 16,-4-3 4-16,0 6 0 0,0-2 0 0,0 2 0 15,0 0 0-15,0 0 1 0,3 3 0 0,4 3 0 16,0 0-6-16,0 0-2 0,-7 6 0 0,0 0 0 15,3 5-17-15,1 1-3 0,-1 6-1 0,1 0 0 16,-4 8 44-16,3-8 20 0,1 5-1 0,-1 4-1 16,1-10-18-16,-1 4 0 0,1-4 0 0,-1 4 0 15,1-6 0-15,-1-1 0 0,4 4 0 0,0-6 0 16,0-3 0-16,0-1 0 0,0 4 13 0,4-3-4 0,-1-3 26 16,-3-6 5-16,4 6 0 0,-1 0 1 0,4 0-41 15,-3-6-17-15,3 3 1 0,0 2 0 0,0-2 16 0,3-3 0 16,1 3 0-16,0-3 0 15,3 0-35-15,0-3-13 0,-4 3-2 0</inkml:trace>
  <inkml:trace contextRef="#ctx0" brushRef="#br0" timeOffset="10496.442">28399 11165 1212 0,'-4'6'25'0,"4"2"6"16,-3-2-31-16,3 6 0 0,-4 0 0 0,0-6 0 16,4 5 97-16,-3-5 14 0,-1 6 2 0,4-3 1 15,-3 0-34-15,3 5-6 0,0-2-2 0,0-3 0 16,0 0-12-16,0 0-2 0,0 0-1 0,0-1 0 16,-4 4-32-16,4-6-6 0,0 0-2 0,0-6 0 15,0 0 10-15,0 0 1 0,0 0 1 0,0 0 0 16,0 0-29-16,0 0 0 0,0 0 0 0,0 0 0 15,0 0 57-15,0 0 6 0,4-6 1 0,-1 0 0 16,1 0-52-16,-4 0-12 0,3 0 0 0,-3 6 0 16,4-5 0-16,-4-1 0 0,4 3 0 0,-1-3 0 15,-3 0-8-15,4 0-5 0,-4 0-1 0,0 0 0 16,3 0 14-16,-3-5 0 0,0 5 0 0,4-3 0 0,-4-3 0 0,0 0 0 16,0 1 0-16,0-1 0 0,3 0 0 15,-3-2 0-15,0 2 0 0,0 0 0 16,4-3-10-16,-4 6 1 0,0 1 0 0,3-1 0 15,-3 3 9-15,4 3-12 0,-4 3 12 0,3 0-12 16,1-6 2-16,-1 6 0 0,4-6 0 0,0 6 0 16,1 6-22-16,2-6-5 0,4 6-1 0,-3-3 0 0,3 3 11 0,4-3 3 0,-1 3 0 0,-3 0 0 31,4-1-39-31,0-2-7 0,-4 9-2 0,3-12 0 16,-3 0-128-16,1 6-25 0,-1-12-6 0</inkml:trace>
  <inkml:trace contextRef="#ctx0" brushRef="#br0" timeOffset="11011.15">28787 11124 953 0,'0'0'40'15,"0"0"-32"1,0 0 88-16,0 0 18 0,0 0 3 0,0 0 1 15,-7 5-36-15,3-2-7 0,-3 3-2 0,7-6 0 16,-7 9-13-16,0-9-2 0,7 0-1 0,-7 6 0 16,0-6-21-16,0 6-4 0,0-6 0 0,0 0-1 15,0 0-15-15,0 6-2 0,-1-6-1 0,1 0 0 16,0 0-2-16,7 0-1 0,-7 0 0 0,7 0 0 16,-7 6-10-16,7-6 0 0,-3 0 0 0,3 0 8 15,-4 6-8-15,1-1 0 0,3 4 0 0,0 0 0 16,0 0 0-16,0-9 12 0,0 6-2 0,0 0 0 0,3-1-10 0,-3-5 0 0,0 6 0 0,4 3 0 15,-4-3 8-15,3 0 0 0,1 0 0 16,-4-6 0-16,3 3-8 0,1 6 0 0,-4-9 9 16,3 0-9-16,-3 0 15 0,4 5-2 0,-4-5 0 0,0 0 0 15,7 0 1-15,-7 0 0 0,3 0 0 0,5 6 0 16,-8-6-14 0,0 0 11-16,0 0-11 0,3 6 10 0,1 0-10 0,3-6 0 0,-4 3 0 15,-3-3 0-15,4 6 0 0,-1-3 0 0,-3 3 0 0,0 0 0 16,0 0 8-16,0 2-8 0,0 4 8 15,0-6-8-15,-3 0 0 0,3 3 0 0,-4-3 0 0,1 5 0 16,-4-5 0-16,3 0 0 0,-3 6 0 0,0-6 0 16,0-6 0-16,0 6-17 0,0-6 4 0,0 0 1 15,0 0-19-15,0 0-3 0,-4 0-1 16,4 0 0-16,-4-6-63 0,4 0-13 0,-7 0-2 0,4-6-1 16,-1 3-74-16,-3-2-16 0</inkml:trace>
  <inkml:trace contextRef="#ctx0" brushRef="#br0" timeOffset="11803.052">28892 11159 1241 0,'-3'6'25'0,"-4"0"8"15,3-3-33-15,1 2 0 0,3-5 0 0,-4 6 0 16,4-6 101-16,-7 9 14 0,0-3 2 0,7-6 1 15,0 0-52-15,-7 3-10 0,7-3-3 0,0 0 0 16,0 0-32-16,-3 6-6 0,3-6-2 0,0 0 0 16,0 0 31-16,0 0 5 0,0 0 2 0,-7 6 0 15,7-6-34-15,0 0-6 0,-4 6-2 0,4-6 0 16,-7 5-9-16,3 1 8 0,1 0-8 0,-1 0 8 16,4 0-8-16,-3 3 0 0,-1-3 0 0,4 5 0 15,-3 1 8-15,3-3 0 0,-4 0 0 0,1 6 0 0,3-4-8 16,0 1 8-16,0 0-8 0,0 0 8 0,0 2-8 15,0-2 10-15,0 0-10 0,3-6 10 0,-3 0-10 16,0-3 0-16,4 2 0 0,-4-5 8 0,3 3 20 0,-3 3 3 16,4-6 1-16,-4 0 0 0,7 3-19 15,0 0-3-15,0-3-1 0,-7 0 0 0,4 0-9 16,3 0 8-16,0-3-8 0,-4 3 8 16,4-3 0-16,0 0 0 0,0 0 0 0,0-5 0 0,-3 5-8 15,3-3 0-15,0-6 0 0,0 6 0 0,-3-3-8 0,-1-5-1 0,4 2 0 0,-3 3 0 31,-1-3-19-31,1-5-4 0,-1 5-1 0,1 0 0 0,-4 3 1 16,3-8 1-16,-3 2 0 0,0 3 0 0,-3-6 17 0,3 7 3 0,-4-4 1 0,1 0 0 16,-1 4 10-16,-3 2 0 0,0 3 0 0,0-6 0 15,0 3 0-15,0 3 0 0,3 1 0 0,-3 2 0 16,4 0 21-16,3 3 10 0,0 0 1 0,0 0 1 16,-7 3-84-16,0 0-17 0,0 2-3 0,3-2-1 15,-3 9 47-15,4-6 9 0,-1 0 1 0,-3 0 1 16,4 0 2-16,-1-3 1 0,0 5 0 0,1 4 0 15,-1-3-134-15,4 3-27 0</inkml:trace>
  <inkml:trace contextRef="#ctx0" brushRef="#br0" timeOffset="12410.293">29041 11174 1140 0,'0'17'48'0,"-4"-5"-39"15,1 6 81-15,-1-7 16 0,1 4 3 0,-1 0 1 16,1-1-8-16,3 4-2 0,-4-6 0 0,0 3 0 16,4 2-38-16,-3-5-8 0,3 0-2 0,-4-1 0 15,4 4-32-15,-3-3-8 0,3 0 0 0,0-6-1 0,0 2-1 0,0-8 0 16,0 6 0-16,0-6 0 16,0 0-10-16,0 0 0 0,0 0 0 0,0 0 8 15,0 0-8-15,0 0 8 0,0 0-8 0,3 0 8 16,1-3-8-16,-4 3 0 0,7-3 0 0,-3-5 0 15,-1 2 0-15,1 0 0 0,-1-6 0 0,4 3-11 16,-3-3 1-16,-4 1 0 0,3 5 0 0,1-6 0 16,-4 0 10-16,3 1 0 0,1 2 0 0,-1 0-8 15,-3 0 8-15,4 3 0 0,-1-6 0 0,-3 7 0 0,4-1 0 0,-4 0 0 16,0 6 0-16,3-6 0 16,-3 6 0-16,0 0-8 0,0 0 8 0,0 0 0 15,0 0 0-15,0-3 0 0,0 3 0 0,0 0 0 16,0 0 10-16,0 0-2 0,0 0-8 0,0 0 12 0,0 0-12 0,0 0 0 0,7 0 0 15,1 0 0-15,-5 3 0 0,1 0 0 16,3 3 0-16,-4 3 0 0,1-4 0 0,3 1 0 0,-4 6 0 16,1-3 0-16,-1 3 0 15,1-1 0-15,-1 7 0 0,1-12 0 0,-1 6 8 0,1-1-8 0,-1 1 0 16,1-3 0-16,3 3 0 0,-3-6 0 0,-1 0 0 0,4 2 0 31,-3-2-26-31,3-3-11 0,-4 0-3 0,4-3 0 16,0 0-100-16,0 0-21 0,-3-3-4 0</inkml:trace>
  <inkml:trace contextRef="#ctx0" brushRef="#br0" timeOffset="12945.581">29256 11179 1333 0,'0'0'28'16,"0"0"6"-16,0 0-34 0,0 0 0 0,0 0 0 0,0 0 0 15,0 0 56-15,0 6 5 0,0 3 1 0,-4 0 0 16,8-3 4-16,-4 0 1 0,0 5 0 0,0-5 0 16,0 0 12-16,0 3 2 0,0 0 1 0,0 0 0 0,0 2-37 0,0 1-7 15,0-3-2-15,0 3 0 16,-4 0-8-16,4 5-3 0,0-11 0 0,0 6 0 16,0-3-10-16,0-3-3 0,0 5 0 0,0-8 0 15,0-3-31-15,0 0-6 0,0 0-2 0,0 0 0 0,0 0 50 0,0 0 9 0,0 0 3 0,0 0 0 16,0 0-19-16,0 0-4 0,0 0-1 15,0 0 0-15,0 0-2 0,4-3 0 16,-4-6 0-16,3 7 0 0,-3-4-9 0,4 0-16 16,-4-3 4-16,0 3 1 0,3 0 11 0,1 0-10 0,-4-5 10 0,4 2-10 15,-4 3 1-15,0-3 0 0,3 0 0 0,-3 3 0 16,0-5 9-16,4 5 0 0,-1 0 0 0,1 3 0 16,-1-3-9-16,1 3 9 0,-1 0-10 0,-3 3 10 15,4-3 0-15,-4 0 0 0,0 3-8 0,0 0 8 16,3-6 0-16,-3 6 0 0,7 0 0 0,-7 0 0 15,4 0-10-15,-4 0 10 0,3 0-10 0,1 0 10 16,-1 6 0-16,1-6 0 0,-1 6 0 0,-3-3 0 16,4 3 0-16,-4-6 0 0,4 6 0 0,-1 0 0 15,-3 5 0-15,4-5 0 0,-1 0 0 0,-3 3 0 16,4 0 0-16,-4-3 10 0,0 3-10 0,3 2 8 16,-3 1-8-16,0-6 0 0,4 0 0 0,-4 3 8 15,0-9-8-15,3 6 10 0,-3 5-10 0,4-5 10 16,-4-6-10-16,3 6 0 0,1 0 0 0,3 0-11 15,0 0-29-15,0 0-5 0,0-6-2 0,0 3 0 16,0 2-126-16,0-2-26 0,0 0-5 0</inkml:trace>
  <inkml:trace contextRef="#ctx0" brushRef="#br0" timeOffset="13501.762">29538 11232 1748 0,'0'0'36'0,"0"0"8"0,0 0-35 0,0 0-9 0,0 0 0 0,0 0 0 15,0 0 84-15,0 0 14 0,0 0 3 0,0 0 1 16,0 0-75-16,0 0-15 0,-3 9-4 0,3-9 0 15,-4 6 6-15,4-6 1 0,4 6 0 0,-4-6 0 16,0 0 3-16,0 0 1 0,3 6 0 0,4 0 0 16,-3 0 3-16,3-1 1 0,-4-5 0 0,4 6 0 15,0 0-23-15,0-6 0 0,0 0-12 0,1 0 4 16,-1 0 16-16,3-6 4 0,-3 0 1 0,0 1 0 16,0-1-13-16,0-3 0 0,0 0-9 0,0 0 9 15,1-3-17-15,-1 1 2 0,-4 5 1 0,4-9 0 16,-3 3 2-16,-1 1 1 0,1-1 0 0,-4 6 0 15,0-9 11-15,0 6-10 0,0 1 10 0,-4 2-10 0,4 0-2 16,0 6-1-16,-7-3 0 0,4 0 0 16,3 3 13-16,0 0 0 0,-11 0 0 0,4 0 0 0,0 3 0 0,0 3 0 15,3 3 0-15,-3-1 0 16,0 10 0-16,0-6 12 0,4 0-4 0,-4-1-8 0,3 4 20 0,-3-3-2 16,4 5-1-16,-1-2 0 15,0 0 4-15,4 0 1 0,-3 2 0 0,3-8 0 16,0 6-4-16,0-3-1 0,0 2 0 0,0-2 0 15,0-3 1-15,3 0 0 0,-3 2 0 0,4-2 0 0,0 3-10 0,-1-6-8 16,4 6 12-16,0-1-12 16,0-2 0-16,0 0 0 0,4 0 0 0,-1-3 0 0,1 5 0 15,0-5 0-15,3 0 0 0,0 0-9 16,0 0-20-16,0-3-4 0,0 3-1 0,0-3 0 16,0 0-30-16,1-3-7 0,2 0-1 0</inkml:trace>
  <inkml:trace contextRef="#ctx0" brushRef="#br0" timeOffset="14760.734">30533 11241 1098 0,'0'0'24'0,"0"0"4"0,0 0 2 0,7 6 2 0,-7-6-32 16,4 3 0-16,-4-3 0 0,0 0 0 0,0 0 84 0,0 0 10 15,0 0 2-15,0 0 1 0,0 0-5 0,0 0 0 16,0 0-1-16,0 0 0 16,0 0-25-16,-8 0-5 0,-2-3-1 0,3 0 0 0,-7-3-36 0,3 0-7 15,1 0-1-15,-5 6-1 0,1-5-15 0,4 5 9 0,-4-6-9 16,3 6 8-16,-3-6-8 0,0 6 0 0,3 6 0 0,1 0 0 16,-4-6 0-16,6 5 8 0,1-5-8 0,0 6 0 15,0 3 0-15,0 0 0 0,4 0 0 0,-1 3-11 16,1-7 11-16,3 13-13 0,0-6 5 15,0 3 8-15,0 2-10 0,3-5 10 16,-3-3 0-16,4 5-9 0,3 1 9 0,-4-3 0 0,4 0-9 16,0-3 9-16,0 2 0 0,1-5 0 0,2 3-9 15,-3 0 9-15,4-3 0 0,-4 0-8 16,3-1 8-16,-3 1 0 0,4-6-11 0,-4 0 11 0,4 0-10 0,-4 0 10 16,7-6-24-16,-4 1 0 0,1-1 1 0,0 0 0 15,-1-3 13-15,1-3 10 0,-1-2-13 0,4-1 5 16,-3-3 8-16,3-2 0 0,-3 2-9 0,-1-14 9 15,4 8-8-15,-3-11 8 0,3-3-10 0,-3-4 10 16,-1 1 0-16,1 0 0 0,-1-3 0 0,-3 0 0 16,-3 3 0-16,0-3 0 0,-1-3 0 0,-3 8 0 0,4-2 0 15,-8 6 10-15,4 6-10 0,-7-7 8 16,3 4-8-16,-6 6 0 0,3-1 0 0,0 6 0 16,-4-2 0-16,4 8-11 0,-3 4 1 0,3-1 0 15,-1 6-16-15,1-3-3 0,-3 9-1 0,6 0 0 16,4 0 11-16,-7 9 3 0,4 3 0 0,3-1 0 15,0-2 0-15,0 9 1 0,0 5 0 0,0-8 0 16,3 9 15-16,4-1 0 0,-3-2 0 0,-1-1 0 0,4 13 12 16,0-13 3-16,-3 15 0 0,3-8 0 0,0 8 17 0,-3-5 3 15,6 8 1-15,-3-9 0 0,-3 6-23 16,3 7-4-16,-4-7-1 0,1 3 0 16,-1-6-8-16,1 4 0 0,-1-1 0 0,1-3 0 15,0-2 12-15,-1-4-2 0,1 1-1 0,-1-4 0 0,1-2 1 0,-4 2 0 16,3-5 0-16,-3 0 0 0,0-4-10 0,4-2 10 0,-1 0-10 15,1 0 10-15,-4-7-10 0,3 4 8 0,1 0-8 0,-1-3 8 16,-3 0-8-16,0-6 0 0,0 0 0 0,0 0 0 16,0 0 0-16,0 0 0 0,4 6 0 0,-4-6 0 15,0 0-21 1,0 0-7-16,3 3 0 0,-3-3-1 16,0 0-35-16,0 0-8 0,0 0 0 0,0 0-1 0,0 0-139 0,7 0-28 15</inkml:trace>
  <inkml:trace contextRef="#ctx0" brushRef="#br0" timeOffset="15139.045">30819 11244 893 0,'-7'12'37'0,"3"-3"-29"16,4 2 102-16,-3 1 21 0,6-3 4 0,-3 0 1 16,0 0-44-16,0 2-8 0,4 7-1 0,-4-12-1 15,0 6-30-15,3-3-5 16,1 2-2-16,-4 1 0 0,3-6-16 0,1 6-3 0,-1-6-1 0,1 5 0 16,-1-2-2-16,1 0-1 0,-1 0 0 0,1-3 0 15,3 0-12-15,0-6-2 0,0 11-8 0,-3-11 12 16,3 6-12-16,0-3 8 0,0 0-8 0,0 0 0 15,0-3 10-15,3 0-10 0,-3-3 10 0,1 0-10 16,-1-3 0-16,0 3 0 0,3-8-11 0,-3 5 11 16,0 0-12-1,4-9 12-15,-4 3-12 0,0 1 12 0,0-1 0 0,0 0 0 0,-3-3 0 0,3 1 0 16,-4-1-11-16,4 3 3 16,-3-2 0-16,-4 2 0 0,3 0-32 15,-3 0-5-15,0-5-2 0</inkml:trace>
  <inkml:trace contextRef="#ctx0" brushRef="#br0" timeOffset="16071.683">31507 11182 1333 0,'0'0'28'0,"0"0"6"0,0 0-34 0,0 9 0 0,0 0 0 0,0 0 0 0,-4 3 103 15,4-1 13-15,0 1 4 0,0 0 0 16,-3 3-48-16,3 2-10 0,0 1-2 0,0 2 0 0,-4 10-4 0,4-7-2 16,0 4 0-16,-4 2 0 15,4-2-10-15,0 2-1 0,0 3-1 0,0-5 0 0,-3 8-20 0,3-11-4 16,0 8-1-16,0-3 0 16,0-2-17-16,0 2 0 0,0 1 0 0,0-4 0 15,0 4 8-15,0-4-8 0,0 0 0 0,0-2 0 16,0 2 9-16,0-8-1 0,0 6-8 0,0-7 12 0,0-8-12 15,0 6 0-15,0-4 0 0,0-2 0 16,0-9 8-16,0 0-8 0,0 0 0 0,0 0 9 0,0 0-1 0,0 0-8 16,0 0 12-16,0 0-4 15,0 0-8-15,0 0 0 0,0-9 0 0,0-2 0 0,0-7 0 0,0 6 0 16,0-8 9-16,-4-4-9 0,4 7 0 0,0-13 0 16,0 4 0-16,0-1 0 0,0-2-15 0,0 5-4 0,0-8-1 15,-3 8 0-15,3-8 9 16,0 3 2-16,0 2 0 0,-4-2 0 0,1-9 9 0,3 8 0 0,-4-5-9 15,4 3 9-15,0-1-22 0,0 4 0 16,4-6 0-16,-1 8 0 16,1 1-6-16,-1 2 0 0,1 1-1 0,-1 2 0 0,1 3 18 0,3 1 11 15,-3 2-12-15,-1-2 12 0,4 5 0 0,-3 0 0 0,3-3 0 16,-4 6 0-16,4 1 0 0,-3 2 0 0,3 3 0 0,-4 3 9 16,5-3-9-16,-1 3-14 0,0 3 3 0,3-3 1 15,1 3 10-15,-1 3-10 0,4 0 10 0,1-4-10 16,-5 4 10-16,4 6-8 0,-3-6 8 0,3 0-8 15,0 0-4-15,-3 0 0 0,-1 0 0 0,1-1 0 16,-1 7-28-16,1-3-7 0,-4-3-1 16,0 6 0-16,0-7 25 0,-3 1 5 0,-1 6 1 0,-3 0 0 15,0 3 7-15,-3-4 2 0,3 1 0 0,-7 3 0 16,0 0 8-16,0 5 0 0,-4-8 0 0,4 5 0 0,-4 4 14 0,1-9 5 16,-1 0 1-16,1-1 0 15,-1-2-11-15,-3-3-1 0,0 0-8 0,0 0 12 0,0-6 0 0,-4 0-1 16,4-9 0-16,-4 3 0 0,1-3-11 0,-1-5 0 15,0 2 0-15,1 0-11 16,-1-11-40-16,0 8-8 0,1-3-1 16</inkml:trace>
  <inkml:trace contextRef="#ctx0" brushRef="#br0" timeOffset="16759.253">31870 11256 965 0,'0'0'40'16,"0"0"-32"0,0 0 81-16,-4-3 16 0,4 3 3 0,-7 0 1 0,7 0-55 0,0 0-11 15,0 0-3-15,0 0 0 0,-7 0 0 0,7 0 0 16,0 0 0-16,-7 6 0 0,0-3-28 0,4 6-12 15,3-9 8-15,-4 5-8 0,1 7 28 0,-1-6 0 16,1 3 0-16,3 3 0 0,-4-1 5 0,1 1 2 16,3 0 0-16,-4 0 0 0,4-1-8 0,-4 10-2 15,4-9 0-15,-3 0 0 0,3-1-10 0,-4 1-3 16,4 3 0-16,0-3 0 0,0-12-12 0,0 0 8 16,4 5-8-16,-1 1 0 0,-3-6 0 0,0 0 0 0,4 3 0 0,-4-3 0 15,7 0 0-15,-3 0 0 0,3-3 0 0,0 3 0 16,0-6 10-16,-4 6-10 0,4-5 10 0,0-1-10 15,-3 0 0-15,3-3 0 0,4 0 0 0,-4 0-10 16,0-2-7 0,0-1-2-16,0 0 0 0,0 0 0 15,3-2-24-15,-6 2-5 0,3 0 0 0,-4 0-1 16,1 1 5-16,0 2 2 0,-1 0 0 0,-3 0 0 16,4 3 34-16,-4 0 8 0,0 6 0 0,0-6 0 0,0 6 8 0,0-5 4 0,0 5 1 0,0 0 0 15,0 0-13-15,0 0 0 0,0 0 0 0,0 11 0 16,0 1 0-16,0 0 0 0,0 3-12 0,0 2 12 15,0 1 20-15,3-6 10 0,1 8 2 0,-4-2 1 16,3-3 15-16,-3 5 2 0,4 1 1 0,-4-4 0 16,3-2-12-16,1 0-3 0,-4-1 0 0,3 4 0 15,-3-12-20-15,0 3-5 0,4 3-1 0,-4-12 0 0,0 0-10 0,0 5-9 16,0-5 9-16,0 0-13 16,0 0-62-16,0 0-12 0,0 0-2 0</inkml:trace>
  <inkml:trace contextRef="#ctx0" brushRef="#br0" timeOffset="17095.767">32170 11438 1242 0,'-4'9'52'0,"1"0"-41"16,-1-3 82-16,4-6 17 0,0 0 3 0,0 6 1 15,0-6-46-15,0 11-10 0,0-8-2 0,0-3 0 16,0 0-35-16,4 9-7 0,-4-3-2 0,0-6 0 15,0 0 0-15,0 6 0 0,0-6 0 0,0 0 0 16,0 0-12-16,3 3 0 0,-3-3 0 0,0 0 0 16,0 0-16-16,4 6-5 0,-4-6-2 0,3 6-519 15,-3-6-104-15</inkml:trace>
  <inkml:trace contextRef="#ctx0" brushRef="#br0" timeOffset="17361.728">32124 10924 1134 0,'0'0'24'0,"0"0"6"0,0 0 1 0,0 0 1 0,0 0-32 0,0 0 0 0,0 0 0 0,0 6 0 16,3-1 52-16,-3-5 3 0,0 0 1 0,4 6 0 16,-4-6-39-16,0 6-7 0,4 3-2 0,-4-9 0 31,3 6-89-31,-3-6-19 0</inkml:trace>
  <inkml:trace contextRef="#ctx0" brushRef="#br0" timeOffset="18138.79">32392 11412 1384 0,'-3'9'39'0,"-1"-1"9"15,0 1-38-15,4-3-10 0,-3 6 0 0,-1-6 0 16,4-6 79-16,0 6 13 0,0-6 4 0,-3 11 0 16,-1-8-34-16,4 3-6 0,0-6-2 0,-3 6 0 0,-1 3-31 0,1-6-7 0,3-3 0 15,0 12-1-15,0-12-15 0,-4 5 9 16,4-5-9-16,0 0 8 0,0 0-8 0,-3 6 0 0,-1 0 9 0,4-6-9 31,-3 6 0-31,3-6 0 0,0 0 0 0,0 0 0 0,0 0 0 0,0 0 0 16,0 0 0-16,0 0 0 0,0 0 20 0,0 0 0 0,0 0 0 15,0 0 0-15,0 0-20 0,0 0 0 0,0 0 0 0,0 0 0 16,0 0 0-16,0 0 0 0,0 0 0 0,0 0 0 16,0 0 11-16,0 0-3 0,0 0 0 0,0-6 0 15,0 0-8-15,0 0 8 0,0-8-8 0,0 5 8 16,0-3 3-16,0 3 0 0,0-2 0 0,0-1 0 15,-4 0 5-15,4 0 2 0,-3-2 0 0,3 8 0 16,-4-6-1-16,4 6 0 0,0-3 0 0,0 9 0 16,0 0-17-16,0-6 0 0,0 6 0 0,0 0 0 15,0-8 0-15,0 8 0 0,0 0 0 0,0 0-9 16,4-6 9-16,3 3-13 0,-4 0 5 0,1 0 8 16,3-3-8-16,-4 6 8 0,4-6 0 0,0 6 0 15,-3-6 0-15,3 6 0 0,0-6 0 0,-3-2 0 16,3 5 0-16,-4-3 0 0,4 3 0 0,-3 3 0 15,-4 0 0-15,3-3 0 0,-3 3 11 0,4-3-11 0,3 0 14 0,-7 3-3 16,0 0-1-16,0 0 0 0,0 0 4 0,0 0 1 16,0 0 0-16,0 0 0 0,0 0-6 0,3 6-1 15,1 0 0-15,-4 0 0 0,3-1-8 0,1 7 0 16,-4-6 9-16,3 0-9 16,1 0 12-16,-4 3-3 0,0-3 0 0,0 5 0 15,-4 1 3-15,4-6 1 0,0 6 0 0,0-6 0 0,0 5-5 16,0 1-8-16,0-3 11 0,0 3-11 0,-3-1 0 0,3 1 0 0,0 0 0 0,0 0 0 15,0 2 10-15,0-2-10 0,0-3 8 16,0 3-8-16,0 0 0 0,0-1 0 0,0-5 0 0,0 6 0 16,0-12 0-16,0 6 0 0,0-6-9 0,0 0 9 15,0 0-25-15,0 6 1 0,0-6 1 0,0 0 0 32,0 0-24-32,0 0-5 0,0 0 0 0,0 0-1 15,0 0-118-15,0 0-23 0,0 0-5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20:06:07.4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2561 6073 608 0,'0'0'12'0,"0"0"4"16,0 0-16-16,0 0 0 0,0 0 0 0,0 0 0 15,0 0 54-15,0 0 8 0,0 0 2 0,0 0 0 16,0 0 0-16,0 0 0 0,0 6 0 0,0-3 0 15,0 6-52-15,0-1-12 0,-3 10 0 0,3-6 0 16,0 0 34-16,-4-1 4 0,1 10 1 0,3-9 0 16,0 5-11-16,0 1-3 0,-4 3 0 0,4-4 0 15,0-2-25-15,0 3-12 0,0 5 0 0,0-8 1 16,0-1 11-16,0 7 0 0,4-3 0 0,-4-4 0 16,0 4 11-16,3-6-3 0,1 0 0 0,-4 8 0 15,3-2 4-15,1-1 0 0,-1 1 0 0,1 3 0 16,3 2 12-16,-4-2 2 0,1 2 1 0,-1 1 0 15,4-4-2-15,-3 4 0 0,0-1 0 0,-1-5 0 0,4 3-8 0,-3-4-1 16,3-5-1-16,-4 3 0 0,4 2-6 0,0-11-1 0,-3 6 0 16,3 0 0-16,0-6-24 0,-4 2-4 0,5-2-2 0,-5-3 0 15,1 6 22-15,-1-3 0 0,4-6 0 0,0 12 0 16,0-12 19-16,0 6 8 0,0-6 1 0,4 5 1 16,-4 1-29-16,0-6 0 0,4 3 0 0,3 0 0 15,-4 3 0-15,-3-3 0 0,4 3 0 0,0 0 0 16,-1 0-17-16,4 0-10 0,-3-1-1 15,3 1-1-15,0-6 29 0,4 6 0 0,3 0 0 0,-3-3 0 16,-4 0 0-16,3 3 20 0,1-3-4 16,3-6 0-16,0-3-58 0,-3 0-12 0,-4 0-2 0</inkml:trace>
  <inkml:trace contextRef="#ctx0" brushRef="#br0" timeOffset="362.538">2568 6464 832 0,'-17'12'17'0,"17"-12"4"0,0 0-21 16,0 0 0-16,0 0 0 0,-4 6 0 0,4-6 63 0,0 0 8 0,0 0 1 0,-3 11 1 15,3-11-19-15,3 6-4 16,-3-6-1-16,4 6 0 16,-1 0-10-16,4 0-3 0,4 0 0 0,-4 3 0 0,3-4-8 0,5 7-3 0,-5-6 0 0,4 0 0 15,4 0-5-15,-4 0 0 0,0 0-1 0,0 2 0 16,0 4-19-16,4-6 0 0,-4 0-8 0,4 0 8 15,-1 0 0-15,-3 0 8 0,4-1 1 0,-7-5 0 16,3 3-49-16,0-3-9 16,-4-3-3-16</inkml:trace>
  <inkml:trace contextRef="#ctx0" brushRef="#br0" timeOffset="797.474">2579 6135 850 0,'0'0'17'0,"0"0"6"0,0-6-23 16,0 0 0-16,0 0 0 0,0-12 0 0,3 10 107 0,-3-4 17 0,0 0 3 0,0 0 1 16,4 1-72-16,-4-1-13 0,0 3-3 0,3-3-1 15,-3 6 1-15,4 0 0 0,-1 1 0 0,5 5 0 16,-1-6-40-16,0 0-16 0,0 6 0 0,7 0 1 15,-4 0 35-15,1 0 8 0,3 0 0 0,-7 6 1 16,7 0-29-16,0 5 0 0,-3-5 0 0,3 9 0 16,0-3 0-16,4 5 0 0,-4 1 0 0,0-6 0 15,-3 2-31 1,-1 4-2-16,4-6-1 0,0 0 0 16,-3-4-18-16,0-2-3 0,3-6-1 0,0 0 0 0,0-6-20 0,0-2-4 15,-3-4 0-15</inkml:trace>
  <inkml:trace contextRef="#ctx0" brushRef="#br0" timeOffset="1563.793">3344 6399 946 0,'0'0'20'0,"-7"3"4"0,4 3-24 0,-4 0 0 0,3 0 0 0,-3 0 0 16,4 0 67-16,-1 0 9 0,1 5 1 0,-1-5 1 16,4 3-46-16,-4 3-10 0,4-6-2 0,0 5 0 15,0 1-12-15,0 0-8 0,0-3 10 0,4 8-10 16,-4-5 0-16,4 0 0 0,-1 0 0 0,-3 8 0 16,4-8 49-16,-1 0 4 0,-3 2 1 0,4-2 0 15,-4 6-35-15,0-1-7 0,0-5-2 0,0 0 0 16,0 0 15-16,-4 8 3 0,4-8 1 0,-3 3 0 15,3-1-11-15,0 1-2 0,0-3-1 0,-4-6 0 16,4 6-3-16,0-12-1 0,0 0 0 0,0 0 0 16,0 0-2-16,0 0 0 0,0 0 0 0,0 0 0 15,0 0-9-15,0 0 0 0,0 0 0 0,0 0 0 16,0 0 0-16,0 0 0 0,0-6 0 0,0 0 0 16,0-6 28-16,0 0 3 0,0 3 1 0,0 1 0 15,0-7-22-15,-3 3-10 0,3 0 10 0,0-8-10 16,-4 5 0-16,4 0 0 0,0-2 0 0,-4 5 0 15,4 0 8-15,0 3-8 0,0-8 0 0,0 5 0 16,0 6 0-16,0-6 0 0,4 1 0 0,-4 2 0 0,4 3 0 16,-1 0 0-16,-3 0 0 0,4 0 0 0,-1-5 0 0,1 8 0 15,3-3 0-15,-4 3-10 0,4 0 10 0,-3 0 0 0,3 0 0 16,0 3-8 0,0 0-20-16,0 0-3 0,-3 0-1 0,3 0 0 0,3 0 32 0,-3 0 0 0,0 0 0 15,0 6 0-15,-3 0 0 0,3 0 0 0,-4 2 0 0,1 4 0 16,3-6 0-16,-3 6 0 0,3 0 0 15,-4 8 0-15,4-2 0 0,-3-1 0 16,-1 10 0-16,1-4 0 0,-4-2 0 0,3 3 0 0,1-1 0 16,-4 1 0-16,3-4 0 0,-3 4 18 0,4-7-2 0,-1 4-1 15,-3-3-7-15,4-7 0 0,-8-2-8 0,4-3 12 16,0-6-27-16,0 0-5 0,4 12-2 0,-4-12 0 16,0 0 22-16,0 0 13 0,0 0-1 0,0 0-1 15,3-6-127-15,5 0-26 0</inkml:trace>
  <inkml:trace contextRef="#ctx0" brushRef="#br0" timeOffset="8409.173">4780 6529 851 0,'0'0'36'0,"0"0"-36"31,0 0 57-31,0 0 5 0,0 0 1 0,0 0 0 16,0 0 20-16,0 0 4 0,0 0 1 0,-3 8 0 0,-4-2-38 0,-1 0-7 0,5-6-2 0,-4 6 0 15,0 0 19-15,0-6 3 0,0 6 1 0,-4 0 0 16,1-3-64-16,-5 0 0 0,8 5 0 0,-3-5-10 15,-1 6 10-15,4-9 12 0,-3 6-2 0,-4-6-1 16,3 0-9-16,4 0 0 0,-4 6 0 0,1-12 0 16,-1 6 13-16,4 0 7 0,-4 0 2 0,1-6 0 15,3 6-35-15,0 0-7 0,7-6-2 0,0 6 0 16,0 0 22-16,0 0 0 0,0 0 0 0,0 0 0 16,0 0 0-16,0 0 0 0,0 0 0 0,0 12 0 15,0 0 0-15,0 0 0 0,0-1 0 0,3 4 0 16,1 3 0-16,-1-1 0 0,4-2 0 0,-3 0 0 15,-1 5-56 1,1-2-6-16,0-3-2 0,-1 2 0 0,1-5 76 0,-1 0 16 0,1 5 2 0,-1-2 1 16,1-3-50-16,3 0-9 0,-4-1-3 0,4-5 0 15,0 3 46-15,4-3 9 0,0 0 1 0,-1 0 1 16,1-6-42-16,-1 6-8 0,1-12-1 0,3 6-1 16,0-9 26-16,0 3 0 0,0 0 0 0,0 0 0 15,4-5 0-15,-4-1 0 0,0 0 0 0,0-3 0 16,1 4 0-16,-5-7 0 0,1 6 0 0,-1 0 0 15,-3 1 0-15,4-4 0 0,-4 3 0 0,0 6 0 16,0-5 0-16,-3-7 0 0,-4 9 0 0,3 3 0 16,-3-6 0-16,-3 1 0 0,3 5 0 0,0 0 0 0,0-6 0 0,-4 9 0 15,4-3 0-15,-3 0 0 0,3 6 0 0,-4 0 0 0,-3-11 0 16,7 11 0-16,0 0 0 0,-4 0 0 0,4 0 0 16,0 0 0-16,0 0 0 15,0 0 0-15,0 0 0 0,0 0 0 0,0 0 0 0,0 0 0 0,0 0 0 16,0 0 0-16,-3 0 0 15,-1 11 0-15,4-5 0 0,-3 3 0 0,3 3 0 16,0 0 0-16,0 5 0 0,3-8 0 0,-3 6 0 0,4 5 0 0,-4-8 0 16,3 3 0-16,1 5 0 0,3-5-10 0,-3 3 10 0,-1-3 0 15,1-4-14-15,3 1 4 0,-4 0 1 0,1 0 0 16,-1-7-47 0,-3-5-8-16,4 6-3 0</inkml:trace>
  <inkml:trace contextRef="#ctx0" brushRef="#br0" timeOffset="9130.591">5038 6587 1094 0,'3'12'23'0,"-3"0"5"0,0 0-28 16,0 2 0-16,0-2 0 0,4 0 0 0,-4 0 56 0,3-1 7 15,4 1 1-15,-3 0 0 0,-1 0 0 0,4 2 0 0,-3-2 0 0,3 0 0 16,-3 3-20-16,3 2-4 0,-4-5-1 0,4 0 0 15,0 3-30-15,-3-4-9 0,3 1 0 0,0-6 0 16,-4 6 25-16,1-1-1 0,-1-5-1 0,5 3 0 16,-5-3-23-16,1 6 0 0,-4-6 0 15,3 0 0-15,1-1-10 16,-4 1-6-16,3 0-2 0,-3-6 0 0,0 0 18 0,0 0 11 0,0 0-2 0,0 0 0 16,0 0 0-16,0 6 0 0,0-6 0 0,0 0 0 15,0 0 44-15,0 0 9 0,0 0 2 0,0 0 0 16,0 0-64-16,0 0-20 0,0-6 0 0,0-6 0 15,0 7 20-15,-3-1 0 0,-1-9 0 0,4 6 0 16,-3 0 0-16,3-2 0 0,-4-7 0 0,1 3 0 16,3 3 10-16,-8-5 9 0,5 5 1 0,-1 0 1 15,4-5-45-15,-3 2-8 0,-1 3-3 0,4 0 0 16,-3-2 5-16,3 2 1 0,3 3 0 0,-3 6 0 16,0-9 29-16,4 7 0 0,-4-1 0 0,7 0 0 15,-4 0 0-15,5 6 0 0,-1-6 11 0,0 6-3 16,0-3-23-16,-4 3-4 0,8 0-1 0,-1 3 0 15,-3-3 7-15,4 6 1 0,0 0 0 0,-1-6 0 16,-3 6-22-16,4 5-4 0,-1-5-1 0,-3 0 0 16,4-3 39-16,-4 3 0 0,0 0 0 0,-3 0 0 15,-1 6 0-15,4-7 0 0,0 1 0 0,-3 0 0 16,-4-6 0-16,3 6 0 0,-3-6 0 0,0 0 0 16,4 6 24-16,-4-6 12 0,7 6 2 0,-7-6 1 15,3 9-11-15,-3-9-3 0,0 0 0 0,4 6 0 16,-4-6-25-16,4 11 0 0,-4-11-12 0,0 6 12 15,3 6-13-15,-3-6 5 0,4 6 8 0,-1-4-13 16,1 1-30-16,-1 6-5 0,-3-3-2 0,0-1 0 16,4-5-11-16,-4 6-3 0,0-3 0 0,3 9 0 15,-3-13 0-15,4 7 0 0,-4-6 0 0</inkml:trace>
  <inkml:trace contextRef="#ctx0" brushRef="#br0" timeOffset="25442.642">6237 6314 501 0,'0'0'10'0,"0"0"3"0,0 0-13 0,0 0 0 0,0 0 0 0,0 0 0 16,0 0 69-16,0 0 11 0,0 0 3 0,0 0 0 15,0 0-8-15,0 0-2 0,0 0 0 0,0 0 0 16,4-6-62-16,-1 0-11 0,1 0 0 0,3 6-10 16,-4-5 10-16,1 5 0 0,6-6 8 0,-6 3-8 15,-1 3 0-15,1 3 0 0,-1 3 0 0,5-6 8 16,-1 0-8-16,0 5 0 0,0 1 0 0,0 0 0 15,0 0 0-15,0-6 0 0,0 0 0 0,-4 6 0 16,5-6 0-16,-1 6 0 0,0-6 0 0,0 3 0 16,0 3 31-16,0 2 5 0,3 1 0 0,-3 3 1 15,-3-6-28-15,7 6-9 0,-4-6 0 0,0 5 0 16,0-5 27-16,-4 3-2 0,1-3 0 0,3 0 0 16,-4 6-25-16,4-1 0 0,0-5 0 0,-3 3 0 0,0 9 0 15,-4-1 0-15,-4 7 0 0,4 2 0 16,-4-8 0-16,1 5-19 0,-1-2 3 0,1 2 1 0,-1-11 15 0,-3 3 0 0,0-3 12 15,-3 5-12-15,3-5 14 0,-4 0-4 0,4 3-1 0,-11 2 0 16,8-11-9-16,-1 3 0 0,1-3 9 16,-1 3-9-16,0-4 0 0,1-2 0 0,-1-3 0 0,1 0 0 15,3-3 32-15,-4 3 11 0,7 0 2 0,-3-5 1 16,4-7-22-16,-8 6-5 0,4 6-1 0,4 0 0 16,-4 0-18-16,0-6 0 0,7 6 0 0,0 0 0 15,-4 0 18-15,1-6 0 0,3 6 0 0,0 0 0 16,0 0-18-16,0 0 0 0,-4-6 8 0,4 6-8 15,0 6 0-15,0-6 8 0,0 0-8 0,0 0 0 0,0 0-12 16,4 0-8-16,3 6-3 0,0 0 0 0,3-6 35 0,-3 3 8 16,7 0 0-16,-7 0 1 0,4-3-33 0,3 6-8 15,0-6 0-15,4 6-1 0,-4-4 39 0,4 7 8 16,-1-3 2-16,5-6 0 0,-5 0-28 16,1-6 0-16,3 12 8 0,-3-6-8 15,-1 6-21-15,4 0-7 0,-7 0 0 0,4 3-1 16,0-1-21-16,-4-2-4 0,4 3-1 0</inkml:trace>
  <inkml:trace contextRef="#ctx0" brushRef="#br0" timeOffset="26289.655">6805 6246 955 0,'0'0'27'0,"0"0"6"0,0 0-33 0,0 0 0 0,0 0 0 0,0 0 0 15,0 0 75-15,0 0 8 0,0 0 1 0,0 0 1 16,0 0-8-16,0 0-1 0,0 0-1 0,0 0 0 16,0 0-60-16,0 0-15 0,0 0 0 0,0 0 0 15,0 0 0-15,0 0 0 0,7 0 0 0,0 6 0 16,0 0 0-16,4-6 0 0,-1 6 0 0,-3-3 0 16,4 3 20-16,-4 0 0 0,4 0 1 0,-1 5 0 15,1 1-33-15,-4 0-8 0,4 3 0 0,-1 8-1 16,1-11 21-16,-4 0 0 0,0-4 0 0,0 4 0 15,-4-6 0-15,-3-6 0 0,0 0 0 0,0 0 0 16,7 6 0-16,-7-6 0 0,0 0 0 0,0 0 0 16,0 0 12-16,0 0 8 0,0 0 0 0,0 0 1 15,0 0-4-15,0 6-1 0,-7-6 0 0,0 0 0 16,0-6-16-16,-3 6 0 0,-1 0 8 0,1 0-8 16,-1 0-28-16,0 6-8 0,-3-6-3 0,0 6 0 15,4 0 39-15,-5-6 0 0,-2 6 0 0,3-6 0 0,3 5 0 16,-3 1 0-16,7-6 0 0,-4 6 0 0,1 0 0 0,3 0 0 15,3 3 0-15,1-9 0 0,3 6 0 0,0-6 0 16,0 0 0-16,0 0 0 0,0 0-10 0,0 0 10 0,0 0 0 16,0 0-9-16,0 0 9 0,0 0 0 0,0 0 0 0,10 6 0 15,-3-1 0-15,-7-5 0 16,14 0 0-16,-10 6 0 0,3 0 0 0,4 0 0 0,-4-6 0 0,3 3 0 16,-3 0 0-16,4 3 0 15,-11-6 0-15,7 6 0 16,3 2 0-16,-2-2-8 0,-1 0 8 0,3 0 0 0,-3 6 0 0,0-3 0 0,7 2 0 0,-10 1 0 15,3-6 0-15,0 0 0 0,-7-6 0 0,4 6 0 16,3 0 15-16,-4 5 1 0,1-2 1 0,3 3 0 16,-4 0 6-16,4 0 1 0,-3 5 0 0,-1-11 0 15,1 0 0-15,-4-6 0 0,0 0 0 0,0 0 0 16,3 6-24-16,1 9 9 0,-1-10-9 0,1 1 0 16,-4-6 36-16,0 0 1 0,0 0 0 0,0 0 0 15,-4 6-25-15,1 6-4 0,-1-6-8 0,-3 6 11 16,0 2-11-16,-3-8 0 0,-1 12 9 0,1-6-9 15,-1 2 19-15,4 4-1 0,-11 0 0 0,8-4 0 16,-1-2-18-16,1 0-14 0,2 0 2 0,-2-7 1 16,3-5 11-16,0 6 0 0,0-6 8 0,0 0-8 15,-4 0 0-15,0-6 8 0,4 6-8 0,0-5 0 16,-7-1 8-16,4-9-8 0,-1 6 10 0,4 0-10 16,-4-2-56-16,1-7-16 0,-1 3-4 0</inkml:trace>
  <inkml:trace contextRef="#ctx0" brushRef="#br0" timeOffset="27059.807">7250 6382 850 0,'-7'-12'17'0,"7"12"6"0,-4-6-23 16,4 0 0-16,-4 0 0 0,1-3 0 0,3 4 0 0,0-1 0 0,-4 0 0 0,4 0 0 16,0 0 55-16,0 0 6 0,0-6 2 0,0 7 0 15,4-7-33-15,-4 6-6 0,3 0-2 0,1 3 0 16,-4-3-3-16,0 6-1 0,4-6 0 0,-4 6 0 16,0 0-8-16,0 0-2 0,0 0 0 0,3 6 0 15,1 0 8-15,-4 0 0 0,3 0 1 0,1 9 0 16,-4-10-17-16,3 13 0 0,1-3 0 0,-4-1 0 15,3 7 55-15,-3-3 7 0,4-1 2 0,3 4 0 16,-4-3 0-16,-3-1 0 0,4-2 0 0,-1 8 0 16,1-5-52-16,-1-3-12 0,1 8 0 0,-1-5 0 15,1-6 24-15,0 8 3 0,-1-8 0 0,1 0 0 16,-1-1-11-16,-3 1-1 0,4-6-1 0,-1 3 0 16,-3-3-3-16,4 0-1 0,-4 0 0 0,3-1 0 15,-3 1-2-15,0 0-8 0,0 0 12 0,0-6-4 16,4 6-8-16,-4-6 0 0,0 0 0 0,0 0 8 15,0 0-8-15,0 0 0 0,0 0 0 0,3 3 0 16,1 0 0-16,3-3 0 0,0-3 0 0,4 3-11 16,-1 0 11-16,1 3-10 0,3-3 10 0,-7 3-10 15,3 0 10-15,5 6-13 0,-5-4 5 0,1 1 8 16,-1 0-13-16,1 0 5 0,-1 0 8 0,-2-3-13 16,-1 0-7-16,0 0 0 0,-4 3-1 0,-3-6 0 15,7 0-39-15,0 0-7 0,-3 0-1 0</inkml:trace>
  <inkml:trace contextRef="#ctx0" brushRef="#br0" timeOffset="27433.307">7546 6308 684 0,'-14'18'14'0,"10"-18"3"0,-3 6-17 0,0-3 0 0,4 3 0 0,-1-4 0 15,1 13 51-15,-1-9 6 0,1 0 2 0,-1 0 0 16,0 6-5-16,1-4-1 0,3-2 0 0,-4 6 0 0,4-6-9 0,0 6-3 16,4 5 0-16,-4-8 0 0,3 9 1 0,-3-1 0 15,0-5 0-15,4 3 0 0,0 8-10 0,-1-5-3 16,1 0 0-16,-1 8 0 0,4 6-13 0,-3 4-2 15,-1-4-1-15,4 3 0 0,-3-11-13 0,-4 8 0 16,3-2 0-16,1 2 0 16,-1-9 10-16,1 4 2 0,-4 2 1 0,3-5 0 15,-3-4-13-15,0-2-18 0,0 0 4 0,0-7 1 16,0-2 23-16,4-3 5 0,-4-6 1 0,0 6 0 16,3 6-26-16,1-6-5 0,-4 0-1 0,0-6 0 15,0 0-36-15,4-6-7 0,3 0-1 0</inkml:trace>
  <inkml:trace contextRef="#ctx0" brushRef="#br0" timeOffset="28020.444">7803 6382 1094 0,'0'6'46'0,"-3"2"-37"0,3 4-9 0,0 0 0 16,-4 0 53-16,4-6 9 0,4 11 2 0,-4-8 0 0,0 3 51 0,0-6 10 15,0 5 3-15,0 1 0 16,3-6-103-16,1 0-25 0,-4-6 0 0,3 6 0 0,1 0 0 0,0 2 0 15,-1-2 0-15,1 0 0 0,3 0 0 0,0-6 0 16,0 6 0-16,3-6 0 0,-3 0 21 0,4 0-1 16,-4 6 0-16,4-6 0 0,3-6-3 0,-4 0-1 15,1 6 0-15,3-6 0 0,4 0-6 0,-1 0-2 16,1-2 0-16,0 2 0 0,-1 0-8 0,1 3 0 16,3 0 0-16,0-3 0 0,-3 6 0 0,3 0 0 15,-3 0 0-15,-1 0 0 16,4 0 0-16,-3 6 0 0,3-6 0 0,-3 3 0 0,0 0-8 0,-4 0-1 15,-4 0 0-15,1 0 0 16,-1 0-20-16,1 0-4 0,0 8-1 0,-1-11 0 0,1 6 23 16,-4 0 11-16,0-6-10 0,0 6 10 0,-7-6-9 0,7 6 9 15,-4 0-8-15,1 0 8 0,0 2 0 0,-1 4-8 16,-3-6 8-16,4 0 0 0,-4 0 0 16,0 0 9-16,0 5 0 0,-4-2 0 0,1 3 20 15,3 0 4-15,-8 5 1 0,5-2 0 0,-4 3 3 0,0 5 1 0,0-2 0 16,0 8 0-16,0-5-38 0,-4 5 0 0,0 4 0 0,4-1-12 15,0 3 46-15,4-2 9 0,-4 2 1 16,0-3 1-16,0 0-21 0,0 4-4 0,3-10 0 16,-3 4-1-16,4-1-31 0,3-8-5 15,-4-4-2-15,4 7 0 0,0-10-21 0,0-2-4 16,0 6 0-16</inkml:trace>
  <inkml:trace contextRef="#ctx0" brushRef="#br0" timeOffset="32359.14">10206 6829 976 0,'-4'11'41'15,"1"1"-33"-15,3 0 70 0,-4 0 14 16,1-1 2-16,3-5 1 16,-4 0-76-16,4 3-19 0,0-9 0 0,0 6 0 15,0 6 55-15,0-7 7 0,4 1 2 0,-4 0 0 16,0-6-52-16,0 0-12 0,0 0 0 0,0 0 0 15,0 0 54-15,0 0 8 0,0 0 2 0,0 0 0 0,0 0-52 0,0 0-12 0,-7-6 0 0,3 0 0 32,-3 6-48-32,0-5-13 0,7 5-3 0,-7-6 0 0,0 0 52 0,3-3 12 0,-3 6 0 0,0-3 0 15,4 0-54 1,-4 3-8-16,0-3-2 0,7 6 0 0,-7 0 52 0,0 6 12 0,-1-6 0 0,-2 3 0 16,3 0-54-1,0 0-8-15,-4 3-2 0,4-3 0 0,4 6 80 0,-4-3 15 0,0 5 3 0,-1-5 1 16,1 0-6-16,4 0-1 0,-4 6 0 0,3-3 0 15,1-3-8-15,-1 5-1 0,1-5-1 0,-1 12 0 16,4-12 7-16,-3 2 2 0,3 4 0 0,0 0 0 16,3 6 6-16,-3-10 2 0,4 4 0 0,-1 0 0 15,1 0-35-15,-1 0-17 0,4-1 1 0,-3 4 1 16,-1-3 43-16,4-1 9 0,1 1 2 0,-1-6 0 16,0 6-27-16,0-6-12 0,0 3 10 0,3-4-10 15,1 1 14-15,7-6-3 0,-4-6-1 0,0 6 0 16,3-5-10-16,1-1 0 0,0-3 0 0,-1-3 0 15,5-6-39-15,-5 7-13 0,4-16-2 0,0 10-1 16,-3-13-105-16,3 10-20 0</inkml:trace>
  <inkml:trace contextRef="#ctx0" brushRef="#br0" timeOffset="33026.689">10347 6246 971 0,'-18'18'20'0,"15"-15"6"0,-4 6-26 0,3 0 0 0,1-3 0 0,-4 11 0 15,3-5 60-15,1-3 8 0,-1 3 0 0,4 5 1 16,0-5-12-16,0 0-2 0,0 8-1 0,0-2 0 16,7 5-14-16,-3 1-2 0,3 8-1 0,3-2 0 15,-3 8-3-15,4-6-1 0,3 6 0 0,-3 4 0 0,-4-7-12 16,3 3-2-16,1 0-1 0,-4 3 0 16,3-2-4-1,-2-10-1-15,-5 9 0 0,4-8 0 0,-3 2-13 0,3 0 0 0,-4-2 0 0,-3-4 0 16,4 4 30-16,-4-7 3 0,3 9 1 0,-3-14 0 15,0 6-18-15,4-4-3 0,-4-2-1 0,3-6 0 16,-3-1-12-16,4-2 11 0,-4 3-11 0,0-12 10 16,0 0-10-16,0 0 10 0,0 0-10 0,0 0 10 15,0 0-2-15,0-12 0 0,0 3 0 0,3-2 0 0,-3 5 4 0,0-6 1 16,0-12 0-16,-3 7 0 0,3 2-13 0,-4-3 0 16,4 1-9-16,0-4 9 0,-3 10-20 0,3-1 3 15,0-9 0-15,-4 9 0 0,4 1 4 0,0 5 1 16,0-6 0-16,4 6 0 0,-4 0 0 0,0 0 1 0,0 3 0 15,0 3 0 1,0 0-17-16,3-3-3 0,4 1-1 0,-3-1 0 0,3 3 32 0,0 0 0 0,0 0 0 0,0-3 0 16,0 3 0-16,0 0 0 0,0 6 0 0,0-6 0 15,0 2 0-15,0 1 0 0,4 0 0 16,0 3 0-16,-1 0 0 0,1 0 0 0,-1-6 0 0,1 12 0 16,-4-6 0-16,4 2 0 0,-4 4 0 0,3 6 0 15,-3 0 0-15,0-4 0 0,0 10 0 16,-3-1 0-16,3-2 0 0,-3-4 0 0,-4 7 0 15,3-6 0-15,1 2 0 0,-1-2 0 0,-3 2 0 0,0 4 0 16,0-12 0-16,0-1 0 0,0 4 0 0,0-3 0 16,4-6 0-16,-1 0 0 0,-3-6 0 0,0 0 0 15,0 0 0-15,4 0 0 0,3 0 0 0,0-12-518 16,-4 0-98-16</inkml:trace>
  <inkml:trace contextRef="#ctx0" brushRef="#br0" timeOffset="33600.94">10968 7128 1234 0,'0'0'27'0,"0"0"5"0,0 0 2 0,0 0 2 0,0 0-36 0,0 0 0 0,-7 0 0 0,0 6 0 15,7-6 90-15,-7 0 11 0,7 0 3 0,-7 0 0 16,0 0-50-16,0 0-10 0,-1-6-1 0,8 6-1 16,-7 0-19-16,7 0-4 0,0 0-1 0,-7 0 0 15,0 0-3-15,7 0-1 16,0 0 0-16,0 0 0 0,-7 0 7 0,7 0 2 0,-3 0 0 0,-4 6 0 16,3 0-35-16,-3 9-6 0,4-9-2 0,-1 5 0 15,0 1 20-15,-3 0 0 0,4 0 0 0,-1 2 0 16,1-2 10-16,3 6-1 0,0-9 0 0,0 2 0 15,-4 1 3-15,8 0 0 0,-4 0 0 16,3-6 0-16,-3-6-12 0,0 5 10 0,0-5-10 0,0 0 10 16,11 3 1-16,-4 0 0 15,0-3 0-15,0 0 0 0,0-3 6 0,0 0 2 16,0 3 0-16,0-5 0 0,0-7-6 0,0 6-1 0,1-6 0 0,-1 3 0 16,3-2-12-16,-3 5 9 0,0-12-9 0,0 0 8 15,-3 7-8-15,3-1 0 16,-4-3 0-16,1 3 0 0,0 1-21 0,-4-1 0 0,0-3 0 0,0 4 0 0,0 5 2 15,0 0 1-15,0 0 0 0,0 6 0 16,-4-12 5-16,0 12 1 0,1-3 0 0,-4 3 0 16,3 0 12-16,4 0-11 0,0 9 11 0,-7-3-10 15,4 6 10-15,3-1-8 0,0-2 8 0,-4 9-8 0,4-1 8 0,4 1 0 16,-4 3 8-16,3-4-8 0,-3 1 14 0,4 0-2 16,-1 2 0-16,1 4 0 15,-4-13-4-15,7 10-8 0,-7-3 11 0,3-7-11 16,1 4 11-16,0-6-11 0,-1-3 10 0,4 3-10 15,-7-9 0-15,7 0 0 0,0 0 0 0,-7 0 0 16,11 0-114-16,-4-6-26 0,0 0-4 0</inkml:trace>
  <inkml:trace contextRef="#ctx0" brushRef="#br0" timeOffset="34354.388">11215 7073 925 0,'0'0'26'0,"0"0"6"0,0 2-32 0,-4 7 0 0,4 6 0 0,-3-3 0 16,3 0 90-16,0-7 11 0,0 7 3 0,-4 3 0 0,4-3-32 0,0 5-7 15,0-5-1-15,4 3 0 0,-4-4 0 0,0 1-1 16,0 6 0-16,0-9 0 0,3 2-50 0,-3-5-13 16,4 0 0-16,-4 6 0 0,0 0 32 0,0-6 2 15,0-6 0-15,0 5 0 16,0-5-19-16,0 0-4 0,0 0-1 0,0 0 0 16,0 0 3-16,0 0 1 0,0 0 0 0,0 0 0 15,0 0-14-15,0 0 11 0,0 0-11 0,0 0 10 16,0 0-10-16,0 0 0 0,0 0 0 0,0 0 0 15,0 0 0-15,0 0 0 0,0 0 0 0,0 0 0 16,0 0 0-16,0 0 0 0,0 0 0 0,0 0 0 0,0 0 0 0,0 0 0 16,0 0 0-16,3 6 0 15,-3-6 0-15,0 0 0 0,0 0 0 0,0 0 0 0,0 0 0 16,0 0 0-16,0-6 0 0,0 1 0 0,0 5 36 0,0 0 1 16,0 0 1-16,0 0 0 0,0 0-23 0,0 0-5 0,0 0-1 0,4 0 0 15,-8-6 7-15,4 0 0 0,0 0 1 0,0-6 0 16,0 6-17-16,-3 3 0 0,3 3 0 0,-4-6 0 15,4-2 0-15,0 5-12 0,0-3 1 0,0 0 1 16,-3-6 10-16,3 0 0 0,-4 7 0 0,1-4 0 16,3 3 0-16,-4 0 0 0,1 0 0 0,3-6 0 15,0 6 0-15,-4 1 0 0,1-1 0 0,3-3 0 16,0-3 0-16,0 6 0 0,-4 6 0 0,4-6 0 16,0 1 0-16,0 5 0 0,0 0 0 0,0 0 0 15,7 0 0-15,0 0-13 0,0-6 3 0,4 6 1 16,-11 0 9-16,10 0 0 0,-10 0 0 0,11 0-8 15,0 0 8-15,-1 6 0 0,-3-6-9 0,4 0 9 0,-1 0 0 16,1 5 0-16,-4 1-9 0,4 0 9 16,-1 3 0-16,-3-6 0 0,4 6 0 0,-11-9 0 0,0 0-11 0,7 6 11 15,-7-6-10-15,10 5 10 0,-3 7 0 16,-3-6-9-16,-4-6 9 0,4 12 0 0,-1 0 0 0,1 2 0 16,-1-8 0-16,-3 12 0 0,4-6 0 0,-4-1 0 15,0 4 0-15,0-3 0 16,3-6 0-16,-3 5 0 0,7-8 8 0,-7-3-8 15,0 0 0-15,0 0 8 0,0 0-8 0,0 0 0 16,0 0-26-16,0 0-10 0,7 3-1 0</inkml:trace>
  <inkml:trace contextRef="#ctx0" brushRef="#br0" timeOffset="34779.83">11564 6358 1497 0,'0'0'32'0,"0"6"8"0,-3 0 0 0,-1 6 4 0,4 2-36 16,-4 4-8-16,4-6 0 0,0 5 0 0,0 1 53 0,0-3 9 15,4 8 2-15,0-2 0 0,-4 8-20 0,7-5-4 16,-4 8-1-16,4-3 0 0,0 4-16 0,4 11-3 16,3-3-1-16,0 3 0 0,-3 0-19 0,-1-3 10 15,-3-2-10-15,0-7 8 0,4 9-8 0,-1-6 0 16,-2 4 0-16,-1-1 8 0,0-9-8 15,0 4 0-15,0-10 0 0,-4 15 0 0,4-5 0 0,0-4 0 16,-3-5 0-16,-1-1 0 0,1-2 0 0,0-4 0 16,-4 4 0-16,3-3 0 0,-3-1-9 0,0-5-4 15,0-3-1-15,0-9 0 16,0 0-29-16,0 0-5 0,0 0-2 0,0 0-486 0,0 0-96 16</inkml:trace>
  <inkml:trace contextRef="#ctx0" brushRef="#br0" timeOffset="35062.984">11543 6937 1314 0,'0'0'37'0,"0"0"8"0,0 0-36 0,0 0-9 0,0 0 0 0,0 0 0 0,3 6 53 0,-3-6 9 16,7 0 2-16,-3 6 0 0,3-6 36 0,0 3 8 15,-7-3 2-15,7 9 0 0,7-6-49 0,-3 3-9 16,-1 0-3-16,1-1 0 0,0 1-33 0,-1 0-6 16,1-6-2-16,-1 6 0 0,4-6 0 0,-3 12 0 15,3-12 0-15,0 6 0 16,0-6-8-16,1 3 0 0,-5-6 0 0,4 3 0 16,0-3-36-16,0 0 0 0,-3 3 0 0,3-6 0 15,0 0-183-15,0 0-36 0,18-6-7 0,-11 7-2 0</inkml:trace>
  <inkml:trace contextRef="#ctx0" brushRef="#br0" timeOffset="35530.853">12019 7190 1314 0,'0'0'37'0,"0"0"8"0,0 0-36 0,0 0-9 0,0 0 0 0,0 0 0 15,0 0 0-15,0 0 0 0,0 0 0 0,4 0 0 16,3 0 53-16,0 0 9 0,0 0 2 0,0 0 0 16,-4 0 0-16,4-6 0 0,1 6 0 0,-1 0 0 15,-4 0-52-15,4 0-12 0,0 0 0 0,4 0 0 16,-4-6 0-16,-4 6 0 0,4 0 0 0,0-6 0 16,-3 6 0-16,3 0 0 0,-3-5 0 0,-4 5 0 15,0 0 0-15,0 0 0 0,7-6 0 0,-4 0 0 16,1 0-48-16,-1-6-13 0,-3 3-3 0,0 4 0 15,0-7 52-15,-3 6 12 0,3-9 0 0,-4 9 0 0,1 0 0 0,3 1 0 16,-4-1 0-16,-3 6 0 0,4-6 0 0,-5 0 0 16,-2 0 0-16,3 6 0 0,-4-6 15 15,4 12 5-15,-3-6 2 0,3 6 0 0,7-6-10 0,-4 6-3 16,-3 0 0-16,3 5 0 0,1-2-9 0,-1 9 0 16,1-6 0-16,-1-1 0 0,1 1 8 0,3 9 0 15,0 2 0-15,0-5 0 0,0 2 0 0,0-2 0 16,0 3 0-16,3-4 0 0,-3 1 7 0,4 0 1 15,3-10 0-15,-4 7 0 0,5 0 0 0,-1-9 0 16,0 5 0-16,3-5 0 0,1-6-25 0,-1 0-5 16,4 9-1-16,-3-9 0 0,0 0 15 0,-1 0 0 15,1-3 0-15,-1 3 0 0,5-6 0 0,-5 6 0 16,1-6 0-16,3 1-771 0</inkml:trace>
  <inkml:trace contextRef="#ctx0" brushRef="#br0" timeOffset="36223.036">12333 7172 806 0,'0'0'17'0,"0"0"4"0,0 0 1 0,0 0 2 0,0 6-24 0,0 0 0 16,0 0 0-16,0 6 0 0,0-12 72 0,0 6 9 15,0 0 3-15,0 2 0 0,0-8 4 0,0 6 2 16,0 0 0-16,0 6 0 0,0-6-10 0,0-6-3 16,0 0 0-16,0 6 0 0,0-6-17 0,0 0-3 15,0 0-1-15,-3 6 0 0,3-1-13 0,0-5-3 16,0 0-1-16,0 0 0 0,0 0-17 0,0 0-3 15,0 0-1-15,0 0 0 0,0 0-6 0,0 0-2 16,0 0 0-16,0 0 0 0,0 6-10 0,0-6 0 16,-4 9 0-16,4-9 0 0,0 0 0 0,0 6 0 15,-3 6 0-15,3-6 0 0,0-6 0 0,0 6 0 0,0-1 0 0,0 4 0 16,0-9 0-16,0 9 0 0,3 0 0 16,-3-3 0-16,0-6 0 0,4 6 0 0,-1 5 0 15,1-5 0-15,-1 3 0 0,-3 0 0 16,4-3 0-16,-1 3 0 0,1-3 0 0,-1-1 0 15,-3-5 0-15,0 0 0 0,0 0 0 0,0 0 10 16,0 6-10-16,0-6 10 0,0 0 1 0,0 0 0 0,0 0 0 0,0 0 0 16,0 0 5-16,4-6 2 0,-4 1 0 0,0-1 0 15,0-6-8-15,0 0-2 0,0 3 0 0,-4-2 0 16,4-1-8-16,-3-9 0 0,3 9 0 0,-4 1 8 16,1-7-8-16,3 0 0 0,-4 4 0 0,1-4 0 15,-1 0 0-15,1-2-9 0,3 2 9 0,-4 6 0 16,1 1-11-16,3-1 11 0,-4 0-10 0,4 3 10 15,0-2-8-15,0-1 8 0,0 6 0 0,4-3-9 16,-1 3 9-16,-3-3 0 0,4 7-9 0,-4 2 9 0,3-6 0 16,1 0-9-16,-1-6 9 0,1 6 0 0,-1 6-9 15,4-6 9-15,-3-6 0 0,3 10-9 0,0-4 9 0,0 0 0 16,0 0 0-16,0 0-8 0,4 0 8 0,-4 0-12 16,3 0 12-16,4 6-12 0,-3-5-7 15,3-1-1-15,0 0-1 0,0-3 0 16,0 6-23-16,1 0-4 0,-1 3 0 0,0-6-1 15,0 6-62-15,0 0-12 0,0-6-2 0,0 6-1 0</inkml:trace>
  <inkml:trace contextRef="#ctx0" brushRef="#br0" timeOffset="36835.072">12732 7049 1337 0,'0'0'28'0,"0"0"6"16,0 0-34-16,0 0 0 0,0 0 0 0,0 0 0 15,0 0 0-15,0 0 0 0,0 0 0 0,-7 12 0 16,0-12 58-16,3 6 5 0,-3 2 1 0,4-2 0 16,3-6 0-16,0 0 0 0,0 0 0 0,0 6 0 15,-4 6-52-15,4-6-12 0,-4 6 0 0,1-6 0 16,3 5 0-16,-4 4 0 0,1-3 0 0,-4-1 0 15,7 1 0-15,-4-6 0 0,4 9 0 0,-3-6 0 16,3 5 54-16,0-8 8 0,0 12 2 0,0-12 0 16,0 3-52-16,3-1-12 0,4 1 0 0,-3-3 0 15,3 0-17-15,0 0-7 0,0 0 0 0,0 0-1 0,4-6 25 16,-1 5 14-16,1-5-2 0,-4 0 0 0,4 0 0 0,-1 0 0 16,-3 0 0-16,4-5 0 15,-1 5-1-15,-3-6-1 0,4-6 0 0,-4 0 0 16,0 0-10-16,0 1-12 0,0-4 2 0,0 3 1 15,-3-5 9-15,-1 5 0 0,1-3 0 0,-4-3 0 16,0 7 0-16,0-7 0 0,-4 9 0 0,1-2 0 16,-1-1 0-16,-3 6 0 0,0-6 0 0,-3 3 0 0,2 3 0 0,-2 1-10 15,-4-1 10-15,3 0-10 0,1-6-3 0,-4 12-1 0,3 0 0 16,-3 0 0 0,3 6-25-16,1 0-5 0,3 0 0 0,-4 5-1 0,4 1 36 0,3 9 9 15,-3-9 0-15,4 5 0 0,-1 4 0 0,1-4 0 0,-1 7 0 0,4-4 0 16,-3 4-53-16,3-6-9 0,0 2-2 15</inkml:trace>
  <inkml:trace contextRef="#ctx0" brushRef="#br0" timeOffset="37283.373">13081 7137 1337 0,'0'18'28'0,"-4"-6"6"0,4 5-34 16,-3 1 0-16,3 2 0 0,-4-2 0 15,1 0 58-15,-1-1 5 0,4 4 1 0,-3-3 0 0,3-4 0 0,0 4 0 0,0 0 0 0,0-7 0 16,0 1-52-16,0-3-12 0,0 3 0 15,0-12 0-15,0 0-12 0,0 0-6 0,0 0-1 0,0 0 0 16,3-9 31-16,1 0 5 0,-1-6 2 0,1 4 0 16,-1-1-19-16,-3 0 0 0,4-6 0 0,0 4 0 15,-4 2 0-15,0-6 0 0,3 4 0 0,-3 2 0 16,0-6 0-16,4 6 0 0,-4-2 0 0,0 2 0 16,0 0 0-16,3 0 0 0,1 1 0 0,-4 5 0 15,3 0 0-15,-3-3 0 0,0 9 0 0,0 0 0 16,0 0 0-16,4-3 0 0,-4 3 0 0,0 0 0 15,0 0 0-15,0 0 0 0,7 3 0 0,-4 6 0 16,4-3 0-16,-3 6 0 0,3-1 0 0,-4 1 0 16,1 9 0-16,-1-4 0 0,1 7 0 0,0-4 0 15,-4 4-48-15,3-1-12 0,-3-2-4 16,4 3 0-16,-1-7 0 0,1-2 0 0,-1 3 0 0</inkml:trace>
  <inkml:trace contextRef="#ctx0" brushRef="#br0" timeOffset="37682.924">13282 6449 1212 0,'4'12'25'0,"-4"3"6"0,3 8-31 0,1-8 0 0,-1 3 0 0,1 5 0 16,-1-2 99-16,1 2 13 0,-1 1 4 0,4 8 0 15,-3-3-63-15,-1 4-12 0,4 2-2 0,-3 3-1 16,3-2-25-16,0 8-5 0,-3-6 0 0,3 6-8 15,-4 3 0-15,1-3 0 0,-1-9 0 0,-3 10 0 16,4-1 16-16,-1-9-4 0,-3-3-1 0,4 6 0 16,-1-2-11-16,-3-13-16 0,4 4 4 0,-1-1 1 0,-3-2 27 15,4-7 4-15,-1 4 2 0,-3-3 0 0,4-1-35 0,0-5-7 16,-1-6-2-16,1 0 0 0,-4-6 22 0,0 0 0 16,0 0 0-16,7 0 0 15,-4-6-95-15,4 0-14 0,-3-6-3 0,-1-3-1 0</inkml:trace>
  <inkml:trace contextRef="#ctx0" brushRef="#br0" timeOffset="38029.046">13127 6840 1267 0,'0'0'28'0,"0"0"5"0,0 0 2 0,0 0 1 0,-7 0-36 0,7 0 0 0,0 0 0 0,0 0 0 16,0 0 58-16,0 0 5 0,0 0 1 0,0 0 0 16,0 0 0-16,0 0 0 0,0 0 0 0,0 0 0 15,0 0-36-15,0 0-8 0,0 0 0 0,7 6-1 16,3 0-6-16,5-6-1 0,-1 6 0 0,0-6 0 15,3 6-4-15,1 0-8 0,3-6 11 0,-3 6-11 16,3-6 8-16,-3 0-8 0,-1 5 0 0,4-5 0 16,-3 6 0-16,3-6 0 0,-3 0-12 0,0 0 3 15,3 0-39-15,-4 0-8 0,1 0-2 16,3 0 0-16,-3 0-99 0,-4 0-20 0,4 0-4 0</inkml:trace>
  <inkml:trace contextRef="#ctx0" brushRef="#br0" timeOffset="40331.152">14732 7272 364 0,'-11'3'16'0,"4"6"-16"16,0-9 43-16,7 0 5 0,0 0 2 0,-7 0 0 15,7 0-2-15,0 0-1 0,0 0 0 0,0 0 0 16,0 0 41-16,0-6 9 0,-3-3 2 0,3 9 0 15,0 0-31-15,0 0-7 0,3-2-1 0,-3 2 0 16,0 0 4-16,0-6 0 0,0 6 0 0,0 0 0 16,0-3-34-16,0 3-6 0,0 0-2 0,0 0 0 15,0 0 16-15,0 0 3 0,0 0 1 0,0 0 0 16,7 3-26-16,-7-3-6 0,4 3-1 0,3 2 0 16,-7-5-9-16,3 3-12 0,-3-3 2 0,7 3 1 15,-3-3 9-15,3 0 0 0,-3 0 0 0,3 0 0 16,-4-6 0-16,4 4 0 0,0-4 0 0,0 3 0 15,4-9 0-15,-4 0 0 0,4 6 0 0,-4-5 0 16,0-1 49-16,-4-3 12 0,4 3 3 0,-3 1 0 16,-1-1-52-16,1 0-12 0,-1 6 0 0,1 3 0 15,-4-3-10-15,-4 1-5 0,4-1-1 0,-3 0 0 16,-4 0 4-16,3 6 1 0,-3-6 0 0,-3 6 0 16,3 0-21-16,-4 0-4 0,0 0 0 0,-3 0-1 0,4 6 37 0,-4-6 0 0,-4 0 0 15,0 0 0-15,4 6 10 0,-3 0 10 16,-5 0 1-16,5 5 1 0,-1-8-22 0,4 9 0 15,-4-6 0-15,4 0 8 0,4 0-8 0,-1-1 0 0,1 7 0 0,2-6 0 16,5 6 0-16,-1 0-13 0,4 2 5 0,0-8 8 16,4 12-14-16,-1-1 5 0,8 4 1 15,-4 3 0-15,4-7 8 0,-1 4 0 0,4-4 0 0,0 4 0 16,1-3 0-16,-1-1 0 0,0 4 0 0,-4-6 0 16,4 5-10-16,-3-8 10 0,3 0-12 15,-3-3 12-15,3-7-30 0,-4 1 1 0,5-3 0 16,-1-5 0-16,0-4-56 0,0-3-11 0,4-6-3 0</inkml:trace>
  <inkml:trace contextRef="#ctx0" brushRef="#br0" timeOffset="40703.093">15071 6555 794 0,'-7'-38'16'0,"3"32"4"0,1-6-20 15,-4 1 0-15,3-1 0 0,0 3 0 0,1 0 80 16,-1 0 12-16,4 3 3 0,-3 1 0 0,3 5-23 0,0 0-4 0,0 0 0 0,0 0-1 16,0 0-35-16,0 0-6 0,-7 0-2 0,0 5 0 15,0 4-13-15,0 3-3 0,3 0-8 0,1 11 12 16,-4-8 17-16,3 8 3 0,0 1 1 0,1 8 0 15,-1-2 10-15,1 14 1 0,-1-6 1 16,4 9 0-16,0-3-36 0,0 0-9 16,0 3 0-16,4 9 0 0,3-6 0 0,-4 0 0 0,8-9 0 0,-4 9 0 15,0-12 35-15,0 4 5 0,4-4 0 0,-4 0 1 16,0-9-29-16,0 4-12 0,-3-10 11 0,3-2-11 16,-4 2 9-16,1-5-9 0,-1-3 8 15,1-1-8-15,-1 1 0 0,-3-3-12 0,7 0 0 0,-3-9 1 16,-4-3-125-16,0 0-26 0,0 0-5 0</inkml:trace>
  <inkml:trace contextRef="#ctx0" brushRef="#br0" timeOffset="41042.085">14781 6955 1094 0,'0'0'46'16,"0"0"-37"-16,0 0 44 0,0 0 9 0,0 0 2 0,0 0 0 16,0 0 0-16,0 0 0 0,0 0 0 0,0 0 0 15,0 0-20-15,0 0-4 16,0 0-1-16,0 0 0 0,0 0-11 0,4 12-3 0,3-9 0 0,4 3 0 15,-1-1-8-15,4 1-1 0,4-6-1 0,0 6 0 16,-4 0-15-16,3-6 8 0,1 6-8 0,0 0 0 16,-1-6-8-16,4 0-8 0,1 0-2 0,-1 0 0 15,0 0 18-15,0 0 0 0,-3 0 0 0,-1 0 0 16,1 0-132 0,0 0-32-16,-1-6-6 0,1 6-2 0</inkml:trace>
  <inkml:trace contextRef="#ctx0" brushRef="#br0" timeOffset="41821.848">16270 7067 1272 0,'0'0'36'0,"0"0"8"0,0 0-35 0,0 0-9 16,0 0 0-16,0 0 0 0,0 0 41 0,0 0 7 15,0 0 0-15,0 6 1 0,0-1-2 0,0 4-1 16,0 3 0-16,0 6 0 0,0-7-9 0,0 10-1 15,4 2-1-15,-4-5 0 0,3 14-21 0,1-8-4 0,-4 5-1 16,3 4 0-16,-3 5-9 0,4-9 8 0,-4 4-8 16,0 2 8-1,0-9-8-15,3 10 0 0,-3-4 0 0,0-3 8 0,-3 4 1 0,3-4 0 0,-4-2 0 16,4 2 0-16,-3-5-19 0,-1 2-4 16,1 3-1-16,-1 4 0 15,1-10 51-15,-1-2 9 0,1 2 3 0,-5-8 0 16,5 0-28-16,-1 5-4 0,4-2-2 0,-3-6 0 0,-1-3-5 0,1-1-1 15,3 1 0-15,-4 3 0 0,1-6 4 0,-1-6 0 16,4 0 0-16,-3 0 0 0,3-6 8 0,-4 6 3 0,1-12 0 0,-1 0 0 16,-3-2-37-16,4-10-7 15,-5-2-2-15,-2 2 0 0,3-8-35 16,-7-3-7-16,3-1-2 0,-6-2 0 0,-1 0-22 16,0 0-5-16,-3 2-1 0,0-5 0 0,-4 3 38 0,4 0 7 15,-4 0 2-15,4 2 0 0,0 7-64 0,0-3-13 0,3 8-3 16,1-2-170-16,2-4-34 0</inkml:trace>
  <inkml:trace contextRef="#ctx0" brushRef="#br0" timeOffset="42070.372">16200 6643 1552 0,'-11'12'44'0,"0"0"10"16,4 0-43-16,0-1-11 0,4-5 0 0,3-6 0 16,0 0 0-16,0 0 0 0,0 0 0 0,0 0 0 0,0 0 0 0,0 0 0 0,0 0 0 0,0 0 0 15,3-6 0-15,4 0 0 0,0 1 0 0</inkml:trace>
  <inkml:trace contextRef="#ctx0" brushRef="#br0" timeOffset="42651.143">16651 7161 1090 0,'0'0'31'0,"-7"0"6"15,7 0-29-15,-7 0-8 0,7 0 0 0,-7 6 0 16,0-6 76-16,0 0 15 0,0 0 2 0,0 0 1 15,0 0 3-15,0 5 1 0,3-5 0 0,-3 0 0 16,4 0-30-16,-5 0-5 0,5 6-2 0,-4-6 0 16,3 6-31-16,4-6-6 0,-3 0-2 0,-4 6 0 15,3 3-22-15,1 0 9 0,-1-3-9 0,-3 8 0 16,4-8 0-16,-1 12 0 0,1-6 0 0,-1 2 0 0,4 4 0 0,-4 0 0 0,4 5 0 16,0-2-9-16,4-4 9 0,0 7 0 15,-1 2 0-15,4-5-8 0,-3-1-9 0,3 1-2 16,0-9 0-16,0 3 0 0,0 8 30 0,3-11 5 0,-2-6 2 0,-8-6 0 15,14 6-29-15,-14-6-5 0,10 0-2 0,4-6 0 16,0 0 34-16,1-6 6 0,-5-6 2 0,4 4 0 16,-3 2-12-16,-1-12-3 0,1 7 0 0,-4 2 0 15,0-8-9-15,0 5 12 0,-3-3-12 0,-1 4 12 16,1-4-12-16,-4 3 0 0,-4 1 0 0,1-7 8 16,-4 7-8-16,0 2-9 0,-1-3 9 0,-2 1-13 15,-1 2 13-15,-3 3 0 0,4 0-10 0,-4 7 10 16,-1-1-14-16,1-3 2 0,0 6 0 0,-3 3 0 15,2 0 12-15,-2 0-11 0,3-6 11 0,0 3-10 16,3 3 10-16,-3 0-12 0,0 9 12 16,3-3-12-16,4 6 3 0,0-7 0 0,0 7 0 0,0 0 0 15,3 3-5-15,4 2-1 0,4 1 0 0,-1 0 0 16,1 2-129-16,3 4-25 0,0-13-6 0</inkml:trace>
  <inkml:trace contextRef="#ctx0" brushRef="#br0" timeOffset="43095.099">16902 7337 1119 0,'0'0'24'0,"0"0"6"0,0 0 1 0,0-9 1 0,-4 3-32 15,4 3 0-15,0 3 0 0,0 0 0 0,0-5 80 0,0 5 9 0,0 0 3 0,0 0 0 16,0 0-20-16,0 0-3 0,0 0-1 0,0 0 0 16,0 0-47-16,0 0-9 0,0 0-3 0,0 0 0 15,-3 5-9-15,3 1 0 0,0 6 0 0,0-3 0 16,0 3 0-16,3-1 0 0,-3 4 0 0,4-3 0 16,-1 0 0-16,4-1 0 0,-3 7 0 0,3-3 0 15,-4-3 36-15,4-1 6 0,-3 1 1 0,3-6 0 16,0 0-23-16,0-6-5 0,0 6-1 0,4-6 0 15,-4-6 22-15,3 6 4 0,1 0 0 0,-1-6 1 16,5-6-9-16,-5 0-3 0,1-2 0 0,3 2 0 16,-4-6-14-16,1 1-3 0,0-1-1 0,-1-3 0 15,-3 4-11-15,0 2-14 0,-3-3 3 0,-1-5 1 16,1 2 10-16,-4 4 0 0,0-7 0 0,-4 4 0 16,4-4 0-16,-3 6 0 0,-1 7 0 0,-3-10 0 15,0 9 0-15,4-5 0 0,-4 5 0 0,3-3 0 16,-3 4-53-16,0 5-9 0,0-6-2 0,0 0 0 15,3 6-21-15,-3 6-5 0,4-6-1 0</inkml:trace>
  <inkml:trace contextRef="#ctx0" brushRef="#br0" timeOffset="44069.527">13734 7384 1354 0,'0'0'38'0,"-4"6"10"0,-3 0-39 16,4 0-9-16,-1 0 0 0,0 0 0 0,-3-1 35 0,4-5 5 0,3 0 0 0,0 0 1 16,0 0-2-16,0 0-1 0,0 0 0 0,0 0 0 15,0 0 13-15,0 0 2 0,0 0 1 0,0 0 0 16,0 0-25-16,0 0-5 0,0 0 0 0,0 0-1 16,0 0-23-16,0 0 8 0,0 0-8 0,0 0 0 15,0 0-157-15,0 0-36 16</inkml:trace>
  <inkml:trace contextRef="#ctx0" brushRef="#br0" timeOffset="44294.443">13906 7328 1198 0,'0'0'26'0,"0"0"6"0,0 0 0 0,-3 9 3 0,3-9-35 0,0 9 0 16,0-3 0-16,0-6 0 0,0 0 32 0,0 0 0 15,0 0 0-15,0 0 0 0,0 0 4 0,0 0 1 16,0 0 0-16,0 0 0 0,3-6-37 0,1 0 0 16,0-6-12-16,-1 3-412 0,4 4-84 15</inkml:trace>
  <inkml:trace contextRef="#ctx0" brushRef="#br0" timeOffset="44535.824">14157 7402 1497 0,'0'0'32'0,"0"0"8"0,-7 6 0 0,0-6 4 0,7 0-36 0,-7 6-8 0,0-6 0 0,7 0 0 16,0 0 27-16,-4 0 3 0,4 0 1 0,0 0 0 15,0 0-6-15,0 0-1 0,0 0 0 0,0 0 0 16,0 0-24-16,0 0-20 0,0 0 3 0,0 0-476 16,0 0-95-16</inkml:trace>
  <inkml:trace contextRef="#ctx0" brushRef="#br0" timeOffset="45614.837">17332 7369 1177 0,'0'0'25'0,"0"0"6"0,0 0 1 0,0 0 2 0,0 0-34 0,0 0 0 0,0 0 0 0,0 0 0 16,0 0 60-16,0 0 4 0,0 0 2 0,0 0 0 15,0 0-34-15,0 0-8 0,0 0 0 0,0 0-1 16,0 0 4-16,0 0 1 0,0 0 0 0,0 0 0 16,0 0-45-16,4 6-9 0,-1 3-2 0,4 0 0 15,4 0 28-15,-1-3 0 0,1 5 0 0,-1-5 0 16,1 0 0-16,-4 0 0 0,4 0 0 0,-4 0 0 0,3 0 0 0,1-3 0 15,-4-3 0-15,0 0 0 0,4 0 8 0,-1-3 6 16,-3 0 2-16,4-6 0 0,-4 3-16 0,3-6 0 16,1 1 8-16,-4-4-8 0,4 0 0 0,-4-5-18 15,0 8 4-15,0-9 1 0,-4 4-3 0,1-1-1 16,-4 0 0-16,0 1 0 16,-4 2 17-16,1-3 0 0,-1 1 0 0,-3 5 0 15,-3-3 0-15,-1 3 0 0,0 1-8 0,1 5 8 16,-4 0-12-16,0 0 2 0,0 6 0 0,3 6 0 15,-3 0-24-15,3 0-5 0,1 0-1 0,-4 5 0 0,3 1 40 16,-3 6 0-16,0 2 0 0,0 4 0 16,3-9 24-16,4 8 12 0,-4 1 2 0,4-7 1 0,0 10-27 0,0-1-12 15,4-2 10-15,-1 5-10 0,4-11 14 0,0 8-3 16,0 1-1-16,0-4 0 0,7-5 0 0,-3-6 0 0,3 2 0 0,-4-5 0 16,8 6 23-16,-4-9 5 0,-7-6 1 0,11 6 0 15,-11-6-14-15,14 0-2 0,3 5-1 0,-3-5 0 16,8 0-10-16,-5 0-1 0,1 0-1 0,3 0 0 15,-3-5-10-15,3-1-17 0,0 0 4 0,0 0 1 16,0-3-76-16,1 0-14 16,-1 0-3-16,0-2-1 0</inkml:trace>
  <inkml:trace contextRef="#ctx0" brushRef="#br0" timeOffset="46057.334">17791 7264 1074 0,'-7'8'22'0,"-1"4"6"0,1 6-28 0,4-6 0 16,-4-1 0-16,3 10 0 0,1-3 10 0,3-1-10 16,-4 1 10-16,4 2-10 0,4-2 57 0,-4-3 6 15,3-1 1-15,1 7 0 0,-1-9 0 0,4-6 0 16,-3 3 0-16,3 5 0 0,0-5-52 0,0 3-12 15,0-6 0-15,-3 0 0 0,-4-6 54 0,7 5 8 0,-7-5 2 16,0 0 0-16,0 0-52 0,3-5-12 0,-3 5 0 0,4-6 0 16,-1-6 37-16,-3 6 5 0,0-6 1 0,-3 1 0 15,-1-4-18-15,1 3-3 0,-1-6-1 0,1 4 0 32,-4 2-68-32,3-6-13 0,-3 7-4 0,4-7 0 0,-5 3 52 0,1-2 12 15,0 5 0-15,0-9 0 0,0 9 9 0,4 1 5 0,-4-7 1 16,3 3 0-1,4 1-15-15,0 5 0 0,0-9 0 0,4 6-10 16,-1 1 10-16,4 2-10 0,0-3 10 0,0 0-10 0,4 1 10 0,-4 5-12 16,4-6 12-16,-1-3-12 0,4 9 24 0,0-5 5 0,4-1 1 0,0-6 0 15,-1 6-18-15,1 4 0 0,0-10 0 16,3 12 0-16,-4-6 0 0,5 4-20 0,-1 2 2 0,0 0 1 16,-3 6-15-16,-1 0-2 0,1-6-1 15,3 12-458-15,-3-6-92 0</inkml:trace>
  <inkml:trace contextRef="#ctx0" brushRef="#br0" timeOffset="46594.062">18299 7261 757 0,'0'0'21'0,"-7"0"6"0,-1 0-27 0,1 0 0 15,-3 0 0-15,3 0 0 0,-4 0 76 0,-3-3 9 0,3 3 3 16,1 0 0-16,-1 0 1 0,1 3 1 16,-1-3 0-16,1 3 0 0,3-3-33 0,-4 3-6 0,0-1-2 15,1 4 0-15,3 3-34 0,0-3-7 0,0 0-8 16,0 6 11-16,0-1-11 0,3-2 0 16,-3 9 0-16,3-6 0 0,-3 5 8 0,4-5 0 0,-1 9 0 0,1-10 0 15,3 13 1-15,0-12 0 0,-4 8 0 0,4 4 0 16,4-7 4-16,-4 10 1 0,3-15 0 0,4 5 0 15,-3-5-2-15,3-3-1 0,0 3 0 0,0-1 0 16,0 1-11-16,0-3 0 0,4-3 0 0,-4 0 8 16,3-3-8-16,-3 0 0 0,4-3 0 0,0 0 0 15,-1-6 43-15,4-3 6 0,-3 0 2 0,3 0 0 16,0-14-31-16,0 5-5 0,0-2-2 0,-3-4 0 16,3-8-13-16,-3 8 0 0,-4-2 0 0,0 2 0 15,0 1 0-15,-4 2 0 0,1-2 0 0,-4 5 0 16,0-6 0-16,-4 10 0 0,4-4 0 0,-7 3 0 0,4 4 0 15,-4 5 0-15,-4-6 0 0,4 0 0 16,-4 12 0-16,1-6-13 0,-1 6 4 0,-3 0 1 16,0 0 8-16,0 0-12 0,0 0 12 0,3 6-12 15,-3 0 12-15,4 0 0 0,-1 6 0 0,0-3-8 16,4 8 20-16,-3 1 4 0,-1-6 0 0,1 5 1 0,3 4-33 0,-1-4-8 16,1-2 0-16,0 3-1 0,0-1 25 0,4 1 0 15,3-3 0-15,-4-3 0 16,4-1-36-16,-3 1-3 0,3 0 0 0,3-6 0 15,1 0 5-15,-4-6 1 0,0 0 0 0,7 5-703 0</inkml:trace>
  <inkml:trace contextRef="#ctx0" brushRef="#br0" timeOffset="47073.382">18496 7214 1497 0,'0'0'32'0,"-7"8"8"0,4-2 0 0,-5 0 4 0,5 0-36 0,-4 6-8 0,3-3 0 0,-3 2 0 16,4 1 53-16,-1 6 9 0,1-1 2 0,-1-5 0 15,4 9-52-15,0-4-12 0,0-2 0 0,0 3 0 16,0-1 54-16,0 1 8 0,4-9 2 0,-4 6 0 16,3-1-52-16,-3 4-12 0,4-12 0 0,-1 3 0 15,1-1 0-15,-4 1 0 0,7-3 0 0,-7-6 0 16,0 0 0-16,0 0 0 0,3-3 0 0,4-6 0 15,-3 6 29-15,0-5 3 0,3-1 1 0,-4 3 0 16,4-6-53-16,-3-8-10 0,3 8-2 16,-4-6-1-16,1 1 33 0,-1-1 0 0,1-3 0 0,-1 4 0 15,4 5 0-15,-3-9 0 0,0 10 0 0,3-1 0 0,-4-6 10 16,4 9 9-16,-3 1 1 0,-1 2 1 0,4-3-33 0,-3 9-8 16,-4 0 0-16,0 0-1 0,3-6 21 15,-3 6 0-15,7 0 0 0,0 0 0 16,-7 0 0-16,4 6 0 0,3 0 0 0,0-3 0 0,0 5 0 15,0 1 0-15,0 9 0 0,0-6 0 0,0-1 0 16,-3 7 0-16,3-3 0 0,0 8 0 0,0-5 0 0,-3 3 0 16,3 2 0-16,0-5 0 0,-4 8 0 0,4-8 0 15,-3-1 0-15,-1 4 0 0,4-3 0 0,0-7 0 16,-3 4 0-16,3-6 0 0,-3 0 0 0,-1-3 0 0,-3 0 0 16,0-6 0-16,0 0 0 0,0 0 0 0,0 0 0 15,0 0 0 1,0 0-56-16,0 0-6 0,11 0-2 0,-11 0-477 0,3-6-96 0</inkml:trace>
  <inkml:trace contextRef="#ctx0" brushRef="#br0" timeOffset="47626.051">18810 6405 860 0,'0'0'19'0,"0"0"4"0,0 0 1 0,0 0 0 0,0 0-24 0,0 0 0 0,0 0 0 0,0 0 0 15,0 0 43-15,0 0 4 0,-3 9 1 0,3-3 0 16,3 6 12-16,-3-6 4 0,0 11 0 0,4 4 0 15,-4-4 16-15,3 7 3 0,-3 14 1 0,4-3 0 32,3 9-32-32,-4-11-5 0,4 11-2 0,0 3 0 0,4 3-36 0,-4-6-9 0,7 6 0 0,0-3 0 15,-3-3 0-15,3 0 0 0,0 0 0 0,0 3 0 16,0-3 20-16,0-8 3 0,-7 2 0 0,4-9 0 16,-4 4-14-16,4-10-9 0,-4 4 12 15,-4-1-12-15,4-2 12 0,-3-7-4 0,-1 4 0 0,1-3-8 16,-1 5 9-16,1-5-9 0,-4-7 0 0,0 10 9 15,0-3-9-15,0-7 0 16,0 4 0-16,-4-3 0 0,4 6-29 0,-3-7-8 16,3-2-2-16,0 0 0 0,0-9-21 0,0 0-4 0,0 0 0 15</inkml:trace>
  <inkml:trace contextRef="#ctx0" brushRef="#br0" timeOffset="48007.882">18620 7043 1267 0,'0'0'28'0,"0"0"5"0,-4-6 2 0,4-3 1 0,-3 4-36 15,3 5 0-15,0-6 0 0,0 6 0 0,0 0 58 0,0 0 5 0,7-3 1 0,3 0 0 16,-3 3-28-16,4 3-4 0,3-970-2 0,0 1943 0 16,4-971 3-16,-1 4 1 0,1-3 0 0,3 0 0 15,0 6-15-15,0-6-3 0,-3 0-1 0,3-6 0 16,0 0-24-16,1 0-5 0,-1 2-1 0,0-2 0 16,0-2 32-16,0 2 7 0,-3-6 0 15,0 0 1-15,3-6-17 0,-4 6-8 0,1-6 8 0,0 4-8 16,3-1 0-16,-7 0-16 0,4 3 3 0,-4-6 0 15,0 6-13-15,0 1-2 16,0-7-1-16,0 3 0 0,-3 3-18 0,-1 0-3 0,4 0-1 16,-3 0 0-16,0 6-121 0,-1-5-25 0,8-16-5 15,-1 12-1-15</inkml:trace>
  <inkml:trace contextRef="#ctx0" brushRef="#br0" timeOffset="52414.932">20119 7284 1314 0,'-4'12'37'0,"-3"-12"8"16,4 6-36-16,-1 0-9 0,1-6 0 0,-4 6 0 16,3-1 53-16,1-2 9 0,-1 3 2 0,1-3 0 15,-1 6-2-15,-3-3 0 0,0 6 0 0,0-6 0 16,0-1-48-16,0 1-14 0,0 6 0 0,0-3 8 16,-4 3 38-16,4-6 8 0,-4 5 2 0,1 1 0 15,-1-3-36-15,1 3-8 0,-1 5 0 0,-3 1-1 16,3-6-11-16,1 2 0 0,-4 10 0 0,3-6 0 15,4-7 0-15,-3 1 0 0,2-3 0 0,1 3 0 0,-3-1 0 0,6 1 0 16,1-6-9-16,-1 3 9 0,4 0 0 0,4-1 0 0,-4-2 0 0,3 0 0 16,4 0-8-16,-3-6 8 0,3 0 0 0,4 0 0 15,-1-6 0-15,1 6 0 0,3-12 0 0,-4 7 0 16,4-4 0-16,1 0 0 0,-1 0 0 0,0-8 0 16,0 5 20-16,0-9-1 0,0 4-1 0,0-7 0 15,0 1-29-15,0 2-5 0,1-11-2 0,-1 8 0 16,0-11 45-16,-4 2 9 0,5-5 1 0,-5-3 1 15,1 3-17-15,-4-12-3 0,-4 9-1 0,4-9 0 16,0 6-9-16,-3 2-8 0,-1 4 12 0,-3 0-12 16,4-3 8-16,-4 9-8 0,0-10 0 0,-4 4 0 15,4 0 0-15,-3 9 0 0,-1-10 0 0,1 10 0 16,-1 2 0-16,1-2 0 0,-1 11 0 0,-3-2 0 16,4 8-14-16,-1-6 3 0,1 7 1 0,-1 2 0 15,4 9 0-15,0 0 0 0,0 0 0 0,0 0 0 16,0 0-2-16,0 0 0 0,0 0 0 0,0 0 0 15,0 6 2-15,-3 0 0 0,3 8 0 0,-4-8 0 16,4 12 10-16,0-6 0 0,0 8 0 16,0-2 0-16,0 11-18 0,4-2 2 0,-1 8 0 15,1 3 0-15,3-3 16 0,-4 4 0 0,1-1 0 0,-1 3 0 16,4 3 0-16,-3 0 0 0,-4-3 0 0,3 6 0 16,-3 1 0-16,0-4 0 0,0-3 0 0,0 3 0 15,-3 0 0-15,3-12 0 0,0 4 0 0,-4-1 0 16,4-3 0-16,0-2 0 0,-3 2 0 0,3-11 0 15,0 2 0-15,-4-5 0 0,1 2 0 0,3-8 0 16,-4 6 0-16,4-7 0 0,-3 4 0 0,3-6 0 16,0 3 0-16,3-4 0 0,-3 4 0 0,4-6 0 15,-1 0-12-15,-3 0 0 0,0-6 1 0,0 0 0 16,4 0-35-16,-4 0-7 0,0 0-2 0,7 0 0 16,-7 0-108-16,7-6-21 0</inkml:trace>
  <inkml:trace contextRef="#ctx0" brushRef="#br0" timeOffset="52960.245">20278 7443 1094 0,'0'0'23'0,"0"0"5"16,0 0-28-16,0 0 0 0,0 0 0 0,0 0 0 15,0 3 56-15,3 3 7 0,-3 0 1 0,4 0 0 16,-1-1 20-16,1 7 5 0,3-6 1 0,-4 0 0 16,-3-6-33-16,7 6-6 0,0-6-2 0,1 0 0 15,-1 6-13-15,0-6-4 0,0 3 0 0,-4 0 0 16,4-3-15-16,0 0-3 0,0-3-1 0,0 0 0 15,1-3-4-15,-1 0-1 0,-4 0 0 0,1 0 0 16,-1-6-8-16,1 4 0 0,-1-1 0 0,-3 0 0 16,0-3 13-16,0 0 1 0,0 1 0 0,-3 2 0 15,-1 0-22-15,1 0-5 0,-1-3-1 0,1 7 0 16,-1-1 1-16,-3 0 0 0,0 0 0 0,3 0 0 0,-3-3 13 0,0 6-11 0,4 3 11 16,-4 0-10-16,0 0 10 0,3 0 0 0,-3 3 0 15,0 3-8 1,0-3 8-16,3 3 0 0,4-6-9 0,-7 6 9 15,4 0-10-15,3 0 10 0,-4 5-13 0,1-2 5 16,3 3 8-16,0 0-10 0,0 5 10 0,0 1-10 0,0-3 10 0,0 2 0 0,3 1 0 16,1-3-8-16,-1 2 8 0,1 1 0 15,3-6 0-15,-4 5 0 0,5-5 0 0,-1-3 0 0,-4 3 0 0,4-6-8 16,0 11 8-16,0-11 0 0,0 6 0 0,0-3 0 16,4 2 0-16,-4-5-10 0,4 0 10 0,-1 0-10 15,1 0-28-15,-1-6-6 16,1 0 0-16,3 0-1 0,-3-6-110 0,3-6-21 15,0-5-5-15</inkml:trace>
  <inkml:trace contextRef="#ctx0" brushRef="#br0" timeOffset="53405.156">20860 6488 1212 0,'-14'5'25'0,"14"-5"6"0,-7 6-31 0,0 6 0 0,3-9 0 0,0 6 0 16,-3-3 54-16,4 8 5 0,-1-8 1 15,1 6 0-15,-1 0 2 0,4 5 1 0,0-2 0 0,-3 3 0 16,3 2-22-16,3-2-4 0,-3 5-1 0,4 1 0 16,3 8-27-16,-4-5-9 0,4 8 0 0,-3 0 0 15,3 4 24-15,0-1-1 0,0-3-1 0,0 9 0 16,0 0-8-16,0 3-2 0,0-3 0 0,0 0 0 16,-3-2-2-16,3-4-1 0,0 0 0 15,-3-6 0-15,-1 4 5 16,1-7 1-16,-4 3 0 0,3-5 0 0,-3-4 4 0,0 1 1 0,4-6 0 15,-4 2 0-15,0-2 3 0,3-6 1 0,-3-1 0 0,0 1 0 16,0-3-13-16,0-3-3 0,0-6 0 0,0 0 0 16,0 0-8-16,0 0 0 0,0 0 0 0,0 0 0 15,0 0-28-15,0 0-10 0,0 0-2 0,0 0-1 16,0 0-126-16,0 0-25 0,0 0-4 0,0 0-2 0</inkml:trace>
  <inkml:trace contextRef="#ctx0" brushRef="#br0" timeOffset="53971.51">21241 7337 1497 0,'0'0'32'0,"0"0"8"0,0 0 0 0,0 0 4 0,0 0-36 0,0 0-8 0,0 0 0 0,0 0 0 15,0 0 53-15,0 0 9 0,-7 3 2 0,-4 3 0 16,8 0-1-16,-4-6 0 0,-1 12 0 0,-2-7 0 16,3 1-35-16,0 3-6 0,0-3-2 0,3 0 0 15,-3 0-12-15,0 6-8 0,0-7 8 0,4 1-8 16,-5 6 0-16,5-3 0 0,-4 0 0 0,3 0 0 15,1 8 0-15,3-5 0 0,0 0 0 0,0-3-8 16,0 5 8-16,0 1 0 0,3-3 0 0,1-1 0 16,3 1 0-16,0-3 0 0,-3 3 0 0,-1-6 0 15,-3-6 0-15,11 6 0 0,-11-6 0 16,7 0 0-16,-7 0 0 0,10-6 14 0,-3 6-3 0,4-6-1 16,-8-3 0-16,4 0 0 0,-3-6 0 0,0 10 0 15,-1-7-10-15,1 0 12 0,3 3-12 0,-4-3 12 16,-3 7-12-16,4-1 0 0,-4 0 0 0,0-6 8 15,0 6-8-15,-4 0 0 0,4 0 0 0,0 6 0 16,-3-3 0-16,3 3 0 0,0 0 0 0,-4-2 0 16,4 2-9-16,0 0 9 0,0 0-12 0,0 0 12 15,0 0-38-15,0 0-1 0,0 0 0 0,0 0 0 16,-3 5 39-16,3 7 0 0,-4-6 0 0,4 0 0 16,0 0 0-16,0 0 0 0,0 0 0 0,4 2 0 15,-4 10 8-15,3-12 8 0,1 12 3 0,3-7 0 0,-4-2-31 16,1 3-5-16,3 0-2 0,-4-6 0 0,1-1 19 15,3-5 0-15,0-5 0 0,0 5 0 16,0 0-106-16,0-6-18 0,4 6-3 0</inkml:trace>
  <inkml:trace contextRef="#ctx0" brushRef="#br0" timeOffset="55007.973">22017 7425 874 0,'0'0'19'0,"-11"0"4"0,4-6 1 0,0 6 1 0,0 0-25 0,0 0 0 0,0-5 0 0,0 5 0 16,0-6 79-16,3 6 10 0,-3-6 3 0,0 0 0 15,0 0-22-15,0 3-4 0,0 0-1 0,7 3 0 16,0 0-6-16,-3-3-2 0,3 3 0 0,-7 0 0 15,7 0-37-15,0 0-8 0,0 0-2 0,0 0 0 16,0 0-10-16,0 0 0 0,-8-6 0 0,8 6 0 16,0 0 0-16,0 0 0 0,-7 9 0 0,7-9 0 0,0 6 0 15,-3 3 0-15,3-6-11 0,0 9 11 0,0-7 0 16,3 1-8-16,1 0 8 0,-1 0 0 16,1 0 0-16,3-3 0 0,0 3 0 0,0-3 0 0,4 0 0 0,-1 0 0 15,4 0 0-15,-3-3 0 0,3 0 0 16,0 0 0-16,4-3 0 0,-4 3 8 15,0-6-8-15,0 0 0 0,0 0 8 0,0 0-8 16,-3-6 11-16,0 6-3 0,-1 1 0 0,1-7 0 16,-4 6-8-16,0-3 10 0,0-3-10 0,0 6 10 15,-3-5-10-15,-1 5 0 0,1-6 0 0,-4 3 0 16,0 0 0-16,0 6 0 0,0 3 0 0,-4-5 0 16,4 5 0-16,-3 0 0 0,-1 0 0 0,-3 0 0 15,0 0 36-15,0 0 6 0,0 0 1 0,0 5 0 16,3-2-43-16,-3 3 0 0,7 12 0 0,-3-6 0 0,-1-1 0 15,1 10 0-15,3 3-9 0,0-1 9 0,0-2 0 0,0 8 0 16,3-8 0-16,1 8 0 0,3-11 0 0,-4 2 12 0,1 4-1 16,-1 5-1-16,8-5-10 0,-4 8 8 0,-4-11-8 15,1 2 8-15,-1-11 4 0,1 8 1 16,-4-5 0-16,4 6 0 0,-4-4-13 0,3 1 0 0,-3 3 0 0,4 2 0 16,-4 4 0-16,0-4 0 0,0-5 0 0,0 8 0 15,0 4 0-15,0-13 0 0,0 10 0 0,-4-4 0 16,1-5 0-16,-1 8 0 0,4-8 0 0,-4 5 0 15,-3-8 0-15,4 9 0 0,-1-13 0 0,-3 4 0 16,4 3 0-16,-4-1 0 0,3-8 0 0,-3 9 0 16,4-6 21-16,-4-1 2 0,3 1 0 0,-3-3 0 15,3-3-23-15,1 0 0 0,-1 0 0 0,1-1 0 16,-1-5-14-16,-3 0-7 0,4-5-2 0,-4 2 0 16,3-6 53-16,-3 3 10 0,0-3 3 0,-4-3 0 0,1 1-27 0,-1-10-4 15,1 9-2-15,-1 1 0 0,1-7-10 16,-5 0 0-16,5 4 0 0,-1-4 0 0,-3 6-10 0,4-8-4 15,-5-4-1-15,5 6 0 16,-4-11-29-16,3 8-5 0,1-2-2 0,-1-4 0 16,4 4-64-16,0-1-13 0,0-2-2 15,3 2-358-15,1-2-71 0</inkml:trace>
  <inkml:trace contextRef="#ctx0" brushRef="#br0" timeOffset="55419.831">22363 7337 1267 0,'0'0'28'0,"0"0"5"0,0 0 2 0,0 0 1 0,0 0-36 0,0 0 0 0,0 0 0 0,0 0 0 16,-4 9 58-16,1-3 5 0,-1 0 1 0,0 5 0 15,1 4 1-15,-1-3 1 0,4 0 0 0,-3 5 0 16,3-5-37-16,0 3-7 0,-4 2-2 0,1 1 0 16,3 0-2-16,0 2-1 0,0-2 0 0,0-6 0 15,3-1 7-15,-3 4 0 0,4-6 1 0,-4 0 0 16,3-3-25-16,1 0 0 0,3 5 0 0,-3-5 0 15,3 0 0-15,0 0 0 0,3-3 0 0,1 0 0 16,-4-3 0-16,3-6 0 0,1 0 0 0,0 0 0 16,-1-6 0-16,4 1 0 0,-3-1 0 0,-1-3 0 15,1 3 0-15,-4-5 0 0,0 5 0 0,0-9 0 16,0 10-48-16,0-7-14 0,0 0-3 0,-3 4-1 16,-1 2-150-16,-3-6-31 0</inkml:trace>
  <inkml:trace contextRef="#ctx0" brushRef="#br0" timeOffset="55676.416">22655 7419 1552 0,'0'0'44'0,"-7"12"10"0,4 0-43 0,-1-6-11 0,4 6 0 0,-3 2 0 16,-1 4 27-16,1-3 3 0,3 2 1 0,-4 1 0 16,8 0 1-16,-4-4 1 0,3-5 0 0,-3 0 0 15,4 3-21-15,-4-6-12 0,3 5 12 0,-3-5-12 16,0-6 8-16,0 0-8 0,0 0 0 0,0 0 0 16,0 0-53-16,0 0-15 0,7-6-2 0</inkml:trace>
  <inkml:trace contextRef="#ctx0" brushRef="#br0" timeOffset="55855.645">22504 6887 1384 0,'0'0'39'0,"0"0"9"16,0 0-38-16,0 0-10 0,0 0 0 0,0 0 0 0,0 0-17 15,0 0-6-15,-7 0-1 0,7 0 0 16,0 0-16-16,0 0-3 0,0 0-1 0</inkml:trace>
  <inkml:trace contextRef="#ctx0" brushRef="#br0" timeOffset="56170.786">22842 6661 980 0,'4'6'20'0,"3"6"5"0,-4 5-25 0,5-5 0 0,-5 9 0 0,4-4 0 0,-7-2 80 0,4 8 10 16,-1 1 2-16,1 2 1 0,-1 10-1 0,1-10-1 15,-4 9 0-15,0 4 0 0,3 2-41 0,-3-3-8 16,4 3-2-16,-4 3 0 0,0 0-9 0,0 0-3 15,0-5 0-15,-4 2 0 16,4-6 2-16,-3-3 0 0,3 1 0 0,0-4 0 0,0-5-14 16,0 2-4-16,3-2 0 0,-3-10 0 0,0 10-12 0,4-12 0 15,-4 5 0-15,3-5 0 16,1-3 0-16,-4 3-15 0,0-12 2 0,0 0 0 16,0 0-49-16,7 0-10 0,-7 0-1 0,0 0-717 0</inkml:trace>
  <inkml:trace contextRef="#ctx0" brushRef="#br0" timeOffset="56402.592">22835 7269 1267 0,'0'0'28'0,"0"0"5"0,0 0 2 0,0 0 1 0,0 0-36 0,0 0 0 0,0 0 0 0,4 3 0 16,3 0 36-16,0 0 0 0,0-3 0 0,4 0 0 15,-4 6 21-15,3-6 5 0,1-6 1 0,-1 3 0 16,5 3-46-16,-1-3-9 0,0 3-8 0,0-3 12 16,0 3-43-1,0-2-8-15,0-1-1 0,0 0-1 0,-3 3-19 0,3 0-3 0,-3 3-1 0,3-3-537 16</inkml:trace>
  <inkml:trace contextRef="#ctx0" brushRef="#br0" timeOffset="56800.612">23163 7325 1267 0,'0'0'28'0,"0"0"5"0,0 0 2 0,0 0 1 0,0 0-36 0,0 0 0 16,0 0 0-16,0 0 0 0,-3-3 102 0,3 3 14 15,0 0 2-15,0 0 1 0,-7 0-88 0,0 3-18 16,7-3-3-16,-7 3-1 0,0 6 34 0,3 0 6 16,-3-3 2-16,4 6 0 0,-5-7-31 0,5 7-5 15,-1-3-2-15,1 0 0 0,-1 6-13 0,1-4 0 16,3 1 0-16,-4-3 0 0,4 3 0 0,0-1 0 0,0 1 0 0,4 0 0 15,-4-6 0-15,3 0 0 16,-3-6 0-16,0 0 0 0,0 0 54 0,7 0 8 16,0 0 2-16,1 0 0 0,-1-6-52 0,0 6-12 0,0-12 0 0,0 0 0 15,-4 1 0-15,4 2 0 0,-3-3 0 0,3 6 0 16,-4-6 0-16,1 6 0 0,0-5 0 0,-4 5 0 16,0 6 0-16,3-6 0 0,-3 0 0 0,0 6 0 15,0 0 0-15,0 0 0 0,0 0 0 0,0 0 0 16,0 0 0-16,0 0 0 0,0 0 0 0,0 6 0 15,0 6-10-15,4-1 2 0,-1-5 0 0,1 12 0 16,-1 0 8-16,-3 8 0 0,4-8 0 0,-1 5 0 16,1-2 0-16,3-4 0 0,0-8 0 0,0 3 0 15,0 0 0-15,0 0 0 0,-3-1 0 0,3-11-8 16,3 0-37 0,1 0-7-16,-1 0-2 0,1 0 0 0,-1-6-146 15,1-5-28-15,7-19-7 0,-1 4-1 0</inkml:trace>
  <inkml:trace contextRef="#ctx0" brushRef="#br0" timeOffset="57157.497">23357 7272 1411 0,'0'0'31'0,"0"12"6"0,0 0 2 0,-3-6 1 0,-1 6-32 0,4-7-8 16,0 7 0-16,-3 3 0 0,3-3 60 0,0 5 12 15,0-5 1-15,3 3 1 0,-3-3-6 0,0-1 0 16,0 7-1-16,4-9 0 0,-4 3-27 0,3 5-4 15,-3-5-2-15,4-6 0 0,-4 3-18 0,0-3-4 16,0-6-1-16,0 0 0 0,0 0-3 0,0 0-8 0,0 0 12 16,0 0-4-16,0 0 0 0,0-9 0 0,0-3 0 0,0 0 0 15,-4-8-8-15,4 5-11 16,0 0 3-16,4-2 0 0,-4-7-8 0,3 3-2 16,-3 4 0-16,4-10 0 0,0 10 9 0,-4-7 9 15,3 4-13-15,1 8 5 0,-4-6 8 0,3 1 0 16,-3 5 0-16,4 3 0 0,-1-3 0 0,1 6 0 0,-4 0 0 0,0 6 0 15,0 0 0-15,0 0 9 0,0 0-9 0,0 0 0 16,7 0 0-16,-7 0 0 0,3 0 0 0,4 0 0 16,0 6 0-16,0 0 0 0,1-6 0 0,2 0 0 15,1 6-15-15,-1-6-3 0,1 0-1 0,-1 0 0 16,5 0-87-16,2 0-18 16,1 0-3-16,-1 0-1 0</inkml:trace>
  <inkml:trace contextRef="#ctx0" brushRef="#br0" timeOffset="57579.433">23601 7296 1267 0,'0'0'28'0,"-4"6"5"0,4-6 2 0,-3 6 1 0,3 5-36 0,0-8 0 16,0 3 0-16,0-6 0 0,0 9 101 0,0-9 14 15,3 9 2-15,-3-9 1 0,7 0-35 0,-3 0-7 16,3 0-2-16,0-6 0 0,4-3-28 0,-1 6-6 16,-3-3 0-16,4-2-1 0,3 2-25 0,-3 0-5 15,-1-12-1-15,-3 9 0 16,4-2-44-16,-1 5-8 0,1-6-3 0,-4 0 0 0,-4 0 18 0,5-2 3 0,-5 8 1 0,1-6 0 31,-4 12-11-31,0 0-3 0,0 0 0 0,0 0 0 16,0 0-71-16,-4-6-14 0,-3 6-4 0,0 0 0 0,0 6 103 0,-4-6 25 0,4 9 0 0,0-3 0 15,0 0 46-15,-3 5 14 0,3 1 4 0,-4 6 0 16,4-6 0-16,-4 2 0 0,4 4 0 0,0 0 0 16,-3-7-19-16,6 10-3 0,4-9-1 0,-3-1 0 15,3 4-14-15,0-6-3 0,-4 6-1 0,4-9 0 16,4 5 25-16,-1-5 6 0,1 6 1 16,3-3 0-16,0-3-38 0,0 0-7 0,7-1-2 0,-4 7 0 15,5-6-8-15,2 0 0 0,-3 0 0 0,4 0 0 16,0-3-107-16,-1 3-13 15,4-1-4-15</inkml:trace>
  <inkml:trace contextRef="#ctx0" brushRef="#br0" timeOffset="58569.253">26737 6899 850 0,'-3'-3'24'0,"-5"0"6"16,1-3-30-16,4 6 0 0,-4 0 0 0,3-6 0 15,-3 6-12-15,4-5-8 0,-1 5-1 0,-3 0-1 16,7 0 56-16,-3-6 11 0,3 6 3 0,-4 0 0 16,1-6 91-16,-1 0 18 0,0 6 4 0,4 0 1 0,-3 0-78 15,3 0-16-15,-7-6-4 0,0 6 0 16,0 0-16-16,7 0-4 0,-4-6-1 0,-3 6 0 16,0 6-11-16,4-6-3 0,-4 0 0 0,-1 6 0 0,1-6-29 0,0 12 0 0,0-12-13 0,-3 6 4 15,3-1 33-15,-4 1 8 0,-3 3 0 0,3 0 1 16,-3 6-25-16,4-4-8 0,-1 1 0 15,1-3 0 1,-1 3-21-16,0 0-11 0,4-1-3 0,0-5 0 0,0 12 56 0,0-12 11 16,0 2 3-16,0 4 0 0,4 0-35 0,-1 0 0 15,0 0 0-15,4-7 0 0,-3 4 0 16,3 3 0-16,3 0 0 0,-3-6 0 0,4 5-9 0,-4-2 9 16,4 3-8-16,3 6 8 0,-4-13 0 0,4 7 0 0,-3 3 0 0,3-6 0 15,0 0 0-15,-4-4 0 0,1 1 0 0,3 0 0 16,-4-6 0-16,5 6 0 0,-1 0 0 0,0-6 8 15,0 0-32-15,0 0-5 0,0 0-2 16,0-6 0-16,3 0 60 0,1 6 12 0,-4-6 3 0,4 6 0 16,-1-6-33-16,1 6-11 0,-1 0 0 0,1 6 9 15,0-6-9-15,-4 0 0 0,0 0 0 0,3 6 0 16,-3 0 0-16,4 0 0 0,-4 6-8 0,0-6 8 16,0 5 0-16,-3 4 0 0,3 3 0 0,-4-7 0 15,1 7 0-15,-1-3 0 0,-3 2 0 0,0-2 8 16,-3 0 0-16,-1 0 0 0,1-4 0 0,-4 7 0 15,3-9 1-15,1 3 0 0,-1-1 0 0,-3 1 0 16,0-6-9-16,0 0 0 0,0 0 0 0,0-6 0 16,0 0 0-16,-4 0 0 0,4 0 0 0,-4-6 0 0,1 6 0 15,-1-12 0-15,1 6 0 0,-1-9 0 16,1 4 0-16,-1-1 0 0,-3 0 0 0,3 0 0 0,4 1 0 16,-3-4 0-16,3 6 0 0,3 0 0 15,-3-2-49-15,3 5-12 0,-3 0-3 0,4 0 0 16,3 6-135-16,0 0-27 0,0 0-6 0</inkml:trace>
  <inkml:trace contextRef="#ctx0" brushRef="#br0" timeOffset="59170.255">27030 7128 1552 0,'0'0'44'0,"0"0"10"15,0 0-43-15,0 0-11 0,0 0 0 0,0 0 0 16,0 0 53-16,0 0 9 0,0 0 2 0,0 0 0 16,0 0 0-16,0 0 0 0,-7 0 0 0,-4 6 0 15,4-6 0-15,0 0 0 0,-3 0 0 0,2 3 0 16,1-3-27-16,0 3-5 0,7-3 0 0,-10 3-1 15,-1 3 1-15,1-6 1 0,3 3 0 0,-4 0 0 16,0 3-33-16,-3 0 0 0,7-1 0 0,-3 1 0 16,3 6-16-16,-4 0-11 0,4 3-1 0,0 2-1 15,3-5 19-15,-3 3 10 0,4-1-10 0,-1 7 10 16,1-9-30-16,-1 2 0 0,4 4 0 0,0 0 0 16,0-7 30-16,0 4 0 0,4-3 0 0,-1 0 0 0,1-6 0 15,-1-1 0-15,1 1 0 0,-1 6 0 0,4-12 45 0,-3 0 15 16,3 0 4-16,0 0 0 0,0-6-52 0,0 0-12 15,0 6 0-15,0-6 0 0,0-5 0 16,0-1 0-16,0 0 0 0,0-3 0 0,-3-2 0 0,3 5 0 16,-3-6 0-16,-1 10 0 0,1-4 0 0,-1 0 0 0,1-3 0 0,-1 7 0 15,-3-1 0 1,4 3 0-16,-4-6 0 0,0 0 0 0,0 6 0 16,0 6 0-16,0 0 0 0,0 0 0 0,0 0 0 0,0 0 0 0,0 0 0 0,0 0 0 31,0 0-48-31,0 0-13 0,0 0-3 0,0 0 0 0,0 0 52 0,0 12 12 0,0 0 0 0,0 0 0 15,-4-3 0-15,4 2 0 0,0 7 0 0,-3-6 0 16,3-1 48-16,0 7 13 0,0-3 3 0,0-3 0 16,0-1-52-16,3 1-12 0,-3 0 0 0,4 3 0 15,-1-10 0-15,-3 7 0 0,4 0 0 0,-1-6 0 16,4 0-19-16,0-3-6 0,1 0-2 0,2 0 0 16,1-1-8-16,-1-2-1 0,4-2-1 0</inkml:trace>
  <inkml:trace contextRef="#ctx0" brushRef="#br0" timeOffset="59593.828">27252 7302 1552 0,'0'0'44'0,"0"0"10"0,0 0-43 15,0 0-11-15,0 0 0 0,-3 6 0 0,3 0 53 0,-4 2 9 0,4-2 2 16,0 6 0-16,0 0 0 0,0-6 0 0,4 0 0 16,-1-1 0-16,-3 1-52 0,4 6-12 0,-1-3 0 0,-3 3 0 15,4-6 0-15,-1 5 0 0,-3-5 0 0,4 6 0 16,-1-9 38-16,-3 6 5 0,7-3 1 0,-7-1 0 16,4 4-20-16,-1-3-3 0,1 0-1 0,3 0 0 15,-4 0-20-15,5 0 0 0,-1-6 0 0,3 3 0 16,-3-3 42-16,4 0 4 0,-1-3 1 0,1 3 0 15,0-6-24-15,-4 0-5 16,3-6-1-16,-3 0 0 0,4 4-17 0,-4-4 0 16,3 0 0-16,-2-6 0 0,-1 7 55 0,0-1 7 0,0-3 2 0,0 3 0 15,-4-5-74-15,1 2-14 16,-4-3-4-16,0 7 0 0,0-13 45 0,-4 7 9 0,4-4 2 0,-3 3 0 16,-4-2-82-1,3 2-16-15,-3 0-3 0,0 1-1 0,0-4 30 0,0-2 5 0,0-1 2 0,0 4 0 16,3 2-48-16,-3 0-10 0,4 4-1 0,-1 2-1 15,4 6-131-15,0 6-27 0</inkml:trace>
  <inkml:trace contextRef="#ctx0" brushRef="#br0" timeOffset="60075.679">27584 7155 1337 0,'0'0'28'0,"3"6"6"0,1 0-34 0,-1-1 0 0,1 1 0 0,-1 0 0 15,1 6 58-15,-1-6 5 0,1 3 1 0,-1 2 0 16,1 1 51-16,3 0 10 0,-3-6 3 0,-1 6 0 16,1 2-103-16,-4 4-25 0,3-6 0 0,-3-1 0 15,4 1 56-15,-4 9 5 0,0-15 2 0,3 5 0 16,-3 4-50-16,0-6-13 0,0 0 0 0,0-3 0 15,0 0 0-15,0-1 0 0,0-5 0 0,0 0 0 16,0 0 56-16,0 0 7 0,0 0 1 0,0 0 0 16,0 0-52-16,0 0-12 0,0 0 0 0,0 0 0 15,0 0 0-15,-3-5 0 0,3-1 0 0,0 0 0 16,-4 0 0-16,4-3 0 0,0 3 0 0,0-6 0 16,0 7 54-16,0-7 8 0,0 6 2 0,0-9 0 15,0 9-52-15,-3 0-12 0,-1-5 0 0,4 5 0 16,-3-6 0-16,-1 0 0 0,4 1 0 0,-4 2 0 15,1-3 0-15,3 0 0 0,-4 0 0 0,4 1 0 16,0 2 0-16,-3-3 0 0,3 6 0 0,0-6 0 16,3 7-48-16,-3-7-13 0,0 6-3 0,4-3 0 15,-1 3 52-15,5-5 12 0,-5 5 0 0,4 0 0 16,-3 0 12-16,3 0 6 0,0 0 1 0,0 6 0 16,0-3-50-16,0 0-9 0,0 0-3 0,4 3 0 15,-1-3-8-15,-3 0-1 0,4 3-1 0,-1 0 0 16,-3 0-86-16,4 0-17 0,0 0-3 0</inkml:trace>
  <inkml:trace contextRef="#ctx0" brushRef="#br0" timeOffset="60623.785">27982 7172 1314 0,'0'0'37'16,"0"0"8"-16,0 0-36 0,0 0-9 0,-3 0 0 0,3 0 0 16,-7 6 104-16,0-6 20 0,0 0 3 0,0 0 1 15,0 0-20-15,-1 0-4 0,1 0-1 0,0 0 0 16,7 0-63-16,-7 0-12 0,0 0-2 0,7 0-1 16,-10 6-25-16,3-6 0 0,3 6 0 0,-3 0 0 15,0 0 0-15,3 0 0 0,-3 0 0 0,0 8 0 16,4-8 0-16,-1 6 0 0,1 0 0 0,-1-3 0 15,1 2 0-15,-1 7 0 0,4-6 0 0,-3-1 0 16,3 1 36-16,0 3 3 0,0-3 0 0,0-1 0 16,0-5-25-16,3 3-5 0,1-3-1 0,-1 0 0 15,1-3 8-15,-1 6 0 0,1-9 1 0,3 6 0 16,0-6-17-16,-4 0 0 0,4 0 0 0,1-6 0 16,-1 6 55-16,-4-6 7 0,1 3 2 0,3 0 0 0,-4 0-52 15,4-3-12-15,0 3 0 0,-3-6 0 0,3 9 0 0,-4-6 0 16,5 1 0-16,-1-7 0 15,-4 6-48-15,4 0-13 0,-3-6-3 0,3 3 0 0,-4 4 52 16,-3-1 12-16,4-6 0 0,-4 0 0 0,3 6 0 0,-3-3 0 16,0 4 0-16,0-1 0 15,0 0-54-15,-3 0-8 0,-1-6-2 0,1 6 0 0,-1 0 52 0,-3-5 12 16,4 2 0-16,-4 3 0 0,0 0 0 16,3 0 0-16,-3 0 0 0,0 0 0 0,0 6 0 0,0 0 0 0,-4 0 0 15,4 0 0-15,0 6 0 0,-4-6 0 0,1 6 0 0,-1 0 0 16,4 0 0-16,0 3 0 0,-3 3 0 15,3-1 0-15,0 7 0 0,-1-12 0 0,5 6 0 0,-1-1 0 32,1 4-72-32,-1-3-12 0,4 0-3 0,0-4 0 0,0 1-117 0,4 6-23 0</inkml:trace>
  <inkml:trace contextRef="#ctx0" brushRef="#br0" timeOffset="61081.546">28078 7123 1337 0,'-4'14'28'0,"1"-2"6"0,3 0-34 15,0-6 0-15,0 5 0 0,-4 1 0 0,4 3 58 0,0-3 5 0,-4 5 1 0,4-5 0 16,0 3 51-16,0-4 10 0,0 7 3 15,-3 0 0-15,3-7-103 0,-4-2-25 16,4 9 0-16,-3-12 0 0,3 6 56 16,0-7 7-16,-4 1 1 0,4 3 0 15,0-9-52-15,0 3-12 0,0-3 0 0,0 0 0 0,0 0 54 0,0 0 8 0,0 0 2 0,0 0 0 16,0 0-52-16,4-12-12 0,-4 1 0 0,3-1 0 16,1 0 0-16,-1-3 0 0,1 4 0 0,0-1 0 15,-1 0 0-15,1-3 0 0,-1 1 0 0,1 5 0 16,3-9 0-16,-4 12 0 0,1-5 0 0,3 2 0 15,-4 3 0-15,1 3 0 0,-1-6 0 0,-3 9 0 16,0 0 0-16,4 0 0 0,-4 0 0 0,0 0 0 16,0 0 0-16,0 0 0 0,7 0 0 0,-4 0 0 15,-3 0 0-15,8 6 0 0,-1-3 0 0,-4 0 0 16,4 3-17-16,0 0-7 0,-3 2 0 0,3 4-1 16,0-6 5-16,-4 0 0 0,1 0 1 0,3 0 0 15,-3 0-29 1,-1 2-5-16,-3 4-2 0,4 0 0 0,-4-6-13 0,3 0-2 0,-3-6-1 0</inkml:trace>
  <inkml:trace contextRef="#ctx0" brushRef="#br0" timeOffset="61544.578">28198 6443 1337 0,'0'0'28'0,"0"0"6"0,0 0-34 0,0 0 0 0,0 0 0 0,0 0 0 16,0 0 0-16,0 6 0 0,0 3 0 15,0 0 0-15,0 0 109 0,3-3 15 0,-3 5 4 0,4-5 0 16,-4 0-60-16,3 6-12 0,1-3-3 0,-1 8 0 16,1-5-3-16,3 9-1 0,-4 2 0 0,4 1 0 15,-3 2-18-15,3 4-4 0,0-1-1 0,0 3 0 16,-3-8-10-16,-1 8-1 0,4-2-1 0,-3 2 0 16,-1 3-14-16,1 3 0 0,3-5 0 0,-4 14 0 15,4-9 0-15,-3 0-18 0,-1-2 2 0,1-4 1 16,-4 3 15-16,3-8 0 0,-3 8 0 15,4-9 0-15,-4 4 16 0,4-1 5 0,-4-2 2 0,3 2 0 16,1-3-15-16,-1 1-8 0,-3-4 10 0,4 1-10 16,-1-12 0-16,-3 2-10 0,7 4 0 0,-3-6 0 15,-1 0-17-15,1 2-3 0,-1-5-1 16,4 6 0-16,-3-9-16 0,-1 0-3 0,1-1-1 0,-4-5 0 16,0 0-164-16,3-5-33 0</inkml:trace>
  <inkml:trace contextRef="#ctx0" brushRef="#br0" timeOffset="61879.037">28046 6999 1094 0,'-11'18'23'0,"8"-12"5"0,3-6-28 0,-4 5 0 0,4-5 0 0,-3 9 0 16,3-9 108-16,0 0 16 0,3 6 3 0,-3-6 1 15,4 6-15-15,-1-6-2 0,4 6-1 0,-3 0 0 16,3-6-32-16,3 0-6 0,1 0-2 0,0 0 0 16,3 0-46-16,0 0-10 0,0 0-2 0,0 0 0 15,0 0 16-15,0 0 4 0,0 0 0 0,4 0 0 16,-4-6-20-16,4 0-4 0,-4 6-8 0,7-6 12 16,-3 0-12-16,-1-6 0 0,-3 7 0 0,4-4 0 15,-4-3 0-15,0 6-12 0,0 0 12 0,-3-5-13 16,3 5-28-16,4-3-6 0,-4-3-1 15,0 6 0-15,-3-6 1 0,-1 7 0 0,1-7 0 0,-1 3 0 16,1 3-65-16,0 0-12 0,-1 3-4 0,4 0 0 16,-3-3-102-16,-1 6-21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trente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74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C437A-FC15-4604-B325-614BC4FD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A0586-4383-43F7-92C3-444B5E8A1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Pas de devoirs </a:t>
            </a:r>
            <a:r>
              <a:rPr lang="en-US" dirty="0" err="1"/>
              <a:t>écrits</a:t>
            </a:r>
            <a:r>
              <a:rPr lang="en-US" dirty="0"/>
              <a:t> pour </a:t>
            </a:r>
            <a:r>
              <a:rPr lang="en-US" dirty="0" err="1"/>
              <a:t>demain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>
                <a:latin typeface="Algerian" panose="04020705040A02060702" pitchFamily="82" charset="0"/>
              </a:rPr>
              <a:t>ÉTUDIEZ!</a:t>
            </a:r>
          </a:p>
        </p:txBody>
      </p:sp>
    </p:spTree>
    <p:extLst>
      <p:ext uri="{BB962C8B-B14F-4D97-AF65-F5344CB8AC3E}">
        <p14:creationId xmlns:p14="http://schemas.microsoft.com/office/powerpoint/2010/main" val="1397938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In the year 2347, the beavers who will sing in the shower will play the guitar and they will know the words to many poems.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02DE332-3233-4FAC-B015-8418E9DECACA}"/>
                  </a:ext>
                </a:extLst>
              </p14:cNvPr>
              <p14:cNvContentPartPr/>
              <p14:nvPr/>
            </p14:nvContentPartPr>
            <p14:xfrm>
              <a:off x="915840" y="2153520"/>
              <a:ext cx="9365040" cy="851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02DE332-3233-4FAC-B015-8418E9DECA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6480" y="2144160"/>
                <a:ext cx="9383760" cy="86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9049"/>
            <a:ext cx="10515600" cy="96163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Nobody expects to see a hippopotamus in the pool at Epic.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199FED0-AEF3-48BE-980A-B338F1FC9FDC}"/>
                  </a:ext>
                </a:extLst>
              </p14:cNvPr>
              <p14:cNvContentPartPr/>
              <p14:nvPr/>
            </p14:nvContentPartPr>
            <p14:xfrm>
              <a:off x="1385640" y="255960"/>
              <a:ext cx="9479520" cy="2953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199FED0-AEF3-48BE-980A-B338F1FC9F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6280" y="246600"/>
                <a:ext cx="9498240" cy="297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773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trente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La plus haute distinction qu'on puisse recevoir pour ses réalisations dans le cinéma français est le prix César.</a:t>
            </a:r>
            <a:endParaRPr lang="en-US" sz="2800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9177877-3E2C-4275-B686-93DF22E39F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500" y="1991519"/>
            <a:ext cx="571500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0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53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282"/>
            <a:ext cx="10515600" cy="5082681"/>
          </a:xfrm>
        </p:spPr>
        <p:txBody>
          <a:bodyPr/>
          <a:lstStyle/>
          <a:p>
            <a:pPr algn="ctr"/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DEMAIN</a:t>
            </a:r>
          </a:p>
          <a:p>
            <a:pPr marL="0" indent="0" algn="ctr">
              <a:buNone/>
            </a:pPr>
            <a:r>
              <a:rPr lang="fr-FR" dirty="0"/>
              <a:t>vendredi, le trente et un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examen sur la totalité d’Unité 4, et tout ce que vous avez appris de la langue française.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F7E05D2-8EDA-4480-BF19-28FE5CF88500}"/>
                  </a:ext>
                </a:extLst>
              </p14:cNvPr>
              <p14:cNvContentPartPr/>
              <p14:nvPr/>
            </p14:nvContentPartPr>
            <p14:xfrm>
              <a:off x="1001880" y="253800"/>
              <a:ext cx="8839800" cy="444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F7E05D2-8EDA-4480-BF19-28FE5CF885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2520" y="244440"/>
                <a:ext cx="8858520" cy="46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182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468F1-9C9B-4D4D-80BC-2589FF6F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8DE96-9DB7-4AAB-893B-DA138756A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6470"/>
            <a:ext cx="10515600" cy="56004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courrier</a:t>
            </a:r>
            <a:r>
              <a:rPr lang="en-US" dirty="0"/>
              <a:t>	   </a:t>
            </a:r>
            <a:r>
              <a:rPr lang="en-US" dirty="0" err="1"/>
              <a:t>emprunter</a:t>
            </a:r>
            <a:r>
              <a:rPr lang="en-US" dirty="0"/>
              <a:t>	  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laverie</a:t>
            </a:r>
            <a:r>
              <a:rPr lang="en-US" dirty="0"/>
              <a:t>       </a:t>
            </a:r>
            <a:r>
              <a:rPr lang="en-US" dirty="0" err="1"/>
              <a:t>croire</a:t>
            </a:r>
            <a:r>
              <a:rPr lang="en-US" dirty="0"/>
              <a:t>    se </a:t>
            </a:r>
            <a:r>
              <a:rPr lang="en-US" dirty="0" err="1"/>
              <a:t>rendre</a:t>
            </a:r>
            <a:r>
              <a:rPr lang="en-US" dirty="0"/>
              <a:t>      </a:t>
            </a:r>
            <a:r>
              <a:rPr lang="en-US" dirty="0" err="1"/>
              <a:t>nord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ne…jamais	</a:t>
            </a:r>
            <a:r>
              <a:rPr lang="en-US" dirty="0" err="1"/>
              <a:t>suivre</a:t>
            </a:r>
            <a:r>
              <a:rPr lang="en-US" dirty="0"/>
              <a:t>	    au bout	un </a:t>
            </a:r>
            <a:r>
              <a:rPr lang="en-US" dirty="0" err="1"/>
              <a:t>colis</a:t>
            </a:r>
            <a:r>
              <a:rPr lang="en-US" dirty="0"/>
              <a:t>      la </a:t>
            </a:r>
            <a:r>
              <a:rPr lang="en-US" dirty="0" err="1"/>
              <a:t>monnaie</a:t>
            </a:r>
            <a:r>
              <a:rPr lang="en-US" dirty="0"/>
              <a:t>     un </a:t>
            </a:r>
            <a:r>
              <a:rPr lang="en-US" dirty="0" err="1"/>
              <a:t>pont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dépense</a:t>
            </a:r>
            <a:r>
              <a:rPr lang="en-US" dirty="0"/>
              <a:t> 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banque</a:t>
            </a:r>
            <a:r>
              <a:rPr lang="en-US" dirty="0"/>
              <a:t>   </a:t>
            </a:r>
            <a:r>
              <a:rPr lang="en-US" dirty="0" err="1"/>
              <a:t>une</a:t>
            </a:r>
            <a:r>
              <a:rPr lang="en-US" dirty="0"/>
              <a:t> bijouterie  fermé   </a:t>
            </a:r>
            <a:r>
              <a:rPr lang="en-US" dirty="0" err="1"/>
              <a:t>apercevoir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ouvert</a:t>
            </a:r>
            <a:r>
              <a:rPr lang="en-US" dirty="0"/>
              <a:t>   </a:t>
            </a:r>
            <a:r>
              <a:rPr lang="en-US" dirty="0" err="1"/>
              <a:t>personne</a:t>
            </a:r>
            <a:r>
              <a:rPr lang="en-US" dirty="0"/>
              <a:t>	   un angle     </a:t>
            </a:r>
            <a:r>
              <a:rPr lang="en-US" dirty="0" err="1"/>
              <a:t>jusqu’à</a:t>
            </a:r>
            <a:r>
              <a:rPr lang="en-US" dirty="0"/>
              <a:t>      </a:t>
            </a:r>
            <a:r>
              <a:rPr lang="en-US" dirty="0" err="1"/>
              <a:t>retirer</a:t>
            </a:r>
            <a:r>
              <a:rPr lang="en-US" dirty="0"/>
              <a:t> de </a:t>
            </a:r>
            <a:r>
              <a:rPr lang="en-US" dirty="0" err="1"/>
              <a:t>l’argent</a:t>
            </a:r>
            <a:r>
              <a:rPr lang="en-US" dirty="0"/>
              <a:t>   </a:t>
            </a:r>
            <a:r>
              <a:rPr lang="en-US" dirty="0" err="1"/>
              <a:t>voir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mairie</a:t>
            </a:r>
            <a:r>
              <a:rPr lang="en-US" dirty="0"/>
              <a:t>	ne…</a:t>
            </a:r>
            <a:r>
              <a:rPr lang="en-US" dirty="0" err="1"/>
              <a:t>ni</a:t>
            </a:r>
            <a:r>
              <a:rPr lang="en-US" dirty="0"/>
              <a:t>…</a:t>
            </a:r>
            <a:r>
              <a:rPr lang="en-US" dirty="0" err="1"/>
              <a:t>ni</a:t>
            </a:r>
            <a:r>
              <a:rPr lang="en-US" dirty="0"/>
              <a:t>	  des indications    tout droit      </a:t>
            </a:r>
            <a:r>
              <a:rPr lang="en-US" dirty="0" err="1"/>
              <a:t>s’orienter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faire la queue    un banc        ne…que     </a:t>
            </a:r>
            <a:r>
              <a:rPr lang="en-US" dirty="0" err="1"/>
              <a:t>recevoir</a:t>
            </a:r>
            <a:r>
              <a:rPr lang="en-US" dirty="0"/>
              <a:t>    </a:t>
            </a:r>
            <a:r>
              <a:rPr lang="en-US" dirty="0" err="1"/>
              <a:t>guichet</a:t>
            </a:r>
            <a:r>
              <a:rPr lang="en-US" dirty="0"/>
              <a:t> </a:t>
            </a:r>
            <a:r>
              <a:rPr lang="en-US" dirty="0" err="1"/>
              <a:t>automatique</a:t>
            </a:r>
            <a:r>
              <a:rPr lang="en-US" dirty="0"/>
              <a:t>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7C8BEB2-DF09-4FC2-875F-EAE6F21C6642}"/>
                  </a:ext>
                </a:extLst>
              </p14:cNvPr>
              <p14:cNvContentPartPr/>
              <p14:nvPr/>
            </p14:nvContentPartPr>
            <p14:xfrm>
              <a:off x="1344960" y="74880"/>
              <a:ext cx="9737280" cy="1209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7C8BEB2-DF09-4FC2-875F-EAE6F21C664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5600" y="65520"/>
                <a:ext cx="9756000" cy="122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3463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E9048-948D-441E-8DB8-2D907E810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612C5-D740-42F8-92B7-859C9EFFC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800" dirty="0" err="1"/>
              <a:t>Conjugate</a:t>
            </a:r>
            <a:r>
              <a:rPr lang="fr-FR" sz="1800" dirty="0"/>
              <a:t> the </a:t>
            </a:r>
            <a:r>
              <a:rPr lang="fr-FR" sz="1800" dirty="0" err="1"/>
              <a:t>verbs</a:t>
            </a:r>
            <a:r>
              <a:rPr lang="fr-FR" sz="1800" dirty="0"/>
              <a:t> </a:t>
            </a:r>
            <a:r>
              <a:rPr lang="fr-FR" sz="1800" dirty="0" err="1"/>
              <a:t>shown</a:t>
            </a:r>
            <a:r>
              <a:rPr lang="fr-FR" sz="1800" dirty="0"/>
              <a:t> in le futur simple</a:t>
            </a:r>
          </a:p>
          <a:p>
            <a:pPr marL="0" indent="0">
              <a:buNone/>
            </a:pPr>
            <a:r>
              <a:rPr lang="fr-FR" sz="1800" dirty="0"/>
              <a:t>	         devenir			       avoir			      parler			</a:t>
            </a:r>
          </a:p>
          <a:p>
            <a:pPr marL="0" indent="0">
              <a:buNone/>
            </a:pPr>
            <a:r>
              <a:rPr lang="fr-FR" sz="1800" dirty="0"/>
              <a:t>je 	_________________	           _________________	            ________________</a:t>
            </a:r>
          </a:p>
          <a:p>
            <a:pPr marL="0" indent="0">
              <a:buNone/>
            </a:pPr>
            <a:r>
              <a:rPr lang="fr-FR" sz="1800" dirty="0"/>
              <a:t>tu	_________________	           _________________	            ________________</a:t>
            </a:r>
          </a:p>
          <a:p>
            <a:pPr marL="0" indent="0">
              <a:buNone/>
            </a:pPr>
            <a:r>
              <a:rPr lang="fr-FR" sz="1800" dirty="0"/>
              <a:t>il	_________________	           _________________	            ________________</a:t>
            </a:r>
          </a:p>
          <a:p>
            <a:pPr marL="0" indent="0">
              <a:buNone/>
            </a:pPr>
            <a:r>
              <a:rPr lang="fr-FR" sz="1800" dirty="0"/>
              <a:t>nous	_________________	           _________________	             ________________</a:t>
            </a:r>
          </a:p>
          <a:p>
            <a:pPr marL="0" indent="0">
              <a:buNone/>
            </a:pPr>
            <a:r>
              <a:rPr lang="fr-FR" sz="1800" dirty="0"/>
              <a:t>vous	_________________	           _________________	             ________________</a:t>
            </a:r>
          </a:p>
          <a:p>
            <a:pPr marL="0" indent="0">
              <a:buNone/>
            </a:pPr>
            <a:r>
              <a:rPr lang="fr-FR" sz="1800" dirty="0"/>
              <a:t>elles	_________________	           _________________	             ________________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1775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FEF6A-CC58-432B-B3A5-44DA037A7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7A196-DC8F-4943-BD1F-55BEE6536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ne…</a:t>
            </a:r>
            <a:r>
              <a:rPr lang="en-US" dirty="0" err="1"/>
              <a:t>rien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ne…</a:t>
            </a:r>
            <a:r>
              <a:rPr lang="en-US" dirty="0" err="1"/>
              <a:t>aucun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ne…</a:t>
            </a:r>
            <a:r>
              <a:rPr lang="en-US" dirty="0" err="1"/>
              <a:t>personne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ne…que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519EBA5-4E0B-49D5-8DA4-F2D9CD447ECC}"/>
                  </a:ext>
                </a:extLst>
              </p14:cNvPr>
              <p14:cNvContentPartPr/>
              <p14:nvPr/>
            </p14:nvContentPartPr>
            <p14:xfrm>
              <a:off x="3099960" y="1662480"/>
              <a:ext cx="8778600" cy="2710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519EBA5-4E0B-49D5-8DA4-F2D9CD447E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90600" y="1653120"/>
                <a:ext cx="8797320" cy="272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436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6B088-BFED-44CD-901C-493FF309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30280-50E7-43C1-8D64-C883EEB47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Write a sentence of at least five words using the verb, subject pronoun, and mode indicated</a:t>
            </a:r>
          </a:p>
          <a:p>
            <a:pPr marL="0" indent="0">
              <a:buNone/>
            </a:pPr>
            <a:r>
              <a:rPr lang="en-US" dirty="0"/>
              <a:t>nous / </a:t>
            </a:r>
            <a:r>
              <a:rPr lang="en-US" dirty="0" err="1"/>
              <a:t>recevoir</a:t>
            </a:r>
            <a:r>
              <a:rPr lang="en-US" dirty="0"/>
              <a:t> / passé </a:t>
            </a:r>
            <a:r>
              <a:rPr lang="en-US" dirty="0" err="1"/>
              <a:t>composé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__________________________________________________________________</a:t>
            </a:r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apercevoir</a:t>
            </a:r>
            <a:r>
              <a:rPr lang="en-US" dirty="0"/>
              <a:t> / </a:t>
            </a:r>
            <a:r>
              <a:rPr lang="en-US" dirty="0" err="1"/>
              <a:t>imparfait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__________________________________________________________________</a:t>
            </a:r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/ </a:t>
            </a:r>
            <a:r>
              <a:rPr lang="en-US" dirty="0" err="1"/>
              <a:t>voir</a:t>
            </a:r>
            <a:r>
              <a:rPr lang="en-US" dirty="0"/>
              <a:t> / </a:t>
            </a:r>
            <a:r>
              <a:rPr lang="en-US" dirty="0" err="1"/>
              <a:t>futur</a:t>
            </a:r>
            <a:r>
              <a:rPr lang="en-US" dirty="0"/>
              <a:t> simple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___________________________________________________________________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32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39794</TotalTime>
  <Words>337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Office Theme</vt:lpstr>
      <vt:lpstr>Bonjour!</vt:lpstr>
      <vt:lpstr>   Travail de cloche   </vt:lpstr>
      <vt:lpstr>Bonjour!</vt:lpstr>
      <vt:lpstr>La plus haute distinction qu'on puisse recevoir pour ses réalisations dans le cinéma français est le prix César.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471</cp:revision>
  <cp:lastPrinted>2017-02-01T16:38:39Z</cp:lastPrinted>
  <dcterms:created xsi:type="dcterms:W3CDTF">2016-10-03T16:25:09Z</dcterms:created>
  <dcterms:modified xsi:type="dcterms:W3CDTF">2025-01-30T20:17:33Z</dcterms:modified>
</cp:coreProperties>
</file>