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4" r:id="rId2"/>
    <p:sldId id="392" r:id="rId3"/>
    <p:sldId id="331" r:id="rId4"/>
    <p:sldId id="367" r:id="rId5"/>
    <p:sldId id="384" r:id="rId6"/>
    <p:sldId id="383" r:id="rId7"/>
    <p:sldId id="382" r:id="rId8"/>
    <p:sldId id="385" r:id="rId9"/>
    <p:sldId id="386" r:id="rId10"/>
    <p:sldId id="389" r:id="rId11"/>
    <p:sldId id="393" r:id="rId12"/>
    <p:sldId id="387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4"/>
            <p14:sldId id="392"/>
            <p14:sldId id="331"/>
            <p14:sldId id="367"/>
            <p14:sldId id="384"/>
            <p14:sldId id="383"/>
            <p14:sldId id="382"/>
            <p14:sldId id="385"/>
            <p14:sldId id="386"/>
            <p14:sldId id="389"/>
            <p14:sldId id="3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2-05T15:40:09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12736 0 0,'-8'11'264'0'0,"-1"1"56"0"0,0 3-256 0 0,5 0-64 0 0,-1 0 0 0 0,-3-3 0 0 0,3-4 192 0 0,1 0 16 0 0,4-8 8 0 0,0 0 0 0 0,0 0-2008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3T19:49:20.3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8576 1563 925 0,'0'0'26'0,"0"0"6"0,-4 0-32 0,4 0 0 0,-3-6 0 0,3 6 0 16,0 0 78-16,0 0 9 0,-7 0 1 0,7 0 1 15,-11 0-29-15,11 0-5 0,-7-5-2 0,0-1 0 16,0 6-19-16,0 0-4 0,0 0-1 0,7 0 0 16,0 0-2-16,-7 0-1 0,7 0 0 0,0 0 0 15,-7 0 0-15,7 0 0 0,-7 0 0 0,7 0 0 16,0 0 5-16,-7 0 1 0,0 0 0 0,7 0 0 16,0 0-10-16,0 0-2 0,0 0 0 0,-7-3 0 15,7 3-5-15,0 0-2 0,0 0 0 0,-7 3 0 16,7-3-5-16,-7 6-8 0,7-6 11 0,-7 5-11 15,3 1 9-15,4-6-9 0,-3 6 0 0,-1 0 9 0,0 0-9 16,1 0 0-16,3-6 0 0,-4 6 0 0,1 5 0 0,3-2 0 0,0 3 9 16,-4 0-9-16,4 5 0 0,0-11 0 0,-3 6 0 0,3-3 0 15,-4 9 0-15,4-7 0 0,0 1 0 0,0-6 0 16,0 9 0-16,0-4 0 0,0 1 0 0,0 0 0 16,4 0 8-1,-4-6-8-15,0-6 8 0,0 5-8 16,0 4 12-16,3 3-1 0,-3-6-1 0,4 6 0 15,-4-1 2-15,3-5 1 0,1 0 0 0,-4 3 0 0,3 3-4 16,-3-6-1-16,4 0 0 0,0-1 0 16,-1 1-8-16,1 0 0 0,3 0 0 0,-4 3 8 0,1-3-8 0,3 0 0 0,-4-1 9 0,-3-5-9 15,4 0 0-15,6 6 0 0,-3-6 0 0,4 0 0 16,0 0 8-16,-4-6-8 0,3 6 10 0,1-5-10 16,-1 5 9-16,1-6-9 0,3 6 8 0,0-6-8 15,0-3 0-15,0 3 8 0,1 0-8 0,-1 0 0 16,0-5 8-16,0 5-8 0,0-6 8 0,0 0-8 15,-3 3 8-15,-1 4-8 0,1-1 0 0,-4-6 8 16,3 6-8-16,-2 0 8 0,-1-6-8 0,0 4 8 16,0 2 0-16,-4-6-8 0,-3 0 12 0,0 6-4 15,-3 0-8-15,3 1 8 0,-4-1-8 0,1-3 8 16,-1 3 0-16,1 0-8 0,-4-6 12 0,-1 6-4 16,5 1-8-16,-4-1 0 0,0 0 0 0,0 0 0 0,0-3 0 0,0-3 8 15,-7 6-8-15,-1 1 0 0,5 5 8 0,-4-12-8 16,0 12 8-16,3-6-8 0,-3 0 0 15,0 0 0-15,0 6 0 0,3-9 0 16,1 9 0-16,-1-6 0 0,0 12 0 0,1-12 0 0,-1 6 0 0,1-5 0 16,3 10 0-16,0-5 0 0,-1 0-12 0,1-5 12 15,0 10-10-15,0-5 10 0,0-5 0 0,0 5 0 16,0 5 0-16,0-5 0 16,7 0-43-16,0 0-2 0,-7 6-1 0,4-6 0 15,3 0 1-15,-8 9 0 0,5-3 0 0,3-6 0 16,0 0-30-16,0 0-5 0,0 6-2 0,0-6 0 15,0 0-30-15,3 6-7 0,5 6-1 0</inkml:trace>
  <inkml:trace contextRef="#ctx0" brushRef="#br0" timeOffset="915.409">8932 1654 1022 0,'0'0'21'0,"0"0"5"0,0 0-26 0,0 0 0 0,0 0 0 0,0 0 0 15,0 0 82 1,0 0 11-16,-3 0 3 0,3 0 0 16,-7-5-40-16,7 5-7 0,0 0-1 0,-4-6-1 0,4 0-23 0,-3-6-5 0,-1 12-1 0,4 0 0 15,0 0 13-15,0 0 2 0,0 0 1 0,0 0 0 16,0 0-7-16,0 0-2 0,0 0 0 0,0 0 0 16,0 0-15-16,0 0-10 0,-3 6 12 0,3 0-12 15,0 6 13-15,0-7-4 0,0 1-1 0,0 6 0 16,0-3 10-16,-4-3 2 0,4 6 0 0,0-7 0 15,0 1 7-15,0 6 1 0,0-6 1 0,0 9 0 16,4-9-1-16,-4-1 0 0,0 7 0 0,3-6 0 16,-3-6-9-16,0 6-3 0,4 6 0 0,-1-6 0 15,1-1-4-15,-1 4 0 0,-3-9-1 0,0 0 0 16,0 0-1-16,7 0 0 0,0 0 0 0,-7 0 0 16,0 0-10-16,7 0 12 0,1 0-12 0,-1 6 12 15,0 0-12-15,0 0 0 0,0 0 0 0,0 0 8 16,-4 0-8-16,4-1 0 0,0-5 0 0,-3 6 0 15,3-3 0-15,-3 3 0 0,-1 0 0 0,4 0 0 16,0 0 0-16,-3 0 8 0,6 0-8 0,-6-1 0 16,3 1 11-16,-4-6-3 0,4 6-8 0,-3 0 12 15,-1-6-12-15,1 3 8 0,0 9-8 0,-4-12 0 16,7 0 19-16,-7 0-3 0,3 0 0 0,-3 0 0 0,4 0-2 0,3 0-1 16,-4 0 0-16,4-6 0 0,-3 0-3 15,3 3-1-15,0-3 0 0,-4 0 0 0,5 0 5 0,2-5 1 16,-3-1 0-16,0 0 0 0,0 3-15 0,0 3 0 0,4 1 0 0,-4 5 0 15,0-12 0-15,-3 0 0 0,-1 0 0 0,1 1-10 16,-1 2 10-16,1-3 0 0,-1 0 0 0,1 0 0 16,-1 1 0-16,1 2 0 0,-4-3 0 0,3 6 0 15,-3 0 0-15,-3-5 0 0,3 5 0 0,-4 0 0 16,4 0 0-16,0 0 9 0,0 6-9 0,-3-3 0 16,-1-3 8-16,1 0-8 0,6 0 0 0,-6 1 0 15,-1-1 0-15,1 0 0 0,3 6 8 16,-4-6-8-16,1 6 0 0,-4 0 0 0,7 0 0 0,-4 0 0 15,0-6 0-15,-3 0-16 0,7 6 4 0,-3 0 0 32,-1 0-29-32,1-9-6 0,3 9-1 0,-4 0 0 15,1-6-100-15,3-5-20 0,0 11-4 0,0-6-401 0,0 0-81 0</inkml:trace>
  <inkml:trace contextRef="#ctx0" brushRef="#br0" timeOffset="1712.841">9370 1654 965 0,'0'0'40'16,"0"0"-32"-1,0 0 52-15,0 0 11 0,0 0 1 0,0 0 1 16,0 0 5-16,0 0 1 0,0 0 0 0,0 0 0 16,-4 12-24-16,4-12-5 0,0 0-1 0,0 0 0 15,0 0-23-15,-3 6-5 0,3-6-1 0,0 0 0 16,-4 3 4-16,4-3 1 0,0 12 0 0,0-12 0 16,4 6-1-16,-4-6 0 0,0 6 0 0,3-1 0 15,1 7 0-15,-1-6 0 0,1 6 0 0,-1-3 0 16,4 2-3-16,-3 1-1 0,3-6 0 0,-3 6 0 15,3 0 0-15,-4-9 0 0,1 8 0 0,3-5 0 16,-4 6-1-16,1 0-1 0,3-6 0 0,-4 5 0 16,1 4-3-16,3-3-1 0,-4-6 0 0,5 5 0 15,-5-5-2-15,1 6 0 0,-1 3 0 0,1-4 0 16,-1-5 0-16,1 0-1 0,3 0 0 0,-4 0 0 16,-3-6 0-16,0 0 0 0,0 0 0 0,0 0 0 15,0 0-2-15,4 0 0 0,-4 0 0 0,0 0 0 0,0 0 1 0,0 0 0 16,0 0 0-16,3 0 0 0,-3 0-1 0,4 0 0 0,3 0 0 0,-4-6 0 15,1 0-1-15,-1 0 0 0,1 0 0 0,-4 1 0 16,0-1 3-16,0 6 0 0,0 0 0 0,0-12 0 16,4 3-11-16,-4 3 10 0,3 0-10 0,1-5 10 15,-4 5-10-15,3-12 8 0,1 9-8 16,-1-2 8-16,1 5-8 0,-1-6 0 0,1 6 0 16,-1 0 0-16,1 0 0 15,-1-8 0-15,1-4 0 0,-1 6 0 16,1-5 0-16,-1-4 8 0,1 9-8 0,-4-5 0 0,3 5 0 0,-3-3 0 0,4 3 0 0,-4 1 0 15,4-7 0-15,-4 6 0 0,0 6 0 0,0 3 0 16,0-3-16-16,0-5 5 0,0 11 1 0,0-6 0 16,0 0 0-16,0 6 0 0,0 0 0 0,0 0 0 15,0 0-26-15,0 0-6 0,0 0-1 0,0 0 0 16,0 0-6-16,0 0-2 0,0 0 0 0,7-6 0 16,-4 6-27-16,4 0-6 0,-3-6 0 0</inkml:trace>
  <inkml:trace contextRef="#ctx0" brushRef="#br0" timeOffset="2481.09">9758 1766 1288 0,'-4'6'27'0,"4"-6"5"0,0 0-32 16,-7 6 0-16,4 6 0 0,3-12 0 0,0 0 89 0,0 0 11 0,0 0 3 0,0 0 0 15,0 0-31-15,0 0-5 0,0 0-2 0,0 0 0 16,0 0-25-16,0 0-4 0,0 0-2 0,0 0 0 16,0 0-6-16,0 0 0 0,0 0-1 0,0 0 0 15,0 0-27-15,0 0 8 0,0 0-8 0,0 0 0 16,0 0 16-16,0 0-3 0,0 6 0 0,0-1 0 16,0-5-2-16,3 9-1 0,4-3 0 0,-3 0 0 15,-1 0-10-15,1 6 0 0,-1-1 0 0,4 1 0 16,-3-3 28-16,0 9 4 0,3-7 1 0,-4 1 0 15,4 3-33-15,-3-3 0 0,-1 5 0 0,1-5 0 16,3 0 8-16,-4 2-8 0,1-8 12 0,-4 6-12 16,3-6 20-16,1 0-4 0,-1 0 0 0,-3-6 0 15,0 6-16-15,0-6 10 0,0 0-10 0,0 0 8 16,0 0 8-16,0 0 0 0,0 0 1 0,0 0 0 16,0 0 11-16,0 0 3 0,0 0 0 0,0 0 0 0,0 0-14 0,0 0-2 15,-3-6-1-15,-4 0 0 0,3 0-14 0,1 0 11 16,-4-6-11-16,3 6 10 0,-3-5-10 0,0 2 0 15,4-3 9-15,-4 0-9 0,-1 6 0 0,5-5 0 0,-1-4 0 0,-3 9 8 16,4-6-8-16,-1 7 0 0,-3-7 0 0,4 6 0 16,3-6 0-16,0 12-12 0,0 0 12 0,-7-6-12 15,3 3 12-15,1-8 0 16,-1 5 0-16,4-6 0 0,0 0 0 0,0-3 0 0,0 4 0 16,0-1 0-16,0 0 0 0,0 0 0 0,4 1 0 15,-1-4-8-15,1 3 8 16,-1 0 0-16,1 1 0 0,-1-1-8 0,1 3 8 0,3 3-10 0,-4 0 10 0,4 0-10 15,-3 1 10-15,3-1-13 0,-3 0 5 0,-1 6 8 16,4 0-24-16,-3 0 4 0,3 6 0 0,0-6 0 16,0 6-4-16,0-6-1 0,3 5 0 0,1-5 0 15,-4 6-3-15,4 0-1 0,-1 0 0 16,1-3 0-16,-1 3-14 0,1 0-2 0,-4 6-1 0,4-1 0 16,-4-5-26-16,0 0-6 0,-4-6-1 0,4 6 0 15,0 0-25-15,-3 3-4 0,-1-3-2 0</inkml:trace>
  <inkml:trace contextRef="#ctx0" brushRef="#br0" timeOffset="2917.197">10156 1710 864 0,'0'0'19'0,"0"0"4"0,0 0 1 0,0 0 0 0,0 0-24 0,0 0 0 0,-7-6 0 0,4 6 0 16,-4-5 58-16,3 5 7 0,4 0 2 0,-7-12 0 15,7 12-30-15,-3 0-5 0,3 0-2 0,0 0 0 16,0 0 20-16,0 0 4 0,0 0 1 0,0 0 0 15,0 0 5-15,0 0 0 0,0 0 1 0,-7 0 0 16,7 0-37-16,-4 12-8 0,1-1-2 0,3 1 0 16,-4 0 18-16,4 3 4 0,4 2 1 0,-4 1 0 0,0-1-17 15,0 4-4-15,3 3-1 0,-3-7 0 16,0 4 23-16,4-4 5 0,-4-5 1 0,3 9 0 0,1-10-30 16,-1-5-6-16,-3 6 0 0,0-6-8 0,0-6 24 0,0 0-3 15,0 0 0-15,0 0 0 0,0 0-12 0,0 0-9 16,0 0 12-16,0 0-12 0,0 0 0 15,0 0 0-15,0 0-12 0,0 0 3 16,0 0-44-16,0 0-9 0,4 12-2 0,-4-12 0 16,3 0-116-16,-3 0-24 0,4 3-5 0,-4-3-421 15</inkml:trace>
  <inkml:trace contextRef="#ctx0" brushRef="#br0" timeOffset="3235.347">10167 1284 1839 0,'-7'6'40'0,"-4"3"9"0,4 2 2 0,0 1 1 0,0 0-42 0,4-6-10 0,-4 6 0 0,3-1 0 0,1-2 20 0,3-9 1 15,0 0 1-15,0 0 0 16,0 0 6-16,0 0 2 0,0 0 0 0,0 0 0 16,0 0-56-16,-4-9-11 0,1 4-3 0,3-7 0 15,3 6-163-15,-3-6-33 0,4-6-6 0,3 10-2 16</inkml:trace>
  <inkml:trace contextRef="#ctx0" brushRef="#br0" timeOffset="3998.072">10453 1675 990 0,'0'0'21'0,"0"0"5"0,0 0 1 0,0 0 1 0,0 0-28 0,0 0 0 0,0 0 0 0,0 0 0 16,0 0 52-16,0 12 5 0,0-12 1 0,3 6 0 16,-3-6-8-16,0 6-2 0,0-1 0 0,4 7 0 15,-4-6-16-15,0 6-4 0,3-3-1 0,1 2 0 16,-4-5 5-16,3 0 2 0,1 0 0 0,0 0 0 16,-1 6-4-16,-3-12-1 0,4 0 0 0,-4 0 0 15,7 6 7-15,-7-6 2 0,7 3 0 0,-7-3 0 16,7 0-3-16,0 0-1 0,3-3 0 0,-3 3 0 15,0-6-6-15,1 0 0 0,-5 0-1 0,4 0 0 16,-3 0-5-16,-1 0-1 0,4-5 0 0,-3 5 0 16,-1-3-10-16,-3 3-3 0,4 0 0 0,-4 0 0 15,0 6-8-15,3-6 0 0,-3 6 0 0,0-6 0 16,4 1 0-16,-4 5 12 0,0-12-12 0,0 12 12 16,0 0-12-16,0 0 0 0,0 0 0 0,0 0 0 15,0 0 0-15,0 0 0 0,-4 0 0 0,1-6 0 16,-4 6 22-16,0 0-1 0,3 0 0 0,-3 0 0 0,0 0-21 15,0 0-15-15,-4 0 3 0,4 0 0 0,-3 0 12 0,-1 0 16 16,1 0-3-16,-1 0-1 0,-3 0-12 0,3-6 0 0,4 6 0 0,-3 0 0 16,-1 0 0-16,1 0 0 0,-1 6 0 0,0-6 0 15,1 0 0-15,3 6 0 0,0-6 0 0,0 6 0 16,3 0-23 0,1-1-7-16,-1 1-2 0,0 0 0 0,1 6 32 0,3-6 0 15,-4 9 0-15,4-4 0 16,0 1 0-16,0 6-12 0,0-9 0 0,0 2 0 0,0-11 12 0,0 12 0 0,4-6 0 15,-1 12 0-15,-3-7 0 0,4 4 0 0,0 3 0 16,-4-7 0-16,3 1 9 0,-3 9-9 0,4-10 0 0,-4 1 9 16,3 12-9-16,1-10 12 0,-1-2-12 0,4 6 12 15,-3 0-4-15,3-4 0 0,0 4 0 0,0-6 0 16,0-1-8-16,0-2 10 0,0 3-10 0,0 0 10 16,0-6-10-16,4-1 0 0,-1 1 0 0,-3 0 0 15,4-6-21-15,0 6-7 0,-1-12 0 0,1 6-1 16,-1-6-133-16,4 0-26 0,-3 1-6 0</inkml:trace>
  <inkml:trace contextRef="#ctx0" brushRef="#br0" timeOffset="4651.71">10777 1722 1249 0,'0'32'27'0,"0"-26"5"0,0-6 2 0,0 6 2 0,0-6-28 0,0 0-8 0,-7 6 0 0,7-6 0 15,0 0 68-15,0 0 12 0,0 0 2 0,0 0 1 16,0 0-29-16,0 0-6 0,0 0 0 0,0 0-1 15,0 0-23-15,0 0-5 0,0 0-1 0,7 6 0 16,0 0-3-16,0 0-1 0,1 3 0 0,-1-4 0 16,0 1 10-16,-4 0 1 0,-3-6 1 15,11 6 0-15,-4 0 1 0,0 6 0 0,0-1 0 0,0-2 0 16,0 3-6 0,0 0-1-16,-3-6 0 0,-1 5 0 0,1-5-3 0,-1 6-1 0,1-3 0 0,-4-3 0 15,3 5 10-15,-3-5 2 0,0-6 0 0,0 6 0 16,0 0-16-16,0-6-4 0,0 6 0 0,0-6 0 15,0 0 6-15,0 0 1 0,0 0 0 0,0 0 0 16,0 0 1-16,0 0 1 0,0 0 0 0,0 0 0 16,0 0-5-16,0 0 0 0,0 0-1 0,0 0 0 15,-3 0-3-15,-1-6-8 0,4 6 12 0,-7-6-4 16,4 0-8-16,-1 6 0 0,1-6 9 0,-1 6-9 16,0-5 0-16,4-1 8 0,-3 0-8 0,-1 0 0 15,1 3 8-15,-1-3-8 0,1 0 8 0,-1-5-8 16,1 5 10-16,-4 0-2 0,3-6-8 0,1 6 12 15,-1 0-12-15,1-3 9 0,-1 4-9 0,-3-1 8 0,4 6-8 0,-1-12 0 16,0 12 0-16,4 0 8 0,-3-6-8 0,3 0 0 16,-4 0 0-16,4-3 0 0,0 4 0 0,-3-1 0 15,3-6 0-15,0 6 0 0,0 0 0 0,0-6 0 16,0 7 0-16,0-10 0 16,0 9 0-16,3 0 0 0,1 0 0 0,-1 0 0 15,1 0-13-15,0 1 5 0,-1-7 8 0,4 6-13 16,0 0-10-16,4 3-1 0,3 3-1 0,0-6 0 15,0 6-12-15,4 0-3 0,-4 0 0 0,3 0 0 0,1 0-17 0,0-6-4 16,3 6-1-16,-3 0 0 16,-4 0-154-16,3-6-30 0</inkml:trace>
  <inkml:trace contextRef="#ctx0" brushRef="#br0" timeOffset="5766.256">8590 2598 1295 0,'-3'9'27'0,"3"3"6"0,-4-6-33 0,4-6 0 16,0 0 0-16,0 0 0 0,0 0 82 0,0 0 10 16,0 0 1-16,0 0 1 0,0 0-24 0,-7 11-5 0,7-11-1 0,0 0 0 15,0 0-32-15,-11-6-6 0,8 1-2 0,3 5 0 16,-7 0-15-16,7 0-9 0,0 0 10 0,0 0-10 16,0 0 8-16,0 0-8 15,-7 0 0-15,7 0 0 16,0 0 0-16,0 0 8 0,0 0-8 0,0 0 0 15,-7 5 0-15,3 1 0 0,1 0 8 0,-1 0-8 0,1 0 0 0,-1 6 0 0,-3-6 8 0,7 8-8 16,-3-8 0-16,3 6 0 0,3 0 0 0,-3-1 0 16,0 4 9-16,0-3-9 0,0-6 8 0,0 6-8 15,0-1 8-15,0-11-8 0,0 0 0 0,4 6 8 16,-4 0 8-16,0 3 2 0,3 3 0 0,-3-6 0 16,4-1-18-16,-1 1 0 0,-3-6 8 0,4 6-8 15,3 0 0-15,-4 0 0 0,1-6 0 0,3 3 0 16,-4 3 0-16,-3-6 0 0,7 0 0 0,-3 6 0 15,3-6 0-15,0 6 13 0,4-6-4 0,-4 0-1 16,3 0-8-16,4-12 0 0,1 9 0 16,-1 0 0-16,0 0 0 0,0-3 0 0,0 0 0 0,0 0 0 15,0 0 0-15,0-5 0 0,-7 5 9 0,4-6-9 16,0 3 8-16,-1-3-8 0,-3-5 10 0,4 5-10 16,-4 0 12-16,0-2-3 0,-4-4-1 0,1 6 0 15,3-8 0-15,-4 8-8 0,1-6 12 0,-4-5-4 16,-4 2-8-16,1 3 0 0,-1 1 0 0,1-1 0 15,-4-2 0-15,0 8 0 0,0 0 0 0,0-6 0 16,-4 10-12-16,4 2 12 0,0 0-10 0,-4 6 10 16,4-6-12-16,0 6 12 0,0 0-13 0,0 6 5 0,0-6 8 0,-3 6-12 15,-1 0 12-15,0-3-12 0,4 2 12 0,0 7 0 16,0-12 0-16,0 6 8 0,7-6-8 0,-7 6 0 16,7-6 0-16,-7 6 0 0,4 0 0 0,-1 6 0 0,4-12-8 15,-7 8 8-15,3-2 0 0,1 6 0 0,3-12 0 0,0 6-8 31,-4 6-44-31,4-7-9 0,0 7-2 0,0-6 0 0,0 3-52 16,4-3-10-16,-4-6-3 0</inkml:trace>
  <inkml:trace contextRef="#ctx0" brushRef="#br0" timeOffset="6484.472">8968 2483 1196 0,'0'0'24'0,"0"0"8"0,0 0-32 16,0 0 0-16,-4 12 0 0,4-6 0 15,-3 0 59-15,3 6 5 0,0-6 2 0,0 5 0 16,0-2-22-16,0 3-5 0,0-6-1 0,0 6 0 0,3-7-22 0,-3 13-4 0,4-12 0 0,-4 3-1 16,3 3 2-16,-3 5 1 0,4-5 0 0,-1 0 0 15,-3-6 2-15,4 8 1 0,-1-8 0 0,1 0 0 16,-1 0-5-16,-3 6-2 0,4-6 0 0,-4-6 0 16,3 5-2-16,-3 1 0 0,0-6 0 0,4 9 0 15,-4-3 0-15,3 0-8 0,1 0 12 0,3 0-4 16,-3 0-8-16,3-1 0 0,-4 1 0 0,1-6 0 15,3 0 0-15,0 0 0 0,0 0 0 0,-4 0-11 16,4 0 11-16,0 6 0 16,0-6 10-16,1 3-10 0,-1-3 15 0,0 0-3 0,3-3-1 0,-3 3 0 15,4 0 1-15,-4 0 1 0,4 3 0 0,-1-3 0 16,-3 0 6-16,4-3 1 0,-4 3 0 0,0 0 0 16,0-6 3-16,0 6 1 0,-3-6 0 0,3-5 0 15,-4 5-1-15,4 0 0 0,-3 0 0 0,-1 0 0 16,1-6 0-16,-4-2 0 0,0 8 0 0,3-6 0 15,-3 0-6-15,4-2-1 0,-4 2 0 0,3 0 0 16,-3 0-8-16,0-5-8 0,0 5 12 0,0 3-12 16,0-3 8-16,0 1-8 0,0 5 0 0,0 0 0 15,0-6 0-15,-3 0 0 0,3 4 0 0,-4 2-9 16,1-6-14-16,3 6-2 0,-4 0-1 0,4 0 0 16,-3-3-22-16,3 4-5 0,0-1-1 0,0 6 0 15,0-6-12-15,-4 0-2 0,4 6-1 0,0 0 0 16,0-6-9-16,0 6-2 0,0 0 0 0</inkml:trace>
  <inkml:trace contextRef="#ctx0" brushRef="#br0" timeOffset="7191.261">9412 2513 919 0,'0'0'39'15,"0"0"-31"1,0 0 63-16,0 0 13 0,0 0 2 0,-3 6 1 15,3-6-16-15,0 0-3 0,0 0-1 0,-4 6 0 16,4-6-22-16,0 0-4 0,0 0-1 0,0 11 0 0,0-11 4 16,0 6 0-16,0-6 0 0,0 6 0 0,0 3 0 15,4-3 0-15,-4 0 0 0,0-6 0 0,3 6-5 16,-3-1-1-16,0-5 0 0,4 12 0 0,-4-6-20 0,3 0-4 16,1 3-1-16,-1 3 0 15,1-1-13-15,-1-5 11 0,4 6-11 0,-3 0 10 16,-1-3-10-16,1 2 0 0,-1 1 0 0,1 0 0 15,-4 0 0-15,4-4 0 0,3 4 0 0,-7-6 0 0,3 0 0 0,1 0 0 0,-1 0 0 0,-3 0 0 32,4-1 0-32,-1 1 0 0,-3-6 0 0,4 0 8 0,-4 0-8 0,0 0 10 0,0 0-10 0,0 0 10 15,0 0-10-15,0 6 8 0,0-6-8 0,0 0 8 16,3 6-8-16,1-3 12 0,-4-3-12 0,0 0 12 16,0 0-12-16,0 0 0 0,0 0 0 0,0 0 8 15,0 0-8-15,0 0 10 0,0 0-10 0,0 0 10 16,0 0-2-16,0 0 0 0,0 0 0 0,0 0 0 15,3-3 0-15,-3 3 0 0,4-6 0 0,-4 6 0 16,3 0 6-16,-3 0 1 0,0 0 0 0,4-6 0 16,-1 0-15-16,1-5 11 0,-1-1-11 0,1 6 10 15,0-12-2-15,-1 4 0 0,1 2 0 0,3-6 0 16,-4 1-8-16,1 2 0 0,3-9 0 0,-4 4 0 16,4 2 0-16,-3 1 12 0,6-1-12 0,-6 0 12 15,3-2-12-15,0 8 0 0,0 0 0 0,-3-8 0 16,-1 8 0-16,1 0 0 0,-1 0 0 0,1 1-11 15,-1 2 11-15,1 3 0 0,3 0 0 0,-4 0 0 16,1-6-17-16,-1 7 1 0,1 5 1 0,-4 0 0 16,0 0-38-16,0 0-8 0,0 0-2 0,4 0 0 15,3 0-8-15,0 5-1 0,-4-5-1 0,4 0 0 16,-3 6-95-16,-1 0-18 0,1 0-4 0</inkml:trace>
  <inkml:trace contextRef="#ctx0" brushRef="#br0" timeOffset="7798.259">9793 2478 1060 0,'-3'5'22'0,"-1"7"5"0,1-6-27 0,3-6 0 0,-8 0 0 0,5 6 0 16,-1 0 63-16,4-6 7 0,-7 6 2 0,7-6 0 16,-3 6-24-16,-1 0-4 0,1 2 0 0,3 1-1 15,0 0-13-15,0-3-2 0,0 0-1 0,0 0 0 16,0 5-10-16,3 1-1 0,-3-3-1 0,0 3 0 16,4-1 5-16,-1 1 0 0,4 0 1 0,-3-6 0 15,3 6 0-15,-3 2 0 0,-1-2 0 0,-3 0 0 16,4-6 8-16,-4 8 2 0,3-2 0 0,-3-6 0 15,4 6-6-15,-4-6-1 0,3 5 0 0,1-5 0 16,-4-6 0-16,0 0 0 0,0 0 0 0,0 0 0 16,0 0 4-16,0 0 1 0,0 0 0 0,0 0 0 15,0 0 7-15,0 0 0 0,0 0 1 0,0 0 0 0,0 0-5 16,0 0 0-16,0 0-1 0,-4-6 0 0,1-5-17 16,-1-1-3-16,1 6-1 0,-1-12 0 15,4 4-10-15,0 2 0 0,0-6 0 0,0 4 8 16,-3 2-8-16,3-6 0 0,-4 1 0 0,4-1 0 15,0 3-12-15,0-2 12 0,0 5-12 0,4-3 12 16,-4 3-12-16,0 1 12 0,3-1-12 0,-3 0 12 16,0 6-12-16,0-6 12 0,0 7-10 0,0 2 10 0,0-3-9 0,0 0 9 15,4 0-8-15,-4 6 8 0,0 0-8 0,0 0 8 0,0-6-8 0,0 6 8 16,0 0-12-16,0 0 2 0,0 0 1 0,7 0 0 16,-7 0-3-16,7-6 0 0,0 0 0 0,-7 6 0 15,7 0 12-15,-7 0-10 0,0 0 10 0,3 0-10 16,4 0 10-16,0 0 0 0,-3 0 0 0,-4 0-8 15,7 0 8-15,0-5 0 0,0 5-9 16,-3 0 9-16,3 0-28 0,0 0-2 0,-7 0 0 0,0 0 0 16,7 0-110-16,0 0-21 0,0 5-5 0</inkml:trace>
  <inkml:trace contextRef="#ctx0" brushRef="#br0" timeOffset="8235.054">10195 2545 645 0,'0'0'18'0,"0"0"5"0,0 0-23 0,0 0 0 16,0 0 0-16,0 0 0 0,0 0 99 0,0 0 15 0,0 0 3 0,0 0 1 16,0 0-12-16,0 0-2 15,0 0-1-15,0 0 0 0,0 0-31 0,0 0-7 0,0 0-1 0,0 0 0 16,0 0-19-16,0 0-4 0,0 6-1 0,-3 6 0 15,3-6-31-15,-4 5-9 0,4 1 0 0,0 0 0 16,-3-3 10-16,3 3-2 0,0 5-8 0,0-5 12 16,-4 0-12-16,4 2 0 0,0-2 0 0,0 0 0 15,-3-6 9-15,3 0-1 0,0-6 0 0,0 0 0 0,0 0 0 16,0 0-8-16,0 0 12 0,0 0-4 0,0 0-8 0,0 0 0 16,0 0 0-16,0 0-11 15,0 0-42-15,0 0-9 0,0 0-2 0,0 0-448 16,3 6-91-16</inkml:trace>
  <inkml:trace contextRef="#ctx0" brushRef="#br0" timeOffset="8504.809">10146 2289 1609 0,'-7'3'35'0,"3"3"7"0,-3 6 2 0,0-6 2 0,0 0-37 0,4 0-9 0,3-6 0 0,0 0 0 15,0 0 50-15,0 0 8 0,0 0 2 0,0 0 0 16,0 0-36-16,0 0-6 0,0-6-2 0,0 0-566 15,3-12-114-15</inkml:trace>
  <inkml:trace contextRef="#ctx0" brushRef="#br0" timeOffset="9321.456">10481 2495 1184 0,'0'0'26'0,"-3"6"6"0,-1 0 0 0,0 6 1 0,1-6-33 0,-1 0 0 0,4-6 0 0,-3 5 0 15,3 4 80-15,-4-3 10 0,4-6 2 0,-3 6 0 16,3-6-14-16,0 6-2 0,0-6-1 0,0 6 0 16,0-6-46-16,0 6-9 0,0-6-1 0,0 0-1 15,0 0 3-15,0 0 1 0,0 5 0 0,0-5 0 16,0 0 0-16,0 0 0 0,3 12 0 0,1-6 0 15,-4-6-2-15,7 0-1 0,0 0 0 0,0 0 0 16,4 0-7-16,-4 0 0 0,0 0-1 0,3 0 0 16,1 0-11-16,-4 0 0 0,4 0 9 0,-4-6-9 15,3 6 0-15,-3-6 8 0,4 0-8 0,-1 6 0 16,1 0 0-16,-4-5 8 0,0 5-8 0,4-6 0 16,-4 6 0-16,0 0 0 0,0-6 0 0,0 6 8 0,-4-6-8 15,4 0 0-15,-7 6 8 0,4-3-8 0,0 0 8 0,-1-3-8 16,1-2 10-16,-4 2-10 15,0 0 8-15,-4 6-8 0,4 0 0 0,0 0 9 16,0-6-9-16,-3 0 8 0,-1 0-8 0,-3 0 8 0,3 6 5 16,-3-9 1-16,0 4 0 0,4 2 0 15,-4 3-14-15,0 0 0 0,3 3 0 0,-3-3 0 0,-4-3 0 0,4 3 0 16,0-3 0-16,-3 3 0 16,3 0 0-16,0 0 0 0,0 0 0 0,0 0 0 0,3-6 0 0,1 6 0 15,-5 0 0-15,5 6 0 16,-4-6-16-16,7 0-10 0,-4 0-2 0,-3 6 0 0,4-4 15 0,-1 10 2 15,1-6 1-15,-1 0 0 0,1 0 10 0,-1 6-12 16,4-1 12-16,-3-2-12 0,3 3 12 0,-4 0-8 16,1-1 8-16,3 7-8 0,-4-6 8 0,1 3 0 0,3 2 0 0,-4 1 0 15,8-6 0-15,-4 8 0 0,0-2 0 0,0-6 0 16,0 8 0-16,0-8 0 0,3 6 10 0,-3-1-10 16,4-2 12-16,-1-3-4 0,-3 5-8 0,4-5 12 15,-1-3-3-15,1 9-1 0,3-13 0 0,0 1 0 16,-4 6-8-16,1-12 12 0,3 6-12 0,3 0 12 15,-10-6 7-15,8 6 1 0,-8-6 1 0,10 3 0 16,1 0-21-16,-11-3 0 0,14 3 0 0,0-3 8 16,-4-3-28-16,5 0-6 15,-5 0-1-15,1-3 0 0,3 0-7 16,-4 0-2-16,1 0 0 0,-4-6 0 0,0 1-166 16,0-4-34-16</inkml:trace>
  <inkml:trace contextRef="#ctx0" brushRef="#br0" timeOffset="9778.414">10576 2187 1148 0,'0'0'25'0,"0"0"6"0,0 0 1 0,0 0 0 0,0 0-32 0,0 0 0 0,0 0 0 0,-3 5 0 16,3-5 63-16,-4 6 6 0,4 0 2 0,0 6 0 16,0-6-21-16,0 0-4 0,0-3-1 0,4 8 0 15,-1-5-25-15,1 6-4 0,3-6-2 0,-4 6 0 16,4-1-6-16,-3-2-8 0,3 9 11 0,0-6-11 16,0 5 12-16,-3-8-12 0,3-3 12 0,0 0-12 15,-4 0 8-15,4 0-8 0,0 5 0 0,0 1 0 16,1-6 0-16,-1 6 0 0,0 3 0 0,0-10 0 15,-4 7 0-15,4 0 0 0,-3-6-8 0,3 0 8 16,-4 2-25-16,4 4 1 0,-3-12 0 0,3 6-449 16,-7-6-90-16</inkml:trace>
  <inkml:trace contextRef="#ctx0" brushRef="#br0" timeOffset="10615.569">10936 2625 1206 0,'0'0'26'0,"0"0"6"0,0 0 0 0,0 0 3 0,0 0-35 0,0 0 0 15,0 0 0-15,0 0 0 0,0 0 94 0,0 0 12 16,0 0 2-16,0 0 1 0,0 0-38 0,0 0-8 16,0 0-2-16,0 0 0 0,0 0-40 0,-7 5-8 15,7-5-1-15,0 0-1 0,-3 6 1 0,3-6 0 16,-4 6 0-16,4 6 0 0,0-6-12 0,-4 0 0 15,8 0 9-15,-4 8-9 0,0-8 0 0,0 0 8 0,7 0-8 0,-3 6 0 16,-4-6 0-16,0 5 0 0,3-2 0 0,1-3 0 16,-1 0 0-16,4 6 0 0,-3-6 8 15,-1-1-8-15,1 1 0 0,3 0 9 16,-4-3-9-16,-3-3 0 0,0 0 15 0,0 0-4 16,4 6-1-16,-4-6 0 0,0 0 3 0,0 0 1 0,7 6 0 15,-7-6 0-15,0 0-2 0,0 0-1 0,0 0 0 16,0 0 0-16,0 0-11 0,0 0 10 0,0 0-10 0,0 0 10 15,0 0-1-15,0 0 0 0,0 0 0 0,0 0 0 16,0 0 1-16,0 0 0 0,0 0 0 0,0 0 0 16,0 0 0-16,-7-9 0 0,0 3 0 0,3 0 0 15,-3 0 5-15,4-5 1 0,-4-1 0 0,0 0 0 16,0-8-6-16,0 2-1 0,3 6 0 0,0-8 0 16,-3 8-9-16,4-6 0 0,3 1 0 0,-4-4 8 15,1 9-8-15,3-11 0 0,0 11 0 0,0-6 0 0,0 4 0 16,0 2 0-16,0 0 0 0,0 6 0 0,3-8-12 0,-3 8 12 15,0 0-10-15,4 0 10 0,-4 0-11 0,0 6 11 16,7-6-12-16,-7 6 12 16,3 0-30-16,5 0 1 0,-1 0 0 0,0 0 0 15,0 0-8-15,0 6-2 0,0 0 0 0,3 0 0 16,1 3 3-16,-4-1 1 0,0 7 0 0,0-3 0 16,0 0-21-16,0-1-5 0,4-2-1 0,-4 3 0 15,-4 0-11-15,4-1-3 0,4-5 0 0,-4 6 0 16,0-9-42-16,0 3-9 0,0-3-1 0,0 0-1 0</inkml:trace>
  <inkml:trace contextRef="#ctx0" brushRef="#br0" timeOffset="11132.47">11141 2613 1146 0,'0'0'32'0,"0"0"8"0,0 0-32 0,0 0-8 0,0 0 0 0,0 0 0 16,0 0 52-16,0 0 10 0,0 0 2 0,0 0 0 16,0 0 0-16,0 0 0 0,0 0 0 0,0 0 0 15,0 0-45-15,3 6-9 0,4-6-2 0,0 6 0 16,-3-6 6-16,3 0 1 0,0 0 0 0,-7 0 0 15,0 0 4-15,0 0 1 0,7 0 0 0,4 5 0 16,-1 1 6-16,1-6 2 0,-1 0 0 0,1 6 0 16,0-6-28-16,-1 0 0 0,1 0 0 0,-1 0 0 15,-3 6 0-15,4-6 0 0,-8 0 0 0,5-6 8 0,-1 6-8 0,-7 0 0 16,0 0 9-16,0 0-9 0,0 0 0 0,0 0 0 16,0 0 0-16,0 0 0 15,-7 0-29-15,3-6-1 0,-3-5 0 0,0 11 0 16,-4-6-11-16,4 6-3 0,0-6 0 0,-3 6 0 15,-4 0-14-15,6 0-3 0,1 0-1 0,-3 0 0 16,-1 6 5-16,-3-6 1 0,4 6 0 0,-1 5 0 0,0-5 44 0,4 0 12 16,-3 0 0-16,-1 0 0 0,1 6 8 0,2 2 3 0,5-2 1 15,-1 0 0-15,1 0-12 16,-1 8 8-16,1-8-8 0,3 6 8 0,0-1 10 0,0-2 2 0,0 3 0 16,0-1 0-16,3-5 0 0,4 9 0 0,0-4 0 15,1-5 0-15,2 3 0 0,1-4 0 16,3 1 0-16,-4 0 0 0,1-6-7 0,3 6-1 15,0-4 0-15,4-2 0 0,0 6-28 0,3-12-7 0</inkml:trace>
  <inkml:trace contextRef="#ctx0" brushRef="#br0" timeOffset="12265.353">9303 3551 1148 0,'0'0'25'0,"0"0"6"0,0 0 1 0,-7-6 0 16,0 3-32-16,0 3 0 0,7 0 0 0,-7-3 0 15,-1 0 64-15,1 3 6 0,0 0 2 0,0 3 0 16,0 3-23-16,-3 0-4 0,-1-6-1 0,-3 6 0 15,7-1-25-15,-4 7-6 0,1-6-1 0,3 6 0 0,-4-3 2 0,4 2 0 16,-4 1 0-16,4-6 0 0,0 6-14 0,0 0 11 0,4-4-11 16,-4 10 10-16,3-6-2 0,1 0-8 0,-1 5 12 0,1-8-4 15,3-9-8-15,0 0 8 0,0 0-8 0,0 0 8 16,3 6-8-16,1 6 0 16,-1-7 0-16,1 7 0 0,-4-12 10 15,3 6-10-15,-3-6 12 0,7 0-12 16,0 0 9-16,0 0-9 0,0-6 0 0,1 0 9 15,2 0 3-15,1 1 0 0,3-1 0 0,0 0 0 16,-3-9-12-16,3-2 0 0,-4-7 0 0,4 0-11 0,-3 4 11 0,3-10 0 0,0 10 0 0,0-9 8 16,-3 2-8-16,-4 4 0 0,3-4-11 0,-3 4 11 15,1-7-15-15,-5 4 3 0,1-4 1 0,-1 10 0 16,1 2 11-16,-4 6 0 0,0-5 0 0,-4-4-8 16,1 3 8-16,-1 1 0 0,-3-4 8 0,0 9-8 15,0 1 16-15,0-7-2 0,-4 6 0 0,4 1 0 16,0 2 3-16,0-3 1 0,0 6 0 0,0-6 0 15,0 6-9-15,0 1-1 0,0-1-8 0,7 6 12 16,0 0-12-16,0 0 8 0,0 0-8 0,0 0 0 16,0 0 0-16,0 0 0 0,0 0 0 0,0 0 0 15,0 11-12-15,0-5 0 0,0 6 1 0,3 6 0 16,1-6 11-16,-1 8 0 0,1-2-9 0,-1 2 9 16,5-2 0-16,-5 0 0 0,4-1-9 0,-3 4 9 15,3 2 0-15,0 1 0 0,-4-4 0 0,1 4 0 16,-1-3 0-16,1 2 0 0,-4 1 0 0,0-7 0 15,0 10 0-15,0-10 0 0,0 1 0 0,0 3 0 16,3-10 0-16,-3 7 0 0,0-9 0 0,0 0 0 0,0-1 8 0,4 4-8 16,-4-12 0-16,0 12 0 15,3-6 0-15,-3 6 0 0,4-7 0 0,-4 4 0 16,3 3 0-16,1-6 0 0,-4 0 0 0,0-6 0 0,0 0-8 0,0 0-2 16,0 0 0-16,0 0 0 15,0 0-24-15,0 0-5 0,7 6-1 0,-7-6 0 16,0 0-29-16,4 6-7 0,-4-6 0 0,3 5-1 15,-3-5-30-15,0 0-5 0,0 0-2 0,4 12 0 16,-4-12-2-16,3 3 0 0</inkml:trace>
  <inkml:trace contextRef="#ctx0" brushRef="#br0" timeOffset="12766.218">9479 3518 988 0,'0'12'41'15,"4"-6"-33"1,-4 0 60-16,0-6 12 0,3 9 3 0,1-3 0 15,-4-6-32-15,7 5-7 0,-4-5 0 0,4 6-1 0,0-6-15 0,-3 0-4 16,3 0 0-16,0 0 0 0,0 0 8 0,4 0 2 0,3-6 0 0,-4 6 0 16,4-5-14-16,1 5-4 0,-1-6 0 15,-4 0 0-15,4-3 2 16,1 3 0-16,-5-6 0 0,1 6 0 16,-4-5 2-16,0 5 1 0,0-6 0 0,-4 0 0 15,1 3-33-15,-4-2-8 0,0-1 0 0,-4 0-1 16,1 3-11-16,-1 1-1 0,1 5-1 0,-4-3 0 15,0 0-6-15,0 6 0 0,0 0-1 0,0 0 0 16,-4 6 25-16,4-6 6 0,-4 6 1 0,1 2 0 0,3 4 9 0,-4 0 11 0,0-6-3 0,4 6 0 16,0-1-8-16,4 10 8 0,-4-9-8 0,3 5 8 15,1 1-8-15,-1 3 8 0,1-4-8 0,3 1 8 16,0 2-8-16,0 4 10 0,3-6-10 0,1 2 10 16,-1-2 5-16,1-1 1 0,3-2 0 0,0-3 0 15,0 0-2-15,0-12 0 0,0 5 0 0,0-5 0 16,0 6-14-16,4 0 0 0,-1 0 0 0,4 6 0 15,-3-9-54-15,0 0-4 0,3 6-1 0</inkml:trace>
  <inkml:trace contextRef="#ctx0" brushRef="#br0" timeOffset="14005.703">8488 4227 725 0,'-11'9'15'0,"11"-9"4"0,0 0-19 16,0 0 0-16,0 0 0 0,0 0 0 0,0 0 84 0,-7-9 14 15,4 6 2-15,3 3 1 0,0 0-9 16,0 0-3-16,0 0 0 0,0 0 0 0,-7 12-29 0,7-12-5 0,0 0-2 0,0 0 0 31,0 0-21-31,0 0-5 0,0 0-1 0,0 0 0 0,0 0-9 0,0 0-1 16,0 0-1-16,0 0 0 0,0 0-15 0,-4 11 0 0,4-5 8 0,0 6-8 15,0 0 0-15,0 2 0 0,0 4 0 0,0 0 0 16,4-1 13-16,-4 4 7 0,0 2 0 0,3 1 1 16,1 8-9-16,-1-8-3 0,-3 2 0 0,4 4 0 15,-4-4 23-15,3 4 4 0,1 2 0 0,-1-9 1 16,1 4-9-16,-1-4-1 0,1 1-1 0,-1-9 0 15,1 2-10-15,-1 7-1 0,5-7-1 0,-5 4 0 0,1-3-14 0,-1-7 9 16,1 4-9-16,-1-3 8 16,-3-6-8-16,0-6 8 0,0 0-8 15,0 0 8-15,0 0 3 0,0 0 0 0,0 0 0 0,0 0 0 16,0 0 1-16,0 0 1 0,0 0 0 0,0 0 0 0,0 0-13 0,0 0 0 16,0 0 0-16,0 0 0 15,-7 6 0-15,7-6-8 0,-7 0 8 0,0-6-13 16,3 6 0-16,1 0 0 0,-1-6 0 0,1 0 0 15,-1-3-7-15,1 3 0 0,-4 0-1 0,3 1 0 16,1-1 13-16,-1 0 8 0,1-6-10 0,-4-3 10 16,7 6-8-16,-4 1 8 0,1-4 0 0,3 0-9 0,-4 6 9 0,1-6 0 15,-5 4 0-15,5-4 0 16,-1 0 0-16,1 0 0 0,3 1 0 0,0 2 0 0,-4-6 0 0,4 6 0 0,0-2 0 16,4 5 0-16,-4-6 0 15,0 0 0-15,3 6 0 0,1-3 8 0,-1 9-8 0,5-5 0 0,-1-7 0 0,0 12 0 16,3-12 0-16,1 12-10 0,3-6 10 15,0 0-10-15,-3 6 10 0,3 6-13 0,0-6 5 16,-4 0 8-16,4 6-20 16,1-6 4-16,-1 12 1 0,0-6 0 0,0 0 7 0,0 2 8 0,0-2-13 15,-3 0 5-15,-1 12 8 0,1-6-10 0,0-7 10 16,-4 7-10-16,3 0 10 0,1 3 0 0,-8-9 0 0,4 11-8 31,-3-5 8-31,-1-3 0 0,4 2 0 0,-3 1 0 0,-4 0 0 0,0 0 9 16,-4 0-9-16,1-7 0 0,-1 10 12 0,1 3-4 0,3-6 0 0,-4-1-8 15,4-5 11-15,-3 3-11 0,3-3 10 0,0 0-10 16,0-6 12-16,-4 6-4 0,1-1-8 0,3-5 12 16,-11 0-12-16,4 6 11 0,7-6-11 0,-10 0 10 15,2 0-2-15,-2 6 0 0,-1-6 0 0,4 0 0 0,-3 0 0 0,3-6 0 16,0 6 0-16,-4 0 0 16,11 0-23-16,-7 0-5 0,7 0 0 0,-7-6-1 15,0 6-21-15,7 0-4 0,0 0-1 0,-7-5 0 16,7 5-17-16,-4-6-3 0,1 6-1 0,3-6 0 15,0-3-38-15,0-3-8 0,0 6-2 0</inkml:trace>
  <inkml:trace contextRef="#ctx0" brushRef="#br0" timeOffset="14699.394">8989 4647 1090 0,'0'0'31'0,"-4"0"6"0,4 0-29 0,-7-6-8 0,0 6 0 0,7 0 0 16,-7 0 44-16,0-6 7 0,7 6 1 0,-3 0 1 0,-5-5-8 0,8 5-1 15,-7 0-1-15,0 0 0 16,4 5-2-16,-4-5 0 0,0 0 0 0,7 0 0 0,-4 6-24 16,-3-6-5-16,7 0 0 0,-3 6-1 15,-1 3-11-15,1-3 0 0,3 6 0 0,-4-6 0 16,4 5 0-16,0-11 0 0,0 0 0 0,0 0-11 15,0 6 11-15,0 6 0 0,0-3 0 0,4 2-8 0,-4 1 8 0,3 0 0 16,-3-6 0-16,0 0-8 16,0-6 8-16,0 0 0 0,0 0 0 0,0 0 0 0,0 0 0 0,0 0 8 15,0 0-8-15,0 0 0 16,0 0 8-16,0 0-8 0,7 6 8 0,-7-6-8 0,7 0 0 0,-7 0 8 16,7 0-8-16,0 0 0 0,0 0 0 0,0 0 0 15,0-6 0-15,1 6 0 0,-1-6 0 0,0 6 0 0,-4-6 0 0,1 6 0 16,-1-6 0-16,-3 6 8 0,7-6-8 0,-3 6 0 15,-4 0 8-15,3-6-8 0,-3 6 10 0,0 0-10 16,0-8 15-16,0 8-3 0,0-6-1 0,0 6 0 16,0 0 14-16,0 0 3 0,0 0 1 0,0 0 0 15,0 0-1-15,0 0-1 0,0 0 0 0,0 0 0 16,0 0-11-16,0 0-1 16,0 0-1-16,0 0 0 15,0 0-14-15,0 0 0 0,0 0 0 0,0 0 0 16,0 0 0-16,0 0 0 0,0 0-11 0,4 6 11 0,-4 2-13 0,3-2 5 0,4 0 8 0,-3 0-13 15,-1 0 13-15,1 0 0 0,0 0 0 0,-1 0 0 16,1-4-9-16,-1 1 9 0,1 0-8 0,-1 3 8 16,1 0-16-16,-1 0 1 0,1-6 1 0,-1 6 0 15,4 0-30-15,-3-6-5 0,3 6-2 0,0-6 0 16,0 0-47-16,-3 6-10 0,6-6-1 0</inkml:trace>
  <inkml:trace contextRef="#ctx0" brushRef="#br0" timeOffset="15183.985">9126 4247 1176 0,'0'12'33'0,"0"0"7"0,0-3-32 0,0 2-8 0,0-11 0 0,0 12 0 16,4 0 47-16,-4-6 7 0,3 12 2 0,-3-10 0 15,4 10-39-15,-1-6-7 0,1 5-2 0,0-8 0 16,-1 3-8-16,4 6 8 0,-3-7-8 0,3 1 8 16,0 6 10-16,-4-4 2 0,4 4 0 0,-3 0 0 15,-1-4 15-15,1 4 3 0,-1 0 1 0,1 2 0 16,0 4-19-16,-1-7-3 0,1 4-1 0,3-3 0 16,-4-1-2-16,1 1-1 0,-1-3 0 0,4 2 0 15,-3-5 0-15,-1 6 0 0,1-10 0 0,-1 10 0 16,1-6-13-16,-1 0 11 0,1-1-11 0,-1 4 10 15,-3-3-10-15,0-12 8 0,0 0-8 0,0 0 8 16,0 0-8-16,0 0 0 0,0 0 0 0,0 0 0 16,0 0-35-16,0 0-2 0,0 0-1 0,0 0 0 15,0 0-59-15,0 0-12 0,0 0-3 0</inkml:trace>
  <inkml:trace contextRef="#ctx0" brushRef="#br0" timeOffset="15469.47">9123 4603 1197 0,'0'0'50'0,"0"0"-40"31,0 0 42-31,0 0 8 0,0 0 1 0,0 0 1 0,0 0-6 0,0 0-2 0,0 0 0 0,0 0 0 15,0 0-33-15,0 0-6 0,0 0-2 0,0 0 0 16,0 0-13-16,0 0 0 0,0 0 0 0,0 0 0 16,3 9 0-16,4-9 8 0,0 6-8 0,4-6 0 15,0 0 0-15,-1 0 0 0,4 0 0 0,0 0-10 16,1 0 10-16,-1 0 0 0,0 0 0 0,3 6 0 16,1-6-28-16,0 6-3 0,3-6-1 0</inkml:trace>
  <inkml:trace contextRef="#ctx0" brushRef="#br0" timeOffset="15796.225">9581 4630 1022 0,'0'0'21'0,"0"0"5"0,0 0-26 16,0 0 0-16,0 0 0 0,-3 5 0 0,-1 1 77 0,4-6 11 0,-3 9 1 0,3 0 1 16,-4-3-50-16,1 3-9 0,3-3-3 0,-4-1 0 15,4 1-13-15,0-6-3 0,0 6-1 0,-3 6 0 16,3-6-11-16,0 0 8 0,3 2-8 0,-3 4 8 15,0 0-8-15,0-973 0 0,0 1940 0 0,0-973 8 16,4 2-8-16,-4 4 0 0,3 0 0 16,-3-6 0-1,4 0-52-15,-1 0-12 0,1-1-2 0</inkml:trace>
  <inkml:trace contextRef="#ctx0" brushRef="#br0" timeOffset="16035.642">9518 4377 1227 0,'-4'6'52'15,"1"-1"-42"-15,-1 1 0 0,4-6 0 0,0 0 0 0,0 0 0 16,0 0 3-16,0 0 1 0,0 0 0 0</inkml:trace>
  <inkml:trace contextRef="#ctx0" brushRef="#br0" timeOffset="16983.515">9920 4650 860 0,'0'0'19'0,"0"0"4"0,0 0 1 0,0 0 0 16,0 0-24-16,0 0 0 0,-7 0 0 0,7 0 0 0,0 0 59 16,-7 0 7-16,0 0 2 0,7 0 0 15,-7 0-4-15,7 0 0 0,-4 6 0 0,-3 0 0 16,7-6-37-16,-3 3-8 0,-1 6-2 0,4-3 0 15,-3-1 4-15,3 1 1 0,0 0 0 0,0 6 0 16,0-6-7-16,0-6-2 0,0 6 0 0,0 2 0 0,0 4-5 0,3 0 0 16,-3 0-8-16,4 0 12 0,-1-7 9 0,1 4 2 0,-4 3 0 0,3 0 0 15,-3-6-4-15,0-6-1 0,0 0 0 0,0 0 0 16,0 0 8-16,4 6 2 0,-4-6 0 0,0 0 0 16,0 0-14-16,0 0-2 0,0 0-1 0,0 0 0 15,0 0 31-15,0 0 6 0,0 0 2 0,0 0 0 16,0 0-22-16,0 0-4 0,0 0 0 0,-4 0-1 15,1-6-9-15,-1 0-2 0,4 0 0 0,0-6 0 16,-3 0-12-16,3 4 0 0,0 2 0 0,-4-6 0 16,4 0 0-1,0 0 0-15,0 1 0 0,-3-1 0 0,3-3 0 0,3 3-16 16,-3 1 3-16,4-1 1 0,-1 0 3 0,-3 3 1 0,0 3 0 0,4 1 0 16,-4-7 8-16,3 6 0 0,1-3 0 0,-4 9 0 15,3-3 0-15,-3 3-8 0,0-6 8 0,0 6-8 16,0 0 8-16,0 0 0 0,0 0 0 0,0 0 0 15,0 0-12-15,0 0 4 0,0 0 0 0,0 0 0 16,11 3-19-16,0 3-3 0,-4 3-1 0,-4 3 0 16,4-6 31-16,0 5 10 0,-3-2 0 0,-1 6 0 15,1 0-10-15,3-10 0 0,-4 7 0 0,1 0 0 16,3-3 0-16,-3 2 0 0,-4 1 0 0,3 0 8 16,-3-6-8-16,4 0 0 0,-4-6 0 0,0 0-11 15,0 0 11-15,0 0 0 0,0 0 0 0,0 0 0 16,0 0 22-16,0 0 0 0,0 0 0 0,0 0 0 0,0 0-11 0,0 0-3 15,0 0 0-15,0 0 0 0,0 0 4 0,-4-6 0 0,4 0 0 16,0-6 0-16,0 6-12 0,0 0 0 0,-3 1 0 16,3-4 0-16,0 3 0 0,3-6-11 0,-3 0 3 15,0 7 0-15,0-1-4 0,4-6 0 16,-1 6 0-16,-3 0 0 0,4 3 12 16,-4-3 0-16,3 0 0 0,-3 6 0 15,4-5-28-15,-4 5-3 0,0-6-1 0,0 6 0 16,0 0 32-16,0 0 0 0,0 0 0 0,0 0 0 0,0 0 0 0,7 6-9 0,0-1-1 15,0 1 0-15,0 0 10 0,-4 3 0 0,1 0 0 0,3 0 0 16,-3-3 9-16,-1-1-9 0,4 7 12 0,-3-6-12 16,3 0 0-16,0 0 0 0,0 3 0 0,0-4 0 15,-4 7 10-15,4-6-10 0,-3 6 8 0,3-6-8 16,-3 6 8-16,3-4-8 0,-4 4 8 0,1 0-8 16,3-6 0-16,-4 6 0 0,1-7 0 0,-1 1 0 15,4 3-28-15,-3-3-12 0,-4-6-1 0</inkml:trace>
  <inkml:trace contextRef="#ctx0" brushRef="#br0" timeOffset="17954.351">8816 4433 1006 0,'0'0'20'0,"0"0"7"0,0 0-27 0,0 0 0 16,0 0 0-16,0 0 0 0,0 0 36 0,0 0 3 0,0 0 0 0,0 0 0 15,0 0-19-15,0 0-4 0,0 0-1 0,0 0 0 16,0 0-7-16,0 0-8 0,0 0 11 0,0 0-11 16,0 0 20-16,3 5-4 0,-3-5 0 0,0 0 0 15,0 0-4-15,0 0-2 0,4 0 0 0,-4 0 0 16,7 0-10-16,-7 0 8 0,4 0-8 0,3-5 8 15,-7 5-8-15,0 0 12 0,3 0-12 16,-3 0 12-16,7-6-4 0,-7 6 0 0,4-6 0 0,-4 6 0 16,3-9-8-16,-3 9 8 0,0 0-8 0,0 0 8 15,0 0-8-15,0 0 0 0,4-3 0 0,-4 3 8 16,0 0-8-16,0 0 0 0,0 0 0 0,0 0 0 16,0 0 0-16,0 0 8 0,0 0-8 0,0 0 8 15,0 0-8-15,3 0 8 0,4 0-8 0,-3 3 8 16,-1-3-8-16,4 3 0 0,-3-3 0 0,3 6 0 15,0 0 0-15,0-6 0 0,0 6 0 0,0-1 0 16,0-5 0-16,0 6 0 0,-7-6 0 0,7 6 0 16,-3 0 0-16,3 0 0 0,4 3 0 0,-8-3 0 15,4 0 0-15,-3-1 0 0,-4-5-9 0,3 6 9 0,1 6-10 0,-4-12 2 16,3 0 0-16,4 12 0 16,-3-6-20-16,-1-6-3 0,4 6-1 0</inkml:trace>
  <inkml:trace contextRef="#ctx0" brushRef="#br0" timeOffset="19072.986">10283 4685 1242 0,'0'0'35'0,"0"0"9"0,-3 0-36 16,3 0-8-16,0 0 0 0,0 0 0 0,-7-5 49 0,7 5 8 16,0 0 2-16,0 0 0 15,0 0-31-15,0 0-7 0,0 0-1 0,0 0 0 16,0 0 3-16,0 0 0 0,0 0 0 0,0 0 0 16,0 0-23-16,0 0 0 0,0 0 0 0,0 0-12 0,0 0 12 15,0 0 8-15,0 0-8 0,0 5 11 16,0-5-11-16,7 6 0 0,-4 0 0 0,5 0 8 15,-5 0-8-15,4-6 8 0,0 3-8 0,0 0 8 0,0-3-8 0,-7 0 0 0,7 0 0 0,0 0 8 32,0 0-8-32,-7 0 10 0,7-3-10 0,1 0 10 0,-1 3-2 0,0 0 0 0,0 3 0 0,0-6 0 15,0 3 0-15,0-12-8 0,-7 12 12 0,3-6-4 16,-3 6-8-16,7-11 0 0,-7 11 9 0,0 0-9 16,0 0 8-16,4-6-8 0,-4 6 8 0,4-12-8 15,-1 6 11-15,-3-3-3 0,0-3 0 0,0 7 0 16,0-1 9-16,0 6 2 0,-3-6 0 0,-5 6 0 15,5-6-11-15,-4 6-8 0,0 0 12 0,0 0-12 16,0 0 9-16,0 0-9 0,0 0 0 0,-4 0 9 16,4 6-9-16,-4-6 0 0,1 6 0 0,-4 0 0 15,7-1-12-15,-4 1 3 0,4-6 0 16,0 6 0-16,0 3 9 0,0 0-10 0,3 0 10 0,1-3-10 16,-1-1 10-16,4-5 0 0,-3 6 10 0,-1 6-10 15,4-3-9-15,0 3-8 0,0-1-2 0,4 7 0 16,-4-6 9-16,0 0 2 0,3-1 0 0,-3 4 0 15,4-3 8-15,-1 0 0 0,1-1-9 0,-1-2 9 16,1 3 0-16,-1-6 0 0,4 0-9 0,-3-6 9 0,0 5 0 16,-4-5 0-16,7 6-8 0,0-6 8 15,0 0 0-15,3 0-12 0,1-6 12 0,3 6-10 16,-3 0-2-16,3-5-1 0,0-1 0 0</inkml:trace>
  <inkml:trace contextRef="#ctx0" brushRef="#br0" timeOffset="19653.572">10541 4771 1212 0,'0'0'25'0,"-4"6"6"16,1-4-31 0,3 4 0-16,0-6 0 0,-4 12 0 0,4-12 48 0,0 6 3 0,0-6 1 0,0 0 0 15,0 6-42-15,0-6-10 0,0 0 0 0,0 12 0 16,0-12 0-16,0 0 0 0,0 0 0 0,0 6 0 16,0-6 0-16,0 5 0 0,0-5 0 0,0 0 0 15,0 0 0-15,0 0 0 0,0 0 0 0,0 0 0 16,4 6 0-16,-4-6 0 0,7 0 0 0,-7 0 0 15,0 0 0-15,0 0 12 0,0 0-2 0,0 0 0 16,0 0-10-16,0 0 12 0,0 0-12 0,0 0 12 16,0 0 16-16,4-6 3 0,-1 1 1 0,-3-1 0 15,0 0 6-15,0-6 2 0,0 0 0 0,0 3 0 0,-3 4-16 16,3-7-4-16,0 0 0 0,0 0 0 16,3 6-20-16,-3-5 0 0,0 5 0 0,4 0 8 15,-4 3-8-15,3-9 0 0,1 6 0 0,-1 6-8 16,1-6 8-16,-1 1 0 0,4-1 0 0,-3 6-8 15,3-9 8-15,-4 6-8 0,4 0 8 0,-7 3-8 0,7-3 8 0,-7 3 0 16,8 0-9-16,-1-6 9 16,-7 6 0-16,7 0-11 0,0 6 11 0,3-6-8 0,-3 3 8 0,0 0 0 0,0 0 0 0,-7-3 0 15,11 3 0-15,-11-3 8 0,0 0-8 0,0 0 0 16,7 6 0-16,0 0 0 0,-3-1 0 0,3 1 8 16,0 0-8-16,-4 0 8 0,-3-6-8 0,7 6 8 15,0 0-8-15,-3 0 0 0,3 0-11 0,0 2 11 16,-3-2-30-16,3 6 0 0,-4 0 0 0,1 0 0 15,-4-7-17-15,0 4-3 16,3 3-1-16,-3-12 0 0,0 6-22 0,0-6-5 0,0 0-1 0</inkml:trace>
  <inkml:trace contextRef="#ctx0" brushRef="#br0" timeOffset="20176.761">10961 4236 1126 0,'0'0'24'0,"0"0"6"0,0 0 1 0,0 0 1 0,0 0-32 0,-4 5 0 0,1 7 0 0,3 0 0 15,0-6 29-15,0 9-1 16,0-4 0-16,0 1 0 0,3 6-17 0,1-4-11 0,-4 4 12 0,0 0-12 15,3-1 0-15,1-2 0 0,-4 9-12 0,3-13 3 16,1 7 28-16,-1 3 5 0,1-10 2 0,0 13 0 16,-1-12 17-16,4 8 3 0,0-2 1 0,-3-1 0 15,3 10-7-15,-4-9 0 0,4-7-1 0,-3 10 0 16,-1-9-19-16,1 5-3 0,-1-5-1 0,1 3 0 16,-1-4-16-16,-3 7 0 0,4-6 0 0,0 6 0 15,-4-10 0-15,0 10 0 0,0-12 0 0,0 6 0 16,0-1 0-16,-4-5 8 0,4 3-8 0,0 3 0 15,-4-6 0-15,1 0-17 0,-1-1 1 0,4-5 1 16,0 0 6-16,0 0 1 0,0 0 0 0,0 6 0 16,0-6-3-16,0 0 0 0,0 0 0 0,0 0 0 15,0 0-97-15,0 0-19 0,0 0-4 0</inkml:trace>
  <inkml:trace contextRef="#ctx0" brushRef="#br0" timeOffset="20523.839">10855 4488 578 0,'0'0'16'0,"-11"0"4"0,11 0-20 0,0 0 0 0,0 0 0 0,-7 0 0 16,0 0 42-16,7 0 4 0,0 0 1 0,0 0 0 16,0 0 21-16,0 0 4 0,0 0 0 0,0 0 1 0,0 0-43 0,0 0-9 15,7 0-1-15,4 6-1 0,3 0-6 16,-3 0-1-16,-1-6 0 0,4 12 0 16,0-6 8-16,1-6 0 0,-1 3 1 0,0 0 0 15,0 0 3-15,4-3 0 0,-1 2 0 0,-3 1 0 16,4-3-13-16,0 0-3 0,-4 0 0 0,3-3 0 15,-3 1 4-15,0-1 0 0,-3 0 0 0,0 0 0 16,3 3-55-16,-4-6-10 0</inkml:trace>
  <inkml:trace contextRef="#ctx0" brushRef="#br0" timeOffset="32427.662">13279 1828 398 0,'0'0'8'0,"-7"-6"3"0,-1 6-11 0,8 0 0 0,-7 6 0 0,0-6 0 15,0 0 29-15,0-6 4 0,-3 6 1 0,6-6 0 16,-3 0-2-16,0 0 0 0,3-2 0 0,-3 2 0 16,4-6-18-16,-1 6-4 0,1 0-1 0,-1 0 0 0,1-5-9 15,-1 5 8-15,1 6-8 0,-1-9 8 0,4 9-8 0,-3-6 0 0,3 6 0 16,0 0 0-16,0 0 15 0,0 0 1 0,0 0 0 0,0 0 0 15,0 0 18-15,0 0 4 0,0 0 1 0,-4 0 0 16,4 0 2-16,-7 6 1 0,4 3 0 0,-1-3 0 16,4-1 0-1,-4 1 0-15,4 0 0 0,0 6 0 16,0-6 0-16,0 6 0 0,0-7 0 0,0 4 0 0,0-9-4 0,0 0-1 0,0 0 0 0,0 0 0 16,4 6-9-16,0 6-3 0,-4 0 0 0,3-6 0 15,-3 5-5-15,4-5-2 0,-1 3 0 0,1 9 0 16,-1-12-6-16,4 5-2 0,0-5 0 0,0 3 0 15,0 3-10-15,0-1 10 0,1-5-10 0,-1 0 10 16,0 0-10-16,3 0 8 0,-3 0-8 0,4 0 8 16,-1-3-8-16,-2 0 0 0,2 5 9 0,-3-8-9 15,4 0 11-15,-1 0-3 0,1 0 0 0,-4 0 0 16,4 0 12-16,-1-5 1 0,-3-1 1 0,0 3 0 16,0-9-22-16,0 6 0 0,-3 0 0 0,-1 0 8 15,1 0 0-15,-1-5 1 0,-3-1 0 0,4 3 0 16,-4-3 1-16,3 7 0 0,-3-7 0 0,0 0 0 15,-3 6-10-15,3 6 8 0,0 0-8 0,0-6 8 16,-4 3-8-16,1-8 0 0,3 5-10 0,0-6 10 31,-4 6-40-31,4-6-3 0,-3 3 0 0,3 4 0 0,0-1-33 0,0 0-8 0,0 0 0 0</inkml:trace>
  <inkml:trace contextRef="#ctx0" brushRef="#br0" timeOffset="32988.523">13571 1840 877 0,'0'11'37'16,"0"-5"-29"-16,0-3 28 0,0 9 7 0,0-6 1 0,0 6 0 15,4-6 6-15,-4-1 2 0,3 1 0 0,1-6 0 16,-4 0-10-16,0 0-2 0,0 0 0 0,0 0 0 15,0 0-6-15,0 0-2 0,0 0 0 0,0 0 0 16,0 0 13-16,0 0 3 0,0 0 0 0,0 0 0 16,0 0-20-16,0 0-3 0,0 0-1 0,3 0 0 15,1-6-24-15,0 1 0 0,-4-7 0 0,3 6 0 16,-3 0 0-16,0 6 0 0,0 0 0 0,0-9 0 16,4 3 12-16,-4-5-4 0,3-1 0 0,-3 0 0 15,4 6-8-15,-4 0-17 0,0 6 4 0,0 0 1 16,0-6 12-16,0 6 0 0,3-3 0 0,-3 3 0 15,0-2 0-15,4-1 0 0,-1 3 0 0,-3 0 10 16,7 3-10-16,0-1-11 0,-3 7 3 0,3-9 0 16,0 12 8-16,4-6 0 0,-1 0 0 0,-3 0 0 15,4 0 0-15,-1-6 0 0,1 0 0 0,-4 5 0 0,4-5 0 0,-1 6 0 0,-3-3 0 16,0 3 0-16,0 0 0 0,0 6 0 16,0 0 0-16,1-7-8 0,-5 7 8 0,1-3 0 15,3 9 0-15,-4-7 0 16,1 1-41-16,3 6-13 0,0-9-2 0</inkml:trace>
  <inkml:trace contextRef="#ctx0" brushRef="#br0" timeOffset="33839.808">13113 2569 1149 0,'-14'6'32'0,"3"-1"8"0,4 7-32 0,-4-12-8 0,1 6 0 0,3-3 0 16,7-3 52-16,-4 6 9 0,-3 0 2 0,7-6 0 15,-3 6-28-15,-1 0-6 0,1 5-1 0,-1-5 0 16,1 0 5-16,-1 6 1 0,1-6 0 0,-1 8 0 16,0-2-26-16,4 0-8 0,-3 0 0 0,3-1 0 15,-4 4 0-15,4-3 0 0,0 11 0 0,0-11 0 16,4 3 0-16,-4-3 0 0,3 5 0 0,1-5 0 16,0 0 0-16,-1 3 0 0,1-10 0 0,-1 1 0 15,1 0 8-15,-4-6 4 0,0 0 0 0,0 0 1 16,0 0 7-16,0 0 0 0,0 0 1 0,7 0 0 15,3-6-11-15,-3 0-2 0,4 1-8 0,-1-7 12 0,1 3-12 0,-4-3 0 16,0 0 0-16,4 1 0 0,-4-1 0 0,3 3-12 0,-3 3 3 16,4 0 0-16,-4-5-3 0,0 5-1 15,-3-6 0-15,3 6 0 0,-4 0 0 0,1 0 0 0,-1 0 0 0,-3 6 0 16,0 0 13-16,0 0-12 0,0 0 12 0,0 0-12 16,0 0 12-16,0 0 10 0,0 0-2 0,0 0 0 15,0 0-8-15,0 0 0 16,-3 6 0-16,-1 0 0 0,1 6 0 0,-1-6 0 15,4 0 0-15,-3 5 8 16,3-5-8-16,0-6 0 0,0 9-12 0,0 3 12 0,3-6 0 0,-3 11 0 0,4-5 0 0,-1 0 0 16,1 3 0-16,-1 2 0 0,1-5 0 0,-1 0 0 15,1 0 0-15,-1-4 0 0,1 4 0 0,-1-6 0 16,1 6-12-16,0-12 12 0,-4 0-12 0,7 12 12 16,-7-12-53-1,0 0-3-15,7 5-1 0</inkml:trace>
  <inkml:trace contextRef="#ctx0" brushRef="#br0" timeOffset="34503.956">13430 2660 1170 0,'-14'-12'24'0,"14"12"6"0,-3-6-30 16,-1 0 0-16,1-5 0 0,-1-1 0 0,0 0 53 0,1 3 5 16,-1-8 1-16,1 5 0 0,-1-9-29 0,1 4-6 0,3-1 0 0,-4-3-1 15,1 10-14-15,3-1-9 0,-4 6 12 0,4 0-12 16,-3-6 0-16,3 7 0 0,0 5 0 0,0 0 0 15,0 0-9-15,0 0 9 0,-7 5-8 0,0 1 8 16,0 6 0-16,3 0-8 0,-3 0 8 0,3 2 0 16,1 4 11-16,-1 0 7 0,4-4 2 0,-3 4 0 15,3-6 9-15,-4 5 3 0,4-5 0 0,-3 3 0 16,3-4 5-16,0 1 2 0,-4-6 0 16,4 0 0-16,0-6-8 0,0 0-2 0,0 0 0 0,0 0 0 15,0 0-21-15,0 0-8 0,0 0 0 0,0 0 9 16,0 0-1-16,0 0-8 0,7 6 12 0,-7-6-4 15,7 0-8-15,-7 0 0 0,4 0 0 0,-4 0 0 16,7 0 0-16,-7 0 0 0,7 0 0 0,-7 0 0 16,4 0 0-16,3 0 0 0,0 0 0 0,-7 0 0 15,7 0 0-15,0 6 0 0,-4-3-9 0,4 0 9 16,0 5 0-16,-3-2 0 0,-1 0-8 0,5 0 8 16,-5 0 0-16,1 0 0 0,3 6 0 0,-4-7 0 15,1 4 0-15,-1 3 0 0,1-6 0 0,3 6 0 16,-4-1 0-16,1-5 8 0,3 0-8 0,-4 0 0 15,5 3 0-15,-5-3 0 0,1 0 0 0,-1 5 0 0,1-5 0 16,-1 0 0-16,1 0 0 0,-4 0 0 0,3-6-8 16,-3 0 8-16,0 0 0 0,4 6 0 0,-4-6 0 0,3 3 0 15,-3-3 0-15,0 0 0 0,0 0 0 0,0 0 0 16,0 0 0-16,0 0 0 0,0 0 0 0,0 0 0 16,0 0 11-16,-7 0-11 0,-3-3 0 0,-1 0-20 15,-3 0 2-15,3 3 1 16,1-6-39-16,-4 6-8 0,3-6-2 0,0 6 0 15,1-6-92-15,3 6-18 0,0 0-4 0</inkml:trace>
  <inkml:trace contextRef="#ctx0" brushRef="#br0" timeOffset="35024.055">13624 2289 1170 0,'0'0'24'0,"0"0"6"0,-3 0-30 0,-1 0 0 0,1 6 0 0,3 3 0 15,0 3 28-15,-4-6-1 0,4 0 0 0,0 5 0 16,0 1 5-16,4 3 2 0,-4-9 0 0,0 6 0 15,3 5-2-15,-3-5-1 0,0-3 0 0,4 8 0 16,-4 1-2-16,3 0 0 0,1 2 0 0,-1-2 0 16,1 0-2-16,-1 2-1 15,1 4 0-15,-1-1 0 16,1-2 1-16,-1 8 0 0,1-5 0 0,0 2 0 16,-1-2-6-16,1 2-1 0,-1 3 0 0,1-11 0 0,-1 9-9 0,4-4-3 0,-3-2 0 0,3 2 0 15,-4-5-8-15,4 2 0 0,-3-2 0 0,-1-6 0 16,1 5 0-16,0-2 0 0,-1-3 0 0,1 0 0 31,-4-12-36-31,0 0-5 0,0 0-2 0,0 0 0 0,0 0-54 0,0 0-11 0,-4-12-3 0</inkml:trace>
  <inkml:trace contextRef="#ctx0" brushRef="#br0" timeOffset="35330.426">13557 2675 824 0,'0'0'35'0,"0"0"-35"31,0 0 90-31,0 0 11 0,0 0 3 0,0 0 0 15,0 0-32-15,0 0-7 0,0 0-1 0,-3-3 0 0,3 3-28 0,-4-6-7 16,4 6-1-16,0 0 0 0,0 0-19 0,7-6-9 0,-3 6 8 0,3-6-8 16,0 6 0-16,3 0 0 0,1 6 0 0,0-6 0 15,3 6 0-15,0 0 0 0,0 8 0 0,4-8 0 32,-1 6-113-32,1 0-22 0,3-6-4 0</inkml:trace>
  <inkml:trace contextRef="#ctx0" brushRef="#br0" timeOffset="35899.886">13966 2789 892 0,'0'0'20'0,"0"0"4"0,0 0 0 0,-3 3 1 0,3-3-25 15,0 0 0-15,0 0 0 0,0 0 0 0,-4 3 88 0,4-3 12 16,0 0 2-16,0 0 1 0,0 0-33 0,0 0-6 0,-7 3-2 16,7-3 0-16,0 0-28 0,0 0-6 0,0 0 0 0,0 0-1 15,0 0-27-15,0 0 0 0,0 0 0 0,0 12 0 16,0-6 0-16,0 5 0 0,0-5 0 0,4 6 0 15,-1-6 9-15,-3 0-9 0,4 9 10 0,-1-10-10 16,-3 7 8-16,4 0-8 0,0-6 0 0,-1 6 0 16,1-4 11-16,-1 4-11 0,1-6 12 0,-1 0-12 15,1 0 8-15,-4-6-8 0,0 0 0 16,0 0 0-16,0 0 19 0,0 0-3 0,0 0-1 16,0 0 0-16,0 0 19 0,0 0 4 0,0-6 1 0,-4-6 0 15,1 6-19-15,-1-5-4 0,-3-4-1 0,4 3 0 16,3 0-15-16,-4 1 0 0,-3-10 8 0,3 9-8 15,-3 0 0-15,4-5 0 0,-1 5 0 0,1-3 0 16,-1 4 0-16,1-1 0 0,3 0-9 0,0 0 9 16,-4-2-16-16,4 8 4 0,0-6 0 0,0 6 0 15,0 0 12-15,0 0-11 0,0 0 11 0,0 1-10 0,0 5 10 16,0 0-10-16,4-6 10 0,-4 6-10 0,3-3 10 0,4-3 0 16,-7 6 0-16,7 0-8 0,4 0 8 0,-4 0 0 15,0 0 0-15,-7 0 0 0,11 0-20 0,-1 6 2 16,-3-6 0-16,4 6 0 15,-4-3-22-15,0 2-4 0,0 1 0 16,-7-6-1-16,0 0-55 0,11 6-12 16,-4-6-1-16,3 6-280 0,1 0-56 0</inkml:trace>
  <inkml:trace contextRef="#ctx0" brushRef="#br0" timeOffset="36467.678">14231 2777 788 0,'0'0'17'0,"0"0"4"0,0 0 1 0,0 0 0 0,0 0-22 0,0 0 0 0,0 0 0 0,0 0 0 16,0 0 66-16,0 0 9 0,0 0 1 0,-3 0 1 15,3 0-27-15,0 0-6 0,0 0 0 0,-8-5-1 16,8 5 6-16,-7 0 2 0,7 0 0 0,-7 0 0 15,7 0-11-15,-7 0-3 0,4 5 0 0,-4 1 0 16,3-6-13-16,1 6-4 0,-1 3 0 0,1 3 0 16,-1-6-8-16,1 5-1 0,3 1-1 0,0 0 0 0,0-3-10 15,0 3 10-15,0-1-10 0,0 1 10 16,3-6-10-16,1 6 10 0,-1-3-10 0,-3 2 10 16,4-5-2-16,-1 0 0 0,4 0 0 0,-3 0 0 0,3 6-8 0,0-12 0 15,0 5 9-15,4-5-9 16,-4 6 13-16,3-6-1 0,-3 3-1 0,4-3 0 0,-4 0 1 0,0 0 1 15,4 0 0-15,-4-3 0 0,0 0-5 0,0 0 0 16,0-2-8-16,0-1 12 0,-4 0 3 0,4-6 0 16,-3 6 0-16,-1-6 0 0,1 1-1 0,-1 2 0 15,-3-3 0-15,4 0 0 0,-4 1-14 0,4-1 11 16,-4 3-11-16,0-3 10 0,0 6-10 0,3-5 0 0,-3 5 0 16,0 0 8-16,0 6 8 0,0-6 2 0,-3 0 0 15,3 0 0-15,-4 3-31 0,0-3-7 16,1 0 0-16,-4-5-1 0,3 5 5 0,1 0 2 15,-1 0 0-15,-3 6 0 16,0 0-13-16,4 0-2 0,-4 0-1 0,-4 0 0 16,4 6-19-16,0-6-4 0,-4 6-1 0,4 0 0 15,-3 5 6-15,-1 1 2 0,1 3 0 0,-1 3 0 0,4-7 22 16,0 7 4-16,0-12 0 0,3 9 1 16,1-4-9-16,-1 1-1 0,4-6-1 0,4 0 0 15,-4 6-35-15,3-4-7 0</inkml:trace>
  <inkml:trace contextRef="#ctx0" brushRef="#br0" timeOffset="37129.717">14400 2686 953 0,'0'12'20'0,"4"0"4"0,-1-6-24 0,-3 8 0 0,4-2 0 0,-1-6 0 31,-3 6 66-31,4 0 8 0,-4-1 2 0,4-5 0 16,-4 9-18-16,0-3-3 0,0 5-1 0,0 1 0 0,0-3 0 0,0 2 0 0,0-5 0 0,0 0 0 15,0 3-34-15,3-4-6 0,-3 1-2 0,0-6 0 16,0 0 8-16,0-6 2 0,0 0 0 0,0 0 0 16,0 0-10-16,0 0-1 0,0 0-1 0,0 0 0 15,0 0 14-15,0 0 2 0,0 0 1 0,0 0 0 16,0 0-19-16,0 0-8 0,0 0 8 0,0-6-8 15,0 0 9-15,0-6-9 0,-3 6 10 0,3-8-10 16,-4 2 9-16,0 0-9 16,4 0 8-16,0-5-8 0,-3 8 0 0,3-9 0 15,0 7 0-15,0-1 0 0,0 0-11 0,-4 3 11 0,4 3-8 0,-3 0 8 16,3-5 0-16,0 5 0 0,0-6 0 0,0 0 0 16,3 6-8-16,-3-2 8 0,0 2-8 0,4 0 8 15,-4 6 0-15,0 0 0 0,0 0 0 0,0-973 0 16,0 1940 0-16,3-973 0 0,5 6 0 0,-5 0-8 15,1 0 8-15,3 0-13 0,0 0 5 0,-4 0 8 16,4 6 0-16,0 0 0 0,4 0 0 0,-4 0 0 16,-3 2-18-16,3 4 4 0,-4-6 1 0,4 6 0 15,-3 0 13-15,3-1 0 0,-4-2 0 0,4 3 0 16,-3 0 0-16,3-1 0 0,-4 1 0 0,5 0 0 16,-5-3 0-16,1 3 0 0,-1-7 0 0,1 7 0 0,-1-6 0 15,4 0 0-15,-3 0 0 0,-1-6 0 0,-3 9 0 16,4-3-11-16,-1-1 11 0,1 1-13 15,-4-6-35-15,0 0-8 0,0 6 0 0</inkml:trace>
  <inkml:trace contextRef="#ctx0" brushRef="#br0" timeOffset="37759.347">14824 2792 817 0,'0'0'34'15,"0"0"-34"-15,0 0 0 0,0 0 0 0,-4-3 68 0,1-3 8 16,-1 0 0-16,4 6 1 0,0 0 2 0,-3 0 0 15,-1-11 0-15,4 11 0 0,-7 0-40 0,7 0-8 16,0 0-2-16,-7-6 0 0,0 6 4 0,0 0 1 16,7 0 0-16,-7 6 0 0,0 0-3 0,0-1-1 15,0 1 0-15,0 0 0 0,3 0-10 0,-3 3-1 16,0 3-1-16,0-1 0 0,3-5-6 0,1 6 0 16,-1-6-1-16,1 3 0 0,-1 3-11 0,1-1 0 15,3 1 9-15,0 0-9 0,0-3 0 0,3 2 0 16,1 1 0-16,-4-6 0 0,3 0 0 0,1 6 0 0,-1-1 0 15,1-8 0-15,-1 3 0 0,1 0 0 0,-1-6 0 0,-3 0 0 16,8 6 19-16,-5-6-1 0,4 0 0 16,0 6 0-16,-3-6-2 15,3-6 0-15,-4 6 0 0,4-6 0 0,0 0-8 0,0-3-8 16,-3-8 9-16,3 5-9 0,-3 0 8 0,-1-2-8 0,1-4 0 16,-1 6 9-16,1-5-9 0,-4-1 0 15,3 3 0-15,-3 3 0 0,-3 1-15 0,3-1 2 16,0 3 0-16,-4 3 0 0,4 0-4 15,-3 0-1-15,3 6 0 0,0 0 0 0,0 0 18 16,0 0-12-16,0 0 12 0,-4 0-10 0,4 0-1 16,-3 6 0-16,-1 0 0 0,1-3 0 15,-1 9 11-15,0 0 0 0,4-1-9 0,-3 7 9 0,3-9 0 0,-4 9 0 0,4-7 0 0,0 1 0 16,0 0 8-16,0 0 2 0,0 2 1 0,0-2 0 16,0 0-2-16,0 0 0 0,0-7 0 0,0 1 0 15,0-6-9-15,4 9 0 0,-4-9 9 0,0 0-9 16,0 0 0-16,0 0-12 0,0 0 2 0,11 0 0 15,-1 0-37-15,-10 0-7 0,11 0-2 0</inkml:trace>
  <inkml:trace contextRef="#ctx0" brushRef="#br0" timeOffset="38242.88">14933 2827 1213 0,'0'0'34'0,"0"0"8"0,0 0-34 0,0 0-8 0,0 0 0 0,0 0 0 15,0 0 52-15,0 0 9 0,0 0 2 0,0 0 0 16,-3 6-13-16,3 0-2 0,0-6-1 0,0 12 0 16,3-6-22-16,-3 9-4 0,4-10-1 0,-1 7 0 15,-3 0 20-15,4-6 3 0,-4 9 1 0,0-4 0 16,0 1-30-16,3-6-6 0,1 12 0 0,-1-13-8 16,1 1 17-16,3 3-3 0,-4-3-1 0,4 0 0 15,-3 6 6-15,3-6 1 0,0-1 0 0,-3 1 0 16,-1-6 1-16,4 6 1 0,-3-6 0 0,3 0 0 15,-4 0 0-15,4 0 0 0,-3 0 0 0,3-6 0 16,-4 6-11-16,8-6-3 0,-4 1 0 0,0-1 0 16,0-6 0-16,4 6 0 0,-4-6 0 0,0 3 0 15,-4 4 0-15,4-13 0 0,-3 6 0 0,0 0 0 16,-1-2 9-16,-3-4 2 0,4 6 0 0,-4-5 0 16,0 2-19-16,0 3 0 0,0 0 0 0,0 1 0 15,-4-7-12-15,1 3-10 0,3-2-2 0,-4 5 0 16,-3-6-105-16,3 4-22 0,1-4-4 0</inkml:trace>
  <inkml:trace contextRef="#ctx0" brushRef="#br0" timeOffset="38751.03">15265 2278 906 0,'0'0'25'0,"0"0"7"0,0 0-32 15,0 6 0-15,0 2 0 0,0 10 0 0,-4-6 68 0,4 0 6 16,0 5 2-16,0 4 0 0,0-4 1 0,-3 1 1 16,3 3 0-16,0 2 0 0,0 1-24 0,0 2-5 15,0-2-1-15,-4 2 0 16,4-2 5-16,0 5 1 0,0-8 0 0,0 8 0 15,0-8-24-15,0 8-5 0,0-11-1 0,0 8 0 16,0-8-3-16,0 5-1 0,4-2 0 0,-4-4 0 0,3 1 0 16,-3 3 0-16,4-4 0 0,-4-5 0 15,3 9-20-15,1-4 0 0,-1-5 0 0,1 6 0 0,-1-4 11 0,1-2-3 16,-1 0 0-16,1 6 0 16,-4-13-8-16,3 7 0 0,1-6 0 0,-4 3 0 15,0-9 0-15,0 0-11 0,0 0 3 0,0 0 0 16,0 0-39-16,0 0-7 0,0 0-2 0,0-6 0 15,-4 3-105-15,4-3-22 0</inkml:trace>
  <inkml:trace contextRef="#ctx0" brushRef="#br0" timeOffset="39025.376">15117 2648 1641 0,'-15'18'34'0,"15"-18"8"0,-3 3-34 0,3-3-8 0,0 0 0 0,0 0 0 16,-4 6 75-16,4-6 13 0,-3 11 2 0,3-11 1 16,0 0-38-16,0 0-7 0,0 0-2 0,0 0 0 15,0 0-32-15,7 0-12 0,-4-6 0 0,8 1 9 16,0 2-17-16,-1 3-4 0,1-3-1 0,-1 0 0 15,4 3-23-15,1 0-4 0,-1-6 0 0,0 6-1 16,0 0-30-16,0 0-5 0,4 6-2 0</inkml:trace>
  <inkml:trace contextRef="#ctx0" brushRef="#br0" timeOffset="39558.667">15381 2810 1288 0,'0'0'27'0,"0"6"5"0,0 5-32 0,0 1 0 0,4-6 0 0,-4-6 0 15,0 0 84-15,0 0 9 0,0 0 3 0,0 0 0 16,3 6-58-16,-3-6-11 0,7 0-3 0,-3 6 0 15,3-6 12-15,0 0 3 0,0 0 0 0,0 0 0 16,4 0-31-16,-4-6-8 0,3 6 0 0,-3-6 0 16,0 6 0-16,0-6 0 0,-3 6 0 0,3-6 0 15,0 0 0-15,-3 1 0 0,-1-1 0 0,1 0 0 16,-4 0 10-16,3 6-2 0,-3-6-8 0,0 0 12 16,0 3-12-16,0-3 0 0,0 0 0 0,0 1 0 15,0-7 0-15,-3 6 0 0,-1 0 0 0,1 0-10 16,-1 0 10-16,0 0 0 0,1 3 0 0,-1-2 0 15,4 5-17-15,-7 0-2 0,0-6 0 0,7 6 0 16,-10 0-17-16,10 0-4 0,-7 6-1 0,-4-1 0 16,11-5-19-16,-7 9-4 0,0-3-1 0,3 6 0 15,4-12 21-15,-7 6 5 0,4 0 1 0,-1 5 0 0,1 1 56 0,3-3 11 16,0 3 3-16,-4 5 0 16,4-5-20-16,0 0-3 0,-3-3-1 0,3 8 0 15,3-5 13-15,-3 0 3 0,4 3 0 0,-4-4 0 16,3 1 12-16,-3 0 2 0,4 6 1 0,-1-13 0 15,1 4-29-15,3 3-10 0,0 0 0 0,4 0 9 0,-1-1 3 0,1-5 1 0,-1 3 0 0,1 3 0 16,3 0-13-16,0-7 9 0,0 1-9 0,0 0 8 16,4-6-8-16,-4 6-9 0,4-6 9 0,-1 0-13 15,1 6-34-15,-4-6-6 16,4-6-2-16</inkml:trace>
  <inkml:trace contextRef="#ctx0" brushRef="#br0" timeOffset="49016.187">17258 2322 558 0,'3'12'24'0,"1"-1"-24"16,-4 1 30-16,0 3 2 0,0-9 0 0,0 5 0 15,0-11 0-15,0 0 0 0,0 0 0 0,0 0 0 16,0 0 25-16,0 0 6 0,0 0 1 0,0 0 0 15,0 0 0-15,-4-5 0 0,1-1 0 0,-1 0 0 16,1-6-26-16,-1 3-5 0,4-3-1 0,-7 1 0 16,7 5-19-16,-3 0-4 0,-1 0-1 0,4-6 0 15,0 12-8-15,0 0 12 0,0 0-12 0,-7-3 12 16,7 3 4-16,-3-6 2 0,-1 1 0 0,4 5 0 16,0 0 10-16,0 0 3 0,-3 5 0 0,-5 1 0 15,5 3-31-15,-1-3 0 0,4-6 0 0,-7 12 0 16,4-6 0-16,-1 0 0 0,1 5 0 0,3 1 0 15,-4-3 0-15,1 3 0 0,3-6 0 0,-4 5-10 16,1 1 10-16,3-6 0 0,-4 9 0 0,1-4 0 16,-1 1 11-16,1 0 1 0,-4 0 0 0,3 8 0 15,0-8-12-15,1 6 8 0,3-4-8 0,-4 4 8 16,4-6 1-16,0-1 0 0,0 7 0 0,0-12 0 16,0 3-9-16,4 3 10 0,-1-1-10 0,1-5 10 15,3 0-10-15,0-6 0 0,0 6 0 0,0 0 8 16,4-6-8-16,-1 0 0 0,1 0 0 0,3 0 8 0,-3 0-8 0,6 0 0 0,-3 0-12 15,1-6 12 1,-1 6-44-16,-4-6 0 0,1 6-1 0</inkml:trace>
  <inkml:trace contextRef="#ctx0" brushRef="#br0" timeOffset="49616.664">17480 2354 1127 0,'0'0'32'0,"-7"0"7"0,0 3-31 0,0 0-8 0,3 3 0 0,-3 0 0 16,0 0 47-16,0 0 8 0,0-6 1 0,0 5 1 16,4 7-26-16,-4-6-6 0,3 0-1 0,-3-3 0 15,3 3-16-15,1 6-8 0,-1-7 0 0,1 7 8 16,3-6-8-16,-4 6 0 0,4-6 0 0,0 2 8 16,0 10-8-16,0-12 0 0,0 6 0 0,0 0 0 15,4-1 0-15,-4-2 12 0,0 3-12 0,3 0 12 16,1-7 5-16,-1 13 2 0,1-12 0 0,3 0 0 15,-3 3-2-15,-1-3 0 0,1 5 0 0,-4-11 0 16,3 6-1-16,1 0-1 0,-4-6 0 0,7 6 0 16,0 0 5-16,0-6 2 0,0 0 0 0,0 0 0 0,4-6-4 0,-1 6-1 0,1-6 0 15,-1 0 0-15,1-6-6 0,-1 7-2 0,1-7 0 16,0 0 0-16,-1 3-9 0,1-3 0 0,-1 1 0 16,1 5 8-16,-4-9-8 0,0 3 0 0,0 1 0 0,-3-1 0 15,-1 0 13-15,4-6-2 0,-3 10-1 0,-1-4 0 16,1 0-10-16,-4 0 0 0,0 1 0 0,-4-4 0 15,1 9-8-15,-1-6 8 0,-3 1-10 0,0 5 10 16,0 0-39 0,-3 0-1-16,2-3-1 0,-2 6 0 0,-1 0 6 0,1 3 2 0,-1 3 0 15,1 0 0-15,-5 6 16 0,5-3 3 0,-4 0 1 0,3 0 0 16,1-1 4-16,2 7 1 0,-2 0 0 0,3-6 0 16,0 3-2-16,3-3 0 0,1-6 0 0,3 0 0 15,0 0-14-15,0 0-2 0,0 0-1 16,0 0 0-1,0 0-20-15,0 0-4 0,0 0-1 0</inkml:trace>
  <inkml:trace contextRef="#ctx0" brushRef="#br0" timeOffset="50670.426">17720 2481 492 0,'0'0'13'0,"0"0"5"0,0 0-18 0,0 0 0 0,0 0 0 0,-7 0 0 15,7 0 45-15,-4-3 6 0,-3 0 1 0,7 3 0 16,0 0-8-16,0 0-2 0,0 0 0 0,0 0 0 15,-7 0-10-15,7 0-1 0,0 0-1 0,-3 0 0 16,3 0-7-16,0 0-2 0,-7 0 0 0,7 0 0 16,0 0 12-16,0 0 3 0,0 0 0 0,0 0 0 15,0 0 11-15,0 0 2 0,0 0 1 0,0 0 0 16,0 0 18-16,0 0 3 0,0 0 1 0,0 0 0 16,0 0-48-16,0 0-10 0,0 0-2 0,0 0 0 15,0 0 3-15,0 0 0 0,0 0 0 0,0 0 0 16,0 0 1-16,0 0 0 0,0 0 0 0,0 0 0 15,0 0 4-15,0 0 0 0,0 0 1 0,0 0 0 16,-4 3-13-16,4 5-8 0,-3 1 8 0,3 3-8 16,0 0 10-16,0-6-2 0,0 5-8 0,0-2 12 0,-4 3-4 0,4 0-8 0,0-1 11 15,0 1-11-15,-3-6 16 0,3 3-3 0,0 3-1 16,0-6 0-16,0 5 0 0,0-5-1 0,0 0 0 16,0 0 0-16,0-6-3 0,0 0 0 0,3 6 0 0,-3-6 0 15,0 0 0-15,0 0 0 0,4 6 0 0,3-6 0 16,-4 6-8-16,1-3 0 0,3 2 9 0,-7-5-9 15,3 6 8-15,4-6-8 0,0 0 10 0,-3 0-10 16,3-6 9-16,-3 1-9 0,3 2 8 0,0 0-8 16,0 0 8-16,-4-3-8 0,4 0 8 0,-3 0-8 15,-1 0 0-15,1 0 8 0,-1 0-8 0,-3 1 0 16,4-1 8-16,-4-3-8 0,4 3 8 16,-1 0-8-16,-3 6 0 0,0 0 0 15,0 0 8-15,0 0-8 0,0 0 0 0,0 0 0 0,0 0 0 0,0-6 8 16,0 6-8-16,0 0 0 0,0 0 0 0,4-6 0 15,-4 6 0-15,3-6 0 0,-3 6 0 0,4-5 0 16,3 5-9-16,-4-6 9 0,1 0 0 0,-4 6 0 16,7 0 0-16,0-6 0 0,-4 6 0 0,-3 0 0 15,7-6-8-15,-7 6 8 0,4 0 0 0,3 0 0 16,-3 0 0-16,3 0-8 0,0 6 8 0,-4-6 0 16,4 6 0-16,0-6-10 0,0 6 10 0,-3 0-8 15,3-1 8-15,-4 7 0 0,5-6 0 0,-5 0 0 16,4 0 0-16,0 3 0 0,0-3 0 0,0 5 0 15,0-5 0-15,0 0 0 0,0 0 0 0,-7-6 0 0,7 6 0 16,4-6 0-16,-4 6 0 0,0-3 0 0,4-3 0 16,-11 0 0-16,7 0 8 0,0-3-8 0,0 3 17 15,0-6-1-15,-3 6 0 0,3-6 0 0,-7 0 5 16,3 0 1-16,1 0 0 0,-1-5 0 16,-3 5-7-16,4-6-2 0,-8 3 0 0,4-9 0 15,-3 7-13-15,3-1 8 0,-4 0-8 0,1-2 0 0,-1 2 0 0,1-6 0 0,-1-2 0 0,0 2 0 31,-3 6-17-31,0-11 0 0,4 8 0 0,-4 3 0 16,0-11-17-16,0 11-3 0,0-9-1 0,0 4 0 16,-1 5-11-16,1 0-3 0,4 0 0 0,-4 9 0 15,3-8-22-15,4 5-5 0,0 0-1 0</inkml:trace>
  <inkml:trace contextRef="#ctx0" brushRef="#br0" timeOffset="52380.883">18179 1951 728 0,'0'0'20'0,"0"0"5"0,0 0-25 16,0 0 0-16,-7-6 0 0,7 6 0 0,0 0 57 0,0 0 7 0,0 0 0 0,0 0 1 15,0 0-15-15,0 0-3 0,0 0-1 0,0 0 0 16,0 0-23-16,0 0-5 0,-4 6-1 0,4 6 0 16,-3-6 3-16,3 9 0 0,0-4 0 0,0 7 0 15,3 0 9-15,-3-4 3 0,4 4 0 0,-4 0 0 16,3 5 8-16,1-2 1 0,-4 2 1 16,3-5 0-16,1 3-2 15,-1-10 0-15,1 7 0 0,-1-3 0 0,1 2 2 0,-1 7 0 0,1-7 0 0,-1 10 0 16,1-9-19-16,-1 8-4 0,1-8-1 0,-1 5 0 15,5-5-4-15,-5 2-1 0,1-2 0 0,-1 0 0 16,1 2-3-16,-1-2-1 0,1 0 0 0,-1-4 0 16,-3 4 12-16,4-1 3 0,-1 1 0 0,1-6 0 15,-4 3-24-15,3-4 0 0,-3-5 0 0,0 6 0 16,0-6 11-16,0-6-3 0,0 0 0 0,0 0 0 16,0 6 0-16,0-6 0 0,0 0 0 0,0 0 0 15,0 0 10-15,0 0 2 0,0 0 0 0,0 0 0 16,0 0 6-16,0 0 2 0,0 0 0 0,0 0 0 15,0 0-16-15,0 0-4 0,-3-6 0 0,3 0 0 16,0 0-8-16,0-6 0 0,0 1 0 0,0-1 0 16,3 0-11-16,-3 3 11 0,0-8-8 0,0 5 8 0,4-6-9 15,-4 4 9-15,0 2-10 0,0 0 10 0,3-9-11 16,1 10 11-16,-1-1-12 0,1 0 12 0,0 0-8 0,-4 7 8 16,3-7 0-16,1 6 0 0,-4 6 0 0,0-3 12 0,0 3 0 15,3-6 0-15,-3 6-25 16,0 0-6-16,7-6-1 0,-7 6 0 15,0 0 12-15,0 0 8 0,7 6-12 0,0-6 12 0,0 6-11 0,0-3 11 0,4 9-10 16,0-6 10-16,-1-1-11 0,1 7 11 0,-1 0-12 16,1 0 12-16,-1-9-8 0,1 5 8 0,0 1 0 0,-4-3 0 15,0 6-8-15,3-6 8 0,-3 0 0 0,0 5 0 16,0-2 0-16,-3 3-8 0,0 0 8 0,3-1 0 16,-7 1-9-16,3-6 9 0,-3-6-13 0,0 9 5 15,0 3 8-15,-3-6-10 0,3-6 10 0,-4 11-10 16,1-5 10-16,-1 6 0 0,-3-6 8 0,3 0-8 15,-3 0 9-15,0 2-9 0,0-2 12 0,-3 0-12 16,3-6 0-16,-4 6 0 0,11-6 0 0,-11 0 0 16,1 6 8-16,3-6-8 0,-4 0 0 0,11 0 0 15,-10 0 8-15,-1 0-8 0,11 0 0 0,-7 0 0 16,7 0 0-16,0 0 0 0,0 0 0 0,-11 6-9 16,4-12-20-16,0 6-4 15,-3 0-1-15,10 0 0 0,-7-6-12 16,0 6-2-16,0 0-1 0,7 0 0 0,0 0-47 0,0 0-10 0,0 0-2 0,0 0 0 15,0 0-102-15,0 0-21 0</inkml:trace>
  <inkml:trace contextRef="#ctx0" brushRef="#br0" timeOffset="53001.997">18598 2481 1013 0,'0'0'20'0,"0"0"8"0,0 0-28 0,0 0 0 0,0 0 0 0,0 0 0 16,0 0 63-16,0 0 7 0,0 0 2 0,0 0 0 16,0 0-16-16,0 0-4 0,-3 5 0 0,-1 4 0 15,1-3-34-15,-1 0-7 0,1 6-2 0,-4-6 0 16,3 0 11-16,1 2 3 0,-1-2 0 0,1 6 0 16,-1-6-23-16,1 6 8 0,3-7-8 0,-4 13 0 15,4-12 8-15,4 3-8 0,-4 3 8 0,0-1-8 16,0 1 0-16,3 0 8 0,-3-6-8 0,0 3 0 15,0 2 8-15,4 1-8 0,-1-6 10 0,1-6-10 16,-1 6 15-16,1 0-3 0,3-6-1 0,0 0 0 16,0 0-2-16,0 0 0 0,4 0 0 0,-4 0 0 15,3 0 2-15,1-6 0 0,-1 0 0 0,1 6 0 16,-4-6 6-16,0-6 2 0,0 6 0 0,0-2 0 16,0-4-6-16,0 6-1 0,0-6 0 0,-3-5 0 15,-1 11 0-15,1-9 0 0,-4 9 0 0,0-12 0 16,0 13-2-16,0-7-1 0,0 0 0 0,0 0 0 0,0 4-9 15,-4-4 0-15,1 6 0 0,-1 0 8 0,1 0-8 16,-1 0 8-16,-3-6-8 0,4 10 8 0,3 2-20 0,-7 0-5 16,0 2-1-16,0-2 0 0,-1 3-2 0,-2-3 0 0,3 9 0 15,0-9 0-15,0 0 9 0,-4 6 2 0,4-6 0 0,0 6 0 16,0 0 9-16,0 0-13 0,0-6 5 16,3 6 8-16,1 0-28 0,3-6 3 15,-7 8 0-15,3 1 0 0,4-9-27 16,-3 9-4-16,3-3-2 0,-4 0 0 0,4-6-111 15,0 11-23-15</inkml:trace>
  <inkml:trace contextRef="#ctx0" brushRef="#br0" timeOffset="53472.35">18838 2519 1161 0,'0'6'24'0,"0"5"7"0,0-5-31 0,0-6 0 0,0 6 0 0,0 3 0 16,0-9 64-16,4 6 8 0,-1 0 0 0,-3 0 1 15,4-1-25-15,-4 7-4 0,3-6-2 0,-3 3 0 16,8-3-18-16,-5 0-4 0,4 0-1 0,4 5 0 16,-4-5-19-16,0 6 10 0,3-6-10 0,1 0 8 15,-4 3-8-15,4 2 0 0,-4-5 0 0,3 0 0 16,-3 6 0-16,0 0-14 0,0-4 2 0,-3 4 0 16,3-6-66-16,0 6-13 0,-3-6-2 0</inkml:trace>
  <inkml:trace contextRef="#ctx0" brushRef="#br0" timeOffset="53917.64">19054 2451 475 0,'0'0'20'0,"0"0"-20"16,0 0 19-16,0 0 0 0,0 0 0 0,0 0 0 15,0 0-5-15,0 0-1 0,0 12 0 0,0-6 0 16,-4 0 7-16,4 5 0 0,0 4 1 0,0 3 0 16,0 2 10-16,-4 4 1 0,4 5 1 0,0-2 0 15,-3 2-1-15,3-5 0 0,0 8 0 0,0 0 0 16,0 4 25-16,0-4 5 0,0 9 1 0,0-9 0 16,3 4-3-16,-3 2-1 0,4-6 0 0,-4 9 0 15,0-8-9-15,0 2-2 0,0-3 0 0,0 4 0 16,0-10-27-16,0-2-5 0,4 8-2 0,-4-3 0 15,3-2-6-15,-3-4-8 0,0 1 11 0,4-9-11 0,-4 2-10 0,3 1-9 16,-3-6-1-16,4-9-1 16,-4 2-135-16,0-5-28 0</inkml:trace>
  <inkml:trace contextRef="#ctx0" brushRef="#br0" timeOffset="56974.876">18256 3204 953 0,'0'0'20'0,"0"0"4"0,0 0-24 16,0 0 0-16,0 0 0 0,0 0 0 0,0 0 24 0,0 0 0 0,0 0 0 0,0 0 0 15,0 0-10-15,-10 0-2 0,10 0-1 0,0 0 0 16,-7 0 11-16,7 0 2 0,0 0 1 0,-11 6 0 16,11-6 6-16,0 0 1 0,0 0 0 0,-7 5 0 15,0 1 4-15,7-6 2 0,-4 3 0 0,-3 6 0 16,0 0-22-16,4-3-5 0,-4 6-1 0,7-12 0 16,0 0 5-16,-7 5 1 0,7-5 0 0,0 0 0 15,-7 6 0-15,0 0 0 0,-1 0 0 0,5-3 0 16,-1 9-7-16,1 0-1 0,-1-7 0 0,1 1 0 15,-1 0-8-15,4 0 8 0,0-6-8 0,0 12 8 16,0-6-8-16,4 0 0 0,-4 2-12 0,3-2 12 16,-3-6 0-16,4 6 0 0,-1-6 0 0,1 6 0 15,3 0 0-15,-3-6 0 0,3 6 0 0,0-6 8 16,0 0 0-16,0 0 0 0,0-6 0 0,0 6 0 16,0-12-8-16,0 12 0 0,0-6 9 0,0-5-9 15,0 2 17-15,4 3-1 0,-4-12 0 0,3 12 0 16,-3-5-16-16,0 5 0 0,-3 0 0 0,3 0 0 15,-3 0-8-15,3 3 8 0,-4-3 0 0,1 0-9 16,-1 0 9-16,1 1 0 0,-4-7 0 0,3 12 0 16,-3-12 0-16,0 12 0 0,0 0 0 0,0 0 0 0,0 0 0 0,0 0 0 15,0 0 0-15,0 0-8 0,0 0 0 0,0 0 0 0,-3 12 0 16,-1-6 0-16,1 0 8 0,-1-1 0 0,4-5-9 0,-3 12 9 16,-1 3 0-16,1 3 0 0,-1-1-9 0,4 4 9 15,0 2 0-15,0 1 0 0,0-4 0 16,4 4 0-16,-1-1 0 0,-3 4 0 0,4-9 0 15,-4 5 0-15,3-2 0 0,4 8-8 16,-3-8-1-16,-1 2 0 0,1 1 9 16,-1-4 0-16,-3-2 0 0,0 0-8 0,0-1 8 15,4-2 14-15,-4-3-3 0,3 5-1 0,1-5-10 0,-1-3 10 0,1 3-10 0,-4-1 10 16,4 1 1-16,-1 0 0 0,-3 0 0 0,0-7 0 16,4 4 5-16,-4 3 0 0,0-6 1 0,0-6 0 15,0 0 22-15,0 0 4 0,0 0 1 0,0 0 0 16,0 0 1-16,0 0 1 0,0 0 0 0,0 0 0 15,-11 0-21-15,-3-6-4 0,-4 6-1 0,1-6 0 16,-1 0-11-16,0-5-9 0,-3 8 12 0,0-9-12 16,3 6 0-16,1-6 0 0,-1 0-12 0,4 7 3 15,0-7-25-15,0 3-5 0,0 3-1 0,3-6 0 16,0 6-4-16,1 1 0 0,3 5-1 0,7 0 0 16,0 0-23-16,0 0-4 0,0 0 0 0,-7-6-1 15,7 6-7-15,-4-6-2 0,1-3 0 16</inkml:trace>
  <inkml:trace contextRef="#ctx0" brushRef="#br0" timeOffset="57321.835">18531 3365 950 0,'0'12'40'0,"0"0"-32"16,0-6 0-16,0 6 0 0,-3-7 0 0,3 4 0 16,0-3-8-16,0 6 12 0,0-6-4 0,0 0 0 0,0-6-8 0,0 6 8 15,0-6-8-15,0 11 8 16,3-8-8-16,-3-3-10 0,4 9 10 0</inkml:trace>
  <inkml:trace contextRef="#ctx0" brushRef="#br0" timeOffset="57531.747">18457 3168 1242 0,'0'0'52'16,"0"12"-41"-16,0-12-11 0,-3 6-17 16,3-6 4-16</inkml:trace>
  <inkml:trace contextRef="#ctx0" brushRef="#br0" timeOffset="58026.845">18613 3310 1515 0,'0'5'43'0,"0"7"9"15,0 0-41-15,3 0-11 0,1-3 0 0,-4 2 0 16,3-5 8-16,1 6-8 0,-4-6 12 0,0-6-4 15,0 0 10-15,3 6 2 0,1 3 0 0,-1-7 0 16,-3 4-20-16,4 3 0 0,-1-9 0 0,-3 0 0 16,4 12 0-16,-4-12 0 0,0 6 8 0,0-6-8 15,0 0 0-15,0 0 0 0,0 0 0 0,3 6 0 16,-3-6 0-16,0 0 0 0,4 6 0 0,-4-6 0 16,0 0 26-16,0 0 5 0,0 0 1 0,0 0 0 0,0 0 16 15,0 0 4-15,0 0 1 0,0 0 0 0,0 0-20 0,0 0-4 16,0-6-1-16,-4 0 0 0,1 0-12 0,-1-6-2 0,4 3-1 0,-3 3 0 15,-1 1-2-15,4-1-1 0,-3 0 0 0,-1 6 0 16,1-6-10-16,3-6 0 16,-4 6 0-16,1 0 0 0,3 1-8 15,0 5 8-15,0-3-10 0,0-3 10 16,0 0-24-16,0 0 0 0,3 0 1 0,1 0 0 16,-4 0 0-16,3 0 0 0,1 1 0 0,-1-1 0 0,1 0 3 0,-1 3 1 15,-3 3 0-15,4-3 0 0,-1-3-29 16,4 3-7-16,0 3-1 0,1 0 0 0,-1 0-12 0,3 0-2 15,1 0-1-15,-4 3 0 0,3-3 6 0,1 6 1 16,-4 0 0-16,4 0 0 16,3-6-26-16,-4 0-5 0,4 0-1 0</inkml:trace>
  <inkml:trace contextRef="#ctx0" brushRef="#br0" timeOffset="58508.389">18860 2983 836 0,'0'0'24'0,"0"0"4"0,0 6-28 0,-4 6 0 0,4-6 0 16,0 6 0-16,0-7 57 0,0 1 6 0,4 3 1 0,-4 3 0 15,0 0 0-15,0-6 0 0,0 5 0 0,0 1 0 16,3 0 0-16,-3 2 0 0,4-2 0 0,-1 6 0 15,1 0-52-15,-1 2-12 0,1 4 0 0,-4-1 0 16,7 4 0-16,-4-4 0 0,1 4 0 0,-1-4 0 16,4 1 0-16,0-4-13 0,0 10 2 0,1-10 1 15,-1 4 23-15,-4-4 5 0,4 4 1 16,0-1 0-16,0-5 4 0,0 3 1 0,0-4 0 0,0 1 0 0,-3-6-15 16,-1 8-9-16,5-8 12 0,-5 0-12 0,4-6 0 0,-3 2 0 15,-1 4 0-15,1-6 0 31,-4-6-16-31,0 0-9 0,3 6-3 0,-3-6 0 0,0 0-132 0,0 0-28 0</inkml:trace>
  <inkml:trace contextRef="#ctx0" brushRef="#br0" timeOffset="86255.956">20641 1014 780 0,'0'0'22'0,"-3"5"5"0,-1 1-27 0,0 6 0 0,1-6 0 0,-1 0 0 15,4-3 48-15,0 3 4 0,0-6 0 0,0 0 1 16,0 0-22-16,0 0-5 0,0 0-1 0,0 0 0 16,0 0 19-16,0 0 3 0,0 0 1 0,0 0 0 15,0 0 19-15,0 0 4 0,0 0 1 0,0 0 0 16,0 0-44-16,0 0-8 0,0 0-1 0,0 0-1 16,0 0-18-16,0 0 10 0,0 0-10 0,0 6 8 15,0 5-8-15,0-5 8 0,0 6-8 0,0 0 8 16,0-1-8-16,0 10 0 0,0-3 0 0,-3 5 8 15,3-2-8-15,-4 8 0 0,4-2 0 0,0 2 0 16,0-3 0-16,0-2 0 0,0 5 0 0,0-2 0 16,4-4 0-16,-4-2 0 0,3 2 12 0,1 1-4 15,3-9 4-15,-3 8 1 0,-1-5 0 0,1-3 0 16,-1-4-3-16,1 7-1 0,-1-6 0 0,1-1 0 16,3-5-9-16,-4-6 12 0,-3 0-12 0,4 0 12 15,-4 0-12-15,0 0 0 0,7 3-12 0,-7-3 12 16,0 0-31-16,0 0 2 0,3 6 0 0,-3-6 0 15,0 0-43-15,0 0-8 0,0 0-1 16</inkml:trace>
  <inkml:trace contextRef="#ctx0" brushRef="#br0" timeOffset="86960.08">20772 1402 1188 0,'-8'11'24'0,"5"-5"8"16,-1 0-32-16,4-6 0 0,-3 9 0 0,-1-3 0 16,4-6 72-16,-3 6 8 0,3-6 1 0,-4 6 1 15,4-6-38-15,0 0-8 0,0 0-2 0,0 0 0 16,0 0-25-16,0 5-9 0,0 1 0 0,0 0 9 0,0-6-9 16,4 6 0-16,-4-6 0 0,0 0 0 15,3 0 0-15,-3 0 0 0,7 6 0 0,0-6 0 16,1 3 0-16,-5 0 0 0,4 6 0 0,0-9 0 15,-3 11 0-15,3-11 0 0,-4 6 0 0,4-6 0 0,-7 0 0 0,7 0 0 0,-7 0 0 0,4 0 0 16,-4 0 0-16,0 0 0 0,7 0 0 0,-7 0 0 16,7 6 0-16,-7-6 8 0,7 0-8 0,-7 0 8 15,4-6-8-15,3 6 0 0,-4-11 0 0,1-1 8 16,-1 6-8-16,1-3 8 0,-4 3-8 0,0 0 8 16,0-5-8-16,3 5 0 0,1 0 0 0,-4 0 8 15,0-6-8-15,3 3 0 0,-3-2 0 0,4 5 0 16,-4 0 0-16,0-6-11 0,0 6 3 0,-4-3 0 15,4 4-1-15,0 5 0 0,-3-6 0 0,3 6 0 16,0 0 9-16,-4 0-8 0,4 0 8 16,0 0-8-16,-3-6 8 0,-4 6-8 0,0 0 8 0,0 6-8 15,0 0 8-15,0-1-12 16,3 4 12-16,-3 3-12 0,0-6 12 0,0 0-13 0,0 0 5 16,3 5 8-16,-3-2-9 0,4 3 9 0,-1 6 0 0,1-1 0 15,-1-5-8-15,1-3 8 0,3 8 0 0,-4-5 0 16,4 0-8-16,4 0 8 0,-4-3 0 0,3 2 0 15,1-5 0-15,-1 0 0 0,-3 6 0 0,4-6 0 16,-4 0 0-16,0-6 0 0,3 5 0 0,-3-5 0 16,0 0 12-16,4 6 2 0,-4-6 1 0,0 0 0 15,7 0-15-15,0 3 0 0,0 3 8 0,3-6-8 16,1 0 0-16,0 6 0 0,3-6 0 0,0 0 0 16,0 6 0-16,0-6-15 0,0 6 3 0</inkml:trace>
  <inkml:trace contextRef="#ctx0" brushRef="#br0" timeOffset="87603.197">21442 1487 1422 0,'-4'-3'40'0,"4"3"9"0,0 0-39 0,0 0-10 0,0 0 0 0,0 0 0 16,-7 0 60-16,7 0 9 0,-7 0 3 0,7 0 0 16,0 0-39-16,0 0-7 0,0 0-2 0,0 0 0 15,-3 6-15-15,3-6-9 0,-4 6 10 0,4 11-10 16,0-11 0-16,0 6 0 0,0 0 0 0,4 2 0 16,-4-2 0-16,3 0 0 0,-3 0 0 0,4 5 0 0,-1-8 0 0,1 3 0 15,-1 6 0-15,-3-13 0 0,4 1 0 0,-4 6 0 16,0-12 0-16,3 3 0 0,1 3 13 15,-4-6 3-15,3 6 1 0,-3-6 0 16,0 0-3-16,0 0-1 0,0 0 0 0,0 0 0 16,0 0 24-16,0-6 5 0,4 0 1 0,-4-3 0 15,3 3-11-15,-3-5-1 0,0-1-1 0,0 0 0 0,0-3-20 0,0 4-10 0,0-7 10 0,0 6-10 16,-3 0 8-16,3-2-8 0,0-4 0 0,-4 6 0 16,1 1 0-16,3-1 0 0,-4 3 0 0,-3 3 0 15,4-6 0-15,-1 1 0 0,1 5 0 0,3 0 0 16,-4 0-12-16,1-3 12 0,3 3-12 0,0 0 12 15,-4 6 0-15,4 0-8 0,0 0 8 0,0 0 0 16,0 0 0-16,0 0-10 0,0 0 10 0,0 0-8 16,0 0 8-16,0 0-10 0,0 0 10 0,0 0-10 15,7 6-8-15,4-6-2 0,-1 6 0 0,1-3 0 16,0 3-3-16,-1 0-1 0,1-6 0 0,-1 6 0 16,4 0-37-16,-3-962-8 0,3 1929-2 15,0-967 0-15,-3-6-116 0,3 6-23 16</inkml:trace>
  <inkml:trace contextRef="#ctx0" brushRef="#br0" timeOffset="88189.513">21816 1507 1087 0,'0'0'24'0,"0"0"4"0,-4 6 2 0,4-6 1 0,-3 0-31 0,-1 6 0 0,1 0 0 0,-1 0 0 16,4-6 73-16,-3 6 9 0,-1 0 2 0,4-6 0 15,-3 9-38-15,3-9-7 0,-4 5-2 0,4-5 0 16,0 0-25-16,-4 6-4 0,4-6-8 0,-3 6 11 15,3-6-11-15,-4 6 12 0,4-6-12 0,4 6 12 16,-1 0-12-16,-3 0-11 0,4 5 3 0,0-5 0 16,-1 3 8-16,4-3 0 0,-3 0 0 0,3 6 0 15,0-1 0-15,0-5 0 0,0 0 10 0,3 3-10 16,-2-3 16-16,-1 0-4 0,3 6 0 0,-3-7 0 16,0 1-4-16,4-6 0 0,-4 6-8 0,4-6 12 0,-4 6-4 15,0-6 0-15,3 0-8 0,-3-6 12 0,0 6 6 16,4-6 1-16,-4 0 0 0,-4 6 0 0,5 0 5 0,-5-5 0 15,1 5 1-15,-1-6 0 16,1 0-8-16,-1 0-1 0,-3-3-1 0,4-3 0 16,-4 6-7-16,0-5 0 0,-4 5-8 0,1-6 12 15,-1 6-4-15,-3 0 0 0,4 3-8 0,-5-3 12 16,-2-5-12-16,3 11 11 0,-4-6-11 0,4 6 10 16,0-6-10-16,-3 6 0 0,-1-6 0 0,0 6 0 15,1 0 0-15,-1 0-9 0,1 0 9 0,3 6-10 16,-4 0 10-16,0-6-13 0,1 6 5 0,3 5 8 15,-4-5-16-15,4-3 4 0,0 3 0 0,0 6 1 0,3-6-1 16,-3 6 0-16,4-1 0 0,3-5 0 16,-4 9 1-16,4-9 0 0,0 6 0 0,0-1 0 15,0-5-13-15,0 0-2 0,0-6-1 0,4 12 0 16,-4-12-39-16,7 9-8 0,0-3-2 0</inkml:trace>
  <inkml:trace contextRef="#ctx0" brushRef="#br0" timeOffset="88486.327">22102 1631 1579 0,'0'0'32'15,"0"0"10"-15,0 0-34 16,0 0-8-16,0 0 0 0,0 0 0 0,-4 6 32 0,4 0 4 0,0 0 0 0,0-1 1 0,0-5-37 16,0 6 0-16,0 0 0 0,4 0 0 0,3 3 0 0,-4-3-8 15,1 6 8-15,-1-1-12 16,1-5-25-16,-1 0-6 0,1 0-1 0,-1 9 0 16,4-9-14-16,-3 5-3 0,-4-5-1 0,3 0 0 15,1 6-2-15,-1-6 0 0,-3-6 0 0,0 0-259 16,0 6-52-16</inkml:trace>
  <inkml:trace contextRef="#ctx0" brushRef="#br0" timeOffset="88663.724">22144 1193 1551 0,'0'0'34'0,"0"0"7"0,0 0 2 0,0 0 1 0,-4 6-36 0,1 6-8 0,-1-1 0 0,4 1 0 16,-3 3 8-16,-1-3-8 0,1 5 12 0,-4 1-4 16,3-4-21-16,1-2-5 0,-1 0-1 0</inkml:trace>
  <inkml:trace contextRef="#ctx0" brushRef="#br0" timeOffset="90474.061">20849 2401 933 0,'0'0'26'0,"-10"-6"6"0,3 0-32 0,-1 1 0 0,1-1 0 0,4-6 0 16,-4 6 40-16,0-3 2 0,3 3 0 0,4 6 0 15,-7-6 2-15,4 1 1 0,3 5 0 0,-7-6 0 16,7 6 1-16,-11-6 0 0,4 6 0 0,-4 0 0 16,4 0-13-16,-3 0-2 0,-1 6-1 0,4-6 0 15,-3 6-8-15,6-1-2 0,-3 1 0 0,0 6 0 16,0 3-20-16,0-9 0 0,-4 5 0 0,4 7 0 15,0-6 0-15,4 3 0 0,-4 2 0 0,3-5 0 16,-3 0 10-16,7 8-2 0,-4-8-8 0,4 0 12 16,0-6 1-16,0 8 0 0,4-8 0 0,-4-6 0 15,0 12-5-15,0-12 0 0,0 0-8 0,11 6 12 16,-8-6-12-16,4 6 0 0,4-6 0 0,-4 0 0 16,0 0 0-16,0 0 0 0,0-6 8 0,0 6-8 15,0-12 0-15,4 6 9 0,-4-3-9 0,3-2 8 16,1 5-8-16,-4-6 0 0,0 0 9 0,0-5-9 15,0 8 8-15,0-3-8 0,0-6 8 0,-3 13-8 16,-1-10 0-16,4 3 8 0,-3 6-8 0,-1-6 0 16,-3 12 8-16,0 0-8 0,4-5 8 0,3-1-8 15,-7 6-12-15,3-6-8 0,-3 6 0 0,7 0-1 0,-7 0 4 16,8 0 1-16,-8 0 0 0,7 0 0 0,-7 0 6 16,3 6 2-16,1-6 0 0,-4 0 0 0,0 0 8 0,0 0 0 0,0 0 0 15,3 11 0-15,-3-5 0 0,0-6 11 0,-3 12-3 16,3-6 0-16,-4-3 12 0,1 3 1 0,-4 0 1 15,3 0 0-15,-3 5 1 16,3 1 0-16,-3-6 0 0,0 6 0 16,4-4-6-16,-4 4-1 0,3 0 0 0,1 0 0 0,-4 0-7 0,3 2-1 0,1-2-8 15,-1 6 12 1,0-1-12-16,4-5 0 0,-3 9 0 0,3-4 0 0,0 1 0 0,-4 8 0 0,4-8 0 16,0 5 0-16,0-2 0 0,0 3 0 0,4-4 0 0,-1 4 0 15,1 5 0-15,3-2 0 0,-3-4 0 0,-1 4 0 16,4-4 0-16,-3 6 0 0,-4-8 0 0,3 3 0 15,1-7 8-15,-4 4-8 0,0-4 11 0,3 1-11 16,-3-6 20-16,0 2-2 0,0-2-1 0,0 0 0 16,0 0 2-16,-3-3 0 0,3-9 0 0,0 0 0 15,0 0 1-15,0 0 0 0,0 0 0 0,0 0 0 16,0 0 5-16,-7 5 2 0,7-5 0 0,-7 6 0 16,7-6-7-16,-11 0-2 0,0-6 0 0,1 4 0 15,-1-1-10-15,1 0-8 0,3-9 12 0,0 6-12 16,-4-6 0-16,8 0 0 0,-5 1 0 0,1-4 0 15,0 3-12-15,0 6-4 0,-3-5 0 0,-1-1 0 0,1-3-4 16,-5 3-2-16,1 1 0 0,4-1 0 0,-1 0 5 16,1 0 1-16,-1 4 0 0,4-4 0 15,0 6 8-15,0 0 8 0,0 0-12 0,3 0 12 16,4 6-46-16,0 0-2 0,0 0-1 0,-3-6 0 16,3 6-11-16,0-5-3 0,0 5 0 0,3-6 0 15,1-3-42-15,3 3-9 0,3 0-2 0</inkml:trace>
  <inkml:trace contextRef="#ctx0" brushRef="#br0" timeOffset="91169.739">20923 2501 802 0,'0'0'22'0,"0"0"6"0,0 0-28 0,-7 0 0 16,7 0 0-16,0 0 0 0,0 0 71 0,0 0 8 15,0 0 1-15,0 0 1 0,0 0-16 0,0 0-3 16,0 0-1-16,0 0 0 0,0 0-16 0,0 0-3 16,0 0-1-16,0 0 0 0,0 0-21 0,0 0-4 15,4 6 0-15,-1 0-1 0,4 0-1 0,0 0 0 0,0-6 0 16,0 6 0-16,1-1-2 0,2-2-1 0,-3 0 0 0,0 0 0 16,0-3 0-1,0 0 0-15,0 0 0 0,-7 0 0 0,7 0-3 0,-7 0 0 0,7-3 0 0,-3 0 0 16,-4 3 2-16,4-3 0 0,3-2 0 15,-4-1 0-15,1 0 0 0,-1 6 0 0,1-6 0 16,-4 0 0-16,3 0-10 0,1 0 0 16,-1 6 9-16,-3-12-9 0,4 10 0 0,-4-4 0 0,0 6 0 0,0-6 0 15,3 0 12-15,-3 6-3 16,0-6 0-16,0 0 0 0,0 0-9 0,-3 0 8 0,-1 1-8 0,1-1 8 16,-1-3-8-16,-3 6 0 0,4 0-12 0,-1-3 12 15,-3 0-16-15,4 6 5 0,-5-12 1 0,1 12 0 16,4-5 10-16,-4-1-12 0,0 6 12 0,3 0-12 15,4 0 12-15,-7 0-8 0,0 0 8 0,7 0-8 16,-7 0 8-16,4 6-13 0,-4-1 5 0,3 7 8 16,0-6-13-16,1 3 5 0,3 3 8 0,-4-1-13 0,8 7 13 15,-4-6-12-15,0 2 12 0,3 4-12 0,-3 0 12 0,0-1 0 16,4 4 0-16,-4-9 0 0,4 5 0 16,-4-5 10-16,0 3-2 0,3-3 0 0,-3-1 12 15,0 1 3-15,0-6 0 0,4 0 0 0,-1 0-7 0,-3-6 0 16,4 6-1-16,3-3 0 0,0 2-15 0,0 1 11 15,0-6-11-15,7-6 10 0,-3 6-10 16,3-5 0-16,0 2 0 0,0 0 0 16,4 0-23-16,-1-3-6 0,4 6-2 0,1-6-481 15,-5 0-97-15</inkml:trace>
  <inkml:trace contextRef="#ctx0" brushRef="#br0" timeOffset="91712.822">21251 2507 1130 0,'0'0'32'0,"0"0"8"0,0 0-32 0,-3 6-8 0,3 0 0 0,-4 0 0 15,4 5 40-15,0-5 8 0,0-6 0 0,0 9 1 0,4-3 12 0,-4 0 3 16,0 0 0-16,0-6 0 0,0 6 0 0,0-1 0 16,3 7 0-16,-3-6 0 0,4 0-64 0,-4 3-12 15,3-3-2-15,-3 0-1 0,0-6 15 0,4 11 0 16,-4-11 0-16,0 6 0 0,0-6 0 16,0 0 10-16,0 0-10 0,0 0 8 15,0 0-8-15,3 6 0 0,-3-6 0 0,0 0 0 16,0 0 14-16,0 0 1 0,0 0 0 0,0 0 0 15,0 0 19-15,7-6 4 0,-3 6 1 0,0-6 0 0,-1-5-1 0,1 11 0 16,-4-12 0-16,0 6 0 0,0-3-30 0,0 3-8 16,-4-6 0-16,4 7 0 0,-3-7 0 0,3 0 0 15,-4 3 0-15,0-2 0 0,1-1 0 0,-1 6 0 0,1-6 0 16,-1 6 0-16,1-11 0 0,-1 8 0 16,4-3 0-16,-3 6 0 0,-1 0-14 0,4 6-4 15,0 0-1-15,0 0 0 0,0 0 19 0,0 0 0 0,0 0 0 0,0 0 0 16,0 0 0-16,0 0 0 0,0 0 0 0,0 0 0 15,0 0 0-15,0 0 0 0,0 0 0 0,0 0 0 16,11 0 0-16,-1-6 0 0,-3 6 0 0,4 0 0 16,-4-5 0-16,0 5 0 0,-7 0 0 0,11 0 0 15,-1-6-55 1,-3 6-7-16,0-6-2 0,4 6 0 16,0-3-51-16,-1 0-10 0,4 0-3 0,0 3 0 15,1 0 41-15,-1 0 8 0,0 0 2 0</inkml:trace>
  <inkml:trace contextRef="#ctx0" brushRef="#br0" timeOffset="92376.32">21639 2481 597 0,'0'0'16'0,"0"0"5"0,0 0-21 0,0 0 0 16,0 0 0-16,0 0 0 0,7 0 56 0,-7 0 6 15,0 0 2-15,0 0 0 0,0 0 63 0,0 0 13 16,0 0 2-16,0 0 1 0,0 0-51 0,0 0-9 16,0 0-3-16,0 0 0 0,0 0-38 0,0 0-8 15,-7-6-2-15,0 6 0 0,0 0-24 0,0 0-8 16,-3 0 0-16,3 0 0 0,0 0 35 0,-4 0 3 15,0 6 1-15,1-4 0 0,3 10-22 0,0-6-4 0,-4 0-1 0,4 0 0 16,0 0-1-16,0 6-1 0,0-4 0 0,0 4 0 16,3 0-10-16,1-6 0 0,-1 5 0 0,1 1-11 15,-1-6 11-15,1 3 0 0,3-3 0 0,0 0 0 16,0 0 0-16,0-6 0 0,0 0 8 0,0 0-8 16,3 11 0-16,-3-11 0 0,0 0 0 0,4 6-8 15,3-6 8-15,-7 0 0 0,7 6 0 0,-4-6 0 16,8 0 0-16,-4 0 0 0,4 0 0 0,-4 0 11 15,3-6-11-15,-3 6 0 0,4-6 0 0,-1 0 8 16,1 1-8-16,0-1 8 0,-1 0-8 0,-3 0 8 16,4-3-8-16,-1 3 0 0,1-6 9 15,-4 7-9-15,4-1 8 0,-4-6-8 0,0 6 10 0,0-3-10 0,-4 3 0 16,4 1 0-16,-7-1 0 0,0 6 0 0,0 0 0 16,0 0 0-16,0 0 0 0,0-6 0 15,0 0 0-15,0 0 14 0,0 0-2 0,-3 0-1 16,3 6-11-16,0 0 0 0,0 0 0 0,-7 0 8 15,7 0 1-15,-7 6 0 0,0 0 0 0,3 0 0 16,1 0-9-16,-4 0 0 0,7 0 0 0,-4 5 0 16,4-5 0-16,0 3 8 0,0-3-8 0,0 0 0 15,4 0 0-15,-1-1 0 0,-3-5 0 0,4 12 0 16,-1-6 0-16,-3-6 0 0,4 9 0 0,-1-3 0 16,-3-6 0-16,7 6 0 0,-7-6 0 0,7 6 0 0,4-6-18 15,-1 5 4-15,1 1 1 0,0-6 0 16,-1 0-25-16,4 6-5 0,-3-6-1 0,-1 0 0 15,1 0-142-15,0 0-29 0,-1 6-5 0,-3-6-2 0</inkml:trace>
  <inkml:trace contextRef="#ctx0" brushRef="#br0" timeOffset="92962.223">21996 2495 1184 0,'0'0'26'0,"0"0"6"0,0 0 0 0,3 12 1 0,-3-6-33 0,4 0 0 16,-4 0 0-16,3 5 0 0,-3-2 74 0,0 3 8 16,4-6 2-16,-4 6 0 0,3-7-18 0,-3 7-3 15,0 0-1-15,0-3 0 0,0 3-27 0,0 5-6 16,0-11-1-16,-3 6 0 0,-1-3-4 0,4 8 0 15,0-11-1-15,0 0 0 0,0 0-11 0,0-6-1 16,-3 6-1-16,3-6 0 0,0 0-10 0,0 0 8 16,0 0-8-16,0 0 8 0,0 0 8 0,0 0 2 15,0 0 0-15,0 0 0 0,0 0 5 0,0 0 1 16,0-6 0-16,0 6 0 0,-4-6-12 0,4 0-3 16,-3 0 0-16,3-5 0 0,-4 5-9 0,4 3 8 15,0-3-8-15,0 0 8 0,0 0-8 0,0 6 0 16,-3-6 0-16,3 0 8 0,0-5-8 0,-4 11 0 15,4-6 0-15,0 6 0 0,0-9 0 0,0 3 0 0,0 0 0 0,0 0 0 16,0 6-10-16,4-6 10 0,-4 0 0 0,0 6-9 16,3-5 9-16,1-1 0 0,-1 0 0 0,1 0 0 15,-1-6 0-15,1 6-8 0,3-2 8 0,-4 2 0 16,4 0-9-16,0 0 9 0,4 0-10 0,-4 6 10 16,0-6 0-16,0 0 0 0,0 6-8 0,4-9 8 15,-4 9 0-15,4 0 0 0,-4 0-10 16,0 9 10-16,-4-9-8 0,4 6 8 0,0-6-10 0,0 12 10 15,0-6-8-15,-3 6 8 0,-1-4 0 0,-3 1-9 16,4 0 0-16,0 3 0 16,-1-6 0-16,1-1 0 0,3 7-3 0,-4-6 0 0,1 0 0 15,-1-3 0 1,4 3-20-16,0 0-5 0,0-6-1 0,-3 0 0 16,-4 0-35-16,7-6-7 0,0 3-2 0,4 0 0 15,-4-3-87-15,3 3-18 0</inkml:trace>
  <inkml:trace contextRef="#ctx0" brushRef="#br0" timeOffset="93367.531">22363 2154 1036 0,'0'0'23'0,"0"0"5"0,0 0 0 0,0 0 1 0,-7 12-29 0,3-12 0 15,4 0 0-15,-7 6 0 0,3 3 108 0,4-9 16 0,-3 6 4 0,-1-1 0 16,4-972-52-16,0 1940-9 0,0-967-3 16,0 6 0-16,0 0-39 0,4-6-8 0,-1 2-1 0,1 10-1 15,-4-6-3-15,3 0-1 0,1 2 0 0,0 10 0 16,3-7-11-16,0 4 0 0,0 3 0 0,0-1 0 15,3-2 9-15,-3 2-9 0,0 1 10 0,1-4-10 16,-1 4 8-16,-4-4-8 0,4-2 0 0,-3 0 0 16,3-1 0-16,0-2 0 0,-4-3 0 0,4 5 0 15,-3-11 8-15,-1 6-8 0,1-6 0 0,-4 3 0 16,3-3 0-16,-3-6 8 0,0 0-8 0,0 0 0 0,4 11 0 0,-4-11 9 16,0 0-9-16,0 0 8 0,0 0-8 0,0 0 12 15,0 0-12-15,0 0 12 16,-7-6-135-16,0 1-26 0,3-1-6 0,-3 3-1 15</inkml:trace>
  <inkml:trace contextRef="#ctx0" brushRef="#br0" timeOffset="93599.431">22225 2434 1552 0,'0'0'44'0,"0"0"10"0,0 0-43 0,0 0-11 16,0 0 0-16,4 5 0 0,-4-5 0 0,3 6 0 16,4 0 0-16,4-6 0 0,-4 6 0 0,7-6 0 0,-4 0 0 0,5 6 0 15,-1-6 14-15,-4 0 1 0,8 0 0 0,-4-6 0 16,0 6-15-16,0 0 0 0,0 0 0 0,-3 0 0 31,3-6-32-31,-3 6-7 0,-1 0-1 0,4 0-608 0</inkml:trace>
  <inkml:trace contextRef="#ctx0" brushRef="#br0" timeOffset="94738.91">21311 3412 1263 0,'0'0'28'0,"0"0"5"0,0 0 2 0,0 0 1 0,0 0-36 0,0 0 0 0,0 0 0 0,-7 0 0 16,7 0 56-16,-7-2 4 0,0-1 0 0,0 3 1 15,7 0-25-15,-7-6-4 0,7 6-2 0,-7-6 0 16,0 6-20-16,7 0-10 0,-7-6 10 0,0 6-10 16,7 0 0-16,-7-6 0 0,7 6 0 0,-11-6 0 15,4 6 0-15,-3 0 0 0,2 6 0 0,8-6 0 31,-3 6 11-31,-1 0-11 0,1 0 12 0,-1 0-12 0,1-1 11 0,-4 1-11 16,3-3 10-16,-3 3-10 0,0 6 16 0,0-6-2 16,4 0-1-16,-1 0 0 0,1-1-13 15,-1 1 0-15,4 0 0 0,0 3 0 0,0 3 0 0,0-12 0 0,0 6 0 0,0-6 0 16,0 0-12-16,4 6 12 0,-4-6-12 0,3 5 12 16,-3-5 0-16,4 6 0 0,-4-6 0 0,7 0 0 15,-7 0-8-15,7 0 8 0,3 0 0 0,-3-6 0 16,-7 6-8-16,4 0 8 0,-1-5 0 0,4-1 0 15,-3 6 0-15,3-6 0 0,4 0 0 0,-4-3 0 16,3 0 0-16,1 0 0 0,-1 4 0 0,1-1 0 0,-4 0 0 0,0 0 9 16,0-6-9-16,0 0 12 15,0 4-12-15,-3 2 10 0,-4 0-10 0,3-6 10 16,-3 6-10-16,4 0 12 0,-4 6-12 0,0-6 12 16,0 6-4-16,0 0-8 0,-4-8 12 0,4 8-4 15,0 0-8-15,0 0 10 0,0 0-10 0,0 0 10 0,0 0-10 0,0 0 0 16,-7 8 0-16,4-8 8 15,-4 6-8-15,3 0 0 0,4 6 0 0,-3 0 8 0,6-6-8 16,-3 2 0-16,7 4 0 0,-3 0 0 16,-1 0 0-16,1-6 0 0,-1 5 0 0,4-5 0 15,-3 9 0-15,3-9 0 0,0 0 0 0,0 0 0 16,-3 5 0-16,3 1 0 0,0-9 0 0,-4 6 0 0,4-6 0 0,-3 3 0 0,3 0 0 0,0-6 0 31,0 5-26-31,0-5-1 0,0 6 0 0,0 0 0 16,4 0-64-16,-1-6-13 0,1 6-2 0</inkml:trace>
  <inkml:trace contextRef="#ctx0" brushRef="#br0" timeOffset="96475.966">20419 4024 1060 0,'0'0'30'0,"0"0"6"0,-4 6-28 0,4-6-8 0,0 0 0 0,-7 0 0 15,7 0 56-15,0 0 11 0,-7 3 1 0,7-3 1 16,-7 0-16-16,7 0-3 0,-7 0-1 0,7 0 0 16,0 0-19-16,0 0-4 0,-7 0-1 0,7 0 0 15,0 0-17-15,0 0-8 0,0 0 0 0,-4 6 8 16,-3 5-8-16,7 1 0 0,-3-6 0 0,3 6 0 16,0 5 0-16,0-2 0 0,3 3 0 0,1-1 0 15,-4-5 8-15,0 3 0 0,3-9 0 0,-3 11 0 16,0-5 17-16,4 3 3 0,0 2 1 0,-4 1 0 15,0 0 2-15,3 2 0 0,-3-8 0 0,0 6 0 16,4-4-3-16,-4 4 0 0,0 0 0 0,-4-1 0 16,4-8-5-16,0-3-2 0,0 6 0 0,-3-6 0 15,3-6-10-15,0 6-3 0,0-1 0 0,0-5 0 0,0 0 2 0,0 0 0 0,0 0 0 16,0 0 0-16,0 0 10 0,0 0 3 0,0 0 0 0,0 0 0 16,-8 0-2-16,1-5 0 0,0-1 0 0,4 0 0 15,-4-3-7-15,0 3-2 0,3 0 0 0,-3-6 0 16,0 1-12-16,0-1 11 0,3-6-11 0,-3 4 10 15,0 2-10-15,4-6 0 0,-4-2 0 0,0 2 0 16,0 6 0-16,3-5-14 0,-3-4 5 0,4 9 1 16,-1-5 8-16,-3-7-13 0,3 9 5 15,1-8 8-15,-1 2-10 0,1 4 10 16,3-1 0-16,3 0-9 0,-3 4 9 16,0 2 0-16,4 0-9 0,-4 0 9 0,3 1 0 0,-3 2-9 0,4 3 9 0,-1 0 0 15,1 0-8-15,-4 0 8 0,4-5 0 0,-1 11 0 16,1-6-12-16,-1 6 12 0,1-6-12 0,-1 6 12 15,4 0-13-15,0 0 4 0,0-6 1 0,0 6 0 16,0 6-4-16,4-6-1 0,0 0 0 0,-1 6 0 16,-3 0-1-16,4-6 0 0,-4 11 0 0,4-11 0 15,-4 6 3-15,0 0 1 0,0 0 0 0,0 0 0 16,0 3 10-16,-4 2 0 0,4-5 0 0,0 6 0 16,-3-6 0-16,-1 0 0 0,5 3 0 0,-5 2 0 15,1-5 0-15,3 0 0 0,-7-6 0 0,3 12 0 16,1-6 0-16,-4 0 0 0,3 8 0 0,1-2 0 15,-4-6 0-15,3 6 0 0,1-6 0 0,-4 5 0 16,0-5 9-16,0 0 4 0,3 0 1 0,-6 3 0 16,3-9-14-16,0 12 0 0,-4-1 0 0,1-5 0 15,3-6-30-15,-7 12-6 0,3-6 0 0,4-6-1 16,0 0 21-16,-7 0 5 0,0-3 1 0,-4 0 0 16,4 3 10-16,0 0 0 0,-3 0 0 0,3 3 0 15,0-3 0-15,-4 0 9 0,4 3-9 0,0-3 0 16,7 0 14-16,-7 3-4 0,7-3-1 0,-7 12 0 0,7-12-9 0,0 0 0 0,0 0 0 15,0 0 8-15,0 0-8 0,0 0 0 0,0 0 0 0,0 0-11 16,0 0 11-16,0 0 0 0,0 0-9 0,0 0 9 16,0 0 0-16,0 0-11 0,0 0 11 0,0 0-8 15,0 0 8-15,0 0 0 0,0 0 0 0,0 0-8 16,0 0 8-16,0 0 0 0,0 0 0 0,0 0 0 16,0 0 8-16,0 0-8 0,0 0 8 0,0 0-8 15,0 0 0-15,0 0 0 0,7 0 0 0,-4 5 8 16,8-5-8-16,-4 6 0 0,0 0 0 0,0 0 8 15,4 6-8-15,-4-3 0 0,3 2 0 0,1 1 8 16,0 0-8-16,3-6 0 0,-4 12 0 16,1-13 8-16,3 10-8 0,0-9 0 0,0 6 0 0,-3-1 0 15,3 1 0-15,0-6 0 0,-3 3 0 0,-1 3 0 16,4-6 0-16,-3-1 0 0,-1 1 0 0,1-6 0 16,0 6-23-16,-4-6 1 0,0 6 0 0,-7-6 0 15,7-6-75-15,-7 6-15 0,0 0-4 0</inkml:trace>
  <inkml:trace contextRef="#ctx0" brushRef="#br0" timeOffset="97047.136">20757 4271 1044 0,'0'0'21'0,"0"0"7"0,0 0-28 16,0 0 0-16,-7 0 0 0,0-6 0 0,7 6 50 0,-3 0 5 0,3 0 1 0,-7 0 0 31,7 0-4-31,0 0 0 0,0 0 0 0,0 0 0 0,-7 0-1 0,0 6-1 0,0-6 0 0,0 6 0 16,-1 0-40-16,5-3-10 0,-4 2 0 0,3 1 0 15,1 0 9-15,-1 0 0 0,4 6 0 0,-3 0 0 16,3-6-9-16,-4 5 0 0,4 4 0 0,0-3 8 15,0-1-8-15,4 1 0 0,-1-9 0 0,1 6 8 16,-1 6 0-16,1-4-8 0,-1-5 12 0,1 6-4 16,-4-6 8-16,0-6 2 0,0 12 0 0,0-12 0 15,0 0-2-15,0 0-1 0,0 0 0 0,7 9 0 16,-7-9-1-16,11 0 0 0,-4 5 0 0,0-10 0 16,0 5 8-16,0-9 2 0,0-3 0 0,0 6 0 15,0-6 0-15,-4 1 0 0,1-7 0 0,0 6 0 16,-1-3-16-16,1 4-8 0,-4-13 10 0,0 10-10 15,0-4 0-15,0 6 0 0,0-6-13 0,-4 7 4 16,1 2-5-16,-1 3-1 0,0 0 0 0,1 0 0 16,-4 0-8-16,0 0-1 0,3 1-1 0,-3-7 0 15,0 6 10-15,4 3 3 0,-4-3 0 0,7 6 0 16,0 0-3-16,0 0 0 0,0 0 0 0,0 0 0 16,0 0 1-16,0 0 0 0,0 0 0 0,0 0 0 15,-7 6 4-15,0 0 1 0,-1-6 0 0,8 0 0 16,-7 15-1-16,4-10 0 0,-1 1 0 0,1 0 0 0,-1 6 10 0,4-12 0 15,0 0 0-15,-3 6 0 0,-1 3 0 0,4-3 0 0,0-1 0 16,0-5 0 0,0 6-40-16,4 6-8 0,-4-6-3 0,0-6 0 15,0 0-109-15,7 0-23 0</inkml:trace>
  <inkml:trace contextRef="#ctx0" brushRef="#br0" timeOffset="97360.869">20913 4297 1178 0,'0'0'24'0,"0"0"6"15,0 0-30-15,0 0 0 0,0 0 0 0,0 0 0 16,0 0 34-16,0 0 1 0,-7 0 0 0,7 0 0 15,0 0 4-15,0 0 1 0,0 0 0 0,0 0 0 16,0 0-24-16,0 0-4 0,0 0 0 0,0 0-1 16,0 6-11-16,0 6 0 0,0 0 0 0,3 0-11 15,1-4 11-15,-1 4 0 0,4 6 0 0,-3-12-8 0,3 5 8 16,0-2 0-16,-4 0 0 0,4 6-8 0,1-9-1 16,-5 5 0-16,4-5 0 0,-3 6 0 0,3-6-4 0,-4-3-1 0,4 3 0 0,-3 0 0 31,3-6-29-31,-7 0-5 0,3 5-2 0</inkml:trace>
  <inkml:trace contextRef="#ctx0" brushRef="#br0" timeOffset="97559.49">20775 4018 1650 0,'0'0'47'0,"0"0"9"0,0 0-44 0,0 0-12 0,0 0 0 0,0 0 0 15,0 0-118-15,0 0-26 0</inkml:trace>
  <inkml:trace contextRef="#ctx0" brushRef="#br0" timeOffset="98578.287">21297 4080 1272 0,'0'0'36'0,"0"6"8"0,0-6-35 0,0 11-9 0,0-11 0 0,0 9 0 16,4 3 15-16,-4-6 1 0,3 6 0 0,1-1 0 16,-1-5-16-16,1 3 0 0,-1 3 8 0,1 6-8 15,-1-13 0-15,1 7 0 0,-1-6 0 0,5 3 0 16,-5 8 0-16,4-5 0 0,-7 6 0 0,4 0 0 15,-1 2 9-15,-3-2-1 0,0-1 0 0,4 4 0 16,-8-3 31-16,4-7 5 0,-3-5 2 0,-1 0 0 16,4 0 8-16,0-6 2 0,-3 9 0 0,3-9 0 15,-4 6-2-15,4-6 0 0,-3 0 0 0,-5-6 0 16,1-3-22-16,4 0-4 0,-4 0 0 0,0-2-1 16,0-7-8-16,3 0-2 0,1 4 0 0,-1-4 0 15,1 0-17-15,-1 1 0 0,1 2 0 0,3-3 0 16,0-5-12-16,0 2 0 0,3-2 0 0,1-1 0 15,-1-2-16-15,1 8-4 0,-1-8 0 0,1 8 0 16,-1 0 9-16,1-8 2 0,3 8 0 0,-4-8 0 16,4 8 21-16,-3 1-11 0,3-7 11 0,-3 9-8 15,3-2 8-15,0 5 0 0,0 6 0 0,0-6 0 16,0 3 0-16,0 4 0 0,0 5 0 0,0-6 0 16,0 6 0-16,0 6-8 0,4-6 8 0,-4 14 0 0,0-8 0 15,3 6 0-15,-3 0 9 0,0-1-9 0,1 4 0 0,-5 3-17 0,-3-6 1 16,4 5 1-16,-4 1 15 0,0 2-12 15,-4-2 12-15,4 3-12 0,-3 2 12 0,-5-5 0 16,5-1 0-16,-4 4 0 0,0-9 9 16,0 5-1-16,0-2-8 0,-4-3 12 0,4 0 24 0,-3-6 4 15,-1 5 0-15,0-11 1 16,1 6-5-16,-1-6-2 0,1 0 0 0,-1 0 0 16,0 0-15-16,1 0-3 0,3-6-1 0,0 6 0 0,-4-6-15 0,4 6 8 0,0-5-8 0,0 5 0 15,7 0 0-15,-11 0 0 0,11 0 0 0,0 0-10 16,0 0-2-16,-7-6 0 0,7 0 0 0,-3 0 0 15,3 6-7-15,0-9-1 0,0 6-1 0,3-3 0 16,1 3 5-16,3 3 2 0,-4 0 0 0,4-6 0 16,-3 6 14-16,3 0-11 0,0 0 11 0,0 0-10 15,0 0 10-15,0 6-12 0,0-3 12 0,4 3-12 16,-4-3 12-16,0 0 0 0,4 3 0 0,-1 0 0 16,-3-6 0-16,4 12 0 0,-1-1 0 15,-2-5 0-15,2 0 0 0,-3 0 0 0,0-3 0 16,0-3 0-16,-3 0 0 0,3 0 0 0,3-6 0 0,-3 6 0 15,1 3 0-15,-5 0 0 0,4 9 0 0,-3-1 0 16,-1-5-20-16,1 6 2 0,-1 0 0 0,-3-3 0 16,4 2 18-16,-4 1 0 0,0 0 0 0,3 0 0 15,-3-4-11-15,-3 10-1 0,3-6-1 0,0 0 0 16,0-1 13-16,-4-5 0 0,4 3 0 0,-3-3 0 16,-1 6 24-16,4-6-3 0,-3-1 0 0,-4 1 0 0,3 0 9 0,4-6 2 15,-3 0 0-15,-5 6 0 16,1-6-10-16,0 0-2 0,0 0 0 0,0 0 0 15,-3 0-12-15,-1 0-8 0,1 0 10 0,-5-6-10 0,1 0-13 16,-3 0-9-16,3 1-2 0,-4-1 0 16,-3-6-15-16,3 3-3 0,-3 3-1 0,3 0 0 15,4-5-13-15,4 5-2 0,3-6-1 0,3 12 0 16,0-6-44-16,4 6-9 0,0 0-1 0,0 0-1 16,-3-12-59-16,3 12-12 0</inkml:trace>
  <inkml:trace contextRef="#ctx0" brushRef="#br0" timeOffset="99062.765">21583 4286 1409 0,'0'0'29'0,"0"0"7"15,0 0-28-15,0 0-8 0,0 0 0 0,0 0 0 16,0 0 0-16,0 0 11 0,3 5-11 0,1 1 12 16,-4-6 4-16,0 6 0 0,0-6 1 0,4 6 0 15,-1 0-7-15,1 0-2 0,-1 6 0 0,1-6 0 0,-1-1-8 0,1 4 0 0,3 3 0 16,-4 0 0-1,1-6 29-15,-1-1 1 0,1 7 0 0,-1-9 0 16,1 6 3-16,-1 0 1 0,1-3 0 0,0 5 0 0,-4-11 5 0,0 0 1 0,0 6 0 0,0-6 0 31,7 0-21-31,0 6-4 0,3-6-1 0,-3 0 0 16,4-6-3-16,-4 6-1 0,7 0 0 0,-7 0 0 16,4-6 1-16,-1 1 0 0,-3-1 0 0,4-6 0 0,-4 3-1 0,0-3 0 15,0 1 0-15,-3-7 0 0,-1 3-10 0,-3-2 10 0,0-1-10 16,0 0 10-16,-3 7-19 0,-1-4-4 0,4 9-1 0,-4-6 0 31,1 6-10-31,-4-5-3 0,0-1 0 0,0 3 0 0,0 3-16 0,0 0-3 16,0-5-1-16,0 11 0 0,3-12-13 15,-3 12-2-15,7 0-1 0,0 0 0 0,0 0-3 0,0 0-1 0,0 0 0 16</inkml:trace>
  <inkml:trace contextRef="#ctx0" brushRef="#br0" timeOffset="99565.499">21971 4286 1357 0,'0'0'29'0,"0"0"7"0,0 0 0 0,0 0 4 0,0 5-32 0,0-5-8 0,0 6 0 0,4 6 0 15,-4-12 8-15,0 6 0 0,0-6 0 0,0 6 0 16,0 0-8-16,0 0 0 0,3-6 0 0,1 6 0 16,-4-6 0-16,3 2 0 0,-3-2 0 0,0 6 0 15,4 6 0-15,-1-6 0 0,-3 0 0 0,4 0 0 16,-4-6 0-16,3 11 0 0,-3-5 0 0,4 0 0 16,-4-6 22-16,0 6 0 0,0-6 0 0,3 6 0 15,-3-6 10-15,0 0 1 0,0 0 1 0,0 9 0 16,0-9-8-16,0 0-2 0,0 0 0 0,0 0 0 15,0 6 0-15,0-6-1 0,0 0 0 16,0 0 0-16,0 0 11 16,0 0 2-16,0 0 1 0,0 0 0 0,-3 0-6 0,-1 0-2 0,1-6 0 15,-4 0 0-15,3 0-8 0,-3 3-1 0,4-3-1 0,-5 0 0 16,1-5-3-16,0-1-1 0,-3 0 0 0,3 0 0 16,0 4-3-16,0-4 0 0,3 0 0 0,-3 0 0 15,4-2-12-15,-1 5 11 0,0-6-11 0,1 9 10 16,-1-6-10-16,4 1 0 0,-3-1 0 0,3 3 0 0,0 3-8 15,0-6 8-15,0 7-10 0,3-1 10 16,-3 0-36-16,0 6 0 0,0 0-1 0,11-6 0 16,-11 6-31-16,11 0-5 0,-1 0-2 0,4 0 0 15,0 0-14-15,0 6-3 0,-3-6-1 0,3 0 0 16,0 6-62-16,0 0-12 0</inkml:trace>
  <inkml:trace contextRef="#ctx0" brushRef="#br0" timeOffset="100296.922">22246 4203 1267 0,'0'0'28'0,"0"0"5"0,-3 6 2 0,-1 0 1 0,1 0-36 0,-1 9 0 0,1-10 0 0,3 7 0 16,3-6 58-16,-3 6 5 0,0-3 1 0,0 0 0 15,-3-1-64-15,3-2 0 0,-4 6-9 0,0-6 0 16,4 6 9-16,-3-6 12 0,3-1-2 0,0 4-1 16,0-3-9-16,0 0 0 0,0 6 0 0,3-6 0 0,1-1-9 15,-4 1-4-15,0-6-1 0,0 6 0 0,7 0 14 0,-7-6 0 16,0 0 0-16,4 3 0 0,3 0 0 0,-4 0 0 15,4-3 0-15,0-3 0 16,0 0 0-16,0 0 0 0,0 3 0 0,4-6 0 16,0 0 16-16,-4 0 4 0,3-5 0 0,-3-1 0 15,0 0-12-15,-3 0-8 0,-1 4 12 0,1-10-12 16,-4 6 15-16,3 6-4 0,-6-8-1 0,3 2 0 16,-4 0-10-16,1 6 8 0,-1 0-8 0,-3 0 8 15,0 1-8-15,0 5 0 0,0 5 9 0,4-5-9 16,-4 0 22-16,-1 0 0 0,5 0 0 0,-1-5 0 15,1 5-22-15,-4 5 9 0,3 1-9 0,1 0 0 16,3 0 8-16,0 6-8 0,3 0 0 0,1 2 0 0,-1-2 0 16,1 12 0-16,3-7 0 0,4 10 0 0,-4-10 0 0,3 4 0 15,1 2-12-15,-4 1 12 0,3 2-9 0,1-2 9 0,0 2-8 0,-1 4 8 16,1-4-12-16,-1 4 2 16,-3 2 1-16,4-3 0 0,-4-2 9 0,0 2 0 15,0 1 0-15,0 2 0 0,0-8 10 0,4-1-2 16,-4-2-8-16,-4 2 12 15,4-5 4-15,-3-4 0 0,0 4 0 0,-1-6 0 16,1-6 0-16,-4 3 1 0,0-9 0 0,0 0 0 16,0 0 3-16,0 0 1 0,0 0 0 0,0 0 0 0,0 0 10 0,-4 0 1 0,-3-3 1 0,0 0 0 15,-4 0-3-15,1-3-1 0,-4 0 0 0,0-6 0 16,-1 0-1-16,-2-2-1 0,-4 2 0 0,-1-6 0 16,-2 1-15-16,3-1-2 0,-4 3-1 0,-3-2 0 15,7-1-21-15,-1 0-5 0,1 4-1 0,4 2 0 16,2-6-6-16,5 7-2 0,-1-1 0 15,1-3 0-15,3 9-30 0,0-5-5 0,3-1-2 0,-3 0 0 16,3-3 1-16,1 4 0 0,3-1 0 0,0-3 0 16,3 3-11-16,-3 1-3 0,8-1 0 0</inkml:trace>
  <inkml:trace contextRef="#ctx0" brushRef="#br0" timeOffset="100865.016">22535 4271 1350 0,'0'0'29'0,"0"6"7"0,0 0 0 0,0 0 3 0,4 2-31 0,-1-2-8 0,1 0 0 0,0 0 0 15,-4-6 8-15,3 0 0 0,-3 0 0 0,7 6 0 16,-3-6 0-16,3 0 0 0,0 0 0 0,0-6 0 16,0 6-8-16,0-6 0 0,0 6 8 0,0-6-8 0,0 6 0 0,0-6 0 15,0 6 0-15,0-8 0 0,0 5 0 0,0-3 0 16,0 3 0-16,1-3 0 0,-5 6 0 0,-3 0 0 15,0 0 0-15,4-6 8 0,-4 0-8 0,0 6 12 16,3-6-4-16,-3 6 0 16,0 0 20-16,0 0 4 0,0 0 0 0,0 0 1 15,0-6-33-15,0 0 0 0,0 1 0 0,0-4 0 16,-3 3 0-16,-1 0 0 0,1 0 0 0,-1 0 0 0,-3 0 0 0,0 1-12 16,0 5 0-16,-4-6 0 0,1 0-8 0,-1 12 0 15,4 0-1-15,-4-6 0 0,1 5 21 0,3 1 0 16,-4 6-9-16,4-9 9 0,7-3 0 0,-3 3 0 0,-4 3 0 15,3 8 0-15,0-8 0 0,4 6 0 16,-3 0 0-16,3 0 0 0,0 2 0 0,0-2 0 16,0 0 0-16,0 6 0 0,3-7 0 0,1 4 0 15,-4-3 0-15,4-1 0 0,3-5 0 0,-4 3 0 16,4 0 0-16,4 0 0 0,-4 3 0 0,3-7 0 16,1-5 0-16,3 6 0 0,0-6 9 0,-3 0-9 15,-1 6 8-15,1-6-8 16,0-6-131-16,3 6-31 0,10-6-6 0,-2 1-2 0</inkml:trace>
  <inkml:trace contextRef="#ctx0" brushRef="#br0" timeOffset="101345.455">22800 4297 1241 0,'0'0'25'0,"0"0"8"0,0 0-33 0,0 0 0 0,0 0 0 0,7 0 0 15,-7 0 42-15,4 6 2 0,-1 0 0 0,-3-6 0 16,4 0-26-16,3 6-5 0,-4 0-1 0,1 6 0 16,-1-6 0-16,1-4 0 0,-1 7 0 0,1 0 0 15,-4-3 0-15,3 6-1 0,1-1 0 0,-1-5 0 16,-3-6 14-16,4 6 3 0,-4-6 1 0,0 0 0 15,4 6-10-15,-4-6-3 0,0 0 0 0,0 0 0 16,0 0 24-16,0 0 4 0,0 0 0 0,0 0 1 16,0 0-14-16,0 0-3 0,0 0-1 0,0 0 0 15,0 0 14-15,-8-3 3 0,5 0 1 0,-1-3 0 16,-3 0-34-16,4-5-11 0,-1 5 0 0,-3-6 0 16,4 3 9-16,-1 0-9 0,1 1 0 0,-1-4 9 0,1 0-9 0,-1 0 0 0,1 1 0 15,-1 2 8-15,4-3-8 0,-4 6 10 0,1 0-10 16,3 0 10-16,0-5 1 0,0-10 0 0,0 9 0 15,-4-11 0-15,4 8-11 0,0 3 8 0,0-5-8 16,0 5 8-16,0 0-8 0,0-6 0 0,4 10 0 0,-1-4 0 16,1 0-19-16,0 6 1 0,3 0 0 0,-4-5 0 15,4 5-13-15,0 3-2 16,0-3-1-16,0 6 0 16,4-6-7-16,0 6-2 0,-1-6 0 0,4 6 0 0,0-6-49 15,0 0-9-15,4 1-3 0</inkml:trace>
  <inkml:trace contextRef="#ctx0" brushRef="#br0" timeOffset="159908.118">25986 6370 836 0,'-11'12'24'0,"0"-4"4"0,4 10-28 0,0-6 0 0,-3 6 0 0,3-1 0 16,-4-2 108-16,1 8 16 0,2-5 4 0,-2 0 0 16,-1 8-103-16,4-5-25 0,0 2 0 0,0 1 0 15,0 2 56-15,0-2 7 0,3 2 1 0,-3 4 0 16,4-7-9-16,-1 6-2 0,-3-2 0 0,4 2 0 15,-4 4-33-15,3-10-8 0,1 4 0 0,-4-4-1 16,0 4-11-16,3-4 0 0,-3 1 0 0,3-4 0 16,-3-2 31-16,4 0 4 0,-1-7 1 0,-3-2 0 15,4 3-18-15,3-12-3 0,0 0-1 0,0 0 0 16,0 0 3-16,0 0 1 0,-7-6 0 0,0-6 0 0,3 3-18 0,1-2 0 16,-1-7 0-16,4 6 0 15,0-8 0-15,0 2-17 0,0 0 3 0,4 1 1 0,-1-4-1 16,-3 4 0-16,4-10 0 0,-1 4 0 15,1-1 6-15,-4-2 8 0,3-4-13 0,-3 7 5 16,0 2 8-16,4-2 0 0,-4 2 0 0,0 3-8 16,3 1 8-16,-3-1 0 0,0 0 0 0,0-2 0 15,0 2 0-15,0 6 0 0,4-8 8 0,-4 8-8 16,0 0 0-16,0-2 0 0,3 2 0 0,-3 6 0 16,4 0 0-16,-4 6 0 0,0 0 0 0,0 0 0 15,0 0-24-15,0 0-10 0,3-6-2 0,-3 6 0 0,0 0 36 0,7 6 0 0,-3-6 0 0,3 6 0 16,0 0 0-16,0 3 0 0,0 2 0 0,0 1 0 15,0 6 0-15,0-6 0 0,0 8 0 0,0 4 0 16,4-7 0-16,-4 4 0 0,4 2 0 0,-4 1 0 16,3 2 0-16,1 1 0 0,-4 2 0 0,4 4 0 15,-1-10 0-15,-3 1 0 0,4-7 0 16,-4-2 0-16,0 9 0 0,4-7 0 0,-4 10 0 16,0-4 0-16,0 1 0 0,0 2 0 0,0-2 0 0,0-1 0 15,-4 4 0-15,1-10 0 0,3-2 0 0,-4 3 0 16,1-13 0-16,-4 7 8 0,0-12 0 0,0 0 1 15,0 0-9-15,0 0-12 0,7-6 2 0,-3-5 1 16,-4-4 21-16,3-3 5 0,1 1 1 0,-4-13 0 16,3 10-5-16,-3-4-1 0,4-2 0 0,-1 2 0 15,-3 1 2-15,4-4 0 0,-1 10 0 0,1-13 0 16,-1 4-4-16,1-1-1 0,-4-2 0 0,3-1 0 16,-3-2-9-16,4 0 0 0,-4 2 9 0,0-5-9 15,3 3 0-15,-3 2 8 0,0 4-8 0,0-4 0 16,0 4 0-16,0-3 8 0,-3 5-8 0,3-2 0 15,-4 2 0-15,1-2 0 0,-1-4 0 0,-3-2-8 0,4 3-10 0,-4-4-2 16,0-2 0-16,0 3 0 16,0 8-138-16,-1-8-28 0</inkml:trace>
  <inkml:trace contextRef="#ctx0" brushRef="#br0" timeOffset="160583.953">26201 6993 1142 0,'-7'0'32'0,"7"0"8"0,-4-6-32 15,4 6-8-15,0 0 0 0,0 0 0 16,-3-6 56-16,3 6 11 0,0 0 1 0,0 0 1 0,0 0-22 0,0 0-5 15,0 0-1-15,0 0 0 16,3 0-41-16,4-5-11 0,0 5-1 0,0 0 0 16,0 0 20-16,1 0 3 0,2 0 1 0,1 5 0 15,-4-5-12-15,3 6-11 0,1 0 3 0,-1-6 0 0,-2 6 8 16,-1-6 11-16,0 0-3 0,0 0 0 0,0 12-8 0,0-12 0 0,0 6 0 0,3 0 0 16,-3-6 0-16,-3 0 0 0,3-6 0 0,0 0 0 15,-3 0 53-15,-1-6 9 0,1 0 2 0,-1 7 0 16,-3-10-46-16,0 3-9 0,4 0-1 15,-4 6-8-15,-4 1 8 0,4 5-8 0,0 0 0 16,-3-6 0-16,-1-9 0 0,-3 6 0 0,4 0-15 0,-4-2 5 16,-1 5-43-1,1-6-9-15,4 6-2 0,-4 6 0 0,-4 0 52 0,4 0 12 0,0 0 0 0,-3 6 0 16,3 0 0 0,-1 6 0-16,1-1 0 0,-3 1 0 0,6 3 8 0,-3 2 5 0,0 1 1 0,4 3 0 15,-1-4-2-15,1 1 0 0,-1 0 0 0,1-4 0 16,3-2 21-16,0 0 4 0,-4 0 1 0,4-10 0 15,0 4-27-15,0-6-11 0,0 0 8 0,0 0-8 16,4 3 24-16,-1 3-1 0,4 3 0 0,0-3 0 16,0 0 11-16,4 0 2 0,-1 0 1 0,1-1 0 15,0 1-29-15,-1-3-8 0,1 0 0 0,-1 6 0 16,1-6-50-16,-1 0-11 0,1-3-3 0,0 0 0 16,-1 0 0-16,1 0 0 0,3-3 0 0</inkml:trace>
  <inkml:trace contextRef="#ctx0" brushRef="#br0" timeOffset="161071.277">26465 6887 1094 0,'0'0'23'0,"0"9"5"15,0-9-28-15,-3 6 0 0,3-6 0 0,0 6 0 16,0-6 56-16,3 12 7 0,1-6 1 0,-4-6 0 16,3 0 2-16,-3 0 1 0,4 5 0 0,0 1 0 0,3 0-5 0,0-6-1 0,0 6 0 0,0-3 0 15,3-3-51-15,-3 3-10 0,4-3 0 0,-4 0 0 16,4 0 0-16,-4 0 11 0,0 0-1 0,0 0 0 16,0-3-2-16,-4 3 0 0,4-3 0 0,-3 3 0 15,3 0-8-15,-4 0 0 0,1 0 0 0,0-6 0 16,-1 0 0-16,1 0-17 0,-1 1 2 0,-3-7 1 15,0 0-5-15,0 3-1 0,0 3 0 0,0-5 0 16,-3 5 3-16,-1-6 0 0,1 6 0 0,-5-3 0 16,8 9 5-16,-7 0 0 0,-3 0 1 0,3 3 0 15,-4-3-5-15,1 0-2 0,-1-3 0 0,0 6 0 16,4 3 18-16,-3 6 0 0,-1 0 0 0,4-1 0 16,-3 4 48-16,3 3 12 0,-4-7 4 0,4 1 0 15,3-3-52-15,1 3-12 0,-1 0 0 0,4-1 0 16,4 1 0-16,-4 0 0 0,3 0 0 0,-3 2 0 15,4-2 0-15,3 6 0 0,-3-1 0 0,3-2 0 16,0-3 0-16,3-12 0 0,1-6 0 0,-1 0 0 16,1-3 23-16,0 3 1 0,3 0 1 0,0 3 0 15,0 1-25-15,3-4 0 0,-2 0 0 0,6-6-11 16,0 0-45-16,-3 0-10 0,-1 4-2 0</inkml:trace>
  <inkml:trace contextRef="#ctx0" brushRef="#br0" timeOffset="161382.4">26832 6364 1424 0,'0'12'29'0,"0"0"8"0,0-4-29 0,0 1-8 0,4 6 0 0,-4-3 0 16,0 8 52-16,0 4 10 0,0-1 2 0,0 1 0 16,0 8-28-16,-4 6-4 0,4 3-2 0,0-2 0 15,-3-1-22-15,3 3-8 0,0-3 0 0,0-2 0 16,0-10 0-16,0-2 0 0,0-7 0 0,0 4 0 16,0-4 0-16,0 4 0 0,0 8 0 0,3-11 0 15,-3 8 0-15,0-2 0 0,4 0 0 0,-1 2 0 16,-3-2-26-16,4-10-11 0,-1 10-3 0,1-7 0 15,-1 1-25-15,1-3-6 0,-1-4-1 16</inkml:trace>
  <inkml:trace contextRef="#ctx0" brushRef="#br0" timeOffset="162542.523">27587 6364 686 0,'0'6'19'0,"-3"0"5"0,3 0-24 16,0 2 0-16,3 4 0 0,-3 0 0 15,0 0 140-15,4 0 22 0,-4 5 5 0,0 4 1 16,3-4-84-16,-3 1-16 0,0 3-3 0,4 2-1 0,-4 1-51 0,0 8-13 0,-4-6 0 0,4 4 0 16,0-1 54-16,-3-5 8 0,3 8 2 0,-4-3 0 15,4-2-30-15,-3-6-6 0,-1 2 0 0,1 1-1 16,3-10 0-16,0 1 0 0,-4 0 0 0,4-4 0 15,0 1-27-15,0-6 0 0,0 0 0 16,0-6 0-16,0 0 0 0,0 0 0 0,0 0 0 16,0 0 0-16,0 0 11 15,0 0 0-15,0 0 0 0,0 0 0 16,0 0-23-16,0 0-5 0,0 0-1 0,-3-12 0 0,3 0 9 0,0-5 9 16,-4-4-13-16,4 4 5 0,-3-13-11 0,3-2-1 0,0 2-1 15,-4-8 0-15,4 0 6 0,0 3 2 0,-4-4 0 0,4-8 0 16,0 9 4-16,0 3 1 0,0 3 0 0,0-1 0 15,0-2 8-15,0 3 0 0,-3 2 0 0,3-2-8 16,0 3 8-16,0 5-8 0,0 3 8 0,0-2-8 16,0 11 8-16,0-3 0 0,0 4 0 0,0 5-8 15,3 0 8-15,-3 6-12 0,4 0 12 0,-4 0-12 16,7 0 2-16,4 0 0 0,-4 6 0 0,0 0 0 16,3 0 2-16,1-1 0 0,-1 1 0 0,1 6 0 15,3 3 8-15,0-3 0 0,4 5 0 0,0-2 0 16,-1 3 0-16,-3 5 0 0,0-11 0 0,1 5 0 15,-5 10 9-15,-3-15-9 0,4 8 12 0,-8-2-12 16,4 0 28-16,-7 2 0 0,4-2-1 0,-8 5 0 0,4-5-27 16,-3 2 0-16,-4-2 0 0,0-6 0 0,0-3 0 0,0 2 0 15,-4 1 0-15,0-6 0 0,1 0-9 0,-1 0-7 16,4 0-2-16,-7 5 0 0,4-2 18 16,-1-3 17-16,0 0-3 0,4 0-1 15,-3 0 3-15,-1-6 0 0,4 0 0 0,-4 6 0 16,4-6-4-16,0-6-1 0,0 6 0 0,0 0 0 15,0-6-11-15,4 0 0 0,-4 0 9 0,0 3-9 16,3-3 0-16,1 0 0 0,-1 1 0 0,4-1 0 0,0 0 0 0,0 0 0 0,4 0 0 16,-1 0 0-16,1 6-16 0,-1-6 3 0,4 3 0 0,0 0 0 15,0 3 5-15,4 0 8 0,-4 0-13 0,3 3 5 16,-2 0 8-16,2 3-10 0,1 0 10 0,-1 0-10 16,-3 0 10-16,4 6 0 0,0-1 0 0,-4-2 0 15,0 3 0-15,0 6 0 0,-4-1 0 0,4-2 8 16,0 8-8-16,-3-5-13 0,-1-6 3 15,4 14 1-15,-3-2 9 0,0-4 12 0,-1 4-2 0,1 5-1 16,-1-11-9-16,-3 8-12 0,4-5 2 16,-1-6 1-16,-3-6 9 0,0 2 11 0,0-5-3 15,0 0 0-15,0 6 7 0,-3-3 1 0,3 2 0 0,-4 1 0 16,1 6 6-16,-1-12 2 0,-3 2 0 0,3 1 0 16,-3-3-8-16,0-3-2 0,0 3 0 0,-3 0 0 15,3-6-2-15,-4 0-1 0,-3-6 0 0,0 0 0 16,0-3-11-16,0 3 0 0,-1-5 0 0,1-1 0 15,-3 0-12-15,-1-3-4 0,0 4 0 0,1-7-1 16,-4 12-24-16,3-11-5 0,-3 5-1 0,3 0 0 16,1 3-167-16,6-3-34 0,0 1-6 0</inkml:trace>
  <inkml:trace contextRef="#ctx0" brushRef="#br0" timeOffset="163076.588">27989 6814 1337 0,'-14'-18'28'0,"11"18"6"15,-4-6-34-15,0 6 0 0,0-6 0 0,-4 3 0 16,4 3 58-16,0-2 5 0,-4 2 1 0,4 2 0 16,7-2 0-16,-7 3 0 0,0 3 0 0,4 0 0 15,-1 6-52-15,1-6-12 0,-1 6 0 0,0-1 0 16,1 4 0-16,-1-3 0 0,4 0 0 0,-3-1 0 16,3 1 0-16,0-3 0 0,0 9 0 0,3-13 0 15,1 7 0-15,3-3 0 0,0 6 0 0,0-6 0 16,-3 2 0-16,-1-5 0 0,4 0 0 0,-3 6 0 15,3-9 0-15,0 3 0 0,0-3 0 0,4-1 0 16,-4-2 0-16,3 0 0 0,4-2 0 0,-3-1 0 16,-1 0 54-16,1-3 8 0,0-6 2 0,-1 6 0 0,1 0-52 15,-4-5-12-15,0 2 0 0,0-6 0 16,0 6-48-16,-3-3-13 0,-1 1-3 0,1-10 0 0,-4 9 52 0,0-5 12 16,0-1 0-16,0 0 0 15,-4 4-54-15,-3-4-8 0,0 6-2 0,0 1 0 16,-4-4 0-16,1 9 0 0,-1-6 0 0,-3 6 0 15,3 0 52-15,-3 1 12 0,4 5 0 0,-4-9 0 16,3 18 22-16,-3-9 7 0,3 5 2 0,1 1 0 0,3 6-31 0,3-6 0 0,1 9 0 16,-1-4 0-16,4 1 0 0,0 6 0 0,-3-6 0 15,3 2 0-15,3-2 0 0,-3 6 0 0,4-7-8 0,-1-5 8 16,4 6-27-16,-3-3 2 0,-4 3 0 0</inkml:trace>
  <inkml:trace contextRef="#ctx0" brushRef="#br0" timeOffset="163543.667">28229 6858 1337 0,'-7'-6'28'0,"0"-3"6"15,0 3-34-15,0 0 0 0,4 4 0 0,-5-1 0 16,1 0 58-16,7 3 5 0,-7-3 1 0,7 3 0 16,0 0-52-16,-7 0-12 0,4 0 0 0,3 0 0 15,-7 3 0-15,7-3 0 0,-4 8 0 0,1-2 0 16,-1 0 0-16,4 3 0 0,0-3 0 0,-3 6 0 16,3-6 0-16,0 5 0 0,3-5 0 0,-3 3 0 15,0 9 0-15,0-12 0 0,4 5 0 0,-4 1 0 0,7-6 0 0,-4 6 0 0,1-3 0 0,3 2 0 16,-4-5 34-1,4 0 4-15,0 6 1 0,-3-6 0 0,3 0-11 0,0-1-3 0,0-2 0 16,0 3 0-16,4-6-25 0,-1 6 0 16,1-6 0-16,0-6 0 0,-4 6 0 0,7-6 0 15,-7 0 0-15,3 1 0 0,-3-1 0 16,0-3 0-16,1-3 0 0,-1 6 0 0,-4-5 36 0,1-1 3 0,-1 0 0 0,-3 3 0 16,0-3-63-1,0 1-12-15,-3-1-2 0,-1 3-1 0,1-3 39 0,-1-5 0 0,-3 5 0 0,0-6 0 16,0 4-8-16,-4 2 8 0,1 6 0 15,-1 0 0 1,1 0-55-16,-5 0-6 0,5 0-2 0,-4 3 0 0,3 1-1 0,-3 2 0 0,0 0 0 16,3 2 0-16,-3 1 0 0,4 3 0 0,3 0 0 0</inkml:trace>
  <inkml:trace contextRef="#ctx0" brushRef="#br0" timeOffset="163929.964">28328 6179 931 0,'4'32'39'15,"-1"-2"-31"-15,1 2 64 0,-1 3 12 0,1-8 4 0,-1 8 0 16,1 0-4-16,-1-2-1 0,1 5 0 0,-1-3 0 16,1 3-15-16,-4 0-4 0,0 4 0 0,0-4 0 15,3-3-51-15,-3 3-13 0,4-5 0 0,-1-4 0 16,1 3 54-16,-4-8 8 0,0 5 2 0,0-2 0 15,0-4-52-15,0-5-12 0,-4 3 0 0,4 2 0 16,0-5 0-16,0-4 0 0,0-2 0 0,0 6 0 16,0-12 0-16,0 0 0 0,0-6 0 0,0 0 0 15,0 0-100-15,0 0-22 0,4 0-5 0</inkml:trace>
  <inkml:trace contextRef="#ctx0" brushRef="#br0" timeOffset="164324.553">28554 6617 1552 0,'0'0'44'0,"-7"0"10"0,0 0-43 15,-4 6-11-15,8-6 0 0,-4 6 0 0,-4-1 53 0,4-2 9 0,-4 0 2 0,4 3 0 16,-3 3-52-16,-1-3-12 0,4 6 0 0,-4-1 0 15,1-5 0-15,-1 3 0 0,1 0 0 0,-1 0 0 16,8 3 0-16,-4-1 0 0,7-5 0 0,-4 6 0 16,4-6-17-16,-4 6-7 0,4-4 0 0,-3 4-1 15,3-6 33-15,0 6 6 0,0-6 2 0,3 0 0 16,-3-1-6-16,0 1-1 16,4 0 0-16,-4 3 0 15,0-9 44-15,4 0 9 0,3 6 2 0,-4 0 0 0,4 0-52 0,-3 0-12 0,3-1 0 0,0 1 0 16,-4-6 0-16,4 6 0 0,0 0 0 0,-3 3 0 15,3 3 0-15,0-6 0 0,-3-1 0 0,3 1 0 16,-4 6 0-16,4-9 0 0,-3 6 0 0,-1 0 0 16,4-3 0-16,0-1 0 0,1 7 0 0,-1-6 0 15,0 0-48-15,0 0-13 0,0 0-3 16,0 0 0-16,0-4-51 0,3 4-10 0</inkml:trace>
  <inkml:trace contextRef="#ctx0" brushRef="#br0" timeOffset="164802.134">28684 6752 1337 0,'0'0'56'0,"0"0"-44"16,0 0 41-16,0 0 9 0,-7 0 2 0,0 0 0 16,0 0 0-16,0 0 0 0,0 0 0 0,0 6 0 15,0-6-64-15,0 3-21 0,0 3 0 0,0 0 0 32,0 0-18-32,0-1-3 0,3 1-1 0,-3 0 0 0,4 6 35 0,-1-6 8 0,1 6 0 0,3-4 0 15,-4 1 0-15,4 0 0 0,-4 9 0 0,4-12 0 16,0-1 0-16,4 4 0 0,-4-3 0 0,4 0 0 15,3-3 0-15,-4 6 0 0,4-3 0 0,0-6 0 16,0 6 0-16,4-6 0 0,-4 0 0 0,3 0 0 16,-2 0 29-16,6 0 8 0,-4 0 2 15,1-6 0 1,-1 12-63-16,1-6-12 0,0 0-2 0,-4 0-1 0,3 0 39 0,-3 0 0 0,4 0 0 0,-4 5 0 16,-4-5 0-16,5 6 0 0,-5 0 0 0,-3 0 0 31,0 6-59-31,-3-3-4 0,3 2-1 0,-8 1 0 0,5 6 52 0,-4-6 12 0,0 2 0 0,-4 4 0 15,4 0 0-15,-3-7 0 0,-1 4 0 0,0-3 0 16,1 0 0-16,-1-1 0 0,1-5 0 0,-1 6 0 16,0-3 0-16,1-9 0 0,-1 6 0 0,1-6 0 15,-1-6-54-15,1 6-8 0</inkml:trace>
  <inkml:trace contextRef="#ctx0" brushRef="#br0" timeOffset="165225.244">28773 6258 1697 0,'0'0'35'0,"0"0"9"0,0 0-35 0,0 0-9 0,0 0 0 0,0 0 0 15,0 0 57-15,0 0 10 0,0 0 1 0,0 0 1 16,-4 0-44-16,1 6-9 0,3 3-1 0,-4 0-1 16,4 0-14-16,-4 8 0 0,4-5 0 0,0 6 0 15,0 2 0-15,0 4 0 0,4-4 0 0,-4 4 0 16,4 5 32-16,-4-2 0 0,3 8 0 0,1 3 0 15,-1-3-32-15,1 9 0 0,3-11 0 0,-4 8 0 16,1-3 0-16,-1-5 0 0,1-4 0 0,3 3 0 16,-4-2 0-16,1-4 0 0,-1 4 0 0,-3-7 0 15,4 4-16-15,-1-4-10 16,1 1-2-16,0 2 0 0,-1-2-12 0,-3 2-4 0,0-2 0 0,0-10 0 16,0 10-11-16,0-13-2 0,0 7-1 0,0-9 0 15,0 0-131-15,0 0-27 0</inkml:trace>
  <inkml:trace contextRef="#ctx0" brushRef="#br0" timeOffset="165507.896">28653 6826 923 0,'0'0'39'0,"0"0"-31"15,0 0 68-15,0 0 15 0,0 0 2 0,3-6 1 16,1 0 3-16,-1-6 1 0,4 6 0 0,0-6 0 16,4 4-66-16,3-4-12 0,0 6-4 0,0-6 0 15,4 6-16-15,0 0 0 0,6 1-13 0,-6-7 5 16,-1 6-37-16,1 0-7 15,-4 0-2-15,0 3 0 0,0-3-46 0,1 6-8 16</inkml:trace>
  <inkml:trace contextRef="#ctx0" brushRef="#br0" timeOffset="165944.695">29055 6790 1257 0,'0'0'26'0,"0"0"6"0,0 0-32 0,0 0 0 0,-4 6 0 0,-3 0 0 16,0-6 45-16,0 6 3 0,0-6 0 0,0 6 0 15,3 3 2-15,-3-3 1 0,0 2 0 0,4 7 0 16,-4 3-31-16,0-7-7 0,3 4-1 0,1 3 0 16,-4-1 5-16,3 1 1 15,1-6 0-15,3 3 0 0,-4-4 6 0,0 1 2 0,4 0 0 0,0-3 0 16,0-1 5-16,0 1 1 0,0-3 0 0,4 6 0 15,-4 0 48-15,4-6 11 0,-1 2 1 0,1-2 1 32,-1 0-103-32,1 0-21 0,3-6-4 0,0 0-1 0,-4 6 36 0,8-12 0 0,-4 6 12 15,0 0-3-15,0-6-9 0,0 0 0 0,0 3 0 0,4-3 0 16,-4 1 0-16,3-1-14 0,-3 0 3 0,0-6 1 16,1 0-17-16,-5 3-3 15,1 1-1-15,-1-1 0 0,-3-3-7 0,4 6-2 0,-4-6 0 16,0 7 0-16,0-7-12 0,0 3-4 15,-4 3 0-15,1-6 0 0,-1 6 4 16,-3 1 0-16,0-1 0 0,0-6 0 0,0 3 32 0,0 0 8 0,0 6 0 0,-4-3 1 16,4 1 19-16,-3 5 4 0,2 0 1 0,5 5 0 15,-4-5-13-15,0 6 0 0,3 0 0 0,1 0 0 16,-1 3-22-16,1 3-1 0,3-6 0 0</inkml:trace>
  <inkml:trace contextRef="#ctx0" brushRef="#br0" timeOffset="166397.242">29139 6790 1014 0,'0'0'43'15,"0"12"-35"-15,-3-6 52 0,3 6 9 0,0-3 3 0,0 2 0 16,0 1 18-16,0 6 4 0,3-7 1 0,1 1 0 16,-4 3-36-16,0 3-7 0,3-1-2 0,-3-5 0 15,4 9-16-15,0-10-3 0,-1 1-1 0,4 0 0 16,-3-3-3-16,-4 2-1 0,3 1 0 0,-3-6 0 16,0-6-6-16,0 0-2 0,0 0 0 0,0 0 0 15,0 0 4-15,0 0 1 0,0-6 0 0,0 6 0 16,0-12-11-16,-3 6-1 0,3-2-1 0,-4 2 0 15,4-6-10-15,-3 0 0 0,-1 1-12 0,1-1 12 16,3-3-9-16,-4 9 9 0,0-6 0 0,4 1 0 16,-3-1 0-16,3 0 0 0,-4 3 0 0,4-2 0 15,-3 5 12-15,-1-6 0 0,4-3 0 0,-3 6 0 16,3 1-12-16,-4 2 11 0,4 0-11 0,0 0 10 16,0-6-10-16,4 6 0 0,-1-5 0 0,1-4-11 15,-1 9 11-15,4 0-12 0,1 0 12 0,-1-6-12 16,0 7-2-16,0-7-1 0,0 3 0 0,3 3 0 15,-3 3-25-15,4 0-6 0,3-3-1 0,-3 6 0 16,3-6-125-16,3 6-26 16,-2 6-5-16</inkml:trace>
  <inkml:trace contextRef="#ctx0" brushRef="#br0" timeOffset="166898.053">29355 6870 1227 0,'0'0'52'0,"0"0"-42"16,0 0 40-16,0 0 8 0,0 0 2 0,0 0 0 15,3 0 41-15,4 0 9 0,0 0 2 0,4 0 0 16,-4-6 1-16,3 0 1 0,5 6 0 0,-5-6 0 16,-3 0-128-16,4 0-26 0,-4 0-4 0,0-2-2 15,0 2 46-15,0 0 0 0,0-6 0 0,0 6 0 16,0 0 0-16,-3-5 0 0,-1-1 0 0,1 3 0 16,-1 3 0-16,-3 0-16 0,4 0 4 0,-4 0 0 15,0 1-16-15,-4-7-2 0,1 6-1 0,-1 0 0 16,1 0 11-16,-1 3 3 0,1-3 0 0,-4 6 0 15,3 0 7-15,-3-6 2 0,0 12 0 0,-4-6 0 16,4 6 8-16,-3-3 0 0,-1 3 0 0,4 3-8 16,-7 6 20-16,3-10 4 0,4 7 0 0,-3 0 1 0,3 6-4 15,0-4-1-15,3 4 0 0,1 3 0 0,-1-4 57 0,4 7 11 16,-3-7 3-16,3-2 0 16,0 9-103-16,-4-7-21 0,4 1-4 15,0 2-1-15,4-2 46 0,3-3 0 0,0 2 0 0,3 1 10 0,1 0-10 0,-1-1 0 0,5 4 0 16,2-9 0-16,-3-6 0 0,0-1-11 0,1 1 11 15,-1-6-8 1,0 3-138-16,0 3-27 0,0 6-6 0</inkml:trace>
  <inkml:trace contextRef="#ctx0" brushRef="#br0" timeOffset="168198.252">24970 8190 774 0,'0'0'16'0,"0"0"4"0,0 0 1 0,0 0 2 0,0 0-23 0,0 0 0 0,0 0 0 0,-7 6 0 16,7-6 27-16,0 0 1 0,0 0 0 0,0 0 0 16,-4 5 13-16,4-5 3 0,0 0 1 0,-3 6 0 15,3-6-36-15,0 0-9 0,0 0 0 0,0 0 0 0,0 0 53 0,0 0 9 16,0 0 2-16,0 0 0 0,0 0-52 15,0 0-12-15,0 0 0 0,0 0 0 16,0 0 33-16,0 0 4 0,0 0 1 0,0 0 0 16,0 0-15-16,0 0-3 0,0 0-1 0,0 0 0 15,0 0-10-15,0 6-1 0,0 3-8 0,3 3 12 0,1-6-12 0,3 0 0 16,3 2 0-16,-3 4 0 0,4 6 0 0,-1-7 0 16,5 7 0-16,-5 0 0 0,1 2 0 0,-1-2 0 15,1 3 0-15,-4 8 0 0,-4-11 0 0,1 8 0 16,-1 3 0-16,-3 1 0 0,0-4 0 0,4 1 0 15,-4 2 0-15,0-2 0 0,4-4 26 0,-4 1 2 16,-4-4 1-16,4 4 0 0,0-7 5 16,0 4 1-16,-4-3 0 0,4-1 0 0,-3-5-3 15,-1 0-1-15,4 0 0 0,4 2 0 0,-1-2 55 16,5-6 11-16,-8 0 3 0,0-6 0 16,3 3-122-16,-3-3-24 0,-7 6-5 0,7-6-1 0,0 0 52 0,0 0 0 15,0 0 0-15,0 0 0 0,0 0 0 0,0 0 9 16,0 0-9-16,0 0 8 0,0 0-24 0,0 0-6 0,0 0-1 0,0 0 0 15,0 0 23-15,0 0 0 0,0 0 0 0,0 0 0 16,0 0 0-16,0 0 0 0,0 0 0 0,0 0 0 16,0 0 0-16,0 0 0 0,0 0 0 0,0 0 0 15,7-3 24-15,-3 0 8 0,3 0 3 0,0 3 0 16,0-6-35-16,-4 6 0 0,4 0 0 0,0-6 0 16,4 6 0-16,0 0 0 0,-1 0 0 0,4 0-9 15,0 0-17-15,1 0-3 0,2 6-1 16,1-6 0-16,-4 0 42 0,4 6 9 0,-4-6 2 0,0 3 0 0,0 0-23 15,0 0 0-15,-3-3 0 0,-1 3 0 0,1 2-14 16,-4-2-7-16,0 0-2 0,0 0 0 16,0 0 23-16,-7-3 0 0,0 0 0 0,7 3 0 15,-3 3-35-15,-4-6 1 16,0 0 0-16,7 0 0 0,-7 0-35 16,0 0-7-16,0 0-2 0,7 0 0 0</inkml:trace>
  <inkml:trace contextRef="#ctx0" brushRef="#br0" timeOffset="168992.955">25714 8634 1196 0,'-7'-3'24'0,"0"0"8"0,3 3-32 0,-3 0 0 15,0 0 0-15,0 0 0 0,0 0 63 16,0 0 6-16,-4 3 2 0,1 0 0 0,3-3-29 0,0 3-6 0,-4-3 0 0,4 2-1 16,-3 1-10-1,-1 0-1-15,4 6-1 0,0-3 0 16,-4-6-10-16,4 6-1 0,0 0-1 0,0 0 0 0,4 0-11 0,-4 2 10 0,3 4-10 0,0 0 10 15,1-6-10-15,3 6 0 0,0-7 0 0,0 7 8 16,0-3-8-16,3 0 8 0,-3 0-8 0,4 2 8 16,0-5 0-16,-4-6-8 15,7 6 12-15,-7-6-4 0,7 0 3 0,0 0 0 0,3 0 0 0,-3 0 0 16,-3-6 2-16,3 6 1 0,0-11 0 0,0 11 0 16,0-6-4-16,-3 0-1 0,3 3 0 0,-4 0 0 15,4 0-9-15,-3 0 10 0,-1 0-10 16,4 3 10-16,-3-3-10 15,-1 0 0-15,-3 3 0 0,7-3 0 0,1 3 0 0,-5-3 0 16,1 3 0-16,3 0 0 0,-4 0 0 0,4 3-9 0,-3-3 9 16,3 3 0-16,0 0-16 0,-4 0 4 0,4 0 1 0,1 3 0 15,-1 6 11-15,-4-6-13 0,4 5 5 0,0-5 8 16,-3 0-15-16,-1 3 5 0,4 0 1 0,-3-1 0 16,3 4 9-16,-4-6 9 0,4 0-1 0,-3 0-8 15,3 0 0-15,0-3 0 0,-3 3-10 0,3-6 10 16,0 3-59-16,0-3-4 0,0-3-1 0</inkml:trace>
  <inkml:trace contextRef="#ctx0" brushRef="#br0" timeOffset="169642.379">26317 8246 1074 0,'0'0'30'0,"0"0"8"16,0 0-30-16,0 0-8 0,0 0 0 0,0 0 0 15,0 0 74-15,0 0 14 0,0 0 2 0,0 0 1 16,0 0 8-16,0 0 1 0,0 0 1 0,0 0 0 16,0 0-59-16,0 0-12 0,0 0-2 0,0 0-1 15,0 0-1-15,0 0 0 0,-3 5 0 0,3 4 0 16,0 0-14-16,0 6-4 0,0-4 0 0,3 7 0 15,1-3-8-15,-1 2 0 0,1 1 0 0,-1 0 8 16,1 2-8-16,-1 10 0 0,1-10 0 0,-1 10 0 16,1-10 0-16,-1 10 0 0,1-1 0 0,-4-5 0 15,4 8 0-15,-1-11 0 0,-3 2 0 0,4 1 0 16,-4-1 0-16,0-2 8 0,0-4-8 0,0-2 8 16,0 3 10-16,0-12 2 0,0 11 0 0,0-11 0 15,0-6 3-15,0 0 1 0,0 0 0 0,0 0 0 0,0 0-7 16,0 0-1-16,0 0 0 0,0 0 0 15,0 0-16-15,0 0 0 0,0 0 0 0,0 0 0 0,0 0 0 0,0 0 0 16,0 0 0-16,7 0 0 0,0 0 0 0,0 0 0 0,0-6 0 16,0 6 0-16,3 0-13 0,-2 6-10 0,2-6-1 15,1 0-1 1,-4 0-3-16,0 3 0 0,-7-3 0 0,3 6 0 0,4-3 14 0,0 3 2 0,1-3 1 0,-1 2 0 16,0 1-42-16,-4 0-9 15,4 0-2-15,-7-6 0 0,4 0 52 0,-4 0 12 0,0 0 0 0,0 0 0 16,0 0 0-16,0 0 0 0,0 0 0 0,0 0 0 15,7 0-156-15,-7 0-29 0</inkml:trace>
  <inkml:trace contextRef="#ctx0" brushRef="#br0" timeOffset="169877.315">26599 8666 1337 0,'0'6'56'15,"0"0"-44"-15,4 2-12 0,-4 4 0 0,3-3 0 16,-3 6 0-16,4-9 49 0,-4 5 5 0,0 4 1 0,4-3 0 16,-4 0-25-16,3-6-5 0,-3 5-1 0,4-5 0 15,-4 0-24-15,3-3-20 0,-3-3 3 0,0 0 1 31,0 0-16-31,0 0-2 0,0 0-1 0</inkml:trace>
  <inkml:trace contextRef="#ctx0" brushRef="#br0" timeOffset="170058.24">26532 8390 1337 0,'-3'5'56'0,"-4"1"-44"16,7-6 41-16,0 0 9 0,0 0 2 0,0 0 0 15,0-970-52-15,0 1940-12 0,0-970 0 0</inkml:trace>
  <inkml:trace contextRef="#ctx0" brushRef="#br0" timeOffset="170656.333">26719 8104 1364 0,'0'0'28'0,"0"0"7"0,0 0-35 16,0 0 0-16,0 0 0 0,0 0 0 0,0 0 52 0,0 6 4 0,0 0 1 0,4 6 0 15,-1 3 6-15,1 2 1 0,7-5 0 0,-4 12 0 32,3-4-52-32,1 4-12 0,-1-1 0 0,-3 9 0 0,4-11 15 0,-4 8 0 0,4-5 0 0,-4 2 0 15,-4 10-3-15,1-13 0 0,-4 10 0 0,0-1 0 16,0-3 20-16,0-2 4 0,-4 2 1 0,1-5 0 16,-1-7-22-16,1 4-5 0,-4-3-1 0,0-10 0 15,3 7 23-15,0-6 5 0,4-9 1 0,0 0 0 16,0 0-7-16,0 0-2 0,0 0 0 0,0 0 0 15,0 0-7-15,0 0-2 0,0 0 0 0,0 0 0 16,0 0-20-16,0 0 9 0,0-9-9 0,4 3 0 16,-4-3 0-16,4 3 0 0,-1-2 0 15,1 2-12-15,3 0-2 0,-4-6 0 0,4 0 0 0,0 4 0 16,0-1-1-16,4 0 0 0,-4 3 0 0,0-6 0 16,4 1-14-1,-4 2-3-15,0 0-1 0,0 0 0 0,0-3 13 0,0 6 4 0,-4-5 0 0,1 2 0 16,-1 3 16-16,5 0-10 0,-5-3 10 0,4 9-8 15,0-3 8-15,-3 3-8 0,3-6 8 0,-7 6-8 16,7 6 8-16,-4-6-13 0,4 0 5 0,-3 6 8 16,3 3 0-16,-3 0 0 0,-1 0 0 0,1 2 0 15,-4 1 0-15,3 0 0 0,-3 3 0 0,0-4 0 16,-3 7 0-16,3-6 0 0,0 0 0 0,-4 8 0 16,1-8 0-16,-1 0 0 0,0-4 0 0,-3 4 0 0,4-3 25 15,-1 0 13-15,1-3 2 0,-4 6 1 0,7-12-26 16,-4 0-6-16,4 0-1 0,-7 5 0 0,7-5-8 0,-7 0 0 0,7 0 0 0,-10 0 8 15,6-5 4-15,-3-1 1 0,3 6 0 16,1-12 0 0,-4 6-215-16,0-3-43 0,-4-6-9 0</inkml:trace>
  <inkml:trace contextRef="#ctx0" brushRef="#br0" timeOffset="171379.944">27072 8572 1094 0,'-7'-9'23'0,"4"6"5"0,-1-9-28 0,-3 12 0 16,7 0 0-16,0 0 0 15,0 0 108-15,0 0 16 0,0 0 3 0,0 0 1 16,0 0-64-16,0 0-13 0,0 0-3 0,-4 6 0 16,4 3-31-16,-3 3-6 0,3-3-2 0,0 5 0 0,0 4-1 0,0-9-8 0,3 0 12 0,-3 2-4 15,0 4 32-15,4-3 7 0,-4 0 1 0,4 2 0 16,-1-5-26-16,-3 0-5 0,4 3-1 0,-4-1 0 16,3-2-16-16,1-3 0 0,-1 3 0 0,-3-3 0 15,4 3 0 1,-1-3 0-16,-3-6 0 0,4 5 0 0,-4-5 0 0,0 0 0 15,3 6 0-15,-3-6 0 0,4 0 0 0,-4 0 0 16,0 0 0-16,7 0 0 0,-7 0 0 16,3 0 0-16,1 0 0 0,3 0 0 0,-4-6-48 15,1 1-12-15,0-1-4 0,3-3 0 0,-4 0 33 0,1 0 7 0,-1-3 0 0,1 7 1 16,-4-7-14 0,3-3-3-16,-3 0-1 0,-3 7 0 0,3-4 59 0,-4 0 12 0,1-6 2 0,-1 7 1 15,-3 2-1-15,4-3-1 0,-5 0 0 0,5-2 0 16,-4 5-31-16,0-3 0 0,0 3 0 0,3 3 0 15,-3-5 0-15,4 5 0 0,-4-3 0 0,3 3 0 16,1 0 37-16,3-3 2 0,-4 6 0 0,4 3 0 16,0-6-39-16,0 6 0 0,4 0 0 0,-4 0 0 15,3-5-28-15,4-1-8 0,-3 6 0 0,3 0-1 16,0-6 37-16,3 6 0 0,-3 0 0 0,4 0 0 16,-4 0 0-16,0 0 0 0,4 0 0 0,-4 0 0 15,7 6 0-15,0-6 0 0,0 0 0 0,0 6 0 16,0-6-110-16,0 5-14 0,1-5-4 15,-5 6 0-15,4-6-48 0,0 0-9 0</inkml:trace>
  <inkml:trace contextRef="#ctx0" brushRef="#br0" timeOffset="171893.419">27453 8548 1094 0,'-7'0'46'0,"-3"-6"-37"15,2 1 95-15,1 5 20 0,4 0 3 0,-4-6 1 16,0 6-52-16,7 0-9 0,-11 0-3 0,4 0 0 16,0 0-11-16,-4 0-2 0,4 0-1 0,0 6 0 15,0-6-50-15,0 11 0 0,0-5 0 0,0 6 0 16,0-3 12-16,4 3 4 0,-1-1 2 0,1 7 0 15,-1-9-18-15,4 3 0 0,0 5 0 16,-4-5 0-16,4-6-48 0,0 6-12 16,-3-10-4-16,3 10 0 0,3-6 52 0,-3 0 12 0,0-6 0 0,4 6 0 15,0 0 0-15,3 0 0 0,0-6 0 0,-4 6 0 16,4-6 0-16,0 5 0 0,0-5 0 0,0 0 0 16,0 0 0-16,0 0 0 0,1 0 0 0,-1 0 0 15,0 0 48-15,-4-5 13 0,-3 5 3 0,7 0 0 16,-3-6-52-16,-1 0-12 0,4 0 0 0,-3 0 0 15,-1 3 0-15,1-6 0 0,-1 0 0 0,-3 4 0 16,4-1 0-16,-4 0 0 0,4 0 0 0,-4 0 0 16,0 6 0-16,0 0 0 0,0 0 0 0,0 0 0 0,0 0 0 0,0 0 0 15,0 0 0-15,0 0 0 0,0 0 0 0,0 0 0 0,0 0 0 16,0 0 0-16,0 0 0 0,0 6 0 0,3 0 0 0,1 6 0 16,-4-10 0-16,3 10 0 0,1-3 0 0,-1 0 0 15,1-3 0-15,-1 0 0 0,1 0 0 16,-1-1 0-16,4 4-16 0,-3-3-5 0,-1-3-2 0,4 0 0 31,-7-3-14-31,4 3-3 0,3 0-1 0</inkml:trace>
  <inkml:trace contextRef="#ctx0" brushRef="#br0" timeOffset="172163.445">27612 8598 1337 0,'0'0'56'16,"0"0"-44"0,0 0 41-16,0 0 9 0,0 0 2 0,0 0 0 15,0 0-52-15,0 12-12 0,0-6 0 0,0 3 0 16,0 0 0-16,0 2 0 0,0 4 0 0,3-3 0 0,-3 2 10 0,0 1-1 15,0 0 0-15,0-3 0 0,4-1-9 16,-4-2-12-16,3 0 2 0,-3 0 1 16,4-3-95-16,-4-6-20 0</inkml:trace>
  <inkml:trace contextRef="#ctx0" brushRef="#br0" timeOffset="172357.765">27555 8398 1337 0,'-3'-3'28'0,"-4"-2"6"0,7 5-34 0,-4-3 0 0,4 3 0 0,0 0 0 16,0 0 0-16,0 0 0 0,0 0 0 0</inkml:trace>
  <inkml:trace contextRef="#ctx0" brushRef="#br0" timeOffset="172911.374">27760 8451 1337 0,'0'0'56'16,"0"0"-44"-16,0 0 41 0,4 12 9 0,-4 0 2 0,3-6 0 15,1 5 0-15,-1-2 0 0,1 3 0 0,-1 6 0 16,1-7-46-16,-1 7-9 0,4-6-1 0,-3 3-8 16,-1 2 13-16,-3 1-4 0,4-6-1 0,-4-1 0 15,3 4 10-15,-3-3 2 0,0 2 0 0,0-2 0 16,-3 0-4-16,3 0 0 0,-4-6 0 0,4 5 0 15,-3-2-3-15,3 0-1 0,-4-3 0 0,1 0 0 16,3-6-12-16,0 0 0 0,0 0 0 0,0 0 0 16,0 0 44-16,0 0 2 0,0 0 1 0,0 0 0 15,0 0-25-15,0 0-5 0,0 0-1 16,0 0 0-16,0 0-2 0,0 0-1 0,0 0 0 0,0 0 0 16,0 0 1-16,0 0 0 0,0 0 0 0,0 0 0 15,0 0-2-15,0-9-1 0,3 3 0 0,-3-3 0 16,0-2-11-16,-3 5 0 0,3-6 9 0,-4 0-9 15,4-6-8-15,-3 4-7 0,3 2-1 0,0-9 0 16,0 7 1-16,0-1 0 0,0-3 0 0,0 4 0 16,0 2 15-16,0-6-11 0,0 7 11 0,0 5-10 15,0-9 2-15,3 3 0 0,-3 6 0 0,0-5 0 16,4 5 8-16,-1 0-12 0,1 6 12 0,-4-6-12 16,0 6 2-16,0 0 0 0,7-6 0 0,-7 6 0 15,3-6 0-15,5 6 0 0,-1-3 0 0,0 3 0 16,0-3 10-16,0 3 0 0,0 0-9 0,0-3 9 0,3 3 0 15,1 0-11-15,-4 0 11 0,4 0-8 16,-4 3-16-16,0 0-2 0,0 0-1 0,3 3 0 16,-3 0-81-16,4 0-16 0,3-6-3 0</inkml:trace>
  <inkml:trace contextRef="#ctx0" brushRef="#br0" timeOffset="173200.66">28060 8628 1094 0,'0'26'23'0,"0"-14"5"0,0-6-28 0,0 6 0 0,0-4 0 0,0 10 0 16,0-6 56-16,0 0 7 0,0 2 1 0,0-2 0 16,0-3 0-16,0 6 0 0,0-4 0 0,0-11 0 15,0 0-52-15,0 0-12 0,0 0 0 0,0 0 0 16,0 0-48-16,0 0-13 0,0 0-3 0</inkml:trace>
  <inkml:trace contextRef="#ctx0" brushRef="#br0" timeOffset="173380.185">27975 8381 1314 0,'0'0'37'0,"0"0"8"0,0 0-36 0,0 0-9 0,0 0 0 0,0 0 0 15,0 0-18-15,-3-6-6 0</inkml:trace>
  <inkml:trace contextRef="#ctx0" brushRef="#br0" timeOffset="173953.494">28219 8498 1337 0,'0'0'28'0,"0"0"6"0,0 0-34 0,0 0 0 0,0 0 0 0,0 0 0 16,0 0 109-16,0 0 15 0,0 0 4 0,0 0 0 16,0 0-66-16,0 3-13 0,0-3-2 0,3 12-1 15,1-9-22-15,-1 6-5 0,1-3-1 0,-1 0 0 16,4-1-18-16,0 1 0 0,-3 0 0 0,3 0 0 15,0-3 0-15,-3 0 0 0,3 0 0 0,0 0 0 16,0-3 0-16,-4 3 0 0,-3-3 0 0,7-3 0 16,-3 3 0-16,-1-3 0 0,4 0 0 0,-3-3 0 15,0 6 0-15,-1-12 0 0,1 6 0 0,-4 1 0 16,0-1 0-16,3 0 0 0,-3 0 0 0,0 0 0 0,0-3 0 0,0 6 0 16,0 3 0-16,-3-3 0 15,3-3-55-15,0 6-14 0,-4-5-3 0,1-1-1 16,3 6 14-16,-4-6 3 0,-3 0 1 0,3 6 0 0,4 0 44 0,-7-6 11 0,7 6 0 0,-3-6 0 15,3 6 0-15,-7-3 0 0,0 0 0 0,-4 3 0 16,8 3 49-16,-4-3 12 0,0 3 3 0,3-3 0 16,4 0-52-16,-7 6-12 0,3 0 0 0,-3 0 0 15,4 0 0-15,-1 5 0 0,-3-5 0 0,4 6 0 16,-1 0 0-16,1 3 0 0,-1-4 0 0,1 4 0 16,3 0 0-16,0-1 0 0,0 10 0 0,0-12 0 15,0 2 32-15,0 4 3 0,3 0 1 16,1-7 0-16,-4 4-7 15,3-3-1-15,1 0 0 0,-4-1 0 0,3 1-28 0,4-3 0 0,-3 0 0 0,3 0 0 16,0-3 0-16,-4 5 0 0,5-5 0 16,-1 0 0-16,0-3 0 0,0 0 0 0,3 3 0 0,1-3 0 15,-1 0 0-15,5-3 0 0,-1 0 0 0,0 3 0 32,-4-3-45-32,4 0-15 0,-3 0-4 0</inkml:trace>
  <inkml:trace contextRef="#ctx0" brushRef="#br0" timeOffset="174952.047">29136 8616 1234 0,'0'0'25'0,"-4"-6"7"0,4 0-32 16,0 6 0-16,-3-6 0 0,3 6 0 15,0 0 95-15,-7 0 12 0,0 0 2 0,0 6 1 16,0 0-79-16,-4 0-16 0,0 0-3 0,1 3-1 0,3-1 33 0,-4 7 6 0,1-9 2 0,-4 6 0 16,3 0-27-16,4-4-5 0,-4 7 0 0,1 0-1 15,3-3 5-15,0 2 2 0,3 1 0 0,-3 0 0 16,4 2-17-16,-1-5-9 0,0 0 10 0,1 0-10 16,3 2 18-16,0-8-2 0,-4 0-1 0,4-6 0 15,4 6-6-15,3-6-1 0,0 6 0 0,0-6 0 16,4-6 0-16,-1 6-8 15,1-6 12-15,-1-6-4 0,5 0 0 0,-1-2 0 16,-4 2 0-16,4 0 0 0,0-11-8 0,1 2 8 0,2-2-8 0,-6-4 8 16,3 4-8-16,0-1 0 0,0-5-10 0,-3 2 10 15,-1 1 0-15,1-9-9 0,-1-1 9 0,1 10 0 16,-4-12 0-16,0 8 0 0,-3-2 0 0,-1 2-8 16,1-2 8-16,-4 9 0 0,0-7 0 0,0 10 0 15,-4-7-12-15,1 7-3 0,-1-1-1 0,-3 0 0 16,0 7 16-16,0-1-9 0,0 9 9 0,-4 0-8 15,1 0 8-15,3 1 0 0,-7-10 0 0,3 9 0 16,0 3 0-16,1 0 0 0,3 0 0 0,7 3 0 16,-7 3-18-16,7-3-2 0,-7 6 0 0,3 9 0 15,1-9 4-15,3-965 1 0,0 1941 0 0,0-967 0 16,3 2 15-16,-3 7 0 0,4 2 0 0,-1 10-9 0,1-10 9 16,-1 3 0-16,1 7 8 0,-1-4-8 0,1 3 11 0,-1 4-3 15,1 5 0-15,-1-9 0 0,-3 3-8 0,4-8 8 0,-4 8-8 16,3-15 8-16,-3 10-8 0,0-1 0 0,0-3 9 15,0-2-9-15,0 2 11 0,0-14-3 16,0 3 0-16,0 5 0 16,0-11 1-16,0 0 0 0,0 2 0 0,4-5 0 15,-4 0-9-15,4-3 0 0,-4-6 0 0,3 6 0 16,1-6 0-16,-1 6-19 0,4-6 3 0,0 0 1 16,0 0-128-16,4 0-25 0</inkml:trace>
  <inkml:trace contextRef="#ctx0" brushRef="#br0" timeOffset="175507.377">29291 8766 999 0,'0'0'42'16,"0"0"-34"-1,-3-6 90-15,-4 0 18 0,7 0 3 0,-4-3 1 0,4 9-29 0,0 0-6 16,-3-5-1-16,3-1 0 0,0 6-24 0,0 0-4 16,0 0-2-16,0 0 0 15,0-6-10-15,0-961-1 0,0 1934-1 0,0-967 0 16,0 0-34-16,0 0-8 0,0 0 0 0,7 0 0 15,0 6-24-15,0-6-6 0,3 6-2 0,-3-1 0 0,4 1 32 0,-4-3 0 0,0 0 0 0,-3 3 0 16,3-3 45-16,-7-3 15 0,0 0 4 0,7 0 0 31,-7 0-77-31,3-3-15 0,4-3-4 0,-3 0 0 0,3 0 32 0,-4-5 0 0,1-1 0 0,-1 0 0 16,1-3 0-16,-1 4 0 0,-3-1 0 0,4 0 0 16,-4 0-33-1,0 4-1-15,0-1 0 0,-4 6 0 0,4-9 3 0,-3 6 1 16,3 6 0-16,0 0 0 0,0 0-30 0,0 0-7 0,0 0-1 0,0 0 0 15,0 0 15-15,0 0 2 0,-4 6 1 0,1 6 0 16,-1-9 42-16,1 6 8 16,-4-4 0-16,3 10 0 0,1-3 0 15,-1 0 9-15,1 2-9 0,-1 4 8 0,1 0 16 0,3-7 4 0,-4 1 0 0,1 3 0 16,-1-3-7-16,4 5-1 0,-4-11 0 0,4 3 0 16,0 0-6-16,0-3-2 0,0-6 0 0,0 6 0 15,0-6 4-15,0 8 0 0,4-2 0 0,-4 0 0 16,0-6-16-16,7 6-10 0,-3 0 2 0,3 0 0 15,0-6-46-15,7 3-9 0,-4 3-1 0</inkml:trace>
  <inkml:trace contextRef="#ctx0" brushRef="#br0" timeOffset="176481.997">30081 8313 1462 0,'0'0'30'0,"-3"12"8"0,-1-6-30 0,1 3-8 0,-1 2 0 0,1 1 0 15,-1 6 75-15,1-4 13 0,-1 10 4 0,4-6 0 16,-3-1-39-16,-1 10-7 0,4-10-2 0,-3 4 0 16,3 2-2-16,-4-5-1 0,4-3 0 0,-3 2 0 15,-1 7-25-15,0-9-6 0,4 8-1 0,-3-5 0 16,-1 2-9-16,4 4 0 0,-3-6 0 0,-1-1-11 16,1 1 11-16,3-3 0 0,-4 2 0 0,1-8 8 15,3 3-8-15,-4-6 0 0,4-6 8 0,0 0-8 16,0 0 12-16,0 0-3 0,0 0 0 0,0 0 0 15,0 0-9-15,0 0 0 0,0 0 0 0,0 0 0 16,0 0 0-16,0 0-12 0,-7-3 0 0,0 0 1 0,4-3-9 0,-1 0-1 0,1-3-1 16,3 3 0-16,-4-5 2 0,4-1 0 0,-4 0 0 15,4 3 0-15,0-3 11 0,0 7 9 0,0-1-12 16,4-6 12-16,-4 0 0 0,0-6 0 0,0 4 0 0,0-4 0 16,0-2 17-16,0 8-2 0,0-12-1 0,0 7 0 15,-4-4-6-15,4-2-8 0,0-1 11 16,0-2-11-16,0 8 8 0,-3-9-8 0,3 10 0 15,0-1 0-15,0 1-8 16,0 2-9-16,0-3-2 0,0 6 0 0,0 4 6 16,0 2 1-16,0 6 0 0,0-9 0 0,0 9 12 0,0 0 0 0,0 0 0 0,0 0-9 15,0 0 9-15,3 0 8 0,-3 0-8 0,8 3 11 16,-1 0-11-16,0 6 0 0,0-1 0 0,0 10 0 16,3-3 8-16,-3 2-8 0,4 7 8 0,0-3-8 15,-1 8 20-15,-3-6 0 0,4 1-1 0,-1 2 0 16,-3-5 1-16,4 0 1 0,0 5 0 0,-1-11 0 15,-3 5-9-15,0 1-1 0,4-3-1 0,-4 2 0 16,0-8-2-16,4 6-8 0,-4-7 12 0,0 1-4 16,0 0-8-16,-4 3 12 0,4-4-12 0,-3 1 12 15,3-6-12-15,-4 0 12 0,1 0-12 0,-4-6 12 16,0 0-12-16,0 0 0 0,0 0 0 0,3 6 0 16,-3-6 0-16,4 2 0 0,-4-2 0 0,0 0 8 0,7 6-8 15,-3-6 12-15,3-6-12 0,-4 1 12 0,1-1-2 0,3-3 0 0,-4-3 0 16,1-5 0-16,-1-1 14 0,1-9 2 15,-1 4 1-15,-3-7 0 0,4 10-15 16,-4-12-2-16,-4 8-1 0,4-5 0 0,4-4-9 16,-4 7 0-16,7-4 0 0,-7-5 0 0,7 9 0 15,-7-7 0-15,0 10 0 0,0-7 0 16,0 7-12-16,-3-4-4 0,-1 7 0 0,4-4-1 16,-4 7-9-16,4-7-2 0,0 4 0 0,0 2 0 15,0 6-12-15,-3-2-2 0,-1 5-1 0,1 0 0 16,3 9-17-16,0 0-4 0,-7-6-1 0</inkml:trace>
  <inkml:trace contextRef="#ctx0" brushRef="#br0" timeOffset="177209.813">30445 8637 969 0,'0'8'40'0,"-4"1"-32"15,4 3 61-15,0-6 12 0,0 6 3 0,0-7 0 16,0 7-16-16,0-6-4 0,0 3 0 0,0-3 0 15,4 0-4-15,-4 5-2 0,0-5 0 0,0-6 0 16,3 6-16-16,-3-6-3 0,0 0-1 0,4 0 0 16,3 0-16-16,-4 0-3 15,1 0-1-15,3-3 0 0,0 0-3 0,-3-3-1 0,3 6 0 0,-4 0 0 16,4 0-14-16,0-5 0 0,-3 5 0 0,3-6 0 16,0 0-19-16,-4 0 0 0,1 0 0 0,3 0 0 15,-3 0 0-15,-1-6 0 0,1 10 0 0,-1-4 0 16,-3-6-15-16,0 6-3 0,0 0-1 0,0-6 0 15,0 4-1-15,-3-4 0 0,3 0 0 0,-4 0 0 16,4 6-13-16,-3-2-2 0,3 8-1 0,-8-3 0 16,5-3 23-16,-4 3 5 0,0-3 1 0,0 0 0 15,3 6 26-15,-6-6 8 0,3 0 0 0,7 6 0 16,-11 6 22-16,0 0 5 0,4-3 1 0,0 3 0 16,0 3 0-16,0 0 1 0,4 2 0 0,-1 1 0 15,4 3-13-15,-3-1-4 0,3 7 0 0,-4-3 0 0,4 2-5 16,0-2-2-16,0 0 0 0,0-1 0 0,0-2-4 0,0-3-1 15,4 5 0-15,-4-5 0 0,3-6 5 0,1 0 1 0,-1 3 0 16,4 2 0-16,-3-5-4 0,3 0-1 16,0 0 0-16,-4-6 0 0,4 6 10 0,1 0 1 0,-1-6 1 15,0 3 0 1,3-3-39-16,1 0-8 0,-1 0-2 0,1 0 0 16,0 0-59-16,-1 0-12 0,1 0-2 0</inkml:trace>
  <inkml:trace contextRef="#ctx0" brushRef="#br0" timeOffset="177734.395">30649 8625 1143 0,'0'0'48'15,"0"0"-38"1,0 0 30-16,4 3 7 0,-1 3 1 0,-3-1 0 16,4 1 1-16,-1 3 1 0,-3-9 0 0,7 6 0 15,-3 0-34-15,3-6-8 0,-3 6 0 0,3-6-8 16,0 6 8-16,0-6-8 0,0 0 0 0,0 0 0 16,-4 0 10-16,-3 0-2 0,7 0 0 0,1 0 0 15,-1 0 8-15,0 0 2 0,0-6 0 0,0 6 0 16,0 0-9-16,-4-6-1 0,1 6-8 0,-4 0 12 15,3-6-2-15,-3 6-1 0,4 0 0 0,-4 0 0 16,3-6 1-16,-3 6 0 0,4-12 0 0,-4 7 0 0,0 5-2 16,-4-6-8-16,1 0 12 0,-1 3-4 0,1-3-8 0,-4 0-11 0,0 0 3 0,0 0 0 15,0 6-3-15,7 0 0 0,-11 0 0 16,4 6 0-16,0-6 11 0,0 0 8 0,-4 0-8 0,4-6 11 16,7 6-11-16,-7 0 0 0,7 0 0 0,0 0 8 15,-7 6-20-15,0 6-5 0,4-6-1 0,-1 6 0 16,-3-1 18-16,3 4 0 0,-3-3 0 0,4 0 0 15,-1 2 16-15,4 4-2 16,-3-12-1-16,3 11 0 16,0-5 1-16,0 0 0 0,0 3 0 0,0 2 0 0,0-11 1 0,3 3 0 0,1 0 0 0,-1 0 0 15,4-4-5-15,0 7-1 0,4-6 0 0,-4 0 0 16,4 6-9-16,-1-9 8 0,1 3-8 0,-1 5 8 31,5-5-38-31,-1 0-8 0,3 0-2 0,-3 0 0 16,4 0-108-16,-4 0-23 0,0-6-4 0</inkml:trace>
  <inkml:trace contextRef="#ctx0" brushRef="#br0" timeOffset="178195.397">30942 8128 1241 0,'0'0'25'0,"0"0"8"0,0 0-33 0,0 0 0 0,0 0 0 0,0 0 0 16,0 0 64-16,0 0 7 0,-7 0 1 0,7 0 0 15,-7 9-29-15,0-6-6 0,7-3-1 0,-4 6 0 16,-3 2-19-16,7-2-4 0,-3 6-1 0,-1-6 0 16,1 6 8-16,3 2 2 0,0-2 0 0,0 6 0 15,0-1 3-15,3-2 1 0,-3 9 0 0,4-1 0 16,-1 1-7-16,1 2-2 0,-1 4 0 0,1 2 0 16,-4-6-1-16,3 4 0 15,1-1 0-15,0 3 0 0,-4-5-6 16,3 2-2-16,-3 7 0 0,0 2 0 0,4-9 1 0,-4 4 0 0,0-4 0 0,3 3 0 15,-3-8-9-15,0 8 10 0,0-11-10 0,0 5 10 16,0-5-10-16,0 2 0 0,0-5 9 0,0 2-9 16,0-8 0-16,0 0 0 0,0-3 0 0,4-3 0 15,-4-6-32-15,0 0 0 0,0 0-1 0,0 0 0 16,0 0-41-16,0 0-8 0,0 0-2 0</inkml:trace>
  <inkml:trace contextRef="#ctx0" brushRef="#br0" timeOffset="197747.872">26021 9371 608 0,'0'0'12'0,"0"0"4"0,0 0-16 0,0 0 0 0,0 0 0 0,0 0 0 16,0 0 8-16,0 0 0 0,0 0-8 0,-7 6 12 16,3 0 36-16,1 3 8 0,-1 6 0 15,1-9 1-15,3 5-45 0,-4-2-12 0,4 3 0 0,0 0 0 16,0-1 53-16,0 7 9 0,0-6 2 0,-3 0 0 15,3 2-52-15,-4-2-12 0,4 0 0 0,-3-3 0 16,-1 5 54-16,1 1 8 0,-1 9 2 0,1-7 0 16,-1 10-52-16,0-10-12 0,1 10 0 0,-1-4 0 15,-3 4 0-15,4-4 0 0,-4 7 0 0,3-1 0 16,1-8 0-16,-4 5 0 0,3-8 0 0,-3 5 0 16,4-5 0-16,-1 0-12 0,-3 2 3 0,3-8 0 15,1-6 9-15,-1 0 0 0,4-6 0 0,0 0 0 16,0 0-21-16,0 0-3 0,0 0 0 0</inkml:trace>
  <inkml:trace contextRef="#ctx0" brushRef="#br0" timeOffset="198149.301">25996 9524 253 0,'0'0'0'0,"0"0"12"16,0 0-12-16,0 0 0 0,0 0 0 0,0 0 0 15,0 0 27-15,0 0 3 0,0 0 1 0,0 0 0 16,0 0-14-16,0 0-2 0,0 0-1 0</inkml:trace>
  <inkml:trace contextRef="#ctx0" brushRef="#br0" timeOffset="198320.372">26017 9480 45 0,'0'0'0'0</inkml:trace>
  <inkml:trace contextRef="#ctx0" brushRef="#br0" timeOffset="198463.196">26010 9480 162 0,'0'0'0'0,"0"0"8"0,0 0-8 0,0 0 0 0,0 0 0 0,0 0 0 15,0 0 24-15,0 0 4 0,0 0 1 0,0 0 0 16,0 0 18-16,0 0 3 0,0 0 1 0,0 0 0 16,0 0-11-16,0 0-3 0,0 0 0 0,4 6 0 15,-4-6-26-15,3 6-11 0,4-6 8 0,-7 0-8 16,0 0 0-16,0 0 8 0,0 0-8 0,4 9 0 16,-4-9 0-16,0 0 0 0,0 0-12 0</inkml:trace>
  <inkml:trace contextRef="#ctx0" brushRef="#br0" timeOffset="202002.1">26564 9468 580 0,'-3'12'12'0,"3"-12"4"0,0 6-16 0,0 0 0 0,0-6 0 0,0 0 0 0,0 0 26 0,-4 9 2 16,4 3 1-16,0-1 0 16,-3-5-1-16,3-6-1 0,0 0 0 0,0 0 0 15,0 0 7-15,0 0 2 0,0 6 0 0,0-6 0 16,0 0 16-16,0 0 4 0,0 12 1 0,0-6 0 0,0-6 0 0,0 0 0 16,0 0 0-16,0 6 0 0,0-1-13 0,0-5-2 15,0 0-1-15,0 6 0 0,0 0-21 0,-4 0-4 16,4 3 0-16,0 3-1 0,0-6-15 0,0-1 0 15,-3 1 0-15,-1 0 0 0,0 0 0 0,1 3 0 16,3-9 0-16,0 6 0 0,0-6 8 0,-4 6-8 16,4-6 11-16,0 6-11 0,0-6 13 0,0 0-4 0,0 0-1 0,0 0 0 15,0 0-8-15,0 0 10 0,0 0-10 0,-3 0 10 16,3 0-22-16,0-6-5 0,-4-3-1 0,4-3 0 16,4 6 18-1,-4-3 0-15,0 6 0 0,-4-2 0 16,4 5-12-16,0 0-3 0,0 0 0 0,4-6 0 0,-4 0 15 0,0 6-9 15,0 0 9-15,0 0-8 0,0 0 8 0,0 0 0 16,0 0 0-16,0 0 0 0,0 0 11 0,0 0-3 0,0 0 0 0,0 0 0 16,0 0 6-16,0-12 1 0,0 6 0 0,0-3 0 15,0 3 1-15,0-2 1 0,0-1 0 0,0 9 0 16,0 0-3-16,0 0-1 0,0 0 0 0,0-6 0 16,0 0-13-16,0 6 0 0,0 0 8 0,0 0-8 15,0 0 0-15,0-12 0 0,0 12 0 0,0-6 0 16,0 6 0-16,0-5 0 0,0 2 0 0,0 3 0 15,0 0 0-15,0 0 0 0,0-6 0 0,0 6 0 16,3-6 0-16,-3 0 0 0,4 0 0 0,-4 6 0 16,0-6 0-16,0 6 0 0,0-6 0 0,3 0 0 15,-3 6 0-15,0-5 0 0,4-1 0 0,-4 0 0 16,4 0 0-16,-4 6 0 0,0-6 0 0,3 0 0 0,1 3 0 0,-4-3 0 16,3 1 0-16,-3 5 0 0,4 0 0 15,-4-6 0-15,3 0 0 0,-3 6 0 16,0-6 0-16,0 6 0 0,4-6 0 0,-4 6 0 15,0 0 0-15,0 0 0 0,0 0-8 0,0 0 8 16,0 0-32-16,0 0-2 0,0 0-1 0,0 0 0 16,0 0 49-16,7 6 10 0,-7-6 1 0,3 6 1 15,-3-6-18-15,4 6-8 0,-1 0 8 0,1-1-8 16,3 1-19-16,-4 0-9 0,1 0-1 0,3 6-1 0,0-3 43 0,0 2 9 0,0 1 2 0,4 0 0 16,-4-3-16-16,0-3-8 0,0-3 8 0,0-1-8 15,4 4 0-15,-4 0 0 0,0 6 0 0,3 0 0 16,-3-6 0-16,0-1 0 0,-3 4 0 0,3-3-8 15,-3 0-13-15,3 6-3 0,-4 0 0 0,1-7 0 16,-1-2 24-16,-3-3 0 0,4 6 0 0,-4-6 0 16,0 0 0-16,0 0 0 0,3 6 0 0,-3-6 0 15,0 0 47-15,0 0 13 0,0 0 4 0,0 0 0 16,0 0-54-16,0 0-10 16,0 0 0-16,0 0 0 0,0 0 0 0,0 0 0 15,4-3 0-15,-4 3 0 0,0 0 0 0,0 0 0 0,0-6 0 0,3 0 0 16,-3 1 0-1,0-1 0-15,0-6 0 0,0 3 0 0,0 0 0 0,4 0 0 0,-8 1 0 0,4 5 0 16,0-3 0-16,0 0 0 0,-3-6 0 0,3 0 0 16,0 1 0-16,-4-4 0 0,4 3 0 0,-3 0 0 15,3 1 0-15,-4-10 0 0,1 9 0 0,3-11 0 16,-4 2 0-16,4 4 0 0,-3-1 0 0,-1-3 0 0,4 7 0 0,-3-1-10 16,-1-3 1-16,4 7 0 15,0-4-37-15,0 9-7 0,0-6-2 0,0 6 0 16,0 1-7-16,0 5-2 0,0 0 0 0,0 0 0 15,0 11-40-15,0-11-9 0,4 6-2 0</inkml:trace>
  <inkml:trace contextRef="#ctx0" brushRef="#br0" timeOffset="202718.578">26885 9586 851 0,'4'-6'36'16,"-4"6"-36"-16,0 0 58 0,0 0 5 15,0 0 1-15,0 0 0 16,0 0 0-16,0 0 0 0,0 0 0 0,0 0 0 16,0 0-1-16,0 0 0 0,-4-6 0 0,4 6 0 15,0 0-44-15,0 0-9 0,0 0-2 0,0 0 0 16,0 0-8-16,0 0 0 0,0 0 0 0,0 0 0 0,7 0 0 15,0 3-9-15,0 0 9 0,0 0-13 16,0 0 13-16,1-3 0 0,2 6 0 0,1-6 0 16,-4 0 0-16,0 0 0 0,3 0 0 0,-3 0 0 0,1-6 0 0,-1 6 0 15,0-3 0-15,0 0 0 16,-4 0 0-16,1 0 0 0,-1 0 0 0,1-3 0 0,3 4 0 0,-4-1 0 16,-3 3 0-16,0 0 0 0,0 0 0 15,0 0 0-15,0-6 0 0,0 6 0 0,0 0 0 0,0 0 0 0,0-6 0 16,0 0 0-1,-3 0-54-15,-1 0-8 0,1 0-2 0,-4 0 0 0,3 1 52 0,-3 2 12 16,4-3 0-16,-4 3 0 0,-4-6 0 0,4 9 0 16,-4-12 0-16,4 12 0 0,-3-6 0 0,3 6 0 15,7 0 0-15,-7-6 0 16,0 6 48-16,7 0 13 0,-8 0 3 0,8 0 0 0,0 0-52 0,0 0-12 0,-7 6 0 0,4 6 0 16,-4-6 8-16,3 3 0 0,1 0-8 0,-1-1 12 15,1 4-12-15,-1-6-8 0,4-6 8 0,0 12-13 16,0-6 13-16,0 0 0 0,0-6 0 0,-3 8 0 15,3 1 0-15,3 6 0 0,-3-9 0 0,4 6 0 16,-1-4 0-16,-3 1 0 0,4-3 0 0,-4 3 0 16,3 3 0-16,1-6 0 0,3-6 0 0,-4 5 0 15,4 1 0-15,1 0 0 0,-1 3 0 0,0-3 0 16,0 0 0-16,0 0 0 0,3-3 0 0,1 0 0 16,-4-3 0-16,4 5 0 0,-1-5 0 0</inkml:trace>
  <inkml:trace contextRef="#ctx0" brushRef="#br0" timeOffset="203299.671">27164 9577 1036 0,'0'0'23'0,"0"0"5"0,0 0 0 0,0 0 1 0,0 0-29 0,0 0 0 0,0 0 0 0,0 0 0 15,0 0 0-15,0 0 0 0,0 0 0 0,0 6 0 16,0-6 57-16,0 9 6 0,3-3 1 0,-3-6 0 15,7 6-52-15,-7-6-12 0,8 0 0 0,-8 0 0 16,7 6 0-16,-4-6 0 0,4 0 0 0,4 0 0 16,-4 5 0-16,3-5 0 0,-3 0 0 0,-7 0 0 15,8 0 0-15,-1-5 0 0,0 5 0 0,-7 0 0 0,7-6 0 16,-7 6 0-16,3-6 0 0,1 0 0 16,-1-3 0-16,-3 3 0 0,0-6 0 0,0 7 0 15,0 5 0-15,-3-3 0 0,-1 0 0 0,1-3 0 16,-1 6 0-16,-3-12 0 0,4 12 0 0,-4-6 0 0,-1 0 0 0,-2 6 0 15,3 0 0-15,-4 0 0 16,4 0-48-16,0 0-13 0,-3 0-3 0,2 0 0 16,1 0 52-16,0 0 12 0,4 0 0 0,-8 6 0 0,8-6 0 0,-4 0 0 15,3 0 0-15,-3 6 0 0,4-6 0 0,-1 12 0 16,4-6 0-16,-4-3 0 0,4 5 0 0,0 1 0 0,4 0 0 16,-4 6 0-16,0-3 0 0,0-7 0 0,4 1 0 15,-4-6 0 1,3 9 0-16,-3 3 0 0,7-6 0 0,-3 6 0 0,-1-7 48 0,4 1 13 0,-3 0 3 15,3 6 0-15,-7-12-52 0,7 6-12 0,0 0 0 0,-7-6 0 16,7 6 0-16,4-3 0 16,-11-3 0-16,7 5 0 0,3-5 0 15,1 0 0-15,-1 0 0 0</inkml:trace>
  <inkml:trace contextRef="#ctx0" brushRef="#br0" timeOffset="203689.314">27390 9257 806 0,'0'0'17'0,"0"0"4"0,0 0 1 0,-7 9 2 16,7-9-24-16,-4 6 0 0,4-6 0 0,-3 11 0 0,-1-5 56 0,4 6 6 15,-4-6 2-15,4 6 0 0,0-4 0 0,0 4 0 0,0 0 0 0,4 6 0 16,0-7-52-16,-4 4-12 0,3 3 0 16,1-1 0-16,-4 7 54 0,3-4 8 0,-3-2 2 15,0 3 0 1,0-4-52-16,0 1-12 0,0-6 0 0,0 2 0 0,0 4 0 0,0 0 0 15,0-10 0-15,0 4 0 0,0 6 15 0,-3-6 0 16,3 5 0-16,0-8 0 0,-4 0-24 16,4 0-5-16,0-9-1 0,0 0 0 0,0 0 15 0,0 0 0 15,0 0 0-15,0 0 0 16,0 0-156-16,0 0-29 0</inkml:trace>
  <inkml:trace contextRef="#ctx0" brushRef="#br0" timeOffset="205057.157">27862 9380 910 0,'0'0'20'0,"0"0"4"0,0 0 0 0,0 0 3 0,0 0-27 0,0 0 0 0,-3 3 0 0,3-3 0 0,0 0 69 0,0 6 9 16,-4 6 2-16,4 0 0 16,-3-1-18-16,3-5-3 0,0 3-1 0,0-3 0 15,0 6-29-15,3-1-5 0,-6 7-2 0,6-12 0 16,-3 3 4-16,0-9 1 0,0 0 0 0,0 0 0 15,4 9-7-15,-4-1-2 0,3 4 0 0,-3-6 0 16,0-6-7-16,0 0-2 0,0 0 0 0,4 12 0 16,-4-3-1-16,0-1 0 0,0 1 0 0,0 3 0 15,0 0-8-15,0 0 0 0,-4-7 0 0,4 1 0 16,0 0 0-16,0 0 0 0,0 3 0 0,0-9 0 0,0 0 0 0,0 0 0 16,-3 3 0-16,3-3-11 0,0 0 11 0,0 0 0 15,0 0 0-15,0 9 0 16,0-9 0-16,0 0 12 0,0 0-2 0,0 0-1 0,0 0-17 15,-4-6-4-15,4 3-1 0,-3-3 0 0,3-3 21 16,-4 3 4-16,4 0 0 0,0-2 1 0,0 2-13 0,0-6 0 16,0 0 0-16,0 0 0 0,0 1 0 0,0 2 0 0,0-3 0 15,0 0 0-15,0 1 12 16,0-4 7-16,0-3 1 0,0 6 0 0,0-5-20 16,-3-1 0-16,3 4 0 0,0 2 0 15,0-6 0-15,0 6 0 0,0-2 0 0,0 2 0 0,0 6 0 16,0 0 0-16,0-3 0 0,0 9 0 15,0 0 0-15,0 0 0 0,0 0 0 0,0 0 0 0,0 0-15 0,0 0-3 0,0 0-1 0,0 0 0 16,10 9 7-16,-3-3 0 0,0 0 1 0,0 6 0 16,-7-12 11-16,4 6 0 0,-4-6 0 0,4 5 0 15,-1 1 0-15,1 0 0 0,-4-6 0 0,7 9 0 16,-7-9 0-16,7 6 0 0,-7-6 0 0,0 0 0 16,0 0 0-16,7 6 0 0,-7-6 0 0,7 6 0 15,-7-6 0-15,0 0 0 0,7 6 0 0,-7-6 0 16,0 0 0-16,0 0 0 0,3 5 0 0,-3-5 0 15,0 9 0-15,4-3 0 0,-8 0 0 0,4 6 0 0,-3-1-24 16,3-11 1-16,-7 6 0 0,3 0 0 16,1 0-13-16,-1 0-4 0,4-6 0 15,-7 6 0-15,4-3 31 0,-4-3 9 0,0 3 0 0,-1 0 0 16,1-3 0-16,-3 3 0 0,3-3 0 0,-4 0 0 16,1 0 0-16,3 0 0 0,0 3 0 0,-1-3 0 15,1 0 31-15,7 0 6 0,-3 3 2 0,3-3 0 16,0 0-21-16,0 0-4 0,0 0-1 0,0 0 0 15,-7-3-1-15,7 3-1 0,0 0 0 0,0 0 0 16,0 0-11-16,0 0 0 0,0 0 0 0,0 0 0 16,0 0 0-16,0 0 0 0,7 0 0 0,0 0 0 15,0 0 0-15,0 0 0 0,0 0 0 0,0 0 0 0,0 0 0 0,4 0-11 0,-1 0 3 16,-3 0 0-16,0 3 8 0,-7-3 0 16,0 0 0-16,8 2 0 0,-8-2 0 0,7 6 0 0,0-6 0 0,-7 0 0 15,0 0 0-15,10 6 0 0,-10-6 0 0,7 0 0 16,0 0 0-16,-7 0 0 0,0 0 0 0,0 0 0 15,7 6 16-15,0 0 4 0,1 0 2 0,-8-6 0 16,3 6-34-16,1-6-6 0,-4 0-2 0,7 6 0 16,-4-1 32-16,1 4 7 0,-1-3 1 15,-3 6 0-15,4 0-31 0,-4-6-5 16,0-1-2-16,3 7 0 0,-6-6 18 0,3 6 0 16,0-3 0-16,-4-3 0 0,-3-1 0 0,4 1 0 0,-4 3 11 0,3 0-11 15,4-3 16-15,-7 0-3 0,3-3-1 0,-3 0 0 16,7-3-12-16,0 0 0 0,0 0 0 0,-7 0 0 15,7 0 0-15,-7-3 0 0,0 3 0 0,0-3 0 16,7 3 0-16,0 0 0 0,0 0 0 0,-7-6 0 16,4 0 0-16,-4-6 0 0,3 6 0 0,0 0 0 15,1 1-48-15,3 5-13 0,-4-6-3 0</inkml:trace>
  <inkml:trace contextRef="#ctx0" brushRef="#br0" timeOffset="205692.065">28190 9583 1267 0,'0'-6'28'0,"-3"0"5"0,3 6 2 0,0 0 1 0,-4-6-36 0,-3 4 0 0,0-1 0 0,0 0 0 16,4 0 58-16,-8-3 5 0,4 6 1 0,0-6 0 16,0 0-3-16,3 6 0 0,-3 0 0 0,0 0 0 15,4 6-49-15,-4 0-12 0,3-6 0 0,-3 6 0 16,4-6 0-16,3 6 0 0,0-6 0 0,-4 5 0 15,1 4 0-15,3-3 0 0,0 6 0 0,0 0 0 0,-4-6 0 0,4 5 0 16,0-5 8-16,4 0-8 0,-4 3 0 0,3-3 0 16,-6 0 0-16,3 0 0 0,0-6 0 0,3 5-8 15,-3-5-1-15,7 6 0 0,0 0 9 0,0-6 0 16,-7 0 0-16,7 3 0 0,4 6 0 0,-8-6 12 16,-3-3-2-16,11 3-1 0,0-3-9 0,-4-3 0 15,3 0 0-15,1 3 0 0,-11 0 0 16,7-3 0-16,-7 3 0 0,10-9 0 0,-2 3 0 0,-1 0 0 15,0 1 0-15,0-7 0 0,-4 6 0 16,1-6 0-16,-4 12 0 0,3-6 0 0,-3-3 0 0,0 4 0 16,0-7 0-16,0 0 0 0,0 3 0 0,0 0 0 15,0 4 0-15,-3-1 0 0,-1 6 0 0,1 0 0 16,-4-3 0-16,3 3 0 16,1-6-30-16,-4 6-8 0,-1-12-2 0,1 12 0 15,0-6 1-15,0 6 0 0,-3 0 0 0,-1-6 0 0,1 6 39 0,-1 0 0 0,-3-6 0 0,7 6 0 16,-4 6 0-16,4 0 0 0,0 0 0 0,0-6 0 15,0 6 0-15,0-6 0 0,3 0 0 0,-3 6 0 16,7-6 0-16,-3 6-11 0,-1-3 11 0,4-3-8 16,0 0 20-16,0 0 5 0,0 8 1 0,4 1 0 15,-4 0-66-15,0-9-12 0,7 9-4 0,0-3 0 16,0 6-84-16,0-7-18 16</inkml:trace>
  <inkml:trace contextRef="#ctx0" brushRef="#br0" timeOffset="206223.014">28332 9530 851 0,'-7'6'36'0,"-1"0"-36"15,1 0 58-15,0 0 5 0,0 3 1 0,4-1 0 16,-4 1 0-16,0-3 0 0,3 6 0 0,1 0 0 16,-1-4 0-16,1 1 0 0,-1-3 0 0,1 6 0 15,3-3 0-15,0-9 0 0,0 0 0 0,0 6 0 16,3 5-52-16,-3-5-12 0,7 3 0 15,-3-3 0-15,3 0 0 0,0-3 0 0,3 0 0 0,-3 0 0 16,7 0 0-16,-6 2 0 0,2 1 0 0,-3-6 0 16,4 6 0-16,-1-6 0 0,1 0 0 0,-1 0 0 15,5-6 0-15,-5 0 0 0,1 6 0 0,-1 0 0 16,1 0 0-16,-4-5 0 0,4-10 0 0,-4 0 0 16,0 12 0-16,-4-3 0 0,1-5 0 0,-4-7 0 15,3-9-48-15,-3 4-13 0,-3 8-3 16,-1 6 0-16,1 1 52 0,-1 2 12 0,-3 0 0 0,0-6 0 15,0 0-29-15,-4 6-3 0,1 1-1 16,-1-1 0-16,1 3 33 0,-1 0 0 0,8-6 0 0,-5 9 0 0,-2 0 0 0,3 9 0 16,0-6 12-16,0 0-3 0,3 0-9 0,4-3 0 15,0 0 0-15,-7 3 0 0,7-3 0 0,-7 5-14 16,0 7 3-16,4-6 1 16,-1 6-15-16,0-3-3 0,1-1-1 0,3 4 0 15,0-12 29-15,0 6 0 0,3 9 0 0,-3-9-569 16</inkml:trace>
  <inkml:trace contextRef="#ctx0" brushRef="#br0" timeOffset="206606.139">28540 9248 788 0,'0'0'17'16,"0"0"4"-16,0 0 1 0,0 6 0 0,0 6-22 0,0-1 0 0,0 1 0 0,0 0 0 15,0 0 74-15,0-4 10 0,0 4 3 0,0 0 0 16,0-6-11-16,3 12-3 0,-3-10 0 0,4 7 0 15,-1 0-41-15,1 2-8 0,-1-2-1 0,1 3-1 0,-1-1 10 16,1 7 1-16,-1-4 1 0,1-2 0 16,3 6-42-16,-3-4-9 0,3 4-2 0,-4-4 0 15,4 1 19-15,-3-6 0 0,-1 2 0 0,1 1 0 0,-1 2 48 16,1-2 12-16,-1-3 4 0,1-3 0 16,-1-1-78-16,-3 1-15 0,-3 0-3 0,3-6-1 15,3 0 1-15,-3-6 1 0,0 0 0 0,0 0-427 16,0 0-86-16</inkml:trace>
  <inkml:trace contextRef="#ctx0" brushRef="#br0" timeOffset="207074.875">28755 9504 1148 0,'0'0'25'0,"0"0"6"0,0 0 1 0,0 0 0 0,0 6-32 0,-4 0 0 0,4-6 0 0,-3 8 0 16,-1-2 75-16,1 0 9 0,-1 6 1 0,1-6 1 15,-1 0-37-15,1-1-7 0,-1 1-2 0,1 3 0 16,3-9-24-16,-4 6-4 0,-3 6-2 0,4-6 0 0,3-6-10 0,-4 6 0 15,4-6 9-15,-7 0-9 0,7 0 12 0,0 0-3 16,0 0 0-16,0 0 0 0,0 0-9 0,-4 5 0 16,4-5 0-16,0 0 0 0,0 0 0 0,0 0 0 15,0 0 0-15,0 0 0 0,0 0 27 0,0 0 3 16,0 0 1-16,0 0 0 0,0 0-31 0,0 0 8 16,0 0-8-16,0 0 0 0,0 0 0 15,0 0 0-15,0 0 0 0,0 0 0 16,0 0 0-16,0 0 0 0,0 0 0 0,0 0 0 15,0 0 0-15,4 6 0 0,-1 0 0 0,1 0 0 0,0 9 0 0,-1-3 0 16,1-12 0-16,3 11 0 0,-4-5 0 0,4 9 0 16,0-6 0-16,0-9 0 15,0-6-32-15,0 3-5 0,1 3-2 0,-1 6 0 16,0 0-10-16,0 0-3 0,-4-1 0 0,4 1-406 0,0 0-82 16</inkml:trace>
  <inkml:trace contextRef="#ctx0" brushRef="#br0" timeOffset="207746.962">28967 9468 964 0,'0'0'20'0,"0"0"5"16,0 0-25-16,0 0 0 0,0 0 0 0,-7 0 0 16,7 0 48-16,-8 6 4 0,5-6 0 0,-4 6 1 0,0-6-17 0,0 6-3 0,0 0-1 0,0-6 0 15,-4 9 0-15,4-3 0 0,-4 0 0 0,4-1 0 16,0 1-19-16,-3-6-4 0,3 0-1 0,7 0 0 16,0 0 4-16,-4 6 0 0,4 0 0 0,0 6 0 15,-3-6-12-15,3-3 0 0,-4 3 0 0,4-4 8 16,0-2 0-1,0 9 0-15,0-9 0 0,0 3 0 16,0-3 20-16,0 6 3 0,0-6 1 0,0 0 0 0,0 0-19 0,0 0-3 0,0 3-1 0,-3-3 0 16,3 0-9-16,0 0 10 0,3 0-10 0,1 0 10 15,-4 0-10-15,3 0 8 0,1 6-8 0,-1-6 8 16,-3 0-8-16,4 6 8 0,-1-6-8 0,-3 0 8 16,0 0-8-16,7 0 0 0,-3 0 0 0,-4 0 0 15,7 0 0-15,-7 0 0 0,7 0 0 0,0 0 0 16,-3 6 0-16,3-6 0 0,-7 0-12 0,7 6 12 15,-4-6 0-15,4 0 0 0,0 0 0 0,-7 0 0 16,7 5 0-16,-7-5 0 0,0 0 0 0,0 0 0 16,4 0-9-16,-4 0 9 0,0 0 0 0,3 6 0 15,-3-6-9-15,0 0 9 0,0 6 0 0,0 6-9 16,-3-3-13-16,-1 3-2 0,-3-1-1 0,0-2 0 31,0 6-23-31,-7-6-5 0,3 2-1 0,1-5 0 0,-1 0 26 0,4 6 4 0,4-3 2 0,-4-3 0 16,3-3-2-16,-3 0 0 0,-3-1 0 0</inkml:trace>
  <inkml:trace contextRef="#ctx0" brushRef="#br0" timeOffset="208193.578">29090 9248 1203 0,'0'-3'24'0,"0"3"8"0,0 0-32 0,0 0 0 0,0 0 0 0,0 0 0 16,0 0 50-16,-3 6 3 0,-1 0 1 0,0 6 0 15,1-4 14-15,3-2 2 0,-4 6 1 0,1-6 0 16,3 12-22-16,0-7-4 0,-4 4-1 0,4 3 0 16,0-4-24-16,4-2-4 0,-4 6-2 0,3-1 0 15,1-8 2-15,-1 9 1 0,1-6 0 0,0-1 0 16,-1 1-6-16,1 0-2 0,-1-3 0 0,1 2 0 15,-1 1-9-15,1-6 8 0,-1 12-8 0,1-9 8 16,-4 5-8-16,3 7 0 0,-3-9 0 0,0 2 0 16,0 4 0-16,-3-6 0 0,3-1 0 0,0 1-11 15,0-3-25-15,0 0-4 0,0-3-2 0,0 0 0 16,0-6-105-16,0 8-21 0,0-8-4 0</inkml:trace>
  <inkml:trace contextRef="#ctx0" brushRef="#br0" timeOffset="208465.336">28977 9548 950 0,'0'0'20'0,"0"0"4"0,0 0-24 0,0 0 0 0,0 0 0 0,0 0 0 16,0 0 101-16,0 0 16 0,4 0 3 0,3-6 1 16,-4 6-63-16,4 0-13 0,0 0-2 0,0 0-1 15,4 6-17-15,-4-6-3 0,7 6-1 0,-3-6 0 16,-1 0-12-16,1 0-9 0,3 0 12 0,0 0-12 16,0-6-13-16,-3 6-10 0,3 0-1 0</inkml:trace>
  <inkml:trace contextRef="#ctx0" brushRef="#br0" timeOffset="209009.696">29344 9548 794 0,'-11'6'16'0,"11"-6"4"0,-7 6-20 0,0-1 0 16,0 1 0-16,0 0 0 0,0 3 92 0,0 3 15 0,0-6 2 0,0 5 1 16,0-5-22-16,3 0-4 0,-3 0 0 0,4 3-1 15,3-9 1-15,-4 12 0 0,1-6 0 0,3-6 0 16,0 0-34-16,0 0-6 0,0 0-2 0,-4 5 0 15,4-5-14-15,0 0-4 0,0 12 0 0,0-12 0 16,0 9-7-16,4-6-1 0,-1 3-1 0,1 0 0 16,3-3-15-16,0 0 0 0,4 0 0 0,-1 2 0 15,1-5 0-15,-1 0-20 0,-3 0 4 0,4 0 0 16,0 0-28-16,-4 0-4 0,3 0-2 16,1-5 0-16,-4 5-30 0,3-3-5 0,-3 0-2 0,0 0 0 15,1-3 9-15,-1-3 2 0,-4 0 0 16,1-3 0-16,-1 7-28 0,-3-7-6 0,0 6-1 0,0-6 0 15,0 0 7-15,-3 4 0 0,3-4 1 0,-4-3 0 16,-3 3 91-16,0 1 12 0,0-1 13 0,0 0-2 16,0 12 84-16,-4 0 17 0,4 0 3 0,0 0 1 15,-3 6-32-15,3 0-7 0,7-6-1 0,-8 0 0 16,1 0-25-16,0 0-6 0,7 0-1 0,-7 0 0 16,0 0-30-16,0 6-6 0,4 3-8 0,-4-1 11 15,3 1-11-15,1 9 0 0,3-12 0 0,0 5 8 16,0-2-8-16,0-3 0 0,3 6 0 0,1-6 8 15,-1 0-8-15,1 0-14 0,3-6 3 0</inkml:trace>
  <inkml:trace contextRef="#ctx0" brushRef="#br0" timeOffset="209573.887">29556 9583 1101 0,'0'0'31'0,"0"0"7"15,0 9-30-15,3-3-8 0,-3 6 0 0,4-7 0 16,-4-5 36-16,0 6 7 0,3 3 1 0,-3-9 0 16,0 12-16-16,0-12-4 0,0 12 0 0,0-12 0 15,0 0 1-15,4 6 0 0,-4-6 0 0,0 0 0 0,0 5 2 0,0-5 0 0,0 0 0 0,-4 12 0 16,4-12 14-16,0 0 3 0,0 0 1 0,0 0 0 15,0 0-5-15,0 0-2 0,0 0 0 16,0 0 0-16,0 0-12 0,0 0-2 16,0 0-1-16,0 0 0 0,0 0-2 0,0 0 0 0,0 0 0 0,0 0 0 15,0 0-1-15,0 0-1 0,0 0 0 0,0 0 0 16,0-6-28-16,0 6-6 0,0-6-1 16,0 1 0-16,-3 5 16 15,3-6 0-15,0-3 0 0,-4 6 0 0,4-9 0 0,-3 6 0 0,3-3 0 0,-4 4 0 16,4-1 0-16,0-6 0 0,0-3-10 0,0 6 10 15,-3 1-13-15,3 2 1 0,0 0 1 0,0-6 0 16,0 12-1-16,0 0 0 0,0 0 0 0,0 0 0 16,0 0 2-16,0 0 0 0,0 0 0 0,0 0 0 15,3-6-18-15,1 6-3 16,3 0-1-16,-4-6 0 0,4 6-51 0,0 0-10 0,0 6-3 16</inkml:trace>
  <inkml:trace contextRef="#ctx0" brushRef="#br0" timeOffset="210246.886">29782 9565 1082 0,'0'0'22'0,"0"0"6"0,0 0-28 16,0 0 0-16,0 0 0 0,0 0 0 0,0 0 46 0,0 9 3 0,0-9 1 0,7 6 0 15,-4-3-14-15,4-3-4 0,0-3 0 0,-3 3 0 16,-4 0 7-16,0 0 1 0,0 0 0 0,3 0 0 16,1-3 0-16,3 3 0 0,-4-3 0 0,1 3 0 15,-1-3 8-15,1 0 3 0,3 0 0 0,-3 3 0 16,-1-2-32-16,4 2-7 0,-3-3 0 0,3 0-1 16,-4 3-3-16,1-3-8 0,-1 3 12 0,1-6-4 15,-1 6-8-15,1-12 0 0,-1 12 0 0,1-6 0 16,-1 6 0-16,-3 0 0 0,0 0 0 0,0 0 0 15,0 0 0-15,4-6-9 0,-4 0 9 0,0 6-13 16,0 0 2-16,0 0 1 0,0 0 0 0,-4-2 0 16,1-4-43-16,-1 3-9 0,1 0-2 0,-4 0 0 15,7 3 0-15,-7-3 0 0,-4 3 0 0,4 0 0 16,7 0 26-16,-10 3 5 0,10-3 1 0,-8 3 0 0,8-3 41 0,-10 6 9 16,3 0 2-16,0 2 0 15,-4-8 17-15,11 0 4 0,-7 6 1 0,0 0 0 0,0 6-8 0,0-6-2 0,0 0 0 0,3-1 0 16,-3 7-18-16,4-3-4 15,-1 3-1-15,-3 0 0 0,7-7 3 0,-3 1 1 16,3 3 0-16,-4 0 0 16,4-3 3-16,4 3 0 0,-4-9 0 0,0 6 0 15,3-1 21-15,1 7 5 0,3-12 1 0,-4 9 0 16,4-6-15-16,0 0-4 0,1 0 0 0,-1 3 0 16,0-3 38-16,0 3 7 0,0-1 2 0,0 1 0 15,3-6-108-15,-3 6-22 0,4-6-4 0,-4 0-1 0,4 0 34 0,-1 0 6 0,-3 0 2 0,4 0 0 31,-1 0-40-31,1-6-8 0,0 6-2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5:30:1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591 1 2112 0 0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5T15:30:45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4864 0 0,'-8'23'96'0'0,"-1"-9"32"0"0,5-2-128 0 0,-5-3 0 0 0,9-9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3T20:04:47.0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4611 6617 608 0,'0'0'25'0,"-4"6"-25"16,1 5 61-16,-1 1 7 0,1 3 2 0,-1-3 0 16,1 5 42-16,-1 4 8 0,-3 2 1 0,0 1 1 15,3-1-46-15,1 4-10 0,-1-1-2 0,4-2 0 16,-3 5 8-16,3 4 0 0,3-10 1 0,-3 10 0 15,4 2-47-15,3-3-10 0,0 6-1 0,0 4-1 16,0 2-6-16,0-9-8 0,0 9 11 0,-3-12-11 16,3 4 11-16,0 2-11 15,0-6 10-15,-3 3-10 0,6-5 30 0,-6 2 0 16,-4 1 0-16,3-4 0 0,-3 3-42 0,-3-8-9 16,3 5-2-16,-4-11 0 0,1 2 23 0,-8-2 10 0,7-3-1 0,-3 2 0 15,0-5 4-15,0 0 1 0,0 0 0 0,-3-4 0 16,3-5-27-16,-8 3-6 0,5-3-1 0,-4-3 0 15,3-3 5-15,-6 0 1 0,-8-3 0 0,4-2 0 16,0-4-13-16,-4-6-2 0,7 1-1 0,-10-4 0 16,7 3-1-16,0-8 0 0,-1 8 0 0,1-11 0 15,4 2-16-15,-12 4-3 0,8-1-1 0,-3 4 0 16,2-10-36-16,5 10-7 0,-4-4-2 0</inkml:trace>
  <inkml:trace contextRef="#ctx0" brushRef="#br0" timeOffset="298.013">3997 6449 1124 0,'-4'0'48'0,"4"0"-39"31,-3 6 31-31,3-6 5 0,0 0 2 0,0 0 0 0,0 9-12 0,0-9-3 0,3 3 0 0,4 6 0 16,1-9-2-16,2 6-1 0,1-6 0 0,3 0 0 15,-4 0-9-15,8 0-3 0,0 0 0 0,3 0 0 16,4-6-17-16,3 6 0 0,-7-6-8 0,7 3 8 16,0-3 0-16,4 3 0 0,-7-3 0 0,0 3 0 15,-1 3 0-15,4-11 0 0,8 11-8 16,-8 0 8-16,7 0-53 15,-3 0-8-15,3 11-2 0</inkml:trace>
  <inkml:trace contextRef="#ctx0" brushRef="#br0" timeOffset="802.917">4727 7493 850 0,'0'0'17'0,"0"12"6"0,4-9-23 16,-1 5 0-16,1 4 0 0,-1-3 0 0,1 3 56 16,3-6 6-16,0 5 2 0,4-2 0 0,-1 0-34 0,1 6-6 0,-4-9-2 0,3 5 0 15,4 1 16 1,1-9 3-16,-1 3 1 0,0-3 0 0,-4-3-42 0,8 0-19 0,-7-3 2 0,-1-3 0 16,-3-3 27-16,4-2 6 0,-1-1 0 0,1-6 1 15,-4 3-17-15,-3-2 0 0,-1 5 0 0,1-9 0 16,-4 10 0-16,3-1 0 0,-3-6 0 0,-3 7 0 15,-1 2 17-15,-3 0 0 0,0 6 0 0,0-3 0 16,-4 0-17-16,4 0-12 0,0 6 1 0,0 0 1 16,-3 0 2-16,-8 6 0 0,7 0 0 0,-3 3 0 15,4 0 8-15,-1 11 0 0,4-2 0 0,-4 3 0 16,4 8 0-16,0-6-16 0,4 10 4 0,-4-4 0 16,7-2 12-16,0 2 16 0,0 3-4 0,3-2-1 15,1-7-11-15,-1 4 0 0,4-4 0 16,0-2 0-16,4 2 0 0,3-11 0 0,0 3 0 0,4 2 0 15,3-5-15-15,-3-6-5 0,6 6 0 0</inkml:trace>
  <inkml:trace contextRef="#ctx0" brushRef="#br0" timeOffset="1486.114">5944 7466 1079 0,'-10'15'45'0,"-4"-9"-36"16,3 6 47-16,-7-3 8 0,4 2 3 0,0 7 0 16,-3-6-53-16,2 5-14 0,-2-2 0 0,3 3 0 15,3-6 0-15,4 5 0 0,-4-2 0 0,1 2 0 16,3 1 28-16,0-6 1 0,0 3 0 0,3 2 0 16,1-5-5-16,-1 0-2 0,4-3 0 0,-3 5 0 15,3 1-8-15,3-9-2 0,-3 6 0 0,4-1 0 16,-1-8-12-16,1 0 0 0,3 0 0 0,0-3 0 15,3-3 0-15,8-3 0 0,-7-11 0 0,6 5 0 16,4-12 0-16,1-8 0 0,-1 0 0 0,3-4 0 16,-2-2 27-16,6-9-1 0,0 3 0 0,-3-6 0 15,3-6-18-15,-10 0-8 0,3 1 0 0,0-1 8 16,-3 0-8-16,-1 3 8 0,-3-3-8 0,0 0 8 16,-3 6-8-16,-7 0 0 0,3 0 0 0,0-3 8 0,-7 9-20 0,0 0-4 15,0-3 0-15,-4 9-1 0,-3 0-1 0,0 8 0 0,4 4 0 16,-8 2 0-16,-3-2 6 0,3 14 2 15,1-5 0-15,-1-1 0 0,0 9-3 0,-3 3-1 16,4 3 0-16,-1 6 0 0,1 0-7 0,-1 6-2 16,4 6 0-16,0 2 0 0,-4 7 9 15,4 8 2-15,4 6 0 0,-1-2 0 0,1 2 12 16,-1 6 0-16,1 6 0 0,-1 3 0 16,4 14 0-16,0-5 10 0,0 9-10 0,4 26 8 15,-1-18-8-15,4 0 0 0,0 4 0 0,-3-27 0 0,-1-3 0 0,8 0 8 0,-8-1-8 0,4 4 8 16,-3-6 14-16,-4-6 2 0,7 0 1 0,-3 12 0 15,-1-9 22-15,-3-8 4 0,4-4 1 0,-4-3 0 16,0-8 0-16,0-4 0 0,0-2 0 0,0 0 0 16,0-13-36-16,3 1-8 0,-3 0 0 0,0-6-8 15,0 0-12-15,0 0-8 0,4-6-3 0</inkml:trace>
  <inkml:trace contextRef="#ctx0" brushRef="#br0" timeOffset="1969.041">6234 7555 1022 0,'-7'-12'21'0,"7"12"5"0,0 0-26 16,-4 0 0-16,-3-6 0 0,7 6 0 15,-4-6 72-15,4 6 8 0,0 0 3 0,0 0 0 16,-10 6 0-16,3 0 0 0,3 0 0 0,-3 6 0 0,0-1-62 0,4 4-12 0,-4 3-9 0,3 5 12 16,4-5-12-16,0 8 0 0,0 1 9 0,0 2-9 15,0-2 0-15,0 8 0 0,4-6 0 0,3-2 8 16,-4 2-8-16,1-8 0 0,3 2 0 0,-4-5 8 16,4-3 5-16,-3-7 2 0,6 1 0 0,-6-3 0 15,3-6 7-15,0-6 2 16,0 0 0-16,0 0 0 0,0-8 4 0,0 2 2 0,7-6 0 0,-7-8 0 15,0 2-18 1,-3-2-3-16,3 2-1 0,0-5 0 0,-3 0-8 0,-1 8 0 0,-3-8-10 16,0 2 10-1,0 4-37-15,-3-1-2 0,3 4 0 0,-7 2 0 0,3 0 39 0,-3 4 0 16,3 2 0-16,-6 0 0 0,-4 6 0 0,3-6 0 0,1 9 0 0,-1 1 0 16,0 2-16-16,1 2 4 0,-1 1 0 0,1 9 1 15,-1 0-1-15,1 6 0 0,3-4 0 0,-1 4 0 16,-6 5 12-16,7-2 0 0,4 2 0 0,-4 1 0 15,0-6 0-15,3 8 11 0,1-8-11 0,-1 2 12 16,1-2-12-16,3-6 0 0,0-6 0 0,0 5 8 16,0-11-40-16,7 0-9 0,0-6-2 0</inkml:trace>
  <inkml:trace contextRef="#ctx0" brushRef="#br0" timeOffset="2384.249">6484 7493 1474 0,'-3'12'31'0,"-5"-1"6"0,5 10-29 0,-4-9-8 0,3 5 0 16,-3 4 0-1,4 3 73-15,-1-4 14 0,4 1 2 0,0 5 1 0,-3-11-41 0,3 5-8 0,0 1-1 0,0-9-1 16,0 5-23-16,0-5-4 0,3-3 0 0,-3 3-1 15,0-12-3-15,0 0-8 0,0 0 12 0,0 0-4 16,4-6 4-16,3 0 0 0,0-9 0 0,0 1 0 16,0-1-12-16,0-3 0 0,0-11 0 0,4 8 0 15,-4-5 0-15,7 8 0 0,-7-5 0 0,0 5-11 16,0-3 11-16,0 10 0 0,0-1 0 16,0 0 0-16,-3 0 0 0,3 7-8 0,-4-1 8 0,1 3 0 15,-4 3-13-15,3 0 2 0,4 3 1 0,-3 0 0 16,-1 2-3-16,1 7-1 0,0 3 0 0,-1-3 0 15,-3-1 14-15,0 7 0 0,4 3 0 0,-4 2-9 16,0-5 9-16,0 8 0 0,0-2 0 0,0 2 0 16,0-2 0-16,-4-4 0 0,4 4 0 0,0-7 8 15,0-2-8-15,4 0 0 0,-4-6 0 0,3 2 8 16,1-5-8-16,-4-6 0 0,0 0 0 0,3 0 0 16,4 0-12-16,-3 0-4 0,3-6-1 0</inkml:trace>
  <inkml:trace contextRef="#ctx0" brushRef="#br0" timeOffset="2866.274">6724 7584 866 0,'0'9'36'0,"3"-3"-28"16,-3 6 41-16,0-1 9 0,0-5 2 0,0 6 0 16,0 0 3-16,4 2 1 0,0-2 0 0,-4 0 0 15,3 0 0-15,1 2 0 0,-1-2 0 0,-3 0 0 16,4 0 0-16,-4-1 0 0,0 1 0 0,3-3 0 16,-3 3 0-16,0-6 0 0,4-1 0 0,-4-5 0 15,0 0-52-15,0 0-12 0,0 0 0 0,0 0 0 16,0 0 36-16,0 0 5 0,0 0 1 0,0 0 0 15,0-5-20-15,0-7-4 0,3 0-1 0,1 0 0 16,-1-2-17-16,4-4 0 0,0 6 0 0,-3-8 0 16,-1 2 0-16,4 0 0 0,1 1-11 0,-5-1 11 15,4 9-12-15,-3-8 12 0,-1 2-12 0,4 3 12 16,-3 0-10-16,-4 7 10 0,3-1-8 0,1 0 8 16,-4 6-8-16,0 0 8 0,3-6-8 0,-3 6 8 15,0 0-36-15,0 0-3 0,4 6 0 0,3-6 0 0,-4 12 39 0,1-7 0 16,0 7 0-16,-1 3 0 0,1 3 0 0,-4-1 0 15,3 1 0-15,-3 2 0 0,0-2 0 0,4 0 21 0,-4 2-2 16,3-8-1-16,1 6-18 0,3-7 0 0,-4-2 0 16,8 3 0-16,-4-6 0 0,-4 0-9 0,5 0-1 15,-1-6 0 1,0 5-111-16,3-5-23 0,-3 6-4 0</inkml:trace>
  <inkml:trace contextRef="#ctx0" brushRef="#br0" timeOffset="3317.58">7087 7505 1515 0,'-3'14'43'0,"-1"10"9"16,4-6-41-16,0-1-11 0,0 4 0 0,0-4 0 15,4-2 56-15,-1 3 8 0,4-1 3 0,0-5 0 16,-3 0-48-16,3 0-10 0,0-6-1 0,-3 8-8 16,3-14 38-16,0 6 1 0,7-6 0 0,-7 0 0 15,-4 0-23-15,8-6-4 0,-4 0 0 0,0-5-1 16,0 2 1-16,0-3 1 0,0-6 0 0,-3-2 0 16,-1 5-5-16,1-5 0 0,-1 2-8 0,-3 3 12 15,0-2-12-15,0 5 0 0,-3 0-12 0,-1-6 12 16,1 10 0-16,-1-4 0 0,1 6 0 0,-4 0 0 15,3 0-27-15,1 0 2 0,-1-3 0 0,-3 7 0 16,7 2-11-16,-7 0-3 0,7 0 0 0,-7 5 0 16,0 1 39-16,3 6 0 0,-6-6 0 0,3 6 0 0,0 2 0 15,3 10 0-15,-3-6 0 0,0-1 0 0,3 4 11 0,1 2 9 0,-1 1 3 16,1-4 0-16,-1-2-6 0,1 0-1 16,3-4 0-16,0-2 0 0,0 0 3 0,3 0 0 0,4-4 0 15,0-5 0-15,1 3-11 0,2-3-8 0,4 0 12 16,0 0-12-16,0-3 0 15,4-3 0-15,0 3 0 0,3-3 0 16,0-3-44-16,4 0-16 0,-4-2-4 0</inkml:trace>
  <inkml:trace contextRef="#ctx0" brushRef="#br0" timeOffset="4250.673">7997 7593 1170 0,'-3'18'49'0,"-1"-1"-39"16,1-5 64-16,-1 0 13 0,4 8 2 0,-3-8 1 15,-1-3-15-15,1 3-3 0,3-1-1 0,-4 1 0 16,4-6-48-16,0-6-10 0,0 0-1 0,0 0-1 15,0 0 9-15,0 0 3 0,0 0 0 0,7-6 0 16,-3 0 11-16,3-11 2 0,0 2 1 0,0-3 0 16,0-5-26-16,0 2-11 0,7-2 8 0,-10 2-8 15,3 3 0-15,0 1 0 0,0 5 0 0,-4-9 0 16,4 13 0-16,-3-1 0 0,0 3 0 0,-1 0 0 16,-3 6 0-16,0 0 0 0,0 0 0 0,0 0 0 15,0 0 0-15,0 0 0 0,4 6 0 0,-1 6 0 16,-3-3-46-16,4 8-14 0,-4 1-4 0,0-1 0 15,0 4 52-15,0 3 12 0,0-7 0 0,0 4 0 16,0 2 0-16,0-11 0 0,0 3 0 0,0-1 0 0,0-5 23 16,0-3 7-16,0-6 2 0,0 0 0 15,0 0-17-15,0 0-3 0,0 0-1 0,0 0 0 0,7 0-1 0,0 0 0 0,-4 0 0 0,1-6 0 16,3 0-1-16,-4-2 0 0,4 2 0 0,-3 0 0 16,3 0-9-16,-3 0 0 0,-1 0 0 0,1 0 0 15,6-6 0-15,-10 7 0 0,7-1 0 0,-3 0 0 16,-1 3 0-16,-3 3 0 0,7-6-12 0,-7 6 12 15,0 0-24-15,4-3 4 0,-4 3 0 0,7 0 0 16,-7 0-13-16,0 0-3 0,3 0 0 16,-3 0 0-16,0 0 36 0,8 0 0 15,-8 0 0-15,0 0 0 0,7 0 0 16,-7 0 0-16,0 0 0 0,3 3 0 0,-3-3 0 0,7 6 0 0,0-3 0 0,-7-3 0 16,4 6 24-16,-1 0 12 0,-3-6 3 0,4 5 0 15,-4 7-16-15,3-6-3 0,-3 0-1 0,4 0 0 16,-4 3-11-16,3 0-8 0,-3-1 12 0,4 4-12 15,-1-6 0-15,1 0 0 0,0 0 0 0,-1 0 0 16,4 2 0-16,4-5 0 0,-8 3 0 0,4-6 0 16,4 0 0-16,3 0-16 0,-3-3 4 0,3 0 0 15,0 0-30-15,0-5-6 0,4 2 0 0,-4 0-1 16,0 0-38-16,3 0-7 0,-2 0-2 0</inkml:trace>
  <inkml:trace contextRef="#ctx0" brushRef="#br0" timeOffset="4670.903">8661 7643 908 0,'-7'-9'19'0,"7"9"4"0,-7-3-23 15,0 3 0-15,-1-3 0 0,1 3 0 16,0 0 72-16,-3 0 9 0,3 0 3 0,-4 0 0 0,1 3-4 0,-1 0-1 0,0 0 0 0,-3 3 0 15,4 3-15-15,-1-1-4 0,4 4 0 0,-4 0 0 16,4-6-36-16,0 6-7 0,0-1-1 0,4 4-1 16,-1-9-15-16,1 6 8 0,-1-3-8 0,4 2 0 15,0-2 16-15,0 0-2 0,4 3-1 0,-1-6 0 16,1-1-13-16,-1 1-18 0,-3-6 4 0,7 0 1 16,0 3 34-16,0-3 7 0,1-3 2 0,2 3 0 15,-3-11-18-15,4-962-4 0,-1 1934-8 0,-3-967 12 16,4 0-12-16,-4-3 9 0,0 3-9 0,0-2 8 15,0 5-8-15,-3-3 0 0,-1-6 9 0,1 6-9 16,-1 6 0-16,-3 0 8 0,0 0-8 0,0 0 0 16,0 0 0-16,0 0-12 0,0 0 2 0,0 0 0 15,7 0-21-15,0 0-4 0,0 0-1 0,1 6 0 16,-1 0 24-16,0 0 4 0,0 0 8 0,3 2-13 16,-3 1 13-16,4 0 0 0,0 3 0 0,-1 0-9 15,1-1 9-15,-1-5-10 0,-3 3 10 0,4-3-10 16,-1 0-32-16,1 0-6 0,0-6-2 0</inkml:trace>
  <inkml:trace contextRef="#ctx0" brushRef="#br0" timeOffset="5232.381">9652 7267 1074 0,'4'11'30'16,"3"1"8"-16,-4 0-30 0,1-6-8 0,3 0 0 0,-4-6 0 15,-3 0 52-15,4 5 10 0,3-5 2 0,0 0 0 16,0-5-1-16,-4-1 0 0,5 0 0 0,-5 0 0 16,1 0 1-16,-4-6 1 0,0 1 0 0,0 2 0 15,0 3-53-15,0-6-12 0,0 0 0 0,-4 6 0 16,-3-5 0-16,0 2 0 0,0-3 0 0,-4 6 0 15,1-6 0-15,-4 7 0 0,-4-1 0 0,4 6 0 0,-4-6 46 16,1 6 6-16,-5 0 0 0,5 6 1 16,-1-6-26-16,0 0-6 0,1 0-1 0,-1 6 0 15,4-1-11-15,0 1-9 0,3 6 12 0,1 0-12 16,3 0 0-16,-4 8-17 0,4-2 1 0,4-1 1 16,-4 4 15-16,3 3 0 0,0-7 0 0,4 10 0 15,0-4-10-15,4-2 10 0,-4 2-10 0,7 7 10 16,0-4 0-16,0-8 0 0,4-1-8 0,-1 10 8 0,1-9 0 0,0 5 0 15,-1 4 0-15,1-10 0 0,-1-2 0 0,1 2 0 0,3 1 0 0,0 0 0 16,-3-6 0-16,3 2 0 0,0-2 0 0,3 0-9 16,1-6-7-16,0-3-2 0,-1 5 0 0,-2-5 0 15,-1 0-131-15,-4-3-27 0</inkml:trace>
  <inkml:trace contextRef="#ctx0" brushRef="#br0" timeOffset="5684.928">9864 7208 1178 0,'0'20'24'0,"0"4"6"16,0-7-30-16,3 10 0 0,1-4 0 0,-1-5 0 15,1 3 95-15,-1-4 13 0,1 7 2 0,3 2 1 16,0-2-42-16,0-4-8 0,4 10-1 0,-1-13-1 16,1 10 1-16,-1-9 1 0,1-4 0 0,0-2 0 0,-1 6-46 0,1-7-15 15,-1 4 8-15,4 3-8 0,-3-1 41 0,0-5 5 0,-4 0 1 0,0 0 0 16,0-1-27-16,0-2-6 0,-4 3-1 0,4-6 0 16,-3 0-13-16,-1 0 9 0,1-6-9 0,-4 0 8 15,0 0-8-15,0 0 0 0,0 0 0 0,0 0 0 16,0 0 0-16,0 0 0 0,0 0 0 0,0 0 0 15,0 0 37-15,7 0 6 0,-4-6 1 16,1-6 0 0,0 0-28-16,-1-2-6 0,1-1-1 0,-1 0 0 15,-3-8-9-15,4-1 0 0,-4 4 0 0,3-10 0 0,-3 4 0 0,4-1 0 0,-1-2 0 0,1-1 0 16,-1 4 0-16,1-9-12 0,-1 2 2 16,1 4 1-1,-1-9-28-15,1 2-6 0,3-2-1 0,-3 3 0 0,3 3 44 0,-4-1 22 0,4-2-2 0,0 9-1 16,0-4-44-16,0 10-9 15,0-4-2-15,0 12 0 0,4-5-25 0,-4 2-6 0,4 3-1 16</inkml:trace>
  <inkml:trace contextRef="#ctx0" brushRef="#br0" timeOffset="7218.13">11423 7575 768 0,'-11'-3'21'0,"4"-3"7"0,-3 6-28 0,-1 0 0 0,4-5 0 0,-4 5 0 15,1 0 23-15,3 5-1 0,-4-5 0 0,4 0 0 16,-3 6-22-16,3-3 8 0,0-3-8 0,-4 3 0 16,4-3 12-16,-4 3-3 0,1 0 0 0,-1-3 0 15,-3 3 55-15,3 0 12 0,-6 0 1 0,3-3 1 16,0 6 17-16,-4-6 3 0,4 6 1 0,3-6 0 15,1 0-11-15,3 0-1 0,0 0-1 0,-4 0 0 16,4 6-30-16,-4-6-5 0,4 0-2 0,-3 5 0 16,3 1-49-16,0-6 0 0,7 0 0 0,0 0-12 15,0 0 24-15,0 0 6 0,-7 0 1 0,7 0 0 16,0 0-19-16,0 0 0 0,0 9 0 0,0-3 0 16,3 0 0-16,4 0-9 0,0-3 1 0,4 5 0 0,3-8-4 15,0 0 0-15,0 6 0 0,0-6 0 16,0 0-15-16,-7-6-3 0,4 6-1 0,-4 0 0 0,-3-5 17 0,-1-1 3 15,4-3 1-15,-3 3 0 16,-4 6 10-16,0 0 9 0,0 0-1 0,0 0-8 16,0 0 11-16,0-3-11 0,0 3 10 0,0 0-10 15,0 0 13-15,0 0-3 0,0 0-1 0,0 0 0 16,0 0-9-16,0 0 10 0,0 0-10 0,0 0 10 0,0 0-10 0,0 0-12 0,0 0 2 0,7-3 1 16,0 6 1-16,0-3 0 0,0 3 0 0,0 0 0 15,0 0 8-15,0 3-8 0,0 0 8 0,0 2-8 16,0-2-16-16,-3 0-2 15,3 0-1-15,0 0 0 0,-4 0 27 0,-3-6 0 0,7 0 0 0,-3 0 0 16,-4 0 0-16,7 0 0 0,0 0 0 0,-3 0 0 16,3-6 0-16,0 6 0 0,-4-6 0 0</inkml:trace>
  <inkml:trace contextRef="#ctx0" brushRef="#br0" timeOffset="7593.684">11483 7466 1220 0,'0'15'34'0,"0"-9"9"0,-4 6-35 16,4-6-8-16,0 5 0 0,0 4 0 15,0-3 73-15,0 0 13 0,0-1 2 0,0 7 1 0,4-3-29 0,-4-3-5 0,3 5-2 0,-3-8 0 16,4 0-33-16,-4 5-8 0,4-2 0 0,-4-6-1 16,3 0-11-16,4 3 0 0,0-3 0 0,4 3 0 15,-4 5 0-15,3-8 0 0,1 0 0 0,0 0 0 16,-1 0 0-16,1-6 0 0,-1 6 0 0,4-6 0 16,-3 0 15-16,3 0 1 0,-3-6 0 0,-1 6 0 15,-3 0-8-15,4-6-8 0,-4 6 11 0,4-6-11 16,-4 0 20-16,0-6-2 0,0-2-1 0,0 2 0 15,3-6-2-15,-6-2-1 0,3 5 0 16,-4 0 0-16,5-2-14 0,-5-4-13 16,1 3 2-16,-4 1 1 15,3 5-50-15,-3-9-9 0,-3 10-3 0</inkml:trace>
  <inkml:trace contextRef="#ctx0" brushRef="#br0" timeOffset="9502.015">12855 7340 1212 0,'0'0'25'0,"0"0"6"0,0 0-31 0,-7 6 0 0,7-6 0 0,-7 6 0 15,0 0 60-15,4 0 5 0,-5-1 2 0,5 1 0 16,-4 0-12-16,3 0-3 0,1 3 0 0,-4-3 0 15,7-6-28-15,0 0-5 0,0 0-2 0,0 0 0 16,0 0-9-16,0 0-8 0,0 0 9 0,0 0-9 16,0 0 13-16,-4-3-3 0,1 0-1 0,-1-3 0 15,1 0-9-15,-1-3-9 0,1 3 9 0,3 1-13 16,-4-1-3-16,1 0-1 0,-4 0 0 0,3 6 0 16,4 0-6-16,-7 0-1 0,0 0 0 0,-4 0 0 15,4 6 0-15,-3 0-1 0,-1 0 0 0,4 5 0 16,-4 7-15-16,1-3-4 0,3 8 0 0,-4-8 0 15,4 3 62-15,0 5 12 0,-4-5 2 0,4-4 1 16,4 10-1-16,-1-6-1 0,4 2 0 0,-3 4 0 16,6-1-51-16,1-8-11 0,3-3-1 0,0-1-1 0,0-5 23 0,4 0 10 15,3 0-8-15,0-6 8 0,4 0-8 0,-1 0 8 0,4-6-8 0,-3 0 8 16,3-6 0-16,4-2 0 0,-4-1 0 0,4-5 8 16,-1-7-8-16,5-2 0 0,-5-1 0 0,1-8 0 15,0 3-37-15,-1-3-9 16,-6-7-2-16,3-2 0 0,-3 0-12 0,-4 0-4 15,0 3 0-15,-3-6 0 0,-1 6 50 16,-3 9 14-16,0 0 0 0,-3 2 0 0,-4 7 20 0,-4 2 12 16,1-5 3-16,-1 14 0 0,-3-2 29 0,0-1 5 0,-3 3 2 0,3 3 0 15,-1 4-6-15,1-1-1 0,0 3 0 0,0 0 0 16,-3 6-36-16,3 0-8 0,-4 6-2 0,4 0 0 16,0 11-18-16,0 4 0 0,0 3 0 0,3 2 0 15,1 3 0-15,-1 7 10 0,1 2-10 0,3 0 8 16,3 0-8-16,1 4 0 0,3-4 0 0,0 6 0 15,0 3 0-15,4-3 0 0,-1 6 0 0,-3-3 0 0,0 3 20 0,-3 0 3 16,3-15 0-16,-4-2 0 0,-3-1-23 0,0-3 0 16,0-8 0-16,0 2 0 0,0-5 0 0,4-6 0 15,-8-3 0-15,4 2 0 0,-3-5 55 0,3-6 6 16,0 0 2-16,-7-17 0 0,3 5-19 0,-3-3-3 16,4-3-1-16,3 1 0 0,-4 8-25 0,4-3-6 15,0-5-1-15,0-1 0 0,4-3-8 0,-1 4-11 0,1-1 3 16,-1-2 0-16,4 8 8 0,-3 0-10 0,-4 0 10 0,0 12-10 15,0 0 10-15,0 0-10 0,7-11 10 0,-7 11-10 32,7-6-20-32,4 3-4 0,-1 6-1 0,1 0 0 15,-1 2-17-15,4 10-3 0,-3-9-1 0,0 6 0 16,3-6 8-16,-4 5 2 0,-3 4 0 0,4-3 0 0,-1 0 22 0,1-1 4 0,-4-16 0 16,0 5 1-16,0 5 19 0,0 4-12 15,-3-6 12-15,-1 6-10 0,4-3 10 0,-3 6 0 0,-4-12 0 0,0 6 0 16,3 5 0-16,-3-11 11 0,4 6-11 0,-4-3 12 15,4-3-12-15,-4 0 8 0,0 0-8 0,0 0 8 16,3 3-8-16,-3-3 0 0,0 0 0 0,0 0-11 16,7-6 11-16,4 0 0 0,-4-5-9 0,3 5 9 15,1 0-53-15,-1-3-7 0,1 6 0 0,0 0-1 16,-1 0-5-16,4 0-1 0,-3 3 0 0,-1-3 0 16,1 6-58-16,0-3-12 0,-4-3-3 0,0 3 0 15,0 3 78-15,-4-3 15 0,1 0 3 0,3 3 1 0,-4-3 79 0,-3 3 15 16,0-3 3-16,0 0 1 0,4 0 7 0,0 3 2 15,-4-3 0-15,0 3 0 0,0-3 51 0,0 3 10 16,0-3 3-16,0 0 0 0,0 0-52 0,0 0-9 16,0 0-3-16,0 0 0 0,0 0-27 0,0 0-5 15,0 0-2-15,0 0 0 0,3 0 3 16,1 6 1-16,-4-6 0 0,0 0 0 16,0 0-34-16,7-6 0 0,0 3 0 0,0 0 0 0,-7 3 0 0,7-9 0 15,-7 9 0-15,3-12 0 0,1 7 17 0,-4-7 3 16,0 6 1-16,0 6 0 0,-4-15-21 0,1 1-8 15,-1 5 0-15,-3 3 0 0,4 0 8 0,-4 0-10 0,0 0 10 16,0 0-10-16,-1 0 10 0,1 3-8 16,0-2 8-16,-3-1-8 0,-1 3 8 0,4-3 0 0,0 3 0 0,0 3 0 15,0 0 0-15,3 0 0 0,-3 0 0 0,4 3 0 16,3-3-9-16,-4 6 0 0,1 0 0 0,3 0 0 16,-4 5 0-16,4 1 0 0,4 0 0 0,-4-6 0 15,3 3 9-15,1 5 0 0,-1 1 0 16,4-9-8-16,-3 6-1 0,7-7 0 0,-1-5 0 15,1 0 0-15,3 9 29 0,0 0 5 0,0 0 2 16,4 3 0-16,-4 5-73 16,0-11-14-16,0 0-4 0,0 0 0 0,0 0 52 0,4-6 12 0,-4-3 0 0,4 0 0 15,-4 0 24-15,-4-3 7 0,1 3 1 0,-1-3 1 16,-2-5-17-16,2-1-4 0,-3 0-1 0,0 0 0 16,0-2-3-16,0-10-8 0,0 3 12 0,0 4-4 15,-3-1-8-15,0 1 12 0,-1 2-12 0,1 3 12 16,-4 0-12-16,0 1 0 0,0-1 0 0,0 12 8 15,0 0-8-15,0-9-9 0,-4 0 9 0,4 9-13 16,0 0-17-16,-7-9-3 0,3 3-1 0,4 6 0 0,0 0 18 0,-3-11 4 16,-4 5 1-16,0-6 0 0,0 0 11 0,3 3-12 15,-3-8 12-15,4-1-12 0,3 3-10 0,-4-2-2 16,1-7-1-16,-1-2 0 0,1 2 17 0,-1-5 8 16,0 3-8-16,1 8 8 0,-1-3 0 0,1 10 11 15,-4-13-1-15,3 12 0 0,1-2 15 16,-4 2 3-16,3 6 1 0,-3 0 0 0,0 0 12 15,0 6 3-15,0 0 0 0,0 0 0 0,-4 12-13 16,4 0-3-16,0-1 0 0,0 4 0 16,4 9-28-16,-1-4 0 0,1 10 0 0,-1-4 0 15,4 9 0-15,-3 4 0 0,-1 2 0 0,1 9 0 0,3-6 0 0,-4 3 0 16,8 0 0-16,-1 0 0 0,1-3-19 0,-1-6 3 16,1 9 1-16,3-9 0 0,0 1 15 0,3 2 0 0,1-6 0 0,-4-8 0 15,4-4 12-15,-4-2 4 0,0 2 2 0,0-5 0 16,3 2-18-16,-3-8 0 0,0 6 8 0,4-3-8 15,-4-4-12-15,4 1-7 0,-4 0-1 0,3 0 0 16,-3-4 36-16,0 1 8 0,0 0 0 0,0-3 1 16,1 0-25-16,-1 6 8 0,-4-12-8 0,1 5 0 15,-1-5 8-15,1 0-8 0,-1 0 0 0,-3 0 8 16,0 0-48-16,0 0-11 0,0 0-1 16,4-23-1-16</inkml:trace>
  <inkml:trace contextRef="#ctx0" brushRef="#br0" timeOffset="9798.234">13526 7352 1486 0,'0'0'32'0,"0"12"8"0,-4-7 0 0,4 10 3 0,0 0-35 0,0 0-8 0,0-4 0 0,4 7 0 16,-1-6 53-16,1 2 9 0,-1 4 2 0,4-6 0 16,0-3-28-16,0-1-4 0,4 1-2 0,-1-3 0 15,1 0-5-15,3-6-1 0,0-6 0 0,4 0 0 16,-1-5-6-16,8 2-2 0,0-3 0 0,-4 0 0 16,7-5-29-16,-3-1-7 0,3-3 0 0,0 4-551 31,1-7-109-31</inkml:trace>
  <inkml:trace contextRef="#ctx0" brushRef="#br0" timeOffset="10459.417">15060 7537 1661 0,'-14'0'47'0,"7"0"10"0,-7 0-45 16,-4 0-12-16,1 0 0 0,-5 0 0 0,5 0 0 16,-4 6 0-16,6-6 0 0,-2 0 0 0,3 6-12 0,0-6 3 15,3 6 0-15,0 0 0 0,1-1 9 0,-1 7-10 16,8-3 10-16,-1 3-10 0,4 0-2 0,0-1 0 16,4 7 0-16,3-3 0 0,0 8 12 0,3-8-13 0,5 5 5 0,-1 1 8 15,3-3 0-15,1-7 0 0,0 1 0 0,3-3 12 16,-4-3-12-16,-3 0 0 0,1-12 0 0,-5 6 0 15,4-6 0-15,0-3-11 0,1-3 3 0,-1 1 0 16,0-7 48-16,0-8 9 0,0 2 3 0,-3-8 0 16,-1 11 4-16,1-5 0 0,-8-4 1 0,1-2 0 15,-1-3-25-15,-3 2-4 0,-3-5-2 0,-1 0 0 16,-3 3-17-16,4-10-9 0,-4 4 10 0,-4-3-10 16,4 9 9-16,-4-3-9 0,-3 5 8 0,4-2-8 15,-1 9 0-15,1-10 0 0,-1 10 8 0,4 2-8 16,0-2 0-16,3 14 0 0,1 0 0 0,3 1 0 15,-4 5 10-15,4-3 0 16,0 9 0-16,0 0 0 0,0 0-30 16,0 15-5-16,4-4-2 0,-4 1 0 0,3 12 11 0,-3-4 3 0,0 10 0 0,4-4 0 15,3 6 13-15,-4 4-9 0,4-7 9 0,1 9-8 16,-1 6 8-16,0-2 0 0,0 2 0 0,0 6 0 16,0 0 0-16,-4-3 0 0,-3-3 0 0,4 0 0 15,-4-9 0-15,0 3 9 0,0-5-9 0,0 2 0 0,0 3 18 0,-4-14-3 16,4 2-1-16,0-2 0 0,0-7-14 0,4-5 9 15,-4-3-9-15,7-3 8 0,-4 0-8 0,-3-6-12 16,15 0 2-16,-1-6 1 16,0-3-87-16,3-3-16 0,22-32-4 0,-7 3-1 0</inkml:trace>
  <inkml:trace contextRef="#ctx0" brushRef="#br0" timeOffset="10855.033">15328 7419 1378 0,'0'0'30'0,"-7"0"6"0,7 0 2 0,-7 6 2 0,0 0-32 0,4 0-8 0,3-6 0 0,-4 6 0 15,4-6 67-15,-4 3 12 0,1 3 2 0,-1 0 1 16,4-6-10-16,0 6-3 0,-3 5 0 0,3-5 0 16,3 6-32-16,1-6-6 0,-1 0-2 0,5 3 0 15,-1 2-17-15,0 1-4 0,3-6-8 0,1 0 12 16,-1-6-12-16,1 6 0 0,0 0 0 0,3-6 0 15,0 0 9-15,0-6-9 0,-4 0 8 0,5-6-8 0,-1-9-11 0,7 4-7 16,-4-7-2-16,-2-2 0 16,-1 2-5-16,-4 1-2 0,-6 5 0 0,-1-2 0 0,-3 2 27 0,-3 0 14 15,-4 4-2-15,3 2 0 0,1 0 8 16,-4 6 2-16,0-6 0 0,0 9 0 0,-1 1 2 0,-2-1 0 16,-4 3 0-16,0 5 0 0,0 1-12 0,-1 3-3 15,1 9 0-15,-3-6 0 0,3 11-9 0,-1-2 0 16,1 8 0-16,4 3-11 0,-1 1 3 0,4 2 0 15,7-11 0-15,0 14 0 0,4 0 8 0,3 3 0 16,3 3 0-16,8 0-8 16,3-5-24-16,-3-4-4 0,-1-12 0 0,8 1-1 15,7 2-7-15,3-11-2 0,4 3 0 0</inkml:trace>
  <inkml:trace contextRef="#ctx0" brushRef="#br0" timeOffset="12201.056">16408 7278 1337 0,'0'0'28'0,"0"0"6"0,0 0-34 0,0 0 0 0,0 0 0 0,0 0 0 16,-4 6 58-16,1 6 5 0,3-6 1 0,-4 6 0 15,4-7 0-15,-3 7 0 0,3 9 0 0,0-9 0 16,0 8-19-16,0 4-3 0,0-7-1 0,0 13 0 15,0 2-30-15,-4 6-11 0,4 3 0 0,-3 4 9 16,3-10-9 0,-4 9 0-16,0-6 0 0,1 3 8 0,-1-3-8 0,1-5 0 0,-4 2 0 0,3-3 0 15,-3-2-18-15,0 2 4 0,0-2 1 0,4-4 0 16,-4 3 5-16,-1-8 8 0,1 3-13 0,0-1 5 16,0-8 8-16,4-1 0 0,-1 1-9 0,1-9 9 15,-1 0 0-15,4-6 0 0,0 0 0 0,0 0 0 16,0 0-8-16,0 0 8 0,-3-6-10 0,3-6 10 15,-4-5 0-15,4-10 0 0,-3 4 0 0,3-10 0 16,0-5 0-16,0 3 10 0,3-3-10 0,-3-4 8 16,0 4-8-16,0-9 0 0,0 9 0 0,0-12 0 15,4 6 0-15,-4 0 0 0,3 3 9 0,-3-3-9 16,4 2 0-16,-1 10 8 0,4 0-8 0,-3-4 0 0,-1 13 0 16,1-4 9-16,3 4-9 0,-4-4 0 0,1 10 11 0,0-1-11 15,-1 1 10-15,4 8-10 0,-3 3 8 0,-1 0-8 16,4-6 0-16,0 12 0 0,0 0 0 0,4 0 0 0,0 6 0 0,-1 0-10 15,1 0 10-15,3 6 0 0,0-1-9 16,-4 4 9-16,5 3 0 16,-5-7 0-16,1 7-9 0,-4-3 9 15,0 2 0-15,-4-2 0 0,1 0 0 0,-4 0 0 0,0-4 8 16,-4 7 0-16,-3-9-8 0,0 3 12 16,0-1-1-16,0 7-1 0,-3-6 0 0,3-3 0 0,-1 5 0 0,1 1 0 15,0-9 0-15,-3 0 0 0,3 0-24 0,0-1-5 0,0-5-1 0,-4 0 0 31,4 0-12-31,0-5-4 0,0 5 0 0,0-6 0 0,3 0-22 0,4 0-5 16,0 0-1-16,4-6 0 0,-1-5-102 0,1 8-21 0</inkml:trace>
  <inkml:trace contextRef="#ctx0" brushRef="#br0" timeOffset="12628.409">16577 7352 1549 0,'0'0'44'0,"0"0"9"16,0 6-42-16,-3 0-11 0,3-1 0 0,3 7 0 15,1-6 29-15,-1 0 4 0,4 3 1 0,0-3 0 0,4 0-8 16,-1-6-2-16,1 5 0 0,0-5 0 0,3 0-4 16,0-5-2-16,0-1 0 0,3 0 0 15,-2-3-10-15,-1-3-8 0,3 0 9 0,-3-5-9 16,1-4 8-16,-5 9-8 0,1-5 0 0,-4-1 0 15,-4 3-10-15,1 4-8 0,-1-1-2 0,-3 0 0 0,0 6 9 16,-3 0 2-16,-4-2 0 0,0 2 0 0,0 3-6 0,0 0-1 0,0 3 0 0,-4-3 0 16,0 3 7-16,1 0 1 0,-1 3 0 0,-3-3 0 15,4 3 8-15,-1 0 11 0,4 3-3 0,0-3 0 16,0 2-8-16,0 1 0 0,7-6 0 0,-4 6 0 16,1 6 0-16,3 0-11 0,-4-6 3 0,4 5 0 15,4-2 8-15,-4 9 0 0,7-1-9 0,-4-5 9 16,4 9 0-16,4 2 0 0,-4-2 0 15,0 2 0-15,4-5 0 0,-4 0 0 16,3 2 0-16,-3-2 8 0,4-6-8 0,-4 2 0 16,0 4 0-16,0-6 0 15,0-6-27-15,0 0-1 0,-3-6 0 0,3 0 0 0,-4 0 28 0,4-6 0 0,-3 0 0 0,3 0 0 32,0-6-108-32,0-5-16 0,0 2-3 0</inkml:trace>
  <inkml:trace contextRef="#ctx0" brushRef="#br0" timeOffset="13004.353">16965 7337 1117 0,'-3'9'47'15,"-1"-3"-38"1,0 0 91-16,1 0 17 0,3 5 4 0,-4 1 1 16,4 0-34-16,-3 3-8 0,3-4 0 0,3 1-1 0,-3 3-50 0,4-1-9 15,3 7-3-15,-3-9 0 0,-1 0-1 0,1 2 0 0,-1-2 0 0,-3 0 0 16,4-6-8-16,-1 0-8 0,1-1 9 0,-1-5-9 15,-3 0 12-15,0 0-4 0,0 0-8 0,0 0 12 16,0 0 4-16,0 0 1 0,0 0 0 0,0-5 0 16,4-1-3-1,-4-6-1-15,3 6 0 0,1-6 0 16,-4 1-4-16,0 2-1 0,0-3 0 0,0 0 0 16,0-3-8-16,-4 7 0 0,4-4 0 0,0 3 8 0,-3-9-8 0,3 13 0 0,0-10 9 15,0 3-9-15,-4 0 0 0,4-5 9 0,0 5-9 16,0-6 0-16,0 9 0 0,0-2 0 0,0-7 0 0,0 3 0 15,4 7 0-15,-1-1 0 0,1 3 0 0,3-6 0 16,-4 6-12-16,4 0 12 0,4 0-13 0,0 6 5 16,-1-5-16-16,4 10-2 0,4-5-1 0,0 6 0 15,6 0-34-15,-3 0-7 0,1 0-2 16,-1 6 0-16,3-6-65 0,-2 2-13 0,2 4-2 16</inkml:trace>
  <inkml:trace contextRef="#ctx0" brushRef="#br0" timeOffset="13482.75">17406 7137 850 0,'0'0'17'0,"0"0"6"15,0 0-23-15,0 0 0 0,0 0 0 0,0 0 0 16,0 0 107-16,0 0 17 0,0 0 3 0,0 0 1 0,0 0-103 0,0 0-25 0,0 0 0 16,-7 0 0-16,7 0 56 0,0 0 7 15,-7 6 1-15,3 6 0 16,1-6 0-16,3 0 0 0,-4 5 0 0,4 1 0 15,-3-3-24-15,-1 3-4 0,1-1 0 0,-4 1-1 16,3 6-25-16,1-9-10 0,-4 2 8 0,0 1-8 0,3 0 8 0,1-6-8 0,-1 0 8 0,0 5-8 16,4-11 0-16,0 0 8 0,0 0-8 0,0 0 0 15,0 0 8-15,0 0-8 0,0 0 8 0,0 3-8 16,0-3 0-16,0 0 0 0,0 0-9 0,0 0 9 16,0 6-10-16,4-3 10 0,0 6-8 0,-1-3 8 15,4-6-8-15,-3 6 8 0,3-6-8 0,0 0 8 16,0 0-33-16,-7 0-2 0,0 0 0 15,7 6 0-15,-4-6 35 0,4 0 0 0,4 0 0 0,-4 6 0 16,0-6 0-16,0 5 0 0,0 1 0 16,0 0 0-16,-3-3 0 0,-1 3 0 15,-3-6 0-15,4 6 0 0,-1 0 0 0,-3 0 0 0,0 5 0 0,0-5 0 16,0 6 0-16,0-3 0 0,-3 3 0 0,-1-1 0 16,1 1 36-16,-1 0 13 0,1 0 3 0,-4-1 1 15,0 10-33-15,0-15-8 0,0 6 0 0,3-1-1 16,0-5 27-16,1-3 6 0,3-3 0 0,0 0 1 15,0 0-28-15,0 0-5 0,0 0-2 0,0 0 0 16,-4 3-1-16,4-3 0 0,-7 3 0 0,0-6 0 16,7 3-27-16,-7-3-6 0,4 0 0 0,-1-3-1 15,1-5-159-15,-1 5-32 0</inkml:trace>
  <inkml:trace contextRef="#ctx0" brushRef="#br0" timeOffset="14003.295">17709 7352 1465 0,'0'0'30'0,"0"0"9"0,0 0-31 0,0 0-8 0,0 0 0 0,-7 0 0 15,0 0 91-15,4 6 17 0,3-6 3 0,-7 0 1 16,0 6-54-16,0-6-10 0,0 0-3 0,0 5 0 16,-1 1-25-16,1-6-4 0,0 9-2 0,0-3 0 15,0 0-14-15,0 6 8 0,4-6-8 0,-4-1 0 16,3 13 0-16,1-9 0 0,-1 3 0 0,1-1-10 16,3 7 10-16,0-6 0 0,0-6-9 0,0 3 9 15,3 2 0-15,-3 1-9 0,4 0 9 0,-1-6 0 16,1 0-10-16,-1-1 10 0,1 4-8 0,-1-3 8 15,4-3 0-15,0 0 0 0,0-3 0 0,0 0 0 16,0 0 0-16,4 0-8 0,0-3 8 0,-1 0 0 16,1 0 0-16,-1-9 0 0,-3 7 0 0,4-1 0 15,-4-6 0-15,4 0 0 0,-4-3 0 0,0 4 0 16,-4-1 0-16,1 0-12 0,-1-5 4 0,-3 5 0 16,4 3 8-16,-4-9-12 0,-4 7 12 0,1-4-12 15,3 3 4-15,-4 0 0 0,1 6 0 0,-4-5 0 16,0 5-28-16,3 0-6 0,-3 0-1 0,-4-3 0 15,4 9 66-15,-3 0 13 0,3 0 2 0,-4 0 1 16,1 6-39-16,-1 3 0 0,4-3 0 0,-4 0 0 16,4 0-33-16,0-1-2 0,0 1 0 0,0 6 0 15,4 0 44-15,-4 3 9 0,3-10 2 0,4 13 0 16,-3-9-40-16,3 0-7 0,0-3-1 0,0 2-1 0,3 4-140 16,4-6-28-16</inkml:trace>
  <inkml:trace contextRef="#ctx0" brushRef="#br0" timeOffset="14385.671">17946 7258 1337 0,'-7'17'28'0,"3"-2"6"16,1-3-34-16,3 0 0 0,0 5 0 0,-4 4 0 15,4-4 58-15,0 4 5 0,0 3 1 0,0-1 0 16,0-5 0-16,0 8 0 0,0-8 0 0,0 2 0 16,4 4-15-16,-4-18-2 0,3 6-1 0,-3-7 0 15,0 4-23-15,0-9-5 0,0 0-1 0,0 0 0 16,0 0-17-16,0-14 0 0,4 2 0 0,-1-6 0 16,1-5 0-16,-1 2-14 0,1-2 1 0,-1 2 0 15,1-3-31-15,-1-2-5 0,1 2-2 0,-4 7 0 16,3-7 59-16,-3 10 11 0,4-4 2 0,0 6 1 15,-1 0-22-15,-3 7 0 0,4-1 0 0,-4 6-8 16,0 0-1-16,0 0 0 0,3-3 0 0,-3 3 0 0,0 0-7 16,0 0-2-16,0 0 0 0,4 6 0 0,3-1 18 0,-4 10 0 15,4-3 0-15,-3 0 0 16,3 2 0-16,-4 4 0 0,4 0 0 0,1-1 0 16,-5 10 0-16,4-4 0 0,4 4 0 0</inkml:trace>
  <inkml:trace contextRef="#ctx0" brushRef="#br0" timeOffset="15830.657">18224 7272 608 0,'-10'12'25'0,"3"6"-25"31,0-12 75-31,0 5 9 0,0-2 3 0,3 3 0 16,-3-6-12-16,7-6-3 0,0 0 0 0,-3 6 0 15,3-6-27-15,0 0-5 0,0 0-2 0,0 0 0 0,0 0-11 0,0 0-3 0,0 6 0 0,0-6 0 16,0 11-24-16,0-11 8 16,0 6-8-16,3 0 0 0,1 3 0 0,-1 3 8 0,8 0-8 0,-8 5 0 15,4 1 12-15,-3-3-2 0,-1 2-1 0,-3 7 0 16,4-4-9-16,-4-2 10 0,0 5-10 0,0-11 10 15,-4-3-2-15,4-3 0 0,0-6 0 0,-3 6 0 16,3-6 7-16,-4 6 1 0,4-6 0 0,0 0 0 16,0 0 12-16,0 0 4 0,0 0 0 0,0 0 0 15,-7-6-13-15,7 6-3 0,-3-6 0 16,-1-3 0-16,4 0-27 16,4-5-5-16,-4 2-2 0,3 0 0 15,1-6-15-15,3 7-3 0,-4-4-1 0,4 3 0 0,-3-5 37 0,3 8 16 0,0-3 0 0,0 6-1 16,0-6-15-16,-3 6-10 0,3 1 2 0,0-1 0 15,-4-3 8-15,-3 6 0 0,4-3 0 0,-4 6 0 16,0 0 0-16,0 0 0 0,0 0 0 0,0 0 0 16,0 0 0-16,0 0 11 0,0 0-3 0,0 0 0 15,0 0-8-15,3 0 0 0,-3 0 0 0,7-3 0 16,-7 3 0-16,4 3 0 0,-4-3 0 0,7 3 0 16,-3 3 0-16,-1 3 0 0,4 2 0 0,-3 1 0 15,-1 0 8-15,-3 0-8 0,4-1 12 0,-1 10-4 16,-3 0-24-16,4 2-4 0,-4 1-2 0,0-4 0 15,0-8 49-15,0 0 9 0,-4-6 3 0,4 0 0 0,-3-6-11 0,3 11-3 16,3-5 0-16,-3-3 0 16,0-3-71-16,0 0-14 0,7 0-4 0</inkml:trace>
  <inkml:trace contextRef="#ctx0" brushRef="#br0" timeOffset="16298.646">18538 7443 1578 0,'0'0'44'0,"0"0"12"0,-3 3-45 0,3-3-11 0,0 0 0 0,-4 6 0 16,4-6 48-16,0 6 7 0,4 0 1 0,-4-6 1 15,3 5-45-15,1 1-12 0,3 0 0 0,-3 0 0 16,3-6 0-16,-4 0 0 0,4 0 0 0,0-6 0 15,0 6 32-15,4-12 4 0,-4 4 0 0,4-1 1 16,-4 0-21-16,3-3-5 0,-3 0-1 0,0 1 0 16,-3-4-10-16,3-3 0 0,-4 12 0 0,1-5 0 15,-1 5-9-15,-3 6-4 0,0 0-1 0,0 0 0 16,0 0-1-16,0 0 0 0,0 0 0 0,0 0 0 16,0 0-1-16,-7 0 0 0,7 0 0 0,-10 0 0 15,3 0 16-15,0 6 0 0,-4 0 0 0,1-1 10 16,3 7 2-16,-4-6 0 0,0 3 0 0,1 3 0 15,3-6 18-15,-4 5 4 0,1 1 1 0,2-6 0 16,1 6-19-16,0-6-4 0,4 2-1 0,-4 4 0 16,3-6-11-16,4 6 0 0,-3-6 0 0,-1 0 0 15,4 2 16-15,0 4 2 0,0-6 0 0,4 6 0 16,-1-6-18-16,4 0 0 0,0-1 0 0,4 4 0 16,0-3-16-16,-1 0 4 0,4 0 0 0,0 0 0 15,0 0-15-15,1 0-2 0,2-6-1 0,1 5 0 16,3-5-6-16,-3-5 0 0,3 5-1 0,-4-6 0 15,5 0-124-15,-1-12-25 0</inkml:trace>
  <inkml:trace contextRef="#ctx0" brushRef="#br0" timeOffset="16584.469">18842 6752 1052 0,'3'27'44'15,"1"-4"-35"1,3 4 63-16,-3 2 13 0,-1 0 3 0,4 10 0 16,-3-1 3-16,-1 3 1 0,1 3 0 0,-1 6 0 15,1-9-37-15,-4 3-7 0,0 0-2 0,0-11 0 16,0 2-18-16,0-3-4 0,0 9-1 0,0-8 0 15,3 2-15-15,-3-8-8 0,4 8 10 0,-4-18-10 16,0 4-12-16,3-9-8 0,-3 0-1 0,4 2-1 16,-1-8-126-16,-3 3-26 0,4 0-5 0</inkml:trace>
  <inkml:trace contextRef="#ctx0" brushRef="#br0" timeOffset="17215.741">19840 7278 1552 0,'-10'-3'44'0,"-1"0"10"15,0 0-43-15,1-2-11 0,3 2 0 0,-4 0 0 16,1-3 52-16,-1 0 9 0,0 6 2 0,1 0 0 15,-1-6-15-15,1 6-4 0,-1 0 0 0,1 6 0 16,3-6-25-16,-4 6-6 0,4 0-1 0,0-3 0 16,0 3-2-16,3 2-1 0,-3 1 0 0,4 9 0 15,3-6-9-15,-4-4 0 0,4 7 0 0,-3 0 0 16,3-3 0-16,0-1 0 0,0 1 0 0,3 0 0 16,-3-3 0-16,4 2 0 0,-1-11 0 0,1 12 0 0,-1-6 0 0,4-6 0 15,0 6 0-15,-3-6 0 0,3 0 0 0,4 0 0 0,-4 0 0 0,0-6 0 31,3 0-20-31,1 0-5 0,-4 0-2 0,3 1 0 16,-3-7-8-16,4 3-1 0,-4-3-1 0,4 0 0 0,-4 1 37 0,0-1 0 0,0-3 0 0,0 6 0 16,-4 6-59-16,5-2-4 15,-1-1-1-15,-7 6 0 0,0 0 0 0,0 0 0 16,0 0 0-16,3 6 0 0,1-1 52 0,-1 4 12 16,-3 9 0-16,0-6 0 0,0 5 0 15,0 4 0-15,-3 2 0 0,3 1 0 0,-4-3 0 0,-3 2 0 0,4-5 0 0,-5 2 0 16,5-2 48-16,-1-6 13 0,1 5 3 0,-1-2 0 15,4-3 0-15,-3-6 0 0,3-6 0 0,0 0 0 16,0 0-56-16,0 0-8 0,7 0 0 0,-4 0-10 16,8-6-142-16,0 0-28 0</inkml:trace>
  <inkml:trace contextRef="#ctx0" brushRef="#br0" timeOffset="17966.384">20574 6887 596 0,'0'0'25'0,"0"0"-25"15,0 0 71-15,0 0 9 0,0 0 1 0,0 0 1 16,0 0 3-16,-4 6 1 0,4-6 0 0,0 0 0 16,0 6 4-16,0-6 1 0,0-967 0 0,-3 1943 0 15,-1-964-22-15,4-6-4 0,-3-1-1 0,3 7 0 16,-4 6-6-16,4 2-2 0,0 10 0 0,0-4 0 16,0 10-43-1,0 2-13-15,0 0 0 0,4 15 8 0,-4-3-8 16,0 0 0-16,0 0 0 0,0-15 0 0,0-3 0 0,-4 4 0 0,4-4 0 0,0-3 8 15,-3 4-8-15,3-7-10 0,0 4 10 0,0 2-13 16,0-9-32-16,0 1-7 0,3-6 0 16,-3 2-1-16,0-8-9 0,4-6-2 0,-1 0 0 0</inkml:trace>
  <inkml:trace contextRef="#ctx0" brushRef="#br0" timeOffset="18527.632">20507 6617 1393 0,'-14'0'28'0,"14"0"9"0,0 0-29 15,0 0-8-15,0 0 0 0,0 0 0 16,-7 0 52-16,7 0 10 0,0 0 2 0,0 0 0 16,0 0 0-16,0 0 0 0,0 0 0 0,0 0 0 0,0 0-20 0,-4 6-3 0,4-6-1 0,0 0 0 15,0 11-27-15,0-5-5 0,0 3-8 0,0-3 11 16,4 6-11-16,-1 0 0 0,1-1 0 0,-1 1-11 16,4 0 11-16,0 3 0 0,4-4 0 0,0 7-8 15,-1-3 8-15,1 2 0 0,3-5 0 0,-3 6 0 16,3-7 0-16,-4 1 0 0,4 3 0 0,4-3 0 15,-7-1 0-15,3-5 0 0,-4 6 0 0,4-3 0 16,-3 3 0-16,3-1 12 0,-3-5-2 0,3 6-1 16,0 0-9-16,0 3-12 15,0-4 2-15,4 7 1 0,-4 0 9 0,0 2 0 0,4-2 0 0,-1 5 0 16,-6-2 0-16,3 2 0 0,-3 1 0 0,-1 2 0 16,-3-2 0-16,0 2 0 0,0 4 0 0,-3-4 0 15,-4 9 0-15,0 4-8 0,0-4 8 0,-4-9-12 16,1 4 1-16,-1 2 0 0,-6-8 0 0,3 2 0 15,-8-2 11-15,1 5 0 0,0 3 0 0,-7 1 0 16,0 2 0-16,0-14 16 0,3 2-4 0,-3 1-1 16,0-13 5-16,3 1 0 0,4-3 1 0,-4-3 0 15,4 0 6-15,-3-6 1 0,3-6 0 0,-1 0 0 16,1 0-5-16,0-3-1 0,4-5 0 0,-5 5 0 16,8-3-43-16,-3-6-9 0,3 1-2 0,3 2 0 15,1-3-132-15,3-2-26 0,0 2-6 16</inkml:trace>
  <inkml:trace contextRef="#ctx0" brushRef="#br0" timeOffset="18814.011">21103 7414 1717 0,'0'0'48'16,"0"0"12"-16,0 0-48 0,0 0-12 0,0 0 0 0,0 0 0 15,0 0 0-15,0 0 0 0,4 5 0 0,3 1 0 16,0-6-40-16,3 12-1 0,1-12 0 0,3 6 0 15,0-6-19-15,0 0-3 0,4 0-1 0</inkml:trace>
  <inkml:trace contextRef="#ctx0" brushRef="#br0" timeOffset="19600.465">21396 6952 1394 0,'0'0'59'0,"0"0"-47"15,-4 3 5-15,1 6 2 0,3-9 0 0,0 12 0 16,0-7 19-16,0 7 4 0,0 6 1 0,3-9 0 15,1 8 11-15,-4 1 2 0,4 0 1 0,-1 2 0 16,-3 10-21-16,4-10-5 0,-1 9-1 0,-3 4 0 16,4-4-16-16,-4 1-3 0,0 8-1 0,-4-12 0 15,4 10-10-15,-3-10 10 0,3 3-10 0,-4-2 10 16,1 2-10-16,3-5 12 0,-4 2-12 0,0-2 12 16,1-7-12-16,3 4 0 0,-4-3 0 0,1-1 8 15,-1-2-8-15,4-6 0 0,0 0 9 0,-3 2-9 16,3-5 0-16,0-6 0 0,0 0 0 0,0 0 0 15,0 0-10-15,0 0 10 0,0 0-12 0,3-12 12 16,1-2 0-16,-1-4 12 0,1 1 0 0,-1-10 0 16,1 4-12-16,0-1-16 0,-1-8 3 0,1-4 1 15,-1 4-2-15,1-9 0 0,-1 3 0 0,1-6 0 16,-4 2 14-16,3 4 0 0,-3-6 0 0,0 6 0 16,0 3 0-16,0 2 0 0,0 10 0 0,0-7 0 15,0 10 15-15,0 8-1 0,0-6 0 0,0 13 0 0,0-4 7 16,0 6 2-16,0 3 0 0,0 0 0 0,0 0-5 0,0 0-1 15,0 0 0-15,0 0 0 0,-3 6-17 0,3 5 0 0,-4 1-8 16,4 0 8-16,0 0-8 0,0 2 8 0,4 4 0 0,-4 0-9 16,3-7 9-16,-3 4 0 0,4 3 0 0,-1-6 0 15,1-1 0-15,-1-2 0 16,4 3 0-16,-3-6 8 0,3 0-8 0,0-6 8 0,0-6-8 16,4 6 8-16,-1-9-8 0,4-3 0 15,0 6 0-15,1-5 0 16,2-1-11-16,4-12-3 0,-3 4-1 0,3-4 0 15,-3 6 0-15,3 4 0 0,-7-10 0 0,0 13 0 16,0-4-10-16,-3 3-3 0,-4 0 0 0,4 6 0 16,-8 1-10-16,4-1-2 0,-3-6-1 0,-4 12 0 0,0 0-15 0,0 0-2 0,0 0-1 15,0 0 0-15,0 0 47 0,0 0 12 0,3 12 0 0,-3-1 0 16,0-5 0-16,-3 6 0 0,3 3 0 0,-4 2 0 16,1 1 49-16,-1 6 12 0,4-4 3 0,0 10 0 15,0 2-52-15,0-3-12 0,4 4 0 0,-1 2 0 16,4-3 0-16,-3 3 0 0,3 4 0 0,0-1 0 15,0-3 32-15,-4-2 3 0,4-1 1 0,-3-9 0 16,-1 1-25-16,5-9-11 0,-5 2 10 0,4 1-10 16,0 0-15-16,0-1-9 0,0-2-1 15,0 14-1-15,0-14-57 0,0 0-11 0,1 5-2 16</inkml:trace>
  <inkml:trace contextRef="#ctx0" brushRef="#br0" timeOffset="20805.479">22715 7390 1026 0,'0'0'28'0,"0"0"8"0,0 0-28 0,0 0-8 0,0 0 0 0,0 0 0 16,0 0 40-16,0 0 6 0,-3 6 2 0,-1 0 0 15,1 6-10-15,3-7-2 0,0 13 0 0,0-6 0 16,0 8-14-16,0 4-3 0,3-1-1 0,-3 16 0 16,4-10 2-16,-4 9 1 0,3-5 0 0,1 5 0 15,-1 3-3-15,1-6-1 0,-1 3 0 0,-3 1 0 16,4-1-1-16,-4 3-1 0,0-6 0 0,4 4 0 16,-4-7-23-16,0-3-5 0,0 4-1 0,0-4 0 15,-4-8 46-15,4-4 10 0,-4 1 2 0,1-3 0 16,-1-4-11-16,1-2-1 0,3 0-1 0,0-9 0 15,0 0-5-15,0 0-1 0,-7 0 0 0,7 0 0 0,0 0-5 16,-4 6 0-16,4-6-1 0,0 0 0 16,-7-6-3-16,0 6-1 0,0-6 0 0,4 0 0 0,-4-3-15 15,3-2 0-15,-3-1 0 0,3-6 0 0,-3-2 0 0,4-4 0 16,-1 1 0-16,1-4 0 0,-1-2 0 0,-3-1-8 16,7-2 8-16,-3 0 0 0,-4-4 0 0,3 4 0 0,1-9 0 15,-4 3 0-15,3-6 0 0,-3 0 0 0,3-4 8 0,1 10-8 16,-4-9 0-16,3 9 0 15,1 0-13-15,-1 0 4 0,4 2 9 0,0 4 0 0,0 3 0 0,0-7 0 16,4 10 0-16,-1-1-10 0,1 4 10 16,3-1-10-16,-4 4 10 15,4 2 0-15,1 6 0 0,-1 1-8 16,0 5 8-16,0 0-12 0,3 0 12 0,4 0-12 0,1 12-4 0,2-3-2 0,1 6 0 0,3-3 0 16,0 5-6-16,4 1 0 0,-4 9-1 0,4-4 0 15,-8 7 14-15,4-7 11 0,-3 10-13 0,0-4 5 16,-4-2 8-16,0-3 0 0,-7 5 0 0,0-8 0 15,0 3 0-15,-3 5 0 0,-4-5 0 0,0 8 0 16,0-8 0-16,-4-1-10 0,1 4 10 0,-4-3-10 16,0-7 10-16,-8-2-8 0,5-6 8 0,-8 0-8 15,4 0 20-15,0 0 5 0,-4 0 1 0,-3-3 0 16,0 0-6-16,3-3 0 0,-3 0-1 0,4-3 0 16,2-6-11-16,1 7 0 0,4-7 0 0,-1 6-11 15,1-6-4-15,3 0-1 0,-1 7 0 0,1-4 0 16,4 3-19-16,3 6-4 0,0 0-1 0,0 0 0 15,0-6-108-15,3 0-21 0,4 0-5 0</inkml:trace>
  <inkml:trace contextRef="#ctx0" brushRef="#br0" timeOffset="21394.078">23114 7481 1337 0,'0'0'28'0,"0"0"6"0,0 0-34 0,0 0 0 0,0 0 0 0,-7 6 0 15,7-6 58-15,-7 0 5 0,3 0 1 0,4 0 0 16,0 0 44-16,-7 0 8 0,7 0 3 0,0 0 0 15,-7 0-88-15,0 6-18 0,7-6-3 0,-7 0-1 16,0 6 21-16,4 3 4 0,-5-1 1 16,5 4 0-1,-1-3-56-15,-3-3-11 0,4 0-3 0,-1 0 0 0,1 0 43 0,3-6 9 0,0 0 2 0,0 5 0 16,0 4-31-16,0 0-5 0,0 0-2 0,0 9 0 16,3-7 19-16,1-2 0 0,-4 3 0 0,3-3 0 15,1-1 0-15,-4 4-8 0,3-6 8 0,-3-6 0 16,0 0 0-16,4 6 0 0,-4-6 0 0,0 0 0 15,0 0 0-15,3 0 0 0,1 6 0 0,-4-6 0 16,0 0 0-16,0 0 0 0,0 0 0 0,7-6 0 16,0 0 0-16,0 0 0 0,4-6 0 0,-1-2 0 0,-3-1 0 15,4 6 0-15,-4-14 0 0,0 8 0 0,0-3 0 0,4 1 0 16,-8 5 0-16,4-9 0 0,-3 10 0 0,-1-1-12 0,1 0 12 16,-1-3-13-16,-3 7 2 0,0-1 1 0,-3 3 0 0,-1 0 0 15,4 6 10-15,-3-6 0 0,-4 0 0 16,0 6-8-16,0 0 8 0,0 0 0 0,-4 0 0 0,4 0 0 15,-4 0 0-15,1 6 9 0,-1-6-1 16,1 6-8-16,-1 0 16 16,0-6-3-16,1 3-1 0,3 3 0 15,0-3-12-15,0 3 0 0,0-3 0 0,3 2 0 16,4-5 0-16,-3 12-10 0,3-12 2 0,-4 6 0 16,8 0-24-16,-1 6-4 0,8-1 0 0,-4 4-1 15,3-3-87-15,1-6-18 0</inkml:trace>
  <inkml:trace contextRef="#ctx0" brushRef="#br0" timeOffset="21842.509">23361 7499 1147 0,'-11'6'24'0,"11"-6"5"0,-7 6-29 16,0-1 0-16,4 4 0 0,-4 3 0 0,0-6 94 0,0 0 13 0,-1 6 2 0,1-7 1 16,0 7-26-16,4-3-6 0,-1 3-1 0,1 0 0 15,-1-1-24-15,4-2-5 0,0 0 0 0,0 3-1 31,0-4-31-31,4 4-7 0,-1 0-1 0,1 0 0 0,3-3 9 0,0 8 2 0,0-11 0 0,4 6 0 16,-1-6-31-16,1 0-5 0,-1 2-2 0,1-5 0 16,3 0 19-16,-3 0 0 0,3-3 0 0,-4-3 0 15,1 0 0-15,-4 0-20 0,4-2 4 16,-4 2 0-16,0-3 16 0,0 0 0 0,-4 0 0 16,1-6 0-16,-1 3 0 0,-3-5 11 0,0 5-2 0,0-3 0 15,0-6-1-15,-3 4 0 0,3-1 0 16,-4 0 0-16,4-2-8 0,-3-1 0 15,-1-2 0-15,1 8 8 0,3-6-8 0,-4 1-9 0,1 8 9 0,-1-3-13 16,4 0-11-16,-3 0-3 16,-1 4 0-16,1 2 0 15,3 0-109-15,0 0-23 0,0 6-4 0</inkml:trace>
  <inkml:trace contextRef="#ctx0" brushRef="#br0" timeOffset="22339.63">23626 7437 1552 0,'0'0'44'0,"0"0"10"0,-4 6-43 15,0 3-11-15,1-3 0 0,-1 2 0 0,1 7 53 0,3-3 9 0,-4 0 2 0,4-1 0 16,-3 10-52-16,3-9-12 0,0 5 0 0,0 4 0 16,0-3 30-16,0-1 3 0,0-2 1 0,0 0 0 15,0-1-22-15,0-2-4 0,-4 0 0 0,4-6-8 32,0 0 12-32,0 0-4 0,0-6 0 0,0 0-8 0,0 0 20 0,0 0-4 0,0 0 0 0,0 0 0 15,0 0 28-15,0 0 4 0,0 0 2 0,0 0 0 16,-3-9-29-16,-1 0-5 0,1 3-2 0,-1-6 0 15,4-5-14-15,-3 2 0 0,3 3 0 0,0-5 0 16,0 5 0-16,0-3 0 0,3-3 0 0,-3 7 0 16,4-1 0-16,-4 0 0 0,0-5 0 0,0 8 0 15,0 3 0-15,0-6 0 0,0 6 0 0,0-6 0 16,3 4 0-16,-3 2 0 0,4 3 0 0,-1-3 0 16,-3 3 0-16,4-3 0 0,-1-6 0 0,1 6 0 15,-1 6-17-15,4-5-7 0,-3-7 0 0,3 9-1 16,4-3-17-16,3 0-3 0,-4 0-1 15,8 0 0-15,-4 0-9 0,4 1-1 0,3-1-1 16,-3 6 0-16,6-6-7 0,-3 6 0 0,1-6-1 0,2 6 0 16,1 0-19-16,0-6-3 0,-1 6-1 0</inkml:trace>
  <inkml:trace contextRef="#ctx0" brushRef="#br0" timeOffset="22979.782">24412 7487 851 0,'0'0'36'0,"0"0"-36"32,0 0 102-32,4 6 14 0,3 0 2 0,0-6 1 15,0 0-37-15,0 6-7 0,4-6-2 0,-4 0 0 16,3 0-7-16,1-6-2 0,3 6 0 0,0-6 0 0,-3 0 0 0,-1 0 0 0,1-6 0 16,-4 7 0-16,0-1-51 0,0 3-13 0,-4-3 0 0,4 3 0 15,-3 0 0-15,0-3 0 0,-4-6 0 0,3 6 0 16,-3 1 0-16,0-7 0 0,0 6 0 0,-3 0 0 31,-1 0-48-31,0 3-13 0,-3-3-3 0,0 6 0 0,0 0 52 0,0-6 12 0,0 6 0 0,-3 0 0 16,-1 0-54-1,0 6-8-15,-3-6-2 0,0 9 0 0,0 0 103 0,4-3 20 0,-5 3 4 0,5 2 1 16,-1 7-64 0,1-6 0-16,-1 3-9 0,4 2 0 0,0 1 9 0,0-3 12 0,3 8-2 0,1-11-1 15,3 0-1-15,0-1-8 0,3-5 12 0,-3 3-4 16,7 3 3-16,1-6 0 0,2 11 0 0,4-8 0 15,0 0-11-15,4 3 8 0,3-4-8 0,-3 4 8 16,-1-6-8-16,5-6 10 0,-5 6-10 0,1-6 10 16,-1 0-30-16,1-6-5 0,0 0-2 0,-4 0 0 15,0-5 2-15,4 2 0 0,-4-6 0 0</inkml:trace>
  <inkml:trace contextRef="#ctx0" brushRef="#br0" timeOffset="23517.559">24363 7149 608 0,'0'0'25'16,"0"0"-25"-16,0 0 56 0,0 0 7 0,0 0 1 0,0 0 0 16,3 3 51-16,-3-3 10 0,0 0 3 0,4 3 0 15,-4-3-52-15,0 0-9 0,0 0-3 0,7 0 0 16,-7 0 0-16,3 0 0 0,5 0 0 0,-5 0 0 15,4-3-51-15,-3 0-13 0,-1-6 0 0,4 6 0 16,-3 0 54-16,3-3 8 0,0 1 2 0,-4-1 0 16,4 0-52-16,-3 6-12 0,3-6 0 0,-7 6 0 15,0 0 0-15,0 0 0 0,0 0 0 0,4 6 0 32,-4-6-24-32,0 0-7 0,7 0-1 0,-7 0-1 0,0 0 33 0,0 0 0 0,0 0 0 0,0 0 0 15,0 0-10-15,0 0 10 0,7 0-8 0,-7 0 8 16,0 0 0-16,0 0 0 0,0 0 0 0,0 0 0 15,0 0 0-15,0 0 0 0,3-6 0 0,-3 6 0 16,0 0-27-16,0 0 0 0,7 6 0 0,-3 0 0 16,-1 5 73-16,1-5 14 0,-4 3 4 0,3 9 0 15,1-12-64-15,-4 5-28 0,3 1 3 0,1-3 0 16,-1-3 40-16,1 3 8 0,0-1 1 0,-1-2 1 16,4 0-71-16,-3-6-14 0,-1 12-4 0,8-12 0 15,-1 6 0-15,8-6 0 0,0 6 0 0</inkml:trace>
  <inkml:trace contextRef="#ctx0" brushRef="#br0" timeOffset="23881.508">24821 6717 1637 0,'0'0'34'0,"-3"12"8"16,3-1-34-16,0-5-8 0,0 6 0 0,0 3 0 16,0 2 66-16,0 1 11 0,3 5 3 0,1 4 0 15,-1-4-23-15,1 4-4 0,0 2-1 0,-1 4 0 16,1-4-32-16,3 9-6 0,-4-2-2 0,1 2 0 15,-1-6 4-15,1 3 0 0,-4 1 0 0,3-4 0 16,-3-6 0-16,4 10 1 0,-4-4 0 0,3 3 0 16,-3-8-17-16,4 8 0 0,-1-11 0 0,1 2 0 15,-4 1-48-15,0 2-12 0,3-6-4 0,-3 10 0 16,4-10 0-16,0 1 0 0,-1-4 0 0,-3-2 0 16,7-3-20-16,-3-1-5 0,-1-5-1 0</inkml:trace>
  <inkml:trace contextRef="#ctx0" brushRef="#br0" timeOffset="24138.339">24709 7337 1314 0,'0'0'37'0,"0"0"8"15,0 0-36-15,0 0-9 0,7 3 0 0,-4 3 0 16,4-6 53-16,0 6 9 0,0-6 2 0,4 0 0 16,-4 6-8-16,7-6 0 0,-3 6-1 0,-1-6 0 15,4 5-28-15,0-5-6 0,4 0-1 0,-4 0 0 16,4 0-20-16,-4 0-13 0,4 0 1 0,-4 0 1 16,0 6 11-16,0-6 0 0,4 0 0 0</inkml:trace>
  <inkml:trace contextRef="#ctx0" brushRef="#br0" timeOffset="24528.647">25093 7414 1337 0,'0'5'56'15,"4"1"-44"-15,-4 6 41 0,3-3 9 0,1 0 2 0,-4 5 0 16,0 4 16-16,3-6 3 0,-3 0 1 0,0 2 0 15,4 4-45-15,-4-6-9 0,0-1-2 0,3 1 0 16,-3-3-14-16,0-6-3 0,0-3-1 0,0 0 0 16,0 0 10-16,0 0 1 0,0 0 1 0,0 0 0 15,0 0 13-15,0 0 2 16,0 0 1-16,0 0 0 16,0 0-8-16,-7-3-2 0,0-3 0 0,0 0 0 0,0-3-36 0,3-2-8 0,1-1-2 0,-1 6 0 15,-3-6 18-15,4-2 0 0,-1 2 0 0,-3 6 0 16,4-6 0-16,-1-3 0 0,-3 4 0 0,4 2 0 15,3 6 0-15,-4-9 0 0,4 6 0 0,0 0 0 16,-3 1 0-16,3-1 0 0,3 6 0 0,-3 0 0 16,0 0 0-16,0-9 0 0,0 9 0 0,4-3 0 15,3 0 0-15,-4 0 0 16,4 0 0-16,0 0 0 0,0-6 0 0,4 9 0 0,0-6 0 0,3 1 0 16,-4 5-32-16,4-6 0 0,0 0 0 15,-3 6 0-15,0-6-103 0,3 6-20 16,0-6-4-16</inkml:trace>
  <inkml:trace contextRef="#ctx0" brushRef="#br0" timeOffset="24991.837">25312 7419 1538 0,'0'0'44'0,"0"0"8"0,0 6-41 15,3 6-11-15,-3-6 0 0,4-3 0 0,-4-3 38 0,3 6 6 0,1-3 0 0,3-3 1 16,0 3-7-16,0 0-2 0,4-3 0 0,-4 0 0 16,0 0-21-16,3 0-5 0,-3-3-1 0,4 0 0 15,-4 0-25-15,0-3-4 0,-3-3-2 0,3-3 0 16,0 6 22-16,-4-5 0 0,-3 2 0 0,4 3 0 15,-4-3-8-15,0 0 8 0,-4 3-10 0,4 6 10 16,-3 0-53-16,-4-5-5 0,-4 5-1 0,4 0 0 16,-4 0-4-16,4 0-1 0,-3 5 0 0,3 1 0 15,0 3 52-15,0-3 12 0,0 3 0 16,3 0 0-16,-3 2 0 0,3 1-11 0,1-6 11 0,3 3-10 16,-4 0 0-16,1 2 0 0,3 4 0 0,0-9 0 15,-4 6 10-15,4-6 0 0,0 3 0 0,0-4 0 16,0 7 15-16,0 0-2 0,0 0 0 0,4-6 0 15,-4-1-13-15,3 7 0 0,-3-6 0 0,4 3 0 16,-1-3 0-16,1 6 0 0,0-1 0 0,3-2 0 16,-4 3 0-16,4 0 0 0,0-1 0 0,4-5 0 15,-1 6 26-15,1-6 2 0,3-3 1 0,0 3 0 16,0 0-46-16,4-3-10 0,0 5-1 0</inkml:trace>
  <inkml:trace contextRef="#ctx0" brushRef="#br0" timeOffset="25774.716">26201 7414 1147 0,'0'0'24'0,"0"0"5"0,0 0-29 15,0 0 0-15,0 0 0 0,0 0 0 16,0 0 45-16,0 0 3 0,0 0 1 0,0 0 0 15,0 0-15-15,0 0-3 0,0 0-1 0,0 0 0 16,0 0-12-16,0 0-2 0,3 5-1 0,1 1 0 0,3 6-6 0,0-6-1 0,0-3 0 0,4 6 0 16,-4-6-8-16,0 3 0 15,0-4 0-15,-4 1 8 0,1-3 2 0,3 6 0 0,-4 0 0 0,4-6 0 16,-3-6 33-16,3 0 6 0,-3-2 2 16,3-1 0-16,0 0-31 0,-4-3-5 0,1 0-2 0,-1 1 0 15,1-1-13-15,-4 3 0 0,3-3 0 0,-3 6 0 31,0 1 0-31,-3-1 0 0,3 0 0 0,0 6 0 0,-4 0 0 0,-3-6-18 0,4 6 4 0,3 0 1 16,-11 0 1 0,4 0 0-16,0 0 0 0,0 6 0 0,-4-6 12 0,1 0-12 0,-1 6 12 0,4-6-12 15,-3 6 12-15,3-1 0 0,-4-5 0 16,4 6 0-16,-4 3 0 0,4-3 0 0,0 3 0 0,0 0 0 16,0-3 0-16,4-1 0 0,-1 1 8 0,-3 6-8 15,7-3 20-15,-4-3 0 0,4 3 0 0,-3-4 0 16,3 10-11-16,0-9-1 0,3 6-8 0,1-3 12 15,-1 2-12-15,1 7 0 0,3-6 0 0,0 0 0 16,0-7 0-16,0 1 9 0,0-3-9 0,0 3 8 16,4-3-8-16,0 6 0 0,-4-3 0 0,7 6-11 15,-4-12 11-15,4 11 0 0,-3-11 0 0,3 6 0 16,-3-6-9-16,-1 0 0 0,1 0 0 0,-1 0 0 16,4-6-37-16,1 0-7 0,-1 1-2 0,0-1 0 15,3 0-7-15,-2-6-2 16,-1 3 0-16</inkml:trace>
  <inkml:trace contextRef="#ctx0" brushRef="#br0" timeOffset="26509.182">26578 7384 908 0,'0'6'38'0,"0"3"-30"16,0 0 80-16,0 2 16 0,0 1 3 0,0 0 1 15,0-3-32-15,0 3-5 0,0 5-2 0,0-5 0 16,0 0 33-16,0-3 6 0,-3 8 2 0,3-5 0 16,-4 0-47-16,4-1-10 0,-3-2-1 0,3 3-1 15,-4-6-15-15,1 0-4 0,3-6 0 0,0 0 0 16,0 0-9-16,0 0-3 0,0 0 0 0,0 0 0 15,0 0-7-15,0 0-1 0,0 0-1 0,0 0 0 16,0 0-11-16,0 0-16 0,0 0 4 0,0 0 1 16,3-6-9-16,-3 0-3 0,4-3 0 0,-4 6 0 15,3-6 5-15,-3 4 1 0,4-1 0 0,-4 0 0 16,3 0 6-16,1 6 2 0,-1-6 0 0,1 0 0 16,-4 6 9-16,0 0 0 0,7-3-9 0,-7 3 9 15,0 0 0-15,3-3 0 0,-3 3-9 0,7 0 9 16,-3-6-28-16,3 6-3 0,-3-3 0 0,-1 3 0 15,4-2 50-15,-7 2 9 0,4 0 3 0,3 0 0 16,-4 0-50-16,4 0-9 0,-3 2-3 0,3-2 0 16,-4 0 31-16,1 3 0 0,3 3 0 0,-3-3 0 0,-1 0 0 0,1 3 0 0,-1 0 0 15,-3 0 0-15,4 0 0 0,-4 0 0 0,0-1 0 16,0 4 0-16,0-9 24 0,0 0 10 0,0 0 2 16,0 0 1-16,0 0-21 0,0 0-5 0,0 0-1 0,0 0 0 15,0 0-10-15,0 0 12 0,0 0-12 16,3-9 12-16,1 9-1 15,3-5 0-15,-4-1 0 0,1 0 0 0,-1 0-11 16,4 0-12-16,1-6 2 0,-5 3 1 0,4 4 9 16,-3-1 12-16,3 0-2 0,-4 6-1 15,1-6-9-15,-4 6-12 0,3 0 2 0,-3 0 1 0,0 0 9 0,0 0 12 0,7-6-2 0,-7 6-1 16,0 0-9-16,0 0 0 0,0 0 0 0,4 6 0 31,-1-6-49-31,1 6-12 0,-1 0-3 0,1-3 0 0,-1 3 86 0,5-1 17 0,-5 4 3 0,1 0 1 16,-1-3-18-16,1 0-3 0,-1 0-1 0,1 0 0 15,-1-1-21-15,4 1 0 0,0 0 0 0,0 0 0 16,0 0 0-16,0 3 0 0,4-9 0 0,-4 6 0 16,0 0 0-16,0-6 0 0,0 5 0 0,0 1 0 15,0-6 0-15,0 0 0 0,1 0 0 0,-1-6 0 16,3 1-47-16,-3-1-13 0,4 0-4 0,-1-9 0 16,1 6-51-16,0-5-10 0,-1-4-3 0</inkml:trace>
  <inkml:trace contextRef="#ctx0" brushRef="#br0" timeOffset="27139.438">26988 6887 1220 0,'-15'-17'34'0,"1"-1"9"0,4 3-35 0,-1 4-8 0,4-1 0 0,4 0 0 16,-1 0 47-16,0 3 7 0,1 4 2 0,3-4 0 15,-4 3-5-15,4 6-1 0,0 0 0 0,0 0 0 16,0 0-13-16,0 0-2 0,0 0-1 0,0 0 0 16,7 6 6-16,1 6 2 0,-5-1 0 0,4 1 0 15,-3 0 9-15,3 8 1 0,0 4 1 0,-4-6 0 16,1 5-24-16,-4 9-5 0,3-2 0 0,1 2-1 16,-4 6 0-16,3 4 0 0,-3-4 0 0,0 18 0 15,4-12 5-15,-4 3 2 0,0-3 0 0,0 0 0 16,0-15 3-16,3 10 1 0,-3-7 0 0,0-12 0 15,4 7-34-15,-4-12-12 0,4 2 0 0,-1-5 0 16,1 0 12-16,-1 0 0 0,1-1 0 0,3 1 0 16,-4-6 10-16,1 3-10 0,-1-9 8 0,-3 0-8 15,7 0 9-15,0-9-9 0,0 3 10 0,0-3-10 16,1-5 0-16,-1-4 0 0,0 0 0 0,3-2 0 16,-3 2 24-16,4-3 0 0,-4 4-1 0,0-1 0 15,0 1-23-15,0-4 0 0,0 3 0 0,-3 7 0 16,3-1 0-16,-4 0-13 0,1 0 5 0,-1 3 8 15,1 4-17-15,-4-1 4 0,0 6 1 0,0 0 0 16,0 0 12-16,3 0 0 0,-3 0 0 0,7 0-9 16,-3 0-25-16,3 0-5 0,0 0-1 0,0 6 0 15,0-6 13-15,4 5 3 0,-4 1 0 0,3 0 0 0,5 9 24 0,-5-9 0 16,1 0 0-16,-4 5 0 0,3-5 0 0,-3 6 0 0,4 0 0 16,-4 3 0-16,0-4 0 0,0 10 0 0,-3-6 0 0,-1 5 0 15,-3-2 0-15,-3-1 0 0,-1 4 0 16,-3-3 0-16,0-1 0 0,0-2 0 15,0 3 0-15,-7 5 0 0,0-8 0 0,0-3 14 16,3-1-2-16,-3-5 0 0,3 0-12 16,1 0-16-16,-1-6 3 0,1 0 1 15,-1-6 12-15,0 0 0 0,-3 0 0 0,4-8 0 16,-1-1-54-16,-3 0-8 0,3-8-2 0,-3-1 0 0,4 4 47 0,3-4 9 0,-4 1 8 0,4 2-12 31,0 0-139-31,3 7-28 0,4-1-5 0</inkml:trace>
  <inkml:trace contextRef="#ctx0" brushRef="#br0" timeOffset="27785.271">27714 7408 665 0,'-14'11'28'0,"0"1"-28"15,-4 0 111-15,4-6 17 0,0 0 3 0,-4 0 1 16,4-1-55-16,0-2-10 0,0-3-3 0,0 0 0 16,0 0 20-16,3 0 3 0,1-3 1 0,-4 1 0 15,7-1-32-15,0 3-7 0,0 0-1 0,7 0 0 16,-8-3-38-16,8 3-10 0,-3 0 0 16,3 0 0-16,-7 0 0 0,7 0 0 0,0 0 0 0,-7 3 8 15,7-3-8-15,-4 3 0 0,-3 2 0 0,0 7-11 31,4-6 11-31,-4 6-12 0,3-6 12 0,-3 5-12 0,7 4 12 0,0-3 11 0,0 0-3 0,0-1 0 16,0-2 24-16,0 0 4 0,0-3 0 0,0 3 1 16,0-9 20-16,0 0 4 0,0 0 1 0,7 0 0 15,4 0-99-15,-1 0-20 0,1-9-4 0,-1 3-1 16,1 0 74-16,3-6 16 0,-3 1 2 0,-1-1 1 16,4 6-23-16,-3-12-8 0,0 7 0 0,-1 2 9 15,1 3-9-15,-4-6 8 0,0 0-8 0,0 7 8 16,0-1-8-16,-4 0 0 0,1 3 0 0,-4 3 0 15,0 0 0-15,0 0 0 0,0 0 0 0,0 0 0 16,0 0-12-16,0 6 1 0,0 3 1 0,0 8 0 16,0-5 10-16,0 6 0 0,0 8 0 0,0-8 8 0,3 5 10 15,-3 4 2-15,0-4 1 0,4-5 0 0,-4 2-9 0,4-2-1 16,-4-6-1-16,3 5 0 0,1-8-10 0,-4 3 0 16,3-6 0-16,1 0 8 0,-4-6-18 0,0 0-4 0,7 0-1 15,0 0 0 1,0-6-85-16,3 0-18 0,-3 0-3 0</inkml:trace>
  <inkml:trace contextRef="#ctx0" brushRef="#br0" timeOffset="28148.466">27820 7369 1060 0,'0'0'44'0,"0"6"-35"16,0 3 0-16,0-3 0 0,0 3 0 0,0 0 0 15,0-3 95-15,0 5 20 0,4 1 3 0,-4-6 1 16,3 3-62-16,-3 0-12 0,4-1-2 0,-1 10-1 16,1-6 21-16,-4-6 4 0,3 3 0 0,1 5 1 15,-1-5-61-15,4-3-16 0,-3 6 0 0,3-6 0 16,-4-1 53-16,4 4 8 0,-3-3 2 0,3-3 0 15,-3 0-34-15,-4-3-6 0,0 0-2 0,3 0 0 16,1 0-33-16,3 0-6 0,0-3-2 0,0 0 0 16,-4-3 49-16,1-3 10 0,3 4 1 0,-4-7 1 15,1 6-29-15,3-6-12 0,0-3 11 0,-3 4-11 16,3 5 0-16,-4-12-12 0,1 3 1 0,-1 4 0 16,1 2-18-16,-4 0-4 0,0-9-1 0,0 7 0 15,0-4-178-15,0-3-36 0,-4 1-8 0</inkml:trace>
  <inkml:trace contextRef="#ctx0" brushRef="#br0" timeOffset="28922.594">28159 7487 1148 0,'0'0'25'0,"0"0"6"0,3 6 1 0,1 0 0 0,-1 3-32 0,1-1 0 16,3 7 0-16,0-9 0 0,0 0 44 0,4-6 4 0,-4 0 0 0,3 0 0 16,1-6 0-16,-1-6 0 0,5-2 0 0,-5 2 0 15,8-6 4-15,-4-2 2 0,0 2 0 0,0-6 0 16,0-2-36-16,-7 2-7 16,4 1-2-16,-4-9 0 0,0 8-20 0,0-2-4 0,0 2-1 0,-3 1 0 15,-1 8-1-15,1-3-1 0,-4-961 0 0,0 1935 0 31,0-965-28-31,-7-3-6 0,-1 6 0 0,8 6-1 0,-7 0-3 0,0 3 0 0,-3 3 0 16,3 6 0-16,-7 0 20 0,3 5 3 0,-3-2 1 16,-4 3 0-16,1-1 43 0,-1 7 9 0,0-7 1 0,-3 16 1 0,4-13 31 15,-1 10 7-15,0-13 0 0,1 4 1 0,6-3-25 0,-3-1-4 16,3-2-2-16,-3 0 0 16,4 5-3-16,-1-8-1 0,1 0 0 0,-1-1 0 0,0 4-26 0,1-3 8 15,-1 0-8-15,4-6 0 0,4-1 8 0,-1 7-8 16,1-6 0-16,-1-3 8 0,4 3-8 0,0 0 0 15,0 0 0-15,0-6 8 0,0 0-8 0,4 6 0 16,-1-1 0-16,4 1-11 16,-3 0-14-16,3-6-3 0,0 3-1 0,0 0 0 15,3 0 29-15,1 0 0 0,0 3 0 0,3-3 0 0,-4 0 0 0,1-3 0 16,3 3 0-16,0-3 0 0,4 0 0 0,-1 0 0 16,1 0 0-16,0 0 0 0,-1-3 22 0,-3 3 10 15,4-6 3-15,3 3 0 0,0-3-35 0,-3-3-22 16,-4 3 3-16,4-5-451 15,-1-1-90-15</inkml:trace>
  <inkml:trace contextRef="#ctx0" brushRef="#br0" timeOffset="29500.594">28508 6432 943 0,'0'0'20'0,"0"11"5"0,0-2 1 0,0 3 1 15,0 6-27-15,0 5 0 0,4-5 0 0,-4 8 0 16,3-8 60-16,1 8 8 0,-4-2 0 0,3 8 1 0,4 3 27 0,-3-5 4 15,3 8 2-15,-4 0 0 0,4 1-22 0,0 2-5 16,0 9-1-16,0-6 0 16,-3 3-15-16,3 3-3 0,0-6-1 0,0 0 0 15,-3 3-27-15,-1 3-6 0,1 0-1 0,-1 0 0 0,1-9-10 16,-4 3-3-16,0-6 0 0,-4-2 0 0,4-4 0 0,0-8 0 16,0-10 0-16,0 1 0 0,-3-6 0 0,6 3 0 0,-3-12 0 15,0 0 0-15,0 0 16 0,0 0 4 0,0 0 0 0,0 0 0 16,0 0-28-16,4-6 0 0,-1 0 0 15,-3-9 0-15,4 3 0 0,-1-5-9 16,1-7 0-16,-1 4 0 16,1 2-15-16,3 0-4 0,0 4 0 0,-3-1 0 0,3 6 16 15,0-9 4-15,-4 13 0 0,4-7 0 16,-3 6 8-16,-1 0 0 0,4 3-9 0,-3 0 9 0,-4 3-18 0,3-3 1 0,5-3 0 0,-5 12 0 31,1-3-12-31,3 0-3 0,0 3 0 0,0 3 0 0,0 3 16 0,0-1 4 0,0 1 0 0,0 6 0 16,4-4 12-16,-4 10 0 0,3-3-10 0,1 2 10 15,-4-5 0-15,-4 2 0 0,4-2 0 0,-7 0 0 16,4-7 15-16,-1 4 4 0,-3 0 1 0,4 5 0 16,0-8-20-16,-4-6 0 0,3 6 0 0,1-1 0 15,-4-2-32-15,0-9-11 0,0 0-1 0,0 0-1 16,0 0-150-16,0 0-29 0,0-14-7 0,0 5-1 0</inkml:trace>
  <inkml:trace contextRef="#ctx0" brushRef="#br0" timeOffset="29964.382">28952 7449 1090 0,'0'0'24'0,"0"0"4"0,0 0 2 0,0 0 2 0,0 0-32 0,0 0 0 0,0 9 0 0,0-3 0 16,4 5 60-16,-4 1 7 15,4-6 1-15,-1 6 0 0,-3-9 6 0,4 5 2 0,3 7 0 0,-4-3 0 16,4-6-21-16,-3 0-4 15,-1 0-1-15,1-1 0 0,3 1-14 0,-7-6-2 0,7 3-1 0,-4 0 0 16,1 3 7-16,3-6 0 0,-3 0 1 0,-1-3 0 16,4-3-15-16,-3-3-3 0,3 4-1 0,0-7 0 15,-4 0 8-15,1-6 2 0,3 7 0 0,-7 2 0 16,3-3-32-16,-3 0-10 0,0-2 0 0,0 5 0 16,0 0 10-16,-3 3 0 0,3-6-9 15,-4 6 9-15,1 1-19 0,-4-1 1 16,3 0 0-16,-3 3 0 0,4 3-1 0,-4-3 0 15,7 3 0-15,-4 0 0 16,-3 3 9-16,0 0 2 0,0 9 0 0,0-7 0 0,-4 1 8 0,4 12 0 0,0-9 0 0,0 5 8 16,0 1-8-16,0 3 0 0,0-6 0 0,3 2 0 31,1-2-17-31,3-6-8 0,-4 6-2 0,4-6 0 0,-3 5 27 0,3-2 0 0,0 0 0 0,0 6 0 16,3-9 46-16,1 5 14 0,3-2 4 0,0 0 0 0,0 0-64 0,0-3 0 15,4 5-9-15,-4-5 0 16,7 0-6-16,-4-6-1 0,1 6 0 0,0-6 0 15,3 0-27-15,-4 0-5 0,1-6-2 0,-1 0 0 16,1 0-54-16,0 0-12 0,-4-2-1 0,3-1-1 16,1 0-34-16,-4 3-6 0,3-6-2 0,-2 1-344 0</inkml:trace>
  <inkml:trace contextRef="#ctx0" brushRef="#br0" timeOffset="30366.488">29224 7499 1270 0,'0'0'28'0,"0"0"5"0,0 0 2 0,0 0 1 0,0 0-28 0,0 0-8 0,0 0 0 0,0 0 0 16,0 0 76-16,0 0 15 0,0 0 2 0,0 0 1 15,0 0-29-15,0 0-5 0,-3 6-2 0,3 0 0 16,0-1-37-16,0 7-7 0,3-3-2 0,-3 3 0 16,4-6 9-16,-1 5 2 0,-3-2 0 0,4 0 0 31,-4 0 6-31,3 3 2 0,-3-6 0 0,0-6 0 0,0 0-19 0,0 0-3 0,0 0-1 0,0 0 0 16,0 0 4-16,0 0 0 0,0 0 0 0,0 0 0 15,0 0-4-15,0 0 0 0,0 0 0 0,0 0 0 16,0 0 14-16,0 0 2 0,0 0 1 0,0 0 0 15,0 0-11-15,0 0-2 0,0 0-1 0,0 0 0 16,0 0 0-16,0 0 0 0,0 0 0 0,0 0 0 16,0 0-11-16,0 0 0 0,0 0 0 0,0-6 8 15,-3 0 6-15,-1-6 1 0,1 3 0 0,-1-3 0 16,1-5-6-16,-1 5-1 0,4-11 0 0,-3 8 0 16,3 3-8-16,0-6 10 0,-4 4-10 15,4 2 10-15,0-6 3 0,-4 12 1 0,4-5 0 0,0-4 0 16,0 6-26-16,0 0-6 0,0-2-1 0,0 5 0 15,0 0 4-15,0 6 1 0,0 0 0 0,0 0 0 16,0 0-22-16,0 0-5 0,0 0-1 0,11 0 0 16,-4 0-16-16,4 0-3 0,-1 0-1 0,1 0 0 15,3 0 6-15,0 6 2 0,0-6 0 0,0 6 0 16,4-6-30-16,0 5-7 0,-4 1-1 0</inkml:trace>
  <inkml:trace contextRef="#ctx0" brushRef="#br0" timeOffset="31404.306">30011 7605 781 0,'0'0'16'0,"0"0"5"0,0 0-21 0,0 0 0 0,0 0 0 0,0 6 0 15,0-6 49-15,0 0 6 0,0 0 1 0,0 0 0 16,0 0 18-16,0 0 4 0,0 0 1 0,0 0 0 15,0 0 26-15,0 0 6 0,0 0 1 0,0 0 0 16,0 0-22-16,0 0-4 0,0 0-1 0,-7 0 0 16,0-6-41-16,3 0-8 0,-3-6-1 0,4 3-1 15,-1-3-34-15,1 7 0 0,-5-1 0 0,5 0 0 16,-4 0-26-16,0 6 1 0,3-6 0 0,4 6 0 16,0 0 16-16,0 0 9 0,0 0-10 0,-7 6 10 15,0 0-14-15,4 0 3 0,-4 0 1 0,0-1 0 16,-1 4-1-16,5 0 0 0,-4-3 0 0,3 3 0 15,1 3 11-15,-1-1 0 0,1-2 0 0,3 3 0 0,-4 0 0 0,1 5 0 16,3-11 0-16,0 6 0 0,0-9 0 0,0-3 0 16,0 0 0-16,3 3 0 0,-3-3 0 0,4 0 0 15,3 0 12-15,3 0-4 0,-3-6-8 0,8 6 0 0,-5-6 0 16,4 0 0-16,0 0 0 0,1-6 0 16,-1-2 0-16,0 8 0 0,-7 3-18 15,3 0 2-15,-3 3 0 0,-7 0 0 16,8 3 6-16,-8-3 2 0,3-6 0 0,-3 6 0 15,0 0 8-15,0 0 0 0,0 0 0 0,0 0 0 16,0 0-31-16,7-3-1 0,-7-3 0 0,0 6 0 0,0 0 32 16,0 0 0-16,0 6 0 0,4 0 0 0,-4 6 0 0,0-3 0 0,0 8 8 0,0-5-8 15,3-6 0-15,-3 6 10 0,0-1-10 0,4 4 8 16,-1-9-8-16,1 6 0 0,-1-6 0 0,1 5 0 16,3-2 0-16,0-3-16 0,3 0 4 0,-2 0 1 15,2 0-33-15,1-6-6 0,-1 0-2 16</inkml:trace>
  <inkml:trace contextRef="#ctx0" brushRef="#br0" timeOffset="31736.221">29736 7128 1340 0,'-7'-5'38'0,"3"-1"8"0,1-6-37 16,-1 6-9-16,4-6 0 0,0 6 0 15,0 6 40-15,0 0 7 0,0 0 1 0,0 0 0 0,0 0 0 0,0 0 0 0,0 0 0 0,0 0 0 16,0 0-20-16,4 6-3 0,3 0-1 0,3 6 0 15,1-6-4-15,-1 6 0 0,4-7-1 0,1 4 0 16,-5 9-19-16,4-6 0 0,-3 5 0 0,-1-2 0 16,5-3 0-16,-1-1 0 0,0 1 0 0,3 6 0 15,1-12-48-15,3 0-12 0,-3-1-4 0</inkml:trace>
  <inkml:trace contextRef="#ctx0" brushRef="#br0" timeOffset="32232.529">30660 7087 801 0,'7'18'34'0,"-4"-6"-34"16,1-6 90-16,0 5 11 0,-4-11 3 0,3 6 0 15,1 9-29-15,-4 2-6 0,0 1-1 0,0 3 0 16,0 2 23-16,0 1 4 0,0 2 1 0,-4-2 0 16,1 5-11-16,3-2-1 0,-4 2-1 0,0 3 0 15,1-2-51-15,3 8-9 0,0-6-3 0,3-2 0 16,-3 2-10-16,4-8-2 0,0 2-8 0,-1-3 12 15,1 1-12-15,3 0 0 0,0 2 0 0,0-8 0 16,-4-1 0-16,4-2 0 0,0 3-12 0,-3-7 12 16,-1-2-39-16,5-3-1 0,-5 0 0 0,1-3 0 15,3-3-156-15,-4-6-32 0</inkml:trace>
  <inkml:trace contextRef="#ctx0" brushRef="#br0" timeOffset="32767.984">30522 6896 1416 0,'0'0'29'0,"0"0"8"0,0 0-29 16,0 0-8-16,0 0 0 0,0 0 0 0,0 0 56 0,7 3 11 0,0-3 1 0,1 3 1 15,-1 0-20-15,0 0-4 0,0 3-1 0,3 0 0 16,-3 0-12-16,4-1-4 0,-4-5 0 0,0 6 0 16,0 0-3-16,0 0-1 0,0-6 0 0,0 6 0 15,0 3-1-15,0-6-1 0,0 6 0 0,4-4 0 16,-4 7-22-16,4-6 8 0,-1 6-8 0,1 2 0 15,-1 4 0-15,1 0 0 0,0-4 0 0,-1 1 0 16,4 6 0-16,0-9 0 0,4-1 0 0,-4 4 8 16,4 3-8-16,-1 5 9 0,1 1-9 0,0 2 10 15,-4-2 6-15,0 8 0 0,3-9 1 0,-6 10 0 16,0-10 2-16,-4 10 0 0,0 2 0 0,0-12 0 16,-4 10 0-16,-3-16 0 0,0 10 0 0,0-4 0 15,-3 10-4-15,-4-4-1 0,3 3 0 0,-3 1 0 16,0-4-6-16,0 1-8 0,0-7 11 0,0-2-11 15,-4 2 9-15,4-2-9 0,0-4 0 0,0 1 9 16,0-6-9-16,0 3 0 0,0-4 9 0,0-5-9 0,0 0 0 16,7-6 0-16,0 0 0 0,-7 6-8 0,7-6-5 0,-11 0-1 15,1-6 0-15,3 6 0 0,-4-6-6 0,1 0-2 0,-1 0 0 0,4 1 0 32,-4-7-23-32,4 6-5 0,0 0-1 0,0 3 0 15,-3-9-157-15,2 6-32 0</inkml:trace>
  <inkml:trace contextRef="#ctx0" brushRef="#br0" timeOffset="33208.282">31161 7590 1409 0,'0'0'29'0,"0"0"7"0,3 9-28 0,-3-9-8 0,4 6 0 16,-4-6 0 0,3 6 70-16,-3-6 13 0,0 0 2 0,0 0 1 0,0 0-18 0,7-6-3 0,-3 6-1 15,0-6 0 1,-1 0-45-16,1 6-10 0,-4 6-1 0,0-6-8 0,3 0 0 0,-3 0-11 0,4 0 0 0,-4 0 0 15,3 0-7-15,1 0-2 0,-1 0 0 0,1 6 0 32,-1 0-110-32,1-6-22 0,3 11-5 0</inkml:trace>
  <inkml:trace contextRef="#ctx0" brushRef="#br0" timeOffset="34186.639">31387 7308 953 0,'0'0'40'16,"0"0"-32"-16,0 0 39 15,0 0 7-15,0 0 2 0,0 0 0 0,0 0 6 0,0 6 2 0,3-1 0 0,-3 1 0 16,4 6 5-16,-1 3 2 0,1-9 0 0,-4 11 0 16,3-2-7-16,1 3 0 0,-4-1-1 0,3 10 0 15,-3-4-5-15,0 1-1 0,0 2 0 0,0 4 0 16,0-7-18-16,0 4-4 0,-3-4-1 0,3-2 0 15,0 8-2 1,-4-5-1-16,4 8 0 0,0-6 0 16,-3 4-10-16,3-1-1 0,0-2-1 0,0 2 0 0,0-2-4 0,0-4-1 0,0 1 0 15,0-4 0-15,3-8-14 0,-3 6 8 0,4-10-8 16,-4 1 0-16,0-9 0 0,0 0 0 0,0 0 0 0,0 0 0 16,0 0 0-16,0-9-12 0,3 1 1 0,-3-10 0 15,0-3-1-15,0-2 0 0,0-7 0 0,0-2 0 16,0-3 12-16,-3 2-12 0,-1-5 12 0,4 3-12 15,-3-3-4-15,-4 2 0 0,3 7-1 0,-3 3 0 16,0-7 5-16,4 4 2 0,-5-9 0 0,1 8 0 16,4 4-3-16,-1 2-1 0,-3-2 0 15,7 8 0-15,-3 1-1 0,3 5 0 0,0-3 0 0,0 3 0 16,0 6 3-16,3-5 1 0,1 5 0 0,-1-6 0 16,1 6 11-16,-1-3-8 0,-3 9 8 0,4-6-8 15,-4 6-24-15,0 0-4 0,0 0 0 16,0 0-1-16,0 0 14 0,0 0 3 0,7 0 1 0,-7 0 0 15,4 6 19-15,3 3 0 0,-4 3 0 0,1-6 0 16,-1 6 0-16,1 2 0 0,-1 4 0 0,-3 0 9 16,4 2 11-16,-1 4 1 0,1-7 1 0,-1 10 0 15,1-4 14-15,-4 1 4 0,3-9 0 0,1 8 0 16,-1-5 17-16,1-7 4 0,-1 7 1 0,1-9 0 16,3 3-34-16,-3-12-6 0,3 6-2 0,-4-6 0 15,4 0 13-15,-3-6 3 0,3-6 0 0,0 3 0 0,3 0-36 0,-2-5 0 16,2-4 0-16,-3 0 0 0,4-2 0 0,-4 8 8 0,0-12-8 15,0 7 10-15,0 2-10 0,0-3 0 0,-3 1 0 16,3 5 0-16,-4-3 0 0,1 4 0 0,-1-1 0 0,1 6 0 16,-4-9-19-16,3 9 1 0,-3 0 0 0,0 6 0 15,0 0 8-15,0 0 2 0,0 0 0 0,0 0 0 16,0 0 8-16,0 0-10 0,0 0 10 0,0 0-10 16,0 0 10-16,0 0 8 0,0 0-8 15,0 0 11-15,0 0-11 0,0 0 0 16,0 0 0-16,0 0 0 0,0 0 0 0,7 0 0 15,-7 0-8-15,7 0 8 0,-7 0 0 0,7 3 0 0,-3 0 0 0,3 3 8 16,-3 3-8-16,3 3 8 0,0 0-8 0,0-1 8 16,0 4-8-16,0 3 0 0,0-1 9 0,0 10-9 15,0 2 0-15,-4-2 0 0,5 2 0 0,-5 0 0 16,1 4-8-16,-1-10-4 0,-3 4 0 0,4 2 0 16,-1-5-3-16,4 8-1 0,0-6 0 0,4 4 0 15,-4-4-19-15,4-2-4 0,-1-1-1 0,-3-5 0 16,4 3-98-16,-4-4-20 0,3-5-4 0,-3-6-1 15,1 6 48-15,-5-7 10 0,1 1 1 0</inkml:trace>
  <inkml:trace contextRef="#ctx0" brushRef="#br0" timeOffset="34945.235">30625 7017 380 0,'0'0'16'16,"0"0"-16"-16,0 0 79 0,0 0 13 0,0 0 2 16,0 6 1-16,0-6-2 0,0 5 0 0,0 4 0 15,0-9 0-15,3 6-25 0,-3-6-6 0,0 6-1 0,0 6 0 16,4-6-6-16,-4 0-2 0,0-6 0 15,0 8 0-15,3 1-9 0,-3 6-3 0,4-9 0 0,-4-6 0 16,0 0-5-16,0 0-2 0,0 0 0 0,0 12 0 16,0-7-16-16,3 7-3 0,-3 9-1 0,0-4 0 15,4 1-2-15,-4 3 0 16,0 2 0-16,3-2 0 16,-3 2 11-16,0 1 1 0,0-1 1 0,0 4 0 15,0-1-4-15,0-2-1 0,0-1 0 0,0 1 0 0,0 2-4 16,4-2-2-16,-4-4 0 0,0 4 0 15,3-7-4-15,-3-2-1 0,0-3 0 0,0 6 0 0,0-1-9 0,0-5 0 0,0 3 0 0,0 8 0 16,0-11 0-16,0 6 0 0,0 2 0 0,0-8 0 16,0 0 0-16,0 5 0 0,0-2 0 0,0-3 0 15,0-1 0-15,0-2-14 0,0-3 5 0,0-6 1 16,0 0-1-16,0 0 0 0,0 0 0 0,0 6 0 16,0-6-1-16,0 0 0 0,0 0 0 0,0 0 0 15,0 0 10-15,0 0 0 0,0 0 0 0,0 0 0 16,0 0 0-16,0 0-8 0,0 0 8 0,0 0 0 15,0 0-26-15,0 0 0 0,0 0 0 0,0 0 0 16,0 0-129-16,0 0-25 0</inkml:trace>
  <inkml:trace contextRef="#ctx0" brushRef="#br0" timeOffset="42317.63">8601 7611 117 0,'0'0'0'0,"3"-6"0"16,-3 6 0-16,0 0 0 0,0-6 0 0,0 6 0 15,0 0 0-15,0 0 0 0,0 0 8 0,0 0-8 16,0 0 0-16,0 0 0 0,0 0 0 0,0 0 0 16,0 0 0-16,0 0 0 0,0 0 0 0,0 0 0 15,0 0 99-15,0 0 17 0,0 0 4 0,0 0 1 16,0 0-31-16,0 0-6 0,0 0-2 0,0 0 0 16,0 0-23-16,0 0-5 0,0-6-1 0,-3 3 0 15,3-3 9-15,0 3 2 0,0-3 0 0,0 6 0 16,0 0-16-16,0 0-4 0,-4 9 0 0,4 0 0 15,0-9-19-15,0 0-4 0,0 0-1 0,0 0 0 0,0 0 8 0,0 0 0 16,0 0 1-16,0 0 0 0,0 0 1 0,-7-6 0 0,4 0 0 0,-4 0 0 16,3-3-18-16,-3 9-4 0,0 0-8 0,7 0 12 15,-7 0-12-15,0 15 9 0,3-3-9 0,-3 0 8 16,4 5-8-16,-4-8 0 0,3 0-12 16,1 3 12-16,-1 2 0 0,1-2 0 0,-1-6 0 15,0 6 0-15,1-6 11 16,3-6 9-16,0 6 3 0,0 8 0 0,0-8-23 15,3 0 0-15,-3 0 0 0,4 0 0 16,-4-6-14-16,0 0-7 0,0 0-2 0,0 0 0 0,4 6 23 0,3-3 0 0,3 5 0 0,-3-2 0 16,0-6 0-16,4 3 0 0,-1-3 0 0,-3 0 0 15,4 0 0-15,3 0 0 0,-3 0 0 0,-1 0 0 16,1 0 0-16,0-3 0 0,3 0 0 0,0 0 0 16,-4-5 0-16,4 5 0 0,1-9 0 0,-5 6 0 15,-3 0 0-15,-3-6 0 0,-1 1 0 0,1 2 0 16,-1-3 0-16,4 6 0 0,0-12 0 0,-3 10 8 15,-1-1 0-15,-3 0-8 0,0 3 12 0,0 0-4 16,0-5-8-16,0 11 0 0,0 0 0 0,0 0 8 16,-3-6-18-16,-1-6-4 0,-3 3-1 0,0 0 0 15,0 0 15-15,0 4 0 0,4-1 0 0,-8 0 0 16,4 6 0-16,-4-6 0 0,-3 6 0 0,4 0 0 16,-1 6 0-16,1-6 0 0,3 6 0 0,-4 0 0 15,4-1 0-15,0 4 0 0,0-3-13 0,0 0 5 0,7-6 8 16,0 0 9-16,0 0-1 0,0 0-8 15,0 0-15-15,0 0-9 0,0 0-3 0,-4 6 0 16,1 0-24-16,3-6-5 0,0 12 0 0</inkml:trace>
  <inkml:trace contextRef="#ctx0" brushRef="#br0" timeOffset="42817.31">8897 7466 1078 0,'-3'9'22'0,"-5"-3"6"0,1 0-28 0,4 0 0 0,-4 0 0 0,3 3 0 15,-6-1 68-15,3 7 7 0,0-3 1 0,0 0 1 16,-1-1-3-16,1 7-1 0,4-3 0 0,-4 2 0 15,0-2-27-15,3 0-6 0,-3-1 0 0,0 4-1 16,4-6-10-16,-1 0-1 0,1 2-1 0,-1-2 0 16,1-6-1-16,-1 0 0 0,4-6 0 0,0 0 0 15,0 0-11-15,0 0-3 0,0 0 0 0,0 0 0 16,0 0-2-16,0 0-1 0,0 0 0 0,0 0 0 16,0 0-9-16,0 0 0 0,0 0 0 0,0 0 0 15,0 0 0-15,4-12 0 0,3 6 0 0,-4-11 0 16,4 2 0-16,0 3-9 0,0-11 9 0,0 2 0 15,0 3-8-15,0 1 8 0,4-1 0 0,-4 3 0 16,4 4-8-16,-4-1 8 0,0-3 0 0,0 6 0 16,-4 6-9-16,4 1 9 0,0 4 0 0,1 1-9 0,-5 6-4 0,4 0-1 15,-3-3 0-15,3 0 0 0,-4 6 6 0,1-7 8 0,-1 7-13 0,1 3 5 16,-1 3 8-16,-3-1 0 0,0-2 0 0,0 8 0 16,0 1 0-16,0-1 9 0,0 4-9 0,0-7 0 15,0 4 12-15,-3-6-4 0,-1 5 0 0,1-2-8 16,-1-4 14-16,4-5-4 0,-3 0-1 0,3 3 0 15,0-10-102-15,0-5-21 16,0 6-4-16</inkml:trace>
  <inkml:trace contextRef="#ctx0" brushRef="#br0" timeOffset="45521.709">22020 8581 843 0,'-7'11'17'0,"4"-5"5"0,-1 6-22 0,1 0 0 0,-1-6 0 0,1 5 0 16,-1 4 52-16,4 3 5 0,-3-6 2 0,-1 5 0 15,4-2 2-15,0 8 1 0,0-5 0 0,0 3 0 16,0 2-16-16,0-2-3 0,0 2-1 0,4 1 0 16,-1-1-23-16,4 4-5 0,0 5-1 0,0-3 0 15,-3 1-5-15,-1 2 0 16,1-5-8-16,-1 8 12 0,-3-9-4 15,4-2-8-15,-1-1 11 0,-3-2-11 0,0-3 12 0,0-7-12 0,4 1 12 0,-8-6-12 16,4-3 49-16,0-3 3 0,0 0 1 0,0 0 0 16,0 0 35-16,0 0 8 0,-3-9 0 0,-1-8 1 15,-3-4-52-15,4-3-10 0,3 1-3 0,-4-6 0 16,1 2-32-16,-1-5 0 0,1 8 0 0,3-11 0 0,0 3-11 0,0-1 1 16,0 4 0-16,0-6 0 0,0 8 10 0,0-8-12 15,0 3 12-15,-4-1-12 16,4 4 12-16,0-7 0 0,0 10-9 0,0-6 9 15,0 2 0-15,0 7 0 0,0 2 0 0,0-2 0 16,0 8 0-16,0-3-11 0,4 7 11 0,-1-1-8 16,-3-6 8-16,4 9 0 0,-1 1-9 0,-3-1 9 0,4 3 0 15,3 0-9-15,-4-6 9 0,1 6 0 0,-4 6-22 16,11-3 2-16,-4 3 1 0,3 0 0 16,1 3-4-16,-1 3-1 0,1 6 0 0,0-6 0 0,-1 6 4 15,1-4 1-15,-1 4 0 0,1 6 0 0,-8-1 9 16,1 4 2-16,-1 3 0 0,-3-7 0 15,0 1 8-15,-3-3 0 0,-1 2 0 0,-3-5 0 16,0 3 22-16,-3-4 0 0,3 7 0 0,-4-6 0 16,4-6 0-16,-4 0 0 0,4-1 0 0,0-2 0 15,0 3-3-15,7-6-1 0,-7 0 0 0,-3 0 0 0,3-6-18 0,-1 0 0 0,5 4 0 0,-4-4 0 32,0 0-36-32,3 0-13 0,-3-6-3 0,0 0-1 0,0 4-140 0,4-4-28 15,-1 0-6-15</inkml:trace>
  <inkml:trace contextRef="#ctx0" brushRef="#br0" timeOffset="46027.127">22440 8537 1616 0,'0'0'36'0,"0"0"7"0,-7-6 1 0,0 6 1 0,4-9-36 0,-1 3-9 16,-3 3 0-16,3-6 0 16,1 3 62-16,-1 0 10 0,1 1 3 0,-1-1 0 0,1 0-35 0,3 6-8 15,0 0 0-15,0 0-1 0,0 0-15 0,-4-6-4 16,4 6 0-16,0 0 0 0,0 0-3 0,0 0-1 16,-3 6 0-16,-4 0 0 15,3 5-8-15,1 1-14 0,-1 6 3 0,-3-3 1 0,0 8 10 16,0-8-13-16,0 8 5 0,-4 1 8 15,4-7 0-15,0 10 0 0,4-15 0 0,-4 2 0 0,3 1 0 0,1-6 0 0,3-3 0 0,0-6 0 16,0 0 13-16,0 0-2 0,0 0-1 0,0 0 0 16,0 0 3-16,3-6 1 0,4-3 0 0,0-6 0 15,0 1-14-15,0 2 0 0,4 0 8 0,-4-8-8 16,4 8-9-16,-4 0-5 0,0-6-1 0,3 7 0 16,-6-1-6-16,3 3-2 0,0-3 0 15,-4 6 0-15,1 1-5 16,-4 5 0-16,0 0-1 0,0 0 0 0,0 0-19 15,0 0-3-15,0 0-1 0,0 5 0 16,0 1 21-16,0 6 4 0,0-9 1 0,0 6 0 0,0 3 26 0,-4 2-10 0,4-2 10 0,0 6 0 16,4-4 0-16,-4 4 0 0,0 0 10 0,0-4-2 15,3 1 2-15,-3 0 1 0,4-3 0 0,-4-7 0 16,4 7-3-16,-4-12 0 0,0 0 0 0,0 0 0 16,0 0-21-16,7 3-5 0,-7-3-1 0,7 0 0 15,3-6-130-15,-3-3-27 0</inkml:trace>
  <inkml:trace contextRef="#ctx0" brushRef="#br0" timeOffset="46401.792">22493 8569 919 0,'0'0'39'16,"0"0"-31"-16,0 0 45 0,0 0 10 0,0 0 1 16,0 0 1-1,-3 6 15-15,3 0 4 0,3 5 0 0,-3-11 0 0,0 6-24 0,0 6-5 16,0-12-1-16,4 6 0 0,-4 3-10 15,3 0-3-15,1-1 0 0,-1 4 0 0,1-6-23 0,-1 0-5 16,-3-6-1-16,0 6 0 16,4 6-12-16,-4-12 11 0,0 0-11 0,0 2 10 15,0-2-1-15,0 0 0 0,0 0 0 0,0 0 0 0,0 0 19 0,0 0 4 0,0 0 1 16,0 0 0-16,0-2 20 0,-4-4 4 0,4-6 1 0,0 6 0 16,0-12-43-16,-3 7-15 0,3 2 9 0,-4-3-9 15,4 0 0-15,0 1 0 0,4 5 0 0,-4-3 0 16,0-3 0-16,0 0 0 0,0 1 0 0,-4-1 0 15,4 0 0-15,0 0 0 0,-3 3 0 0,3 4 0 16,0-1 0-16,0 6 0 0,3-6 0 0,-3 6 0 16,4-6 0-16,-4 6-20 0,3-6 3 0,-3 6 1 15,4-6-48-15,3 3-8 0,0 3-3 0,0 0 0 16,4 0-22-16,-1 0-5 16,1 3-1-16,-1-3 0 0,1 6 3 0,-1-6 0 0,-2 6 0 15,2-6 0-15,1 6-80 0,3-6-15 0</inkml:trace>
  <inkml:trace contextRef="#ctx0" brushRef="#br0" timeOffset="46712.59">22853 8457 1295 0,'0'0'36'0,"-7"6"9"0,0 0-36 16,-4 0-9-16,4-6 0 0,-3 6 0 0,3 0 58 0,-4-1 10 15,4 1 1-15,0 6 1 0,0-6-41 0,0 3-8 0,0 3-1 0,3-7-1 16,-3 1 1-16,4 6 1 0,-1-6 0 0,4-6 0 16,-7 9-9-16,7-9-1 0,0 0-1 15,-4 9 0 1,-3 5 0-16,4-2 0 0,-1-6 0 0,4 6 0 0,-3-3-10 0,3-4 0 0,0-5 0 16,0 12 0-16,0-12 22 0,0 12-1 0,3-6 0 0,1 0 0 15,-1 0-21 1,1-4-8-16,-1 10 0 0,5-6 0 0,-5 0 8 0,4 0 0 0,4 0 0 15,-4 0 0-15,0 0-16 0,3-1-2 0,1 1 0 0,-4-3 0 32,4 0-50-32,-1-3-11 0,-3 0-1 0,4-3-1 0,-1 0-46 0,-3-3-9 0</inkml:trace>
  <inkml:trace contextRef="#ctx0" brushRef="#br0" timeOffset="47139.979">22966 8575 1154 0,'-7'12'24'0,"7"-12"6"16,0 0-30-16,0 11 0 0,0-5 0 0,-4 0 0 15,4 6 75-15,0-9 9 0,0 3 1 0,0-6 1 16,0 0-11-16,4 6-3 0,-4-6 0 0,0 0 0 0,3 2-20 0,-3-2-4 16,7 3 0-16,0 0-1 15,0-3-20-15,1 0-4 0,2-3-1 0,1 3 0 0,-1-5-22 16,1-1 0-16,-1-3 0 0,-3 3 0 15,1 0-16-15,-5-6-8 0,-3 12-2 0,4-6 0 16,-1-2 16-16,1 2 10 0,-1-3-12 0,1 0 12 16,-4 3-33-16,3 0 0 0,-3 6 0 0,0 0 0 15,0 0 17-15,0 0 4 0,0 0 1 0,0 0 0 0,0 0-1 0,0 0 0 0,0-6 0 0,0 6 0 16,0 0 2-16,0 0 0 0,0 0 0 0,-7 6 0 16,0-6 10-16,0 12 0 15,-4-9 0-15,4 6 0 0,0 0 0 0,-3 2 0 0,3-5 0 16,0 6 0-16,-4 0 10 0,4 3-2 0,0 2-8 0,0 1 12 15,0-6-12-15,3-4 0 0,1 7 0 0,-1 0 0 16,4-3 0 0,0-7 0-16,-3 7 0 0,3-3 9 0,0 0 5 0,0 0 1 0,0-9 0 0,0 6 0 15,0-6-15-15,3 0 0 16,4 11 0-16,-3-11 0 0,3 6 0 16,0-6-18-16,0 6 2 0,4-6 1 0,-1 0-47 15,4 0-10-15,-3 3-1 0</inkml:trace>
  <inkml:trace contextRef="#ctx0" brushRef="#br0" timeOffset="47829.891">23618 8448 1720 0,'0'0'38'0,"-10"0"8"0,3 0 2 0,0 3 0 0,0-3-39 16,-4 0-9-16,4 3 0 0,0 0 0 0,0 3 64 0,0 0 10 0,0 0 2 0,0 0 1 15,0 5-49-15,3-5-9 0,-3 0-3 0,4 6 0 16,-1 3-7-16,1-9-1 0,-1 5-8 0,4 1 12 16,-3-6-12-16,3 3 9 0,0 0-9 15,-4-1 8-15,4-2-8 0,0 6 0 0,4-6 0 0,-4-6 0 16,0 6 0-16,3-3-9 0,1 3 9 0,-1-3-13 15,1 0-3-15,-4-3 0 0,0 0 0 0,0 0 0 16,3 0 1-16,8-3 0 0,-4-3 0 0,0 3 0 16,0 0 15-16,-4-3 0 0,-3 6 0 0,7-6 0 15,-3 0 0-15,0 0 0 0,-1 0 0 0,1-2 0 16,-4 5 0-16,0-3 15 0,3 0-3 0,-3 6-1 16,0 0-11-16,0 0-16 0,0 0 4 0,0 0 1 15,0 0 11-15,0 0 8 0,-3 6-8 0,-1 0 11 16,-3 0-11-16,3-1-11 0,1 7 3 0,-4 0 0 15,3 3 8-15,1-1 0 0,-1 7 0 0,-3-1 8 16,4 4 1-16,-1 0 1 0,4-1 0 0,-3 4 0 16,-1-1 2-16,1 3 0 0,-1 1 0 0,-3-1 0 15,4-2-4-15,-1 5 0 0,0 3 0 0,1-8 0 16,-1 2-8-16,1-2 0 0,-1-4 9 0,1 4-9 16,-4-4 8-16,3 1-8 0,-3-1 10 0,4 4-10 15,-4-4 17-15,0-2-2 0,0 2-1 0,-1-2 0 16,5-7-14-16,-4 1 0 0,0-3 0 0,3 6 0 15,1-16 12-15,-1 7-3 0,4-9-1 0,0 0 0 16,0 0 14-16,0 0 2 0,0 0 1 0,0 0 0 16,0 0 6-16,0 0 1 0,0-9 0 0,4 7 0 15,-4-16-17-15,3 6-3 0,1 0-1 0,-1-2 0 16,4-4-11-16,-3 0 0 0,3 4 9 0,-3-4-9 0,3 0 13 0,0-8-1 0,0 8-1 16,0-5 0-16,0-1-20 0,0 4-4 0,0 2-1 0,-4-3 0 15,4 4 3-15,4-7 1 0,-4 4 0 0,0 2 0 16,0 0-20-1,0 1-4-15,0 2-1 0,-3 0 0 0,3 1-46 0,0 2-10 16,0 0-1-16,0-2-1 0,0 2-22 0,0 0-4 0,-3 6-1 0</inkml:trace>
  <inkml:trace contextRef="#ctx0" brushRef="#br0" timeOffset="48234.329">23675 8560 1094 0,'0'0'23'0,"0"0"5"16,0 0-28-16,0 0 0 0,0 0 0 0,0 0 0 15,-4 6 108-15,1 6 16 0,-1 2 3 0,1-2 1 0,3 6-52 16,0-3-9-16,3 8-3 0,-3-5 0 16,0 2-51-16,4-2-13 0,-1 0 0 0,-3-1 0 0,4-2 53 0,-1 3 8 0,5-7 2 15,-5 1 0-15,1-6-27 0,3 0-6 0,-4 0-1 0,1-3 0 16,-4-3 2-16,0 0 0 0,7 0 0 0,0-3 0 16,0 0-7-16,0-6 0 15,0 3-1-15,4 0 0 0,-4-11-10 0,3 11-1 0,-3-12-1 0,0 6 0 31,0-2-32-31,0 2-7 0,-3-6 0 0,3-2-1 16,-4 8 50-16,1-6 11 0,0 1 1 0,-1 5 1 0,-3 3-34 0,4 3-16 0,-1-6 2 0,-3 6 0 31,0 6-25-31,0-11-5 0,-3 2 0 0,-1 3-1 16,4 0-49-16,0-6-10 0,0 6-1 0</inkml:trace>
  <inkml:trace contextRef="#ctx0" brushRef="#br0" timeOffset="48652.81">23915 8581 1337 0,'0'0'28'0,"0"0"6"16,0 0-34-16,0 0 0 0,0 0 0 0,3 11 0 16,-3-5 89-16,0 6 11 0,4-6 3 0,-1 3 0 15,-3-3-33-15,0-6-6 0,4 6-2 0,3-4 0 0,-7-2-28 16,4 3-6-16,3 0 0 0,0-3-1 0,-4 0 9 15,4-3 3-15,0 0 0 0,-3-2 0 16,3-1-23-16,0 0-5 0,-4-6-1 0,4 0 0 16,1 6-10-16,-5-2-14 0,8 2 3 0,-4 0 1 15,-4-3-14-15,1 0-4 0,-1-3 0 0,1 7 0 16,-4-7 2-16,0 12 0 0,0 0 0 0,3-6 0 0,-3 6 5 0,-3-6 1 16,3 6 0-16,0 0 0 15,0 0-8-15,0 0 0 0,0 0-1 0,0 0 0 0,-7 0 13 0,0 3 4 0,0 0 0 0,0 0 0 16,0 6 12-16,-4-3 16 0,4-1-3 0,0 7-1 15,0-6-24-15,0 6-4 0,0-3-2 0,0 2 0 16,0 1 18-16,0 6 11 0,-1-3-2 16,1 2 0-16,4 1-1 0,-4-6 0 15,3 5 0-15,1-2 0 0,3-3-8 16,0-1 0-16,0 1 0 0,3 0 0 16,-3-3 10-16,4 3-10 0,-1-7 12 0,1 1-12 0,-1 0 0 0,4 0 0 0,1-6 0 0,-1 3 0 31,3-3-54-31,1 0-11 0,-1 0-3 0</inkml:trace>
  <inkml:trace contextRef="#ctx0" brushRef="#br0" timeOffset="49228.844">24839 8492 990 0,'0'0'21'0,"0"0"5"0,0 0 1 0,0 0 1 0,0 0-28 0,0 0 0 0,0 0 0 0,0 0 0 16,0 0 83-16,-3 6 10 0,-1 0 3 0,-3 9 0 15,0-3-26-15,0 5-5 0,0 1-1 0,0 3 0 0,0 2 0 16,-4-2 0-16,4 2 0 0,0 1 0 0,0 2-32 15,3-2-6-15,1 2-2 0,-4-2 0 16,3 5 13-16,1-8 3 0,-1 8 0 0,1-5 0 16,-1 8-32-16,1-9-8 0,-1 1 0 0,1 2 0 15,-1-11 8-15,1 3 0 0,-1 5 0 0,1-11 0 16,-1 3-8-16,0-4-12 0,1-5 4 0,-1 6 0 16,-3-6 8-16,4 6 0 0,-1-3 0 0,1-4 0 15,-4 1 0-15,3-6-8 0,1 0 8 0,-4 0-8 16,3-3-16-16,-3 3-4 0,0-6 0 0,0 4 0 15,0-7 13-15,3 3 3 0,1 0 0 0,-4-6 0 16,3-5-1-16,-3-4 0 0,4-3 0 0,-1-2 0 16,1-3 5-16,-1 5 8 0,4-2-13 0,-7-10 5 15,3 4-138-15,-3-3-27 0,-3-3-6 0</inkml:trace>
  <inkml:trace contextRef="#ctx0" brushRef="#br0" timeOffset="49410.346">24765 8137 1497 0,'0'0'32'0,"0"0"8"0,0 0 0 0,0 0 4 0,0 0-36 0,0 0-8 0,0 0 0 0,0 6 0 16,-4 2 40-16,4 1 7 0,-3-3 1 0,3 0 0 15,0 0-48-15,0-6 0 0,0 12 0 0,0-12-497 16,0 6-92-16</inkml:trace>
  <inkml:trace contextRef="#ctx0" brushRef="#br0" timeOffset="49854.67">24973 8487 1033 0,'0'0'22'0,"0"0"5"15,0 5 1-15,0 1 2 0,0 6-30 0,0-3 0 0,4 3 0 0,-4-6 0 0,3 5 49 0,1 1 4 0,3 0 1 0,-4-3 0 16,1-3-13-16,3-1-2 0,-4 1-1 0,4-6 0 16,-7 0-1-16,8 0 0 0,-1 0 0 0,0 0 0 15,0-6 22-15,-4-2 4 0,4-1 1 0,0 0 0 16,-3 3 51-16,-1-6 10 15,1 12 3-15,-4-6 0 16,0 1-154-16,0-7-30 0,0 3-7 0,0-3-1 0,-4 6 52 0,1-5 12 0,-4 5 0 0,3 0 0 16,-3-6-12-16,0 6 1 0,0 0 0 0,0 0 0 31,4 3-33-31,-8 3-8 0,4 0 0 0,0 0-1 0,0 6 42 0,-4-3 11 0,4 9 0 0,-3 0 0 16,3-6 0-16,-1 11 0 0,1-5-9 0,0 3 9 15,0 2-9-15,0 1 9 0,4-3-12 16,-1 2 12-16,-3 1-10 0,4 0 10 0,3-4-8 0,-4 10 8 15,4-6 0-15,0 2 0 16,-3-2 0-16,3-6 0 0,3 5 0 0,1-5 8 0,-1 3 0 0,1-9 0 16,3 5-8-16,3 1-12 0,-3-9 4 0,4 0 0 15,0 0-137-15,3-3-27 0</inkml:trace>
  <inkml:trace contextRef="#ctx0" brushRef="#br0" timeOffset="50605.143">25439 8592 754 0,'0'0'21'0,"0"0"5"0,0 0-26 0,0 0 0 0,0 0 0 0,0 0 0 0,0 0 94 0,0 0 14 16,0 0 2-16,0 0 1 0,0 0-38 0,0 0-7 15,0 0-2-15,0 0 0 0,0 0-4 0,0 0-2 16,0 0 0-16,0 0 0 0,0 0-42 0,7 0-16 16,-4 0 11-16,-3 0-11 0,4 6 12 0,-4-6-4 0,3 0-8 15,1 12 12-15,0-6 4 16,3 0 1-16,0 0 0 0,-4 5 0 16,4 4-17-16,0 3 8 0,0-6-8 0,0 2 0 15,0 4 32-15,0 5 0 0,4-5 0 0,-4 9 0 16,-3-10-13-16,3 4-3 0,-4 2-1 0,1-5 0 0,-1-3-6 15,1-1-1-15,-1 1 0 0,1-3 0 16,-1-6 1-16,-3-6 0 0,0 0 0 0,0 0 0 0,0 0 19 0,0 0 3 0,0 0 1 0,0 0 0 31,4-6 3-31,-4 0 1 0,3 0 0 0,-3-3 0 0,0-3-19 0,0-2-3 0,0-1-1 0,0 3 0 16,0-8-3-16,-3 2-1 0,3-5 0 0,-4 5 0 16,4 0-9-16,0-2 10 0,0-1-10 0,0 3 10 15,4 7-10-15,-4-7 0 0,0 0-10 0,3 4 10 16,-3 2-12-16,4 0 12 0,-1 0-13 0,-3 1 5 15,8 2 8-15,-5-3-13 0,4 0 5 0,0 1 8 16,0 5-19-16,4-9 4 0,-1 0 1 0,1 6 0 16,0-2-21-16,3-1-4 0,-4 0-1 0,1 0 0 15,-1 4-107-15,1-4-21 0,0 6-5 16</inkml:trace>
  <inkml:trace contextRef="#ctx0" brushRef="#br0" timeOffset="51112.812">25866 8581 1299 0,'0'0'28'0,"0"0"7"0,0 0 1 0,0 0 0 0,0 0-28 16,0 0-8-16,0 0 0 0,0 0 0 0,0 0 43 0,0 0 7 0,-4 3 2 0,1 5 0 15,3-8 0-15,0 0 1 0,0 6 0 0,0-6 0 16,0 12-9-16,0-12-3 0,3 6 0 0,1 0 0 16,-1-3-14-16,4 0-3 0,-7-3-1 0,4 0 0 15,3 3-7-15,-4 0 0 0,4-3-1 0,0 0 0 32,-3 0-6-32,3-3-1 0,-3-3 0 0,3 3 0 0,-4-3-8 0,4 0 0 0,0-6 0 0,-3 6 8 15,-1 6-8-15,1-8 0 0,-4-1-12 0,0 6 12 16,0 3-16-16,0-6 5 0,0 6 1 0,-4-3 0 15,1 0-12-15,-1 3-2 0,-3-12-1 0,4 12 0 32,-4 0-7-32,0 0-2 0,0 0 0 0,-1 6 0 0,1 0 6 0,0-6 0 0,0 6 1 0,4 0 0 15,-4 3 13-15,0-3 2 0,0 5 1 0,0 1 0 16,3-967 11-16,-3 1937-8 0,0-965 8 0,3 1-8 16,-3-4 8-16,4 4 0 0,-4-6 0 0,3 6-8 15,4-4 8-15,-3-2 0 0,3 0 0 0,0 0 0 16,-4 5 22-16,4-8 0 0,0 0 0 0,0 0 0 15,0 2 0-15,4 1 0 0,-1-6 0 0,-3 6 0 16,4-6-22-16,3 0 0 0,-7-6 0 0,7 8 0 16,-4 1 0-16,4 0 0 0,4-3 0 0,-4 0 0 0,0 0 0 15,4-6 0-15,-1 0 0 0,1 5 0 16,3-10-69-16,-3 5-12 0,3-6-3 0</inkml:trace>
  <inkml:trace contextRef="#ctx0" brushRef="#br0" timeOffset="51612.001">26081 8616 836 0,'0'0'24'0,"0"0"4"0,0 0-28 0,0 6 0 0,0-3 0 0,0 3 0 16,0 0 160-16,0-1 25 0,0 7 6 0,-4-6 1 16,4 0-103-16,0 0-20 0,0 6-4 0,0-4-1 15,0 4 0-15,4 0 0 0,-4 0 0 0,0-1 0 16,0 7-8-16,0-6-3 0,3 3 0 0,-3 2 0 15,4-5-34-15,-4 3-7 0,3 2-2 0,1-5 0 16,-1 0-10-16,1 0 0 0,3 5 0 0,-3-8 0 16,-1 3 0-16,-3-12 0 0,0 0 0 0,7 6 0 15,-7-6 0-15,7 0 0 0,-7 0 0 0,7 5 0 16,-7-5 56-16,11-5 7 0,-4 5 1 0,0-6 0 0,0 0-64 16,0 0 0-16,-3-3-9 0,3 0 0 15,-4-2 9-15,1 2 14 0,3-3-3 0,-4 6-1 0,1-12-10 16,-4 10 8-16,3-4-8 0,1 0 8 0,-1-5-8 15,-3 5 0-15,4-3 0 0,-4-3 0 16,0 1-23-16,4 2 3 0,-4-6 1 0,0 7 0 16,0-4-22-16,0-2-5 0,-4 2-1 0,4 0 0 15,-4 1-75-15,4 2-15 0,-3-3-3 0,3 1-1 16,-4 2-31-16,4 0-5 0</inkml:trace>
  <inkml:trace contextRef="#ctx0" brushRef="#br0" timeOffset="51866.285">26345 8598 1630 0,'0'0'36'0,"0"0"7"0,0 0 1 0,0 12 3 0,4-6-38 0,-4 0-9 15,3 0 0-15,1 3 0 0,3 8 75 0,-3-5 13 16,3 0 2-16,-4-4 1 0,1 10-42 0,-1-6-8 15,4 0-1-15,0-1-1 0,0 1-11 0,0 0-3 16,-3 3 0-16,0-9 0 0,3 11-25 0,-4-11-12 16,1 0 0-16,-1 3 1 0,1 0 11 0,-4 5 0 0,3-8 0 0,-3 6 0 31,4-6-92-31,-1-3-22 0,-3-3-5 0</inkml:trace>
  <inkml:trace contextRef="#ctx0" brushRef="#br0" timeOffset="52167.192">26303 8857 1267 0,'0'0'28'0,"0"0"5"0,0 0 2 0,0 0 1 0,0 0-36 0,0 0 0 0,0 0 0 0,0 0 0 15,0 0 86-15,0 0 10 0,0 0 3 0,0 0 0 16,0 0-5-16,0 0-1 0,0 0 0 0,0 0 0 16,4 0-34-16,-1-6-7 0,1-6-2 0,-1 4 0 0,4-4-19 15,0 6-4-15,-3 0-1 0,3-6 0 16,-4 1-26-16,4-1-14 0,4 0 2 0,-4 0 0 16,0-2 20-16,4-4 4 0,3-9 0 0,-4 10 1 15,1-1-29-15,0-2-7 0,3 8-1 0,-4-12 0 16,1 7-176-16,-4-1-36 0,0-3-8 0</inkml:trace>
  <inkml:trace contextRef="#ctx0" brushRef="#br0" timeOffset="52931.59">27012 8278 1177 0,'0'0'25'0,"0"0"6"0,0 0 1 0,0 0 2 0,0 0-34 15,0 0 0-15,0 0 0 0,0 0 0 0,0 12 68 0,-3-7 6 16,3 7 2-16,-4-3 0 0,1 6-7 0,3-1-1 16,-4 4 0-16,1 0 0 0,-1-1-19 0,-3 10-4 15,3-10-1-15,1 10 0 0,-1 2 3 16,4 4 0-16,-3-4 0 0,-1 3 0 0,1-2-31 0,-1 2-5 16,1-8-2-16,3 5 0 0,-4-2-9 0,4-1 8 15,4-2-8-15,-4-1 8 0,3-8 4 0,-3 2 0 16,0 1 0-16,0-6 0 0,0-3 5 0,4 2 2 15,-4-2 0-15,0 0 0 0,0-9 1 0,0 0 1 16,0 0 0-16,0 0 0 0,0 0-4 0,0 0-1 16,0 0 0-16,0 0 0 0,0 0-6 0,0 0-2 15,0 0 0-15,0-9 0 0,-4 0-24 0,1-2-4 0,-1 2-2 0,4-3 0 16,4 0 22-16,-4 0-9 0,0-2 9 0,0 5 0 16,0 0-17-16,0-8 3 0,0 11 1 0,0-6 0 15,-4 3-7-15,4 3 0 0,4 0-1 0,-4 6 0 16,-4-6 21-16,4 6 0 0,0-5 0 0,0 5 0 15,4-6 0-15,-4 6-14 0,0 0 5 0,7 0 1 16,0 0-8-16,0 0-2 0,0 0 0 0,4 0 0 16,-1 6 5-16,1-6 1 0,-4 5 0 0,3 1 0 15,1 0 12-15,0 0 8 0,-4 3 0 0,3 3-8 16,-3-1-18-16,0 1-10 16,0-3-3-16,0 0 0 0,0 3 31 0,-3 2 12 0,-4-2-1 0,3 0 0 15,-3-6-11-15,4 8-17 0,-4-5 4 0,0 0 1 16,4 3 12-16,-4-6 0 0,0-6 0 0,0 0 0 15,0 0-80-15,3 0-14 0,4 5-2 0,0-5-656 16</inkml:trace>
  <inkml:trace contextRef="#ctx0" brushRef="#br0" timeOffset="53398.919">27397 8598 1384 0,'0'0'39'0,"0"0"9"0,0 0-38 0,0 0-10 0,-7 0 0 0,0 6 0 16,0 0 60-16,-1 0 11 0,1 0 1 0,0 0 1 16,0 0-16-16,0-1-3 0,0 10-1 0,0-9 0 15,0 0-21-15,0 0-5 0,0 6-1 0,0-7 0 16,0 7-15-16,0-3-3 0,-4 3-8 0,4 0 12 16,0-7-12-16,0 10 0 0,0-3 0 0,0 0 0 15,3 5 0-15,1-11 0 0,-1 6 0 16,1 0 0-16,-1-6 0 0,4 2 0 0,0-2 0 0,0-6 0 15,0 0 36-15,0 0 4 0,0 6 0 0,0-6 1 16,7 6-16-16,-3-6-3 0,3 6-1 0,-7-6 0 16,4-6 11-16,3 6 3 0,3 0 0 0,1-6 0 15,-1 0-22-15,-3-6-4 0,0 4-1 0,0-1 0 16,1 0-8-16,-1 3 0 0,0-6 0 0,-4 1 8 16,4 2-8-16,-3 3 0 0,-1 0 0 0,-3 0 8 0,4 3-8 15,-4 3 0-15,0-9 0 0,0 9-11 0,0 0 11 0,0 0 0 16,0 0 0-16,0 0-8 0,0 0 8 0,0 0-13 15,0 0 5-15,0 0 8 16,0 12-32-16,0-3 0 0,3 0 1 0,-3 6 0 0,0-4 31 0,4 1-9 16,-1 0 9-16,-3 0 0 0,4 2 0 0,-1-2 0 15,1 0 0-15,3-3 0 0,-3 2-10 0,-1-2 10 16,4 0-12-16,-3 3 12 16,3-6-61-16,-4-1-6 0,4 1-1 0,0-3 0 15,0 0-140-15,-7-3-29 0,4-3-6 0,3-3-1 0</inkml:trace>
  <inkml:trace contextRef="#ctx0" brushRef="#br0" timeOffset="53996.588">27584 8193 1267 0,'0'0'28'0,"0"0"5"0,0 0 2 0,0 0 1 0,0 0-36 0,0 0 0 0,0 0 0 0,0 0 0 16,-7 3 58-16,0-1 5 0,7-2 1 0,-4 6 0 16,1 3 0-16,-1 0 0 0,0 3 0 0,4 0 0 15,0-4 18-15,0 7 4 0,0 6 1 0,0-10 0 16,0 4-37-16,0 6-7 0,4-1-2 0,-4-2 0 16,0 0-33-16,4 8-8 0,-4-5 0 0,0 8 0 0,3 0 53 15,-3 4 9-15,4-4 2 0,-1 3 0 16,-3-2-52-16,4-7-12 0,-1 10 0 0,1-10 0 15,-4-2 0-15,0-4-18 0,3 4 4 0,-3-3 1 16,0-1 13-16,4-11 0 0,-4 3 0 0,0 0 0 16,0-9 0-16,0 0 0 0,0 0 0 0,0 0 0 15,0 0 0-15,0 0 0 0,0 0 0 0,0 0 0 16,3-6 0-16,-3 0 0 0,4 0 0 0,-1-11 0 16,-3 5 0-16,4-3 0 0,-4-3 0 0,3 7 0 15,-3-7 23-15,4 0 7 0,-1 4 2 0,-3 2 0 16,4 0-32-16,-4-5 0 0,3 8 0 0,-3 3 0 15,0 0 0-15,0 0 0 0,4 0 0 0,-4 0 0 0,0 6 0 0,0 0 0 0,0 0 0 16,0 0 0-16,4 0-12 0,-4 0-9 0,7 0-2 16,0 0 0-16,-7 0 9 0,7 0 2 0,3 0 0 15,-3 6 0-15,0 0 3 0,0 0 1 0,1 0 0 16,-1-3 0-16,0 3 8 0,0 0-10 16,-4-1 10-16,4 13-10 15,-3-12-20-15,-4 6-4 0,3-1-1 0,-3 7 0 16,-3-3 35-16,3 2-8 0,-7-2 8 0,3 0 0 15,-3 0 0-15,0 8 0 0,-3-11 0 0,-1 2 0 0,0 4 0 0,-3-6 0 0,4 0 0 0,-4 2 0 16,3-5 12-16,0 0 7 0,1-3 1 0,3 0 0 16,-4 0-32-16,4-6-7 0,4-6-1 0,-8 6 0 15,7-6 7-15,-3 6 1 0,0-6 0 0,0-3 0 16,4 0-16-16,-8-2-4 0,8 2 0 0</inkml:trace>
  <inkml:trace contextRef="#ctx0" brushRef="#br0" timeOffset="54299.38">27771 8757 1370 0,'0'0'39'0,"3"6"8"0,-3-973-38 15,4 1943-9-15,-1-964 0 0,1-12 0 0,-1 11 71 0,1-5 12 0,-1 0 2 0,1 0 1 16,3 0-54-16,-4 3-12 0,1-4-1 0,0 7-1 16,3-6-8-16,-7 0-2 0,3-6 0 0,-3 0 0 15,4 6-8-15,-4-6 0 0,3 6 0 0,-3-6 0 31,0 0-43-31,0 0-10 0,0 0-3 0</inkml:trace>
  <inkml:trace contextRef="#ctx0" brushRef="#br0" timeOffset="54495.982">27848 8369 1516 0,'0'0'32'0,"0"0"6"0,0 0-30 0,0 0-8 0,0 0 0 0,0 0 0 16,0 0 62-16,0 0 11 0,0 0 3 0,0 0 0 16,0 0-57-16,0 0-11 0,0 0-8 0,0 0 9 15,0 0-27-15,0 0-6 0,0 0 0 0,4 6-1 16,-4 0-114-16,3 0-22 0</inkml:trace>
  <inkml:trace contextRef="#ctx0" brushRef="#br0" timeOffset="54837.519">28113 8060 1337 0,'0'0'28'0,"0"0"6"0,0 0-34 0,0 0 0 0,-4 0 0 0,1 9 0 15,-4 0 109-15,7 6 15 0,-4-4 4 0,1 1 0 16,3 9-52-16,-4-7-9 0,1 7-3 0,3 0 0 16,-4-1 0-16,4 7 0 0,-3-4 0 0,3 4 0 15,0-1-51-15,0 3-13 0,3-5 0 0,1 0 0 16,-1 8 0-16,1-9 0 0,-1 10 0 0,1-4 0 16,-1-2 0-16,1 2 0 0,-1-3 0 0,1 4 0 15,-1-7 0-15,1 4 0 0,-1-10 0 0,1 10 0 16,-1-9 0-16,-3-1 0 0,4 1 0 0,-4-3 0 15,4 2 0-15,-4-5 0 0,0 0 0 0,0-4 0 16,0 4-48-16,0 0-13 0,-4-6-3 0,0 0 0 16,4-6-102-16,0 0-21 0,0 0-4 0</inkml:trace>
  <inkml:trace contextRef="#ctx0" brushRef="#br0" timeOffset="55126.27">27919 8584 608 0,'0'0'12'0,"0"0"4"16,0 0-16-16,0 0 0 0,0 8 0 0,0-2 0 15,3 0 54-15,-3-6 8 0,0 12 2 0,0-12 0 0,0 0 51 0,0 0 10 0,0 0 3 0,0 0 0 16,0 0-20-16,0 0-4 0,0 0-1 0,0 0 0 16,7 0-11-16,4 0-3 0,3-6 0 0,0 0 0 15,4 0-20-15,0 0-4 0,-1-2-1 0,4-1 0 16,0 0 0-16,-3 3 0 15,0 0 0-15,-1 0 0 0,1 0-51 0,-4 1-13 16,0-1 0-16,0 6 0 0,-3-6 0 0,-4 3 0 16,4 0 0-16,-4 3 0 0,0 0-48 15,0 0-13-15,0 0-3 0,0 3 0 16,-4-3 0-16,4 9 0 0,1-9 0 0,-5 6 0 16,4-1-102-16,-3 1-21 0,-1 6-4 0</inkml:trace>
  <inkml:trace contextRef="#ctx0" brushRef="#br0" timeOffset="55621.315">28325 8548 851 0,'-8'0'36'16,"5"12"-36"-1,3-6 109-15,-4 3 15 0,4 0 4 0,0-1 0 16,4 4 0-16,-4 0 0 0,3-3 0 0,-3 0 0 15,4 2-52-15,3 4-9 0,0-9-3 0,0 6 0 0,0-6-20 0,0-1-5 0,0 4-1 0,0-3 0 16,-3 0-10-16,-4-6-1 0,0 0-1 16,7 6 0-16,-4-6-11 0,5 0-3 0,-1 0 0 0,0 0 0 15,0-6-3-15,0 3-1 0,-4 0 0 0,1-3 0 16,-1 0 29 0,1 0 6-16,-4 4 1 0,0 2 0 15,0-6-36-15,0 0-8 0,0 0 0 0,0 0 0 0,0 0 0 0,-4-3 0 0,4 3 0 16,-3 1 0-16,3-1 0 0,-4 0 0 0,1 0 0 0,-4 0 0 15,3-6-18-15,1 6-6 0,-1 6 0 16,1-8-1 0,3 8-11-16,0 0-3 0,0-3 0 0,0 3 0 0,0 0 39 0,0 0 0 0,0 0 0 0,0 0 0 15,-7 0 0-15,3 6 0 0,-3-1 0 0,3 1 0 16,-3 6 0-16,0 0 0 0,4 0 0 0,-4-1 0 16,0 4-17-16,3-3 4 0,-3 0 1 0,0 5 0 15,4-2 12-15,-1-3 0 0,4-1 0 0,-4-2 0 16,4 0 0-16,0 0 0 0,4 3 0 15,-4-6 0-15,4-1 14 0,-1 1-4 0,1 0-1 16,3 0 0-16,-4-3-9 0,4 0 0 0,0 0 0 0,0 3 0 16,0-3 0-16,0 0 0 0,-3 0 0 0,3-1 0 15,4 4 0-15,-1-6 0 0,4 6 0 0,-3-6 0 32,-1 0-152-32,5 0-32 0,-5-6-6 0</inkml:trace>
  <inkml:trace contextRef="#ctx0" brushRef="#br0" timeOffset="56117.543">28564 8616 1094 0,'0'0'46'16,"0"0"-37"-16,0 0 95 0,0 0 20 0,0 0 3 0,0 0 1 16,0 0-52-16,0 0-9 0,0 0-3 0,0 0 0 15,0 0 0-15,0 6 0 0,-3-3 0 0,3 6 0 16,0-4-51-16,0 10-13 0,3-9 0 0,-3 6 0 15,4-6 36-15,-4 2 5 0,3 4 1 0,1-3 0 16,-4 0-23-16,4 3-5 0,-1-1-1 0,1-2 0 16,-4 0-3-1,3 0-1-15,1 3 0 0,-4-6 0 16,3 5-9-16,-3-5 0 0,0 0 0 0,0-6 0 0,0 0 0 0,0 0 0 0,0 0 0 0,0 0 0 16,0 0 0-1,0 0 0-15,0 0 0 0,0 0 0 0,0 0 30 0,0 0 4 0,0 0 1 0,0 0 0 16,-3-6-19-16,-1 0-3 0,1-5-1 0,-1 5 0 15,1-3-12-15,-1 3 11 0,0 0-11 0,1 0 10 16,-1-6 0-16,-3 7 0 0,4-1 0 0,-1 0 0 16,1 0-10-16,-1-3 0 0,1 3 0 0,-1-3 8 15,1 3-8-15,-1-2 0 0,1 2 0 0,-1 0 0 16,1-6 53-16,3 0 9 0,-4 4 2 0,4-1 0 16,0 0-52-16,0-3-12 0,4 0 0 0,-4 4 0 15,3-4 0-15,1 3 0 0,-4 0 0 0,3 3 0 16,1-5 0-16,-1 5 0 0,1 0 0 0,-1 3 0 15,1-3-48-15,-4 6-13 0,3-3-3 0,4 0 0 16,-3 3 52-16,3 0 12 0,4 0 0 0,-4 3 0 16,3-3 0-16,1 3 0 0,3 3 0 0,-4 3 0 15,5-9-54-15,2 6-8 0,-3-1-2 0,4 1 0 16,0-6-153-16,-4 0-31 0,3 6-7 0</inkml:trace>
  <inkml:trace contextRef="#ctx0" brushRef="#br0" timeOffset="56929.426">29326 8684 1045 0,'-7'2'44'0,"-3"1"-36"31,3 6 77-31,-4-3 15 0,-3 6 4 0,3-6 0 0,-3 6-39 0,0-1-7 0,0 1-2 0,0 3 0 16,0 2-38-16,3 1-8 0,1-6-2 0,-1 2 0 15,1 4-8-15,2-6 0 0,1-3 0 0,4 5 0 16,-1-5 0-16,1 3 13 0,3-12-3 0,3 6-1 16,-3 0 6-16,4 0 1 0,3-1 0 0,0-2 0 15,4-3 12-15,-1 0 4 0,4 0 0 0,0-8 0 16,1 8-32-16,2-6 0 0,1-6 0 0,-1 3 0 16,1-3 0-16,0-2 0 0,-4-1 0 0,0 3 0 15,0-5 0-15,-3 5 0 0,-1-3 0 0,1 3 0 16,-4 1-22-16,0-7-7 0,-4 6-2 0,1 3 0 15,-1-2 31-15,-3 5 0 0,0 0 0 0,0 6 0 16,0 0 0-16,0 0 0 0,0 0 0 0,0 0 0 0,0 0 0 16,0 0 0-16,-3 6 0 0,-4 6 0 15,3-7 0-15,1 10 0 0,-4-3 0 0,3 0 0 0,1 5 0 0,3-5 0 16,-4 0 0-16,4 2 0 0,0 4 0 0,0-6 0 16,4 0-8-16,-1 2 8 0,1-2 23 15,-1 0 7-15,1-6 2 0,3 0 0 16,0 2-32-16,0-5 8 0,4 3-8 0,-4 0 0 15,3-6-42-15,1-3-11 0,-1 0-3 0</inkml:trace>
  <inkml:trace contextRef="#ctx0" brushRef="#br0" timeOffset="57230.245">29185 8216 1288 0,'-14'24'27'0,"11"-18"5"0,-1-1-32 0,-3 1 0 0,7 3 0 0,-3 3 0 15,3 0 109-15,3-1 15 0,-3 4 4 0,7 3 0 16,-3-1-52-16,3 7-11 0,0-6-1 0,3 8-1 15,4-8-18-15,1-4-3 0,2 10-1 0,1-7 0 16,0-8-28-16,3 6-5 0,-4-6-8 0,4 3 11 16,-3-7-20-16,0 1-4 0,-1 6-1 0,1-12 0 15,0 3-187-15,-4-3-38 0</inkml:trace>
  <inkml:trace contextRef="#ctx0" brushRef="#br0" timeOffset="58020.662">30342 8295 1743 0,'0'0'49'0,"0"0"11"15,-7 6-48-15,-3-6-12 0,-1 6 0 0,1-6 0 16,-1 6 35-16,-3 3 4 0,0-3 1 0,0-3 0 16,0 3-20-16,-1 2-3 0,5-8-1 0,-4 6 0 15,3 0-16-15,1 0 8 0,-5 6-8 0,5-12 0 0,-1 6 11 16,4 3-11-16,-3-4 10 0,-1 1-10 15,4 0 12-15,0 6-4 0,0-6-8 0,3 6 12 16,-3-9-1-16,4 5-1 0,-4 1 0 0,3 3 0 0,1 0 2 0,-1-6 0 0,1 5 0 0,-1-8 0 16,4-3-4-16,0 12 0 0,0-12 0 0,0 6 0 15,0-6 5-15,0 0 1 0,4 12 0 0,-4-12 0 16,3 6-6-16,1-1-8 0,3 1 11 0,-4 6-11 16,1-12 8-16,3 6-8 0,0 0 0 0,-4-3 0 15,5 0 0-15,-1-3 0 0,3-3 0 0,-3 0 0 16,0 6 0-16,0-3 0 0,4 6 0 0,-4-6 0 15,0 3 0-15,0 5 0 0,0-8 0 0,0 6 0 16,0 0 0-16,-3 0 0 0,3 0 0 0,-4 3 0 16,4-3 0-16,-3 2 0 0,-4 7 0 15,3-9 0-15,-3 6 0 0,4 0 0 0,-4 5 8 0,-4-2-8 16,4 3 16-16,-3-4-1 0,-4 1 0 0,3 6 0 16,-3-4 1-16,4-5 1 0,-1 3 0 0,-3 8 0 15,4-11-4-15,-4 0-1 0,0 5 0 0,-1-2 0 16,1-3-12-16,0-1 11 0,0 1-11 0,0-3 10 15,4 0-10-15,-4 0 0 0,3-3 0 0,1 5 8 16,-1-5-8-16,4-6 0 0,-3 6 0 0,-4-3 0 16,7-3 0-16,-4 6 8 0,4-6-8 0,-7 3 0 15,0 3 0-15,7-6-12 0,-7 3 0 0,0-6 1 16,0 0-20-16,0 0-4 0,0 0-1 0,0-3 0 16,0-3-34-16,-4 3-7 0,4-5-2 0,0-4 0 15,0 3-90-15,-4-6-19 0,4 1-3 0</inkml:trace>
  <inkml:trace contextRef="#ctx0" brushRef="#br0" timeOffset="58566.541">30491 8766 1459 0,'0'0'41'0,"0"12"10"0,0-6-41 0,-4-1-10 0,4 1 0 0,0 6 0 16,0-9 72-16,0-3 13 0,-3 9 3 0,3-3 0 15,0-6-41-15,0 0-8 0,0 0-2 0,0 0 0 16,0 0-13-16,0 0-4 0,0 0 0 0,0 0 0 16,0 0 1-16,0 0 0 0,0 0 0 0,-4-6 0 15,-3 0-21-15,3 0 9 0,1 0-9 0,-1 0 0 16,1-5 0-16,-1 5 0 0,1-6 0 0,-1 3 0 16,1 3 0-16,-1 3 0 0,4 3 0 0,-7-9 0 15,0 9 12-15,7 0-4 0,-3 0 0 0,-5 0-8 16,1 0 0-16,0 0 0 0,0 9 0 0,4-3 0 15,-4 3 9-15,0 0-9 0,3 3 0 0,-3 5 9 16,4-8-9-16,-4 6 0 0,3-1 0 0,0-2 0 0,1 0 0 0,-1 0 0 0,1 2 0 16,3-2 0-16,-4 0 0 0,4 0 8 15,4-1 2-15,-4 1 0 0,3 0-1 0,1 3 0 0,-1-4 0 16,5 1 0-16,-1-3-9 0,-4 0 8 0,4-3-8 0,0 2 8 16,4-2-8-16,-4 0-9 0,0 0 9 0,3 0-13 15,-2-6-19-15,2 0-3 16,1 0-1-16,-1 0 0 0,4-6-28 15,-3 6-7-15,3-6-1 0,-3 0 0 0,3-8-157 16,-4 5-32-16</inkml:trace>
  <inkml:trace contextRef="#ctx0" brushRef="#br0" timeOffset="59046.563">30653 8739 1132 0,'0'0'24'0,"0"0"4"15,0 0-28-15,0 0 0 0,0 0 0 0,0 6 0 16,0 0 71-16,3 3 8 0,-3-3 1 0,4 0 1 16,-4-6 2-16,0 12 0 0,0-7 0 0,0 1 0 15,0 0-7-15,0 3-2 0,0 0 0 0,0 0 0 16,3 2-15-16,1 1-3 0,-4 0-1 0,0 3 0 16,0-4-25-16,3 1-5 0,-3 0-1 0,0 0 0 0,0-4-15 15,0 1-9-15,0 0 10 0,0-3-10 0,0-6 13 0,4 12-3 0,-4-12-1 16,0 0 0-16,0 0-9 0,0 0 10 0,0 0-10 0,0 0 10 15,0 0 5-15,0 0 1 0,0 0 0 0,0 0 0 16,0 0-16-16,0 0 11 0,0 0-11 0,0 0 10 16,0 0-10-16,0 0 0 0,0 0 0 0,-4-9 0 15,4 3-12-15,0 0 12 0,-3-3-12 0,3 0 12 16,-4-2 0-16,1-1 0 0,3-6 12 0,-4-2-4 16,1 8 2-16,-1-12 0 15,1 10 0-15,-1-4 0 16,1 1-10-16,-1 2 0 0,1-3 9 0,3 1-9 0,-4 5 0 0,1-6 0 0,3 0 0 0,0 4 0 15,0 2 0-15,0-3 0 0,0 7 0 0,0 2 0 16,0 0-11-16,3 3 11 0,1-3-13 0,-1 0 5 16,-3 6 0-16,4-6 0 0,3 0 0 0,-7 6 0 15,7 0-7-15,0 6-1 0,0 0 0 0,4 0 0 16,-4 0-33-16,3-3-7 0,1 3-2 0,3 2 0 16,-4-2 3-16,1 9 1 0,3-9 0 0,-3 0 0 15,3 6-8-15,4-10-2 0,-1 1 0 0,-3 6 0 16,4-6-145-16,-4 0-30 0,4-3-5 0</inkml:trace>
  <inkml:trace contextRef="#ctx0" brushRef="#br0" timeOffset="59564.714">31048 8684 1140 0,'-7'5'48'16,"0"4"-39"-16,0-3 107 0,0 0 20 0,0 0 5 0,0 0 1 15,0 0-58-15,-4 0-11 0,4-6-2 0,0 5-1 16,0 1-52-16,0 0-10 0,0 0-8 0,0 0 9 16,0 0 4-16,0 3 1 0,-1-3 0 0,1 5 0 15,0-5 12-15,4 0 2 0,-4 3 1 0,0 3 0 16,3-1-7-16,-3 1-2 0,4 0 0 0,-1 0 0 15,1 2-11-15,-1-2-9 0,4 0 12 0,-3 0-12 16,3-1 0-16,0 1 0 0,0 0 0 0,3-3 0 16,-3-3 0-16,4 5 0 0,-1-5 0 0,4-6 0 15,-3 0 13-15,3 0-4 0,0-6-1 0,0 6 0 16,0-6 6-16,0 1 1 0,0-1 0 0,0 0 0 16,-3-3-3-16,3 0-1 0,-4 0 0 0,1-2 0 15,-1 5-11-15,1-6 12 0,-1 6-12 0,1-3 12 16,-4 3-12-16,0 6 0 0,3-8 9 0,-3 8-9 15,0 0 0-15,0 0 8 0,0-6-8 0,0 6 0 16,0 0 0-16,0 0 0 0,0-3 0 0,0 3 0 16,0 0-12-16,0 0 4 0,0 0 0 0,0 0 0 15,4 3-2-15,-4 3 0 0,3 5 0 0,-3-2 0 16,0 0 10-16,4 3 0 0,-1-1 0 0,1-2 0 16,-4 3 0-16,4-3-8 0,-1 0 8 0,-3 2 0 15,4 1 0-15,-1-6 0 0,1 0 0 0,-4-6 0 0,3 6-16 0,1-3 1 16,-4-3 1-16,0 0 0 15,3 3-27-15,-3-3-6 0,4 0-1 0,-4 0 0 16,7-3-91-16,-4 0-18 0,4-3-4 0</inkml:trace>
  <inkml:trace contextRef="#ctx0" brushRef="#br0" timeOffset="60066.214">31157 8763 1333 0,'0'0'28'0,"0"0"6"0,0 0-34 0,0 0 0 0,0 0 0 0,0 0 0 16,0 0 72-16,0 0 8 0,0 0 2 0,0 0 0 15,0 0-65-15,-3 6-17 0,3 3 0 0,-4-3 0 16,4 5 41-16,-3 1 3 0,3-6 0 0,-4 6 0 16,1-4 10-16,3 4 2 0,-4 0 1 0,4 0 0 15,-3 0-28-15,-1-1-5 0,-3 4-2 0,7-9 0 16,-3 0-7-16,-1 0-2 0,4-6 0 0,0 0 0 15,0 0 7-15,0 0 0 0,0 0 1 0,0 0 0 16,0 0 11-16,0 0 1 0,0 11 1 0,0-11 0 16,0 0 2-16,0 0 0 0,0 0 0 0,0 0 0 15,4-6-28-15,-4 1-8 0,3-1 0 0,-3-6 0 16,4 3 0-16,-1 3 0 0,-3-5 0 0,4 5 0 16,-1 0 0-16,-3-6 0 0,4 0 0 0,-4 0 0 15,3 7 0-15,-3-4 0 0,0 3 0 0,4 0 0 16,-4 0 0-16,0 6 0 0,0-6-10 0,0 6 10 15,3 0 0-15,-3 0-9 0,0 0 9 0,0 0 0 16,0 0-16-16,7 0 3 0,-7 0 1 0,4 0 0 0,6 0-11 16,-3 6-1-16,1-6-1 0,-1 9 0 0,0-3 11 15,0 6 2-15,3-1 1 0,-3 1 0 0,0 0 11 0,0-3 0 16,1 0 0-16,-5 2 0 0,4 4-16 0,-3-9 1 0,-1 6 1 0,4 2 0 16,-3-5-5-16,-4 0-1 0,3 3 0 0,1-6 0 31,-4 5-12-31,0-5-4 0,0 3 0 0,0-9 0 15,0 6-20-15,0-6-5 0,0 0-1 0,0 0 0 0,0 0-115 16,0 0-23-16</inkml:trace>
  <inkml:trace contextRef="#ctx0" brushRef="#br0" timeOffset="60617.177">31383 8378 1500 0,'0'0'31'16,"0"0"8"-16,4-3-31 0,-4 3-8 0,3 0 0 0,-3 0 0 0,0 0 40 0,0 0 6 0,0 0 2 0,0 0 0 15,4-12-17-15,-4 12-3 0,3 0-1 0,-3 0 0 16,0 0 30 0,0 0 7-16,0 0 0 0,0 0 1 15,0 0-21-15,0 0-4 0,0 0 0 0,0 0-1 16,-3 12-23-16,3-9-4 0,0 3 0 0,-4 3-1 0,4 5-11 0,0-2 12 0,0 6-12 0,0-7 12 15,0 10 0-15,0 2 0 0,0-2 0 0,4-3 0 16,-4 5 9-16,0-2 3 0,3-4 0 0,-3 7 0 16,4-6-24-16,-1 8 0 0,1-2 0 0,-4-4 0 15,3 4 0-15,4-4-8 0,-3 1 0 0,3 5 0 16,-4-11 8-16,1 3 0 0,3-1 8 16,-3 1-8-16,-1 0 0 0,1-1 0 0,-1 4 0 0,1-4 0 15,-4-2 0-15,0 3 0 0,3 5 0 0,-3-8 0 16,0 0 0-16,0-1 0 0,0-8 0 0,4 0 0 15,-4-6-16-15,0 0 1 0,0 0 1 16,0 0 0-16,0 0-10 0,0 0-1 16,0 0-1-16,0 0 0 0,0 0-15 0,0 0-3 15,0 12-1-15,0-12 0 16,0 0 7-16,0 0 2 0,0 0 0 0,0 0 0 0,0 0-58 0,0 0-11 0,-4-6-3 0</inkml:trace>
  <inkml:trace contextRef="#ctx0" brushRef="#br0" timeOffset="60982.71">31171 8592 1033 0,'0'0'44'0,"0"0"-36"16,0 0 123-16,0 0 24 0,0 0 5 0,4 6 0 16,-4-6-18-16,0 12-4 0,0-12-1 0,3 0 0 15,5 6-57-15,-5-6-12 0,4 0-3 0,-3 6 0 16,3-6-9-16,3 0-1 16,-3 3-1-16,4-3 0 0,0 3-42 0,-4 0-12 0,3 0 0 0,-3 0 8 15,7-3-8-15,0 5 0 0,1-2 0 0,-1 6 0 16,0-3 0-16,0 0 0 0,0 0 0 0,-3-6 0 15,3 12-16-15,-4-10-4 0,4 10 0 0,0-3-1 16,-3 0-18-16,0-3-3 0,3 0-1 0,-4 0 0 16,1-1-146-16,3-5-30 0,-3 6-5 0,-1-3-2 15,4-3 78-15,-3-3 16 0,0 3 4 0</inkml:trace>
  <inkml:trace contextRef="#ctx0" brushRef="#br0" timeOffset="61566.898">31676 8833 1165 0,'0'0'24'0,"0"0"7"0,0 0-31 16,0 0 0-16,0 0 0 0,0 0 0 15,0 0 91-15,0 0 12 0,0 0 2 0,0 0 1 0,0 0-8 0,0 0-2 0,0 0 0 0,-11 6 0 16,11-6-24-16,0 0-4 0,-3 6-2 0,3-6 0 16,-7 6-34-16,7-6-6 0,-4 6-2 0,-3-6 0 15,0 6-12-15,4 0-4 0,3-6 0 0,-7 9 0 16,-1 2 8-16,1-5 0 0,0 6 1 0,4 0 0 16,-4-6-17-16,3 5 0 0,-3-2-11 0,4 0 11 15,-1 6 0-15,1-4 0 0,-1 7 0 0,1-9 9 16,-1 3-9-16,4 5 0 15,-3-5 0-15,3-6 8 0,0 0-8 0,0-6 12 0,0 0-12 16,0 0 12-16,3 6 11 0,4 3 2 0,0-4 1 0,0 7 0 16,4-6-15-16,-4 0-3 0,0 0-8 0,3-6 12 15,1 6-12-15,0-6-12 0,-1 0 3 0,1 0 0 16,-1 0 9-16,1 0-12 0,-4 0 12 0,0 0-12 16,0 0 12-16,0-6 0 0,-3 6 0 0,3-6 0 15,-4 0 0-15,1 6-10 0,-4-6 10 0,0 6-13 16,0 0 3-16,0 0 1 0,0 0 0 0,0 0 0 15,0 0 0-15,3-9 0 0,1 1 0 0,-4-7 0 16,0 3-17-16,0 0-3 0,-4-5-1 0,1-1 0 16,-1 3 30-16,1-2 13 0,-1-10-1 0,1 10 0 15,-4-1-4-15,3 3 0 0,-3 1-8 0,0 5 12 0,0-3-12 0,0 0 0 16,-4 6 0-16,4-2 0 0,-3 2 0 0,3 6-8 0,0-3 8 0,-4 6-13 16,4 0-9-16,-4 0-2 0,4 5 0 15,-3-2 0-15,3 6 2 0,-4-6 0 16,4 0 0-16,0 3 0 15,3 2-42-15,1 1-9 0,-1 0-2 0,1-6 0 16,-1 5-100-16,4-5-20 0,4 0-4 0</inkml:trace>
  <inkml:trace contextRef="#ctx0" brushRef="#br0" timeOffset="62223.655">31852 8863 1147 0,'0'0'24'0,"0"0"5"16,0 0-29-16,-7 6 0 0,4-3 0 0,-1 3 0 16,1 5 91-16,-1-5 12 0,-3 6 2 0,4-6 1 15,-4 6 1-15,3-1 0 0,-3 1 0 0,3-3 0 16,-3 3-35-16,0 5-8 0,4-2 0 0,-1 0-1 15,1-1-37-15,-1-8-7 0,4-6-2 0,-3 12 0 0,3-6 12 16,0 0 3-16,0 3 0 0,-4-1 0 16,4-2-19-16,0-6-3 0,0 9-1 0,0-9 0 0,0 0-9 0,0 6 0 15,0-6 9-15,0 0-9 0,0 0 0 0,0 0 0 0,0 0 0 0,0 0 0 16,0 0 0-16,0 0 0 0,0 0 0 0,0 0 0 31,0 0 0-31,0 0 0 0,0 0 0 0,-3-6 0 16,3 6 0-16,0 0 9 0,0 0-9 0,-4-9 10 15,1 1 8-15,-1-7 2 0,4-3 0 0,0-5 0 0,0 5-4 0,0 3 0 0,0-8 0 0,4 5 0 16,-4 3 2-16,3 4 0 0,-3-1 0 0,4-3 0 16,-4 4-18-16,3 2 8 0,-3 6-8 0,4-3 0 15,-4 6 15-15,0 0-4 0,0 0-1 0,0 0 0 16,0 0-10-16,0 0 0 0,0 0 0 0,0 0 0 16,0 0 0-16,0 0-9 0,0 0 9 0,3-6-13 15,4 6-1-15,0 0 0 0,-3 0 0 0,3 0 0 16,0 0-1-16,0 6 0 0,0-6 0 0,0 6 0 15,0 0-3-15,0 0-1 0,0 2 0 0,0 1 0 16,0 0 3-16,0 3 0 0,-3 2 0 16,3-2 0-16,0 0 16 0,-3 0-12 0,-1 5 12 0,4-5-10 15,-3 0 10-15,-1 8 0 0,1-8 10 0,-4 0-10 16,3-3 0-16,1 3 0 0,3-4 0 0,-4 1-10 16,1-3 10-16,-1 0 0 0,1 0 0 0,3 0 0 15,-3-6 0-15,3 9 0 0,0-1 0 0,0-5-8 16,0 6 8-16,0-6-8 0,3 3 8 0,-3 0-8 15,4-6 8-15,0 12-10 0,-4-12 10 0,3 5-10 16,1-5-11-16,-4 0-3 0,0 0 0 0,-3-5 0 16,-1 5-29-16,1-12-7 0,-1 12 0 0,1-6-1 15,-4-3-101-15,3 3-20 0,1-3-4 0</inkml:trace>
  <inkml:trace contextRef="#ctx0" brushRef="#br0" timeOffset="62650.57">32346 8969 1682 0,'-10'23'35'0,"10"-23"9"16,-4 6-36-16,4-6-8 0,0 0 0 0,-7 6 0 0,4 3 104 0,3-9 20 15,-8 6 3-15,8-6 1 0,0 0-96 0,0 0-20 16,-3 11-3-16,3-11-1 0,0 0 4 0,0 0 0 0,0 0 0 16,0 0 0-16,0 0 1 0,0 0 1 0,0 0 0 15,0 0 0-15,0 0-14 0,0 0 0 0,0 0-12 16,0 0 12 0,0 0-36-16,0 0 0 0,0 0 0 0,0 0 0 15,0 0-51-15,0 0-10 0,0 0-3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10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1" Type="http://schemas.openxmlformats.org/officeDocument/2006/relationships/image" Target="../media/image15.png"/><Relationship Id="rId2" Type="http://schemas.openxmlformats.org/officeDocument/2006/relationships/customXml" Target="../ink/ink3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8" Type="http://schemas.openxmlformats.org/officeDocument/2006/relationships/customXml" Target="../ink/ink5.xml"/><Relationship Id="rId22" Type="http://schemas.openxmlformats.org/officeDocument/2006/relationships/customXml" Target="../ink/ink4.xml"/><Relationship Id="rId27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5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Prendriez-vous</a:t>
            </a:r>
            <a:r>
              <a:rPr lang="en-US" dirty="0"/>
              <a:t> un stage sans </a:t>
            </a:r>
            <a:r>
              <a:rPr lang="en-US" dirty="0" err="1"/>
              <a:t>salaire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9790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09951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donnez-vous</a:t>
            </a:r>
            <a:r>
              <a:rPr lang="en-US" dirty="0"/>
              <a:t> un CV au chef du personnel à </a:t>
            </a:r>
            <a:r>
              <a:rPr lang="en-US" dirty="0" err="1"/>
              <a:t>Dunder</a:t>
            </a:r>
            <a:r>
              <a:rPr lang="en-US" dirty="0"/>
              <a:t>-Mifflin?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62FFD05-7EF6-40EF-92D2-24258D529BF3}"/>
                  </a:ext>
                </a:extLst>
              </p14:cNvPr>
              <p14:cNvContentPartPr/>
              <p14:nvPr/>
            </p14:nvContentPartPr>
            <p14:xfrm>
              <a:off x="10290569" y="2854229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62FFD05-7EF6-40EF-92D2-24258D529BF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068822" y="2845589"/>
                <a:ext cx="264574" cy="3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D087E4E-AB7F-40BF-AF1C-13360BA8B110}"/>
                  </a:ext>
                </a:extLst>
              </p14:cNvPr>
              <p14:cNvContentPartPr/>
              <p14:nvPr/>
            </p14:nvContentPartPr>
            <p14:xfrm>
              <a:off x="9796289" y="4151669"/>
              <a:ext cx="11160" cy="212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D087E4E-AB7F-40BF-AF1C-13360BA8B11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787649" y="4143029"/>
                <a:ext cx="2880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ABEABA5-1C87-4AA7-95EE-0E492729BD13}"/>
                  </a:ext>
                </a:extLst>
              </p14:cNvPr>
              <p14:cNvContentPartPr/>
              <p14:nvPr/>
            </p14:nvContentPartPr>
            <p14:xfrm>
              <a:off x="1436400" y="2135520"/>
              <a:ext cx="10208520" cy="1241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ABEABA5-1C87-4AA7-95EE-0E492729BD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427040" y="2126160"/>
                <a:ext cx="10227240" cy="126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Connaissez-vous</a:t>
            </a:r>
            <a:r>
              <a:rPr lang="en-US" dirty="0"/>
              <a:t> </a:t>
            </a:r>
            <a:r>
              <a:rPr lang="en-US" dirty="0" err="1"/>
              <a:t>quelqu’un</a:t>
            </a:r>
            <a:r>
              <a:rPr lang="en-US" dirty="0"/>
              <a:t>(e) qui </a:t>
            </a:r>
            <a:r>
              <a:rPr lang="en-US" dirty="0" err="1"/>
              <a:t>travaille</a:t>
            </a:r>
            <a:r>
              <a:rPr lang="en-US" dirty="0"/>
              <a:t> au bureau plus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celui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montré</a:t>
            </a:r>
            <a:r>
              <a:rPr lang="en-US" dirty="0"/>
              <a:t> sur les pages 248 – 249?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</a:t>
            </a:r>
            <a:r>
              <a:rPr lang="en-US" dirty="0" err="1"/>
              <a:t>écrire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</a:t>
            </a:r>
            <a:r>
              <a:rPr lang="en-US" dirty="0" err="1"/>
              <a:t>complète</a:t>
            </a:r>
            <a:r>
              <a:rPr lang="en-US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2098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embaucher</a:t>
            </a:r>
            <a:r>
              <a:rPr lang="en-US" dirty="0"/>
              <a:t>		faire des </a:t>
            </a:r>
            <a:r>
              <a:rPr lang="en-US" dirty="0" err="1"/>
              <a:t>projets</a:t>
            </a:r>
            <a:r>
              <a:rPr lang="en-US" dirty="0"/>
              <a:t>		</a:t>
            </a:r>
            <a:r>
              <a:rPr lang="en-US" dirty="0" err="1"/>
              <a:t>postuler</a:t>
            </a:r>
            <a:r>
              <a:rPr lang="en-US" dirty="0"/>
              <a:t>	un poste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raccrocher</a:t>
            </a:r>
            <a:r>
              <a:rPr lang="en-US" dirty="0"/>
              <a:t>		un </a:t>
            </a:r>
            <a:r>
              <a:rPr lang="en-US" dirty="0" err="1"/>
              <a:t>entretien</a:t>
            </a:r>
            <a:r>
              <a:rPr lang="en-US" dirty="0"/>
              <a:t>		de la part de	    	un stage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patienter</a:t>
            </a:r>
            <a:r>
              <a:rPr lang="en-US" dirty="0"/>
              <a:t>		qui </a:t>
            </a:r>
            <a:r>
              <a:rPr lang="en-US" dirty="0" err="1"/>
              <a:t>est</a:t>
            </a:r>
            <a:r>
              <a:rPr lang="en-US" dirty="0"/>
              <a:t> à </a:t>
            </a:r>
            <a:r>
              <a:rPr lang="en-US" dirty="0" err="1"/>
              <a:t>l’appareil</a:t>
            </a:r>
            <a:r>
              <a:rPr lang="en-US" dirty="0"/>
              <a:t>	    les </a:t>
            </a:r>
            <a:r>
              <a:rPr lang="en-US" dirty="0" err="1"/>
              <a:t>annonces</a:t>
            </a:r>
            <a:r>
              <a:rPr lang="en-US" dirty="0"/>
              <a:t>      un métier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entreprise</a:t>
            </a:r>
            <a:r>
              <a:rPr lang="en-US" dirty="0"/>
              <a:t>	un </a:t>
            </a:r>
            <a:r>
              <a:rPr lang="en-US" dirty="0" err="1"/>
              <a:t>salaire</a:t>
            </a:r>
            <a:r>
              <a:rPr lang="en-US" dirty="0"/>
              <a:t>		la formation		</a:t>
            </a:r>
            <a:r>
              <a:rPr lang="en-US" dirty="0" err="1"/>
              <a:t>décrocher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A4F2EBD-3466-48B3-8A02-116029A1CC17}"/>
                  </a:ext>
                </a:extLst>
              </p14:cNvPr>
              <p14:cNvContentPartPr/>
              <p14:nvPr/>
            </p14:nvContentPartPr>
            <p14:xfrm>
              <a:off x="8501729" y="5606413"/>
              <a:ext cx="19080" cy="34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A4F2EBD-3466-48B3-8A02-116029A1CC1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92729" y="5597773"/>
                <a:ext cx="36720" cy="5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boulot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veuillez de restez en ligne</a:t>
            </a:r>
          </a:p>
          <a:p>
            <a:pPr marL="0" indent="0">
              <a:buNone/>
            </a:pPr>
            <a:r>
              <a:rPr lang="en-US" dirty="0" err="1"/>
              <a:t>dring-dring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poser </a:t>
            </a:r>
            <a:r>
              <a:rPr lang="en-US" dirty="0" err="1"/>
              <a:t>sa</a:t>
            </a:r>
            <a:r>
              <a:rPr lang="en-US" dirty="0"/>
              <a:t> candidature</a:t>
            </a:r>
          </a:p>
          <a:p>
            <a:pPr marL="0" indent="0">
              <a:buNone/>
            </a:pPr>
            <a:r>
              <a:rPr lang="en-US" dirty="0" err="1"/>
              <a:t>démissioner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prendre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retraite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licencier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chomage</a:t>
            </a:r>
            <a:r>
              <a:rPr lang="en-US" dirty="0"/>
              <a:t>, </a:t>
            </a:r>
            <a:r>
              <a:rPr lang="en-US" dirty="0" err="1"/>
              <a:t>chomeur</a:t>
            </a:r>
            <a:r>
              <a:rPr lang="en-US" dirty="0"/>
              <a:t>, </a:t>
            </a:r>
            <a:r>
              <a:rPr lang="en-US" dirty="0" err="1"/>
              <a:t>chomeuse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sans domicile fixe, sans </a:t>
            </a:r>
            <a:r>
              <a:rPr lang="en-US" dirty="0" err="1"/>
              <a:t>abri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mendiant</a:t>
            </a:r>
            <a:r>
              <a:rPr lang="en-US" dirty="0"/>
              <a:t>(e), un </a:t>
            </a:r>
            <a:r>
              <a:rPr lang="en-US" dirty="0" err="1"/>
              <a:t>gueux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043" y="2224216"/>
            <a:ext cx="5090984" cy="327454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E1850FE-008E-4022-96FE-23F31B46A938}"/>
                  </a:ext>
                </a:extLst>
              </p14:cNvPr>
              <p14:cNvContentPartPr/>
              <p14:nvPr/>
            </p14:nvContentPartPr>
            <p14:xfrm>
              <a:off x="3030120" y="178560"/>
              <a:ext cx="8110800" cy="3421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E1850FE-008E-4022-96FE-23F31B46A9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0760" y="169200"/>
                <a:ext cx="8129520" cy="343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16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229" y="181063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En classe jeudi, le six février, vous devrez écrire un récit qui s’appelle “L’emploi dont je rêve.”</a:t>
            </a:r>
          </a:p>
        </p:txBody>
      </p:sp>
    </p:spTree>
    <p:extLst>
      <p:ext uri="{BB962C8B-B14F-4D97-AF65-F5344CB8AC3E}">
        <p14:creationId xmlns:p14="http://schemas.microsoft.com/office/powerpoint/2010/main" val="82812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249</a:t>
            </a:r>
          </a:p>
          <a:p>
            <a:pPr marL="0" indent="0" algn="ctr">
              <a:buNone/>
            </a:pPr>
            <a:r>
              <a:rPr lang="en-US" dirty="0"/>
              <a:t>Ex. 1</a:t>
            </a:r>
          </a:p>
        </p:txBody>
      </p:sp>
    </p:spTree>
    <p:extLst>
      <p:ext uri="{BB962C8B-B14F-4D97-AF65-F5344CB8AC3E}">
        <p14:creationId xmlns:p14="http://schemas.microsoft.com/office/powerpoint/2010/main" val="323317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postuliez</a:t>
            </a:r>
            <a:r>
              <a:rPr lang="en-US" dirty="0"/>
              <a:t> pour un </a:t>
            </a:r>
            <a:r>
              <a:rPr lang="en-US" dirty="0" err="1"/>
              <a:t>emploi</a:t>
            </a:r>
            <a:r>
              <a:rPr lang="en-US" dirty="0"/>
              <a:t>, que </a:t>
            </a:r>
            <a:r>
              <a:rPr lang="en-US" dirty="0" err="1"/>
              <a:t>souligneriez-vous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0886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38272</TotalTime>
  <Words>192</Words>
  <Application>Microsoft Office PowerPoint</Application>
  <PresentationFormat>Widescreen</PresentationFormat>
  <Paragraphs>77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465</cp:revision>
  <cp:lastPrinted>2017-02-06T17:29:39Z</cp:lastPrinted>
  <dcterms:created xsi:type="dcterms:W3CDTF">2016-10-03T16:25:09Z</dcterms:created>
  <dcterms:modified xsi:type="dcterms:W3CDTF">2025-02-03T20:14:22Z</dcterms:modified>
</cp:coreProperties>
</file>