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68" r:id="rId2"/>
    <p:sldId id="356" r:id="rId3"/>
    <p:sldId id="331" r:id="rId4"/>
    <p:sldId id="353" r:id="rId5"/>
    <p:sldId id="375" r:id="rId6"/>
    <p:sldId id="355" r:id="rId7"/>
    <p:sldId id="374" r:id="rId8"/>
    <p:sldId id="357" r:id="rId9"/>
    <p:sldId id="358" r:id="rId10"/>
    <p:sldId id="359" r:id="rId11"/>
    <p:sldId id="360" r:id="rId12"/>
    <p:sldId id="372" r:id="rId13"/>
    <p:sldId id="373" r:id="rId14"/>
    <p:sldId id="351" r:id="rId15"/>
    <p:sldId id="354" r:id="rId16"/>
    <p:sldId id="35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A88AA40-827E-4603-9E57-693A0D01EFF6}">
          <p14:sldIdLst>
            <p14:sldId id="368"/>
            <p14:sldId id="356"/>
            <p14:sldId id="331"/>
            <p14:sldId id="353"/>
            <p14:sldId id="375"/>
            <p14:sldId id="355"/>
            <p14:sldId id="374"/>
            <p14:sldId id="357"/>
            <p14:sldId id="358"/>
            <p14:sldId id="359"/>
            <p14:sldId id="360"/>
            <p14:sldId id="372"/>
            <p14:sldId id="373"/>
          </p14:sldIdLst>
        </p14:section>
        <p14:section name="Untitled Section" id="{B98E1A23-2B1A-4556-9DA9-FFB83448EDE0}">
          <p14:sldIdLst>
            <p14:sldId id="351"/>
            <p14:sldId id="354"/>
            <p14:sldId id="352"/>
          </p14:sldIdLst>
        </p14:section>
        <p14:section name="Untitled Section" id="{6B2FDA42-E83C-46BA-9F96-D3ED0EDCB642}">
          <p14:sldIdLst/>
        </p14:section>
        <p14:section name="Untitled Section" id="{3566B86B-9392-4958-8144-1A959BA37BD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64" y="2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ink/ink1.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5-01-06T16:17:44.879"/>
    </inkml:context>
    <inkml:brush xml:id="br0">
      <inkml:brushProperty name="width" value="0.05292" units="cm"/>
      <inkml:brushProperty name="height" value="0.05292" units="cm"/>
      <inkml:brushProperty name="color" value="#FF0000"/>
    </inkml:brush>
  </inkml:definitions>
  <inkml:trace contextRef="#ctx0" brushRef="#br0">8731 1661 1321 0,'0'0'28'15,"0"0"7"-15,0 0 1 0,0 0 2 0,0 0-30 0,0 0-8 0,0 0 0 0,-3 6 0 0,-1-1 32 0,4-5 6 16,0 0 1-16,-3 9 0 0,-1-3-15 0,1 6-2 15,-1-6-1-15,1 6 0 0,3-7 3 0,0 1 0 16,3 9 0-16,-3-9 0 0,0 6-12 0,0-7-3 16,0 7 0-16,4 0 0 0,-1 0 2 0,-3 2 0 15,0-2 0-15,4 12 0 0,-4-4-2 0,3-2 0 0,-3 5 0 16,4-2 0-16,-1 3 5 0,1 2 1 0,-1 3 0 16,1 1 0-16,-1 2 1 0,4 1 1 0,-3 8 0 15,-1-3 0-15,1 3 11 0,3 3 1 0,-3 0 1 0,-1 6 0 16,4-9 2-16,-3 9 1 0,-1-11 0 0,-3 5 0 15,4-9-7-15,-1 3-2 0,-3-3 0 0,0-8 0 16,0 2-13-16,-3-5-3 0,3-9-8 0,-4-4 12 16,-3 1-4-16,4 0-8 0,-1-6 11 0,1 0-11 15,-4-1 9-15,7-5-9 0,0 0 0 0,0 0 9 16,0 0-41 0,-8-3-9-16,1 1-2 0,0-4 0 0,4 0-180 15,3-6-36-15</inkml:trace>
  <inkml:trace contextRef="#ctx0" brushRef="#br0" timeOffset="582.47">8467 1446 867 0,'0'0'19'0,"0"0"4"0,0 0 1 0,0 0 0 0,0 0-24 0,0 0 0 0,0 0 0 0,0 0 0 16,0 0 29-16,0 0 1 0,0 0 0 0,0 0 0 15,0 0 14-15,0 0 4 0,0 0 0 0,0 0 0 16,0 0-28-16,0 0-4 0,0 0-2 0,0 0 0 0,0 0-14 0,0 0 9 16,0 0-9-16,0 0 8 0,3 0 13 0,4 0 3 15,0 6 0-15,-3 0 0 0,3 0-4 16,0 0 0-16,-4-1 0 0,5 1 0 16,2-3-2-16,1 3-1 0,-1 0 0 0,-3 6 0 0,4-6-5 0,-1-6-2 15,5 6 0-15,-5-1 0 0,4 1-10 16,0-6 0-16,1 6-10 0,-1 0 10 0,7-3 0 15,-4 3-9-15,1 0 9 0,3-6 0 0,0 0 0 16,1 0 14-16,-5 0-2 0,4 0 0 0,1 0-12 0,-1 0 0 16,-4 0 0-16,-3 0-438 15,4 6-90-15</inkml:trace>
  <inkml:trace contextRef="#ctx0" brushRef="#br0" timeOffset="1110.195">8629 2598 1160 0,'0'0'32'0,"0"0"9"0,0 0-33 0,3 3-8 16,5 0 0-16,-5 3 0 0,4-3 0 0,0 3 0 15,0 0 0-15,4-6 0 0,-4 12 16 0,3-6 2 16,-2-6 0-16,2 5 0 0,-3-5 3 0,0 6 1 0,4 0 0 0,-1-6 0 16,1 6-5-16,0 0-1 0,-4 3 0 0,3-3 0 15,1 5-3-15,-1-5-1 0,1-6 0 0,-1 6 0 16,1 0-12-16,0 0 0 0,-1 3 0 15,1 3 0-15,-1-7 0 0,1 1 0 0,-4 0 8 16,4-6-8-16,-4 6 0 0,3 0 0 16,-3-6 8-16,4 6-8 0,0-6 0 0,-4 0 0 0,3 0 0 0,1-6 0 31,-1 0-40-31,1 0-5 0,-4-6-1 0,4 1 0 0</inkml:trace>
  <inkml:trace contextRef="#ctx0" brushRef="#br0" timeOffset="1624.891">9282 1458 518 0,'0'0'11'0,"3"-6"2"0,-3 0 1 0,0 0 2 0,0 0-16 0,0-5 0 0,0 2 0 0,0-976 0 16,0 1952 44-16,4-973 5 0,-4 0 2 0,0 6 0 15,0 0 13-15,0 0 4 0,3-6 0 0,-3 6 0 16,0 0-10-16,7 6-2 0,-3 0 0 0,-1 0 0 16,4 12-3-16,-3-7-1 0,-1 4 0 0,4 9 0 15,0-4-26-15,-3 10-6 0,7-7 0 0,-4 10-1 16,0 2-19-16,-4 3 10 0,1 0-10 0,-1 3 8 16,1 3-8-16,-1 1 0 0,-3-4 0 0,4 9 8 15,-4 0 17-15,3 0 3 0,-3-3 1 0,-3 3 0 16,3 0 24-16,-4 0 5 0,4 0 1 0,0-3 0 15,0 3-12-15,-3-6-3 0,-1-6 0 0,4-3 0 16,0-2-24-16,0-4-6 0,-3-3-1 0,3-8 0 16,-4 0 5-16,4-7 1 0,-3-5 0 0,3 3 0 15,0-3-4-15,0-6-1 0,-4 0 0 0,4 0 0 16,0 0-54-16,0 0-10 0,0 0-2 0,7-6-1 16,-3-3-142-16,-1 3-28 0</inkml:trace>
  <inkml:trace contextRef="#ctx0" brushRef="#br0" timeOffset="2350.682">9835 2131 1364 0,'0'0'30'0,"0"0"6"0,0 0 2 0,0 0 0 0,0 0-30 0,-7 6-8 0,7-6 0 0,-7 0 0 0,0 6 35 16,-3-6 5-16,3 6 2 0,0 0 0 0,-4-6-32 16,4 0-10-16,0 5 0 0,-4 1 0 0,4-3 16 0,-3 0-3 15,3 0-1-15,-4 3 0 0,0 0-12 0,4 0 8 16,0 0-8-16,0 0 0 0,0 5 0 0,4 1 0 15,-1-9 0-15,-3 9 0 0,7 0 18 0,0-1-2 16,0-5-1-16,0 0 0 0,4 6-4 0,-4-6-1 16,0-6 0-16,7 8 0 0,-4-2-10 0,-3-6 8 15,0 6-8-15,7 0 8 0,-3 0-8 0,-4-6 8 16,0 0-8-16,0 0 8 0,0 0-8 0,0 0 0 16,0 0 0-16,0 0-11 0,7 0 11 0,-7 0 0 15,0 0 0-15,0 0 0 0,0 0 24 0,3 6 6 16,-3-6 2-16,7 6 0 0,-7-6-32 0,4 6 0 15,-4-6 0-15,4 6 0 0,3-4 0 0,0 4 0 0,-4 0 0 16,4 0 0-16,-3 0 0 0,-1 0 0 0,4 0 0 16,0 0 0-16,0-1 12 0,-3 1-3 0,3 0-1 0,-3 3 0 15,3 9-8-15,-4-7 0 0,1-5 0 16,-1 0 0-16,1 0 0 0,-1 0 8 0,1 0-8 0,-4 0 8 16,3 3-8-16,1-4 0 0,-4-5 0 0,3 6-11 15,-3-6 11-15,0 0 0 0,0 12 0 0,0-12 0 16,0 0 0-16,-3 6 16 0,3-6-4 0,-7 6-1 15,0 0-11-15,0 0 0 0,0-3 0 0,-4-1 0 16,-3 1 0-16,3-3-14 0,-3-3 2 0,0 3 0 31,0-2-26-31,0-1-5 0,0 0-1 0,0 3 0 0,0-3-30 0,-1-3-6 16,5 6-2-16,-1-6 0 0</inkml:trace>
  <inkml:trace contextRef="#ctx0" brushRef="#br0" timeOffset="3596.224">11472 2093 466 0,'0'0'12'0,"0"0"5"0,0 0-17 0,-7 6 0 15,7-6 0-15,-3 6 0 16,-1-3 92-16,4-3 14 0,0 0 3 0,0 0 1 0,0 0 0 0,-3 11 0 15,-1-5 0-15,4-6 0 0,0 0-42 0,0 0-9 16,0 0-2-16,-7 6 0 0,7-6-3 0,-3 12-1 16,-1-6 0-16,4-6 0 0,0 0-13 0,0 0-4 15,0 0 0-15,0 0 0 0,0 0-21 0,-3 6-5 16,-1 5-1-16,0-5 0 0,4-6-9 0,-3 9 0 16,3-3 9-16,0 6-9 0,0-6 11 0,0 11-3 15,0-11 0-15,0 3 0 0,3 3 0 0,-3-1 0 16,4-5 0-16,-4 6 0 0,4 0 8 0,-4-3 2 0,0 8 0 15,3-5 0-15,-3 6 6 0,0 2 2 0,0-2 0 16,4 5 0-16,-4-2-14 0,3 2-4 0,-3 1 0 16,0-3 0-16,0 2-8 0,0 4 8 0,0-4-8 15,4 1 8-15,-4-4 0 0,0 4 0 0,3-7 0 0,-3-5 0 16,-3 9-8-16,3-15 8 0,0 5-8 0,3-5 8 16,-3-6 4-16,0 6 0 0,0-6 0 0,0 0 0 15,0 0-12-15,0 0 0 0,0 0 0 0,0 0-11 16,0 0 11-16,0 0 0 0,0 0 0 0,0 0 0 15,0 0 0-15,4-6 0 0,-1 0 0 0,1-5 0 16,-1 5 0-16,1-6 0 0,-1 3 0 0,1 3 0 16,-4-6 8-16,0-5 3 0,0-1 1 0,0 3 0 15,0-2-12-15,0-1-17 0,0-8 4 0,-4 2 1 16,4 7 35-16,0-16 7 0,4 10 2 0,-4-4 0 16,0-2-32-16,0-1 0 0,3 4 0 0,1-6 0 15,-1 8-20-15,1 1-9 0,0 2-3 0,-1-2 0 0,-3 5 32 16,4 0 0-16,-1 4 13 0,1 2-4 0,-1 0-9 15,-3 0-17-15,4-2 4 0,-4 8 1 16,0 0-7-16,3 0-1 0,1 0 0 0,-4 6 0 16,3 0-25-16,-3 0-6 15,4-6-1-15,-1 6 0 0,1-12-23 0,-1 12-5 0,4-5 0 0,-3 5-425 16,3-6-85-16</inkml:trace>
  <inkml:trace contextRef="#ctx0" brushRef="#br0" timeOffset="5123.196">11257 1958 853 0,'0'0'18'0,"0"0"4"0,0 0 1 0,0 0 2 0,0 0-25 0,0 0 0 0,0 0 0 0,0 0 0 16,0 0 57-16,-3 5 7 0,3-5 0 0,0 0 1 15,-4 6-19-15,1 6-4 0,-1-9-1 0,4 9 0 0,-3-6-15 16,3 0-3-16,0-1-1 0,0 7 0 0,0-6-11 0,3 6-3 15,-3-6 0-15,4 3 0 0,-1-4-8 0,1 7 12 16,-4 0-12-16,3 0 12 0,1-6 8 0,3-1 3 16,-7 4 0-16,7 3 0 0,-4 0 9 0,4 0 1 15,-3-7 1-15,3 4 0 0,0 3-8 16,-3 0-2-16,3 0 0 0,0 5 0 0,0-8-7 0,0 3-1 16,0 5-1-16,-4 1 0 0,8-6 1 0,-8 8 0 15,4-2 0-15,1 0 0 0,-1 2-8 0,-4-2 0 16,4-1-8-16,-3-2 12 0,-1 3-12 0,1-1 9 15,-4-5-9-15,3 0 8 0,-3-6-8 0,4 9 10 16,-4-10-10-16,-4 7 10 0,4-6 3 0,0 0 1 0,0 0 0 16,-3 0 0-16,3 0 10 0,-4-3 3 0,1 2 0 15,3 1 0-15,-4 0-8 0,1 0-2 0,3-6 0 0,0 6 0 16,0 0-7-16,0-6-2 0,0 0 0 16,0 0 0-16,0 0-8 0,-4 0 0 0,4 0 0 15,0 0 0-15,0 0 0 0,0 0 0 0,0 12 0 0,0-12 0 16,0 0 0-16,0 0 0 0,0 0 0 0,0 0 0 15,0 0 0-15,0 0 0 16,0 5 0-16,0-5 0 0,0 0 0 0,0 0 0 0,0 0 0 0,0 0 0 16,0 0 0-16,0 6 0 0,0 0 0 0,-3 3 0 15,3-9 0-15,0 6 0 0,0 0 0 0,-4 0 0 16,8 5 0-16,-8-5 0 0,4-6 0 0,0 6 0 16,0 0 0-16,0-6 0 0,4 3 0 0,-4 3 0 15,0 6 0-15,0-12 0 0,0 0 0 0,-4 0 0 16,4 0 0-16,0 0 0 0,0 0 0 0,0 0 8 0,0 0-8 15,0 6 0-15,0-6 0 0,0 0 0 0,0 0 0 16,-3 5 0-16,3 1 0 0,0-6 0 0,0 0 0 0,0 0 0 16,0 0 0-16,0 0 0 0,0 0 0 0,0 0 0 15,0 0 0-15,0 0 8 0,0 0-8 0,0 0 10 16,0 0-10-16,0 0 10 0,0 0-10 0,0 0 0 16,0 0 9-16,0 0-9 0,0 0 0 0,0 0 0 15,0 0 0-15,0 0 8 0,0 0-8 0,0 0 0 16,0 0 0-16,0 0 0 0,0 0 0 0,0 0 0 15,0 0 0-15,0 0 0 0,0 0 0 0,0 0 0 0,0 0 0 16,0 0-8-16,0 0 8 0,0 6 0 16,0-6 0-16,3 6 0 0,1 0 0 0,-4-6 0 15,0 0 0-15,3 9 0 0,-3-3 0 0,0-6 0 0,0 0 0 16,0 0 0-16,0 0 0 0,4 6 0 16,-1-1 0-16,-3-5 0 0,0 0 0 0,0 0 0 0,4 12 0 0,-4-12 0 15,0 0 0-15,0 0 0 0,0 0 0 0,0 0 0 16,0 0 0-16,0 0 0 0,0 0 0 0,0 0 0 15,0 0 0-15,0 0 9 0,0 0-9 0,0 6 0 16,0-6 8-16,0 0-8 0,0 0 0 0,0 0 0 16,0 0 0-16,0 0 0 0,0 0 0 0,0 0 0 15,0 0 0-15,0 0 0 0,0 0 0 0,0 0 0 16,0 0 0-16,0 0 0 0,0 0 0 0,0 0 0 16,0 0 0-16,0 0 0 0,0 0 0 0,0 0 0 15,0 0 0-15,0-12 10 0,-4 6-10 0,4 1 12 16,0-7-4-16,-3 3-8 0,3-3 12 0,-4 0-4 15,4 7-8-15,-3-13 0 0,3 9 9 0,-4-3-9 0,4 1 0 16,-3-1-10-16,3 0 1 0,0 0 0 0,0 3 9 16,0-2 0-16,0-1 0 0,3 0 0 15,-3 6-27-15,4-8 0 0,3 2 0 0,-4-6 0 16,1 1-19-16,-1-4-4 0,4 3-1 0,0-5 0 16,0 2-24-16,0-2-5 0,1-1 0 0</inkml:trace>
  <inkml:trace contextRef="#ctx0" brushRef="#br0" timeOffset="6101.362">11733 2272 1263 0,'0'0'28'0,"0"0"5"0,0 0 2 0,-3 6 1 0,3-6-36 0,0 0 0 16,0 0 0-16,0 0 0 0,0 0 60 0,0 0 4 15,0 0 2-15,0 0 0 0,-7 6-21 0,7-6-4 16,0 0-1-16,0 0 0 0,-7 6-19 0,7-6-4 16,0 0-1-16,0 6 0 0,0 2-16 0,0-8 0 15,0 0 0-15,0 12 0 0,3-6 9 0,-3 0-1 0,7 0-8 16,-3 0 12-16,-1 0 8 0,1 2 2 16,-4-8 0-16,7 6 0 0,0 0 2 0,-3 0 0 0,3-6 0 0,0 6 0 15,0 0-11-15,0-6-1 0,0 6-1 0,0-6 0 16,3 0-11-16,-2 0 0 0,-1 0 0 0,0 0 8 15,3 0-8-15,-3-6 8 0,4 6-8 0,-4 0 8 16,0-6 10-16,0 0 2 0,0 0 0 16,0 0 0-16,-3 0-20 0,3 4 0 0,0-4 0 0,-4-6 0 15,1 6 0-15,-1 0 0 0,1 0 0 0,-4 0 0 16,3-5 0-16,-3 2 0 0,4 3 0 0,-4 0 0 16,0 0 8-16,-4 0 0 0,4 0 1 0,0-5 0 15,-3 5-9-15,-1-3 0 0,4-3 9 0,-7 6-9 16,7 6 0-16,-7-6 0 0,-3 1 0 0,3-1 0 15,-4 6 0-15,0-6 0 0,1 6 0 0,-4-6 8 16,0 6-8-16,-4 0 0 0,4 0 0 0,0 0 0 16,0 0 0-16,0 0 0 0,-1 6 0 0,1-6 0 15,0 6 0-15,4 0 0 0,-1 5 0 0,4-5 0 16,0-6 0-16,0 6 0 0,7-6-8 0,-4 9 8 0,1 3 0 16,-1-1 0-16,1-5 0 0,-1 0 0 0,4-6 0 0,0 12 0 15,0-6 0-15,0 0 0 0,0 8 0 0,-3-8 0 16,3 6 0-16,0 0 0 0,0-6-12 0,0 5 4 15,3 4 0-15,1-9 0 0,-4 6 8 0,3-1 0 16,-3 1 0-16,4 3 0 0,-4-3 0 0,3-1 0 16,-3 1 0-16,0 0 0 0,4-3 0 0,-1 8 0 15,-3-5 0-15,4 0 0 0,-4 3 0 0,3-4 0 16,5 1 0-16,-5 0 0 0,4 0 0 0,0-1 0 16,0-2 0-16,4 3 0 0,-1-6 0 0,1 6 0 15,0-6 0-15,-1-1 0 0,1 1 0 0,-1 0 0 0,-3 0 0 16,4 0 0-16,0-3 0 0,-1-3 0 15,-3 12 0-15,4-12 0 0,-4 0 0 0,3 0 0 16,-3 0 0-16,0 0 0 0,1-6 0 0,-1 0 0 0,-7 6 0 0,10-3 0 31,-3-3-47-31,4 0-7 0,-4 0-2 0,3 0 0 16,1 1-147-16,0-1-29 0</inkml:trace>
  <inkml:trace contextRef="#ctx0" brushRef="#br0" timeOffset="6946.793">12210 2366 874 0,'0'0'19'0,"0"0"4"0,0 0 1 0,0 0 1 0,0 0-25 0,0 0 0 0,0 0 0 0,0 0 0 16,0 0 66-16,0 0 8 0,0 0 2 0,0 0 0 15,0 0-20-15,0 0-3 0,0 0-1 0,0 0 0 16,0 0-16-16,0 0-3 0,0 0-1 0,0 0 0 16,0 0 0-16,0 0 0 0,0 0 0 0,0 0 0 15,0 0-16-15,-7 6-3 0,7-6-1 0,0 0 0 16,0 0 7-16,0 0 1 0,0 0 0 0,0 0 0 15,0 0 8-15,-4 0 3 0,4 0 0 0,0 0 0 16,-3 6-31-16,-1 0 8 0,4-6-8 0,-4 6 0 16,4-6 0-16,-3 11 0 0,3-5 0 0,0 0 0 15,0 3 0-15,0-3 0 0,0 0 0 0,0 0 0 0,0 5 9 0,0-5-1 16,0 0 0-16,0 0 0 16,0 0-8-16,0 0 0 0,0 9 0 0,0-10 0 0,3 1 0 0,-3 6 0 15,4-6 0-15,-4 0 0 0,4 3 0 0,-4-1 0 16,3 1 0-16,-3-3 0 0,4 6 0 0,-1-6 0 15,1 6 0-15,-4-7 0 0,3-2 0 0,1 3 8 16,-4-6-8-16,3 6 8 0,-3-6 0 0,4 6 0 16,3 0 0-16,-4 0 0 0,4 0 4 0,-3 0 0 15,3-6 0-15,-3 0 0 0,3 5 16 0,0-5 3 16,0 6 1-16,0-6 0 0,0 0-32 0,0 0 0 16,3 0 0-16,-3 6 0 0,1-6 0 0,-1 0 0 0,0 0 0 0,0 0 0 15,3-6 12-15,-3 6-3 0,0 0-1 16,-3 0 0-16,-1-6-8 0,4 6 0 0,-3-5 0 0,0-1 0 15,3-6 0-15,-4 6 8 0,4-3-8 0,-3 0 8 16,-1 1 0-16,1-4 0 0,-1 0 0 0,-3 0 0 16,0-2-8-16,0 2 8 0,0-6-8 0,-3 6 8 15,-1-5 0-15,1 8 0 0,-4-9 0 0,3 1 0 16,1 5-8-16,-4-3 0 0,-1 3 0 0,1-5 0 16,0-1 0-16,0 6-11 0,0-2 3 0,0 2 0 15,0 0-13-15,0 6-3 0,0-5 0 0,0 5 0 16,3-3-64-16,4 3-12 15,-3 0-4-15,3 0 0 0,0 0-12 0,0 1-4 16,0-1 0-16,3 0 0 0,-3 0 20 0,4 0 3 16,0 3 1-16,-4 3 0 0</inkml:trace>
  <inkml:trace contextRef="#ctx0" brushRef="#br0" timeOffset="7558.381">12668 1772 1141 0,'0'0'24'0,"0"0"6"0,0 0 1 0,0 12 2 0,0-6-33 0,0 0 0 0,0 0 0 0,0 3 0 16,0-9 66-16,4 5 6 0,-4 7 2 0,0-6 0 15,3 6-50-15,1-6-9 0,-4 0-3 0,3 0 0 0,1 2 16 16,-4 4 4-16,3 0 0 0,1-6 0 16,-4 5-10-16,3-2-2 0,1 9 0 0,-4-6 0 0,4-1-6 0,-1 7-2 15,1-3 0-15,-1 8 0 0,1-5-12 0,-1 3 0 16,1-4 0-16,-4 7 0 0,3-4 28 0,1 4 4 15,-1 5 0-15,-3-2 0 0,4 2-32 16,-4 3 0-16,0-8 0 0,3 8 0 0,-3-8 16 0,4 8-4 16,-4-8 0-16,3-4 0 0,-3 4 0 0,0 5 0 15,0-11 0-15,0 8 0 0,0-2-3 0,4-4-1 16,-4 4 0-16,0-7 0 0,3-2-8 0,-3 9 0 16,0-13 0-16,0 1 0 0,0 0 0 0,0 3 0 15,0-4 0-15,4-5 0 0,-4 0 0 0,0 6 0 16,0-6 0-16,0-6 0 0,0 0 0 0,0 0-17 15,0 6 4-15,0-6 1 16,0 0-61-16,7 9-12 0,-7-9-3 0,0 0-654 0</inkml:trace>
  <inkml:trace contextRef="#ctx0" brushRef="#br0" timeOffset="8637.383">12908 2354 450 0,'0'0'9'0,"0"0"3"0,0 12 0 0,0-6 1 0,-3 0-13 0,3 0 0 0,0 0 0 0,0 5 0 0,0-5 72 0,-4 3 11 15,4-3 2-15,4 0 1 0,-4 6-3 0,0-6-1 16,0 5 0-16,0-5 0 0,0-6-26 0,0 6-4 16,0-6-2-16,3 6 0 0,-3-6-11 0,0 0-3 15,0 0 0-15,0 6 0 0,0 0-7 0,0-6-1 16,0 0-1-16,4 9 0 0,-4-9 1 0,7 5 1 16,0-5 0-16,-4 6 0 0,-3-6-7 0,7 6-2 15,0-6 0-15,0 6 0 0,4-6-20 0,-4 0 0 16,4 0 0-16,-1 0 0 0,1 0 0 0,-4 0 0 15,4 0 0-15,-1 0 0 0,1 0 0 0,-1 0 0 16,1 0 0-16,-4 0 0 0,3-6 0 0,-2 6 0 0,2-6 0 16,-3 0 0-16,0 6 0 0,0 0 9 0,-3 0-9 15,3 0 0-15,0-5 8 0,-4-7-8 0,1 6 0 0,-1 3 0 16,1-3 12-16,0 0-12 0,-4-6 12 0,0 1-12 16,0 5 9-16,-4 0-9 0,0-6 0 0,1 3 9 15,-1 3-18-15,-3-11-4 0,0 11-1 0,4-6 0 16,-8 3-2-16,1-2-1 0,3 5 0 0,0-6 0 15,-1 6 17-15,-2-6-8 0,-1 6 8 0,1-2 0 32,-1 5-32-32,1 0 0 0,-1-3 0 0,0 6 0 0,-3 0 24 0,4 0 8 0,-1 0 0 0,-3 0 0 15,3 0 19-15,1 0 10 0,-1 0 3 0,4 0 0 16,0 0-32-16,-3 0-10 0,10 0 0 0,-4 6 0 16,0 0 18-16,1 8 3 0,3-8 1 0,-4 6 0 15,4 0-26-15,0 0-5 0,4 8-1 0,-1-2 0 0,1-1 20 16,0-8 0-16,3 9-8 0,-4 5 8 0,8-5-13 15,-4-6 1-15,3 8 0 0,-3-8 0 0,0 0 12 0,4 0 0 16,0 2 0-16,-1-8 0 0,-3 6 23 0,4 0 7 16,-1-1 2-16,1-8 0 0,0 3-20 0,-1 0-3 15,1 0-1-15,-1-6 0 0,1 6-8 0,0-6 0 16,-1 0-10-16,4 6 10 0,-3 0-13 0,-1-6 3 16,1 0 1-16,0-6 0 15,-1 0-41-15,1 0-8 0,-1-3-2 0,4 3-563 0</inkml:trace>
  <inkml:trace contextRef="#ctx0" brushRef="#br0" timeOffset="9196.707">13377 2310 1148 0,'-3'12'25'0,"3"-6"6"0,0 6 1 0,0-6 0 0,0 5-32 0,0-2 0 0,0 3 0 0,0 0 0 0,0-1 46 0,0 1 3 15,0-3 1-15,0 3 0 0,0 0-14 0,0-1-2 16,0-5-1-16,0 0 0 0,0 3-11 0,0 0-2 15,3 5-1-15,-3-8 0 0,0-6-6 0,0 6-1 16,0 0 0-16,0-6 0 0,0 0 0 0,0 0-1 16,0 0 0-16,0 0 0 0,0 0-3 0,0 0-8 15,0 0 12-15,0 0-4 0,0 0 30 0,0 0 6 16,0 0 0-16,0 0 1 0,0 0-37 0,0 0-8 16,0-6 0-16,0 0 0 0,4 0 0 0,-4 1 0 15,3-7 0-15,-3 3 0 0,0 3 0 0,4-6 0 16,-4 6 0-16,3-5 0 0,1 5 0 0,-1-6 0 15,1 3 0-15,0 3 0 0,-1-5 0 0,4-1 0 16,-3 6-10-16,3-6 10 0,0 6-8 0,-4-2 8 16,4 2-8-16,0 0 8 0,0 0-15 0,4 0 3 15,-4 6 0-15,4-6 0 0,-4 6-1 0,0 0 0 0,-4 6 0 0,4-6 0 16,0 0 13-16,1 0-9 0,-5 12 9 0,4-6-8 16,0 2 8-16,0 4 0 0,0-6-9 0,0 0 9 15,0 6 0-15,0-1 0 0,-3 1 0 0,3-3 0 16,-3 3 0-16,3-6 0 0,0 11 0 0,0-11 0 15,-4 6 0-15,1-3 0 0,-1 3 0 0,1-1 0 32,3-5-50-32,-4 6-12 0,1-6-2 0,-1 0-603 0</inkml:trace>
  <inkml:trace contextRef="#ctx0" brushRef="#br0" timeOffset="9814.639">13945 1446 1393 0,'0'0'30'0,"0"0"6"0,-3 6 2 0,3 6 2 0,0-6-32 0,0 5-8 0,0-5 0 0,0 3 0 15,0 3 37-15,0-6 6 0,0 0 1 0,0 5 0 16,0-5-14-16,0 0-2 0,3 3-1 0,-3 3 0 16,0-6-8-16,0-1-2 0,0 7 0 0,0 0 0 15,0 0-17-15,0 2 8 0,0-2-8 0,0 6 0 16,4 2 0-16,-4 4 0 0,0-1 0 0,-4 10 0 16,4-4 0-16,0 3 0 0,-3-2 0 0,-1 2 0 15,4 3 21-15,-3-2-2 0,-1 2-1 0,1 3 0 16,3-5-10-16,-4 8-8 0,1-3 12 0,-4-3-12 15,7 4 41-15,-4-1 2 0,0-3 0 0,4-3 0 0,-3 4-11 0,3-4-1 16,0 3-1-16,0-8 0 0,0-4-18 0,3 1-3 16,-3 2-1-16,0-8 0 0,0-1-8 0,0-2 0 15,0 3 0-15,4-1 8 0,-4-8-8 0,0 9 0 16,0-6 0-16,0-1 0 0,0 1-20 0,0 0 0 16,0 3 0-16,4-9 0 15,-4 5-22-15,0-5-4 0,0 6-1 0,0-3 0 16,0-3 3-16,0 0 1 0,0-6 0 0,0 0 0 15,0 0-12-15,0 0-2 0,0 5-1 0,-4-10 0 16,4 5-19-16,-4-9-4 0,1 3-1 0,3-6-311 16,-4 0-63-16</inkml:trace>
  <inkml:trace contextRef="#ctx0" brushRef="#br0" timeOffset="10214.499">13585 1884 1638 0,'0'0'36'0,"-7"0"7"0,-3 0 1 0,10 0 3 0,-7 6-38 0,0-6-9 0,0 0 0 0,0 0 0 0,0 6 62 0,3-6 10 16,1 0 3-16,-1 0 0 0,4 0-40 0,0 0-8 15,0 0-2-15,0 0 0 0,0 0-25 0,0 0-16 16,11 6 3-16,3 0 0 0,3-1 1 0,1 1 0 16,7 9 0-16,-1-9 0 0,1 0 12 0,3 0-12 15,-3 0 12-15,3 5-12 0,0-11 1 0,1 12 1 16,-1-12 0-16,0 3 0 0,0-3 2 0,0 0 0 15,-3-3 0-15,0 3 0 16,0-12-32-16,-1 6-7 0,-3 1-1 0,-3-1 0 16,0-6-9-16,3 6-3 0,-7-6 0 0,4 3 0 15,-8 4-130-15,4-1-26 0</inkml:trace>
  <inkml:trace contextRef="#ctx0" brushRef="#br0" timeOffset="22555.466">15469 1796 640 0,'0'0'14'0,"0"0"3"0,0 0 1 0,0 0 0 0,0 0-18 0,0 0 0 0,0 0 0 0,0 0 0 16,0 0 47-16,0 0 5 0,0 0 2 0,0 0 0 16,4-6-4-16,-4 6-1 0,0 0 0 0,0 0 0 15,7-6-29-15,-7 6-5 0,0 0-2 0,0 0 0 16,0 0 10-16,0 0 1 0,0 0 1 0,0 0 0 15,3 6 15-15,4-6 4 0,-3 6 0 0,-4-6 0 16,0 0 0-16,0 0 1 0,-4 6 0 0,8 3 0 16,-4-4-7-16,4 1-2 0,-4 6 0 0,-4 0 0 0,4 0-11 15,0-6-2-15,-4 8-1 0,4-2 0 0,0 0-8 0,0 5-2 16,0-2 0-16,0 3 0 0,0-7 6 16,0 10 1-16,4-3 0 0,-4 5 0 0,0-5-7 15,0 8-2-15,0 4 0 0,0-4 0 0,0 4 3 0,0-4 1 16,0 3 0-16,0 4 0 0,4-4 0 0,-4 9 0 15,0-8 0-15,0 2 0 0,0 3 10 0,-4-2 3 16,4-4 0-16,0 3 0 0,0-8-27 0,0-1 0 16,0-2 0-16,0-3 0 0,4-1 0 0,-4-2 0 15,0-3 0-15,0 0 0 0,0-7 10 0,0-5-10 16,0 0 12-16,0 0-12 0,0 6 9 0,0-6-9 16,0 0 0-16,0 0 9 0,0 0-9 0,0 0 0 15,0 0 0-15,0 0 0 16,0 0-27-16,0 0-7 0,0 0-2 0,0 0 0 15,0 0-47-15,-4 0-9 0,4 0-3 0,0 0 0 16,-4-6-86-16,4 1-18 0,0 5-3 0</inkml:trace>
  <inkml:trace contextRef="#ctx0" brushRef="#br0" timeOffset="23224.224">15776 2428 1155 0,'0'0'25'0,"-7"-6"6"0,0 0 1 0,4 3 0 0,-4-3-32 0,-1 6 0 16,8 0 0-16,-7-6 0 0,7 6 52 0,-7 0 3 16,7 0 1-16,-7 0 0 0,7 0-27 0,-10 0-5 15,3 0 0-15,0 0-1 0,0 0 13 0,3 6 4 16,-3-6 0-16,0 6 0 0,3 0-22 0,1 3-4 0,-1-3-1 0,-3 0 0 16,4 5 0-16,-1 1 0 0,-3-6 0 0,4 0 0 15,-1 3-13-15,1 3 0 0,-1-7 0 0,1 1 0 16,-1 0 29-16,0 0 0 0,4 6 0 0,-3-6 0 15,3 3-37-15,0-4-8 16,0-5-2-16,3 6 0 0,1 0 18 0,0 6 0 0,-1-6 0 16,1 0 0-16,3 5-15 0,0-8 4 15,0 3 1-15,0 0 0 0,0 0 10 0,0 0 8 0,0 0-8 0,0 0 11 16,0-6-11-16,-3 6 0 0,3-6 0 0,0-6 0 16,0 6 0-16,-4 0 10 0,4-12-10 0,-3 12 10 15,-1-6 9-15,1-3 1 0,-4 0 1 0,0 1 0 16,0-4-21-16,0 0 9 0,0 0-9 0,0-2 0 15,0 2 15-15,0 0-4 0,-4 0-1 0,1 6 0 16,-1-8-10-16,4 5 8 0,-3 0-8 0,3 3 8 16,0 6-8-16,0-6 0 0,0 6 0 0,0 0 0 15,0 0 0-15,0 0 0 0,0 0 0 0,0 0 0 0,0 0 0 16,0 0-11-16,0 0 11 0,0 0-8 0,0 0 8 16,3 6 0-16,1 0 0 0,-4 0 0 0,7 0 0 15,-7 9 0-15,3-10 0 0,1 1 0 0,3 6 0 0,-3-6 0 16,-1 6 0-16,1-3 0 0,-1-4 0 0,4 7 0 15,-3-12 0-15,-1 12 0 0,1-6 0 16,3 0 0-16,-4 0 0 0,4-1 0 0,1 1 0 0,-1-3 0 16,3 3 0-16,4 0 0 15,0-6-40-15,0 6-2 0,1-6-1 0</inkml:trace>
  <inkml:trace contextRef="#ctx0" brushRef="#br0" timeOffset="24001.447">17007 1822 1191 0,'0'0'26'0,"0"0"6"0,-3 6 0 0,-4 0 2 0,0 6-34 16,3-6 0-16,-3 3 0 0,4 2 0 0,3-11 12 0,0 0-12 0,-7 6 12 0,7-6-12 15,0 0 28-15,0 0-2 0,-7 6 0 0,7-6 0 16,0 0 1-16,0 0 0 0,0 0 0 0,0 0 0 15,0 0-27-15,0 6 0 0,0 6 0 0,0-6 0 16,3 5 0-16,1 4 8 0,-1-3-8 0,1 0 0 16,3 11 30-16,-4-8 1 0,4 2 0 0,0 1 0 15,-3 3 12-15,3 2 2 0,-4-5 1 0,1-1 0 16,3 10-13-16,-3-4-2 0,-1 4-1 0,-3 8 0 16,4-8-4-16,-4 2-1 0,0 3 0 0,0-2 0 0,0 8-11 15,-4-3-2-15,4-8-1 0,-3 8 0 0,-1-3-11 0,1-2 10 16,-1-4-10-16,0 4 10 0,-3-4-10 0,4-2 0 15,-1-1 9-15,-3-2-9 0,4-4 8 16,-1 1-8-16,1-3 8 0,3-4-8 0,-4-5 0 16,4-6 0-16,-3 6 0 0,3-6 8 15,0 0-8-15,0 0-12 0,0 0 4 0,0 0 0 16,0 0-15-16,0 0-2 0,0 0-1 0,0 0 0 16,0 0-45-16,0 0-9 0,0 0-1 0,3 0-659 0</inkml:trace>
  <inkml:trace contextRef="#ctx0" brushRef="#br0" timeOffset="24351.349">17258 2551 1101 0,'0'6'24'0,"0"6"4"0,0 0 2 0,0 0 2 0,3 2-32 0,-3 4 0 0,4-6 0 0,-1 5 0 0,-3-5 43 0,4 3 1 16,0-3 1-16,-4-1 0 0,3 1-20 0,-3-6-4 15,4 3-1-15,-4-9 0 0,0 0-20 0,0 0 0 16,0 0 0-16,0 0 0 0,0 0 0 0,0 0-15 16,0 0 3-16,0 0 0 15,0 0-88-15,0-9-18 0,-4-9-3 0,1 1-1 0</inkml:trace>
  <inkml:trace contextRef="#ctx0" brushRef="#br0" timeOffset="24516.406">17198 2187 1170 0,'-4'6'25'0,"1"6"6"0,-1-1 1 0,4-5 1 0,-3 3-33 0,-1 3 0 0,4-12 0 0</inkml:trace>
  <inkml:trace contextRef="#ctx0" brushRef="#br0" timeOffset="25379.065">17526 1884 1134 0,'0'0'24'0,"0"0"6"0,0 0 1 0,0 0 1 0,0 0-32 0,0 6 0 0,0 0 0 0,0 0 0 16,0-6 72-16,0 6 7 0,-4 5 1 0,4-8 1 16,4 9-13-16,0-6-4 0,-4 6 0 0,3-6 0 15,-3 5-23-15,4 1-5 0,-1-3 0 0,-3 3-1 16,4 5-7-16,-1 1-2 0,1-6 0 0,-1 14 0 16,1-8-6-16,-4 8-2 0,3-8 0 0,1 0 0 15,-1 8-3-15,-3-2-1 0,4-1 0 0,-1 4 0 16,1 2 2-16,-1-3 1 0,-3-8 0 0,4 8 0 15,0-2 3-15,-1 5 0 0,1-8 0 0,-1 2 0 16,-3-5-4-16,4-3 0 0,-1 2 0 0,1 1 0 16,-1-6-5-16,1 3-2 0,-4-4 0 0,3 1 0 15,1-6-1-15,-1 0 0 0,-3-6 0 0,0 0 0 16,0 0 0-16,0 0 0 0,0 0 0 0,0 0 0 16,0 0 13-16,0 0 3 0,0 0 0 0,0 0 0 15,0 0-1-15,0 0 0 0,0 0 0 0,0 0 0 0,0 0-8 16,0 0-2-16,-7-6 0 0,7 6 0 0,0 0-13 0,0 0 0 15,-3-6-12-15,3 6 12 0,-4-6-12 0,4 6 12 16,-3-6-12-16,3 6 12 0,0 0 0 0,0 0 12 16,0-6 0-16,-4 1 0 0,4-1-12 0,0 6 0 15,0-9 0-15,0 3 0 0,0 0 0 0,0 0-16 16,0 0 3-16,0 0 1 0,4 1 12 0,-4-7 13 16,3 6-2-16,1 3-1 0,-1-3-10 0,4 0-17 15,-3 0 4-15,3 0 1 0,3-5 4 0,-2 11 8 16,2-6-13-16,1 0 5 0,-1 6-4 0,1 0 0 15,3 0 0-15,-3 0 0 0,3-6 12 0,0 6 0 16,-4 6 10-16,4-6-10 0,-3 6 0 0,0 0 0 0,-4 0-8 16,3-1 8-16,-3 7-16 0,0 0 4 0,-3-3 1 15,3 8 0-15,-3-5 0 0,-1 6 0 0,1 2 0 0,-1-2 0 16,-3 6 11-16,0-7-13 0,-3 10 5 16,3-10 8-16,-4 1 0 0,1 3 0 0,3-10 9 0,-4 7-1 15,0 3-8-15,1-16 0 0,-4 7 0 0,3-6 0 16,1 6 0-16,-4-6 0 0,0 0 0 0,3-4 0 15,-3 4 0-15,0 0 0 0,0-6 0 0,-4 0 0 16,4 0 0-16,-3 0 12 0,-4 0-4 0,3 0 0 16,-3-6-8-16,0 0 0 0,0 4 0 0,0-4 0 15,0 0-25 1,3-6-7-16,-3 6 0 0,7-6-1 0,-4 1-50 0,4-4-9 16,4 9-3-16,3-6 0 0,0 6-110 0,0-5-23 15,3-4-4-15</inkml:trace>
  <inkml:trace contextRef="#ctx0" brushRef="#br0" timeOffset="26445.195">17953 2575 597 0,'0'0'12'0,"0"0"4"0,0 0 0 0,-7-6 2 0,7 6-18 0,0 0 0 0,-7 0 0 0,7 0 0 0,0 0 84 0,-7 0 14 16,7 0 2-16,0 0 1 0,0 0-26 0,-7 6-6 16,3-6-1-16,1 6 0 0,-1 6-17 0,4-12-4 15,-3 5-1-15,-1 1 0 0,4-6-6 0,0 6-2 16,4 3 0-16,-4-3 0 0,3 6-10 0,1-6-1 0,-1-1-1 15,-3-5 0-15,7 0-10 0,0 6-3 0,0-6 0 0,0 0 0 16,0 0-1-16,4 0-1 16,0 0 0-16,-1 0 0 0,1 0 0 0,3 0 0 15,-4 0 0-15,1-6 0 0,0 6-3 0,-1 0-8 16,1 0 12-16,-1-5-4 0,1 5-8 0,0-6 0 0,-1 6 0 0,1 0 8 16,-4 0-8-16,0 0 0 0,0 6 0 15,-7-6 0-15,0 0 0 0,0 0 0 0,0 0 0 0,0 0 8 16,7-6-8-16,-7 6 10 0,0 0-10 0,0 0 10 15,0 0 9-15,0 0 1 0,0-6 1 0,0 0 0 16,-4 0-4-16,4-3-1 0,-3 3 0 0,-1 0 0 16,1 6-16-16,-1-11 0 0,-3 5 8 0,4 0-8 15,-1 0 0-15,-3 0 0 0,4 0 0 0,-1 0 0 16,-3 1 0-16,3-1 0 0,1 3 0 0,-4-3 0 16,7 6 0-16,-4 0 0 0,4 0 0 0,0 0 0 15,-7-6 0-15,0 6 0 0,7 0 0 0,-7-6 0 16,7 6 0-16,0 0 0 0,-7 0 0 0,0 0-9 15,7 0 9-15,-7 6-10 0,7-6 10 0,-7 0-10 0,7 0 10 16,-7 6-13-16,0 0 5 0,7-6 8 0,-4 6-9 16,4-6 9-16,-7 3 0 0,7-3 0 0,0 0 0 15,-3 5-8-15,-4 1 8 0,7-6 0 16,-7 6-11-16,7-6 2 0,0 0 0 0,-4 6 0 0,-3 0 9 0,7-6-13 16,0 0 5-16,-4 6 8 0,4-6-9 0,-3 6 9 15,3-6 0-15,-4 11 0 0,1-8-8 0,3 3 8 16,0-6 0-16,0 12 0 0,0-6 0 0,0 6 0 15,0-6 0-15,0 5 0 0,3-5 0 0,-3 3 0 16,4-3 0-16,-1 12 0 0,-3-7 0 0,4 1 0 0,-4 0 0 16,4-3 0-16,-4 2 0 0,3 1 0 0,1 0 0 15,-4 0 0-15,3-6 0 0,1-1 0 0,-1 4 0 16,4 3 0-16,0 0 0 0,-3-6-8 0,3 0 8 16,0-1 0-16,0 1 0 0,4 0 0 0,-4-3 0 15,0 9 0-15,3-12 0 0,1 0 0 0,-4 6 0 0,4-6 0 16,-1 0 8-16,1 0 1 0,-1-6 1 0,1 6 0 15,-1-6-10-15,1 0-14 0,0-3 3 0,-1 3 1 32,1-5-194-32,-1 5-40 0,8-18-7 0,-4 4-1 0</inkml:trace>
  <inkml:trace contextRef="#ctx0" brushRef="#br0" timeOffset="26829.042">18101 2234 1048 0,'0'0'29'0,"0"0"8"0,0 0-29 0,0 0-8 0,0 0 0 0,0 0 0 16,0 0 51-16,0 0 9 0,0 0 1 0,0 0 1 16,0 9-15-16,0-9-3 0,0 6-1 0,0-6 0 15,0 0-11-15,0 0-3 0,0 0 0 0,0 0 0 16,0 0-3-16,0 0-1 0,0 0 0 0,7 0 0 15,0 0-17-15,0-6-8 0,0 0 8 0,0 0-8 16,0-3-12-16,0 3-7 0,0-5-1 0,-3 5-441 16,3-6-88-16</inkml:trace>
  <inkml:trace contextRef="#ctx0" brushRef="#br0" timeOffset="27879.298">18436 2660 1184 0,'0'0'26'0,"0"0"6"0,0 0 0 0,0 0 1 0,0 0-33 0,0 0 0 0,0 0 0 0,0 0 0 15,0 0 62-15,0 0 6 0,0 0 0 0,0 0 1 16,0 0-38-16,0 0-8 0,0 0-2 0,4 9 0 16,-4 3-21-16,3 0 8 0,1-1-8 0,-4-5 0 15,3 6 0-15,-3-3 8 0,4 3-8 0,-4-1 0 16,3-5 9-16,-3 6-9 0,0-6 12 0,0-6-12 16,0 0 8-16,4 6-8 0,-4 2 0 0,0-8 0 15,0 0 12-15,0 0-12 0,0 0 12 0,0 0-12 16,0 0 46-16,0 0 2 0,0 0 1 0,0 0 0 15,0 0-1-15,0 0-1 0,0 0 0 0,-7-2 0 16,0-4-23-16,0 6-4 0,3-6 0 0,1 0-1 16,-1-6-7-16,1 6-2 0,3 0 0 0,-4-5 0 15,1-4-2-15,-1 9 0 0,0-6 0 0,1 1 0 16,-1-7-8-16,4 3 10 0,-3 3-10 0,3 1 10 16,-7-1-10-16,7-6 0 0,-4 4 0 0,4-4 0 0,0 6 0 15,0-3 0-15,0 4-10 0,0-1 10 0,0 0-24 16,4 0 2-16,-4 7 0 0,3-10 0 0,1 9-2 0,-1 0-1 15,1 0 0-15,-1 6 0 0,5-6 0 0,-1 6 0 16,3 0 0-16,-3 0 0 0,4 0 10 0,-1 6 3 16,1-6 0-16,0 6 0 0,-1 0-1 0,1 0 0 15,-1 9 0-15,1-10 0 16,-1 7-13-16,1-6-2 0,0 0-1 0,-4 0 0 16,3 3-112-16,1-3-23 0,10 5-4 0,-10-11 0 15</inkml:trace>
  <inkml:trace contextRef="#ctx0" brushRef="#br0" timeOffset="28307.381">18835 1840 1384 0,'0'0'39'0,"0"0"9"0,-7-6-38 0,-4 0-10 0,8 6 0 0,3 0 0 0,0 0 0 0,-7 0 0 15,7 0 0-15,-11 0 0 0,4 6 8 0,0 0 0 16,0 0 0-16,0 0 0 0,0 0-8 0,3 0 0 16,-3 2 0-16,4 10 0 0,-1-6 0 0,1 5 0 15,3-2 0-15,-4 3 0 0,4-1 0 0,0 1 0 16,0 3 0-16,0 2 0 0,0 4 0 0,4-4 8 15,-1 1-8-15,1 2 8 0,-1 3 3 0,1-2 0 16,-4 2 0-16,3 4 0 0,1 2-2 0,-1-3 0 16,1 4 0-16,-1 2 0 0,1 0 19 0,-4-3 3 15,0 3 1-15,3-8 0 0,-3 2-32 0,4 3 0 16,-1-2 0-16,-3-4 0 0,0 4 8 0,4-4 1 16,-1 3 1-16,1-2 0 0,-4-10-10 0,0-2 8 15,4 0-8-15,-1-4 8 0,-3 4-8 0,0-12 0 0,0 6 0 16,4-7-11-1,-4-5-42-15,0 0-9 0,0 0-2 0,0 0 0 16,0-11 0-16,0 5 0 0,0-15 0 0,0 9-301 0,0-5-61 0</inkml:trace>
  <inkml:trace contextRef="#ctx0" brushRef="#br0" timeOffset="28613.642">18549 2340 1306 0,'0'0'28'0,"-3"12"7"0,-1-4 1 0,0 4 1 0,4-6-29 0,0 6-8 0,0-1 0 0,0 1 0 0,4-3 29 0,-4 3 5 15,4-6 1-15,-1 5 0 0,1-5-2 0,3 0 0 16,-4 0 0-16,1-6 0 0,3 6-3 0,0-6-1 15,0-6 0-15,0 6 0 0,0-6 0 0,0 6 0 16,4-12 0-16,3 7 0 0,0-1-16 0,0-6-3 16,0 0-1-16,0 3 0 0,4-2-9 0,-4-1 0 15,4 0 0-15,-4 6 0 16,3-3-46-16,1-2-2 0,0 5 0 0</inkml:trace>
  <inkml:trace contextRef="#ctx0" brushRef="#br0" timeOffset="29205.121">18983 2613 1302 0,'0'0'36'0,"0"0"10"0,0 0-37 0,0 0-9 0,0 0 0 0,0 0 0 0,0 0 15 0,0 0 1 15,0 0 0-15,0 0 0 0,0 0 13 0,0 0 3 16,0 0 1-16,0 0 0 0,3 6-6 0,1 0-2 16,3-6 0-16,0 0 0 0,0 0-5 0,0 6 0 15,0 0-1-15,0-6 0 0,4 0 5 0,-4 0 0 16,4 0 1-16,-4-6 0 0,3 6 7 0,-3-6 0 15,4 6 1-15,-4 0 0 0,0 0-11 0,0-6-2 16,0 6-1-16,0-6 0 0,0 0 4 0,-3 0 1 16,-1 3 0-16,1-2 0 0,-1-7 0 0,1 12 0 15,-4-12 0-15,0 6 0 0,0 0-4 0,0 0 0 16,0 6 0-16,-4-5 0 0,4-1-8 0,-3-3-1 16,-1 9-1-16,4 0 0 0,0 0-10 0,-7-6 0 15,7 6 0-15,-7-6 8 0,0 6-16 0,0 0-4 16,-4-6-1-16,4 0 0 15,0 12-13-15,0-6-2 0,0 0-1 0,0 6 0 16,0-6-3-16,0 6-1 0,0 0 0 0,0 3 0 0,0-3 9 0,0-1 3 16,0 7 0-16,0-6 0 0,0 6 10 0,3 0 3 0,-3-1 0 0,4 4 0 15,3 3 8-15,-4-7 0 0,4 7 0 0,0 3-8 16,0-4 8-16,0 7 0 0,4-9 0 0,-4 2-8 16,3 7 8-16,4-10 0 0,-3 4 0 0,-1 0 0 15,4-1 0-15,-3 4 0 0,3-9 8 0,3-1-8 16,-3 7 12-16,4-3-1 0,0-4-1 0,-1 1 0 15,1-6-2-15,-1 6-8 0,1-6 12 0,0 0-4 16,3-3-8-16,-4 2 0 0,4-5 0 0,0 0 8 16,1-5-20-16,-1 2-5 0,0-3-1 0,0 0-519 15,0-6-104-15</inkml:trace>
  <inkml:trace contextRef="#ctx0" brushRef="#br0" timeOffset="29702.048">19163 2360 640 0,'0'0'14'0,"0"0"3"0,0 0 1 0,0 0 0 0,0 0-18 0,0 0 0 0,0 0 0 0,0 0 0 16,0 0 0-16,0 0 0 0,-4-3 0 0,4 3 0 15,0 0 0-15,0 0 0 0,-7-3 0 0,7 3 0 16,0 0 0-16,0 0-16 0,0 0 4 0,0 0 0 16,0 0 28-16,0 0 5 0,0 0 2 15,-7 3 0-15,7-3 57 0,0 0 11 0,0 0 2 0,0 0 1 16,0 0-2-16,-7 9 0 0,7-9 0 0,0 0 0 16,0 0 4-16,0 0 0 0,-7 0 0 0,7 0 0 15,0 0-4-15,0 0-1 0,0 0 0 0,0 0 0 16,0 0-47-16,0 0-8 0,0 0-3 0,0 0 0 15,0 0 9-15,0 0 2 0,0 0 0 0,0 0 0 16,0 0-16-16,0 0-4 0,0 0 0 0,0 0 0 16,0 0 4-16,0 0 0 0,0 0 0 0,4 0 0 15,3-12-28-15,-4 4 0 0,4 2 0 0,4-6 0 16,-4 6 0-16,0-6 0 0,4-2 0 0,-1 2 0 0,4 0 0 16,-3-5 0-16,-1-1 0 0,1 3 0 0,3-2 0 15,-3-1 0-15,3 3 0 0,0-2 0 16,0 5-20-16,0 0-8 15,-3 0-3-15,-1-2 0 0,4 2-1 0,-3 0-1 0,0 6 0 16,-4-6 0-16,0 7-19 0,0-1-3 0,0 0-1 0,0 3 0 16,0-3-140-16,-4 6-29 0,5-6-6 0,-8 6-1 0</inkml:trace>
  <inkml:trace contextRef="#ctx0" brushRef="#br0" timeOffset="40708.072">16203 4215 761 0,'0'0'21'0,"0"0"6"0,0 0-27 0,0 0 0 0,0 0 0 0,0 0 0 16,-3 6 45-16,3 0 4 0,0 9 1 0,0-9 0 0,0 5 2 15,0 1 0-15,3 0 0 0,1 3 0 0,-1-4-35 0,1 1-6 16,-1 6-2-16,1-3 0 0,3-4-9 0,-4 7 12 16,1 0-12-16,-1-4 12 0,1 4 6 0,-1-6 2 15,1 5 0-15,-1-2 0 0,-3-3-8 0,4 0 0 16,-4 5-1-16,4-8 0 0,-4 3 40 0,0-1 8 15,0 7 1-15,0-12 1 0,0 6-28 0,0 0-5 16,0 2-2-16,0-2 0 0,0-6-8 0,0 6-2 16,0-6 0-16,-4 5 0 0,4-2-16 0,0 3 8 15,0-6-8-15,0 0 0 0,0-6 8 0,0 5-8 16,0-5 0-16,0 0 0 0,0 0 10 0,0 0-10 16,0 0 8-16,0 0-8 0,0 0 18 0,0 0-2 15,0 0 0-15,0 0 0 0,0 0-16 0,-4-5 0 16,4-1 0-16,0-6 0 0,0 0 0 0,0-2 0 15,0 2 0-15,0 0 0 0,0-9 28 0,0 10 1 0,0-1 1 0,-3 0 0 32,3-6-48-32,0 7-10 0,-4-1-1 0,4 3-1 0,-3-3 50 0,3 1 9 0,0-1 3 0,-4-9 0 15,4 10-32-15,-3-1 0 0,3-6 0 0,0 3 0 32,0 4-20-32,0-7-9 0,3 0-3 0,-3 4 0 0,0 2 32 0,4-12 0 0,-4 13 0 0,3-7 0 15,1-3 17-15,-4 10 10 0,3-1 1 0,1-9 1 16,0 10-46-16,-1-1-10 15,1 0-1-15,-1 6-1 0,4-6 29 0,0 7 0 0,-3 2 0 0,3 3 0 16,0-6 0-16,3 12 0 0,-3-6 0 0,4 3 0 16,3 2-57-16,-3 7-6 15,6 0-1-15,-6 0-409 0,7-1-83 0</inkml:trace>
  <inkml:trace contextRef="#ctx0" brushRef="#br0" timeOffset="41318.59">16401 4439 1036 0,'0'0'23'0,"0"0"5"0,0 0 0 0,0 0 1 0,0 0-29 0,0 0 0 0,0 0 0 0,0 0 0 15,0 0 57-15,0 0 6 0,0 0 1 0,7 6 0 16,3-6 0-16,-3 6 0 0,4-6 0 0,3 5 0 16,-3 1-52-16,3-6-12 0,-4 6 0 0,4-3 0 15,1 0 0-15,-1 0 0 0,-4 3 0 0,1-6 0 16,-1 0 0-16,1 0 0 0,0 0 0 0,-1 0 0 15,1-6 14-15,-4 3-3 0,0 0-1 0,0-6 0 16,-4 3-1-16,4 1 0 0,-3-7 0 0,0 6 0 16,-4-6-9-16,0 0 0 0,0 4 0 0,0 2 8 15,-4-6-8-15,0 6 0 0,1-6 0 0,-4 6 0 0,0-5-18 16,0 5 1-16,0-3 0 0,-4 3 0 0,4 0 5 16,-3-6 0-16,-1 7 1 0,-3-1 0 0,3-3 11 15,-3 3-12-15,0 0 12 0,0 0-12 0,0 6 21 0,0 0 4 16,3 0 1-16,0 6 0 0,1 0-14 0,-1 0 0 15,1 3 0-15,3 2 0 16,0 1-48-16,0 6-13 0,3-3-3 16,1 8 0-16,-1-5 52 0,0-4 12 0,1 10 0 0,3-12 0 0,3 5 0 15,-3 4 0-15,4-9 0 0,3 5 0 0,-3-2 48 0,3 3 13 16,0-7 3-16,0 7 0 0,0-3-52 0,0-1-12 16,3 1 0-16,-3 3 0 0,4-6 0 0,-4-4 0 15,0 4 0-15,4 0 0 0,-1-6 12 0,1 5-1 16,0-5 0-16,-1 3 0 0,1-3-11 0,-1 0 0 15,4 6 9-15,1-6-9 0,-1-6 0 0,0 11-13 0,3-11 1 16,-3 6 1 0,1-6-108-16,-5 0-21 0</inkml:trace>
  <inkml:trace contextRef="#ctx0" brushRef="#br0" timeOffset="41753.346">16792 4242 653 0,'0'0'18'0,"-3"6"5"0,3 5-23 0,0 1 0 0,-4-3 0 0,4 0 0 16,0 0 95-16,0 2 14 0,0 1 3 0,4 0 1 15,-4-3-39-15,0 3-8 0,3-1-2 0,1 1 0 0,-1 0-26 0,1 0-6 16,-1-1 0-16,4 4-1 0,-3 3 1 0,-1-7 1 15,5 1 0-15,-5 3 0 0,1-3 25 0,3-1 5 16,-4 7 1-16,4-3 0 0,0 2-52 0,-3 1-12 16,3-6 0-16,0 5 0 0,0 4 0 0,-4-9 0 15,5 0 0-15,-1 2 0 0,-4-2 0 0,4 0 0 16,0-1 0-16,-3 1 0 0,-1-9 34 0,1 3 4 16,-4-6 1-16,0 0 0 0,7 6-11 0,-7-6-3 15,0 0 0-15,0 0 0 0,3-6 18 0,4-3 3 16,-3-3 1-16,-1 1 0 0,5-10-23 0,-5-2-4 0,4-1 0 15,0 1-1-15,0 2-19 0,0-3 0 0,0-2 8 16,0 3-8-16,0-1 0 0,1 3 0 16,-1-2 0-16,0-4 0 0,-4 10 0 0,1-7-9 15,3-2 9-15,0 2-8 16,-4 7-16-16,4-10-4 0,-3 10 0 0,3-1 0 16,-3-3-21-16,3 10-5 0,0-1-1 0,-4-6 0 15,1 6-101-15,3 4-21 0</inkml:trace>
  <inkml:trace contextRef="#ctx0" brushRef="#br0" timeOffset="42273.953">17286 4315 850 0,'0'0'24'0,"0"0"6"16,0 0-30-16,0 0 0 0,0 0 0 0,-7 0 0 0,0 0 60 0,0 0 5 16,7 0 2-16,-7 0 0 0,0 0-8 0,7 0-2 15,-7 0 0-15,0 0 0 0,7 0-45 0,-7 6-12 16,0-6 0-16,0 0 0 0,7 0 52 0,-4 12 9 16,-3-6 2-16,3 0 0 0,-3 3-44 0,4 2-9 15,-1 7-2-15,-3 0 0 0,4-4-8 0,-1 4 0 16,-3 0 0-16,4-1 8 0,-1-2 1 0,1 3 0 15,3-1 0-15,-4 1 0 0,4-4 17 0,0 4 3 16,0 0 1-16,0-6 0 0,4 2-1 0,-4 4 0 16,3-12 0-16,1 6 0 0,-1-1-12 0,1-2-2 15,3-3-1-15,-4 0 0 0,1 0 0 0,3 0 0 0,0-6 0 16,0 0 0-16,0-6 4 0,0 6 1 0,0-12 0 16,4 3 0-16,-1-6-7 0,1 1-2 0,-1-4 0 0,1 0 0 15,0 4-10-15,-1-4 10 16,-3 0-10-16,0 1 10 0,0 8-10 0,-3-9-16 0,-1 7 4 15,-3-1 1-15,-3-3 11 0,3 3 0 0,-7 1 0 0,3-1 8 32,-3 6-35-32,-3-9-6 0,3 7-2 0,-4-1 0 0,-3-3 1 15,3 6 0-15,-3-6 0 0,4 6 0 0,-1 6-3 16,-3-8-1-16,3 5 0 0,-3 0 0 0,4 3 18 0,-1 0 4 0,1 3 1 0,-1-3 0 16,4 6 3-16,0-1 0 0,3 1 0 0,-3-6 0 15,7 0-12-15,0 12-3 0,-3 0 0 16,6-6-397-16,-3 3-80 0</inkml:trace>
  <inkml:trace contextRef="#ctx0" brushRef="#br0" timeOffset="42756.081">17484 3877 1267 0,'-14'0'28'0,"14"0"5"0,-8 6 2 0,1 0 1 0,0-6-36 0,4 6 0 0,-1 6 0 0,1-9 0 15,-1 3 0-15,1-1 0 0,3 1 0 0,0 6 0 16,0-6 58-16,0 0 5 0,3 6 1 0,1-7 0 16,-1 4 0-16,4 3 0 0,0 0 0 0,-3 0 0 15,3-1-56-15,0 1-8 0,-3 9 0 0,3-4-10 16,0 7 10-16,-4 2 0 0,4-2 10 0,-3 8-10 16,-4-3 22-16,3 4-2 0,-3-4 0 0,0 4 0 15,0-4-12-15,-3-3-8 0,3 4 10 0,-4-7-10 16,1 4 9-16,-1-4-9 0,-3-2 8 0,4 2-8 15,-1-2 8-15,1 2-8 0,-1-5 0 0,4 0 8 16,-3-1-8-16,3 4 0 0,0-3 0 0,0-4 8 16,0-2-8-16,3 0 0 0,-3 0 0 0,0-1 8 15,4-2-8-15,-1 0-16 0,-3 0 4 0,4-3 1 16,-1 5-62-16,1 1-13 0,-1-6-2 0,1 0-1 16,-4 3 20-16,3-3 4 0,1 0 1 0,-4 5 0 0</inkml:trace>
  <inkml:trace contextRef="#ctx0" brushRef="#br0" timeOffset="43217.582">17632 4477 1256 0,'0'0'28'0,"0"0"5"0,0 0 2 0,0 0 0 0,0 0-35 0,0 0 0 0,0 0 0 0,0 0 0 15,0 0 40-15,0 0 0 0,0 0 1 0,0 0 0 16,0 0-26-16,0 0-6 0,0 0-1 0,0 0 0 16,0 0-8-16,3 6 12 0,1 0-12 0,-1 0 12 15,-3 0 4-15,4-1 0 0,-1 1 1 0,-3 6 0 16,4-6 6-16,0 3 1 0,-1 2 0 0,-3 1 0 0,4 0-3 15,-1 0 0-15,1 0 0 0,-1 2 0 0,1-2-7 0,-1 0-2 16,1 0 0-16,3 2 0 0,-4-2 1 16,4-6 0-16,0 6 0 0,0-7 0 0,1 1-13 0,-1 0-15 15,0-6 3-15,0 0 1 0,0 0 55 0,0 0 12 16,3-12 1-16,-3 7 1 0,4-1-42 0,-4-6-8 16,4 0-8-16,-1-2 12 0,-3-4-12 0,4 6 0 15,-4-11 0-15,0 8 0 0,-3-3 33 0,3 1 5 16,-4-1 1-16,1 3 0 0,-1-2-31 0,-3 5-8 15,0-9 0-15,0 10 0 0,-3-1 0 0,-1-6 0 16,1 3-8-16,-4 4 8 16,0-7-57-16,-1 0-7 0,1 4 0 0,0 2-1 15,0 0-144-15,0 0-29 0,-7-14-6 0,11 14 0 0</inkml:trace>
  <inkml:trace contextRef="#ctx0" brushRef="#br0" timeOffset="43697.46">18087 3895 576 0,'0'0'12'0,"-4"6"4"0,4 0 0 0,-3 3 0 0,3 2-16 0,0-5 0 15,0 6 0-15,0 0 0 0,0-6 63 0,0 2 9 16,0 1 3-16,3 0 0 0,-3 9-25 0,4-7-5 15,-1 1-1-15,-3-3 0 0,4 9-1 0,0-1-1 16,-1 4 0-16,1 2 0 0,-1 1 16 0,1-1 3 16,-4 10 1-16,3-10 0 0,-3 10 5 0,4-4 1 15,-4-3 0-15,0 7 0 0,0-4-6 0,0 1-1 0,-4-4 0 16,4-2 0-16,-3-1-18 0,3 4-4 0,0-4-1 16,-4-2 0-16,4 2-26 0,0-5-12 0,0-4 10 15,0 4-10-15,0 0 8 0,0-6-8 0,4 2 0 0,-4-2 9 16,0-6-9-16,0 0 8 0,0-6-8 0,0 0 8 15,0 0-8-15,0 0 0 0,0 0 0 0,0 0-11 32,0 0-36-32,0 0-7 0,7 0-2 0,-7 0-505 0,3-6-102 0</inkml:trace>
  <inkml:trace contextRef="#ctx0" brushRef="#br0" timeOffset="43990.065">17882 4389 1036 0,'0'0'23'0,"0"0"5"0,0 0 0 0,0 0 1 0,0 0-29 16,0 0 0-16,0 0 0 0,0 0 0 0,0 0 57 0,4 6 6 15,3 0 1-15,0-6 0 0,0 5 0 0,4-2 0 16,-1 0 0-16,4 0 0 0,-3 3 0 0,3 0 0 15,0-6 0-15,0 0 0 0,0 0-54 0,0 0-10 16,-3 0 0-16,3 0 0 0,0 0 0 0,-3 0 0 16,3 0 0-16,-3 0 0 0,-4-6 13 0,3 6-1 15,-3-6-1-15,4 3 0 0,-4 0-25 0,3 0-5 16,-3 1-1-16,4-1-492 16,-4 3-98-16</inkml:trace>
  <inkml:trace contextRef="#ctx0" brushRef="#br0" timeOffset="44283.796">18355 4474 1036 0,'0'0'23'0,"0"0"5"0,0 0 0 0,0 0 1 0,0 0-29 0,0 0 0 0,-7 9 0 0,7-9 0 16,-4 0 108-16,1 6 16 0,3-6 4 0,-4 6 0 0,1 5-52 16,3-5-9-16,0 6-3 0,-4-9 0 0,4 6-51 0,0 0-13 15,0 2 0-15,4 1 0 16,-4-6 34-16,0 6 4 0,0-6 1 0,3 2 0 0,-3 4-28 0,0 0-11 16,4-6 8-16,-4 0-8 0,0-6 0 0,0 0 0 15,0 0 0-15,0 0 0 16,0 0-136-16,0 0-27 0,0 0-5 0,0 0 0 0</inkml:trace>
  <inkml:trace contextRef="#ctx0" brushRef="#br0" timeOffset="44461.434">18355 4104 1364 0,'0'0'30'0,"0"0"6"0,0 0 2 0,0 0 0 0,0 0-30 0,0 0-8 0,0 0 0 16,0 0 0-16,0 0 0 0,0 0 0 0,0 0 0 15,0 0 8-15</inkml:trace>
  <inkml:trace contextRef="#ctx0" brushRef="#br0" timeOffset="45046.497">18623 4404 1404 0,'0'0'31'0,"0"0"6"0,0 0 2 0,0 0 0 0,-3-3-31 0,3-3-8 16,0 6 0-16,-4-6 0 0,4 0 79 0,0 6 14 16,0 0 3-16,-3-6 1 0,3 6-31 0,-4 0-6 15,4 0-2-15,0 0 0 0,0 0-23 0,-7-6-5 16,0 6-1-16,7 0 0 0,-7 6-29 0,0-6 8 16,3 6-8-16,-3 0 0 0,0 0 0 0,0 0 0 15,0-3 0-15,0 5 0 0,0 7 0 0,0-3 0 0,3-6 0 0,-3 5 0 16,4-5 0-16,-1 9 0 0,4-3 0 0,-3-6 0 15,3 5 0-15,-4 1 0 0,4-6 0 0,0 6 0 16,0-3 0-16,4 2 0 0,-4 1 0 0,3 0 0 16,1-6 9-16,-1 3-1 0,1-1 0 0,-1 7 0 15,1-9-8-15,-1 6 0 0,4-6 0 0,-3 2-11 16,3 1 11-16,0-3 0 0,0 3 0 0,4-3 0 16,-1-6 0-16,-3 0 0 0,4 0 0 0,0 0 11 15,-1-6-3-15,1 6 0 0,-4-9 0 0,0 0 0 16,3 1-8-16,-3 2 0 0,1-6 0 0,2 0-11 15,-3-3 11-15,-3 4 11 0,3 5-3 0,-4-6 0 16,1-6-8-16,-1 12 0 0,-3-5 0 0,0 2 8 16,-3 3-8-16,-1-6 0 0,1 1 0 0,-4 5 0 15,3-6 0-15,-3 0 0 0,0-3-9 0,-4 4 9 16,4 5-12-16,0-6 2 0,-3-3 0 0,3 9 0 0,0 1-5 16,-4-1-1-16,4 6 0 0,0-6 0 15,0 6-17-15,3 6-4 0,-3-6-1 0,0 6 0 16,0 2 6-16,4 4 0 0,-4 0 1 0,0 0 0 15,3 5-92-15,-3-5-18 0,0 15-4 0,0-4-1 0</inkml:trace>
  <inkml:trace contextRef="#ctx0" brushRef="#br0" timeOffset="45858.447">18863 4359 1624 0,'0'0'46'0,"0"0"10"0,0 0-45 0,0 0-11 0,0 0 0 0,0 0 0 16,0 0 53-16,0 0 9 0,-3 6 2 0,3-6 0 15,-4 12-32-15,0-6-7 0,4 0-1 0,0 0 0 16,0-6-12-16,0 6-4 0,0-1 0 0,0 1 0 16,4 3 20-16,-4-3 3 0,0 0 1 0,0-6 0 15,4 6-32-15,-4 0 0 0,0-6 0 0,3 6 0 0,-3-6 0 16,4 5 0-16,-4-5 0 0,0 0 0 0,0 6 0 16,0-6 0-16,0 0 0 0,0 0 0 15,0 0 0-15,0-979 0 0,0 1958 0 0,3-970 0 16,-3-9 0-16,0 0 0 0,0 0 0 0,0 0 0 15,0 0 12-15,0 0-3 0,0 0-1 0,0 0 0 16,0 0 4-16,0 0 0 0,0 0 0 0,0 0 0 0,0 0 32 0,0 0 6 16,0 0 2-16,0-9 0 0,4 3-26 0,-1 1-5 15,-3-1-1-15,0 0 0 0,4-6-12 0,-4 0-8 16,0 6 8-16,3-2-8 0,-3 8 8 0,4-6-8 16,-4 0 8-16,0 0-8 0,3 0 0 0,-3 0 0 15,4 0 0-15,-4 6 0 0,0-6 0 0,3 1 0 16,1-1 0-16,-1 3-12 0,1 0 12 0,-1 0-13 15,1 3 5-15,-1-6 8 0,1 6-8 0,3-6 8 16,-3 0 0-16,-1 6 0 0,-3 0 0 0,7-6 0 0,-3 6 0 0,-4 0 0 16,7 0-10-16,-4 0 10 0,-3 0 0 0,7 0-9 15,-7 0 9-15,7 0 0 0,-3 6-9 0,3-6 9 16,-7 0 0-16,7 6-9 0,-3 0 9 0,3-6 0 16,0 6-9-16,-4-3 9 0,4 0 0 0,-3 3-9 15,3 2 9-15,-4-2-10 0,4 6 10 0,-3-6-10 16,-1 6 10-16,5-6-12 0,-5 5 12 0,1 4-12 15,-1-3 12-15,1-6 0 0,-4 5 0 0,3-5 0 16,1 9-9-16,-4-3 0 0,3-6 0 0,-3 5 0 16,4 1 9-16,-4-6 0 0,3 3 0 0,-3-3 0 15,0 5 0-15,0-5 11 0,0 6-3 0,0-6 0 16,0 0-8-16,0 0 0 0,0-6 0 0,0 6 0 16,0-6 0-16,0 0 0 0,0 0 0 0,0 6 0 0,0-6-15 0,0 0-8 15,0 0-1-15,4 14-1 16,-4-14-2-16,0 6 0 0,0-6 0 0,3 6 0 15,-3-6-21-15,0 6-4 0,0-6 0 0,4 6-1 16,-4-6-8-16,0 0-2 0,0 6 0 0,0-6 0 16,0 0-1-16,3 6-1 0,-3-6 0 15,0 0 0-15,0 8 19 0,0-8 4 0,0 0 1 0,0 0 0 16,0 0-56-16,0 0-11 0,0 0-3 0,0 0-197 16,0 0-40-16</inkml:trace>
  <inkml:trace contextRef="#ctx0" brushRef="#br0" timeOffset="52731.381">18380 4994 576 0,'0'0'12'0,"0"0"4"0,0 0 0 0,0 0 0 0,0 0-16 0,-7 6 0 15,7-6 0-15,-7 6 0 0,7-6 54 0,-4 0 8 16,4 0 2-16,-7 6 0 0,7-6-52 0,-3 6-12 0,-5 0 0 0,8-6 0 15,-3 3 40-15,3-3 6 0,0 0 1 0,-4 9 0 16,1-1-47-16,3-8 0 16,-4 6 0-16,1 0 0 0,3-6 0 0,-4 6 0 0,4-6 0 0,-3 6 0 15,-1 0 0-15,4-6 0 0,-3 12 0 0,-1-7 0 16,4-5 0-16,-3 6 0 0,3-6 0 0,-4 9 0 16,4-9 0-16,0 0 0 0,0 0 0 0,0 0 0 15,0 0 12-15,0 0 7 0,0 0 1 0,0 0 0 16,0 0 14-16,0 0 3 0,0 0 1 0,0 0 0 15,0 0 13-15,0 0 2 0,0 0 1 0,0 0 0 16,0 0-34-16,4 0-6 0,3 6-2 0,0-6 0 16,-4 0-12-16,4 0 9 0,0-6-9 0,0 6 8 15,1 0 0-15,2-6-8 0,-3 3 12 0,4 0-4 16,-4 3-8-16,3-3 0 0,1 3 0 0,3 0 8 16,-3 0-8-16,3 0 0 0,0 0 0 0,0 3 0 15,0-3 0-15,4 3 0 0,-4 0 0 0,3 3 0 16,5-6 0-16,-5 6 0 0,1-6-9 0,3 0 9 15,-3 0 0-15,3 0 8 0,0 0-8 0,0 0 12 16,0 0-12-16,4 0 0 0,0-6 0 0,-4 6 0 0,4 0-16 0,-1 0-7 16,1-6-1-16,0 6 0 15,-4-3-16-15,0 3-3 0,0-3-1 0,0 3 0 16,1-3 9-16,-1 3 2 0,-4 0 0 0</inkml:trace>
  <inkml:trace contextRef="#ctx0" brushRef="#br0" timeOffset="63709.677">13974 4383 309 0,'0'0'0'0,"0"0"12"0,0 0-3 0,0 0 2 0,0 0-11 0,0 0 0 0,0 0 0 0,0 0 0 16,0 0 54-16,0 0 9 0,-4-6 1 16,0 0 1-16,1 0-4 0,-1 0-1 0,1 6 0 0,-1-8 0 15,4 2-6-15,0 0-2 0,-3 0 0 0,3 0 0 16,0 0-7-16,0 6-1 0,-4-6-1 0,4 6 0 16,0 0-21-16,0 0-4 0,0 0-1 0,0 0 0 15,0 0-1-15,0 0 0 0,0 0 0 0,0 0 0 16,0 0 12-16,0 0 1 0,0 0 1 0,0 0 0 15,0 0-18-15,0 0-3 0,0 0-1 0,-3 6 0 16,3 6 5-16,-4-6 1 0,4-6 0 0,0 6 0 16,0 3-14-16,0 2 0 0,0-5 0 0,0 0 0 15,0 6 0-15,4-6 0 0,-4 0 0 0,3 2 0 16,-3 4 0-16,4 0 0 0,-1-6-12 0,-3 0 12 16,4 5 0-16,-4-5 0 0,3 6 0 0,-3-3 0 15,0 3 0-15,4-6 0 0,-4 5 0 0,0 1 0 16,0-6 0-16,0 3 0 0,0-3 0 0,3 5 9 0,-3-5 11 15,0 0 3-15,0 6 0 0,4-6 0 0,-4-6-1 0,0 3 0 16,0 6 0-16,4-4 0 0,-1 4-10 0,-3-3-3 16,0-6 0-16,7 6 0 0,-3 0 2 0,3 0 0 15,-4 0 0-15,4 0 0 0,0-6-11 0,0 2 0 16,0 4 9-16,1-6-9 0,-1 3 12 0,0-3-3 16,0 0 0-16,0 0 0 0,3-3-1 0,-3 3 0 15,0 0 0-15,4-6 0 0,-4 4-8 0,4 2 10 16,-4-6-10-16,0 0 10 0,0 0-2 0,0 0-8 15,0 0 12-15,0 0-4 0,0-6 9 0,-3 4 2 16,3 2 0-16,0-6 0 0,0 6-19 0,0-6 0 0,-4 6 0 16,4 1 0-16,0-7 0 0,-3 3 0 0,3 3 0 15,-3-6 0-15,-1 7 8 0,4-7-8 16,-3 0 0-16,-1-3 0 0,-3 4 8 0,0-1-8 0,4 0 0 0,-1-3 0 16,-3 4 0-16,0-1 10 0,0 0-10 0,0-6 8 15,-3 7-8-15,3-4 0 0,0 3 0 0,-4 0 0 16,1 1 0-16,3-1 0 0,-4 3 0 0,-3-3 0 15,4 1-11-15,-1 5-4 0,4 0-1 0,-4 0 0 16,1-9-26-16,-1 9-6 16,4 0 0-16,-3 1-1 0,-1-1-23 0,4 0-5 15,0-6-1-15,0 6-354 0,0 0-72 0</inkml:trace>
  <inkml:trace contextRef="#ctx0" brushRef="#br0" timeOffset="64506.407">14347 4315 686 0,'0'0'19'0,"0"0"5"0,0 0-24 0,0 0 0 0,0 0 0 0,0 0 0 15,0 0 58-15,0 0 6 0,0 0 2 0,0 0 0 16,0 0 4-16,0 0 1 0,0 0 0 0,0 0 0 15,0 0-43-15,0 0-8 0,0 0-1 0,0 6-1 16,0 6-18-16,0-6 0 0,0 0 0 0,0 3 0 16,0 2 28-16,0 1 1 0,0 0 1 0,0 0 0 15,0-4-7-15,0 10-2 0,0-6 0 0,0 0 0 16,0-1-7-16,0-2-2 0,0 3 0 0,0 0 0 16,0-1 17-16,0-5 3 0,0 6 1 0,0-9 0 15,0-3-12-15,0 0-2 0,0 0-1 0,0 0 0 16,0 0 18-16,0 0 3 0,0 0 1 0,0 0 0 0,0 0-8 0,0 0-2 15,0 0 0-15,0 0 0 0,0 0-6 0,0 0-2 16,0 0 0-16,0-3 0 0,0-9-3 16,0 1-1-16,0 5 0 0,-3-6 0 0,3 0-18 0,0 3 0 15,0-2-11-15,0-1 11 0,0 0 0 0,0-6 0 16,0 4 0-16,0 2 0 0,0 0 0 0,0 0 0 16,3-2 0-16,-3 2 0 0,4 0-10 0,-4 0 10 15,4 7-8-15,3-7 8 0,-4 3 0 0,1 3 9 16,-1-6 0-16,1 6 0 0,-1 1-9 0,1 5 0 15,3-6 0-15,-4 0 0 16,-3 6-20-16,4 0-10 0,-4 0-2 0,7 0 0 0,-7 0 32 0,3 0 10 0,4 0 0 0,1 0 0 16,-5 6-10-16,-3-6 0 0,7 6-12 0,0-1 12 15,0 1-12-15,-3 0 12 0,3 6-10 0,0 3 10 16,-4-9-12-16,4 5 12 0,1 1-13 16,-1 0 5-16,-4-3 8 0,4 2-13 0,-3 7 5 0,-1-12 8 15,1 12-11-15,-1-10 11 0,1 10-8 0,-1-6 8 16,1 0 0-16,-4-1 0 0,3-2 0 0,-3 3 0 15,0 0 0-15,0-1-8 0,0 7 8 0,0-9 0 16,0 3 0-16,0-1 0 0,0 1 0 0,-3 0 0 16,3-6 0-16,0 0 0 0,0-6 0 0,0 0 8 15,0 0-8-15,0 0 0 0,0 0 8 0,0 0-8 16,0 0 0-16,0 0 8 0,0 0-8 0,0 0 0 16,0 0-37-16,7 0-12 0,-4-6-3 0,5 6-470 15,-5-6-94-15</inkml:trace>
  <inkml:trace contextRef="#ctx0" brushRef="#br0" timeOffset="65492.603">14718 4298 752 0,'0'0'16'0,"0"0"4"0,-7 0 1 0,7 0 0 0,-4-6-21 0,4 6 0 0,-7-3 0 0,7 3 0 16,-3-3 91-16,3 3 13 0,0 0 4 0,0 0 0 15,0 0-37-15,0 0-7 0,-7-3-2 0,7 3 0 16,0 0-31-16,0 0-7 0,0 0 0 0,0 0-1 15,-4 6-15-15,4 3-8 0,0-3 8 0,0-1-8 0,0 1 8 0,4 0-8 16,-1 6 8-16,4-6-8 0,-3 0 23 0,-1 0 0 16,4 2 0-16,0-2 0 0,-3 6-23 0,3-12 0 15,0 6 0-15,0 0 0 0,0 0 14 0,-3-6-2 16,3 0 0-16,-4 6 0 0,4-6 32 0,-3 0 7 16,-1 0 1-16,4-6 0 0,-3 6-22 0,0 0-4 15,3-6-1-15,-4 6 0 0,1-6 11 0,3 0 3 16,-4 0 0-16,1 0 0 0,3 0-27 0,-4 6-4 15,1-8-8-15,3 5 11 0,-4-3-11 0,1 3 0 16,-1-3 9-16,1 6-9 0,0-12 8 0,-1 12-8 16,1-6 8-16,-1 6-8 0,1-6 0 0,-1 1 0 0,1-1 0 15,-1-3 0-15,1 3 0 0,-1 0 0 0,1-6 0 16,-1 6 8-16,1 1-8 0,-1-7 0 0,1 6 0 16,-1-9 0-16,1 3 0 0,-4 7-8 15,3-7 8-15,-3 0-8 0,0 6-6 0,0-6-1 0,-3 7 0 0,-1-4 0 16,1 3 3-16,-1 6 0 0,-3-12 0 0,0 12 0 15,0-6-4-15,-3 6-1 0,-1 0 0 0,0-6 0 16,1 6 17-16,-4 6-12 0,3-6 12 0,1 0-10 16,-4 0 10-16,3 6-10 0,0-6 10 0,-3 12-10 15,4-6 10-15,-1 0-12 0,0-3 12 0,1 5-12 16,3 1 2-16,-4 3 0 0,8 0 0 0,-4-1 0 16,3-5 10-16,1 6-10 0,-1 3 10 0,4-3-10 15,-3-1 10-15,3 4-8 0,0-3 8 0,0 5-8 16,0-5 8-16,3 6-8 0,-3-9 8 0,4 8-8 0,-1 1 8 15,-3-6 0-15,4 2 0 0,-1 4 0 0,1-6 0 0,3 0 0 16,-4-1 0-16,4 1 0 0,0-3 0 0,0 3 0 16,1-1 0-16,2 1 0 0,-3-6 9 0,0 3-9 15,4 3 12-15,-4-7-12 0,0 1 12 16,4 6-4-16,-4-6 0 0,0 0-8 0,3 0 12 16,-3 0-4-16,4 0 0 0,-4-1-8 0,3 4 11 15,1-3-11-15,-4 0 10 0,4-6-10 0,-1 6 8 0,1-6-8 16,-1 0 0-16,5 0 0 0,-5 0 14 0,4 0-3 15,0-6-1-15,0 6 0 0,4-6-10 0,-4 0 0 16,4-3 0-16,-4 4 8 0,4 2-8 0,-4 0 0 16,0-3 0-16,3 6 0 0,-2 0-14 0,-1-6 2 0,0 6 0 0,0 0 0 31,0 0-28-31,-3 0-6 0,-1 0-1 0,1 0 0 16,-1 0-91-16,-3 0-18 0,11 0-4 0,-7 0-1 0</inkml:trace>
  <inkml:trace contextRef="#ctx0" brushRef="#br0" timeOffset="72765.474">23368 4439 906 0,'0'0'25'0,"0"0"7"0,0 0-32 0,0 0 0 15,0 0 0-15,0 0 0 0,0 0 74 0,0 0 8 16,-7 0 2-16,0 6 0 0,7-6-8 0,-7 0 0 16,0 0-1-16,0 6 0 0,0-6-45 0,0 0-9 15,0 5-1-15,-1-5-1 0,1 0-19 0,0 6 0 16,0-6 0-16,-3 9 0 0,-1-6 0 0,4 0 0 0,-3 3 0 16,-1 0 0-16,-3 0 15 0,3 0-1 15,1-1 0-15,-4 1 0 0,-1 6-14 0,5-9 0 0,-4 6 0 16,3 0 0-16,-3 2 0 0,3 1 0 0,4-6 0 15,-3 6 0-15,3-6 9 0,-4 5-1 0,4 4 0 0,0-3 0 16,0 0 9-16,3-6 2 0,1 2 0 0,-1 1 0 16,4-9-9-16,-3 9-2 0,3-3 0 0,0-6 0 15,0 6-8-15,0-6 0 0,3 6 0 0,1-1 0 16,3 7 0-16,0-12 15 0,0 3-4 0,4 0-1 16,3-3-10-16,0 0 0 0,0 0 0 0,4-3 0 15,-1 0 20-15,1 3-2 0,0-6 0 0,-4 0 0 16,0 1-29-16,0 5-5 0,0-6-2 0,-3 0 0 15,3 0 38-15,-4 0 7 0,1 0 1 0,-4 0 1 16,0 0-19-16,0 4-10 0,-3-4 10 0,-1 0-10 16,1 0 10-16,-4 0-10 0,3 6 10 0,-3 0-10 15,0 0 9-15,0 0-9 0,0 0 8 0,0-6-8 16,0 6 0-16,0 0 0 0,-3-6 0 0,3 6 0 16,0 0 0-16,0 0 0 0,0 0-11 0,0 0 11 0,0 0 0 0,0 0 0 15,0 0 0-15,0 0-8 0,0 0 8 0,0 0-12 16,0 0 12-16,0 0-12 0,0 0 12 0,0 0 0 15,0 0-9-15,3 6 9 0,1 0 0 0,-1 0-11 16,4 0 11-16,-3 0-8 0,-1 0 8 0,1-4 0 16,-1 10 8-16,4 0-8 15,-3-6-17-15,0 0-8 0,-1 5-2 0,1 1 0 16,-1 0 27-16,1 3 0 0,-1-4 0 0,4 1 0 0,-3 0 0 0,-1-3-8 16,4 3 8-16,0 5 0 15,-3-11-55-15,3 6-5 0,4 0-2 0,-4-1-410 16,0 4-83-16</inkml:trace>
  <inkml:trace contextRef="#ctx0" brushRef="#br0" timeOffset="73829.905">21960 4333 680 0,'0'0'15'0,"0"0"3"0,0 0 1 0,0 0 0 15,0 0-19-15,0 0 0 0,0 0 0 0,0 0 0 0,-7 0 8 0,4 6-8 16,3-6 12-16,-4 6-12 0,4-6 28 0,0 0 0 16,0 0-1-16,0 0 0 0,-7 3 17 0,7-3 4 15,0 0 1-15,-3 6 0 0,3-6-13 0,0 0-4 16,0 0 0-16,-4 5 0 0,4-5-19 0,-3 6-4 16,-1 6-1-16,1-6 0 0,3 0 4 0,0 0 0 15,-4 0 0-15,1 2 0 0,3 4-12 0,0 0 8 16,-4 0-8-16,4-6 8 0,0 5-8 0,-3-2 0 15,3 3 0-15,0 0 0 0,0-6 0 0,0 11 8 0,0-11-8 16,3 3 8-16,-3 3 5 0,0-1 1 0,4 1 0 16,-4 0 0-16,3-3 8 0,1 0 2 0,-1 5 0 15,1-2 0-15,-1-6-3 0,1 6 0 0,-1-6 0 16,1 2 0-16,-1 1-5 0,1 0-2 0,-1-3 0 0,1 0 0 16,-1 0-4-16,1-1-1 0,-4-5 0 0,3 6 0 15,-3-6-9-15,8 6 0 0,-5-6 9 0,-3 0-9 16,7 0 40-16,0 3 3 0,-3-3 1 0,3 0 0 15,-7 0-16-15,7-3-4 0,0 3 0 0,3 0 0 16,-3-6-24-16,1 0 0 0,2 1 0 0,-3 5 0 16,0-6 0-16,4 0 0 0,-1 0 0 0,1-6 0 15,0 6 14-15,-1-2 10 0,1-4 3 0,-1 6 0 0,-3 0-27 16,4-6 8-16,-4 0-8 0,0 7 0 0,0-1 0 16,-3 3 0-16,3-9 0 0,-4 6 0 15,1 0-29-15,-4-6-11 0,3 7-3 0,-3-4 0 16,0 0 9-16,0 6 2 0,0-9 0 15,0 6 0-15,-3-5-25 0,3 5-5 0,-4 0-1 0,1-6 0 16,-1 3-17-16,4-2-3 0,-3 5-1 0,-1-6 0 16,4 0-11-16,0 0-2 0,0 4-1 0,4-4-150 15,-4 0-29-15</inkml:trace>
  <inkml:trace contextRef="#ctx0" brushRef="#br0" timeOffset="74682.991">22405 4501 712 0,'0'0'20'0,"0"0"5"0,0 0-25 0,0 0 0 15,0 0 0-15,0 0 0 0,0 0 18 0,0 0-2 16,0 0 0-16,0 0 0 0,0 0 36 0,0 0 6 16,0 0 2-16,-4 5 0 0,4 7-16 0,-3-6-4 15,3 0 0-15,-4 0 0 0,4 3-32 0,-3-4-8 16,3 7 0-16,-4 0 0 0,4 0 0 0,-3-6 13 16,3 5-3-16,0 4-1 0,-4-3 3 0,4 0 0 0,0 2 0 0,0-2 0 15,0 0 10-15,0-6 2 16,4 5 1-16,-4-5 0 0,0-6 5 0,0 0 1 0,0 0 0 0,0 0 0 15,0 0 5-15,0 0 2 0,0 0 0 0,0 0 0 16,0 0-5-16,0 0-1 0,0 0 0 16,0 0 0-16,0 0-18 0,0 0-4 0,0 0-1 0,0 0 0 15,0 0-9-15,0 0 0 0,7-6 0 0,-4 6 0 16,1-5-15-16,-4-1 2 0,3-6 0 0,-3 6 0 16,4-3 13-16,-4 0 0 0,0 1 0 0,0-4 0 15,0 6 0-15,0-6-9 0,3 0 9 0,-3 7 0 16,0-4 0-16,4 3 0 0,-4-6 0 0,4 6 0 15,-1 0-9-15,1-5 9 0,-1 2-10 0,1 3 10 16,-1 0 0-16,1 0 0 0,3-6-8 0,-4 12 8 16,4-5 0-16,-3-1 0 0,-4 6 0 0,3 0 0 15,4-6 0-15,0 0 0 0,-3 0 0 0,3 0 0 16,0-3 0-16,0 9 0 0,0-6 0 0,0 1 0 16,0-1 0-16,0 6 10 0,0-6 0 0,-3 0 0 0,3 6-10 15,-7 0 12-15,7-6-12 0,-7 6 12 0,4 0-12 0,-4 0 0 16,7 0 0-16,-7 0 0 0,7 0 0 0,0 6 0 15,-7-6 0-15,3 6 0 0,4 0 0 0,-3 0 0 16,3-1-12-16,-4 1 12 0,1 6-12 16,0-3 12-16,-4 3-12 0,3-6 12 0,-3 11 0 0,4-11 0 15,-4 3 0-15,0 3 0 0,0-1 0 0,0 1 0 16,0 0-11-16,0-3 11 0,0 0 0 0,0 5 0 16,0-8 0-16,0 6 8 0,3-6-8 0,-3 0 0 15,0-6 0-15,0 8 0 16,0 1-20-16,0-3-6 0,0-6-1 0,0 9 0 0,0 3 27 0,0-6 0 15,-3-1 0-15,3 7 0 16,0-6-108-16,-4 3-16 0,4 3-3 0,0-6-410 0</inkml:trace>
  <inkml:trace contextRef="#ctx0" brushRef="#br0" timeOffset="75871.277">23551 4489 558 0,'0'0'12'0,"0"0"2"0,0 0 1 0,0 0 1 0,0 0-16 0,0 0 0 16,0 0 0-16,0 0 0 0,0 0 61 0,0 0 9 15,0 0 2-15,0 0 0 0,0 0-20 0,0 0-3 16,0 0-1-16,0 0 0 0,0 0 4 0,0 0 0 16,0 0 0-16,0 0 0 0,0 0-7 0,0 0-1 15,-7 0 0-15,7 0 0 0,0 0-12 0,0 0-2 16,0 0-1-16,0 0 0 0,0 0 13 0,0 0 2 15,0 0 1-15,0 0 0 0,0 0-15 0,0 0-3 16,0 0-1-16,0 0 0 0,-7 0-14 0,7 0-4 0,0 0 0 16,0 0 0-16,0 6-8 0,-3 5-17 0,6-5 4 0,-3 6 1 15,4-6 12-15,-1 9 0 0,1-10 0 16,3 7 0-16,0 0 22 0,-3 0 7 0,3-3 2 16,-4 8 0-16,4-11-31 0,-3 6 0 0,-1 0 0 15,4-6 0-15,-3 2-8 0,-1 1-8 0,1 0-2 16,-4-9 0-16,3 6 18 0,1 0 0 0,-4 0 0 0,0-6 0 15,3 5 24-15,-3-5 9 0,0 0 2 0,4 12 0 16,-4-12-5-16,0 0-1 0,0 3 0 0,0-3 0 16,0 0-40-16,0 0-8 0,0 0-1 0,0 0-1 15,0 0 21-15,0 0 0 0,0 0 0 0,0 0 0 16,0 0 0-16,0 0 0 0,0 0 8 0,0 0-8 16,0 0 0-16,0 0 0 0,0 0 0 0,0 0 0 15,0 0 8-15,0 0 0 0,0 0 0 0,0 0 0 16,0 0-8-16,0 0 0 0,0 0 0 0,0 0 0 0,0 0 9 15,0 0 0-15,0 0 0 0,0 0 0 0,0 0 24 0,4-3 5 16,3 3 1-16,-4-12 0 0,1 12-12 16,-1-11-3-16,1 5 0 0,-1 0 0 0,1-9-4 0,-1 4 0 15,1-1-1-15,-1 0 0 0,4 0-8 0,0-5-2 16,-3 8 0-16,3-3 0 0,0-6-9 16,0 7 0-16,0 2 0 0,0-3 0 0,0 6 0 0,0-6 0 15,0 1 0-15,0 5 0 0,1 0 0 0,-1-3 0 16,-4-3 0-16,4 6 0 0,-3 6 0 0,3-5-11 15,-4-1 3-15,1 0 0 16,-1 0-23-16,1 0-4 0,-1 0-1 0,1 0 0 16,-1 0 7-16,1 3 1 0,-1 1 0 0,1-1 0 15,0 3-16-15,-4 0-4 0,3-6 0 0,-3 6 0 16,7-6 4-16,-3 6 0 0,-1-6 0 0,1 0 0 16,3 6-26-16,-4 0-5 0,1-6-1 0,3 0-601 0</inkml:trace>
  <inkml:trace contextRef="#ctx0" brushRef="#br0" timeOffset="76276.981">23957 4518 996 0,'0'0'28'0,"0"0"7"0,0 0-35 0,0 0 0 15,0 0 0-15,0 0 0 0,0 0 69 0,0 0 7 16,0 0 2-16,0 0 0 0,0 0 6 0,0 0 2 16,0 0 0-16,0 0 0 0,0 0-50 0,0 0-9 15,-3 6-3-15,3-6 0 0,0 0-24 0,0 0 0 16,0 0 0-16,-7 6 0 0,7-6 8 0,-4 9-8 15,1-3 0-15,-1 5 8 0,4 1-8 0,-4-6 0 16,1 6 0-16,-1-3 8 0,4-1-8 0,-3 7 0 0,-1-3 0 0,1 0 8 16,-1 2-8-16,4 4 0 15,-3-6 0-15,-1-1 8 0,4 1-8 0,-3-3 0 16,-1 3 0-16,4 0 0 0,0-1 0 0,-3-5 12 0,3 0-12 16,0-6 12-16,0 0-2 0,0 0 0 0,0 0 0 15,0 0 0 1,0 0-126-16,7-6-24 0,0-11-6 0,3-7-1 0</inkml:trace>
  <inkml:trace contextRef="#ctx0" brushRef="#br0" timeOffset="76456.312">23943 4198 1213 0,'0'0'26'0,"0"0"6"16,0 0 0-16,0 0 4 0,0 0-36 0,0 0 0 0,0 0 0 0,0 0 0 16,0 0-18-16,0 0-10 0,0 0-3 0,0 0 0 0</inkml:trace>
  <inkml:trace contextRef="#ctx0" brushRef="#br0" timeOffset="77087.197">24246 4524 1265 0,'0'0'36'0,"0"0"8"0,0 0-36 0,0 0-8 0,0 0 0 0,0 0 0 16,0 0 28-16,0 0 3 0,0 0 1 0,-7 6 0 16,7-6-10-16,0 0-2 0,-7 0 0 0,7 0 0 15,-7 3-20-15,4 3 0 0,3-6 0 0,-11 6 0 16,8-6 0-16,-4 5 0 0,0-5 0 0,-1 6 0 16,1-6 0-16,0 12 0 0,-3-12 0 0,3 6 0 15,3 0 12-15,-3 0 0 0,0 3 1 0,0-4 0 16,3 7 24-16,-3 0 5 0,4-6 1 0,-1 0 0 15,1 6 8-15,-1-1 1 0,1-2 1 0,-1 3 0 0,4 0-26 16,0 5-6-16,0-5-1 0,0 3 0 0,4 2-20 16,-1-5 0-16,1 0 0 0,-1-6 0 0,4 8 11 15,-3-2-3-15,3-6 0 0,0 0 0 16,4 0 2-16,-4 0 0 0,0 0 0 0,3-6 0 0,1 0-2 0,0 0-8 16,-1-6 12-16,1 0-4 0,3 0-8 0,-4-6 0 15,4 6 0-15,-3-11 0 0,7 8 0 0,-8-3 0 16,1 0 0-16,-1 1 0 0,-3-1 0 0,1 0 0 15,-1 3 0-15,0-3 0 0,-4 1 53 0,1 5 9 16,-1 0 2-16,1-6 0 0,-4 6-64 0,0-2-15 16,0 2-1-16,0 0-1 0,0-6 17 0,0 6-10 0,-4 0 10 15,1-6-8-15,-1 4 8 0,1 2-8 0,-1 0 8 0,-3 0-8 16,0 0-4-16,0-6-1 0,0 6 0 0,0 1 0 31,0-1-21-31,-4 0-4 0,1 3-1 0,-1 0 0 0,0 0 39 0,1 3 0 0,-1 0 0 0,4 0 0 16,-3 0-24-16,-1 3 4 0,1 3 0 0,2 0 0 15,-2 5 12-15,-1 1 8 16,4 0-10-16,0 3 10 16,0-1-37-16,0 7-2 0,0-9 0 0,3 8 0 0,4-2-9 15,0-6-3-15,4-1 0 0,0 4-645 0</inkml:trace>
  <inkml:trace contextRef="#ctx0" brushRef="#br0" timeOffset="77683.607">24462 4536 1404 0,'0'0'31'0,"0"0"6"0,0 0 2 0,0 0 0 0,0 0-31 0,0 0-8 15,-4 9 0-15,4-4 0 0,0 1 58 0,0 6 10 16,0-6 3-16,0 6 0 0,0-6-27 0,0 0-6 16,0 8-1-16,-3-8 0 0,3 6-29 0,0-6-8 15,0 6 0-15,-4-4 0 0,4-2-13 0,0 6-4 16,0-12-1-16,-3 6 0 0,3 0 18 0,0-6 0 0,0 6 0 0,0-6 0 16,0 0 0-16,0 0 0 0,-4 5 0 0,4-5 0 15,0 0 0-15,0 0 0 0,0 0 0 0,0 0 0 16,0 0 0-16,0 0 0 0,0 0 0 0,0 0 0 15,0 0 0-15,0 0 0 0,0 0 0 0,0 0 0 16,0-5 39-16,0-1 11 0,0-6 2 0,4 0 1 16,-1-2-13-16,1 2-2 0,-1-6-1 0,1 0 0 15,3 4-29-15,0 2-8 0,0-6 0 0,0 7 0 16,0-4 0-16,0 3 0 0,0 0 0 16,4 1 0-16,-4 5 0 0,0-6 0 0,-4 6 0 0,4-3 0 15,-3 9 0-15,-4 0 0 0,3-6 0 0,-3 6 0 16,0 0 0-16,0 0 0 0,7 0 0 0,-7 0 0 15,4 0 0-15,-4 0-12 0,7 0 4 0,-4 6 0 16,-3-6 8-16,8 9 0 0,-5-3 0 0,1 6 0 16,-1-6 0-16,1 5 0 0,-1 1 0 0,1-3 0 15,-1 3 0-15,1-1 0 0,-1 7 0 0,1-6 0 0,-1-3 0 16,1 2 0-16,-1 7 0 0,1-6 0 0,-1 0-14 0,1 5-4 16,0-2-1-16,-1-3 0 0,1-1 19 0,-4 7 0 15,3-6 0-15,1 3 0 0,-1-4-12 0,-3 1 0 16,4 0 1-16,-4-6 0 15,3 3-53-15,-3 2-12 0,4-5-1 0,-4 6-445 16,3-6-89-16</inkml:trace>
  <inkml:trace contextRef="#ctx0" brushRef="#br0" timeOffset="86018.09">17738 5791 558 0,'0'0'12'0,"0"0"2"0,0 0 1 0,0 0 1 0,0 0-16 0,0 0 0 0,-4 6 0 0,4-6 0 16,0 0 69-16,0 0 11 0,0 0 1 0,0 0 1 16,0 0 26-16,0 0 6 0,0 0 1 0,0 0 0 15,0 0-92-15,0 0-23 0,0 0 0 0,-3 6 0 0,3-6 53 16,-4 6 7-16,4-6 0 0,0 6 1 0,-3-1-46 0,3 1-15 16,0 3 8-16,-4-3-8 0,4 0 11 0,0 6-2 15,0-6 0-15,0 11 0 0,0-5-9 0,0 0 8 16,4 2-8-16,-4 10 8 0,0-12-16 0,3 8-4 15,-3-8-1-15,0 6 0 16,0-4 13-16,0 1 0 0,0 0 0 0,0-3 0 0,0-1 9 0,0-5 5 16,0 3 1-16,0-3 0 0,0-6-24 0,0 0-5 15,0 0-1-15,0 0 0 0,0 0 15 0,0 0 0 16,0 0 0-16,0 0 0 0,0 0 33 0,0 0 10 16,0 0 1-16,0 0 1 0,0 0-33 0,0 0-12 15,0 0 0-15,0 0 9 0,0 0-9 0,0 0 0 16,0-6 0-16,4 0 8 0,-4 3-8 0,0-3 0 0,0-5 0 15,0 5 0-15,0 0 0 0,3 0 10 0,-6-3-10 0,3 0 10 16,0 0-1-16,0-2 0 0,0 5 0 0,0 0 0 16,0-6-9-16,0-3-16 0,0 4 4 0,3 5 1 15,-3-12 11-15,4 6 0 0,-1-2 0 0,-3 2 0 16,7 0 0-16,-3-5 0 16,-1 5 0-16,1 0 0 0,-1-3 0 0,1 4 0 0,3 5 0 0,0 0 0 15,-3-6 0-15,-1 6 0 16,1-6 0-16,-1 4 0 0,1 2 0 0,-4 6 0 0,3-6 0 0,-3 6 0 15,0 0-10-15,0 0 10 0,7 0-12 0,-7 0 12 16,7 0 0-16,-3 6-8 0,3-6 8 0,-4 6 0 16,1-6-8-16,-1 6 8 0,5-1-12 0,-5 10 12 15,1-9 0-15,-1 0 0 0,1 0 0 0,-1 5 0 16,1-5 0-16,-1 6 0 0,1-3 0 0,-1 3 0 16,-3-1 0-16,4 1 0 0,-4 0 0 0,0 0 0 15,0 2 0-15,0-2 0 0,3 0 0 0,-3-6 0 16,0 3 0-16,0-1 0 0,0 7 8 0,0-3-8 0,0-6 0 0,0-6 0 15,4 6 0-15,-4 0 0 0,3-1 0 16,-3 1 0-16,0 0 8 0,4-3-8 16,-4 0 0-16,3 0 0 0,1 3 0 0,-4-6 0 0,3 6 0 0,1 0 0 15,-4-6 0-15,0 0 0 16,0 0 0-16,0 0 0 0,0 0 0 0,0 0 0 0,0 0 17 0,0 0 1 16,4-12 0-16,3 6 0 0,-4-3-18 0,-3-3 0 15,4 1 0-15,-1-1 0 0,-3 0 0 0,4-5 0 16,-1 8 0-16,-3-9 0 0,4 6 0 0,-1 1 0 15,1-1 0-15,-4 3 0 0,3-3 0 0,-3 12-17 16,4-12 3-16,-4 12 1 0,0 0 1 0,3-11 0 0,-3 11 0 16,0 0 0-16,0 0-3 0,0 0 0 0,0 0 0 15,0 0 0-15,0 0 0 16,7 0 0-16,0-6 0 0,-7 6 0 0,8 0 15 0,-1 6-9 0,-4-6 9 0,4 0-8 16,0 6 8-16,0-1 0 0,-3-5 0 0,3 0 0 15,-4 6 0-15,4 0 0 0,-3-6 0 0,0 6-8 16,3 0 8-16,-4-3 0 0,1 3-9 0,-1 6 9 15,-3-7 0-15,4 7 0 0,-4-6 8 0,3 6-8 16,1-3 8-16,-4 8-8 0,0 1 8 0,0-6-8 16,0 2 0-16,0 4 8 0,0 0-8 0,0-1 0 15,-4-8 0-15,4 3 8 0,0 0-8 0,-3 5 0 16,3-11 0-16,0-6 0 0,0 0 8 0,0 0-8 16,0 6-12-16,0-6-5 0,0 0-1 0,0 0 0 15,0 0-49-15,0 0-9 16,0 0-3-16,0 0-501 0</inkml:trace>
  <inkml:trace contextRef="#ctx0" brushRef="#br0" timeOffset="86660.556">18239 5894 1062 0,'0'0'23'0,"0"0"5"0,-4 0 0 0,4 0 3 0,-7 6-31 0,3 0 0 0,4-6 0 0,-3 9 0 15,3-9 52-15,0 5 4 0,0-5 0 0,0 12 1 16,0-6-37-16,3 0-7 0,1 0-1 0,3-6-1 15,-3 6 14-15,-1-3 3 0,4 0 1 0,0 0 0 16,0-1 0-16,0-2 0 0,0 9 0 0,-3-9 0 16,3 0-11-16,0 0-2 0,0 0-1 0,0 6 0 15,0-6-28-15,-3 0-6 0,3 0-1 0,-4 0 0 16,1 0 68-16,3 0 12 0,-4-6 4 0,1 6 0 16,0-9-52-16,3 7-12 0,-4-4 0 0,1 3 0 15,-1-3 0-15,1-6 0 0,-1 0 0 0,1 1 0 16,-1-1 0-16,1-3 0 0,-1-3 0 0,-3 7 0 0,4-4 0 15,-4 3 0-15,-4-5 0 0,4 5 0 16,-3 0 0-16,3-6 0 0,0 10 0 0,-4-4 0 16,-3 6-48-16,0 0-13 0,-3-6-3 15,3 12 0-15,-1-8 52 0,1 8 12 0,0 0 0 0,-3 0 0 16,3 8-29-16,-4-8-3 0,4 12-1 0,0 0 0 16,0-6 1-16,0 8 1 0,0 4 0 0,3-6 0 0,1 5 31 15,-4-2 18-15,3-3-2 0,1 6-1 0,3-1-24 0,-4-5-5 16,4-3-1-16,0 3 0 0,0 5 27 0,0-5 6 15,4-6 1-15,-4 6 0 0,3 2-19 0,-3-8 0 16,4 6 0-16,-1-6 0 0,1 6 13 0,-1-4-1 0,1 1 0 16,-1 0 0-16,4 3 0 0,-3 0 0 15,-1-1 0-15,1-5 0 0,0 6-12 0,-1-3 9 0,4 3-9 0,0-1 8 16,0 1 8-16,0-6 0 0,-3 3 1 16,3-3 0-16,-7-6-17 0,7 6 0 0,-7-6 0 0,11 5 0 15,3-5 0-15,-4 0-9 0,4 0 1 0,-3 0 0 31,3 6-27-31,0-12-5 0,-3 1 0 0</inkml:trace>
  <inkml:trace contextRef="#ctx0" brushRef="#br0" timeOffset="87248.722">18588 5882 954 0,'0'0'20'0,"0"0"5"0,0 0 1 0,0 0 2 0,-4 6-28 0,1 0 0 16,-1 3 0-16,1 3 0 0,3-1 24 0,0 1-1 15,-4-6 0-15,1 6 0 0,3-3 41 0,-4 2 9 16,4 1 2-16,-3 0 0 0,3-6-37 0,0 8-7 15,-4-5-2-15,4 0 0 0,0 3-6 0,0-6-2 16,0 5 0-16,0-5 0 0,0 3-21 0,0-9 9 0,0 0-9 0,0 6 0 16,0 0 35-16,0 0 0 0,0-6 0 15,0 0 0-15,0 0-5 0,0 0-1 0,0 0 0 0,0 0 0 16,7-6 18-16,-3 0 3 0,3 0 1 0,-4 3 0 16,1-9-37-16,-1 1-14 0,1 5 11 0,3-9-11 15,-4 6 0-15,5 0 0 0,-5-2 0 0,1 5 0 16,-1 0 0-16,1-6 0 0,3-3 0 0,-4 10 0 15,1-1 8-15,-1 0-8 0,1 0 0 0,-4 0 0 16,3 0 0-16,1-6 0 0,-4 12 0 0,0-5 0 16,3 5 11-16,1-9-11 0,-1 6 12 0,-3 3-12 15,7-6 0-15,-7 6-11 0,4-3 0 0,0-3 0 16,-4 6 11-16,7 0 0 0,-7 0 0 0,3 0-8 16,4 0 8-16,0 0 0 0,-7 0 0 0,7-6 0 15,0 6 0-15,-3 0-8 0,-4 0 8 0,7 6 0 0,0 0-11 16,0-6 11-16,-3 6-13 0,3 0 5 0,-4 3 8 15,1-4 0-15,-4 7 0 0,3 0-8 0,-3 0 8 16,0-1 0-16,0 4 0 0,0 3 0 0,-3-6 0 16,-1 5 0-16,1-2 0 0,-1 3-8 0,1-1 8 0,-1-5 0 15,4-3 0-15,-4 8 0 0,4-11 0 16,0 6 8-16,0-12-8 0,0 0 0 16,0 0-28-16,0 0-11 0,0 0-1 0,8-6-492 15,-1 0-97-15</inkml:trace>
  <inkml:trace contextRef="#ctx0" brushRef="#br0" timeOffset="87750.779">18994 5421 1080 0,'0'0'24'0,"0"0"4"0,0 0 2 0,0 0 0 0,0 0-30 0,0 0 0 0,0 0 0 0,0 0 0 16,0 0 68-16,0 0 7 0,0 0 1 0,0 0 1 15,0 0-25-15,0 0-4 0,0 0-2 0,0 0 0 16,0 0-7-16,-4 6-2 0,4-6 0 0,-4 5 0 0,4 7-15 0,-3-6-3 16,-1 6-1-16,4 0 0 0,-3 2 5 0,3 4 1 15,0-6 0-15,-4 8 0 0,4 4-8 0,0-4 0 16,0 4-1-16,0 5 0 0,0-2-7 16,0 2 0-16,0 1-8 0,0 2 12 0,0-6-4 0,0 10-8 15,-3-4 11-15,3 3-11 0,0-11 13 0,0 8-4 16,0-14-1-16,0 8 0 0,-4 4 0 15,4-7-8-15,0-2 12 0,0 2-4 0,0-11-8 16,4 3 10-16,-4 8-10 0,0-11 10 0,0 3-10 0,0 2 0 16,3-5 9-16,-3 6-9 0,0-7 8 0,4-2-8 15,-4 3 8-15,0-6-8 0,0 0 0 0,0-6 0 16,0 0 0-16,0 0-12 16,0 12-53-16,0-12-11 0,0 0-3 0,0 0-725 0</inkml:trace>
  <inkml:trace contextRef="#ctx0" brushRef="#br0" timeOffset="88117.073">18860 5853 1036 0,'0'0'23'0,"0"0"5"0,0 0 0 0,0 0 1 0,0 0-29 15,0 0 0-15,0 0 0 0,0 0 0 0,0 0 57 0,0 0 6 16,0 0 1-16,0 0 0 0,0 0 0 0,0 0 0 16,0 0 0-16,0 0 0 0,3-6 0 0,1 6 0 15,-1-3 0-15,4 3 0 0,0-3-9 0,-3 0-2 16,3 3 0-16,-4 0 0 0,4-3-33 0,4 3-8 15,-4-3 0-15,0 3-1 0,4-6 0 0,-1 6 0 16,-3 0 0-16,4 0 0 0,-1 0-11 0,1 6 0 16,3-3 0-16,-3 0 0 0,3-3 0 0,-4 0 0 0,1 3 0 15,3-3-11 1,-3 3-33-16,3-3-6 0,-4 3-2 0,1-3 0 16,0-3-136-16,3 3-27 0</inkml:trace>
  <inkml:trace contextRef="#ctx0" brushRef="#br0" timeOffset="97935.786">15498 5959 946 0,'0'0'20'0,"0"0"5"0,0 0 1 0,0 0 2 0,0 0-28 0,0 0 0 0,-8 0 0 0,8 0 0 16,0 0 76-16,-7-3 11 0,7 3 1 0,0 0 1 15,-7 0-20-15,7 0-4 0,-7-6-1 0,7 6 0 16,-7 0-51-16,7 0-13 0,-3 0 0 0,-4 0 0 15,7 0 54-15,-7-6 8 0,3 6 2 0,-3 6 0 16,7-6-52-16,-7 0-12 0,0 0 0 0,-4 6 0 16,1-3 0-16,3 3-18 0,0 5 4 0,0 1 1 15,0-6 21-15,-4 6 4 0,0-6 0 0,1 8 1 16,3-5-13-16,-4 12-13 0,1-4 2 0,-1-8 1 16,4 0 10-16,0 6 0 0,0-4 0 0,3-5-8 15,1 6 8-15,3-6-12 0,0 0 12 0,0-3-12 16,0 3 24-16,0-6 5 0,7 11 1 0,-4-5 0 15,8 0-18-15,0-6 0 0,-1 6 0 0,1-6 0 0,3 6 0 16,-4-6 0-16,8 0 0 0,-4 0 0 0,0-6 0 0,-3 0 0 16,-1 6 0-16,1-6 0 0,0 0 0 0,3-5 0 15,-4 2 0-15,-3 3 0 0,4 0 0 0,3 0 0 16,-7-6 0-16,4 1 0 0,-4-4 20 0,0 3 0 16,-4 6 0-16,4-11 0 0,-3 5-20 0,-4 3 0 15,3 0 0-15,-3 0 0 0,4-2 0 0,-4 5-11 16,0 0 2-16,0 0 0 0,0 6-9 0,0 0-2 15,0 0 0-15,0 0 0 0,0 0-1 0,0 0-1 0,0 0 0 0,-7 6 0 16,3 6 9-16,1-6 1 0,-1 11 1 16,1-2 0-16,-1 3-9 0,4 5-1 0,0-2-1 15,0-4 0-15,0 4 22 0,4 2 0 0,-1 1 0 16,1 2 0-16,3-2 8 0,-4-1 7 16,4 4 1-16,-3 2 0 0,3-5-26 0,-3 2-5 0,-1 7-1 0,4-4 0 15,-7-3 28-15,4 4 4 0,-4-4 2 0,-4 10 0 16,4-13-18-16,-3 4 10 0,-1-4-10 0,-3 1 8 15,4-4 6-15,-1 4 1 0,0-4 0 0,-3 4 0 16,4-7 8-16,-4-2 1 0,0 3 1 0,0-1 0 16,0-5-25-16,0-3 8 0,3 3-8 0,-3-3 0 15,3-1 0-15,-3-2 0 0,4 0 0 0,-4 0 0 16,7-6 23-16,-7 0-1 0,0-6 0 0,-4 0 0 16,4 0-35-16,-4-5-7 0,1 2-2 0,-1 0 0 0,-3 0 22 15,4-8 0-15,-4-1 0 0,-1-3 8 0,1 10-8 16,4 5 0-16,-1-6 0 0,1-6-11 0,3 7 11 0,-4 2 0 15,4-9 0-15,0 12-8 16,0-6-44-16,0 4-8 0,3-1-1 16</inkml:trace>
  <inkml:trace contextRef="#ctx0" brushRef="#br0" timeOffset="98583.205">15646 6032 997 0,'0'0'21'0,"0"0"5"0,0 0 1 0,-7 0 2 0,7 0-29 0,0 0 0 0,0 0 0 0,0 0 0 16,0 0 54-16,0 0 5 0,0 0 1 0,-7-3 0 16,7 3-9-16,-7 0-2 0,7 0 0 0,0 0 0 15,0 0-20-15,0 0-4 0,0 0-1 0,-4 6 0 16,-3-3-15-16,7-3-9 0,-7 6 10 0,7 0-10 15,-4 6 9-15,1-1-9 0,-1 1 8 16,4 0-8-16,-3-3 0 0,-1 2 8 16,1 1-8-16,3 0 0 0,-4-982 10 0,4 1966-10 0,0-984 12 0,4-6-12 0,-4 6 12 15,3 2-4-15,-3-5 0 0,7 0-8 0,-3-3 19 0,3 0-3 16,3 0-1-16,-2 6 0 0,-1-12 1 0,0 5 1 16,0-2 0-16,0-3 0 0,3 3-4 0,-3-3-1 15,0 3 0-15,0-3 0 0,1-3-2 0,-5 0-1 16,-3 3 0-16,7-3 0 0,-3-2 5 0,-4 5 1 15,7-12 0-15,-4 6 0 0,1 0-4 0,-4 6-1 16,3-12 0-16,-3 0 0 0,0 4-10 0,0-4 8 16,0 0-8-16,0 0 8 0,0 12-8 0,0-11 0 15,0-1 0-15,0 3 0 0,0-9 0 0,-3 7 0 0,3-10 0 16,-4 9 0-16,1 1 0 0,-1-1 0 16,1 0 0-16,-1 3 0 15,1 0 0-15,-1 1 0 0,1 2 0 0,3 6-11 0,-4-6 3 0,-3 0 0 16,0 6 0-16,0 0 0 15,3 0-45-15,-3 6-9 0,0 0-2 0,0 0 0 16,-3 5-18-16,3-2-4 0,-1 3-1 0,1 0 0 16,4-1 35-16,-1 1 8 0,-3 0 0 0,4 3 1 0,-1-4-7 15,4-5-2-15</inkml:trace>
  <inkml:trace contextRef="#ctx0" brushRef="#br0" timeOffset="99118.071">15893 5988 892 0,'0'0'25'0,"0"0"6"0,0 0-31 0,0 0 0 0,0 0 0 0,0 0 0 16,0 0 64-16,0 0 6 0,0 0 2 0,-4 6 0 15,4 0-26-15,0 6-5 0,-3-4-1 0,3 1 0 16,0-3-12-16,0 3-4 0,0 3 0 0,0-1 0 16,0 1-10-16,3-3-2 0,1 9-1 0,-1-7 0 15,1 1-11-15,-1-6 8 0,4 3-8 0,-3-3 8 16,-1 6 0-16,4-1 0 0,0-5 0 0,-3 0 0 16,3 0 8-16,0 6 2 0,-3-12 0 0,-1 8 0 15,4-2-18-15,-7-6 0 0,4 3 0 0,-4-3 0 16,0 0 55-16,0 0 7 0,3 3 2 0,-3-3 0 15,0 0-52-15,0 0-12 0,7 6 0 0,0-6 0 16,-7 0 37-16,7-6 5 0,-3 0 1 0,-1 0 0 0,5-2-19 0,-1 8-3 16,-4-12-1-16,4 6 0 0,0-12-32 0,0 1-8 15,0 2 0-15,-3-3-1 16,3-2-136-16,-4 2-27 0,12-23-6 0,-5 15-1 16</inkml:trace>
  <inkml:trace contextRef="#ctx0" brushRef="#br0" timeOffset="99623.194">16168 5976 1206 0,'0'0'26'0,"0"0"6"0,0 0 0 0,0 0 3 0,0 0-35 0,0 0 0 0,0 0 0 0,0 0 0 16,0 0 64-16,0 0 5 0,0 0 2 0,0 0 0 16,0 0-45-16,0 0-9 0,0 6-1 0,3 0-1 15,1 0-6-15,-4 0-1 0,3 6 0 0,1-7 0 16,3 4 8-16,-4-3 2 0,1 6 0 0,0-6 0 16,-1 6-2-16,1-1 0 0,-1 1 0 0,1 0 0 15,-1 3-16-15,1 2 10 0,-1-11-10 0,1 0 8 16,-1 6 6-16,-3 2 1 0,4-2 0 0,3-6 0 15,-4 6-15-15,-3-6 11 0,4 8-11 0,-4-2 10 16,3-6-10-16,-3 0 8 0,0 0-8 0,0-6 8 16,4 12-8-16,-4-12 8 0,0 0-8 0,0 0 8 15,0 0-18-15,0 0-4 0,0 0-1 0,0 0 0 0,0 0 57 16,4 0 11-16,-4 0 3 0,7-12 0 16,-4 12-12-16,1-12-3 0,3 0 0 0,-4 3 0 0,1-2-10 0,-1 5-3 15,1 0 0-15,-1-6 0 0,4 0-5 0,-3-2-2 16,-1 2 0-16,1 0 0 0,-1 0-21 0,1 1-13 15,3-4 1-15,-3 3 1 0,-1 0 11 0,1 1 0 16,-1-1 0-16,1-3 0 0,-1 3 0 0,-3 1 16 16,4-1-4-16,-1 0-1 15,1 6-32-15,-1-5-7 0,1 2 0 0,3 3-1 16,-4 0-35-16,1 0-8 0,0 0 0 0,-1-6-1 16,1 7-46-16,-4 5-9 0,3 0-1 0,4 0-352 0,-3-6-71 0</inkml:trace>
  <inkml:trace contextRef="#ctx0" brushRef="#br0" timeOffset="100215.117">16468 6035 903 0,'0'0'20'15,"0"0"4"-15,0 0 0 0,0 0 2 0,0 0-26 0,0 0 0 0,0 0 0 0,3 9 0 0,1-3 76 0,-4-6 9 16,3 0 3-16,4 6 0 0,-7-6-20 0,4 6-4 16,3-6-1-16,0 5 0 0,0 1-51 0,-3-6-12 15,3 6 0-15,0-6 0 0,3 0 0 0,1 0 0 16,-4 0 0-16,0 0 0 0,4-6 32 0,-4 6 0 15,0-6 0-15,0 1 0 0,0 5-32 0,0-6 0 16,-7 6 0-16,3-6 0 0,1 0 0 0,-1 0 0 16,1 3 0-16,-1-3 0 0,-3 0 16 0,0 0-4 15,0 1 0-15,0 5 0 0,0 0 0 0,0-6 0 16,0 0 0-16,0 6 0 0,-3 0 0 0,3 0 0 16,-4-6 0-16,4 6 0 0,0 0-12 0,0 0 0 15,-3-6 0-15,-1 0-10 0,1 6 0 0,3 0 0 16,-4-6 0-16,1 6 0 0,-4-9 10 0,3 7 0 0,4 2 0 0,-3 0 0 15,3 0 0-15,-7 0 0 16,3 0 0-16,-3 2-8 0,0-2 8 0,0 9 0 16,0-3 0-16,0 0 0 0,3 0-8 0,-3 0 0 15,0 6 0-15,0-1 0 0,0-2 8 0,3 3 0 0,-3 0 0 0,-3-1 0 16,6 1 0-16,-3-6 11 16,0 3-3-16,4 3 0 0,3-1-8 0,-4 1 12 0,8-6-12 0,-4 0 12 15,0-6-12-15,0 0 0 0,0 6 0 0,0 0 0 16,3 3 0-16,1-4 0 15,-1 1 0-15,1 0 0 0,3-6 0 0,-4 6 0 0,4 0 9 0,-3 0-9 16,3 0 17-16,0 0-1 0,0-1 0 0,0 1 0 16,4-3-64-16,-4 3-12 15,0 0-4-15,3-6-409 0,-2 6-83 0</inkml:trace>
  <inkml:trace contextRef="#ctx0" brushRef="#br0" timeOffset="100865.038">16768 6050 1191 0,'0'0'26'0,"0"0"6"0,0 0 0 0,0 0 2 0,0 0-34 0,0 0 0 0,0 0 0 0,0 0 0 16,0 0 52-16,0 0 4 15,0 0 1-15,0 0 0 0,0 6-11 0,0 0-2 16,0 5-1-16,0-5 0 0,0-3-23 0,0 3-4 0,0-3 0 0,0 6-1 16,0 8 6-16,0-11 2 0,3 6 0 0,-3 0 0 15,0-3-11-15,0 2-1 16,0 1-1-16,4-6 0 0,-4 6 24 0,0-6 5 0,0-6 1 0,0 0 0 16,0 0-12-16,0 0-3 0,0 8 0 0,0-8 0 15,0 0-25-15,0 0 0 0,3 9 0 0,-3-9 0 16,0 0 56-16,0 0 7 0,0 0 1 0,0 0 0 15,0 0-52-15,0 0-12 0,0 0 0 0,0 0 0 16,0-6 0-16,0 1 0 0,0 5 0 0,0-6 0 16,0 0 0-16,-3 0 0 0,3 0 0 0,0 0 0 15,0 6 28-15,-4-6 2 0,4 0 1 0,-3 1 0 16,3 5-31-16,0-6 0 0,-4-3 0 0,0 3 0 0,4 0 0 0,-3 6 0 16,3 0 0-16,0 0 0 0,0 0-8 0,0-6 8 15,-4 6 0-15,4 0 0 0,0 0 0 0,0-6 0 16,-3 0 0-16,3 1 0 0,0-1 0 15,0 0-13-15,3 0 4 0,-3 0 1 16,0 0 8-16,4 3 0 0,-4-3 0 0,3-5 0 0,-3-1 0 16,4 6 0-16,-4-3 0 0,0 0 0 0,4 0 0 0,-4 4 0 15,0-1 0-15,0-6 0 0,3 6 0 0,-3 0 0 16,0 0 0-16,0-5 0 0,0 5-21 0,4 3-3 16,-4-3 0-16,0 0 0 0,3 0 15 0,-3 0 9 15,4 0-12-15,-4 0 12 0,0 1-18 0,0 5 3 16,0 0 1-16,0 0 0 0,0 0 14 0,0 0 0 0,0 0 0 15,0 0 0-15,0 0-19 0,7 0-1 0,0 0 0 0,0 0 0 32,0 0-17-32,0 0-4 0,0 0-1 0,0 0 0 15,0 0 0-15,0 5 0 0,0-5 0 0,0 0 0 0,4-5-2 16,-4 5 0-16,3 0 0 0,-2 0 0 0,-1 0-150 16,0-6-30-16,7 0-7 0,0 3-1 0</inkml:trace>
  <inkml:trace contextRef="#ctx0" brushRef="#br0" timeOffset="101649.865">16962 5870 702 0,'0'0'15'0,"0"0"3"0,0 0 1 0,0 0 1 0,0 0-20 0,-4 12 0 0,4-6 0 0,0 0 0 16,0 0 52-16,0 0 7 0,0 3 1 0,4-4 0 16,-4 7 0-16,0 0 0 0,3-6 0 15,1 6 0-15,-1 2-36 0,-3-2-6 0,4-6-2 0,-1 12 0 16,1-7 20-16,-4 1 3 0,3 3 1 0,1-3 0 16,-4-1-23-16,0-2-4 0,3 0-1 0,-3 0 0 15,0 3 0-15,0-7 0 0,0-5 0 0,0 0 0 16,0 0 21-16,0 0 4 0,0 0 1 0,0 0 0 15,0 0-14-15,0 0-4 0,0 0 0 0,0 0 0 16,0 0 4-16,0 0 0 0,0 0 0 0,-7 0 0 16,7-11-2-16,-3 11 0 0,-1-9 0 0,1 0 0 15,-1 3-22-15,4-3 0 0,-3-2 0 0,3 5 0 0,0 0 8 16,0-6-8-16,0 3 10 0,0 0-10 0,0 1 8 0,0-4-8 16,-4 6 0-16,4 0 0 0,4-6 0 15,-1 3 0-15,-3 1 0 0,4-1 0 0,-1 3 0 16,1 0 0-16,-1 0 0 0,1-6 0 0,-1 7 0 0,1-4 0 15,-4 9 0-15,0 0 0 0,3-6 0 0,1 3 0 16,-4 3 0-16,3-3 0 0,-3 3 0 0,7-6 0 16,1 6-11-16,-8 0 11 0,7 0 0 0,-7 0 0 15,7 0 0-15,0 0 0 0,0 0-16 0,0 0 5 16,-4 6 1-16,4-3 0 0,0 3 10 0,1-3 0 16,-1 0-9-16,0 3 9 0,0-1 0 0,0 1 0 15,3 0 0-15,-3 0 0 0,0 0 0 0,-3 0 0 16,3 0-9-16,0-3 9 0,-3 3 8 0,-1 5 4 15,1-5 2-15,-1 0 0 0,-3 0-14 0,4 6 0 0,-4-6 0 0,0 5 0 16,0 1-8-16,0-3-5 0,-4 9-1 0,4-7 0 16,-3 4 14-16,3 3 0 0,-4-7 0 0,4 7 0 15,0-6 0-15,-3 8 0 0,3-2 0 0,0 0 0 16,3-4 0-16,-3 4 0 0,0-6 0 0,4 5 0 16,-1-11 0-16,1 3 0 0,-1-3 0 0,-3-6-9 15,0 0-25-15,4 0-5 0,3-3-1 0,0 0-691 16</inkml:trace>
  <inkml:trace contextRef="#ctx0" brushRef="#br0" timeOffset="102548.428">17311 5915 918 0,'0'0'20'0,"0"0"4"0,0 0 0 0,0 0 3 0,0 0-27 0,0 0 0 0,0 0 0 0,0 0 0 16,0 0 56-16,0 0 7 0,0 0 1 0,0 0 0 16,0 0-26-16,0 0-5 0,0 0-1 0,0 0 0 15,0 0-6-15,0 0-2 0,0 0 0 0,0 0 0 16,0 0 3-16,0 0 0 0,3 5 0 0,-3-5 0 15,0 0 1-15,0 0 1 0,4 12 0 0,-1-12 0 16,4 6 3-16,1-6 0 0,-5 6 0 0,4-6 0 16,0 6 8-16,-3-6 3 0,3 0 0 0,0-6 0 15,0 6-21-15,0 0-4 0,3-6-1 0,-2 6 0 16,-1-6 3-16,0 6 0 0,0-6 0 0,0 0 0 16,0 6 0-16,0-5 0 0,0 5 0 0,0-6 0 15,0 3-20-15,-3 3 0 0,3-3 0 0,0 0 0 16,-4 0 0-16,-3 3 0 0,4 0 0 0,-4 0 0 15,3-3 0-15,1 3 0 0,-1-6 0 0,1 6 0 0,-1-6 0 0,-3 0 0 16,4 0 0-16,-1 1 0 16,1-1 0-16,-4 6 0 0,3-6 0 0,-3-3 0 15,0 3-22-15,0 3-8 0,0-6-2 16,0 9 0-16,0-6 32 0,-3 1 0 0,3-1 0 0,-4 0 0 0,4 6 0 0,-7-6 0 16,4 0 0-16,3 6 0 0,-7 0 0 0,0-6 0 15,0 0 0-15,-4 6 0 0,11 0 0 0,-7 0 0 16,-4 0 0-16,4 6 0 0,0 0-11 0,0 0 11 15,0-6-12-15,0 6 12 0,0 0-8 0,4 0 8 0,-1-1 0 16,-3 1 0-16,3 0-10 0,1 0 10 0,-1 3-8 0,4 3 8 16,-3-6 0-16,-1-1 0 0,1 13 0 0,-1-9 0 15,1 9 0-15,-4-1 0 0,7-11 0 0,-4 6 0 16,1-3 0-16,-1 8 0 0,1-5 0 0,-1 0 0 16,4 0-8-16,-3 8 8 0,-1-2-8 0,4-6 8 15,-3 5 0-15,3-2 0 0,0 8 0 0,0-11 0 16,0-6 0-16,0 3 0 0,0 3 0 0,0-1 0 15,3 1 0-15,1-6 0 0,-1 6 0 0,1-6-8 16,3 2 8-16,-4-5 0 0,4 3 0 0,0-3 8 16,0-3 8-16,4 6 1 0,-4-6 1 0,4 0 0 15,-1 0 8-15,1 0 2 0,3 0 0 0,-4-6 0 16,1 3-16-16,0 0-4 0,3 0 0 0,-4-2 0 16,1-1-8-16,-1 6 0 0,1-6 0 0,0 0 0 15,-1 6 0-15,-3-6 0 0,4 6 0 0,-1-6 0 16,-2 6-23-16,2 0-6 0,-3 0-2 0,4 0 0 15,-4 0-101-15,0 0-20 0,0 0-4 0,0 0 0 0</inkml:trace>
  <inkml:trace contextRef="#ctx0" brushRef="#br0" timeOffset="104498.83">13836 5606 730 0,'0'0'16'0,"0"0"3"0,0 0 1 0,0 0 1 0,0 0-21 0,0 0 0 0,0 0 0 0,0 0 0 16,0 0 52-16,0 0 7 0,3 6 1 0,-3 0 0 15,4 0-36-15,0 5-6 0,-1 1-2 0,1-3 0 16,-1 3 8-16,1-1 0 0,-1 7 1 0,1 0 0 16,-1 8-13-16,1-2-2 0,-1 2-1 0,1 3 0 15,-1-2 1-15,4 2 0 0,-3-2 0 0,3 2 0 16,-4-2 5-16,-3 8 1 0,4-9 0 0,0 4 0 15,-1-1 19-15,1-8 4 0,-1 8 1 0,1-11 0 0,-1 8-3 0,-3-8 0 16,0 2 0-16,0-2 0 16,0 0-29-16,0 2-8 0,0-5 0 0,0 0 0 15,0 2 32-15,0-5 6 0,0-6 1 0,0 3 0 0,0 3-26 0,0-12-5 16,0 0 0-16,0 0-8 16,0 0 0-16,0 0 0 0,0 0-10 0,0 0-479 15,0 0-96-15</inkml:trace>
  <inkml:trace contextRef="#ctx0" brushRef="#br0" timeOffset="105120.331">14182 6044 1155 0,'0'0'25'0,"-4"6"6"0,1 0 1 0,-1 0 0 0,4-6-32 0,0 11 0 0,-3-2 0 0,3 0 0 16,0 6 40-16,0-4 2 0,0 1 0 0,3-6 0 15,-3-6-19-15,4 0-4 0,-1 6-1 0,4 0 0 16,0 0-2-16,0 3-1 0,0-4 0 0,0 1 0 15,0-6 4-15,1 6 1 0,2-6 0 0,-3 0 0 16,4 0-20-16,-4 0 0 0,0 6 0 0,0-12 0 0,0 6 0 0,0 0 0 16,0-6 0-16,-7 6 0 15,4-6 0-15,-4 6 0 0,7 0 0 0,-4-5 0 0,1-4 20 0,-4 3 1 16,3 0 0-16,-3 0 0 0,0 0-21 0,0-6 0 16,-3 1 0-16,-1 2 0 0,4 0-17 0,-3 0 1 15,-1 3 1-15,1-5 0 0,-1 5 3 16,1 0 1-16,-1 0 0 0,-3 6 0 0,0-9 11 0,0 3-12 15,0 3 12-15,3 3-12 0,-3 0 12 0,0-3 0 16,0 0 0-16,-3 3 0 0,10 0 0 0,-8 0 0 16,8 0 0-16,-7 0 0 0,0 3-8 0,7-3 0 15,-7 0 0-15,0 3 0 0,0 0 8 0,0 0 0 16,0 3 0-16,4 0 0 0,-1 6 0 0,0-6 0 16,1 5 0-16,3 1-12 0,-4 0 12 0,4 3-10 15,-3-4 10-15,-1 1-10 0,4-3 10 0,0 3 0 0,0 5 0 0,0 1 0 16,4-6 0-16,-4 5 0 0,7-2 0 0,-4-3 0 15,1 5 0-15,0-2 0 0,3-3 0 0,0 0 0 16,0-1 0-16,0 1 0 0,3-3 0 0,1 9 0 16,3-13 27-16,-3 1 1 0,3 6 0 0,-4-6 0 15,8 0-45-15,-4 3-9 16,0-3-2-16,4-1 0 0,-4 1-83 16,4 0-17-16,13-6-3 0,-10 6-357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A3FA4E6-1A48-4782-8997-A24A22606861}" type="datetimeFigureOut">
              <a:rPr lang="en-US" smtClean="0"/>
              <a:t>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412937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604854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650851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735656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3FA4E6-1A48-4782-8997-A24A22606861}" type="datetimeFigureOut">
              <a:rPr lang="en-US" smtClean="0"/>
              <a:t>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8092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3FA4E6-1A48-4782-8997-A24A22606861}" type="datetimeFigureOut">
              <a:rPr lang="en-US" smtClean="0"/>
              <a:t>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12838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3FA4E6-1A48-4782-8997-A24A22606861}" type="datetimeFigureOut">
              <a:rPr lang="en-US" smtClean="0"/>
              <a:t>1/6/2025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528557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3FA4E6-1A48-4782-8997-A24A22606861}" type="datetimeFigureOut">
              <a:rPr lang="en-US" smtClean="0"/>
              <a:t>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71767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3FA4E6-1A48-4782-8997-A24A22606861}" type="datetimeFigureOut">
              <a:rPr lang="en-US" smtClean="0"/>
              <a:t>1/6/2025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747062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2456750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696205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3FA4E6-1A48-4782-8997-A24A22606861}" type="datetimeFigureOut">
              <a:rPr lang="en-US" smtClean="0"/>
              <a:t>1/6/2025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0351F9-1B01-40F4-8CBB-23344923DAD8}" type="slidenum">
              <a:rPr lang="en-US" smtClean="0"/>
              <a:t>‹#›</a:t>
            </a:fld>
            <a:endParaRPr lang="en-US" dirty="0"/>
          </a:p>
        </p:txBody>
      </p:sp>
    </p:spTree>
    <p:extLst>
      <p:ext uri="{BB962C8B-B14F-4D97-AF65-F5344CB8AC3E}">
        <p14:creationId xmlns:p14="http://schemas.microsoft.com/office/powerpoint/2010/main" val="1206807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1A48B-DE31-4949-894C-F76DB78D4CA7}"/>
              </a:ext>
            </a:extLst>
          </p:cNvPr>
          <p:cNvSpPr>
            <a:spLocks noGrp="1"/>
          </p:cNvSpPr>
          <p:nvPr>
            <p:ph type="title"/>
          </p:nvPr>
        </p:nvSpPr>
        <p:spPr/>
        <p:txBody>
          <a:bodyPr/>
          <a:lstStyle/>
          <a:p>
            <a:endParaRPr lang="en-US"/>
          </a:p>
        </p:txBody>
      </p:sp>
      <p:pic>
        <p:nvPicPr>
          <p:cNvPr id="6" name="Content Placeholder 5">
            <a:extLst>
              <a:ext uri="{FF2B5EF4-FFF2-40B4-BE49-F238E27FC236}">
                <a16:creationId xmlns:a16="http://schemas.microsoft.com/office/drawing/2014/main" id="{64926068-0025-497C-A5AC-5AB61BEDD65D}"/>
              </a:ext>
            </a:extLst>
          </p:cNvPr>
          <p:cNvPicPr>
            <a:picLocks noGrp="1" noChangeAspect="1"/>
          </p:cNvPicPr>
          <p:nvPr>
            <p:ph idx="1"/>
          </p:nvPr>
        </p:nvPicPr>
        <p:blipFill>
          <a:blip r:embed="rId2"/>
          <a:stretch>
            <a:fillRect/>
          </a:stretch>
        </p:blipFill>
        <p:spPr>
          <a:xfrm>
            <a:off x="4681928" y="1724399"/>
            <a:ext cx="2736717" cy="4406578"/>
          </a:xfrm>
          <a:prstGeom prst="rect">
            <a:avLst/>
          </a:prstGeom>
        </p:spPr>
      </p:pic>
    </p:spTree>
    <p:extLst>
      <p:ext uri="{BB962C8B-B14F-4D97-AF65-F5344CB8AC3E}">
        <p14:creationId xmlns:p14="http://schemas.microsoft.com/office/powerpoint/2010/main" val="3108563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BBE14-0C3D-4FCB-BCE7-2AB9C153952B}"/>
              </a:ext>
            </a:extLst>
          </p:cNvPr>
          <p:cNvSpPr>
            <a:spLocks noGrp="1"/>
          </p:cNvSpPr>
          <p:nvPr>
            <p:ph type="title"/>
          </p:nvPr>
        </p:nvSpPr>
        <p:spPr>
          <a:xfrm>
            <a:off x="838200" y="365125"/>
            <a:ext cx="10515600" cy="97045"/>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205349EB-47E3-4659-8309-2BA67105D793}"/>
              </a:ext>
            </a:extLst>
          </p:cNvPr>
          <p:cNvSpPr>
            <a:spLocks noGrp="1"/>
          </p:cNvSpPr>
          <p:nvPr>
            <p:ph idx="1"/>
          </p:nvPr>
        </p:nvSpPr>
        <p:spPr>
          <a:xfrm>
            <a:off x="838200" y="576470"/>
            <a:ext cx="10515600" cy="5600493"/>
          </a:xfrm>
        </p:spPr>
        <p:txBody>
          <a:bodyPr/>
          <a:lstStyle/>
          <a:p>
            <a:pPr marL="0" indent="0">
              <a:buNone/>
            </a:pPr>
            <a:r>
              <a:rPr lang="en-US" dirty="0"/>
              <a:t>Please check PowerSchool to be certain that you are receiving the credit you deserve for your work. </a:t>
            </a:r>
          </a:p>
          <a:p>
            <a:pPr marL="0" indent="0">
              <a:buNone/>
            </a:pPr>
            <a:r>
              <a:rPr lang="en-US" dirty="0"/>
              <a:t>If you are confused as to why your grade is what is shown, please communicate your concerns to M. Gerson.</a:t>
            </a:r>
          </a:p>
          <a:p>
            <a:pPr marL="0" indent="0">
              <a:buNone/>
            </a:pPr>
            <a:r>
              <a:rPr lang="en-US" dirty="0"/>
              <a:t>If you have an excused absence, you have the number of days during which you were absent plus 1 to make up the work. Thus if you were absent Monday, Tuesday, and Wednesday, then you have four days (Thursday, Friday, Monday, Tuesday) to make up the work. All work from the excused absence period is due at the start of the class on the day following the make-up period. In the example given here, make-up work is due at the start of class on Wednesday.</a:t>
            </a:r>
          </a:p>
          <a:p>
            <a:pPr marL="0" indent="0">
              <a:buNone/>
            </a:pPr>
            <a:r>
              <a:rPr lang="en-US" dirty="0">
                <a:solidFill>
                  <a:srgbClr val="FF0000"/>
                </a:solidFill>
              </a:rPr>
              <a:t>Make-up work must include the Travail de cloche and the Billet de sortie for each day. </a:t>
            </a:r>
          </a:p>
        </p:txBody>
      </p:sp>
    </p:spTree>
    <p:extLst>
      <p:ext uri="{BB962C8B-B14F-4D97-AF65-F5344CB8AC3E}">
        <p14:creationId xmlns:p14="http://schemas.microsoft.com/office/powerpoint/2010/main" val="3305600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905C0-221A-4C29-9755-0E4B04864BD6}"/>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5CB2FCA-91F5-4DA8-894B-775AD73264CB}"/>
              </a:ext>
            </a:extLst>
          </p:cNvPr>
          <p:cNvSpPr>
            <a:spLocks noGrp="1"/>
          </p:cNvSpPr>
          <p:nvPr>
            <p:ph idx="1"/>
          </p:nvPr>
        </p:nvSpPr>
        <p:spPr/>
        <p:txBody>
          <a:bodyPr/>
          <a:lstStyle/>
          <a:p>
            <a:pPr marL="0" indent="0">
              <a:buNone/>
            </a:pPr>
            <a:r>
              <a:rPr lang="en-US" dirty="0"/>
              <a:t>Late work handed in by the end of ninth period on the day it is due will receive 80% of earned credit. Late work received by the end of ninth period the day after it is due will receive 70% of earned credit. </a:t>
            </a:r>
          </a:p>
          <a:p>
            <a:pPr marL="0" indent="0">
              <a:buNone/>
            </a:pPr>
            <a:r>
              <a:rPr lang="en-US" dirty="0"/>
              <a:t>After the end of ninth period the day after an assignment is due, no credit can be received for that work unless you speak with M. Gerson and can give a valid explanation as to why the rules should be waived.</a:t>
            </a:r>
          </a:p>
          <a:p>
            <a:pPr marL="0" indent="0">
              <a:buNone/>
            </a:pPr>
            <a:r>
              <a:rPr lang="en-US" dirty="0"/>
              <a:t>  </a:t>
            </a:r>
          </a:p>
        </p:txBody>
      </p:sp>
    </p:spTree>
    <p:extLst>
      <p:ext uri="{BB962C8B-B14F-4D97-AF65-F5344CB8AC3E}">
        <p14:creationId xmlns:p14="http://schemas.microsoft.com/office/powerpoint/2010/main" val="397283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D5D21-E7C5-4628-B11B-F07EC0B7747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FDB9520-36DE-40A7-8794-32A46C27098F}"/>
              </a:ext>
            </a:extLst>
          </p:cNvPr>
          <p:cNvSpPr>
            <a:spLocks noGrp="1"/>
          </p:cNvSpPr>
          <p:nvPr>
            <p:ph idx="1"/>
          </p:nvPr>
        </p:nvSpPr>
        <p:spPr/>
        <p:txBody>
          <a:bodyPr/>
          <a:lstStyle/>
          <a:p>
            <a:pPr marL="0" indent="0">
              <a:buNone/>
            </a:pPr>
            <a:r>
              <a:rPr lang="en-US" dirty="0"/>
              <a:t>You must turn in you homework as soon as you enter the classroom each day. Homework not received at the start of the class period will be considered to be late.</a:t>
            </a:r>
          </a:p>
          <a:p>
            <a:pPr marL="0" indent="0">
              <a:buNone/>
            </a:pPr>
            <a:r>
              <a:rPr lang="en-US" dirty="0"/>
              <a:t>At the start of each day, divide the </a:t>
            </a:r>
            <a:r>
              <a:rPr lang="en-US" dirty="0" err="1"/>
              <a:t>Bellwork</a:t>
            </a:r>
            <a:r>
              <a:rPr lang="en-US" dirty="0"/>
              <a:t> / Ticket out the door sheet in half.</a:t>
            </a:r>
          </a:p>
          <a:p>
            <a:pPr marL="0" indent="0">
              <a:buNone/>
            </a:pPr>
            <a:r>
              <a:rPr lang="en-US" dirty="0"/>
              <a:t>The </a:t>
            </a:r>
            <a:r>
              <a:rPr lang="en-US" dirty="0" err="1"/>
              <a:t>bellwork</a:t>
            </a:r>
            <a:r>
              <a:rPr lang="en-US" dirty="0"/>
              <a:t> for the day will be shown at the conclusion of the playing of the Radetzky March</a:t>
            </a:r>
          </a:p>
          <a:p>
            <a:pPr marL="0" indent="0">
              <a:buNone/>
            </a:pPr>
            <a:r>
              <a:rPr lang="en-US" dirty="0"/>
              <a:t>You will have three minutes to complete the </a:t>
            </a:r>
            <a:r>
              <a:rPr lang="en-US" dirty="0" err="1"/>
              <a:t>bellwork</a:t>
            </a:r>
            <a:r>
              <a:rPr lang="en-US" dirty="0"/>
              <a:t>, after which time you must turn in your work.</a:t>
            </a:r>
          </a:p>
        </p:txBody>
      </p:sp>
    </p:spTree>
    <p:extLst>
      <p:ext uri="{BB962C8B-B14F-4D97-AF65-F5344CB8AC3E}">
        <p14:creationId xmlns:p14="http://schemas.microsoft.com/office/powerpoint/2010/main" val="1201411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8F76D-6A15-48EB-8C5E-A49524735147}"/>
              </a:ext>
            </a:extLst>
          </p:cNvPr>
          <p:cNvSpPr>
            <a:spLocks noGrp="1"/>
          </p:cNvSpPr>
          <p:nvPr>
            <p:ph type="title"/>
          </p:nvPr>
        </p:nvSpPr>
        <p:spPr>
          <a:xfrm>
            <a:off x="838200" y="-488315"/>
            <a:ext cx="10515600" cy="1325563"/>
          </a:xfrm>
        </p:spPr>
        <p:txBody>
          <a:bodyPr/>
          <a:lstStyle/>
          <a:p>
            <a:endParaRPr lang="en-US"/>
          </a:p>
        </p:txBody>
      </p:sp>
      <p:sp>
        <p:nvSpPr>
          <p:cNvPr id="3" name="Content Placeholder 2">
            <a:extLst>
              <a:ext uri="{FF2B5EF4-FFF2-40B4-BE49-F238E27FC236}">
                <a16:creationId xmlns:a16="http://schemas.microsoft.com/office/drawing/2014/main" id="{BAE76CCE-5C90-4E85-9509-B88AC1ADDC7E}"/>
              </a:ext>
            </a:extLst>
          </p:cNvPr>
          <p:cNvSpPr>
            <a:spLocks noGrp="1"/>
          </p:cNvSpPr>
          <p:nvPr>
            <p:ph idx="1"/>
          </p:nvPr>
        </p:nvSpPr>
        <p:spPr>
          <a:xfrm>
            <a:off x="892866" y="1174612"/>
            <a:ext cx="10515600" cy="4351338"/>
          </a:xfrm>
        </p:spPr>
        <p:txBody>
          <a:bodyPr/>
          <a:lstStyle/>
          <a:p>
            <a:pPr marL="0" indent="0">
              <a:buNone/>
            </a:pPr>
            <a:r>
              <a:rPr lang="en-US" dirty="0"/>
              <a:t>The ticket out the door will be posted at the end of the class period. You will have three minutes to complete the work, after which time you must turn in your work.</a:t>
            </a:r>
          </a:p>
          <a:p>
            <a:pPr marL="0" indent="0">
              <a:buNone/>
            </a:pPr>
            <a:r>
              <a:rPr lang="en-US" dirty="0"/>
              <a:t>If either the </a:t>
            </a:r>
            <a:r>
              <a:rPr lang="en-US" dirty="0" err="1"/>
              <a:t>bellwork</a:t>
            </a:r>
            <a:r>
              <a:rPr lang="en-US" dirty="0"/>
              <a:t> or the ticket out the door is not turned in when called for, it will receive no credit.</a:t>
            </a:r>
          </a:p>
        </p:txBody>
      </p:sp>
    </p:spTree>
    <p:extLst>
      <p:ext uri="{BB962C8B-B14F-4D97-AF65-F5344CB8AC3E}">
        <p14:creationId xmlns:p14="http://schemas.microsoft.com/office/powerpoint/2010/main" val="21085212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Les Misérables</a:t>
            </a:r>
          </a:p>
        </p:txBody>
      </p:sp>
      <p:pic>
        <p:nvPicPr>
          <p:cNvPr id="6" name="Content Placeholder 5"/>
          <p:cNvPicPr>
            <a:picLocks noGrp="1" noChangeAspect="1"/>
          </p:cNvPicPr>
          <p:nvPr>
            <p:ph idx="1"/>
          </p:nvPr>
        </p:nvPicPr>
        <p:blipFill>
          <a:blip r:embed="rId2"/>
          <a:stretch>
            <a:fillRect/>
          </a:stretch>
        </p:blipFill>
        <p:spPr>
          <a:xfrm>
            <a:off x="3150974" y="1853513"/>
            <a:ext cx="5399902" cy="3917091"/>
          </a:xfrm>
          <a:prstGeom prst="rect">
            <a:avLst/>
          </a:prstGeom>
        </p:spPr>
      </p:pic>
    </p:spTree>
    <p:extLst>
      <p:ext uri="{BB962C8B-B14F-4D97-AF65-F5344CB8AC3E}">
        <p14:creationId xmlns:p14="http://schemas.microsoft.com/office/powerpoint/2010/main" val="8224638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76BFA-2C76-468A-907A-3115E1EB35B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6D4411B-949E-4705-9840-F96966D26895}"/>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lgn="ctr">
              <a:buNone/>
            </a:pPr>
            <a:r>
              <a:rPr lang="fr-FR" dirty="0"/>
              <a:t>À la volonté du peuple.</a:t>
            </a:r>
            <a:endParaRPr lang="en-US" dirty="0"/>
          </a:p>
        </p:txBody>
      </p:sp>
    </p:spTree>
    <p:extLst>
      <p:ext uri="{BB962C8B-B14F-4D97-AF65-F5344CB8AC3E}">
        <p14:creationId xmlns:p14="http://schemas.microsoft.com/office/powerpoint/2010/main" val="21522534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endParaRPr lang="en-US" sz="2800" b="1" dirty="0"/>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lgn="ctr">
              <a:buNone/>
            </a:pPr>
            <a:r>
              <a:rPr lang="en-US" dirty="0"/>
              <a:t>Billet de sortie</a:t>
            </a:r>
          </a:p>
          <a:p>
            <a:pPr marL="0" indent="0" algn="ctr">
              <a:buNone/>
            </a:pPr>
            <a:endParaRPr lang="en-US" dirty="0"/>
          </a:p>
          <a:p>
            <a:pPr marL="0" indent="0" algn="ctr">
              <a:buNone/>
            </a:pPr>
            <a:r>
              <a:rPr lang="en-US" dirty="0"/>
              <a:t>Que </a:t>
            </a:r>
            <a:r>
              <a:rPr lang="en-US" dirty="0" err="1"/>
              <a:t>veulent</a:t>
            </a:r>
            <a:r>
              <a:rPr lang="en-US" dirty="0"/>
              <a:t> faire les gens qui </a:t>
            </a:r>
            <a:r>
              <a:rPr lang="en-US" dirty="0" err="1"/>
              <a:t>chantent</a:t>
            </a:r>
            <a:r>
              <a:rPr lang="en-US" dirty="0"/>
              <a:t> la chanson “À la </a:t>
            </a:r>
            <a:r>
              <a:rPr lang="en-US" dirty="0" err="1"/>
              <a:t>volonté</a:t>
            </a:r>
            <a:r>
              <a:rPr lang="en-US" dirty="0"/>
              <a:t> du </a:t>
            </a:r>
            <a:r>
              <a:rPr lang="en-US" dirty="0" err="1"/>
              <a:t>peuple</a:t>
            </a:r>
            <a:r>
              <a:rPr lang="en-US" dirty="0"/>
              <a:t>”?</a:t>
            </a:r>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77215D0B-583F-4489-84E3-32A7D7692E87}"/>
                  </a:ext>
                </a:extLst>
              </p14:cNvPr>
              <p14:cNvContentPartPr/>
              <p14:nvPr/>
            </p14:nvContentPartPr>
            <p14:xfrm>
              <a:off x="3048120" y="154440"/>
              <a:ext cx="5834520" cy="2319120"/>
            </p14:xfrm>
          </p:contentPart>
        </mc:Choice>
        <mc:Fallback>
          <p:pic>
            <p:nvPicPr>
              <p:cNvPr id="4" name="Ink 3">
                <a:extLst>
                  <a:ext uri="{FF2B5EF4-FFF2-40B4-BE49-F238E27FC236}">
                    <a16:creationId xmlns:a16="http://schemas.microsoft.com/office/drawing/2014/main" id="{77215D0B-583F-4489-84E3-32A7D7692E87}"/>
                  </a:ext>
                </a:extLst>
              </p:cNvPr>
              <p:cNvPicPr/>
              <p:nvPr/>
            </p:nvPicPr>
            <p:blipFill>
              <a:blip r:embed="rId3"/>
              <a:stretch>
                <a:fillRect/>
              </a:stretch>
            </p:blipFill>
            <p:spPr>
              <a:xfrm>
                <a:off x="3038760" y="145080"/>
                <a:ext cx="5853240" cy="2337840"/>
              </a:xfrm>
              <a:prstGeom prst="rect">
                <a:avLst/>
              </a:prstGeom>
            </p:spPr>
          </p:pic>
        </mc:Fallback>
      </mc:AlternateContent>
    </p:spTree>
    <p:extLst>
      <p:ext uri="{BB962C8B-B14F-4D97-AF65-F5344CB8AC3E}">
        <p14:creationId xmlns:p14="http://schemas.microsoft.com/office/powerpoint/2010/main" val="4289865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AF118-2105-44DB-9A97-9298907DB287}"/>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9819301F-5ADC-4680-95FD-4E026C1999C4}"/>
              </a:ext>
            </a:extLst>
          </p:cNvPr>
          <p:cNvSpPr>
            <a:spLocks noGrp="1"/>
          </p:cNvSpPr>
          <p:nvPr>
            <p:ph idx="1"/>
          </p:nvPr>
        </p:nvSpPr>
        <p:spPr/>
        <p:txBody>
          <a:bodyPr/>
          <a:lstStyle/>
          <a:p>
            <a:pPr marL="0" indent="0" algn="ctr">
              <a:buNone/>
            </a:pPr>
            <a:r>
              <a:rPr lang="en-US" dirty="0"/>
              <a:t>Travail de cloche</a:t>
            </a:r>
          </a:p>
          <a:p>
            <a:pPr marL="0" indent="0">
              <a:buNone/>
            </a:pPr>
            <a:endParaRPr lang="en-US" dirty="0"/>
          </a:p>
          <a:p>
            <a:pPr marL="0" indent="0">
              <a:buNone/>
            </a:pPr>
            <a:endParaRPr lang="en-US" dirty="0"/>
          </a:p>
          <a:p>
            <a:pPr marL="0" indent="0">
              <a:buNone/>
            </a:pPr>
            <a:r>
              <a:rPr lang="en-US" dirty="0" err="1"/>
              <a:t>Quelles</a:t>
            </a:r>
            <a:r>
              <a:rPr lang="en-US" dirty="0"/>
              <a:t> </a:t>
            </a:r>
            <a:r>
              <a:rPr lang="en-US" dirty="0" err="1"/>
              <a:t>sont</a:t>
            </a:r>
            <a:r>
              <a:rPr lang="en-US" dirty="0"/>
              <a:t> </a:t>
            </a:r>
            <a:r>
              <a:rPr lang="en-US" dirty="0" err="1"/>
              <a:t>vos</a:t>
            </a:r>
            <a:r>
              <a:rPr lang="en-US" dirty="0"/>
              <a:t> pensées </a:t>
            </a:r>
            <a:r>
              <a:rPr lang="en-US" dirty="0" err="1"/>
              <a:t>en</a:t>
            </a:r>
            <a:r>
              <a:rPr lang="en-US" dirty="0"/>
              <a:t> </a:t>
            </a:r>
            <a:r>
              <a:rPr lang="en-US" dirty="0" err="1"/>
              <a:t>commençant</a:t>
            </a:r>
            <a:r>
              <a:rPr lang="en-US" dirty="0"/>
              <a:t> la nouvelle </a:t>
            </a:r>
            <a:r>
              <a:rPr lang="en-US" dirty="0" err="1"/>
              <a:t>année</a:t>
            </a:r>
            <a:r>
              <a:rPr lang="en-US" dirty="0"/>
              <a:t>?</a:t>
            </a:r>
          </a:p>
        </p:txBody>
      </p:sp>
    </p:spTree>
    <p:extLst>
      <p:ext uri="{BB962C8B-B14F-4D97-AF65-F5344CB8AC3E}">
        <p14:creationId xmlns:p14="http://schemas.microsoft.com/office/powerpoint/2010/main" val="3369237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lundi, le six janvier</a:t>
            </a:r>
          </a:p>
          <a:p>
            <a:pPr marL="0" indent="0" algn="ctr">
              <a:buNone/>
            </a:pPr>
            <a:endParaRPr lang="fr-FR" dirty="0"/>
          </a:p>
          <a:p>
            <a:pPr marL="0" indent="0" algn="ctr">
              <a:buNone/>
            </a:pPr>
            <a:r>
              <a:rPr lang="fr-FR" dirty="0"/>
              <a:t>le premier jour du nouveau semestre</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1698154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On </a:t>
            </a:r>
            <a:r>
              <a:rPr lang="en-US" sz="2800" b="1" dirty="0" err="1"/>
              <a:t>appelle</a:t>
            </a:r>
            <a:r>
              <a:rPr lang="en-US" sz="2800" b="1" dirty="0"/>
              <a:t> </a:t>
            </a:r>
            <a:r>
              <a:rPr lang="en-US" sz="2800" b="1" dirty="0" err="1"/>
              <a:t>souvent</a:t>
            </a:r>
            <a:r>
              <a:rPr lang="en-US" sz="2800" b="1" dirty="0"/>
              <a:t> la France </a:t>
            </a:r>
            <a:r>
              <a:rPr lang="en-US" sz="2800" b="1" dirty="0" err="1"/>
              <a:t>metropolitaine</a:t>
            </a:r>
            <a:r>
              <a:rPr lang="en-US" sz="2800" b="1" dirty="0"/>
              <a:t> “</a:t>
            </a:r>
            <a:r>
              <a:rPr lang="en-US" sz="2800" b="1" dirty="0" err="1"/>
              <a:t>l’Hexagon</a:t>
            </a:r>
            <a:r>
              <a:rPr lang="en-US" sz="2800" b="1" dirty="0"/>
              <a:t>”</a:t>
            </a:r>
          </a:p>
        </p:txBody>
      </p:sp>
      <p:pic>
        <p:nvPicPr>
          <p:cNvPr id="4" name="Content Placeholder 3"/>
          <p:cNvPicPr>
            <a:picLocks noGrp="1" noChangeAspect="1"/>
          </p:cNvPicPr>
          <p:nvPr>
            <p:ph idx="1"/>
          </p:nvPr>
        </p:nvPicPr>
        <p:blipFill>
          <a:blip r:embed="rId2"/>
          <a:stretch>
            <a:fillRect/>
          </a:stretch>
        </p:blipFill>
        <p:spPr>
          <a:xfrm>
            <a:off x="3299254" y="2014151"/>
            <a:ext cx="4263081" cy="3744097"/>
          </a:xfrm>
          <a:prstGeom prst="rect">
            <a:avLst/>
          </a:prstGeom>
        </p:spPr>
      </p:pic>
    </p:spTree>
    <p:extLst>
      <p:ext uri="{BB962C8B-B14F-4D97-AF65-F5344CB8AC3E}">
        <p14:creationId xmlns:p14="http://schemas.microsoft.com/office/powerpoint/2010/main" val="2664883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D1A9D-33AC-42E3-AA0D-F3FF210D63B2}"/>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452741BB-63C3-4130-A0DF-EB64575A97A2}"/>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rot="5400000">
            <a:off x="3919538" y="2369741"/>
            <a:ext cx="4352925" cy="3264693"/>
          </a:xfrm>
        </p:spPr>
      </p:pic>
    </p:spTree>
    <p:extLst>
      <p:ext uri="{BB962C8B-B14F-4D97-AF65-F5344CB8AC3E}">
        <p14:creationId xmlns:p14="http://schemas.microsoft.com/office/powerpoint/2010/main" val="2972919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AFEA6-D632-4170-AEF5-E4044692DF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DD4D3B3-6870-4407-8FA0-AE1E53D4B37C}"/>
              </a:ext>
            </a:extLst>
          </p:cNvPr>
          <p:cNvSpPr>
            <a:spLocks noGrp="1"/>
          </p:cNvSpPr>
          <p:nvPr>
            <p:ph idx="1"/>
          </p:nvPr>
        </p:nvSpPr>
        <p:spPr/>
        <p:txBody>
          <a:bodyPr/>
          <a:lstStyle/>
          <a:p>
            <a:pPr marL="0" indent="0">
              <a:buNone/>
            </a:pPr>
            <a:r>
              <a:rPr lang="en-US" dirty="0"/>
              <a:t>Unit exams for this semester</a:t>
            </a:r>
          </a:p>
          <a:p>
            <a:pPr marL="0" indent="0">
              <a:buNone/>
            </a:pPr>
            <a:endParaRPr lang="en-US" dirty="0"/>
          </a:p>
          <a:p>
            <a:pPr marL="0" indent="0">
              <a:buNone/>
            </a:pPr>
            <a:r>
              <a:rPr lang="en-US" dirty="0"/>
              <a:t>Friday, January 31</a:t>
            </a:r>
          </a:p>
          <a:p>
            <a:pPr marL="0" indent="0">
              <a:buNone/>
            </a:pPr>
            <a:r>
              <a:rPr lang="en-US" dirty="0"/>
              <a:t>Friday, February 28</a:t>
            </a:r>
          </a:p>
          <a:p>
            <a:pPr marL="0" indent="0">
              <a:buNone/>
            </a:pPr>
            <a:r>
              <a:rPr lang="en-US" dirty="0"/>
              <a:t>Friday, April 4</a:t>
            </a:r>
          </a:p>
          <a:p>
            <a:pPr marL="0" indent="0">
              <a:buNone/>
            </a:pPr>
            <a:r>
              <a:rPr lang="en-US"/>
              <a:t>Thursday</a:t>
            </a:r>
            <a:r>
              <a:rPr lang="en-US" dirty="0"/>
              <a:t>, </a:t>
            </a:r>
            <a:r>
              <a:rPr lang="en-US"/>
              <a:t>May 15</a:t>
            </a:r>
            <a:endParaRPr lang="en-US" dirty="0"/>
          </a:p>
        </p:txBody>
      </p:sp>
    </p:spTree>
    <p:extLst>
      <p:ext uri="{BB962C8B-B14F-4D97-AF65-F5344CB8AC3E}">
        <p14:creationId xmlns:p14="http://schemas.microsoft.com/office/powerpoint/2010/main" val="477195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CF36E-DEEE-4ED6-9E29-F0E603257D0E}"/>
              </a:ext>
            </a:extLst>
          </p:cNvPr>
          <p:cNvSpPr>
            <a:spLocks noGrp="1"/>
          </p:cNvSpPr>
          <p:nvPr>
            <p:ph type="title"/>
          </p:nvPr>
        </p:nvSpPr>
        <p:spPr/>
        <p:txBody>
          <a:bodyPr>
            <a:normAutofit/>
          </a:bodyPr>
          <a:lstStyle/>
          <a:p>
            <a:pPr algn="ctr"/>
            <a:r>
              <a:rPr lang="en-US" sz="2800" b="1" dirty="0" err="1">
                <a:latin typeface="Forte" panose="03060902040502070203" pitchFamily="66" charset="0"/>
              </a:rPr>
              <a:t>notre</a:t>
            </a:r>
            <a:r>
              <a:rPr lang="en-US" sz="2800" b="1" dirty="0">
                <a:latin typeface="Forte" panose="03060902040502070203" pitchFamily="66" charset="0"/>
              </a:rPr>
              <a:t> </a:t>
            </a:r>
            <a:r>
              <a:rPr lang="en-US" sz="2800" b="1" dirty="0" err="1">
                <a:latin typeface="Forte" panose="03060902040502070203" pitchFamily="66" charset="0"/>
              </a:rPr>
              <a:t>vedette</a:t>
            </a:r>
            <a:r>
              <a:rPr lang="en-US" sz="2800" b="1" dirty="0">
                <a:latin typeface="Forte" panose="03060902040502070203" pitchFamily="66" charset="0"/>
              </a:rPr>
              <a:t> de </a:t>
            </a:r>
            <a:r>
              <a:rPr lang="en-US" sz="2800" b="1" dirty="0" err="1">
                <a:latin typeface="Forte" panose="03060902040502070203" pitchFamily="66" charset="0"/>
              </a:rPr>
              <a:t>vendredi</a:t>
            </a:r>
            <a:r>
              <a:rPr lang="en-US" sz="2800" b="1" dirty="0">
                <a:latin typeface="Forte" panose="03060902040502070203" pitchFamily="66" charset="0"/>
              </a:rPr>
              <a:t> sera…</a:t>
            </a:r>
          </a:p>
        </p:txBody>
      </p:sp>
      <p:pic>
        <p:nvPicPr>
          <p:cNvPr id="4" name="Content Placeholder 3">
            <a:extLst>
              <a:ext uri="{FF2B5EF4-FFF2-40B4-BE49-F238E27FC236}">
                <a16:creationId xmlns:a16="http://schemas.microsoft.com/office/drawing/2014/main" id="{6F57E201-2CDF-4637-8404-83D274423BD5}"/>
              </a:ext>
            </a:extLst>
          </p:cNvPr>
          <p:cNvPicPr>
            <a:picLocks noGrp="1" noChangeAspect="1"/>
          </p:cNvPicPr>
          <p:nvPr>
            <p:ph idx="1"/>
          </p:nvPr>
        </p:nvPicPr>
        <p:blipFill>
          <a:blip r:embed="rId2"/>
          <a:stretch>
            <a:fillRect/>
          </a:stretch>
        </p:blipFill>
        <p:spPr>
          <a:xfrm>
            <a:off x="3257862" y="1393604"/>
            <a:ext cx="5241561" cy="4815964"/>
          </a:xfrm>
          <a:prstGeom prst="rect">
            <a:avLst/>
          </a:prstGeom>
        </p:spPr>
      </p:pic>
    </p:spTree>
    <p:extLst>
      <p:ext uri="{BB962C8B-B14F-4D97-AF65-F5344CB8AC3E}">
        <p14:creationId xmlns:p14="http://schemas.microsoft.com/office/powerpoint/2010/main" val="556699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CEF85-164B-433B-ADC9-2A19A78ABF58}"/>
              </a:ext>
            </a:extLst>
          </p:cNvPr>
          <p:cNvSpPr>
            <a:spLocks noGrp="1"/>
          </p:cNvSpPr>
          <p:nvPr>
            <p:ph type="title"/>
          </p:nvPr>
        </p:nvSpPr>
        <p:spPr>
          <a:xfrm>
            <a:off x="838200" y="365126"/>
            <a:ext cx="10515600" cy="77166"/>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0EC268B-DEB0-4229-AAB1-609CCB3A58B5}"/>
              </a:ext>
            </a:extLst>
          </p:cNvPr>
          <p:cNvSpPr>
            <a:spLocks noGrp="1"/>
          </p:cNvSpPr>
          <p:nvPr>
            <p:ph idx="1"/>
          </p:nvPr>
        </p:nvSpPr>
        <p:spPr>
          <a:xfrm>
            <a:off x="838200" y="660952"/>
            <a:ext cx="10515600" cy="5516011"/>
          </a:xfrm>
        </p:spPr>
        <p:txBody>
          <a:bodyPr>
            <a:normAutofit fontScale="92500" lnSpcReduction="10000"/>
          </a:bodyPr>
          <a:lstStyle/>
          <a:p>
            <a:pPr marL="0" indent="0">
              <a:buNone/>
            </a:pPr>
            <a:r>
              <a:rPr lang="en-US" dirty="0"/>
              <a:t>Friday presentation</a:t>
            </a:r>
          </a:p>
          <a:p>
            <a:pPr marL="0" indent="0">
              <a:buNone/>
            </a:pPr>
            <a:r>
              <a:rPr lang="en-US" dirty="0"/>
              <a:t>Choose a story which interests which you find anywhere.</a:t>
            </a:r>
          </a:p>
          <a:p>
            <a:pPr marL="0" indent="0">
              <a:buNone/>
            </a:pPr>
            <a:r>
              <a:rPr lang="en-US" dirty="0"/>
              <a:t>Prepare a 5 – 10 minute talk, which will be completely in French, which explains</a:t>
            </a:r>
          </a:p>
          <a:p>
            <a:r>
              <a:rPr lang="en-US" dirty="0"/>
              <a:t>	where you found the article</a:t>
            </a:r>
          </a:p>
          <a:p>
            <a:r>
              <a:rPr lang="en-US" dirty="0"/>
              <a:t>	why you chose it</a:t>
            </a:r>
          </a:p>
          <a:p>
            <a:r>
              <a:rPr lang="en-US" dirty="0"/>
              <a:t>	a summary of the article’s content</a:t>
            </a:r>
          </a:p>
          <a:p>
            <a:r>
              <a:rPr lang="en-US" dirty="0"/>
              <a:t>	what you learned from it</a:t>
            </a:r>
          </a:p>
          <a:p>
            <a:r>
              <a:rPr lang="en-US" dirty="0"/>
              <a:t>	why you wanted to share it with the class</a:t>
            </a:r>
          </a:p>
          <a:p>
            <a:pPr marL="0" indent="0">
              <a:buNone/>
            </a:pPr>
            <a:r>
              <a:rPr lang="en-US" dirty="0"/>
              <a:t>You may use slides if you wish, or you may prepare a written summary of the article. That which you choose must cover the bullet points above and must be submitted via e-mail to M. Gerson before 7:30 AM of the Friday of your presentation.</a:t>
            </a:r>
          </a:p>
        </p:txBody>
      </p:sp>
    </p:spTree>
    <p:extLst>
      <p:ext uri="{BB962C8B-B14F-4D97-AF65-F5344CB8AC3E}">
        <p14:creationId xmlns:p14="http://schemas.microsoft.com/office/powerpoint/2010/main" val="3656320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2F40B-310C-4BE5-B40D-527777450BE0}"/>
              </a:ext>
            </a:extLst>
          </p:cNvPr>
          <p:cNvSpPr>
            <a:spLocks noGrp="1"/>
          </p:cNvSpPr>
          <p:nvPr>
            <p:ph type="title"/>
          </p:nvPr>
        </p:nvSpPr>
        <p:spPr>
          <a:xfrm>
            <a:off x="838200" y="365125"/>
            <a:ext cx="10515600" cy="111953"/>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181C7BE2-4728-4202-8F7E-238481A1F284}"/>
              </a:ext>
            </a:extLst>
          </p:cNvPr>
          <p:cNvSpPr>
            <a:spLocks noGrp="1"/>
          </p:cNvSpPr>
          <p:nvPr>
            <p:ph idx="1"/>
          </p:nvPr>
        </p:nvSpPr>
        <p:spPr>
          <a:xfrm>
            <a:off x="838200" y="651013"/>
            <a:ext cx="10515600" cy="5525950"/>
          </a:xfrm>
        </p:spPr>
        <p:txBody>
          <a:bodyPr/>
          <a:lstStyle/>
          <a:p>
            <a:pPr marL="0" indent="0">
              <a:buNone/>
            </a:pPr>
            <a:r>
              <a:rPr lang="en-US" dirty="0"/>
              <a:t>HBT scores for each week will be entered into PowerSchool no later than the Sunday following that week.</a:t>
            </a:r>
          </a:p>
          <a:p>
            <a:pPr marL="0" indent="0">
              <a:buNone/>
            </a:pPr>
            <a:r>
              <a:rPr lang="en-US" dirty="0"/>
              <a:t>The grade entered will reflect the points earned during the week. If there were days / assignments missed, the grade entered will reflect the fact that these assignments were not done, even if there was an excused absence.</a:t>
            </a:r>
          </a:p>
          <a:p>
            <a:pPr marL="0" indent="0">
              <a:buNone/>
            </a:pPr>
            <a:r>
              <a:rPr lang="en-US" dirty="0"/>
              <a:t>If there was an excused absence, the grade in PowerSchool will be changed when the work is received. The same rules apply concerning the number of days allowed to make up work following and excused absence (vide infra), and the same rules apply about late work.</a:t>
            </a:r>
          </a:p>
          <a:p>
            <a:pPr marL="0" indent="0">
              <a:buNone/>
            </a:pPr>
            <a:r>
              <a:rPr lang="en-US" dirty="0"/>
              <a:t>When handing in late work, you must indicate the week for which it applies as well as the date of the assignment.   </a:t>
            </a:r>
          </a:p>
        </p:txBody>
      </p:sp>
    </p:spTree>
    <p:extLst>
      <p:ext uri="{BB962C8B-B14F-4D97-AF65-F5344CB8AC3E}">
        <p14:creationId xmlns:p14="http://schemas.microsoft.com/office/powerpoint/2010/main" val="350334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35510</TotalTime>
  <Words>736</Words>
  <Application>Microsoft Office PowerPoint</Application>
  <PresentationFormat>Widescreen</PresentationFormat>
  <Paragraphs>60</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Forte</vt:lpstr>
      <vt:lpstr>Office Theme</vt:lpstr>
      <vt:lpstr>PowerPoint Presentation</vt:lpstr>
      <vt:lpstr>PowerPoint Presentation</vt:lpstr>
      <vt:lpstr>Bonjour!</vt:lpstr>
      <vt:lpstr>On appelle souvent la France metropolitaine “l’Hexagon”</vt:lpstr>
      <vt:lpstr>PowerPoint Presentation</vt:lpstr>
      <vt:lpstr>PowerPoint Presentation</vt:lpstr>
      <vt:lpstr>notre vedette de vendredi sera…</vt:lpstr>
      <vt:lpstr>PowerPoint Presentation</vt:lpstr>
      <vt:lpstr>PowerPoint Presentation</vt:lpstr>
      <vt:lpstr>PowerPoint Presentation</vt:lpstr>
      <vt:lpstr>PowerPoint Presentation</vt:lpstr>
      <vt:lpstr>PowerPoint Presentation</vt:lpstr>
      <vt:lpstr>PowerPoint Presentation</vt:lpstr>
      <vt:lpstr>Les Misérables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Bonjour!</dc:title>
  <dc:creator>Steven Gerson</dc:creator>
  <cp:lastModifiedBy>Steven Gerson 🦅</cp:lastModifiedBy>
  <cp:revision>346</cp:revision>
  <dcterms:created xsi:type="dcterms:W3CDTF">2016-10-03T16:25:09Z</dcterms:created>
  <dcterms:modified xsi:type="dcterms:W3CDTF">2025-01-06T16:51:13Z</dcterms:modified>
</cp:coreProperties>
</file>