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1" r:id="rId2"/>
    <p:sldId id="356" r:id="rId3"/>
    <p:sldId id="354" r:id="rId4"/>
    <p:sldId id="351" r:id="rId5"/>
    <p:sldId id="384" r:id="rId6"/>
    <p:sldId id="355" r:id="rId7"/>
    <p:sldId id="383" r:id="rId8"/>
    <p:sldId id="357" r:id="rId9"/>
    <p:sldId id="35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356"/>
            <p14:sldId id="354"/>
          </p14:sldIdLst>
        </p14:section>
        <p14:section name="Untitled Section" id="{B98E1A23-2B1A-4556-9DA9-FFB83448EDE0}">
          <p14:sldIdLst>
            <p14:sldId id="351"/>
            <p14:sldId id="384"/>
            <p14:sldId id="355"/>
            <p14:sldId id="383"/>
            <p14:sldId id="357"/>
            <p14:sldId id="352"/>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1-07T15:37:42.546"/>
    </inkml:context>
    <inkml:brush xml:id="br0">
      <inkml:brushProperty name="width" value="0.05292" units="cm"/>
      <inkml:brushProperty name="height" value="0.05292" units="cm"/>
      <inkml:brushProperty name="color" value="#FF0000"/>
    </inkml:brush>
  </inkml:definitions>
  <inkml:trace contextRef="#ctx0" brushRef="#br0">6092 1828 942 0,'0'0'20'0,"0"0"4"0,0 0-24 0,0 0 0 0,0 0 0 0,0 0 0 16,0 0 82-16,0 0 12 0,0 0 2 0,0 0 1 16,0 0-31-16,0 0-6 0,-7 0-2 0,7 0 0 15,-7 12-21-15,0-6-4 0,4-1-1 0,-1 1 0 16,1 0-16-16,3 9-4 0,0-3-1 15,0-1 0-15,0 7 11 0,3 3 2 0,-3-10 1 0,4 7 0 16,-1 0 3-16,-3-4 0 0,4 10 0 0,-1-12 0 16,1 2-15-16,-4-2-2 0,3 6-1 0,-3-7 0 15,4 4 9-15,-4-3 1 0,0 0 1 0,3-1 0 16,1-5 5-16,-4 6 1 0,0-12 0 0,0 0 0 16,0 0-1-16,0 0 0 0,0 0 0 0,0 0 0 15,0 0-3-15,0 0-1 0,0 0 0 0,0 0 0 0,0 0-8 0,0 0-2 16,0 0 0-16,0 0 0 0,0 0-3 0,0 0-1 15,0 0 0-15,0 0 0 0,-4-6-8 0,1-6 0 16,-1 7 0-16,1-1 0 0,-4-6 0 0,3-3 8 16,1 3-8-16,-1 1 0 0,-3-1 0 0,4 0 0 15,-4-2 8-15,0 2-8 0,3 0 0 0,0-6 0 16,-3 1 0-16,-3 2 0 16,3-3 0-16,0 1 0 0,3 2 0 0,-3 3 0 0,4-5 0 0,-1-1 0 15,1 3 0-15,-1-2 0 0,4-7-10 0,0 4 10 16,4 2 0-16,-4 0-9 0,3 7 9 0,-3-10 0 15,4 9-9-15,-1-5 9 0,4 5 0 0,-3 6-9 16,-1-3 9-16,4 3 0 16,4 6-13-16,-4-6 4 0,0 6 1 0,0 0 0 0,4 0 0 0,-1 0 0 15,1 6 0-15,-1 0 0 0,1-6 8 0,0 9-10 0,3-3 10 0,-4 6-10 16,1-7 10-16,3 1-10 0,-7 6 10 0,0 0-10 16,4-3 10-16,3-3-8 0,0-1 8 0,-4-5-8 31,-2 6-20-31,-1 0-3 0,0-6-1 0,0 0 0 15,0 0-54-15,-4 0-11 0,4-6-3 0,4 6 0 16,-4-6-84-16,-4 1-16 0</inkml:trace>
  <inkml:trace contextRef="#ctx0" brushRef="#br0" timeOffset="797.953">6608 1851 1520 0,'-11'6'32'0,"0"-3"6"0,-3 3-30 15,4 0-8-15,-4 6 0 0,3-6 0 0,4 0 51 0,-11-1 9 0,8-5 1 0,-4 6 1 16,-1 0-14-16,1 0-2 0,0-6-1 0,0 9 0 16,0-3-11-16,3-6-2 0,-3 6-1 0,4-1 0 15,-1-5-1-15,1 6 0 16,-1-6 0-16,0 0 0 0,1 6-30 15,3-6 0-15,0 0 0 0,-4 6 0 0,4 0 0 0,4 0 0 0,-5 0 0 0,8-6 0 16,0 6 0-16,-3 2 0 0,3-8 0 0,0 6-10 16,-4 6 10-16,4-6 0 0,0 0 0 0,0 0 0 15,0 6 0-15,4-10-8 0,-1 4 8 0,-3 6 0 16,4-6 0-16,0 0 0 0,3 0 0 0,-4 0 0 16,4-1 0-16,0-5-10 0,0 6 10 0,4-6-13 15,-4 6 13-15,4-6 0 0,-4 0 9 0,3 3-9 16,1-3 0-16,6 0-10 0,-6 0 0 0,-4 0 0 15,4-3 10-15,-1 3 0 0,1 0 0 0,-1-6 0 16,-3 6 0-16,4-6 0 0,0 1 0 0,-4-1 8 16,0 0-8-16,-4-6 9 0,4 12-9 0,-3-6 10 15,-4-3 2-15,7 4 1 0,-4-7 0 0,1 6 0 16,-4-6-13-16,0 0 0 0,0 6 0 0,0-5 0 16,0 8 0-16,3-9 0 0,-3 12 0 0,0-6 0 15,0 6 0-15,0-6 0 0,0 6 0 0,0 0 0 16,0 0 8-16,0 0-8 0,0 0 0 0,0 0 0 15,0 0 0-15,0 0 0 0,0 0 0 0,0 0 0 16,0 0 0-16,0 0 0 0,0 0 0 0,0 0 0 16,0 0-8-16,0 0 8 0,0 0 0 0,0 0 0 0,0 0-9 15,0 0 9-15,0 0 0 0,0 0-9 16,0 0 9-16,0 0 8 0,0 0-8 0,4 6 11 0,-1 0-11 0,1 6 0 16,0-6 0-16,3 2 0 0,-4-2 0 0,1 6 0 15,-4 0 0-15,3 0 0 0,4-6 0 0,-3 8 0 16,3-2 0-16,0 0 0 0,-4-1 0 0,4 1-11 15,1-6 3-15,-5 9 0 0,4-9 8 0,0 5 11 16,0-5-3-16,0 0 0 16,4 6-32-16,-1-9-8 0,-2 3 0 0,-1 0-1 15,3 0-40-15,4-6-8 0,0 5-2 0,-3-5 0 16,3 6 9-16,0 0 2 0,7-6 0 0</inkml:trace>
  <inkml:trace contextRef="#ctx0" brushRef="#br0" timeOffset="1799.391">7197 1896 1431 0,'-11'-6'29'0,"11"6"9"0,-3 0-30 16,-1-6-8-16,-3 6 0 0,3 0 0 0,-6-6 21 0,6 6 3 0,-6-6 1 0,-1 6 0 31,4 0 5-31,-3 0 1 0,-5-6 0 0,5 3 0 0,-4 3-18 0,3 0-3 0,1-3-1 0,-1 3 0 15,0 0 3-15,4 0 1 0,-7 3 0 0,4 0 0 16,-1 3 4-16,0-6 1 0,4 12 0 0,0-6 0 16,0-6 0-16,0 6 0 0,4-1 0 0,-1 7 0 15,1-6-10-15,-1 9-8 0,4-9 9 0,0-1-9 16,0 7 0-16,0-6 0 0,0 6 0 0,0-6 0 16,0 3 0-16,0-4 0 0,4 1 0 0,-4 6 0 15,3-6 8-15,-3 6-8 0,4-6 0 0,-4 0 9 16,3-4-9-16,1 4 0 0,3 6-12 0,-4-6 12 15,4 0 0-15,0 0 0 0,-7-6 0 0,8 6 12 16,-1-6-12-16,0 5-14 0,0-5 3 0,0 6 1 16,7-6 10-16,-11 0 0 0,8 0 0 0,-4 0 0 0,0-6 0 15,0 6 9-15,0-5-1 0,-3-1-8 16,3 0 14-16,-4-6-4 0,4 6-1 0,-3-6 0 16,-1 4-1-16,-3-4-8 0,4 0 12 0,-1 6-4 15,-3 0-8-15,0 0 10 0,0 6-10 0,0 0 10 16,0 0-10-16,4-5 12 0,-4 5-12 0,0-6 12 15,0 6-12-15,0 0 0 0,0-3 0 0,0 3 0 16,0 0 0-16,0 0 0 0,0 0-12 0,0 0 12 16,0 0-14-16,0 0 5 0,4 3 1 0,-1 0 0 15,4 5 8-15,-3-8 0 0,-1 6 0 0,1 0-8 0,-1 0 8 16,1 6 0-16,3-6 0 0,-4 0-8 0,1 0 8 16,-1 2 0-16,1 4 0 0,-1 0 0 0,1 0 8 0,0 5-8 15,-1-2 10-15,1 8-10 0,-4 1 15 0,3-3-3 0,1-4-1 0,-4 7 0 16,3-4 1-16,1 10 0 15,-1 2 0-15,-3-3 0 0,4 4-4 16,-4-4-8-16,3-2 12 0,1 2-4 0,-4 0 10 0,3 4 2 16,4-4 0-16,-3 3 0 0,-1-2-20 15,1 2 0-15,-4-2 0 0,3 2 0 0,5 0 12 16,-5-2-4-16,4-4 0 0,-3 9-8 0,3-11 0 0,-4-3 0 0,8 2-12 16,-8-2 3-16,-3-4 9 0,0-5 0 0,4 0 0 0,-4 5 0 15,0-8 0-15,0 3 0 0,3-6 0 0,-3 6 8 16,0-12-8-16,0 0 0 0,0 0 0 0,0 0 8 15,0 0 1-15,0 0 1 0,0 0 0 0,0 0 0 16,0 0 13-16,0 0 2 0,0 0 1 0,0 0 0 16,0 0-3-16,0 0-1 0,0 0 0 0,0 0 0 15,0 0-10-15,0 0-1 0,0 0-1 0,-3-12 0 16,3 0-10-16,-4 3 0 0,4-2 0 0,-3-7 0 16,3 6 0-16,-7-8 0 0,7 2 0 0,0-6 0 15,0-2-10-15,0 2 10 0,7-11-13 0,-7 9 5 16,3-4 8-16,-3 4 9 0,0 2-1 0,0-2-8 15,4 2 0-15,-1-2-19 0,-3 14 3 0,4-11 0 16,-4 11 0-16,0-6 0 0,-4 4 0 0,4 2 0 16,-3 0 0-16,3 0 0 0,0 12 0 0,0-12 0 15,0 12-44-15,3-5-9 0,1 2-2 0,-1-3 0 16,4 6-29-16,-3-6-7 0,3 6-1 0</inkml:trace>
  <inkml:trace contextRef="#ctx0" brushRef="#br0" timeOffset="2401.938">7387 1896 1085 0,'-7'0'22'16,"7"0"7"-16,-3 0-29 0,3 0 0 0,0 0 0 0,-7 0 0 15,7 0 48-15,-8 0 4 0,8 0 1 0,0 0 0 16,0 0 2-16,0 0 0 0,0 0 0 0,0 5 0 16,-3 1-15-16,3 0-4 0,-4 0 0 0,4 9 0 15,0-9-4-15,0-1-2 0,0 7 0 0,0 0 0 16,4 3-6-16,-1-4-2 0,1 7 0 0,0 0 0 0,-1-6-1 16,1 2 0-16,-1-8 0 0,-3 12 0 0,4-7-1 0,-1 1 0 15,-3 3 0-15,4 3 0 0,-1-7 4 16,4 1 1-16,-3-3 0 0,-1 3 0 0,-3-6-4 0,4 5-1 15,-4-5 0-15,3 6 0 0,4-6 0 16,-3 0-1-16,3-6 0 0,-3 3 0 0,3-3-3 16,0 0 0-16,0 0 0 0,3-3 0 0,-3-3-3 0,0 0-1 15,0-6 0-15,1 0 0 0,-1 1 1 0,0-1 0 16,0-3 0-16,-4-2 0 0,8-1-5 16,-11-3 0-16,3 4-8 0,4-1 12 0,-3 0-12 0,-1 4 8 0,-3-4-8 15,4 0 0-15,-4 4 0 0,-4-4 0 0,4 6 0 0,0 1 0 16,0-7-17-16,0 9 0 0,4-3 0 0,-1 1 0 15,-3-7-9 1,4 9-2-16,0 3 0 0,-4 0 0 0,0 6-24 0,0 0-6 0,0 0-1 16,0 0 0-16,7 0-101 0,0-5-21 0,-4 5-4 15</inkml:trace>
  <inkml:trace contextRef="#ctx0" brushRef="#br0" timeOffset="3060.259">7676 1890 1094 0,'-7'6'46'16,"4"-6"-37"-16,-1 5 50 0,1 1 9 0,-1-6 3 0,4 0 0 16,0 0 4-16,-3 6 1 0,3-6 0 0,0 0 0 15,0 0-36-15,-7 6-8 0,7-6 0 0,0 0-1 16,0 3-3-16,0 9-1 0,0-12 0 0,7 6 0 16,-4 5-14-16,1-5-2 0,-1 0-1 0,4 0 0 15,0 0 1-15,1 0 0 0,-1 0 0 0,0-3 0 16,0 2 5-16,3-5 0 0,1 6 1 0,-4-6 0 15,0 6 57-15,-4-6 11 0,5 0 3 0,-1 0 0 16,0 0-108-16,-7 0-20 0,7 0-5 0,0-6-1 16,-4 6 54-16,4-6 10 0,-3 6 2 0,-1-8 1 15,4 2-7-15,-3 0-2 0,-1-6 0 0,5 6 0 16,-5 0-12-16,-3-5 9 0,4 5-9 0,-1 6 8 16,-3-12-8-16,4 9 8 0,-1-3-8 0,1 0 8 15,-4 6-8-15,0-6 0 0,0 1 0 0,0 5 0 16,0-6 0-16,0 6-11 0,0-6 3 0,0 6 0 15,0-6 8-15,0 6-10 0,-7-6 10 0,0 6-10 16,0-6 10-16,3 3-10 0,-3 3 10 0,0-3-10 16,0 3 10-16,-4 0 0 0,1 3-9 0,3-3 9 15,-4 3 0-15,4 3 0 0,7-6-9 0,-7 6 9 16,0 6 0-16,0-6-8 0,3 5 8 0,1 1 0 16,-1 3-12-16,1-4 12 0,-1 7-12 0,4 0 12 0,0-4 0 15,0-2-8-15,0 6 8 0,4-6 0 0,-1-1 0 16,1 4 0-16,-1-3 0 0,1 0 0 0,-1-7 0 0,1 7 0 15,-1-6 0-15,1 3 9 0,-1-3-1 16,5 0 0-16,-1 0 0 0,0-1 0 0,7-5-8 0,-4 6 0 16,1 0 0-16,3-6 0 0,4 0 0 15,-1 0 0-15,4-6 0 0,-3 6 0 16,0-6-26-16,-1 6-7 0,5-5-2 0,-1-1 0 16,-4 0-150-16,5 0-31 0,2-9-5 0</inkml:trace>
  <inkml:trace contextRef="#ctx0" brushRef="#br0" timeOffset="3547.772">8191 1575 1337 0,'-7'-12'28'0,"0"6"6"15,4 1-34-15,-1-4 0 0,1 3 0 0,-1 0 0 0,4-6 58 0,-3 6 5 16,-1 0 1-16,4 6 0 0,0 0 0 0,0 0 0 16,0-11 0-16,0 11 0 0,0 0-16 0,0 0-4 0,0 0 0 15,0 0 0-15,0 0-29 0,0 0-7 0,0 11 0 16,0 1-8-16,0 6 12 0,0-3-4 0,0 2 0 0,0 1-8 15,4-1 14-15,-4 4-4 16,3 3-1-16,-3-1 0 0,7 4 0 0,-3 8 0 0,3-3 0 16,-4 6 0-16,1 4 5 0,-1-10 1 0,1-3 0 0,3 4 0 15,-3-4 1-15,3 3 1 0,-4-2 0 0,4-10 0 16,-3 4-3-16,3-1-1 0,3-2 0 0,-6 2 0 16,3 1-13-16,-3-9 8 0,-1 2-8 0,4 7 0 15,-3-12 8-15,3 2-8 0,-7-2 0 0,3 0 9 16,1-6-9-16,-4 0 10 0,0-6-10 0,0 0 10 15,0 0-10-15,0 0 12 0,0 0-12 0,0 0 12 16,0 0-29-16,0 0-6 0,0 0-1 0,0 0 0 31,0-6-50-31,-4 0-10 0,1 0-3 0,3-12 0 16,-7 7-162-16,7 2-33 0</inkml:trace>
  <inkml:trace contextRef="#ctx0" brushRef="#br0" timeOffset="3901.484">8036 1863 761 0,'0'0'21'0,"-7"3"6"0,7 3-27 0,-10-6 0 0,3 6 0 0,0 0 0 15,7-6 92-15,-8 0 14 0,8 0 2 0,-7 6 1 16,7-6-5-16,0 0 0 0,-7 0-1 0,7 0 0 15,0 0-31-15,0 0-7 0,0 0-1 0,0 0 0 16,0 0 4-16,0 0 0 0,0 0 0 0,0 0 0 16,7 0-48-16,4 6-8 0,0-6-3 0,6 5 0 15,-6-5-9-15,6 6 10 0,1-6-10 0,0 6 10 16,-1 0-1-16,1-3 0 0,-4 3 0 0,4 0 0 16,-4 0-9-16,0-6 0 15,0 5 0-15,4-5 0 0,-4 6 0 0,0-6 0 0,-3 0 0 0,-1 6 0 16,1-6 0-16,-4 0-17 0,0 0 4 0,0 0 1 15,-4 0-4-15,4 0-1 0,0 0 0 0,1 0 0 16,-1 0-36-16,0 0-7 16,0-6-2-16,0 6 0 0,3-6-94 0,-6 6-20 15,6-11-3-15,1 5-1 0</inkml:trace>
  <inkml:trace contextRef="#ctx0" brushRef="#br0" timeOffset="4380.989">8544 1575 990 0,'0'0'21'0,"0"0"5"0,0 0 1 0,0 0 1 0,0 0-28 0,0 0 0 0,0 0 0 0,0 0 0 15,0 0 43-15,0 0 2 16,0 0 1-16,0 0 0 0,4-12 25 0,-4 6 5 0,0 1 0 0,3-4 1 16,-3 9-10-16,0 0-3 0,0 0 0 0,0 0 0 15,0 0-20-15,0 0-5 0,0 0-1 0,0 0 0 16,0 0-2-16,0 0-1 0,4 14 0 0,-4-8 0 16,3 0 1-16,1 6 1 0,-1 0 0 0,-3 5 0 15,4-2-13-15,-1 9-2 0,1-7-1 0,-4 4 0 16,4 8-4-16,-1-2-1 15,1-4 0-15,3 7 0 0,-4-4 6 16,1-2 1-16,-1-7 0 0,1 10 0 0,3-4-10 0,-4 4-1 16,4-4-1-16,-3 4 0 0,3-4-2 0,-3 1 0 15,-1-10 0-15,4 10 0 0,-3-12-9 0,-1-1 0 0,4-2 9 0,-3 9-9 16,3-12 0-16,-4 5 8 0,1-5-8 0,-1 0 0 16,-3-6 0-16,0 0 0 0,0 0 0 0,0 0 0 15,0 0 0-15,0 0-15 0,0 0 3 0,0 0 0 16,0 0-6-16,0 0-1 0,0 0 0 0,0 0 0 15,0 0-27-15,0 0-6 0,0 0 0 0,0 0-1 16,0 0-111-16,0 0-23 0,0 0-4 0</inkml:trace>
  <inkml:trace contextRef="#ctx0" brushRef="#br0" timeOffset="4770.84">8371 1901 1440 0,'0'0'60'16,"0"0"-48"-16,0 0 35 0,0 0 6 0,0 0 2 0,0 0 0 16,7 6-16-16,-3-6-3 0,3 0-1 0,0 0 0 15,0 0 2-15,0 0 1 0,0-6 0 0,4 6 0 16,-1 0-19-16,1 0-4 0,0-5-1 0,-1 5 0 16,4 0-14-16,-3 0 0 0,3 0 8 0,-3 0-8 0,3 5 0 0,-4-5 0 15,4 0 0-15,0 6 0 0,-3-6 0 0,0 6 0 16,-1 0 0-16,1-6-10 15,-1 3-18-15,5 3-4 0,-5 0-1 0,1-6 0 16,-1 0-43-16,1 6-8 0,-1-6-1 16,1 0-1-16,-4 0-106 0,0 0-20 0,11 0-5 0,-4 5-1 15</inkml:trace>
  <inkml:trace contextRef="#ctx0" brushRef="#br0" timeOffset="5421.449">8922 1963 1328 0,'0'0'29'0,"0"0"7"0,0 0 0 0,0 0 1 0,0 0-29 0,-4 6-8 0,4-6 0 0,0 0 0 16,0 0 56-16,0 12 11 0,0-12 1 0,0 0 1 15,0 0 3-15,0 0 1 0,4 3 0 0,-4-3 0 16,0 0-33-16,0 0-6 0,3 3-2 0,4 5 0 16,0-8-17-16,0 0-4 0,1 6-1 0,-1-6 0 15,-7 0 2-15,7 0 1 0,0 0 0 0,0 0 0 16,-4 6-3-16,4-6-1 0,-7 0 0 0,7 0 0 16,0 0-9-16,0 0 0 0,1 0 0 0,-1 0 0 15,-4-6 0-15,4 6 0 0,0 0 0 0,-3 0 0 16,-1-6 8-16,-3 6 0 0,7 0 0 0,-7 0 0 15,4-5-8-15,3 2 0 0,-4 0 0 0,1 0 0 0,-1 3 0 0,1-6 12 16,-4 0-12-16,4 0 12 16,-4 0-2-16,-4 0 0 0,4 6 0 0,0-6 0 15,0 1-10-15,-4-1 0 0,4-6 0 0,-3 9 0 16,-1-3 0-16,-3 0-11 0,0 0 3 0,4 1 0 16,-8 5 0-16,4-6 0 0,0 6 0 0,0-6 0 15,-4 6-4-15,4 0-1 0,-3 0 0 0,-1 0 0 0,1 6 13 0,3-6 0 16,-4 0 0-16,8 6 0 0,-5-1 0 0,5 1 0 15,-4 0 10-15,0 0-10 0,0 3 0 0,3-3 0 16,1 5 0-16,-1-5 0 0,1 6-8 16,-1 0 8-16,4-3 0 0,0 2 0 15,0 1 0-15,0-6 0 0,4 6 0 0,-1 0 0 16,-3-6-11-16,4 8 3 0,-1-8 0 0,1 6 0 16,3 0 8-16,-4-7 0 0,4 7 0 0,-3-9 0 0,3 9 8 0,0-6 0 0,4 0 0 15,-4 0 0-15,0-1-8 0,0 1 8 0,0 6-8 16,0-6 8-16,3 0 0 0,-2 3 0 0,2-9 0 15,4 6 0-15,0-1-8 0,0-5 0 0,4 6 0 16,-4-6 0-16,4 0 0 0,-1 0 0 0,-2 0 0 0,2-6 0 16,4 6-15-16,1 0-4 0,-1-5-1 15,0 5 0-15,-3-6-137 16,-1-3-28-16,1 3-6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1/7/2025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mardi, le sept janvier</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825A9F17-FD04-4343-951A-2F31424C647B}"/>
                  </a:ext>
                </a:extLst>
              </p14:cNvPr>
              <p14:cNvContentPartPr/>
              <p14:nvPr/>
            </p14:nvContentPartPr>
            <p14:xfrm>
              <a:off x="2151360" y="538560"/>
              <a:ext cx="1200600" cy="546480"/>
            </p14:xfrm>
          </p:contentPart>
        </mc:Choice>
        <mc:Fallback>
          <p:pic>
            <p:nvPicPr>
              <p:cNvPr id="2" name="Ink 1">
                <a:extLst>
                  <a:ext uri="{FF2B5EF4-FFF2-40B4-BE49-F238E27FC236}">
                    <a16:creationId xmlns:a16="http://schemas.microsoft.com/office/drawing/2014/main" id="{825A9F17-FD04-4343-951A-2F31424C647B}"/>
                  </a:ext>
                </a:extLst>
              </p:cNvPr>
              <p:cNvPicPr/>
              <p:nvPr/>
            </p:nvPicPr>
            <p:blipFill>
              <a:blip r:embed="rId3"/>
              <a:stretch>
                <a:fillRect/>
              </a:stretch>
            </p:blipFill>
            <p:spPr>
              <a:xfrm>
                <a:off x="2142000" y="529200"/>
                <a:ext cx="1219320" cy="565200"/>
              </a:xfrm>
              <a:prstGeom prst="rect">
                <a:avLst/>
              </a:prstGeom>
            </p:spPr>
          </p:pic>
        </mc:Fallback>
      </mc:AlternateContent>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B8738-15AE-4675-AE3B-55802D36AE17}"/>
              </a:ext>
            </a:extLst>
          </p:cNvPr>
          <p:cNvSpPr>
            <a:spLocks noGrp="1"/>
          </p:cNvSpPr>
          <p:nvPr>
            <p:ph type="title"/>
          </p:nvPr>
        </p:nvSpPr>
        <p:spPr/>
        <p:txBody>
          <a:bodyPr>
            <a:normAutofit/>
          </a:bodyPr>
          <a:lstStyle/>
          <a:p>
            <a:pPr algn="ctr"/>
            <a:r>
              <a:rPr lang="en-US" sz="2800" b="1" dirty="0"/>
              <a:t>Travail de cloche</a:t>
            </a:r>
          </a:p>
        </p:txBody>
      </p:sp>
      <p:sp>
        <p:nvSpPr>
          <p:cNvPr id="3" name="Content Placeholder 2">
            <a:extLst>
              <a:ext uri="{FF2B5EF4-FFF2-40B4-BE49-F238E27FC236}">
                <a16:creationId xmlns:a16="http://schemas.microsoft.com/office/drawing/2014/main" id="{19BAF6E4-3CBA-4354-BD7C-950CD079F32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err="1"/>
              <a:t>Dites</a:t>
            </a:r>
            <a:r>
              <a:rPr lang="en-US" dirty="0"/>
              <a:t> trois choses qui </a:t>
            </a:r>
            <a:r>
              <a:rPr lang="en-US" dirty="0" err="1"/>
              <a:t>décrivent</a:t>
            </a:r>
            <a:r>
              <a:rPr lang="en-US" dirty="0"/>
              <a:t> Jean Valjean.</a:t>
            </a:r>
          </a:p>
        </p:txBody>
      </p:sp>
    </p:spTree>
    <p:extLst>
      <p:ext uri="{BB962C8B-B14F-4D97-AF65-F5344CB8AC3E}">
        <p14:creationId xmlns:p14="http://schemas.microsoft.com/office/powerpoint/2010/main" val="357923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FR" sz="2800" b="1" dirty="0"/>
              <a:t>Victor Hugo était écrivain français du XIX</a:t>
            </a:r>
            <a:r>
              <a:rPr lang="fr-FR" sz="2800" b="1" baseline="30000" dirty="0"/>
              <a:t>ème</a:t>
            </a:r>
            <a:r>
              <a:rPr lang="fr-FR" sz="2800" b="1" dirty="0"/>
              <a:t> siècle qui écrivait des romans, des pièces, et des poèmes. Il était aussi un soutenant de la liberté qui parlait puissamment contre la tyrannie. Par conséquent il était exilé pendant la règne de Napoléon III. Partout la France, il y a des rues nommées à son honneur.</a:t>
            </a:r>
          </a:p>
        </p:txBody>
      </p:sp>
      <p:pic>
        <p:nvPicPr>
          <p:cNvPr id="5" name="Content Placeholder 4"/>
          <p:cNvPicPr>
            <a:picLocks noGrp="1" noChangeAspect="1"/>
          </p:cNvPicPr>
          <p:nvPr>
            <p:ph idx="1"/>
          </p:nvPr>
        </p:nvPicPr>
        <p:blipFill>
          <a:blip r:embed="rId2"/>
          <a:stretch>
            <a:fillRect/>
          </a:stretch>
        </p:blipFill>
        <p:spPr>
          <a:xfrm>
            <a:off x="4040659" y="2150077"/>
            <a:ext cx="3410465" cy="3484604"/>
          </a:xfrm>
          <a:prstGeom prst="rect">
            <a:avLst/>
          </a:prstGeom>
        </p:spPr>
      </p:pic>
    </p:spTree>
    <p:extLst>
      <p:ext uri="{BB962C8B-B14F-4D97-AF65-F5344CB8AC3E}">
        <p14:creationId xmlns:p14="http://schemas.microsoft.com/office/powerpoint/2010/main" val="404960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Les </a:t>
            </a:r>
            <a:r>
              <a:rPr lang="en-US" sz="2800" b="1" dirty="0" err="1"/>
              <a:t>Misérables</a:t>
            </a:r>
            <a:endParaRPr lang="en-US" sz="2800" b="1" dirty="0"/>
          </a:p>
        </p:txBody>
      </p:sp>
      <p:pic>
        <p:nvPicPr>
          <p:cNvPr id="6" name="Content Placeholder 5"/>
          <p:cNvPicPr>
            <a:picLocks noGrp="1" noChangeAspect="1"/>
          </p:cNvPicPr>
          <p:nvPr>
            <p:ph idx="1"/>
          </p:nvPr>
        </p:nvPicPr>
        <p:blipFill>
          <a:blip r:embed="rId2"/>
          <a:stretch>
            <a:fillRect/>
          </a:stretch>
        </p:blipFill>
        <p:spPr>
          <a:xfrm>
            <a:off x="3150974" y="1853513"/>
            <a:ext cx="5399902" cy="3917091"/>
          </a:xfrm>
          <a:prstGeom prst="rect">
            <a:avLst/>
          </a:prstGeom>
        </p:spPr>
      </p:pic>
    </p:spTree>
    <p:extLst>
      <p:ext uri="{BB962C8B-B14F-4D97-AF65-F5344CB8AC3E}">
        <p14:creationId xmlns:p14="http://schemas.microsoft.com/office/powerpoint/2010/main" val="822463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DFA00-70EF-4F98-A83C-1093BA6D0F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5CBC03-1E62-485C-B31A-CA737CF0565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704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les </a:t>
            </a:r>
            <a:r>
              <a:rPr lang="en-US" dirty="0" err="1"/>
              <a:t>personnages</a:t>
            </a:r>
            <a:endParaRPr lang="en-US" dirty="0"/>
          </a:p>
        </p:txBody>
      </p:sp>
    </p:spTree>
    <p:extLst>
      <p:ext uri="{BB962C8B-B14F-4D97-AF65-F5344CB8AC3E}">
        <p14:creationId xmlns:p14="http://schemas.microsoft.com/office/powerpoint/2010/main" val="4133787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8439D-F33F-45B4-90EB-D7658DF768D0}"/>
              </a:ext>
            </a:extLst>
          </p:cNvPr>
          <p:cNvSpPr>
            <a:spLocks noGrp="1"/>
          </p:cNvSpPr>
          <p:nvPr>
            <p:ph type="title"/>
          </p:nvPr>
        </p:nvSpPr>
        <p:spPr/>
        <p:txBody>
          <a:bodyPr/>
          <a:lstStyle/>
          <a:p>
            <a:endParaRPr lang="en-US"/>
          </a:p>
        </p:txBody>
      </p:sp>
      <p:pic>
        <p:nvPicPr>
          <p:cNvPr id="13" name="Content Placeholder 12">
            <a:extLst>
              <a:ext uri="{FF2B5EF4-FFF2-40B4-BE49-F238E27FC236}">
                <a16:creationId xmlns:a16="http://schemas.microsoft.com/office/drawing/2014/main" id="{183DC249-6BA4-40D4-B48B-7F7A195B69E7}"/>
              </a:ext>
            </a:extLst>
          </p:cNvPr>
          <p:cNvPicPr>
            <a:picLocks noGrp="1" noChangeAspect="1"/>
          </p:cNvPicPr>
          <p:nvPr>
            <p:ph idx="1"/>
          </p:nvPr>
        </p:nvPicPr>
        <p:blipFill>
          <a:blip r:embed="rId2"/>
          <a:stretch>
            <a:fillRect/>
          </a:stretch>
        </p:blipFill>
        <p:spPr>
          <a:xfrm>
            <a:off x="4258917" y="2190907"/>
            <a:ext cx="3562851" cy="3578757"/>
          </a:xfrm>
          <a:prstGeom prst="rect">
            <a:avLst/>
          </a:prstGeom>
        </p:spPr>
      </p:pic>
    </p:spTree>
    <p:extLst>
      <p:ext uri="{BB962C8B-B14F-4D97-AF65-F5344CB8AC3E}">
        <p14:creationId xmlns:p14="http://schemas.microsoft.com/office/powerpoint/2010/main" val="3166734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C7205-A7E6-43DF-85E2-3C2622DA8F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95D404-B7DC-4950-9F28-1A92B48A6AF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4250690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a:t>Billet de sortie</a:t>
            </a:r>
          </a:p>
          <a:p>
            <a:pPr marL="0" indent="0" algn="ctr">
              <a:buNone/>
            </a:pPr>
            <a:endParaRPr lang="en-US" dirty="0"/>
          </a:p>
          <a:p>
            <a:pPr marL="0" indent="0" algn="ctr">
              <a:buNone/>
            </a:pPr>
            <a:r>
              <a:rPr lang="fr-FR" dirty="0"/>
              <a:t>À la fin du chapitre, Jean Valjean pleure. Pourquoi? Que représentent ses larmes?</a:t>
            </a:r>
          </a:p>
        </p:txBody>
      </p:sp>
    </p:spTree>
    <p:extLst>
      <p:ext uri="{BB962C8B-B14F-4D97-AF65-F5344CB8AC3E}">
        <p14:creationId xmlns:p14="http://schemas.microsoft.com/office/powerpoint/2010/main" val="428986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29336</TotalTime>
  <Words>104</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Bonjour!</vt:lpstr>
      <vt:lpstr>Travail de cloche</vt:lpstr>
      <vt:lpstr>Victor Hugo était écrivain français du XIXème siècle qui écrivait des romans, des pièces, et des poèmes. Il était aussi un soutenant de la liberté qui parlait puissamment contre la tyrannie. Par conséquent il était exilé pendant la règne de Napoléon III. Partout la France, il y a des rues nommées à son honneur.</vt:lpstr>
      <vt:lpstr>Les Misérables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338</cp:revision>
  <dcterms:created xsi:type="dcterms:W3CDTF">2016-10-03T16:25:09Z</dcterms:created>
  <dcterms:modified xsi:type="dcterms:W3CDTF">2025-01-07T16:38:28Z</dcterms:modified>
</cp:coreProperties>
</file>