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366" r:id="rId3"/>
    <p:sldId id="379" r:id="rId4"/>
    <p:sldId id="360" r:id="rId5"/>
    <p:sldId id="399" r:id="rId6"/>
    <p:sldId id="359" r:id="rId7"/>
    <p:sldId id="365" r:id="rId8"/>
    <p:sldId id="397" r:id="rId9"/>
    <p:sldId id="398" r:id="rId10"/>
    <p:sldId id="370" r:id="rId11"/>
    <p:sldId id="400" r:id="rId12"/>
    <p:sldId id="378" r:id="rId13"/>
    <p:sldId id="355" r:id="rId14"/>
    <p:sldId id="356" r:id="rId15"/>
    <p:sldId id="352" r:id="rId16"/>
  </p:sldIdLst>
  <p:sldSz cx="12192000" cy="6858000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31"/>
            <p14:sldId id="366"/>
            <p14:sldId id="379"/>
            <p14:sldId id="360"/>
            <p14:sldId id="399"/>
          </p14:sldIdLst>
        </p14:section>
        <p14:section name="Untitled Section" id="{B98E1A23-2B1A-4556-9DA9-FFB83448EDE0}">
          <p14:sldIdLst>
            <p14:sldId id="359"/>
            <p14:sldId id="365"/>
            <p14:sldId id="397"/>
            <p14:sldId id="398"/>
            <p14:sldId id="370"/>
            <p14:sldId id="400"/>
            <p14:sldId id="378"/>
            <p14:sldId id="355"/>
            <p14:sldId id="356"/>
            <p14:sldId id="352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09T14:59:08.0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8618 3148 622 0,'0'0'12'0,"0"0"5"0,0 0-17 0,0 0 0 0,0 0 0 0,0 0 0 15,0 0 55-15,0 0 7 0,-7-6 2 0,7 6 0 16,0 0 5-16,0 0 2 0,0 0 0 0,0 0 0 16,0 0 1-16,0 0 0 0,0 0 0 0,0 0 0 15,0 0-23-15,0 0-4 0,-3 6-1 16,3 0 0-16,-4 0-34 0,4-6-10 0,-3 6 0 0,3 2 0 16,-4-2 0-16,4 0 0 0,0 0 0 0,0 6 0 15,0-6 0-15,0-1 0 0,0-5 0 0,0 9 0 16,4 0 0-16,-4-6 0 0,3 9 0 0,1-6 0 15,-1 0 0-15,1-1 0 0,-4-5 0 0,3 12 0 16,1-6 36-16,-1 6 2 0,1 3 1 0,-1-10 0 16,1 7-11-16,3 6-3 0,0-6 0 0,-3 2 0 15,-1 4 6-15,4-6 1 0,-3 2 0 0,-1 4 0 16,1 0-19-16,-1-1-3 0,-3-2-1 0,4 3 0 16,-1-7 3-16,-3 7 0 0,4-9 0 0,-4 3 0 15,0-1 10-15,0 7 2 0,-4-12 1 0,-3 6 0 16,4-4-9-16,-4-2-1 0,0 6-1 0,3-6 0 15,-3 0 6-15,7-6 2 0,-7 6 0 0,0 0 0 16,0 0 6-16,-4-4 2 0,1 1 0 0,3 0 0 16,-4 3-30-16,4 0 8 0,7-6-8 0,-11 0 0 15,4 0 8-15,0 0-8 0,0 0 11 0,-3 0-11 16,3 0 14-16,0-6-4 0,0 0-1 0,0 3 0 0,-4-2-9 16,0-1 0-16,1 0 0 0,-1 0 0 0,1-6 0 15,-1 0-12-15,0 1 2 0,4 2 1 16,-3-3-21-16,3-6-4 0,0 7-1 0,0-4 0 15,-4 3-6-15,4-5-2 0,0 5 0 0,3 0 0 16,-3-3-24-16,4 4-5 0,-1 5 0 0,1-6-1 16,3 0-23-16,0 3-4 0,0 3 0 0</inkml:trace>
  <inkml:trace contextRef="#ctx0" brushRef="#br0" timeOffset="499.282">8400 3130 1190 0,'0'0'33'0,"0"0"9"16,0 0-34-16,0 0-8 0,0 0 0 0,0 0 0 16,0 0 57-16,0 0 10 0,0 0 1 0,0 0 1 15,0 0-8-15,0 0-1 0,0 0-1 0,0 0 0 16,0 0-27-16,0 0-4 0,-4-6-2 0,4 6 0 0,0-6-18 15,0 6-8-15,0 0 8 0,4-5-8 0,3 5 0 0,-4-6 0 0,4 6 0 16,-3 0 0-16,3 0-12 0,3 6 12 0,-2-6-12 16,-1 5 12-16,3-5-8 0,1 6 8 0,-1 0 0 0,1 0 0 15,-1 6 0-15,5-6 0 0,-5 3 0 16,1-4 0-16,3 7 0 0,0-6 0 16,-3 0-9-16,6 6 9 0,-3-6 0 15,4-1 0-15,3 1 11 0,-3-3-11 0,-1 0 0 0,1 3 0 16,0-6 0-16,-4 0 0 0,0 0 0 15,0-3 0-15,0 0 0 0,0 0 0 0,0 0-16 0,4-3 2 0,-4-5 1 16,0-1 0 0,0 6-122-16,0-6-24 0</inkml:trace>
  <inkml:trace contextRef="#ctx0" brushRef="#br0" timeOffset="1142.301">8819 3407 801 0,'4'5'34'0,"-1"1"-34"16,5 3 84-16,-5-3 9 0,4 0 3 16,-3 6 0-16,-1-6-26 0,1-1-5 0,-1 1-1 0,1-6 0 15,-1 6-22-15,1 3-5 0,-1-3-1 0,1 0 0 16,3-6 0-16,-7 0 0 0,3 6 0 0,5-6 0 15,-1 0-12-15,0 0-4 0,0 0 0 0,0 0 0 16,-4 0-12-16,4-6-8 0,-3 6 8 0,3 0-8 16,-4-6 30-16,5 6 2 0,-5-6 0 0,4 6 0 15,0-3-20-15,-3 3-3 0,3-6-1 0,-4 3 0 16,4 3-8-16,-3-3 0 0,-1-3 0 0,1 6 0 16,-1-5 0-16,-3-1 0 0,0 0 0 0,0 0 0 15,0 6 0-15,0-12-12 0,0 3 4 0,-3 1 8 31,3-1-33-31,-4 3 1 0,1-12 0 0,-4 12 0 0,3-5 32 0,-6 5 0 0,3 0 0 0,-4 3 0 16,0-9 19-16,1 12 10 0,-4-6 3 0,0 6 0 16,0 0-16-16,3 0-4 0,-3 0 0 0,0 6 0 15,7 6 0-15,-4-9 0 0,4 9 0 0,0-1 0 16,3 7-12-16,4 0 0 0,-3-7 0 0,3 10 0 16,0-3 0-16,0-4 0 0,3 4-12 0,1-6 12 15,-1 5 0-15,1 1-8 0,0 3 8 0,-1-4 0 16,4 1 0-16,-3 2 0 0,3 4 0 0,-4-6 0 0,4 2 0 15,-3-8 14-15,-1 6-4 0,4-1-1 0,-3-8 3 16,3 3 0-16,0-1 0 0,0 1 0 0,0-6-3 0,0-6 0 16,0 0 0-16,4 0 0 0,-1 0-9 0,5-6 0 15,-1 6 0-15</inkml:trace>
  <inkml:trace contextRef="#ctx0" brushRef="#br0" timeOffset="2088.306">9807 3365 1060 0,'-7'6'22'0,"7"-6"5"0,0 0-27 0,0 0 0 0,0 0 0 0,0 0 0 15,0 0 50-15,0 0 5 0,-3 6 1 0,3-6 0 16,0 0-39-16,0 0-7 0,-7 0-2 0,3 12 0 16,1-6-8-16,-1 6 0 0,4-4 0 0,-4 4 0 15,1 0 0-15,3 0 0 0,0-6 0 0,-4 5 8 16,4-5 7-16,0 9 1 0,4-9 0 0,-8 0 0 16,4-6 8-16,0 6 3 0,0-6 0 0,0 0 0 15,-3 5 0-15,3-5 0 0,-7 6 0 0,7-6 0 16,0 0 2-16,0 0 1 0,0 0 0 0,0 0 0 0,0 0-12 0,0 0-2 15,0 0-1-15,-4-6 0 0,1 1-15 0,-1-1 0 16,4 0 0-16,0-6 0 0,4 3 0 0,-8 3 0 0,4-5 0 0,0-1 0 16,0 6 0-16,4-15-12 0,3 10 12 0,-4-1-10 15,1-6 2-15,3 6 0 0,-4-2 0 0,5-4 0 16,-1 6 8-16,0 1-13 0,0-7 5 0,0 3 8 16,0 9-11-16,0 0 11 0,0 6-8 0,0 6 8 15,0-6-12-15,0 12 2 0,0-3 1 0,0 3 0 16,0-1 9-16,0 1-8 0,0 6 8 0,-3-3-8 15,3 2 8-15,-4 1 0 0,1 2 0 0,0 4 0 16,-1-6 9-16,1-7-9 0,-1 10 12 16,1-9-12-16,-1-1 20 0,-3 1-4 0,4-3 0 0,-4 0 0 15,3 0-2-15,-3-3-1 0,4 5 0 0,-1-11 0 16,-3 0-4-16,0 0-1 0,0 0 0 0,4 12 0 16,-4-12-8-16,0 0 0 0,0 0 0 0,0 0 0 15,0 0 0-15,0 0-9 0,0 0 0 0,0 0 0 16,0 0-58-16,0 0-11 0,0 0-2 15</inkml:trace>
  <inkml:trace contextRef="#ctx0" brushRef="#br0" timeOffset="2396.594">10164 3130 1036 0,'0'0'23'0,"0"0"5"0,0 0 0 0,0 6 1 0,0 0-29 0,0 6 0 0,0-12 0 0,3 6 0 16,-3-3 57-16,4 2 6 0,-1 1 1 0,1 0 0 15,-1 0 0-15,1 0 0 0,-1 0 0 0,-3 0 0 16,0 5-52-16,4-5-12 0,-1 6 0 0,4 3 0 16,-3-3-12-16,3-1-3 0,-4 4 0 0,1 3 0 15,0-7-185-15,-1 7-38 0</inkml:trace>
  <inkml:trace contextRef="#ctx0" brushRef="#br0" timeOffset="3183.643">10714 3277 767 0,'0'0'32'0,"0"0"-32"15,0 0 79-15,0 0 9 0,0 0 1 0,0 0 1 16,0 0-9-16,0 0-1 0,0 0-1 0,0 0 0 16,-7 6-3-16,3-6-1 0,1 9 0 15,-4-6 0-15,3 6-15 0,1-3-2 0,-4-1-1 0,0-5 0 16,-1 6-10-16,-2 0-3 0,-1 0 0 0,-3 6 0 16,0-6-22-16,0 3-5 0,-4 2-1 0,8-5 0 15,-4 6-16-15,0-6 0 0,3 0 0 0,4 0-9 16,-4-1 9-16,8 1-13 0,-1 3 5 0,1 3 8 15,3-6 0-15,0-6 0 0,0 6 14 0,3 0-4 16,-3 5-25-16,4-8-5 0,-1 9 0 0,-3 0-1 16,0-12 21-16,7 6-11 0,-7-6 11 0,4 6-8 15,3 5 8-15,0 1 0 0,0-9 0 0,0 3 0 16,0 0 0-16,0 0 0 0,-7-6 0 0,7 6 0 16,4-6 0-16,-1 0-8 0,-3 0 8 0,4 0 0 15,0 0 0-15,-1 0-8 0,1-6 8 0,-1 0 0 16,-3 3 0-16,4-3 0 0,-4 0 0 0,0-6 11 15,0 1-11-15,0-1 8 0,4-3-8 0,-8 3 8 16,8-5-8-16,-7 5 0 0,3-6 9 0,-4 7-9 16,1-4 0-16,3-3 0 0,-4 6 0 0,1-2 0 15,-1 2-8-15,-3 0 8 0,0 6-8 0,0 0 8 0,0 6 0 16,0 0 0-16,0 0 0 0,0 0 0 0,0 0 0 16,0 0 0-16,0 0 0 0,0 0 8 0,0 6-8 15,0 6 0-15,0 0-8 0,0-3 8 0,4 2 0 0,-4 1 0 16,7 6 0-16,-7-3 0 0,3 2 0 0,-3-5 0 15,4 0 0-15,-4-6-8 0,3 5 8 0,-3-5-8 0,4 9 8 0,-4-9-8 16,0 6 8-16,3-7 0 0,-3 1-9 0,0 6 9 16,4-9 0-16,0 3 0 0,-1 0 0 15,1 0 0-15,-1-6 0 0,4 6 0 16,0-6 0-16,0 5 0 16,4-5-25-16,-4 0-1 0,3 0 0 0,1-5 0 15,-4 5-130-15,4-6-27 0</inkml:trace>
  <inkml:trace contextRef="#ctx0" brushRef="#br0" timeOffset="3539.198">11151 3401 1036 0,'0'0'23'0,"0"0"5"0,0 0 0 0,0 0 1 0,0 0-29 0,0 0 0 0,0 0 0 0,-7 0 0 16,7 0 57-16,-3 9 6 0,-1-4 1 0,1 7 0 16,-1-6-36-16,4 6-8 0,0-6 0 0,0 0-1 15,0 5-9-15,0 1-2 0,0-3 0 0,0 3 0 16,4-6 4-16,-4 5 1 0,3 1 0 0,-3-9 0 15,4 6-3-15,-1 0-1 0,-3-3 0 0,4-1 0 16,-4-5 11-16,0 6 1 0,0 6 1 0,0-6 0 16,3 0-10-16,-3-6-1 0,4 3-1 0,-4-3 0 15,0 0-34-15,0 0-8 16,0 0 0-16,0 0-1 16,0 0-125-16,0 0-25 0</inkml:trace>
  <inkml:trace contextRef="#ctx0" brushRef="#br0" timeOffset="3755.324">11141 3118 1148 0,'0'0'25'0,"0"0"6"0,-4 6 1 0,1 0 0 0,3-6-32 0,-4 12 0 15,1-6 0-15,3-6 0 0,0 6 12 0,0-6-3 16,0 0-1-16,0 0 0 0,0 0-16 0,0 0-4 16,0 0-1-16,0 0 0 0</inkml:trace>
  <inkml:trace contextRef="#ctx0" brushRef="#br0" timeOffset="4731.213">11328 3377 988 0,'0'0'41'0,"0"6"-33"15,0 0 54-15,0 0 10 0,0 6 3 0,0-9 0 16,0 2 1-16,3 7 1 0,-3 0 0 0,0-6 0 16,4 0-41-16,-1 0-8 0,-3-6-1 0,0 5-1 15,4 1-14-15,-4-3-2 0,0 9-1 0,3-6 0 16,-3 0-9-16,0 0 12 0,4 0-12 0,-4-1 12 15,3 1-2-15,1 0 0 0,-4 0 0 0,0-6 0 16,3 6 5-16,-3-6 1 0,0 0 0 0,0 0 0 16,0 9 9-16,0-9 3 0,0 0 0 0,0 0 0 0,0 0 4 15,0 0 2-15,0 0 0 0,0 0 0 0,0 0-3 16,0 0-1-16,0 0 0 0,0 0 0 0,0 0-21 16,0 0-9-16,0 0 8 0,0 0-8 0,0 0 0 15,0 0 0-15,0 0 0 0,0 0 0 0,0 0 0 0,0-6 0 16,0 0 0-16,0 3 0 0,0-9 0 0,4 6 0 15,-1 1 0-15,1-1 0 16,0-6 0-16,-4 3 0 0,3 0 0 0,-3 0 0 0,4 4 0 0,-4-7 0 0,3 6 0 16,-3-6 0-16,4 3 0 0,-4 3 0 0,3 1 0 0,-3 5 0 15,0 0 0-15,0 0 0 0,0 0 0 0,0 0 0 16,0 0-14-16,7 3 5 0,-7-3 1 0,4 2 0 16,-4-2 8-16,7 6 0 0,-4 3 0 0,1 3 0 15,-1-6 0-15,1 0 0 0,-1 0 0 0,5-1 0 16,-5 1 0-16,-3-6 0 0,4 3 0 0,-1 6 0 15,1-6 0-15,-1 9 0 0,-3-6 0 0,4 0 0 16,-4-1 0-16,0-5 11 0,3 6-3 0,-3 6 0 16,4-9-8-16,-4 3 0 0,0-6 0 15,3 6 0-15,-3-6 8 0,0 0 2 0,0 0 1 0,0 0 0 16,0 0-1-16,0 6 0 0,0-6 0 0,0 0 0 16,0 0 20-16,0 0 4 0,0 0 1 0,0 0 0 15,0 0-27-15,0 0-8 0,-3 0 0 0,3-9 0 16,0 3 0-16,-4 0 0 0,4-6 0 0,0 6 0 15,-3 1 0-15,3 5 0 0,0-6 0 0,0 6 0 16,0 0 0-16,0 0 0 0,0 0 0 0,0 0 0 16,0 0 0-16,0-6 0 0,0 0 0 0,0 6 0 15,0 0 0-15,0 0 0 0,0 0 0 0,0 0 0 16,0 0-11-16,0 0-5 0,0 0-2 0,0 0 0 16,7 0 18-16,0 0-12 0,0 6 12 0,0-6-10 0,4 0 10 15,-4 0 0-15,3 0 0 0,1 6 0 0,-4-6 0 0,3 0 0 16,-3 6-8-16,4-6 8 0,-4 5 0 0,0-5 0 15,-7 0 0-15,7 0 0 0,4 6 0 0,-4-6-8 0,3 0 8 16,1 6 0-16,-4-6 0 0,0 6 0 16,0-6 0-16,0 0 0 0,0 3 0 0,0 0 0 15,0 3 9-15,0 3-9 0,0-3 0 0,-3-1 0 16,3 1 0-16,-3 6-12 0,-1-6 12 0,1 0 0 16,-1 0-10-16,1 0 10 0,-1 2-25 0,1 4-1 15,-1-12 0-15,-3 0 0 0,7 6-22 16,-7-6-5-16,0 0-1 0,0 0 0 0,4 0-31 15,-1-6-7-15,1 6 0 0,-1-12-1 16,-3 6-111-16,4 1-23 0,0-10-4 0,-1-3-1 0</inkml:trace>
  <inkml:trace contextRef="#ctx0" brushRef="#br0" timeOffset="5299.01">11853 3480 787 0,'0'0'22'0,"0"0"6"0,0 0-28 0,0 0 0 0,4 9 0 0,3-3 0 16,-4 0 85-16,1 5 12 0,-1-5 3 0,1 0 0 16,0 3-8-16,3-3 0 0,0 0-1 0,-4 0 0 15,4 0-21-15,0-1-4 0,0 1-1 0,0 0 0 16,0 0-21-16,1-6-4 0,-1 0 0 0,3 0-1 15,-3 0-27-15,7 0-12 0,-3 0 10 0,0-6-10 16,-1 0 9-16,1 0-9 0,-1 1 8 0,4-1-8 16,-3 0 0-16,3 0 8 0,-3 0-8 0,-1 3 0 15,4-9 0-15,-7 12 8 0,0-6-8 0,0 1 0 16,1-1 0-16,-1 6 0 0,-4-6 0 0,-3 6 0 16,4 0 0-16,-4 0 0 0,0 0 0 0,0 0 0 15,0 0 0-15,0 0 0 0,0 0 0 0,0-6 0 16,-4 0 0-16,1 3 8 0,-4-3-8 0,-1 3 0 15,1 0 10-15,0-3-10 0,-3 1 12 0,-4-7-12 16,3 6 0-16,1-6-19 0,-1 3 3 0,0 1 0 16,1 5-13-16,3-3-3 0,3 0 0 0,-3 6 0 15,4-6 12-15,3 6 1 0,0 0 1 0,0 0 0 16,0 0-4-16,0 0-1 0,0 0 0 0,-4 6 0 16,1 0 7-16,-1 0 0 0,4 2 1 0,0 4 0 15,-3 0 15-15,3-6 0 0,0 6 0 0,0-7 0 16,0 4 0-16,0 3 10 0,0 0-2 0,3-6 0 15,-3 5 13-15,0-11 3 0,0 6 0 0,0-6 0 16,7 12-10-16,-3-9-2 0,-1 3 0 0,1 0 0 16,-4-6 0-16,10 6 0 0,-3 0 0 0,4-1 0 15,-4 1 6-15,7-6 1 0,-3 12 0 0,-1-12 0 16,4 6-31-16,-3 0-5 0,-1-3-2 0,5 3 0 16,-5-3-21-16,4 5-4 0,-3-8 0 0</inkml:trace>
  <inkml:trace contextRef="#ctx0" brushRef="#br0" timeOffset="6829.616">12813 3557 1188 0,'0'0'24'0,"0"0"8"0,0 0-32 0,0 0 0 0,0 5 0 0,0 1 0 16,0 6 99-16,-4 0 13 0,1-3 4 0,3 2 0 15,-4 7-51-15,4 0-9 0,0-4-3 0,0 10 0 16,4-6-15-16,-4 5-3 0,0 3-1 0,0-2 0 15,0 2-15-15,0-2-3 0,0 8-1 0,0-8 0 16,0-1-3-16,0 4-1 0,3-4 0 0,-3-2 0 16,4 2-11-16,-4 1 0 0,3-3 9 0,1 2-9 0,-1 1 0 0,-3 2 8 15,4-2-8-15,-4-7 0 0,4 4 17 0,-1-9-1 16,-3-1 0-16,4 1 0 0,-4-6-3 0,0-6-1 16,0 0 0-16,0 0 0 0,0 0 10 0,0 0 2 0,3-6 0 0,-3 0 0 15,0-6 0-15,0-5 1 16,-3-7 0-16,-1 4 0 0,1-4-25 0,-1-2 0 15,0 2 8-15,1-2-8 0,-1 2 0 0,4-5 0 16,-3 2 0-16,-1-2 0 0,4 2 0 0,-3-2 0 16,-1-3 0-16,4 2 0 15,0-2-23-15,-3 3-6 0,3 2-2 0,0-2 0 0,-4-1 21 16,4 10 10-16,-3 2-10 0,3-8 10 0,0 8 0 0,-4-5 0 0,4 2-8 16,0 3 8-16,-3 1 0 0,3 5 0 0,-4 3 0 0,4-3 0 15,0 1 0-15,0-1 0 0,0 6 0 0,0-6 0 16,0 3 0-16,0 9 0 0,0 0 0 0,0 0 0 15,4-6 0-15,-4 6-11 0,3-5 11 0,1 5-10 16,-1-6 10-16,4 6-12 0,0-6 12 0,0 6-12 16,4 6 12-16,0-6-13 0,3 6 5 0,0-6 8 15,-4 5 0-15,4 1 0 0,1 3 0 0,-1 3 0 16,-4-6 0-16,4 0 0 0,1 0 0 0,-5 5 0 16,4-8 0-16,-3 9-11 0,-1-6 11 0,-3 6-8 15,1-6 8-15,-1-1 0 0,-4 1 0 0,4 0 8 16,-7-6-8-16,0 6 0 0,0-6 0 0,-3 3 8 15,3 0 0-15,-4 3 0 0,4-6 0 0,-7 9 0 16,4-3 12-16,-5-6 2 0,-2 5 1 0,3-5 0 16,0 6 4-16,-4-6 1 0,4 0 0 0,0 6 0 15,-4 0-11-15,1-6-1 0,-1 0-1 0,1-6 0 16,-1 6-15-16,-3-6 0 0,3 6 0 0,1 0-10 16,3-6-26-16,-4 6-6 0,4-5-1 0,7 5 0 15,0 0-41-15,0 0-8 0,0 0-1 0,0 0-1 16,0 0-129-16,0 0-25 0,0 0-6 0</inkml:trace>
  <inkml:trace contextRef="#ctx0" brushRef="#br0" timeOffset="7389.551">13349 3495 1565 0,'-14'0'32'0,"3"0"8"0,1 0-32 0,-1 0-8 0,1 0 0 0,-1 0 0 15,-3 0 39-15,3 0 5 0,-3 0 2 0,0 0 0 16,0 0-23-16,0 0-5 0,3 0-1 0,1 0 0 15,-1 0-9-15,4 0-8 0,0 0 9 0,0 0-9 16,3 0 0-16,4 0 0 0,0 0 0 0,-3 6 0 16,-1 0 0-16,1-1-12 0,3 1 12 0,3 6-13 15,-3-3 13-15,4 3-9 0,-1-6 9 0,-3 5-8 16,4 1 8-16,3 0 0 0,-3 0 0 0,3 2 0 16,-4-2 0-16,4-6 0 0,-3 0 0 0,-1 0 0 15,4-6 10-15,-7 0 4 0,7 6 1 0,-7-6 0 16,7-6 2-16,1 6 1 0,-1-6 0 0,0-6 0 15,0 6-6-15,0-6-2 0,0 1 0 0,-4 2 0 16,1-3-2-16,-1 6-8 0,1-6 12 0,-1 7-4 16,1-1-8-16,-4-3 8 0,4 3-8 0,-4 3 8 15,0 3-8-15,0 0 0 0,0-3 0 0,0 3 0 0,0 0-17 0,0 0-6 16,0 0-1-16,0 0 0 16,0 0-19-16,3 3-4 0,1 0-1 0,-1 3 0 0,1 3 33 15,3-3 7-15,-4-1 8 0,4 1-13 0,-3 6 13 0,-1 0 0 0,4-3 0 0,-3 2 0 16,3 1 18-16,-4-6 0 0,5 6 0 0,-5-6 0 15,4-6 5-15,-3 6 1 0,-1-6 0 0,-3 0 0 16,7 0-10-16,-7 0-2 0,4 0 0 0,-1-6 0 16,1 0-24-16,-1 0-4 15,1-6-2-15</inkml:trace>
  <inkml:trace contextRef="#ctx0" brushRef="#br0" timeOffset="8007.164">13660 3298 1454 0,'-15'12'30'0,"15"-12"8"0,-7 5-30 16,7-5-8-16,-7 0 0 0,0 6 0 0,7-6 46 0,-7 6 8 0,7-6 2 0,-7 6 0 16,7-6 9-16,0 0 3 0,-7 0 0 15,7 0 0-15,-7 0-28 0,7 0-4 0,-7 12-2 0,7-12 0 16,-7 3-26-16,7-3-8 0,-4 6 0 0,1 0 0 15,-1-1 0-15,1 1 0 0,-1 0-12 0,1 6 3 16,3-12 9-16,-4 6 0 0,4-6 0 0,0 0-8 16,-3 6-2-16,3 0 0 0,0-6 0 0,0 3 0 15,0-3 10-15,0 0-8 0,0 0 8 0,0 0-8 16,0 0 8-16,0 0 0 0,0 5 0 0,0-5 0 16,0 0 0-16,0 0 0 0,3 3 0 0,4 0 0 15,0 3-8-15,0-6 0 0,0 0 0 0,1 12 0 16,-1-12 8-16,3 6 0 0,-3 0 0 0,0 0 0 15,4-1 0-15,-4 1 0 0,3-3 0 0,-2 6 0 16,-1-6 0-16,0 9 0 0,0-6 0 0,-4 0 0 16,4-1 0-16,-3 13 0 0,-1-12 0 0,1 3 8 15,-1 3-8-15,1-1 0 0,-1 7 0 0,1-9 8 16,0 2-8-16,-1 1 0 0,-3-6 0 0,4 6 0 16,-4-6 12-16,-4 0-1 0,4 2-1 0,-3 4 0 15,-1-6-10-15,-3 0 8 0,3 0-8 0,-3-6 8 16,0 6-8-16,-3-6 12 0,3 0-12 0,0 6 12 15,-4-6-12-15,4 0 8 0,-4 0-8 0,4 0 8 16,0 0-8-16,0 0-14 0,0-6 3 0,7 6 1 16,-7-6-53-16,4 0-10 0,3 0-3 0</inkml:trace>
  <inkml:trace contextRef="#ctx0" brushRef="#br0" timeOffset="8856.215">14340 3098 964 0,'0'0'20'0,"0"0"5"0,0 0-25 0,0 0 0 0,0 0 0 0,0 0 0 16,-3 0 51-16,3 0 5 0,-7 6 0 0,7-6 1 15,0 0-10-15,0 0-3 0,0 0 0 0,0 0 0 16,-7 0 1-16,7 0 0 0,-4-6 0 0,4 6 0 16,0 0-14-16,0 0-3 0,0 0-1 0,0 0 0 15,0 0-16-15,0 0-3 0,-3-6-8 0,3 6 12 16,0 0-12-16,0 0-12 0,0 0 3 0,0 0 0 16,3 6 9-16,4 0 0 0,-3 3 0 0,3 2 0 15,-4-5 12-15,1 12 4 0,-1-6 0 0,1 8 1 16,0-8 15-16,-1 11 4 0,1-5 0 0,-4 9 0 15,0-10 9-15,3 10 3 0,-3-4 0 0,-3 1 0 16,3-4-6-16,-4 4-1 0,1-4 0 0,-1 4 0 16,0-1-13-16,1-2-4 0,-1-3 0 0,4 5 0 15,-3-5-12-15,3 2-4 0,-4 4 0 0,4-9 0 16,0 8-8-16,0-11 0 0,-3 0 0 0,3-6 0 0,0-1 8 16,0-5 0-16,0 0 0 0,0 0 0 0,0 0-19 0,0 0-4 0,0 0-1 15,0 0 0 1,0 0-9-16,0 0-3 0,0-5 0 0,0 5 0 15,0-6-35-15,0 6-7 0,0 0-2 0,0 0 0 16,0 0-23-16,0 0-5 0,3-6 0 0</inkml:trace>
  <inkml:trace contextRef="#ctx0" brushRef="#br0" timeOffset="9459.7">14609 3468 1132 0,'0'0'24'0,"-11"3"4"16,11-3-28-16,-11 9 0 0,1 0 0 0,10-9 0 15,-11 6 69-15,11-6 8 0,-7 6 2 0,7-6 0 16,-10 6-21-16,6-1-4 0,-3 1-1 0,7-6 0 16,0 0-25-16,-7 6-6 0,7-6-1 0,-7 6 0 0,0 0-4 15,0 0-1-15,7-6 0 0,-7 9 0 0,3-3-16 0,1 5 0 16,-1 1 0-16,4-6 0 0,0 6 0 0,0-4 0 16,0 4 0-16,0 0 0 0,4 0 0 0,-1-6-9 15,-3 2 9-15,4 4 0 0,-1-6 0 16,1 6-8-16,-4-12 8 0,0 0 0 15,0 0-12-15,7-6 2 0,0 6 1 0,0-6 0 16,0 6 9-16,0-12-13 0,0 6 5 0,0-2 8 0,0 2 0 0,-3-6 0 0,-1 6 0 0,1-6 0 16,-1 1 0-16,1 2 0 0,-1 3 0 0,1-6 0 15,-1 0 0-15,1 7 8 0,3-1-8 0,-3-3 8 16,-1 6-8-16,1-3 0 0,-1 3 0 0,-3 3 0 16,4 0 0-16,3-6 0 0,-4 0 0 0,-3 6 0 15,0 0-13-15,0 0 1 0,4 0 1 0,-4 0 0 16,0 0-20-16,0 0-4 0,7-6-1 0,-7 6 0 15,3 0 4-15,-3 0 1 16,7 0 0-16,-7 0 0 0,0 0 19 0,7 6 3 0,-7-6 1 0,0 0 0 16,0 0 8-16,0 0 0 0,4 6 8 0,-4-6-8 15,3 6 28-15,-3 3 0 0,0-3 1 0,0 6 0 16,4-7-6-16,0 13-2 0,-1-12 0 0,1 6 0 16,-1 2-12-16,1-2-9 0,3 0 12 0,-4 0-12 15,4-4 8-15,0 4-8 0,-3 0 0 0,3-6 0 16,0 0 0-16,0 0-12 0,0-6 0 0</inkml:trace>
  <inkml:trace contextRef="#ctx0" brushRef="#br0" timeOffset="10282.851">15155 3468 1040 0,'0'0'21'0,"0"0"7"0,0 6-28 0,-3 9 0 0,-1-9 0 0,1 6 0 16,-1-1 65-16,4 1 8 0,-3 0 2 0,3 3 0 15,0-4-31-15,0 1-5 0,0-6-2 0,3 6 0 16,-3 2-17-16,0 4-3 0,0-6-1 0,4 0 0 16,-4 8 4-16,3-8 1 0,1 0 0 0,-4-1 0 15,3 4 3-15,-3-3 0 0,4-6 0 0,-4 5 0 16,0-5 1-16,0-6 1 0,3 12 0 0,-3-12 0 16,0 0 1-16,0 0 0 0,0 0 0 0,0 0 0 0,0 0 3 15,0 0 1-15,0 0 0 0,0 0 0 0,0 0 4 16,0 0 1-16,0 0 0 0,0 0 0 0,0 0-19 15,-7-6-3-15,7 6-1 0,-7-6 0 16,0 0-5-16,4-5-8 0,-4 5 11 0,3-9-11 0,1 3 0 0,3 1 0 0,0-1 0 0,0-6 0 16,0 4 0-16,3 2-11 0,-3-6 11 15,4 6-10-15,-1-2 10 0,-3 2 0 0,4 0 0 16,-1 0 0-16,1 1 0 0,-1-1-8 0,1 3 8 16,-1-3 0-16,1 6 0 0,-4 1 0 0,3-1 0 0,1 0 0 15,-4 6 0-15,0 0 0 0,3 0 0 0,-3 0 0 16,7 0-16-16,1 0 3 0,-5 0 0 15,4 6 0-15,-3-6-1 0,3 6 0 0,-4-1 0 0,1 7 0 16,3-3 14-16,-4 0-11 0,1 0 11 16,3-3-10-16,-4 5 10 0,5 1 0 0,-5-6 0 15,4 3 0-15,-3 0 0 0,3-1 0 0,0 4 0 0,-4-6 0 16,4 0 0-16,-3 0 0 0,3 0 0 0,0 0 0 16,-3-1 0-16,3 10 0 0,0-9 0 0,-4 6 0 15,1 0 0-15,-1-7 0 0,1 10 0 0,-1-3 0 16,1 0-8-16,-4-1 0 0,0 1 0 0,0 0 0 15,0-6 8-15,0 3-10 0,0-9 10 0,0 0-10 16,0 0 10-16,0 0 0 0,0 0 0 0,0 0 0 16,0 0-9-16,0 0-3 0,0 0-1 0,0 0 0 15,0 0-35-15,0 0-8 0,0 0 0 0,0 0-1 16,0 0-117-16,7-9-23 0</inkml:trace>
  <inkml:trace contextRef="#ctx0" brushRef="#br0" timeOffset="11010.015">15483 3595 1302 0,'0'0'27'0,"0"0"7"0,-7 0-34 0,7 0 0 0,-7 0 0 0,7 0 0 16,-7 6 66-16,4-3 6 0,3-3 2 0,-7 8 0 15,3-2-24-15,1 0-5 0,-1 6-1 0,1-6 0 16,3 0-16-16,0 0-4 0,0-1-1 0,0 4 0 16,0-3-7-16,0-6-2 0,0 0 0 0,0 0 0 15,0 6-2-15,0-6 0 0,3 6 0 0,-3-6 0 16,7 0-3-16,0 0-1 0,-3 0 0 0,3 0 0 15,0 0-8-15,0 6 0 0,3-6 0 0,1 0 0 16,0 6 0-16,-1-6 0 0,1 6 0 0,-1-6 0 16,1 0 0-16,-4 5 0 0,4-5 0 0,-4 0 0 15,3 0 0-15,-3-5 0 0,-7 5 0 0,4 0 0 16,3 0 0-16,0-6-20 0,0 0 3 0,-3 6 1 16,-1-6 16-16,1 0-12 0,-1-6 12 0,1 0-10 15,-4 10 10-15,3-10 0 0,-3 6-9 0,0-6 9 16,0 0 0-16,4 4-11 0,-8 2 11 0,4 0-8 15,0 0-4-15,0 0 0 0,0 0 0 0,0 6 0 0,-3-6-4 0,3 6-2 16,-4 0 0-16,4 0 0 0,-3 0 3 0,3 0 1 16,0 0 0-16,-7 0 0 0,-1 0 5 0,-2 0 1 0,3 0 0 15,0 0 0-15,-4 6 8 0,4 0 11 0,0-6-3 0,-3 0 0 16,-1 0 0-16,4 6 0 0,-4-6 0 0,1 0 0 16,3-6-8-16,0 6 12 0,0 0-12 0,-1 0 12 15,8 0-12-15,-10-6 0 0,10 6 0 0,0 0 8 16,0 0-8-16,0 0 0 0,0 0 0 0,0 0 0 15,0 0 0-15,0 0-11 0,0 0 3 0,0 0 0 16,0 0-1-16,0 0 0 0,0 0 0 0,-4 12 0 16,1-6 9-16,3 6 0 0,0 8-9 0,0-8 9 15,0 6 0-15,0 2 0 0,0-2 0 0,0 11 0 16,3-14 0-16,-3 8 18 0,0-5-3 0,4 3-1 16,-4-4 32-16,0-5 6 0,3 6 2 0,-3-13 0 15,4 10-2-15,-1-9 0 0,-3-6 0 0,4 6 0 16,0-6-32-16,3 6-8 0,-4-6 0 0,4 0-1 15,0 0-11-15,0-6 0 0,4 0 0 0,-4 0 0 16,4-9 0-16,-1 10 0 0,1-7 0 0,-4 6 0 16,3-6-78-16,1 6-21 0,-4 0-4 0</inkml:trace>
  <inkml:trace contextRef="#ctx0" brushRef="#br0" timeOffset="11415.318">15808 3674 1504 0,'-4'18'43'0,"1"-6"9"0,-1 5-42 0,4-8-10 0,0 3 0 0,0-1 0 16,0-5 46-16,0-6 7 0,0 0 2 0,0 6 0 15,0-6-12-15,0 0-3 0,4 6 0 0,-4-6 0 16,0 6-26-16,0-6-6 0,3 6 0 0,1-3-8 15,0 9 0-15,-1-7 0 0,1 7 0 0,-1-6 0 16,1 0 0-16,-4 0-9 0,0 6 9 0,0-7-12 16,0-5-41-16,3 9-9 0,-3-9-2 0,0 0 0 15,0 0-24-15,0 0-4 0,0 0-2 0,0 0 0 16,0 0-75-16,0-9-15 0,0 4-4 0</inkml:trace>
  <inkml:trace contextRef="#ctx0" brushRef="#br0" timeOffset="11587.96">15737 3433 1409 0,'-7'24'29'0,"7"-13"7"0,-3-8-28 0,-1 9-8 0,4-6 0 0,-3 6 0 16,3-12-15-16,-4 6-4 0</inkml:trace>
  <inkml:trace contextRef="#ctx0" brushRef="#br0" timeOffset="12460.63">16129 3654 649 0,'0'0'28'15,"0"0"-28"-15,0 0 47 0,0 0 4 16,0 0 1-16,0 0 0 0,0 0 22 0,0 0 5 0,-4-6 1 0,4 6 0 15,-3-6-13-15,3 6-3 0,0-6 0 0,0 0 0 16,0 6 0-16,-4-6 0 0,-3 0 0 0,7 6 0 16,-3-6-13-16,-4 6-3 0,0 0-1 0,3 0 0 15,-3 0-8-15,0 0-2 0,0 0 0 16,-4 0 0-16,4 0-10 16,-3 6-3-16,3 0 0 0,-4-6 0 0,4 6-9 0,-3-6-3 15,2 6 0-15,1 0 0 0,0 0-12 16,0 2 0-16,0 4 0 0,4 6 0 0,-1-6 0 0,-3-1 0 0,4 7 0 0,3-3-10 15,0 2 10-15,0 1-12 0,0-6 12 0,3 2-12 16,1-2 2-16,-4 0 0 0,3 0 0 0,1-1 0 16,-1 4 10-16,4-3 0 0,-3-6 8 0,6 6-8 15,-6-1 0-15,3-8 0 0,0 3 0 0,-3-3-8 16,3 0 8-16,3 3-8 0,-3-6 8 0,4-6-8 16,-1 3 0-16,1 0 0 0,0-3 0 0,-1 3 0 15,1-8 8-15,-1 5 0 0,1-6 0 0,0 0 0 16,-1 6 0-16,-3-8-10 0,0 2 10 0,0-6-10 15,0 6 10-15,0 1 0 0,0 2-9 0,-3 3 9 16,-1 0-20-16,1-6 0 0,-4 6 0 0,4 1 0 16,-4 5-7-16,0 0-1 0,0 0 0 15,0 0 0-15,0 0 1 0,0 0 0 16,0 0 0-16,0 0 0 0,0 0 18 0,0 0 9 0,0 0-10 0,-8 0 10 16,8 0-12-16,-10 5 3 0,3 1 1 0,7-6 0 15,-4 12 8-15,1-6 0 0,-1 0 0 0,4-3 0 16,0 9 0-16,0-7 0 0,4 7 0 0,-1 0 0 15,1-6 0-15,-1 6 0 0,1-7 0 0,3 10 0 16,-4-3 0-16,5 0 0 0,-1-1 0 0,-4 1 0 16,4 3 0-16,0-3 0 0,0 5 0 0,-3-2 0 0,3 3 0 15,0 5 0-15,0-5 0 0,-3 8 0 0,3-2 0 0,-4-1 0 16,1 4 0-16,3-4 0 0,-4 4 0 0,1 2 0 16,-1 3 0-16,1-8 0 0,-1 2 8 0,-3-2 4 0,4 0 1 0,-1 2 0 15,1-8 21-15,-4-1 4 16,0-5 1-16,0 3 0 0,0-4-6 0,-4 1-1 0,1-6 0 15,3-6 0-15,0 0 17 0,0 0 3 0,0 0 1 0,-4 0 0 16,-6 6-13-16,3-6-2 16,-4 0-1-16,1-6 0 0,-1 0-6 0,0 0-2 15,-3 0 0-15,0 1 0 0,0-7-29 0,-4-3 8 0,1 9-8 0,-1-6 0 16,-3 1-16-16,-4-7-5 0,4-2-2 0,0 2 0 31,0 0-15-31,3 4-3 0,0-4-1 0,-3 6 0 0,7-6-34 0,4 4-6 16,-5 2-2-16,5 0 0 0,-1 1-117 0,4-7-24 15</inkml:trace>
  <inkml:trace contextRef="#ctx0" brushRef="#br0" timeOffset="13200.402">16337 3809 1241 0,'0'0'25'0,"0"0"8"0,0 0-33 0,0 0 0 0,0 0 0 0,4 6 0 16,-1 0 42-16,-3-6 2 0,7 0 0 0,0 6 0 15,4 0-29-15,-4-6-6 0,4 6-1 0,-1-6 0 16,1 6-8-16,-1-6 0 0,-3 3 0 0,4 8 0 15,-1-11 0-15,1 0 0 0,0 0 0 0,-1 0 0 16,-3 0 0-16,4 0 0 0,-4 0 0 0,-7 0 8 16,11-9-8-16,-8 7 0 0,4-1 0 0,-3-3 8 15,-4 6 4-15,3-6 0 0,-3 0 0 0,0-6 0 16,0 6-1-16,-3-5 0 0,-1 2 0 0,-3 3 0 16,4-6-3-16,-5 0 0 0,1 1 0 0,-3 5 0 15,-1-6-8-15,1 3-16 0,-8-3 4 0,4 7 1 16,-4-1 11-16,1 0 11 0,3 6-3 0,-4-6 0 15,4 0-8-15,0 6-11 0,3 0 3 0,4 0 0 16,0 0 8-16,-4 0-8 0,11 0 8 0,-7 6-8 16,7-6 8-16,-3 6 0 0,3-6 0 0,-7 6 0 0,7-6-8 0,-4 6 8 15,4-6-8-15,0 5 8 0,0 7-8 0,0-12 8 16,-3 3-8-16,3 9 8 0,0-12 0 0,0 6 0 16,0-6 0-16,0 6-8 0,3 5 8 0,-3 1 0 15,4 0 0-15,3 3 0 0,-4 2 0 0,4 1-12 16,-3-6 12-16,6 8-12 0,-2-2 12 0,-1-1 11 0,0 1-3 15,3-3 0-15,1 2 4 0,-1 1 0 0,5-9 0 0,-5 3 0 16,4 5 23-16,-3-11 5 0,3 6 0 16,4-3 1-16,-4 8-16 0,3-11-3 0,4 6-1 15,-3-6 0-15,0 0-12 0,3 0-9 16,-3 0 12-16,-1-6-12 0,4 0-12 0,-3-6-10 0,0 6-2 0,-1-6 0 16,1 0-41-1,3 0-9-15,-3 0-2 0,3-6 0 0,-3 1-90 0,-1 2-18 16</inkml:trace>
  <inkml:trace contextRef="#ctx0" brushRef="#br0" timeOffset="25130.494">16873 4186 554 0,'4'-12'24'0,"3"3"-24"16,-4 0 28-16,5 6 2 15,-1-3 0-15,-4 1 0 0,4-7-22 0,0 12-8 0,0-6 0 0,0 0 9 16,-3 0-9-16,-4 6 0 0,7-6-12 0,-7 6 12 15,0 0-9-15,0 0 9 0,0 0 0 0,0 0 0 16,0 0 0-16,3 6 8 0,1 6 0 0,-4-6 1 16,0 11 18-16,0-11 3 0,-4 6 1 0,-3 3 0 15,4 8 20-15,-4-5 4 0,0 8 1 0,0-2 0 16,0 2-13-16,0-2-3 0,-4-1 0 0,0 4 0 16,1-4 4-16,-4-2 0 0,3 2 0 0,1 1 0 15,-1-3 7-15,0-4 1 0,1 7 1 0,-1-4 0 16,1 4-19-16,3-7-4 0,0 1-1 0,-1 3 0 15,1-4-21-15,4-2-8 0,-1-3 0 0,1 0 0 16,-4-1-12-16,3 1-9 0,1 0-2 0,-1-3 0 16,4-9-41-16,0 0-9 0</inkml:trace>
  <inkml:trace contextRef="#ctx0" brushRef="#br0" timeOffset="26457.919">7056 4709 399 0,'0'0'11'0,"0"0"3"0,0 0-14 0,0 0 0 0,0 9 0 0,0-3 0 16,0-1 28-16,0 7 4 0,0-6 0 0,0 0 0 16,0 0 42-16,0 0 9 0,0-6 1 0,-4 12 1 15,4-12-41-15,0 0-8 0,0 0-1 0,-4 5-1 16,4-5-2-16,0 6-1 0,0-6 0 0,0 0 0 16,-3 9-13-16,3-3-2 0,0 0-1 0,0 0 0 15,3 0 6-15,-3 0 2 0,0-1 0 0,4 1 0 16,-4 6-7-16,4-3-2 0,-1 3 0 0,1-1 0 15,-4 7-2-15,3-3-1 0,1 2 0 0,-1 7 0 16,-3-6 6-16,4 2 2 0,-4 4 0 0,0 2 0 16,0-2-6-16,0-1-1 0,-4-2 0 0,1 8 0 15,-1-11 8-15,1 8 0 0,-1-14 1 0,1 6 0 16,-1-4-9-16,0-8-3 0,4-6 0 0,0 0 0 0,-7 0 1 0,0 0 0 16,4-6 0-16,-11 0 0 15,7-2-65-15,-4 2-13 0,1-6-2 0,-1 6-1 16,-3-12-70-16,3 1-15 0,1 2-2 0</inkml:trace>
  <inkml:trace contextRef="#ctx0" brushRef="#br0" timeOffset="26739.606">7003 4477 1465 0,'-11'0'30'0,"4"0"9"15,7 0-31-15,0 0-8 0,0 0 0 0,0 0 0 16,-4-6-9-16,1-3-3 0,3-3-1 0</inkml:trace>
  <inkml:trace contextRef="#ctx0" brushRef="#br0" timeOffset="27109.417">7278 4591 850 0,'0'0'17'0,"0"0"6"0,0 3-23 0,0 6 0 0,0 6 0 0,3 2 0 16,-3 4 0-16,0 3 0 0,0 5 0 0,0-3 0 16,4-2 56-16,-1-6 6 0,-3 8 2 0,4-8 0 15,-1-1-52-15,-3 4-12 0,4-4 0 0,-1 1 0 16,-6-6 54-16,-1-3 8 0,1 2 2 0,-1 1 0 15,4-6-52-15,4 0-12 0,-1 0 0 0</inkml:trace>
  <inkml:trace contextRef="#ctx0" brushRef="#br0" timeOffset="27719.885">7761 4685 1037 0,'-7'6'44'15,"0"6"-36"1,0-3 82-16,3 3 16 0,-3 5 3 0,0-5 1 16,4-6-10-16,3-6-3 0,0 0 0 0,0 0 0 15,-7 0-77-15,7 0-20 0,-11 0 0 0,11 0 0 16,-7 6 0-16,7-6 0 0,-7 0 0 0,7 0 0 16,0 0 27-16,-7 0 1 0,7 0 1 0,-7 6 0 15,7-6-29-15,-7 6 0 0,0 2-8 0,3 4 8 16,1 0-25-16,-4 0 1 0,3 5 1 0,1-2 0 15,-1-3 23-15,1 5 0 0,3-5 0 0,0 0 0 0,0 3 0 0,0-4 0 16,0-11 0-16,0 12 0 0,0-12 0 0,3 12 0 16,-3-12 0-16,0 0 0 0,7 6 0 0,-3-6 0 15,6 3 0-15,-6-3 0 0,-1-3 0 0,4 3 0 16,0-6 0-16,1-6 0 16,-1 6 0-16,0-6 0 0,0 7 0 0,0-7 0 15,0 3 21-15,-4-3 9 0,1 0 2 0,-1 1 0 16,1 5-23-16,-1-3-9 0,-3 3 8 0,4 0-8 15,-1 0 28-15,-3 6 0 0,0 0 0 0,0 0 0 16,0 0-74-16,0 0-14 0,0 0-4 0,0 0 0 0,0 0 52 16,4 12 12-16,3 3 0 0,-3-9 0 0,-1 5 0 0,1 1 0 15,3 0 0-15,0-6 0 0,-4 3 0 0,4 2 0 0,0 1 0 0,-3 0 0 16,-1-6 0-16,1 0 8 0,-1 0 0 0,1 2-8 16,0 4 0-16,-1-12 0 0,1 6 0 0,3 0 0 15,0-6 0-15,0 0 0 0,0 0 0 16,0 6 0-16,0-6 0 0,0 0 0 15,0 0-15-15,4-6-500 0,3 6-100 0</inkml:trace>
  <inkml:trace contextRef="#ctx0" brushRef="#br0" timeOffset="28344.552">8241 4777 1314 0,'0'0'37'0,"-4"-6"8"15,1 0-36-15,-1 6-9 0,1-6 0 0,-1 6 0 16,1-6 104-16,-4 0 20 0,3 0 3 0,-3 0 1 0,7 6-59 16,0 0-11-16,0 0-2 0,-7 0-1 0,-4 6-25 0,4-6-5 15,0 0-1-15,0 0 0 0,0 12-24 0,0-6 0 16,0 6 0-16,0-6 0 0,0 5 0 0,3 4 0 0,1 3-9 0,-4-7 9 15,3 7-21-15,-3-3 2 16,0 2 1-16,4 1 0 0,-1-6-6 0,4 2 0 16,-3-8-1-16,3 12 0 0,0-12 25 0,-4 3-10 15,4 0 10-15,0 5 0 0,0-14-8 16,0 6 8-16,4 0 0 0,-1 0 0 0,1-6-27 0,-1 6 2 0,-3-6 0 0,4 0 0 16,6-6 47-16,-3 6 10 0,0-6 1 0,4 6 1 15,-4-6-16-15,0-6-3 0,4 1-1 0,-1 2 0 16,4-9-4-16,-3 0-1 0,3-2 0 0,4-4 0 15,-8 7-1-15,4-10-8 0,1 4 12 0,-1-7-4 16,-7 4-8-16,3-9 0 0,1 2 0 0,-4 1 0 16,0 3 0-16,0 2 0 0,4 9 0 0,-4-5 0 15,0 5 0-15,-4-2-14 0,4 2 5 0,-3 0 1 16,-1 1-4-16,-3 2 0 0,4 3 0 0,-4 1 0 16,0 5-3-16,0 6-1 0,0 0 0 0,-7-12 0 15,0 9 4-15,0 3 0 0,0-3 0 16,-4 6 0-16,1 0-4 0,2 9-1 0,1-6 0 0,0 5 0 15,0 7 5-15,0 3 0 0,0 2 1 0,4 1 0 16,-4-4 11-16,3-2 0 0,1-6 0 0,3 8 0 16,0 10 0-16,3-4-8 0,8 9 8 0,-11 1 0 15,3 2 0-15,-3-12 0 0,4 4 0 0,-4 2 0 16,3-9 12-16,1 1-1 0,-1-9-1 0,1 2 0 16,-1 1 3-16,1-3 1 0,-1-4 0 0,1 7 0 15,-1-6-6-15,-3 0 0 0,4-4-8 0,0 4 12 16,-1 0-12-16,1 0 0 0,3-6 8 0,-4 5-8 15,-3-11-13-15,0 0-6 0,0 0-1 0</inkml:trace>
  <inkml:trace contextRef="#ctx0" brushRef="#br0" timeOffset="28812.761">8537 4906 851 0,'-3'-24'36'0,"-1"7"-36"31,1-10-40-31,-1 4-14 0,1-1-3 0,-1 4-1 0,-3-4 81 0,3 1 16 0,1 8 3 0,-1-9 1 16,1 13-12-16,-1-1-3 0,4 0 0 0,-3 9 0 15,3 3 2-15,0 0 0 0,-4 9 0 0,1 0 0 16,-1 6 1-16,1 8 0 0,-4-2 0 0,3 8 0 15,1-5 21-15,-1 2 4 0,1 3 0 0,-1-2 1 16,4-4-6-16,0 4-2 0,-3-4 0 0,3 1 0 16,0-12-1-16,0 8-1 0,3-8 0 0,1 0 0 15,-1-1-13-15,1-2-2 0,3-3-1 0,-4 0 0 16,4 0-12-16,0 0-3 0,-3 0 0 0,3 0 0 16,-7-6-1-16,7 0-1 0,0 0 0 0,0-6 0 15,0 0-2-15,0 0-1 0,0-6 0 0,0 0 0 16,0 4-3-16,-3-4-8 0,3 6 12 0,0-6-4 15,-4-2-8-15,1 2-9 0,0 6 9 0,-1-6-13 16,-3 0-19-16,4 1-4 0,-4-1-1 0,0 3 0 16,0-3 17-16,-4 0 4 0,-3 7 1 0,3-7 0 0,-3 3 4 15,4 3 1-15,-4 0 0 0,0 0 0 0,0 1-5 0,0-1-1 16,-4 6 0-16,1-6 0 0,2 6 16 0,1-6 0 16,0 6 0-16,7 0 0 15,-3 6-33-15,-4 0-1 0,3 0 0 0</inkml:trace>
  <inkml:trace contextRef="#ctx0" brushRef="#br0" timeOffset="29264.939">8738 4838 1094 0,'0'0'23'0,"0"0"5"16,0 0-28-16,0 0 0 0,0 0 0 0,0 0 0 16,0 0 56-16,0 0 7 0,0 0 1 0,0 0 0 15,0 0 0-15,0 0 0 0,0 0 0 0,0 0 0 16,7 9-52-16,-3-3-12 0,-1 6 0 0,1-1 0 16,-4 7 54-16,3-6 8 0,-3 3 2 0,4 8 0 15,-4-11-52-15,4 6-12 0,-1 2 0 0,-3-8 0 16,0 5 0-16,-3 4 0 0,-1-3 0 0,4-1 0 15,-4-5 0-15,4 3 0 0,0-9 0 0,0-6 0 16,0 0 12-16,0 0-1 0,0 0 0 0,0 0 0 16,0-6-11-16,0-6-16 0,0 3 4 0,0-8 1 0,-3 5 11 0,6-6 0 15,-3 3 0-15,4-2 0 0,-4 5 0 16,0-8 0-16,0 8 0 0,0-6 0 0,0 6 49 16,0-5 12-16,0 2 3 0,0-3 0 15,0 7-64-15,0-1-21 0,4-9 0 0,-1 15 0 16,-3-5 33-16,0 5 8 0,-3 0 0 0,3 0 1 0,0-6-21 0,0 9 0 0,3-3 0 15,-3 1 0 1,7 5-20-16,-7 0-8 0,7-6-1 0,-3 6-1 16,6-6-3-16,-3 6-1 0,0-6 0 0,4 6 0 15,0 0-42-15,3 0-8 0,0 0-1 0</inkml:trace>
  <inkml:trace contextRef="#ctx0" brushRef="#br0" timeOffset="29821.299">9052 5023 1579 0,'0'0'32'0,"0"0"10"15,0 0-34-15,0 0-8 0,0 0 0 0,0 0 0 16,0 0 39-16,0 0 5 0,0 0 2 0,0 0 0 0,0 0 3 0,7 0 1 0,0 0 0 0,0 0 0 31,-3 0-34-31,3-5-8 0,0 5 0 0,-3-6-8 16,3 6 8-16,-4 0-8 0,4 0 0 0,0-6 0 16,0 6 0-16,0 0 0 0,-3 0-10 0,3 0 10 15,-3 0-35-15,-1-6 1 0,-3 6 0 0,0 0 0 0,0 0 20 0,4 0 4 0,-4 0 1 0,3 0 0 31,1-6-37-31,-1 0-7 0,1-6-2 0,-4 4 0 0,3 2-7 16,-3-6-2-16,0 0 0 0,0 0 0 0,0 1 0 0,4-1 0 0,-4 3 0 0,0-3 0 16,0 1 52-16,0 5 12 0,0 0 0 0,0 6 0 15,0 0-13-15,-11 0 0 0,4 6 0 0,-3-6 0 16,2 6 13-16,-2-1-12 0,3 1 12 0,-4 12-12 16,1-12 26-16,3 9 6 0,-4 2 0 0,0 1 1 15,1 2 19-15,3 4 4 0,-4-1 1 0,4 4 0 16,0-4 4-16,0 1 1 0,0 2 0 0,0-2 0 15,3-3-13-15,4 2-2 0,-3-11-1 0,3 0 0 16,0 2 0-16,0-14 0 0,0 0 0 0,0 0 0 16,3 6 0-16,1 0 0 0,-4-6 0 0,11 6 0 15,-1-6-6-15,1 0 0 0,3 0-1 0,0 0 0 16,0 0-14-16,4 0-2 0,-1 6-1 0,1-6 0 16,0 6-10-16,-1-6 0 0,1 0 0 0,0 0 8 15,-1 0-43-15,-3-6-9 0,4 6-1 0</inkml:trace>
  <inkml:trace contextRef="#ctx0" brushRef="#br0" timeOffset="30506.84">10072 4400 649 0,'0'0'13'0,"0"0"4"0,0 0-17 16,0 0 0-16,0 0 0 0,3 6 0 0,-3 0 79 0,4 3 12 0,-4 3 2 0,0-7 1 15,0 1 0-15,-4 6 0 0,1-6 0 0,-1 6 0 16,1 2-9-16,-1-2-1 0,-3 6-1 0,4 2 0 16,-4 10-45-16,3 2-9 0,1 9-1 0,-1 3-1 15,0-2-13-15,4 8-2 0,-3-6-1 0,3 6 0 16,0-9 0-16,3 3 0 0,1-6 0 0,0 0 0 16,3-2-11-1,-4-7-16-15,4 3 4 0,0-8 1 0,-3 2 27 0,-1-8 4 0,1-6 2 0,-4 8 0 16,3-14-35-16,1 0-7 0,-4-6-2 0,0 0 0 15,0 0 49-15,0 0 9 0,0 0 3 0,0 0 0 16,3 0-28-16,-3-12-11 0,0-2 8 0,4 2-8 16,-4-6-132-16,3 1-31 0</inkml:trace>
  <inkml:trace contextRef="#ctx0" brushRef="#br0" timeOffset="31023.071">10400 5094 596 0,'3'-9'25'0,"1"-3"-25"16,-1 1 32-16,-3-1 2 0,0-6 0 0,0 9 0 16,0-2 10-16,-3-1 1 0,-1 6 1 0,1-6 0 15,-1 4 1-15,-3 2 0 0,7 6 0 0,-7-6 0 16,0 6-2-16,0 0 0 0,0 6 0 0,0 0 0 15,-4 2-2-15,4-2-1 0,0 6 0 0,0-6 0 16,0 6 11-16,0 2 3 16,0-2 0-16,0 6 0 15,0-7-4-15,0 7-1 0,0-3 0 0,3 8 0 0,-3-5-10 0,4-6-1 0,-1 8-1 0,4-2 0 16,-3-6-10-16,3 2-1 0,0-2-1 0,0 0 0 16,0-12-27-16,0 0-12 0,3 0 0 0,4 6 1 15,0 0 11-15,0-6 14 0,4-6-3 0,0 6-1 16,-1 0-10-16,1-6 0 0,-1 6 0 0,4-6 0 15,1 0 0-15,-1-6 0 0,0 1 0 0,-4 2 0 16,4-3 0-16,-3-6 0 0,0 4 0 0,-4 2 0 16,0 6 0-16,3-6 0 0,-6 6 0 0,3 1 0 15,-4-1-9-15,1 0-7 0,-4 6-2 0,0 0 0 16,0 0-22-16,0 0-5 0,4 0-1 0,-4 0 0 16,0 0 37-16,0 0 9 0,0 0 0 0,0 0 0 15,0 0 0-15,0 0 9 0,0 0-1 0,-4 6-8 16,0 0 0-16,1 5 0 0,3-5-10 0,0 6 10 15,3-3-9-15,1 3 9 0,0 5 0 0,-1-5 0 16,4 0 0-16,0-6 0 0,0 2 0 0,0 4 0 16,4-6-9-16,-1 0 9 0,1 6 0 0,0-6-9 15,3-1-131-15,-4-2-25 0</inkml:trace>
  <inkml:trace contextRef="#ctx0" brushRef="#br0" timeOffset="31562.523">11218 5118 1523 0,'-7'11'32'0,"7"-11"7"16,0 12-31-16,-3-6-8 0,3 0 0 0,0 3 0 15,0-3 44-15,0-6 8 0,0 11 2 0,0-11 0 16,0 6-2-16,0-6 0 0,3 6 0 0,-3-6 0 16,0 0-24-16,0 0-6 0,0 0-1 0,7-6 0 15,-7 6-10-15,7 0-3 0,-7 0 0 0,0 0 0 16,4 0-8-16,3 0 0 0,-7 0 0 0,0 0 8 15,0 0-25-15,0 0-6 0,0 0-1 0,0 0 0 16,0 0-38-16,0 0-8 0,0 0-2 0,0 0 0 16,0 0 11-16,0 0 1 0,-7 6 1 0,-4 0 0 15,4-6 46-15,-3 6 13 0,-1-6 0 0,4 6 0 16,-4-6 8-16,4 3 10 0,0 0 2 0,0-3 0 16,0 5 28-16,-3-5 7 0,3-5 1 0,-4 5 0 15,7 0-6-15,-3 0-1 0,7 0 0 0,-7 0 0 16,7 0-34-16,-3 8-7 0,-1 4-8 0,1-6 11 15,3-6-11-15,0 6 8 0,0 0-8 0,3 0 8 16,1 5 0-16,-1-2 0 0,4 3 0 0,-3 0 0 0,3 5 10 0,0-11 2 16,0 6 0-16,0 0 0 0,0 2-20 0,4-2-11 15,-1-6 2-15,5 0 0 0,-5 0 9 0,4 3-10 0,0 0 10 0,4-1-10 32,0-8-26-32,-1 0-6 0,1 0-1 0,0-8 0 0,-1-4-37 0,1 0-7 15,3 0-1-15</inkml:trace>
  <inkml:trace contextRef="#ctx0" brushRef="#br0" timeOffset="31907.492">11628 4568 1196 0,'-8'-12'24'0,"8"12"8"16,-3 0-32-16,-1 0 0 0,1 12 0 0,-1 0 0 15,4-4 25-15,0 7-1 0,4 6 0 0,-1 2 0 16,1 4 31-16,-1 2 5 0,5 3 2 0,-5-2 0 16,1 8-17-16,-1-9-3 0,1 4-1 0,-1 2 0 15,-3-3-22-15,4 4-5 0,-1 2-1 0,1 0 0 0,-4 3-1 0,0-8 0 0,3 8 0 16,-3 3 0-16,0-12 1 0,0-8 0 0,0 8 0 15,-3-14 0-15,3 5-13 0,0-8 0 0,0 2 0 0,0-5 0 16,0 0 0-16,0-6 0 0,0 3 0 16,0-9 0-16,0 0 0 0,0 0 0 15,0 0 0-15,0 0 0 0,0 0 0 0,0 0 0 0,0 0 0 16</inkml:trace>
  <inkml:trace contextRef="#ctx0" brushRef="#br0" timeOffset="32474.569">11910 5223 1416 0,'-7'6'29'0,"3"-6"8"16,1 0-29-16,3 0-8 0,-4 0 0 0,4 6 0 15,-3-6 48-15,-1 6 8 0,1-6 1 0,3 6 1 16,-4-6 5-16,4 0 1 0,0 0 0 0,0 0 0 0,0 0-6 0,0 0-1 0,0 0 0 0,-7 0 0 16,3 0-33-16,1 0-6 0,-1 6-2 0,-3-6 0 15,4 6-16-15,-1-6 10 0,1 11-10 0,-1-8 8 16,1 6-8-16,-1 6 0 0,1-3 0 0,-1 5 0 15,1-8 0-15,-1 0 0 0,1 6 0 0,3-4 0 16,-4-5 0 0,4 6 0-16,0-6 0 0,0 0 0 15,0 3 0-15,0-6 0 0,0-1 0 0,4 4 0 0,-1-6 0 0,-3 0 0 0,7 0 9 0,0 0-9 16,-3 0 11-16,3 0-3 0,0-6 0 0,0 4 0 16,0-7-8-16,0 3 0 0,0 3 0 0,0-9 8 15,0 6-8-15,0 0-9 0,4-5 9 0,-4 2-13 16,-4 0 1-16,4 3 1 0,-3-3 0 0,-1 3 0 15,1 6-17-15,0-11-3 16,-1 11-1-16,-3 0 0 0,0 0 6 0,0 0 1 0,0 0 0 16,0 0 0-16,0 0 1 0,0 0 1 0,0 0 0 0,4 6 0 15,-4 5 12-15,0-2 3 0,0 0 0 0,-4 11 0 16,4-8 19-16,0 0 4 0,0 3 1 0,0 2 0 16,0 1 2-16,0-6 1 0,4 5 0 0,-4-2 0 15,0-3-3-15,0 0 0 0,3-7 0 0,1 4 0 16,-4-9 1-16,0 0 0 0,3 0 0 0,4 0 0 15,0-3-9-15,0-3-8 0,0 1 12 0</inkml:trace>
  <inkml:trace contextRef="#ctx0" brushRef="#br0" timeOffset="32988.788">12315 5247 1158 0,'0'0'24'0,"0"0"6"0,0 0-30 0,0 0 0 0,0 0 0 16,0 0 0-16,0 0 84 0,-7 0 12 0,0 0 1 0,0 0 1 15,-3 6-24-15,3 0-5 0,-4 0-1 0,1-1 0 16,2 1-25-16,1 0-6 0,0-3-1 0,-3 3 0 15,3 0-25-15,0 0-11 0,0 0 8 0,3 5-8 16,-3-5 0-16,3 0 0 0,1 0 0 0,-1 0 0 16,1 3 8-16,-1 2-8 0,4-5 8 0,-3 6-8 15,3-6 12-15,-4 0-4 0,4 0 0 0,0 3 0 16,0 2 4-16,0-5 0 0,0-6 0 0,4 0 0 16,-4 0 3-16,0 0 1 0,0 0 0 0,0 0 0 15,0 0-7-15,3 0-1 0,-3 0 0 0,7 6 0 16,-3-6 4-16,3 0 0 0,0 6 0 0,-3 0 0 15,3-6-12-15,0 6-16 0,0-6 4 0,0 0 1 16,-4 6 11-16,4-6 0 0,0 3-9 0,1-3 9 16,-5 3-8-16,1-1 8 0,-1 1-10 0,1 3 10 15,-1 3 0-15,-3-3-9 0,0 0 9 0,0 6 0 16,0-7 0-16,0 1 0 0,0-6 0 0,0 6 0 16,-3 0 0-16,-1 3 0 0,1-3 0 0,-1 6 0 15,1-7 8-15,-5 7-8 0,1-6 8 0,4-3-8 16,3-3 9-16,-7 0-9 0,-4 3 12 0,4-3-12 15,0-3-31-15,0 0-13 0,0 3-2 0,0-6-1 16,0 6-18-16,0-6-4 0,0 0-1 0</inkml:trace>
  <inkml:trace contextRef="#ctx0" brushRef="#br0" timeOffset="33573.456">12640 5276 1196 0,'0'0'24'0,"0"0"8"15,0 0-32-15,0 0 0 0,0 0 0 0,0 0 0 16,0 0 76-16,0 0 10 0,-7 6 2 0,0 3 0 16,-4-3-40-16,1 6-7 0,-1-1-1 0,-3 1-1 15,0 0-28-15,0-3-11 0,0 8 8 0,3-5-8 16,-3 0 25-16,3-3 0 0,1 8 0 0,-1-11 0 0,1 6 8 0,-1 0 2 15,8-3 0-15,-4-4 0 0,3 1-27 0,4-6-8 0,0 0 0 0,0 0 0 16,0 0 0-16,0 6 0 0,0-6 0 0,0 6 0 16,0-6 0-16,4 6 8 0,-1-6-8 0,4 0 10 15,0 0-10-15,-3 0 0 0,6 0 0 0,-3 0 0 16,0-6 0-16,0 6 0 0,4 0 0 0,-4 0 0 16,0 0 0-16,0 0 0 0,0 6 0 0,0 0 0 15,0-6 0 1,0 0 0-16,0 6 0 0,-3 0 0 15,3-1 0-15,-3 1 0 0,-4 3-10 0,3-3 10 0,-3 6 0 0,0-6 0 0,4 0 0 0,-4 5 0 16,0-5 0-16,-4 0 0 0,4 3 0 0,-3 3 0 16,-1-1 0-16,1-5 0 0,-1 6 0 0,-3-6 10 15,3 0 5-15,-3 0 1 0,7-6 0 0,-7 6 0 16,7-6-5-16,0 0-1 0,0 0 0 0,-10 3 0 16,3-3-29-16,0 0-5 0,0-3-2 0,0 0 0 15,-1 0-126-15,5 0-26 0</inkml:trace>
  <inkml:trace contextRef="#ctx0" brushRef="#br0" timeOffset="34123.368">12799 5409 1364 0,'0'0'57'0,"0"0"-45"15,0 0 101-15,0 0 21 0,0 0 4 0,0 0 1 16,0 0-59-16,0 5-12 0,0-5-3 0,0 6 0 16,0 0-52-16,0 6-13 0,0-6 0 0,3 0 0 15,-3-6 9-15,4 9-1 0,3-9 0 0,-7 0 0 16,3 3-8-16,1-1 8 0,3 1-8 0,-3 0 8 15,3-3 0-15,0-3 0 0,0 3 0 0,0-5 0 16,0 2-8-16,-4 0 0 0,4-3 0 0,0 0 0 16,0 0 0-16,1 6 0 0,-1-6 0 0,-4 0 0 15,1 6 0-15,-1-6 0 0,1 0 0 0,-4 6 0 16,0-2-15-16,0 2-5 0,0 0 0 0,0 0-1 16,0 0-28-16,0 0-6 0,3-3-1 0,-3 3 0 15,-3-9-32-15,3 3-6 0,-4 0-2 0,4 6 0 16,0 0 16-16,0 0 2 0,0 0 1 0,-7 0 0 15,-3 0 44-15,-1 6 9 0,4-6 1 0,-4 0 1 16,1 3 37-16,3 3 7 0,-4 3 2 0,4-1 0 16,0-2 19-16,-4 6 4 0,4 0 1 0,0 2 0 15,0 4 9-15,0-6 3 0,4 11 0 0,-4-11 0 16,0 9-26-16,3-4-5 0,1-5-1 0,3 0 0 16,0 8 0-16,0-8 0 0,0 0 0 0,3-3 0 15,1 0-6-15,-1-1-2 0,-3-8 0 0,4 12 0 16,3-6-6-16,0 0-2 0,3 0 0 0,-3 0 0 15,0-6 14-15,0 0 2 0,1 6 1 0,-1-6 0 0,0 0-21 0,0 0-8 16,3 0 0-16,-3-6 9 16,4 6-129-16,3 0-27 0,-3-12-5 0</inkml:trace>
  <inkml:trace contextRef="#ctx0" brushRef="#br0" timeOffset="35013.807">13758 5476 1482 0,'0'0'62'16,"-3"0"-50"-16,-4 0 59 0,0-3 11 0,0 0 2 0,0 0 1 15,0 0-40-15,-1-2-8 0,1-4-1 0,0 3-1 16,0 0-27-16,0 0-8 0,0 0 0 0,0 0 0 15,0 0 0-15,0 1 0 0,0-1 0 0,-4 6 0 16,1 6 0-16,-1-3 0 0,1 5-10 0,-4-2 10 16,3 6-12-16,0 0 12 0,1 5-12 0,-4 4 12 15,3-3 0-15,4-4 0 0,-4 4 0 0,4 0 0 16,0-1-8-16,0-2 8 0,0 8 0 16,4-11 0-16,3 0 0 0,3 0 15 0,4-3-3 0,0-4 0 15,0 1 11-15,4-6 1 0,0 0 1 0,3 0 0 16,0-9-9-16,3 1-3 0,5-7 0 0,2-3 0 15,-3 1-5-15,1-4 0 0,6 3-8 0,-3-11 12 16,-1 3-4-16,1-4 0 0,0-2-8 0,-1-3 12 16,-3 2-12-16,4-5 11 0,0 3-11 0,-4 2 10 15,-3-2-10-15,-1-3 8 0,1 3-8 0,-7 2 8 16,-1 1-8-16,-6 3-11 0,-1 5 3 0,-3-2 0 16,-3 8-16-16,-4-6-4 0,0 10 0 0,-4-4 0 15,0 0 2-15,1 1 0 0,-1 2 0 0,-3-3 0 16,0 7 10-16,-4 5 1 0,1 0 1 0,3 0 0 15,-1 6 4-15,5 3 1 0,-1 0 0 0,4 3 0 0,0 6-7 16,0-1 0-16,0 7-1 0,4-3 0 16,-1 2 8-16,1 13 9 0,3-4-13 0,-4 4 5 0,4 2 8 15,-4 3 0-15,1-2 0 0,3 5 0 0,0 3 12 16,-4-9-3-16,8 9 0 0,-4-8 0 0,0 2-9 16,3 3 10-16,-3-5-10 0,4 2 10 0,-4-9 4 15,0 10 1-15,0-10 0 0,0 3 0 16,0-2-1-16,-4-4 0 0,4 1 0 0,0-6 0 0,-3-4 0 15,3-8 0-15,0-6 0 0,0 0 0 0,0 0-14 0,0 6 11 0,0 0-11 16,0-6 10-16,0 0-10 0,7 6-17 0,-3-6 4 16,3 0 1-1,0-6-52-15,3 6-9 0,-3-6-3 0</inkml:trace>
  <inkml:trace contextRef="#ctx0" brushRef="#br0" timeOffset="35524.568">13949 5470 1384 0,'0'0'39'0,"0"0"9"16,0 0-38-16,0 0-10 0,0 0 0 0,0 0 0 15,0 0 108-15,0 0 20 0,0 0 4 0,0 0 1 16,0 0-89-16,0 0-17 0,0 12-4 0,0-6-1 15,0 0-4-15,3 6-1 0,-3-12 0 0,0 5 0 16,4 1 3-16,-1-3 0 0,4 3 0 0,-3-3 0 16,3 3-20-16,0-3 0 0,0 3 0 0,4 0 0 15,-4-6 0-15,3 0 0 0,1 0 0 0,0-6 0 16,-1 6 13-16,1 0-1 0,-1-6 0 0,1 3 0 16,-1-3-12-16,-2 3 9 0,2-6-9 0,1 3 8 0,-4 1-8 0,0-7 0 0,3 0 9 15,-6 3-9-15,-1 0 0 0,1 1-8 16,-4-4 0-16,0 6 0 0,-4-6-19 15,1 6-3-15,-1-5-1 0,1-1 0 0,-4 9-5 16,-4-3 0-16,1 0-1 0,-1 6 0 0,-3-6-3 16,3 6 0-16,1-6 0 0,-4 6 0 0,0 6 15 0,-1-6 2 15,1 6 1-15,0 0 0 0,4 0 22 16,-4 3 0-16,3 8 0 0,0-5 0 16,1 6 0-16,3-1 13 0,-4 4-1 0,1-3-1 0,2-1 4 0,5 4 1 0,-1-4 0 15,-3 1 0-15,7-6 0 0,0 8 0 0,0-8 0 0,4 0 0 16,-1-3 0-16,1 0 0 0,3-4 0 0,0-2 0 15,0 3-32-15,0 0-5 0,4 0-2 0,-4 0 0 16,3 0 48-16,5 0 10 0,-5-6 1 0,4 0 1 16,0 6-29-16,0-6-8 0,1 3 0 0,2-1 0 15,-3-2-28-15,4 0-8 0,0-2 0 0</inkml:trace>
  <inkml:trace contextRef="#ctx0" brushRef="#br0" timeOffset="36258.958">15042 5068 1044 0,'-3'-12'21'0,"-1"0"7"16,1 0-28-16,-1 3 0 0,1-2 0 0,-1-1 0 16,1 6 87-16,-1-6 12 0,1 1 2 0,-1 2 1 15,-3 3-26-15,4 0-6 0,-1 0-1 0,-3-6 0 16,3 6-38-16,1 1-8 0,3-7-2 0,-4 3 0 0,-3 3-1 0,0-6-1 0,0 6 0 16,-3 1 0-16,-1-1-19 0,0 0 0 0,1 6 0 15,-1-6 0-15,-3 6 0 0,4-3 0 0,-1 6 0 16,0 3 0-16,1-6 0 0,-1 6-11 15,4 5 2-15,0-5 0 0,-3 12-1 0,3-6 0 0,0 8 0 0,-1-2 0 16,1 3 10 0,4 2 0-16,-4 6 0 0,3-2 8 0,-3 8-8 15,4-8 0-15,-4 8 0 0,3 3 0 0,4-3 8 16,-3-2 4-16,3-1 1 0,0 3 0 0,3-8 7 16,-3 8 0-16,4-8 1 0,-1 2 0 0,1 0-1 0,3-2 0 0,0 5 0 15,-4-2 0-15,4-7-6 0,-3-5-2 0,-1 2 0 16,1-8 0-16,0 3-12 0,-1-1 11 0,1 1-11 0,-1-3 10 15,1 0-10-15,-4-6 0 0,0-6-10 0,0 0 10 16,0 0-52-16,0 0-4 0,0 0 0 0,0 0-1 16,0 0-55-16,0 0-12 0</inkml:trace>
  <inkml:trace contextRef="#ctx0" brushRef="#br0" timeOffset="36597.297">14573 5467 1288 0,'0'0'27'0,"4"0"5"0,3 0-32 0,3 0 0 0,1 0 0 0,0 0 0 16,-1 3 80-16,4-3 10 16,0 3 2-16,0 0 0 0,1-3-45 0,2 6-9 0,-3-6-2 0,0 0 0 15,4 0-20-15,0 0-5 0,-4 6-1 0,4-6 0 16,-1 0-10-16,-3 0 0 0,4 6 9 0,0-6-9 16,-4 0 0-16,0 0-10 0,3 0 1 0,-3 6 0 15,-3 0-55-15,0-6-10 0,-1 0-2 0,1 5-1 16,-1 1-34-16,5-6-6 0,-1 6-2 0</inkml:trace>
  <inkml:trace contextRef="#ctx0" brushRef="#br0" timeOffset="37117.749">14979 5579 1384 0,'0'0'39'0,"0"0"9"0,0 0-38 0,0 0-10 16,0 0 0-16,3 6 0 16,-3-6 53-16,4 12 9 0,0-3 2 0,-4 2 0 0,3-5-33 0,-3-6-7 15,7 6 0-15,-3 0-1 0,-1 3 13 0,1-3 4 0,-1 2 0 0,-3-8 0 16,0 9-25-16,0-9-5 0,0 0-1 0,4 6 0 15,-4 6 9-15,0-6 2 0,0 6 0 0,0-7 0 16,0 1-6-16,0 0-1 0,0-6 0 0,0 0 0 16,0 0-13-16,0 0 9 0,0 0-9 0,0 0 8 15,0 0-8-15,0 0 0 0,0 0 0 0,0 0 0 16,0 0 25-16,0 0 3 0,0 0 1 0,0 0 0 16,3-6-29-16,1-2 0 0,-1-1 0 0,1-3 0 15,-1 0 0-15,1 6 0 0,-4-3 0 16,3 4 0-16,-3-4 0 0,-3 0 0 0,3-3 0 0,0 6 0 15,-4-5 0-15,4 5 0 0,0-3 0 0,-3 3 0 16,3 0 0-16,-4-6 0 0,4 6 0 0,-3-11 0 16,3 5 0-16,0 0 0 0,0 3 0 0,0-8 0 15,3 11 0-15,1-9 0 0,3 6-9 0,0 1 9 16,-3 2-10-16,3 0 10 0,0 0-10 0,0 0 10 16,0 0-17-16,0 6 2 0,0 0 1 0,3 0 0 15,1 0-5-15,0 6-1 0,-1 0 0 0,1 0 0 16,-1 0-9-16,1 3-3 0,-1-1 0 0,1 7 0 15,-4-3-12-15,0 0-2 0,0-1-1 0,-3-2 0 16,3 0-115-16,-4 0-23 0</inkml:trace>
  <inkml:trace contextRef="#ctx0" brushRef="#br0" timeOffset="37639.956">15339 5617 1166 0,'-4'0'49'0,"4"-6"-39"15,-3 1 34-15,-1-4 6 0,4 0 2 0,-3 3 0 16,-1 3-9-16,1-3-2 0,-1 0 0 0,1 0 0 16,3 6 10-16,-4-5 1 0,1-1 1 0,3 6 0 15,-8-6-22-15,8 6-5 0,-7-6-1 0,7 6 0 16,-7 6-15-16,0 0-10 0,0 0 12 0,0 5-12 15,0-5 0-15,0 9-22 0,0 3 3 0,0-7 1 16,0 1 18-16,3 0 16 0,1-3-4 0,-4-1 0 16,3 1-4-16,-3 9-8 0,4-6 11 0,-1 2-11 15,4-5 11-15,-3 0-11 0,3 3 10 0,0-6-10 16,0-6 20-16,3 0-1 0,-3 0-1 0,0 0 0 16,7 6-2-16,-7-6 0 0,7 0 0 0,4 0 0 15,-1-6-7-15,1 6-1 0,0-6-8 0,-1-6 12 16,1 6-12-16,3-3 8 0,-4 3-8 0,1 1 0 15,0 5 8-15,-1 0-8 0,-3 0 0 0,0-6 0 16,0 6 0-16,0 0-13 0,0-6 1 0,-3 0 0 16,0 6 2-16,-4 0 1 0,0 0 0 0,0 0 0 15,0 0 9-15,0 0-13 0,0 0 5 0,0 0 8 16,0 0 0-16,0 0 0 0,0 0 0 0,-11 0 0 16,11 0 12-16,0 0-4 0,0 0 0 0,0 0 0 0,0 0-8 15,-4 12 0-15,4-12-10 0,0 0 10 0,0 0-12 0,0 0 12 0,0 0-13 16,0 0 5-16,0 0 8 0,0 0-8 0,4 0 8 15,3 6-8-15,0-3-12 0,0 2-3 0,-3 1 0 0,3 0 0 16,-4 0 23-16,1 6 0 0,-4-12 0 0,3 0 0 16,-3 0-18-16,0 0 1 0,0 0 0 0</inkml:trace>
  <inkml:trace contextRef="#ctx0" brushRef="#br0" timeOffset="38182.126">15498 5647 1165 0,'0'0'24'0,"0"0"7"0,0 0-31 0,0 0 0 0,0 0 0 0,0 0 0 16,0 0 72-16,0 0 8 0,0 0 1 0,0 0 1 15,0 0-13-15,0 0-2 0,0 0-1 0,0 0 0 16,0 0-11-16,-4 6-3 0,4-1 0 0,0 4 0 16,0-3-16-16,-4 6-4 0,1 0-1 0,-1-6 0 15,4 2-20-15,-3 4-11 0,3-6 12 0,-4 6-12 16,1 0 46-16,3-7 2 0,0-5 1 0,0 0 0 0,0 0-33 0,0 0-6 0,0 0-2 16,0 0 0-16,0 0 0 0,0 0-8 0,0 0 12 0,0 0-4 15,0 0-8-15,0 0 0 0,0 0 0 16,0 0 0-16,3 0 0 0,1-11 0 0,3 5 0 15,0 6 0 1,-3-12 0-16,3 3 0 0,-4 0 0 0,4 4 0 16,0 2 16-16,-3-3 0 0,3 6 1 0,0-12 0 0,-4 12-17 0,4-12 0 0,1 6 0 15,-1-3 0-15,-4 4 0 0,4-4 0 0,-3 0 0 0,-1 9-9 16,1-6 9-16,-4 6 0 0,7 0 10 0,-7 0-10 16,0 0 0-16,0 0-20 0,3 0 4 0,-3 0 0 15,7 0 4-15,0 6 0 0,0 0 1 0,-3 0 0 16,0 3 11-16,3 2-10 0,-4 1 10 0,1-6-10 15,-1 6 10-15,-3-12 0 0,0 0 0 16,0 6 0-16,4 2 12 0,-8 1-1 0,4 0-1 0,0 3 0 16,0-6 6-1,0-6 0-15,0 0 1 0,0 0 0 0,0 0-9 0,0 0-8 0,0 0 9 0,0 0-9 16,0 0-16 0,0 0-8-16,0 0-3 0,0 0 0 0,7 0-153 0,-3-6-30 0</inkml:trace>
  <inkml:trace contextRef="#ctx0" brushRef="#br0" timeOffset="38663.872">15907 5644 1026 0,'0'0'28'0,"0"0"8"0,0 0-28 0,0 0-8 0,0 0 0 0,0 0 0 15,0 0 88-15,0 0 16 0,0 0 3 0,0 0 1 16,0 0 16-16,0 0 3 0,0 0 1 0,0 0 0 16,0 0-39-16,-7 3-7 0,7-3-2 0,0 0 0 15,-7 3-27-15,7-3-5 0,-7 0-2 16,0 3 0-16,-1-3-22 0,8 0-5 15,-7 0-1-15,-3 3 0 0,10-3-18 0,-7 0 0 0,0 2 0 0,0-2 0 16,7 0 0-16,-7 9 0 0,0-9 0 0,7 0 0 16,0 0 0-16,-7 6 0 0,7-6 0 0,-8 0 0 15,1 6 10-15,0 0 8 0,4 6 2 0,-1-6 0 16,1-1-68-16,-4 1-12 0,7 3-4 0,-4-3 0 16,1 6 83-16,-1-6 16 0,4 0 3 0,-3-1 1 15,3 4-39-15,0-3 0 0,0 6 0 0,0-6 0 16,0-6 8-16,0 0 0 0,0 0 0 0,7 6 0 15,-4-6 8-15,1 0 3 0,3 0 0 0,3 6 0 16,1-6-30-16,0 5-5 0,3-5-2 0,0 6 0 16,3-6-22-16,-3 6-5 0,1-6-1 0,2 0 0 15,1-6-14-15,-4 6-4 0,4-6 0 0,-4 6 0 16,0-5-102-16,3 5-21 0,-2-6-4 0</inkml:trace>
  <inkml:trace contextRef="#ctx0" brushRef="#br0" timeOffset="38996.994">15903 5958 1337 0,'-3'6'28'0,"-4"6"6"0,3-6-34 0,4 6 0 0,-3-7 0 0,-1 1 0 16,4 0 58-16,-3 6 5 0,-1-3 1 0,0 3 0 15,4-7 0-15,-3 7 0 0,-1-6 0 0,1 6 0 16,-1-9-37-16,1 6-7 0,-1-3-2 0,4-6 0 15,-7 2-18-15,0-2 10 0,0 0-10 0,0-2 8 16,-3-7-44-16,-1 0-8 0,0-3-3 0</inkml:trace>
  <inkml:trace contextRef="#ctx0" brushRef="#br0" timeOffset="39724.058">16319 5679 1258 0,'0'0'36'0,"-3"-12"7"15,-4 12-35-15,3-6-8 0,-3 6 0 0,4 0 0 16,-1 0 64-16,1 6 12 0,3-6 1 0,-4 0 1 16,1 0-2-16,-1 6 0 0,4-6 0 0,-3 0 0 15,3 0-25-15,0 0-6 0,0 0-1 0,-4 0 0 16,-3 0-28-16,4 6-7 0,-1-6-1 0,0 6 0 16,-3 6-8-16,4-12-14 0,-1 6 3 0,1-1 1 15,-1 4 10-15,1 3 0 0,-1 6-9 0,1-7 9 16,3-5 0-16,-4 6 0 0,4 3 0 0,0-3 0 0,0-1 0 15,0-5 0-15,4 0 0 0,-4-6 0 16,3 0 0-16,-3 0 0 0,4 9 10 0,3-6-10 16,0 3 12-16,0 3-12 0,4-9 12 0,-1 5-12 15,-3-5 24-15,0-5-3 0,0-4 0 0,0 3 0 0,0 3-21 0,0-6 0 16,0 9 0-16,1-6 0 0,-1 0-14 0,0-5-7 0,-4 11-2 16,4-12 0-16,-3 6 23 0,3-3 0 0,-4 3 0 0,1 0 0 15,-1 0 0-15,-3 6 0 0,4-5 0 0,-4 5 0 16,0-6 0-16,0 6 0 0,3-6 0 0,-3 6 0 15,0 0 0-15,0 0 0 0,0 0 0 0,0 0 0 16,0 0 0-16,0 0-16 0,0 6 4 0,4 0 1 16,-4-1 11-16,-4 4 0 0,4-3 8 0,-3 6-8 15,3 0 24-15,0-6 1 0,0 5 0 0,-4-5 0 16,4 6-17-16,0 0-8 0,-3-3 0 0,3 2 8 16,0-5-8-16,3 6 0 0,-3-6 0 0,7 0 0 15,-3-3 0-15,0 0 13 0,3-3-3 0,0 0-1 16,0 2-30-16,3-2-7 0,1 0 0 15,-1 0-1-15,1 0-149 0,0 0-30 0</inkml:trace>
  <inkml:trace contextRef="#ctx0" brushRef="#br0" timeOffset="40013.648">16623 5820 1288 0,'0'6'27'0,"-4"6"5"0,4-6-32 0,0-6 0 0,0 9 0 0,-3-4 0 15,3-5 84-15,0 6 9 0,0-6 3 16,0 0 0-16,0 6-51 0,0 6-9 15,0-12-3-15,3 6 0 0,-3-6-33 0,4 6 0 0,-4-6-15 0,3 3 5 16,4 0-11-16,-7-3-3 0,4 2 0 0,3 1 0 31,-3 0-137-31,-4-3-28 0</inkml:trace>
  <inkml:trace contextRef="#ctx0" brushRef="#br0" timeOffset="40224.982">16612 5532 1698 0,'0'0'48'16,"-3"3"11"-16,-4 0-47 0,7-3-12 0,-4 6 0 0,-3 0 0 15,7-6 37-15,0 0 6 0,-3 6 1 0,3-6 0 16,0 0-22-16,0 0-4 0,0 0-1 0,0 0 0 15,0 0-113-15,0 0-24 0,7-6-4 0</inkml:trace>
  <inkml:trace contextRef="#ctx0" brushRef="#br0" timeOffset="40758.472">16880 5729 1698 0,'0'0'72'16,"0"0"-58"-1,0 0 91-15,0 0 19 0,0 0 3 0,0 0 1 16,0 0-55-16,0 0-10 0,0 0-3 0,0 0 0 15,0 0-48-15,0 0-12 0,0 0 0 0,0 0 0 16,0 0 0-16,0 0 0 0,-10 0 0 0,10 0 0 16,-14 12-13-16,7-12 4 0,-4 12 1 0,4-7 0 15,0 1-14-15,0 6-2 0,3 3-1 0,1-3 0 16,-1-7 10-16,1 7 3 0,-1 0 0 0,1-3 0 16,-1 3 12-16,4-7-9 0,0 1 9 0,4 0-8 15,-4 6 8-15,0-6 0 0,3-6 0 0,-3 0 0 16,4 6 16-16,-1-6-2 0,1 0 0 0,-1 0 0 15,4 0 11-15,4 0 3 0,-4 0 0 0,4-6 0 16,-4 6-17-16,3-6-3 0,1 6-8 0,-4-12 12 16,4 12-12-16,-4 0 0 0,0-6 0 0,0 6 0 0,3 0 0 15,-3 0 0-15,0 0 0 0,0 0 0 16,-3 0 0-16,3 6 0 0,-3-6 0 0,3 0 0 16,-4 12 0-16,4-12-8 0,0 6-1 0,-3 3 0 15,-1-4 9-15,1 7 0 0,-4-6 0 0,0 6 0 16,0 0 0-16,-4-6 0 0,1 5 0 0,-1 4 0 0,4-3 0 0,-7-1 0 0,4-5 0 15,-1 9 0-15,1-6 0 0,-4 0 12 0,3 2-4 0,-3-5 0 16,3 0-8-16,1-6-13 0,3 0 3 16,-4 0 1-16,-3 0-190 0,4-6-37 0</inkml:trace>
  <inkml:trace contextRef="#ctx0" brushRef="#br0" timeOffset="41243.055">17332 5085 1280 0,'0'0'36'0,"-4"3"8"0,-3 3-35 0,4 0-9 0,-1 0 0 0,1 0 0 16,-1 0 80-16,1 5 13 0,-1-5 3 0,1 6 1 15,-1-3-31-15,1 3-6 0,3 5-2 0,-4-5 0 16,4 3-32-16,0 8-6 0,0-5-2 0,0 2 0 16,0 4 7-16,0 5 2 0,0-2 0 0,0 2 0 15,0 3 1-15,0-2 0 0,0-1 0 0,0 4 0 16,0-7-20-16,-3 9-8 0,-1-5 8 0,4-4-8 15,-3 1-20-15,3-10-8 0,0 1-3 0,0 0 0 16,0-4 14-16,0 4 2 0,3 0 1 0</inkml:trace>
  <inkml:trace contextRef="#ctx0" brushRef="#br0" timeOffset="41499.831">17403 6061 1972 0,'0'0'41'0,"0"0"9"0,0 0-40 15,0 0-10-15,0 0 0 0,0 0 0 0,0 0 0 16,-4 12 0-16,4-12 0 0,-4 6 8 16,4-6-91-16,0 0-18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1-09T19:29:34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35 9808 0 0,'0'0'200'0'0,"0"0"56"0"0,0 0-256 0 0,0 0 0 0 0,0 0 0 0 0,0-7 0 0 0,0-2 384 0 0,4 2 32 0 0,1-5 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1-09T19:29:39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35 11520 0 0,'-22'-19'240'0'0,"18"11"48"0"0,4 8-224 0 0,-7-3-64 0 0,7 3 0 0 0,-13-5 0 0 0,13 5-800 0 0,-9 0-160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1-09T19:29:39.8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 11272 0 0,'-8'110'1094'0'0,"-1"25"1297"0"0,4 87-314 0 0,5 23-1528 0 0,5-210-1433 0 0,-5-27 377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1-09T19:31:06.8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8752 0 0,'0'0'368'0'0,"0"0"-296"0"0,0 0-72 0 0,0 0 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1-09T19:32:59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70 89 13904 0 0,'-4'-19'304'0'0,"4"11"64"0"0,-4-7 16 0 0,-1 3 8 0 0,1 1-312 0 0,-5-1-80 0 0,5 5 0 0 0,-5 3 0 0 0,0 4-472 0 0,1 0-104 0 0,-5 0-32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1-09T19:33:11.9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 0 11976 0 0,'0'0'256'0'0,"0"0"64"0"0,0 0 0 0 0,-9 7 32 0 0,0-2-288 0 0,5 2-64 0 0,-5 0 0 0 0,1 0-3536 0 0,3 2-720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09T16:09:10.14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8">
        <inkml:traceFormat>
          <inkml:channel name="X" type="integer" max="192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67.36842" units="1/cm"/>
          <inkml:channelProperty channel="Y" name="resolution" value="67.41573" units="1/cm"/>
          <inkml:channelProperty channel="T" name="resolution" value="1" units="1/dev"/>
        </inkml:channelProperties>
      </inkml:inkSource>
      <inkml:timestamp xml:id="ts1" timeString="2025-01-09T16:09:41.170"/>
    </inkml:context>
  </inkml:definitions>
  <inkml:trace contextRef="#ctx0" brushRef="#br0">5817 12832 597 0,'0'0'16'0,"0"0"5"16,0 0-21-16,0 0 0 0,-3 0 0 0,3 0 0 15,0 0 56-15,0 0 6 0,0 0 2 0,0 0 0 16,0 0-24-16,-4-12-5 0,4 0-1 0,-3 6 0 0,3 6 2 16,0 0 1-16,0 0 0 0,0 0 0 0,0 0-37 0,0 0 0 0,0 0-9 0,0 0 9 15,-4 6 44-15,4-6 16 0,-3 9 3 0,-1 0 1 31,4 11-103-31,0 1-20 0,4 11-4 0,-4-8-1 0,3 2 52 16,1-8 12-16,3-6 0 0,-4-4 0 16,4-5 0-16,4-6 0 0,0-5 0 0,-1 2 0 0,-3 3 22 15,4 6 7-15,-1 3 2 0,4-3 0 0,-3-1 2 0,-7-2 1 0,6 0 0 0,-3 6 0 16,4 6-2-16,-4 3 0 0,0-3 0 0,3-9 0 16,-2-3 0-16,2 0-1 0,1 0 0 0,3-3 0 15,3 3-31-15,-6 0 0 0,0 0 0 0,3-6 0 16,0 0 0-16,3 0 0 0,-2 6 0 0,-1 0 0 15,3 6 0-15,5-6 0 0,-8 0 0 0,7 0 0 16,3 6 24-16,5 0-2 0,6-1 0 0,-7 1 0 16,4-3-35-16,-4 0-7 0,4-6-2 0,-4 6 0 15,0 0 36-15,4 3 7 0,0 3 2 0,-7 6 0 16,6-10-37-16,-2 1-7 0,-1-3-2 0,4 3 0 16,-4 0 23-16,0-3 0 0,0 9 0 0,4-6 0 0,-11-6 13 15,7 3 7-15,1-1 2 0,-5 1 0 0,1-3-22 0,0 6-20 16,-1 0 4-16,1 0 1 15,-4-3-45-15,0 0-8 0,-3 0-3 0,0 6 0 16,3-3 6-16,-4-3 1 0,1 2 0 0,0 1 0 0</inkml:trace>
  <inkml:trace contextRef="#ctx0" brushRef="#br0" timeOffset="10635.105">8625 12244 364 0,'0'-6'16'15,"4"3"-16"1,-4 0 40-16,3 0 6 0,1 0 1 0,-4 3 0 0,0 0-23 0,0 0-5 0,0 0-1 16,0 0 0-1,0 0 8-15,0 6 2 0,0 3 0 0,-4-3 0 16,1 2 29-16,-1 1 7 0,1 3 0 0,-1-6 1 15,4-6 7-15,-7 6 0 0,7-6 1 0,-7 3 0 16,7-3-38-16,-10 3-8 0,3 3-2 0,7-6 0 0,0 0 27 0,0 0 4 0,0 0 2 16,0 0 0-16,0 0-42 0,0 0-8 0,0 8-8 0,-4-5 12 15,4-3-4-15,0 0-8 0,4 9 12 0,-4-9-4 16,3 6-8-16,-3-6 0 0,0 0 0 0,4 6 0 16,-1 0 0-16,1 8-9 0,-1 7 9 0,1 0-13 15,-4-1 13-15,3 1 0 0,-3 5 0 16,0-2 0-16,4-1 0 0,-4-8 0 0,3 0 0 0,-3-4 0 15,0 1-54 1,0-3-8-16,-3 0-2 0,3-3 0 0,3 0 0 0,-3-6 0 16,0 5 0-16,4-5-435 0</inkml:trace>
  <inkml:trace contextRef="#ctx0" brushRef="#br0" timeOffset="10976.833">8498 11844 1241 0,'-10'32'25'0,"10"-32"8"0,0 0-33 0,0-3 0 0,0-3 0 0,0-2 0 16,0 2 24-16,0-3-1 0,0 3-1 0,0 6 0 16,0 0-13-16,0 0-9 0,0 12 12 0,0-12-12 15,0 0 0-15,0-6 0 0,0-6 0 0,3 0 0 31,-3 6-99-31,4 4-13 0</inkml:trace>
  <inkml:trace contextRef="#ctx0" brushRef="#br0" timeOffset="11575.46">8759 11888 1094 0,'0'0'46'0,"0"0"-37"16,0-9 44-16,4 0 9 0,0-2 2 16,-1 2 0-16,-3-3-28 0,0 12-6 0,0 0-1 15,0 0 0-15,4 6 9 0,-1 3 2 0,1 2 0 0,-1-2 0 16,-3-9-7-16,0-9-1 0,4-2 0 0,-1 11 20 31,1 8-21-31,-1 13-5 0,4 14-1 0,-3 9-13 0,3-8-2 0,0-4-1 0,0 3 0 16,-3-2-9-16,3-13 0 0,0 10 0 0,-4-13 8 15,4 4-8-15,-3 2 0 0,3-5 0 16,-4-3 8-16,4-1-8 16,-3 1 0-16,-1-3-10 0,1-3 10 0,0 5-15 0,-1 7 3 0,-3-3 1 0,0-1 0 15,4 10 11-15,-4-1-8 0,-4 4 8 0,4-1-8 16,0-8 8-16,0 2 0 0,4-5 0 0,-4-9 0 16,0 2 8-16,0-11 4 0,0 0 1 0,0 0 0 15,0 0 12-15,0 0 3 0,-4 6 0 0,1 3 0 16,3 0-10-16,-4 3-2 0,4 2 0 0,0-2 0 15,0-3-16-15,0 0 0 0,0-9 0 0,-4 11 0 16,4 1 0-16,0 0 0 0,0 3 0 0,0 2-9 16,0-5-1-16,4-3 0 0,-4 0 0 0,0-9 0 15,0 0-19-15,0 0-4 0,0-3-1 0,0 3 0 16,0 0 34-16,0 0 11 0,4 14 0 0,-4-2 0 16,0-3-35-16,0 3-8 0,3-3 0 0,-3-9-1 15,0 0-108-15,0 0-22 0</inkml:trace>
  <inkml:trace contextRef="#ctx0" brushRef="#br0" timeOffset="24295.417">10015 12429 1004 0,'0'0'28'0,"0"0"7"0,0 0-35 0,0 0 0 0,-3-3 0 0,-4-3 0 16,0 3 69-16,3-3 7 0,-3 0 2 0,4 0 0 15,3 6-17-15,-7-5-3 0,0 5-1 0,7 0 0 16,-8-9-17-16,8 9-3 0,-7-3-1 0,0 0 0 15,7 3-4-15,-7-3 0 0,0 3-1 0,7 0 0 16,-10 3 0-16,3-3 0 0,0 3 0 0,-1 3 0 16,1 0-6-16,0-1-1 0,0 7 0 0,0-3 0 15,-3 0-9-15,3 3-3 0,-4 2 0 0,-3 4 0 16,3-9 0-16,-3 5 0 0,0 7 0 0,0-9 0 16,0 0-4-16,0 2 0 0,3-2-8 0,-3 0 12 15,0 0-12-15,3-1 0 0,1-2 0 0,-1 0 0 0,4 0 0 16,0 3-16-16,0-7 1 0,0 7 1 0,0-6 14 0,3 0 0 15,-3 3 0-15,4 0 0 0,3-1 0 0,0-8 0 16,-4 12 0-16,4-6 0 0,4 3 0 0,-1 0 0 0,1 2 0 16,-1-5 0-16,4 0 0 0,1 3 0 15,-1-3 0-15,3-6 0 0,1 0 0 0,3 0 0 0,0 0 0 16,0 0 0-16,0 0 0 0,0 6 0 16,4-6 0-16,0 0 0 0,-1 0 0 15,-3-6 0-15,4-9 0 0,3-5 0 16,-7-1 9-16,4-5-9 0,-8 2 0 0,1 1 9 0,-4-4-9 0,0-2 10 0,-3-12-10 15,3 8 10-15,-7-2-2 0,3 3 0 0,-3-1 0 0,4-8 0 16,-4 3-8-16,0 6 8 0,-4-4-8 0,1 4 8 16,-4-3-8-16,3 2 0 0,-3 4 0 0,0-3 0 15,0-4-21-15,0 4 0 0,3 0 0 0,-3-4 0 16,0 4 33-16,0 8 8 0,4-8 0 0,-4 9 1 16,3-1-21-16,1 6 0 0,-1 1 0 0,1 8 0 15,3-3-17-15,-4 0-2 0,8 7 0 0,-4-4 0 16,-4 6 27-16,4 3 4 0,0-3 2 0,-4 3 0 15,4 3-14-15,-3 0-13 0,3 3 2 0,-4 2 1 0,4 4 10 16,-3 0-10-16,3 3 10 0,-4-4-10 16,4 7 10-16,0 3 0 0,-7 8 0 0,7 6 0 15,-3 4 0-15,-1-1 14 0,4-3-3 0,4 9-1 16,-1-6 2-16,1-2 0 0,-1-10 0 0,-3-2 0 16,4 5-12-16,-1 0 0 0,4 10 0 0,1-1 8 0,-1 0-8 0,0-3 0 15,0 1 0-15,3-1 0 0,-3-9 0 0,0 1 0 16,0-7 0-16,1 1 0 0,-1 0 10 0,0-7-10 15,-4 1 12-15,1-3-12 0,-1-3 0 0,1 8 0 16,-1-11 0-16,-3 3 0 0,4-3 0 0,-1 3 0 16,-3-1 8-16,0-2-8 0,0 0 0 0,4-6 0 0,-4 6 0 15,0-6 0 1,0 0-80-16,3 6-9 0,-3-6-3 0,0 0-463 0,0 0-93 0</inkml:trace>
  <inkml:trace contextRef="#ctx0" brushRef="#br0" timeOffset="24891.885">10227 12541 1314 0,'0'0'37'0,"0"0"8"0,-7 3-36 0,7-3-9 15,0 0 0-15,0 0 0 16,0 0 71-16,-7 2 12 0,-4-2 2 0,4 3 1 0,7-3-35 0,0 0-7 16,0 0-2-16,0 0 0 0,0 0 1 0,0 0 0 15,-3 6 0-15,3-6 0 0,0 0-31 0,0 6-12 16,0-6 8-16,3 6-8 0,4 6 0 0,4-6 0 16,-4 0 0-16,4-1 0 0,-1-5 0 0,1 6 0 15,-1 0 8-15,1-3-8 0,3 0 0 0,-3 0 0 16,3 0 9-16,-4 0-9 0,4 0 0 0,0-3 8 15,1 0-8-15,-1 0 0 0,-4 0 0 16,1 0 9-16,-4-6-9 0,4 3 0 0,-4 0 12 0,0 6-4 16,0 6 0-16,-4-3-8 15,1 3 12-15,-4-9-4 0,3-9 0 0,1 0-8 16,-1 0 0-16,-3 0 0 0,4 0 0 0,-8-2-12 16,4 5 20-16,0-6 4 0,-3 0 0 0,-1-5 1 0,1-4-13 15,-4-11 8-15,-4-4-8 0,1 10 0 0,-1 2 8 0,-3 4-8 16,3 8 0-16,1 12 9 0,-4 9-9 0,3 9 0 15,-3 8 0-15,3-2 0 0,1 5 0 0,-4-8 0 0,3 8-11 16,0-14 11-16,4-4-10 0,0-2 10 0,0-6-12 0,4 0 12 16,-1 0-10-16,1 3 10 0,-1 0-8 0,4 0 8 15,-3 5-8-15,3 4 8 0,3 0-8 0,-3 0 8 16,0-4 0-16,0-2 0 0,0-3 0 0,4 3 0 16,-4 0 0-16,0 2 0 0,3 1 0 15,1 0 0-15,3-3 0 0,-4 0 0 0,1 2 0 16,3-2 0-16,-4 3 0 0,4-6 0 15,4 3 0-15,-4 2 0 0,4 1 0 0,-1 0 0 0,1 0 0 0,-1-1-8 16,5-2-26 0,-5 0-5-16,4-6-1 0,-3 3 0 0,3-6-147 0,0-3-29 0</inkml:trace>
  <inkml:trace contextRef="#ctx0" brushRef="#br0" timeOffset="25372.293">10682 12485 1267 0,'0'0'28'0,"0"0"5"0,0 0 2 0,0 0 1 0,0 0-36 0,0-6 0 0,0 6 0 0,0 0 0 16,0 0 58-16,0 0 5 0,0 0 1 0,0 0 0 15,0 0 28-15,0 0 5 0,0 0 2 0,0 0 0 16,0 0-56-16,0 0-11 0,0 0-3 0,-3 9 0 15,3 11-14-15,-4-5-3 0,4-9-1 0,0 0 0 16,4 0-3-16,-1 8 0 0,1-5 0 0,-1 6 0 16,4-9-21-16,0 5-5 0,0 1-1 0,4-3 0 15,0 0 31-15,-4 6 5 0,3 2 2 16,1-5 0-16,-1 3-19 0,-3-4 0 0,4 1 0 0,0-6 0 16,-4-6-12-16,3 6-5 0,-3-6-2 0,0 6 0 15,4 0 36-15,-4-3 7 0,0 0 2 0,-4 5 0 16,1-5 10-16,-4-3 1 0,7 6 1 0,-7-6 0 15,4 3-30-15,-4-3-8 0,0 0 0 0,0 0 0 0,0 0 0 16,0 0 0-16,0 0 0 0,0 0 0 0,7-9 0 16,-7 9 0-16,0 0 0 0,3-3 0 0,4-5 52 0,-3-1 10 15,-1 0 2-15,-3-3 0 0,4-8-64 0,-4 8-28 16,7-6 3-16,-4 1 0 0,1 5 40 0,-1-3 8 16,1-3 1-16,0 7 1 15,-1-1-41-15,-3 0-9 0,4-3-2 0,-1 7 0 16,-3-1-8-16,4 3-1 0,-4 0-1 0,3-979 0 15,-3 1949-73-15,0-972-14 0,4-1-4 0,-4 3 0 16,0-6-51-16,3 0-10 0,1-8-3 0,-4 5 0 0</inkml:trace>
  <inkml:trace contextRef="#ctx0" brushRef="#br0" timeOffset="25973.701">11035 12517 1241 0,'0'0'25'0,"-4"-9"8"0,1-11-33 0,-4-13 0 0,3-5 0 0,1 3 0 15,-1 8 77-15,1 16 9 0,3 11 2 0,-7 0 0 16,0-6-19-16,3 0-3 0,1-6-1 0,-5 3 0 16,8 9-1-16,0 0 0 0,0 0 0 0,0 0 0 15,-10 9-51-15,3-3-13 0,0 0 0 0,0 6 0 16,3 11 0-16,1 4 0 0,-1 2 0 0,1-3 0 16,3 1 0-16,-4-12 0 0,4-4 0 0,0 4 0 15,-3-9 0-15,3 0 0 0,3 0 0 0,-3 3 0 16,0 5 0-16,0 7 0 0,4 2 0 0,-1-5 0 15,1-3 0-15,3 2 0 0,-4-11 0 0,4 3 0 16,-3-6 0-16,3 0 0 0,0-3 0 0,-4 3 0 16,5-3 39-16,-1 0 5 0,-4-3 0 0,4 0 1 15,0-3-21-15,0 0-4 0,0-11 0 0,0 5-1 0,4 3-19 16,-4 0 0-16,0 0 0 0,0-2-9 0,0 5 9 0,-7 0 0 16,4-3 0-16,-4 9 8 0,0 0-8 15,0 0 0-15,3 3 0 0,-3-3 8 0,0 0-8 0,4-9 0 16,-1-9 0-16,-3 10 0 0,0 5-8 15,0 3 8-15,0 3-8 0,0 3 8 0,4-4 0 16,-4 7 0-16,3-6 0 0,-3-3 11 16,4 0-35-16,-1-3-8 0,1-3 0 0,-1 3-1 15,-3 3 24-15,0 0 9 0,0 0 0 0,0 9-9 0,4 0 9 0,-4 0 0 0,3 9 0 16,1-7 8-16,0 1 20 0,-1 0 4 16,1-3 0-16,-1 2 1 0,1 1-77 15,3-12-16-15,-7 3-4 0,7-3 0 0,-4 3 103 0,1 0 20 0,3 0 4 0,0-3 1 16,0 3-103-16,-3-3-20 15,6-3-4-15</inkml:trace>
  <inkml:trace contextRef="#ctx0" brushRef="#br0" timeOffset="26212.136">11335 12479 1489 0,'-11'32'31'0,"4"-20"7"0,7-12-30 16,0 0-8-16,0 0 0 0,0 0 0 16,-3-6 35-16,-1-9 5 0,4 7 2 0,0 2 0 15,0 6-4-15,0 0-1 0,0 8 0 0,0 4 0 0,0-12-13 0,0 0-4 0,0 0 0 16,0 9 0-16,0-9 0 16,0 0-1-16,0 0 0 0,0 12 0 15,0 3-5-15,0 2-1 0,0 7 0 0,0-7 0 16,4 1-13-16,-4-3 0 0,3 2 0 0</inkml:trace>
  <inkml:trace contextRef="#ctx0" brushRef="#br0" timeOffset="26422.608">11264 12035 1478 0,'-7'18'42'0,"4"-4"9"0,3-2-41 0,-4 0-10 0,4-12 0 0,0 0 0 16,0 0-162-16,4-6-34 0</inkml:trace>
  <inkml:trace contextRef="#ctx0" brushRef="#br0" timeOffset="26820.787">11666 11729 1579 0,'-10'9'32'0,"10"-9"10"0,-4 9-34 0,-3 0-8 0,4-3 0 0,-1 2 0 15,1 4 0 1,-1-6 0-16,4 0 0 0,-3 6 0 0,-1-6 53 0,4 2 9 0,-4-2 2 0,8 12 100 31,0 2-80-31,-1 1-17 0,8 5-53 0,-4-2-14 0,0 2 0 16,0-5 0-16,0 0 0 0,-4 5 0 0,1 12 0 0,-1 0 0 15,5-2 0-15,-5-7 0 0,8 9 0 0,-4-11 0 16,0-7 0-16,3-5 0 0,-6-3 0 0,3 6 0 16,-4 8 0-16,1 9 0 0,0 9 0 0,-1-14 0 15,-3 2 0-15,4-8 0 0,-4 2 0 16,3-5 0-16,-3-4 0 0,4 1 0 0,-4-6 0 0,3 8 0 16,-3-5-46-16,0 6-14 15,-3-1-4-15,3-5-742 0</inkml:trace>
  <inkml:trace contextRef="#ctx0" brushRef="#br0" timeOffset="27117.387">11444 12308 1062 0,'0'0'47'0,"0"0"9"0,0 0-44 0,0 0-12 0,0 0 0 0,0 0 0 16,7-3 53-16,0 3 9 0,-3 0 2 0,3 0 0 16,3 3-6-16,-3-3-1 0,8 0 0 0,-5 3 0 15,1-6-45-15,3 3-12 0,-4-3 0 0,8 0 0 16,0 1 28-16,-1 2 4 0,4-6 1 0,1 6 0 16,-5 3-25-16,8 0-8 0,-4 2 0 0,0 1 0 15,-3 3 8-15,3-3-8 0,-7-6 0 0,4 6 0 16,0-6-23-16,-1 0-11 0,4 0-2 15,-3 6-1-15,0-6 6 0,-1 6 2 16,1-1 0-16</inkml:trace>
  <inkml:trace contextRef="#ctx0" brushRef="#br0" timeOffset="28102.508">12979 12358 1544 0,'0'0'68'0,"-11"3"15"15,11-3-67-15,-7 6-16 0,7-6 0 0,-11 0 0 16,4 3 42-16,-3-3 5 0,3 0 1 0,0 0 0 16,7 0-36-16,-7 9-12 0,0 0 0 0,-4 2 9 15,11-11 30-15,-7 0 5 0,0 0 2 0,0 0 0 16,0 0-24-16,3 0-5 0,-3 0-1 0,0-5 0 16,4 5-6-16,-1 0-2 0,1-9 0 0,3 9 0 15,-7 14-8-15,3 7 0 0,0 6-12 0,-3 2 12 0,4-11-8 16,-4 5 8-16,3-17 0 0,1 6 0 15,-4-1 0-15,3 10 0 0,1 3 0 0,-1 2 0 16,4-8 0-16,0-1 0 0,-3-2 0 0,3-15 0 0,3 12 0 0,-3-12 0 16,7 9 0-16,4-1 0 0,-1-2 0 0,1-6 0 0,3 6 0 0,0-12 0 15,0-11 0-15,4-1 0 0,0-8 0 0,-1 2 0 16,1 3 0-16,3 10 0 16,-3-1 0-16,3 3 0 0,-4 0 30 15,1-2 7-15,0 5 2 0,-4-9 0 0,0-12-26 0,0-2-5 16,-3-15 0-16,3 6-8 0,-7 2 0 15,-4 1 0-15,1 9-10 0,-4-21-24 16,-4-6 1-16,-3 0 0 0,-3-15 0 0,-1 9 5 16,-3 12 0-16,-4 9 1 0,1 9 0 15,-1 2-13-15,-3 10-2 0,3-1-1 0,-3 6 0 0,3 1 56 0,8-4 11 0,-1 9 3 0,1 0 0 16,3 0-27-16,7 6-9 0,0 0 0 0,0 0 0 16,0 0-8-16,0 0-2 0,0 0 0 0,-4 6 0 15,4-6 7-15,0 9 0 0,0 3 1 0,4-3 0 0,-4-7 11 16,3 7 0-16,1 12 0 0,3 14 0 15,-4 12 0-15,1 3 0 0,3-3 0 0,0 3 8 16,0-9-8-16,0-2 12 0,4-7-4 0,-4 9 0 16,3 3-8-16,-3 6 0 0,4 6 0 0,0-3 8 15,-4-9-8-15,0-15 0 0,0-2 0 0,-4-1 0 16,4-2 36-16,-7-7 7 0,4 4 1 0,-1 3 0 16,1-7-24-16,-1 1-5 0,1-3-1 0,-1 2 0 15,1-11-14-15,3 3 0 0,-3-3 8 0,-1-3-8 0,4 3-14 0,-3-1-6 16,3 1 0-16,-4 0-1 15,4-6-27-15,-7 0-6 0,4 0-1 0</inkml:trace>
  <inkml:trace contextRef="#ctx0" brushRef="#br0" timeOffset="28617.44">13233 12338 1424 0,'0'0'29'0,"0"0"8"0,0 0-29 0,0 0-8 0,0 0 0 0,-7 11 0 16,3 1 55-16,1 15 9 0,3 5 3 0,0-5 0 15,0-1-35-15,3-11-6 0,1-1-2 0,3 1 0 16,0-9 0-16,3-6-1 0,-3 0 0 0,4 0 0 15,0 0-3-15,-1 6 0 0,1 0 0 0,3-3 0 16,-4 0-4-16,5 0 0 0,-1-1-1 0,3-2 0 16,-3 0-1-16,0 0 0 0,1 0 0 0,-5 3 0 15,1 3-6-15,-1-3-8 0,-3 3 11 0,0-15-11 16,-3-11 0-16,-4-16 0 0,4-8 0 0,-4 6 0 16,-4 3 0-16,0 14 0 0,-6 9 0 0,3 1 0 15,0 5 22-15,-4 0-2 0,1 0-1 0,-1 0 0 16,0 3-19-16,1 3 0 0,-1 0 0 0,-3 0-9 15,4 0-2-15,-5 0 0 0,5 3 0 0,-1 3 0 16,1-6-1-16,-1 6-1 0,4-6 0 0,0 12 0 0,0 5 13 16,0 10-11-16,3 8 11 0,1-5-10 0,-1-4 18 0,8-11 3 15,-4-15 1-15,0 11 0 0,7 7 14 0,-4 0 3 16,5 5 1-16,-1-2 0 0,0-4-10 0,3 1-1 16,1-9-1-16,-1 3 0 0,1-1-7 0,0 1-2 15,-1-3 0-15,4 0 0 0,0 0-1 16,0-3 0-16,1 5 0 0,2-5 0 0,-3-6-8 0,0 6 0 15,4-6 0-15,-4 0 0 0,0 0-148 0,0 0-36 16</inkml:trace>
  <inkml:trace contextRef="#ctx0" brushRef="#br0" timeOffset="29082.48">13677 12338 1579 0,'0'0'32'0,"0"0"10"15,-7 6-34-15,7-6-8 0,0 0 0 0,0 0 0 16,0 0 39-16,0 0 5 0,-3 5 2 0,-4 4 0 16,3 15 6-16,4 8 2 0,-4 1 0 0,1 2 0 15,3-35-22-15,0 0-5 0,0 0-1 0,0 0 0 16,0 0-5-16,0 0-1 0,3 20 0 0,-3-20 0 15,0 0-8-15,0 0-1 0,8 21-1 0,-1-9 0 16,0-1-10-16,0 7 0 0,-4 3 9 0,4-4-9 16,0 1 0-16,-3 8 0 0,3-2 0 0,0-3 0 15,-3 2-20-15,3-11-9 0,0 0-2 0,0-1 0 0,-4-2 31 16,4-3 0-16,-7-6 0 0,0 0 0 16,0 0 25-16,0 0 11 0,0 0 3 0,0 0 0 0,0 0-11 15,4 6-3-15,-4-6 0 0,0 0 0 0,0 0 8 0,7 0 2 0,-4-6 0 16,1-6 0-16,-1 3-17 0,1-5-3 0,0-1-1 15,-4 3 0-15,0-11-14 0,0 2 8 0,0-2-8 16,0-1 0-16,0 9 0 0,0 4 8 0,0-1-8 16,0 6 0-16,0-6 0 0,0 1 0 0,0 2 0 0,0-15 0 15,0-2 0-15,0-10 0 0,3-2 0 16,-3 6 0-16,4 5 0 0,-1 19-13 0,1 8 4 16,-1-6 1-16,1 6-29 0,-1-12-6 0,1-3-1 15,-1 9 0-15,1 3-118 0,-1 1-24 0,1 4-5 16</inkml:trace>
  <inkml:trace contextRef="#ctx0" brushRef="#br0" timeOffset="29940.596">13864 12535 850 0,'0'0'17'0,"0"0"6"15,0 0-23-15,0 0 0 0,0 0 0 0,0 0 0 16,0 0 48-16,0 0 6 0,0 0 1 0,0 0 0 16,0 0 10-16,0 0 3 0,0 0 0 0,0 0 0 15,0 0 0-15,4 6 1 0,3-3 0 0,-4-1 0 16,4 7-55-16,4 0-14 0,-1 0 0 0,1 3 0 0,3-12 0 0,-3 6 0 15,3-6 0-15,0 0 0 0,0 0 54 0,-3 5 8 16,-1-5 2-16,4 0 0 16,-3 0-54-16,3-5-10 0,-3-1 0 0,3 0 0 15,-4-6 12-15,1 9 7 0,-4-3 1 0,0 3 1 16,0-6 2-16,0 7 0 0,0-1 0 0,-3 0 0 16,-4 3-7-16,3-3 0 0,1-3-1 0,-4 0 0 0,0 0-5 0,-4-3-1 15,4 0 0-15,-3 1 0 0,3 2-9 0,-4 3 0 16,-3 0 9-16,0 0-9 0,0 0 0 0,4 3 0 0,-5-6-10 15,-2 12 10-15,3-3-16 0,-4 9 3 0,1-1 1 0,-1 1 0 16,1-6 12-16,-1-12-9 16,4-6 9-16,-7 4-8 0,3 2 8 0,4 0 0 0,-3 3 0 0,2 0 0 15,1 3 0-15,0 0 0 0,7 0 0 16,0 0 0-16,0 0 0 0,0 0 0 16,0 0-9-16,-3 6 9 0,3-6 0 0,-4 9 0 15,1-3-9-15,3-6 9 0,0 8 15 0,0 7 6 0,3-9 2 0,1 6 0 16,-1-1-40-1,4 10-8-15,0 3-2 0,1-4 0 0,-5 1 27 0,4-1 0 0,-3 1 0 0,3-6 0 16,-4 5 0-16,1-8 0 0,3 0 0 0,-4-1 0 16,4-5 0-16,0 3 0 0,4-3 0 0,-4 0 0 15,4 0 0-15,3-6 0 0,-4 6 0 0,4-6 8 16,1 0-8-16,2-6 0 0,1 0 0 0,-1 0 0 16,1 0-32-16,0 0-7 0,-1 0-1 0</inkml:trace>
  <inkml:trace contextRef="#ctx0" brushRef="#br0" timeOffset="30448.672">14316 12485 1355 0,'0'0'28'0,"0"0"8"0,0 0-36 16,-7 3 0-16,7-3 0 0,0 0 0 0,0 0 49 0,-7-6 3 0,3-3 1 0,4 9 0 15,0 0 10-15,-3 3 1 0,-1 9 1 0,1 8 0 16,3 1-24-16,0 5-5 0,0 4 0 0,3-7-1 16,-3 1-17-16,0 2-3 0,0-11-1 0,4 0 0 15,-4-1-6-15,3-2-8 0,-3-3 11 16,4 0-11-16,-1-3 12 0,-3-1-12 0,4 1 12 0,-4-6-12 16,0 0 28-16,0 0-2 0,0 0 0 0,3-11 0 15,1 2 0-15,-4 0 0 0,0-3 0 0,3-8 0 16,-3 8-16-16,0 0-10 0,4 0 12 0,-4 1-12 15,0-4 8-15,0 0-8 0,3 0 0 0,-3 4 0 16,0-1 8-16,0 3-8 0,0 3 0 0,0-3 0 16,4 4 0-16,-4 2 0 0,3 0 0 0,-3 3 0 15,0 0 0-15,0 0 0 0,0 0-12 0,4-3 12 16,3 3-12-16,0-6 3 0,-3 6 1 16,3 0 0-16,0 6 8 0,0-3-10 0,0 8 10 0,3 1-10 15,-3-9 10-15,4-3 0 0,0-3 0 0,-4 0 0 16,0 0 0-16,0 3 0 0,0 3 0 0,0 3 0 15,0-3 0-15,0 3 0 0,0 6 0 0,-3-6 0 16,-1-1 0-16,-3 7 9 0,-3 0 0 0,3 0 0 16,0-3 7-16,0 8 2 0,7-8 0 0,-7 3 0 15,0 5-18-15,-4 1 10 0,1-6-10 0,-1 0 8 16,4 2-8-16,0-8 0 0,0-6 0 0,0 0 0 16,0 0-49-16,0 0-12 0,0 0-3 0,0 0 0 15,0 0-51-15,0 6-10 0,4 0-3 0</inkml:trace>
  <inkml:trace contextRef="#ctx0" brushRef="#br0" timeOffset="31000.738">14704 12535 1161 0,'0'0'24'0,"-4"6"7"0,1-1-31 0,-1 7 0 0,4 0 0 0,-3-3 0 16,3-9 70-16,0 0 8 0,0-9 2 0,0 9 0 16,0 0-40-16,0 0-8 0,0 15-2 0,0-4 0 15,0-2 20-15,3-3 4 0,-3 0 1 0,4 3 0 16,-4-3-41-16,3 3-14 0,1 2 9 0,-1 1-9 15,1-3 8-15,-1 3-8 0,-3 5 8 0,0-5-8 16,4 0-145-16,-4-3-35 0,0 2-6 0</inkml:trace>
  <inkml:trace contextRef="#ctx1" brushRef="#br0">14817 12805 0</inkml:trace>
  <inkml:trace contextRef="#ctx0" brushRef="#br0" timeOffset="31217.358">14676 12300 1219 0,'0'0'52'0,"0"0"-42"16,0 0-10-16,0 0 0 0,-8 11-13 0,5 4-5 15,3-15-1-15,0 0 0 16,0 0-25-16,0 0-4 0,3-12-2 0,5 6-242 0,-1 6-49 0</inkml:trace>
  <inkml:trace contextRef="#ctx0" brushRef="#br0" timeOffset="31721.183">14827 12349 1159 0,'0'50'48'16,"4"0"-38"0,-4-11 81-16,0-39 16 0,0 0 3 0,0 0 1 15,0 0-38-15,0 14-7 0,0-8-2 0,0-3 0 16,0 3-10-16,0 0-2 0,3 0-1 0,-3-6 0 16,0 0-31-16,0 26-5 0,0-2-2 0,-3-7 0 15,3-17-13-15,0 0 0 0,0 0 0 0,0 0 0 16,0 0 12-16,0 0-1 0,0 0 0 0,0 0 0 15,0 0 0-15,0 0 0 0,0 0 0 0,0 0 0 16,0 0-27-16,0 0-4 0,3 0-2 0,-3 0 0 16,0 0 49-16,0 0 9 0,0 0 3 0,0 0 0 15,4 0-28-15,-1-5-11 0,-3-1 8 0,4 0-8 16,-1-3 8-16,-3 3-8 0,4 0 8 0,-1-3-8 16,-3 4 0-16,0-4 0 0,4-3 0 0,-4 12 0 15,0 0 8-15,0 0-8 0,0 0 8 0,0 0-8 16,0 0 15-16,0 0-3 0,0 0 0 0,0-6 0 15,0-12-12-15,4-8 0 0,-1-12 0 0,1 2 0 16,-1 13 0-16,-3 5 0 0,7 15 0 0,-3-3 0 16,3 6 0-16,-4-5 0 0,4 5 0 0,0-6-10 0,-3 6 10 0,3 0-8 15,0 0 8-15,-3 0-8 0,-1 0 8 0,1 0-12 0,-4 0 12 16,0 6-12 0,3-6-29-16,4-6-7 0,-3 6 0 0,-1 0-1 0,1 6 49 0,-1-6 20 0,4 5 0 0,-3 1-1 15,-1-3-34-15,4-3-6 0,1 0-2 0,-1 0 0 16,3-3-183-16,4 0-37 15</inkml:trace>
  <inkml:trace contextRef="#ctx0" brushRef="#br0" timeOffset="32564.883">15600 11973 1284 0,'3'6'0'15,"1"6"0"1,3 0 0-16,0 2 38 0,4-2 8 0,-1 0 2 16,-3 5 0-16,4 4 4 0,-1 0 2 0,1-1 0 0,0 7 0 15,-1-10 2-15,4 7 1 0,4 2 0 0,0-2 0 16,-4-7-48-16,0 4-9 0,-4-9 0 0,1 2 0 15,0 22 0-15,-4-1 11 0,0 12-1 0,-4 0 0 16,1-18-2-16,-1 4 0 0,1-16 0 0,-4 4 0 16,0-3-8-16,-4-7 0 0,1 1 0 0,3-6 0 15,-4 0 12-15,1 0-2 0,3-3-1 0,0-3 0 0,0 0 17 16,0 0 3-16,0 0 1 0,0-6 0 0,0 0-2 16,0-3-1-16,0-3 0 0,0 1 0 15,0-1-27-15,3 6 0 0,-3 0 0 0,4 3 0 16,-1-6 0-16,-3 9 0 0,4-5 0 0,-1-1 0 0,1 3 0 15,-4-3-11-15,3-6 11 0,-3 12-8 16,0 0-3-16,0 0 0 0,7 12 0 0,-7-12 0 16,11-21 11-16,-4-11 16 0,4-12-4 0,-1 6-1 0,-3 17-11 0,0 6-16 15,-7 15 4-15,11 0 1 0,-1-6 11 0,1 3 16 0,3-8-4 16,-3 5-1-16,-1 0-11 0,1 0 8 0,-11 6-8 16,10-6 8-16,-10 6-18 0,8-3-4 0,-8 3-1 0,10-3 0 15,1 0 15-15,-1 0 0 0,1 1 0 0,-11 2 0 16,7 0 0-16,-7 0 0 0,11 2 0 0,-4 16 0 15,0 6 0-15,0 8 0 0,-4 9 0 0,1-3 0 16,-1-11 0-16,1-10 0 16,-1 1 0-16,-3-12 0 0,4 0 0 15,-4 0 0-15,3 0 0 0,-3-6 0 0,0 5 0 0,0-5 0 0,0 0 0 0,0 0 0 16,0 0 0-16,0 0 0 0,11 0 0 0,-11 0 0 16,7-2-48-16,0-7-3 0,0-3-1 15</inkml:trace>
  <inkml:trace contextRef="#ctx0" brushRef="#br0" timeOffset="33074.771">16274 12488 1337 0,'0'0'56'16,"0"0"-44"-16,0 0 16 0,0 0 4 0,0-6 1 0,0 6 0 15,0 0 50-15,0 0 9 0,0 0 3 16,-7-9 0-16,0-15-25 0,-4-8-5 0,4-12-1 0,0 15 0 16,0 17-13-16,0 18-3 0,3 23-1 0,-3-2 0 15,4-7-31-15,-4-8-7 0,3-3-1 0,0 0 0 16,1 2-8-16,-1-5 0 0,1 0 0 0,3 0 0 16,0-6 0-16,0 0-12 0,0 0 2 0,0 0 1 15,0 0 9-15,0 0 0 0,0 6 0 0,0 3 0 16,3-3 0-16,-3-1 0 15,4-2 0-15,-1 6 0 0,1 3 0 16,0 3 0-16,3 5 0 0,0-5 0 0,0-3 0 0,0-1 0 0,3-5 0 0,-3 0 0 16,4-6 8-16,-4 0 0 0,4-3 0 0,-1 0 0 15,-3 3 0-15,4-6 1 0,-1 6 0 0,1 0 0 16,-4-5-9-16,4 5 0 0,-4 0 0 0,0-6 0 16,0 0 39-16,0-6 5 0,3 0 2 0,-6 1 0 15,3 2-30-15,-7 9-7 0,0 0-1 0,0-12 0 16,4 6 2-16,-4-3 0 0,0-5 0 0,0 14 0 15,-4-6-10-15,1 0 0 0,-1 0 0 0,-3 6 0 16,-4 3-9-16,1 0-4 0,-1 6-1 0,1-12 0 16,-1-12 1-16,0-14 0 0,1-16 0 0,-1 7 0 15,1 15-19-15,-1 5-4 0,-3 3-1 0,3 10 0 16,4-1 37-16,0 0 0 0,0 6 0 0,4 3 0 16,-1 17-23-16,4 13 3 0,0 5 1 0,0 3 0 15,4-9-123-15,3-8-25 0,-4-7-5 0</inkml:trace>
  <inkml:trace contextRef="#ctx0" brushRef="#br0" timeOffset="33794.498">16510 12297 1337 0,'0'0'28'0,"-4"0"6"0,-3 3-34 0,0-1 0 0,0 4 0 0,0 12 58 16,4 5 5-16,-4 7 1 0,3 2 0 0,1 4-24 16,-1-7-4-16,4-6 0 0,0-5-1 15,0-12-16-15,0-6-3 0,0 0-1 0,0 0 0 16,0 0-3-16,0 0 0 0,0 0 0 0,0 0 0 15,0 0 7-15,0 0 1 0,4 6 0 0,-4-6 0 16,0 0 10-16,3 0 2 0,4 0 1 0,-7 0 0 16,7 0-5-16,-3-6 0 0,-1 6-1 0,4-6 0 15,-3 0-7-15,-1-3 0 0,4 6-1 0,-3 3 0 16,0-3-9-16,-4 3-2 0,7-2 0 0,-7 2 0 16,3 5-8-16,1 7 0 0,-1 6 0 0,1-6 0 15,-1-4 0-15,-3-8 0 0,0 0 0 0,4-3 0 16,-1 1-8-16,1-7 8 0,-1-3-10 0,1 0 10 15,-4 3-11-15,3 6 11 0,-3 3-12 0,0 0 12 0,0 12-8 16,4 0 8-16,-4 0 0 0,0-3 0 0,0 8 0 0,0 1 0 16,0-6 0-16,0-1 0 0,0-2 0 15,0-9 0-15,0 0 0 0,0 0 0 16,3-3 0-16,1-3 0 0,0-5 8 0,-1-1-8 0,1 3 9 0,-1 6-1 16,-3 3 0-16,4-3 0 0,-1 0-8 15,1 0 0-15,-1 0 0 0,-3-6 8 0,0 9-8 16,0 0 0-16,4 0 0 0,-4 0 0 0,0 0 0 15,0 0 0-15,3-2 0 0,-3 2 0 0,0 0 0 0,0 0 0 0,0 0 0 0,0 0 0 16,0 0-11-16,0 0 11 0,0 0-8 0,0 0 8 16,0 0 0-16,0 0 0 0,0 0 0 0,0 0 0 15,4-3 0-15,-4 3 0 0,3-3 0 0,-3 3 8 16,0 0 4-16,7 3 2 0,-3 0 0 0,3-1 0 16,4 1 0-16,-4-3 0 0,3 0 0 0,1-3 0 15,-1 3-14-15,-3-2 0 0,0 2 0 0,0 0 0 16,1 0 0-16,2 0 0 0,-3 0 0 0,4 2 0 15,-4-2 0-15,0 0 0 0,0 0 0 0,-4-2 0 16,1-4 0-16,0-3 0 0,-1-9 0 0,1 3 0 16,-1 7 0-16,1 2 0 0,-4 3 0 0,0 3 0 15,0 0-55-15,3 9-7 0,-3-1-2 0,0 4 0 16,0-3-122-16,0-9-25 0,0 0-5 0</inkml:trace>
  <inkml:trace contextRef="#ctx0" brushRef="#br0" timeOffset="34519.678">16912 12305 1579 0,'0'0'32'0,"0"0"10"0,0 0-34 0,0 0-8 0,0 0 0 0,0 21 0 16,4-3 98-16,-1 17 18 0,1 6 3 0,-1-6 1 16,1-5-39-16,-1-4-7 0,1-14-2 0,-1 0 0 15,1-3-29-15,-4-9-7 0,0 0 0 0,0 0-1 16,0 0-9-16,0 0-2 0,0 0 0 0,3 5 0 16,-3-5-13-16,0 0-3 0,0 0-8 0,0 0 12 15,0 0-12-15,0 0 8 0,0 0-8 0,0 0 0 16,0 0 0-16,0 0-15 0,0 0 2 0,0 0 0 15,0 0-14-15,0 0-2 0,4-3-1 0,-4 3 0 16,0 0 10-16,0 0 3 0,7 9 0 0,-7-9 0 16,7 6 17-16,0-3-8 0,0-3 8 0,-3 3 0 15,3-6-8-15,-4-3 8 0,1-6 0 0,-4 10 0 16,0 2 0-16,0 0 0 0,0 0 0 0,0 0 0 16,3-3 0-16,1-3 0 0,-4-12 0 0,0 9 0 15,3 3-11-15,-3 6 11 0,0 0-10 0,0 0 10 16,0 0 0-16,0 0 0 0,0 0-8 0,4 15 8 15,-4-15 0-15,0 0 0 0,3 6 0 0,-3-6 0 0,0 0 0 16,0 0 0-16,4 6 0 0,-4-6-9 0,4 6 9 16,3-3 0-16,-4 3 0 0,1 5 0 0,-1-2 0 15,1 6 0-15,-1-3 0 0,1 2 0 0,-1-5 0 16,1-3 0-16,-4-6 0 0,0 0 0 0,0 0 0 0,0 0 9 16,0 0-9-16,0 0 0 0,0 0 9 15,0 0-9-15,0 0 0 0,0 0 9 0,3-6-1 0,1-3 0 0,-1-5 0 16,1-4 0-16,-4 3-8 15,3-5 0-15,1 5 0 0,-4 3 0 0,4 3 0 0,-4 9-17 0,0 0 4 16,3 6 1-16,4-3 12 0,-3-12 0 0,-1 3 0 0,1 4 0 16,-1-4 0-16,-3 3 0 0,0 3 0 0,0 0 0 15,0 0 0-15,0 0 0 0,0 0 12 0,0 0-12 16,0 0 0-16,0 0 0 0,4 11 0 0,-4-11-12 16,0 0 12-16,0 0 0 0,0 0 0 0,0 0 0 15,0 0 23-15,-4 12 7 0,4-3 2 0,0 3 0 16,0 0-24-16,0 5-8 0,0 4 0 0,4-4 9 15,-1-2-9-15,-3-6 0 0,7 0 0 16,-3 3 0-16,-1-7 0 0,1 1 0 0,-1 0-10 0,4-3 10 16,-3 3-42-16,3-6-2 0,0 0-1 15</inkml:trace>
  <inkml:trace contextRef="#ctx0" brushRef="#br0" timeOffset="35074.96">17364 12485 1552 0,'-4'11'44'0,"1"4"10"0,-1-3-43 0,4-6-11 16,-3 3 0-16,-1-3 0 0,4-6 96 0,0 0 16 0,0 0 4 0,0 0 1 16,4 2-85-16,-1 7-16 0,-3 0-4 0,4-3-1 15,3 3 42-15,-4-9 9 0,4 6 2 0,-3-6 0 16,6 0-52-16,-3-6-12 0,4-3 0 0,-4 3 0 16,7 0 27-16,-3 3 2 0,-1-3 1 0,1 3 0 15,0 3-22-15,-1-2-8 0,-3-1 0 0,4 0 0 16,-1 0 0-16,-3-9-16 0,0 6 1 0,1-3 1 15,-1 3-9-15,0 6-1 0,-4 9-1 0,-3-9 0 16,0 0-3-16,0 0 0 0,0 0 0 0,0 0 0 16,0 0 0-16,0 0-1 0,-7-9 0 0,4-5 0 15,-1-7 14-15,-3-8 3 0,0-10 1 0,0 10 0 16,0 8 11-16,-4 10 14 0,1 5-3 0,-4 0-1 16,3 0 7-16,0 0 2 0,1 6 0 0,3-3 0 15,-4 0-30-15,4 3-5 0,0-3-2 0,-4 6 0 16,4 15 18-16,0 5 0 0,4 10 0 0,-4-1 0 15,7-5 0-15,-4-1 0 0,8-11 0 0,-4 5 0 16,3 1 0-16,1-968 0 0,-1 1938 0 0,1-967 0 0,3-7 0 16,0-2 0-16,0 3 0 0,4-1 0 0,3-5 12 15,-4-3 5-15,4 0 2 0,1-1 0 0,-1-2-19 16,0 0 0-16,-4 0 8 0,1-6-8 0,3 6 0 0,-3-12 0 0,3 6 0 16,-4 0 0-1,1-6-37-15,0 0-11 0,-1 0-3 0</inkml:trace>
  <inkml:trace contextRef="#ctx0" brushRef="#br0" timeOffset="36208.586">18443 11867 866 0,'-7'6'18'0,"0"-6"4"0,4 0-22 0,-1 0 0 0,1-6 0 0,-1 6 0 16,0-3 42-16,1 3 4 0,-1 0 1 0,-3 0 0 15,0 0-7-15,7 0-2 0,-7 0 0 0,0 3 0 16,7-3 1-16,-7 0 0 0,7 0 0 0,0 0 0 16,-7 0 57-16,7 0 12 0,0 0 3 0,0 0 0 15,0 0-75-15,-3 6-16 0,3-6-2 0,0 0-1 16,0 0 12-16,0 0 3 0,0 0 0 0,-4 21 28 31,1-1-33-31,-1 1-7 0,0 11-8 0,1-2-2 0,3-4 0 0,7 4 0 0,0-4-10 16,0 6 10-16,0 4-10 0,-3-4 10 15,-1-8-10-15,1-1 0 0,-1-2 9 0,-3 2-9 16,0-5 12-16,0-1-3 0,-3 10 0 0,-1-7 0 16,-3 10 23-16,4 5 4 0,-1 3 0 0,1-2 1 0,3-10 3 15,0-8 1-15,0-9 0 0,0-4 0 0,0 4-22 16,0-3-5-16,-4 0-1 0,4-6 0 0,-3-3-13 16,-1-6 0-16,0-5 0 0,4 5 0 0,-3 3 0 15,3 6 0-15,0 0 0 0,0 0 0 16,0 0 0-16,0 0 0 0,0 0 0 0,7 12 0 15,-3-4 0-15,-1 7 0 0,1 0 0 0,-1-3 0 16,1-7-9-16,-4-5 9 0,0 0 0 0,0 0-9 0,0 0 9 0,0 0 0 0,0 0 0 0,0 0 0 16,0 0 0-16,0 0 12 0,0-5-2 0,0-1-1 15,0 0 9-15,0-3 2 0,0 6 0 0,0-6 0 16,0 0-8-16,0 1-2 0,0-4 0 0,0 6 0 16,0 6-10-16,0 0 10 0,0 0-10 0,3 0 10 15,1-15-10-15,-1-14 8 0,1-12-8 0,-1 2 8 16,1 16-8-16,-1 2 0 0,1 15 0 0,-4-5 0 15,3 5 0-15,1 0 0 0,-4 0 0 0,3-3 0 16,-3 9-20-16,0 0 4 0,0 0 1 0,0 0 0 16,4 0 15-16,3 0 0 0,-3-3 0 0,3 15 0 15,-4 12-13-15,8 8 0 0,-4 12 0 0,3-9 0 16,1-5 1-16,-1-7 1 0,1-14 0 0,0-3 0 16,-1 0-23-16,4 0-5 0,-3-3-1 0,0 0 0 15,-1 0 40-15,1-1 0 0,-1 1 0 0,-3 6 0 16,4 0 0-16,0 3 0 0,-1 0 0 0,-3 5 0 15,0-5 0-15,0 0 0 0,0 2 0 0,-3-2 0 16,-1-3 0-16,1 3 0 0,-4-3 0 0,0 5 0 16,0-8 0-16,0 0 0 0,0 0 0 0,0-6 0 15,0 0 0-15,0 6 0 0,0-6 0 0,0 0 0 16,0 0 0-16,0 0 0 0,-7-6 0 0,0 0 0 16,3-6-55-16,-3-2-3 0,4 2-1 0,-1-3 0 15,4-5-59-15,4 5-12 0,-4-3-2 0,3 1-1 16,1 11-111-16,-1-6-21 0</inkml:trace>
  <inkml:trace contextRef="#ctx0" brushRef="#br0" timeOffset="36672.984">18775 12361 1552 0,'0'0'44'0,"3"15"10"16,-3 8-43-16,0 10-11 0,0 11 0 0,-3-3 0 16,-1-23 53-16,1-9 9 0,3-9 2 0,-4 0 0 15,4 0-8-15,0 0 0 0,0 0-1 0,0 0 0 16,0 0-37-16,0 0-7 0,0 0-2 0,-3 0 0 16,-1-3 24-16,1 6 5 0,-1-3 1 0,-3 2 0 15,7-2-31-15,-3 9-8 0,-1 0 0 0,0-3 0 16,4 9 0-16,-3-4 8 0,-1 4-8 0,1 0 8 15,-1 0-8-15,1 2 0 0,3-8 0 0,-4 3 0 16,4 0 0-16,0-12 0 0,0 11 0 0,0-11 0 16,0 12 8-16,0-12 0 0,7 6 0 0,0 3 0 15,-7-9 4-15,7 6 0 0,-7-6 1 0,4 8 0 16,3-2-13-16,4-3 0 0,-1 0 0 0,-3-3 0 0,4 0 20 0,-1-3 0 16,1 0 1-16,0 3 0 0,-4-6-12 0,3-2-9 15,-3 2 12-15,-3 0-12 0,3 3 12 0,-4-3-4 0,1 0 0 0,0 0-8 16,-1-5 14-16,-3 5-4 0,0 0-1 0,0-3 0 15,0 0-9-15,-3 0 8 0,3-8-8 16,-4 2 8-16,0 3-16 0,1 0-4 16,-4 1-1-16,0 5 0 0,0-3 0 15,0 9 0-15,0 3 0 0,0-3 0 0,0-6-7 0,-1-6 0 0,1-5-1 0,0 8 0 16,4 9-35 0,-1 0-6-16,-3 9-2 0</inkml:trace>
  <inkml:trace contextRef="#ctx0" brushRef="#br0" timeOffset="37473.523">18669 12167 850 0,'0'0'17'0</inkml:trace>
  <inkml:trace contextRef="#ctx0" brushRef="#br0" timeOffset="37835.348">18655 12241 794 0,'0'0'33'15,"0"0"-33"1,0 0 34-16,0 0 0 0,0 0 0 0,0 0 0 15,0 0-20-15,0 0-4 0,-4 6-1 0,4-6 0 16,0 0-9-16,0 0 8 0,-3 3-8 0,3-3 8 16,0 0-8-16,0 0 8 0,0 0-8 0,0 0 8 15,0 0 4-15,0 0 1 0,0 0 0 0,0 0 0 16,0 0 7-16,0 0 0 0,-4 5 1 0,4-5 0 16,0 0-21-16,0 0 0 0,0 0-10 0,0 0 10 15,0 0 24-15,0 0 12 0,0 0 3 0,0 0 0 16,0 0-11-16,0 0-3 0,0 0 0 0,0 0 0 0,0 0 31 0,0 0 7 15,0 0 1-15,0 0 0 0,0 0-9 0,7-5-2 0,-3-4 0 0,3 0 0 16,0-3-33-16,0 0-8 0,0 1 0 0,0-4 23 31,-3 0-16-31,3 1-3 0,-7 2-16 0,3-6 0 0,1 3 0 16,-4 7 0-16,0 5-9 0,0-9-5 0,3 24-1 0,4-1 0 16,-7 4-39-16,0-3-8 0,0-12-2 0,0 0 0 15,-7 12-51-15,-3-6-10 16,3 5-3-16</inkml:trace>
  <inkml:trace contextRef="#ctx0" brushRef="#br0" timeOffset="38466.211">19265 12023 1326 0,'0'12'36'0,"-10"-6"-28"0,-8 3 44 16,4 2 10-16,7-2 2 0,3 6 0 0,4-3 7 16,0-6 1-1,0-6 1-15,0 0 0 0,0 0-29 0,7-3-7 0,-7 3-1 16,0 0 0-16,0 0-12 0,0 0-4 0,-3 8 0 0,-4 4 0 15,0 9-9-15,7-1-3 0,3 7 0 0,1-1 0 16,-4-8-8-16,3 0 0 0,1 2 0 0,-4 4 0 16,3 20 0-16,-3 0 0 0,0 12 0 0,0 0 0 15,0-4 0-15,-3-7 0 0,3-4 0 0,0-6 0 16,-4-6 0-16,4-11 0 0,0-3 0 0,0-6 0 16,-3 2 30-16,3-8 4 0,-4 0 1 0,4 0 0 15,-3-6-56-15,3-3-11 0,0 0-3 0,0-8 0 16,-4-1-177-16,4-14-35 0</inkml:trace>
  <inkml:trace contextRef="#ctx0" brushRef="#br0" timeOffset="38741.397">19018 12332 817 0,'7'0'34'15,"-3"6"-34"1,-1 5 56-16,4 1 5 0,-3 12 1 0,-1-10 0 15,-3-14-62-15,8-5-28 0,-5-7 3 0</inkml:trace>
  <inkml:trace contextRef="#ctx0" brushRef="#br0" timeOffset="39291.217">19050 12529 1337 0,'0'0'56'0,"0"0"-44"16,0 0 82-16,4-6 17 0,-4 0 3 0,0 6 1 16,0 0-31-16,0 0-5 0,3 6-2 0,1-6 0 15,-1-24-24-15,1-8-5 0,3-12 0 0,-4 6-1 16,4 8-25-16,0 19-5 0,0 11-1 0,4-6 0 16,-4 6-16-16,4 0 0 0,-1 0 0 0,-3-6 0 15,-3 6 0-15,3 0 0 0,-4 0 0 0,1 0 0 16,-1 0 0-16,1 0 0 0,-1 0 0 0,1 6 0 15,0-6-16-15,3 6-6 0,-4-1-2 0,4-5 0 16,0 0-12-16,0-5-2 0,0-1-1 0,4 12 0 16,-1 11 39-16,-2 16 18 0,6 11-2 0,-4-6 0 15,1-15-16-15,-1-5 0 0,1-12 0 0,0-6 0 16,-4 6 0-16,3 3 0 0,-3-1 0 0,0 4 0 16,-3-3 9-16,3 3-1 0,-4-6-8 0,1 11 12 15,-4 1-1-15,4 3-1 0,-4 5 0 0,-4-2 0 16,4 5-10-16,-4-11 10 0,1 2-10 0,-1-2 10 0,-3 5-10 15,4-5 0-15,-1 3 0 0,-3-4 0 16,4-8-11-16,3-9 3 0,0 0 0 0,0 0 0 16,0 0-36-16,3-3-8 0,1-3 0 0,3-3-1 15,3 1-12-15,1-4-3 0,3 0 0 0,0 0 0 16,0-8-63-16,4 2-13 0,-4-3-2 0</inkml:trace>
  <inkml:trace contextRef="#ctx0" brushRef="#br0" timeOffset="39752.845">19456 12455 1592 0,'0'18'33'0,"0"-6"7"0,0-3-32 0,0-4-8 0,0-5 0 0,0 9 0 15,3 0 71-15,-3-9 12 0,0 6 2 0,4 0 1 16,-4-6-10-16,0 0-3 0,0 0 0 0,3 6 0 16,1 3-29-16,-1 11-5 0,1-5-2 0,-1 2 0 15,1-2-23-15,3-6-5 0,0-3-1 0,0 0 0 16,0-3 3-16,0-3 0 0,0 0 0 0,0-3 0 16,0-6 2-16,4-3 1 0,0-3 0 0,-1 4 0 15,1-1 8-15,-4 3 2 0,3 3 0 0,-3-3 0 16,0 1-24-16,-3 2 0 0,3-6 0 0,-3 0 0 15,-4 3-47-15,0 9-13 0,-7-6-4 0,7 6 0 16,-11 0 64-16,0 3 0 0,1 0 0 0,-1 6 0 16,1-3-16-16,-5 0-11 0,5 0-1 0,-4-6-1 15,3 6 13-15,-3-6 4 0,0 0 0 0,0 3 0 0,3 3 12 16,1-1-12-16,-1 4 12 0,4-3-12 0,0-3 4 0,7-3 8 0,-4-3-13 16,4 3 5-16,0 0-7 0,0 9-1 0,4 9 0 0,3-4 0 15,0 1 24-15,0-3 4 0,4 2 0 0,-1-2 1 16,1 0-2-16,-1-3-1 0,5 8 0 0,-1-5 0 15,0 0-10-15,0 0 12 0,4 2-12 0,-4-2 12 16,3 0-12-16,-3-6-14 0,4-6 3 0</inkml:trace>
  <inkml:trace contextRef="#ctx0" brushRef="#br0" timeOffset="40370.416">19939 11879 843 0,'0'0'17'0,"0"0"5"0,0 0-22 0,0 0 0 15,4-3 0-15,3 3 0 0,-4 0 57 0,4-3 7 0,0 3 2 0,-3-3 0 16,-4 3-18-16,0 0-4 0,3-3-1 0,-3 3 0 15,0 0-28 1,0 0-6-16,0 0-1 0,0 0 0 0,0 0-8 0,0 0-11 0,0 0 3 0,0 0 0 16,0 0 8-16,0 0 0 0,0 0 0 0,-7 15 56 31,0 3-16-31,0-1-4 0,-3 4 27 0,2 2 5 0,-2 7 0 16,6-4 1-16,4 4-34 0,0-10-7 0,-3-8-2 0,-1 0 0 15,4-3-26-15,0 5 8 0,0 13-8 0,0-10 0 16,4-8 11-16,-1 6-3 0,1-9-8 0,-4-6 12 15,3 6 8-15,-3-6 2 0,7 9 0 0,-3-4 0 16,3 7 3-16,0 0 1 0,0 0 0 0,0 2 0 0,-3 4-2 0,-1-12-1 16,1 3 0-16,-4-9 0 15,7 9-23-15,-7-9 8 0,3 5-8 0,1 16 0 16,-1 5 0-16,-3 10 0 0,-3 11 0 0,3 3 0 16,0-6 32-16,0-3 1 0,3 0 1 0,-3 0 0 15,0-14-11-15,0 2-3 0,-3-8 0 0,3 5 0 16,0-5-20-16,0 2 9 0,3-5-9 0,-3-3 0 15,0-1-12-15,0-14-10 0,0 0-2 0,0 0 0 16,7 0-48-16,-3-3-9 0,3-8-3 0</inkml:trace>
  <inkml:trace contextRef="#ctx0" brushRef="#br0" timeOffset="40675.068">19921 12288 1378 0,'0'0'30'0,"0"0"6"0,0 0 2 0,0 0 2 0,0 0-32 15,0 6-8-15,0 0 0 0,0-6 0 0,0 0 51 16,0 0 9-16,0 0 1 0,0 0 1 0,7 0-26 0,0 2-4 15,1 4-2-15,-1-3 0 0,7-3-20 0,-4-3-10 16,4 3 10-16,-3 0-10 0,7 0 52 0,-4 0 5 16,-4 0 1-16,8 3 0 15,0 0-42-15,-1 3-8 0,1-6-8 0,3 6 12 0,0 0-12 0,0-6 0 16,1 0 0-16,-1 6-578 16,0 5-118-16</inkml:trace>
  <inkml:trace contextRef="#ctx0" brushRef="#br0" timeOffset="41167.097">20299 12535 1580 0,'-4'20'67'0,"1"-5"-54"15,3-6-13-15,-4 3 0 0,4-12 0 0,0 0 0 16,4 5 54-16,3 1 8 0,-4 0 2 0,4 0 0 16,0-3-11-16,1-3-1 0,-1 0-1 0,3 0 0 15,-3 3-20-15,4-3-4 0,-1 0-1 0,1 3 0 16,0-3-10-16,-1 3-3 0,-3-3 0 0,4 0 0 16,-4 0-13-16,3-3 8 0,-3 0-8 0,1 0 0 15,-1-3 9-15,-4-3-9 0,4 3 8 0,0-5-8 16,-3 5 0-16,-1-3 0 0,1 3 0 0,-1 0 0 15,-3-6-14-15,4 4 5 0,-4-1 1 0,0 3 0 16,0 6 8-16,0 0 0 0,0 0 0 0,-4 6 8 16,4-6 1-16,0 0 1 0,0 0 0 0,-10 0 0 15,3-6 8-15,0-6 2 0,0-3 0 0,0 7 0 16,-1-1-9-16,1 6-2 0,4 3 0 0,-4 0 0 16,0 6-9-16,0 6 0 0,0 2 0 0,-4 1 0 15,8 3 0-15,-4 5 0 0,-1-2 0 0,5 2 0 16,-1 1 0-16,1 2 0 0,3-8 0 0,0 8 0 0,3-2 0 15,1-1 0-15,3-2 0 0,7 11 0 16,0 4 0-16,-3-1-8 0,3 3 8 0,0 0-9 16,4-20 9-16,-4-18-12 0,3 0 12 15,5 0-49-15,-1 6-3 0,0 8-1 0,4 1 0 16,-1 0-75-16,1 2-14 0,0 1-3 0</inkml:trace>
  <inkml:trace contextRef="#ctx0" brushRef="#br0" timeOffset="59993.584">8625 13628 1206 0,'-10'0'53'0,"3"6"11"0,7-6-51 0,-11 6-13 0,11-6 0 0</inkml:trace>
  <inkml:trace contextRef="#ctx0" brushRef="#br0" timeOffset="61034.192">10022 13987 1534 0,'-17'-6'32'0,"17"6"8"0,0 0-32 0,-7 3-8 0,7-3 0 0,-7 3 0 15,0 3 10-15,0 0 1 0,-4 5 0 0,4-5 0 16,3 3-11-16,-3-3 12 0,4 0-12 0,-1 3 12 16,1-3-12-16,-1 5 0 0,1-2-10 0,-1 3 10 15,4 6 41-15,-3 2 15 0,3 4 2 0,0 2 1 16,0-2-26-16,3-7-5 0,-3-2 0 0,0 0-1 15,0 5-8-15,4-5-2 0,-1 6 0 0,-3-1 0 16,4-8-4-16,-1 9-1 0,-3-7 0 0,4 1 0 16,-4 5 4-16,0-2 1 0,0 6 0 0,0-7 0 15,-4-5 15-15,4 6 2 0,-3-4 1 0,3 4 0 16,-4 0-3-16,4-1 0 0,-3-2 0 0,-1 6 0 16,1-4-32-16,-1-8 0 0,1 6-10 0,-1-15 10 0,4 0 14 15,-3 6 10-15,-1-12 3 0,0 6 0 0,1-15-27 0,-1 3 0 16,1-2 0-16,-1-7 0 0,-3 3-23 0,4-2 0 15,-4-4 0-15,0-2 0 16,0-4-9-16,0-5-1 0,-4-3-1 16,0 6 0-16,1-4-34 0,-4 4-8 0,3 3 0 0,-3-4-1 15,0 4-107-15,0 2-20 0,3-2-5 0,-3 3-378 16</inkml:trace>
  <inkml:trace contextRef="#ctx0" brushRef="#br0" timeOffset="61254.166">9835 13717 1332 0,'-3'2'37'0,"3"4"10"0,0-6-38 0,7 6-9 0,0 0 0 0,-7-6 0 16,7 0 0-16,7-3-17 0,-3-6 4 0</inkml:trace>
  <inkml:trace contextRef="#ctx0" brushRef="#br0" timeOffset="62471.88">10047 14125 1326 0,'0'0'56'0,"0"0"-45"15,-3-3 96-15,-4 0 19 0,-4-3 4 0,7 3 1 16,4 3-26-16,-7 3-5 0,7-3 0 0,-7 3-1 15,7-3-65-15,-3 0-13 0,3 0-2 0,-11 0-1 16,4 3-18-16,0 3 0 0,-3-3 8 0,-1 3-8 16,0 0 0-16,4-6-9 0,-3 0 1 0,-1 0 0 15,1 6-3-15,-5-3 0 0,1 5 0 0,4 4 0 16,-4 3 1-16,-1 8 0 0,1-2 0 0,-3 8 0 16,3 1 10-16,0 8-10 0,-4-3 10 15,4 6-10-15,0-5 10 0,-4-4 0 0,0 0-9 0,4 1 9 16,0-4 0-16,4 1 8 0,-1-7 0 0,4 1 0 15,0-4 11-15,3 1 1 0,4-7 1 0,-3-2 0 16,3-6-21-16,0-6 0 0,0 0 0 0,0 0 0 16,7-6 17-16,3 6-1 0,-2-6 0 0,6-5 0 15,0 2-16-15,3-9 0 0,-2 0 0 0,2-11 0 0,4 6 0 0,0-4 0 16,1 4 0-16,-1-10 0 0,0-11 0 0,0 0 0 16,-3 3 0-16,3-9 0 0,-3 9 0 0,-4 0 0 15,3-6 0-15,-3-6 0 0,1 3 0 0,-5-3 0 16,1 0 0-16,-4 0 0 0,0 6 0 0,-4 6 0 15,1 3 0-15,-4 2 0 0,-4 4 0 0,1 0 0 0,-4 5 0 16,0-2 0-16,0 5 0 0,-4 1 0 0,1 5-15 16,-1-3 5-16,0 7-5 0,-3 2-1 0,4-3 0 0,-1 6 0 31,4 4-22-31,-4-1-5 0,4 0-1 0,7 6 0 16,0 0-12-16,0 0-2 0,0 0-1 0,0 0 0 0,-3 12 32 0,-1-1 7 0,1 10 0 0,-1 2 1 15,4 1 9 1,0 2 2-16,4 4 0 0,-1 2 0 15,1 1 8-15,-1 14 0 0,4-3 0 0,-3 6 0 0,7-6 17 0,-4 3-1 0,0 0 0 16,0 6 0-16,0-3 0 16,0 0 0-16,0 3 0 0,-4 2 0 0,4-10 13 0,-3 5 3 0,0-3 0 15,-1 3 0-15,-3-6-6 0,0-3-1 0,-3-3 0 0,3-6 0 16,0-2-25-16,0-10 0 0,0-8 0 0,-4 6 0 16,4-7 0-16,0-5 0 0,0 0 0 0,0-6 0 15,0 0-53-15,0 0-16 0,7 0-3 0,4-6-1 16,-4-5-37-16,0-1-7 0</inkml:trace>
  <inkml:trace contextRef="#ctx0" brushRef="#br0" timeOffset="63007.845">10082 14196 1579 0,'0'0'32'0,"0"0"10"15,0 0-34-15,-3 0-8 0,3 0 0 0,-7 6 0 0,3 2 28 0,4 1 4 16,0 6 1-16,4 0 0 0,-1-1-1 0,1 1-1 16,3-3 0-16,-4 5 0 0,8-5 9 15,-7 0 3-15,3 0 0 0,0-3 0 0,3-4-18 0,1-2-3 0,-1-3-1 0,5 0 0 16,-5 3-21-16,1 0 0 0,3 0 0 0,3-3 0 15,5-3 0-15,-8-6 0 0,3 1 0 0,-3-4 0 16,-3 0 0-16,0 0 0 0,-1 1 0 0,-3-4 0 16,0 0 9-16,-3 6-9 0,-1-5 12 0,-3-1-12 15,-3 6 0-15,-1-3-17 0,1 6 1 0,-4-5 1 16,3 2 3-16,-3 0 0 0,-3 3 0 0,-1-3 0 16,0 1 12-16,1-1-9 0,-4 3 9 0,3 0-8 15,1 0 8-15,-5 3 0 0,5 0 0 0,-4 0 0 0,0 0 8 16,3 3-8-16,0 3 10 0,1 3-10 0,-1-3 10 0,1 3-10 15,3 0 10-15,0 0-10 0,0-3 0 0,3 8 0 16,-3 4 0-16,3 6 0 16,-3-4 0-16,4 1 0 0,-1 0 0 0,1-4 0 15,3 4 0-15,0 3 0 0,0-4 8 0,3 1-8 16,-3 2 13-16,4 4-3 0,-1-1-1 0,-3-8 0 16,7 3-9-16,-3-1 0 0,3-8 0 0,0 15 8 0,4 5-8 0,-1-8 8 15,-3-10-8-15,4 1 8 0,3 6-8 0,-3-6 0 16,3-1 0-16,0 1-11 15,3 9-15-15,1-15-3 0,3-6-1 0,-3 0 0 16,3 5-14-16,-3-2-4 0,-1-3 0 0,1-3 0 16,0-2-104-16,3-10-20 0,21-32-5 0,-14 6-1 0</inkml:trace>
  <inkml:trace contextRef="#ctx0" brushRef="#br0" timeOffset="63447.5">10555 14169 1314 0,'0'0'37'0,"0"0"8"0,0 0-36 0,0 0-9 0,0 0 0 0,0 0 0 15,0 0 27-15,0 0 3 0,0 0 1 0,0 6 0 16,4 0 20-16,-4 0 4 0,3 3 1 0,-3-3 0 16,4 2-12-16,-1 1-3 0,1 3 0 0,3 6 0 15,-4-4 19-15,1 1 3 0,-1-3 1 0,1 5 0 16,-1 1-52-16,1-6-12 0,-1 8 0 0,-3-5 0 15,4 6 34-15,0-1 4 0,-4-2 1 0,3 5 0 16,1-8-11-16,-1 6-3 0,1-10 0 0,-1 4 0 16,1 6-40-16,-1-7-8 0,-3 7-1 0,4-6-1 15,-1-6 25-15,1-1 0 0,-1 1 0 0,-3-9 0 16,4 6 15-16,-4-6 8 0,0 9 1 0,0-9 1 16,0 0-25-16,0 0 0 0,0 0 0 0,0 0 0 15,0 0 56-15,0 0 7 0,0 0 1 0,0 0 0 16,3-9-52-16,1 0-12 0,-1-5 0 0,1 2 0 15,0-9 0-15,-1 9-12 0,4 4 3 0,0-4 0 16,-3-3 9-16,-1 3 0 0,1-2 0 0,-1-4 0 16,1 6 0-16,-1-5 12 0,4-1-2 0,-3 3-1 15,3 4-9-15,-3-7 0 0,-1 3 0 0,1 1 0 16,-1-1-12-16,-3 3-5 0,4-3-1 0,-4 4 0 0,0-4-2 16,3 3 0-16,1 3 0 0,-1-11 0 15,-3 8-107-15,4 0-21 0,-4 0-5 0</inkml:trace>
  <inkml:trace contextRef="#ctx0" brushRef="#br0" timeOffset="64050.945">10968 14187 1197 0,'0'0'50'15,"0"0"-40"1,-11 0 110-16,4 0 21 0,0 0 5 0,0 0 1 16,0 3-38-16,-4-3-7 0,4 6-2 0,-3-6 0 15,3 0-55-15,0 0-11 0,-4 0-2 0,4 0-1 16,-4 6-11-16,4-1-3 0,0-5 0 0,0 6 0 15,4 0-17-15,-1 3 0 0,1 0 0 0,3 11 0 16,-4-8-8-16,4 3 8 0,0 5-13 0,0 1 5 16,0-3 8-16,0 2 0 0,4 4 0 0,-4-7-8 15,3-2 8-15,-3 3 0 0,0-6 0 0,0-1 0 0,0-11 0 16,0 0 9-16,0 0-1 0,0 0-8 0,0 0 8 0,4 3-8 16,-4-3 0-16,0 0 0 0,7 6 23 0,-7-6-3 15,0 0 0-15,10 3 0 0,-10-3-4 0,7 0-2 16,4-6 0-16,0 0 0 0,-4 0-14 0,3-5 9 15,-3-4-9-15,0 0 8 16,0 6-8-16,-3-2 0 0,3-1 0 0,-3 3 0 0,-1 3 0 0,1-3 0 0,-1 4 0 0,1-4 0 16,-4-3 0-16,0 6-9 0,0-9 9 15,0 4-10-15,0-4 10 0,-4 6 0 0,1-3-9 0,3 12 9 16,0 0 0-16,0 0 0 0,-4 6-9 0,1 0 9 16,-1 0 0-16,4 0 0 0,0-6 8 0,-3 12-8 15,-1-4 10-15,4 4-10 0,-4-6 10 0,4 6-10 16,0 8 8-16,0-2-8 0,0 6 0 0,0-10 9 15,4-2-9-15,-4 0 0 0,0-12 0 0,7 6 0 16,-3 0 0-16,-1 5 8 0,4-5-8 0,-3 0 0 16,-1-3 0-16,1-3 0 0,3 0 0 15,-4-3 0-15,4 3-29 0,0 3-11 0,1 9-3 0,-1-9 0 16,0-15-82-16,0 3-17 16,3 9-3-16,1-3-1 0</inkml:trace>
  <inkml:trace contextRef="#ctx0" brushRef="#br0" timeOffset="64290.695">11211 14207 1552 0,'-14'-5'44'0,"14"5"10"0,0 0-43 0,-3 5-11 0,3 7 0 0,-4 3 0 31,4 3 53-31,0-7 9 0,0 1 2 0,0 0 0 0,0-3-22 0,0-1-4 0,0-8-1 0,0 9 0 15,4 3-16-15,-4 6-3 0,0-4-1 0,0 10 0 16,0-6-17-16,0-1 10 0,3 4-10 0,-3-4 8 16,4-2-8-16,-4-6 12 0,0 3-12 0,3-3 12 15,-3-9-112-15,0 0-23 16,0 0-4-16</inkml:trace>
  <inkml:trace contextRef="#ctx0" brushRef="#br0" timeOffset="64453.15">11141 14037 1792 0,'-4'12'51'0,"1"5"10"15,-1 1-49-15,1-3-12 0,3 8 0 0</inkml:trace>
  <inkml:trace contextRef="#ctx0" brushRef="#br0" timeOffset="64920.625">11539 14178 1579 0,'0'-38'32'0,"0"20"10"0,0 9-34 0,0-2-8 0,-3 5 0 0,-1 3 0 15,4-3 104-15,-3 6 20 0,3 0 3 0,-4 0 1 16,4 0-70-16,-7 0-14 0,4-3-2 0,-4 3-1 16,0 0-14-16,0 0-3 0,-4-6-1 0,0 12 0 15,1 0-23-15,3 6-16 0,-4 8 2 0,1-2 1 16,-1-1 21-16,4 1 4 0,-4-3 0 0,4 2 1 15,-3-8-24-15,3 3-5 0,3-6 0 0,-3 3-1 16,7 5 17-16,0-8 0 0,4 3 0 0,-1 0 0 16,1-3 10-16,-1 6 6 0,4-7 0 0,0 1 1 15,0 3-17-15,4-9-17 0,-4 0 3 0,4 0 1 16,-1 0 21-16,1 0 4 0,-1-6 0 0,4 6 1 16,-3 0-13-16,-4 6 0 0,4-6 0 0,-4 6 0 15,3-6 0-15,-3 6 0 0,0-6 0 0,-3 6 0 16,3 3 0-16,-4-3 0 0,1 2 0 0,-4 4 0 15,4 9 0-15,-4-1 0 0,0 10 0 0,-4-13 0 16,4-5 0-16,0-12 0 0,-7-3 0 0,0 3 0 0,0 6 13 0,0 3 0 16,-4-3 0-16,1 5 0 15,-1 10-41-15,4 0-8 0,0-4-1 0,0 1-1 16,7-18-168-16,-11-12-34 0,8-8-6 0,-4-4-2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51" Type="http://schemas.openxmlformats.org/officeDocument/2006/relationships/image" Target="../media/image42.png"/><Relationship Id="rId21" Type="http://schemas.openxmlformats.org/officeDocument/2006/relationships/image" Target="../media/image220.png"/><Relationship Id="rId12" Type="http://schemas.openxmlformats.org/officeDocument/2006/relationships/customXml" Target="../ink/ink3.xml"/><Relationship Id="rId2" Type="http://schemas.openxmlformats.org/officeDocument/2006/relationships/customXml" Target="../ink/ink2.xml"/><Relationship Id="rId20" Type="http://schemas.openxmlformats.org/officeDocument/2006/relationships/customXml" Target="../ink/ink4.xml"/><Relationship Id="rId96" Type="http://schemas.openxmlformats.org/officeDocument/2006/relationships/customXml" Target="../ink/ink7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54.png"/><Relationship Id="rId95" Type="http://schemas.openxmlformats.org/officeDocument/2006/relationships/image" Target="../media/image256.png"/><Relationship Id="rId19" Type="http://schemas.openxmlformats.org/officeDocument/2006/relationships/image" Target="../media/image219.png"/><Relationship Id="rId52" Type="http://schemas.openxmlformats.org/officeDocument/2006/relationships/customXml" Target="../ink/ink6.xml"/><Relationship Id="rId22" Type="http://schemas.openxmlformats.org/officeDocument/2006/relationships/customXml" Target="../ink/ink5.xml"/><Relationship Id="rId113" Type="http://schemas.openxmlformats.org/officeDocument/2006/relationships/image" Target="../media/image26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customXml" Target="../ink/ink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neuf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54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6DE3C-D43B-4771-8B99-7569D54D9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862C7-2915-41FA-BECC-FC836E846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aérobic</a:t>
            </a:r>
            <a:r>
              <a:rPr lang="en-US" dirty="0"/>
              <a:t> alphabet</a:t>
            </a:r>
          </a:p>
        </p:txBody>
      </p:sp>
    </p:spTree>
    <p:extLst>
      <p:ext uri="{BB962C8B-B14F-4D97-AF65-F5344CB8AC3E}">
        <p14:creationId xmlns:p14="http://schemas.microsoft.com/office/powerpoint/2010/main" val="42862416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43210-D029-4BF1-B1BE-05C8979ED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987D814-EB92-4638-93A2-529BEBF169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27577" y="3310649"/>
            <a:ext cx="2667000" cy="1714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9D60802-51D8-4D55-9DD8-7A6B8FC073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313" y="1953731"/>
            <a:ext cx="2895600" cy="15811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59B0529-5E7D-4165-8BC0-EDC3EFD73C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2162" y="405132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361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25C11-41F3-453A-B87F-3A2080D4A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18C4F-772B-4E73-BB6D-0F26AE0B0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7" y="1974712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Lisons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2625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07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4509"/>
            <a:ext cx="10515600" cy="50824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I were the innkeeper who met Jean </a:t>
            </a:r>
            <a:r>
              <a:rPr lang="en-US" dirty="0" err="1"/>
              <a:t>Valjean</a:t>
            </a:r>
            <a:r>
              <a:rPr lang="en-US" dirty="0"/>
              <a:t>, I would give him chicken soup.</a:t>
            </a:r>
          </a:p>
          <a:p>
            <a:pPr marL="0" indent="0">
              <a:buNone/>
            </a:pPr>
            <a:r>
              <a:rPr lang="en-US" dirty="0"/>
              <a:t>If someone steals bread, he goes to the Toulon prison colony.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Sponge Bob goes to </a:t>
            </a:r>
            <a:r>
              <a:rPr lang="en-US" dirty="0" err="1"/>
              <a:t>Digne</a:t>
            </a:r>
            <a:r>
              <a:rPr lang="en-US" dirty="0"/>
              <a:t>, he will dance the polka with </a:t>
            </a:r>
            <a:r>
              <a:rPr lang="en-US" dirty="0" err="1"/>
              <a:t>Mme</a:t>
            </a:r>
            <a:r>
              <a:rPr lang="en-US" dirty="0"/>
              <a:t> </a:t>
            </a:r>
            <a:r>
              <a:rPr lang="en-US" dirty="0" err="1"/>
              <a:t>Magloire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After he will welcome him at the inn, the policeman will chase him out.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I had known that he had stolen the bread for his starving nephew, I would have paid for the bread and the window.</a:t>
            </a:r>
          </a:p>
          <a:p>
            <a:pPr marL="0" indent="0">
              <a:buNone/>
            </a:pPr>
            <a:r>
              <a:rPr lang="en-US" dirty="0"/>
              <a:t>After having received the silverware from the bishop he became an honest man.</a:t>
            </a:r>
          </a:p>
          <a:p>
            <a:pPr marL="0" indent="0">
              <a:buNone/>
            </a:pPr>
            <a:r>
              <a:rPr lang="en-US" dirty="0"/>
              <a:t>After having received the silverware from the bishop, I doubt that Jean </a:t>
            </a:r>
            <a:r>
              <a:rPr lang="en-US" dirty="0" err="1"/>
              <a:t>Valjean</a:t>
            </a:r>
            <a:r>
              <a:rPr lang="en-US" dirty="0"/>
              <a:t> will still be a criminal.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2623FFB6-41AA-4774-8530-A098F31584A5}"/>
                  </a:ext>
                </a:extLst>
              </p14:cNvPr>
              <p14:cNvContentPartPr/>
              <p14:nvPr/>
            </p14:nvContentPartPr>
            <p14:xfrm>
              <a:off x="2802569" y="3483493"/>
              <a:ext cx="3600" cy="129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2623FFB6-41AA-4774-8530-A098F31584A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793929" y="3474493"/>
                <a:ext cx="2124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3EADBC37-ED3D-427E-958D-D61A39482908}"/>
                  </a:ext>
                </a:extLst>
              </p14:cNvPr>
              <p14:cNvContentPartPr/>
              <p14:nvPr/>
            </p14:nvContentPartPr>
            <p14:xfrm>
              <a:off x="4470809" y="3446413"/>
              <a:ext cx="20160" cy="129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3EADBC37-ED3D-427E-958D-D61A39482908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4461809" y="3437413"/>
                <a:ext cx="37800" cy="3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1AE34FCA-5DFE-4402-A02B-ADD5586C2314}"/>
                  </a:ext>
                </a:extLst>
              </p14:cNvPr>
              <p14:cNvContentPartPr/>
              <p14:nvPr/>
            </p14:nvContentPartPr>
            <p14:xfrm>
              <a:off x="4559009" y="3377293"/>
              <a:ext cx="8280" cy="2721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1AE34FCA-5DFE-4402-A02B-ADD5586C2314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550009" y="3368653"/>
                <a:ext cx="25920" cy="28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2C5F693F-049C-4DC7-BC6D-981FDFF5BDAE}"/>
                  </a:ext>
                </a:extLst>
              </p14:cNvPr>
              <p14:cNvContentPartPr/>
              <p14:nvPr/>
            </p14:nvContentPartPr>
            <p14:xfrm>
              <a:off x="5296649" y="4318333"/>
              <a:ext cx="360" cy="360"/>
            </p14:xfrm>
          </p:contentPart>
        </mc:Choice>
        <mc:Fallback xmlns=""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2C5F693F-049C-4DC7-BC6D-981FDFF5BDAE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5288009" y="4309693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2">
            <p14:nvContentPartPr>
              <p14:cNvPr id="113" name="Ink 112">
                <a:extLst>
                  <a:ext uri="{FF2B5EF4-FFF2-40B4-BE49-F238E27FC236}">
                    <a16:creationId xmlns:a16="http://schemas.microsoft.com/office/drawing/2014/main" id="{CB4D0B0F-253E-49E1-B6A5-50C2E43EE567}"/>
                  </a:ext>
                </a:extLst>
              </p14:cNvPr>
              <p14:cNvContentPartPr/>
              <p14:nvPr/>
            </p14:nvContentPartPr>
            <p14:xfrm>
              <a:off x="10958009" y="4946533"/>
              <a:ext cx="25560" cy="32400"/>
            </p14:xfrm>
          </p:contentPart>
        </mc:Choice>
        <mc:Fallback xmlns="">
          <p:pic>
            <p:nvPicPr>
              <p:cNvPr id="113" name="Ink 112">
                <a:extLst>
                  <a:ext uri="{FF2B5EF4-FFF2-40B4-BE49-F238E27FC236}">
                    <a16:creationId xmlns:a16="http://schemas.microsoft.com/office/drawing/2014/main" id="{CB4D0B0F-253E-49E1-B6A5-50C2E43EE567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10949369" y="4937893"/>
                <a:ext cx="43200" cy="5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6">
            <p14:nvContentPartPr>
              <p14:cNvPr id="138" name="Ink 137">
                <a:extLst>
                  <a:ext uri="{FF2B5EF4-FFF2-40B4-BE49-F238E27FC236}">
                    <a16:creationId xmlns:a16="http://schemas.microsoft.com/office/drawing/2014/main" id="{C19A8EDA-6E9F-4886-AD79-D414EC06FBB2}"/>
                  </a:ext>
                </a:extLst>
              </p14:cNvPr>
              <p14:cNvContentPartPr/>
              <p14:nvPr/>
            </p14:nvContentPartPr>
            <p14:xfrm>
              <a:off x="7743929" y="5673013"/>
              <a:ext cx="16200" cy="15480"/>
            </p14:xfrm>
          </p:contentPart>
        </mc:Choice>
        <mc:Fallback xmlns="">
          <p:pic>
            <p:nvPicPr>
              <p:cNvPr id="138" name="Ink 137">
                <a:extLst>
                  <a:ext uri="{FF2B5EF4-FFF2-40B4-BE49-F238E27FC236}">
                    <a16:creationId xmlns:a16="http://schemas.microsoft.com/office/drawing/2014/main" id="{C19A8EDA-6E9F-4886-AD79-D414EC06FBB2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7734929" y="5664013"/>
                <a:ext cx="33840" cy="33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3378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7394875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Billet de sortie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Écrivez une phrase qui utilise le discours indirect qui commence: Après avoir réalisé que la pièce du Petit-Gervais était sous son pied, Jean Valjean a dit…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60BA060-0311-4691-BADD-E9B8E3A4F160}"/>
                  </a:ext>
                </a:extLst>
              </p14:cNvPr>
              <p14:cNvContentPartPr/>
              <p14:nvPr/>
            </p14:nvContentPartPr>
            <p14:xfrm>
              <a:off x="2086560" y="4151520"/>
              <a:ext cx="5351040" cy="11455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60BA060-0311-4691-BADD-E9B8E3A4F16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77200" y="4142160"/>
                <a:ext cx="5369760" cy="1164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89865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D4E6A-AA4D-4079-BC22-327A59EF4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5B943-0F8B-42EA-AE81-4652AA279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Écrivez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phrase qui commence: Je </a:t>
            </a:r>
            <a:r>
              <a:rPr lang="en-US" dirty="0" err="1"/>
              <a:t>suis</a:t>
            </a:r>
            <a:r>
              <a:rPr lang="en-US" dirty="0"/>
              <a:t> </a:t>
            </a:r>
            <a:r>
              <a:rPr lang="en-US" dirty="0" err="1"/>
              <a:t>reconnaissant</a:t>
            </a:r>
            <a:r>
              <a:rPr lang="en-US" dirty="0"/>
              <a:t>(e)…</a:t>
            </a:r>
          </a:p>
        </p:txBody>
      </p:sp>
    </p:spTree>
    <p:extLst>
      <p:ext uri="{BB962C8B-B14F-4D97-AF65-F5344CB8AC3E}">
        <p14:creationId xmlns:p14="http://schemas.microsoft.com/office/powerpoint/2010/main" val="281474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neuf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12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Emeline Michel </a:t>
            </a:r>
            <a:r>
              <a:rPr lang="en-US" sz="2800" b="1" dirty="0" err="1"/>
              <a:t>est</a:t>
            </a:r>
            <a:r>
              <a:rPr lang="en-US" sz="2800" b="1" dirty="0"/>
              <a:t>, </a:t>
            </a:r>
            <a:r>
              <a:rPr lang="en-US" sz="2800" b="1" dirty="0" err="1"/>
              <a:t>peut-être</a:t>
            </a:r>
            <a:r>
              <a:rPr lang="en-US" sz="2800" b="1" dirty="0"/>
              <a:t> ,la chanteuse le </a:t>
            </a:r>
            <a:r>
              <a:rPr lang="en-US" sz="2800" b="1" dirty="0" err="1"/>
              <a:t>mieux</a:t>
            </a:r>
            <a:r>
              <a:rPr lang="en-US" sz="2800" b="1" dirty="0"/>
              <a:t> </a:t>
            </a:r>
            <a:r>
              <a:rPr lang="en-US" sz="2800" b="1" dirty="0" err="1"/>
              <a:t>connu</a:t>
            </a:r>
            <a:r>
              <a:rPr lang="en-US" sz="2800" b="1" dirty="0"/>
              <a:t> de </a:t>
            </a:r>
            <a:r>
              <a:rPr lang="en-US" sz="2800" b="1" dirty="0" err="1"/>
              <a:t>Haïti</a:t>
            </a:r>
            <a:r>
              <a:rPr lang="en-US" sz="2800" b="1" dirty="0"/>
              <a:t>.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64F91078-FE60-4D98-A56F-08381E877AD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089952" y="2035689"/>
            <a:ext cx="4280491" cy="4186207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2F2E441-27C2-4ACF-8390-CEB04EE7DF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7102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0AF29-5B6E-4CCF-8C6E-143A5C1E5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err="1">
                <a:latin typeface="Forte" panose="03060902040502070203" pitchFamily="66" charset="0"/>
              </a:rPr>
              <a:t>demain</a:t>
            </a:r>
            <a:r>
              <a:rPr lang="en-US" sz="2800" b="1" dirty="0">
                <a:latin typeface="Forte" panose="03060902040502070203" pitchFamily="66" charset="0"/>
              </a:rPr>
              <a:t>, </a:t>
            </a:r>
            <a:r>
              <a:rPr lang="en-US" sz="2800" b="1" dirty="0" err="1">
                <a:latin typeface="Forte" panose="03060902040502070203" pitchFamily="66" charset="0"/>
              </a:rPr>
              <a:t>notre</a:t>
            </a:r>
            <a:r>
              <a:rPr lang="en-US" sz="2800" b="1" dirty="0">
                <a:latin typeface="Forte" panose="03060902040502070203" pitchFamily="66" charset="0"/>
              </a:rPr>
              <a:t> </a:t>
            </a:r>
            <a:r>
              <a:rPr lang="en-US" sz="2800" b="1" dirty="0" err="1">
                <a:latin typeface="Forte" panose="03060902040502070203" pitchFamily="66" charset="0"/>
              </a:rPr>
              <a:t>vedette</a:t>
            </a:r>
            <a:r>
              <a:rPr lang="en-US" sz="2800" b="1" dirty="0">
                <a:latin typeface="Forte" panose="03060902040502070203" pitchFamily="66" charset="0"/>
              </a:rPr>
              <a:t> du jour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16D9236-7F69-4687-96AF-96361446BE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97902" y="1338511"/>
            <a:ext cx="5586334" cy="513274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4476F56-4EB7-4CAE-B6A5-E675F04082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6256" y="3304308"/>
            <a:ext cx="1487054" cy="1627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806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00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3697"/>
            <a:ext cx="10515600" cy="5633266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808B03-700D-4735-9D87-E4CE69B3A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933" y="1456083"/>
            <a:ext cx="10789307" cy="4383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64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005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3697"/>
            <a:ext cx="10515600" cy="5633266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808B03-700D-4735-9D87-E4CE69B3A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599" y="3429000"/>
            <a:ext cx="5920155" cy="240506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D008C1B-08A0-4830-8336-DBCE84FE71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0627" y="681037"/>
            <a:ext cx="5486400" cy="358054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A0DB5ED-8AA8-4291-A934-D8B1B09810F3}"/>
                  </a:ext>
                </a:extLst>
              </p14:cNvPr>
              <p14:cNvContentPartPr/>
              <p14:nvPr/>
            </p14:nvContentPartPr>
            <p14:xfrm>
              <a:off x="2499480" y="1113120"/>
              <a:ext cx="3765960" cy="1082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A0DB5ED-8AA8-4291-A934-D8B1B09810F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90120" y="1103760"/>
                <a:ext cx="3784680" cy="110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9871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61FBF-311B-4024-BD8B-AC6ED5B28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21EAD-813C-470E-840C-D41E628F5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2109"/>
            <a:ext cx="10515600" cy="570485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tel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an adjective meaning “such” or “such a”</a:t>
            </a:r>
          </a:p>
          <a:p>
            <a:pPr marL="0" indent="0">
              <a:buNone/>
            </a:pPr>
            <a:r>
              <a:rPr lang="en-US" dirty="0"/>
              <a:t>Un </a:t>
            </a:r>
            <a:r>
              <a:rPr lang="en-US" dirty="0" err="1"/>
              <a:t>tel</a:t>
            </a:r>
            <a:r>
              <a:rPr lang="en-US" dirty="0"/>
              <a:t> homme que Jean Valjean </a:t>
            </a:r>
            <a:r>
              <a:rPr lang="en-US" dirty="0" err="1"/>
              <a:t>vous</a:t>
            </a:r>
            <a:r>
              <a:rPr lang="en-US" dirty="0"/>
              <a:t> aide </a:t>
            </a:r>
            <a:r>
              <a:rPr lang="en-US" dirty="0" err="1"/>
              <a:t>toujours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tel</a:t>
            </a:r>
            <a:r>
              <a:rPr lang="en-US" dirty="0"/>
              <a:t> amour </a:t>
            </a:r>
            <a:r>
              <a:rPr lang="en-US" dirty="0" err="1"/>
              <a:t>vient</a:t>
            </a:r>
            <a:r>
              <a:rPr lang="en-US" dirty="0"/>
              <a:t> un </a:t>
            </a:r>
            <a:r>
              <a:rPr lang="en-US" dirty="0" err="1"/>
              <a:t>mariage</a:t>
            </a:r>
            <a:r>
              <a:rPr lang="en-US" dirty="0"/>
              <a:t> qui </a:t>
            </a:r>
            <a:r>
              <a:rPr lang="en-US" dirty="0" err="1"/>
              <a:t>durera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As with all French adjectives, </a:t>
            </a:r>
            <a:r>
              <a:rPr lang="en-US" dirty="0" err="1"/>
              <a:t>tel</a:t>
            </a:r>
            <a:r>
              <a:rPr lang="en-US" dirty="0"/>
              <a:t> must agree in number and gender with the noun it modifies. Thus,</a:t>
            </a:r>
          </a:p>
          <a:p>
            <a:pPr marL="0" indent="0">
              <a:buNone/>
            </a:pPr>
            <a:r>
              <a:rPr lang="en-US" dirty="0"/>
              <a:t>Je me </a:t>
            </a:r>
            <a:r>
              <a:rPr lang="en-US" dirty="0" err="1"/>
              <a:t>méfie</a:t>
            </a:r>
            <a:r>
              <a:rPr lang="en-US" dirty="0"/>
              <a:t> </a:t>
            </a:r>
            <a:r>
              <a:rPr lang="en-US" dirty="0" err="1"/>
              <a:t>d’une</a:t>
            </a:r>
            <a:r>
              <a:rPr lang="en-US" dirty="0"/>
              <a:t> </a:t>
            </a:r>
            <a:r>
              <a:rPr lang="en-US" dirty="0" err="1"/>
              <a:t>telle</a:t>
            </a:r>
            <a:r>
              <a:rPr lang="en-US" dirty="0"/>
              <a:t> </a:t>
            </a:r>
            <a:r>
              <a:rPr lang="en-US" dirty="0" err="1"/>
              <a:t>personne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On </a:t>
            </a:r>
            <a:r>
              <a:rPr lang="en-US" dirty="0" err="1"/>
              <a:t>peut</a:t>
            </a:r>
            <a:r>
              <a:rPr lang="en-US" dirty="0"/>
              <a:t> </a:t>
            </a:r>
            <a:r>
              <a:rPr lang="en-US" dirty="0" err="1"/>
              <a:t>goûter</a:t>
            </a:r>
            <a:r>
              <a:rPr lang="en-US" dirty="0"/>
              <a:t> la </a:t>
            </a:r>
            <a:r>
              <a:rPr lang="en-US" dirty="0" err="1"/>
              <a:t>qualité</a:t>
            </a:r>
            <a:r>
              <a:rPr lang="en-US" dirty="0"/>
              <a:t> de </a:t>
            </a:r>
            <a:r>
              <a:rPr lang="en-US" dirty="0" err="1"/>
              <a:t>tels</a:t>
            </a:r>
            <a:r>
              <a:rPr lang="en-US" dirty="0"/>
              <a:t> </a:t>
            </a:r>
            <a:r>
              <a:rPr lang="en-US" dirty="0" err="1"/>
              <a:t>légumes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Les </a:t>
            </a:r>
            <a:r>
              <a:rPr lang="en-US" dirty="0" err="1"/>
              <a:t>guerres</a:t>
            </a:r>
            <a:r>
              <a:rPr lang="en-US" dirty="0"/>
              <a:t> </a:t>
            </a:r>
            <a:r>
              <a:rPr lang="en-US" dirty="0" err="1"/>
              <a:t>suivent</a:t>
            </a:r>
            <a:r>
              <a:rPr lang="en-US" dirty="0"/>
              <a:t> de </a:t>
            </a:r>
            <a:r>
              <a:rPr lang="en-US" dirty="0" err="1"/>
              <a:t>telles</a:t>
            </a:r>
            <a:r>
              <a:rPr lang="en-US" dirty="0"/>
              <a:t> choses.</a:t>
            </a:r>
          </a:p>
        </p:txBody>
      </p:sp>
    </p:spTree>
    <p:extLst>
      <p:ext uri="{BB962C8B-B14F-4D97-AF65-F5344CB8AC3E}">
        <p14:creationId xmlns:p14="http://schemas.microsoft.com/office/powerpoint/2010/main" val="1595109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3C3BB-AFC5-4F0D-8411-BC01B13C8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728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248C1-B459-4AF0-8D5D-B64DADC29D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10648"/>
            <a:ext cx="10515600" cy="546631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tellement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an adverb which means “so” when used to </a:t>
            </a:r>
            <a:r>
              <a:rPr lang="en-US" dirty="0" err="1"/>
              <a:t>to</a:t>
            </a:r>
            <a:r>
              <a:rPr lang="en-US" dirty="0"/>
              <a:t> modify an adverb or adjective. </a:t>
            </a:r>
          </a:p>
          <a:p>
            <a:pPr marL="0" indent="0">
              <a:buNone/>
            </a:pPr>
            <a:r>
              <a:rPr lang="en-US" dirty="0"/>
              <a:t>Elle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tellement</a:t>
            </a:r>
            <a:r>
              <a:rPr lang="en-US" dirty="0"/>
              <a:t> belle </a:t>
            </a:r>
            <a:r>
              <a:rPr lang="en-US" dirty="0" err="1"/>
              <a:t>qu’elle</a:t>
            </a:r>
            <a:r>
              <a:rPr lang="en-US" dirty="0"/>
              <a:t> </a:t>
            </a:r>
            <a:r>
              <a:rPr lang="en-US" dirty="0" err="1"/>
              <a:t>deviendra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vedette</a:t>
            </a:r>
            <a:r>
              <a:rPr lang="en-US" dirty="0"/>
              <a:t> à Hollywood.</a:t>
            </a:r>
          </a:p>
          <a:p>
            <a:pPr marL="0" indent="0">
              <a:buNone/>
            </a:pPr>
            <a:r>
              <a:rPr lang="en-US" dirty="0"/>
              <a:t>Ma femme </a:t>
            </a:r>
            <a:r>
              <a:rPr lang="en-US" dirty="0" err="1"/>
              <a:t>ronfle</a:t>
            </a:r>
            <a:r>
              <a:rPr lang="en-US" dirty="0"/>
              <a:t> </a:t>
            </a:r>
            <a:r>
              <a:rPr lang="en-US" dirty="0" err="1"/>
              <a:t>tellement</a:t>
            </a:r>
            <a:r>
              <a:rPr lang="en-US" dirty="0"/>
              <a:t> fort que je ne </a:t>
            </a:r>
            <a:r>
              <a:rPr lang="en-US" dirty="0" err="1"/>
              <a:t>peux</a:t>
            </a:r>
            <a:r>
              <a:rPr lang="en-US" dirty="0"/>
              <a:t> pas </a:t>
            </a:r>
            <a:r>
              <a:rPr lang="en-US" dirty="0" err="1"/>
              <a:t>dormir</a:t>
            </a:r>
            <a:r>
              <a:rPr lang="en-US" dirty="0"/>
              <a:t> le </a:t>
            </a:r>
            <a:r>
              <a:rPr lang="en-US" dirty="0" err="1"/>
              <a:t>soir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It can also be used to mean “so much” when modifying a verb.</a:t>
            </a:r>
          </a:p>
          <a:p>
            <a:pPr marL="0" indent="0">
              <a:buNone/>
            </a:pPr>
            <a:r>
              <a:rPr lang="en-US" dirty="0" err="1"/>
              <a:t>J’ai</a:t>
            </a:r>
            <a:r>
              <a:rPr lang="en-US" dirty="0"/>
              <a:t> </a:t>
            </a:r>
            <a:r>
              <a:rPr lang="en-US" dirty="0" err="1"/>
              <a:t>tellement</a:t>
            </a:r>
            <a:r>
              <a:rPr lang="en-US" dirty="0"/>
              <a:t> </a:t>
            </a:r>
            <a:r>
              <a:rPr lang="en-US" dirty="0" err="1"/>
              <a:t>hurlé</a:t>
            </a:r>
            <a:r>
              <a:rPr lang="en-US" dirty="0"/>
              <a:t> au match </a:t>
            </a:r>
            <a:r>
              <a:rPr lang="en-US" dirty="0" err="1"/>
              <a:t>hier</a:t>
            </a:r>
            <a:r>
              <a:rPr lang="en-US" dirty="0"/>
              <a:t> </a:t>
            </a:r>
            <a:r>
              <a:rPr lang="en-US" dirty="0" err="1"/>
              <a:t>soir</a:t>
            </a:r>
            <a:r>
              <a:rPr lang="en-US" dirty="0"/>
              <a:t> que </a:t>
            </a:r>
            <a:r>
              <a:rPr lang="en-US" dirty="0" err="1"/>
              <a:t>maintenant</a:t>
            </a:r>
            <a:r>
              <a:rPr lang="en-US" dirty="0"/>
              <a:t> </a:t>
            </a:r>
            <a:r>
              <a:rPr lang="en-US" dirty="0" err="1"/>
              <a:t>j’ai</a:t>
            </a:r>
            <a:r>
              <a:rPr lang="en-US" dirty="0"/>
              <a:t> un mal de gorge.</a:t>
            </a:r>
          </a:p>
        </p:txBody>
      </p:sp>
    </p:spTree>
    <p:extLst>
      <p:ext uri="{BB962C8B-B14F-4D97-AF65-F5344CB8AC3E}">
        <p14:creationId xmlns:p14="http://schemas.microsoft.com/office/powerpoint/2010/main" val="178763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35109</TotalTime>
  <Words>354</Words>
  <Application>Microsoft Office PowerPoint</Application>
  <PresentationFormat>Widescreen</PresentationFormat>
  <Paragraphs>76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Forte</vt:lpstr>
      <vt:lpstr>Office Theme</vt:lpstr>
      <vt:lpstr>Bonjour!</vt:lpstr>
      <vt:lpstr>PowerPoint Presentation</vt:lpstr>
      <vt:lpstr>Bonjour!</vt:lpstr>
      <vt:lpstr>Emeline Michel est, peut-être ,la chanteuse le mieux connu de Haïti.</vt:lpstr>
      <vt:lpstr>demain, notre vedette du jour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Billet de sortie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400</cp:revision>
  <cp:lastPrinted>2020-01-09T14:38:11Z</cp:lastPrinted>
  <dcterms:created xsi:type="dcterms:W3CDTF">2016-10-03T16:25:09Z</dcterms:created>
  <dcterms:modified xsi:type="dcterms:W3CDTF">2025-01-09T16:21:25Z</dcterms:modified>
</cp:coreProperties>
</file>