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1" r:id="rId2"/>
    <p:sldId id="364" r:id="rId3"/>
    <p:sldId id="331" r:id="rId4"/>
    <p:sldId id="367" r:id="rId5"/>
    <p:sldId id="372" r:id="rId6"/>
    <p:sldId id="366" r:id="rId7"/>
    <p:sldId id="368" r:id="rId8"/>
    <p:sldId id="369" r:id="rId9"/>
    <p:sldId id="351" r:id="rId10"/>
    <p:sldId id="356" r:id="rId11"/>
    <p:sldId id="370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71"/>
            <p14:sldId id="364"/>
            <p14:sldId id="331"/>
            <p14:sldId id="367"/>
            <p14:sldId id="372"/>
          </p14:sldIdLst>
        </p14:section>
        <p14:section name="Untitled Section" id="{B98E1A23-2B1A-4556-9DA9-FFB83448EDE0}">
          <p14:sldIdLst>
            <p14:sldId id="366"/>
            <p14:sldId id="368"/>
            <p14:sldId id="369"/>
            <p14:sldId id="351"/>
            <p14:sldId id="356"/>
            <p14:sldId id="370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2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5:44:17.2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6840 3586 964 0,'-3'6'20'16,"-1"-6"5"-16,1 0-25 0,-1 0 0 0,-3 0 0 0,4 0 0 15,-1 0 42-15,1 0 3 0,-4 0 1 0,3 0 0 0,-3 3-6 16,3-3 0-16,1 0-1 0,-1 0 0 0,1 0-15 0,-1 0-4 0,4-3 0 15,0 3 0-15,-7 0-12 0,7 0-8 0,0 0 8 0,0 0-8 16,0 0 17-16,0 0-1 0,0 0 0 0,0 0 0 16,0 0-4-16,0 0 0 0,0 0-1 0,0 0 0 15,0 0-3-15,0 0 0 0,0 0 0 0,0 0 0 32,0 0 4-32,0 0 0 0,0 0 0 0,0 0 0 0,0 0 9 0,0 0 3 0,0 0 0 0,0 0 0 15,0 6 3-15,7 0 1 0,-7 2 0 0,0 4 0 16,0-6-8-16,4 6-2 0,-4 0 0 0,3 2 0 15,1-2 1-15,-1 6 0 0,4-7 0 0,-3 10 0 16,0 2-19-16,3 1 0 0,-4-3 0 0,1 2 0 16,-1 1 0-16,4 2-12 0,0-2 1 0,0-1 1 15,-3-2 10-15,3 8 0 0,0-8 0 0,0 2 0 16,-3-5 0-16,3 8 12 0,0-8-2 0,0 5-1 16,3-2 13-16,-6 3 2 0,-1-4 1 0,1 4 0 15,-1-7 2-15,1 1 0 0,0 2 0 0,-1-2 0 16,1-6-7-16,-1 6-2 0,4-4 0 0,-3 4 0 15,-1 0-3-15,1-4-1 0,-1 4 0 0,1-1 0 16,3-5-4-16,-4 0-1 0,1 9 0 0,3-10 0 16,-4 7-9-16,1-3 0 0,3 2 0 0,-7 1 0 15,7 0 0-15,-3 2 0 0,-1-2 0 0,1-1 0 16,-1 10 0-16,1-9 0 0,-1 2 9 0,4 4-9 16,-3-7 8-16,-1 1-8 0,1 2 10 0,-1 4-10 15,1-6 12-15,3-4-3 0,-3 10-1 0,-1-6 0 16,4 5 8-16,-3-2 2 0,3 2 0 0,-4-8 0 15,4 8-18-15,-3-5 0 0,3 0 0 0,-4 8 0 16,4-8 0-16,-3 5 0 0,3-2 0 0,0-4 0 0,0 7 0 16,0-3 0-16,4 2 0 0,-4-8 0 0,-4 8 0 0,4-5 0 15,1-6 0-15,-1 8 0 0,0-8-9 0,0 6-6 0,0 2-1 16,0-2 0-16,-4 0 16 0,4-1 0 0,0-5 0 16,-3 3 0-16,3 2 0 0,-3-5 0 15,-1-3 0-15,1 8 0 0,-1-5 0 0,1 0 0 0,-1 0 0 16,1 5 0-16,-1-2 8 0,1-3-8 0,6 0 0 0,-10-1 0 15,0 4 8 1,4 3-8-16,-4-1 0 0,3-5 0 0,-3 0 0 16,4 8 0-16,-1-8 8 0,1 0-8 0,-4 3 0 0,3-4 0 0,1 1 0 0,-4 0 0 15,0 0 0-15,0-6 0 0,0 2 0 0,0 1 0 16,0 0 8-16,0 3-8 0,0 0 0 0,0-1 0 16,4-2 9-16,-4 3-9 0,0 0 0 0,3-1 9 15,-3-5-9-15,0 6 0 0,0 0 0 0,4 3 0 16,-4-10 0-16,0 7 0 0,3 0 0 0,1 0 0 15,-4-4 0-15,3 4 0 0,1 0 10 0,-1 0-10 16,1 0 0-16,-4-7 0 0,0 7 0 0,3 3 0 0,-3-9 8 0,4 5-8 16,-4-5 12-16,0 0-12 0,0 6 0 0,0-3 0 15,3 3 0-15,-3-1 0 0,0-11 0 0,0 6 10 16,4 6-10-16,-4-6 8 0,0 0-8 0,3 0 0 16,-3-6 9-16,0 8-9 0,0-2 8 0,0-6-8 15,0 0 8-15,4 12-8 0,-1-6 0 0,-3-6 9 16,0 12-9-16,0-12 0 0,0 0 0 0,4 6 0 15,0-3 0-15,-1 2 0 0,1-2 0 0,-1 6 0 16,1-3 0-16,-1 0 0 0,-3 0 0 0,4 0 0 0,-1 0 0 16,8-1 0-16,-8 1 0 0,1 6 0 15,-1-6 0-15,4 3 0 16,-3 3 0-16,3-7 0 0,0 7 0 0,0 0 0 0,0 0 0 0,0-3 0 0,-3 2 0 16,3 1 0-16,0 0 0 0,0-6 0 15,0 3 0-15,0 8 0 0,0-11 0 0,0 6 0 0,0-6 0 0,0 0 0 16,-3 2 0-16,3-2 0 0,3 0 0 0,-3 0 0 15,4-6 0-15,-4 6 0 0,7 0 0 0,-3-6 0 16,-1 6 0-16,1-6 0 0,0 0 0 0,-1 6 0 16,4-6 0-16,0 0 0 0,1 0 0 0,2 0-9 15,1 0 9-15,-1 5 0 0,5-5 0 0,2 6 0 16,-6-6 0-16,3 0 0 0,4 6 0 0,-1-3 0 16,-2 3 0-16,2-3 0 0,1 6 0 15,0-9 0-15,-1 6 0 0,1-6 0 0,0 11 0 0,-1-11 0 16,1 6 0-16,3 0 0 0,-3 0 0 0,0-6 0 15,-1 3 0-15,5 0 0 0,-1 0 0 0,4-3-8 16,-8 0 8-16,8 0 0 0,0 0 0 0,0 0 0 16,-4 0 0-16,4-3 0 0,-1 3 0 0,-2-3 0 15,6 0 0-15,-3 3 0 0,6 0 0 0,-2-6 0 16,-1 6 0-16,4 0 0 0,3 0 0 0,-3 0 0 16,3 0 0-16,-3 0 0 0,0 0 0 0,0-6 0 0,-1 6 0 0,1 6 0 15,4-6 0-15,-1 6 0 16,-3-6 0-16,3 0 0 0,0 0 0 0,1 0 0 0,3 0 0 0,-8 0 0 15,5 0 0-15,-1 0 0 16,-3 0 0-16,0-6 0 0,3 6 0 0,0-6 0 0,1 0 0 0,3 1 0 0,-4-7 0 0,4 6 0 16,-4-3 0-16,4 3 0 0,-4 0 0 15,4 0 0-15,0 1 0 0,3-1 0 0,1 0 0 0,-4 0 0 16,3 0 0-16,0 0 0 0,-3 3 0 0,4 0 0 16,-1-3 0-16,-3 0 0 0,0 4 0 0,3 2 0 15,-3 0 0-15,0-6 0 0,0 12 0 0,0-12 0 16,-4 6 0-16,4 0 0 0,-4 0 0 0,0 0 0 15,1 0 0-15,-1 0 0 0,0 0 0 0,1 0 0 16,3 0 0-16,-4 6 0 0,0-6 0 0,1 0 0 16,-5 2 0-16,1 4 0 0,4-6 0 15,-1 3 0-15,0 0 0 0,1-3 0 0,-1 0 0 0,0 3 0 16,1 0 0-16,-1 3 0 0,0-6 0 0,1 0 0 16,-1 0 0-16,0 6-8 0,-3-6 8 0,3 6 0 15,1-6 0-15,3 0 0 0,-1 0 0 0,1 0-8 16,4 0 8-16,-4 0 0 0,-1-6 0 0,1 6 0 15,0 0 0-15,4-6 0 0,-5 6 0 0,5 0 0 0,-1-6 0 0,1 3 0 16,-1 0 0-16,0 0 0 16,-3 0 0-16,4-3 0 0,-5 4 0 0,5 2 8 0,-1-6-8 0,-3 0 0 15,7 6 0-15,-4 0 0 16,4 0 0-16,-3-6 0 0,-1 6 0 0,1 0 0 0,-5-6 0 0,5 6 0 16,3 0 0-16,-4 0 0 15,4 0 0-15,-4 0 0 0,4 0 0 0,-3 0 0 0,-1 0 0 0,0 0 0 16,1 0 0-16,-1 0 0 15,1 0 0-15,3 6 0 0,-1-6 0 0,-2 0 0 0,3 0 0 0,-7 6 0 16,3-6 0-16,0 6 0 16,-3-6 0-16,4 6 0 0,-1-6 0 0,0 2 0 0,4 4 0 0,-3-6 0 15,-1 6 0-15,-3-3 0 0,0-3 0 16,0 3 0-16,0 3 0 0,-4-6 0 0,7 0 0 0,-3 0 0 16,0 0 0-16,0 6 0 15,0-6 0-15,-4 0 0 0,0 0 0 0,1 0 0 0,3 0 0 0,-4 0 0 0,0 0 0 0,1-6 0 16,2 6 0-16,-2 0 0 0,6-6 0 0,-3 3 0 15,-4 3 0-15,4 0 0 0,-3-3 0 0,-1 3 0 16,4-3 0-16,0 3 0 0,3 0 0 0,-3 0 0 16,0 0 0-16,0 3 0 0,-4 0 0 0,-3 0 0 15,3 3 0-15,-3-6-10 0,0 0 10 0,-1 6 0 16,1-6 0-16,-3 6 0 0,2-6 0 0,1 6 0 16,-4-6 0-16,1 0 0 0,-1 6 0 0,-3-6-10 15,0 0 10-15,-1 5 0 0,1 1 8 0,0-6-8 16,-4 0 0-16,0 3 0 0,4 0 0 0,-4-3 0 15,0 0 0-15,1 3 0 0,-1 0 0 0,0-3 0 16,-3 3 0-16,3-3 0 0,-3 0 0 0,-1 0 0 16,1 0 0-16,0 0 0 0,-4 0 0 0,0 0 0 15,0 0 0-15,4 0 0 0,-4 0 0 0,0 0 0 16,0 0 0-16,-3-3 0 0,3 3 0 0,0-3 0 16,1 3 0-16,-5 0 0 0,4-3 0 0,-3 3 0 15,3 0 0-15,-3 0 0 0,3-3 0 0,-3 0 0 16,-1 3 0-16,1 0 0 0,0-6 0 0,-1 1 0 15,-3 5 0-15,0-6 0 0,1 0 0 0,-5 6 0 16,4-6 0-16,-3 0 0 0,-1 6 0 0,5-9 0 0,-5 6 0 0,4-3 0 16,0-2 0-16,-3 2 0 0,-1 0 0 15,5-6 0-15,-5 6 0 0,1-9 0 0,-1 7 0 0,1-1 0 0,3-3 0 0,-3-6 0 16,-1 4 0-16,1 2 0 16,-1 0 0-16,-3-5 0 0,8 5 0 0,-5-3 0 0,4-3 0 15,-3 1 0-15,-1-1 0 0,5 1 0 16,-1 2 0-16,0 3 0 0,0-14 0 0,3 8 0 0,-2 0 0 0,-1-2 0 31,0-4 0-31,0 7 0 0,0-1 0 0,0-8 0 16,4 8 0-16,-4-9 0 0,0 4 0 0,0-1 0 0,0 1 0 0,0-4 0 0,-3 4 0 15,3-4 0-15,-3 4 0 0,3-1 0 0,-4-2 0 16,4 2 0-16,1-2 0 0,-5 2 0 0,4-5 0 0,0 8 0 16,0-8 0-16,4 3 0 0,-4 2 0 0,4-8 0 15,-4 8 0-15,0-8 0 0,-3 8 0 0,3-11 0 16,0 3 0-16,0 2 0 0,4-2 0 0,-4 0 0 15,0-4 0-15,3 4 0 0,-2-3 0 0,-1-3 0 16,3 5 0-16,-3-2 0 0,1-3 0 16,2 2 0-16,-6 4 0 0,3-3 0 0,-4-3 0 0,5-4 0 15,-5 4 0-15,4 6 0 0,0-3 0 0,-3-4 0 16,3 1 0-16,0 9 0 0,-3-9 0 0,3 2 0 16,0-2 0-16,-3-3 0 0,3 9 0 0,0-7 0 15,-4 10 0-15,1-3 0 0,0 2 0 0,3-8 0 16,-4 9 0-16,-3-4 0 0,4-8 0 0,-4 9 0 15,4 2 0-15,-1-2 0 0,1 3 0 0,-1-4 0 16,1 4 0-16,-1-3 0 0,-2 2 0 0,2-2 0 16,1 2 0-16,-1-2 0 0,-3 3 0 0,4 2 0 15,-1-2 0-15,1-3 0 0,0 2 0 0,-1 1 0 16,-3 2 0-16,4 1 0 0,-4 2 0 0,3-5 0 16,-2 2 0-16,2 4 0 0,-3-9 0 0,4 2 0 0,-4 4 0 15,3 2 0-15,-3-5 0 0,1 2 0 0,-1 4 0 0,0-10 0 0,3 4 0 16,-3 3 0-16,0-4 0 0,-3 13 0 15,3-10 0-15,-4 4-8 0,5 2 8 0,-5 3-12 0,1-5 12 16,-1 11-12-16,1-3 12 0,-1-2-10 0,-3 5 10 16,4 0-10-16,-1 6 10 0,-3-5-10 0,4 2 10 0,-4 3-10 15,0 0 18-15,-4 0 3 0,1-6 1 16,3 7 0-16,-4-7-12 0,1 3 0 0,3-3-12 16,-4 0 12-16,1-5-11 15,-1-1 11-15,-3 3-8 0,3-2 8 0,1-1 0 0,3-2-8 0,-4-4 8 0,4 6 0 16,0-2-12-16,-3 2 2 0,3-5 1 15,0 8 0-15,-4 3-11 0,4-5-3 0,4-1 0 0,-4 6 0 16,0 3-1-16,3-2 0 0,-3 5 0 0,4 0 0 16,-1 0 1-16,-3 0 0 0,4 0 0 0,0 6 0 15,-1-12 3-15,-3 12 0 0,0 0 0 0,7 0 0 0,0 0 5 0,-7 0 2 16,7 0 0-16,-3 3 0 16,-4-3 2-16,7 9 1 0,0-9 0 0,-4 0 0 15,4 6-17-15,-7-6-3 0,0 0-1 0,0 0 0 16,0 0-197-16,4 0-40 0</inkml:trace>
  <inkml:trace contextRef="#ctx0" brushRef="#br0" timeOffset="1709.236">6922 3474 780 0,'-8'-6'22'0,"5"0"5"0,-1 1-27 0,1 5 0 0,-8-6 0 0,8 0 0 15,3 6 60-15,-4-6 6 0,4 6 2 0,-3-12 0 16,3 12-40-16,-7 0-7 0,7 0-1 0,0 0-1 15,-4-9-11-15,4 9-8 0,-3-6 12 0,3 6-12 16,0 0 8-16,0 0-8 0,-4-5 0 0,4 5 0 16,-7-6 0-16,3 0 0 0,1 6 0 0,-4-12 0 15,3 6 0-15,1-6 0 0,-1-2 0 0,1 8-12 16,3-12 12-16,0 6-12 0,0 7 12 0,0-10-12 16,0 3 12-16,0-6 0 0,0 7 0 0,-4-10 0 15,4 9 0-15,0-5 0 0,0 5 0 0,0-6 0 16,0 4 0-16,-3-4 0 0,3 6 0 0,0 0 0 15,-4 1 0-15,4-4 0 0,-3 9 0 0,-1-6 0 16,4 7 12-16,0-1-2 0,-3-6 0 0,3 3 0 16,-4 3 7-16,1 0 2 0,-1 0 0 0,0-5 0 15,1-1-6-15,-4 6-1 0,7-6 0 0,-4 3 0 16,1-8-12-16,-1 5 0 0,-3 0 8 0,0-5-8 16,4 2 0-16,-4 3 0 0,0-5 0 0,3 2 0 15,-3 3 0-15,3 0 9 0,-3 1-9 0,4-1 8 16,-1 6-8-16,4 0 0 0,0 6 0 0,0 0 8 0,0 0-8 15,0 0 0-15,0 0 0 0,0 0 0 0,0 0 0 0,0 0 0 0,0 0 0 0,0 0 0 16,0 0-16-16,0 0 2 0,0 0 0 0,0 0 0 16,0 0-7-16,0 0-2 0,0 0 0 0,0 0 0 15,4 6 23-15,-1 0 0 0,1 0 0 0,3 5 0 16,-3-5 0-16,-1 6 10 16,1-6-1-16,-1 0 0 0,1 9 9 0,-4-10 2 15,3 7 0-15,-3-6 0 16,0 6-4-16,0-3 0 0,4 2 0 0,-8 1 0 0,4 0-8 0,0 0-8 0,0-1 12 0,-3-2-12 15,3 9 10-15,0-6-10 0,0-1 8 16,0 1-8-16,-4 3 0 0,4-3 0 0,0-1 0 0,0 1 0 16,0 0 0-16,0 3 0 0,0-4 0 0,0 1 0 15,0 6 0-15,0-9 0 0,0 2 0 0,4 7 0 16,-4 0 0-16,3-7 0 0,-3 4 0 0,4 3 0 16,-4-1 0-16,0-2 8 0,3 3-8 0,-3 5 12 15,0-2-2-15,4 8 0 0,-4 1 0 0,0 2 0 16,3-3-10-16,4 4 8 0,-7 2-8 0,4-3 8 15,-4 1-8-15,0 2 0 0,0-9 0 0,0 4 8 16,0-1-8-16,0-8 12 0,0 8-12 0,0-14 12 16,0 2-4-16,3 1-8 0,-3-6 12 0,0 0-4 15,4 2 2-15,-4-2 0 0,0-6 0 0,0 6 0 16,3-6-10-16,1 5 0 0,-4-5 0 0,3 3 0 16,-3-3 0-16,4 0 0 0,-4-6 0 0,0 12 0 15,4-1 0-15,-1-5 0 0,1 3 0 0,3 3 0 16,0 0 0-16,0-1 0 0,0-5 0 0,0 6 0 0,-4-3-9 0,4 3 9 15,1-1-12-15,-5-5 12 0,4 6-19 0,-3 0 3 16,3-4 1-16,-4 1 0 16,4 0-12-16,0-9-2 0,-3 6-1 0,-1 0 0 15,-3-6-7-15,0 0-2 0,0 0 0 0,0 0 0 16,4 6-10-16,-4-6-3 0,3 0 0 0,-3 0 0 16,0 0-17-16,0 0-4 0</inkml:trace>
  <inkml:trace contextRef="#ctx0" brushRef="#br0" timeOffset="4278.996">6876 2957 642 0,'0'0'27'0,"0"0"-27"16,0 0 30-16,3 0 1 0,-3 0 0 0,4 6 0 16,3 0 9-16,-4-6 3 0,8 0 0 0,-4 0 0 15,-4-6 17-15,5 0 4 0,-1 6 1 0,0 0 0 16,0-6-25-16,3 0-6 0,1 6-1 0,-4-6 0 15,3 6-33-15,1-6 0 0,0 6 0 0,-1-6 0 16,8 6 15-16,-11-5 2 0,3 5 1 0,1-3 0 16,0 0-29-16,3 3-5 0,0-3-2 0,-4 3 0 15,5-6 38-15,-1 6 8 0,3 0 2 0,-6 0 0 16,3 0-30-16,0 0 0 0,-3 0 0 0,6 0 0 16,-3 0 0-16,1 0-16 0,-1 6 1 0,3-6 1 15,1 3 14-15,3 0 0 0,0 0 0 0,0-3-9 16,1 5 9-16,2-5 0 0,-2 6 0 0,2-6 0 0,1 6 0 0,0-6 0 15,-1 0 0-15,-3 6 0 16,4-6 11-16,0 0 4 0,0 6 1 0,3-6 0 16,-11 0-16-16,8 0 0 0,-4 0 8 0,4-6-8 15,-4 6-10-15,4 0-5 0,3 6-1 0,0-6 0 16,0 0 16-16,-3 0 0 0,7 0 0 0,-7 0 0 16,3 6 10-16,-3-6 5 0,-1 0 1 0,-3 0 0 0,1 0-16 0,2 0 0 0,1 6 0 15,-4 0 0-15,0-6 0 16,0 0 0-16,-3 5 0 0,0-5 0 0,3 0 0 0,0 0-13 0,0 0 2 15,0 0 1-15,1 0 10 16,-1 0 0-16,0 0 0 0,-3 0 0 0,3 0 0 0,0 0 0 0,0 0 0 16,0 0 0-16,-3 0 0 15,3 0 0-15,0 0 0 0,0 0 0 0,0 0 0 0,1 0 14 16,-1 0-3-16,0 0-1 0,0 0-10 0,0 0-14 0,1 0 3 16,-1 0 1-16,0 0 10 0,0 0 0 0,4-5 0 0,-1 5 0 15,1 0 11-15,0 0-3 0,-4 0 0 0,4 0 0 16,-4 0-8-16,0 0 12 0,4 0-12 0,-4-6 12 15,4 6-12-15,-4-6 12 0,0 6-12 0,-4 0 12 16,8 0-12-16,-4 0 12 0,4 0-12 0,-4 0 12 16,4 0-12-16,3 0 0 0,-3 6 9 0,0 0-9 15,3-6 0-15,-4 5 8 0,1-5-8 0,0 6 0 16,0-3 0-16,-1 3 8 0,1 0-8 0,-4-6 0 16,4 6 0-16,-4 0 8 0,0 0-8 0,4-6 0 15,-4 6 0-15,4-6 0 0,-4 0 0 0,4 5 0 0,-4-5 0 0,7 0 0 16,0-5 0-16,-3 5 0 15,3 0 0-15,-3-6 0 0,-1 6 0 0,1 0 0 0,0-12 0 0,3 12 0 16,-3 0 0-16,-1-6 0 16,1 6 0-16,3 0 0 0,-3-6 0 0,3 6 0 0,0 0 0 15,1 0 0-15,-5-6 0 0,5 6 0 16,-1 0 0-16,4 6 0 0,-1-6 0 0,-2 0 0 0,-1 6 0 0,4-6 0 16,-4 0 0-16,0 0 0 15,0 0 0-15,-3 0 0 0,7 0 0 0,-4 0 0 0,0 0 0 0,0 0 8 16,1 0-8-16,-1 0 0 0,0 0 0 15,0 0 0-15,0 0 0 0,1 0 0 0,-1 0 0 0,4 0 8 0,-8 6-8 16,8-6 0-16,-7 0 0 0,3 6 8 16,0 0-8-16,0 0 0 0,1-6 0 0,-5 5 0 0,5 1 0 0,-5 0 8 15,4-6-8-15,-3 6 0 0,3 3 0 0,1-9 0 16,-1 12 0-16,0-12 0 0,0 6 0 0,-3-1 0 16,0 1 0-16,-1-6 0 0,1 6 0 0,-4-6 0 15,4 0 0-15,0 0 0 0,-1 0 0 0,1 6 0 16,0-6 15-16,-1 0-2 0,5 0 0 0,-1 0 0 15,0 0-1-15,0 0-1 0,1 0 0 0,-1 0 0 16,0 6-11-16,0-6 8 0,0 0-8 0,-3 0 8 16,3 6-8-16,-3-6 12 0,0 0-12 0,-1 3 12 15,-2 3-12-15,2-6 0 0,1 0 0 0,-4 5-11 16,0 1 11-16,0 0 0 0,1-6 0 0,-1 6 0 16,3 0 0-16,1 0 0 0,0 0 0 0,0-6 0 15,3 6 0-15,-3-3 0 0,-4 0 0 0,3-1 0 0,1 4 8 16,3-6-8-16,-3 6 8 0,0-6-8 0,-1 0 0 0,5 6 0 15,-1-6 0-15,0 6-8 16,0-6 8-16,0 0 0 0,4 0 0 0,0 6 0 0,-4 0 0 0,4-6 0 16,-4 0 0-16,4 0 0 15,-4 0 0-15,0 0 0 0,4 0 0 0,-4 0 0 16,4 0 0-16,-4 0 0 0,4-6 8 0,0 6-8 16,0-6 0-16,-1 6 0 0,1 0 0 0,3 0-8 0,-3 0 8 0,0-6 0 15,0 6 0-15,-1 0 0 16,1 0 0-16,0 0 0 0,0 0 0 0,3 6 0 0,-3-6 0 0,-1 6 0 15,1 0 0-15,0-6 0 16,0 6 0-16,-1-1 0 0,5 1 0 0,-1-6 0 16,-3 6 0-16,-1 0 0 0,8-3 0 0,-7 3 0 15,3 0 8-15,-3-6-8 0,3 0 8 0,1 6-8 0,-5 0 0 16,8-6 0-16,-4 5 0 0,1 1 0 0,2-6 0 0,1 0 0 16,0 6 0-16,0-6-8 0,0 0 8 0,0 0 8 0,3-6-8 0,-3 6 11 15,-1 0-11-15,5 0 0 0,-1 0 0 0,0 0 0 16,-3 0 8-16,4 0 4 0,-1 0 0 0,-3-6 0 15,3 6-2-15,-3 0 0 0,0-5 0 0,-1 5 0 16,5 0-10-16,-4 0 0 0,3-6 0 0,0 6 0 16,-3 6 0-16,3-6 0 0,1 0 0 0,-1 0 8 15,-3 5-8-15,3-5 8 0,-3 0-8 0,0 0 8 16,0 0-8-16,-1 0 0 0,-2-5 0 0,-1 5 8 16,0-6-8-16,1 6 0 0,-1 6 0 0,0-6 8 15,-3 5-8-15,0-5 0 0,-1 0 0 0,1 0 0 16,-4 0 0-16,4 0-17 0,0 0 4 0,0 0 1 15,3 0 12-15,-3 0 16 0,6 0-3 0,-2 0-1 16,-1-5-12-16,0-1 0 0,-3 6 0 0,3-6 0 16,-3-6 0-16,0 9 0 0,0-6 0 0,-1 6 0 15,1-3 0-15,0 1 0 0,0-1 0 0,-1-6 0 16,1 12 8-16,0-6-8 0,3 0 0 0,-3 6 0 16,0-6 0-16,-4 6 0 0,4 0 0 0,-4 0 0 15,3 0 0-15,-2 0 0 0,-1 0 0 0,4 0 0 16,-4 0 0-16,0 0 0 0,4 0 0 0,-4 0 0 15,4-6 0-15,-4 6 0 0,0 0 0 0,1 0 0 16,-1 0 8-16,0 0-8 0,0 0 0 0,0 0 0 0,1-2 0 16,-1 2 0-16,4-3 0 0,-4 3 0 0,0 0 20 15,0-3-3-15,-3 3 0 0,3 0 0 0,0 0-27 16,1 0-6-16,-1 0 0 0,0 0-1 0,0 0 17 0,-7 0 0 0,4 0 0 16,-4 0 0-16,1 0 0 0,-1 0 0 0,0 0 0 0,0 0 0 15,0 0 14-15,-3 0 0 0,3 0 0 16,-3 0 0-16,3 3-14 0,-4 0 0 0,-2-3 0 15,2 2 0-15,-3 4 0 0,4-6 0 0,-4 0 0 0,4 6 0 16,-1-6 0 0,1 6-10-16,0-6 0 0,-1 0 0 0,-3 0 10 0,4 0 0 0,0 0 0 15,-1-6 0-15,1 6 0 0,0-6 0 0,-1 6 0 0,1-6 0 16,-1 4 0-16,1-1 8 0,0 3-8 0,-1-3 11 16,-3 3-11-16,1 0 0 0,-1 0 0 0,0 0 0 15,-4 0 0-15,1 0 0 0,-4 3 9 0,4 0-9 16,-1-1 8-16,1 4-8 0,-4-6 10 0,0 6-10 15,0 0 11-15,0 0-11 0,0-6 12 0,-3 12-12 16,3-12 11-16,-4 6-11 0,4-6 10 0,0 5-10 16,0-5 8-16,4 6-8 0,-4-6 0 0,0 0 0 15,0 0 0-15,0 0 8 0,0 0-8 0,0 0 0 16,0-6 0-16,0 6 0 0,0-5 8 0,4 5-8 16,-4-6 0-16,4 6 0 0,-1-6 8 0,1 0-8 15,-4 0 0-15,3 0 0 0,1 0 0 0,-4 0 0 16,7 1 0-16,-7 2 0 0,4-3 8 0,-1 0-8 0,-3 0 0 15,4 0 0-15,-4 0 0 0,0 0 0 16,4 0 0-16,-4 1 0 0,0 5 0 0,3-9 0 16,-2 3 0-16,-1 0 0 0,3 0 0 0,1 0 0 0,-4-5 8 0,0 5-8 15,-4 0 0-15,4 0 0 16,0-3 8-16,1 3-8 0,2 0 0 0,-3 0 9 0,0 6-9 0,4-5 0 16,-4-1 0-16,0 0 0 0,0 0 0 0,0 6 0 15,0-6 0-15,4 0 0 0,-4 6 0 0,0 0 0 0,-7 0 0 0,0 0 0 16,7 0 0-16,0 0 0 0,3 0 0 0,1 0 0 15,-4 6 0-15,4-6 0 0,-1 0 0 0,1 0 0 16,-4 6 0-16,4-6 0 0,-1 0 0 0,1 0 0 16,-1 0 0-16,1 0 0 0,-1 0 0 0,-3 0 0 15,4 0 0-15,0 0 0 0,-1 0 0 0,1 0 0 16,-4-6 0-16,3 6 0 0,-3 0 0 0,1 0 0 16,2 0 0-16,-6-6 0 0,3 6 8 15,0 0-8-15,-4 0 0 0,4 0 0 0,-3-6 0 0,3 6 8 16,-4 6-8-16,5-6 0 0,-1 0 0 0,0 6 8 15,-4-6-8-15,4 6 10 0,4-6-10 0,-4 6 10 16,0 0-10-16,0 0 0 0,-3-6 0 0,3 5 8 16,-4 1-8-16,-3-6 0 0,7 0 0 0,0 6 0 15,-7-6 0-15,4 0 0 0,-4 0 0 0,0 0 0 0,7 0 0 16,-7 0 0-16,3 0 0 0,-3 0 0 16,7 0 0-16,-3-6-12 0,3 0 2 0,-7 1 1 15,3-1-8-15,-3-6-2 0,0 6 0 0,0 0 0 16,0 0-14-16,-3 3-3 0,3 3-1 0,0-6 0 15,0 6-6-15,-4-5-1 0,4 5 0 0,0 0 0 16,0 0-151-16,0 0-30 0,0 0-7 0</inkml:trace>
  <inkml:trace contextRef="#ctx0" brushRef="#br0" timeOffset="21653.615">8523 3803 273 0,'0'0'12'0,"0"0"-12"16,0 0 0-16,0 0 0 0,0 0 0 0,0 0 8 15,0 0-8-15,0 0 0 0,0 0 0 0,-3-5 0 16,3 5 19-16,-4-6 1 0,4 6 1 0,0 0 0 16,-3-6-5-16,3 6-2 0,0 0 0 0,-4-3 0 15,4 3 0-15,-4-6 0 0,4 6 0 0,-3-6 0 16,-1 0-6-16,4-6 0 0,-3 7-8 0,3-1 12 16,-4 0 2-16,4 6 0 0,4-6 0 0,-4 0 0 15,3-3 5-15,-3 3 1 0,0 1 0 0,0-1 0 16,0 6 17-16,0-6 4 0,0 6 1 0,-3-6 0 15,3-6 0-15,-4 6 0 0,1-6 0 0,-1 10 0 16,1-4-3-16,-1 0-1 0,1 6 0 0,3 0 0 16,-7-6 10-16,-4 6 3 0,4 0 0 0,0 6 0 15,0-6-7-15,0 0-2 0,0-6 0 0,0 6 0 0,0 0-22 0,0 0-4 0,0 0 0 0,0 6-1 16,-1-6-6-16,5 0-1 16,3 0 0-16,-7 6 0 0,0 0-8 0,0-6 8 0,3 5-8 15,1 4 8-15,-4-3-8 0,0 0 0 0,3 0 0 0,-3 0 0 16,3 6 0-16,1-7 0 0,-1 1 0 0,-3 3 0 15,4-3 0-15,-1 0 0 0,1 6 0 0,-4-7 0 16,7 7 0-16,-4-6 0 0,4 0 0 16,-3 0 0-16,3 0 8 15,0 3-8-15,0-4 12 0,0 1-4 0,0 0-8 0,0 0 0 0,0 0 9 0,3 0-9 16,4 6 13-16,4-7-1 0,-1 10-1 0,5-9 0 16,-1 0-11-16,-4 6 0 0,4-6 9 0,0 5-9 15,1-8 8-15,-1 0-8 0,0 3 8 0,-4-3-8 16,5 3-10-16,-1-6-6 0,0 6-2 0,-4 0 0 15,4-6 30-15,-3 6 7 0,0-1 1 0,-1 1 0 16,1-6-32-16,-4 6-7 0,3 0-1 0,1-6 0 16,-4 0 20-16,4 0 0 0,-1 0 0 0,-3 0 0 15,4-6 0-15,-1 0 0 0,1-11 0 0,0 5 0 16,-1-3 26-16,1-2 9 0,-1-1 1 0,-3 0 1 16,4-2-15-16,-4 2-3 0,0-5-1 0,4 8 0 15,-4-9 8-15,0 1 2 0,-4 8 0 0,4-8 0 16,-3-1-17-16,-1 4-3 0,1 2-8 0,-1 6 12 15,-3-11-12-15,0 8 0 0,0 3-12 0,-3 0 12 16,-1 1-8-16,-3-1 8 0,0 3 0 0,0 3 0 16,-7 0-50-16,0 6-3 0,0 0-1 0,-4 0 0 15,4 12 18-15,-7-6 3 0,3 9 1 0,-3-4 0 16,0 7 11-16,-4 0 2 0,4 2 1 0,-4-2 0 16,4 2 18-16,-3 4-10 0,2-6 10 0,1 5-8 15,4-8 8-15,3 2 0 0,-1 7 0 0,5-12 0 0,3 2 0 16,0-2 0-16,3 0 0 0,1-6-8 0,3-6-1 15,0 0 0-15,0 0 0 0,0 0 0 16,7 0-15-16,0 0-2 0,3 0-1 0</inkml:trace>
  <inkml:trace contextRef="#ctx0" brushRef="#br0" timeOffset="22077.757">8488 3883 801 0,'0'0'34'16,"0"0"-34"-16,0 0 52 0,0 0 3 0,0 0 1 0,0 0 0 16,0 0-23-16,0 0-4 0,0 0-1 0,0 0 0 15,0 0-9 1,0 0-3-16,0 0 0 0,0 0 0 0,0 0 0 15,0 0 0-15,0 0 0 0,0 0 0 0,0 6 5 16,0 5 1-16,0-2 0 0,0-3 0 16,-4 0-2-16,4 6 0 0,0-12 0 0,0 0 0 15,0 0-12-15,0 0-8 0,0 0 8 0,0 0-8 16,0 0-42-16,0 0-13 0,4-6-2 0</inkml:trace>
  <inkml:trace contextRef="#ctx0" brushRef="#br0" timeOffset="22660.184">8520 3895 405 0,'0'-6'8'0,"0"-6"4"0,0 6-12 0,0 0 0 0,0 0 0 0,0 6 0 16,0 0 53-16,0 0 9 0,0 0 2 0,0 0 0 15,0 0-18-15,0 0-3 0,-4 6-1 0,1 6 0 16,-5 0-10-16,5-1-1 0,-1 4-1 0,-3 3 0 16,4-6-10-16,-1 5-3 0,1-5 0 0,3 3 0 15,-4-4 3-15,4 1 1 0,0 0 0 0,-3-6 0 16,3-6 0-16,0 0 0 0,0 0 0 0,0 0 0 15,0 0-1-15,0 0-1 0,0 0 0 0,0 0 0 16,7-6-19-16,-4 6 0 0,1-6 0 0</inkml:trace>
  <inkml:trace contextRef="#ctx0" brushRef="#br0" timeOffset="23030.626">8474 4215 505 0,'0'0'21'0,"-4"0"-21"15,1-6 14-15,-1 0-2 0,4-5 0 0,0 5 0 16,0-6-12-16,0 6 0 0,0 0 8 0,-3 0-8 15,3 3 0-15,0-3 0 0,0 1 0 0,0-1 0 16,0 6-16-16,0 0-7 0</inkml:trace>
  <inkml:trace contextRef="#ctx0" brushRef="#br0" timeOffset="23384.011">8481 3971 262 0,'0'0'11'0,"0"0"-11"15,0 0 39-15,0 0 5 0,0 0 2 0,0 0 0 16,0 0-11-16,0 0-3 0,0 9 0 0,0 0 0 15,-4 2 10-15,1 1 2 0,3-6 0 0,-4 0 0 16,1 6 16-16,-1 2 3 0,1-2 1 0,-1 0 0 16,1 0-4-16,-1-4 0 0,4 4 0 0,-3 0 0 15,3-6-3-15,-4 0-1 0,4 6 0 0,0-12 0 16,0 5-29-16,0 1-7 0,0-6 0 0,4 6-1 16,-1 0-6-16,-3 3-1 0,4-3 0 0,-1 6 0 15,1-7-12-15,3 1 9 0,-7-6-9 0,3 6 8 16,-3-6-23-16,0 0-5 0,4 0 0 0</inkml:trace>
  <inkml:trace contextRef="#ctx0" brushRef="#br0" timeOffset="24021.988">8054 3983 466 0,'-7'-15'9'0,"7"15"4"15,-4-6-13-15,1 6 0 0,3 0 0 0,-7-6 0 16,7 6 36-16,-4-6 4 0,-6 1 0 0,10 5 1 16,0 0 3-16,-7 0 1 0,7 0 0 0,0 0 0 15,-7 0-12-15,7 0-2 0,0 0-1 0,-8 11 0 0,8-11-3 0,-3 6-1 16,3-6 0-16,0 0 0 15,-7 6-1-15,7-6 0 0,0 0 0 0,0 3 0 0,0-3 0 0,0 6 0 0,0-6 0 0,0 12 0 16,0-6-1-16,3-1 0 0,1 1 0 0,-1 0 0 16,5 0-1-16,-1 0-1 0,3 3 0 0,1-3 0 15,-1 5-6-15,4 1-2 0,-3-6 0 0,3 6 0 16,4-6 2-16,-1 8 1 16,1-2 0-16,3-6 0 15,-10 6-3-15,6-6-1 0,1 5 0 0,0-5 0 16,-1-3-13-16,1 3 0 0,7 0 0 0,-11 0 0 0,3 0 0 0,1 6 0 0,0-7 0 0,-4 1 0 31,0 0-28-31,0 0-6 0,0 0-1 0</inkml:trace>
  <inkml:trace contextRef="#ctx0" brushRef="#br0" timeOffset="24400.821">8523 4286 908 0,'11'-9'19'0,"-11"9"4"0,7-6-23 0,-4 0 0 0,4 6 0 0,0-6 0 15,-3 6 68-15,3-6 10 0,0 6 2 0,-3 0 0 16,3-6-48-16,0 6-10 0,0 0-2 0,-4-6 0 16,4 6 10-16,0 0 2 0,0 0 0 0,0 0 0 15,4-5-32-15,-4 5 0 0,4-9 0 0,-1 6 0 16,1-3 0-16,-1 3 0 0,5 3 0 0,-5-6 0 15,4 0-29-15,-3-5-12 0,-1-1-3 0</inkml:trace>
  <inkml:trace contextRef="#ctx0" brushRef="#br0" timeOffset="24981.71">8357 4118 760 0,'0'0'16'0,"0"0"3"0,0 0-19 0,0 0 0 0,0 0 0 0,0 0 0 16,0 0 26-16,0 0 2 0,0 0 0 0,4 0 0 16,3 6-5-16,-4 0-1 0,1 6 0 0,-1-7 0 15,1 4-2-15,0 3-1 0,-1 0 0 0,1 5 0 16,-4 1 3-16,3 3 1 0,1-10 0 0,-4 13 0 15,0 2-12-15,0 10-3 0,3-10 0 0,-6 15 0 16,3-3 9-16,-4 1 2 0,1 2 0 0,-1-3 0 16,-3-9 1-16,0 4 0 0,0-10 0 0,0 10 0 15,0-10 14-15,0-2 3 0,3 2 1 0,-3 1 0 16,4-10-9-16,-4 10-1 0,3-12-1 0,0 0 0 16,1-1-15-16,3 1-4 0,-4-3 0 0,4-9 0 15,0 0-24-15,0 0-4 0,0 0-2 0</inkml:trace>
  <inkml:trace contextRef="#ctx0" brushRef="#br0" timeOffset="25572.547">8326 4815 705 0,'0'0'14'16,"0"0"6"-16,0 0-20 0,0 0 0 0,0 0 0 0,0 0 0 15,0 0 49-15,0 0 7 0,0 0 0 0,0 0 1 16,0 0-15-16,0 0-3 0,0 0-1 0,0 0 0 15,0 0-25-15,0 0-5 0,0 0 0 0,0 0-8 16,0 0 15-16,0 0-4 0,-8-6-1 0,8 6 0 16,0 0 35-16,-7 0 7 0,0 6 2 0,0-6 0 15,0 6-44-15,4 0-10 0,-4-6 0 0,0 11 0 16,-4-2 0-16,4 3 0 0,-4-6 0 0,1 5 0 0,-1 7 54 0,-3-6 8 0,4 3 2 0,-5 2 0 16,-2 1-56-16,6 2-8 0,-10 4-8 0,0-6 8 15,3 8 0-15,-6 3 0 0,-1-2 0 0,0 2 0 16,0 1 0-16,-3 2 0 0,-3 0 8 0,2 4-8 15,1-4 0-15,3-3 0 0,-3 4 0 0,3-4 0 16,4 3 0-16,-3-8 0 0,2 0 0 0,5 2 0 16,-1-8-24-16,4-4-8 15,0 1-2-15,3-6 0 0,4 3-106 0,-3-7-20 0</inkml:trace>
  <inkml:trace contextRef="#ctx0" brushRef="#br0" timeOffset="26023.024">8333 4821 989 0,'0'6'28'0,"0"-1"6"0,0-5-34 0,0 6 0 0,0-6 0 0,0 0 0 15,0 0 92-15,0 0 11 0,7 0 2 0,-7 0 1 16,3 9-65-16,4-6-13 0,0 0-2 0,0 3-1 15,0-6-15-15,4 6-10 0,-4 0 12 0,0-1-12 16,4 1 0-16,-4 0 0 0,3 0 0 0,-3 3 0 16,0 3 0-16,4-1 0 0,-4 7 0 0,0-6 0 15,0 6 0-15,0 8 0 0,0-3 0 0,0 4 0 16,-3 8 8-16,-4-2-8 0,3 2 0 0,-3 3 0 16,4 0 0-16,-4 3 0 0,0-8 0 0,3-1 0 15,-3 3 0-15,4-11 0 0,0 2 0 0,-1-2 0 16,4-1 0-16,-3-2 0 0,3 2 0 0,3-5 0 15,-3-3-21-15,4 2-5 0,3-5-1 0</inkml:trace>
  <inkml:trace contextRef="#ctx0" brushRef="#br0" timeOffset="80635.84">25834 1890 1303 0,'-11'17'55'0,"4"-5"-44"16,0 3-11-16,0 2-11 0,4 1 3 0,-1 0 0 15,1 2 8-15,-1-2 0 0,4 0 0 0,-3-4-8 16,3 4 8-16,0-1-12 0,-4-5 12 0,4 3-12 16,0 3 12-16,0-7 0 0,0 7 0 0,0-3 0 15,0 2 0-15,0 1 0 0,0 0 0 0,0 8 0 16,0-8 0-16,0 8 0 0,0 4 8 0,0-4-8 16,0 9 0-16,4-2 0 0,-4 2 0 0,0 9 0 15,0-6 8-15,3 9-8 0,-3 3 8 0,0 6-8 0,0 0 0 0,-3 0 0 16,3 6 0-16,-4 5-8 15,-3-5 16-15,0 11 3 0,0-5 1 0,0 5 0 16,0-2 22-16,0 3 5 0,0 5 1 0,0-6 0 16,0 1-18-16,-1 2-3 0,1 4-1 0,4-7 0 15,-4 1 5-15,3-1 1 0,-3 1 0 0,4 2 0 16,-1-8-16-16,1 5-8 0,-1-5 8 0,1-1-8 16,-1-5 0-16,1 0 0 0,-1 0 0 0,0-6 8 15,1-1-8-15,-1-5 0 0,4-3 0 0,-3-2 0 16,-1-1-25-16,1-6-3 0,-4-3-1 0,3-3 0 15,-3-2-48-15,0-1-10 0,0-2-1 0</inkml:trace>
  <inkml:trace contextRef="#ctx0" brushRef="#br0" timeOffset="82123.245">25679 1840 1257 0,'0'0'26'0,"0"0"6"0,0 0-32 0,0 0 0 0,0 0 0 0,0 0 0 15,0 0 0-15,0 0 0 0,0 0 0 0,0 0 0 32,0 0 0-32,0 0-19 0,0 0 3 0,0 0 0 0,0 0 6 0,0 0 2 15,0-12 0-15,7 12 0 0,-4-6 8 0,1 0 0 0,3 0 0 0,0 6 0 16,-4-9 0-16,5 7 0 0,-1-1 0 0,0-3 0 15,0 6 0-15,0 0 0 0,0 0 0 0,0 0 8 16,0 0 0-16,3 6 1 0,-2-6 0 0,-1 5 0 16,0 4-9-16,3-3 12 0,-3 0-12 0,0 0 12 15,0 12-2-15,0-13 0 0,0 7 0 0,1 3 0 16,-5-3 8-16,4-1 2 0,4 1 0 0,-4-3 0 16,3 3-4-16,1-6 0 0,0 5 0 0,6-11 0 15,1 0 0-15,3 0-1 0,4-6 0 0,3-5 0 16,4-1-5-16,3 3-1 0,0-3 0 0,0 1 0 15,4-13-9-15,0 4 0 0,3-4 0 0,4 1 0 16,-3-4 14-16,2 4-2 0,1-4-1 0,4-2 0 16,-1 2-11-16,-3 4 0 0,7-1 9 0,-4 4-9 15,1-4 0-15,-1 6 9 0,4-2-9 0,-4 8 0 16,1 0 8-16,-4-5-8 0,-1 8 0 0,1 3 0 16,-3 0 0-16,3 0 0 0,-8 6 0 0,5 0 0 15,-5 0 20-15,1 0 1 0,0 6 0 0,-4 0 0 16,4-3-21-16,0 3-12 0,3 0 2 0,-3 5 0 15,-4-5 10-15,4-6 0 0,0 6 0 0,-4-6-8 16,4 6 8-16,0-6 0 0,-4 0 0 0,0 0 0 16,4 0 12-16,0 0-1 0,-4-6-1 0,4 6 0 0,0 0-10 15,-4 0 0-15,0-6 0 0,4 6-11 0,0 0 11 16,-4 0 0-16,4 0 0 0,0-6 0 0,-4 12 0 16,4-6-8-16,-4 0 8 0,1 0-8 15,-1 0 8-15,-3 0 11 0,-1 0-3 0,-2 0 0 0,2 0-8 0,-2 6-11 0,-1-6 3 0,-3 0 0 16,-1 0 8-16,1 0 8 0,0-6-8 0,-1 6 11 15,1 0-11-15,0 0 0 0,-4-6 0 0,0 6 0 16,0 0 0-16,0 0 0 0,-3 0 0 16,0 0 0-16,-1 0-8 0,-3-11 8 0,1 5 0 0,-1 0 0 15,0 3 0-15,0-3 0 0,-4 0 0 0,1 6 8 16,0 0-8-16,-1 0 0 0,-3 0 0 0,0 0 0 16,0 0 0-16,0 6-11 0,0-6 3 0,0 6 0 15,-3-3 8-15,0 3-8 0,3 0 8 0,-4 5-8 16,1 1 16-16,-1-6 3 0,-3 6 1 0,4-6 0 15,-1 8-12-15,1-2 0 0,-1 0 0 0,1 0 8 16,3 5-8-16,-4-8 0 0,4 3-12 0,-3 6 12 16,7-7-11-16,-4 4 11 0,0-3-8 0,0 5 8 15,3 1 0-15,1 3 8 0,3-10 0 0,-3 7 0 16,3 6-8-16,-4-10 0 0,4 4 0 0,-3 5 0 16,3-2 0-16,0 3-8 0,0-7 8 0,0 10-12 15,-3-4 12-15,3 1 0 0,0 2 0 0,0 4 0 16,-3-10 0-16,-4 9 9 0,4-2-9 0,-4 2 0 15,-4 4 19-15,4 2-3 0,-3-3-1 0,-1 9 0 0,1-2-15 16,-1 5 9-16,-3-3-9 0,0-3 8 0,0 6 0 16,0 0-8-16,0-3 12 0,0 4-4 0,0 2-8 15,0-3 8-15,4 0-8 0,-4 6 8 0,3-9-8 16,1 3 0-16,-1 0 0 0,5 0 8 16,-5 3-8-16,4-3 0 0,-3 6 0 0,3-6 0 0,-4 9 0 15,4-9 0-15,-3 6 0 0,3-5 0 0,-4 2 0 0,1-3 0 16,-1 6 0-16,1-6 8 0,-4 6-8 0,0 3 10 0,0-3-10 15,0 5 10-15,-4-5-2 0,1-3-8 0,-1 9 12 16,1-6-4-16,-1 0 3 0,-3 0 0 0,4 0 0 16,-4 0 0-16,0 3-2 0,3 3 0 0,1-6 0 0,-4 6 0 15,3-6-9-15,0 3 8 0,1 0-8 16,-4 0 8-16,3-3-8 0,-3 5 10 0,4-5-10 16,-4 0 10-16,3 3-1 0,1 3 0 15,-1-6 0-15,1 0 0 0,3 0-1 0,-4 0 0 0,4-3 0 0,4 3 0 16,-4-6 3-16,3 3 0 0,1 3 0 0,-1 0 0 15,1-6-3-15,-1 0-8 0,4 3 12 0,-3 3-4 16,-1-6-8-16,1-5 0 0,-1 2 9 0,1-3-9 16,-1-3 0-16,-3 4 8 0,4-10-8 0,-4 3 0 15,4-2 0-15,-4-4 0 0,0 4 0 0,0-4 8 16,0-3-8-16,-4 4-8 0,4-4 8 0,-4 1-12 16,4-6-10-16,-3-4-2 0,-1 4-1 0,4-6 0 15,-3-3-21-15,3-4-4 0,0 7-1 0,0-12 0 16,0 0-25-16,0 0-6 0,0 0-1 0</inkml:trace>
  <inkml:trace contextRef="#ctx0" brushRef="#br0" timeOffset="82981.464">25795 4580 1147 0,'0'0'48'16,"0"0"-38"0,0 0-26-16,0 0-6 0,0 0-1 0,0 0 0 15,0 0 3-15,0 0 1 0,0 0 0 0,0 0 0 0,0 0 3 0,0 5 1 16,-3 4 0-16,-4 9 0 15,-1-12 26-15,1 6 5 0,-3-7 0 0,3 7 1 0,-4-3 4 0,1 0 1 16,-1 0 0-16,-3-3 0 16,3 5-8-16,1-5-2 0,-4 6 0 0,3-6 0 0,0 0-12 0,1 0 9 0,-1 2-9 0,4-8 8 15,-3 6-8-15,10-6 0 0,-7 6 9 16,7-6-9 0,-11 6-18-16,11-6-8 0,-7 0-2 0,7 0 0 15,-11 0-39-15,4 0-8 0,0-6-1 0</inkml:trace>
  <inkml:trace contextRef="#ctx0" brushRef="#br0" timeOffset="84106.72">25488 4597 1022 0,'0'0'21'0,"0"0"5"0,0 0-26 16,0 0 0-16,0-6 0 0,0 6 0 0,4-6 36 0,-1 6 1 0,1-5 1 0,3-1 0 16,-4 0-30-16,1 6-8 0,3-6 0 0,0 0 0 15,0 6 8-15,-3 0 0 0,6 0 0 0,-3 0 0 16,0 0 9-16,0 6 3 0,0 0 0 0,0-6 0 15,-3 6-2-15,3 0 0 0,0-1 0 0,0 1 0 16,0 3-3-16,-3 3-1 0,3 0 0 0,0 5 0 16,-4-2-2-16,-3 3 0 0,4-1 0 0,-1 4 0 15,-3 2-12-15,0 7 9 0,0-10-9 0,4 16 8 16,-4-10 0-16,-4 3 0 0,4 1 0 0,0-4 0 16,0 4-8-16,0 2 0 0,4-3 0 0,-1-2 0 15,1 2 0-15,-4-2 0 0,4-4 0 0,3-5 0 16,-4 3 0-16,1-4 0 0,3 1 0 0,0-1 0 15,0 4 0-15,0-9 0 0,0 8 10 0,0-2-10 16,-3-6 14-16,3 5-4 0,-4-2-1 0,1 0 0 16,-1 5-9-16,1-8 0 0,-1 3 0 0,1 2 8 15,-4-5-8-15,0 6 0 0,3-3 0 0,-3-4 8 0,0 7-8 16,-3-6 0-16,3 5 0 0,-4-8 8 16,4 3-8-16,-3 6 0 0,-1-7 0 0,4 1 8 0,-3-3-8 15,3 3-16-15,-4-1 4 0,4-5 1 0,0 0 11 16,0 0 0-16,4 0 0 0,-4-6 0 0,0 0 9 0,0 0 4 15,0 0 1-15,0 0 0 0,0 0-14 0,0 0 0 0,0 0 0 16,0 0 0-16,0 0 0 0,0 0-16 0,0 0 3 16,0 9 1-16,0-9 12 0,3 6 0 15,1-3 0-15,-4-3 0 0,3 3 0 0,4-1 0 16,-3 1 0-16,3-3 0 0,0 0 0 0,0 0 16 0,0-3-3 16,0 3-1-16,4 0-12 15,-1-2 0-15,1-1 0 0,-1 0 0 0,4 3 0 0,1-6 0 16,2 3 0-16,-3-3 0 0,4 6-13 0,0 0 1 0,-1-6 0 0,1 6 0 15,0 0 12-15,-1-6 0 0,1 6 0 0,-1 0 0 16,1 0 0-16,0 6 16 0,3-6-3 0,0 6-1 16,-3 0-12-16,6 0 0 0,-2 0 0 0,-1-1 0 15,0-2 0-15,0 3-15 0,0 0 5 0,0 6 1 16,1-6 17-16,2 0 3 0,-3 0 1 0,1-1 0 16,2 1 4-16,1 0 2 0,0-3 0 0,-4 3 0 15,4 6-18-15,-1-6 0 0,1 0 8 0,3-1-8 16,-3 1 0-16,0 0 0 0,-1 0 0 0,4 3 0 15,-3-3 0-15,0 0 0 0,0 0 0 0,-1-6 0 16,4 5 0-16,-3 1-16 0,3-6 4 0,1 6 0 16,-1-6 12-16,4 6 16 0,-1-6-3 0,1 6-1 15,0-3-12-15,0-3 0 0,-1 3 0 0,1-3 0 0,0 0 0 16,0 3-10-16,-1-3 2 0,1 3 0 0,3-3 8 16,-3 0 11-16,0 0-3 0,3 0 0 0,0 3-8 0,-3-3 0 15,0 6 0-15,0-6 0 0,-1 5 0 0,1-5 0 16,-4 0 0-16,1 6 0 0,-1-6 0 0,4 0 0 0,-4 0 0 15,0 6 0-15,4-6 0 0,-4 0 0 0,4 6 0 16,-4-6 0-16,0 6 0 0,4-6 0 16,0 0 0-16,-4 0 0 0,-3 0 0 15,3 0 0-15,-3 6 0 0,-1-6 0 0,1 0 0 0,0 0 0 0,-1-6 0 16,1 6 0-16,3 0 0 0,-3 0 0 0,3 0 0 16,0 0 0-16,1-6 0 0,-5 6 0 0,4-6 0 0,4 6 0 15,-4 0 0-15,1 0 0 0,-1 0 0 0,-3 0 0 16,6 0 0-16,-2 0 0 0,-1 0 0 0,0 0 0 15,0 0 0-15,0 0-11 0,4-6 11 0,-4 6-8 16,4 0 8-16,-4-6 0 0,1 6 0 0,-1-5 0 16,0 5 0-16,-3 0 0 0,3 0 0 0,-7 0 0 15,4 0 0-15,0 5 0 0,-4-5 0 0,-4 0 0 16,1 6 0-16,0 0 0 0,-4-6 0 0,0 6 0 16,3 0 0-16,-6 0 0 0,3 0 0 0,0-3 0 15,-3 2 0-15,-1 1 0 0,1 0 0 0,0 0 0 16,-1 0 0-16,-3 6 0 0,4-6 0 0,-4 0 0 15,4-1 0-15,-1-2 8 0,1 3-8 0,-1 6 8 16,1-12-8-16,-4 6 0 0,0 0-8 0,0-6 8 16,4 6 0-16,-4-6 11 0,3 0-1 0,-3 5 0 15,0-5-10-15,0 0 0 0,0 0 0 0,0 0 0 16,1 0 0-16,-1 0-14 0,0 0 3 0,-7 0 1 16,0 0-17-16,0 0-3 0,3 0-1 0,-3 0 0 15,0 0-74-15,0 0-15 0,0 0-4 0</inkml:trace>
  <inkml:trace contextRef="#ctx0" brushRef="#br0" timeOffset="87050.853">29450 4388 513 0,'0'0'21'0,"0"0"-21"16,0 0 44-16,0 0 5 0,0 0 1 0,0 0 0 15,0 0 16-15,0 0 3 0,0 0 1 0,0 0 0 16,0 0-46-16,0 0-10 0,0 0-2 0,-11 0 0 16,4 6-3-16,0 0-1 0,0-6 0 0,7 0 0 15,-7 3-8-15,7-3 0 0,0 0 0 0,-7 3 0 16,0 3 18-16,7-6 2 0,0 0 0 0,-7 3 0 15,7-3-20-15,0 0 0 0,0 0 0 0,0 0 0 0,0 0 29 0,0 0 3 16,0 0 0-16,0 0 0 0,0 0-13 0,0 0-3 0,0 0 0 0,-7 0 0 16,7 0-16-16,-7 0-9 0,7 0 1 0,-11 0 0 31,11 0-42-31,-7 0-8 0,-3 0-2 0,3 0 0 16,-1 0-12-16,1 0-4 0,0 0 0 0,0-3 0 15,7 3 20-15,-7 0 3 0,7 0 1 0,0 0 0 0,-7-3 67 16,0 3 13-16,7 0 4 0,-7-3 0 15,7 3 24-15,0 0 6 0,0 0 1 0,0 0 0 0,-7-3 0 0,7 3 0 0,0 0 0 0,0 0 0 16,-3-3 2-16,3 3 1 0,0 0 0 0,0 0 0 16,0 0-34-16,-8 0-6 0,8 0-2 0,0 0 0 15,0 0-16-15,0 0-8 0,0 0 8 0,0 0-8 16,0 0 0-16,-3 0 0 0,3 0 0 0,-7 3-11 16,7-3 19-16,-7 3 4 0,0 0 1 0,3 3 0 15,-3 0-13-15,4 0 0 0,-4 0-12 0,3 5 12 16,-7-5 19-16,4 0 10 0,0 0 3 0,0 0 0 15,0 3-24-15,0 2-8 0,0-5 0 0,-3 6 0 16,2 0 0-16,1-3 8 0,0-1-8 0,0 1 0 16,0 3 28-16,0 0 4 0,0 0 0 0,0-4 0 15,0 4-1-15,4 6 0 0,-5-6 0 0,1-7 0 16,4 7-31-16,-4 3 0 0,3-3 0 0,1-1 0 16,-1 1 10-16,1 0-10 0,-1-6 10 0,4 3-10 15,0 2 12-15,0-5-4 0,0 12-8 0,0-12 12 16,0 6-3-16,0-7-1 0,4 4 0 0,-1 3 0 15,1-6 0-15,-1 0 0 0,4 0 0 0,-3 0 0 16,3-1-8-16,4 1 8 0,-4-6-8 0,3 0 8 16,1 6-8-16,-1-3 0 0,1-3 0 0,3 0 0 15,0-3 21-15,0-3 3 0,4 6 0 0,-4-6 0 16,4 6-7-16,-4-5-1 0,3-1 0 0,1 0 0 0,-4 0-8 0,0-6-8 16,-3 6 12-16,-1 0-12 0,1 0 12 0,0 4-12 0,-1-4 12 15,1 0-12-15,-1 0 0 0,-3 0 0 0,4-6 0 0,-4 6 0 16,4-2 0-16,-4 2 0 0,0 6 0 0,3-3 0 15,-3 0 0-15,0-3 0 0,0 0 0 0,1 0-12 16,-1 0 4-16,-4 6 8 0,1-6-13 0,-1 6 5 16,4-5-25-16,-7-1-5 15,4 6-1-15,-4 0 0 0,0 0 12 0,0-9 3 0,0 9 0 0,-4-6 0 16,1 3-7 0,-1-6-1-16,-3 3 0 0,0 0 0 0,-4 1 15 0,1-1 2 0,-1 0 1 0,-3 0 0 15,4-9 14-15,-8 6 0 0,4 1 0 0,0 2 0 16,0 0 0-16,0-6 0 0,-1 0-9 0,1 6 9 15,4-2 0-15,-4 2-10 0,0 6 10 0,3-6 0 16,0 6-49-16,1-6-3 0,-4 6-1 16,7 0 0-16,-4 0-24 0,4 6-5 0,3-6-1 0</inkml:trace>
  <inkml:trace contextRef="#ctx0" brushRef="#br0" timeOffset="87604.076">29150 4850 801 0,'0'0'16'0,"0"0"5"0,0 0-21 0,0 0 0 0,0 9 0 0,0-9 0 16,4 6 49-16,-4-6 6 0,0 6 1 0,3-1 0 15,-3-5 3-15,0 6 1 0,0 6 0 0,0-12 0 16,4 6-4-16,-4-6 0 0,0 6 0 0,3 0 0 16,-3-6-4-16,0 9-2 0,0-9 0 0,0 5 0 15,0-5-13-15,0 6-2 0,4 6-1 0,-4-12 0 16,-4 6-2-16,4 0 0 0,0 3 0 0,-3 0 0 15,-1 5-32-15,1-8 0 0,-1 6 0 0,0-6 0 16,1 5 0-16,3-2 0 0,-4 3 0 0,1 0 0 16,3 0 0-16,0 5 0 0,-4-2 0 0,4-3 0 15,0 5-21-15,0-5-8 0,0-3-2 0,0 0 0 0,0 5 9 16,0-2 2-16,0 0 0 0,0 0 0 16,0-1-5-16,0-2-1 0,0 3 0 0,0-6 0 15,0 0-10-15,0-6-1 0,0 0-1 0</inkml:trace>
  <inkml:trace contextRef="#ctx0" brushRef="#br0" timeOffset="88571.421">28734 4894 722 0,'0'0'30'0,"0"0"-30"15,7 6 74-15,0-6 9 0,0 3 1 0,0 0 1 16,4 0 9-16,-4 0 2 0,3 0 0 0,-3 3 0 16,0-6-48-16,0 5-10 0,0-5-2 0,0 6 0 15,4 6-24-15,-4-12-4 0,0 12-8 0,4-6 11 16,-4 0-11-16,3 2 0 0,-3 4 0 0,4-6 8 15,-4 6-8-15,4-6-17 0,-4 0 4 0,0 2 1 16,0 4-16-16,-4 0-4 0,4-6 0 0,-3 0 0 16,3 5-22-16,-3-5-5 0,3 0-1 0,0 0 0 15,0-3-32-15,-4 0-6 0,1 0-2 0</inkml:trace>
  <inkml:trace contextRef="#ctx0" brushRef="#br0" timeOffset="88915.57">29076 5141 1026 0,'0'0'28'0,"0"0"8"0,0 0-28 16,0 0-8-16,0 0 0 0,0 0 0 0,7 0 78 0,-3 6 14 0,-1-3 4 0,4 0 0 15,-3 3-52-15,3-3-9 0,-4 3-3 0,4-1 0 16,0 1 4-16,0-6 1 0,0 0 0 0,0 0 0 16,1 0-29-16,2 6-8 0,-3-6 0 0,4 6 0 15,-1-6 0-15,-3 6 0 0,0-6 0 0,4 6 0 16,0-6 0-16,-1-6-8 0,1 0 8 0,3 0-12 15,-3 0-12-15,3 0-2 0,-4-5-1 0,-3 5 0 16,4 0-56-16,-8 3-11 0</inkml:trace>
  <inkml:trace contextRef="#ctx0" brushRef="#br0" timeOffset="89556.962">29097 5135 429 0,'0'12'12'0,"0"-9"3"0,0 3-15 0,0 0 0 0,0 5 0 0,0-11 0 15,0 0 53-15,0 0 8 0,0 0 2 0,0 6 0 16,0-6 1-16,0 12 0 0,-3-6 0 0,3 0 0 16,0 3-2-16,-4 2 0 0,1 1 0 0,3 0 0 15,-4-6 4-15,4 0 1 0,0 5 0 0,-4-2 0 16,1-3-19-16,3 6-3 0,-4-6-1 0,1 0 0 15,-1 5 0-15,1 1-1 0,-1-6 0 0,1 3 0 16,-1 8-27-16,1-11-6 0,-1 6-1 0,1 0 0 16,-1-3 18-16,1 8 3 0,-4-5 1 0,3 6 0 15,1-4-31-15,-5 4 8 0,5 0-8 0,-1-1 0 16,-3-5 0-16,4 3 0 0,-4 2 0 0,0 1 0 16,3-6 0-16,1 8 0 0,-4-8 0 0,3 0 0 15,1-6 0-15,3-6 0 0,0 0 0 0,-8 3 0 0,8-3 0 16,-7 0 0-16,7 0 0 0,0 0 0 15,0 0-25-15,0 0-5 0,0 0-1 0,-7 6 0 0,4 0 18 16,-4-4 3-16,7-2 1 0,0 0 0 0,0 0-13 0,0 0-2 0,0 0-1 16,0 0 0-1,0 0-55-15,0 0-12 0,0 0-1 0</inkml:trace>
  <inkml:trace contextRef="#ctx0" brushRef="#br0" timeOffset="90200.307">28917 5544 694 0,'0'0'20'0,"0"0"4"15,0 0-24-15,0 0 0 0,0 0 0 0,0 0 0 16,0 0 66-16,0 0 9 0,0 0 1 0,7 6 1 16,-7-6-1-16,4 0 0 0,-4 0 0 0,0 0 0 15,0 0-16-15,0 0-3 0,0 0-1 0,0 0 0 16,0 0-5-16,0 0-2 0,0 0 0 0,0 0 0 16,0 0-21-16,0 0-4 0,0 0 0 0,0 0-1 15,-7 6 7-15,0 5 2 0,-4-5 0 0,4 0 0 0,0 0-32 0,0 0 0 16,3 3 0-16,-3-3 0 0,0-1 12 15,0 1-3-15,7-6-1 0,-7 6 0 0,0 0 2 0,7-6 0 0,-7 0 0 16,-4 6 0-16,4-6-10 0,7 0 8 0,-7 0-8 16,0 0 8-16,-3 0 0 15,3 0 0-15,-7-6 0 0,7 6 0 16,-4 0-8-16,0-6 0 0,4 6 0 0,-3 0 8 0,-1 0-8 0,1-6 0 0,-1 6 0 16,0 0 0-16,1 0 0 0,-4 0 0 0,0 0 0 15,-1 0 0-15,-2 0-11 0,-1 0 3 16,1 0 0-16,-5 0 0 0,-2 0-2 0,-1 6 0 0,4-6 0 0,-4 6 0 15,0 0 10-15,4-6-8 0,-3 6 8 0,2-3-8 16,1 0 0-16,4 0 0 0,-1-3 0 0,0 0 0 16,1 0 8-16,-1 0 0 0,0 0 0 0,4 0 0 15,0 0 0-15,-3 0-8 0,2 0 8 0,-2 3 0 16,-1-3 0-16,0 3 0 0,1-1 0 0,-4 1 0 16,3-3-21-16,-3 0-9 0,0 0-2 0,0 0 0 15,-1 0 16-15,1 6 4 0,0-6 0 0,0 6 0 16,3 0-8-16,4 0 0 0,0 6-1 0,0-6 0 15,0-3 21-15,3-1 0 0,1-2 0 0,-1-2 0 16,4 2 0-16,0 2 0 0,3-2 0 0,4 0 0 16,0 0-34-16,0 0 1 0,-3-5 0 0,3 5 0 15,0 0 9-15,3-6 3 0,1 0 0 0,3 0 0 16,0-6-144-16,4 6-29 0</inkml:trace>
  <inkml:trace contextRef="#ctx0" brushRef="#br0" timeOffset="91265.909">28974 5494 998 0,'0'0'20'0,"0"0"7"0,0 0-27 0,0 0 0 0,0 0 0 0,0 0 0 15,0 0 56-15,0 0 7 0,0 0 1 0,0 0 0 16,0 0-10-16,0 0-2 0,0 0 0 0,0 0 0 15,0 0-12-15,0 0-4 0,0 0 0 0,0 0 0 16,0 0-3-16,0 0-1 0,0 0 0 0,0 0 0 16,0 0-16-16,0 0-4 0,0 0-1 0,0 0 0 15,0 0 1-15,-7-6 1 0,7 6 0 0,-7-6 0 16,7 6 11-16,0 0 3 0,-8 0 0 0,8 0 0 16,-7 0-47-16,0-6-8 0,0 3-3 0,0 0 0 15,7 3 31-15,-7 0 0 0,7 0 13 0,-7-3-4 16,-3 3-9-16,2-3-11 0,-2 3 3 0,-1 0 0 15,-3 0 8-15,-3 3 0 0,-5-3 0 0,1 0 0 16,0 3 20-16,0-3 10 0,0 3 2 0,-4 0 0 16,4 3-32-16,-4-6 0 0,0 0 0 0,1 6 0 15,-1-6-10-15,4 0-8 0,-4 0-2 0,1 0 0 16,-1 0 20-16,0 0 0 0,0 6 0 0,1-6 0 16,-1 0 0-16,4 0-8 0,0 0 8 0,0 6 0 15,3 0-13-15,-3-6 4 0,3 5 1 0,1-5 0 16,-1 0 8-16,0 6 0 0,4-6 0 0,-4 0 0 15,4 3 0-15,4-3 0 0,-4 0 0 0,3 3 0 16,0-3 0-16,4 0 0 0,-3 0 0 0,3 0 0 0,7 0 0 16,-4-3 11-16,4 3-3 0,-7-3 0 0,0 3-8 15,4 0-11-15,-4-6 3 0,0 6 0 0,-1-5 8 0,1 5 0 0,0 0 0 0,0 0 0 16,0-6 0-16,0 6 0 0,0 6 0 0,0-6 0 16,0 0 0-16,4-6 0 0,-1 0 0 0,-3 6 0 15,7 0-12-15,-7 0 4 0,3 0 0 0,-3 0 0 16,4 0 8-16,3 0 0 0,-4-6-9 0,4 6 9 15,-7 0-12-15,7 0 3 0,-7 0 0 0,7 0 0 16,0 0 9-16,-3-6-10 0,3 6 10 0,0 0-10 16,-7 0 2-16,7 0 0 15,-4-6 0-15,4 6 0 0,0 0-18 0,-7-3-3 0,7 3-1 16,0 0 0-16,0 0 18 0,0 0 3 0,-4-3 1 0,4 3 0 16,-3-6 8-16,3 6-8 0,0 0 8 0,0 0-8 15,0 0-4-15,0 0 0 0,0 0 0 0,0 0 0 16,0 0 4-16,0 0 0 0,0 0 0 0,0 0 0 15,0 0-20-15,0 0-3 0,0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5:50:42.1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16189 11882 1228 0,'0'0'35'0,"0"0"7"0,0 0-34 0,0 0-8 0,3-3 0 0,-3 3 0 15,0 0 21-15,0 0 3 0,0 0 0 0,0 0 0 16,0 0-5-16,0 0-1 0,0 0 0 0,0 0 0 15,0 0-6-15,0 0-2 0,0 0 0 0,0 0 0 16,-7 3 15-16,0 3 3 0,0 6 1 0,0-6 0 16,0 5 1-16,0 1 0 0,0 6 0 0,0 2 0 15,4-5-18-15,-5 9-4 0,5-1-8 0,-4 4 12 16,0 2-12-16,3-3 0 0,1 4 0 0,-1-1 0 16,1 4 0-16,3-1 0 0,-4 3 0 0,1 0 0 15,3-2 0-15,0 2 0 0,0-3 0 0,0 7 0 16,0-1 0-16,-4 3 0 0,4-3 0 0,-3 3 0 15,3 3 0-15,-4-2 12 0,1 2-1 0,-1 6-1 16,-3-6 14-16,3 3 2 0,-3 3 1 0,0 0 0 16,0 0 12-16,-3-9 2 0,-1 6 1 0,4-6 0 15,-4-6 5-15,-3 7 1 0,0 5 0 0,0-9 0 16,0 3-12-16,0-3-1 0,0-3-1 0,-4 12 0 16,4-5-26-16,3-4-8 0,-3 0 0 0,4-3 0 15,-1-2 0-15,4 2 0 0,0-9 0 0,0 4 0 0,0-1 0 16,0-2 0-16,3 2 0 0,1-5 0 0,-1 2 0 0,-3-5 0 15,4 2 0-15,-1 1 0 0,-3 2 0 0,4-5-20 0,-1 2 2 16,1 4 1 0,-1 5-26-16,-3-3-5 0,3 4 0 0,-3 2-1 15,0 0-11-15,4 6-3 0,-4-11 0 0,0 8 0 16,0-6 4-16,-4 4 1 0,4-16 0 0,-4 10 0 0,1-7 5 16,-1 1 1-16,1-4 0 0</inkml:trace>
  <inkml:trace contextRef="#ctx0" brushRef="#br0" timeOffset="1636.422">16192 11950 1044 0,'0'0'21'0,"0"0"7"0,0 0-28 0,0 0 0 0,0 0 0 0,0 0 0 16,0 0 55-16,0 0 5 0,0 0 2 0,0 0 0 16,0 0-26-16,0-6-4 0,0-6-2 0,4 3 0 15,0-3 7-15,-1 1 2 0,1-1 0 0,-1 0 0 16,4 0-6-16,-3 1-1 0,3-4 0 0,0 9 0 16,0-6-18-16,0 4-4 0,0-1-1 0,-3-3 0 15,-1 9-9-15,4-3 0 0,-3 6 0 0,-4 0 0 16,0 0 0-16,7 0 0 0,-7 0 0 0,7 0 0 15,0 6 0-15,3-3 0 0,1 0 0 0,0 6 0 16,-1-6 0-16,4 3 0 0,0-4 0 0,0 4 0 16,1-6 0-16,2 3 0 0,1-3 0 0,-1-3 8 15,5 3 10-15,-1-3 2 0,0 0 0 0,4 1 0 16,-1-4 5-16,-2 3 2 0,2-9 0 0,1 9 0 16,0-3-5-16,-1 0-1 0,1 0 0 0,3 0 0 15,0 4-8-15,-3-1-1 0,3 0-1 0,1-3 0 16,-1 6-11-16,0-3 0 0,0 0 0 0,0 3 8 0,-3 0-8 15,0 0 0-15,0 0 0 0,-4 3 0 0,3 0 0 16,-2-3 0-16,-1 9 0 0,0-6 0 0,0-3 0 16,0 2 0-16,-3-2 0 0,3 6 0 0,4-6 16 15,-4 0-3-15,4 0 0 0,-1 0 0 0,1 0-13 16,0 0-15-16,3 0 3 0,0 0 1 0,-3 0 11 16,3-6 0-16,0 6 0 0,-3 0-8 0,0-2 8 0,-1-1 0 15,1 0 0-15,3-3 0 0,-3 0 0 0,-4 3 0 0,4-3 0 16,0 3 0-16,-1-3 0 0,-3 0 0 0,4 0 0 0,-4 1 0 15,0-4 0-15,1 3 8 0,-1 0-8 0,0 3 0 16,-3 0 0-16,-1 0 0 0,4 0 0 0,-3 0 0 16,0 0 0-16,3 0 0 0,-7 1 0 0,4-10 0 15,-1 6 0-15,-3 6 0 0,4-6 0 0,0-3 0 16,-1 3 0-16,1 0 0 0,0 1 0 0,-4-4 0 16,0 6 0-16,-4 3 0 0,1 0 0 0,-4 0 8 15,0 0-8-15,0 3 0 0,-3 6 8 0,-4-4-8 16,3 1 8-16,-3 3-8 0,0 3 8 0,0 0-8 15,-3-1 0-15,-1 4 0 0,-3 0 0 0,3-1 8 16,-3-2-8-16,4 0 0 0,-1-3 0 0,1 3 0 16,3-7 12-16,-4 1 0 0,4-6 1 0,0 6 0 15,4 0-2-15,-1 0-1 0,1 0 0 0,3 3 0 16,0-6 5-16,0-3 1 0,4 3 0 0,-1-3 0 16,1 0-7-16,3-3-1 0,0 3 0 0,-3-3 0 0,3-3-8 15,0 3 0-15,0 3 9 0,-3-3-9 0,3 3 0 16,-4 0 8-16,1 3-8 0,-4-3 0 0,0 0 0 15,-7 0 8-15,7 3-8 0,-7-3 0 0,0 9 0 0,4-3 0 16,-4 2 0-16,-4 4 8 0,0 0-8 16,1 3 0-16,-4-1 0 0,0 7 8 15,0-4-8-15,0-2 0 0,-4 6 0 0,4-1-8 0,0-2 8 0,4 3-8 16,3-4 8-16,-4 1-8 0,4-1 8 0,0-5 0 16,0 3 0-16,0-3 0 0,4-6 0 0,-4 2 0 0,3 1 0 15,1 6 0-15,3-3 0 0,-4-1 0 0,8 4 0 0,-4 3 0 16,0-1 12-16,0-5-1 0,0 3-1 0,0 0 0 15,0-1-10-15,0 4 10 0,-3 0-10 0,3-4 10 16,0 10-10-16,-4-7 0 0,4 4 0 0,-3 2 0 16,3-2 0-16,-4 3 8 0,4 5-8 0,1-3 0 15,-1-2 0-15,0-3 0 0,0-1 8 0,0 1-8 16,0-4 0-16,0 4 0 0,0 2 0 16,0 1 0-16,0-3 0 0,0 2 0 0,4-5 0 0,-4-1 0 15,-4 4 0-15,4-1 10 0,0 1-10 0,-3 6 10 16,3-4-10-16,0 3 12 0,-3-2-12 0,3 14 12 15,0-14 0-15,0 5 0 0,-4 1 0 0,1-1 0 16,-1 6-4-16,-3 3-8 0,0 4 12 0,0-1-4 16,0-3 5-16,0 3 1 0,0 6 0 0,-3-3 0 15,3-8-4-15,-4 2-1 0,1-9 0 0,-1 12 0 16,4 0-9-16,-3-2 0 0,-1 2 0 0,4 3 8 16,-3-3-8-16,3 0 0 0,0-3 0 0,3 4 0 15,-3-7 0-15,0 0 0 0,0-2 0 0,0-1 0 16,0 3 0-16,0 0 0 0,4 4 0 0,-4-1 0 0,0 3 0 0,3 0 0 15,1 0 0-15,-1 3 0 0,1-8 9 0,-1-4-9 16,4 3 10-16,-3 4-10 0,3-16 12 0,-4 9-3 16,5-2-1-16,-5-1 0 0,4 4-8 0,0-1 0 15,0-3 9-15,0 9-9 0,0-8 0 0,0 2 8 0,0 1-8 0,-3 2 0 16,3-6-9-16,0 4-7 0,0-7 0 0,0 3-1 16,-3-2 17-16,-1-7 0 0,1 7 0 15,-1-4 0-15,1 4 0 0,-1-7 0 16,-3 7 0-16,0-1 0 0,0-2 0 0,0 2 0 15,-3-5 0-15,3 5 0 0,-4-5 0 0,1 0 0 0,3 2 0 0,0-5 0 16,-4-4 0-16,4-2 0 0,0 0 0 0,0-3 0 16,0 5 0-16,0-14 0 0,0 6 0 0,0-6 0 15,0 0-14-15,0 0 1 0,0 6 0 0,0-6 0 16,0 0-31-16,0 0-5 0,0 0-2 16,0 0 0-16,0 0-61 0,0 0-13 0,0 0-3 0</inkml:trace>
  <inkml:trace contextRef="#ctx0" brushRef="#br0" timeOffset="2434.675">15864 14043 965 0,'-7'12'40'0,"-3"5"-32"16,3-5 68-16,-4-3 14 0,4 6 2 0,-3-1 1 16,-1 4-23-16,0-1-5 0,4-2-1 0,-3 9 0 15,3-4-19-15,-4 1-4 0,4 5-1 0,0 1 0 16,-4 2-12-16,1-2-4 0,3-4 0 0,-4 9 0 15,4-5-15-15,0 5-9 16,0-2 10-16,0-4-10 0,0 1 0 0,0-4 0 0,0 4 0 0,0-7 0 16,0 7 24-16,0-4 0 0,0 4-1 0,-1-7 0 15,-2 4-23-15,-1-1 8 0,4-2-8 0,0-7 0 16,0-2-16-16,0 3-7 0,0-9-1 0,0 0-1 16,3-3 25-16,-3 0 0 0,4 0 0 0,3-3 0 15,0 0 15-15,0 0 8 0,0 0 1 0,0 0 1 16,0 0-25-16,-7 0-17 0,7 0 2 0,0-9 1 15,0 3-33-15,0 0-6 0,3-12-2 0</inkml:trace>
  <inkml:trace contextRef="#ctx0" brushRef="#br0" timeOffset="2973.861">15709 14743 866 0,'7'-6'36'16,"0"3"-28"-16,0 0 48 0,4 0 9 0,-4 3 3 0,4-3 0 15,-1-3-10-15,4 0-2 0,0 3 0 0,1 0 0 16,2-3 7-16,4 0 1 0,-3 1 0 0,7-1 0 16,-4 3-15-16,3-3-2 0,5-3-1 0,-1 6 0 15,-3 0-15-15,3 0-3 0,0 0-1 0,4 0 0 16,-4 0-5-16,0 3-1 0,4 0 0 0,-4-3 0 16,4 3-13-16,0 0-8 0,-1 0 8 0,5 0-8 15,-1 0 0-15,4 3 8 0,-4 0-8 0,7 0 0 16,-6 3 0-16,3-3 0 0,-1 6 0 0,1-3 0 15,3-3 0-15,-3 0 0 0,7-3 0 0,0 6 0 16,0-1 0-16,0 1 0 0,3 6 0 0,1 0 8 16,-1-3-8-16,0 0 0 0,1-1 0 0,3 4 0 15,-4-6 0-15,4-6 0 0,3 0 0 0,-13 0 0 16,3-6 0-16,-1 0 0 0,5-8 0 0,-1 5 0 16,4 0 0-16,0-3 11 0,3 6-11 0,15-11 12 15,-4 2-12-15,-11-6 0 0,4 1 9 0,-3-1-9 16,-4 4 0-16,-4 5 8 0,1 0-8 0,-1-3 0 15,-7 6-14-15,1 1-7 0,-1 2-2 0,-3-3 0 16,-4 6-25-16,-3-3-4 0,0 6-2 0,-4 0 0 16,-3 6 1-16,3-6 0 0,-4 9 0 0,-6 0 0 15,0-1 5-15,-4 4 2 0,0 0 0 0</inkml:trace>
  <inkml:trace contextRef="#ctx0" brushRef="#br0" timeOffset="4945.04">17265 9013 304 0</inkml:trace>
  <inkml:trace contextRef="#ctx0" brushRef="#br0" timeOffset="5526.307">17276 8813 823 0,'-11'6'16'0,"4"0"7"0,-4-3-23 0,1 2 0 0,3 1 0 0,-4-6 0 16,4 6 39-16,0-12 3 0,0 6 1 0,0-6 0 16,7 6-2-16,-4 0 0 0,4 0 0 0,-7-5 0 15,4 2-5-15,3 3-2 0,-7-3 0 0,7 3 0 16,-4-3 5-16,4 3 1 0,0 0 0 0,0 0 0 15,0 0-20-15,-7-3-4 0,7 3-1 0,-7 3 0 16,0 3-15-16,3 2 0 0,-3 10 0 0,0-6 0 16,0 3 0-16,0 5 0 0,0 1 0 0,-3-1 0 15,-1 1 0-15,0 5 12 0,1-2-1 0,-1 8-1 16,1-8 22-16,-1 8 5 0,1-3 1 0,-1 4 0 16,0-4-6-16,1 4 0 0,3-10-1 0,0 9 0 15,0-8-6-15,3 2-1 0,1 4 0 0,3-7 0 16,0 4-4-16,0-4-2 0,3 1 0 0,4-4 0 15,0-2-8-15,4 3-2 0,6-4 0 0,-2 1 0 0,-1-9-8 16,3 5 12-16,4-2-12 0,-3 3 12 0,3-9-12 0,0 0 0 16,1-1 0-16,-1 1 0 0,0-6 0 0,4-6 12 0,-1 6-4 15,1-5 0-15,-4-7-8 0,4 0 10 0,0 3-10 0,-1-5 10 16,1-1-2-16,0-9-8 0,-1-8 12 0,1 8-4 16,-4-11 8-16,0 9 2 0,1-10 0 0,-8 4 0 15,0 3-18-15,-4-4 0 0,-3 1-13 0,-3 3 5 16,3-1 8-16,-7 4 0 0,0-4 8 0,0 4-8 15,-4 5 13-15,-3 7-1 0,4 5-1 16,-4-3 0-16,0 6-22 0,0 0-4 0,-4-8-1 0,4 5 0 16,-4 6 0-16,1-3 0 0,-1 3 0 0,-3 0 0 15,0 3 4-15,3 0 0 0,-3 3 0 0,0-3 0 16,4 3 4-16,-1 0 8 0,1 0-13 0,-1-3 5 16,4 3 8-16,7-3 0 0,0 0 0 0,0 0 0 15,0 0-41-15,-11 3-3 0,11-3-1 0</inkml:trace>
  <inkml:trace contextRef="#ctx0" brushRef="#br0" timeOffset="6278.781">17011 9513 595 0,'0'0'12'0,"0"0"4"0,3 3-16 0,5-1 0 0,-1-2 0 0,-7 0 0 15,3-2 76-15,4-1 12 0,-3 0 3 0,-4 3 0 16,3-3-48-16,-3 3-10 0,0 0-1 0,0 0-1 16,0 0-31-16,0 0-21 0,0 0 3 0,0 0 1 15,0 0-54-15,0 0-10 0,0 0-3 0</inkml:trace>
  <inkml:trace contextRef="#ctx0" brushRef="#br0" timeOffset="6395.253">17025 9686 899 0,'0'0'18'0,"0"0"6"16,0 0-24-16,0 0 0 0,0 0 0 0,0 0 0 15,0 0 32-15,0 0 2 0,0-9 0 0</inkml:trace>
  <inkml:trace contextRef="#ctx0" brushRef="#br0" timeOffset="6519.424">17043 9554 0 0</inkml:trace>
  <inkml:trace contextRef="#ctx0" brushRef="#br0" timeOffset="6970.165">17184 9648 622 0,'0'0'12'0,"0"0"5"0,0 0-17 16,-4-6 0-16,-3-3 0 0,4 0 0 0,-1 0 0 0,-3 4 0 0,4-7-13 15,-4-3 5-15,3 3 8 0,-3 6-8 0,0-2 8 0,3 5-8 16,-3-3 8-16,0 6 16 0,7 0-4 0,-3-6-1 16,-1 0-3-16,-3 6-8 0,4-6 12 0,3 6-4 15,0 0-8-15,0 0 0 0,0 0-10 0,-7 6 10 16,7-6-18-16,0 0 2 0,0 0 1 0,0 0 0 15,0 0 15-15,0 0-11 0,0 0 11 0,0 0-10 16,-7 6 30-16,7-6 5 0,-4 6 2 16,4-6 0-16,-7 6-27 0,7-6 0 0</inkml:trace>
  <inkml:trace contextRef="#ctx0" brushRef="#br0" timeOffset="7431.125">17096 9580 398 0,'0'0'8'0,"0"0"3"15,0 0-11-15,0 0 0 0,0 0 0 0,0 0 0 16,0 0 8-16,0 0-8 0,0 0 12 0,0 0-4 0,0 0 50 16,0 0 10-16,0 0 1 0,0 0 1 0,-7 12-24 0,7-12-5 15,0 0-1-15,-4 12 0 0,4-12-4 0,-7 6-2 0,0-1 0 0,0-2 0 16,0 3-9-16,-4 3-1 0,4 3-1 0,-3-3 0 15,3 2 5-15,-4 1 0 0,-3-3 1 0,0 3 0 16,0 5 3-16,-1-5 1 0,-2 6 0 0,-4-1 0 16,0 10-17-16,-4-7-4 0,0 16-1 0,-3-7 0 15,0 4-11-15,-1 2 0 0,-2 3 0 0,2 0 0 16,1-5 29-16,0 2 4 0,3-3 1 0,1-2 0 16,3-1-26-16,3-11-8 0,4 8 0 0,3-8 0 15,1-7 0-15,3-2 0 0,7-9 0 0,0 0 0 16,0 0 0-16,0 0 0 0,0 0 0 0,0 0-9 15,-4 6-3-15,4-6 0 0,0 0 0 0</inkml:trace>
  <inkml:trace contextRef="#ctx0" brushRef="#br0" timeOffset="8346.439">17410 9513 1041 0,'0'0'29'0,"0"0"7"0,0-3-28 16,0 3-8-16,0-9 0 0,0 9 0 0,0 0 51 0,0 0 9 0,0 0 1 0,0 0 1 15,-4 9-26-15,4-3-4 0,-3 2-2 0,3-8 0 16,-4 6-39-16,4-6-8 0,-4 6-2 0,4-6 0 16,0 12 19-16,0-12 0 0,-3 6 0 0,3-6 0 15,0 6 0-15,0-1 0 0,0 1 0 0,0 3 0 16,3 9 0-16,1-6 0 0,3-4 0 0,-3 4 0 16,3 0 12-16,0 0 5 0,0-6 2 0,0 5 0 15,0-5-19-15,3 3 0 0,1 0 0 0,0 0 0 16,-1 2 0-16,-3 1 0 0,4 6 0 0,-4-6 0 15,3 2 0-15,-2 4 0 0,-1-3 8 0,-4 2-8 16,1 1 0-16,-1 5 0 0,1-5 8 0,-1 9-8 16,-3-4 0-16,0 3 10 0,4 7-10 0,-4 2 8 15,0-3-8-15,-4 10 0 0,4-1 0 0,-3 3 8 16,-1 0-8-16,4-6 0 0,-3 6 0 0,-1 3 0 16,4-3 0-16,0 0 0 0,0 4 0 0,0 2 0 15,0-6 0-15,4 0 0 0,-4 3 0 0,3 3 0 16,1-15 0-16,-1 0 0 0,1 1 0 0,-1 2 0 15,1-3 0-15,-1-3 0 0,4 4 0 0,-3 2 8 16,-1 0 12-16,1-3 3 0,3-2 0 0,-3 2 0 16,-1-6-10-16,1 4-1 0,-1-7-1 0,1 4 0 0,-4-7-11 15,3-2-16-15,1 2 4 0</inkml:trace>
  <inkml:trace contextRef="#ctx0" brushRef="#br0" timeOffset="8807.58">16909 10086 1241 0,'-7'12'25'0,"3"-7"8"16,1 10-33-16,3-3 0 0,-4 0 0 0,-3 5 0 15,0 1-9-15,0-3-9 0,-7 8-2 0,3-5 0 16,-3 2 20-16,-4 4 0 0,1-1 0 0,-1 7 0 15,4-4-17-15,-4 1 0 0,1 2 0 0,-1-2 0 16,4-4 32-16,3 1 6 0,4-4 2 0,0-2 0 16,4 5 25-16,3-5 4 0,0 8 2 0,3-5 0 15,4 3-30-15,0-1-7 0,4 4-1 0,-4-4 0 16,4 4 7-16,3-4 1 0,-4 1 0 0,1 2 0 16,3 3 9-16,-3-2 3 0,-1 2 0 0,1 1 0 15,-1-4 0-15,1 6 1 0,0 1 0 0,-1-4 0 0,-6 4-47 0,3-1-10 16,-4 6-1-16,1-8-1 15,-1 2-109-15,-3 0-21 0,4 27-5 0,-4-9-1 0</inkml:trace>
  <inkml:trace contextRef="#ctx0" brushRef="#br0" timeOffset="9115.077">17554 10794 1257 0,'-7'39'53'15,"0"2"-42"1,4 3 51-16,-4-6 10 0,-1 3 3 0,1 12 0 16,4-12-39-16,-4 6-8 0,3 0-2 0,-3 6 0 15,4-3-26-15,-4 0 8 0,3-3-8 0,-3 3 0 16,4-6-22-16,-1-5-10 0,0-1-1 0</inkml:trace>
  <inkml:trace contextRef="#ctx0" brushRef="#br0" timeOffset="9851.279">17522 10289 1051 0,'0'0'21'0,"0"-6"7"0,-3-6-28 15,-1 6 0-15,4 0 0 0,-3 0 0 0,3-2 72 0,0 8 8 0,0 0 1 16,0 0 1-16,0 0-16 0,0 0-3 0,0 0-1 0,0 0 0 15,0 0-38-15,-4-6-7 0,4 0-1 0,0 0-1 16,0 6-15-16,0 0 0 0,0 0 0 0,0-6 0 16,0 0 0-16,4-6 0 0,-1 1 8 0,1 2-8 15,-1-3 12-15,5 0-1 0,-1-5 0 0,0 5 0 16,0 3-2-16,0-3 0 0,0 6 0 0,3-5 0 16,1-10 3-16,3-2 1 15,0-1 0-15,0-8 0 0,4 2-1 0,-4 1-1 0,4 3 0 0,-1-7 0 16,1 4 1-16,0-1 1 0,-1 4 0 0,-3-3 0 15,0 8-22-15,1-3-5 0,-5 7-1 0,1-4 0 16,-1 9 15-16,1 1 0 0,0 2 0 0,-4-3 0 16,0 3 21-16,-4 0 7 0,1-2 2 0,-1 5 0 15,4 0-30-15,-3-3 0 0,-1 6 0 0,-3 3 0 16,0 0 0-16,0 0 0 0,0 0-11 0,0 0 11 16,0 0-13-16,0 0 5 0,0 0 8 0,4 6-13 15,-4-6 13-15,3 12-11 0,-3-6 11 0,0-6-10 16,0 0-1-16,0 0 0 0,0 0 0 0,7 0 0 15,0 0 2-15,1 0 0 0,2-6 0 0,1 0 0 16,-1-9-12-16,8 1-3 0,0-1 0 0,-1-3 0 16,1-2-13-16,-4 2-3 0,4 6-1 15,-4 0 0-15,-4 1-37 0,1-1-7 0,-1 0-2 0</inkml:trace>
  <inkml:trace contextRef="#ctx0" brushRef="#br0" timeOffset="10829.9">17985 9586 622 0,'0'0'12'0,"0"0"5"0,0 0-17 16,0 0 0-16,-7 6 0 0,-1 0 0 0,1 0 32 0,0 5 4 0,0-5 0 0,0 6 0 15,0 0-28-15,0-3-8 0,0-3 0 0,0-1 0 16,0 1 0-16,3 0 0 0,-3-3 0 0,7-3 0 16,0 0 8-16,0 0-8 0,0 0 0 0,0 0 0 15,0 0 11-15,0 0-11 0,0 0 10 0,0 9-10 16,0-9 32-16,0 0 0 0,0 0 0 0,0 0 0 15,0 0 8-15,0 0 3 0,0 0 0 0,0 0 0 16,0 0-43-16,0 0-9 0,0 0-2 0</inkml:trace>
  <inkml:trace contextRef="#ctx0" brushRef="#br0" timeOffset="12369.743">16824 9815 1029 0,'4'-11'21'0,"-1"8"6"0,-3 3-27 15,0 0 0-15,7 0 0 0,-7 0 0 0,0 0 19 0,0 0-2 16,0 0 0-16,0 0 0 0,0 0 11 0,0 0 3 0,0 0 0 0,0 0 0 15,0 0-31-15,-7 3 0 0,-4 0 0 16,1-1 0-16,-1 4-14 0,1 6-9 16,3 0-1-16,-4-6-1 15,0 0-3-15,-3 0-1 0,4-1 0 0,-1-2 0 16,4 6-10-16,7-9-1 0,-10 6-1 0,10-6 0 0,-8 0 75 0,1 0 15 0,4-3 3 0,-4-6 1 16,3 6 15-16,1 0 4 0,-1-2 0 0,1-1 0 15,-1 0-11-15,1 0-1 0,3-3-1 0,-4 0 0 16,4 9 8-16,-3-3 1 0,3 3 1 0,-7-6 0 15,0 1-17-15,3-7-4 0,-3 0-1 0,0-6 0 16,0 7-17-16,0-1-3 0,-4-3-1 0,4 3 0 16,-3-8-14-16,-5-4-4 0,5-2 0 15,-4-1 0-15,0 7-8 16,0-7 0-16,-4 10 0 0,4-1 0 0,-4-5 0 0,4 2 0 0,0-3 0 0,-4-5 0 16,4 9 0-16,0-4 0 0,0 6 0 0,-4-2 0 15,4 2 0-15,0-2 8 0,0 2-8 0,-4 6 12 16,4 6-25-16,-3 0-5 0,-1 1-1 0,0-1 0 15,4-9 28-15,-3-3 6 0,-1-8 1 0,-3 2 0 16,3 7-16-16,0-4-12 0,-3 9 3 0,4 4 0 16,-4-1 9-16,3-3 0 0,0 6 0 0,-3 0 0 15,7-3 0-15,-4 1 0 0,1-1 0 0,3 3 0 16,-1 0 0-16,1 0-8 0,4 0 8 0,-4 0 0 16,3-8 0-16,0 5 17 0,-3 3-2 0,4 0-1 15,-4-3-14-15,3 3 0 0,1 0 0 0,-1 1 0 16,0-1 0-16,1-3 0 0,-1 6 0 0,1-3 0 15,-1 3 0-15,-3-3 0 0,3 0 0 0,1 3 0 16,-1-5-15-16,4 8-2 0,-4-6-1 0,4 6 0 0,4-6 18 0,-4 0 0 16,0 0 0-16,3-3 0 0,1-2 0 0,-1 2 0 15,4 0 0-15,-3-3 0 16,-1-6 0-16,1 4 0 0,-1 2 0 0,1-6 0 0,-1 1 0 16,1 2 0-16,-1-3 0 0,0 7 0 0,-3-1 0 0,0 0 0 0,0-973 0 0,0 1950 0 15,0-977 0-15,-3 6 0 16,3-6 8-16,-4 0-8 0,0 7 0 0,1-1 0 0,-1 0 0 15,1 6-10-15,-1-3-7 16,0 3-2-16,1 0 0 0,10 0 0 0,0 0-2 0,0 0-1 0,0 0 0 0,0 0 0 16,0 0 2-16,3-6 0 0,4 0 0 0,1-6 0 15,6 6 0-15,3 6 0 0,1-8 0 0,3 2 0 16,0 3-24-16,0-3-4 0,1 0 0 0</inkml:trace>
  <inkml:trace contextRef="#ctx0" brushRef="#br0" timeOffset="12970.947">15593 7813 608 0,'7'9'25'0,"0"3"-25"16,3 0 55-16,-2-6 5 0,-1 5 2 0,0-5 0 15,0 0 3-15,-4-6 1 0,-3 0 0 0,7 9 0 16,-3 0-23-16,-4 5-5 0,0-2-1 0,0 0 0 16,-4 0-13-16,-3 2-4 0,0 4 0 0,-3-6 0 15,-5 8 2-15,-2-2 0 0,-1 6 0 0,-3-4 0 16,3 10-5-16,-3-7-1 0,0 6 0 0,-4 4 0 16,8-4 14-16,-4 9 2 0,3-5 1 0,0-4 0 15,1 3-44-15,3-2-9 0,-1-4-1 0,5 4-1 16,3-16 22-16,0 4 16 0,3-6-2 0,1 0-1 15,3-7-4-15,0-5-1 0,3 9 0 0,-3 0 0 16,7-3 0-16,-3 0 0 0,3 3 0 0,0-3 0 0,0-6-8 0,0 5-9 16,4-5 9-16,-4 0-13 15,0 0-41-15,0 0-8 0,0 0-2 0</inkml:trace>
  <inkml:trace contextRef="#ctx0" brushRef="#br0" timeOffset="13337.613">15519 7913 915 0,'-11'18'19'0,"4"3"5"15,0-4-24-15,-4 7 0 0,4-4 0 0,4 4 0 16,-4-1 42-16,0 10 4 0,0-10 1 0,0 10 0 16,0-4 13-16,-4 3 2 0,0 4 1 0,1 2 0 15,-4-9-50-15,3 9-13 0,1-5 0 0,-1 2 0 16,4-6 0-16,-4 4 0 0,4-13 0 0,0 10 0 15,0-7 0-15,4-5 0 0,-4-3 0 0,7 2 0 16,-4-5 0-16,4-6-12 0,0-6 0 0,0 0 1 16,0 0-64-16,0 0-13 0,4 3-2 0</inkml:trace>
  <inkml:trace contextRef="#ctx0" brushRef="#br0" timeOffset="13667.566">15522 7784 851 0,'-3'12'36'16,"3"5"-36"-1,0-8 12-15,0 0-4 0,0 0 0 0,0 3-8 16,0-1 52-16,0 1 4 0,0-3 1 0,0 0 0 16,0 11 6-16,0-8 1 0,0 0 0 0,3 8 0 15,-3-2-52-15,7 6-12 0,-3-7 0 0,3 4 0 16,0-4 8-16,0-2 0 0,4-3-8 0,-4 6 12 16,7-13-3-16,-4 7-1 0,8-6 0 0,-4 0 0 15,4-6-8-15,3-6 0 0,-4 0 0 0,5 0 0 16,-5 0-11-16,4-5-4 0,1-1-1 0</inkml:trace>
  <inkml:trace contextRef="#ctx0" brushRef="#br0" timeOffset="14086.849">15304 8419 957 0,'3'0'40'15,"1"6"-32"1,3 0 12-16,0 0 3 0,0-3 0 0,0 2 0 16,3-2 39-16,1 0 8 0,0 0 2 0,-1 0 0 15,-3-3-4-15,4 0 0 0,-1 0 0 0,1-3 0 16,3 0-25-16,4-3-6 0,-1-2-1 0,1 2 0 15,0-6-21-15,3 6-5 0,-4 0-1 0,1-3 0 16,0 1-9-16,-1-1 8 0,1 3-8 0,-4-6 8 16,0 6-77-16,-3 6-16 0,3-6-3 0</inkml:trace>
  <inkml:trace contextRef="#ctx0" brushRef="#br0" timeOffset="14371.566">15494 8384 1094 0,'0'0'23'0,"0"0"5"0,0 0-28 0,7-3 0 0,0-3 0 0,0 6 0 15,4 0 56-15,-4-6 7 0,3 6 1 0,1-6 0 16,-4 6-1-16,4 0 0 0,-4-6 0 0,3 6 0 16,-3-6-50-16,4 6-13 0,-4-6 0 0,4 6 0 15,-4 0 0-15,0 0 0 0,-7 0 0 0,10 6 0 16,-3-6 0-16,0 6 0 0,0 0 0 0</inkml:trace>
  <inkml:trace contextRef="#ctx0" brushRef="#br0" timeOffset="15186.112">17579 10115 554 0</inkml:trace>
  <inkml:trace contextRef="#ctx0" brushRef="#br0" timeOffset="15796.573">17515 9962 914 0,'0'0'25'0,"-3"6"7"0,-1 0-32 0,4-6 0 0,0 12 0 0,-3-6 0 16,-1 0 40-16,4-6 0 0,-3 6 1 0,-1-1 0 15,4-5 11-15,-7 15 3 0,7-15 0 16,-3 6 0-16,3-6-5 0,-4 6-1 0,4-6 0 15,-3 6 0-15,-1 3-13 0,1 2-2 16,3-2-1-16,-4-3 0 0,4-6-9 0,0 0-3 16,0 0 0-16,0 0 0 0,0 0-8 15,0 0-1-15,0 0-1 0,0 0 0 0,0 0-11 0,0 0 0 0,-4 9 9 0,1-3-9 16,3 0 0-16,0-1 8 0,0-5-8 0,-4 6 0 16,4 0 8-16,0 3-8 0,0-3 8 0,0 0-8 15,0-6 0-15,0 0 0 0,0 0 0 0,0 0 0 16,0 0 0-16,0 0 8 0,0 0-8 0,7 3 0 15,1-3 0-15,2 0-16 0,-3-3 2 0,0 3 1 16,4-3-15-16,-4 3-4 0,0-3 0 0,-4 0 0 16,5 0-24-16,-8 3-4 0,7-3-2 0,-7 3 0 15,0 0-16-15,3 3-3 0,1 6-1 0,-4 0 0 16,0-3 0-16,0 5 0 0,0-5 0 0,0-6 0 16,-4 6 62-16,4-6 20 0,0 0-10 0,0 0 10 15,0 0 14-15,0 0 8 0,0 0 2 0,0 0 0 16,0 0-24-16,0 0 0 0,7-6 0 0,-3-6-8 15,3 7-7-15,0-7-1 0,0 3 0 0,0-3 0 16,0 0 16-16,0 1 0 0,0-1 9 0,0 0-9 16,-3 6 20-16,-1-2-3 0,-3 8 0 0,0 0 0 15,0 0 4-15,0 0 1 0,0 0 0 0,0 0 0 16,0 0 20-16,0 0 4 0,-7 8 1 0,-3-5 0 16,3 6-13-16,-4-3-2 0,4 6-1 0,-4-1 0 15,1 1 13-15,3 3 4 0,-4 3 0 0,4-1 0 0,-4-5-3 16,4-3 0-16,0 3 0 0,-3 5 0 0,3-11-8 0,3 0-1 15,-3 0-1-15,0 0 0 0,3 0 1 0,-3 5 1 0,4-2 0 0,-1 3 0 16,-3-6-7-16,4 0-2 0,-1 5 0 0,-3-2 0 16,0 3-12-16,0 0-2 0,0 5-1 0,-4-2 0 15,-3 0-13-15,4 5 0 0,-8-2 0 0,4-6 0 16,0 5 8-16,-4-2-8 0,1-3 0 0,3 0 0 16,-1-1 0-16,1-2 0 0,4 3 0 0,-4 0-10 15,3 0-25-15,4-4-5 0,-4-2 0 16,4 3-1-16,0-3-6 0,0-3-1 0,4 3 0 15</inkml:trace>
  <inkml:trace contextRef="#ctx0" brushRef="#br0" timeOffset="17174.605">17117 10171 957 0,'0'0'20'0,"0"0"4"0,0 0-24 16,-4 6 0-16,4-6 0 0,-3 9 0 0,-4-3 12 16,3 5-4-16,-3 1 0 0,0 0 0 0,0 0-8 0,-4-6 0 0,1 8 0 0,3-2 0 15,-4 0 0-15,4 5 0 0,0-8 0 0,0 3 0 16,0 0 12-16,0 5 1 0,0-5 0 0,0 0 0 16,0 0 19-16,3 2 4 0,1-2 1 0,-4 0 0 15,3-3 8-15,1 5 2 0,-1-5 0 0,0 3 0 16,4 0-7-16,-3 0 0 0,3-4-1 0,-4 4 0 15,-3 0 1-15,4 6 0 0,-1-7 0 0,-3 4 0 16,0 3-6-16,4-7-1 0,-4 1 0 0,0 6 0 16,0-4-17-16,-1 4-4 0,1-3-1 15,-3 0 0-15,3-4-11 0,-4 4 0 0,4 3 0 0,0-10 0 16,0 1 0-16,0 0 0 0,3 3 0 0,1-6 0 16,3-6 0-16,0 0 0 0,0 0 0 0,-7 6 0 15,7-6 0-15,0 5 0 0,0 1 0 0,0-6 0 16,0 0 0-16,0 0 0 0,0 0 0 0,0 0 0 15,0 0 0-15,0 3 0 0,0-3 0 0,0 6 0 16,3 0 0-16,-3 3 0 0,0 0 0 0,4-3 0 16,-4-6 0-16,0 5 0 0,0-5 0 0,3 6 0 15,5 0 0-15,-5 0 0 0,1 0 0 0,-4-6 0 16,7 6 0-16,-7-6 0 0,0 0 0 0,3 6 0 16,4-3 0-16,0 3 0 0,-3 5 0 0,3-5 0 15,0 0 15-15,0 6 1 0,0-6 0 0,4 0 0 16,-4 2-16-16,0 1 0 0,3 0 0 0,-3 3 0 0,0-6 0 15,0 5 0-15,0 1 8 0,-3 6-8 0,3-3 0 16,0-4 0-16,0 1 0 0,0 3 0 0,0-6 0 0,0-1 0 0,-3 4 8 16,-1-6-8-16,-3-6 0 0,0 0 0 0,0 0 8 0,0 0-8 15,7 3 0-15,-7-3 11 0,0 0-11 0,0 0 10 16,0 0-2-16,0 0-8 0,0 0 12 0,0 0-4 16,0 0 2-16,4 3 0 0,-4-3 0 0,0 0 0 15,0 0 2-15,0 0 0 0,0 0 0 0,0 0 0 16,0 0-4-16,0 0-8 0,0 0 12 15,0 0-4-15,0 0-8 0,0 0 0 0,0 0 0 0,0 0 0 16,0 0 0-16,0 0 0 0,0 0 0 0,0 0 0 16,4-6 0-16,-1 0-12 0,-3 0 4 0,4 0 8 15,-1-2-17-15,1 2 4 0,-1-3 1 0,4 0 0 16,0-3 4-16,0 1 8 0,0-4-13 0,0 3 5 16,4-6 8-16,-4 7 0 0,4-13 0 0,-4 9-8 15,3-2 8-15,-3-1 0 0,4-2 0 0,-4 2 0 16,0 0 0-16,0 7 0 0,0-7 0 0,-3 3 0 15,-1 3 0-15,1 1 0 0,-1-4 0 0,1 3 0 16,-1 0 0-16,1 1 9 0,-4-1-9 0,3 0 0 16,4 0 11-16,-3 1-11 0,3-4 10 0,0 3-10 15,7-8 0-15,0-1 0 0,0 6 0 0,4-14 0 16,0 11 0-16,-1-8 0 0,5 5 0 0,-1-2 0 16,0 5 0-16,0-2 0 0,-3 2 0 0,3 0 0 15,-7 4 0-15,4-1 0 0,-8 6 0 0,4 3 0 16,-3 0 0-16,-4 0 0 0,0 6 0 0,-4 0 0 0,-3 0 0 15,0 0-16-15,4 6 1 0,-4 0 1 0,0 6 0 16,-4 6 0-16,1 2 0 0,-1-5 0 16,-6 5 14-16,3 1 0 0,-7-9-10 0,3 11 10 15,0-2 0-15,1 2 0 0,-4-5 0 0,3 8 0 0,1-14 0 0,3 3 10 16,0 0-10-16,-1-1 10 0,5-8-10 0,3-6 0 0,0 0 0 16,0 0 0-16,0 0 0 0,0 0 0 0,0 0 0 0,0 0 8 15,0 0 2-15,0 0 0 0,0 0 0 0,0 0 0 16,0 0-2-16,0 0-8 0,0 0 12 0,0 0-4 15,0 0-8-15,0 0 0 0,0 0 0 0,0 0 0 16,0 0-12-16,0 0 1 0,0 0 1 0,0 0 0 16,0 0 10-16,-4-6-10 0,4 6 10 0,-3-8-10 15,3 8 10-15,-4-6-8 0,1 3 8 0,-1-6-8 16,1 0-8-16,-4 0-2 0,7 3 0 0,-4-5 0 16,1-7 18-16,3 3 0 0,0 4 0 0,-4-13 0 15,1 9 0-15,-1-2 0 0,1-1 0 0,-4 3 0 16,-1-5 0-16,-2 5 0 0,3-3 0 0,-4-2 0 15,1 8 0-15,-4 0 0 0,3 6 0 0,-3-5 0 16,0 2 11-16,0 3 5 0,3 0 2 0,-3 0 0 16,0 3-18-16,0 3 0 0,0 3 0 0,3-3 0 15,0 3 0-15,1 0 10 0,-1 0-10 0,1 0 8 16,3 0-8-16,0 0 0 0,7-3 0 0,0 0 0 16,0 0 0-16,0 0 0 0,0 0 0 0,-4 3 0 15,4-3 0-15,0 0 0 0,0 0 0 0,0 0-11 16,0 0-2-16,0 0-1 0,0 0 0 0,0 0 0 15,0 0-58-15,0 0-11 0,0 0-2 0</inkml:trace>
  <inkml:trace contextRef="#ctx0" brushRef="#br0" timeOffset="17956.003">16672 10968 866 0,'0'0'18'0,"4"6"4"16,-4 0-22-16,3 2 0 0,-3 1 0 0,4 6 0 15,-1-3 60-15,-3-6 8 0,4 5 2 0,-4 1 0 16,3 0-13-16,-3 2-2 0,-3 4-1 0,3 0 0 16,-4-1-43-16,4 4-11 0,-3-3 0 0,-1 2 0 15,1-2 34-15,-1 5 5 0,1-2 1 0,-1-3 0 16,1 5-29-16,-1-5-11 0,1-4 8 0,3 10-8 15,0-12 0-15,0 8 0 0,0-8 0 0,3 6 0 0,1-9 0 0,-1 5 0 0,1-8 0 0,3 3 0 32,0-3-69-32,0 0-7 0,3 0 0 0</inkml:trace>
  <inkml:trace contextRef="#ctx0" brushRef="#br0" timeOffset="18261.189">16708 11244 1302 0,'0'12'27'0,"0"3"7"16,0-4-34-16,3 4 0 0,-3 0 0 0,0-1 0 16,4 4 13-16,-4 0-4 0,3 2-1 0,1-2 0 15,-4 0-8-15,0-1 0 0,3-2 0 0,-3 3 0 16,0-7 0-16,4 1 0 0,-1 0 0 0,-3 3 0 16,4-4-41-16,-1-5-4 0,4 3-1 0</inkml:trace>
  <inkml:trace contextRef="#ctx0" brushRef="#br0" timeOffset="18726.068">17438 11232 775 0,'0'0'32'16,"0"0"-32"-1,0-6 62-15,0 6 6 0,0-5 0 0,0 5 1 16,0 0-20-16,0 0-4 0,0 0-1 0,0 0 0 16,0 0-19-16,0 0-4 0,0 0-1 0,0 0 0 15,0 0-8-15,0 0-1 0,0 5-1 0,3 7 0 16,-3 3 13-16,-3 3 2 0,3-1 1 0,-4 7 0 16,1 2 14-16,-4-5 2 0,3 8 1 0,-3 1 0 15,0 8-26-15,0-6-5 0,0 9 0 0,0-11-1 16,0 8-11-16,0-6-16 0,-4-2 4 0,8-1 1 15,-4 3 47-15,3-8 8 0,1 2 3 0,-1 1 0 16,4-1-47-16,0 1 0 0,0-7-10 0,0 4 2 16,0-4-25-16,4-2-5 0,-4 6-1 0,0-13 0 15,3-2-122-15,-3 0-25 0</inkml:trace>
  <inkml:trace contextRef="#ctx0" brushRef="#br0" timeOffset="19132.377">16764 11226 850 0,'-7'18'17'0,"0"-6"6"16,3 3-23-16,-3 2 0 0,0-5 0 0,0 3 0 15,0 2 44-15,4 1 4 0,-4-6 0 0,3 5 1 16,-3 4 17-16,3-3 3 0,4-1 1 0,-3 4 0 15,-1-4-17-15,4 7-3 0,-3 2-1 0,3-5 0 16,-4 3-27-16,4-1-6 0,0-5 0 0,4 8-1 16,-4-2-15-16,3-4 9 0,-3-2-9 0,0 5 8 15,4-5-21-15,-4 3-5 0,3-4-1 0,1 4 0 16,3-1-17-16,0 1-3 0,-3 0-1 0,3-4 0 16,0 7-70-16,0-13-14 0</inkml:trace>
  <inkml:trace contextRef="#ctx0" brushRef="#br0" timeOffset="29183.364">16916 13408 1241 0,'-7'6'25'0,"3"3"8"0,1-4-33 0,-4 4 0 0,3-6 0 0,0 6 0 15,4-9 71-15,-7 6 7 0,0 0 2 0,4 0 0 16,3-6-57-16,-7 3-11 0,0 2-3 0,7-5 0 16,0 0-9-16,-7 3-17 0,0 0 4 0,7-3 1 15,-7 3-32-15,7-3-7 0,-7 0-1 16,7 0 0-16,-8 0-60 0,1-3-13 0,4-3-3 0,-4 4 0 15,0-1 55-15,3 0 10 0</inkml:trace>
  <inkml:trace contextRef="#ctx0" brushRef="#br0" timeOffset="29550.691">16835 13181 1036 0,'0'0'23'0,"0"0"5"0,0 0 0 0,0 0 1 0,0 0-29 0,0 0 0 16,0 6 0-16,-4 3 0 0,4 3 58 0,-3-6 6 15,3-6 0-15,-4 9 1 0,0 2-4 0,4 1-1 16,-3 6 0-16,-1-6 0 0,4-4-45 0,-3 7-15 0,-1-3 8 0,4 3-8 16,-3 2 8-16,3-5-8 0,-4 0 9 0,1-1-9 15,3 4 0-15,-4 0-8 16,4-3-1-16,-3-1 0 0,3-2 9 0,-4 6 0 16,4-9 0-16,0 3-8 0,0-4 8 0,0 1 0 15,0-6 0-15,0 9-8 0,0-3-5 0,0 3-1 0,-3 3 0 0,3-7 0 31,0-5-20-31,0 0-4 0,0 0-1 0,0 0-553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4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Qu’est-ce</a:t>
            </a:r>
            <a:r>
              <a:rPr lang="en-US" dirty="0"/>
              <a:t> qui </a:t>
            </a:r>
            <a:r>
              <a:rPr lang="en-US" dirty="0" err="1"/>
              <a:t>s’est</a:t>
            </a:r>
            <a:r>
              <a:rPr lang="en-US" dirty="0"/>
              <a:t> passé?</a:t>
            </a:r>
          </a:p>
        </p:txBody>
      </p:sp>
    </p:spTree>
    <p:extLst>
      <p:ext uri="{BB962C8B-B14F-4D97-AF65-F5344CB8AC3E}">
        <p14:creationId xmlns:p14="http://schemas.microsoft.com/office/powerpoint/2010/main" val="3739487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55FE5-0288-4473-90C6-DD88F25F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14369-7ED2-4594-9DE4-B4E3729F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445389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l’île</a:t>
            </a:r>
            <a:r>
              <a:rPr lang="en-US" dirty="0"/>
              <a:t> du </a:t>
            </a:r>
            <a:r>
              <a:rPr lang="en-US" dirty="0" err="1"/>
              <a:t>diable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D7EA-C900-49DD-950C-3361799C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A5457-986D-4F60-9205-09CCD3112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Décrivez un bagne.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914BEAF-CBFA-4235-B155-34F6DCA36770}"/>
                  </a:ext>
                </a:extLst>
              </p14:cNvPr>
              <p14:cNvContentPartPr/>
              <p14:nvPr/>
            </p14:nvContentPartPr>
            <p14:xfrm>
              <a:off x="2416680" y="528840"/>
              <a:ext cx="8233920" cy="1818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914BEAF-CBFA-4235-B155-34F6DCA367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07320" y="519480"/>
                <a:ext cx="8252640" cy="183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533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3AF7-0AC8-444B-8BFE-4B745436F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La statue « La Liberté éclairant le monde » est un cadeau du peuple français au peuple américain pour célébrer le centième anniversaire de </a:t>
            </a:r>
            <a:r>
              <a:rPr lang="fr-FR" sz="2800" b="1" dirty="0" err="1"/>
              <a:t>l’independence</a:t>
            </a:r>
            <a:r>
              <a:rPr lang="fr-FR" sz="2800" b="1" dirty="0"/>
              <a:t> des États-Unis. 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DDFE9A3-32BC-4187-B42D-00380E5D2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65513"/>
            <a:ext cx="4577891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7387D7-0530-468D-8BD0-947850441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361" y="2388762"/>
            <a:ext cx="4546853" cy="340575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A219E4C-E49E-4EF7-9B7A-D40919BC8DE9}"/>
                  </a:ext>
                </a:extLst>
              </p14:cNvPr>
              <p14:cNvContentPartPr/>
              <p14:nvPr/>
            </p14:nvContentPartPr>
            <p14:xfrm>
              <a:off x="5509440" y="2778840"/>
              <a:ext cx="1251000" cy="2762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A219E4C-E49E-4EF7-9B7A-D40919BC8D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00080" y="2769480"/>
                <a:ext cx="1269720" cy="278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734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10E1-4576-4D85-BBAB-4ED59506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Broadway" panose="04040905080B02020502" pitchFamily="82" charset="0"/>
              </a:rPr>
              <a:t>Demain</a:t>
            </a:r>
            <a:r>
              <a:rPr lang="en-US" b="1" dirty="0">
                <a:latin typeface="Broadway" panose="04040905080B02020502" pitchFamily="82" charset="0"/>
              </a:rPr>
              <a:t>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00FA08-FA8D-4919-837F-1B370BA6D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9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4C5AD-3A9D-4873-A698-39263F51E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62299-7386-4CDD-9B5A-0813335DA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bagnes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49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FC35-5335-4259-B675-1320B5E7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4AD2F-014B-4BF9-A038-D7B6C7C97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L’Île</a:t>
            </a:r>
            <a:r>
              <a:rPr lang="en-US" dirty="0"/>
              <a:t> du </a:t>
            </a:r>
            <a:r>
              <a:rPr lang="en-US" dirty="0" err="1"/>
              <a:t>diable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79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5F9C4-F81A-4652-A326-3B05AEDE8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8452-5ACA-4BA3-BBF7-90B41080A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raclées</a:t>
            </a:r>
            <a:r>
              <a:rPr lang="en-US" dirty="0"/>
              <a:t> </a:t>
            </a:r>
            <a:r>
              <a:rPr lang="en-US" dirty="0" err="1"/>
              <a:t>continueront</a:t>
            </a:r>
            <a:r>
              <a:rPr lang="en-US" dirty="0"/>
              <a:t> </a:t>
            </a:r>
            <a:r>
              <a:rPr lang="en-US" dirty="0" err="1"/>
              <a:t>jusqu’au</a:t>
            </a:r>
            <a:r>
              <a:rPr lang="en-US" dirty="0"/>
              <a:t> temps </a:t>
            </a:r>
            <a:r>
              <a:rPr lang="en-US" dirty="0" err="1"/>
              <a:t>où</a:t>
            </a:r>
            <a:r>
              <a:rPr lang="en-US" dirty="0"/>
              <a:t> le moral </a:t>
            </a:r>
            <a:r>
              <a:rPr lang="en-US" dirty="0" err="1"/>
              <a:t>s’améliorera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093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Misérables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35918</TotalTime>
  <Words>87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Broadway</vt:lpstr>
      <vt:lpstr>Calibri</vt:lpstr>
      <vt:lpstr>Calibri Light</vt:lpstr>
      <vt:lpstr>Office Theme</vt:lpstr>
      <vt:lpstr>Bonjour!</vt:lpstr>
      <vt:lpstr>PowerPoint Presentation</vt:lpstr>
      <vt:lpstr>Bonjour!</vt:lpstr>
      <vt:lpstr>La statue « La Liberté éclairant le monde » est un cadeau du peuple français au peuple américain pour célébrer le centième anniversaire de l’independence des États-Unis.  </vt:lpstr>
      <vt:lpstr>Demain!</vt:lpstr>
      <vt:lpstr>PowerPoint Presentation</vt:lpstr>
      <vt:lpstr>PowerPoint Presentation</vt:lpstr>
      <vt:lpstr>PowerPoint Presentation</vt:lpstr>
      <vt:lpstr>Les Misérables</vt:lpstr>
      <vt:lpstr>PowerPoint Presentation</vt:lpstr>
      <vt:lpstr>PowerPoint Presentation</vt:lpstr>
      <vt:lpstr>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386</cp:revision>
  <dcterms:created xsi:type="dcterms:W3CDTF">2016-10-03T16:25:09Z</dcterms:created>
  <dcterms:modified xsi:type="dcterms:W3CDTF">2025-01-16T16:41:04Z</dcterms:modified>
</cp:coreProperties>
</file>