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1" r:id="rId2"/>
    <p:sldId id="364" r:id="rId3"/>
    <p:sldId id="331" r:id="rId4"/>
    <p:sldId id="367" r:id="rId5"/>
    <p:sldId id="372" r:id="rId6"/>
    <p:sldId id="366" r:id="rId7"/>
    <p:sldId id="368" r:id="rId8"/>
    <p:sldId id="369" r:id="rId9"/>
    <p:sldId id="351" r:id="rId10"/>
    <p:sldId id="356" r:id="rId11"/>
    <p:sldId id="370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71"/>
            <p14:sldId id="364"/>
            <p14:sldId id="331"/>
            <p14:sldId id="367"/>
            <p14:sldId id="372"/>
          </p14:sldIdLst>
        </p14:section>
        <p14:section name="Untitled Section" id="{B98E1A23-2B1A-4556-9DA9-FFB83448EDE0}">
          <p14:sldIdLst>
            <p14:sldId id="366"/>
            <p14:sldId id="368"/>
            <p14:sldId id="369"/>
            <p14:sldId id="351"/>
            <p14:sldId id="356"/>
            <p14:sldId id="370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4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qui </a:t>
            </a:r>
            <a:r>
              <a:rPr lang="en-US" dirty="0" err="1"/>
              <a:t>s’est</a:t>
            </a:r>
            <a:r>
              <a:rPr lang="en-US" dirty="0"/>
              <a:t> passé?</a:t>
            </a:r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55FE5-0288-4473-90C6-DD88F25F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14369-7ED2-4594-9DE4-B4E3729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445389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l’île</a:t>
            </a:r>
            <a:r>
              <a:rPr lang="en-US" dirty="0"/>
              <a:t> du </a:t>
            </a:r>
            <a:r>
              <a:rPr lang="en-US" dirty="0" err="1"/>
              <a:t>diable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D7EA-C900-49DD-950C-3361799C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A5457-986D-4F60-9205-09CCD311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Décrivez un bagne.</a:t>
            </a:r>
          </a:p>
        </p:txBody>
      </p:sp>
    </p:spTree>
    <p:extLst>
      <p:ext uri="{BB962C8B-B14F-4D97-AF65-F5344CB8AC3E}">
        <p14:creationId xmlns:p14="http://schemas.microsoft.com/office/powerpoint/2010/main" val="317533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3AF7-0AC8-444B-8BFE-4B745436F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La statue « La Liberté éclairant le monde » est un cadeau du peuple français au peuple américain pour célébrer le centième anniversaire de </a:t>
            </a:r>
            <a:r>
              <a:rPr lang="fr-FR" sz="2800" b="1" dirty="0" err="1"/>
              <a:t>l’independence</a:t>
            </a:r>
            <a:r>
              <a:rPr lang="fr-FR" sz="2800" b="1" dirty="0"/>
              <a:t> des États-Unis. 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DFE9A3-32BC-4187-B42D-00380E5D2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65513"/>
            <a:ext cx="4577891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7387D7-0530-468D-8BD0-947850441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361" y="2388762"/>
            <a:ext cx="4546853" cy="340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4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10E1-4576-4D85-BBAB-4ED59506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Broadway" panose="04040905080B02020502" pitchFamily="82" charset="0"/>
              </a:rPr>
              <a:t>Demain</a:t>
            </a:r>
            <a:r>
              <a:rPr lang="en-US" b="1" dirty="0">
                <a:latin typeface="Broadway" panose="04040905080B02020502" pitchFamily="82" charset="0"/>
              </a:rPr>
              <a:t>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00FA08-FA8D-4919-837F-1B370BA6D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9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4C5AD-3A9D-4873-A698-39263F51E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62299-7386-4CDD-9B5A-0813335D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bagnes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4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FC35-5335-4259-B675-1320B5E7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4AD2F-014B-4BF9-A038-D7B6C7C9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L’Île</a:t>
            </a:r>
            <a:r>
              <a:rPr lang="en-US" dirty="0"/>
              <a:t> du </a:t>
            </a:r>
            <a:r>
              <a:rPr lang="en-US" dirty="0" err="1"/>
              <a:t>diable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7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F9C4-F81A-4652-A326-3B05AEDE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8452-5ACA-4BA3-BBF7-90B41080A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raclées</a:t>
            </a:r>
            <a:r>
              <a:rPr lang="en-US" dirty="0"/>
              <a:t> </a:t>
            </a:r>
            <a:r>
              <a:rPr lang="en-US" dirty="0" err="1"/>
              <a:t>continueront</a:t>
            </a:r>
            <a:r>
              <a:rPr lang="en-US" dirty="0"/>
              <a:t> </a:t>
            </a:r>
            <a:r>
              <a:rPr lang="en-US" dirty="0" err="1"/>
              <a:t>jusqu’au</a:t>
            </a:r>
            <a:r>
              <a:rPr lang="en-US" dirty="0"/>
              <a:t> temps </a:t>
            </a:r>
            <a:r>
              <a:rPr lang="en-US" dirty="0" err="1"/>
              <a:t>où</a:t>
            </a:r>
            <a:r>
              <a:rPr lang="en-US" dirty="0"/>
              <a:t> le moral </a:t>
            </a:r>
            <a:r>
              <a:rPr lang="en-US" dirty="0" err="1"/>
              <a:t>s’améliorera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093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Misérables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34753</TotalTime>
  <Words>87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Broadway</vt:lpstr>
      <vt:lpstr>Calibri</vt:lpstr>
      <vt:lpstr>Calibri Light</vt:lpstr>
      <vt:lpstr>Office Theme</vt:lpstr>
      <vt:lpstr>Bonjour!</vt:lpstr>
      <vt:lpstr>PowerPoint Presentation</vt:lpstr>
      <vt:lpstr>Bonjour!</vt:lpstr>
      <vt:lpstr>La statue « La Liberté éclairant le monde » est un cadeau du peuple français au peuple américain pour célébrer le centième anniversaire de l’independence des États-Unis.  </vt:lpstr>
      <vt:lpstr>Demain!</vt:lpstr>
      <vt:lpstr>PowerPoint Presentation</vt:lpstr>
      <vt:lpstr>PowerPoint Presentation</vt:lpstr>
      <vt:lpstr>PowerPoint Presentation</vt:lpstr>
      <vt:lpstr>Les Misérables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384</cp:revision>
  <dcterms:created xsi:type="dcterms:W3CDTF">2016-10-03T16:25:09Z</dcterms:created>
  <dcterms:modified xsi:type="dcterms:W3CDTF">2024-07-30T17:27:49Z</dcterms:modified>
</cp:coreProperties>
</file>