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2" r:id="rId2"/>
    <p:sldId id="364" r:id="rId3"/>
    <p:sldId id="331" r:id="rId4"/>
    <p:sldId id="371" r:id="rId5"/>
    <p:sldId id="363" r:id="rId6"/>
    <p:sldId id="373" r:id="rId7"/>
    <p:sldId id="375" r:id="rId8"/>
    <p:sldId id="351" r:id="rId9"/>
    <p:sldId id="356" r:id="rId10"/>
    <p:sldId id="370" r:id="rId11"/>
    <p:sldId id="367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72"/>
            <p14:sldId id="364"/>
            <p14:sldId id="331"/>
            <p14:sldId id="371"/>
            <p14:sldId id="363"/>
            <p14:sldId id="373"/>
            <p14:sldId id="375"/>
          </p14:sldIdLst>
        </p14:section>
        <p14:section name="Untitled Section" id="{B98E1A23-2B1A-4556-9DA9-FFB83448EDE0}">
          <p14:sldIdLst>
            <p14:sldId id="351"/>
            <p14:sldId id="356"/>
            <p14:sldId id="370"/>
            <p14:sldId id="367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7T15:45:53.6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4039 1878 1067 0,'0'0'30'0,"-7"-6"7"0,7 6-29 0,-7 0-8 0,7 0 0 0,-7 6 0 16,-3 0 28-16,2-6 4 0,8 0 0 0,-10 6 1 15,10-6 14-15,-7 0 2 0,7 0 1 0,-7 0 0 16,0-6-10-16,-4 6-3 0,11 0 0 0,-7 0 0 16,7 0-5-16,-3-12-2 0,-1 6 0 0,1 0 0 15,3 6 2-15,-8-3 1 0,8 3 0 0,-7-6 0 0,4 6 7 16,-1 0 0-16,-3-5 1 0,4 5 0 16,-4 0-3-16,0 5-1 0,-7-5 0 0,7 0 0 0,-1 6-7 0,1 0-2 0,-3 3 0 0,-1-3 0 15,4 0-11-15,-3 0-2 0,-1 0-1 16,0-1 0-16,4-5-6 0,0 6-8 15,0-6 11-15,-3 0-11 0,-1 6 10 0,0-6-10 0,1 6 8 0,3-6-8 16,0 3 0-16,0 9 0 0,0-6 0 16,0-1 0-16,0 1 0 0,3-6 0 15,4 0 0-15,-7 12 0 0,3-6 0 16,-3 6 0-16,7 2 0 0,-3-2 0 0,-1 0 0 0,1 0-9 0,-4 2 9 16,3-2 0-16,-3 6 0 0,4-1 0 0,-4-5 0 0,3 3 0 15,4-3 0-15,-3-1 0 0,-1 1 0 0,1 0 0 16,3-6 0-16,0-6 0 0,0 0 0 0,0 0 9 15,0 0-9-15,0 0 0 0,0 0 0 0,0 0 0 16,0 0 0-16,0 0 0 0,0 0 0 0,0 9 0 16,0-9 0-16,3 6 0 0,-3-6 0 0,7 5 0 15,-3 1 0-15,6-6 0 0,-3 6 0 0,-3-6 0 16,3 0 0-16,0 6 0 0,0-6 0 0,0 0 0 16,0 6 0-16,0-6 0 0,0 0 0 0,0 0 0 15,0 6 0-15,-3-6 0 0,3 0 0 0,0 0 0 16,-4 0 0-16,-3 0 0 0,7 0 0 0,1 6 0 15,2-6 0-15,-3 0 0 0,4 0 0 0,-4 0 0 16,0 3 0-16,3-3 8 0,5 0-8 0,-5 3 0 16,4 0 0-16,-3 2 0 0,-1-5 0 0,1 6 0 15,3 6 0-15,-7-6 0 0,4-6 0 0,-1 6 0 16,-6-6 0-16,6 0 0 0,1 0 0 0,0 0 0 16,-1 0 0-16,-3 6 0 0,4-6 0 0,-1 6 0 15,-3 2 0-15,1-2 0 0,2 6 0 0,-3 0 0 16,0 0 8-16,0-7-8 0,-3 10 0 0,-1-3 8 15,4 0-8-15,0 5 0 0,1 1 9 0,-1-3-9 0,0-4 0 0,0 13 8 16,-4-9-8-16,4 2 0 0,-3 1 0 0,3 0 0 0,0-4 0 16,0 4 0-16,-3-6 0 0,3 5 0 0,0-5 0 0,0-3 0 15,-4 3 0-15,-3 5 0 0,4-11 0 0,-4 6 0 16,0-3 0-16,0 8 9 0,0-11-9 0,0 6 0 16,-4-6 12-16,-3 6-12 0,4-1 12 15,-8-2-12-15,0 3 16 0,1-6-4 16,-1 6-1-16,1-7 0 0,-4 1 0 0,-1-6 0 15,1 6 0-15,4-6 0 0,-4 0-11 0,0 0 10 0,-1 3-10 16,5-3 10-16,-1 0-10 0,4 0 0 0,-3-3 0 0,10 3 0 16,-7 3 0-16,7-3 0 0,0 0 0 0,-11 0 0 15,4 0 0-15,0 0 0 0,3-3-9 0,-3 3 9 16,0 0-14-16,7 0 4 0,-7-6 1 0,0 6 0 16,-3-6-4-16,10 6-1 0,-7 0 0 0,-1 0 0 15,8 0-17-15,-7 0-3 0,7 0-1 0,-7 0 0 16,4 0-25-16,-4 0-4 0,0 0-2 0,7 0 0 15,-7 0-100-15,7 0-20 0,-4 0-4 0</inkml:trace>
  <inkml:trace contextRef="#ctx0" brushRef="#br0" timeOffset="716.352">4392 2357 801 0,'0'0'16'0,"0"0"5"0,0 0-21 0,-7 3 0 0,7-3 0 0,-7 6 0 16,7-6 91-16,0 0 13 0,0 0 4 0,-4 6 0 15,1 0-32-15,3-6-5 0,-7 6-2 0,7-6 0 16,0 0-17-16,0 0-4 0,0 0-1 0,-4 5 0 16,4-5-29-16,0 0-6 0,-3 12 0 0,-1-6-1 15,4 3-11-15,0 3 0 0,-3-6 0 0,6 11 0 16,-3-5 0-16,4 0 0 0,-1 8 0 0,1-2-11 15,-1 5 11-15,1 4 0 0,-1-4 0 0,1 1 0 16,0 8 0-16,-4-8 0 0,0 2 0 0,0-2 0 16,0 2 0-16,0-8 16 0,0-1-4 0,-4-5-1 15,0 3 28-15,4-9 5 0,-3 6 2 0,3-12 0 16,-4 5-31-16,4-5-7 0,-7 6 0 0,7-6-8 16,-7 0 24-16,0-6-3 0,0 6 0 0,0-11 0 15,0-1-55-15,4-3-11 0,-1 3-3 0</inkml:trace>
  <inkml:trace contextRef="#ctx0" brushRef="#br0" timeOffset="1042.519">4367 1984 1409 0,'0'0'60'16,"0"0"-48"-16,-7 3-12 0,7-3 12 0,-3 8-12 0,-1-8 12 15,4 0-12-15,-3 12 8 0,-1-6-8 0,4-6 8 16,0 12-8-16,0-12 0 0,0 0 0 0,0 0-11 31,0 0-50-31,0 0-11 0,7 0-1 0</inkml:trace>
  <inkml:trace contextRef="#ctx0" brushRef="#br0" timeOffset="5012.485">5800 2278 1026 0,'-7'0'28'0,"3"-6"8"0,4 6-28 0,-3 0-8 0,3 0 0 0,-8-6 0 16,5 6 43-16,-8-6 7 0,8 6 2 0,3 0 0 15,-4-12-23-15,4 12-4 0,0-6-1 0,-3-2 0 16,3 8-12-16,0-6-4 0,-4 0 0 0,4 6 0 16,0 0-8-16,0 0 8 0,0 0-8 0,0 0 8 15,0 0 7-15,0 0 1 0,0 0 0 0,0 0 0 16,0 0-4-16,0 0 0 0,0 0 0 0,0 0 0 16,0 0 7-16,0 0 1 0,4 9 0 0,-4-3 0 15,3-1 8-15,-3 7 3 0,0 0 0 0,0-6 0 16,0-6-9-16,0 6-2 0,0-6 0 0,0 6 0 15,4 2-2-15,-1 10-1 0,8-6 0 0,-8 0 0 16,5-1 3-16,-5 10 0 0,4-9 0 0,0 5 0 0,0 1-20 0,0-3 0 16,0 8 0-16,4-5-9 0,0-1 9 0,-8 4 0 15,-3 3 0-15,4-4 0 0,-1 4 0 0,4-1 0 16,-3-2 0-16,3 8 8 0,0-5-8 0,-4 2 8 0,1-2-8 16,6 2 8-16,-6 3-8 0,3-8 0 0,-3 8 0 15,-1-5 0-15,4-3 17 0,-3 2-1 0,-1-2 0 0,1 2 0 16,3-5 4-16,-7-1 1 0,3 4 0 0,1-3 0 15,3-1-5-15,-4-5 0 0,4 9-1 0,-3-10 0 16,0 7-6-16,-1-6-1 0,1 2 0 0,-1-2 0 16,1-6 2-16,3 6 0 0,-7 0 0 15,3-6 0-15,1 2 6 0,-4-8 0 0,-4 12 1 0,4-12 0 16,0 0 6-16,-3 6 1 0,3-6 0 0,0 0 0 16,0 0 0-16,-7 12 0 0,7-12 0 0,-7 0 0 15,-4 6-1-15,0-6 0 0,11 0 0 0,-10 0 0 16,-1-6-8-16,4 6-2 0,-3 0 0 0,3 0 0 15,-4 0-13-15,-3-6 11 0,10 0-11 0,-6 0 10 16,-1 0-10-16,1 0 0 0,-1 6 9 0,-3-6-9 16,0 1 12-16,0 2-3 0,3-3 0 0,0-6 0 15,-3 6-9-15,4 0-12 0,-4 0 2 0,7 0 1 16,-4 1-4-16,0-4-1 0,1 3 0 0,3 0 0 16,0-6-10-16,0 6-1 0,0 1-1 15,0-7 0-15,7 0-20 0,-7 3-4 0,3 3-1 16,1-5 0-16,-1 5-26 15,0-6-6-15,4 6-1 0,-7 0 0 0,7-3 8 0,0 3 2 0,0 1 0 0,0 5 0 16,0 0-32-16,0-12-6 0,0 12-2 0</inkml:trace>
  <inkml:trace contextRef="#ctx0" brushRef="#br0" timeOffset="5376.546">5609 1890 1044 0,'0'0'21'0,"0"0"7"0,0 0-28 0,0 0 0 0,0 0 0 0,-7-6 0 16,4 6 0-16,-1-12 0 0,4 3 0 0,-3 6 0 15,3 0-11-15,0 3-7 0,3-11-2 0</inkml:trace>
  <inkml:trace contextRef="#ctx0" brushRef="#br0" timeOffset="5856.097">5994 2063 345 0,'7'18'15'16,"0"-7"-15"-16,0 1 43 0,3 3 5 15,-3-9 2-15,-3 6 0 16,3-1 21-16,0 7 4 0,0-9 1 0,0 3 0 0,0 5-25 0,4-5-5 16,-4 3-1-16,-4-4 0 15,5 1-24-15,-5 0-5 0,4-6 0 0,0 0-1 0,0 0-31 0,0-1-5 0</inkml:trace>
  <inkml:trace contextRef="#ctx0" brushRef="#br0" timeOffset="8178.222">6773 2304 850 0,'0'0'17'0,"0"0"6"0,0 0-23 0,0 0 0 0,0 0 0 0,0 0 0 16,0 0 107-16,0 0 17 0,0 0 3 0,-10-6 1 15,10 6-66-15,0 0-13 0,-7 0-2 0,7 0-1 16,-4-3 29-16,4 3 5 0,-7-3 2 0,7 3 0 16,-7-3-2-16,7 3-1 0,-3-5 0 0,3 5 0 15,-8 0-26-15,5 0-5 0,3 0 0 0,-7-6-1 16,-4 0-26-16,4 0-5 0,-3 6 0 0,-1-6-1 15,1 0-15-15,2 0 11 0,-2 6-11 0,-8 0 10 16,8 0-10-16,-1 0 0 0,4 0 0 0,-4 6 0 16,1 0 0-16,-1 0 0 0,4-6 0 0,-3 12 0 15,-1-6-10-15,4-1 10 0,0 4 0 0,-7 3-9 16,7 0 9-16,0 0 0 0,0-1-9 0,3 1 9 16,-3 3 0-16,4-3-9 0,-5-1 9 0,5 1 0 15,-1-3-8-15,1 3 8 0,-1-1 0 0,4 1 0 16,-3 0-8-16,-1 0 8 0,1-6 0 0,-1 8 0 0,1-2 0 15,-1 0 0-15,-3-6 0 0,4 8 0 0,-1-5 0 0,4 0 16 16,-3-3-2-16,-1 6 0 16,1-7-14-16,-1 1-8 0,4 0 8 0,0-6-13 0,0 0 13 15,0 6 12-15,0-6-3 0,0 0 0 16,0 0-9-16,0 0 0 0,0 0 0 0,0 0 0 16,0 0 0-16,0 6 0 0,0-6 0 0,7 3 0 0,0-3 0 0,4 3-12 0,-1 0 2 15,-3-3 1-15,4 0 9 0,-4 0 14 0,0 0-3 0,4 0-1 16,-4-3-10-16,3 0-17 0,-3 3 4 0,11-6 1 15,-11 3 12-15,0-3 0 0,4-6 0 0,-4 7 0 16,3-1 0-16,-3 0 0 0,4 6 0 0,-4-6 0 16,0 0 8-16,4 0-8 0,-8 0 0 0,4-2 0 15,0 2 8-15,-3 0-8 0,3 0 0 0,-7 6 0 16,7-6 8-16,-4-6-8 0,1 0 9 0,-1 4-9 16,-3 2 11-16,0-6-11 0,0 6 12 0,0-6-12 15,0 1 11-15,0-1-11 0,0-3 10 0,0 3-10 16,0 1 0-16,0-1 8 0,0 0-8 0,0 3 0 15,0-2 0-15,0 11 0 0,0 0 0 0,0 0 0 16,0 0 0-16,0 0 0 0,0 0 0 0,0 0 0 16,0 0-16-16,0 0 4 0,0 0 1 0,0 0 0 15,0 0-17-15,0 5-3 0,4-5-1 0,3 12 0 16,-3-3 32-16,3 3 0 0,-4 0-8 0,1-1 8 16,-1 7 0-16,1-3 0 0,-1-4 0 0,4 7 0 15,-3-6-9-15,3 0 9 0,-4 2-8 0,1-2 8 16,-1 0 0-16,1 0 0 0,0-1 0 0,-1-2 0 15,1 3 0-15,-1 0 0 0,1-7 0 0,-1 7 0 16,1-6 0-16,-1 3 0 0,1 3 0 0,6-6 0 0,-6 5 0 16,-1 1 0-16,1-6 0 0,-1 6 0 0,1-6-13 0,3 8-4 15,0-8-1-15,-3 6 0 16,-1-6-34-16,1 6-8 0,-1-4 0 0</inkml:trace>
  <inkml:trace contextRef="#ctx0" brushRef="#br0" timeOffset="8928.737">6985 2366 1489 0,'0'0'31'0,"0"0"7"0,0 0-30 0,-7 6-8 0,7-6 0 0,0 0 0 15,0 0 60-15,0 0 12 0,0 0 1 0,0 0 1 16,0 0-32-16,0 0-6 0,0 0-2 0,0 0 0 15,0 0-23-15,0 0-11 0,-4 12 10 0,4-12-10 16,-3 5 0-16,-1 7 0 0,4 0 0 0,0-12 0 16,4 9 0-16,-4 3 0 0,0-12 0 0,3 5 0 15,-3-5 8-15,0 12 3 0,0-12 0 0,4 12 0 16,-4 0 14-16,3-6 3 0,1 8 1 0,0-2 0 16,-4-12 4-16,3 6 1 0,-3-6 0 0,7 6 0 0,0 0-10 0,-3 0-3 0,3 2 0 0,3-2 0 15,-3 0-5-15,-7 0 0 0,7 0-1 16,-3 6 0-16,-1-7-15 0,5 7 11 0,-8-12-11 0,7 6 10 15,-4 0-10-15,4 0 0 0,0 3 9 0,-7-9-9 16,7 6 0-16,-3 5 8 0,3 1-8 0,-7-12 0 16,7 6 0-16,-4 6 8 0,-3-12-8 0,4 6 0 15,-4-6 0-15,4 14 0 0,-4-14 0 0,3 6 8 16,-3-6-8-16,0 0 9 0,7 6-9 0,-7-6 10 16,0 0 2-16,0 0 0 0,4 6 0 0,-4-6 0 15,0 0-1-15,0 0 0 0,0 0 0 0,0 0 0 16,0 0 6-16,0 0 2 0,0 0 0 0,0 0 0 15,3 0 9-15,1 0 3 0,-4-6 0 0,0 0 0 16,3 0-8-16,-3-5-2 0,0 5 0 0,-3-3 0 16,3 3-11-16,0-6-2 0,0-5-8 0,3-1 12 15,-3 3-12-15,4-8 0 0,3 5 0 0,-4-2 0 16,1 2 0-16,-4 0 0 0,7-2 0 0,-4 2-10 16,1 0 10-16,0-5-8 0,3 2 8 0,-4 4-8 15,1-1 8-15,-4 3-10 0,3 4 10 0,1-7-10 16,-1 6 1-16,1-3 0 0,-1 4 0 0,1-1 0 15,-1 6 9-15,-3-6 0 0,0 1 0 0,4 2 0 16,-4 3-17-16,0 0-2 0,0 6 0 0,0 0 0 16,0 0-17-16,0 0-3 0,0 0-1 0,0 0 0 15,0 0-23-15,0 0-5 0,0 0 0 0,0 0-1 16,0 0-129-16,0 0-26 0,0 0-4 0,0 0-2 0</inkml:trace>
  <inkml:trace contextRef="#ctx0" brushRef="#br0" timeOffset="9681.047">7666 2354 1004 0,'-7'0'22'0,"0"0"5"16,-11 0 1-16,8 0 0 0,-5 0-28 0,1 3 0 0,-3-3 0 0,3 3 0 0,-1-3 80 0,1 6 12 15,0-6 1-15,4 6 1 0,-1-6-46 0,4 6-8 16,0 0-3-16,0-1 0 0,3 1-12 0,-3 0-2 15,0 0-1-15,0 3 0 0,4-3-4 0,-4 6-1 16,0-1 0-16,3 1 0 0,-3 0-3 0,0 0-1 16,3 8 0-16,-3-8 0 0,7 0 11 0,-7 5 3 15,-3-2 0-15,3 3 0 0,3-1 8 0,1-8 1 16,-1 9 1-16,-3-7 0 0,3 1-13 0,1 0-2 0,-1 0-1 16,4-6 0-16,0 2-4 0,0-8-1 0,0 0 0 0,0 0 0 15,0 0 1-15,0 0 0 0,0 0 0 0,0 0 0 16,7 6 0-16,4-6 0 0,0 0 0 0,6 0 0 15,-6-11-17-15,3 8 0 0,0 0 8 0,0 0-8 16,4-3 8-16,-4-6-8 0,0 6 9 0,0 0-9 16,4-11 11-16,-8 8-11 0,4-3 12 0,-3 0-12 15,0 1 0-15,-4-1 0 0,0 0 0 0,0 3-12 16,-4-2 4-16,1-1 8 0,-1 0-13 0,-3 0 5 16,4 0 8-16,-4 7 0 0,0 2 0 15,0-3 0-15,0 6 0 0,0 0 11 0,-4-6-3 0,4 6 0 16,-3-6-8-16,-1 6 8 0,1-6-8 0,3 6 8 15,0 0 8-15,0 0 2 0,-4 0 0 0,4 0 0 16,-7-6-18-16,7 6 0 0,-7-6 0 0,7 6 0 16,0 0 0-16,0 0 0 0,0 0 0 0,0 0 0 15,0 0-19-15,0 0-1 0,0 0 0 0,0 0 0 16,7 0 5-16,-7 0 1 0,11 12 0 0,-8-6 0 16,4 0-5-16,0 6-1 0,1-4 0 0,-5 10 0 15,1-6-2-15,-1 0-1 0,1 5 0 0,-1-2 0 16,-3 3 15-16,0 5 8 0,4-2-10 0,-4 2 10 15,0-5 0-15,7 2-9 0,-7-2 9 0,0 0 0 16,3-1 0-16,-3-2 0 0,4-3 0 0,-1-6 0 16,-3-6 0-16,7 11 0 0,-7-11 0 0,15 6 8 15,-5-6-16-15,1 0-4 0,-1-6 0 0,1 1 0 16,-1-7-171-16,1 0-34 0</inkml:trace>
  <inkml:trace contextRef="#ctx0" brushRef="#br0" timeOffset="10057.442">7909 2531 908 0,'0'0'38'0,"0"0"-30"16,-7 0 22-16,7 0 5 0,-10 5 1 0,10-5 0 16,0 0 16-16,0 0 3 0,0 0 1 0,0 0 0 15,-11 0-7-15,11 0-1 0,0 0 0 0,0 0 0 16,0 0 5-16,0 0 1 0,0 0 0 0,0 0 0 16,0 0-22-16,0 0-4 0,0 0 0 0,0 0-1 15,0 0 12-15,-7 3 2 0,3 6 1 0,1 0 0 16,-1-3-14-16,4 6-4 0,0-7 0 0,0 7 0 15,4 0-5-15,-4 3-2 0,3 2 0 0,1-5 0 16,-4 0-17-16,4-3 10 0,-4 8-10 0,3-5 8 16,-3-6-8-16,0 6 0 0,4-1 9 0,-4-2-9 15,0 3 0-15,3-6 8 0,-3 0-8 0,0-6 0 16,0 0-19-16,0 0-8 0,0 0-1 0</inkml:trace>
  <inkml:trace contextRef="#ctx0" brushRef="#br0" timeOffset="10283.05">7768 2119 806 0,'0'0'17'0,"0"0"4"0,0 0 1 0,-3 6 2 0,3-6-24 0,0 6 0 0,0 0 0 0,0-6 0 0,0 0 23 16,0 5 0-16,0-5 0 0,0 0-276 15,7 0-55-15</inkml:trace>
  <inkml:trace contextRef="#ctx0" brushRef="#br0" timeOffset="10943.566">8453 2304 1364 0,'0'0'30'0,"0"0"6"0,0 0 2 0,0 0 0 0,-4-6-30 0,-3 6-8 0,0 0 0 0,-4 6 0 15,4 0 75-15,-3-6 13 0,-1 0 4 0,1 0 0 16,-1 6-36-16,0-6-6 0,1 6-2 0,-1 0 0 16,1 0-25-16,-1-6-6 0,0 5-1 0,1 1 0 15,3 0-16-15,0-3 0 0,3 3 0 0,1 0 0 16,-8 0 0-16,8 0 0 0,-4 0-8 0,-1-1 8 15,5 7-9-15,-1-6 9 0,4 3-8 0,-3 3 8 16,3-6 0-16,0-1 0 0,-4 1 0 0,4 0 0 16,0 0 0-16,0 0 0 0,0 0 0 0,0 0 0 15,-3 2 10-15,3 4 1 0,0-6 0 0,0 0 0 16,0-6-11-16,0 6 8 0,0-6-8 0,0 0 8 16,0 6-8-16,-4 0 0 0,4-6 0 0,4 6 8 15,-4-6-8-15,3 8 12 0,-3-8-12 0,4 6 12 16,-4-6-12-16,0 0 8 0,0 0-8 0,0 0 8 15,7 3 4-15,-7-3 1 0,11 0 0 0,-1-3 0 16,-10 3 8-16,0 0 2 0,11 0 0 0,-11 0 0 16,7 0-12-16,-7 0-3 0,7 3 0 0,0-3 0 0,0 3-8 0,3-3 0 15,-2 6-10-15,-1-6 10 0,3 0 0 0,1 0 0 16,-4 6-8-16,3-6 8 0,-3 6 0 0,4-6 0 16,-4 6 0-16,0-1 0 0,4-5 0 0,-4 12 0 15,0-6-10-15,0 0 10 0,-4 3 0 0,5 3 0 16,-5-7-9-16,1 7 9 0,-1-6-10 0,1 6 2 0,-4-6 0 15,3 3 0-15,-3 2-4 0,-3 1 0 16,3-6 0-16,-7 6 0 0,0-6 4 0,-4 5 0 0,0-2 0 16,-3-3 0-16,0 6 8 0,0-6-13 0,-4-6 5 15,1 6 8-15,-1-1-25 0,0-5 2 0,4 6 1 0,0-6 0 32,0 0-22-32,4 6-4 0,-5-6 0 0,5 3-753 0</inkml:trace>
  <inkml:trace contextRef="#ctx0" brushRef="#br0" timeOffset="12174.972">9546 2322 846 0,'-14'0'17'16,"14"0"6"-16,0 0-23 0,-7 0 0 0,7 0 0 0,-7-6 0 16,7 6 59-16,-4 0 7 0,4 0 2 0,0 0 0 15,0 0-13-15,0 0-3 0,0 0 0 0,0 0 0 16,-7 6-19-16,4 6-4 0,3-1-1 0,-4-2 0 0,4 9-16 15,0-6-3-15,4 5-1 0,-4-2 0 0,3 8 11 16,-3-5 1-16,4 3 1 0,-1 2 0 0,1 1 14 16,-1 2 2-16,5 3 1 0,-5-2 0 0,1 8-4 15,-1-5-1-15,1 2 0 0,3 6 0 0,-4-3-1 16,4-2-1-16,0-4 0 0,0 9 0 0,0-8-3 16,-3 8-1-16,3-3 0 0,-3 4 0 15,3-7-7-15,-4 9-2 0,1-3 0 0,3-2 0 0,-4-10-5 0,4 3-1 0,-3-8 0 16,3-3 0-16,-4-7-12 0,-3 1 9 0,0-12-9 0,0 0 8 15,0 0 6-15,0 0 1 0,0 0 0 0,0 0 0 16,0 0 17-16,0 0 4 0,-7 0 1 0,-3-6 0 16,3-6-21-16,0-5-5 0,-4-10-1 0,4-2 0 15,-4 5-10-15,4-2-9 0,0 2 9 0,0-8-13 16,0 9 13-16,4-4 0 0,-4 10 12 0,0-7-12 16,3 3-10-16,-3-2-9 0,0-1-1 0,3 4-1 15,-3 2 13-15,0-5 8 0,-3 2-10 0,3 3 10 16,0-5 0-16,0 8 0 0,-4-2 0 0,4-7 0 15,0 3 0-15,0-2 0 0,0-9 0 0,0 8 0 16,0-5 0-16,0 2 0 0,0-2 0 0,3-3 0 16,0 2 0-16,4 4 0 0,-3-10 0 0,3 13 0 15,0-4 0-15,3 10 0 0,-3-10 0 0,8 10 0 16,-1-7-9-16,0 4 9 0,3-4-8 0,1 1 8 16,3 8 0-16,-3-9-10 0,6 13 10 0,-3-4 0 15,0 9-12-15,-3-6 12 0,3 6-12 0,0 0 12 16,0 6-20-16,-3 0 2 0,3 0 1 0,-3 6 0 15,3 0 9-15,-4 0 8 0,1 3-12 0,-4 3 12 16,3-1-19-16,1 1 3 0,-4 6 1 0,0-9 0 0,-3 2 15 16,-4-5 0-16,3 6 0 0,-3 0 0 0,-3-6 0 15,-1 5 8-15,-3 10-8 0,0-3 10 0,0-7 6 0,0 10 0 16,-4-3 1-16,4 5 0 0,-3-8-17 0,-1 3 0 0,-3-1-13 16,3 1 5-16,1-6 8 0,3 2 11 15,-4-2-3-15,4 0 0 0,0 0-8 0,4-4 0 0,-4-2 0 0,7-6 0 16,-8 3 0-16,8-3 0 0,0 0 0 0,-7 3 0 15,0 3 0-15,0-6 0 0,0 0-8 0,0 0 8 16,0-6-12-16,0 3 1 0,0 0 1 16,-4-3 0-1,4-2-24-15,-3 8-5 0,-1-6-1 0,4 0 0 0,-3 0-185 16,3-6-38-16</inkml:trace>
  <inkml:trace contextRef="#ctx0" brushRef="#br0" timeOffset="12776.269">10019 2289 980 0,'0'0'41'0,"-7"0"-33"15,0 3 70-15,0 0 14 0,-4 0 2 0,4 9 1 16,0-12-27-16,-4 0-4 0,4 0-2 0,0 0 0 16,-3 6-26-16,-1 0-6 0,4 0-1 0,-3 0 0 15,-1-1-19-15,0 7-10 16,1 3 10-16,-1-9-10 0,1 11 0 0,3-5 0 0,-4 3 0 0,4 3 0 15,0-1 0-15,3 1 0 0,1-1 0 0,-1 10 0 16,4-9 0-16,0-1-8 0,4-2 8 0,-4 2 0 16,3 1 0-16,-3-3 8 0,4 2-8 0,-1-5 12 15,1 0 0-15,3-6-1 0,-7-6 0 0,7 9 0 16,-3-3 4-16,6 5 1 0,-3-11 0 0,4 0 0 16,-1 0 0-16,1 0 1 0,0-6 0 0,-1-2 0 15,4 2-1-15,-3 0 0 0,3-6 0 16,-3 6 0-16,3-11-6 0,-4 5-2 0,4 0 0 15,-3 3 0-15,-1-8 2 0,-2-1 0 0,2 3 0 0,1-2 0 16,-4-1-10-16,0-6 12 0,0 10-12 0,0-4 12 16,-4 1-12-16,1-1 0 0,-4 3 9 0,0-8-9 15,0 11 0-15,-4 0-12 0,1 3 2 0,-1 3 0 16,-3 1-7-16,0-1-2 0,0 0 0 0,-3 0 0 16,-1 6 5-16,0 0 1 0,1-6 0 0,-1 6 0 15,1 0 13-15,-4 0 0 0,3 0 0 0,-3 6 0 16,3 0 0-16,1 0-9 0,3 0 9 0,-4-1 0 15,4 1-10-15,4 0 10 0,-1 0-12 0,0 3 12 16,1-3-36-16,-1 6 0 0,1-1 0 0,3 1 0 16,0-3-133-16,0 3-27 0</inkml:trace>
  <inkml:trace contextRef="#ctx0" brushRef="#br0" timeOffset="13349.131">10298 2407 1288 0,'0'0'54'0,"0"0"-43"16,0 0 17-16,0 0 3 0,0 0 1 0,0 0 0 15,0 0-7-15,0 0-1 0,0 0 0 0,0 0 0 16,0 0 13-16,0 0 3 0,0 0 0 0,0 0 0 16,0 0-32-16,0 0-8 0,0 0 0 0,3 6 0 15,4 0 0-15,-3 3 0 0,-1 2 0 0,4 1 0 16,-3 0 0-16,-1 0 0 0,4-4 0 0,-3 10 0 16,3-6 0-16,-7 0 0 0,3 5 0 0,-3-2 0 15,0-3 11-15,0-1 1 0,-3 7 0 0,3-12 0 16,-4 3 12-16,4-9 4 0,-3 6 0 0,3-6 0 15,0 0 12-15,-4 11 4 0,4-11 0 0,0 0 0 16,0 0 6-16,0 0 2 0,-7 0 0 0,4-5 0 16,-4 5-34-16,3-6-6 0,1 0-2 0,-1-3 0 0,1 3-10 15,-1 0 12-15,1-6-12 0,-1 1 12 0,1-1-12 16,-1 3 8-16,0-3-8 0,1-5 8 0,-4 5 0 16,0 0 0-16,3-8 0 0,-3 2 0 15,0-5-8-15,4 8 0 0,-1 3 0 0,1-11 0 16,-1 5 0-16,1-3 0 0,-1 4 0 0,4 5 0 0,0-6 0 15,0 9 0-15,4 4 0 0,-1-1 0 0,1 0 0 0,3-6 0 0,-4 0 0 16,4 1 0-16,4 2 0 0,-1 3-11 0,1 0 3 16,3-6 0-16,0 12-1 0,0-6 0 0,4 6 0 0,-4 0 0 15,4 0 9-15,-4 6-13 0,3-6 5 0,-2 6 8 16,-1 0-48 0,0-6-1-16,-4 6-1 0,5-6 0 0,-1 0-26 0,-4 6-4 0,4-6-2 15,-3 0 0-15,3 3-117 0,-3 0-23 0,-1 0-5 16</inkml:trace>
  <inkml:trace contextRef="#ctx0" brushRef="#br0" timeOffset="13809.349">10774 1760 597 0,'0'0'16'0,"-7"0"5"0,3 6-21 0,4-6 0 0,0 12 0 0,0-6 0 16,0 6 56-16,-3-7 6 0,3 4 2 0,-4-3 0 15,4 6 0-15,-3-6 0 0,3 6 0 0,0-7 0 16,3 4 0-16,-3 3 0 0,0 0 0 0,4 0 0 15,-4-1-27-15,3 1-5 0,1 3 0 0,-1-4-1 16,1 1 7-16,-1 6 2 0,1-3 0 0,3 2 0 16,-4 1-7-16,5 2-1 0,-1-2 0 0,-4 6 0 15,1-4-9-15,-1 10-3 0,1-1 0 0,-1-3 0 16,1 10-9-16,-1 2-3 0,-3-9 0 0,0 10 0 16,0-1 7-16,0-3 1 0,-3 3 0 0,3-2 0 15,0-4-7-15,-4 0-1 0,4-2 0 0,0 2 0 0,0-3 4 16,0 1 0-16,0-4 0 0,0-2 0 0,0 2-12 15,0-2 12-15,0-7-12 0,0-5 12 16,0-3-12-16,0 3 8 0,0-12-8 0,0 0 8 16,0 0-8-16,0 0 0 0,0 0 0 0,0 0 0 15,4-6-27-15,-1 0-1 0,1-3 0 0,-1 3 0 16,1-6-76-16,-1 1-16 0,4-7-4 0</inkml:trace>
  <inkml:trace contextRef="#ctx0" brushRef="#br0" timeOffset="14094.768">10566 2198 1279 0,'-7'12'26'0,"7"-12"8"0,0 0-34 15,-4 6 0-15,4-6 0 0,0 6 0 0,0 3 84 0,0-3 9 16,0-6 3-16,4 5 0 0,-4-5-28 0,0 0-4 0,0 6-2 0,0-6 0 16,3 12-21-16,4-12-4 0,-3 6-1 0,3-6 0 15,0 0-11-15,0 0-2 0,0 0-1 0,4 0 0 16,-1 0-6-16,1-6-2 0,-1 6 0 0,4 0 0 16,1 0-14-16,2 0 0 0,4 6 0 0,1-6-10 15,-1 6-106-15,0 0-20 0,4 0-5 0</inkml:trace>
  <inkml:trace contextRef="#ctx0" brushRef="#br0" timeOffset="14727.896">11017 2463 1402 0,'0'0'59'15,"0"0"-47"1,-3 6 43-16,3-6 9 0,0 0 1 0,0 0 1 0,0 0-5 0,0 0-1 0,0 0 0 0,0 9 0 16,0-9-24-16,3 5-6 0,4 7-1 0,0-12 0 15,0 6-6-15,0-6-2 0,1 0 0 0,2 0 0 16,-3 0-5-16,0 0 0 0,4 0-1 0,-4-6 0 15,3 6-7-15,-3 0 0 0,1 0-8 0,-1 0 12 16,-4-12-4-16,4 10-8 0,0-1 11 0,-3 0-11 16,3 3 10-16,-7 0-10 0,3-6 8 0,-3 6-8 15,0 0 8-15,0 0-8 0,0 0 0 0,0 0 8 16,0 0-8-16,0 0 0 0,0 0 9 0,0 0-9 16,0 0 8-16,0 0-8 0,-3-6 10 0,3 6-10 15,-4-6 14-15,-3 0-3 0,0 0-1 0,7 6 0 16,-7-6-10-16,7 6 12 0,0 0-12 0,-10 0 12 15,-1 6-12-15,0 0 0 0,-3-6 9 0,4 6-9 16,-1-6 0-16,1 6 0 0,-1-6 0 0,0 6-8 16,4-6 8-16,0 6-12 0,0 0 12 0,4-1-12 15,-1 4 2-15,4-9 0 0,-3 12 0 0,3-6 0 16,0 6 2-16,0 5 0 0,0-2 0 0,3 3 0 16,1-1 8-16,-4-5 0 0,3 3 0 0,1 2 0 15,-1 1 0-15,1-6-8 0,-1 8 8 0,1-8-8 16,3 6 8-16,-4-4 0 0,1-2 0 0,3 0 0 15,-3 0 0-15,-1-1 0 0,4-5 0 0,0 0 0 16,0-3 0-16,0 3 0 0,4 0 0 0,-4 0 0 0,0 0 0 16,-4-6 0-16,5 11 0 0,-5-11 0 0,8 6 0 0,-1-6-10 15,4 0 10-15,0 0-10 16,1-6-16-16,2 6-3 0,-3-11-1 0,4 11 0 16,0-6-30-16,-4 6-5 0,3-6-2 0,-3 0 0 15,1-3-17-15,-1-3-3 0,0 1-1 0,-4-7 0 16,4 3 1-16,-3-2 0 0,-4-1 0 0</inkml:trace>
  <inkml:trace contextRef="#ctx0" brushRef="#br0" timeOffset="15047.082">11208 2142 1447 0,'0'0'32'0,"0"0"6"0,0 0 2 0,0 0 0 0,0 0-32 0,0 0-8 0,0 0 0 0,0 0 0 0,0 0 73 0,0 0 13 16,0 0 2-16,0 0 1 0,0 0-10 0,0 0-3 15,0 0 0-15,0 0 0 0,3-5-36 0,1-1-8 16,6-6-2-16,-3 0 0 0,4 3-12 0,0-2-2 15,-1-1-1-15,1-6 0 0,3 6-15 0,0 4 0 16,-3-4 0-16,3 0 0 16,3 0-19-16,1-2-6 0,0 2-2 0,-1 0 0 15,4 0-114-15,-3 1-23 0,3-7-5 0,0 9-353 16,4-3-70-16</inkml:trace>
  <inkml:trace contextRef="#ctx0" brushRef="#br0" timeOffset="15926.257">12111 2598 1082 0,'-7'-6'22'0,"-4"-6"6"0,8 7-28 0,-1-1 0 0,4 0 0 0,-3 0 0 15,3 6 40-15,-4-6 1 0,1 0 1 0,3 6 0 16,-4-6-24-16,4 6-5 0,0 0-1 0,0 0 0 15,0 0 16-15,0 0 4 0,0 0 0 0,0 0 0 16,0 0-21-16,0 0-11 0,0 0 12 0,0 6-12 16,4 6 8-16,-4-6-8 0,3 6 0 0,-3-1 0 15,0 1 20-15,0 0-2 0,0 3-1 0,0 2 0 16,0-5 18-16,4 3 3 0,-1 2 1 0,1 1 0 16,-1-6-23-16,-3 2-5 0,4 4-1 0,-1-6 0 15,1 5 4-15,-1-11 1 0,1 3 0 0,-1 3 0 16,1-6-7-16,-1 0 0 0,1 5-8 0,-1-5 12 15,5 0-12-15,2-6 0 0,1 6 0 0,-1 0 0 16,1-6 22-16,3 0 2 0,0 0 0 0,4 0 0 16,-4-6 0-16,4 6 1 0,-1-6 0 0,-3 0 0 15,4 6-8-15,0-6-1 0,-1 1-1 0,1-1 0 16,-4-6-3-16,0-3-1 0,0 3 0 0,0-11 0 16,-3 5 7-16,-1-2 2 0,1 2 0 0,0 6 0 15,-4-8-20-15,0 2 0 0,3 0-13 0,-6 1 5 0,-1 2 8 0,1-3 0 16,-1 1 0-16,-3 5 8 0,4-3-8 0,-4 4 8 0,0-1-8 15,-4 0 8-15,1-3-8 0,-1 7 0 0,1-1 0 0,-1 3 0 16,-3-6 0-16,0 0-8 0,0 7 0 0,0-1 0 31,0 0-34-31,0 0-6 0,0 3-2 0,3-3 0 16,-3 6-38-16,4-6-7 0,-1-6-1 0</inkml:trace>
  <inkml:trace contextRef="#ctx0" brushRef="#br0" timeOffset="16511.715">12651 2545 781 0,'0'0'16'0,"0"0"5"16,0 0-21-16,0 0 0 0,0 0 0 0,0 0 0 15,-4 12 48-15,1-6 6 0,3-6 1 0,0 6 0 16,0-6 9-16,-4 11 1 0,4-5 1 0,0 6 0 0,4-6-18 0,-4 3-3 0,3 3-1 0,1 5 0 16,-4-5-28-16,3 0-7 0,-3 2-1 0,4-2 0 15,-1 6 7-15,-3-6 1 0,4 2 0 16,-4-2 0-16,3 0 4 0,-3 0 2 15,4-1 0-15,-4-5 0 16,0-6 2-16,0 0 1 0,0 0 0 0,0 0 0 16,0 0 3-16,0 0 1 0,0 0 0 0,0 0 0 0,0 0 17 0,0 0 3 0,0 0 1 0,0 0 0 15,0 0-22-15,0-6-5 0,3 0-1 0,-3-5 0 16,0 5-12-16,4-6-2 0,-4-3-8 0,0 4 12 16,0-7-12-16,3 0 11 0,1-2-11 0,-4 2 10 15,3 0-10-15,1-5 0 0,-1 8 0 0,5-8 8 16,-5 5-8-16,4 3 0 0,-3-2 0 0,3 5 0 15,0 6 0-15,0-9-9 0,-4 7 9 0,8 5 0 16,-4-3-17-16,4 0 3 0,-1 6 1 0,1 0 0 16,-1-6-7-16,4 12-2 0,-3-6 0 0,3 6 0 15,4 0 4-15,-4 0 1 0,0 8 0 0,0-2 0 16,-3 0 5-16,3-6 0 0,-4 5 1 0,1-2 0 16,0 3 11-16,-4 0 0 0,0-6 0 0,0 11 0 15,0-8 0-15,-4 3 0 0,4 0-10 0,-7 5 10 16,4-11-27-16,-4 6 2 0,0 0 0 0,-4 2 0 15,4-2-3-15,0-6-1 0,0 6 0 0,0-6 0 16,-3 5-25-16,3-2-5 0,0-9-1 0</inkml:trace>
  <inkml:trace contextRef="#ctx0" brushRef="#br0" timeOffset="17539.623">13896 2401 1465 0,'0'0'30'0,"0"0"9"16,0 0-31-16,-7 0-8 0,7 0 0 0,-7 6 0 15,3 0 40-15,-3-6 8 0,4 6 0 0,-1 3 1 0,1 2-32 0,-1 1-6 0,4 0-2 0,0 0 0 31,0-1-9-31,4 10 0 0,-4-3 0 0,0-1 0 16,3 4 0-16,1 8 0 0,-1-8 0 0,1 8 0 0,-1-5 0 16,1 2 0-16,-1-2 0 0,1 2 0 0,-1 4 0 0,1-4 0 0,-1 3 0 15,1-2 0-15,-1 2 0 0,-3-5 0 16,0 8 0-16,4-8 0 0,-4-4 11 0,4 10 0 16,-4-13 0-16,3 4 0 0,-3-3 2 0,0-1 1 0,4 1 0 15,-4 2 0-15,0-8 17 0,3 12 3 0,-3-10 1 16,0-2 0-16,4 6-11 0,-4-12-1 15,0-6-1-15,0 0 0 0,0 0-1 0,0 0 0 16,0 0 0-16,0 0 0 0,0 0 15 16,-4-6 4-16,1 6 0 0,3-12 0 0,-4 0-12 0,1 0-3 0,-5 4 0 0,5-10 0 15,-1-6-13-15,-3 4-2 0,0-4-1 0,4-5 0 16,-4 3 3-16,0 2 0 0,3-2 0 16,-3-4 0-16,0 7-12 0,4-4-11 0,-5 4 3 0,5-4 0 15,-4 4 8-15,0 5 0 0,3 3 0 0,-3-8-8 16,0 5 8-16,0-8 0 0,4-4 0 0,-4 4 0 15,3-4 0-15,-3 1 0 0,3 3 0 0,1-4-8 16,-4 4 8-16,3 2 0 0,-3 4 0 0,4-4 0 16,-1-5 0-16,1 8 0 0,-1-2 0 0,4 5 0 15,0-3 0-15,0 10 0 0,4 5 0 0,-4-6 0 16,3 6 0-16,1-3 0 0,3 3-9 0,-4 1 9 16,4-1-11-16,-3 6 3 0,3-6 0 0,4 6 0 15,-4 0-3-15,3 0 0 0,4 6 0 0,0-6 0 16,1 0 0-16,-1 0 0 0,0-6 0 0,3 6 0 0,-6 6 11 15,3-6-10-15,-3 6 10 0,-1-1-10 0,1 4 10 16,-4 3 0-16,3 0 0 0,-2 0-8 16,-5-1 8-16,4 1-12 0,-3 3 12 0,-1-3-12 0,1-1 12 15,-4 1 0-15,3 3 0 0,-3-3 0 16,0 5 0-16,4-5-10 0,-4 3 10 0,0 2-10 16,3-5 10-16,-3 0 0 0,4 0 0 0,-4-4 0 0,0-2 0 0,0-6 0 15,0 0 10-15,0 0-10 0,0 0 19 0,-11 3-3 0,4-6 0 16,-3 0 0-16,-1-3 0 0,-3 1 0 0,3-7 0 15,-3 6 0-15,0-6-16 0,0 6-12 0,0-8 1 0,0 8 1 32,0-6-23-32,3 6-5 0,0 0-1 0,1-6 0 0,-1 12-53 15,4-5-10-15,0 5-2 0</inkml:trace>
  <inkml:trace contextRef="#ctx0" brushRef="#br0" timeOffset="18121.29">14309 2328 1576 0,'0'0'32'0,"0"0"9"0,0 0-33 16,0 0-8-16,0 0 0 0,0 0 0 0,0 0 36 0,0 0 6 0,0 0 1 0,0 0 0 15,0 0-3-15,0 0 0 0,0 0 0 0,0 0 0 16,0 0-19-16,0 0-4 0,0 0-1 0,0 0 0 15,0 0-7-15,0 0-1 0,0 0-8 0,0 0 12 16,0 0-12-16,0 0 0 0,0 0 0 0,-4 11-10 16,4 1-3-16,0-3-1 0,4 3 0 0,-4 5 0 15,3 1 14-15,1-9 0 0,-4 9 0 0,3-1 10 16,-3 1-10-16,4-4 0 0,-1 4 9 0,-3-6-9 16,4 6 12-16,-4-4-3 0,3 4 0 0,-3-6 0 15,4-1 4-15,-1 1 1 0,1-3 0 0,-1-3 0 16,1 6 3-16,-4-12 1 0,7 0 0 0,0 11 0 15,0-5-5-15,0-6-1 0,0 0 0 0,0 0 0 16,0 0 0-16,0 0 0 0,0 0 0 0,1-6 0 16,2 6-3-16,-3-11-1 0,4 5 0 0,-4-6 0 15,0 3-8-15,0 3 0 0,0-6 9 0,-3 1-9 16,3 5 8-16,-7-6-8 0,0 0 10 0,0-2-10 16,0 8 11-16,0-6-11 0,3 0 12 0,-3-2-12 15,4 2 0-15,-4 0 0 0,0-6 0 0,0 7-12 16,-4-4-29-16,4-3-6 0,-3 1-1 15,-4 5 0-15,7 0-42 0,-4-3-9 0,0 4-1 0</inkml:trace>
  <inkml:trace contextRef="#ctx0" brushRef="#br0" timeOffset="18585.572">14757 1890 1371 0,'0'11'58'15,"0"7"-46"1,3-3 0-16,-3 2 0 0,0-5 0 0,4 6 0 16,-4-4 13-16,3-2 3 0,1 6 1 0,-4-6 0 15,0 8-1-15,3-2-1 0,-3 5 0 0,0 4 0 16,0-10-9-16,0 10-2 0,-3-4 0 0,3 7 0 15,-4-4-6-15,1 10-2 0,-1 2 0 0,1-6 0 16,-1 3-8-16,1 4 0 0,-1-4 0 0,1-3-11 16,3-2 28-16,-4 2 6 0,4-9 1 0,0 1 0 0,0-3-7 15,0-4-1-15,4-5 0 0,-4 0 0 0,3-3-16 16,-3-9 0-16,0 0 8 0,0 0-8 0,0 0-16 0,0-6-8 16,4 3 0-16,-1-3-1 15,1-6-111-15,-1 0-23 0</inkml:trace>
  <inkml:trace contextRef="#ctx0" brushRef="#br0" timeOffset="19019.936">14930 1790 589 0,'0'0'24'15,"0"0"-24"1,0 0 81-16,0 0 11 0,0 0 3 0,0 0 0 0,0 0-47 15,3 0-8-15,-3 0-3 0,4 9 0 16,-1 2-4-16,1 7-1 0,-1 0 0 0,1-1 0 0,-4 10 23 0,3-4 4 0,1 4 1 16,-4 2 0-16,0 3-20 0,0-2-4 0,0 2-1 15,-4-3 0-15,1 4 5 0,3 2 0 0,0-3 1 0,0-2 0 16,-4 8 3-16,4-14 0 0,0 8 0 0,-3-9 0 16,3 10-30-1,0-4-6-15,-4-2 0 0,4 2-8 0,0-5 8 0,0 2-8 16,0-2 0-16,4-4 0 0,-4-2 0 0,0-7 0 0,3 7 0 15,-3-12 0 1,0 0-54-16,0-6-11 0,0 0-3 0,0 0 0 16,0 0-26-16,0 0-6 0,7-3 0 0</inkml:trace>
  <inkml:trace contextRef="#ctx0" brushRef="#br0" timeOffset="20249.451">15314 2557 1082 0,'0'0'22'0,"0"0"6"0,0 0-28 15,0 0 0-15,0 0 0 0,0 0 0 0,0 0 81 0,0 0 11 0,0 0 1 0,0 0 1 16,-3 6-19-16,3 6-4 0,-4-7-1 0,1 7 0 16,-1-3-37-16,-3 9-7 0,3-1-2 0,1-5 0 15,-1 9 0-15,-3 8 0 0,4-5 0 0,-4 2 0 16,3 3-24-16,-3-8 0 0,0 3 0 0,0-1 0 16,-4 4 0-16,4-4 0 0,4-2 0 0,-4 2 12 15,0-5-12-15,3-1 0 0,1-2 0 0,-1-3-11 31,1 0-31-31,3-12-6 0,0 0-2 0,0 0 0 0,0 0-113 0,0 0-22 0</inkml:trace>
  <inkml:trace contextRef="#ctx0" brushRef="#br0" timeOffset="22629.696">16549 2469 774 0,'0'0'16'0,"0"6"4"0,-4 2-20 0,1 10 0 0,3-6 0 16,0 0 0-1,-4 2 51-15,4 4 5 0,0 0 2 0,-3 5 0 0,3 4 6 0,0-4 0 0,-4 4 1 0,4 2 0 16,0 0-5-16,0-2 0 0,0 2-1 0,4-2 0 16,-4 2-9-16,0 3-2 0,3 4 0 0,1-4 0 15,-1-3-1-15,1 10-1 0,-1-7 0 0,1 3 0 16,3-2-24-16,-4-4-5 0,5-3-1 0,-5 4 0 15,4-4-16-15,-3 4 0 0,3-7 8 0,-4 4-8 16,4-10 0-16,-3 7 10 0,-1-15-10 0,1 2 8 16,-1-5 2-16,1 0 0 0,-4-6 0 0,0 0 0 15,0 0 24-15,-11 0 5 0,4-6 1 0,-3 0 0 16,-4-5 3-16,-4-4 1 0,-3-3 0 0,0 1 0 16,-1-1-29-16,-2 3-6 0,3-2-1 0,-4-4 0 15,7 3-25-15,-3-5-6 0,3-1-1 0,-3 4 0 16,7-4-26-16,-4 4-6 15,1 2 0-15,3 1-1 0,0-10-25 0,0 15-5 16,3-5-1-16</inkml:trace>
  <inkml:trace contextRef="#ctx0" brushRef="#br0" timeOffset="23641.102">16626 2636 1265 0,'0'0'53'16,"0"0"-42"-16,0 0 38 0,0 0 8 0,0 0 2 0,0 0 0 15,0 0-19-15,0 0-4 0,0 0-1 0,0 0 0 16,0 0-24-16,0 0-11 0,4 0 10 0,-1-6-10 16,5 6 0-16,-1-5 0 0,-4 5 0 0,4 0-10 15,0 0 10-15,4 0-8 0,-4 0 8 0,0 5-8 16,3 1 8-16,-2-6 0 0,2 6 0 0,-3-6-8 16,0 0 8-16,0 0 0 0,0 0 0 0,0-6 0 15,-3 6 0-15,3-11 0 0,-3 11 8 0,-1-6-8 16,1 0 18-16,-1 0-1 0,1 0 0 0,-4 3 0 15,3-3 7-15,-3-6 0 0,0 1 1 0,4 5 0 16,-4-6-6-16,0 0-2 0,3-2 0 0,-3 8 0 16,-3-6-1-16,3 0-1 0,0 0 0 0,-4 4 0 15,4 2-15-15,-3 0 0 0,3 6 0 0,0 0 0 16,0 0-32-16,0 0-7 0,0-6-1 0,0 6 0 16,0 0 14-16,0 0 2 0,0 0 1 0,0 0 0 15,0 0-16-15,0 0-3 0,-4 6-1 0,1 0 0 16,-4 0 27-16,3-6 6 0,0 6 1 0,-3-4 0 0,4 10 9 0,3-12 0 15,-4 6 0-15,-3 0 8 0,7-6 3 0,-7 6 1 0,4 0 0 16,-4 0 0-16,3 0-12 0,4 2 0 0,-3-2 0 16,3 6 8-16,0-6-8 0,0 6 0 0,0-7 0 0,3 7 0 15,1-3 0-15,-1 0 0 0,1 6-9 0,3-4 9 16,-4-5 0-16,8 6 0 0,-4 0-8 0,0-3 8 16,0 2 0-16,0-5 0 0,0 6 0 0,0-6 0 15,0 0 0-15,0 0 0 0,-3 2 0 0,3 4 0 16,0-6 0-16,-3-6 0 0,3 6 0 15,0 0 0-15,-4 0-12 0,4-6 12 0,0 0-12 16,4 0 12 0,-4 0-116-16,3 0-16 0,-2 0-3 0</inkml:trace>
  <inkml:trace contextRef="#ctx0" brushRef="#br0" timeOffset="24528.13">17530 2419 1048 0,'-4'3'29'0,"4"-3"8"0,0 0-29 0,-4 6-8 0,4-6 0 0,-3 11 0 16,3-5 48-16,0 6 8 0,0-6 1 0,0 6 1 15,0-4-19-15,0 4-4 0,0 0-1 0,0 0 0 16,0-6 1-16,0 5 0 0,3-2 0 0,1 3 0 16,-4-6-11-16,4 6-3 0,-1-1 0 0,-3 1 0 15,4 0-6-15,-1 3-2 0,-3-4 0 0,4 7 0 16,-4-6-13-16,0 8 8 0,0-8-8 0,0 6 0 16,0-7 20-16,-4 4-3 0,4-3 0 0,0 0 0 15,-3-1 23-15,3-11 4 0,0 6 0 0,0-6 1 16,0 0-9-16,0 0-3 0,0 0 0 0,0 0 0 15,0 0 3-15,-4-6 1 0,1 1 0 0,-1-7 0 0,4 0-25 0,-4 6-12 16,4-9 10-16,0 4-10 0,0-1 0 0,0 0-16 16,0-5 1-16,4 8 1 0,-4-3 1 0,4 0 0 15,-4-5 0-15,3 2 0 0,1 3 13 0,-1-6-11 0,1 13 11 16,-1-7-10-16,1-3 10 0,-1 3 0 16,1 1 0-16,-1-1 0 0,1 6 0 0,-1-6 14 0,1 0-3 0,-1 4-1 15,1 2-10-15,-1-6-17 0,1 6 4 0,0-6 1 16,-1 7 12-16,4-1 0 15,-3 6-10-15,3 0 10 0,0-6-12 0,3 12 1 16,-3-6 1-16,0 6 0 0,0-6 1 0,1 5 0 0,-1 7 0 0,0-6 0 16,0 6 9-16,0-6 0 0,0 0-9 0,0 8 9 15,0-8 0-15,0 6 0 0,0 0 0 0,-3 2 8 16,3-2-8-16,0 0 0 0,0 5 0 0,0 1-11 16,-4-6 11-16,1 3 0 0,-1 2 0 0,1-5 0 15,-1 3 0-15,-3 2 0 0,4 1 0 0,-4 0 8 16,0-7-8-16,0 4 0 0,0-3 0 0,-4 0 8 15,4-1-8-15,0-5-13 0,-3 3 3 0,3-3 1 16,0 0-31-16,-4 0-7 0,4 5-1 0,0-11 0 16,0 0-26-16,0 0-6 0,0 0 0 0</inkml:trace>
  <inkml:trace contextRef="#ctx0" brushRef="#br0" timeOffset="25191.686">17854 2098 1394 0,'4'9'59'15,"-1"3"-47"-15,1 0-12 0,-1-1 0 0,1-5 0 0,-1 6 0 16,4-6-12-16,-7-6-5 0,4 6-1 0,3-3 0 15,0 3 2 1,0 0 0-16,4-1 0 0,-4 1 0 0,0 0 16 0,3 6 0 0,-3 0 0 0,4-6 0 16,-4 2 0-16,4-2 0 0,-4 6 0 0,3-6 0 15,-3 6-8-15,0-1 8 0,0 16-12 0,0-9 12 16,0 2-64-16,1-2-5 0</inkml:trace>
  <inkml:trace contextRef="#ctx0" brushRef="#br0" timeOffset="26003.897">18740 2557 899 0,'0'0'18'0,"0"0"6"0,0 0-24 0,0 0 0 0,-8 0 0 0,1 0 0 15,0 0 79-15,0 0 10 0,-3 0 3 0,3-6 0 16,-4 3 0-16,1 0 0 0,-5-3 0 0,5-2 0 16,-4 8-31-16,-4-6-5 0,4 6-2 0,-4-6 0 15,4 6-34-15,-3 0-6 0,2 0-2 0,1 0 0 16,-3 0-12-16,3 0 0 0,-1 6 0 16,1 0 0-16,0 5 0 0,0 4-8 0,4 3 8 0,-5 5-13 15,1-2 5-15,4 2 8 0,-1 1-13 0,4 2 5 16,0-2 8-16,0 2-8 0,4-8 8 0,-1 11-8 15,0-14 8-15,4 8 0 0,0-5 0 0,0-6-8 16,0 8 8-16,4-8 0 0,3 0 0 0,-3 3 0 16,3-9 0-16,0 5 0 0,0-5 0 0,0-6 0 15,-4 6 0-15,4-6 14 0,0 0-3 0,0 6-1 16,1-6 18-16,-1-6 4 0,0 6 1 0,0-6 0 16,0 6 2-16,3-6 0 0,-3 0 0 0,0-2 0 15,0 2-19-15,4 0-3 0,-4-6-1 0,0 6 0 16,0 0-12-16,0-5 8 0,-3 5-8 0,-1-6 0 15,4 3 8-15,-3-3-8 0,-1 6 0 0,1-5 9 16,-4-1-9-16,0 12-14 0,0 0 3 0,4-6 1 16,-1-3-18-16,1-3-3 0,-1-5-1 0,1 5 0 15,-1-6-12-15,1 4-4 0,3-4 0 0,-4-5 0 16,1 8 26-16,3-3 5 0,-4 1 1 0,4-4 0 16,-3 3 16-16,3 1-10 0,-3-1 10 0,-1 3-8 15,1-2 8-15,3 11 0 0,-4-6 0 0,1 6-8 16,-4 6 8-16,0 0 0 0,0 0 8 0,0 0-8 15,0 0 8-15,0 12-8 0,0-6 10 0,-4 6-10 16,4 5 0-16,-3 4 0 0,-4 2 0 0,3-2 0 0,-3 14 0 0,0-11 9 16,3 8-9-16,-3-3 12 0,0-2 0 0,4-4 1 0,-4-5 0 0,0 3 0 15,3-4-2-15,1 1-1 0,-1 3 0 0,1-10 0 16,-1 1-10-16,4-6 12 0,0-6-12 0,0 0 12 16,0 0-12-16,0 0 0 0,0 0 0 0,0 0-11 15,4 6-20-15,6-6-4 16,-3-6-1-16,4 6 0 0,3 6-5 0,-3-6-2 0,3 6 0 15,3-3 0-15,-3 0-27 0,0 0-6 0,4 2 0 16</inkml:trace>
  <inkml:trace contextRef="#ctx0" brushRef="#br0" timeOffset="26497.096">18845 2613 1515 0,'0'0'43'0,"-3"6"9"0,3-6-41 15,0 0-11-15,0 0 0 0,0 0 0 0,-4 6 28 0,1-1 3 0,-4 1 1 0,7-6 0 16,-4 6-23-16,4-6-9 0,0 6 8 0,0 0-8 16,0 0 0-16,0 0 8 0,0 0-8 0,0 8 0 15,0-8 14-15,0 0-2 0,0 6-1 0,0-6 0 16,4 5-3-16,-4 4 0 0,3-3 0 16,-3 0 0-16,4-1 23 15,-4 1 4-15,0-6 1 0,3 3 0 0,-3-3-20 0,4 0-3 0,-1 5-1 0,1-5 0 16,-1 0 5-16,1 6 1 0,3-6 0 0,-3 9 0 15,3-4 10-15,0-5 3 0,0 0 0 0,3-6 0 16,1 6-13-16,-1-6-2 0,1 0-1 0,3 0 0 16,0 0-6-16,-3 0-1 0,3-6 0 0,0 6 0 15,4-6 0-15,-4 0 0 0,3 0 0 0,1-5 0 16,3-1 0-16,-7 9 0 0,8-9 0 0,-5 0 0 16,-3-5 0-16,-3-4-8 0,3-2 12 0,-7-1-4 15,0-2-8-15,0 2-9 0,-3-2 9 16,-1 2-13-16,-3-5-31 0,-3 2-7 0,-4 4-1 0,0-4 0 15,0 4-150-15,-8 5-30 16</inkml:trace>
  <inkml:trace contextRef="#ctx0" brushRef="#br0" timeOffset="27126.279">19389 2636 1409 0,'-7'12'29'0,"3"-6"7"0,1 0-28 0,-1 0-8 0,4 0 0 0,0-6 0 16,-3 8 8-16,3-2 0 0,0-6 0 0,0 6 0 15,0-6 3-15,-4 6 1 0,4-6 0 0,0 6 0 16,4 0 2-16,-4 0 1 0,3 5 0 0,1-5 0 16,-1 3 17-16,1 3 3 0,3 0 1 0,0 5 0 15,0-11-13-15,0 3-3 0,3 3 0 0,-3-6 0 16,1 11-3-16,2-5-1 0,-3 3 0 0,0 8 0 15,0-11-2-15,-3 6-1 0,-1-4 0 0,1-2 0 16,-1 0-13-16,1-6 11 0,-4-6-11 0,0 0 10 16,0 0 8-16,0 0 2 0,0 0 0 0,0 0 0 15,0 0 40-15,0 0 8 0,-4 0 1 0,-3-6 1 16,0-6-20-16,4 0-4 0,-4 1-1 0,0-4 0 16,0-3-27-16,-4 1-6 0,4 2 0 0,0-3-1 0,0 1-11 15,0-4 0-15,3 9 0 0,-3-5 0 0,4-1 0 16,-1 3-9-16,1-2 9 0,-1 5-13 0,4-6-1 0,0 1 0 15,0 2 0-15,4 3 0 0,-4 0 2 0,3 1 1 0,1-1 0 16,-4 3 0-16,3 3 11 0,1-6 0 0,-1 7 0 16,-3-7 0-16,4 6 0 0,-1 0 0 0,1 0 0 0,-1 0 0 15,-3-2 0-15,7 8-8 0,-3-6 8 0,3 6 0 16,0-6-10-16,0 6 10 0,4-6-12 0,-4 6 12 16,0 0-17-16,3 6 3 0,1-6 1 0,0 6 0 15,-1 0-76-15,1-1-15 16,-1-2-4-16,1 3 0 0,-4 0-47 15,4 0-9-15,-4 0-3 0,3 0 0 0,-3 0-42 16,0-1-9-16</inkml:trace>
  <inkml:trace contextRef="#ctx0" brushRef="#br0" timeOffset="27773.765">19939 2642 1101 0,'0'0'31'0,"-4"-6"7"15,1-5-30-15,-1 11-8 0,1-6 0 0,-1-3 0 16,4 9 72-16,0 0 12 0,-7-6 4 0,4 3 0 0,-4 0-15 0,7 3-2 0,-4 0-1 16,4 0 0-16,-10 0-13 0,3 0-2 0,0 3-1 15,-1 3 0-15,1-3-35 16,-3 6-7-16,-1-3-2 0,4-6 0 0,-3 11-2 0,3-5 0 15,-1 6 0-15,-2-6 0 16,3 6-8-16,0 2 0 0,-4-2 0 0,4 0 8 16,4 0-8-16,-1 2 0 0,4-2 0 0,0 0 0 0,0 0 0 15,0-1 0-15,0-5 0 0,0 0 0 0,0-6 0 0,0 0 8 0,0 0 0 0,0 0 0 16,-3 9 18-16,-1-3 3 0,0 0 1 0,4-6 0 16,-3 6-30-16,6-1 0 0,-3 1 0 0,8 6 0 15,-5-6 12-15,1-3-4 0,3 3-8 0,0 6 12 16,0-7-12-16,3-5 11 0,-3 0-11 0,0 0 10 15,4-5-2-15,-4 5 0 0,4 0 0 0,-1-12 0 16,-3 9 7-16,0-3 1 0,0 0 0 0,1-6 0 16,-1 6 9-16,0-11 3 0,0 5 0 15,0-3 0-15,-4 4-16 0,1-7-4 0,-1 6 0 16,-3-3 0-16,4-2-8 0,-4 5 0 0,3 0 0 0,-3-2 0 16,0 2 0-16,-3 6 0 0,3-6 10 0,0 6-10 15,0-5 0-15,0 5 0 0,0 0 0 0,0 6 0 16,0 0 0-16,0 0 0 0,0 0 0 0,0 0 0 15,0 0 0-15,3 12 0 0,1-1 0 0,-1 1 0 16,1 0 0-16,3 3 0 0,-3 8 0 0,-1-11-12 16,1 5 12-16,-4-2 0 0,3-3 0 0,1 0 0 15,-4 5 0-15,3-11 0 0,1 9 0 0,-1-9 0 16,-3 6 0-16,4-7 0 0,-4-5 0 0,0 0 0 16,7 0 0-16,-4 0-9 0,4 0 1 0,-3 0 0 15,3-11 8-15,4 5 0 0,-1 0 0 0,-3 0 0 16,4 3-27-16,-1 3 0 0,4 3 0 0,-3 3 0 15,3-6-39-15,0 0-8 0,4 0-2 0,0 0 0 16,-4 6-42-16,0 0-9 0,0-6-1 0,-4 11-1 16,-2-5-21-16,-5 0-4 0</inkml:trace>
  <inkml:trace contextRef="#ctx0" brushRef="#br0" timeOffset="27908.349">20242 2816 315 0,'0'-6'13'0</inkml:trace>
  <inkml:trace contextRef="#ctx0" brushRef="#br0" timeOffset="28150.18">20239 2654 943 0,'0'0'41'0,"0"0"10"16,0 0-41-16,0 0-10 0,0 0 0 0,0 0 0 0,0 0 67 15,0 0 11-15,-7 6 2 0,0 0 1 0,7 0-52 0,-4 8-10 16,4-2-3-16,4 0 0 0,-1 5 25 0,1 4 5 16,-1-9 1-16,1 5 0 0,-1-5 5 0,-3 3 0 15,0 3 1-15,0-1 0 0,-7-5-21 0,4 9-4 16,-1-4 0-16,4 1-1 0,0-3-11 0,0-4-3 16,4 1 0-16,-1 0 0 0,1 5-4 0,3-11-1 0,-4 3 0 15,4-3 0-15,-3 0-8 0,3 6 0 16,-7-12 0-16,4 0 0 0,-1 6 0 0,1-6 0 0,3-6 0 15,-4 6 0 1,4-6-52-16,-3 0-10 0,-1-6-2 0,1 0 0 16,-1 4-108-16,-3-10-23 0,0-20-4 0,0 8-1 0</inkml:trace>
  <inkml:trace contextRef="#ctx0" brushRef="#br0" timeOffset="28359.733">20147 2339 1749 0,'0'0'38'0,"0"0"8"0,0 0 2 0,0 0 2 0,0 0-40 0,0 0-10 0,0 0 0 0,0 6 0 0,0-6 0 0,0 0 0 16,0 0 0-16,0 0-11 0,0 0 11 0,0 0-8 15,0 0 8-15,0 0-8 0,4 0-14 0,-1-6-2 16,4 6-1-16,0-5-715 15</inkml:trace>
  <inkml:trace contextRef="#ctx0" brushRef="#br0" timeOffset="29020.058">20599 2407 1522 0,'0'0'33'0,"0"0"7"0,0 0 2 0,0 0 2 0,-4 6-36 0,1 0-8 0,3-6 0 0,-7 3 0 15,7-3 28-15,-7 12 3 0,-4-12 1 0,4 5 0 16,3 7-7-16,1-6-1 0,-4 0 0 0,3 6 0 15,1-9-4-15,3-3 0 0,0 0-1 0,-4 8 0 16,-3 1-19-16,4 3 0 0,3-12-13 0,-4 6 5 16,4-6 8-16,-3 6 11 0,3-6-3 0,0 12 0 15,0-12-8-15,-4 5 0 0,4-5 0 0,-4 12 0 16,4-3 0-16,-3 3 0 0,3-6 0 0,-4-1 0 16,1 7 11-16,3-6 3 0,0-6 1 0,0 9 0 0,0 3-7 15,-4-6-8-15,4 5 11 0,0 1-11 0,0-6 10 16,-3 6-10-16,3-3 8 0,0 2-8 0,0-11 8 0,3 6-8 15,-3 6 8-15,0-12-8 0,0 0 18 0,4 6-2 16,-4-6 0-16,0 6 0 0,7 0 10 0,-7-6 2 16,3 8 0-16,1-2 0 0,3 0-13 0,-3 0-3 15,3-6 0-15,0 6 0 0,-7-6-4 0,3 0-8 16,4 6 11-16,-3 0-11 0,3-6 8 0,0 0-8 16,-4 6 0-16,5-1 0 0,-5-5 12 0,1 6-12 0,3-6 12 15,-4 6-12-15,1-3 0 0,3 0 0 0,-4-6 0 16,-3 3 0-16,0 0 0 0,4 6 0 0,3 0 0 15,-4 6 0-15,1-1 0 0,3-5 0 0,-3 0 0 16,-1 6 0-16,1-6 0 0,-1 9 0 16,1-10 0-16,-1 7 0 0,1-6 8 0,-1 6-8 15,1-3 0-15,-4-3 0 0,3 5 0 0,-3-5 0 0,4 0 0 0,-4 0 0 16,0 0 0-16,0 6 0 0,0-7 0 0,-4 1 0 16,1-3 0-16,-1 9 0 0,-3-6 0 0,4 6 0 15,-4-6 0-15,0 5 0 0,-4-5-12 0,4-3 3 16,0 0 9-16,0 6 0 0,0-9 0 0,0 12 0 15,-4-12-8-15,4 0 0 0,0 0 0 0,-4 0 0 16,4 0-34-16,0 0-6 0,0 0-2 16,-3 0-542-16,3 0-108 0</inkml:trace>
  <inkml:trace contextRef="#ctx0" brushRef="#br0" timeOffset="34785.843">22931 1934 1832 0,'0'0'40'0,"0"0"9"0,0 0 2 0,0 0 0 0,0 0-41 0,0 0-10 0,0 0 0 0,0 0 0 16,0 0 0-16,0 0 0 0,-7 0 0 0,3-12 0 16,-3 3-36-16,0-3 1 0,0 1 0 15,0 5 0-15,0-6 21 0,0 3 4 0,3 3 1 0,-3-5 0 16,-4-7 9-16,4 6-10 0,-3 6 10 0,3-8-10 16,0 2 10-16,-4 0-12 0,4 6 12 0,-4 0-12 15,4 0 12-15,-3 1 0 0,-1 5 0 0,1 0-8 16,10 0 8-16,-7 0 12 0,-4 0-2 0,0 0-1 15,1 0 5-15,-1 5 1 0,1 1 0 0,3 0 0 0,-4 0 8 0,4 0 1 16,-4 6 1-16,8-3 0 0,3-9-25 0,-7 5 0 16,0 7 0-16,0 0 0 0,-4 11 0 0,4-11 0 15,0 15 0-15,0-10 0 0,0 4 0 0,0 2 0 16,3-5 0-16,-3 8 8 0,4-2 4 0,-4 0 0 16,3 2 0-16,1 3 0 15,3-2 17-15,0-4 4 0,0 10 1 0,0-4 0 0,0-2 2 0,3 2 1 16,-3 3 0-16,4 4 0 0,-4 2-13 0,3-3-2 0,4-3-1 15,0 4 0-15,0-4-9 0,0 3-3 0,1-2 0 16,-1-1 0-16,-4-3 5 0,1 1 1 0,-1-4 0 0,1-2 0 16,-1-7-15-16,4-2 0 0,-3 3 0 15,-1-7-10-15,1 1 10 0,-4 3 11 16,0-3-3-16,0-1 0 0,0-5-8 0,0 6 0 0,0-6 0 0,-4 0 0 16,4 3 0-16,0 2 0 0,-3-5 8 0,3 6-8 31,0 0-29-31,-4-3-8 0,4 2-2 0,-3 1 0 0,-1 0 16 0,4 6 3 0,7-10 1 0,-10 4 0 15,-1 0-29 1,1 6-7-16,-1-7-1 0,-3-2 0 0,4 3-22 0,-4 0-5 0,-1-6-1 16,5-1 0-16,3-5-44 0,-7 6-10 0,0-6-2 0,0 0-240 15,7 0-48-15</inkml:trace>
  <inkml:trace contextRef="#ctx0" brushRef="#br0" timeOffset="35203.36">22394 2551 1440 0,'0'0'32'0,"0"0"6"0,-7 0 2 0,0 0 0 0,7 0-32 0,0 0-8 15,-7 0 0-15,7 0 0 0,0 0 47 0,0 0 8 16,0 0 1-16,0 0 1 0,0 0-14 0,0 0-3 0,0 0-1 0,0 0 0 16,0 0-17-16,0 0-3 0,0 0-1 0,0 0 0 15,0 0-5-15,0 0-1 0,7 0 0 0,4 6 0 16,-4-6 0-16,3 0 0 0,1 0 0 0,0 0 0 16,-1 6-1-16,4-6-1 0,0 0 0 0,1 0 0 15,-1 6 1-15,0-6 0 0,3 0 0 0,-3 0 0 16,4 0 0-16,-4 0 0 0,0 0 0 0,4 6 0 15,-4-1-11-15,4-5 10 0,-1 6-10 16,-2 0 10-16,2 0-10 0,-3 0 0 0,4 0 0 0,-4 3 8 16,0 8-8-16,-3-11 0 0,-1 0 0 0,1 0 0 15,-1 0 0-15,-3 3-9 0,1-3 9 0,-1 5-13 16,0-11-22-16,-4 6-4 0,-3-6-1 16,0 0 0-16,0 0-50 0,0 0-10 0,0 0-3 0,0 0-401 15,0 0-80-15</inkml:trace>
  <inkml:trace contextRef="#ctx0" brushRef="#br0" timeOffset="35814.054">22895 2754 962 0,'0'0'27'0,"0"0"7"0,0 0-34 0,0 0 0 15,-3-6 0-15,3 6 0 0,-7 0 119 0,7 0 17 16,-4-6 3-16,4 6 1 0,0 0-32 0,0 0-7 15,0 0-1-15,-7 0 0 0,7 0-40 0,0 0-9 0,-3 6-2 16,3 0 0-16,-4 6-27 0,4-1-6 0,0-11 0 16,4 6-1-16,-4 3-6 0,3 3-1 15,1 0 0-15,3-1 0 0,-4 1 0 0,4 0-8 16,-3-6 12-16,3 9-4 0,-4-10 0 0,4 1 0 0,1 0 0 0,-5 6 0 16,4-12 4-16,-3 6 0 0,-1 0 0 0,4-3 0 15,0 0-2-15,-7-3 0 0,0 0 0 0,0 0 0 16,0 0 2-16,0 0 1 0,0 0 0 0,0 0 0 15,0 0 1-15,0 0 0 0,0 0 0 0,0 0 0 16,0 0 5-16,0 0 1 0,0 0 0 0,0 0 0 16,0 0 4-16,0 0 2 0,-3-6 0 0,-4 0 0 15,3 6-2-15,-3-6-1 0,4 0 0 0,-4 0 0 16,3-6-7-16,-3 7-2 0,0-10 0 0,0 3 0 16,0 0-14-16,0 6 11 0,0-5-11 0,0 5 10 15,3-6-10-15,-3 3 0 0,3-3 0 0,1 1 0 16,-4-1 0-16,3 6 0 0,1-9 0 0,-1 4 0 15,4-1 0-15,-3 6 0 0,-1 0 0 0,4 0 0 0,-3 0 0 0,3 6 0 16,0 0 0 0,0 0 0-16,0 0 0 0,0 0 0 15,0 0 0-15,0 0 0 0,0 0 0 0,0 0-9 0,0-11 9 0,0 11 0 16,0 0-12-16,3-3 4 0,-3 3 8 0,4-3-13 16,3 0 4-16,-4 3 1 0,4-6 0 0,4 6 0 0,-4 0-3 0,4-6 0 15,-1 0 0-15,1 6 0 0,-1-6-11 0,1 0-2 16,0 0-1-16,-1 1 0 15,1 5-7-15,-1 0-2 0,1-6 0 0,-4 6 0 16,0 0-22-16,4 0-4 0,-4 0 0 16,3-6-1-16,1 6-28 0,-4 0-6 0,0 0-1 0,3 0 0 15,-2 0 4-15,-1 6 0 0,-4-6 0 0,4 0 0 16,0 0-30-16,0 6-6 0,4-6 0 0,-1 0-1 16</inkml:trace>
  <inkml:trace contextRef="#ctx0" brushRef="#br0" timeOffset="36413.959">23283 2642 1060 0,'-3'6'44'0,"3"-6"-35"16,0 0-9-16,0 0 0 0,-7 0 84 0,7 0 14 16,-4 6 3-16,4-6 1 0,0 0-14 0,-7 0-2 15,7 0-1-15,-7 6 0 0,7-6-18 0,-7 0-4 16,0 0-1-16,7 0 0 0,-7 0-26 0,7 0-6 15,-7 6-1-15,7-6 0 0,0 0-7 0,-7 0-2 16,7 0 0-16,0 0 0 0,0 0-8 0,-7 3-3 0,7-3 0 0,-4 3 0 0,-3 0-1 16,4 8-8-16,-1-5 12 0,-3 0-4 0,4 0-8 0,-1 0 12 15,4 6-12-15,-3-4 12 16,3 4-12-16,-4-6 8 0,4 6-8 0,0-6 8 0,0 5-8 16,0-5 0-16,0 3 0 0,0 3 0 15,4 0 0-15,-1-1 0 16,1 1 0-16,-1-6 0 0,1 0 0 0,-1 3 0 15,1 3 0-15,3-7 0 0,-4-5 0 0,4 6 8 0,0 0-8 0,0 0 0 16,0 0 8-16,4-6-8 0,-4 6 0 0,0-6 8 0,4 0-8 0,-4 0 0 16,3-6 0-16,-3 6 0 0,0 0 8 0,4 0-8 15,-4 0 8-15,0-6-8 0,0 6 10 0,0-6-10 16,0 6 12-16,-3-6-12 0,6 0 16 0,-2 1-4 16,-5 5-1-16,4-12 0 0,-3 3-2 0,-1 3 0 15,1 0 0-15,-1 0 0 0,1 0 9 0,-4-5 2 16,0 11 0-16,0 0 0 0,0 0 3 0,0-12 1 15,-4 6 0-15,1-3 0 0,-4-3-4 0,3 1 0 16,-3-1 0-16,0 6 0 0,0-6-12 0,0 3-8 16,0 4 10-16,0-7-10 0,0 6 9 0,0 0-9 15,0 0 8-15,0 0-8 0,3 0 0 0,-3 1 8 16,0 2-8-16,3-3 0 0,4 6 0 0,-7 0 0 16,7 0 0-16,-7 0 0 0,4 0-10 0,3 0-1 15,-11 0 0-15,4 0 0 0,0 0-5 0,7 0-2 16,-7 6 0-16,0-3 0 0,0 8 0 0,3-11 0 15,-3 6 0-15,7-6 0 0,-7 6-4 0,4 0-1 16,-1-6 0-16,-3 6 0 0,4 0-8 0,3-6-1 16,-4 6-1-16,4-6 0 0,0 0-88 0,0 0-18 15,-3 5-3-15,3-5-691 0</inkml:trace>
  <inkml:trace contextRef="#ctx0" brushRef="#br0" timeOffset="37155.967">23671 2748 373 0,'0'0'10'0,"0"0"3"0,0 0-13 0,0 0 0 0,0 0 0 0,0 0 0 15,0 0 27-15,0 6 2 0,0-6 1 0,0 0 0 16,0 6 26-16,0-6 6 0,0 6 1 0,0-6 0 16,0 6 41-16,0 5 8 0,0-5 1 0,0-3 1 15,4 9-35-15,-4-6-7 0,0 0-2 0,0 5 0 16,0-5-35-16,0 6-7 16,3-6-2-16,1 9 0 0,0-4 10 0,-1 1 3 15,1 0 0-15,-1 3 0 0,1 2-27 0,-4-11-12 16,3 6 10-16,-3-6-10 0,4 6 9 0,-4-7-9 15,0-5 8-15,0 0-8 0,0 0 0 0,0 0 8 16,0 0-8-16,0 0 0 0,0 0-9 0,0 0-7 16,-7-5-2-16,0-7-454 0,0 6-92 0</inkml:trace>
  <inkml:trace contextRef="#ctx0" brushRef="#br0" timeOffset="37336.455">23640 2563 1630 0,'0'0'36'0,"0"0"7"0,0 0 1 0,0 0 3 0,0 0-38 0,0 0-9 0,0 0 0 0,0 0 0 16,0 0 0-16,0 0 0 0,0 0 0 0,0 0 8 16,0 0-22-16,0 0-5 0,0 0-1 0,0 0-688 15</inkml:trace>
  <inkml:trace contextRef="#ctx0" brushRef="#br0" timeOffset="38276.125">24324 2727 1746 0,'0'0'49'15,"0"0"12"-15,0 0-49 0,-7 0-12 0,0 0 0 0,3 3 0 0,-3 0 34 0,0 0 4 16,0-3 1-16,-3 0 0 0,-1 0-19 0,0 0-3 15,1-3-1-15,-8 0 0 0,1 3-3 0,-1 0-1 16,4 0 0-16,-4-3 0 0,4 3-12 0,0 0 0 16,3 0 0-16,4 3 0 0,0 0 0 0,0 0-10 15,4 3 10-15,-4 0-8 0,3-6 8 0,-3 6 0 16,4 6 0-16,-1-1-8 0,0 1 0 0,1 3 0 16,-1 3 0-16,4-1 0 0,0-2 8 0,0 8 0 15,0-5 0-15,0 0 0 0,4 2 0 0,-4-8 0 16,0 6 0-16,3-4 0 0,1 4 0 0,0-6 0 15,-4 0 0-15,0-1 0 0,0-5 0 0,0-3 0 16,0-3 8-16,0 0-8 0,0 0 0 0,0 0 0 16,10 0 0-16,1-3 0 0,-4 3 20 0,3-6 0 15,1 0 0-15,0-5 0 0,3-1 12 0,-4 0 3 16,1-3 0-16,-1 4 0 0,1-7-5 0,0 6-1 16,-1-8 0-16,1-4 0 0,-4 7-18 0,0-4-11 15,0-3 12-15,0 1-12 0,0 2 18 0,-3-8-3 16,-1 5-1-16,1-2 0 0,-4 2-14 0,0-2 0 15,0-3 0-15,0 2 0 0,-4-2 0 0,4-1 0 16,-3 4 0-16,-1-6 0 0,0 8 0 0,-3-5 0 16,4 8 0-16,-4-2 0 0,0-1 0 0,0 3 0 15,-4 4 0-15,4 5 0 0,-3-3 17 0,2 4 1 16,-2-1 0-16,-1 6 0 0,4-12-4 0,0 12-1 16,-3-5 0-16,3 2 0 0,-1 3-13 0,1 0 0 0,0 0 0 0,4 6 0 15,3 0 0-15,0 0 9 0,0 0-9 0,0 0 8 16,0 0-8-16,0 0-17 0,-4 0 4 0,4 0 1 0,0 0 12 15,0 0 0-15,0 0-10 0,0 0 10 16,0 0-12-16,0 0 1 0,4 12 1 0,3-6 0 16,-4 0 10-16,4 8 0 0,1-2 0 0,-1 0-8 15,0 6 8-15,0-4 0 0,0 10 0 0,-4-1 0 0,1-2 0 16,3 2 0-16,-4 4 0 0,4 2 0 16,-3 1 0-16,3-4 0 0,0-2 0 0,-3 8 0 0,3-9 0 0,-4 4 0 15,4 2 0-15,-3-5 0 0,-1 2 0 16,1 4 0-16,3-4 0 0,-4-8 0 0,4 5 0 0,1-2 0 15,-5 2 0-15,4-5 0 0,0 3 0 0,-3-4 8 16,3 1-8-16,-4 0 0 0,1 2 0 0,3-8 0 16,-4 6 0-16,1-4 0 0,-1 4 0 0,1 0 0 15,-1-7 0-15,1 1 0 0,0 3 0 0,-4-3 0 16,3-1 0-16,-3-5 0 0,0 0 0 0,0-6 11 16,0 0-3-16,0 0 0 0,0 0-8 0,0 0 0 15,0 0 0-15,0 0 0 0,0 0 9 0,0 0-9 16,0 0 10-16,0 0-10 0,0 0 12 0,0 0-4 15,0 0-8-15,0 0 12 0,0 0-24 0,0 0-6 16,0 0-1-16,0 0 0 0,0 0-122 0,4 12-25 16,-4-12-5-16,3 9-407 0,1-9-82 0</inkml:trace>
  <inkml:trace contextRef="#ctx0" brushRef="#br0" timeOffset="38685.727">24673 3001 1567 0,'0'0'32'0,"0"0"-32"0,0 0 0 0,0 0 0 16,0 0 52-16,0 0 4 16,0 0 1-16,0 0 0 0,0 0-7 0,0 0-2 15,0 0 0-15,0 0 0 0,0 0-25 0,7 0-6 16,-7 0-1-16,0 0 0 0,4 0-8 0,-4 0-8 15,7 0 12-15,-7 0-12 0,0 0 8 0,0 0-8 16,0 0 0-16,7 0 0 0,-7 0 0 0,0 0 0 16,4 0 0-16,-4 0 0 0,7 0-13 0,-7 0-10 15,3-6-1-15,1 0-1 0,-1 0-139 0,1-3-28 16,3-8-6-16,0 5-1 0</inkml:trace>
  <inkml:trace contextRef="#ctx0" brushRef="#br0" timeOffset="88145.914">21163 2827 728 0,'0'0'20'0,"0"0"5"0,0 0-25 0,0 0 0 0,0 0 0 0,0 0 0 16,0 0 44-16,0 0 3 0,0 0 1 0,0 0 0 16,4-5-20-16,-4 5-3 0,0 0-1 0,0 0 0 15,0 0 16-15,0 0 4 0,3-6 0 0,-3 6 0 16,0 0-13-16,0 0-3 0,0 0 0 0,0 0 0 16,0 0-6-16,-7 0-2 0,0-6 0 0,7 6 0 15,-7 0-20-15,7 0 0 0,-7 0 0 0,0-6 0 16,0 0-16-16,7 6-8 0,0 0-2 0,-4-6 0 15,1 3-61-15,3-3-12 0,0 0-2 0,0 1-1 16,0-1-11-16,0 0-3 0,7 0 0 0,-7 6 0 0</inkml:trace>
  <inkml:trace contextRef="#ctx0" brushRef="#br0" timeOffset="89014.803">21160 2722 799 0,'0'0'17'0,"0"0"4"0,0 0 1 0,0 0 1 0,0 0-23 0,0 0 0 0,0 0 0 0,0 0 0 0,0 0 82 0,-4 5 12 15,4-5 2-15,0 0 1 0,0 0-21 0,-3 6-5 16,3-6-1-16,0 0 0 0,0 9-19 0,0-9-4 15,0 0-1-15,0 0 0 0,0 0-33 0,0 0-13 16,0 0 11-16,0 0-11 0,0 0 11 0,0 0-11 16,3-6 12-16,4 6-12 0,-3-6 14 0,-4 6-4 15,0 0-1-15,0 0 0 0,3-3-9 0,1-2 0 16,-1 5 0-16,4-6-11 0,-3 6 11 0,3 0 0 0,0 0 8 16,-7 0-8-16,0 0 16 0,3 0-2 0,5 0 0 0,-5 0 0 15,4 0 13-15,-3 6 2 0,3-6 1 0,-4 0 0 16,4 5-12-16,-3-5-2 0,-1 3-1 0,4 0 0 15,-7-3-3-15,7 3 0 0,0 3 0 0,1-6 0 16,-1 6-2-16,-4 0-1 0,4-6 0 0,-7 0 0 16,4 0-9-16,-4 0 0 0,7-6 9 0,-4 6-9 15,1-6 12-15,-1 6-3 0,1-6 0 0,3 0 0 16,-4 3 2-16,1-2 0 0,3-1 0 0,-3-6 0 16,-1 6 1-16,1 0 1 0,-1 0 0 0,1-8 0 15,-1 8-13-15,1 0 0 0,-1-6 0 0,1 6-10 16,-4-11 10-16,3 5 0 0,1 6 10 0,-1-3-10 15,-3 3 8-15,4-6-8 0,-4 1 0 0,0 5 9 16,3-6-9-16,-3 3 0 0,0 3 9 0,0-5-9 16,0 5 0-16,4 0 0 0,-4-6 0 0,0 6 0 15,4-6 0-15,-4 4 0 0,3 2 0 0,-3 0 0 0,0 6 0 0,0-6-10 16,0 0 10-16,0-6 0 0,0 12 0 0,-3-5 0 16,3 5 0-16,0 0 0 0,0-6 0 0,0 6 0 15,-4-6-10-15,4 6 10 0,-7 0 0 0,-4-3-10 16,1 0 10-16,3 3 0 15,-4 0-14-15,4 6 4 0,-4 0 1 0,-3 0 0 0,4-1 9 0,-4 7 0 16,-4-6-9-16,0 6 9 0,1-6 0 0,3 2 0 16,-4 4 0-16,4-6 0 0,0 6 0 0,0-6 0 15,3 6 0-15,4-4 0 0,0-2-8 0,3 0 8 16,1 0-10-16,3-6 10 0,-4 6-8 0,4 0 8 0,0-6 0 16,4 6-9-16,-1-1 9 0,1 1-10 15,3 0 10-15,0 0-10 0,-3-3 10 0,3 0-8 16,0 3 8-16,-4-3-8 0,-3-3 8 0,4 12 0 0,-1-7 0 15,1 7-8-15,3-6 8 0,-4 0 0 16,1 0 0-16,-1 6 0 0,1 2 0 0,0-8 0 0,-1 6 0 0,1 0 0 16,-4-1 8-16,3 4-8 0,-3-3 8 0,0 0-8 15,0-1 8-15,0 1-8 0,0 3 10 0,0-3-10 16,0-1 10-16,0-5-10 0,0 6 10 0,0-6-10 16,0 0 0-16,4 3 0 0,-4-9 0 0,0 6 0 15,3-1 0-15,1 1 0 0,-1 0 0 0,1 0 0 16,-1-6 0-16,1 6 0 0,3-6 0 0,-4 6 0 15,-3-6 8-15,7 6-8 0,-3-3 0 0,3 0 9 16,0 0-9-16,-3 2 0 0,-1-5 0 0,4 6 8 16,-7-6-8-16,4 6 0 0,-1-6 0 0,4 0 0 0,-7 0 0 15,4 6 0-15,-1-6 0 0,4 6 0 0,-7-6-18 16,0 0 1-16,4 6 0 0,-4-6 0 16,7 0-7-16,-7 0-2 15,4 0 0-15,-4 0 0 0,7 6 4 0,-7-6 1 0,0 0 0 0,0 0 0 0,3 0 11 0,-3 0 10 16,7 6-13-16,-7-6 5 15,7 0 8-15,-7 0-13 0,0 0 5 0,0 0 8 16,7 0-28-16,-3-6 1 0,-4 6 1 0,0 0-467 16,7 0-94-16</inkml:trace>
  <inkml:trace contextRef="#ctx0" brushRef="#br0" timeOffset="90236.171">21597 2413 352 0,'0'0'8'0,"0"0"1"0,0 0 1 0,-7 0 0 0,7 0-10 0,-7 0 0 16,-4-6 0-16,4 6 0 0,7 0 49 0,-7 0 8 16,0-6 2-16,7 6 0 0,0 0-22 0,0 0-4 15,-7 0-1-15,7 0 0 0,0 0-32 0,0 0 0 16,-7 0 0-16,7 0 0 15,-3 6-24-15,3-6-1 0,-8 6-1 0,8-6 0 0,0 0 8 0,-3 3 2 16,3-3 0-16,-4 6 0 0,4-6 16 0,0 0 0 0,-3 6 0 0,3-6 0 16,0 0 16-16,0 0 0 0,0 6 0 0,0-6 0 15,0 5-16-15,0-5 9 0,0 0-9 0,0 0 8 16,0 12-8-16,0-12 10 0,0 6-10 0,0-6 10 16,0 6 8-16,0-6 2 0,0 6 0 0,0-6 0 15,0 6 15-15,0-6 3 0,0 3 1 0,0-3 0 16,0 5 5-16,0-5 0 0,-4 12 1 0,4-12 0 15,0 6-1-15,-3 0 0 0,3-6 0 0,-4 6 0 16,4-6 2-16,0 6 0 0,0-6 0 0,0 6 0 16,0-6-15-16,-3 6-3 0,3 2-1 0,0-2 0 15,3 0-11-15,-3-6-1 0,0 12-1 0,0-6 0 16,0-6-14-16,4 6 9 0,-1-1-9 0,1 7 8 16,-4-12-8-16,3 6 0 0,1-6 0 0,-1 6 8 15,-3 0-8-15,4 3 8 0,0-9-8 0,-1 6 8 0,1 5-8 16,-1-5 0-16,4 0 0 0,-3 0 0 15,-4 0 39-15,3 0 5 0,1 0 2 0,-1 8 0 0,1-8-24 0,-1 0-5 16,4 0-1-16,-3 6 0 0,3-6 4 0,-3 2 1 16,3-2 0-16,-4 6 0 0,4-12-21 0,0 6 0 15,0 0 0-15,0 0 0 0,4 0 0 0,-4-1 0 16,-3 1 0-16,3-6 0 0,0 6 0 0,0-6 12 16,0 3-2-16,0 0-1 0,0 0-9 0,-7-3 0 15,7 0 0-15,-7 0 0 0,3 6 0 0,-3-6 0 0,0 0-9 16,7 6 9-16,-7-6 0 0,0 0 8 0,4 6-8 0,0-6 12 15,-4 0 3-15,0 0 0 0,0 0 0 0,0 0 0 16,0 0-5-16,0 0-1 0,3 11 0 0,-3-11 0 16,0 0 0-16,0 0 0 0,0 0 0 0,0 0 0 15,0 0 17-15,0 0 3 0,0 0 1 0,0 0 0 16,0 0-6-16,0-11-2 0,4 11 0 0,-4-6 0 16,3 0-12-16,-3 0-2 0,4 0-8 15,-1 3 12-15,1-3-12 0,-4-11 8 0,7 5-8 0,-4 6 0 16,1-9 0-16,-4 4 0 0,7-1 0 0,-4 0 0 15,1 0 0-15,-1-2 0 0,1 2 0 0,-1 0 0 16,1 0 8-16,0 1-8 0,-1-4 0 0,1 3 0 16,-1-6 8-16,1 7-8 0,-4-10 0 0,0 4 9 15,0-1-9-15,0 6 12 0,0-8-12 0,0 8 12 16,-4-6-12-16,4 1 0 0,0 5 0 0,-3-3 8 0,3 3-8 16,0 1 0-16,0-1 0 0,0-3 0 0,-4 3 0 0,4 6 8 15,-3 1-8-15,3 5 0 0,0 0 8 0,-4-6-8 16,0 0 0-16,1 6 8 0,-1 0-8 0,-3 0 12 15,4 0-12-15,-1-6 12 0,1 12-12 0,-1-12 0 16,-3 6 0-16,4-6 0 0,-4 6 0 0,3 0 0 16,-3 0 0-16,4-6-11 0,3 6-1 0,-8-6-1 15,5 6 0-15,-4-3 0 0,7 3 1 0,-4 0 1 16,-3-3 0-16,7 3 0 0,0 0 1 0,0 0 0 16,0 0 0-16,0 0 0 15,0 0-24-15,0 0-5 0,0 0-1 0,0 0 0 16,0 0-44-16,11 6-10 0,-1 0-2 0,1 6-434 15,3-6-87-15</inkml:trace>
  <inkml:trace contextRef="#ctx0" brushRef="#br0" timeOffset="97407.291">20489 1475 1011 0,'0'0'22'0,"0"0"5"0,0 0 1 0,0 0 0 0,0 0-28 0,0 0 0 0,0 0 0 0,0 0 0 16,0 0 44-16,0 0 4 0,0 0 0 16,0 0 0-16,0 0-5 0,0 0-1 0,0 0 0 0,0 0 0 15,0 0-24-15,7 0-5 16,-3 6-1-16,3 0 0 0,-4 3 4 0,1 8 1 0,0-5 0 0,-1 0 0 15,1 8-1-15,-4-2 0 0,3 6 0 0,-3-4 0 16,4 10 0-16,-1-7-1 0,1 4 0 0,-1-4 0 16,1 4-24-16,-1 2-5 0,1 3-1 0,-1 4 0 15,1-10 15-15,3-2 0 0,-4-1 0 0,1 3 0 16,3-8 32-16,-3 0 10 0,-1-4 2 0,-3-2 0 16,4 0-20-16,-4 0-3 0,0 2-1 0,0-2 0 15,0-6-20-15,0 0 0 0,0 0 0 0,0 0 0 16,0 0 40-16,0-6 3 0,0 5 1 0,0 1 0 0,0-6-27 15,0 0-5-15,0 0 0 0,0 0-1 0,0 0-26 0,-4 0-5 16,4 0 0-16,-3-6-1 16,-4 1-11-16,7 5-1 15,-4-12-1-15,0 0 0 0,1 6 34 0,-1-3 0 0,1 4 0 0,3-7 0 16,-4 6-8-16,1-6 8 16,3 0 0-16,-4 6 0 0,4-2 0 0,0 8-8 0,0-6 8 0,0-6 0 0,0 12 0 0,0-12 0 15,0 0 0-15,0 1 0 0,0-4 0 0,0 3 0 16,-3-5 0-16,3-1 0 0,0 6 0 0,-4-2 0 15,1 2 0-15,-1 0 0 0,-3-9 37 0,4 4 2 16,-1-1 0-16,1 1 0 0,-5-10-23 0,5 4-5 16,-4-4-1-16,0 4 0 0,3-7-10 0,1-2 0 0,-4 2 0 15,3-8 0-15,1 6 0 0,-4 8 0 0,3 1 0 0,4 2 0 16,0-8-13-16,0 11 5 0,0-2 8 16,0 2-13-1,4 6-21-15,-4 0-4 0,0 4-1 0,3 5 0 0,-3 3 39 0,7 0 0 16,0 3 0-16,0 5 0 0,4-8-11 0,-1 12-7 0,-2 0-2 15,2-6 0-15,1 0 20 0,-1 6 0 0,4-4-8 16,-3 4 8-16,7 0 0 0,-4 0 0 16,0-1 0-16,4-2 0 0,-1 3 0 0,-3-6 0 0,0 6 0 0,0 5 0 15,-3-11 0-15,-4 0 0 0,0-3 0 0,0 3 0 16,-3 0 0-16,-4 0 0 0,0 5 0 0,0-11-10 31,0 0-27-31,-7 6-6 0,0 0-1 0,-7 0 0 0,-1 0-16 0,1-6-4 16,-3 6-1-16,-4 3 0 0,-1-4 25 0,1 1 4 0,0-6 2 15,0 0 0-15,3 0 34 0,-3 0 9 0,3 0 1 0,4 0 0 16,0 0 2-16,4 0 0 0,-1 0 0 0,4 0 0 0,0 0-12 16,7 0-14-16,-4-6 3 0,4 1-521 15</inkml:trace>
  <inkml:trace contextRef="#ctx0" brushRef="#br0" timeOffset="97985.983">20987 1525 997 0,'0'-12'21'0,"0"1"5"0,0-1 1 0,0 3 2 0,0-3-29 0,0-5 0 0,3 5 0 0,-3-6 0 16,0 4 72-16,0-4 8 0,0 0 1 0,0 4 1 15,0 2-33-15,-3-6-6 0,-1 6-2 0,1 1 0 16,-4 2-21-16,3-3-4 0,-3 6 0 0,-4 0-1 16,4 0-3-16,0 1 0 0,0-1 0 0,0 6 0 15,0 0-4-15,0 6 0 0,0-6-8 0,0 11 12 16,0-5-12-16,0 0 0 0,0 6 0 0,0 2-10 16,3 16 10-16,-3-4 8 0,0-2-8 0,4-1 11 15,-4-2 5-15,3-3 0 0,1 5 1 0,-5 4 0 16,8-4-1-16,-3-5 0 0,3 8 0 0,-4-14 0 15,1 0-6-15,3-1-2 0,0-2 0 0,0 3 0 16,0-12-8-16,0 0 0 0,3 6 0 0,-3-6 0 16,0 0 0-16,0 0 0 15,11 6 0-15,-11-6 0 0,11 0 0 0,-1-6 0 0,1 6 0 0,-1-12 0 16,-3 3 8-16,4-2-8 0,0-7 12 0,-4 6-4 16,0-5-8-16,0 2 0 0,0 3 0 0,-4 0-11 0,4 1 11 15,-3-4 8-15,-4 9-8 0,3 0 11 0,1 0-23 16,-4-6-4-16,0 7 0 0,0-1-1 0,0 6 6 0,0 0 2 15,0 0 0-15,-4-6 0 0,4 0 0 0,0 6 0 16,0 0 0-16,-3 6 0 16,-1 0-21-16,1 0-4 0,3 5-1 15,-4-5 0-15,4 6 35 0,0-6 0 0,0 3 0 0,0 8 0 0,4-11 0 0,-1 6 0 16,-3 0 0-16,4-3 0 0,-1 2 21 0,4 1 11 16,-3 0 3-16,0 0 0 0,3-7-25 15,0 1-10-15,-4 3 8 0,4 3-8 16,0-12-26-16,-7 0-10 0,7 6-3 0,4 0-423 0,-4 0-85 15</inkml:trace>
  <inkml:trace contextRef="#ctx0" brushRef="#br0" timeOffset="98459.693">21258 1187 507 0,'0'0'11'0,"0"0"2"0,-7 0 1 0,0 0 1 16,0-6-15-16,0 6 0 0,0 0 0 0,-3 6 0 0,2-6 69 0,1 0 11 16,7 0 3-16,-7 6 0 0,0 0-44 0,0-6-9 15,4 6-2-15,-4 5 0 0,0-5 1 0,3 6 0 16,1-9 0-16,-1 9 0 0,1 0 0 0,3-1 0 15,-4 1 0-15,0 0 0 0,4-3 2 0,0 8 0 16,0-5 0-16,0 0 0 0,0 0-16 0,0 8-3 16,0 4-1-16,0-4 0 0,0-2-11 0,4-1 0 15,-4 1 0-15,4-3 0 0,-1 2 37 0,-3-5 6 16,4 0 1-16,-1 0 0 0,1 2-22 0,-1-8-4 16,4 0-1-16,-3 0 0 0,-1 0-17 0,4-6 8 15,0 12-8-15,0-12 0 0,-7 0 0 0,7 6 0 0,4-1 0 16,-11-5 0-16,0 0 0 0,0 0-11 0,0 0 0 0,0 0 0 15,11 0 2-15,-4 0 0 0,3 6 0 0,-10-6 0 16,11 0 9-16,-4 9-8 0,0-3 8 0,-4 6-8 16,1-6 8-16,0 5 0 0,-4 1 0 0,0 3-8 15,-4 3 8-15,0-7 0 0,-3 1 0 0,4 9-8 16,-4-10-1-16,0 7 0 0,-4 0 0 0,4-7 0 16,0-2-41-16,0 3-8 15,-11 6-2-15,1-12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2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A777-6DBB-4D8A-9DFA-143237AC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108D1-162F-432D-B21B-03F0711F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839" y="157083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627CF7-EAE8-45A7-9CD8-7199209EC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752" y="2061242"/>
            <a:ext cx="5574590" cy="41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3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0F805-DA30-4246-9927-01BFB7F4D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5E799-B890-43F0-B2AC-6072EEAD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93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 Martin Luther King.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D7EA-C900-49DD-950C-3361799C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A5457-986D-4F60-9205-09CCD311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utilise le conditionnel du passé.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8A4EFC9-9A21-40AD-85EA-13333CA61650}"/>
                  </a:ext>
                </a:extLst>
              </p14:cNvPr>
              <p14:cNvContentPartPr/>
              <p14:nvPr/>
            </p14:nvContentPartPr>
            <p14:xfrm>
              <a:off x="1303200" y="425160"/>
              <a:ext cx="7602480" cy="790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8A4EFC9-9A21-40AD-85EA-13333CA616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3840" y="415800"/>
                <a:ext cx="7621200" cy="80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533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A451E-6F3C-4B0B-BFFE-5C18D9F6F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3B3F-40A8-4E30-B94A-0BE9181B7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8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BF66-6581-4C18-9396-E97298C37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quinze</a:t>
            </a:r>
            <a:r>
              <a:rPr lang="en-US" sz="2800" b="1" dirty="0"/>
              <a:t> </a:t>
            </a:r>
            <a:r>
              <a:rPr lang="en-US" sz="2800" b="1" dirty="0" err="1"/>
              <a:t>janvier</a:t>
            </a:r>
            <a:r>
              <a:rPr lang="en-US" sz="2800" b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l’anniversaire</a:t>
            </a:r>
            <a:r>
              <a:rPr lang="en-US" sz="2800" b="1" dirty="0"/>
              <a:t> de la </a:t>
            </a:r>
            <a:r>
              <a:rPr lang="en-US" sz="2800" b="1" dirty="0" err="1"/>
              <a:t>parution</a:t>
            </a:r>
            <a:r>
              <a:rPr lang="en-US" sz="2800" b="1" dirty="0"/>
              <a:t>, </a:t>
            </a:r>
            <a:r>
              <a:rPr lang="en-US" sz="2800" b="1" dirty="0" err="1"/>
              <a:t>en</a:t>
            </a:r>
            <a:r>
              <a:rPr lang="en-US" sz="2800" b="1" dirty="0"/>
              <a:t> 1826, de la première edition du journal </a:t>
            </a:r>
            <a:r>
              <a:rPr lang="en-US" sz="2800" b="1" i="1" dirty="0"/>
              <a:t>Le Figaro.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EF3294-9ADF-4B2A-B5B3-F396A9FD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Sans la liberté de blâmer, il n'est point d'éloge flatteur.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B96695-0174-4B3C-A653-390B72F3A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0722" y="1793365"/>
            <a:ext cx="2276061" cy="357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5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CF1A-B754-4F2B-B66C-3EAB9BB6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Forte" panose="03060902040502070203" pitchFamily="66" charset="0"/>
              </a:rPr>
              <a:t>…et </a:t>
            </a:r>
            <a:r>
              <a:rPr lang="en-US" b="1" dirty="0" err="1">
                <a:latin typeface="Forte" panose="03060902040502070203" pitchFamily="66" charset="0"/>
              </a:rPr>
              <a:t>maintenant</a:t>
            </a:r>
            <a:r>
              <a:rPr lang="en-US" b="1" dirty="0">
                <a:latin typeface="Forte" panose="03060902040502070203" pitchFamily="66" charset="0"/>
              </a:rPr>
              <a:t>, </a:t>
            </a:r>
            <a:r>
              <a:rPr lang="en-US" b="1" dirty="0" err="1">
                <a:latin typeface="Forte" panose="03060902040502070203" pitchFamily="66" charset="0"/>
              </a:rPr>
              <a:t>notre</a:t>
            </a:r>
            <a:r>
              <a:rPr lang="en-US" b="1" dirty="0">
                <a:latin typeface="Forte" panose="03060902040502070203" pitchFamily="66" charset="0"/>
              </a:rPr>
              <a:t> </a:t>
            </a:r>
            <a:r>
              <a:rPr lang="en-US" b="1" dirty="0" err="1">
                <a:latin typeface="Forte" panose="03060902040502070203" pitchFamily="66" charset="0"/>
              </a:rPr>
              <a:t>vedette</a:t>
            </a:r>
            <a:r>
              <a:rPr lang="en-US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F99267-C01C-4462-94AF-E403C08DC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2876" y="1878691"/>
            <a:ext cx="4899316" cy="44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8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CF1A-B754-4F2B-B66C-3EAB9BB6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Forte" panose="03060902040502070203" pitchFamily="66" charset="0"/>
              </a:rPr>
              <a:t>…et </a:t>
            </a:r>
            <a:r>
              <a:rPr lang="en-US" b="1" dirty="0" err="1">
                <a:latin typeface="Forte" panose="03060902040502070203" pitchFamily="66" charset="0"/>
              </a:rPr>
              <a:t>maintenant</a:t>
            </a:r>
            <a:r>
              <a:rPr lang="en-US" b="1" dirty="0">
                <a:latin typeface="Forte" panose="03060902040502070203" pitchFamily="66" charset="0"/>
              </a:rPr>
              <a:t>, </a:t>
            </a:r>
            <a:r>
              <a:rPr lang="en-US" b="1" dirty="0" err="1">
                <a:latin typeface="Forte" panose="03060902040502070203" pitchFamily="66" charset="0"/>
              </a:rPr>
              <a:t>notre</a:t>
            </a:r>
            <a:r>
              <a:rPr lang="en-US" b="1" dirty="0">
                <a:latin typeface="Forte" panose="03060902040502070203" pitchFamily="66" charset="0"/>
              </a:rPr>
              <a:t> </a:t>
            </a:r>
            <a:r>
              <a:rPr lang="en-US" b="1" dirty="0" err="1">
                <a:latin typeface="Forte" panose="03060902040502070203" pitchFamily="66" charset="0"/>
              </a:rPr>
              <a:t>vedette</a:t>
            </a:r>
            <a:r>
              <a:rPr lang="en-US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F99267-C01C-4462-94AF-E403C08DC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2876" y="1878691"/>
            <a:ext cx="4899316" cy="44823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0E8325-BE17-4868-A314-8F7A066A3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6677" y="3629298"/>
            <a:ext cx="1074419" cy="161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86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Misérables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qui </a:t>
            </a:r>
            <a:r>
              <a:rPr lang="en-US" dirty="0" err="1"/>
              <a:t>s’est</a:t>
            </a:r>
            <a:r>
              <a:rPr lang="en-US" dirty="0"/>
              <a:t> passé?</a:t>
            </a:r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36240</TotalTime>
  <Words>113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Forte</vt:lpstr>
      <vt:lpstr>Office Theme</vt:lpstr>
      <vt:lpstr>Bonjour!</vt:lpstr>
      <vt:lpstr>PowerPoint Presentation</vt:lpstr>
      <vt:lpstr>Bonjour!</vt:lpstr>
      <vt:lpstr>PowerPoint Presentation</vt:lpstr>
      <vt:lpstr>Le quinze janvier est l’anniversaire de la parution, en 1826, de la première edition du journal Le Figaro.</vt:lpstr>
      <vt:lpstr>…et maintenant, notre vedette du jour…</vt:lpstr>
      <vt:lpstr>…et maintenant, notre vedette du jour…</vt:lpstr>
      <vt:lpstr>Les Misérables</vt:lpstr>
      <vt:lpstr>PowerPoint Presentation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394</cp:revision>
  <dcterms:created xsi:type="dcterms:W3CDTF">2016-10-03T16:25:09Z</dcterms:created>
  <dcterms:modified xsi:type="dcterms:W3CDTF">2025-01-17T16:50:08Z</dcterms:modified>
</cp:coreProperties>
</file>