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6" r:id="rId2"/>
    <p:sldId id="357" r:id="rId3"/>
    <p:sldId id="331" r:id="rId4"/>
    <p:sldId id="379" r:id="rId5"/>
    <p:sldId id="373" r:id="rId6"/>
    <p:sldId id="383" r:id="rId7"/>
    <p:sldId id="385" r:id="rId8"/>
    <p:sldId id="387" r:id="rId9"/>
    <p:sldId id="388" r:id="rId10"/>
    <p:sldId id="384" r:id="rId11"/>
    <p:sldId id="35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19T17:12:16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493 222 10696 0 0,'0'0'224'0'0,"0"0"48"0"0,0 0-272 0 0,0 0 0 0 0,0 0 0 0 0,0 0 0 0 0,0 0 464 0 0,-4 7 40 0 0,4-7 8 0 0,0 0 0 0 0,0 0-1640 0 0,0 0-328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5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 et un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1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30345-C114-4567-8D53-53BC3707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AEF4-C52A-499F-80DD-26BF3AB2C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357625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Si vous étiez Victor Hugo, que serait la première phrase du chapitre suivant du roman? 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DC6A1BF2-E7FE-46EF-A871-40D1747BC7F5}"/>
                  </a:ext>
                </a:extLst>
              </p14:cNvPr>
              <p14:cNvContentPartPr/>
              <p14:nvPr/>
            </p14:nvContentPartPr>
            <p14:xfrm>
              <a:off x="7481849" y="5487989"/>
              <a:ext cx="1800" cy="2880"/>
            </p14:xfrm>
          </p:contentPart>
        </mc:Choice>
        <mc:Fallback xmlns=""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DC6A1BF2-E7FE-46EF-A871-40D1747BC7F5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7296826" y="5399078"/>
                <a:ext cx="208767" cy="36682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les trois choses les plus </a:t>
            </a:r>
            <a:r>
              <a:rPr lang="en-US" dirty="0" err="1"/>
              <a:t>amusantes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fait </a:t>
            </a:r>
            <a:r>
              <a:rPr lang="en-US" dirty="0" err="1"/>
              <a:t>depuis</a:t>
            </a:r>
            <a:r>
              <a:rPr lang="en-US" dirty="0"/>
              <a:t> le commencement de 2025?</a:t>
            </a:r>
          </a:p>
        </p:txBody>
      </p:sp>
    </p:spTree>
    <p:extLst>
      <p:ext uri="{BB962C8B-B14F-4D97-AF65-F5344CB8AC3E}">
        <p14:creationId xmlns:p14="http://schemas.microsoft.com/office/powerpoint/2010/main" val="245804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</a:t>
            </a:r>
            <a:r>
              <a:rPr lang="fr-FR"/>
              <a:t>le vingt et un </a:t>
            </a:r>
            <a:r>
              <a:rPr lang="fr-FR" dirty="0"/>
              <a:t>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Il y a deux caps </a:t>
            </a:r>
            <a:r>
              <a:rPr lang="en-US" sz="2800" b="1" dirty="0" err="1"/>
              <a:t>européen</a:t>
            </a:r>
            <a:r>
              <a:rPr lang="en-US" sz="2800" b="1" dirty="0"/>
              <a:t> qui </a:t>
            </a:r>
            <a:r>
              <a:rPr lang="en-US" sz="2800" b="1" dirty="0" err="1"/>
              <a:t>s’appellent</a:t>
            </a:r>
            <a:r>
              <a:rPr lang="en-US" sz="2800" b="1" dirty="0"/>
              <a:t> “Finisterre”. Un </a:t>
            </a:r>
            <a:r>
              <a:rPr lang="en-US" sz="2800" b="1" dirty="0" err="1"/>
              <a:t>en</a:t>
            </a:r>
            <a:r>
              <a:rPr lang="en-US" sz="2800" b="1" dirty="0"/>
              <a:t> France et </a:t>
            </a:r>
            <a:r>
              <a:rPr lang="en-US" sz="2800" b="1" dirty="0" err="1"/>
              <a:t>l’autre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</a:t>
            </a:r>
            <a:r>
              <a:rPr lang="en-US" sz="2800" b="1" dirty="0" err="1"/>
              <a:t>Espagne</a:t>
            </a:r>
            <a:r>
              <a:rPr lang="en-US" sz="2800" b="1" dirty="0"/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73CFF0-929D-44E9-98AA-DB827AC278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6609" y="1812035"/>
            <a:ext cx="8433827" cy="47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76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1CF1A-B754-4F2B-B66C-3EAB9BB6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Forte" panose="03060902040502070203" pitchFamily="66" charset="0"/>
              </a:rPr>
              <a:t>notre</a:t>
            </a:r>
            <a:r>
              <a:rPr lang="en-US" b="1" dirty="0">
                <a:latin typeface="Forte" panose="03060902040502070203" pitchFamily="66" charset="0"/>
              </a:rPr>
              <a:t> </a:t>
            </a:r>
            <a:r>
              <a:rPr lang="en-US" b="1" dirty="0" err="1">
                <a:latin typeface="Forte" panose="03060902040502070203" pitchFamily="66" charset="0"/>
              </a:rPr>
              <a:t>vedette</a:t>
            </a:r>
            <a:r>
              <a:rPr lang="en-US" b="1" dirty="0">
                <a:latin typeface="Forte" panose="03060902040502070203" pitchFamily="66" charset="0"/>
              </a:rPr>
              <a:t> de </a:t>
            </a:r>
            <a:r>
              <a:rPr lang="en-US" b="1" dirty="0" err="1">
                <a:latin typeface="Forte" panose="03060902040502070203" pitchFamily="66" charset="0"/>
              </a:rPr>
              <a:t>vendredi</a:t>
            </a:r>
            <a:r>
              <a:rPr lang="en-US" b="1">
                <a:latin typeface="Forte" panose="03060902040502070203" pitchFamily="66" charset="0"/>
              </a:rPr>
              <a:t> sera…</a:t>
            </a:r>
            <a:endParaRPr lang="en-US" b="1" dirty="0">
              <a:latin typeface="Forte" panose="03060902040502070203" pitchFamily="66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F99267-C01C-4462-94AF-E403C08DC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2876" y="1878691"/>
            <a:ext cx="4899316" cy="448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85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5038" y="2057400"/>
            <a:ext cx="5501185" cy="399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10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9FC30-3EA9-4558-989C-766C2A6FC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DA5FC6A-BBD6-49C9-93CB-F84B2E1823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0279" y="2094164"/>
            <a:ext cx="5277892" cy="376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53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8439D-F33F-45B4-90EB-D7658DF76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83DC249-6BA4-40D4-B48B-7F7A195B69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8917" y="2190907"/>
            <a:ext cx="3562851" cy="357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34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26E8-CA50-4000-BA46-E4A1D79B0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15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bon </a:t>
            </a:r>
            <a:r>
              <a:rPr lang="en-US" sz="2800" b="1" dirty="0" err="1"/>
              <a:t>anniversaire</a:t>
            </a:r>
            <a:r>
              <a:rPr lang="en-US" sz="2800" b="1" dirty="0"/>
              <a:t> (</a:t>
            </a:r>
            <a:r>
              <a:rPr lang="en-US" sz="2800" b="1" dirty="0" err="1"/>
              <a:t>demain</a:t>
            </a:r>
            <a:r>
              <a:rPr lang="en-US" sz="2800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95783-8734-48C7-8A29-63ECE627A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4249"/>
            <a:ext cx="10515600" cy="5032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(</a:t>
            </a:r>
            <a:r>
              <a:rPr lang="en-US" dirty="0" err="1"/>
              <a:t>demain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(</a:t>
            </a:r>
            <a:r>
              <a:rPr lang="en-US" dirty="0" err="1"/>
              <a:t>demain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(</a:t>
            </a:r>
            <a:r>
              <a:rPr lang="en-US" dirty="0" err="1"/>
              <a:t>demain</a:t>
            </a:r>
            <a:r>
              <a:rPr lang="en-US" dirty="0"/>
              <a:t>) </a:t>
            </a:r>
            <a:r>
              <a:rPr lang="en-US" dirty="0" err="1"/>
              <a:t>chère</a:t>
            </a:r>
            <a:r>
              <a:rPr lang="en-US" dirty="0"/>
              <a:t> Morgan</a:t>
            </a:r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(</a:t>
            </a:r>
            <a:r>
              <a:rPr lang="en-US" dirty="0" err="1"/>
              <a:t>demain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E6925A-5CE4-4472-962E-973E788BB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3599" y="1265732"/>
            <a:ext cx="1905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41184</TotalTime>
  <Words>116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Forte</vt:lpstr>
      <vt:lpstr>Office Theme</vt:lpstr>
      <vt:lpstr>Bonjour!</vt:lpstr>
      <vt:lpstr> Travail de cloche </vt:lpstr>
      <vt:lpstr>Bonjour!</vt:lpstr>
      <vt:lpstr>Il y a deux caps européen qui s’appellent “Finisterre”. Un en France et l’autre en Espagne.</vt:lpstr>
      <vt:lpstr>notre vedette de vendredi sera…</vt:lpstr>
      <vt:lpstr>PowerPoint Presentation</vt:lpstr>
      <vt:lpstr>PowerPoint Presentation</vt:lpstr>
      <vt:lpstr>PowerPoint Presentation</vt:lpstr>
      <vt:lpstr>bon anniversaire (demain)</vt:lpstr>
      <vt:lpstr>PowerPoint Presentation</vt:lpstr>
      <vt:lpstr> 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419</cp:revision>
  <dcterms:created xsi:type="dcterms:W3CDTF">2016-10-03T16:25:09Z</dcterms:created>
  <dcterms:modified xsi:type="dcterms:W3CDTF">2025-01-21T18:15:04Z</dcterms:modified>
</cp:coreProperties>
</file>