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357" r:id="rId3"/>
    <p:sldId id="331" r:id="rId4"/>
    <p:sldId id="379" r:id="rId5"/>
    <p:sldId id="397" r:id="rId6"/>
    <p:sldId id="398" r:id="rId7"/>
    <p:sldId id="399" r:id="rId8"/>
    <p:sldId id="400" r:id="rId9"/>
    <p:sldId id="390" r:id="rId10"/>
    <p:sldId id="401" r:id="rId11"/>
    <p:sldId id="385" r:id="rId12"/>
    <p:sldId id="396" r:id="rId13"/>
    <p:sldId id="386" r:id="rId14"/>
    <p:sldId id="393" r:id="rId15"/>
    <p:sldId id="394" r:id="rId16"/>
    <p:sldId id="383" r:id="rId17"/>
    <p:sldId id="368" r:id="rId18"/>
    <p:sldId id="391" r:id="rId19"/>
    <p:sldId id="392" r:id="rId20"/>
    <p:sldId id="402" r:id="rId21"/>
    <p:sldId id="384" r:id="rId22"/>
    <p:sldId id="35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6T18:55:43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4734 10470 759 0,'0'0'16'0,"0"-9"4"0,4-3 1 0,-1-4 1 0,1 0-22 0,3-6 0 0,0 3 0 0,-4 4 0 16,8-4 8-16,-4 3-8 0,-3 7 8 0,-1-1-8 15,1 4 0-15,-1 3 8 0,-3 3-8 0,0 0 0 16,0 0 26-16,4 6 1 0,-1-3 0 0,-3 7 0 16,4-1 6-16,-4 1 2 0,-4 12 0 0,4-7 0 0,0 7-22 0,-3-3-4 15,3 0-1-15,0 0 0 0,-4-4-8 0,4-2 0 16,-3-4 0-16,3 1-11 0,0-10-5 0,0 0 0 16,0 0-1-16,0 0 0 0,0-10-5 0,-4-2-1 15,-3-7 0-15,4-6 0 16,-1 9-7-16,-7-3-2 0,8 1 0 0,-4-1 0 0,0 3 64 0,3 7 13 15,-3-1 3-15,4 1 0 0,-4 6 6 0,3-4 2 16,-3 7 0-16,7 0 0 0,-7 7-42 0,7-7-14 16,0 0 9-16,0 0-9 0,-3 0 0 0,3 0 0 15,0 0 0-15,0 0 0 0,0 0 0 0,0 0 0 0,0 0 0 16,0 0 0 0,3-7-30-16,1 7 2 0,3-3 0 0,-4 0 0 0,4-3 7 0,0 3 1 0,-3 0 1 0,-1 3 0 15,-3 0 19-15,0 0 0 0,7-4 0 0,-7 4 0 16,4 4 32-16,3-1 3 0,-4 0 1 0,5 3 0 15,-1 0-4-15,-4 1 0 0,1 2 0 0,-1 0 0 16,1 1-8-16,-1-7-3 0,1 3 0 0,3-3 0 16,3 1-13-16,1-8-8 0,3 1 8 0,0-3-8 15,0-3 9-15,0-1-9 0,4 1 12 0,0-1-12 16,-4 1 13-16,0-4-4 0,4 1-1 0,-4-1 0 16,3 7 8-16,-3 0 2 0,4 0 0 0,-4-1 0 15,0 4 18-15,0 0 3 0,1 0 1 0,-1 3 0 16,0-6-32-16,0 6-8 0,4 0 0 0,-1 0 0 15,-3-4 0-15,0 4 0 0,4 0 0 0,0 4 0 16,-4-4 0-16,3 0 0 0,1 0 0 0,-4 0 0 16,0 0-8-16,0 6-4 0,4-3 0 0,-4 0 0 15,0 0 12-15,0 4 16 0,-3-4-4 0,3 0-1 0,0 0 1 16,-3-3 0-16,3-3 0 0,3 0 0 0,-2 3-1 16,-1-3 0-16,3 3 0 0,1 0 0 0,0-4-11 0,-4 4 8 15,0 4-8-15,3-4 8 0,1 3-8 0,-4 0 0 16,0 3 0-16,4-3-11 0,-4 4 11 0,-3-4 0 15,-1 3 0-15,4-3-8 0,0 0 8 0,-3 3 0 16,3-2 0-16,-3 2 0 0,-4-3 0 0,3 0 0 16,1 3 0-16,0-6 0 0,-4 7 9 0,3-4-9 15,1 3 12-15,-1-3-12 0,-3-3 8 0,0 6-8 16,4-6 0-16,0 0 0 0,-4 0 10 0,3-6-10 16,1 6 8-16,-1-3-8 0,5-3 0 0,-8 3 0 15,3 3 0-15,1-7 0 0,-1 1 0 0,1 3 0 0,3 0 0 16,-3 0 0-16,-1 0 0 0,-3 3 0 0,4-4 0 0,-1 4 0 15,-3 0 0-15,1 0 0 0,-1 4 0 0,3-1 0 16,-3 0 0-16,4 0 0 0,-1 0 0 0,-3 0 0 16,1 0 0-16,2 4 0 0,1-4 0 0,-4 3 0 15,3-3 0-15,4 7 0 0,-3-4 0 0,-4-3 0 16,0 6 0-16,4-2 0 0,-1-1 0 0,1 0 0 16,-1-3 0-16,1 4 0 0,0-4 0 0,-1 0 0 15,-3 0 0-15,7 0 0 0,-3 3 0 0,-4-6 0 16,0 0 0-16,4 4 0 0,-4-4 0 0,3 3 0 15,1-3 0-15,-1 3 0 0,-2-3 0 0,2 3 0 16,1-3 0-16,-1 3 0 0,-3 0 0 0,7 0 0 16,-10-3 0-16,7 4 0 0,-4-1 10 0,0 0-10 15,-4 6 10-15,4 1-10 0,0-1 8 0,-3-3-8 0,3 4 0 16,0-4 0-16,0 3 0 0,0-2 0 0,0-1-8 16,0-3-8-16,4 3 0 0,-4 1-1 0,3-1-5 15,1-3-1-15,-7 0 0 0,3-3 0 0,0-3 23 0,0 3 0 16,-4-3 10-16,4 0-10 0,-3-4 25 0,3 4-1 15,-4 0-1-15,-3 3 0 0,0 0 9 0,7-3 1 16,-3-6 1-16,3 6 0 0,0 3-22 0,0 3-4 16,-3-6 0-16,3 3-8 0,3 0 0 0,1 0 0 15,-4 0-12-15,0 0 3 0,0 0 9 0,4 0 8 16,-4 0-8-16,3 0 11 0,4 0-19 0,-3 0-4 16,0 0-1-16,-1-4 0 0,1 4 13 0,-1 0 0 15,1-3 12-15,-4 3-12 0,0-3 8 0,0 3-8 0,0 0 0 16,0-3 0-16,-7 3 13 0,0 0-4 0,0 0-1 15,7 0 0-15,0 0 3 0,-7 0 0 0,7-3 0 0,-7 3 0 16,7 0-2-16,0 0 0 0,0-3 0 0,1-4 0 16,-5 4 0-16,4-3 0 0,0-3 0 0,0-1 0 15,0 1 1-15,7 6 0 0,-10-7 0 0,3 4 0 16,4 0-10-16,-4-1 8 0,0 4-8 0,0-3 8 16,3 3-8-16,-6 0 0 0,3 0 9 0,0 3-9 15,-4 0 9-15,5 0-9 0,-8 0 12 0,3 0-12 16,4 3 9-16,-3 0-9 0,-4-3 0 0,7 3 9 15,-4 0-9-15,4-3 0 0,0 0 0 0,0 3 0 16,-3-3-18-16,3-3 4 0,-3 0 1 0,3 0 0 16,0 0 4-16,0 0 1 0,0-4 0 0,0 1 0 15,-4 3 8-15,4-3-8 0,-3 6 8 0,-4 0-8 16,7-3 8-16,-7 3 0 0,0 0 0 0,3 3 0 16,-3-3 0-16,0 0 0 0,8 3 0 0,-5 0-8 0,-3 6 8 0,4-2 0 15,-4 2-9-15,3 0 9 0,-3 1 0 0,4-1-11 16,-1 1 11-16,1-1-8 0,3 1-5 15,3-1-1-15,-6-6 0 0,3 6 0 16,4-2-27-16,-4-1-6 0,3 0-1 0,1 1 0 16,3-4-14-16,-7-3-3 0,3 0-1 0,1 0 0 15,-4 0 32-15,0 0 6 0,0 0 2 0,-7 0-382 16,4-3-76-16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6T18:59:03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10079 8668 763 0,'-11'0'32'0,"4"0"-32"0,0 0 74 0,7 0 8 16,-3 6 2-16,3-6 0 0,0 0-44 0,0 0-8 16,0 0-1-16,0 0-1 15,0 0-63-15,0 0-13 0,0 0-2 0,0-6-1 16,7-4-59-16,0 1-12 0,0-1-3 0,3-2 0 15,-3-1 24-15,4 1 5 0,0 2 1 0,-1 1 0 16,-3-1 103-16,0 1 21 0,0 0 4 0,-3 2 1 0,-1 1 63 0,-3 6 13 16,0 0 2-16,0 0 1 0,0 0-37 0,0 0-7 15,0 0-2-15,0 0 0 0,7 0-9 0,-7 0-3 16,11 0 0-16,-4 6 0 0,4-6-20 0,3 0-4 16,0-6-1-16,4-3 0 15,3-1-4-15,3-2-2 0,5-7 0 0,2 0 0 0,5-3-16 0,-5 0-10 0,5 0 12 16,-1 0-12-16,0 0 0 0,1 7 0 0,-1-1 0 0,0 7 0 15,0-1-9-15,1 7-9 0,-5 6-2 0,5 4 0 32,-5-1-20-32,-2 6-5 0,-1 4-1 0,-3 0 0 15,-1 2-16-15,1 8-3 0,-4-1-1 0,0-3 0 0,-3-4 43 0,0-2 9 0,-1 3 2 16,1-3 0-16,-1-7 72 0,1-6 14 0,3 3 3 0,0-6 1 16,1 0-11-16,-1-6-3 0,7 3 0 0,-3-6 0 15,6 2-51-15,-2-2-13 0,-1-1 0 0,4 7 0 31,-1-3-53-31,-2 6-14 0,2-3-2 0</inkml:trace>
  <inkml:trace contextRef="#ctx0" brushRef="#br0" timeOffset="699.848">10241 8031 975 0,'-7'3'20'0,"-3"3"6"0,2 1-26 0,1-1 0 0,4 0 0 0,-1 4 0 15,4-10 10-15,-3 12-10 0,3 1 12 0,-4 2-12 0,1 4 0 0,-1 0 0 16,4 3 0-16,-3-3 0 0,3-4 0 0,0 4 0 16,-4 0 0-16,1-6 0 0,-1 5 42 0,1-2 2 15,-1 0 0-15,-3-4 0 0,0 1 16 0,0-1 3 16,3-2 1-16,-3-1 0 0,0 1-32 0,-3-4-7 15,-1-3-1-15,4 6 0 0,-4-9-24 0,8 10-14 16,3-10 2-16,-7 0 0 0,7 0-10 0,-7 9-2 16,0-2 0-16,3-1 0 0,1 0 12 0,-1 4 1 15,1 2 1-15,-1 1 0 0,1 2 10 0,-1 1-8 16,1-4 8-16,3 7-8 0,0-9 8 0,0 9 0 16,0-4 0-16,0 1 0 0,0 3 0 0,0-4 0 0,3-2 0 15,1 3 0-15,-1-4 15 0,1-2 1 0,-1-1 1 16,4-3 0-16,0 0 7 0,0 1 2 0,0-4 0 0,4 0 0 15,0 0-13-15,-4-3-2 0,3 3-1 0,1-3 0 16,-1-3-10-16,1 0 0 0,-4 3 0 0,4-3 0 31,-1 3-39-31,1 3-9 0,-1 0-3 0,1 3 0 16,3 1-21-16,-3 2-5 0,-1 1-1 0,-3 2 0 16,0 4 11-16,0-1 3 0,0-2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0T17:24:07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16690 7376 957 0,'-14'0'20'0,"7"0"5"0,-7-3 1 0,0 6 2 0,-1-3-28 0,-2 0 0 0,-4 0 0 0,3 0 0 31,0 0-115-31,-3 6-29 0,4-3-5 0</inkml:trace>
  <inkml:trace contextRef="#ctx0" brushRef="#br0" timeOffset="121.493">16390 7401 388 0,'-11'0'8'0,"11"0"3"0,-7 0 0 0,-3 0 0 0,10 0-11 0,-7 0 0 0,7 0 0 0,-7-3-171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9T19:22:21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15356 6876 806 0,'0'0'17'0,"0"0"4"0,0 0 1 0,0 0 2 0,0 0-24 0,0 0 0 0,0 0 0 0,0 0 0 16,0 0 25-16,0 0 1 0,0-6 0 0,0 6 0 15,0-6-42-15,0 6-8 16,0 0-1-16,0 0-1 0,0 0 72 0,4-6 14 0,-1 0 4 0,-3 6 0 15,0 0-52-15,0 0-12 0,0 0 0 0,0 0 0 16,4 0 0-16,-4 6 0 0,0 6 0 0,0-12 0 0,0 0-11 0,0 6-5 16,0 0 0-16,0 6-1 15,0-4 27-15,0-2 6 0,4 6 0 0,-4-12 1 0,0 0-17 0,0 6 0 16,0-6 0-16,0 0 0 0,0 0 0 0,0 0 0 16,0 0 0-16,0 0 0 15,0 0 0-15,0 0 0 0,7 6 0 0,-7-6 0 16,3 0 48-16,1-6 5 0,-1 6 2 0,1-6 0 0,-1 6-38 0,-3-12-7 15,4 3-2-15,-1 1 0 0,1 5-8 0,-4-3 0 16,0 0 0-16,0 0 0 0,3 0 0 0,-3 6 0 16,0-6 0-16,0 6 0 0,0 0 0 0,0 0 0 15,0 0 0-15,0 0 0 0,-3-6 0 0,3 6 0 0,0 0 0 0,0 0 0 16,0 0 0-16,-4 6 0 16,-3 6 0-16,0-6 0 0,0 6 0 0,4-1 0 15,-4-2 0-15,3 9 0 0,-3-6 0 0,3-6 0 0,4 2 0 0,-3 4 0 16,3-12 0-16,0 6-9 0,-4 0 0 0,4 6 0 15,0-12 9-15,0 0 12 0,0 0-2 0,7-6-1 16,0 6 44-16,1-6 9 0,-5-3 2 0,4-3 0 16,-3 6-52-16,3-5-12 0,-4 5 0 0,4-6 0 15,0-3 0-15,-3 6 0 0,-1 1 0 0,-3 2 0 16,4-6-48-16,-1 0-13 16,-3 12-3-16,0 0 0 0,0 0 52 0,0 0 12 0,0 0 0 0,0 0 0 15,-7 0-105-15,0 6-19 16,0 0-3-16,0-6-1 0,-3 6 103 0,3-6 25 0,-4 0 0 15,0 6 0-15,4 0 0 0,0 0 0 0,0 8 0 0,0 4 0 16,4-12 0-16,-1 6 0 0,1-7 0 16,3 1 0-16,-4 6-20 0,4-12 2 0,0 0 0 0,0 0 0 15,0 0 29-15,0 0 5 0,0 0 2 0,0 0 0 0,7 0 17 16,-3-3 3-16,3 3 1 0,0-3 0 16,-4-3-39-16,1 0 0 0,3 6 0 0,-4-5 0 0,4-7 0 0,-3 12 0 15,-4 0 0-15,4-6 8 0,-1 0 0 0,-3 6 0 16,4-6 0-16,-4 6 0 0,3-9 7 0,-3 9 1 15,0 0 1-15,0 0 0 0,0 0-17 0,0 0 0 16,0 0 0-16,0 0 0 0,0 0 55 0,0 0 7 16,0 0 2-16,0 0 0 0,0 0-52 0,0 0-12 15,0 0 0-15,0 0 0 0,0 0 0 0,0 0 0 16,0 0 0-16,0 0 0 0,0 0 54 0,0 0 8 16,0 0 2-16,0 0 0 0,0 0-52 0,0 0-12 0,0 0 0 0,0 0 0 15,0 0 34-15,0 0 4 0,0 0 1 0,0 0 0 16,0 0-11-16,0 0-3 0,0 0 0 0,0 0 0 15,0 0-25-15,0 0 0 16,0 0 0-16,0 0 0 0,-7-3 0 0,0 3 0 16,7 0 0-16,0 0 0 0,-7 3 0 0,7-3 0 15,-7 3 0-15,7-3 0 0,-7 6 0 0,0 0 0 0,7-6 0 0,-7 6 0 16,3 0 0-16,4-6 0 16,-3 6 0-16,-1 5 0 0,4-11 0 0,-3 6 0 0,3-6 0 0,0 0 0 15,0 0 0-15,0 0 0 0,-4 12 0 0,4-12 0 16,0 0 0-16,0 0 0 0,0 0 0 0,0 0 0 15,0 0 22-15,0 0-1 0,0 0 0 0,0 0 0 16,0 0-9-16,0 0-3 0,0 0 0 0,0 0 0 16,4-3-9-16,-1 0 0 0,1 3 0 0,-1-6 0 15,1 3-22-15,-1 3-6 0,4-3-2 16,-3 3 0-16,3-5 30 0,-4 5 0 0,-3 0 0 0,0 0 0 0,4 0 0 0,-4 0 0 16,3-6 0-16,1 6 0 0,0-6 0 0,-4 6 0 15,0 0 0-15,3-6 0 0,-3 0 22 0,0 6 10 16,0 0 3-16,0 0 0 0,0 0-22 0,0 0-4 15,0 0-1-15,0 0 0 0,0 0 2 0,-3 6 0 16,-1 0 0-16,-3 0 0 0,7-6-2 0,-4 11 0 16,-3 1 0-16,0-3 0 0,4 3-8 0,-4-6 0 15,7-6 0-15,0 0 8 0,0 0-8 0,0 0 10 16,0 0-10-16,0 0 10 0,0 0-10 0,0 0-14 16,0 0 3-16,0 0 1 15,0 0-50-15,0 0-11 0,0 0-1 0,0 0-458 16,3-6-91-16</inkml:trace>
  <inkml:trace contextRef="#ctx0" brushRef="#br0" timeOffset="1677.647">15949 6550 802 0,'-7'-6'17'0,"3"0"4"0,4 0 1 0,0 6 2 0,0 0-24 0,0 0 0 0,-3-6 0 0,3 6 0 16,0 0 56-16,0 0 8 0,0 0 0 0,0 0 1 0,-4-3-1 0,4 3 0 15,0 0 0-15,0 0 0 0,0 0-51 0,-7 3-13 16,4 3 0-16,-1 6 0 0,4-6 0 0,-3 5 0 15,-1-5 0-15,1 0 0 0,-1 0 54 0,4 6 8 16,0-3 2-16,-3 2 0 0,3-5-52 0,0 6-12 16,0 0 0-16,0 8 0 0,0 4 0 0,0-7 0 15,0-2 0-15,0 9 0 0,0-13 25 16,0 1 3-16,-4 6 0 0,4-3 0 16,0-4-45-16,0 4-9 0,0 0-2 0,0-1 0 0,0-8 28 15,0 6 0-15,0 0 0 0,-3-6 0 0,-1 0 0 0,4-1 0 16,0 4 0-16,0 3 0 0,0-12 24 0,0 6 9 15,0 0 3-15,0-6 0 0,0 0-20 0,0 0-4 16,0 0-1-16,0 0 0 0,0 0 13 0,0 0 4 0,0 0 0 0,0-6 0 16,0 6-8-16,-3-6 0 0,3-9-1 0,-4 4 0 15,8-1-11-15,-4 0-8 0,-4-6 9 0,4 7-9 16,-3 2 9-16,3-9-9 0,-4 6 8 0,4 1-8 16,-4-4 0-16,4 0 0 0,0 1 0 15,0 2 0-15,0-6 0 0,-3 3 0 16,3 4 0-16,0-1 0 0,0 0 0 0,0 6 0 0,0-5 0 0,3 5 0 15,1-3-36-15,-4-3 1 0,0 6 0 16,0 0 0-16,4 0 35 0,-4 1 0 16,3-7 0-16,-3 3 0 0,4 3 0 0,-4 0 0 15,0 0 0-15,3 0 0 0,-3 1 21 0,0-1 11 0,0 6 3 0,0 0 0 16,0-6-35-16,0 6 0 0,0 0 0 16,0 0 0-16,0 0 0 0,0 0 0 0,0 0 0 0,0 0 0 15,0 0-31-15,0 0 0 0,7 6 0 16,-7-6 0-16,0 0 50 0,0 0 9 15,0 0 3-15,7 6 0 0,0-1-22 0,-7-5-9 0,0 0 8 0,11 6-8 0,-1-6 15 16,1-6-3-16,-4 6 0 0,0-5 0 0,4-1-3 0,-4-9-1 16,0 6 0-16,-4 0 0 0,4 3 1 0,0-5 0 15,-3-1 0-15,3 6 0 0,-3-6-9 0,-1 4 0 16,1 2 0-16,-4-6 0 0,3 0 0 0,1 6 0 16,-1 0 0-16,-3 6 0 0,0 0 0 0,0 0 0 15,0 0 0-15,0 0 0 0,0 0-8 0,0 0-4 0,0 0-1 16,11 6 0-16,-8 6 21 0,4-6 4 0,-7 6 0 0,4-4 1 15,-4 1-13-15,0 6-12 0,-4-3 3 16,4 5 0-16,-3-8 9 0,3 3 12 0,0 0-2 16,-4-1-1-16,4 7-9 0,-3-3 0 0,-1 2 0 0,4-5 0 15,-3 6 53-15,3-6 9 0,0 14 2 0,0-2 0 16,0-19-64-16,0 10-8 0,0 3-4 16,0-1-1-16,3-5 13 0,-3 6 0 0,4-9 0 15,-1 2 10-15,4 1-10 0,-3-3 0 16,-1-3 0-16,1 0 0 0,0 3 0 0,-1-1 0 0,1-2 0 0,3 6 0 31,-4-6-24-31,-3-6-6 0,0 0-2 0,7 0 0 0,-3 0-95 16,-1-6-19-16,-3-6-4 0,4-2-1 0</inkml:trace>
  <inkml:trace contextRef="#ctx0" brushRef="#br0" timeOffset="2304.402">16277 6605 746 0,'0'0'20'0,"0"0"7"0,0 0-27 0,0 0 0 0,0-5 0 0,0-4 0 16,0 9 65-16,0 0 8 15,0 0 2-15,0 0 0 0,0 0 1 0,0 0 1 0,0 0 0 0,0 0 0 16,0 0-23-16,0 0-5 0,-7-3-1 0,7 3 0 16,0 0-15-16,-7 6-3 0,7-6-1 0,-7 6 0 15,0-1-9-15,3 7-1 0,-3-6-1 0,4 9 0 16,-4-3 2-16,3-1 1 0,1 1 0 0,-1 6 0 15,1-9-1-15,3-1-1 0,-4 4 0 0,1 3 0 16,3-3 3-16,0-1 1 0,-4-8 0 0,4 3 0 16,0 6-11-16,0-12-1 0,0 0-1 0,0 0 0 15,4 3-10-15,-4-3 0 0,0 9 0 0,3-3 0 16,1-1 0-16,-1 1 0 0,1 0 0 0,-1 6 0 16,4-9 0-16,-3 3 8 0,3-3-8 0,-4 0 0 0,4-3 9 15,1 0-9-15,-5 0 10 0,4 0-10 0,0 0 12 16,0 0-4-16,0 0-8 0,-3-3 12 15,3-6-12-15,-4 3 11 0,4-3-11 0,-3 9 10 0,-4-6-10 16,3 0 8-16,1-5-8 0,-4-1 8 0,4-3-8 0,-4 9 0 16,3-5 0-16,-3-1 0 15,-3-3 0-15,3 6 0 0,-4-2 0 0,0 2 0 0,4-9 0 0,-3 12 0 16,-1 0 0-16,1-5 0 0,-1 5 0 0,-3-3 0 16,4 9-8-16,-4-12 8 0,0 12-10 0,-4-6 10 15,4 6-13-15,0 0 5 0,0 0 8 0,0 0-10 16,7 0 10-16,-11 6-10 0,4 6 2 0,0-12 0 0,7 0 0 0,-7 0 0 15,0 6-12 1,4 3-1-16,-1 2-1 0,4 1 0 16,0-12-107-16</inkml:trace>
  <inkml:trace contextRef="#ctx0" brushRef="#br0" timeOffset="2924.075">16401 6641 1074 0,'0'0'30'0,"0"0"8"0,0 0-30 0,-4 3-8 0,4 0 0 0,-3 0 0 0,3-3 52 0,-4 5 10 15,4 1 2-15,-3 6 0 0,3 0 0 0,0 0 0 16,-4-4 0-16,0 1 0 0,4 6-28 0,0-15-6 16,0 0-1-16,0 6 0 0,-3 0 5 0,3 0 1 15,0-6 0-15,0 11 0 0,0-11-35 0,3 6 0 16,-3 3-15-16,0-9 5 0,0 0 10 0,0 0 0 0,0 0 8 15,0 0-8-15,0 0 8 0,0 0-8 0,0 0 10 0,0 0-10 16,0 0 0-16,0 0 0 0,0-6 0 0,0 6 0 16,0 0 48-16,4-3 4 0,-4-3 1 0,4 0 0 15,-1 1-33-15,-3-1-8 0,4-6 0 0,-4 0-1 16,0 3-11-16,3-2 0 0,-3 5 0 0,0-6 0 16,0 0 0-16,0 6 0 0,4-8 0 0,-4 5 0 15,3 6 0-15,-3-9 0 0,0 6 0 0,0 6 0 16,0-6 0-16,0 6 0 0,0 0 0 15,0-6 0-15,4-8 0 0,-4 2 0 0,3 6 0 0,-3 6 0 16,0 0 0-16,7 0 0 0,-7 0 0 0,0 0 0 16,7 3 0-16,0 0-9 0,0 6 9 0,-3-6-10 15,3 6 10-15,0-4 0 0,0 1-9 0,-3 0 9 16,-1 0 0-16,1 0 0 0,-1 6-9 0,1-1 9 16,-1 4 0-16,1-3-8 0,3 0 8 0,-4-1 0 15,1-2-8-15,-4 9 8 0,0-6 0 0,0-1 0 16,3-2 0-16,1 6 0 0,-4-6 0 0,4 3 0 0,-4-7 0 15,0 7 0-15,0-12 0 0,0 0 0 16,0 0-94-16,0 0-15 0,0 0-3 0,3-6-622 16</inkml:trace>
  <inkml:trace contextRef="#ctx0" brushRef="#br0" timeOffset="3347.006">16602 6156 1036 0,'0'0'23'0,"0"0"5"0,0 0 0 0,0 0 1 0,0 0-29 0,0 0 0 0,0 0 0 0,0 0 0 15,0 0 66-15,0 0 7 0,0-9 2 0,0 9 0 16,0 0-25-16,0 0-5 0,0 6-1 0,-4 8 0 16,4-2-11-16,0 0-2 0,0 6-1 0,0-4 0 15,4 4-3-15,-4 5-1 0,3-5 0 0,-3 9 0 16,4-10-7-16,-4 10-2 0,0-10 0 0,3 4 0 0,-3 2 15 16,0 1 2-16,4-4 1 0,-1 4 0 15,1-1-19-15,-4-5-3 0,7 9-1 0,-4-10 0 16,1 4-12-16,0 2 9 0,-4 4-9 0,3-4 8 15,-3-5-8-15,4 3 8 0,-4-4-8 0,0 1 8 16,3-6-8-16,1-1 8 0,-4-8-8 0,0-3 8 0,3 6-8 16,-3-6 0-16,0 0 0 0,0 0-11 15,4 6-39-15,-1-3-8 0,-3-6-2 0,4-6 0 16,-4 9-35-16,0-6-7 0,0 0-2 0,3-5 0 0</inkml:trace>
  <inkml:trace contextRef="#ctx0" brushRef="#br0" timeOffset="3667.796">16482 6505 860 0,'0'0'19'0,"0"0"4"0,0 0 1 0,0 0 0 0,-4-5-24 0,4 5 0 0,0 0 0 0,0 0 0 16,0 0 44-16,0 0 4 0,-3-6 0 0,3 6 1 15,0 0 63-15,0 0 13 0,0 0 3 0,0 0 0 16,0 0-103-16,0 0-25 0,0 0 0 0,0 0 0 16,7 0 56-16,-4 0 7 0,-3 0 1 0,11 6 0 15,-1-6 0-15,-2 0 0 0,-1 0 0 0,3 0 0 16,1 5-43-16,-4-5-8 0,3 6-1 0,-3-6-1 16,1 0-11-16,2 0-16 0,1 0 4 0,-4 0 1 15,0 3 40-15,3-3 8 0,-3-3 2 0,0 3 0 16,1 0-31-16,2-6-8 0,-3 1 0 0,4 5 0 15,-1-6-81-15,1-6-18 0,3 6-3 16,-3-6-458-16,3 6-91 0</inkml:trace>
  <inkml:trace contextRef="#ctx0" brushRef="#br0" timeOffset="4184.603">16976 6173 1036 0,'0'0'23'0,"0"0"5"0,-7 0 0 0,7 0 1 0,-7 6-29 0,-4-12 0 0,4 6 0 0,0-6 0 15,0 6 57-15,0 0 6 0,3-5 1 0,1-1 0 16,-1 0 0-16,1 3 0 0,-1 0 0 0,4 3 0 15,0-3 0-15,0 3 0 0,0 0 0 0,0 0 0 16,-7 0-52-16,4-6-12 0,-5 6 0 0,5 0 0 16,-4-6 0-16,7 6 0 0,-7 0 0 0,0 0 0 15,-4 0-17-15,4 0-7 0,0 0 0 0,0 6-1 16,7-6 25-16,-11 0-8 0,1 6 8 0,3-3 0 16,-4 0 0-16,11-3 0 0,-7 3 0 0,7-3 0 15,-7 6 8-15,0 5 0 0,0 1 0 0,3-6 0 0,1 6 0 16,3 2 0-16,0-2 0 0,0 6 0 15,0 0 0-15,0-7 0 0,3 1 0 0,-3 9 0 16,4-4-8-16,0 4 0 0,-1 2 0 0,1-5 0 0,-1 0 0 16,4 2 0-16,-3-2 0 0,-1 2 0 15,1 4 0-15,-1-6 0 0,4-1 0 0,-3 4 0 0,-1-4 0 16,1 4 0-16,-1 3 0 0,1-1 0 0,0 1 0 0,-1-4 0 16,1 4 0-16,-4-13 0 0,3 1 32 0,-3 9 3 15,7-9 0-15,-3 2 0 0,-1 4-35 0,1 0 0 16,-4-7 0-16,3 4 0 15,1-3-21-15,-1-1-11 0,1 1-3 0,-4 0 0 16,3 0-23-16,1-6-5 0,-1 0-1 0,-3-6 0 16,0 0-102-16,0 0-21 0,0 0-4 0,0 0-1 0</inkml:trace>
  <inkml:trace contextRef="#ctx0" brushRef="#br0" timeOffset="4518.298">16644 6623 944 0,'0'0'27'0,"0"0"5"0,0-6-32 0,4 0 0 0,-4 6 0 0,0 0 0 0,0 0 72 0,3 0 8 15,4 0 2-15,-3 0 0 0,3 0-40 0,0 6-8 16,0-6-2-16,0 6 0 0,0 0 0 0,0 0-1 16,0 0 0-16,0 0 0 0,4-1-11 0,-4 4-3 15,0 3 0-15,0 0 0 0,0-12-8 0,0 6-1 16,4-6-8-16,-4 0 12 0,3-12-12 0,1 0 0 16,-1 6 0-16,1 0 0 15,0-5-53-15,-4 2-14 0,3-3-2 0,1 0-1 16,-4 6 5-16,0-5 1 0,11-10 0 15,-8 9 0-15</inkml:trace>
  <inkml:trace contextRef="#ctx0" brushRef="#br0" timeOffset="5089.042">16884 6629 836 0,'0'0'24'0,"0"0"4"0,0 0-28 0,0 0 0 0,0 0 0 0,3 6 0 15,5-6 108-15,-1 6 16 0,-4-3 4 0,-3-3 0 16,0 0-52-16,0 0-9 0,7 3-3 0,0 0 0 15,4-1 0-15,-4-2 0 0,-7 0 0 0,7-2 0 16,3-1-51-16,-2-3-13 0,-8 6 0 0,7-3 0 16,0 0 0-16,-4-9 0 0,1 12 0 0,-4 0 0 15,3-12 0-15,1 6 0 0,-1 1 0 0,1-1 0 16,-4 0 0-16,0-3 0 0,0 9 0 0,3-6 0 0,-3 0 0 0,0 0 0 16,-3 0 0-16,-1 1 0 15,4 5-48-15,0-6-13 0,-7 0-3 0,4 0 0 0,-4 0 52 0,3 6 12 16,-3-3 0-16,4 3 0 0,-5 0 0 0,5-3 0 15,-4 3 0-15,0 0 0 0,7 0 0 0,-4 0 0 16,-3 3 0-16,0-3 0 0,7 0 0 0,-3 3 0 16,-4 3 0-16,0 0 0 0,3 0 0 0,-3 0 0 0,3-6 0 0,-3 5 0 15,7-5 0-15,-7 0 0 0,4 12 0 0,-4-3 0 16,3 0 0 0,1-3 0-16,-1 3 13 0,1 2-4 0,-1 1-1 15,4 0 0-15,0-6 0 0,0 5 0 0,0 4 0 0,4 3-8 0,-1-6 12 16,1-7-4-16,-1 4-24 0,4 0-4 0,-3 6-2 0,3-9 0 15,0 0 55-15,0-1 11 16,0 1 3-16,0-3 0 0,0 0-31 0,4 6-7 0,-1-6-1 0,1 0 0 16,-1 0 1-16,1-3 0 0,0 0 0 0,-1 0 0 31,4 0-58-31,-3-3-12 0,0 0-3 0,-1-6-640 0</inkml:trace>
  <inkml:trace contextRef="#ctx0" brushRef="#br0" timeOffset="5615.259">17096 6600 1074 0,'0'0'30'0,"0"0"8"0,0 0-30 0,0 0-8 15,-7 5 0-15,7-5 0 0,0 6 104 0,0 6 19 16,0 0 4-16,-4-6 1 0,4 3-52 0,0 2-9 15,0-5-3-15,0 0 0 0,4 12-51 0,-4-12-13 16,0 2 0-16,0-8 0 0,3 6 39 0,1 0 5 16,-4 6 0-16,3 0 1 0,1-6-34 0,-4-1-11 15,0 1 0-15,0-6 0 0,3 3 12 0,-3-3-12 16,0 0 12-16,0 0-12 0,0 0 0 0,0 0 0 16,0 0 0-16,0 0 0 0,0 6 8 0,0-6-8 0,0 0 0 0,0 0 0 15,4 9 14-15,-4-9-4 0,0 0-1 0,0 0 0 16,0 0-9-16,0 0 0 0,0 0 0 0,0-9 0 15,0 6 0-15,0-3 0 0,0-5 0 0,0 5 0 16,0 0 0-16,0 0 0 0,0-6 0 0,-4-3 0 16,4 4 0-16,-3-7 0 0,3 6 0 0,-4 3 0 15,4-2 0-15,-3 5 0 0,-1-12 0 16,1 6 0-16,-1 1 0 0,1 2 0 0,-1-3 0 0,0 0 0 16,1 6 0-16,-4-5 0 0,3 5 0 0,1-6 0 15,-1 3 0-15,4 3 0 0,-3 0 0 16,3 6 0-16,0-5 0 0,0 5 0 0,0-6 0 0,0 6 0 15,3-6 0-15,-3 6 0 0,0 0 0 0,4-6 0 16,-1 0 0-16,4 6 0 0,-3-6 0 0,3 3 0 16,0 3 0-16,0 0 0 0,0 0 0 0,0 0 0 15,4-3 0-15,-1 3 0 0,1 0 0 0,-4 3 0 16,4-3-49-16,-4 0-12 0,3 0-3 0,-3 0 0 16,4-3-96-16,-1-3-20 0,12-2-4 0,-5 2-1 15</inkml:trace>
  <inkml:trace contextRef="#ctx0" brushRef="#br0" timeOffset="6969.309">17332 6600 806 0,'0'0'17'0,"0"0"4"0,0 0 1 0,-4 0 2 0,1-9-24 0,3 9 0 0,0 0 0 0,0 0 0 16,-4-12 0-16,1 9 0 0,-1 0 0 0,4 3 0 15,0 0 35-15,0 0 2 0,0 0 1 0,0 0 0 16,0 0-10-16,0-6-1 0,0 0-1 0,0 6 0 16,0 0 29-16,0 0 5 0,0 0 2 0,0 0 0 15,0 0 1-15,0 0 0 0,0 0 0 0,0 0 0 16,0 0-11-16,0 0-3 0,0 0 0 0,0 0 0 16,0 0-25-16,0 0-4 0,0 0-2 0,0 0 0 15,0 0-18-15,0 0 0 0,-3 0 0 0,3 0 0 16,0 0 36-16,0 0 4 0,0 0 1 0,-4 12 0 15,4-6-21-15,0 3-5 0,0-3-1 0,0 0 0 16,0 5-4-16,0 1-1 0,4 0 0 0,-4-3 0 16,3 8-9-16,-3 1 0 0,4-6 0 0,-1-1 0 15,-3 1 0-15,4 3 0 0,-4-9 0 0,0 6 0 16,0-12 30-16,0 5 4 0,3 1 1 0,-3-6 0 0,0 0-19 16,0 0-3-16,0 0-1 0,0 0 0 0,0 0 4 15,0 0 0-15,0 0 0 0,0 0 0 0,0 0-2 16,0 0 0-16,0 0 0 0,0 0 0 0,0 0-14 0,0 0 0 15,0-6 0-15,4 1 0 0,-4-1 0 0,0 0-18 16,0-9 4-16,4 9 1 0,-4 0 13 0,3-2 0 16,-3-1 0-16,4-9 0 0,-4 6 0 0,0 1 0 15,0-1 0-15,0-3-12 0,0 3 12 0,0 6-12 16,0-5 12-16,0 2-12 0,0-3 12 0,0 6 0 16,0 0 0-16,0 0-9 0,0 6 9 0,0-5 0 15,0-1 0-15,0 6 0 0,0 0 0 0,0 0 0 16,0 0 0-16,0 0 0 0,0 0 0 0,0 0-8 15,0 0 0-15,0 0 0 0,0 0 8 0,0 0 0 16,0 0 0-16,7 0-8 0,0 6 8 0,-4-6-12 16,1 5 12-16,3 1-12 0,-4 0 12 0,4 0 0 0,-3-3 0 15,-1 6 0-15,1-3 0 0,-1 3 0 0,1 2 0 0,-4-5 0 16,4 0 0-16,-1 6 11 0,-3-3-3 0,0 2 0 16,0 1-8-16,0 0 0 0,0-6 0 15,0 0 0-15,0-6 8 0,0 6 0 0,0-1 0 0,-3 1 0 16,3-6 1-16,0 0 0 0,0 0 0 0,0 0 0 15,0 0-9-15,0 0 0 0,0 0 0 0,0 0 0 16,0 0 0-16,0-6 0 0,0 1 0 0,0-1 0 16,0-6-20-16,-4 6 3 0,4 0 1 0,0 0 0 15,4-5 8-15,-4 2 8 0,0 3-12 0,0-6 12 0,0 6 0 16,0 0 0-16,0 0 0 0,0 6 0 0,0-5 0 16,0-4 0-16,0 3 0 0,0 6 0 0,0 0 0 0,0-9 0 15,3 0 0-15,-3 3 0 0,0 6 0 0,0 0 0 16,0 0 0-16,0 0 0 15,4-6 0-15,-4 6 0 0,3-5 0 0,-3 5 0 16,7 0-9-16,-7 0 9 0,0 0 0 0,0 0-9 0,0 0 9 16,4-12 0-16,-1 3 0 0,-3 9 0 0,0 0 0 0,7 0 0 15,-7 0 0-15,7 9 0 16,-3-3-28-16,-4-6-8 0,0 0 0 0,7 6-1 16,-4 5 37-16,1 1 0 0,-1 0 0 0,5 3 0 0,-8-10 0 0,3 7 0 15,-3 9 0-15,0-4 0 0,0-5 0 0,-3 0 0 0,3 0 0 16,0-3 0-16,0-9 0 0,3 8 0 0,-3 1 0 15,0-9 0-15,0 0 19 0,0 0 11 0,4 12 2 16,3-12 1-16,-7 0-33 0,7 6 0 0,0-6 0 0,0 0 0 31,-4 0-40-31,4 0-1 0,-3-6-1 0,3 6 0 0,0 6-58 16,-7-6-12-16,4 0-3 0,3 6-382 0,0-6-77 16</inkml:trace>
  <inkml:trace contextRef="#ctx0" brushRef="#br0" timeOffset="7604.961">17618 6494 975 0,'0'0'21'0,"0"0"5"0,0 0 1 0,0 0 1 0,-7 6-28 0,3-1 0 0,4 1 0 16,0-6 0-16,0 0 90 0,-3 3 13 0,3-3 2 0,-4 6 1 16,4-6-25-16,0 0-5 0,0 0 0 15,0 0-1-15,0 0-17 0,0 6-3 16,0-6-1-16,0 0 0 0,0 0-5 0,0 0-1 15,7 6 0-15,-3 0 0 0,6 0-15 0,-3-6-3 16,-7 0-1-16,0 0 0 0,7 0-14 0,0 6-3 16,0-6-1-16,1 0 0 0,2-6-11 0,-3 0 10 0,0 6-10 0,0-6 10 15,4 0-10-15,-4 3 8 0,0-3-8 0,0 0 8 16,-3 0-8-16,3 1 0 0,-4-1 0 0,1 6 8 16,-1-12-8-16,-3 12-14 0,4-6 3 0,-4-3 1 15,0 6-5-15,-4-3-1 0,1 1 0 16,-1 2 0-16,1-9-15 0,-1 0-3 15,1 6-1-15,-5 0 0 0,1 0 35 0,0 4 0 0,0-4 0 0,7 6 0 16,0 0 0-16,-7-3 0 0,-3 3 0 0,-1 0 0 16,11 0 0-16,-7 3-8 0,0 0 8 0,-4 2 0 15,8 1 0-15,-4 0-8 0,-4 0 8 0,4 0 0 16,7 6 0-16,-3 0 0 0,-1-4 0 0,1 4 0 16,3 0 0-16,-4 0 0 0,1-7 0 0,3 4 0 15,-4 0 12-15,4 6-4 0,-3-3-8 0,3-7 12 0,0 7-12 16,0-3-8-16,0 0 8 0,3 6-13 0,-3-10 13 15,4 13 0-15,-1-6 0 0,-3 3 0 16,7-4 12-16,-3 1 4 0,-1 6 2 0,1-9 0 0,3-1-18 16,0 1 0-16,-4 3 0 0,4 0 0 0,0-6 0 0,1-1 10 15,2 1-10-15,-3-6 8 16,4-6-32-16,-1 6-8 0,-3-5 0 0,4-1-1 16,0 0-139-16,3-9-27 0,-4 6-5 0,4 0-2 0</inkml:trace>
  <inkml:trace contextRef="#ctx0" brushRef="#br0" timeOffset="7905.043">17840 6550 1074 0,'0'0'30'0,"0"0"8"0,0 0-30 0,0 0-8 0,-4 5 0 0,1 1 0 16,3 0 104-16,-4 0 19 0,4-3 4 0,0 6 1 16,4-3-52-16,-4-6-9 0,0 0-3 0,0 9 0 15,0-4-51-15,3 7-13 0,1-6 0 0,0 6 0 16,-4-6 0-16,3 3 0 0,1 2 0 0,-4-5 0 16,3 0 0-16,1 6 0 0,-4-12 0 0,3 6 0 0,1 3 0 15,-1-4 0-15,-3-5 0 0,4 6 0 16,3 0-100-16,-7-6-22 0,10 0-5 0,-10 0-1 0</inkml:trace>
  <inkml:trace contextRef="#ctx0" brushRef="#br0" timeOffset="8097.776">17688 6203 1336 0,'0'0'38'0,"0"0"8"0,-7 6-37 0,7-6-9 16,-3 2 0-16,3-2 0 0,-7 3 14 0,7-3 1 15,0 0 0-15,0 0 0 0,0 0 0 0,0 0 0 16,0 0 0-16,0 0-627 0</inkml:trace>
  <inkml:trace contextRef="#ctx0" brushRef="#br0" timeOffset="8503.926">17963 5944 1364 0,'0'0'30'0,"0"0"6"0,0 0 2 0,0 0 0 0,0 0-30 0,0 0-8 0,-7 0 0 0,4 6 0 0,-1 3 61 0,1-3 11 16,3-6 3-16,-7 11 0 15,3 1-5-15,-3 0-1 0,4-6 0 0,-1 0 0 0,1 8-13 0,-1-2-4 16,1 0 0-16,3 0 0 0,0 5-27 0,0-5-5 16,3 3-2-16,1 2 0 0,-1 1-2 0,1 3-1 15,3 2 0-15,3-5 0 0,1 8-15 0,-1 4 0 16,1-10 0-16,0 10 0 0,-1-1 0 15,4 3 0-15,-3 4 0 0,-1-4 0 0,-2 6 0 0,2 0 0 0,-3 3 0 16,0-5 0-16,0-4 8 0,0 0 0 0,0-2-8 16,0-4 12-16,-3 4-12 0,3-13-8 15,-3 7 8-15,3-4-13 0,-4-2 13 0,1-3 0 0,3-6 0 16,-4 5 10-16,1-8-28 0,-1 0-6 0,1-6 0 0,-4 0-1 31,0 0-93-31,7 0-18 0,-4-6-4 0,4 0-402 0,-3-6-80 16</inkml:trace>
  <inkml:trace contextRef="#ctx0" brushRef="#br0" timeOffset="125649.344">19290 14525 541 0,'-14'21'15'0,"10"-12"4"0,4 0-19 0,-3-1 0 0,-4 4 0 0,7-12-151 15,-4 3-33-15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7:35:0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16807 0 0,'0'0'496'0'0,"0"0"-12"0"0,0 0-286 0 0,0 0-72 0 0,0 0 2 0 0,0 0 0 0 0,0 0-10 0 0,0 0-70 0 0,0 0-123 0 0,1-10-388 0 0,-3 2-2852 0 0,-5-5 1448 0 0,-2 2-18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7:35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2128 0 0,'0'0'84'0'0,"0"0"-16"0"0,0 0 40 0 0,0 0 185 0 0,0 0 82 0 0,0 0 10 0 0,-4 9 1962 0 0,8 17-583 0 0,-5-14-2684 0 0,-3-5-1496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7:38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578 426 13824 0 0,'0'0'304'0'0,"0"0"64"0"0,0 0 16 0 0,0 0 0 0 0,0 0-312 0 0,0 0-72 0 0,0 0 0 0 0,0 0-6128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3" Type="http://schemas.openxmlformats.org/officeDocument/2006/relationships/customXml" Target="../ink/ink3.xml"/><Relationship Id="rId12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8" Type="http://schemas.openxmlformats.org/officeDocument/2006/relationships/customXml" Target="../ink/ink7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6.xml"/><Relationship Id="rId37" Type="http://schemas.openxmlformats.org/officeDocument/2006/relationships/image" Target="../media/image29.png"/><Relationship Id="rId23" Type="http://schemas.openxmlformats.org/officeDocument/2006/relationships/image" Target="../media/image22.png"/><Relationship Id="rId143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Français 3</a:t>
            </a:r>
          </a:p>
          <a:p>
            <a:pPr marL="0" indent="0" algn="ctr">
              <a:buNone/>
            </a:pPr>
            <a:r>
              <a:rPr lang="fr-FR" dirty="0"/>
              <a:t>jeudi, le vingt-trois 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0AE9-D6D3-42A2-8D13-7B781AFD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05A1A9-2208-428E-B2E2-E110775B2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427" y="1951182"/>
            <a:ext cx="4909766" cy="39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70" y="1952368"/>
            <a:ext cx="3422822" cy="4102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FAAC5F-458E-4AD5-A838-6E0E8460395B}"/>
                  </a:ext>
                </a:extLst>
              </p14:cNvPr>
              <p14:cNvContentPartPr/>
              <p14:nvPr/>
            </p14:nvContentPartPr>
            <p14:xfrm>
              <a:off x="1693080" y="3677760"/>
              <a:ext cx="924840" cy="11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FAAC5F-458E-4AD5-A838-6E0E846039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3720" y="3668400"/>
                <a:ext cx="94356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17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7589" y="2100649"/>
            <a:ext cx="2866768" cy="378116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2079" y="2224216"/>
            <a:ext cx="4039316" cy="34351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2A4990-850E-4B72-B8BC-9F03DCBEE579}"/>
                  </a:ext>
                </a:extLst>
              </p14:cNvPr>
              <p14:cNvContentPartPr/>
              <p14:nvPr/>
            </p14:nvContentPartPr>
            <p14:xfrm>
              <a:off x="3613320" y="2891160"/>
              <a:ext cx="495360" cy="27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2A4990-850E-4B72-B8BC-9F03DCBEE5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960" y="2881800"/>
                <a:ext cx="51408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81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32" y="2211859"/>
            <a:ext cx="3620530" cy="32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E7DA-AADB-4C8B-B3F0-A53E2088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ABBC-F86B-4937-BEBA-8409F2B9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aérobic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273828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51E6-4B08-49DF-AC0B-9D6AD57B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Edith Piaf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6F4D0A-6150-4A63-92A9-273A62D4E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014" y="1997765"/>
            <a:ext cx="3469859" cy="42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038" y="2057400"/>
            <a:ext cx="5501185" cy="39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03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87" y="1223319"/>
            <a:ext cx="5103341" cy="480677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A893A0-0BAD-4412-8DD2-55DB02B8965B}"/>
                  </a:ext>
                </a:extLst>
              </p14:cNvPr>
              <p14:cNvContentPartPr/>
              <p14:nvPr/>
            </p14:nvContentPartPr>
            <p14:xfrm>
              <a:off x="5885280" y="2654280"/>
              <a:ext cx="12348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A893A0-0BAD-4412-8DD2-55DB02B896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5920" y="2644920"/>
                <a:ext cx="1135440" cy="24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9EDE08-C263-41AF-AE59-55D12BAE0BA3}"/>
                  </a:ext>
                </a:extLst>
              </p14:cNvPr>
              <p14:cNvContentPartPr/>
              <p14:nvPr/>
            </p14:nvContentPartPr>
            <p14:xfrm>
              <a:off x="5513040" y="2139840"/>
              <a:ext cx="1431720" cy="311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9EDE08-C263-41AF-AE59-55D12BAE0B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3680" y="2130480"/>
                <a:ext cx="1450440" cy="31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09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66D8-1135-405E-83BB-40F57C23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EFFB-3D69-439F-AD7C-2F2F1F31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masure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Normandie d’un </a:t>
            </a:r>
            <a:r>
              <a:rPr lang="en-US" dirty="0" err="1"/>
              <a:t>fermier</a:t>
            </a:r>
            <a:r>
              <a:rPr lang="en-US" dirty="0"/>
              <a:t> </a:t>
            </a:r>
            <a:r>
              <a:rPr lang="en-US" dirty="0" err="1"/>
              <a:t>pauvre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CD0EF-AF19-4998-B934-36CBC006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44" y="2911487"/>
            <a:ext cx="4586907" cy="31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66D8-1135-405E-83BB-40F57C23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EFFB-3D69-439F-AD7C-2F2F1F31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masure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shack, a hovel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CD0EF-AF19-4998-B934-36CBC006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44" y="2911487"/>
            <a:ext cx="4586907" cy="31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65" y="150757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Décrivez</a:t>
            </a:r>
            <a:r>
              <a:rPr lang="en-US" dirty="0"/>
              <a:t> la vie de Jean Valjean et Cosette au commencement du </a:t>
            </a:r>
            <a:r>
              <a:rPr lang="en-US" dirty="0" err="1"/>
              <a:t>cinqième</a:t>
            </a:r>
            <a:r>
              <a:rPr lang="en-US" dirty="0"/>
              <a:t> </a:t>
            </a:r>
            <a:r>
              <a:rPr lang="en-US" dirty="0" err="1"/>
              <a:t>chapitre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04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84FB-7085-4F4B-947E-7E9B7108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Forte" panose="03060902040502070203" pitchFamily="66" charset="0"/>
              </a:rPr>
              <a:t>vendredi</a:t>
            </a:r>
            <a:endParaRPr lang="en-US" b="1" dirty="0">
              <a:latin typeface="Forte" panose="0306090204050207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7D82-E1FE-4147-AD8E-0979D401D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0345-C114-4567-8D53-53BC3707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AEF4-C52A-499F-80DD-26BF3AB2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35762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Billet de sortie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fr-FR" dirty="0"/>
              <a:t>Écrivez trois phrases: une qui utilise « insister, » une qui utilise « insister sur, » et une qui utilise « inutile d’insister ».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A035404-D445-447A-8DFA-2A46BE34242F}"/>
                  </a:ext>
                </a:extLst>
              </p14:cNvPr>
              <p14:cNvContentPartPr/>
              <p14:nvPr/>
            </p14:nvContentPartPr>
            <p14:xfrm>
              <a:off x="7607129" y="4626869"/>
              <a:ext cx="6840" cy="15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A035404-D445-447A-8DFA-2A46BE3424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98129" y="4617869"/>
                <a:ext cx="24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8CDD1A-5445-4C73-9312-628253082087}"/>
                  </a:ext>
                </a:extLst>
              </p14:cNvPr>
              <p14:cNvContentPartPr/>
              <p14:nvPr/>
            </p14:nvContentPartPr>
            <p14:xfrm>
              <a:off x="9284009" y="3652349"/>
              <a:ext cx="2160" cy="19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8CDD1A-5445-4C73-9312-6282530820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46489" y="3643349"/>
                <a:ext cx="148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DA0F8555-F9AB-4A2F-A1E3-95C9F361967D}"/>
                  </a:ext>
                </a:extLst>
              </p14:cNvPr>
              <p14:cNvContentPartPr/>
              <p14:nvPr/>
            </p14:nvContentPartPr>
            <p14:xfrm>
              <a:off x="3953489" y="5303669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DA0F8555-F9AB-4A2F-A1E3-95C9F361967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36409" y="5142029"/>
                <a:ext cx="37440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8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vingt-trois 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Lourdes </a:t>
            </a:r>
            <a:r>
              <a:rPr lang="en-US" sz="2800" b="1" dirty="0" err="1"/>
              <a:t>est</a:t>
            </a:r>
            <a:r>
              <a:rPr lang="en-US" sz="2800" b="1" dirty="0"/>
              <a:t> un site de </a:t>
            </a:r>
            <a:r>
              <a:rPr lang="en-US" sz="2800" b="1" dirty="0" err="1"/>
              <a:t>pelèrinage</a:t>
            </a:r>
            <a:r>
              <a:rPr lang="en-US" sz="2800" b="1" dirty="0"/>
              <a:t> </a:t>
            </a:r>
            <a:r>
              <a:rPr lang="en-US" sz="2800" b="1" dirty="0" err="1"/>
              <a:t>chrétien</a:t>
            </a:r>
            <a:r>
              <a:rPr lang="en-US" sz="2800" b="1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F30C29-15A2-4807-9551-7BC4E4BDA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392" y="1977887"/>
            <a:ext cx="4795934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9CBB1-0499-43AC-A7DA-02313346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843" y="2049347"/>
            <a:ext cx="38757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C100-7629-49BB-90F4-7DA3833B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042F-234D-4B26-BA85-0E5025F30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insister</a:t>
            </a:r>
          </a:p>
          <a:p>
            <a:pPr marL="0" indent="0">
              <a:buNone/>
            </a:pPr>
            <a:r>
              <a:rPr lang="en-US" dirty="0"/>
              <a:t>to insist, to demand without allowing for the possibility of refusal</a:t>
            </a:r>
          </a:p>
          <a:p>
            <a:pPr marL="0" indent="0">
              <a:buNone/>
            </a:pPr>
            <a:r>
              <a:rPr lang="en-US" dirty="0"/>
              <a:t>Mon </a:t>
            </a:r>
            <a:r>
              <a:rPr lang="en-US" dirty="0" err="1"/>
              <a:t>père</a:t>
            </a:r>
            <a:r>
              <a:rPr lang="en-US" dirty="0"/>
              <a:t> a </a:t>
            </a:r>
            <a:r>
              <a:rPr lang="en-US" dirty="0" err="1"/>
              <a:t>insisté</a:t>
            </a:r>
            <a:r>
              <a:rPr lang="en-US" dirty="0"/>
              <a:t> que </a:t>
            </a:r>
            <a:r>
              <a:rPr lang="en-US" dirty="0" err="1"/>
              <a:t>toute</a:t>
            </a:r>
            <a:r>
              <a:rPr lang="en-US" dirty="0"/>
              <a:t> la </a:t>
            </a:r>
            <a:r>
              <a:rPr lang="en-US" dirty="0" err="1"/>
              <a:t>famille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à la table pour le diner à dix-</a:t>
            </a:r>
            <a:r>
              <a:rPr lang="en-US" dirty="0" err="1"/>
              <a:t>huit</a:t>
            </a:r>
            <a:r>
              <a:rPr lang="en-US" dirty="0"/>
              <a:t> </a:t>
            </a:r>
            <a:r>
              <a:rPr lang="en-US" dirty="0" err="1"/>
              <a:t>heures</a:t>
            </a:r>
            <a:r>
              <a:rPr lang="en-US" dirty="0"/>
              <a:t>, </a:t>
            </a:r>
            <a:r>
              <a:rPr lang="en-US" dirty="0" err="1"/>
              <a:t>pille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47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BEAC-A24B-4033-8A27-6010CEEB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1576-3816-4D1E-AD16-E3BAE1F3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insister sur</a:t>
            </a:r>
          </a:p>
          <a:p>
            <a:pPr marL="0" indent="0">
              <a:buNone/>
            </a:pPr>
            <a:r>
              <a:rPr lang="en-US" dirty="0"/>
              <a:t>to emphasize something</a:t>
            </a:r>
          </a:p>
          <a:p>
            <a:pPr marL="0" indent="0">
              <a:buNone/>
            </a:pPr>
            <a:r>
              <a:rPr lang="en-US" dirty="0"/>
              <a:t>M. Gerson </a:t>
            </a:r>
            <a:r>
              <a:rPr lang="en-US" dirty="0" err="1"/>
              <a:t>insiste</a:t>
            </a:r>
            <a:r>
              <a:rPr lang="en-US" dirty="0"/>
              <a:t> sur le culture francophone  dans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à LCHS.</a:t>
            </a:r>
          </a:p>
        </p:txBody>
      </p:sp>
    </p:spTree>
    <p:extLst>
      <p:ext uri="{BB962C8B-B14F-4D97-AF65-F5344CB8AC3E}">
        <p14:creationId xmlns:p14="http://schemas.microsoft.com/office/powerpoint/2010/main" val="19490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1DCF-332F-4C65-BFDB-B4F650C0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08D4-B77E-4879-AC09-67DAF0B95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inutile </a:t>
            </a:r>
            <a:r>
              <a:rPr lang="en-US" dirty="0" err="1"/>
              <a:t>d’insister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it is pointless to argue</a:t>
            </a:r>
          </a:p>
          <a:p>
            <a:pPr marL="0" indent="0">
              <a:buNone/>
            </a:pPr>
            <a:r>
              <a:rPr lang="en-US" dirty="0"/>
              <a:t>Inutile </a:t>
            </a:r>
            <a:r>
              <a:rPr lang="en-US" dirty="0" err="1"/>
              <a:t>d’insister</a:t>
            </a:r>
            <a:r>
              <a:rPr lang="en-US" dirty="0"/>
              <a:t>: je </a:t>
            </a:r>
            <a:r>
              <a:rPr lang="en-US" dirty="0" err="1"/>
              <a:t>n’aimerai</a:t>
            </a:r>
            <a:r>
              <a:rPr lang="en-US" dirty="0"/>
              <a:t> jamais les choux de </a:t>
            </a:r>
            <a:r>
              <a:rPr lang="en-US"/>
              <a:t>Bruxelles.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795" y="2286001"/>
            <a:ext cx="3138616" cy="33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443" y="2211859"/>
            <a:ext cx="3410465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6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35467</TotalTime>
  <Words>174</Words>
  <Application>Microsoft Office PowerPoint</Application>
  <PresentationFormat>Widescreen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Forte</vt:lpstr>
      <vt:lpstr>Office Theme</vt:lpstr>
      <vt:lpstr>Bonjour!</vt:lpstr>
      <vt:lpstr> Travail de cloche </vt:lpstr>
      <vt:lpstr>Bonjour!</vt:lpstr>
      <vt:lpstr>Lourdes est un site de pelèrinage chrétien.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Edith Piaf</vt:lpstr>
      <vt:lpstr>PowerPoint Presentation</vt:lpstr>
      <vt:lpstr>PowerPoint Presentation</vt:lpstr>
      <vt:lpstr>PowerPoint Presentation</vt:lpstr>
      <vt:lpstr>PowerPoint Presentation</vt:lpstr>
      <vt:lpstr>vendredi</vt:lpstr>
      <vt:lpstr>PowerPoint Presentation</vt:lpstr>
      <vt:lpstr> Billet de sortie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438</cp:revision>
  <dcterms:created xsi:type="dcterms:W3CDTF">2016-10-03T16:25:09Z</dcterms:created>
  <dcterms:modified xsi:type="dcterms:W3CDTF">2025-01-23T16:23:16Z</dcterms:modified>
</cp:coreProperties>
</file>