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3" r:id="rId2"/>
    <p:sldId id="357" r:id="rId3"/>
    <p:sldId id="331" r:id="rId4"/>
    <p:sldId id="391" r:id="rId5"/>
    <p:sldId id="392" r:id="rId6"/>
    <p:sldId id="396" r:id="rId7"/>
    <p:sldId id="373" r:id="rId8"/>
    <p:sldId id="397" r:id="rId9"/>
    <p:sldId id="383" r:id="rId10"/>
    <p:sldId id="384" r:id="rId11"/>
    <p:sldId id="35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4T15:44:58.5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20987 4500 996 0,'0'0'28'0,"0"0"7"15,0 0-35-15,0 0 0 0,0 0 0 0,0 0 0 16,0 0 48-16,0 0 4 0,0 0 0 0,0 0 0 16,0 6-16-16,0-6-4 0,0 12 0 0,0-12 0 0,0 0 4 0,0 0 1 0,0 0 0 0,3 6 0 15,-3-6 12-15,0 9 3 0,0-4 0 0,0 7 0 16,0-6-8-16,0 6-2 0,4 0 0 0,-4-7 0 15,0 7-4-15,0 9-1 0,0-9 0 0,0 5 0 16,0-2-10-16,3 8-3 0,-3 1 0 0,4-6 0 16,-1 8-5-16,4 3-2 0,-3 4 0 0,3-10 0 15,-3 10-17-15,3-4 0 0,0-3-13 0,0 4 5 16,0 2 8-16,3-8 14 0,-3-1-3 0,0-2-1 16,1 8 1-16,-1-14 0 0,3 3 0 0,-3-1 0 15,0-2-2-15,0-3 0 16,0-1 0-16,0 1 0 0,1 0-1 0,-5 0 0 15,1 2 0-15,3-2 0 0,-4 0 6 0,1 6 1 0,-1-7 0 0,1 4 0 16,-4-3 4-16,0-6 1 0,-4 5 0 0,1 1 0 16,3-6-8-16,0 3 0 0,-4 3-1 0,4-7 0 15,0 1 1-15,0-6 0 0,0 0 0 0,0 0 0 16,-7 6 4-16,7-6 0 0,0 0 1 0,-3 6 0 16,3-6 4-16,0 0 1 0,-7 0 0 0,-1 6 0 15,-2-6-10-15,3-6-1 0,0 6-1 0,0-6 0 16,0 0-10-16,0 0 0 0,-4-5 0 0,4 2 0 15,-4 0 0-15,1 0 0 0,-1 3 0 0,4-11 0 16,-3 5 0-16,-1-3 0 0,0-2 0 0,1 5 0 16,-1-6 0-16,1 1 0 0,-1 2 0 0,-3-3 0 15,3 1 0-15,1 2 0 0,3-3 0 0,-4 1 0 16,4 2 0-16,0 3 0 0,0-11 0 0,0 11 0 0,0-6-12 16,0 4 12-16,3-4-10 0,-3 6 10 0,4-8-8 15,3 8 8-15,-4 0 0 0,1-6-9 16,3 1 9-16,0 2 0 0,-4-3 0 0,4 1 0 0,0-4 0 15,0 10 0-15,0-7 0 0,0-6 0 0,-3 10 0 16,3-4 0-16,0 0 0 0,0-2 0 16,0 2 0-16,-4-5 0 0,4 5 0 0,0-3 0 0,-3 4 0 0,3-10 0 0,0 10 0 15,3-7 0-15,-3 4 0 0,0-4 0 0,4 6 0 16,-4 4 0-16,0-4 0 0,3 6 0 0,-3 1 8 0,4-1-8 16,-1 0 0-16,-3 3 0 0,4 3 0 0,3 0 0 15,-4 1-12-15,4-1-8 0,-3 6 0 0,6-6-1 16,1 0-3-16,0 6-1 0,-1 0 0 0,1 0 0 15,3 0 11-15,0 0 2 0,-3 0 1 0,3 6 0 16,0 0 11-16,3-6-12 0,-2 6 12 0,-1-1-12 16,0 1 12-16,0 0-10 0,-4 0 10 0,5 3-10 15,-5 3 10-15,1-1-10 0,-1-5 10 0,1 6-10 16,0 0 10-16,-4 3 0 0,0-4 0 0,0 1 0 16,-4 0 0-16,1 3 0 0,-4-4 0 0,0 7 0 15,3-6 0-15,-3 2 0 0,4-2 0 0,-4 6 0 16,0-12 8-16,0 5-8 0,-4-5 10 0,4-6-10 15,-3 6 12-15,3-6-4 0,0 0-8 0,-7 3 12 16,-4 3-12-16,1-6 11 0,-5 0-11 0,5 0 10 16,-4-6-10-16,0 3 0 0,-1 3-10 0,5 0 10 15,-4-6 0-15,0 6 0 0,3 0 0 0,-3-6 0 16,0 6-11-16,3 0 11 0,1-5-12 0,-1 5 12 16,1 0-8-16,2-6 8 0,-2 6 0 0,3 0 0 15,-4-6-33-15,1 0 0 0,3 6 0 0,-4-12 0 16,4 9-95-16,3-3-18 0,-3 0-4 0</inkml:trace>
  <inkml:trace contextRef="#ctx0" brushRef="#br0" timeOffset="763.192">21248 4462 1155 0,'0'0'48'16,"0"0"-38"0,0 0 77-16,0 0 15 0,0 0 3 0,3 9 1 0,4-6-27 0,-3 6-6 0,-1-9-1 0,-3 0 0 15,7 5-30-15,1-5-6 16,2 0-2-16,-3 0 0 0,4 0-25 15,-4 0-9-15,3 0 0 0,1 0 9 16,0 0-9-16,-1 0 0 0,1 0 0 0,-1 6 0 0,4-6-10 0,-3 6 10 0,0-6-13 16,-1 6 5-16,1-6 8 15,-1 6 0-15,1 0 0 0,-4 0 0 0,4-6 0 0,-4 6 0 0,0-6 0 16,0 3 0-16,0-6 0 0,-7 3 0 0,3-3 0 0,4 0 0 16,-3 3 22-16,-1-6 6 0,1-6 2 0,-4 12 0 15,3-6 17-15,-3-6 3 0,-3 7 1 0,3-4 0 16,-4-3-14-16,1 6-2 0,-1-6-1 0,-3 6 0 15,0 1-22-15,0-7-4 0,0 0 0 0,0 6-8 16,-3 3-18-16,2-3-10 16,-2 0-3-16,3 1 0 0,-4-1-17 15,1 6-4-15,-4-6-1 0,3 0 0 0,0 6 17 16,-3 12 3-16,4-12 1 0,-1 6 0 0,4-6 18 0,-4 5 4 0,4-5 1 0,0 6 0 16,0-6 9-16,4 6 0 0,-4 0 0 0,3-3 0 15,1 3 0-15,3-6 0 0,-4 6 0 0,4-6 8 16,0 6-8-16,-3 0 11 0,3-1-11 0,3 1 12 15,-3 0-12-15,0 6 0 0,4-6 9 0,-1 3-9 16,-3 2 0-16,4-5 0 0,-1 6 0 0,1 0 0 0,-1-6 0 0,1 0 8 16,-1 8-8-16,1-8 0 15,3 6 0-15,-4 0 0 0,5-6 0 0,-5 2 0 0,4 4 0 0,0 0 0 16,-3 0 0-16,3-6 0 16,0 5 0-16,3-5 0 0,1 3 0 0,0-3-8 15,-1 0 8-15,1 0-13 0,-1 0 5 0,1-1 8 16,3-5-42-16,-3 0-1 0,3 0 0 0,-4 0 0 15,4-5-139-15,0-1-28 0</inkml:trace>
  <inkml:trace contextRef="#ctx0" brushRef="#br0" timeOffset="1393.406">21721 3939 1512 0,'3'11'32'0,"1"1"6"0,-1 0-30 0,1 3-8 0,-1-4 0 0,1 1 0 32,-1-6 38-32,-3 6 6 0,4-6 2 0,-4 3 0 0,3 2-28 0,-3-5-6 0,0 0 0 0,0 0-1 15,0 0-11-15,0 6 0 0,0-4 0 0,0 4 8 16,4 0-8-16,-4 6 0 0,0-7 0 0,3 4 0 16,1-3 8-16,-4 5-8 0,3 1 8 0,1-6-8 15,-1 8 21-15,1-2-1 0,3 6 0 0,-3-4 0 16,3 4 1-16,0 2 0 0,0-2 0 0,0-4 0 15,0 4-1-15,3-7 0 0,-3 1 0 0,4 3 0 16,0-4-5-16,-4 7-2 0,3-10 0 0,-3 4 0 16,4 0-13-16,-4-7 9 0,0 4-9 0,0 3 8 15,0-6-8-15,-3-1 0 0,-1-2 0 0,1 6 8 16,-1-6-8-16,-3 2 0 0,0-5-12 0,0-6 12 16,0 0-12-16,0 0 12 0,0 0-10 0,0 0 10 15,0 0 0-15,0 6 0 0,0-6 0 0,-3 12 0 16,3-12-18-16,0 0 2 0,0 0 1 0,0 0 0 15,0 0-41-15,0 0-9 0,0 0-2 0</inkml:trace>
  <inkml:trace contextRef="#ctx0" brushRef="#br0" timeOffset="1922.694">21678 4315 1212 0,'4'6'25'0,"-4"0"6"0,0-6-31 0,-4 6 0 0,4-6 0 0,-3 0 0 16,3 0 76-16,0 0 8 0,0 0 3 0,0 0 0 15,0 0-34-15,0 0-6 0,0 0-2 0,0 0 0 16,0 0-24-16,0 0-5 0,0 0 0 0,0 0-1 15,0 0-3-15,0 0-1 0,0 0 0 0,0 0 0 16,0 0 2-16,0 0 1 0,0 0 0 0,0 0 0 16,0 0 0-16,10 6 0 0,-3-6 0 0,0 5 0 15,4-2-6-15,0 3 0 0,-1 0-8 0,1-6 12 16,-1 6-12-16,4 6 9 0,-3-12-9 0,0 11 8 16,3-5-8-16,-4 0 0 0,1 0 0 0,-1 3 0 15,5 3 0-15,-1-6 0 0,0-1 0 0,0 1 0 16,0 0-12-16,0 0 3 0,4 0 0 0,-4-6 0 0,0 6-8 15,0-3-2-15,-3-3 0 0,3 0 0 16,0 0-13-16,-4 0-2 0,5 0-1 0,-5 0 0 16,1-3-17-16,-1-3-4 0,-3 6-1 0</inkml:trace>
  <inkml:trace contextRef="#ctx0" brushRef="#br0" timeOffset="2342.472">22207 4494 1102 0,'0'0'46'16,"0"0"-37"-1,0 0 58-15,0 0 11 0,0 0 2 0,0 0 1 16,0 0-40-16,0 0-8 0,0 0-1 0,-7 6-1 16,7-6 0-16,-3 6 0 0,3-6 0 0,-4 6 0 15,4 0-17-15,-3 0-3 0,3 3-1 0,0-4 0 16,0 7 6-16,0 0 0 0,3 0 1 0,-3-1 0 15,4-2 11-15,-4 9 3 0,3-6 0 0,-3-1 0 16,4 1-13-16,-4 3-2 0,3-3-1 0,-3-1 0 0,4 1-15 16,-1 0 0-16,-3-6-12 0,4 0 12 15,-4-6 0-15,0 0 0 0,0 6 0 0,0-6 0 16,0 0-29-16,0 0-6 0,0 0-1 0,0 0 0 16,0 0-22-16,0 0-5 0,-4-3-1 0</inkml:trace>
  <inkml:trace contextRef="#ctx0" brushRef="#br0" timeOffset="2613.742">22073 4068 760 0,'-7'-6'32'16,"0"0"-32"-1,4 0 9-15,-1 1-9 0,-3-7 8 0,4 9-8 16,-1-9 11-16,0 6-3 0,1 0-8 0,3-5 12 16,-4 5-12-16,4-3 0 0,4 0 0 0,-4 6 0 15,0-3-36-15,3 0-11 0,-3 6-1 0</inkml:trace>
  <inkml:trace contextRef="#ctx0" brushRef="#br0" timeOffset="3437.538">22514 3939 725 0,'0'0'31'15,"-7"0"-31"-15,7 0 55 0,0 0 5 0,0 0 0 0,-7 0 1 16,7 0-2-16,0 0-1 0,-7 6 0 0,7-6 0 15,0 0-10-15,0 0-3 0,0 0 0 0,0 0 0 16,0 0-6-16,-3 0-2 0,3 0 0 0,-4 11 0 16,1-5-11-16,3 0-2 0,0 3-1 0,0-3 0 15,0 0 2-15,0 5 1 0,0 1 0 16,0-6 0-16,0 6 9 0,0-6 1 0,0 8 1 0,0-2 0 16,0 0 8-16,3 0 2 0,-3 2 0 0,4-2 0 15,-4 6-11-15,0-1-3 0,3-5 0 0,-3 3 0 16,0 3-13-16,0-7-2 0,0-5-1 0,4 6 0 15,-4 3-7-15,0 2-2 0,3-5 0 0,-3 3 0 16,4 2-8-16,-4-5 0 0,3 0 0 0,1 6 0 16,-1-7 0-16,-3 4 0 0,4 3 0 15,-1-1 0-15,1-5 0 0,-4 9 0 0,0-10-12 0,3 7 12 16,-3 3 0-16,0-10 0 0,0 7 0 0,4 0 12 16,-4-4-12-16,3-2 0 0,-3 0-10 0,4 0 10 15,-4-4 0-15,3 4 0 0,-3 0 0 0,0 0 0 16,0-6 0-16,0 5 0 0,0-2 8 0,0 3-8 15,0-6 0-15,0-6 0 0,0 0 0 0,0 6 0 16,0-6 0-16,0 0-16 0,0 0 4 0,0 0 0 16,-3 6-34-16,3-6-6 0,0 0-2 0,0 0 0 15,0 0-125-15,0 0-25 0</inkml:trace>
  <inkml:trace contextRef="#ctx0" brushRef="#br0" timeOffset="3889.888">22310 4339 1288 0,'0'0'54'0,"0"0"-43"16,0 0 41-16,0 0 9 0,0 0 2 0,0 0 0 15,0 0 1-15,0 0 1 0,0 0 0 0,0 0 0 16,0 0-10-16,0 0-3 0,0 0 0 0,0 0 0 15,0 0-6-15,0 0-2 0,0 0 0 0,0 0 0 16,0 0-36-16,0 0-8 0,7 2 0 0,0-2 0 16,0 3 0-16,3-3 0 0,1 0 0 0,0 0 0 15,-1 3 9-15,1-3-1 0,3 0 0 0,-4 3 0 16,1-3-8-16,0 0 0 0,3 0 0 0,-4 0-11 0,1 0 11 16,3 0 0-16,-3 3 8 0,3 3-8 15,-4-6-31-15,4 0-10 0,-3 0-3 0,0 6 0 16,-1-6-31-16,4 0-6 0,0 0-2 0,-3 0 0 15,3 0-85-15,-3 0-16 0,-4 0-4 0</inkml:trace>
  <inkml:trace contextRef="#ctx0" brushRef="#br0" timeOffset="4310.133">22881 4456 1235 0,'0'0'52'15,"0"0"-42"1,0 0 52-16,0 0 10 0,0 0 3 0,0 0 0 16,0 0-34-16,0 0-6 0,7 6-2 0,-3-6 0 0,3 9-25 0,-4-6-8 0,4 0 0 0,0 3 0 31,-3-1-17-31,3-5-7 0,0 6-2 0,-3-6 0 15,3 6-9-15,0 0-1 0,0-6-1 0,3 6 0 16,-3 0 5-16,4 0 2 0,-4-6 0 0,4 0 0 0,-1 0 13 0,-3 3 2 0,0-3 1 0,0-3 0 31,0 3-86-31,0 0-16 0</inkml:trace>
  <inkml:trace contextRef="#ctx0" brushRef="#br0" timeOffset="7730.727">23774 4118 738 0,'0'0'20'0,"-4"-6"7"0,-3 6-27 0,0-6 0 0,4 3 0 0,-5 0 0 16,5 0 41-16,-4 0 3 0,3-5 1 0,-3 8 0 16,7 0-1-16,-3-6-1 0,3 6 0 0,-7-6 0 15,0 6 5-15,3-6 0 0,-3 0 1 0,0 0 0 16,4 0 2-16,-5 1 0 0,5-7 0 0,-4 3 0 15,0 3-3-15,0 0-1 0,0 0 0 0,0-5 0 16,-4 5-31-16,4-6-5 0,0 3-2 0,0 3 0 16,0 0-9-16,0-5 8 0,0 5-8 0,0 0 8 15,-4-6-8-15,0 9 0 0,1-6 0 0,-1 6 0 16,1-8 0-16,-1 11 12 0,1-6-4 0,-1 6 0 16,4-6 0-16,-4 6-8 0,1 6 12 0,3-6-4 15,-4 6-8-15,4-6 0 0,0 11 0 0,0-8 0 16,3 6 0-16,-3 0 0 0,4-3 0 0,-4 6 0 15,3-1 0-15,1 1 0 0,-1-3 0 0,1 9 0 16,3-1 0-16,0-5 0 0,0 9-14 0,3 2 5 16,1-5 9-16,-1 8 0 0,1-8 0 0,3 8-8 15,0-2 8-15,-4-1 0 0,1-2 0 0,3 8 0 16,-3-5 0-16,3 2 0 0,0 4 0 0,0-4 0 16,3 3 0-16,-3-5 8 0,0 2-8 0,0-2 0 15,1 2 11-15,-1-8-3 0,0 9 0 0,0-4 0 16,0-5 0-16,-4 2 0 0,4 4 0 0,-3-7 0 15,3 4-8-15,-4-3 0 0,1-7 0 0,-1 7 8 16,1-3-8-16,-4 2 10 0,0 1-10 0,4-6 10 16,-4-6-10-16,0 2 12 0,3-2-12 0,-3-6 12 15,0 0-12-15,0 0 0 0,0 0 9 0,0 0-9 0,0 0 14 16,0 12-2-16,0-12 0 0,0 0 0 16,0 6-43-16,0-6-9 0,0 0-1 0,0 0-1 15,0 0-35-15,0 0-7 0,0 0-2 0</inkml:trace>
  <inkml:trace contextRef="#ctx0" brushRef="#br0" timeOffset="8127.084">23333 4456 1134 0,'0'0'32'0,"0"0"8"16,0 0-32-16,0 0-8 0,0 0 0 0,0 0 0 15,0 0 60-15,0 0 10 0,0 0 2 0,0 0 1 16,0 0-12-16,0 0-2 0,0 0-1 0,0 0 0 15,3 0-37-15,4 6-7 0,0-6-2 0,4 0 0 16,-4 6 4-16,4-3 1 0,3-3 0 0,-4 6 0 16,1-6-9-16,3 6-8 0,-3-1 9 0,-1-5-9 0,1 0 9 15,3 6-9-15,0-6 8 0,-3 0-8 0,-1 0 0 0,1 6 0 0,-1-6 0 16,1 6 0-16,-4-6-15 0,0 0 5 16,0 0 1-16,4 0 0 15,-4 0-16-15,0 0-3 0,3 0-1 0,1 0 0 16,-4 0-99-16,4 0-19 0</inkml:trace>
  <inkml:trace contextRef="#ctx0" brushRef="#br0" timeOffset="8524.795">23901 4624 1121 0,'0'6'47'15,"0"5"-38"1,0-5 44-16,0-3 9 0,0 9 2 0,3-6 0 16,-3-6-7-16,4 6-1 0,-1 0 0 0,1-1 0 15,-4-5-30-15,3 6-6 0,1 0-2 0,-1 6 0 16,1-9-18-16,-1 3 0 0,5 3 0 0,-5-1 0 0,1 4 12 0,-1 0-12 0,1-6 12 16,-1 6-12-16,1-7 0 0,-4 1 0 0,3 3 0 0,-3-9-12 15,4 6 12-15,-4-6 0 0,0 0 0 0,0 0 0 31,0 0-26-31,0 0-6 0,0 0 0 0,0 0-1 16,0 0-26-16,0 0-5 0,0 0 0 0</inkml:trace>
  <inkml:trace contextRef="#ctx0" brushRef="#br0" timeOffset="8783.967">23809 4344 1241 0,'0'0'25'0,"0"6"8"0,-4 3-33 0,4-3 0 0,0 6 0 0,0-12 0 16,0 0 16-16,0 6-3 0,0-6-1 0,0 0 0 15,0 0-28-15,0 0-7 0,0 0-1 0,0 0 0 16,0 0-64-16,0 0-12 0,0 0-4 0</inkml:trace>
  <inkml:trace contextRef="#ctx0" brushRef="#br0" timeOffset="9460.449">24010 3989 1241 0,'0'0'25'0,"0"0"8"15,0 0-33-15,0 0 0 0,0 0 0 0,0 0 0 16,0 0 0-16,0 0 0 0,0 0 0 0,-3 11 0 15,-1-5 40-15,4 0 2 0,0-6 0 0,0 6 0 16,0 0-21-16,0 3-4 0,4 3-1 0,-4-1 0 16,3-5 1-16,1 6 0 0,-1-6 0 0,1 0 0 15,-1 2 13-15,1 1 2 0,-1 0 1 0,1-3 0 16,3 0-25-16,-4 6-8 0,1-1 0 0,-1-5 0 0,1 3 22 16,-4 3 1-16,-4 0 0 0,4-1 0 0,0 1 13 0,0-6 4 0,0 3 0 15,4 3 0-15,-4 5-23 0,3-5-4 0,1 9-1 0,-1-4 0 16,1 7 4-16,0-7 1 0,-1 4 0 15,1-3 0-15,3 2 13 0,-4 4 2 0,4-7 1 0,-3 1 0 16,3 8-33-16,-4-8 0 0,4 0 0 0,-3-4 0 16,3 4 8-16,-3 0-8 0,3-4 0 0,0 1 0 15,-4 6 0-15,1-10 0 16,3-5 0-16,0 9 0 0,-4-3 0 0,1 0 0 0,-1-1 0 16,1 1 0-16,-1-3 0 0,-3 0 0 0,4-1 0 15,-4-2 0-15,4 6 0 0,-4-6 0 0,3 6 0 0,-3-6 0 16,4 0 0-16,-4 5 0 0,3 4 0 0,-3-9 0 15,4 6 0-15,-4-6 0 0,0-1 0 0,3 1 0 16,-3-6-18-16,0 9-7 0,0-9-2 16,-3 12 0-16,3-12-37 0,0 0-8 0,0 0-2 15,-4 6 0-15,4-6-26 0,0 0-4 0,0 0-2 0,0 6 0 16,0-6-142-16,-3 5-28 0</inkml:trace>
  <inkml:trace contextRef="#ctx0" brushRef="#br0" timeOffset="10213.525">24437 4406 1102 0,'-4'9'46'0,"1"3"-37"16,-1-1 67-16,1-5 14 0,-1 0 2 0,1 6 1 16,3-12-32-16,-4 6-6 0,4-6-2 0,-3 9 0 15,3-9-21-15,-7 6-5 0,7-6-1 0,-4 5 0 16,4-5-10-16,-7 6-3 0,7-6 0 0,-3 12 0 15,-1 0 1-15,-3-6 0 0,0 0 0 0,3 2 0 16,-3-2-1-16,4 6 0 0,-4 0 0 0,3-6 0 16,4-6-13-16,0 0 8 0,0 6-8 0,0-6 0 15,-3 5 0-15,3-5 0 0,0 0 0 0,0 6 0 16,0-6 0-16,0 9 0 0,3 3 0 0,1-6 0 16,-1 0 8-16,1-6-8 0,-1 6 0 0,1-1 0 15,3-5 8-15,-4 6-8 0,4 0 0 0,-3-6 0 0,3 3 0 0,-3 3 8 0,3-6-8 0,-4 3 0 16,4 0 0-16,-3-3 0 0,3 3 0 0,-4 0 0 15,-3-3 0-15,4 6 0 0,-4-6 8 0,7 0-8 16,-4 6 0 0,5-6 0-16,-5 5 0 0,4-5 0 0,0 6 8 15,-3-6 0-15,3 6-8 0,-4-6 12 0,4 6-12 16,0 0 9-16,0-6-9 0,0 3 8 0,-3-3-8 16,3 3 0-16,0-3 9 0,-3 3-9 0,3 0 8 0,-4 3-8 0,4 2 8 15,-3-2-8-15,-1 0 0 0,4 0 0 0,-3 0 0 0,-1 6 0 16,4-6 0-16,-3-1 0 0,3 4 0 0,-3 3 8 15,-1 0-8-15,1-6 8 0,-1 5-8 0,-3-5 8 16,0 9-8-16,0-3 0 0,0-6 0 0,0-1 0 16,-3 1 10-16,-1 6-2 0,-3-6-8 0,7-6 12 15,-11 0-12-15,4 3 0 0,-3-3 0 0,-1 0 0 16,1 0-65-16,-8-3-7 0,0 3 0 0</inkml:trace>
  <inkml:trace contextRef="#ctx0" brushRef="#br0" timeOffset="35836.24">21382 6061 608 0,'-7'-6'12'0,"7"6"4"0,0 0-16 0,-4-6 0 0,4 6 0 0,-3 0 0 16,3 0 54-16,-4 0 8 0,-3 0 2 0</inkml:trace>
  <inkml:trace contextRef="#ctx0" brushRef="#br0" timeOffset="36798.544">21294 5876 858 0,'0'0'24'0,"0"0"6"16,0 0-30-16,0 0 0 0,0 0 0 0,0 0 0 0,0 0 80 16,0 0 11-16,0 0 1 0,0 0 1 15,0 0-5-15,0 0 0 0,0 0-1 0,0 0 0 16,0 0-42-16,0 0-8 0,0 0-1 0,0 0-1 16,0 0-13-16,0 0-2 0,-4 6-1 0,1 6 0 15,-1-4-19-15,4 4 0 0,0 0 0 0,0 6 0 0,0-7 0 0,0-2 0 16,0 9 0-16,4-1 0 0,-1 1 0 0,1 3 0 15,-1-4 0-15,1 10 0 0,3-4 0 0,-4 7 0 0,4 2 0 16,-3-3 0-16,-1-2 0 0,4 8 0 0,-3-8 0 16,0 8 0-16,-1-12 0 0,-3 4 0 15,4-1 0-15,-4 4 0 0,0-1 0 0,-4-2 0 0,4 5 0 16,-3-3 0-16,-1-5 8 0,0 8 4 16,1-8 0-16,-4 8 1 0,3-3 6 15,1 4 1-15,-4-4 0 0,3 15 0 0,-3-11-10 16,4-4-2-16,3-5 0 0,-4-4 0 0,4-2-8 0,-3-6 0 0,3-1 0 0,0-11 8 15,0 0-8-15,0 0 8 0,0 0-8 0,0 0 8 16,0 0 0-16,0 0-8 0,0 0 12 0,0 0-4 16,3-6-35-16,1 1-7 0,-1-1-2 0,1-6 0 15,-1 3 36-15,-3-3 14 0,4 1-1 0,-4-7 0 16,0-3-28-16,0 4-5 0,0-1-2 0,-4-5 0 16,1 2 22-16,-1-3-11 0,1-5 11 0,-1 3-8 15,1-4 8-15,-4 4 0 0,3 2 0 0,-3-8 0 16,0 8 0-16,0-2 14 0,3 2-3 0,-3-8-1 15,0 9 2-15,4-7 0 0,-4 4 0 0,0-4 0 16,3-2-12-16,1 3-12 0,3 2 2 0,-4-8 1 16,0 8 9-16,1-2 0 0,-1 2 0 0,1 4 0 15,-1-3 0-15,4 8 0 0,0 0 0 0,-3 1 0 16,3 2 0-16,0 3 0 0,0 0 0 0,0 6 0 0,0-5 0 16,0 5 0-16,0 0 0 0,0-6 0 0,0 12 0 15,0-6 0-15,3 3 0 0,-3-2 0 16,0-1 0-16,4 0 0 0,-4 0 0 0,0 0 0 0,0-6 0 15,3 6 0-15,1-2 0 0,-1-4 0 16,1 0 0-16,3 0 0 0,0-5 8 0,4-4-8 16,-4 3 0-16,3 7 8 0,1-10-8 0,-4 9 0 0,0 6 10 0,0-5-2 15,0 5-8-15,0 6 12 0,0 0-12 0,0 0 11 0,0 0-11 0,-3 6 10 16,3 0-10-16,-4 5 0 0,1-2 0 0,3 9 0 16,-3-1 0-16,-1 1-9 0,1 3 9 15,-4 2 0-15,3 4 0 0,1 2 0 0,-1 0 0 0,1 4 0 16,-1-10 0-16,1 1 0 0,-1-4 0 0,1 4 0 15,3-6 0-15,-4 2 0 0,1-2 0 0,0-7 0 16,-1-2 0-16,1 9 0 0,-1-12 0 0,1 0 0 16,-4 0 0-16,0 5 0 0,3 1 0 0,-6-3 0 15,3-3 0-15,-4 0-13 0,1 0 4 16,-1-1 1-16,1 7-1 0,-5-6 0 0,1 0 0 0,-3 3 0 16,3-3 9-16,-4 5 0 0,1-5-9 0,-1 6 9 15,0 0 0-15,-3-6 0 0,4 5 0 0,-4 4 0 16,-1-9 0-16,5 6 0 0,-4-6 0 0,0 0 0 15,7-6 0-15,0 2 0 0,0 4 0 0,-1-6 0 16,1 0 0-16,0-6 0 0,0 6 9 0,0-2-9 16,0 2 0-16,0-6-10 0,0 0 1 0</inkml:trace>
  <inkml:trace contextRef="#ctx0" brushRef="#br0" timeOffset="37637.721">21488 6073 1364 0,'0'0'30'0,"0"0"6"0,0 0 2 0,0 0 0 0,0 0-30 16,0 0-8-16,0 0 0 0,0 0 0 0,0 0 23 0,0 0 3 0,0 0 1 0,0 0 0 15,0 0-3-15,0 0-1 0,0 0 0 0,7 6 0 16,0-6-23-16,-7 0-16 0,0 0 2 0,7 3 1 15,-7-3 21-15,7 3 5 0,0 0 1 0,0 3 0 16,0-1-22-16,0 1-5 0,0 6-1 0,0-6 0 16,-3 6 14-16,3-6 0 0,0-3 0 0,-7-3 0 15,0 0 0-15,7 2 0 0,4 4 0 0,-4-3 0 16,-7-3 0-16,10 6 0 0,1-12 0 0,-4 0 0 16,0 3 48-16,0-2 13 0,0-7 3 0,0 6 0 15,-3 0-56-15,-1-12-8 0,1 7 0 0,-1-4-10 16,4 3 10-16,-7 0 0 0,4-2 0 0,-4 5 8 15,0 3-8-15,-4-3 0 0,4-3 0 0,-3 7 8 16,-1-1-8-16,1 6 0 0,-4-6 0 0,0 0 0 16,-1 6 0-16,1 0 0 0,-7 0 0 0,4 0 0 15,-1 0-19-15,1 6-5 0,-5-6 0 0,5 6-1 16,-1-6 25-16,1 6-8 0,3-1 8 0,-4-5 0 16,4 6-8-16,3-6 8 0,-3 6-8 0,7-6 8 15,-3 0-8-15,3 0 8 0,-4 9-8 0,4 0 8 16,0-9 0-16,0 0-10 0,0 6 10 0,0 3 0 15,4 2 0-15,-4-5 0 0,3 6 0 0,1 0 0 16,-1 0-28-16,1 2 2 0,-1 4 0 16,1-6 0-16,0-1 72 0,-1 10 14 0,1-9 4 0,-4-1 0 15,3 7-64-15,-3 3-13 0,0-4-3 0,4 1 0 16,-4-6 26-16,0 2 5 0,3-2 1 0,-3-6 0 16,0 0-16-16,0-6-18 0,0 0 4 0,7 6 1 15,-3-6 13-15,3 3 0 0,0-3 0 0,3 0 0 16,1-3 12-16,3-3 0 0,0 0-1 0,4-6 0 15,0 6-60-15,-1-5-12 0,1 5-3 0</inkml:trace>
  <inkml:trace contextRef="#ctx0" brushRef="#br0" timeOffset="38131.846">21918 5535 1160 0,'0'0'32'0,"0"0"9"16,0 0-33-16,0 0-8 0,0 0 0 0,0 0 0 15,0 0 56-15,0 0 10 0,0 0 2 0,0 9 0 16,4 3-8-16,-1-7 0 0,1 1-1 0,-1 6 0 16,1-3-15-16,-1 9-2 0,4-7-1 0,-3 1 0 15,-1 6-32-15,4-4-9 0,-3 4 0 0,3 6 0 16,0-4 0-16,-3 4 0 0,3 2 0 0,0 4 0 0,-4-1 36 15,1 3 2-15,-1-2 1 0,1 8 0 16,-1-9-31-16,1 9-8 0,-4 1 0 0,3 2 0 0,1-9 0 0,-1 1 8 16,-3 2-8-16,4-3 8 15,-4-2-8-15,0-1 8 0,0-3-8 0,0 4 8 0,3-4 0 0,-3-8 0 0,4 0 0 0,0 2 0 16,-1-2-8 0,-3-6 0-16,0-1-8 0,4 1 8 0,-4-3 0 0,3 3 0 0,-3-12 0 0,0 0 8 15,0 0-8-15,0 0 0 0,0 0 0 0,0 0 0 31,0 0-43-31,0 0-9 0,0 0-3 0</inkml:trace>
  <inkml:trace contextRef="#ctx0" brushRef="#br0" timeOffset="38482.801">21837 6079 1074 0,'0'0'30'0,"0"0"8"15,0 0-30-15,0 0-8 0,0 0 0 0,0 6 0 0,0-6 52 16,3 6 10-16,-3-6 2 0,4 6 0 0,-4-6 5 0,4 2 2 15,3-2 0-15,0 6 0 0,-4-6-20 0,4 0-4 16,4 0-1-16,-1 6 0 0,-3 0-28 0,4-6-6 0,0 0 0 0,-1 0-1 16,1 0 9-16,3 0 1 0,-4 0 1 0,1 0 0 15,0-6-22-15,-4 6 0 0,3-6 0 0,1 6 8 16,-1 0-20-16,-3 0-4 0,4 0-1 0,0 0 0 16,-4 0-51-1,3 0-11-15,1 0-1 0</inkml:trace>
  <inkml:trace contextRef="#ctx0" brushRef="#br0" timeOffset="38810.699">22246 6155 851 0,'-7'18'36'16,"4"-6"-36"-1,-1-1 109-15,1-5 15 0,-1 6 4 0,0-3 0 0,4 3-52 0,0-6-9 0,0-6-3 16,0 0 0-16,4 5-51 0,-4-5-13 0,0 0 0 0,0 0 0 15,4 0 54-15,-4 0 8 0,0 0 2 0,0 0 0 16,0 0-52-16,0 0-12 0,7 0 0 0,-7 0 0 16,3 6 0-16,4 0 0 0,-3-6 0 0</inkml:trace>
  <inkml:trace contextRef="#ctx0" brushRef="#br0" timeOffset="39035.786">22193 5720 694 0,'0'0'20'0,"0"0"4"16,0 0-24-16,0 0 0 0,-3-6 0 0</inkml:trace>
  <inkml:trace contextRef="#ctx0" brushRef="#br0" timeOffset="39482.997">22398 5494 1409 0,'0'0'29'0,"0"0"7"0,0 0-28 0,0 0-8 0,0 0 0 0,0 0 0 16,0 0 21-16,0 0 3 0,3 0 1 0,1 12 0 16,-1-7 26-16,1 1 5 0,-4 6 0 0,4-3 1 15,-1 9-25-15,-3-1-6 0,4-5-1 0,-4 9 0 16,3-4-3-16,-3 1-1 0,0-1 0 0,4 4 0 16,-4 6-32-16,0 8-6 0,-4-9-2 0,4 10 0 15,0-1 19-15,0-3 0 0,0 3 0 0,0 4 0 16,0-1 0-16,0 0 0 0,0-3 0 0,4 7 0 15,-4 2 22-15,0-6 8 0,3 0 2 0,-3 3 0 16,4-3-24-16,-4-2-8 0,0 2 0 0,0-6 0 16,0 4 8-16,0-7-8 0,0 9 0 0,0-14 0 15,3 2 0-15,-3-8 8 0,0-1-8 0,4-2 0 16,-4 3 0-16,0-7 0 0,0 4 0 0,-4-3-10 16,4-12-20-16,0 0-4 0,0 0-1 0,0-9-491 15,-3-3-98-15</inkml:trace>
  <inkml:trace contextRef="#ctx0" brushRef="#br0" timeOffset="39935.704">22324 5958 851 0,'0'6'36'16,"0"-6"-36"0,0 12 94-16,0-12 12 0,0 0 2 0,0 0 1 15,0 6-25-15,0-6-6 0,0 0-1 0,3 6 0 16,-3-6-33-16,7 0-8 0,-7 0 0 0,4 6-1 16,-4-6 0-16,3 0 0 0,-3 0 0 0,7 5 0 15,-7-5-35-15,4 0 0 0,3 0 0 0,-7 0 0 16,7 0 0-16,-3 0 13 0,3 6-4 0,-7-6-1 15,7-6-8-15,0 6 0 0,-4 0 0 0,4 0-11 16,0 0 11-16,1 0 0 0,-1 0 8 0,3 0-8 16,-3 0 0-16,0 0 0 0,0 0-10 0,4 0 10 15,-4 0-109-15,0 0-15 0,0 6-4 0</inkml:trace>
  <inkml:trace contextRef="#ctx0" brushRef="#br0" timeOffset="40910.759">23544 5779 1337 0,'0'0'28'0,"0"0"6"16,-7-6-34-16,4 3 0 0,-4-3 0 0,0 6 0 15,-4-6 58-15,1 6 5 0,-5 0 1 0,5-5 0 16,-4 5-34-16,0 0-6 0,-4-6-2 0,4 0 0 15,0 6-4-15,-4-12-1 0,4 3 0 0,-4 3 0 16,4 0 7-16,4 1 0 0,-4 5 1 0,3-6 0 16,-3 6-34-16,3 0-7 0,1-6-2 0,-1 6 0 15,4 0 18-15,0 0 0 0,0 6 0 0,0-6 0 16,0 6 0-16,3-6 0 0,-3 5 0 0,4 1 0 0,-1 3 0 0,1-3 0 0,-1 6 0 0,1-6 0 16,-4 5 0-16,3-5 0 0,1 3 0 0,-5 3 9 15,5 0-9-15,3-1 10 0,-4 1-10 0,4 3 10 16,0 3-1-16,-3-1 0 0,3 1 0 0,0-1 0 15,0 10-9-15,3-4 0 0,1 4 0 0,-4 2 0 16,3-2 31-16,1 8 4 0,0-9 1 0,-1 10 0 16,1 2-21-16,3-9-4 0,-4 4-1 0,4 2 0 15,0-9-10-15,0 4 8 0,0-4-8 16,0-2 8-16,-3-1-8 0,-1-2 0 16,1-3 9-16,0-1-9 0,-1-5 0 0,1 3 9 0,-1-4-9 0,1 1 0 15,-1-6 0-15,-3 6 0 0,0-3 0 0,4 2 0 16,-4 1-17-16,0-6-7 0,0-6-2 15,0 6 0-15,0 3-31 0,0-9-7 0,0 9 0 0,0-9-1 16,0 0-102-16,0 0-20 0,0 0-4 16,0 0-327-16</inkml:trace>
  <inkml:trace contextRef="#ctx0" brushRef="#br0" timeOffset="41257.84">23082 6229 1094 0,'0'0'23'0,"0"0"5"0,0 0-28 0,0 0 0 0,0 0 0 0,0 0 0 16,0 0 108-16,0 0 16 0,0 0 3 0,0 0 1 15,0 0-52-15,0 0-9 0,4 6-3 0,3-6 0 16,0 0 0-16,0 0 0 0,4 0 0 0,-1-6 0 16,4 0-64-16,4 3 0 0,3-3-18 0,-3 3 4 15,-1 3 14-15,1 0 0 0,0 0 0 0,-4 3 0 16,3-3 0-16,-6 0 0 0,3 3 0 0,0 0 0 16,-3 0 0-16,-4 3-12 0,3 0 1 0,-3 0 1 15,-3-1-29-15,-1 1-5 0,5 0-2 0,-5 0 0 16,-3-3-114-1,0-3-24-15,0 0-4 0,0 0 0 0</inkml:trace>
  <inkml:trace contextRef="#ctx0" brushRef="#br0" timeOffset="41576.998">23491 6202 850 0,'0'21'17'0,"0"-21"6"0,0 12-23 0,0-6 0 0,4 11 0 0,-4-11 0 16,0 6 56-16,0 3 6 0,0-4 2 15,0 7 0-15,0-9 0 0,0 3 0 0,0 5 0 0,-4-5 0 16,4-6 0-16,0 6 0 0,0-4 0 0,0 1 0 15,4 0-64-15,-4-3 0 0,0-6-12 0,0 0 2 16,0 6 10-16,0-6 14 0,0 0-3 0,0 0-1 16,0 12-59-16,0-12-12 0,0 0-3 0,0 0 0 15,0 0 11-15,0 0 1 0,0 0 1 0,0 0-293 16,0 0-60-16</inkml:trace>
  <inkml:trace contextRef="#ctx0" brushRef="#br0" timeOffset="41781.459">23477 5932 1579 0,'-7'12'32'0,"0"-6"10"16,4 2-34-16,-1-2-8 0,1 6 0 0,3-12 0 15,0 0-49-15,0 0-12 0,0 0-3 0,0 0 0 16,0 0 52-16,0 0 12 0,0-9 0 0</inkml:trace>
  <inkml:trace contextRef="#ctx0" brushRef="#br0" timeOffset="42263.242">23618 5697 965 0,'0'9'40'0,"0"-4"-32"16,0 1 21-16,4 0 4 0,0 0 1 0,-1 6 0 15,1-6 24-15,3 5 5 0,0-2 1 0,-4 3 0 16,4 6-36-16,0-7-8 0,-3 1 0 0,3 3-1 16,0 3 21-16,-3-7 4 0,6 7 0 0,-6-3 1 15,3 8-21-15,0 1-4 0,-4-4 0 0,1 10-1 16,3-4-4-16,-4 3-1 0,1 1 0 0,-4-4 0 15,3-2 11-15,-3-1 3 0,0 4 0 0,0-4 0 0,4 4 5 0,-4 2 2 16,0-14 0-16,3 8 0 0,-3 1-9 0,0-9-2 16,4 8 0-16,-4-11 0 0,4 6-10 0,-4-4-2 15,3-2-1-15,-3 6 0 0,4-1-11 0,-1-5 0 16,1 3 0-16,-1 2 0 0,1-5 0 0,-4-3 0 0,3 3 0 16,1 5 0-16,-1-5 0 0,1 0 0 0,-1-3 0 0,1 0 0 15,-4-9-15-15,3 5-8 0,-3-5-1 0,4 9-1 31,-4-9-55-31,3 0-12 0,4 0-1 0,-3 0-408 0,-4 0-82 0</inkml:trace>
  <inkml:trace contextRef="#ctx0" brushRef="#br0" timeOffset="43009.805">24084 6179 1094 0,'0'0'23'0,"0"0"5"15,0 0-28-15,0 0 0 0,0 0 0 0,0 0 0 0,0 0 0 16,-7 0 0-16,0-6 0 0,0 6 0 0,3-6 49 0,-3 6 5 0,7 0 1 0,-7 0 0 31,0-6-47-31,7 6-8 0,0 0 0 0,0 0-8 16,0 0 8-16,0 0 0 0,0 0 0 0,0 0 0 0,-7 6 0 0,7-6 0 0,0 0 0 15,0 0 0-15,0 0 8 0,-3 6 4 0,-1 6 1 0,1-6 0 32,3 5 41-32,-7 7 8 0,3-3 2 0,1-4 0 0,-1 7-8 0,4-6 0 0,-4 3-1 0,1-4 0 15,3 1-37-15,0 0-7 0,0-12-2 0,-4 6 0 16,4-6-9-16,0 0 0 0,4 9 0 16,-4-9 0-16,0 0 0 0,0 0 0 0,0 0 0 0,0 0 0 15,0 0 0-15,0 0 0 0,0 0 0 0,3 2 0 16,-3-2 30-16,0 0 4 0,0 0 1 15,8 9 0-15,-8-9-25 0,7 6-10 0,-7-6 8 16,7 6-8-16,0-6-26 0,0 6-10 16,0-6-3-16,-7 0 0 0,0 0 83 0,3 6 16 0,4 0 3 0,0 0 1 15,0-6-103 1,1 8-20-16,-1-2-4 0,0-3-1 0,0 6 52 0,-4-3 12 0,4 0 0 0,0 0 0 16,-3 0 0-16,3-1 0 0,-4 1 0 0,1-3 0 15,0 3 0-15,-4-6 0 0,3 6 0 0,1 6 0 0,-4-12 0 0,3 6 0 16,-3-6 0-16,0 11 0 15,0-5 0-15,0 6 0 0,0-6 0 0,-3 3 0 0,-1 2 0 0,1-5 0 16,-1 6 0-16,0-6 0 16,-3 0 0-16,4 3 0 0,-4 2 0 0,0 1 0 15,0-6 48-15,0 0 13 0,0 0 3 0,7-6 0 16,0 0-40-16,0 0-7 0,0 0-1 0,-7 0-1 0,-1 0 1 0,1 0 0 16,0 0 0-16,7 0 0 0,-7 0-16 0,0-6 0 15,4 6 0-15,3 0 0 16,-7 0-29-16,7 0-9 0,-4 0-2 0,4 0 0 15,-7 6-114-15,7-6-23 0,0 0-5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5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0345-C114-4567-8D53-53BC3707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4AEF4-C52A-499F-80DD-26BF3AB2C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35762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Pourquoi M. </a:t>
            </a:r>
            <a:r>
              <a:rPr lang="fr-FR" dirty="0" err="1"/>
              <a:t>Gillenormand</a:t>
            </a:r>
            <a:r>
              <a:rPr lang="fr-FR" dirty="0"/>
              <a:t> ne croit pas que Marius soit vraiment un baron?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est</a:t>
            </a:r>
            <a:r>
              <a:rPr lang="en-US" dirty="0"/>
              <a:t> Marius </a:t>
            </a:r>
            <a:r>
              <a:rPr lang="en-US" dirty="0" err="1"/>
              <a:t>Pontmercy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6307936-86FA-4840-9BE7-FD2D6FE650DE}"/>
                  </a:ext>
                </a:extLst>
              </p14:cNvPr>
              <p14:cNvContentPartPr/>
              <p14:nvPr/>
            </p14:nvContentPartPr>
            <p14:xfrm>
              <a:off x="7499520" y="1397880"/>
              <a:ext cx="1356480" cy="1099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6307936-86FA-4840-9BE7-FD2D6FE650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90160" y="1388520"/>
                <a:ext cx="1375200" cy="111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80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vingt-quatre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D8427-9AC6-4938-B27A-1913837D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C85D6-B0AC-4E04-B3D3-8BF877B9E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2" y="1825625"/>
            <a:ext cx="10479157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585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386D7-9F4C-47CE-A46C-46CF42C2D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Beaucoup de gens </a:t>
            </a:r>
            <a:r>
              <a:rPr lang="en-US" sz="2800" b="1" dirty="0" err="1"/>
              <a:t>ont</a:t>
            </a:r>
            <a:r>
              <a:rPr lang="en-US" sz="2800" b="1" dirty="0"/>
              <a:t> </a:t>
            </a:r>
            <a:r>
              <a:rPr lang="en-US" sz="2800" b="1" dirty="0" err="1"/>
              <a:t>témoigné</a:t>
            </a:r>
            <a:r>
              <a:rPr lang="en-US" sz="2800" b="1" dirty="0"/>
              <a:t> </a:t>
            </a:r>
            <a:r>
              <a:rPr lang="en-US" sz="2800" b="1" dirty="0" err="1"/>
              <a:t>qu’ils</a:t>
            </a:r>
            <a:r>
              <a:rPr lang="en-US" sz="2800" b="1" dirty="0"/>
              <a:t> </a:t>
            </a:r>
            <a:r>
              <a:rPr lang="en-US" sz="2800" b="1" dirty="0" err="1"/>
              <a:t>ont</a:t>
            </a:r>
            <a:r>
              <a:rPr lang="en-US" sz="2800" b="1" dirty="0"/>
              <a:t> </a:t>
            </a:r>
            <a:r>
              <a:rPr lang="en-US" sz="2800" b="1" dirty="0" err="1"/>
              <a:t>reçu</a:t>
            </a:r>
            <a:r>
              <a:rPr lang="en-US" sz="2800" b="1" dirty="0"/>
              <a:t> </a:t>
            </a:r>
            <a:r>
              <a:rPr lang="en-US" sz="2800" b="1" dirty="0" err="1"/>
              <a:t>une</a:t>
            </a:r>
            <a:r>
              <a:rPr lang="en-US" sz="2800" b="1" dirty="0"/>
              <a:t> </a:t>
            </a:r>
            <a:r>
              <a:rPr lang="en-US" sz="2800" b="1" dirty="0" err="1"/>
              <a:t>guérison</a:t>
            </a:r>
            <a:r>
              <a:rPr lang="en-US" sz="2800" b="1" dirty="0"/>
              <a:t> </a:t>
            </a:r>
            <a:r>
              <a:rPr lang="en-US" sz="2800" b="1" dirty="0" err="1"/>
              <a:t>miraculeuse</a:t>
            </a:r>
            <a:r>
              <a:rPr lang="en-US" sz="2800" b="1" dirty="0"/>
              <a:t> à la </a:t>
            </a:r>
            <a:r>
              <a:rPr lang="en-US" sz="2800" b="1" dirty="0" err="1"/>
              <a:t>basillique</a:t>
            </a:r>
            <a:r>
              <a:rPr lang="en-US" sz="2800" b="1" dirty="0"/>
              <a:t> de Sainte-Anne de </a:t>
            </a:r>
            <a:r>
              <a:rPr lang="en-US" sz="2800" b="1" dirty="0" err="1"/>
              <a:t>Beaupré</a:t>
            </a:r>
            <a:r>
              <a:rPr lang="en-US" sz="2800" b="1" dirty="0"/>
              <a:t> qui se </a:t>
            </a:r>
            <a:r>
              <a:rPr lang="en-US" sz="2800" b="1" dirty="0" err="1"/>
              <a:t>trouve</a:t>
            </a:r>
            <a:r>
              <a:rPr lang="en-US" sz="2800" b="1" dirty="0"/>
              <a:t> un </a:t>
            </a:r>
            <a:r>
              <a:rPr lang="en-US" sz="2800" b="1" dirty="0" err="1"/>
              <a:t>peu</a:t>
            </a:r>
            <a:r>
              <a:rPr lang="en-US" sz="2800" b="1" dirty="0"/>
              <a:t> du </a:t>
            </a:r>
            <a:r>
              <a:rPr lang="en-US" sz="2800" b="1" dirty="0" err="1"/>
              <a:t>nord</a:t>
            </a:r>
            <a:r>
              <a:rPr lang="en-US" sz="2800" b="1" dirty="0"/>
              <a:t> de la </a:t>
            </a:r>
            <a:r>
              <a:rPr lang="en-US" sz="2800" b="1" dirty="0" err="1"/>
              <a:t>ville</a:t>
            </a:r>
            <a:r>
              <a:rPr lang="en-US" sz="2800" b="1" dirty="0"/>
              <a:t> de Québec.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DA8B4-ACA9-415B-9DB5-3718831E1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99CD0E-8536-4038-919C-5C08B2FB4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354" y="2054620"/>
            <a:ext cx="5582720" cy="37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9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D134-A2D4-4451-80FB-AB1E427F1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B6C50-BE97-4FF0-AA02-FDBF762FA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AVERTISSEMENT!!!</a:t>
            </a:r>
          </a:p>
          <a:p>
            <a:pPr algn="ctr"/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Examen</a:t>
            </a:r>
          </a:p>
          <a:p>
            <a:pPr marL="0" indent="0" algn="ctr">
              <a:buNone/>
            </a:pPr>
            <a:r>
              <a:rPr lang="fr-FR" b="1" i="1" dirty="0">
                <a:solidFill>
                  <a:srgbClr val="000000"/>
                </a:solidFill>
                <a:latin typeface="Calibri" panose="020F0502020204030204" pitchFamily="34" charset="0"/>
              </a:rPr>
              <a:t>Les Misérables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Friday, January 31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CF1A-B754-4F2B-B66C-3EAB9BB6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orte" panose="03060902040502070203" pitchFamily="66" charset="0"/>
              </a:rPr>
              <a:t>…et </a:t>
            </a:r>
            <a:r>
              <a:rPr lang="en-US" b="1" dirty="0" err="1">
                <a:latin typeface="Forte" panose="03060902040502070203" pitchFamily="66" charset="0"/>
              </a:rPr>
              <a:t>maintenant</a:t>
            </a:r>
            <a:r>
              <a:rPr lang="en-US" b="1" dirty="0">
                <a:latin typeface="Forte" panose="03060902040502070203" pitchFamily="66" charset="0"/>
              </a:rPr>
              <a:t>, </a:t>
            </a:r>
            <a:r>
              <a:rPr lang="en-US" b="1" dirty="0" err="1">
                <a:latin typeface="Forte" panose="03060902040502070203" pitchFamily="66" charset="0"/>
              </a:rPr>
              <a:t>notre</a:t>
            </a:r>
            <a:r>
              <a:rPr lang="en-US" b="1" dirty="0">
                <a:latin typeface="Forte" panose="03060902040502070203" pitchFamily="66" charset="0"/>
              </a:rPr>
              <a:t> </a:t>
            </a:r>
            <a:r>
              <a:rPr lang="en-US" b="1" dirty="0" err="1">
                <a:latin typeface="Forte" panose="03060902040502070203" pitchFamily="66" charset="0"/>
              </a:rPr>
              <a:t>vedette</a:t>
            </a:r>
            <a:r>
              <a:rPr lang="en-US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F99267-C01C-4462-94AF-E403C08DC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2876" y="1878691"/>
            <a:ext cx="4899316" cy="44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8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CF1A-B754-4F2B-B66C-3EAB9BB6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orte" panose="03060902040502070203" pitchFamily="66" charset="0"/>
              </a:rPr>
              <a:t>…et </a:t>
            </a:r>
            <a:r>
              <a:rPr lang="en-US" b="1" dirty="0" err="1">
                <a:latin typeface="Forte" panose="03060902040502070203" pitchFamily="66" charset="0"/>
              </a:rPr>
              <a:t>maintenant</a:t>
            </a:r>
            <a:r>
              <a:rPr lang="en-US" b="1" dirty="0">
                <a:latin typeface="Forte" panose="03060902040502070203" pitchFamily="66" charset="0"/>
              </a:rPr>
              <a:t>, </a:t>
            </a:r>
            <a:r>
              <a:rPr lang="en-US" b="1" dirty="0" err="1">
                <a:latin typeface="Forte" panose="03060902040502070203" pitchFamily="66" charset="0"/>
              </a:rPr>
              <a:t>notre</a:t>
            </a:r>
            <a:r>
              <a:rPr lang="en-US" b="1" dirty="0">
                <a:latin typeface="Forte" panose="03060902040502070203" pitchFamily="66" charset="0"/>
              </a:rPr>
              <a:t> </a:t>
            </a:r>
            <a:r>
              <a:rPr lang="en-US" b="1" dirty="0" err="1">
                <a:latin typeface="Forte" panose="03060902040502070203" pitchFamily="66" charset="0"/>
              </a:rPr>
              <a:t>vedette</a:t>
            </a:r>
            <a:r>
              <a:rPr lang="en-US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F99267-C01C-4462-94AF-E403C08DC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7873" y="1883687"/>
            <a:ext cx="4899316" cy="44823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4DAE0C-36A4-4CE8-9C07-AD6CAD104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3283" y="3634178"/>
            <a:ext cx="1127386" cy="158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27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5038" y="2057400"/>
            <a:ext cx="5501185" cy="399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34632</TotalTime>
  <Words>118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Forte</vt:lpstr>
      <vt:lpstr>Office Theme</vt:lpstr>
      <vt:lpstr>Bonjour!</vt:lpstr>
      <vt:lpstr> Travail de cloche </vt:lpstr>
      <vt:lpstr>Bonjour!</vt:lpstr>
      <vt:lpstr>PowerPoint Presentation</vt:lpstr>
      <vt:lpstr>Beaucoup de gens ont témoigné qu’ils ont reçu une guérison miraculeuse à la basillique de Sainte-Anne de Beaupré qui se trouve un peu du nord de la ville de Québec.</vt:lpstr>
      <vt:lpstr>PowerPoint Presentation</vt:lpstr>
      <vt:lpstr>…et maintenant, notre vedette du jour…</vt:lpstr>
      <vt:lpstr>…et maintenant, notre vedette du jour…</vt:lpstr>
      <vt:lpstr>PowerPoint Presentation</vt:lpstr>
      <vt:lpstr>PowerPoint Presentation</vt:lpstr>
      <vt:lpstr> 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427</cp:revision>
  <dcterms:created xsi:type="dcterms:W3CDTF">2016-10-03T16:25:09Z</dcterms:created>
  <dcterms:modified xsi:type="dcterms:W3CDTF">2025-01-24T16:54:13Z</dcterms:modified>
</cp:coreProperties>
</file>