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6" r:id="rId2"/>
    <p:sldId id="357" r:id="rId3"/>
    <p:sldId id="331" r:id="rId4"/>
    <p:sldId id="395" r:id="rId5"/>
    <p:sldId id="351" r:id="rId6"/>
    <p:sldId id="356" r:id="rId7"/>
    <p:sldId id="381" r:id="rId8"/>
    <p:sldId id="393" r:id="rId9"/>
    <p:sldId id="35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26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Marius,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 au Jardin de Luxembourg </a:t>
            </a: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jours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804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919F-B18B-4899-8FF4-DE4928C5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Le premier film pour lequel on devait payer pour l’entrée était           </a:t>
            </a:r>
            <a:r>
              <a:rPr lang="fr-FR" sz="2800" b="1" i="1" dirty="0"/>
              <a:t>Sortie de l’ usine Lumière à Lyon</a:t>
            </a:r>
            <a:r>
              <a:rPr lang="fr-FR" sz="2800" b="1" dirty="0"/>
              <a:t>, tournaient par les frères Auguste et Louis Lumière en 1895. 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AF2AE3A-D97E-40CA-B26A-4375FE726B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4575" y="2049669"/>
            <a:ext cx="3041542" cy="3826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BC5687-8864-48F0-82AF-DDFCB1060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486" y="2185754"/>
            <a:ext cx="5005837" cy="37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8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Misérables</a:t>
            </a:r>
            <a:br>
              <a:rPr lang="en-US" sz="2800" b="1" dirty="0"/>
            </a:br>
            <a:r>
              <a:rPr lang="en-US" sz="2800" b="1" dirty="0" err="1"/>
              <a:t>chapitre</a:t>
            </a:r>
            <a:r>
              <a:rPr lang="en-US" sz="2800" b="1"/>
              <a:t> 7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Marius</a:t>
            </a:r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est</a:t>
            </a:r>
            <a:r>
              <a:rPr lang="en-US" dirty="0"/>
              <a:t> Marius </a:t>
            </a:r>
            <a:r>
              <a:rPr lang="en-US" dirty="0" err="1"/>
              <a:t>Pontmercy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Chez qui a-t-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grandi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son grand-</a:t>
            </a:r>
            <a:r>
              <a:rPr lang="en-US" dirty="0" err="1"/>
              <a:t>père</a:t>
            </a:r>
            <a:r>
              <a:rPr lang="en-US" dirty="0"/>
              <a:t> </a:t>
            </a:r>
            <a:r>
              <a:rPr lang="en-US" dirty="0" err="1"/>
              <a:t>n’aimait</a:t>
            </a:r>
            <a:r>
              <a:rPr lang="en-US" dirty="0"/>
              <a:t> pas son </a:t>
            </a:r>
            <a:r>
              <a:rPr lang="en-US" dirty="0" err="1"/>
              <a:t>père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Après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 le </a:t>
            </a:r>
            <a:r>
              <a:rPr lang="en-US" dirty="0" err="1"/>
              <a:t>titre</a:t>
            </a:r>
            <a:r>
              <a:rPr lang="en-US" dirty="0"/>
              <a:t> de Baron </a:t>
            </a:r>
            <a:r>
              <a:rPr lang="en-US" dirty="0" err="1"/>
              <a:t>Pontmercy</a:t>
            </a:r>
            <a:r>
              <a:rPr lang="en-US" dirty="0"/>
              <a:t>, </a:t>
            </a:r>
            <a:r>
              <a:rPr lang="en-US" dirty="0" err="1"/>
              <a:t>qu’a</a:t>
            </a:r>
            <a:r>
              <a:rPr lang="en-US" dirty="0"/>
              <a:t> fait Marius?</a:t>
            </a:r>
          </a:p>
          <a:p>
            <a:pPr marL="0" indent="0">
              <a:buNone/>
            </a:pPr>
            <a:r>
              <a:rPr lang="en-US" dirty="0"/>
              <a:t>Qui a-t-</a:t>
            </a:r>
            <a:r>
              <a:rPr lang="en-US" dirty="0" err="1"/>
              <a:t>il</a:t>
            </a:r>
            <a:r>
              <a:rPr lang="en-US" dirty="0"/>
              <a:t> vu au </a:t>
            </a:r>
            <a:r>
              <a:rPr lang="en-US" dirty="0" err="1"/>
              <a:t>jardin</a:t>
            </a:r>
            <a:r>
              <a:rPr lang="en-US" dirty="0"/>
              <a:t> du Luxembourg?</a:t>
            </a:r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habite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Qu’est-ce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a vu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regardant</a:t>
            </a:r>
            <a:r>
              <a:rPr lang="en-US" dirty="0"/>
              <a:t> par le </a:t>
            </a:r>
            <a:r>
              <a:rPr lang="en-US" dirty="0" err="1"/>
              <a:t>trou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le </a:t>
            </a:r>
            <a:r>
              <a:rPr lang="en-US" dirty="0" err="1"/>
              <a:t>mur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amis</a:t>
            </a:r>
            <a:r>
              <a:rPr lang="en-US" dirty="0"/>
              <a:t> des ABC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amis</a:t>
            </a:r>
            <a:r>
              <a:rPr lang="en-US" dirty="0"/>
              <a:t> des </a:t>
            </a:r>
            <a:r>
              <a:rPr lang="en-US" dirty="0" err="1"/>
              <a:t>abaissés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988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2106-2017-42FD-A6FC-035A13FC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548BB-63AB-40DE-BB3A-86D403A21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0881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Billet de sortie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Pensez-vous que M. </a:t>
            </a:r>
            <a:r>
              <a:rPr lang="fr-FR" dirty="0" err="1"/>
              <a:t>Gillenormand</a:t>
            </a:r>
            <a:r>
              <a:rPr lang="fr-FR" dirty="0"/>
              <a:t> est heureux?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31970</TotalTime>
  <Words>142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Le premier film pour lequel on devait payer pour l’entrée était           Sortie de l’ usine Lumière à Lyon, tournaient par les frères Auguste et Louis Lumière en 1895. </vt:lpstr>
      <vt:lpstr>Les Misérables chapitre 7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407</cp:revision>
  <dcterms:created xsi:type="dcterms:W3CDTF">2016-10-03T16:25:09Z</dcterms:created>
  <dcterms:modified xsi:type="dcterms:W3CDTF">2024-08-01T17:24:52Z</dcterms:modified>
</cp:coreProperties>
</file>