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5" r:id="rId2"/>
    <p:sldId id="357" r:id="rId3"/>
    <p:sldId id="331" r:id="rId4"/>
    <p:sldId id="394" r:id="rId5"/>
    <p:sldId id="351" r:id="rId6"/>
    <p:sldId id="356" r:id="rId7"/>
    <p:sldId id="393" r:id="rId8"/>
    <p:sldId id="35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Français 3</a:t>
            </a:r>
          </a:p>
          <a:p>
            <a:pPr marL="0" indent="0" algn="ctr">
              <a:buNone/>
            </a:pPr>
            <a:r>
              <a:rPr lang="fr-FR" dirty="0"/>
              <a:t>mardi, le vingt-huit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24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 </a:t>
            </a:r>
            <a:r>
              <a:rPr lang="en-US" dirty="0" err="1"/>
              <a:t>merite</a:t>
            </a:r>
            <a:r>
              <a:rPr lang="en-US" dirty="0"/>
              <a:t> </a:t>
            </a:r>
            <a:r>
              <a:rPr lang="en-US" dirty="0" err="1"/>
              <a:t>Thénardier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804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vingt-huit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CCCB-DCA1-4218-B1D6-5BE64859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Pierre-Augustin Caron de Beaumarchais, the author of the Figaro trilogy, was born on January 25, 1732.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6FEC8E6-98CB-400C-BC28-9168835DAD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6604" y="2162455"/>
            <a:ext cx="2835256" cy="3572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32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Misérables</a:t>
            </a:r>
            <a:br>
              <a:rPr lang="en-US" sz="2800" b="1" dirty="0"/>
            </a:br>
            <a:r>
              <a:rPr lang="en-US" sz="2800" b="1" dirty="0" err="1"/>
              <a:t>chapitres</a:t>
            </a:r>
            <a:r>
              <a:rPr lang="en-US" sz="2800" b="1"/>
              <a:t> 8 - 9</a:t>
            </a:r>
            <a:endParaRPr lang="en-US" sz="28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4" y="1853513"/>
            <a:ext cx="5399902" cy="391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63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théatre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Un de vous est Marius, les autres sont membres des Amis des ABCs.</a:t>
            </a:r>
          </a:p>
          <a:p>
            <a:pPr marL="0" indent="0">
              <a:buNone/>
            </a:pPr>
            <a:r>
              <a:rPr lang="fr-FR" dirty="0"/>
              <a:t>Marius décrit comment il est amoureux d’une belle femme mystérieuse et inconnue.</a:t>
            </a:r>
          </a:p>
          <a:p>
            <a:pPr marL="0" indent="0">
              <a:buNone/>
            </a:pPr>
            <a:r>
              <a:rPr lang="fr-FR"/>
              <a:t>Un ami </a:t>
            </a:r>
            <a:r>
              <a:rPr lang="fr-FR" dirty="0"/>
              <a:t>des ABCs pense que Marius doit oublier cette femme et l’autre pense qu’il doit la poursuivre.</a:t>
            </a:r>
          </a:p>
          <a:p>
            <a:pPr marL="0" indent="0">
              <a:buNone/>
            </a:pPr>
            <a:r>
              <a:rPr lang="fr-FR" dirty="0"/>
              <a:t>Représentez la conversation au café. Chaque acteur doit avoir au moins cinq répliques.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8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2106-2017-42FD-A6FC-035A13FC5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548BB-63AB-40DE-BB3A-86D403A21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08815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Eponine</a:t>
            </a:r>
            <a:r>
              <a:rPr lang="en-US" dirty="0"/>
              <a:t> </a:t>
            </a:r>
            <a:r>
              <a:rPr lang="en-US" dirty="0" err="1"/>
              <a:t>aime</a:t>
            </a:r>
            <a:r>
              <a:rPr lang="en-US" dirty="0"/>
              <a:t> Marius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l’aide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trouvant</a:t>
            </a:r>
            <a:r>
              <a:rPr lang="en-US" dirty="0"/>
              <a:t> Cosette. </a:t>
            </a:r>
            <a:r>
              <a:rPr lang="en-US" dirty="0" err="1"/>
              <a:t>Pourquoi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31270</TotalTime>
  <Words>133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Pierre-Augustin Caron de Beaumarchais, the author of the Figaro trilogy, was born on January 25, 1732.</vt:lpstr>
      <vt:lpstr>Les Misérables chapitres 8 - 9</vt:lpstr>
      <vt:lpstr>Le théatre</vt:lpstr>
      <vt:lpstr>PowerPoint Presentation</vt:lpstr>
      <vt:lpstr> 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417</cp:revision>
  <dcterms:created xsi:type="dcterms:W3CDTF">2016-10-03T16:25:09Z</dcterms:created>
  <dcterms:modified xsi:type="dcterms:W3CDTF">2024-08-01T17:27:53Z</dcterms:modified>
</cp:coreProperties>
</file>