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1" r:id="rId2"/>
    <p:sldId id="357" r:id="rId3"/>
    <p:sldId id="331" r:id="rId4"/>
    <p:sldId id="399" r:id="rId5"/>
    <p:sldId id="351" r:id="rId6"/>
    <p:sldId id="393" r:id="rId7"/>
    <p:sldId id="35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9T15:39:27.1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2886 946 816 0,'0'0'16'0,"0"0"6"0,0 0-22 0,0 0 0 0,0 0 0 0,0 0 0 0,-11 6 42 0,11-6 4 16,0 0 1-16,0 0 0 0,0 0 14 0,0 0 3 15,0 0 1-15,0 0 0 16,-3 6-1-16,3-6-1 0,-4 6 0 0,1-1 0 0,-4 1-17 0,3 6-3 15,4-3-1-15,-4-3 0 0,4 6-15 0,0-1-3 16,0 7-1-16,0-3 0 0,0-4-6 0,0 7-1 0,0 6 0 0,0-4 0 16,0 4 0-16,0-1-1 15,0 4 0-15,0 2 0 0,0-8 2 0,0 8 1 16,-3-3 0-16,-1 4 0 0,1 2-4 0,3-2-1 16,0-4 0-16,-4 3 0 0,4-2 8 0,0 2 2 0,0-11 0 15,-3 8 0-15,3-8-9 0,-4 0-2 0,4-1 0 16,0-2 0-16,-3-3 0 0,3 0-1 0,-4-7 0 0,4-5 0 15,0 0 7-15,0 6 2 0,0-6 0 0,0 0 0 16,0 0-2-16,-10 6 0 0,-1-6 0 0,4 0 0 16,0-6-18-16,-4 0 8 0,1 1-8 0,-4-7 0 15,3 0 0-15,0 6 0 0,1-3 0 0,-4 3 0 16,0-11 0-16,-4 5 0 0,7 6 0 0,-6-6-9 16,-1-2-12-16,1 2-3 0,2 6 0 0,-2-6 0 15,-4 6-12 1,10-11-2-16,-7 8-1 0,4-3 0 0,-3-5-17 15,3 5-4-15,-1 0-1 0,5 3 0 0,-4-8-28 16,3 5-6-16,4-6-1 0</inkml:trace>
  <inkml:trace contextRef="#ctx0" brushRef="#br0" timeOffset="466.048">2392 890 1045 0,'0'0'44'15,"0"0"-36"-15,0 0 36 0,0 0 6 0,0 0 2 0,0 0 0 16,0 0 3-16,0 0 1 0,0 0 0 0,0 0 0 15,0 0-21-15,0 0-4 0,0 0-1 0,0 0 0 16,0 0-4-16,0 0-1 0,0 0 0 0,0 0 0 16,0 0-8-16,0 0-1 0,3 0-1 0,4-6 0 15,0 6-15-15,1 0 8 0,-1 0-8 0,-4-6 0 16,8 6 13-16,-1 0-3 0,1 0-1 0,3-6 0 16,-3 6 3-16,3 0 1 0,3 0 0 0,-3 0 0 15,4-5-13-15,-4 5 9 0,7-3-9 0,-3 3 8 16,0 0-8-16,6-6 0 0,-6 6 0 0,0 6 0 15,-1-6 0-15,4 0 0 0,-3 0 0 0,0 3 8 16,3 2-8-16,-4 1 0 0,-2 0 0 0,2 0 0 16,-3 0 12-16,4 0 0 0,0 6 0 0,-1-1 0 15,1-8-39-15,0 3-7 16,-4 6-2-16,0-6 0 0,0-6-2 0,0 6-1 0,-3-6 0 16,-1 0 0-16,8-6-9 0,-8 6-1 15,4-6-1-15,-3-6 0 0,0 3-144 0,3 3-29 16</inkml:trace>
  <inkml:trace contextRef="#ctx0" brushRef="#br0" timeOffset="1189.299">3104 1452 930 0,'0'0'19'0,"0"0"5"0,0 0-24 0,0 0 0 0,0 0 0 0,0 0 0 0,0 0 64 0,0 0 8 16,0 0 2-16,0 0 0 0,0 0-8 0,0 0-2 15,0 0 0-15,0 0 0 0,0 0-2 0,0 0-1 16,0 0 0-16,0 0 0 0,0 0-22 0,0 0-5 15,0 0-1-15,0 0 0 0,0 0-15 0,0 0-3 16,0 0-1-16,0 0 0 0,0 0-14 0,0 0 9 16,0 0-9-16,0 0 8 0,0 0-8 0,0 0 0 15,0 0 0-15,0 0 0 0,0 0 0 0,4 11 10 16,0-5-10-16,-1 6 10 0,1-6 0 0,-1 3 0 16,1 8 0-16,6-11 0 0,-6 6 9 0,-4 0 1 0,3-3 1 0,1 2 0 15,-1-5 1-15,1 6 0 16,-1-6 0-16,1 0 0 0,-1 5-6 0,1-5-2 0,-4-6 0 15,3 9 0-15,1-9-14 0,0 6 8 0,3 0-8 0,-4 0 0 16,8-6 8-16,-4 6-8 0,0-6 0 16,0 0 0-16,3 0 10 0,1 0-10 0,-4 0 10 0,7 0-10 15,-3-6 11-15,-1 6-11 0,1-12 12 0,0 6-12 16,3 0 12-16,-4 3-4 0,4-3 0 0,0-5-8 16,-3 5 9-16,7-6-9 0,-8 6 0 0,1-6 9 15,-1-8-1-15,-3 8 0 0,1 0 0 0,-1-5 0 16,0 2-8-16,-4 3 12 0,1-5-12 0,-4 5 12 15,3 0-4-15,-3 3-8 0,-3-2 12 0,3 5-4 16,-4-6-18-16,-3 12-4 0,4-6-1 0,-4 0 0 16,-1 0-11-16,5-3-2 0,-8 9-1 15,1-5 0-15,3 5-28 0,0-6-6 16,-7 6-1-16,7-6 0 0,-1 6-50 0,8 0-10 16,0 0-3-16</inkml:trace>
  <inkml:trace contextRef="#ctx0" brushRef="#br0" timeOffset="1696.884">3612 958 1263 0,'0'0'28'0,"0"0"5"0,0 0 2 0,0 6 1 0,0-1-36 0,0 7 0 0,-3-6 0 0,3 3 0 15,0-3 60-15,0 6 4 0,0-7 2 0,0 1 0 16,0 12-17-16,0-12-3 0,3 9-1 0,-3-4 0 16,4 7-18-16,-4-6-4 0,4-1-1 0,-4 10 0 0,3-3-1 15,1-1 0-15,-4 4 0 0,3-3 0 16,-3 5 7-16,4-8 2 0,3 8 0 0,-4-5 0 16,1 2 2-16,-1-2 1 0,1 6 0 0,-1-4 0 0,1-2-4 15,-4 0-1-15,3-1 0 0,-3-2 0 16,4-3-9-16,-4 5-3 0,3-5 0 0,-3-3 0 0,0 8-8 0,0-5-8 15,0-6 9-15,0 6-9 16,0-6 0-16,0 3 0 0,0-9-13 0,0 5 4 16,0-5-16-16,0 6-3 0,0 0-1 0,0 0 0 15,0-6-23-15,0 0-4 0,4 6 0 0,-4-6-1 16,3 6-30-16,-3-6-5 0,0 0-2 0,4 12 0 16,-4-12-22-16,4 5-4 0,-4-5 0 0</inkml:trace>
  <inkml:trace contextRef="#ctx0" brushRef="#br0" timeOffset="2337.84">3796 1428 1461 0,'0'0'32'0,"0"0"6"0,0 0 2 0,0 0 2 0,0 6-34 0,0-6-8 0,0 0 0 0,0 0 0 0,0 0 68 0,0 0 12 16,0 0 3-16,0 0 0 0,0 0-41 0,0 0-8 16,0 0-2-16,0 6 0 0,3 0-32 0,4 0 0 15,-3-6 0-15,3 0 0 0,0 5 0 0,4 1 0 16,-1-6 0-16,1 0 0 15,-1 0 0-15,1 0 0 0,7 0 10 0,-8 0-10 0,1 0 13 16,-1 0-2-16,1 0-1 0,0 0 0 16,-1 0 0-16,1-6 0 0,-4 1 0 0,3-1 0 15,-3 6 2-15,-3-6 0 0,3 0 0 0,-3-3 0 16,3 3-4-16,-4 0 0 0,1-5 0 0,-1 5 0 0,1-6 1 0,-4 0 0 16,0 3 0-16,-4-2 0 15,4 5-9-15,-3-6 10 0,-1 6-10 0,1 0 10 0,-4 0-10 0,-1 0 12 16,5-5-12-16,-4 2 12 0,0 3-12 15,-4 0 0-15,4 6 0 0,-3-6 0 0,-1 0 0 0,0 1 0 0,-3 5-8 16,7 0 8-16,-3 0 0 0,-1 0 0 0,-3 0 0 0,7 0 0 16,0 5-9-16,0 1 9 0,0-6-12 0,3 6 12 15,-3 0-8-15,4 0 8 0,-1 3 0 0,1-3 0 16,-1 5 0-16,1 1 0 0,-4-6 0 0,7 6 0 16,0 0 0-16,-4 2-8 0,4-2 8 0,0 0 0 15,0 0-10-15,0-1 2 0,-4 4 0 0,4-9 0 16,0 6 8-16,4-1 0 0,-4 1 0 0,0-6-8 15,4 3 8-15,-1-3 0 0,1 5 0 0,-1 1 0 16,1-6 0-16,-4-6 0 0,0 0 0 0,7 6 8 16,0 0-8-16,3 3 0 0,-3 2 0 0,4-11 0 15,-4 6 0-15,7 0 0 0,-3 0 0 0,-1 0 0 0,-3-6 0 0,4 0 0 16,-4 6 0-16,7-6 0 16,-3 0 0-16,-1 0 0 0,-3 0 0 0,4-6 0 15,-1 6-91-15,5 0-16 0,-5-6-3 0</inkml:trace>
  <inkml:trace contextRef="#ctx0" brushRef="#br0" timeOffset="2956.889">4459 1149 903 0,'0'0'25'0,"0"0"7"0,0 0-32 0,-7 0 0 0,-4 0 0 0,4 6 0 15,4-6 85-15,-4 6 11 0,3-1 3 0,-3 1 0 16,0 0-6-16,0 3-1 0,0-3 0 0,-3 0 0 15,2 0-16-15,1 5-4 0,0 1-1 0,0-6 0 16,0 3-20-16,0 3-4 0,-3-6-1 0,-1 5 0 16,0-5-19-16,4 6-4 0,0-6-1 0,0 3 0 15,0-4-4-15,0 7-1 0,4-6 0 0,-8 0 0 16,7 0-8-16,4-6-1 0,-3 6-8 0,-1 0 12 16,1 0-12-16,3 2 0 0,0-8 8 0,0 0-8 0,0 0 0 15,0 0 0-15,0 6 0 0,0-6 0 0,0 0 0 0,0 0 0 16,0 0 0-16,3 6 0 0,-3-6 0 0,4 6 0 15,3 0 0-15,0-6 0 0,0 6 0 16,0-6 0-16,0 0 0 0,0 0 0 16,0 0 0-16,4 6 0 0,-4-6 0 0,4-6 0 15,-1 6 0-15,1 0 0 0,3 0 0 0,-4 0 0 0,1 6 0 0,3-6 0 16,-3 6 0-16,-1-6 0 0,-3 5 0 0,4-5 0 16,0 6 0-16,-1-3 0 0,-3 9 0 0,0-6 0 15,4 6 0-15,-4-1 0 0,-4-5 0 0,4 6 0 16,-3-6 0-16,-4 3 0 0,3 8 0 0,-3-5 0 0,-3 0 12 0,3-3-3 15,-4 8-9-15,-3-5-12 16,4-6 2-16,-8 6 1 0,4-1 9 0,-3-5 0 0,-4 3-9 0,-1-3 9 16,1 0-20-16,4 0 0 0,-4-6 0 15,-4 0 0 1,0 0-24-16,1-6-5 0,-4 6-1 0,6-6 0 16,1 6-23-16,0-6-5 0,-7 0-1 0,7 3 0 15,3-3-25-15,1-5-6 0,-1-1-1 0,1 0-485 0</inkml:trace>
  <inkml:trace contextRef="#ctx0" brushRef="#br0" timeOffset="3769.173">5655 858 1652 0,'0'0'34'0,"0"0"9"0,0 0-35 0,4 6-8 0,-4 2 0 0,3-2 0 16,1-6 30-16,-4 0 4 0,0 6 1 0,3 6 0 16,-3-12-4-16,0 0-1 0,4 6 0 0,-4-6 0 15,0 0-11-15,0 0-3 0,0 0 0 0,0 0 0 16,0 0-6-16,0 0-2 0,0 0 0 0,0 0 0 15,0 0 7-15,0 0 1 0,0 0 0 0,0 0 0 16,-7-6-8-16,3 6 0 0,-3 0-8 0,-4-6 12 16,1 6-4-16,-1-6-8 0,1 6 11 0,-1 0-11 15,1 0 8-15,-5 0-8 0,1 0 0 0,0 6 0 16,4 0 0-16,-5 0 0 0,-2-6 0 0,3 6 0 16,3 5 0-16,-3-5-11 0,3 3 11 0,1 9-10 15,-1-6 10-15,1-1-8 0,-1 4 8 0,8 3-8 16,-8-1 8-16,-3 1 0 0,7 3 0 0,-4 2 0 15,4-5 0-15,0 8 0 0,0-8 0 0,0 8-8 16,0-2 8-16,0-7 0 0,3 7 0 0,1-3-8 16,-1 2 8-16,4-5 0 0,0 8 0 0,0-8 0 0,0 2 0 0,0 4 0 15,4-1 8-15,-1-2-8 0,4-3 14 0,1-1-2 16,-1 1 0-16,0 2 0 0,3-2 4 0,1-6 0 16,-1 3 0-16,5-4 0 0,-5 1-16 0,-3 0 0 15,7 5 0-15,0-11 0 0,0 3 0 0,1-3 0 16,-1 0 0-16,0-6 0 0,0 6 0 0,4-6 0 0,-8 0 0 15,4-6 0 1,4 6-28-16,-4-6-8 0,4 0-1 0,-4-3-1 16,3 3-117-16,5-5-23 0,-8-1-5 0</inkml:trace>
  <inkml:trace contextRef="#ctx0" brushRef="#br0" timeOffset="4492.183">5796 1543 828 0,'0'0'18'0,"0"0"4"0,0 0 1 0,0 0 0 0,0 0-23 0,0 0 0 0,0 0 0 15,0 0 0-15,0 0 40 0,0-6 4 0,4 0 1 0,-1 0 0 16,-3 0-7-16,0 6-2 0,4-6 0 0,-4 6 0 16,0 0 7-16,0 0 1 0,0 0 0 15,0 0 0-15,0 0 10 0,0 0 2 16,0 0 1-16,0 0 0 0,0 0 0 0,0 0 0 0,0 0 0 0,0 0 0 16,0 0-4-16,0 0-1 0,0 0 0 0,3 6 0 15,4-6-8-15,-7 0-3 0,0 0 0 0,4 6 0 16,6 0-19-16,-3 0-4 0,1 0-1 0,-5-6 0 15,4 3-17-15,0 3 10 0,0-1-10 0,4-5 8 16,-1 0-8-16,5 0 0 0,-8 0 0 0,3 0 0 16,4 0 0-16,-3-5 0 0,3-1 0 0,0 3 8 15,0-3-8-15,0 0 10 0,4 0-10 0,-4 0 10 16,-3 0-10-16,3 0 0 0,-4-11 9 0,4 8-9 16,-3 3 8-16,0-6-8 0,-1 1 8 0,1-1-8 15,-4 0 0-15,7 3 8 0,-7-8-8 0,-3 5 0 16,-1 6 9-16,1-6-9 0,-1 3 12 0,-3-2-12 0,4 5 0 15,-4 6 0-15,0 0 0 0,0 0 0 0,0 0 0 16,-4-6 0-16,4 0 0 0,-3 6 0 16,-1-6-16-16,1 6-3 0,-5-6-1 0,-2 6 0 15,-4 6 0-15,3-6-1 0,-3 0 0 0,0 6 0 0,-4 0 1 0,4 0 0 16,-3 6 0-16,6 2 0 0,-7-2 20 0,4 0 0 16,4 5 0-16,-1-2 0 0,4 3 15 0,0-1 4 15,3-5 1-15,-3 0 0 0,0 3-20 0,4-4 0 16,-4 1 0-16,3 0 0 0,1 3 0 0,3-4 0 15,-4-5 0-15,4 6 0 0,4-6 0 0,-4 0 0 16,3 5 0-16,1-5 0 0,-4-6 0 0,7 3 0 0,-4 3 0 16,4 0 0-16,4 0 0 0,0 0 0 0,-1 0 0 0,4 0 0 15,0-1 0-15,7-5 0 16,-10 6 0-16,7 0 0 0,-1 0 0 0,-3 3 0 0,1-9 0 0,-1 6 0 16,0-6 0-16,3 0 13 0,-6 12-4 0,3-12-1 31,4 0-47-31,3 0-9 0,-3-12-3 0,-1 12 0 15,4-6-109-15,-7-3-23 0,-3 3-4 0,3-6-1 0</inkml:trace>
  <inkml:trace contextRef="#ctx0" brushRef="#br0" timeOffset="4852.16">6149 1149 996 0,'0'0'28'0,"0"0"7"0,0 0-35 0,0 0 0 16,0 0 0-16,0 0 0 0,0-6 90 0,0 0 11 15,0 0 3-15,0 0 0 0,0-3-4 0,0 4 0 16,3 5 0-16,1-6 0 0,-4 0-41 0,4 0-9 16,-1-6-2-16,1 6 0 0,6 0-19 0,-3 1-4 0,0-1-1 15,0-3 0-15,0 3-3 0,4 0-1 16,0-6 0-16,-4 6 0 0,3 1-20 0,1-7 0 0,-4 6 0 0,7-3 0 31,-4-3-21-31,-2 6-9 0,2-5-2 0,1 5 0 16,3 0-92-16,-4-6-20 0,5 3-3 0,-5 3-1 0</inkml:trace>
  <inkml:trace contextRef="#ctx0" brushRef="#br0" timeOffset="5555.948">6682 1299 1476 0,'0'0'32'0,"0"0"8"0,0 0 0 0,0 0 1 0,-7-3-33 0,7 3-8 15,-7 0 0-15,3 0 0 0,4 0 33 0,-4-6 5 16,-3 6 1-16,-3-6 0 0,3 6-21 0,0-6-4 0,0 6-1 16,0 0 0-16,0-6 0 0,-1 6 0 0,8 0 0 0,-7 0 0 15,0 0-13-15,7 0 0 0,-7 0 8 0,0 0-8 16,0 6 0-16,4-6 0 0,-4 6 0 0,3 6 0 16,1-9 0-16,-1 8 0 0,0 1 8 0,1-6-8 15,3 6 11-15,-4 0-11 0,4-6 12 0,0 8-12 16,0-2 20-16,-3-6-4 0,3 0 0 15,0 6 0-15,0-1-4 0,0-8-2 16,0-3 0-16,3 6 0 0,-3-6-10 0,0 6 8 0,0-6-8 0,0 0 8 16,4 6-8-16,-4-6 10 0,0 6-10 0,7 0 10 15,-7-6-2-15,4 0-8 0,-1 5 12 0,-3-5-4 16,7 6-8-16,0-6 0 0,0 6 0 0,-3-6 8 16,3 0-8-16,0 6 0 0,0-6 0 0,0 0 0 15,0 6 0-15,0-6 8 0,4 3-8 0,-4-3 0 16,-4 3 0-16,8-3 8 0,-1 9-8 0,-10-9 0 15,8 6 12-15,-1-1-4 0,0 1 0 0,0 0 0 16,0 6 5-16,0-6 1 0,-4 0 0 0,1 3 0 16,-4-9-5-16,7 11-1 0,-7-11 0 0,3 6 0 15,1 0-8-15,-4 6 10 0,3-6-10 0,-3-6 10 16,0 11-10-16,0-5 0 0,0 3 9 0,-3 3-9 16,-1-6 12-16,1 6-1 0,-4-7-1 0,0 1 0 15,0 6-10-15,0-9 12 0,0 3-12 0,-4 0 12 16,0 6-12-16,4-12 0 0,-7 5 0 0,4 1 8 15,-1 0-8-15,-3-6 0 0,3 0 9 0,1 0-9 16,-4-6 8-16,3 6-8 0,-3 0 8 0,3 0-8 16,1 0-10-16,-4-6-6 0,3 1-2 0,1 5 0 15,-1-6-29-15,4 0-5 0,0 0-2 0,0 0 0 16,0 3-31-16,0-3-7 0,3 0 0 0</inkml:trace>
  <inkml:trace contextRef="#ctx0" brushRef="#br0" timeOffset="6243.283">6985 1490 1102 0,'7'-9'23'0,"-7"9"5"0,0 0-28 0,0 0 0 0,0-6 0 0,0 6 0 16,0 0 44-16,0-6 4 0,0 6 1 0,0 0 0 15,4 0-4-15,-4 0-1 0,0 0 0 0,0 0 0 16,3-6 7-16,-3 6 1 0,0 0 0 0,0 0 0 16,0 0-1-16,0 0 0 0,0 0 0 0,0 0 0 15,0 0 4-15,0 0 1 0,0 0 0 0,0 0 0 16,0 0-28-16,0 0-6 0,-7 0-1 0,-4 0 0 15,4 0-11-15,0 6-2 0,0-6-8 0,-3 0 12 16,-1 6-12-16,4-6 11 0,-3 6-11 0,-1-6 10 16,4 3-10-16,-4 0 0 0,4 6 0 0,0-9-11 15,0 11 11-15,4-5 0 0,3-6 0 0,-4 6 0 16,4 0 0-16,-3 0-8 0,-1 0 8 0,4 0-8 0,0-6 8 16,0 9-8-16,4-4 8 0,-4 7-8 0,3-6 8 15,1-6-8-15,-4 6 8 0,3 0-8 0,-3-6 8 0,4 12 0 16,-1-7 8-16,4 1-8 0,0-3 0 15,4 3-8-15,-4-6 0 0,0 6 0 0,4-6 8 16,3 0 11-16,-4 6-3 0,4-6 0 0,0 0-8 0,1 0 0 0,-1 0 0 16,3 0 0-16,-10 0 8 0,7-6-8 0,-3 0 12 0,0 0-4 15,-4 3-8-15,3-8 0 0,-3-1 9 0,0 6-9 16,-3-6 0-16,-1 6 0 0,1-5 0 0,0 2 0 16,-4-3 0-16,0 6 0 0,0-6-11 0,0 12 11 15,-4-6-9-15,0-5 9 0,1 5-8 0,-1 0 8 16,1 3 0-16,3 3 0 0,-4 0 0 0,4 0 8 15,0 0 0-15,0 0 0 0,0 0 0 0,-7 3 0 16,0 3-8-16,4 0 0 0,3 5 0 0,0 1 0 16,0 0 0-16,0-6 0 15,0 9 0-15,3-4-8 0,1 1 8 0,3-6 0 0,-4 6 0 0,4-6 0 16,-3 5 0-16,-1-8 0 0,5 3 0 0,-5 6-8 16,4-6 8-16,-3 6 0 0,3-7 0 0,0 7 0 15,3-6 0-15,-6-6 0 0,3 3 0 0,0 3 0 16,0-6-30-16,0-6-4 0,0 3-1 15,0 3 0-15,0-6-180 0,0 0-36 0</inkml:trace>
  <inkml:trace contextRef="#ctx0" brushRef="#br0" timeOffset="6756.845">7306 1525 1527 0,'0'0'32'0,"-7"0"7"0,7 0-31 0,0 0-8 0,0 0 0 0,0 0 0 16,0 0 36-16,0 0 5 0,0 0 2 0,0 0 0 15,0 0-26-15,0 0-5 0,0 0 0 0,0 6-1 16,3 0 25-16,1 0 6 0,3 3 1 0,-3-4 0 16,3-5-29-16,3 6-6 0,-3-6 0 0,4 6-8 15,-4-6 17-15,0 6-3 16,0 0-1-16,0 0 0 0,-3 0 25 0,3 5 5 0,3-5 1 0,-6 3 0 15,-1-3-34-15,-3-6-10 0,4 0 0 0,-4 0 0 16,7 0 13-16,-7 0-4 0,3 6-1 0,-3-6 0 16,0 0 1-16,0 0 0 0,0 0 0 0,0 0 0 15,0 0 12-15,0 0 3 0,0 0 0 0,0 0 0 16,0 0 0-16,0 0 1 0,-3-6 0 0,-4 0 0 16,3 0-11-16,-3 3-2 0,-3-3-1 0,3-5 0 15,0 5-11-15,-4-6 12 0,0 6-12 0,1 0 12 16,-1-5-12-16,4 2 0 0,-3-3 9 0,3 6-9 15,-1-6 0-15,5 6 0 0,-4-11 0 0,0 8 0 16,3 3 0-16,1-6 8 0,-4 1-8 0,3 5 11 16,1 0-11-16,3 0 0 0,0-3 0 0,0 6 0 15,0 0 0-15,0-3 0 0,0 6-8 0,3-11 8 16,1 5-8-16,3 0 8 0,-4 0-10 0,4 0 10 16,0 0-8-16,0 0 8 0,4-2 0 0,0 2-9 0,3 0 9 15,-4 6-8-15,4-6 8 0,1 0-8 0,2 6-3 0,1-6 0 16,0 6 0-16,-1-6 0 15,1 6-14-15,-1 0-3 0,1-6-1 0,0 0 0 16,-1 6-85-16,1-5-17 0,0-1-3 0</inkml:trace>
  <inkml:trace contextRef="#ctx0" brushRef="#br0" timeOffset="8261.825">7846 1452 899 0,'0'0'18'0,"0"0"6"16,0 0-24-16,0 0 0 0,0 0 0 0,0 0 0 15,0 0 60-15,0 0 8 0,-4-6 0 0,4 6 1 16,0 0-3-16,-3 0-1 0,3 0 0 0,0 0 0 16,-7-6-26-16,7 6-6 0,-4-6-1 0,-3 6 0 15,7 0 0-15,-3-9 0 0,-5 6 0 0,8 3 0 0,0 0 0 0,0 0-1 0,0 0 0 0,0 0 0 16,0 0 1-16,0 0 1 0,0 0 0 0,0 0 0 15,0 0-14-15,0 0-3 0,0 0-1 0,0 0 0 16,0 0-15-16,0 0 0 0,0 0 8 0,0 0-8 16,0 0 0-16,0 0 0 0,0 0 0 0,0 0 0 15,0 0 0-15,0 0 0 0,0 0 0 0,0 0 0 16,0 0 8-16,8 0 0 0,-5 0-8 0,4-3 12 31,0 3-3-31,4 0-1 0,-1 0 0 0,1 0 0 0,0 0-8 0,-1 0 10 0,4 0-10 0,-7 0 10 16,0 0-10-16,4 0 0 0,0 0 0 0,-1 0 8 15,-3-6-8-15,4 6 0 0,-1-5 0 0,-3-1 8 16,4 0-8-16,-4 0 0 0,-3 0 9 0,3 6-9 16,-4-12 0-16,-3 6 8 0,4-2-8 0,-4-4 0 15,-4 6 0-15,4 0 0 0,-3 0 0 0,3 6 0 16,-4-6-32-16,-3 6 0 0,-4-6-1 0,4 0 0 16,-3 6-7-16,-4 0-2 0,3 0 0 0,-3 6 0 15,0 0 24-15,0 0 5 0,-7 0 1 0,6 6 0 16,-2-6 12-16,3 5 0 0,0-2 0 0,-1 3 0 15,5-6 0-15,-1 6 0 0,4 5 0 0,4-11 0 16,-8 9 0-16,4-9 0 0,4 11 0 0,-1-11 0 16,1 6 12-16,3 3-12 0,3-4 12 0,-3 1-12 15,4 0 8-15,-4-6-8 0,3 3 0 0,1 8 0 16,-1-11 0-16,8 6 0 0,-8-6 0 0,1 6 0 16,3-1 30-16,-4-2 2 0,4-3 1 0,0 6 0 15,1-6-25-15,2 5-8 0,1-5 0 0,-4 0 0 16,7 0-14-16,-4 3-6 0,8-3-2 0,0 6 0 15,-1-7-18-15,1 1-3 0,7 0-1 0,3 0 0 16,0 0-68-16,0 0-13 0,1-6-3 0</inkml:trace>
  <inkml:trace contextRef="#ctx0" brushRef="#br0" timeOffset="46618.02">2928 2289 968 0,'0'0'20'0,"-3"3"5"0,-1 0-25 0,4-3 0 0,0 0 0 0,-7 3 0 16,7-3 32-16,0 0 0 0,0 0 1 0,0 0 0 15,-7 0 25-15,7 0 5 0,0 0 1 0,-7-3 0 16,7 3-64-16,-7-3 0 0,3 0-9 0,4 3 0 16,-10-5 18-16,10 5 4 0,-4 0 1 0,4 0 0 15,-7-6-14-15,0 6 0 0,7 0-9 0,-11 0 9 16,4 0 20-16,0 0 11 0,-3 6 1 0,-1-6 1 16,4 5-24-16,0-2-9 0,-4 3 0 0,1 6 9 15,-1-6-1-15,-3 0 0 0,4 0 0 0,-1 5 0 16,0-5 10-16,1 3 2 0,-1-3 0 0,-3 6 0 15,7-6 12-15,0 0 2 0,4-1 1 0,-1-5 0 16,-3 12-16-16,3-12-3 0,4 0-1 0,-7 6 0 16,4 0-15-16,-1 0 8 0,1 3-8 0,-1-3 0 15,4-1 0-15,0 7 0 0,0-6 0 0,-7 0 0 16,7 6 0-16,-3-4-10 0,3 10 10 0,0 0-8 16,-4-1 8-16,4-2 0 0,0 3 8 0,0 5-8 0,0-8 8 0,0 3-8 15,0-1 10-15,4-5-10 0,-4 3 15 0,0 2-3 16,3 1-1-16,4-6 0 0,-3-1-3 0,-1-2-8 15,1 3 12-15,3 0-4 0,0-6-8 0,0 5 12 16,0 1-12-16,4-6 12 0,-1 3-12 0,1 3 0 16,-1-1 9-16,1 1-9 0,3 0-10 15,-3-6-6-15,6 3-2 0,-10-3 0 16,4-1 38-16,0-5 7 0,-1 0 1 0,4 6 1 0,-3-6-11 16,-1-6-2-16,1 6-1 0,3-5 0 0,4-7 4 0,-8 6 1 15,4 3 0-15,-3-9 0 0,-4 6-20 0,0-5 0 0,4-1 0 0,-4-3 0 16,0 3 19-16,0 6 0 0,0-5 0 0,-4-1 0 15,1 6-31-15,-4-6-5 0,3 3-2 16,-3 4 0-16,0-7 31 0,0 6 5 0,0 6 2 0,0 0 0 16,0 0-31-16,0 0-5 0,0 0-2 0,0 0 0 15,0 0-1-15,0 0 0 0,0 0 0 0,0 0 0 16,0 0 7-16,0 0 1 0,0 0 0 0,0 0 0 16,0 0-16-16,-7 6-4 0,7-6 0 0,-3 6 0 15,3-6 32-15,-4 6 0 0,4 2 0 0,0-2 0 16,0-6 0-16,0 6 0 0,0 0 0 0,0 0 0 15,4 6 0-15,-4-6 0 0,3-1 0 0,1 1 0 16,-1 0 0-16,1 3 0 0,0-3 0 0,-4 6 0 16,3-1 0-16,-3 1 0 0,0 0 0 0,0-3 0 15,0 8 0-15,-3-5 0 0,-1 0 0 0,0 6 0 16,1-4 0-16,-1-2 0 0,1 0 0 0,-1 5 0 16,4-8 45-16,0 3 15 0,-3 0 4 0,3 0 0 15,0-12-64-15,0 0-15 0,0 0-1 0,0 0-1 16,0 0 4-16,0 0 1 0,3 0 0 0,4 0 0 15,-3 0-121-15,3 0-24 0,0 0-5 0</inkml:trace>
  <inkml:trace contextRef="#ctx0" brushRef="#br0" timeOffset="47024.08">2794 2642 1190 0,'0'0'33'0,"0"-6"9"16,4-5-34-16,-4 5-8 0,0 0 0 0,3 0 0 15,-3 0 44-15,0 3 6 0,4-3 2 0,-1 0 0 16,-3 6-27-16,0-6-5 0,0 6 0 0,4-5-1 16,-4 5-19-16,7 0 10 0,-7 0-10 0,3 0 8 15,4 0-8-15,-3 0 0 0,-4 0 0 0,7 5 0 16,-4-5 10-16,4 6 6 0,1 0 2 0,-1 0 0 16,0-3-10-16,0 3-8 0,7 0 9 0,-7 0-9 15,0 0 0-15,0 5 8 0,0-5-8 0,0 0 0 16,0 0 0-16,4 0 0 0,-1 0 0 0,1-3 0 15,-1 0 0-15,1 0 0 0,0-3 0 0,3 0 0 16,-4-3 0-16,-3 3 0 0,4-3 0 0,-4 0 0 16,4 3-48-16,3-6-13 0,-4 6-3 0</inkml:trace>
  <inkml:trace contextRef="#ctx0" brushRef="#br0" timeOffset="47746.985">3298 2669 794 0,'-14'-9'16'0,"14"9"4"16,-3 0-20-16,-1-6 0 0,4 6 0 0,-7-6 0 15,4 6 69-15,3 0 10 0,-4-6 1 0,4 6 1 16,0 0-25-16,0 0-6 0,0 0-1 0,0 0 0 16,0 0-31-16,0 0-6 0,0 0-2 0,0 0 0 15,0 0-10-15,-10 0 0 0,6 6 0 0,1 0-11 16,-1 0 11-16,0 0 0 0,1 3 0 0,-1 2-8 15,1 1 8-15,-1-6 0 0,1 6 8 0,-1-6-8 16,1 5 8-16,3-2-8 0,-4 3 10 0,4-6-10 16,-3 6 56-16,3-1 4 0,0-5 2 0,-4-3 0 0,4 3-39 15,0-6-8-15,0 6-2 0,4 0 0 0,-4 0-13 16,0 5-15-16,0-5 3 0,3 0 1 0,1 6 11 0,-1-6 0 16,1 9 0-16,-1-10 0 0,1 1 26 0,-1 0 7 15,1 0 2-15,-1 0 0 16,1 0-27-16,0 0-8 0,-1 0 0 0,1-3 0 15,-1 2 0-15,-3-5 0 0,11 0 0 0,-8 0 0 16,4 0-23-16,-3-5-11 0,-1-1-2 0,4 3-1 0,-3-3 37 0,-1-6 0 0,1 0 0 0,0 1 0 16,-1-7 0-16,1 9 0 0,-1-9 0 0,1 1 0 15,-1 5-8-15,1-3 8 0,-4 9 0 0,3-11 0 16,-3 11 0-16,0-6 0 0,4 0 0 0,-4 4 0 16,0 2 0-16,3-6 0 0,-3 12-9 0,0 0 9 15,0 0 0-15,0 0 0 0,0 0 0 0,0 0 0 16,0 0 0-16,0 0 0 0,0 0 0 0,0 0 0 15,0 0 0-15,0 0 0 0,0 0 0 0,0 0 0 16,0 0 25-16,0 6-1 0,0 0 0 0,-3 5 0 16,3-2-4-16,0 3-2 0,0 0 0 0,0 0 0 15,0-1-4-15,0 1-1 0,3 3 0 0,1 2 0 16,-1-5-5-16,1 0-8 0,-1-3 11 0,4 8-11 16,-3-5 8-16,3 0-8 0,-3 0 0 0,-1-3 0 15,8 2 0-15,-4-5 0 0,0 6 8 0,0-6-8 16,0 6 0-16,0-7-19 0,0 1 4 0,0 3 1 15,0-3-131-15,0 0-27 0</inkml:trace>
  <inkml:trace contextRef="#ctx0" brushRef="#br0" timeOffset="48016.286">3478 2742 1094 0,'0'0'23'0,"0"0"5"0,0 0-28 0,0 0 0 0,0 0 0 0,0 0 0 16,0 0 56-16,0 0 7 0,7 6 1 0,-7-6 0 16,4 0-52-16,-1 6-12 0,1 0 0 0,0 6 0 15,-1-1 0-15,-3-5 0 0,4 9 0 0,-4-3 0 16,7-1 0-16,-7 1 0 0,0 0 0 0,0 9 0 15,0-10 0-15,0 1 0 0,0 0 0 0,3 3 0 16,-3-4 0-16,0-5 0 0,4 0 0 0</inkml:trace>
  <inkml:trace contextRef="#ctx0" brushRef="#br0" timeOffset="48178.546">3503 2451 850 0,'-3'12'17'0,"3"-12"6"0,0 6-23 16,-4 0 0-16,4 2 0 0</inkml:trace>
  <inkml:trace contextRef="#ctx0" brushRef="#br0" timeOffset="48751.714">3676 2733 988 0,'0'0'20'0,"0"0"5"15,0 0-25-15,0 0 0 0,0 0 0 0,0 0 0 16,0 0 86-16,0 0 12 0,0 0 2 0,0 0 1 16,0 0-37-16,0 0-7 0,0 0-1 0,0 0-1 0,0 0-39 0,0 0-7 0,3 3-1 15,1 3-8-15,3 0 16 0,-3 0-4 0,3 6-1 0,-4-1 0 32,1-5-11-32,3 3 12 0,-4 3-12 0,4 0 12 15,-3-1-4-15,-1 1-8 0,4 0 12 0,-3 9-4 0,-1-10 0 0,1 1 0 0,0 0 0 16,-1 0 0-16,-3 2 0 0,0-8-8 15,7 0 12-15,-7 6-4 0,4-6 8 0,-4-6 2 0,0 0 0 16,3 6 0-16,-3-6-2 0,0 0 0 0,4 0 0 16,-1 0 0-16,4 0-1 0,0-12-1 15,-3 12 0-15,6-12 0 0,-2 6-4 0,2 0-1 16,-3-8 0-16,4 2 0 0,-4 0-9 0,0 0 12 16,3-5-12-16,-2 2 12 0,-1 3 5 0,3-5 2 0,-3-1 0 15,0 6 0-15,-3 3-55 16,-1-8-10-16,1 5-2 0,-4 0-1 0,3 3-24 15,-3-2-5-15,0 5-1 0,0-6 0 0,0 6 12 16,-3 0 3-16,3 0 0 0</inkml:trace>
  <inkml:trace contextRef="#ctx0" brushRef="#br0" timeOffset="49575.927">4145 2625 698 0,'0'0'14'0,"0"0"5"16,0 0-19-16,0 0 0 0,0 0 0 0,0 0 0 15,-10 0 12-15,3 0 0 0,-1 5-1 0,1 1 0 16,7-6-3-16,-7 0-8 0,0 6 12 0,0 0-4 15,4-6 0-15,-4 6-8 0,-4-6 12 0,4 6-4 16,0 0 11-16,3-6 1 0,4 0 1 0,-7 6 0 16,4 2 19-16,-1-2 4 0,-3 0 1 0,0 0 0 15,4 0-4-15,-1 0-1 0,4-6 0 0,-3 6 0 16,-4 0-2-16,7 2-1 0,-4-2 0 0,0 0 0 16,4 0-29-16,0 0-8 0,0-6 0 0,0 6 0 15,0-6 0-15,4 6 0 0,0 5 0 0,-4-11 0 0,10 0 52 0,-6 6 10 0,-4-6 2 16,7 0 0-16,0 6-52 15,0-6-12-15,0 0 0 0,0 0 0 0,0 0 0 0,0 0 0 16,0 0 0-16,0 0-10 0,0 0 10 0,-3 0 16 0,-1 0-4 16,-3 0-1-16,7 0-3 0,0 3-8 0,-3 0 12 15,3 0-4-15,-7-3 4 0,4 6 0 0,-1-6 0 0,1 6 0 16,3-6 2-16,0 6 1 0,-4-6 0 0,1 11 0 16,-1-11-5-16,1 6-1 0,3 0 0 15,-7 0 0-15,0 0-1 0,3-6-8 0,-3 6 12 0,4-3-4 16,-4 9-8-16,3-7 10 0,-3 1-10 0,0 6 10 15,4-6-10-15,-4 6 12 0,0-3-12 0,0 2 12 16,0 1-12-16,-4 0 10 0,1 0-10 0,-1-1 10 16,1-2-10-16,3 3 0 0,-4 0 0 0,-3-1 0 15,4-5-31-15,-4 0 2 0,0 0 0 0,-7 3 0 16,6-9 11-16,1 12 2 0,-3-12 1 0,-1 0 0 16,1 0-12-16,-4 0-2 0,-1 0-1 0</inkml:trace>
  <inkml:trace contextRef="#ctx0" brushRef="#br0" timeOffset="50355.03">5133 2345 1074 0,'0'0'30'0,"0"0"8"0,0 0-30 16,0 0-8-16,-4-6 0 0,4 6 0 16,-3-5 58-16,-1 5 10 0,4 0 3 0,-3-6 0 0,3 6-23 0,-7 0-4 15,0-6 0-15,7 6-1 16,0 0-13-16,-7 0-2 0,7 0-1 0,0 0 0 0,-4 0-11 0,4 0-3 15,-7 6 0-15,4 0 0 0,-1-1-13 0,4 1 9 0,0 6-9 0,0-3 8 16,0 3 1-16,4-1 0 0,-4 1 0 0,3 0 0 16,4 3 3-16,-3 8 0 0,-1-5 0 15,8 8 0-15,-4-2 8 0,0 2 1 16,0-2 1-16,4 5 0 0,-4-2-6 16,-4 2-2-16,1-3 0 0,-1-2 0 0,1 2-2 0,-4-2-1 15,3 5 0-15,-3-8 0 0,4 2-3 0,-4-5-8 0,-4 3 12 0,4-4-4 16,-3 1 2-16,3-6 0 0,-4 2 0 0,-3-2 0 15,0-6 2-15,-4 6 0 0,1-6 0 0,3 5 0 16,-4-11-2-16,4 3 0 0,-3 0 0 0,3-3 0 16,-4 0 2-16,0-3 1 0,1 0 0 0,-1 3 0 15,4-5 23-15,-7-7 5 0,-4 6 1 0,8-6 0 16,-1 6-85-16,1-8-17 0,3 2-3 0,0 0-1 16,-1 0 52-16,1-5 12 0,4 2 0 0,-1-3 0 15,-3 1-54-15,4 5-8 0,-1-3-2 0,4 3 0 16,-3-11-36-16,3 11-7 0,0-8-1 0</inkml:trace>
  <inkml:trace contextRef="#ctx0" brushRef="#br0" timeOffset="50690.302">4822 2169 1288 0,'0'0'27'0,"0"0"5"0,0 0-32 0,0 0 0 15,0 0 0-15,0 0 0 16,0 0 84-16,0 0 9 0,0 0 3 0,0 0 0 0,0 0-26 0,0 0-5 0,0 0-1 0,8 0 0 16,2 0-45-16,1 0-10 0,3 0-1 0,-4 3-8 15,8 0 11-15,-4 3-11 0,0-6 10 0,0 6-10 16,4-1 0-16,3 1 0 0,0 0 0 0,-7-6 0 15,8 12 12-15,-8-6-3 0,3 0-1 0,5-3 0 16,-5 3-8-16,1-1 0 0,-1 1 0 0,8 6 0 16,-7-6 0-16,-4-6-17 0,4 0 4 15,-4 0 1-15,0 6-40 0,0-6-8 0,3 6-2 16,-6 0 0-16,0-6-94 0,-1 5-20 16</inkml:trace>
  <inkml:trace contextRef="#ctx0" brushRef="#br0" timeOffset="51167.663">5313 2669 1142 0,'0'0'32'0,"0"0"8"0,0 0-32 0,0 6-8 0,0-6 0 0,-4 11 0 16,4-11 63-16,0 6 11 0,0-6 2 0,-3 6 1 16,3-6-16-16,0 6-3 0,-4 6-1 0,4-12 0 15,0 6-41-15,0-6-8 0,-3 5-8 0,3-5 12 16,0 9 17-1,0-9 4-15,0 6 1 0,3 0 0 0,-3-6-34 0,0 6 0 0,4 0 0 0,-4 0 0 16,3 5 0-16,1-5 0 0,-1 0 0 0,4 0 0 16,0 3 0-16,1 3 0 0,-1-6 0 0,3 5 0 15,-3 1 44-15,0-6 1 0,4 3 1 0,-4 3 0 16,4-7-27-16,-4 1-6 0,3-6-1 0,-6 6 0 16,3-6-4-16,-4 0-8 0,4-6 11 0,0 6-11 15,-3-6 44-15,-1 6 3 0,4-5 0 0,-3-7 0 16,0 3-27-16,-1 3-4 0,1-12-2 0,-4 7 0 15,0-1-14-15,0-3 0 0,0 3 0 0,-4-5 0 16,4-1-27-16,0-2-5 0,-3 2 0 0,3 0-1 16,-4-2-32-16,0 8-7 0,1-6 0 0,-1 1-1 15,1 2-43-15,-1 3-9 0,4-5-2 0</inkml:trace>
  <inkml:trace contextRef="#ctx0" brushRef="#br0" timeOffset="51601.974">5750 2198 1051 0,'0'0'21'0,"0"0"7"0,0 0-28 0,0 0 0 0,0 0 0 0,0 0 0 16,0 0 73-16,-7 6 9 0,4 0 2 0,-1 6 0 15,1-6-28-15,-1 3-6 0,1 8-1 0,-1 1 0 16,1-1-8-16,3 4-1 0,-4 3-1 0,4 2 0 15,-4-2-8-15,4 5-2 0,0-3 0 0,0-2 0 16,0 8-1-16,0-14-1 0,4 5 0 0,-4-2 0 16,0 2-7-16,0-2-2 0,4 3 0 0,-4-1 0 15,0 1-10-15,3 2-8 0,1-8 9 0,-4 8-9 16,3-2 8-16,-3-1-8 0,4-8 0 0,-4 8 9 16,0-11-9-16,3 0 10 0,-3-3-10 0,0 3 10 15,0-7-10-15,4 1 0 0,-4 0 0 0,3-6 0 16,-3 0-101-16,0 0-13 0,7 0-2 0</inkml:trace>
  <inkml:trace contextRef="#ctx0" brushRef="#br0" timeOffset="51907.134">5853 2669 1190 0,'0'11'33'0,"0"1"9"16,3-6-34-16,-3 6-8 0,4-6 0 0,-4 5 0 16,3-2 80-16,1 3 13 0,-4 0 3 0,3 0 1 15,1-1-41-15,-4-5-8 0,3 9-1 0,1-3-1 16,-1-1-22-16,1 1-5 0,-1-6-1 0,-3 3 0 15,7 3-18-15,-7-1 0 0,0-5 0 0,0 6 0 16,4-6 0-16,-4 0 0 0,4 3 0 0,-4-3 0 16,3-1-99-16,-3 1-23 0,0 0-5 0</inkml:trace>
  <inkml:trace contextRef="#ctx0" brushRef="#br0" timeOffset="52232.496">5877 2525 874 0,'0'0'19'0,"0"0"4"0,0 0 1 0,0-6 1 15,0 0-25-15,0 6 0 0,0-6 0 0,0 6 0 16,0-6 71-16,0 6 9 0,0 0 1 0,0 0 1 0,0 0-45 0,0 0-9 16,0 0-1-16,0 0-1 0,0 0-26 0,0 0-14 15,-3 6 2-15,-1 0 0 16,4 0-13-16,0 6-3 0,0-12 0 0,4 5 0 0</inkml:trace>
  <inkml:trace contextRef="#ctx0" brushRef="#br0" timeOffset="52697.097">6092 2733 1148 0,'0'0'25'0,"0"0"6"0,0 0 1 0,0 0 0 0,-3 3-32 0,3-3 0 0,0 0 0 0,-4 12 0 15,4-12 99-15,-3 0 13 0,3 0 4 0,0 0 0 16,0 6-61-16,0-6-12 0,0 0-3 0,-4 12 0 15,4-12-28-15,0 6-12 0,0-6 11 16,4 5-11-16,-4 1 0 0,3 3 0 0,1 3 0 0,-1-6 0 16,-3 6 0-16,4-1 0 0,3 1 0 0,-3-6 0 15,-1 15 0-15,1-16 0 0,3 7 0 0,-4 0 0 16,1 3 0-16,3-4 0 0,-4 1 0 0,8-6 0 16,-8 6 37-16,5 0 2 0,-5-7 0 0,1-2 0 15,3 3-28-15,0 0-11 0,0-6 8 0,-4 6-8 0,4-6 31 16,0-6 1-16,4 6 0 0,-4-6 0 0,0 0 3 0,0-2 1 15,0-4 0-15,0 0 0 0,4 0-8 0,-1-8-2 16,-3 2 0-16,0-5 0 0,1 2-13 0,-1-3-2 16,0-5-1-16,0 8 0 0,-4-2-10 0,1 2 0 15,-1-2 0-15,-3 5 0 16,4 1-26-16,-4 2-4 0,-4 3-1 0,1 0 0 16,-1 1-99-16,1-4-20 0,-4 6-4 0,0 6-387 15,0-9-78-15</inkml:trace>
  <inkml:trace contextRef="#ctx0" brushRef="#br0" timeOffset="53305.611">6727 2575 1537 0,'0'0'33'0,"0"0"7"0,0 0 2 0,0 0 2 0,0 0-35 0,0 0-9 0,0 0 0 0,0 0 0 0,-7-6 48 0,7 6 7 15,-7 0 1-15,0 0 1 0,-3 6-36 0,3-6-7 16,0 5-2-16,0 1 0 0,0 0-12 0,-1 0 9 15,5-6-9-15,-4 6 8 0,-4 3-8 0,1-3 0 16,3 0 0-16,0 5-11 0,3-5 11 16,-3 0 0-16,0 0 0 0,3 6 8 0,-3-6-8 0,4 2 0 15,-1 4 0-15,4 0 0 16,-3-6 0-16,-1 6 0 0,4-4 0 0,0-2 0 0,0 6 0 0,4-6 0 16,-1 6 0-16,1-6 0 0,-1-1 0 0,4 1 0 15,-3 0 0-15,-4-6 0 0,7-6 8 0,-3 6 0 16,3 0 0-16,0 0 0 0,-4 0-8 0,4 0 0 0,0 0-11 15,-3-6 11-15,6 6 0 0,-10 0 0 0,4 0 0 16,-4 0 0-16,3 0 0 0,-3 0 0 0,0 0 0 0,0 0 0 16,0 0 0-16,8 0 0 0,-5 0 0 0,-3 0 0 15,0 0-9-15,0 0 9 0,7 6-8 0,-7-6 8 16,4 6 0-16,-1-3-10 0,1 3 10 0,-1 6 0 16,-3-6 0-16,4 0 0 0,-4-1 0 0,0 7 0 15,0-6-8-15,0 0 8 0,0 0 0 16,0 3 0-16,0-3-12 0,0 5 12 15,0-5-12-15,-4 0 12 0,1 6 0 0,-1-3-8 0,1 2 8 0,-1 1 0 16,-3-6 0-16,0 6 0 0,3 0 0 0,1-4 0 16,-11 4-8-16,7 0-2 0,0 0 0 0,-4-6 0 15,1 5-26 1,-1-5-4-16,0 0-2 0,1 3-679 0</inkml:trace>
  <inkml:trace contextRef="#ctx0" brushRef="#br0" timeOffset="179156.825">5182 3939 705 0,'0'0'20'0,"0"0"4"0,0 0-24 0,0 0 0 0,0 0 0 0,0 0 0 15,0 0 74-15,0 0 10 0,0 0 1 0,0 0 1 16,0 0-5-16,0 0-1 0,0 0 0 0,0 0 0 16,0 0-17-16,0 0-4 0,0 0-1 0,0 0 0 15,0 0-10-15,0 0-3 0,0 0 0 0,0 0 0 16,0 0-18-16,0 0-4 0,0 0-1 0,0 6 0 16,0-6-22-16,-3 11 0 0,-1-5 0 0,1 0 0 15,-1 0 30-15,1 0 2 0,3 3 0 0,0-9 0 16,0 0-24-16,0 0-8 0,0 0 0 0,0 11 0 15,0-5 0-15,0 0 0 0,0 0 0 0,0 0 0 16,3 3 0-16,1 3 0 0,-1-1 0 0,-3 1 0 16,4 0 0-16,-1 2 0 0,1 4 0 0,-4 0 0 15,3-1-21-15,1 1-11 0,-4-3-1 0,3 8-1 16,1-2 54-16,-4 2 12 0,7 1 1 0,-7 2 1 0,4 10-34 0,-4-16 0 16,0 10 0-16,0-10 0 0,3 10 9 0,-3-13-9 15,0 4 0-15,-3 2 9 0,3-5 3 16,0 0 1-16,-4 2 0 0,0 4 0 0,4-13 1 15,-3 4 0-15,3 3 0 0,-4-6 0 0,4-1-14 16,0-5 0-16,0-6 0 0,0 0 0 0,0 0 29 16,0 0 3-16,0 0 1 0,0 0 0 0,0 0-1 0,0 0-1 0,-10 0 0 15,3 0 0-15,-4-6-31 0,8 6 0 0,-4-6 0 0,3 6 0 16,-3-5 57-16,-4-1 6 16,8-6 1-16,-4 0 0 0,3 6-52 0,1 0-12 0,-1 3 0 15,1-2 0 1,-1-1-19-16,1 0-6 0,-4-6-2 0,3 6 0 0,1 0 11 0,-4-5 1 0,3 2 1 0,0 3 0 15,-3-6-7-15,4 6-2 0,-4 0 0 0,0-5 0 16,0 2-33-16,3-3-6 16,-3 0-2-16,0 0 0 0,0 1-109 0,-7-7-23 0,7 9-4 0</inkml:trace>
  <inkml:trace contextRef="#ctx0" brushRef="#br0" timeOffset="179771.433">4791 3921 906 0,'0'0'25'0,"0"0"7"0,0 0-32 0,0 0 0 0,0 0 0 0,0 0 0 15,0 0 94-15,3-6 12 0,4-3 2 0,-3-2 1 16,3-1-38-16,0 0-8 0,0 0-2 0,0-8 0 16,0 8-46-16,0 0-15 0,0-5 8 0,-3 2-8 15,3 3 35-15,0 6 3 0,-4-6 1 0,1 1 0 16,3 5-31-16,0-3-8 0,-7 3 0 0,4-6 0 15,-4 7 0-15,0 5 0 0,0 0 0 0,0 0 0 16,0 0 0-16,0 0 0 0,0 0 0 16,0 0 0-16,0 0 0 0,0 0-8 0,0 0 8 0,3 5 0 15,-3 7 0-15,0-6 0 0,-3 3 0 0,3-9 8 16,0 0 8-16,0 0 1 0,0 0 1 0,0 0 0 16,0 0-9-16,0 0-1 0,0 0-8 0,0 0 12 15,0 0 25-15,0 0 5 0,0 0 1 0,0 0 0 16,0 0-21-16,0 6-4 0,3 0-1 0,4-1 0 15,-3-5-17-15,3 0 8 0,-4 0-8 0,1 0 0 16,3 0 8-16,3 0-8 0,1 0 0 0,0 0 0 16,-1 0 0-16,1 0 0 0,3 0 0 0,-4 6 0 15,8-6 0-15,-7 0 0 0,-1 0 0 0,1 6-9 16,-1-6 9-16,5 6 0 0,-5-6 0 0,4 6 0 16,-3 0 0-16,-1 0 0 0,5 3 0 0,-5-4 0 15,1 1 0-15,-4-6 0 0,0 0 0 0,3 0-8 16,-3 0 8-16,8 0 0 0,-5-6-9 0,1 6 9 0,3 0-13 15,-4 6 1-15,8-6 1 0,-7 0 0 16,-4-6-26-16,3 6-6 0,1 0-1 0,-1 0 0 0,1 0 22 0,-4-5 4 0,4 5 1 16</inkml:trace>
  <inkml:trace contextRef="#ctx0" brushRef="#br0" timeOffset="180542.211">5292 4400 850 0,'-4'-6'17'0,"4"6"6"0,0-6-23 16,-3 1 0-16,3-1 0 0,0 6 0 0,0 0 37 0,0 0 3 0,0 0 1 0,0-6 0 15,0 6 3-15,0-6 1 0,-4 0 0 0,4-3 0 16,0 9-6-16,0 0-2 0,0 0 0 0,0 0 0 16,0 0 3-16,0 0 1 0,0 0 0 0,0 0 0 15,0 0-10-15,0 0-3 0,0 0 0 0,0 0 0 16,0 0-6-16,0 0-2 0,0 0 0 0,0 0 0 15,4 9 1-15,-1-3 0 0,1 6 0 16,-4-6 0-16,3 5 1 0,4-5 0 16,-3 3 0-16,3 3 0 0,-4 0-22 0,1-7 0 0,-4 7 0 0,3 0 8 15,1-3-8-15,-1 3 0 0,1-7 0 16,0 1 0-16,-1 0 52 0,1 0 10 0,-1 0 2 0,-3 0 0 16,4 0-64-16,-1 0 0 0,1-1-9 0,-1 4 0 15,1-3 9-15,-1-6 12 0,1 6-2 0,-4-6-1 16,3 6-9-16,1 0 0 0,-4-6 0 0,7 6 0 15,0-6 0-15,0 6 0 0,-3-6 0 0,-1 5 0 16,4-5 13-16,-3 0 1 0,3 0 0 0,0 0 0 16,0 0 2-16,0-5 1 0,0-1 0 0,0 6 0 15,0-6-1-15,0-6-1 0,0 6 0 0,-3-6 0 16,3 4-5-16,-4 2-1 0,4-12 0 0,-3 12 0 16,-1-6-9-16,1 7 10 0,3-4-10 0,-4 3 10 15,1-6-10-15,-4 6 0 0,4 0 0 0,-1 0 8 16,-3 1-8-16,0-1 0 0,0 6 0 0,0 0 0 0,0-12 0 15,0 6 0-15,-3 3 8 0,3 3-8 16,0-6-20-16,0 0-5 0,-4 0-2 0,4 6 0 16,0-5-15-16,0 5-3 0,0 0-1 0,0 0 0 15,-4-6-23-15,1 0-5 0,3 6-1 0</inkml:trace>
  <inkml:trace contextRef="#ctx0" brushRef="#br0" timeOffset="183611.958">5831 3921 608 0,'0'0'12'0,"0"0"4"0,0 0-16 0,0 0 0 0,0 0 0 0,0 0 0 15,0 0 54-15,-7 6 8 0,7-6 2 0,-3 6 0 16,3-6 0-16,0 0 0 0,0 0 0 0,-4 12 0 15,4-7-14-15,-3 1-2 0,-1 6-1 0,4-6 0 16,0 3-24-16,0-3-5 0,0 5-1 0,0-11 0 16,0 6 38-16,0 0 7 0,4 0 2 0,-1 0 0 15,1 0-52-15,-1 3-12 0,4 2 0 0,-3 1 0 16,3 0 32-16,-3 0 4 0,3 5 1 0,0-2 0 16,-4 9-28-16,1-7-9 0,-1 4 0 0,1 2 0 15,-1-2 12-15,-3 2-12 0,7 1 12 0,-7-4-12 16,4 4 15-16,-1 0-4 0,4-4-1 0,-3 4 0 15,0-7-1-15,-4 10 0 0,3-10 0 0,-3 1 0 16,0-3-9-16,0-4 0 0,4 7 0 0,-4-6 0 16,0-6 50-16,-4 3 8 0,4-9 2 0,0 5 0 15,0 1-36-15,0-6-8 0,0 6 0 0,-3 0-1 0,3-6-15 16,0 12 8-16,0-12-8 0,0 0 0 16,0 0 0-16,0 0-16 0,0 0 1 0,0 0 1 0,0 0 14 0,3 0 0 0,-3 0 0 0,4 6-9 31,-4-6-41-31,7 0-8 0,-4 0-2 0,1 6 0 15,-1-6-158-15,-3 5-32 0</inkml:trace>
  <inkml:trace contextRef="#ctx0" brushRef="#br0" timeOffset="184036.678">6160 4359 1196 0,'-4'6'24'0,"-3"6"8"16,0-6-32-16,7-6 0 0,0 0 0 0,0 0 0 16,-4 5 60-16,4-5 7 0,-3 6 1 0,3-6 0 15,-4 6-15-15,4-6-2 0,0 0-1 0,-3 6 0 16,3-6-24-16,-4 6-5 0,4-6-1 0,0 9 0 16,0-9-12-16,-3 12-8 0,3-12 10 0,0 5-10 15,0-5 24-15,0 6-2 0,0-6 0 0,0 0 0 16,3 6-22-16,-3 6-13 0,0-12 1 0,0 0 1 15,4 9 11-15,-4-9 16 0,3 6-4 0,-3-6-1 0,4 11-11 0,-4-5-9 0,3 0 9 16,1 6-13-16,-4-6 13 0,7 0 8 0,-4 3 0 0,1-4-8 31,0 1-82-31,-1 6-23 0,1-6-5 0</inkml:trace>
  <inkml:trace contextRef="#ctx0" brushRef="#br0" timeOffset="184262.671">6117 4094 300 0,'0'0'0'0,"0"0"12"16,0 0-12-16,0 0 0 0,0 0 0 0</inkml:trace>
  <inkml:trace contextRef="#ctx0" brushRef="#br0" timeOffset="184848.945">6290 4383 808 0,'0'0'16'0,"0"0"6"0,0 0-22 0,0 0 0 0,0 0 0 0,0 0 0 15,0 0 64-15,0 0 9 0,0 0 2 0,0 0 0 16,0 0-16-16,0 0-3 0,0 0-1 0,0 0 0 16,0 0-22-16,-4 0-4 0,4 0-1 0,-3 5 0 15,3-5-3-15,0 0-1 0,0 0 0 0,0 0 0 16,-4 6-13-16,4-6-3 0,0 6-8 0,0 0 12 15,0 3-1-15,0 3-1 0,0-6 0 0,0-1 0 16,4 1-10-16,-1 0 8 0,-3 0-8 0,4 0 8 16,3 3 25-16,-3-6 5 0,-1 0 1 0,4 3 0 15,0-6-20-15,-3 5-4 0,3 1-1 0,3 0 0 16,-3 0-2-16,-3 6-1 0,3-6 0 0,0-3 0 16,0 3-11-16,-3-4 0 0,3 1 0 0,0-3 0 15,3 6 36-15,-6-6 6 0,3-6 1 0,-7 6 0 16,7 0-15-16,-3-3-4 0,-1 1 0 0,4 2 0 15,-3-3-3-15,3 0-1 0,-4 0 0 0,4 3 0 0,-3-6-7 0,3 6-1 16,0-6-1-16,-4 0 0 0,1 0-3 0,0 0-8 16,-1-5 12-16,1 2-4 0,-4-3 0 0,3 0 0 0,1 0 0 15,-1 7 0-15,-3-7-8 0,4 0 0 0,-4 3 9 16,3 3-9-16,-3-5 0 0,0-7 8 0,0 6-8 16,0 0 0-16,0 4 0 0,-3-10-20 0,6 6 4 0,-6-2 1 15,3 5-117 1,-4 0-24-16,1-3-5 0</inkml:trace>
  <inkml:trace contextRef="#ctx0" brushRef="#br0" timeOffset="185449.495">6893 4259 1033 0,'0'0'22'0,"0"0"5"0,0 0 1 0,0 0 2 0,0 0-30 0,0 0 0 0,0 0 0 0,0 0 0 16,-7-6 58-16,7 6 6 15,0 0 0-15,0 0 1 0,-7 6-1 0,0-6 0 0,0 6 0 0,0-6 0 16,3 0 0-16,-3 0 0 0,0 0 0 0,4 6 0 15,-4-6-51-15,0 6-13 0,3 0 0 0,-3 0 0 16,4 2 32-16,-4-8 4 0,3 6 1 0,4-6 0 16,0 0-13-16,0 0-2 0,0 0-1 15,0 0 0-15,0 0-9 0,0 0-3 16,0 0 0-16,-4 6 0 16,4-6-9-16,0 0 0 0,0 0 0 0,4 6 0 0,-4-6 0 0,0 0 0 0,4 6 0 0,-1 6 12 15,-3-12-12-15,0 0 0 0,4 6-12 0,-4-6 12 16,3 2 0-16,1 4 0 0,-4-6 0 0,3 6 0 15,-3-6 0-15,7 6 0 0,-7-6 0 0,4 6 0 16,-1 6 0-16,1-6 0 0,-1-1 0 0,-3-5 0 16,4 6 0-16,-4-6 0 0,7 6 0 0,0-3 0 15,0 3 0-15,-3 0 0 0,-1 6 0 0,1-6 0 16,-4-6 0-16,0 0 0 0,0 0 0 0,0 5 0 16,3 1 0-16,1 0 0 0,-4-6 0 0,3 12 0 15,1-6 0-15,-4 0 0 0,0 3 0 0,0-4 0 16,0-5 0-16,0 0 0 0,0 0 0 0,0 0 0 15,-4 0 0-15,4 12 0 0,-3-6 0 0,-1 6 0 16,4-6 44-16,0 0 16 0,0-6 3 0,-3 3 1 16,-1 2-103-16,1 1-20 0,-4-6-4 0,-1 0-1 15,5 6 52-15,-4-6 12 0,3 6 0 0,-6-6 0 16,6 0-27-16,-3 6-2 0,0 0-1 0,0-6 0 16,0 0-54-16,0 0-12 0,0 0-1 0</inkml:trace>
  <inkml:trace contextRef="#ctx0" brushRef="#br0" timeOffset="186529.619">7729 4045 1482 0,'-3'-6'31'0,"-4"0"6"0,3 3-29 0,1-3-8 0,-1 0 0 0,4 0 0 16,-3 0 53-16,-1 0 10 0,1 1 1 0,3 5 1 15,-4-6-39-15,4 6-8 0,-3-9-2 0,3 9 0 16,0 0-8-16,0 0-8 0,0 0 12 0,0 0-12 16,0 0 0-16,0 0 0 0,0 0 0 0,0 9-12 15,0 8 12-15,0-5 0 0,0 0 0 0,3 8 0 16,-3 4 0-16,0-1 10 0,4 4 0 0,-4-4 0 16,0 4-10-16,0-4 0 0,0-2 0 0,0 8 0 15,0-11 0-15,3 6 0 16,-3-4 0-16,0 4 0 0,4-4 53 0,-4 4 9 0,0-1 2 0,0-2 0 15,0-4-64-15,0-5 0 0,-4 0-9 0,1 3 0 16,3-4 9-16,-4-5 12 0,4-6-2 0,-3 6-1 16,3-6-9-16,0 0 0 0,0 0 0 0,0 0 0 15,0 0 58-15,-4-6 10 0,-3 0 1 0,0 1 1 16,3-10-44-16,1 3-9 0,-1 0-1 0,1 1-1 16,3-7-15-16,-4 6 0 0,4 3 0 0,0-8 0 15,0-1 0-15,0 3 0 0,0 4 0 0,0-7 0 16,0 6 0-16,0-5 0 0,0 2 0 0,0-3 0 15,4 6-21-15,-4-8 2 0,7 8 1 0,-4-5 0 16,1-7 26-16,-1 3 6 0,1-2 1 0,3-1 0 0,-3 4-24 0,3-4-5 16,0-2-1-16,-4 8 0 0,4-5 15 15,0 2 0-15,0 3 0 0,-3 1 0 0,3-1 0 0,-4 3 0 16,1 4 0-16,3-1 0 0,-3 0 0 0,-4 6 0 0,3-3 9 16,-3 9-9-16,4-2 0 0,-4 2 0 15,7-3 0-15,3 3-10 0,-6 3 10 0,3-1 0 16,0 7 0-16,0 3 0 0,0-6-16 0,4 12 0 0,-4-4-1 15,3 4 0-15,1 0 7 0,-4 5 2 0,0-2 0 16,0 8 0-16,0-8 8 0,0 8 0 0,-3-11 0 0,6 8 0 16,-6 4 0-16,-4-10 0 0,3 4 0 0,1-1 0 15,-1 9 0-15,-3-8 0 0,4 2 0 0,-1 4 0 16,-3-10 0-16,4 4 9 0,-1 5-9 0,1-8 0 16,0 2 8-16,-4-5-8 0,0 3 0 0,0-4 0 15,0 1 0-15,3 0 0 0,1-4 0 0,-1-2 0 16,1 6 0-16,-4-4 0 0,3 1 0 0,1 0-9 15,-1-3-17-15,1-1-3 0,-1-5-1 16,-3 3 0-16,0-9-24 0,0 0-5 0,0 0-1 0,7 3 0 16,-7-3-15-16,4 0-3 0,-1-3-1 0</inkml:trace>
  <inkml:trace contextRef="#ctx0" brushRef="#br0" timeOffset="186845.741">7722 4303 1527 0,'0'0'32'0,"0"0"7"0,-10-6-31 0,10 6-8 16,0 0 0-16,0 0 0 0,0 0 78 15,0 0 14-15,0 0 4 0,0 0 0 0,0 0-40 0,-4-6-8 0,4-2-2 0,0 2 0 16,0 6-37-16,7-6-9 0,-3 0 0 0,-1 0 0 16,4 6 0-16,0 0 0 0,4-6 0 0,0 6 0 15,-1 6 0-15,4-6 0 0,0 6 0 0,4 0 0 16,-4 0 0-16,4 3 0 0,-1 2 0 0,-2-5 0 16,-1 0-49-16,0 0-12 0,3 0-3 0,-6 0 0 15,3 0-10-15,-3-6-2 0,-1 0-1 0</inkml:trace>
  <inkml:trace contextRef="#ctx0" brushRef="#br0" timeOffset="187283.828">8068 4303 1151 0,'0'0'48'15,"0"0"-38"-15,0 0 43 0,0 0 9 0,0 0 2 0,0 0 0 16,0 0-12-16,-4 6-3 0,1 0 0 0,-1 0 0 16,4 6-39-16,0-6-10 0,0 2 0 0,0 4 0 15,0 0 53-15,4 0 9 0,-1-1 2 0,1-5 0 16,0 6-52-16,-1 3-12 0,1-4 0 0,-1 1 0 15,1-6 54-15,3 6 8 0,-4-3 2 0,4-3 0 16,0-1-52-16,-3 1-12 0,3-6 0 16,-4 6 0-16,5 0 0 0,-1-6 0 15,0 6 0-15,3 0 0 0,-3-6 45 0,0-12 7 0,4 12 0 0,-1-6 1 16,1 0-34-16,-4 0-7 0,4 6-2 0,-1-5 0 16,-3-1-10-16,0 0 0 0,-3 3 0 0,3-3 0 15,-3 0 0-15,-1 0 0 0,4 0 0 0,-3-5 0 16,3 5 0-16,-7-6 0 0,0 3 0 0,0 3 0 15,0-6 0-15,0 7 0 0,0-13 0 0,0 6 0 16,0 0 0-16,0 4 0 0,0-4 0 0,-7 0 0 16,3 0-47-16,1 6-14 0,-1 1-3 0</inkml:trace>
  <inkml:trace contextRef="#ctx0" brushRef="#br0" timeOffset="188317.684">8505 4303 786 0,'0'0'33'15,"0"0"-33"1,0 0 90-16,0 0 11 0,0 0 3 0,0 0 0 16,0 0-51-16,0 0-9 0,0 0-3 0,0 0 0 15,0 0-11-15,0 0-2 0,0 0-1 0,0 0 0 16,0 0-13-16,0 0-2 0,0 0-1 0,0 0 0 16,0 0 5-16,0 6 0 0,0 0 1 0,0-6 0 15,0 0-6-15,0 0-2 0,0 0 0 0,0 0 0 16,0 0 37-16,0 0 7 0,0 0 2 0,0 0 0 15,0 0-3-15,0 0 0 0,0 0 0 0,0 0 0 16,0 0-24-16,0 0-6 0,0 0-1 0,0 0 0 16,0 0-21-16,0 0 0 0,0 0 0 0,0 0 0 15,0 0 0-15,-7 6 0 0,7-6 0 0,0 0 0 0,0 0 0 0,-7 0 0 0,7 0 0 16,-7 6 0-16,4 0 0 16,3-6 0-16,-7 6 0 0,0-4 0 0,3 7 0 15,1 0 0-15,-1-3 0 0,1 6 0 0,-1-1 0 0,1-5 0 0,-1 0 0 16,0 0 0-16,4 0 0 15,0 3 0-15,0 3 0 0,0-7 0 16,0 1 0-16,0-6 0 0,0 0 0 0,0 0 0 0,4 6 0 0,0 0 0 0,-1 0 0 16,1 3 0-16,-1-6 0 0,4 6 0 15,0-9 0-15,-7 0 0 0,7 5 0 0,-3 1 0 0,3-6 0 0,0 6 0 16,-7-6 0-16,7 0 0 0,0 0 0 0,-3 0 0 16,3 0 0-16,0 0 0 0,0 0 0 0,-4 0 0 15,4-6 0-15,0 6 0 0,-3 0 0 0,3-6 0 16,-4 6 0-16,1-5 0 0,-1 5 0 0,-3-9 0 15,4 3 29-15,-4-6 2 0,0 6 0 0,0-6 0 16,0 7-19-16,0 5-4 0,0 0-8 0,0-6 12 16,-4 0-12-16,4-3 0 0,0 9 0 0,0 0 0 15,0 0 0-15,0 0 0 0,0 0 0 0,0 0 0 16,0 0 0-16,0 0-10 0,0 0 10 0,0 0-12 16,0 9 2-16,0 3 0 0,0-7 0 0,4 7 0 15,-4-6 10-15,4 6 0 0,-1-3-9 0,1 2 9 16,3 1 0-16,-4-6 0 0,1 12 0 0,-1-7 0 0,1 10 0 0,-1-3 0 15,1-1 0-15,-1 10 0 0,-3-10 0 0,4 7 0 0,-4-3 0 16,0 8 0-16,0-9 0 0,0 10 0 0,-4-10 0 16,4 10 0-16,-3-7 0 0,3 10 0 0,-4-10 0 0,1 4 0 15,3 2 0-15,-4-8 0 0,1 8 8 0,-1-5-8 16,-3 2 14-16,4-2-2 0,-1-1-1 0,1 4 0 16,-1-4 4-16,0-5 1 15,4 2 0-15,-3-8 0 0,-1 6-3 0,4 2 0 16,-3-2 0-16,-1 0 0 0,4-4-2 0,-3 4-1 0,-1-6 0 0,4-6 0 15,0-6 1-15,0 0 0 0,0 0 0 0,0 0 0 16,-7-6-1-16,0-12 0 0,4 0 0 0,-4-2 0 16,3-4-26-16,1-8-6 0,-4 3-1 0,3-4 0 15,-3 4-33-15,0 2-8 16,3-2 0-16,-6 2-1 0,3-2-38 16,-7 0-7-16,3 8-2 0,0-11-656 0</inkml:trace>
  <inkml:trace contextRef="#ctx0" brushRef="#br0" timeOffset="188974.222">8752 4394 1263 0,'0'0'28'0,"0"0"5"0,0 0 2 0,0 0 1 0,0 0-36 0,-3 0 0 0,3 0 0 0,0 0 0 15,0 0 71-15,0 0 7 0,0 0 2 0,0 0 0 16,0 0-26-16,0 0-5 0,0 0-1 0,0 0 0 15,0 0-37-15,0 0-11 0,0 0 0 0,0 0 0 16,3 6 36-16,4-3 2 0,1 3 1 0,-5 6 0 16,4-6-11-16,-3 5-3 0,3-5 0 0,-4 6 0 15,1 0-25-15,-1-3 0 0,-3 2 0 0,4 1 0 16,-4 6 0-16,0-12 0 0,0 5-12 0,0 4 12 16,3-9 0-16,-3 12 0 0,0-12 9 0,0-1-1 15,0-5 24-15,0 0 6 0,0 0 1 0,0 0 0 16,0 0-11-16,0 0-3 0,0 0 0 0,7 0 0 15,4-5 31-15,-4-7 5 0,4 0 2 0,-1-6 0 16,-3 4-50-16,0 2-13 0,4-6 0 0,-4 7 0 16,0-10 0-16,0 9 0 0,0-5 0 0,-3-4 0 15,-1 9 0-15,1-5 0 0,-1-1 0 0,1 3 0 16,-1 4 0-16,-3 5 0 0,4-6 0 0,-4 0 0 16,0 6-46-16,0 0-14 0,-4-2-4 0,4 5 0 15,-3-3-13-15,3-3-3 0,-4 9-1 0,4 0 0 16,0 0-75-16,0 0-16 0,0 0-2 0</inkml:trace>
  <inkml:trace contextRef="#ctx0" brushRef="#br0" timeOffset="189534.085">9176 4283 1242 0,'-4'6'35'0,"-3"2"9"16,4-2-36-16,-4 0-8 0,3 0 0 0,1 0 0 16,-1 6 68-16,-3-4 11 0,3 1 2 0,-3 0 1 15,0-3-27-15,4 6-6 0,-1-6-1 0,-3-1 0 16,7-5-24-16,-7 6-6 0,7-6-1 0,-7 6 0 15,7-6-17-15,0 0 0 0,0 0 0 0,-3 6 0 16,3-6 0-16,0 0 0 0,-8 6 0 0,8-6 0 16,0 0 0-16,0 0 0 0,0 0 0 0,0 0 0 15,-7 9 0-15,7-9 0 0,0 0 0 0,0 0 0 16,0 0 0-16,0 0 0 0,0 0 0 0,0 0 0 16,0 0 0-16,0 12 0 0,0-12 0 0,0 0 0 0,0 0 0 15,0 0 0-15,0 5 0 0,0-5 0 0,4 6 0 0,-4-6 0 0,7 6 0 0,-3 0 0 16,3-6 0-16,0 6 0 0,0 0 0 0,0-3 0 15,0 3 0-15,0 0 0 0,0-1 0 0,0-5 0 32,4 6 55-32,-4 0 7 0,0 0 2 0,0 0 0 0,-4 0-64 0,4 0-15 0,-7-6-1 15,4 6-1-15,-1-1 27 0,1 4 6 0,-1 3 0 16,1-6 1-16,-4 6-17 0,-4-6 0 0,4-1 0 0,-3 4 0 16,-1 0 0-16,4 0 0 0,-3 3 0 0,3-12 0 15,-4 6 0-15,4-6 0 0,0 0 0 0,-3 0 0 16,3 0 0-16,-7 5 0 0,0-5 0 0,-4 0 0 15,4 0 0-15,-4 0 0 0,4 0 0 0,-3 0 0 16,-1-5 0-16,1-1 0 0,-4 0 0 0,3 0 0 16,0-3-201-16,1 3-44 0</inkml:trace>
  <inkml:trace contextRef="#ctx0" brushRef="#br0" timeOffset="189951.053">9497 3945 1146 0,'0'0'32'0,"-4"11"8"0,4-5-32 0,-3 3-8 0,3 0 0 0,0 11 0 16,0-8 78-16,0 6 14 0,0 2 4 0,0 4 0 15,0 5 0-15,0-2 0 0,3-4 0 0,-3 4 0 16,0-4-48-16,4-2-10 0,-4 8-2 0,3-11 0 15,-3 8-21-15,0-2-5 0,0 2-1 0,0-2 0 16,0-1-9-16,4 4 0 0,-4-4 0 0,0 1 0 16,0-4 0-16,0-2 0 0,0 6 0 0,-4-4 0 15,4-2 33-15,-3-6 5 0,3-1 1 0,0 10 0 16,0-9-63-16,0-6-12 0,0-1-2 0,0-5-1 16,0 0-71-16,0 0-14 0,0 0-4 0</inkml:trace>
  <inkml:trace contextRef="#ctx0" brushRef="#br0" timeOffset="190250.62">9317 4427 1337 0,'0'0'28'0,"-4"-12"6"0,4 9-34 0,0-3 0 0,-3 0 0 0,6 0 0 16,-3 6 58-16,0-6 5 0,4 1 1 0,-1 5 0 16,1-6 0-16,3-6 0 0,0 6 0 0,0 6 0 15,4-6 0-15,-1 6 0 0,1 0 0 0,-1 0 0 16,1 6-64-16,3-6-20 0,-3 6 0 0,3-6 0 16,0 12 20-16,-3-12 0 0,3 0 0 0,0 6 0 15,0-1 0-15,-4-5 0 0,5 6 0 0,-5-6 0 31,1 0-39-31,3 0-4 0,-4 0-1 0,4 0 0 0,1 0-112 0,-1 0-24 0</inkml:trace>
  <inkml:trace contextRef="#ctx0" brushRef="#br0" timeOffset="190656.764">9793 4421 850 0,'0'0'17'0,"0"0"6"0,0 0-23 0,0 0 0 16,0 0 0-16,0 0 0 0,0 0 56 0,0 0 6 16,-3 6 2-16,3-6 0 15,0 11 0-15,3-5 0 0,-3-6 0 0,0 6 0 16,4 6 0-16,-4-3 0 0,3 3 0 0,1-1 0 0,-4-5 0 0,3 12 0 15,-3-9 0-15,4 2 0 0,-4 1-52 0,3 6-12 0,-3-12 0 16,4 5 0-16,-1 1 0 16,-3 3 0-16,4-3 0 0,-1-1 0 0,-3 1 0 0,0-3 0 0,4 0 0 0,-1 0 0 15,-3-9 34-15,0 0 4 0,4 6 1 16,-4-6 0-16,0 0-19 16,7 5-3-16,-3-5-1 0,3 0 0 0,0-5-5 0,-4-1-2 15,4-6 0-15,0-3 0 0,-3 3-9 0,3 1 0 16,0-1 0-16,-4-12 0 0,5 10 24 0,-1-4 4 0,-4 0 0 15,4 4 0-15,-3-10-45 16,-1 1-9-16,1-4-2 0,-1 10 0 0,1-10 14 0,-1 9 2 0,1-5 1 0,-4-1 0 31,3 4-44-31,1 2-9 0,-1-2-1 0</inkml:trace>
  <inkml:trace contextRef="#ctx0" brushRef="#br0" timeOffset="191259.22">10262 4236 1579 0,'0'0'32'0,"-7"0"10"0,0 5-34 0,0 1-8 0,-3 0 0 0,3 0 0 16,-4 0 53-16,4 0 9 0,0 0 2 0,-4 0 0 15,4 0-9-15,0 2-2 0,0-2 0 0,0 6 0 16,0-6-36-16,0 6-7 0,0-6-2 0,3-4 0 15,-3 7-8-15,4 0 0 0,-1-3 0 0,1 6 8 16,3-6-8-16,-4-1 0 0,4 7 0 0,0-6 0 16,0 3 0-16,4 3 0 0,-4-6-9 0,3 5 9 15,1-5 0-15,-1 6-10 0,4-12 10 0,-3 12-8 16,3-3 8-16,0-4 0 0,0-5 0 0,0 6 0 16,0 0 0-16,-3-6 0 0,-4 0 0 15,10 6 0-15,-3 6 0 0,0-6 0 0,0-6 0 0,0 3 0 16,4 3 0-16,-7-6 0 0,3 5 0 0,0 1 0 15,-7-6 0-15,7 0 0 0,-4 6 0 0,4 0 0 16,-3-6 0-16,-1 12 0 0,1-12 0 0,3 6 0 16,-4 5 0-16,5-8 0 0,-5 3 0 0,1 3 0 15,-1 6 0-15,1-3 0 0,-1-7 0 0,1 7-8 16,-1 0 8-16,-3 3 0 0,4-9 0 0,-4 5-8 16,-4 7 8-16,1-9-8 0,-1 2 8 0,-3 7-8 15,4 0 8-15,-4-6 0 0,-4 8 0 0,4-2 0 16,-4-6 0-16,1-1 0 0,-1 1 0 0,1 3 0 15,-5-9-40-15,5-1-5 0,-4-5-2 0,3 6 0 16,-3-6-78-16,3-6-16 0,-3 6-3 0</inkml:trace>
  <inkml:trace contextRef="#ctx0" brushRef="#br0" timeOffset="-109014.814">18531 667 437 0,'-3'-6'18'0,"-1"0"-18"16,1 0 63-16,3 6 9 0,0 0 1 0,0 0 1 15,0 0 14-15,0 0 4 16,0 0 0-16,-7 0 0 0,0 6-15 0,7-6-2 16,0 0-1-16,-7 6 0 0,3 0 6 0,4-6 0 0,-7 6 1 0,7-6 0 15,0 0-8-15,0 0-1 0,0 0-1 0,0 0 0 16,0 0-23-16,0 0-5 0,0 0-1 0,0 0 0 16,0 0-27-16,0 5-6 0,0 4-1 0,0 3 0 15,4-6 2-15,-4 6 0 0,3-1 0 0,-3 1 0 16,4 3 1-16,-4 3 0 0,0-1 0 0,0 4 0 15,0-10 3-15,0 7 1 0,0 6 0 0,0-4 0 16,0 10-1-16,3-10 0 0,-3 4 0 0,0-7 0 16,4 10 4-16,-4-15 1 0,0 11 0 0,0-11 0 15,3-3-4-15,-3 2-1 16,4 1 0-16,-4 0 0 0,3-6-2 0,-3-6-1 0,0 0 0 0,4 6 0 16,-4-6-2-16,0 0 0 0,7 0 0 0,-7 0 0 15,7 6-1-15,0-6 0 0,0 0 0 0,-3 3 0 16,3-3 3-16,0 0 0 0,0 0 0 0,0 0 0 15,-4-3-11-15,4 3 0 0,0 3 0 0,4-1 0 16,0-2 0-16,-1 3 0 0,-3 3 0 0,4 0 0 0,3 0 0 0,-3 0 0 16,-1 0 0-16,4-6 0 15,-3 6 0-15,3-968 18 0,0 1935-3 0,0-961-1 0,4-9-23 0,-4 3-5 16,0 0-1-16,4 0 0 16,-4-6 2-16,3 6 0 0,1-6 0 0,0 0 0 15,-4-6-31-15,0 6-5 0,0 0-2 16,0-6 0-16,-3 0-91 0,-4 0-18 0,3-3-4 0</inkml:trace>
  <inkml:trace contextRef="#ctx0" brushRef="#br0" timeOffset="-108446.276">18944 1002 866 0,'0'0'36'16,"0"0"-28"-16,0 0 29 0,0 0 7 0,0 0 0 0,-3-6 1 15,3 6 30-15,0-6 5 0,-4-3 2 0,4 9 0 16,-3 0-6-16,3 0-2 0,0 0 0 0,0 0 0 16,0 0-24-16,0 0-5 0,0 0-1 0,0 0 0 15,7-6-31-15,0 0-13 0,3 6 11 0,1 0-11 0,3 0 0 0,-3 0 0 16,6-5 0-16,-3 5 0 15,4 0 11-15,-4-6-11 0,0 6 12 0,0-6-12 0,0 6 19 0,1-6-3 16,-1 0-1-16,0 0 0 16,-4-3-2-16,4 3 0 0,-3 1 0 0,0-1 0 0,-4 0 8 15,3 0 2-15,-6 6 0 0,3-6 0 16,-4 0 3-16,-3 0 1 0,4-5 0 0,-4 8 0 16,0-9-15-16,0 6-4 0,-4-6 0 0,-3 6 0 15,4 0-8-15,-4-5 0 0,0 5 0 0,0 3 0 0,-4-3 0 0,4 0 0 16,-4 6 0-16,1 0 0 15,3 0 0-15,-4 0 0 0,4 0 0 0,-3 6 0 0,2 0 0 0,1 3-9 0,0-3 0 16,4-1 0-16,-4 7 0 16,3-6 0-16,1 6 0 0,-1-6 0 0,4 8 9 0,-3-2 0 0,-1 6 0 15,1-1 0-15,3-2 0 16,-4 3 0-16,4-6 0 0,-3 5 11 0,3-2-3 0,-4 3 0 16,4-7 0-16,0 7 0 0,0-9 6 0,0 3 1 15,0-1 0-15,0 7 0 0,4-12-4 0,-4 0-1 0,3 0 0 0,-3 2 0 16,4 4-10-16,-1-6 0 15,-3-6 0-15,4 0 0 0,-1 6 0 0,4 0 0 0,0 0 0 16,0-6 0-16,0 0 0 0,0 6 0 0,1-6 0 16,2-6 0-16,1 6 0 0,3 0-20 0,-4-6 3 0,4 6 1 15,4-6-46 1,-4 0-9-16,0 6-1 0</inkml:trace>
  <inkml:trace contextRef="#ctx0" brushRef="#br0" timeOffset="-107888.228">19523 817 1280 0,'-4'-6'54'16,"4"0"-43"-16,0 6 97 0,0 0 19 0,0 0 4 0,0 0 1 16,0 0-43-16,0 0-8 0,0 0-1 0,0 0-1 15,-7-3-29-15,7 3-6 0,-7 0 0 0,0 0-1 16,0 0-28-16,0 0-6 0,-4 0-1 0,4 0 0 16,7 0 4-16,-7 0 1 0,0 3 0 0,0-3 0 15,0 6-5-15,7-6-8 16,-7 0 11-16,7 0-11 0,-4 6 0 0,4-6 0 0,-7 5 0 0,4 1 0 15,3-6 0-15,0 6 0 0,0-6-8 0,0 6 8 16,0 6-12-16,3-6 3 0,1-6 1 0,-1 6 0 16,1 2 8-16,0-2-10 0,3 0 10 0,-4-6-10 15,4 12 10-15,0-12 0 0,0 6 0 0,0 0 0 16,0-6 0-16,4 6 0 0,-4-1 0 0,4 1 0 16,-4-6 0-16,3 9 0 0,1-9 0 0,-4 12 0 15,3-12 0-15,1 6 9 0,-4 0-9 0,4 5 0 0,-4-11 8 16,0 12-8-16,3-6 0 0,-3 3 0 0,-3 3 0 15,3-6 0-15,0 5 0 0,0 1 0 0,-3 0 22 0,-1 3-2 16,1-4-1-16,-1 7 0 0,-3-6-19 0,0-1 0 16,0 10 0-16,-3-9 0 0,-1 0 0 0,1 5 0 15,-4-2 0-15,0-3 0 0,0 5 8 0,-1-5-8 16,-2 3 0-16,3-3 0 0,-4-1 0 0,1-5 0 16,-4 6 0-16,3-6 0 15,-3-3-43-15,3 0-5 0,-3 0-2 0,0 2 0 16,0-5-82-16,0-5-16 0,0 2-3 0,-4 0-371 15,7 0-74-15</inkml:trace>
  <inkml:trace contextRef="#ctx0" brushRef="#br0" timeOffset="-106526.064">20539 934 1170 0,'0'0'24'0,"0"12"6"0,0-6-30 0,3 0 0 0,-3 5 0 0,0-5 0 15,4 6 60-15,-4-3 5 0,3 3 2 0,-3-1 0 16,0 1-7-16,4 0 0 0,-4-6-1 0,0 9 0 16,0-10-11-16,0 13-1 0,-4-12-1 0,4 6 0 15,0-1-2-15,0 4-1 0,0-3 0 0,0 0 0 16,0-1-3-16,0 1 0 0,0 3 0 0,0-3 0 15,0-1-25-15,0 7-6 0,0-9-1 0,0 9 0 16,0-7 0-16,0 1 0 0,4 0 0 0,-4-6 0 16,3 2 0-16,-3-8 0 0,0 0 0 0,0 0 0 15,0 0 5-15,0 0 1 0,0 0 0 0,0 0 0 16,0 0 14-16,0 0 4 0,0 0 0 0,0 0 0 0,0 0-7 0,0 0-1 16,4-8 0-16,-4 2 0 15,0-6-12-15,3 6-2 0,-3-6-1 0,0 1 0 0,0-1-9 16,0 3 0-16,4-3 0 0,-4-5 0 15,3 5 0-15,-3-3 0 0,0-2 0 0,0 5 0 0,4 0 0 0,-4-6 0 16,0 4 0-16,4 2 0 16,-4-6 0-16,3 7 0 0,1-1 0 0,-4 3 0 0,3-9 0 0,1 12 0 15,-1-5 0-15,-3 5 0 16,4-6 0-16,-1 3 0 0,-3 3 0 0,0 6 0 0,0 0-9 0,4-6 9 16,-4 6 0-16,0 0 0 0,0 0 0 0,0 0 0 15,7 0 0-15,-7 0 0 0,7 0-15 0,-4 0 4 0,4 6 1 16,1-6 0-16,-1 6 10 0,0 0-10 15,0-3 10-15,3 3-10 0,-3 0 10 0,0 0 0 0,4 0 0 0,-4-1 0 16,0 1 0-16,0 6 0 0,-3 0 0 16,3-3 0-16,0-3 0 0,0 5 0 0,-4 1 0 15,1 0 0-15,-1-6 0 0,4 0 0 0,-7 2 0 16,4 4 0-16,-1-6 0 0,1 0 0 0,0 0 0 0,-1 0 0 16,-3-6 0-16,0 0 0 0,0 6 0 0,0-6 0 15,0 0 0-15,0 0 0 0,0 0 0 0,0 0 0 16,0 0 9-16,0 0-9 0,0 0 12 0,0 0-12 15,0 0 14-15,0 0-4 0,0 0-1 0,0 0 0 16,0 0-9-16,-3-6 0 0,-1 0 0 0,4 0 0 16,-4 0 0-16,4-6 0 0,0 1 0 0,0 2 0 15,0 3-10-15,0-6 10 0,0 0 0 0,0 1-9 0,0 5 9 16,4-3 0-16,-4-3 0 0,0 0-8 16,4 6 8-16,-4 1 0 0,0-7 0 0,0 6 0 15,0-3 0-15,3 3-8 0,1 0 8 0,-1 0 0 16,1 6 0-16,-1-5-10 0,-3 5 10 0,7 0 0 15,-3-6-14-15,3 6 4 0,0 0 1 0,0 0 0 16,0 0 9-16,0 6-10 0,-3-6 10 0,6 5-10 0,-3-5 10 0,4 6 0 16,-4 0-9-16,7 0 9 0,-7-3 0 0,4 9 0 0,-4-6 0 15,0 0 0-15,0-1 0 0,0 1 0 0,-4 6 0 16,4 0 0-16,-3-3 0 0,3 2 0 16,-3 1 0-16,-1 0 0 0,1 0 0 0,-1-3 0 15,-3 8 0-15,4-5 0 0,-1 0 0 0,-3-1 0 0,0 1 0 0,0 3 0 16,0-3 0-16,0-1 0 0,0 1 9 0,0 0-9 15,0 3 0-15,4-9 0 0,-4 5 0 0,0-5 8 16,0 6-8-16,0-12 0 0,0 0 0 0,0 0 0 16,0 0 0-16,0 0 0 0,0 0 0 0,0 0 8 15,0 0-16-15,0 0-4 0,0 0 0 0,0 0 0 16,0 0-14 0,0 0-3-16,0 0-1 0,0 0 0 0,0 0-43 15,0 0-9-15,0 0-2 0,0 0 0 0,0 0-112 0,7 0-22 0,-4 6-5 16</inkml:trace>
  <inkml:trace contextRef="#ctx0" brushRef="#br0" timeOffset="-105904.895">21403 1037 1677 0,'0'0'36'0,"0"0"8"0,0 0 2 0,0 0 2 0,0 0-38 0,0 0-10 0,-7 0 0 0,3 6 0 15,-3 0 29-15,0 3 4 0,4-3 1 0,-4-1 0 16,0 1-12-16,0 6-2 0,0-6-1 0,0 0 0 15,-1 6 13-15,1-7 4 0,0 4 0 0,-7 3 0 16,7 0-5-16,-3 0-1 0,-1-1 0 0,4-2 0 16,0 3-11-16,0 0-3 0,3-1 0 0,4 1 0 15,0-6-8-15,-3 9-8 0,3-3 12 0,-4-1-12 16,1 1 23-16,3 0-3 0,-4-6 0 0,4 2 0 16,4 4-10-16,-4-6-2 0,0-6-8 0,0 0 12 15,0 0-12-15,3 6 0 0,-3-6-9 0,0 0 9 16,11 6 0-16,-11-6 0 0,10 6 0 0,-3-6 10 15,4 6-10-15,0-6 0 0,-4-6 0 0,3 6 0 16,1 0 8-16,-1 0-8 0,1-6 0 0,0 0 8 16,-1 0-8-16,1 0 8 0,-1-6-8 0,-3-2 8 0,4 2-8 15,-4 6 0-15,0-11 0 0,0 5-11 16,-3 0 11-16,3 3-8 0,-4-3 8 0,-3 1-8 0,0 5 8 16,0-6 0-16,0 3-9 0,-3 3 9 15,-1 0-11-15,1 1 3 0,-1-1 0 0,-3 0 0 0,0 0 8 0,0 0 0 16,-4 6 0-16,1-6 0 0,-1 6-13 0,1-6-4 15,-1 0-1-15,-3 6 0 16,3-3 18-16,1 3 0 0,-1-2 0 0,-3 2 0 16,7-3 0-16,-4 3 0 0,4 0-8 0,0 0 8 0,7 0 0 15,0 0-12-15,-3 3 12 0,3-3-10 16,0 0-2-16,0 0-1 0,0 5 0 0,3 7 0 16,1-6-23-16,3-6-4 0,0 6 0 0,0 0-1 15,4 0-137-15,-4-6-27 0</inkml:trace>
  <inkml:trace contextRef="#ctx0" brushRef="#br0" timeOffset="-105531.504">21555 1058 1527 0,'0'17'32'0,"-4"-11"7"15,4 0-31-15,0 6-8 0,0-6 0 0,0 3 0 0,0 8 72 0,0-5 14 16,4 0 2-16,-4-1 1 15,0 4-33-15,0 3-8 0,0-6 0 0,3-1-1 0,-3 1-7 0,0 3 0 16,4-3-1-16,-4-1 0 0,0-5-15 0,3 6-4 16,-3-6 0-16,0 0 0 0,0-6-20 0,0 8 0 15,0-8 0-15,0 0 0 0,0 0 0 0,0 0-8 16,0 0 0-16,0 0 0 16,0 0-35-16,0 0-6 0,0 0-2 0,0 0 0 15,0-8-126-15,0 2-26 0</inkml:trace>
  <inkml:trace contextRef="#ctx0" brushRef="#br0" timeOffset="-105372.401">21548 934 1522 0,'0'0'33'0,"0"0"7"0,0 0 2 0,0 0 2 0,0 0-36 0,0 0-8 0,0 0 0 0,0 0 0 31,0 0-21-31,0 0-7 0,0 0 0 0</inkml:trace>
  <inkml:trace contextRef="#ctx0" brushRef="#br0" timeOffset="-104738.982">21897 996 1267 0,'0'0'28'0,"0"0"5"0,0 0 2 0,0 0 1 0,0 0-36 0,0 0 0 0,0 0 0 16,0 0 0-16,-7 6 84 0,7-6 11 15,0 0 1-15,0 0 1 0,0 0-24 0,-11 0-5 16,4 6 0-16,7-6-1 0,0 0-32 0,-3 0-7 15,3 0 0-15,-7 6-1 0,0-1-15 0,3 1-2 0,1 0-1 0,3-6 0 16,-4 6-9-16,4 6 12 0,0-12-12 0,-4 3 12 16,4 9-12-16,-3-7 8 0,3 1-8 0,0-6 8 15,0 6-8-15,-4 0 0 0,4-6 9 0,0 6-9 16,0-6 0-16,0 12 0 0,0-12 0 0,4 6 0 16,-4-3 12-16,0-3-1 0,0 0-1 0,3 5 0 15,1 7-2-15,-4-12 0 0,4 6 0 0,-1 0 0 16,1-6 3-16,-1 6 0 0,-3-6 0 0,4 6 0 15,-4-6-3-15,3 6-8 0,4-6 12 0,-7 0-4 16,0 0-8-16,0 0 0 0,4 5 9 0,-4-5-9 16,7 6 8-16,-7-6-8 0,0 0 8 0,0 0-8 15,7 3 12-15,0 0-1 0,0-3-1 0,-3 3 0 16,3-3-10-16,0 0 0 0,0 6 0 0,0-6 0 16,0 0 0-16,0 0 0 0,0 6 0 0,0-6 0 15,0 0 0-15,0 6 0 0,0-6 0 0,0 0 0 0,-7 0 0 16,7 6 0-16,-3 0 0 0,3-6 0 15,-7 0 0-15,3 5 0 0,1 1 0 0,-1 0 0 0,-3-6 0 0,0 9 0 16,0-3 0-16,0 6 0 0,0-6-13 0,-3-1 5 16,3 7 8-16,-7-6-13 0,3 0 13 0,-3 0 0 15,0 0 0-15,-3 2 0 0,-1 4 16 0,0-6 7 16,1 0 1-16,-1 0 0 0,1 0-24 0,-4-6 0 16,-1 6 0-16,5 0 0 0,-4-6 0 0,0 5 0 0,3-5 0 0,0 3 0 15,1-3-10-15,-1 0-6 0,4 6-2 0,-3-6 0 31,3 0-23-31,0 0-5 0,-4 0-1 0,4 0 0 16,7 0-17-16,-7 6-3 0,7-6-1 0,-7 0-496 0,7 0-99 0</inkml:trace>
  <inkml:trace contextRef="#ctx0" brushRef="#br0" timeOffset="-103659.141">23513 1199 1735 0,'0'0'36'0,"0"0"9"0,-7 0-36 0,0-6-9 0,-1 6 0 0,1 0 0 15,0 0 33-15,0 0 5 0,0 6 1 0,-3-6 0 16,-1 0-39-16,1 0-23 0,-5 0 3 0,1 0 1 16,0 6 11-16,0-6 8 0,-4 6-12 0,4-1 12 15,-3-5 0-15,3 12 0 0,-1-6 0 0,1-6 0 16,4 9 0-16,-4-3 11 0,0 6 0 0,3-1 0 0,4-5-11 0,-4 0 8 15,4 6-8-15,0 2 8 16,4-2 0-16,-1-6-8 0,4-6 12 0,-3 12-4 0,3-6 8 0,3 6 0 16,-3-4 1-16,4 4 0 15,3-6-17-15,-4 0 10 0,8 0-10 0,-4 6 8 0,0-7-8 0,4 1-16 16,-1-6 4-16,4 3 1 16,-3-3 1-16,3 0 0 0,0 0 0 0,0-3 0 0,0-3 10 0,0 1 0 15,0-1 0-15,1 0 0 16,-1-6 0-16,0 6 9 0,3-6-9 0,-2-2 0 15,-5 2 17-15,4-6-3 0,-3-5-1 0,-1 2 0 0,1-2 7 16,0 2 2-16,-1-14 0 0,1 8 0 0,-4-2 2 0,3 0 0 16,-3 2 0-16,0-2 0 15,-3-4-16-15,0 4-8 0,-4 2 10 0,3-2-10 16,-3 3-32-16,-3 2-13 0,-1-2-3 0,0-4 0 16,-3 1-5-16,0 2-2 0,0 4 0 0,-3 2 0 15,-1-2-6-15,1-1-2 0,-5 4 0 0,5 2 0 16,-4 0-5-16,0 7 0 0,3-4-1 0,-3 9 0 0,3 0 49 0,1 0 9 0,-1 0 3 15,4 6 0-15,0 0 8 0,7 0 8 0,0 0-8 0,-7 6 11 16,4 0 1-16,-1 6 0 0,4 0 0 0,4 2 0 16,-4 4 45-16,3 0 10 0,1-4 1 0,3 4 1 15,0 11-3-15,0-2-1 0,0-4 0 0,3 4 0 16,1 2-24-16,0-5-5 0,-1 2 0 0,1 4-1 0,-1 2-24 16,4-9-11-16,-3 10 10 0,3-4-10 15,-3-2 11-15,-4 2-11 0,0-5 12 0,0-4-12 16,-4 4 13-16,1-7-4 0,-1 4-1 0,1-3 0 15,-4-1 16-15,0-5 2 0,3-3 1 0,-3 3 0 0,0-1-13 0,4 1-2 16,-4-6-1-16,0 0 0 16,0-6-3-16,0 0 0 0,0 0 0 0,0 0 0 0,0 6-19 0,0-6-4 15,0 0-1-15,4 8 0 16,-4-8-22-16,0 0-5 0,0 0-1 0,0 6 0 16,0-6-25-16,3 6-6 0,1 0-1 0,-4 0 0 15,3 0-35-15,1 0-7 0,-1-6-2 0</inkml:trace>
  <inkml:trace contextRef="#ctx0" brushRef="#br0" timeOffset="-103069.234">23784 1278 1686 0,'0'0'35'0,"0"0"9"0,0 0-36 0,0 0-8 0,0 0 0 0,0 0 0 0,0 0 0 0,0 0 0 16,0 0 9-16,0 0-9 16,0 0 0-16,0 0 8 0,4-6-8 0,3 6 0 0,-4-6 11 0,4 1-3 15,0 5 0-15,1-6 0 16,-1 0-8-16,0 6 10 0,3-6-10 0,-3 6 10 0,4 0 4 0,-4-3 1 15,0 3 0-15,4-3 0 16,-4 3-1-16,3 0 0 0,-3 0 0 0,4-3 0 0,-4 3 10 0,0 0 1 16,0-6 1-16,0 0 0 15,-3 0 3-15,3 1 1 0,-4-1 0 0,1 0 0 0,3 0-10 0,-4 0-1 16,1-6-1-16,-1 3 0 16,-3-2-1-16,0 5 0 0,0 0 0 0,0 0 0 0,-3 0-7 0,-1-6-2 15,4 7 0-15,-3 2 0 16,-4-3-8-16,3 0 12 0,4 6-12 0,-7 0 12 0,-3-6-12 0,3 6-14 15,-1 0 3-15,-2 0 1 16,3 6-5-16,-4 0-1 0,4 0 0 0,-3 2 0 0,-1 4 16 0,0 0-9 0,1 0 9 16,-1-1-8-1,1 10 8-15,3-9-8 0,-4 5 8 0,0 1-8 0,1-3 8 0,3 8 0 16,0-11 0-16,3 6 0 0,1-4 0 0,-1-2 8 0,1 0-8 16,-1 0 8-16,4-6 0 0,4 8 0 15,-1-8 0-15,1 6 0 0,-1-6 6 0,1 0 2 16,3-6 0-16,-7 0 0 0,7 6-8 0,0-1 0 0,3 1-8 0,1-3 12 15,3 0-12-15,0 6 0 0,4-9 0 0,-4 6 0 32,7 0-23-32,0-6-10 0,1 6-3 0,-1-6 0 0,3 5-23 15,-2 1-5-15,6 0 0 0,-4-6-1 0,1 0-143 0,3 0-28 16</inkml:trace>
  <inkml:trace contextRef="#ctx0" brushRef="#br0" timeOffset="-102081.457">24825 1119 1355 0,'0'0'28'0,"0"0"8"0,0 0-36 0,-4 12 0 0,4-12 0 0,-3 6 0 16,-1 0 60-16,1 0 4 0,-1 0 2 0,1 0 0 16,-1-1-2-16,4-5 0 0,-3 6 0 0,-1 3 0 15,1-3-8-15,-1 6-1 0,1 0-1 0,3-1 0 16,-4 1-26-16,4-3-4 0,-3 9-2 0,-1-7 0 16,4 1-8-16,-3 0-2 0,-1-3 0 0,4 8 0 15,-4-11-3-15,4-6-1 0,0 0 0 0,0 0 0 16,0 0 0-16,0 0 0 0,0 0 0 0,0 0 0 0,0 0 8 0,0 0 2 15,0 6 0-15,0-6 0 16,0 0 2-16,0 0 0 0,0 0 0 0,0 0 0 0,0 0-1 0,0 0 0 16,0 0 0-16,0 0 0 15,4-6-8-15,0 0-2 0,-1-6 0 0,1 1 0 0,-1 2-9 0,1-3 0 16,-1 6 0-16,1-11 0 16,3 5 0-16,-4 3 0 0,1-9 0 0,3 7 0 15,-4 5 0-15,1-6 0 0,-1 0 0 0,1 3 0 16,-1-2 0-16,1 5 0 0,0 0 0 0,-1 6 0 0,1-6 0 0,-1 0 0 15,-3 6 0-15,0 0 0 16,4 0 0-16,-4 0-9 0,0 0 9 0,7 0 0 0,-4-6 0 0,-3 6-8 16,7 6 8-16,-3 0 0 0,-1-6 0 15,-3 0 0-15,4 6 0 0,-1 0 0 0,1 6 12 0,-1-7-4 0,1 4-8 16,-4 3 12 0,4 0-12-16,-4-6 11 0,3 5-11 0,-3 7 10 15,0-12-10-15,0 9 0 0,0-9 0 0,0 11 8 0,0-11-8 0,0 0 0 16,0 3 0-16,0-9 8 0,0 0-8 0,0 0 0 0,0 0 0 0,0 0 0 15,0 0 0-15,0 0 8 0,0 0-8 0,0 0 8 16,0 0 4-16,0 0 1 0,0 0 0 0,0 0 0 16,4-3 3-16,-1-3 0 0,1 0 0 0,-4 6 0 15,3-6-16-15,-3 0 0 0,0-5 0 0,4 5 0 16,-4 0 0-16,0 0 0 0,3 3 0 0,-3-3 0 16,0 0 0-16,4 0 0 15,-4-5 0-15,3 5-10 0,1 0 10 0,-4 6-12 16,3-6 12-16,1 0-12 0,-1 0 12 0,4 3 0 0,-3-3 0 0,3 0-8 15,-7 6-4-15,4 0 0 0,3 0 0 0,-4 0 0 16,4 0 12-16,0 0-10 0,-7 0 10 0,4 6-10 16,3-3 10-16,-4 0-8 0,1 6 8 0,-1-3-8 0,1 0 8 0,-4 0 0 15,3 0-9-15,1-1 9 16,0 7 0-16,-4-6 0 0,3 3 0 0,-3 3 0 16,0-1 0-16,4-5 0 0,-1 6 0 0,-3-6 0 15,4 0 0-15,-1 0 0 0,1 2 8 0,-1-8-8 0,-3 0 0 0,0 12 0 16,4-6 0-16,-1-6 0 15,-3 0 0-15,4 6 0 0,-1-6 0 0,-3 0 0 16,4 0-23-16,3 0-3 0,-4-6-1 0,4 6 0 16,-3-6-47-16,0 6-10 0,3-6-1 0,0 0-1 15,-4 1-112-15,4-1-22 0,0 3-5 0</inkml:trace>
  <inkml:trace contextRef="#ctx0" brushRef="#br0" timeOffset="-101586.801">25386 1161 1335 0,'0'0'29'0,"0"0"7"0,0 0 0 0,0 0 2 0,0 0-30 0,0 0-8 0,-4 0 0 0,4 0 0 16,-7-6 65-16,0 6 12 0,7 0 3 0,-7 6 0 16,0-6-18-16,0 0-3 0,0 5-1 0,0-5 0 15,0 6-20-15,3 0-4 0,4-6-1 0,-7 9 0 16,4-3-6-16,-1 0-2 0,1 0 0 0,-1 5 0 15,1-5-1-15,3 6-1 0,0-3 0 0,0 3 0 16,0-1-10-16,3 1-1 0,-3 0-1 0,0-3 0 0,4 2 1 0,-1 1 1 16,-3 0 0-16,4 0 0 0,-1 0-1 0,1-4 0 15,-1 4 0-15,1 0 0 0,-1-6-3 16,1 0-1-16,-1 5 0 0,5-11 0 0,-1 6 3 0,0-6 0 16,0 3 0-16,0-3 0 0,3 0-1 0,1-3 0 15,3-3 0-15,-3 1 0 0,3-7-10 0,3 0 12 16,1-6-12-16,0 4 12 0,-4-4-12 0,-4-6 0 15,1 10 0-15,0-4 8 0,-4-5-8 0,0 5-11 16,0 3 3-16,0 4 0 0,-7-7 0 0,3 6 0 16,-6-3 0-16,3 10 0 15,0-1-20-15,-4 0-4 0,1 0-1 0,-1 0 0 16,-6 0 1-16,3 0 1 0,-4 0 0 0,-3 3 0 0,0 1 22 16,0 2 9-16,0 0-8 0,-1 2 8 0,1 1-8 0,-3 9 8 0,3-6-8 0,-1 0 8 15,1 0 0 1,4 0-10-16,-4 5 10 0,7 1 0 0,-1 3-11 0,1-3 11 0,0-1-10 0,4 7 10 15,3-12 0-15,0 9 0 0,0-4 0 0,-4 1 0 16,4 0 0-16,0-6-9 0,4 0 1 0,-4-6 0 31,0 0-45-31,0 0-9 0,0 0-2 0</inkml:trace>
  <inkml:trace contextRef="#ctx0" brushRef="#br0" timeOffset="-101278.218">25703 1131 1450 0,'0'0'32'0,"0"0"6"0,0 6 2 0,4 0 1 0,-1 0-33 15,1 0-8-15,-4 5 0 0,4-5 0 0,-1 3 47 0,-3 3 7 16,4-6 2-16,-1 6 0 0,1-1-10 0,-1 1-2 0,1-6 0 0,-4 3 0 16,3 3-14-16,1-1-3 0,-1-5-1 0,-3 6 0 15,4-6-18-15,-4 0-8 0,0-6 8 0,3 8-8 16,-3-8-12-16,0 0-8 0,0 0-2 0,0 0 0 31,0 0-34-31,0 0-8 0,0 0 0 0,0 0-442 0,0 0-88 0</inkml:trace>
  <inkml:trace contextRef="#ctx0" brushRef="#br0" timeOffset="-101089.409">25594 834 1414 0,'0'0'40'0,"-4"6"9"0,-3 6-39 0,4-6-10 0,-1 3 0 0,4 2 0 0,-3 1 18 0,3 0 2 16,-4 0 0-16,4-7 0 0,4 4-20 0,-4-3 10 16,0-6-10-16,3 12 8 0</inkml:trace>
  <inkml:trace contextRef="#ctx0" brushRef="#br0" timeOffset="-84272.3">5461 5650 850 0,'0'0'17'0,"0"0"6"15,0 0-23-15,0 0 0 0,0 0 0 0,-11 0 0 16,11 0 68-16,-7-3 10 0,4 0 2 0,3 3 0 16,0 0-17-16,0 0-3 0,0 0-1 0,0 0 0 15,0 0-11-15,0 0-3 0,-7 3 0 0,7-3 0 16,0 0-13-16,0 0-4 0,0 0 0 0,0 0 0 15,0 0-20-15,-4 6-8 0,1-1 0 0,-1 4 0 16,8 3 13-16,-4 0-3 0,3 0-1 0,-3-1 0 16,4 4 3-16,-4 9 1 0,3-7 0 0,-3 10 0 15,0-10 6-15,4 13 1 0,-4-4 0 0,0-2 0 16,0 2 24-16,0-2 6 0,0-4 1 0,0 4 0 16,0-1-12-16,-4-2-3 0,4 2 0 0,0-5 0 15,0 0-18-15,0 2-4 0,0-2-1 0,0-6 0 0,4-7-13 0,-4 10 11 0,3 3-11 0,-3-1 10 16,0-5-10-1,0-3 0-15,0-3 0 0,0 0 0 16,0-6 0-16,0 12-14 0,0-7 3 0,0 7 1 16,-3-6-17-16,3-6-3 0,0 0-1 0,-4 3 0 0,4 3 31 0,-3 0 0 0,-4-3 0 15,3-3 0-15,-3 0-22 0,4-3 2 16,-8 0 0-16,-3-6 0 0,3-6-20 16,-3-2-3-16,0-7-1 0,0-2 0 0,-4 2-25 0,1-2-6 15,6 2-1-15,-7-5 0 0,1 2-83 0,-1-2-17 16,4-3-3-16</inkml:trace>
  <inkml:trace contextRef="#ctx0" brushRef="#br0" timeOffset="-83985.672">5292 5162 1314 0,'0'17'37'0,"-7"1"8"0,0-6-36 0,3-1-9 0,-7-2 0 0,8 3 0 15,-4 0 53-15,3 5 9 0,-3-5 2 0,4 3 0 16,-1-3-46-16,4-1-9 0,0 1-1 0,0-9-8 15,0-3 0-15,0 0 0 0,0 0-10 0</inkml:trace>
  <inkml:trace contextRef="#ctx0" brushRef="#br0" timeOffset="-83342.214">5630 5741 832 0,'0'0'17'0,"0"0"4"0,0 0-21 16,0 0 0-16,0 0 0 0,0 0 0 0,0 0 61 0,0 0 8 0,0 0 2 0,0 6 0 16,0 5-59-16,4-5-12 0,-4 0 0 0,0 0 0 15,3 3 34-15,-3-9 9 0,7 6 1 0,-3 0 1 16,0 0-15-16,-4 5-3 0,3-5-1 0,-3 6 0 16,0-3-2-16,0 3 0 0,0-7 0 0,0 1 0 15,0 0 8-15,0 6 2 0,0-12 0 0,0 6 0 16,0 0 3-16,0 0 1 0,4-1 0 15,-4 4 0-15,3-3-18 0,-3-6-3 0,4 6-1 0,-4 0 0 16,7 0-16-16,0 0 0 0,0 0 8 0,0-6-8 16,3 5 8-16,1-2-8 0,0-3 9 0,-1 3-9 15,1-3 8-15,-1 0-8 0,8-3 0 0,-7 3 0 16,-1-3 11-16,1 3-11 0,-1-5 12 0,4 5-12 16,-7-6 0-16,1 0 0 0,-1 0 0 0,0-6-12 15,-4 6 21-15,-3-8 5 0,0 2 1 0,0-6 0 16,4 6-24-16,-4-2-5 0,3 5-1 0,-3-6 0 15,0-2 15-15,-3 5 0 0,-1-12 0 0,1 10-9 16,-1 2-43-16,-3-6-8 0,0 9-1 0,3 1-1 16,-3 5-125-16,0-9-25 0</inkml:trace>
  <inkml:trace contextRef="#ctx0" brushRef="#br0" timeOffset="-83039.567">5980 5832 1402 0,'0'0'29'0,"-7"-6"7"0,7 6-36 0,0 0 0 0,-8 0 0 0,8 0 0 16,0 0 33-16,-7 0 0 0,0 0 0 0,7 0 0 16,-7 9-16-16,7-9-3 0,-3 6-1 0,-1 0 0 15,1 5-13-15,-1-5 0 0,1 0 0 0,-1 6 0 16,4-12 0-16,0 6 0 0,0-6 0 0,4 6 0 16,-4-3 0-16,0-3 0 0,0 0 0 0</inkml:trace>
  <inkml:trace contextRef="#ctx0" brushRef="#br0" timeOffset="-82860.642">5927 5506 1337 0,'-4'0'28'0,"4"0"6"0,-3 0-34 16,3 0 0-16,0 0 0 0</inkml:trace>
  <inkml:trace contextRef="#ctx0" brushRef="#br0" timeOffset="-82503.877">6082 5462 1386 0,'0'0'28'0,"0"0"8"0,0 0-28 0,0 0-8 0,0 0 0 0,0 0 0 16,0 0 54-16,0 0 10 0,3 8 1 0,1 4 1 15,-4-6-21-15,3 12-4 0,1-7-1 0,-4-2 0 16,4 9-26-16,-1-1-6 0,1-5 0 0,-1 3-8 16,1 8 8-16,3-5-8 0,-4 3 0 0,1 2 0 15,-1 1 19-15,1-1-3 0,-1 4-1 0,1-1 0 16,3-2-24-16,-4-1-5 0,-3 1-1 0,4 2 0 16,-4-2 15-16,0-4 0 0,0 4 0 0,0-7 0 15,0-5 0-15,0 9 0 0,4-10-10 0,-4 1 10 16,0 0-58-16,3 0-7 0,-3 2-2 0,0-2 0 15,4 0-95-15,-4-3-19 0</inkml:trace>
  <inkml:trace contextRef="#ctx0" brushRef="#br0" timeOffset="-82152.59">6251 5573 1190 0,'0'0'33'0,"0"0"9"15,0 0-34-15,4 9-8 0,-1-3 0 0,-3 6 0 16,0-12 80-16,0 0 13 0,0 0 3 0,4 6 1 15,-1-1-48-15,4 7-9 0,-3 0-3 0,-1 3 0 16,4-7-19-16,-7 1-4 0,8-3-1 0,-5 6 0 16,1 6-1-16,-1-7 0 0,-3 16 0 0,0-10 0 15,0-2-12-15,0 9 0 0,0-1 8 0,-3-5-8 16,-1 2 0-16,4 4 0 0,-3-9 0 0,-1 8 0 16,0-5 0-16,4-1 0 0,-3 4 0 0,-1-9 0 15,4-1-51-15,0-5-9 0,0-6-3 0</inkml:trace>
  <inkml:trace contextRef="#ctx0" brushRef="#br0" timeOffset="-81661.293">6410 5858 1337 0,'0'0'28'0,"0"0"6"0,0 0-34 0,0-5 0 0,0-1 0 0,4 0 0 16,-1 3 0-16,1 0 0 0,3 0 0 0,-4-3 0 16,4 12 44-16,4-6 1 0,-1 3 1 0,-3 0 0 15,4 0-35-15,-4 3-11 0,4 0 0 0,-1-1 0 16,1-5 8-16,3 6-8 0,-7 0 0 0,0-6 0 15,4 0 8-15,-1 0-8 0,1-6 0 0,-4 0 0 16,0 1 10-16,0-1-10 0,-4 0 8 0,1 0-8 16,0-3 11-16,-1 3-3 0,-3 0-8 0,0 0 12 15,0 6-12-15,0-5 9 0,-3 5-9 0,-1-6 8 16,0 0-8-16,1-6 0 0,-1 6-12 0,-3 3 12 16,0 0 0-16,0 0 0 0,0 3 0 0,0 0 0 15,-3 0 12-15,2 0-4 0,-2 0 0 0,3 0 0 16,-7 3-8-16,7 0 0 0,0 3 0 0,3 3 0 15,-3 3 0-15,4-1-12 0,3 1 2 0,-4 0 1 16,4 3 35-16,0-4 7 0,0 7 2 0,0-6 0 16,0 2-3-16,0 4-1 0,4 0 0 0,-1-6 0 15,1-4-5-15,-1 1-1 0,1 6 0 0,3-9 0 16,0 0-7-16,0-1-2 0,7 1 0 0,-7 0 0 0,0 0-6 0,4-3-2 0,-1-3 0 16,4 0 0-16,-3-3-8 15,3-3-17-15,0 0 4 0</inkml:trace>
  <inkml:trace contextRef="#ctx0" brushRef="#br0" timeOffset="-81331.704">6784 5500 1523 0,'0'0'32'16,"0"0"7"-16,0 0-31 0,0 0-8 0,0 0 0 0,-7 6 0 15,3 5 46-15,-3-5 8 0,4 6 2 0,-1 3 0 16,1-4-8-16,3 7-2 0,-4-6 0 0,1 8 0 16,3-8-18-16,0 6-3 0,0-6-1 0,0 8 0 15,0 4-4-15,0-7-2 0,0 16 0 0,0-10 0 16,0 4-18-16,3-4 0 0,-3 4 0 0,4-4 0 15,-1 1 22-15,-3 2 4 0,4-2 1 0,-1-7 0 16,4 4-27-16,-3-4 0 0,-1-5 0 0,1 6 0 0,-4-3 0 16,0-4-20-16,3-5 3 0,-3 6 1 15,4-6-183-15,-4-6-36 0</inkml:trace>
  <inkml:trace contextRef="#ctx0" brushRef="#br0" timeOffset="-81043.353">6682 5691 1178 0,'0'0'24'0,"0"0"6"16,0 0-30-16,0 0 0 0,0 0 0 0,0 0 0 15,0 6 90-15,0 3 12 0,0-1 2 0,3 1 1 16,-3 3-34-16,4 0-7 0,-1-6-2 0,1 5 0 16,-1-8-6-16,8 3-2 0,-4-3 0 0,0 6 0 15,4-3-33-15,-4-6-6 0,3 6-2 0,1-6 0 16,6 6-13-16,-10-6 0 0,8 0 0 0,-1 0 0 16,-4 0 21-16,4 0 2 0,0 0 0 0</inkml:trace>
  <inkml:trace contextRef="#ctx0" brushRef="#br0" timeOffset="-79602.089">5546 6667 1178 0,'0'0'24'0,"0"0"6"15,0 0-30-15,0 0 0 0,0 0 0 0,0 0 0 16,0 0 61-16,0 0 7 0,0 0 0 0,0 0 1 0,0 0-26 0,0 0-6 0,0 0-1 16,0 0 0-16,0 0-7 0,0 0-1 0,0 0-1 0,0 0 0 15,0 0 12-15,0 0 2 0,0-6 1 16,0 6 0-16,3-6-42 0,4 3 0 16,-3 0 0-16,3 0 0 0,0-3 30 15,3 0 10-15,1 1 3 0,0-1 0 16,-1 6-31-16,1 0-12 0,-1 0 11 0,5 0-11 0,-1 11 0 0,-7-11 0 0,7 0 0 15,-4 6 0-15,4 0 8 0,-3 0-8 0,0 3 0 0,-4-3 0 16,0 6 17-16,0-1-2 0,0-2-1 0,-4 0 0 16,4 0-31-16,-7 8-7 0,0-5 0 0,-7 0-1 15,7-6-11-15,-3 9-3 16,-1-4 0-16,-3-5 0 0,4 6 39 0,-4-6 0 0,0 3 0 0,0-6 0 16,0 2 14-16,-1-5 10 0,8 0 3 0,-7 3 0 15,0-3-43-15,0 3-9 0,0-3-2 16,-3 0 0-16,3-3 49 0,3 0 10 0,1-2 1 0,-4 2 1 15,-1 3-26-15,8 0-8 0,-10 0 0 0,10 0 0 16,-7 3 9-16,0 2-9 0,7-5 0 0,-4 3 9 16,4-3-9-16,0 0 0 0,-7 3 0 0,7-3 0 15,-3 6 0-15,-1 3-9 0,4-3 9 0,-3 6 0 16,3-12-10-16,0 6 10 0,0-6-8 0,0 0 8 16,3 5-29-16,-3-5-1 0,7 6 0 0,0-6 0 15,0 0 30-15,0 0 0 0,0 0 0 0,4 0 0 16,-4 0 0-16,0 0 0 0,-3 0 0 0,3-6 0 15,0 6 12-15,-4-5 9 0,4 5 2 0,0 0 0 16,0 0-37-16,-3 0-7 0,3 5-2 0,-3-5 0 16,3 0 54-16,-4 0 10 0,4 6 3 0,-7-6 0 15,4 0-30-15,-4 0-6 0,7 6 0 0,-4 0-8 16,-3 3 12-16,4 3-4 0,-1-1 0 0,-3-5-8 0,4 6 12 0,-4 3-12 16,0-3 12-16,0-1-12 0,-4 1 0 15,4 0 0-15,-3-6 0 0,-1 2 0 0,1 4 0 0,-1 0 0 16,1 0 0-16,-1 0 0 0,4-7 0 0,-3 1 0 15,3-6 0-15,-4 9 0 0,4-9 0 16,0 0 0-16,0 0 0 0,0 0 0 0,0 0 0 16,0 0 0-16,0 0 0 0,0 0 0 0,0 0 58 0,0 0 5 0,0 0 1 0,-7 6 0 15,0 0-52-15,0 0-12 0,0 0 0 16,0-6 0-16,-4 0 0 0,1 0 0 0,3-6 0 0,-7 6 0 16,-1 0 0-16,1 0 0 0,4 0 0 0,-4 6 0 15,-1-6 0-15,-2 0 0 0,3 6 0 0,0-6 0 16,-1-6-62-16,-2 6-15 0,-1-6-3 15,8 6-1-15,-4-6 5 0,3-6 2 0,4 6 0 0,-4 3 0 16,4-3-22-16,7 6-4 0,-3-3 0 0</inkml:trace>
  <inkml:trace contextRef="#ctx0" brushRef="#br0" timeOffset="-79090.158">5930 6761 513 0,'-3'-3'21'0,"-1"-3"-21"16,4 6 64-16,0 0 8 0,0 0 1 0,0-6 1 16,0 0 4-16,0 0 1 0,0-8 0 0,0 8 0 15,0 0-24-15,0 6-5 0,4-3-1 0,-1 0 0 16,-3 3 7-16,0 0 0 0,0 0 1 0,0 0 0 15,0 0-7-15,0 0-2 0,0 0 0 0,0 0 0 16,4 6-15-16,-4 0-3 0,0 9-1 0,-4-4 0 16,4 1 2-16,-3 0 0 0,-1 5 0 0,1-2 0 15,-1 3-3-15,1-1 0 0,3-2 0 0,-4 9 0 16,1-13 0-16,-1 4-1 0,4 3 0 0,-4-1 0 16,4-5-10-16,-7 6-1 0,7-3-1 0,0-4 0 15,-3 1-15-15,3 0 8 0,0-6-8 0,0 2 0 16,0-2 0-16,0 6 0 0,3-6 0 0,-3 0 0 15,7 6 0-15,-7-12-15 0,0 6 2 0,0-1 0 16,0-5-34-16,0 0-6 0,4 9-2 0,-4-9 0 16,4 6-37-16,-4-6-7 0,0 12-1 0</inkml:trace>
  <inkml:trace contextRef="#ctx0" brushRef="#br0" timeOffset="-74502.606">8664 5864 850 0,'0'0'17'0,"0"0"6"0,-3-6-23 0,3 6 0 0,-4-5 0 0,-3-1 0 15,7 6 56-15,-3-6 6 0,3 6 2 0,0 0 0 16,-7-6-22-16,7 6-4 0,0 0-1 0,0 0 0 16,-4-3-23-16,4 3-5 0,-7-6-1 0,0 6 0 15,7 0 10-15,-7 0 2 0,0 0 0 0,0 0 0 16,0-6 20-16,-4 6 4 0,8 0 0 0,-5 0 1 15,1-6 15-15,0 6 4 0,4 0 0 0,-4-6 0 16,-4 6-37-16,4 0-7 0,0 0-2 0,-3 6 0 16,2-6-7-16,1 6-2 0,-3-6 0 0,3 6 0 15,-4-6-9-15,4 6 12 0,0-3-12 0,-3 0 12 16,2 0-12-16,1 0 10 0,-3 0-10 0,3 3 10 16,0-1-2-16,0-5-8 0,0 6 12 0,0 0-4 15,-1-6 5-15,5 12 1 0,-4-12 0 0,0 6 0 16,7-6 10-16,-4 0 1 0,4 0 1 0,0 0 0 15,0 0-6-15,0 0-2 0,0 0 0 0,0 0 0 16,0 0-18-16,0 0 0 0,0 0 8 0,4 6-8 16,-4 0 0-16,3-1 0 0,1 4 0 0,3-3 0 0,-4 0-20 0,5 6 0 0,-1-6-1 15,0 0 0-15,0-1 33 0,0-5 8 0,0 3 0 0,0 3 1 16,0-3-21-16,0 6 0 0,0-3 0 0,0-6 0 16,0 6 0-16,4-6 0 0,-4 0 0 0,0 0 0 15,0 0 0-15,3 0 0 0,-2 0 0 0,-1 0 0 16,0 0 0-16,0-6 8 0,0 6-8 0,0-6 0 15,0 6-14-15,-4-9-7 0,4 3-2 16,0 3 0-16,1 0 43 0,-5-2 8 0,4-1 1 16,0 0 1-16,-3 0-48 15,-1-6-10-15,1 6-1 0,-1 0-1 0,1 0 30 0,-4 1 0 0,3 2 0 0,-3-3 0 16,0 6 0-16,0 0 0 0,0 0 0 0,0 0 0 16,0 0 0-16,0 0 0 0,0 0 0 0,0 0 0 15,0 0-11-15,0 0 11 0,0 0-12 0,0 0 12 16,0 0-22-16,0 0 2 0,0 0 1 0,0 0 0 15,0 0-16-15,0 0-3 0,0 0-1 0,0 0 0 16,0 0 39-16,0 0 0 0,0 0 0 0,4 6 0 16,-1 2 0-16,1-2 0 0,-4 0 0 0,3 6 0 15,-3 0 0-15,4-6 0 0,-4 5 0 0,0-5 0 16,0 9 0-16,4-3 0 0,-4-1 0 0,0-5 0 16,3 9 0-16,-3-6 0 0,4-3 0 0,-1 3 0 15,1-4 18-15,3 7 11 0,3-12 3 0,-3 12 0 16,0-12-22-16,4 0-10 0,-4 0 10 0,4 0-10 15,-1 0 12-15,1 0-3 0,-1-6-1 0</inkml:trace>
  <inkml:trace contextRef="#ctx0" brushRef="#br0" timeOffset="-73822.804">8996 5888 801 0,'-4'-6'34'16,"1"-6"-34"0,3 12 90-16,-4 0 11 0,4 0 3 0,-3-6 0 15,3 6-20-15,-7-6-4 0,3 1-1 0,4 5 0 16,0 0-16-16,-3 0-3 0,3 0-1 0,0 0 0 16,-7-6-23-16,0 6-4 0,7 0 0 0,-4 0-1 15,-3 6-23-15,0-6-8 0,3 5 0 0,1 1 9 16,-4 0-9-16,3 6 0 0,-3-12 0 0,0 6 8 15,4 3-8-15,-1-4 8 0,1 7-8 0,-1-6 8 16,0 6-8-16,1-6 10 0,-1 0-10 0,1 0 10 16,3-1-10-16,-4 4 8 0,4 3-8 0,0-6 8 15,4 6-8-15,-1-7 0 0,1 1 0 0,-1 0 0 16,1 0 8-16,0 3-8 0,-1-3 8 0,1 0-8 16,-1 0 0-16,1-1 8 0,-1 1-8 0,1 0 0 0,-1-6 0 15,1 6 0-15,3 0 8 0,-7-6-8 16,3 0 13-16,1 0 1 0,3 0 0 0,0-6 0 15,-3 0 6-15,3 0 0 0,3 6 1 0,-3-6 0 0,0 1-11 0,0-4-2 16,0 0-8-16,0 3 12 0,0-3-12 0,1 3 8 16,-1 6-8-16,-4-6 0 0,1 1 0 0,3 5 0 0,-4-6 0 15,-3 0 0-15,0 6 0 0,0 0-10 0,4-6 10 0,-4 6-12 16,0 0-9-16,0 0-3 0,0 0 0 0,0 0 0 16,0 0-3-16,0 0-1 0,0 0 0 15,0 0 0-15,-7 0 0 0,7 0 0 0,-7 0 0 16,0-9 0-16,3 6 17 0,-3 0 11 0,0 0-13 0,3 0 5 15,-3 3-4-15,4-5-1 0,-4-1 0 0,3 6 0 16,4 0-3-16,-3-6-1 0,3 6 0 0,0 0 0 16,0 0 0-16,0 0 0 0,0 0 0 0,0 0 0 15,-7 0-135-15,0 6-26 0</inkml:trace>
  <inkml:trace contextRef="#ctx0" brushRef="#br0" timeOffset="-73178.791">9102 5920 996 0,'0'0'28'0,"0"0"7"16,0 0-35-16,0 0 0 0,0 0 0 0,0 0 0 16,0 0 55-16,0 0 4 0,0 0 1 0,0 0 0 15,0 0-28-15,0 0-6 0,0 0-1 0,0 0 0 16,0 0-25-16,0 0 0 0,0 0 0 0,0 0 0 16,0 0 0-16,0 0 0 0,0 0 0 0,0 0 0 15,0 0 0-15,0 0 0 0,-4 12 0 0,1-6 0 16,3 6 0-16,0-7 0 0,-4 7 0 0,4 3 0 15,0-3 56-15,4-7 7 0,-4 7 1 0,3-3 0 16,1 0-36-16,3 0-6 0,-4 2-2 0,1-5 0 16,3 0 20-16,0 6 3 0,0-12 1 0,0 6 0 15,0-6-36-15,0 0-8 0,0 3 0 0,4 0 0 16,-4-3 0-16,0 3 0 0,3-3 0 0,1 0 0 16,0 0 0-16,-4 0 0 0,3 0 0 0,1-3 0 0,-4-3 0 15,3 6 0-15,1-6 0 0,-4-6 0 16,4 0 53-16,-4 1 9 0,3-1 2 0,-3-3 0 15,0 3-53-15,0 1-11 0,1-1 0 0,-1-3 0 16,-4 4 0-16,1 5 0 0,-1-6 0 0,-3-6 0 0,4 9 0 0,-1 4 0 0,-3-1 0 16,4 0 0-16,-4 0 0 0,3-6 0 0,-3 12 0 0,0 0 0 31,0 0-48-31,0 0-12 0,0 0-4 0,0 0 0 0,0 0-102 16,0 0-21-16,0 0-4 0</inkml:trace>
  <inkml:trace contextRef="#ctx0" brushRef="#br0" timeOffset="-72580.249">9095 5703 1074 0,'0'0'30'0,"0"0"8"0,0 0-30 0,0 0-8 0,0 0 0 0,0 0 0 16,0 0 100-16,0 0 20 0,0 0 3 0,0 0 1 15,0 0-40-15,0 0-7 0,0 0-1 0,3-6-1 16,-3 6-16-16,4 0-3 0,3-12-1 0,0 12 0 15,0 0-21-15,3-6-4 0,-3 0-1 0,1 0 0 16,2-3-29-16,-3 1 0 0,0 2 0 0,0-3 0 16,0 3 0-16,0 0 0 0,0 0 0 0,-3 0 0 15,0 6 0-15,-1-5 0 0,1-10 0 0,-1 12 0 16,-3 0-16-16,4 0-10 0,-4 3-2 0,0 0 0 16,0 0 2-16,0 0 0 0,0 0 0 0,0 0 0 15,0 0 12-15,0 0 2 0,0 0 1 0,0 6 0 16,3 6 2-16,1-1 0 0,-1-5 0 0,1 6 0 15,-1-6 9-15,4 9 0 0,0-7 0 0,-3 1 0 16,3-3 0-16,0 0 0 0,-3-6 0 0,3 0 0 16,0 0-11-16,0 0-6 0,0 6-2 0,0-6 0 15,0 0 28-15,0 0 6 0,3 0 1 0</inkml:trace>
  <inkml:trace contextRef="#ctx0" brushRef="#br0" timeOffset="-72129.714">9634 5364 1045 0,'0'12'44'16,"-3"0"-36"0,3-3 79-16,3 6 15 0,-3-1 3 0,4-8 1 15,-1 12-13-15,1-6-2 0,3-1-1 0,-3 4 0 16,-1 3-34-16,4-4-6 0,0 4-2 0,-3 5 0 15,3-5-30-15,0 3-6 0,0-4-2 0,-4 10 0 16,1 2-2-16,-1-5 0 0,-3 8 0 0,4-3 0 16,-4 4-8-16,0-4 12 0,4-2-12 0,-4 8 12 15,-4-9-12-15,4 10 0 0,0-13 0 0,-4 9 0 16,4-2 0-16,0-4 0 0,0 1 0 0,-3-4 0 16,3-5 0-16,3 0-9 0,-3-7 0 0,0 4 0 15,4-3-37-15,-4-6-7 0,4 5-2 0,-4-5 0 16,0-6-1-16,0 6-1 0,0-6 0 0,0 0 0 15,0 0-114-15,0 0-22 0</inkml:trace>
  <inkml:trace contextRef="#ctx0" brushRef="#br0" timeOffset="-71838.086">9567 5832 1302 0,'0'-6'36'0,"0"0"10"15,0 6-37-15,0 0-9 0,0 0 0 0,0-6 0 16,0-5 55-16,4 11 9 0,-4-6 1 0,3 0 1 16,1 0-8-16,-1 0-2 0,4 3 0 0,1 0 0 15,-5 3-38-15,4 0-8 0,4 0-2 0,-4 3 0 16,3 0-8-16,1 9 0 0,3-6 0 0,-3 0 0 15,-1-1 0-15,1 7 0 0,-4-6 0 0,3 6 0 16,1-6 0-16,3 3 0 0,-3-4 0 0,3 1 0 16,0-6-46-16,-3 6-14 0,3-6-4 0</inkml:trace>
  <inkml:trace contextRef="#ctx0" brushRef="#br0" timeOffset="-68852.209">8710 6684 535 0,'0'0'23'0,"0"0"-23"31,0 0 69-31,0 0 10 0,-3-11 1 0,-1 5 1 16,4 6-12-16,0 0-2 0,0 0-1 0,-3-6 0 0,-1 0-41 16,4 0-8-16,0-3-1 0,0 3-1 15,0 1 7-15,0-1 2 0,0-6 0 0,0 6 0 0,0 6 16 0,0 0 3 16,0 0 1-16,0 0 0 0,0 0-8 16,0 0 0-16,0 0-1 0,0 0 0 0,0 0-7 15,0 0 0-15,0 0-1 0,0 0 0 0,0 0-27 0,0-6 0 0,4 6 0 16,-4 0 0-16,3-6 0 0,4 6 8 0,0 0-8 15,0 0 0-15,0 0 0 16,0 6 0-16,0-6 0 0,4 0 0 0,0 0 0 16,-4 0 15-16,3 6-4 0,1-6-1 0,-1 6-10 0,4 0 0 15,1-6-10-15,-5 6 10 0,1 5 0 0,-1-11 0 0,1 6 0 0,-4 0 0 16,0-3 0-16,-7-3 0 0,7 0 0 0,-7 0 0 16,4 6 0-16,-1 6 0 0,1-6 0 0,-4 11 0 15,0-8-24-15,0 0 2 0,-4 0 0 0,1 8 0 16,-1-11 42-16,1 6 9 0,-1-6 2 0,0 0 0 15,1 6-20-15,-4-7-11 0,3 4 12 0,-3-9-12 16,7 0 11-16,-7 6-11 0,4-6 10 0,-4 6-10 16,7-6 12-16,-7 0-3 0,7 0-1 0,-7 0 0 15,-1-6-8-15,1 6 10 0,4 0-10 0,3 0 10 16,0 0-10-16,-7 0 0 0,7 0 0 0,0 0 8 16,-7-6-8-16,7 6 0 0,-4 0 0 0,4 0 8 15,0 0-8-15,0 0 10 0,0 0-10 0,0 0 10 16,0 0-10-16,0 0 0 0,0 0 0 0,0 0 0 15,0 0 0-15,0 0 0 0,0 0 0 0,0 0 0 16,0 0 0-16,0 0 0 0,0 0-10 0,0 0 10 0,0 0-9 16,0 0 9-16,4 6-8 0,3 0 8 15,-4 0-8-15,1-6 8 0,3 6-8 0,0 0 8 0,-3-3 0 16,3 0 0-16,0 0 0 0,-4 2-8 16,4-2 8-16,0 0 0 0,-3 0 0 0,3 0-8 0,0 3 8 15,-4 0 0-15,1-6 0 0,3 6 0 0,-3 0 0 0,-1 0 0 16,1-1 0-16,-1 1 0 0,1 0 0 0,-4 0 0 15,0 3 0-15,0 3 0 0,0-1 0 0,-4-5 0 0,4 6 0 16,0 3 0-16,-3-3 0 0,-1-1 9 0,-3 7-9 0,4-6 0 16,-1-1 8-16,0-2-8 0,1 3 0 0,-1 0 0 15,-3-6 14-15,4 2-4 0,-4-2-1 0,3 0 0 16,-3 0 11-16,0 6 3 0,7-12 0 0,-7 0 0 16,-4 0-4-16,4 0-1 15,0-6 0-15,0 0 0 0,-3 3-6 0,3-3-2 0,-4 0 0 0,4 3 0 16,0 1-10-16,-4-4 8 0,4 0-8 0,-3 0 8 15,3 0 1-15,-4 0 0 0,1 6 0 0,3-6 0 16,-1 6-109 0,1-6-23-16,0 0-4 0</inkml:trace>
  <inkml:trace contextRef="#ctx0" brushRef="#br0" timeOffset="-68447.636">9105 6587 1431 0,'0'0'29'0,"0"0"9"0,0 6-30 0,0 0-8 0,0-6 0 0,-3 12 0 16,6-6 8-16,-3 0 0 0,4 5 0 0,-4-8 0 15,3 6 18-15,-3 0 4 0,4 3 1 0,-4 0 0 16,0-1-31-16,3 1 0 0,-3 3 0 0,4 2 0 16,-4 1 41-16,0-6 3 0,0 14 0 0,-4-8 0 15,4 0-20-15,0-1-3 0,0 10-1 0,-3-10 0 16,3-2-20-16,-4 9 0 0,1-7 0 0,3 1 0 15,-4 2 0-15,4-2 0 0,0 0 8 0,0-4-8 16,0 4 0-16,0 0-16 0,0-7 2 0,0 1 1 16,0 3-32-16,0-3-7 0,0-6 0 15,4-1-1-15,-4 4-51 0,3 3-11 0,-3 0-1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9T15:53:27.9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10696 5364 642 0,'0'0'13'0,"0"0"3"15,-7 6-16-15,7-6 0 0,0 0 0 0,-7 0 0 16,7 0 40-16,-7 6 5 0,4 0 1 0,-5-6 0 16,5 6 5-16,3-6 1 0,-7 6 0 0,3-3 0 15,-3 3 4-15,4 0 2 0,-4-1 0 0,0 7 0 16,3-6 4-16,-3 0 1 0,0 0 0 0,3 0 0 0,-3 6-28 16,0-4-6-16,0 4-1 0,4 0 0 0,-4 0 29 0,3-1 6 0,1-2 1 0,-4 9 0 15,3-1-52-15,4 1-12 0,-3 3 0 16,-1 2 0-16,4 4 0 0,0-4 0 0,-3 1 0 15,3 2 0-15,0 4 0 0,0-10 0 16,0 10 0-16,0-7 0 0,0 9 26 0,3-2 2 0,-3-4 1 16,4 4 0-1,-1 2-46-15,-3-9-10 0,4 10-1 0,-1-4-1 0,1 1 29 0,-1 2 0 0,1-6 0 0,-1 4 0 16,1-7 0-16,-1-2 0 0,1-3 0 0,-1 5 0 16,1-14 18-16,-1 3 10 0,1-1 1 0,-4 1 1 15,0-12-48 1,0 0-10-16,3 6-1 0,-3-6-1 0,0 0-160 0,0 0-32 0</inkml:trace>
  <inkml:trace contextRef="#ctx0" brushRef="#br0" timeOffset="781.532">11127 5882 850 0,'-7'-12'17'0,"7"12"6"0,-4-6-23 0,0 0 0 0,1 1 0 0,-1 5 0 16,1-9 107-16,-4 0 17 0,3 0 3 0,1 3 1 16,-1 0-52-16,1 0-9 0,-1 1-3 0,-3-1 0 15,4 0-51-15,-4-6-13 0,3 9 0 0,4 3 0 16,-7-3 0-16,0 0 0 0,7 3 0 0,-7 0 0 16,0 0 0-16,0 3 0 0,0 0 0 0,-4 6 0 15,4-3 0-15,0 6 0 0,0-7 0 0,-4 7 0 16,4 3-9-16,0 3 9 0,-3-7 0 0,3 7-9 31,-4-3 9-31,4 2 0 0,-4 7 0 0,4-12 0 0,-3 5 0 0,3 4 8 0,0-4-8 0,0 1 11 16,3 3-11-16,-3-4 0 0,0 1 0 0,3 0 0 15,-3 2 28-15,4-8 4 0,3 3 1 0,-4-4 0 16,4 7-17-16,-3-6-4 0,3-1-1 0,0-5 0 16,0 6-3-16,3-3-8 0,-3-3 12 0,4 6-4 15,-1-7-8-15,4-5 8 0,-3 12-8 0,-1-6 8 16,1-6-8-16,3 3 0 0,0 0 0 0,0-3 0 15,0 0 0-15,0 3 0 0,0-6 0 0,-3 3 8 16,6-6-8-16,-2 6 0 0,-1-6 0 0,-4 0 0 16,4 0 0-16,0-5 0 0,0-1 0 0,-3 3 8 15,3-3-8-15,0 1 0 0,0-1 0 0,-3 0 8 16,-1-6-8-16,4 4 0 0,-3 2 0 0,-1-6 0 16,1 1 0-16,3 2 8 0,-4-3-8 0,1 1 0 15,-1 2 0-15,1-3 0 0,-1 7 0 0,-3-1 0 0,4-6 0 16,-1 4 0-16,1 2-12 0,-4 0 12 0,3 0-13 15,-3 6 5-15,0 0 8 0,0 1-13 16,0 5 3-16,0 0 1 0,0 0 0 0,0 0 0 16,0 0-26-16,0 0-5 0,0 8 0 0,-3 1-1 15,3 3 33-15,0 0 8 0,-4 0 0 0,4-4 0 16,-3 10 0-16,3 0 0 0,-4-7 0 0,4 7 0 0,-3 3 0 0,3-4 0 0,0 1 0 0,0 0 0 16,0 2 0-16,0-2 0 0,0-7 0 0,0 10 0 15,3-9 0-15,1 0 0 0,-1-1 0 0,4 1 0 16,1 3 0-16,-1-3 0 0,3-7 0 0,-3 13 0 15,4-9 0-15,3 0 0 0,-4 0 0 0,1-4 0 16,0 1-54-16,3 0-9 0,0 0-1 16</inkml:trace>
  <inkml:trace contextRef="#ctx0" brushRef="#br0" timeOffset="1801.087">12206 5753 1074 0,'-7'5'30'0,"0"4"8"0,3 0-30 0,1 6-8 0,-1-9 0 0,1 5 0 15,-4-5 0-15,7 6 0 0,-4-3 0 0,1 0 0 16,3 0 0-16,0 2 0 0,0-5 0 0,0 12 0 15,0-12 0-15,3 5 0 0,-3-2 0 0,4 9 0 16,-1-12 0-16,-3 6 0 0,4-4 0 0,-1 1 0 16,-3 6 0-16,4-9 0 0,-1 0 0 0,-3-1 0 15,0-5 52-15,0 0 10 0,0 0 2 0,0 0 0 16,0 0-40-16,0 0-7 0,0 0-1 0,0 0-1 16,0 0 28-16,0 0 5 0,0 0 2 0,-3-5 0 15,3-1-22-15,-4-6-4 0,4 0 0 0,-3 3-1 0,3-2-13 0,0-1-2 16,0-6-8-16,-4 9 12 0,4-2-4 0,4-1-8 15,-4 0 11-15,0 6-11 0,0-5 16 16,3 2-4-16,-3 0-1 0,4 0 0 0,-1 3 1 16,-3 0 1-16,4 0 0 0,-4 6 0 15,4 0-13-15,-4 0 8 0,7-5-8 0,-4 5 0 16,1 0 0-16,3 5 0 0,-4 1 0 0,1 0 0 0,3 0 0 0,0 3 0 16,-4 3 0-16,1 5 0 0,3 1 0 0,-3-3 0 0,-1 2 0 15,1 13 0-15,-1-13 0 0,1 10 8 0,-1-4-8 0,-3 1 0 16,4-4 0-16,-1 4 0 0,1-6 0 0,-4 2 0 15,0-8 0-15,3 0 8 0,-3-4-8 0,0-2 0 16,0-6 0-16,0 0 0 0,0 0 0 0,4-6 0 16,-1 1 0-16,1-4 17 0,3-3-1 0,-4-6-1 15,1 1-15-15,3 2 0 0,-3-9 0 0,3 10 0 16,-4-4-9-16,1 0-5 0,3 7-1 0,-4-10 0 16,1 12 15-16,-1 1 15 0,1 2-3 0,-4-6-1 15,3 12-11-15,-3 0 0 0,0 0 0 0,0 0 0 16,0 0-16-16,4 6 2 0,-1 0 0 0,1 5 0 15,-4-2 14-15,3 9 0 0,-3-1 9 0,0 1-9 16,0 0-17-16,0 2-10 0,4 4-1 0,-4-6-1 16,0 8 29-16,3-8 0 0,-3 2 0 0,4-2 0 15,0-1 0-15,-1-5 0 0,1 0 0 0,-1-3 0 16,1-3 0-16,-4-6 0 0,7 0 0 0,-4 0 0 16,4-6 0-16,-3 0 0 0,3 0 0 0,-4-3 0 15,4 3 0-15,-3-5 0 0,0-1 0 0,3 6 0 16,-4 0-10-16,1 0-9 0,-4-3-1 0,0 9-1 15,0 0-49-15,0 0-10 0,0 0-1 0,0 0-1 16,0 0-37-16,0 9-7 0,3 3-2 0,-3 0 0 0,0-1 85 0,-3 4 17 16,3 3 3-16,-4-1 1 15,4 1-13-15,-3 0-2 0,3-4-1 0</inkml:trace>
  <inkml:trace contextRef="#ctx0" brushRef="#br0" timeOffset="2492.249">12838 5961 1220 0,'-7'3'34'0,"3"0"9"0,4-3-35 16,-7-961-8-16,7 1931 0 0,-7-970 0 16,7 0 80-16,-7 0 15 0,0 0 2 0,7 0 1 15,-7 6-45-15,0 0-9 0,3 0-1 0,-3-1-1 16,4 1-27-16,-4 0-6 0,3 3-1 0,-3 0 0 16,3 0-8-16,-3 8 0 0,0-5 0 0,4 3 0 0,-8 0 0 0,8 5 0 0,-1-2 0 0,-3-7 0 15,4 10 0-15,-1-3 10 0,0-1-10 0,1-5 10 16,3 3-2-16,-4-3-8 0,4-7 12 0,4 7-4 15,-4-6-8-15,3 0 0 0,-3-6 0 0,8 3 8 16,-5 0 1-16,4 0 0 0,4-3 0 0,-4 0 0 16,3 0 3-16,-3-3 0 0,4 0 0 0,0 0 0 15,-1-3-12-15,1 0 8 0,3-6-8 0,0 1 8 16,-3-4 0-16,-1-3-8 0,1 1 12 0,-1-1-4 16,1-5-8-16,-4 2 0 0,3-5 9 0,-2 8-9 15,-5-6 0-15,4 4 8 0,0 2-8 0,-7 0 0 16,4 1 0-16,-4-1-12 0,0 4 2 0,-4 2 0 15,1-6-19-15,-1 12-4 0,1-3-1 16,-4 6 0-16,-4 3-8 0,4 3-2 0,-4 6 0 0,-3-3 0 16,-3 6 4-16,-1 0 0 0,-3-1 0 0,0 1 0 15,3 9 25-15,-3-4 6 0,3 4 1 0,1-3 0 16,-1 11 8-16,7-11 0 0,-3 8 0 0,4-8-8 16,3 8 8-16,3-8 0 0,0-1 0 0,1-2 0 15,3-3 0-15,3 0 0 0,1-6-9 0,0-1 9 16,6-5-41-16,-3 0-4 0,4 0-1 0</inkml:trace>
  <inkml:trace contextRef="#ctx0" brushRef="#br0" timeOffset="3049.676">13053 5964 1310 0,'-4'12'37'0,"4"0"8"0,0-6-36 0,-3 5-9 0,3-5 0 0,0 12 0 15,-4-9 79-15,4 8 13 0,0-5 4 0,0 3 0 16,0 0-39-16,0 5-7 0,0-8-2 0,-3 3 0 16,3 2-48-16,0 1-14 0,0-6-1 0,0-1 0 15,0 4 15-15,0-9 0 0,0 0 0 0,0-6 0 16,0 0 0-16,0 0 0 0,0 0 0 0,0 0 0 16,0 0 48-16,0 0 13 0,0-9 3 0,-4 0 0 15,4-6-103-15,0 4-20 0,0-1-4 0,0-9-1 16,4 10 52-16,-4-7 12 0,3 0 0 0,1-2 0 15,-1 8 0-15,1-6 0 0,-1 1 0 0,1 5 0 16,-1-3 0-16,1 3 0 0,-1 1 0 0,1 5 0 16,-4-9 0-16,3 9 0 0,1 0 0 0,-4 1 0 15,0 5 0-15,0 0 0 0,0 0 0 0,0 0 0 16,0 0 0-16,0 0 0 0,0 0 0 0,0 0 0 16,0 0 0-16,0 0 0 0,0 0 0 0,0 8 0 0,4 1 0 0,-4 6 0 15,0-3 0-15,3 5 0 0,1-2 0 0,-1 3 0 0,4-1 0 0,0 1 0 16,0 0 0-16,0 2 0 0,4-2 0 15,-4-1 0-15,4 4-10 0,-4-3 1 0,3-7 0 0,1 7 0 16,-1-3-38 0,-3 2-7-16,4-5-2 0,-4 3 0 0,0-3-5 0,-3 5-2 15,3 1 0-15</inkml:trace>
  <inkml:trace contextRef="#ctx0" brushRef="#br0" timeOffset="3664.936">13448 6029 817 0,'0'0'34'15,"0"0"-34"1,0 0 65-16,0 0 7 0,0 0 0 0,0 0 1 16,0 0 36-16,0 0 7 0,0 0 2 0,0 0 0 15,0 0-50-15,0 0-11 0,-4-3-1 0,4 3-1 0,0 0-29 0,-7 0-6 0,7 0 0 0,-7 0-1 16,0 3 12-16,0 0 2 0,4 0 1 0,-4 6 0 16,-1-4-34-16,5 1 0 0,-4 0 0 0,0 6 0 15,3-3 0-15,1 0 0 0,-1 5 0 16,1-2 0-16,-1 0-8 0,1 0 8 0,3-4 0 15,0 10-9-15,0-6 9 16,0-6 0-16,0 5 0 0,0-5-8 16,0 3 8-16,0-3 0 0,3 0 0 0,-3 0-8 0,4 0 8 0,-1 5 0 0,1-5 0 0,-1 0 0 15,1 0 0-15,-4-6 0 0,3 3 8 0,-3-3-8 16,0 0 12-16,7 3-1 0,-7-3-1 0,4-6 0 16,3 0 2-16,0 0 1 0,-3-5 0 0,3-1 0 15,-4-6-5-15,4 3-8 0,0-2 11 0,0-10-11 16,0 10 8-16,0-1-8 0,1-8 0 0,-5 8 0 15,4 0 8-15,0 1-8 0,-3 2 0 0,-1 3 0 16,1-5 0-16,-1 11 0 0,1-6-11 0,-4 0 11 16,3 6-16-16,-3 3 3 0,4-2 1 0,-4 5 0 15,0 0-24-15,0 0-4 0,0 0 0 0,0 0-1 16,0 0 33-16,3 5 8 0,1 4 0 0,-4 3 0 16,3 6 0-16,1-7 0 0,-4 4 0 0,4 3 0 15,-4-1 36-15,3 7 8 0,1-9 3 0,-4 8 0 16,3-5-31-16,1-7-5 0,-1 10-2 0,1-9 0 15,-1 0-9-15,1-1 8 0,-1-2-8 0,4-3 8 16,-3-3-8-16,-4-3-9 0,7 0 9 0,0-3-13 16,4-3-83-16,-1-3-17 0</inkml:trace>
  <inkml:trace contextRef="#ctx0" brushRef="#br0" timeOffset="4083.787">13794 6094 1424 0,'-4'11'29'0,"1"1"8"0,3 0-29 0,-4 0-8 0,4-1 0 0,0 4 0 16,-3-3 29-16,3-6 5 0,0 5 1 0,3-5 0 15,-3 3-6-15,0-9-1 0,0 6 0 0,0-6 0 16,0 0-40-16,0 0-8 0,0 0-1 0,0 0-1 15,0 0 49-15,0 0 9 0,0 0 3 0,0 0 0 16,0 0-11-16,0 0-3 0,4-6 0 0,-4-3 0 16,3 3-25-16,-3 1 0 0,0-1 0 0,0 0 0 15,4-6 0-15,-4-3 0 0,0 4 0 0,0-1 0 16,3 0 0-16,-3-8 0 0,0 5 0 0,0 0 0 16,0-3 31-16,0 1 1 0,0 2 0 0,0-3 0 15,4 7-20-15,-4-10-4 0,0 9-8 0,3 1 12 16,-3 5-12-16,0-6 0 0,4 6-9 0,-4 0 9 15,0 6-33-15,0 0-1 0,0 0 0 0,0 0 0 16,0 0 34-16,0 0 0 0,0 0 0 0,7 6 0 16,-4 0 9-16,1 0 9 0,3 0 2 0,-4 0 0 15,4-6-32-15,1 6-7 0,-5-1-1 0,4-5 0 16,0 3 28-16,-3-3 6 0,3 3 1 0,0-3 0 16,3 3-75-16,-3-3-16 0,4 0-2 0</inkml:trace>
  <inkml:trace contextRef="#ctx0" brushRef="#br0" timeOffset="4551.004">14231 5982 1580 0,'0'0'67'15,"-3"0"-54"1,-5-6 34-16,5-3 6 0,-4 6 2 0,3-3 0 16,-3 3-7-16,4 3-2 0,-1-5 0 0,-3 5 0 15,4-6-31-15,3 6-7 0,-7 0 0 0,0-6-8 16,7 6 23-16,-8 0-3 0,8 0 0 0,-7 0 0 15,0 6-41-15,0-6-9 0,0 6-2 0,0-1 0 16,-3 1 0-16,3 9 0 0,-4-9 0 0,7 6 0 16,-3-1 44-16,0 7 8 0,4 3 1 0,-1-4 1 15,-3 1-35-15,4-3-7 0,-1 8-2 0,-3-5 0 16,4-1 69-16,3 4 13 0,0-3 4 0,0-1 0 16,3-2-64-16,1-3-10 0,-1-1-3 0,1 1-1 15,3-6 23-15,0 3 5 0,3-6 1 0,-3 3 0 0,4-6-15 0,0 3 0 16,3 3 0-16,-4-6 0 0,1-6 0 0,3 3 0 0,0-3 0 15,-3 0 0-15,-1 0 20 0,1-12 5 0,3 7 1 0,0-4 0 32,0-3-66-32,0 1-12 0,0-7-4 0,4-2 0 15,0-4-84-15,-1-2-18 0,-3 3-3 0</inkml:trace>
  <inkml:trace contextRef="#ctx0" brushRef="#br0" timeOffset="5076.668">14513 5364 1337 0,'-10'18'28'0,"-1"-6"6"16,1 3-34-16,2 2 0 0,5-5 0 0,-4 9 0 16,3-7 74-16,4 7 8 0,-3-4 2 0,3 1 0 15,0 9-34-15,3-4-6 0,1 4-2 0,-1-4 0 16,1 6-32-16,3-2-10 0,0 5 0 0,4 4 0 15,-4-10 38-15,0 3 1 0,3 1 0 0,-3 2 0 16,0-5-28-16,1-4-11 0,-1 7 8 0,0-4-8 16,-4-3 0-16,1 1 0 0,-4-3 8 0,0 8-8 15,3-14 0-15,-3 2 12 0,0 1-12 0,0 0 12 0,0-10-12 16,0-2 12-16,0 6-12 0,0-12 12 0,0 0-4 0,0 0 0 16,0 0 0-16,0 0 0 0,0-12 45 0,-3 3 9 0,3-2 2 0,0-1 0 15,-4 0-52-15,4-2-12 16,0 2 0-16,0 0 0 0,0 0-16 15,0 0-5-15,4-2-2 0,-1 5 0 0,-3-6 23 0,4 9 0 16,-1 0-9-16,-3 1 9 16,4-1 0-16,-1 0-8 0,4 0 8 0,-3-6 0 15,-1 6-36-15,1 3 0 0,3 3 0 0,-3-5 0 0,3 5 36 0,-4-6 0 0,4 6 0 0,-3 0 0 16,-1 0 16-16,4 0 11 0,0 0 1 0,-3 0 1 16,3 6-29-16,0-1 0 0,0-2-8 0,0 6 8 15,0 6-25-15,0-3 1 0,0-7 1 0,0 13 0 16,0-3 23-16,0 2 0 0,0-5 0 0,4 12 0 15,-4-4 0-15,0 4 13 0,0-9-1 0,0 8-1 16,-3-5-11-16,3-7-16 0,0 7 4 0,-4-3 1 16,5-3 11-16,-5-1 0 0,4 1 0 0,-3-3 0 15,3-3 0-15,-4 0 0 0,1 0 0 0,-1-1 0 16,-3-5-125-16,4 0-23 0,-1 0-5 0</inkml:trace>
  <inkml:trace contextRef="#ctx0" brushRef="#br0" timeOffset="5349.736">15007 6073 1552 0,'0'9'44'0,"0"0"10"0,-3-1-43 0,3-2-11 0,0 6 0 0,0-6 0 16,0 6 0-16,0-12 0 0,0 6 0 0,0-3 0 16,0 2 53-16,3 1 9 0,1 6 2 0,-4-6 0 15,3 0-52-15,1 0-12 0,-1 0 0 0,1-1 0 16,-1 1-48-16,4 0-13 0,-3-3-3 16,-1 0 0-16,-3-3-51 0,8 3-10 0,-8-3-3 0</inkml:trace>
  <inkml:trace contextRef="#ctx0" brushRef="#br0" timeOffset="5543.589">14997 5703 1579 0,'0'0'32'0,"0"0"10"16,0 0-34-16,0 0-8 0,0 0 0 0,0 0 0 15,0 0 0-15,0 0 0 0,0 0 0 0,0 0 0 16,0 0 27-16,0 0 3 0,0 0 1 0,0 0 0 16,3-6-101-16,1 0-20 0,-1 0-4 0</inkml:trace>
  <inkml:trace contextRef="#ctx0" brushRef="#br0" timeOffset="6065.653">15254 6023 1337 0,'0'6'56'0,"4"0"-44"15,-1 3 41-15,1-4 9 0,-1 1 2 0,1 0 0 16,-1-6 0-16,4 12 0 0,0-12 0 0,0 6 0 16,1-3-15-16,-1 0-2 0,3 0-1 0,-3-3 0 15,4 0-34-15,-1 0-12 0,-3 0 9 0,4 0-9 16,-4 0 0-16,4-3 0 0,-4 0 0 0,-4 0 0 16,1 3 0-16,3 0 0 0,-4 0-12 0,1-6 12 15,-4 6-28-15,3 0 3 0,-3-6 0 0,4 0 0 16,-4 0 5-16,-4 0 2 0,4 1 0 0,-7-4 0 15,4 3-37-15,-4 0-7 0,0 0-2 0,0 0 0 16,0 0 52-16,-4 0 12 0,0 1 0 0,1 5 0 16,-1-6 0-16,1 6 0 0,-1 0 0 0,1 0 0 15,2 0 0-15,1 6 0 0,4-1 0 0,-4 1 0 16,3 0-9-16,4 9 1 0,-3-3 0 0,3-1 0 16,0 1 23-16,0 6 5 0,0-9 0 0,0 8 1 15,3 1 24-15,-3-6 5 0,4 5 1 0,-1 4 0 16,4-3-36-16,-3-1-7 0,3-2-8 0,0 3 11 0,0-1-1 0,0-5 0 15,-3 0 0-15,3 2 0 0,3-2-21 0,-3-6-4 16,4 0-1-16,0 0 0 0,-1 0 16 0,1 0 0 0,-1-3 0 16,1-1 0-16,-1 7 0 0,1-9 0 0,3 0 0 0,-3-9 0 31,3 7-54-31,0-1-8 0,0 0-2 0</inkml:trace>
  <inkml:trace contextRef="#ctx0" brushRef="#br0" timeOffset="7000.875">16972 6191 1094 0,'-3'-24'23'0,"-1"12"5"0,4 3-28 0,0 4 0 0,0-7 0 0,-3 0 0 16,3 0 56-16,-4 4 7 0,4-1 1 0,-7 3 0 16,3-3 0-16,-3 3 0 0,4 0 0 0,-8 0 0 15,4 0-8-15,0 1 0 0,-3-1-1 0,-1 3 0 16,-3 3-37-16,-4 3-7 0,4-3-2 0,-3 6 0 16,-1-1-9-16,0 1 0 0,1 6 0 0,-5 0 0 15,5-3 11-15,-1 2 0 0,-3 7 0 0,7-6 0 16,0 0-11-16,-4-1 0 0,4 4 0 0,0-3 8 15,0 5-8-15,3 1 0 0,1-3 0 0,-1 2 0 16,4 4 9-16,0-6 0 0,3-1 0 0,1-2 0 16,3 0-9-16,0-6 0 0,3 0 0 0,4 0 0 15,1-3 12-15,-1-3-2 0,3 0-1 0,1 0 0 16,3-6 3-16,0 0 0 0,4 3 0 0,-1-9 0 16,1-6-12-16,3 1 0 0,-3 2 0 0,6-8 8 15,-2 2-8-15,-1-3 0 0,0 1 0 0,4-4 0 16,-8 4 0-16,4-3-9 0,-7 2 9 0,4-5 0 0,-7 5-11 15,3-2 11-15,-4-1-10 0,1 4 10 0,-4-1-13 0,0 1 3 16,0-4 1-16,-3 4 0 0,-1 2 9 0,-3-2-13 16,-3-10 5-16,-1 10 8 0,1-4-25 0,-4 4 2 0,-1-1 1 15,1 1 0-15,-3 2-2 0,3-2-1 0,-4-4 0 0,1 9 0 16,3-5 15-16,-4 11 10 0,4-3-12 16,0 10 12-16,3-7-12 0,-3 6 12 0,7 6-12 0,0 0 12 15,0 0-13-15,-7 6 4 0,0 6 1 16,0 2 0-16,4 4 8 15,-1 5 0-15,4-2 0 0,-3 8 0 16,3-5-16-16,-4 8 0 0,4-2-1 0,0 2 0 0,0 3 17 0,0 4 0 0,0-4 0 0,4 3 0 16,-1 0 0-16,1-2 0 0,-1 2 0 0,4-3 0 15,-3-3 0-15,3-2 0 0,-4 2 0 0,4-3 0 16,-3 4 0-16,3-10 0 0,0 4 0 0,-3-10 0 16,3 7 0-16,0-3 0 0,0 2 0 0,0-11 0 0,0 3 0 15,0 2 0-15,0-5 0 0,0 0 0 16,0-6 0-16,0 2 0 0,-3 1 0 0,3 0-669 15</inkml:trace>
  <inkml:trace contextRef="#ctx0" brushRef="#br0" timeOffset="7505.361">17078 6088 1036 0,'0'0'23'0,"0"0"5"0,0 0 0 0,0 9 1 0,0-9-29 0,-4 8 0 15,4-2 0-15,0-6 0 0,0 6 108 0,0 0 16 0,0 6 4 0,0-6 0 16,0-1-72-16,4 1-13 0,0 3-3 0,-1 3-1 16,1-6-11-16,3 0-3 0,0 5 0 0,0-5 0 15,3 3-4-15,-3-3-1 0,4 0 0 0,-4 0 0 16,4 0-3-16,-1-6-1 0,1 0 0 0,-1 0 0 15,1-6-4-15,-1 6-2 0,-2-9 0 0,2 3 0 16,1-6 0-16,-1 6 0 0,1-5 0 0,-1-1 0 16,1 0-10-16,0-5 0 0,-4 2-12 0,0 3 12 15,0-11-29-15,0 8 1 0,-4-3 1 16,1 6 0-16,-4-8-11 0,0 2-2 0,0 6-1 0,0 7 0 16,0-7 8-16,-4-3 1 0,1 6 1 0,-4 6 0 15,3-2 5-15,-3-1 1 0,0 6 0 0,-3 0 0 0,3 0 10 0,-4 6 3 16,0-1 0-16,1 7 0 15,-1 9 12-15,4-4-12 0,-3 10 12 0,-1 2-12 0,0 1 12 16,1 2 0-16,3 0 0 0,-4 9 0 16,4-8 0-16,0 5 16 0,4-9-3 0,-5 7-1 0,8-4 12 0,-3-8 3 15,3 2 0-15,-4-8 0 0,8 2 6 0,-4-5 2 16,3 0 0-16,-3-4 0 0,8 1-2 0,-5-6 0 16,4 0 0-16,-3 3 0 0,3-6-9 0,0 0-3 15,3-3 0-15,1 0 0 0,-1 0-21 0,5-3 0 16,-1 0 0-16,3-3 8 15,1 0-139-15,3 3-27 0,0-9-6 0,1 1 0 0</inkml:trace>
  <inkml:trace contextRef="#ctx0" brushRef="#br0" timeOffset="8212.897">18507 6055 1267 0,'0'0'28'0,"0"0"5"0,-7 6 2 0,7-6 1 0,-7 0-36 0,7 0 0 0,-4 12 0 0,4-12 0 16,-3 6 0-16,3-6 0 0,-4 3 0 0,4-3 0 16,0 0 58-16,0 0 5 0,0 0 1 0,0 6 0 15,0-6-16-15,0 9-4 0,0-1 0 0,4 4 0 16,-1-6-19-16,1 6-4 0,6-3-1 0,-3 8 0 15,0 1-1-15,0 5-1 0,4 4 0 0,-4 2 0 16,4 4-29-16,-1-4-5 0,-3 3-2 0,0-8 0 16,-3 5 18-16,-1-2 0 0,1 2 0 0,-1 3 0 15,-3-5 18-15,4 8 7 0,-4-3 2 0,-4 15 0 16,4-14-19-16,-3 2-8 0,-1 3 0 0,-3-5 8 16,4-4-8-16,-4 0 8 0,0-2-8 0,-4 2 8 15,4-2 4-15,-4-4 0 0,1-5 0 0,-4 3 0 16,0-4 3-16,3-5 1 0,-3-3 0 0,0 2 0 15,3 1-8-15,-3 0-8 0,4-12 11 0,2 0-11 16,1 0 0-16,0-6 0 0,0 6 0 0,-3-6 0 0,-1-6 0 0,1 4 0 16,3-4 0-16,-1 0 0 0,-2 0 0 0,3-2 0 15,-4-4 0-15,4 0 0 0,-3-5-13 0,3 2 3 16,-4 4 1-16,0-13 0 16,4 4-103-16,-3 2-20 0,-1-8-4 0,1 8 0 0</inkml:trace>
  <inkml:trace contextRef="#ctx0" brushRef="#br0" timeOffset="8529.814">18165 5729 964 0,'-4'18'20'0,"4"-18"5"0,-4 6-25 0,4-1 0 0,-3 1 0 0,3 0 0 16,0 0 75-16,0-6 9 0,-4 9 3 0,4-3 0 15,0-6-61-15,0 0-12 0,0 6-2 0,0-6-1 0,4 6-11 0,-4-6 0 16,3 0 0-16,5 0-373 16,-1 0-77-16</inkml:trace>
  <inkml:trace contextRef="#ctx0" brushRef="#br0" timeOffset="9112.482">18782 6135 1036 0,'0'0'23'15,"0"0"5"-15,0 6 0 0,-4-1 1 0,4 4-29 0,0 3 0 0,0-6 0 0,0 6 0 16,-3-6 57-16,3-1 6 0,3 7 1 0,1-6 0 0,-4 3-16 0,3-3-4 16,-3 0 0-16,4 0 0 0,-1-1-7 0,1 7-1 15,0-6-1-15,-4-6 0 0,7 0-35 0,-4 0-17 16,1 6 1-16,3-3 1 0,-4 3 63 0,4-3 13 16,-7-3 3-16,4 3 0 0,3 3-64 0,-4-1-16 15,4-5-2-15,1 6 0 0,-1-6 29 0,-4 0 5 16,4 0 2-16,-7 0 0 0,7 0-18 0,0 0 0 15,-3-6 0-15,3 6 0 0,0 0 38 0,0-5 4 16,-4-1 1-16,5 3 0 0,-5-3-19 0,4 3-3 16,-3-6-1-16,3 3 0 0,-4 0-8 0,1 0-3 15,-1-5 0-15,1 5 0 0,-1-6 2 0,1 3 0 16,3-3 0-16,-4 1 0 0,1 5-11 0,-1 0 0 16,1-6 0-16,0-3 0 15,-1 4-30-15,-3-1-5 0,4 0-1 0,-4-2 0 16,0 2-110-16,-4 0-22 0,4-6-5 0,0 7-1 0</inkml:trace>
  <inkml:trace contextRef="#ctx0" brushRef="#br0" timeOffset="9415.793">19121 6117 1267 0,'0'0'28'0,"0"0"5"0,-4 6 2 0,4 0 1 0,-3 0-36 0,3 0 0 16,0 2 0-16,0-2 0 0,3 6 59 0,-3-6 5 15,4 6 0-15,-4-6 1 0,3 5-21 0,1-2-5 16,-1 0-1-16,1 0 0 0,-1-3-25 0,1 5-5 15,-4-5 0-15,3 0-8 0,1 0 0 0,-4-6 0 16,3 6 0-16,4-3 0 16,-7-3-132-16,0 0-34 0,0 0-6 0,11-9-2 0</inkml:trace>
  <inkml:trace contextRef="#ctx0" brushRef="#br0" timeOffset="9615.686">19064 5758 939 0,'0'0'20'0,"0"0"5"0,0 0 1 0,0 0 1 0,0 0-27 0,0 0 0 0,-3 0 0 0,3 0 0 15,0 0 8-15,0 0-8 0,0 0 8 0,0 0-288 16,0 0-57-16</inkml:trace>
  <inkml:trace contextRef="#ctx0" brushRef="#br0" timeOffset="10015.902">19276 5629 1105 0,'0'0'24'0,"0"0"4"0,0 0 2 0,0 0 2 0,0 0-32 0,0 0 0 0,0 0 0 0,0 0 0 16,0 0 68-16,0 0 6 16,0 0 2-16,3 6 0 0,1 9-13 0,-4-4-3 0,3 1 0 15,1 12 0-15,-4-10-18 0,3 10-4 0,1-1-1 0,-4-5 0 16,3 9-29-16,-3-4-8 0,4-2 0 0,0-4 0 15,-4 7 27-15,3-10 4 0,1 4 1 0,-1 6 0 16,4-4-20-16,-3 4-4 0,3-1-8 0,3 4 12 16,-3-4-2-16,4 4-1 0,-4-10 0 0,4 7 0 15,-4-7-9-15,3 10 10 0,-3-9-10 0,0 2 10 16,0-2-10-16,0-1 0 0,-3 1 9 0,3-3-9 16,0 2 0-16,-3-5 8 0,-1 0-8 0,1-6 0 15,-1 0 0-15,-3-6 0 0,0 0 0 0,0 0 0 16,0 0-42-16,0 0-13 0,0 0-2 15,0 0-1-15,0 0-96 0,4-6-19 0,-1-12-4 16,4-8-1-16</inkml:trace>
  <inkml:trace contextRef="#ctx0" brushRef="#br0" timeOffset="10388.483">19579 5523 933 0,'0'0'26'0,"0"9"6"0,0 3-32 0,4 5 0 0,-4-5 0 0,0 6 0 31,3 2 88-31,1 4 10 0,-4-3 2 0,3-4 1 15,1 7-14-15,-1-7-3 0,1 10-1 0,-1-4 0 16,4-2-40-16,-3 2-8 0,3 4-2 0,0 8 0 16,0-8 5-16,0-4 1 0,-3 7 0 0,3-4 0 0,-4-3-21 15,4 1-4-15,-3-3-1 0,-1 2 0 0,1-5-5 0,-1 2 0 0,-3-2-8 0,0-6 12 32,0 5-12-32,0 4 9 0,4-9-9 0,-4 5 8 0,0-2-8 0,-4 3 0 0,4-7 9 0,0 1-9 15,0-3 0-15,0-3 0 0,0 3 0 0,0-9-12 16,0 0-28-16,0 0-7 0,0 0-1 0,0 0 0 15,4 0-32-15,3-3-8 0,-3 3 0 0</inkml:trace>
  <inkml:trace contextRef="#ctx0" brushRef="#br0" timeOffset="10857.775">19826 6111 1337 0,'0'0'28'0,"0"0"6"15,0 0-34-15,0 0 0 0,0 0 0 0,0 0 0 16,4 6 58-16,3 0 5 0,-4-6 1 0,1 6 0 16,3-6 0-16,0 6 0 0,0 0 0 0,0-6 0 15,4 5-52-15,-1-2-12 0,1 0 0 0,-4 0 0 16,3 3 26-16,1-6 2 0,-4 0 1 0,4 6 0 0,-1-6-29 0,-3-6 8 0,4 6-8 0,-1-6 0 15,-3 0 0-15,4-2-10 0,0 2 2 0,-4-6 0 32,3 6-30-32,-3-6-6 0,0-2 0 0,-3 5-1 0,3-6 18 0,-4-3 4 0,1 4 1 0,0-1 0 15,-4 0-7-15,0-2-2 16,-4 5 0-16,0-6 0 0,1 10 50 0,-1-4 9 0,-3 6 3 0,0-6 0 16,0 6-7-16,0 0-2 0,0 3 0 0,0 0 0 15,0 6 2-15,-4 0 1 0,4 3 0 0,-3 6 0 16,3 6-9-16,0-7-1 0,-4 10-1 15,4-3 0-15,0-1 6 0,3 7 0 0,1 2 1 16,-4-5 0-16,3 2-5 0,1-5-2 0,3 0 0 16,-4 2 0-16,1-2-6 0,3-1 0 0,0 1-8 0,0-3 12 15,3 2-12-15,-3 1 11 0,4-6-11 0,3 3 10 16,-4-4-10-16,4 1 0 0,1 0 0 0,-1-9 8 16,0 3-8-16,3 0-14 0,1-4 3 0,-1 7 1 15,1-9-42-15,3-9-8 0,0 7-1 0</inkml:trace>
  <inkml:trace contextRef="#ctx0" brushRef="#br0" timeOffset="11289.298">20472 5470 1414 0,'0'0'40'0,"-7"0"9"0,7 0-39 15,0 0-10-15,0 0 0 0,-4 6 0 0,4-6 52 0,0 0 9 0,0 0 2 0,-7 6 0 16,4 0-31-16,3 0-5 0,-4 6-2 0,4-1 0 15,0 1 12-15,4 3 3 0,-4 8 0 0,3-5 0 16,1 8-21-16,-1-2-4 0,1 8-1 0,-1-2 0 16,4 2-5-16,-3 3-1 0,-1 4 0 0,1-16 0 15,-1 9 21-15,-3-2 4 0,4 2 1 0,-1 3 0 16,-3-2-20-16,0-4-4 0,4-2-1 0,-4 14 0 16,0-3 22-16,0-9 4 0,0 10 1 0,0-10 0 15,0-3-36-15,0 1 0 0,0-4 0 0,0 7 0 16,0-15 0-16,0 2-11 0,3 1 0 0,-3-6 0 15,4 2 11-15,-4-2-8 0,3-6 8 0,1 0-8 16,0 0-33-16,-4-6-7 0,3 6 0 0,-3-6-1 16,0 0-63-16,0 0-13 0</inkml:trace>
  <inkml:trace contextRef="#ctx0" brushRef="#br0" timeOffset="11611.499">20306 5950 1579 0,'0'0'32'0,"0"0"10"0,0 0-34 0,0 0-8 0,0 0 0 0,0 0 0 15,0 0 74-15,0 0 13 0,0 0 2 16,0 0 1-16,0 0-26 0,0 0-6 0,0 0-1 0,0 0 0 16,0 0-36-16,7 0-7 0,-4 0-2 0,5 0 0 15,-1 0-3-15,3 0-1 0,-3 0 0 0,4 0 0 16,-1 5-8-16,5-5-11 0,-1 0 3 0,0 3 0 16,-4 0 8-16,1 0-8 0,-1 0 8 0,1 6-8 15,3-9-45-15,-3 0-9 0,-1 6-2 0</inkml:trace>
  <inkml:trace contextRef="#ctx0" brushRef="#br0" timeOffset="54560.374">10866 6949 364 0,'-4'-12'16'15,"0"6"-16"1,1 6 26-16,-1-5 2 0,4 5 1 0,0 0 0 16,-7-6 14-16,7 6 2 0,0 0 1 0,-3 0 0 15,-4 0-15-15,7 0-3 0,-7-6-1 0,0 6 0 16,7 0-1-16,0 0 0 0,-4 0 0 0,4 0 0 0,-7 6 18 0,0-6 4 0,7 0 1 16,-7 6 0-16,0-1-21 0,0 1-4 15,3 0 0-15,1 0-1 16,3-6 0-16,-4 3 0 0,1 9 0 0,-1-6 0 15,4 0-1-15,-3-1 0 0,3 7 0 0,-4-6 0 16,4 6-3-16,0-6-1 0,0 0 0 0,-3 2 0 16,3 4 3-16,0 0 1 0,-4 0 0 0,1-4 0 0,3 4 1 0,-4 6 0 15,1-6 0-15,3 5 0 0,-4 1-8 0,1 2-2 0,3 10 0 0,-4-4 0 16,-3 4-2-16,0 2-1 0,0 0 0 0,0 10 0 16,3-10-10-16,-3 9 0 0,4-3 9 0,-1-2-9 15,-3 2 0-15,4-9-18 0,-5 4 3 0,5-7 1 16,-1-3 41-16,1 1 8 0,-1-9 1 0,1 8 1 15,3-11-24-15,-4 6-5 0,4-10 0 0,0 4-8 16,0 0 10-16,0-6-10 0,-3 6 8 16,3-12-8-16,0 0 9 0,0 0-9 0,0 0 10 0,0-6-10 15,3-6 0-15,-3 0 0 0,4-8-11 0</inkml:trace>
  <inkml:trace contextRef="#ctx0" brushRef="#br0" timeOffset="55482.725">11070 7481 907 0,'0'0'20'0,"0"0"4"16,0 0 0-16,-7 6 2 0,4 0-26 0,-1 0 0 0,1 0 0 0,-5 0 0 15,5-1 72-15,-4 4 8 0,0-6 3 0,0 6 0 16,7-9-21-16,0 0-4 0,0 0-1 0,-7 0 0 0,0 0 2 0,7 0 0 16,0 0 0-16,0 0 0 0,0 0-24 0,0 0-5 15,0 0-1-15,0 0 0 0,0 0-29 0,0 0 0 16,0 0 0-16,0 0 0 0,0 0 34 0,0 0 1 15,0 0 0-15,0 0 0 0,3 0-35 0,1-6 0 16,-1 6 0-16,4-3 0 16,-3 0-28-16,-1 3-4 0,-3 0 0 0,7 3 0 0,-7-3 32 0,4 3 0 15,3-3 0-15,-7 0 0 0,4 6 20 0,-4-6 9 16,0 0 3-16,0 0 0 0,0 0 0 0,7 0 0 16,0 6 0-16,-7-6 0 15,3 0-48-15,-3 0-8 0,7 0-3 0,-7 0 0 0,7 0 27 0,-3-6 8 16,3 0 0-16,-4 0 0 0,4 0 1 0,-3 1 1 15,3-4 0-15,-3 3 0 0,-1 0-10 0,1-6 0 0,-1 0 0 16,-3 4 0-16,0-1 0 0,4 3 0 0,-4 3 9 0,3-3-9 16,-3-6 9-16,-3 6-9 0,3 6 12 0,0-5-12 31,-4-1-44-31,1 0-16 0,3 6-4 0,0 0 0 0,-7-3 0 16,3-3 0-16,-3 3 0 0,0 0 0 0,0 0 52 0,0 3 12 0,0-9 0 0,0 9 0 15,7 0 0-15,-11 0 0 0,4 0 0 0,-4 0 0 16,4 0 0-16,0 0 0 0,0 6 0 0,0-3 0 15,7-3 0-15,-7 3 0 0,7-3 0 0,-7 3 0 16,7-3 0-16,-3 9 0 0,-1 0 0 0,1-3 0 16,-4-1 0-16,3 7 0 0,4 0 0 0,-4 0 0 15,4-3 0-15,-3 2 0 0,-1 1 0 0,1 0 0 0,-1-6 0 16,1 5 0-16,-1 1 0 0,1 3 0 0,-1-3 0 16,1-1 0-16,-1 1 0 0,1-3 0 15,3-9 22-15,0 0 7 0,0 12 2 0,0 0 0 16,0-1-16-16,0 1-3 0,0 0-1 0,0 2 0 15,3-2 1-15,1-6 1 0,-1 6 0 0,1-6 0 0,-1 0-3 0,4 0-1 16,-3 8 0-16,3-8 0 0,0 0-9 0,0 0 0 16,4 0 0-16,-4 0 0 0,3-3 0 0,-3 5 0 15,4 1 0-15,-1-3 0 0,-2-6 0 0,2 0 0 16,4-9 0-16,-3 9 0 0,-1 6 0 0,-3 3 0 16,4-3 0-16,0 0 0 0,-1-6-13 0,4 0-5 15,-3 0-1-15,-1-6-481 16,5-6-97-16</inkml:trace>
  <inkml:trace contextRef="#ctx0" brushRef="#br0" timeOffset="56188.099">11645 7408 1497 0,'0'0'32'0,"0"0"8"0,0 0 0 0,0 0 4 0,0 0-36 0,0 0-8 0,-3 0 0 0,-4 0 0 0,3 0 53 0,-3 0 9 15,7 0 2-15,-4-6 0 0,4 6 0 0,-7 0 0 16,0-3 0-16,7 3 0 0,0 0-43 0,-3 0-8 15,-8-3-1-15,4 3-1 0,0-3-11 0,0 0 8 16,4 0-8-16,-4 3 8 0,-1 0-8 0,1 0 0 16,0 3 0-16,0 3 0 0,0-3 0 0,0 6-12 15,0-3 2-15,0-1 1 0,0 1 1 0,4 6 0 16,-1-3 0-16,-3 0 0 0,3 2 8 0,1 4-12 16,-1-3 12-16,-3 0-12 15,4-3 12-15,-1 2 0 0,4 1 0 0,-3 0 0 0,3-6 0 0,0 5 0 16,0-11 0-16,0 0 0 0,0 0 0 0,-4 6 0 0,4 0 0 15,0-6 0 1,0 0 0-16,0 0-8 0,0 0 8 0,0 0 0 0,4 9 0 0,-4-9 0 0,0 0 0 0,0 0 0 16,0 0 0-16,0 0-8 0,7 3 8 0,-7-3 0 15,7 9 0-15,0-3 0 0,0 0 0 0,-7-6 0 16,7-6 0-16,0 6 0 0,-7 0 0 0,11 0-8 16,-11 0 8-16,0 0 0 0,7 6 0 0,0-1 0 15,-7-5 0-15,10 6 0 0,1 0 0 0,-4 0 0 16,0 0 0-16,-7-6 0 0,0 0 0 0,7 6-8 15,0 0 8-15,-7-6 0 0,0 0 0 0,7 8 0 16,0 4 0-16,0-6 0 0,-3 6 0 0,-1-6 0 16,-3-6 0-16,0 0 0 0,4 9 0 0,-4 2 0 15,0-11 0-15,0 0 0 0,0 0 0 0,0 0 8 16,0 0-8-16,0 6 8 0,-7 0-8 0,3 0 8 16,-3 0-8-16,0 0 0 0,0 0 8 0,0-6-8 15,4 0 0-15,-8 3 0 0,0 5 0 0,1-2 0 16,3-3 8-16,-4 0-8 0,1-3 8 0,-1 0-8 15,4 9 0-15,-4-3 9 0,1 0-9 0,-1-6 0 0,4 0 8 0,0 0-8 16,-4-6 0-16,4 6 0 0,0-6 0 0,0-3-16 16,0 0 2-16,0 3 0 15,0-2-26-15,0 2-6 0,4 0-1 0,-1 0-759 0</inkml:trace>
  <inkml:trace contextRef="#ctx0" brushRef="#br0" timeOffset="56856.262">12767 6876 850 0,'0'0'24'0,"0"0"6"0,0 0-30 0,0 0 0 0,-3-6 0 16,3 6 0-1,0 0 67-15,0 0 7 0,0 0 2 0,0 0 0 16,0 0 2-16,0 0 1 0,0 0 0 0,0 0 0 16,0 0-38-16,0 0-7 0,-4 6-2 0,0-1 0 0,4 1 5 0,-3 3 1 0,-1-3 0 0,4 6 0 15,-3 0 6 1,-1-7 0-16,4 7 1 0,-3 0 0 0,-1 9-15 0,4-10-3 0,-3 7-1 16,3 2 0-16,0 4-12 0,0 0-2 15,3 2-1-15,-3 3 0 0,4 4-11 0,-4-4 0 16,3 9 0-16,-3 1 0 0,4-4 0 0,-4 3 8 0,3-3-8 0,1 4 0 15,-4-1 0-15,0-3 0 0,0-8 0 16,0 8 0-16,0 0 8 0,0 3-8 0,-4-5 8 0,1-4-8 16,3 0 8-16,-4-2-8 0,1-4 0 0,-1 4 8 15,1-10-8-15,-1 1 0 0,1-3 0 0,3 2 8 16,-4-5-8-16,4-6 10 0,0-6-10 0,0 6 10 16,0-3-10-16,0 0-17 0,4-6 4 0,-4-3 1 15,0 3-123-15,3-9-24 0</inkml:trace>
  <inkml:trace contextRef="#ctx0" brushRef="#br0" timeOffset="57240.393">12495 7458 1036 0,'0'0'23'0,"0"0"5"0,0 0 0 0,0 0 1 0,0 0-29 0,0 0 0 0,0 0 0 0,0 0 0 16,0 0 108-16,0 0 16 0,0 0 4 0,0 0 0 16,-3 6-63-16,3-6-12 0,-4 2-2 0,4-2-1 31,-3 9-24-31,3-3-5 0,0-6-1 0,0 6 0 0,0-6-3 0,0 6-1 0,7 0 0 0,-4 0 0 15,4-6 7-15,-3 3 1 0,7 3 0 0,-4-4 0 16,3 7 4-16,1-9 0 0,-1 0 1 0,1 0 0 16,3 0-7-16,-3-6-2 0,-1 6 0 0,4 0 0 15,4 0-20-15,-4 0 8 0,0-3-8 0,4 3 0 16,-4 0 0-16,4-2 0 0,-4 2-12 0,3-3 4 16,1 3-35-16,0-3-6 15,-4 3-2-15,0 0 0 0,3-3-46 0,1 3-10 0,-4 0-1 0,4 0-380 16,-1 3-76-16</inkml:trace>
  <inkml:trace contextRef="#ctx0" brushRef="#br0" timeOffset="57804.489">13070 7616 1314 0,'0'0'37'0,"0"0"8"0,-7 0-36 0,7 0-9 0,0 0 0 0,0 0 0 16,0 0 53-16,0 0 9 0,0 0 2 0,0 0 0 16,0 0-29-16,0 0-6 0,0 0-1 0,0 0 0 15,0 0-8-15,0 0-3 0,0 0 0 0,4 12 0 16,3-3 1-16,-4 3 0 0,5-1 0 0,-5 1 0 15,4 0-18-15,-7-6 0 0,4 6 0 0,-1 2 0 16,4-2 0-16,-3 0 0 0,-1 0 0 0,1 2 0 16,-4-5 58-16,3 0 5 0,-3-9 1 0,0 0 0 15,0 0-52-15,0 0-12 0,0 0 0 0,0 0 0 16,0 0 39-16,0 0 5 0,-3 0 0 0,-1-6 1 16,-3 3-21-16,0-3-4 0,0 0 0 0,0-5-1 15,0 5-19-15,-4-6 0 0,4 6 0 0,-3-6 0 16,3-2 0-16,-4 5 0 0,4 0 0 0,0-3 0 15,0 0 0-15,0 1 0 0,0 5 0 0,0 0 0 16,0-3 0-16,3 3 0 0,1 0 0 0,-1 1 0 16,1 5 0-16,3 0 0 0,0 0 0 0,0 0 0 0,0 0 0 0,0 0 0 15,0 0 0-15,0 0 0 0,0 0 0 0,0 0 0 16,7-6 0-16,0 0 0 0,0-6 0 0,0 3 0 16,3-3 0-16,-2 1 0 15,2-1 0-15,1 0 0 0,-1-3 0 0,1 7 0 0,-1-1 0 0,1 3 0 16,0 0 0-16,3-6 0 0,-4 3 0 0,1 4 0 15,-1-1 0-15,-3 3 0 0,4 0 0 0,-11 3 0 16,0 0 0-16,7 0 0 16,-7 0-99-16,11 3-23 0,-1-3-5 0,-3 6-1 15,4 0-102-15,-4-1-21 0,11 13-4 0,-4-6-1 0</inkml:trace>
  <inkml:trace contextRef="#ctx0" brushRef="#br0" timeOffset="58420.93">13501 7566 975 0,'0'0'21'0,"0"0"5"0,0 0 1 0,0 0 1 0,0 0-28 0,-7 6 0 15,0-6 0-15,0 0 0 0,7 0 104 0,-7 0 15 16,7 0 3-16,-7 3 1 0,-1-3-30 0,8 0-5 16,-7 0-2-16,0 3 0 0,7-3-22 0,-7 3-5 15,7-3-1-15,-7 6 0 0,0 0-42 0,4 0-8 16,3-6-8-16,0 0 12 16,0 0 7-16,0 0 1 0,-7 6 1 0,3 0 0 0,1-1-21 0,-1 1 0 15,4 3 0-15,-4 0 0 0,4 0 0 0,0 2 0 16,0 1 0-16,0 0 0 0,0 0 0 0,0 0 0 15,0 8 0-15,4-8 0 0,0 3 0 0,-4 2 0 16,3 1 0-16,1-6 0 0,-1-1-20 0,4 1 2 16,-3-3 0-16,-1 3 0 0,4-1 33 0,-3 1 6 15,3-6 2-15,-4 0 0 0,4 0-37 0,1-3-7 16,-5 3-2-16,4 5 0 0,0-11 53 0,0 0 10 0,0-5 3 0,4 5 0 16,-4-6-22-16,0 0-4 0,4 0-1 0,-4-3 0 15,0 9-8-15,0-12-8 0,0 6 9 16,0-11-9-16,0 8 0 0,-4-3 0 0,4-5 0 0,-3 5 0 15,0-6 0-15,-1 6 0 0,1-2 0 0,-1-4 0 16,1 3 32-16,-1-2 0 0,-3 5 0 0,0 0 0 31,0 0-52-31,0 4-9 0,-3-1-3 0,-1 3 0 0,4 6 32 0,0-9 0 0,-7 3 0 0,0-5 0 16,0 5-13-16,0 0 3 0,0-6 1 0,-4 6 0 16,4 0-3-16,-3 3 0 0,6 3 0 0,-3 3 0 15,0-3-24-15,0 0-6 16,7 0-1-16,0 0 0 0,-7 3 43 0,0 3 0 0,3 3 13 0,4-9-3 15,0 0-18-15,0 0-4 0,-3 6-1 0,-1 6 0 16,4-1-38-16,0-2-7 0,0 0-2 0,4 0 0 16,-1-3-114-16,1 5-23 0,6 1-5 0,1 0-1 0</inkml:trace>
  <inkml:trace contextRef="#ctx0" brushRef="#br0" timeOffset="58761.755">13822 7508 1267 0,'0'0'28'0,"-4"6"5"0,1-1 2 0,-1 7 1 0,1 0-36 0,-1 0 0 0,1-6 0 0,-1 8 0 16,1-2 111-16,3 0 15 0,-4 5 3 0,1-5 1 16,3 3-55-16,0-6-11 0,-4-1-3 0,4 4 0 15,0 0-33-15,0 0-6 0,0-3-2 0,0 8 0 16,4-11-31-16,-4 12-6 0,0-4-2 0,0 1 0 16,3 0 19-16,1-3 0 0,-4-1 0 0,0 1 0 15,3 0 0-15,-3-3 0 0,0 2 0 0,0-5 0 16,0 6-62-16,0-12-9 0,0 0-1 0,0 0-464 15,0 0-93-15</inkml:trace>
  <inkml:trace contextRef="#ctx0" brushRef="#br0" timeOffset="58992.934">13741 7208 1190 0,'-4'-18'33'0,"1"18"9"15,3-6-34-15,0-6-8 0,0 7 0 0,0-1 0 0,0 0 64 16,0 0 10-16,0 6 2 0,0 0 1 0,0 0-45 0,0 0-8 0,0 0-3 16,0 0 0-16,0 0-21 0,3-9 0 0,-3 6 0 0,0 3-8 15,0 0-14-15,0 0-2 0,0 0-1 0</inkml:trace>
  <inkml:trace contextRef="#ctx0" brushRef="#br0" timeOffset="59705.752">14242 7449 1497 0,'0'0'32'0,"0"0"8"0,0 0 0 0,0 0 4 0,0 0-36 16,0 0-8-16,0 0 0 0,0 0 0 0,0 0 88 0,0 0 15 15,0 0 3-15,0 0 1 0,-4-3-69 0,-3 0-14 16,0 3-2-16,0 0-1 0,0-6 27 0,0 6 6 16,-4-6 1-16,4 0 0 0,-3 6-39 0,3 0-7 15,-4 0-1-15,4-6-8 0,-4 12 8 0,4-6-8 16,-3 0 0-16,3 6 0 0,-4 0 0 0,4 0-11 16,-4-3 2-16,8 3 0 0,-4 0 9 0,3 2-13 15,1 7 5-15,-1-3 8 0,1-6 0 0,-1 6 0 0,1-4 0 16,3 10 0-16,-4-6 0 0,4 0 20 0,-3 2-3 15,3-5 0-15,0-9-33 0,0 0-8 0,0 9 0 0,0-3-1 16,0-6 25-16,0 0 0 0,7 12 0 0,-4-7 0 16,-3-5 0-16,4 6 0 0,-4-6 0 0,0 0 0 15,3 0 0-15,1 6-8 0,3-6 8 0,0 3 0 16,-4 0 0-16,4 0 0 0,-7-3 0 0,8 0 0 16,-1 0 0-16,0 0 0 0,-4-3 0 0,-3 3 0 15,7 0 0-15,0 3 0 0,0-3-11 0,-3 3 11 16,3-3 0-16,0 3 0 0,-7-3 0 0,0 0 0 15,7 3 0-15,0 0 0 0,-3 3 0 0,3-1 0 16,0 1 0-16,-4 0 0 0,1 0 0 0,-1 0-9 16,1 0 9-16,-1 0 0 0,1 3 0 0,-1 2 0 15,1 1 0-15,-1-6 0 0,-3 6 0 0,0-6 0 16,4 5 0-16,-4 1 0 0,0-3 0 0,0-3 8 0,0 6-8 16,-4 5 0-16,4-8 0 0,-3 3 0 15,3 0 0-15,-4-1 0 0,-3-5 0 0,4 0 0 0,-4 3 0 0,3-3 0 16,-3 6 0-16,-3-7 0 0,3 1 10 0,-4 0 1 15,0 0 0-15,1-6 0 0,-1 6 4 0,1-6 1 16,-4-6 0-16,-1 6 0 0,5 0-16 0,-1-6 0 16,1 6 0-16,3-6 0 0,0 6 0 0,-4-6-8 15,4 6-1-15,0-5 0 16,3-1-46-16,4 6-9 0,0 0-1 0,0 0-1 16,0 0-143-16,0 0-29 0</inkml:trace>
  <inkml:trace contextRef="#ctx0" brushRef="#br0" timeOffset="61234.531">15494 7537 850 0,'0'-6'17'0,"4"0"6"0,-4-3-23 0,3 4 0 0,-3-1 0 0,0 0 0 15,0 0 107-15,0 0 17 0,0 0 3 0,0 0 1 16,0-3-52-16,-3 4-9 0,-1-1-3 0,0 3 0 16,1-3 35-16,-1 3 6 0,-3-3 2 0,7 6 0 15,0 0-69-15,-3 6-14 0,-4-6-2 0,0 0-1 16,-4 3-21-16,4 3 0 0,-4-3 0 0,1 3 0 0,-1 2 28 0,-3 4 2 15,-3 0 0-15,-1 3 0 0,4 2-30 0,0-5 8 16,0 0-8-16,0 0 0 0,-1-1 0 0,5 4 0 16,-4 3 0-16,3 5 0 0,4-5 0 0,0-4 9 15,0 4-9-15,3-6 8 0,1 3-8 0,3 2 0 16,3-5 0-16,-3 0 0 0,4-6 0 0,3 2 0 0,0-2 0 16,0 0-11-16,4 0 11 0,-1 0 0 15,1 0 0-15,3-6 0 0,0 0 8 0,0 0-8 0,4 0 10 16,-1-6-10-16,1 0 0 0,0 0 8 15,-4-3-8-15,0-2 0 0,4 5 0 0,-1 0 0 16,1-6-9-16,0-8 9 0,-4 2-23 0,0 6 2 0,0-6 0 16,-4 4 0-1,-2-1-15-15,-1 0-4 0,0-2 0 0,-4 2 0 16,-3-3 4-16,4 1 1 0,-4 5 0 0,0-6 0 0,-4 7 12 0,1 2 3 0,-4-3 0 0,3 0 0 16,4 12-5-1,-7-6-1-15,3 6 0 0,-3 0 0 0,4 6 12 0,-1 0 2 0,1 6 1 0,-1 3 0 16,1 8 2-16,-1 1 0 0,1-4 0 0,-1 10 0 15,4-4 33-15,0 9 8 0,0-2 0 16,0 2 1-16,-3 0-4 0,3 3-1 0,0-5 0 0,0 8 0 16,0-3-20-16,0-3-8 0,0-2 0 0,-4 2 9 15,4-3 26-15,0-5 5 0,-3 8 0 0,3-5 1 16,-4 2-17-16,1-6-4 0,-1 4-1 0,0-13 0 16,-3-2-19-16,4 9 10 0,-1-7-10 0,-3 1 8 15,4-3 24-15,-4 2 4 0,0-11 0 0,3 12 1 0,1-4-28 16,-1-2-9-16,1 0 0 0,-1-6 0 0,0-6 12 0,-3 6-12 15,4-6 12-15,-4 0-12 0,0-6 0 0,-4 6 0 16,4-6 0-16,-3-6-12 0,-1 3 12 0,0 1 0 16,1-1 0-16,-4-3-9 0,3 0 9 0,1-5 0 15,-1 5 0-15,0-3 0 0,1-3 0 0,-1 7 0 16,1-13 0-16,-1 10-8 16,0 2-22-16,1-6-4 0,3 6-1 15,0-2 0-15,3 2 35 0,-3 0 0 0,0-3 0 0,0 4-587 16,0-1-110-16</inkml:trace>
  <inkml:trace contextRef="#ctx0" brushRef="#br0" timeOffset="61751.303">15752 7205 1036 0,'0'0'23'0,"0"0"5"0,0 0 0 0,0 0 1 16,0 0-29-16,3 6 0 0,-3-6 0 0,0 11 0 16,4-5 61-16,-1 0 7 0,1 12 0 0,-1-9 1 0,1-1-9 0,-4 7-1 15,3 3-1-15,1-1 0 16,-1-5-2-16,1 9 0 0,-4-4 0 0,3 7 0 0,-3-3-37 0,4 2-8 15,-4-2-2-15,0 8 0 0,3-8 44 0,-6 8 9 16,3-17 2-16,0 5 0 0,0 7-52 0,0-3-12 0,0-1 0 0,0 1 0 16,0 5 34-16,0-8 4 0,0 2 1 0,3 4 0 15,-3-9-31-15,0 2-8 0,4 1 0 0,-4-6 0 16,3 2 0-16,-3-2 0 0,4 0 0 0,-4 0 0 16,4-1 0-16,-4-5 0 0,3 0 0 0,-3 0 0 31,0-3-88-31,4 3-20 0,-4-3-3 0,0 0-1 0,3 3-96 15,-3-1-19-15,0-10-4 0,0 5-1 0</inkml:trace>
  <inkml:trace contextRef="#ctx0" brushRef="#br0" timeOffset="62431.984">16154 7575 1036 0,'0'0'23'0,"0"0"5"0,0 0 0 0,0 0 1 0,0 0-29 0,-7 3 0 0,0 0 0 0,0 0 0 15,-1-3 108-15,1 0 16 0,7 0 4 0,-7 3 0 16,0 0-14-16,0 0-2 0,0 3-1 0,0-6 0 16,4 0-75-16,-1 0-16 0,4 0-2 0,-7 0-1 15,7 0-17-15,-3 0 0 0,-5 0 0 0,1 6 0 16,7-6 0-16,0 0 0 16,-7 0 0-16,7 0 0 0,0 0 0 0,-3 6 0 0,-4 5 0 0,3-5 0 15,1-3 0-15,3 3 0 0,0-6 0 0,-4 9 0 16,1-3 0-16,-1 8 0 0,4-2 0 0,-3 0 0 15,3 0 0-15,0 2 0 0,-4-2 0 0,4 0 0 16,0 0 0-16,0 2 0 0,0-5 0 0,0 6 0 16,0-9 30-16,4 11 2 0,-4-11 1 0,3 3 0 15,1-3-21-15,-1 6-12 0,1-6 12 0,-1 5-12 16,1 1 0-16,-1-9 0 0,1 3 0 0,-1 0 0 16,1-3 0-16,-4-3 0 0,7 9 0 0,0-4 0 0,-3 1 11 15,-1 0-2-15,-3-6 0 0,0 0 0 16,11 0-1-16,-11 0 0 0,7-6 0 0,3 0 0 0,-3 6 1 0,4-11 0 15,-4 5 0-15,4 0 0 0,-4 0-9 0,0-3 0 16,0 3 0-16,0-11 0 16,0 8 0-16,-4 0 0 0,4 0 0 0,-3-3 0 0,-1 1 0 15,1-7 0-15,-1 6-10 0,1-2 10 16,-4-4-16-16,0 6 4 0,0 12 0 0,0-14 0 16,0 8-28-16,0 0-6 0,-4 0-1 0,1 0 0 15,-1 0 38-15,1 0 9 0,-4 0 0 0,3 0 0 0,-3 1 0 0,0-1 0 16,0 3 0-16,0 3 0 0,0-3 0 0,-4 0 0 15,4 0 8-15,0-3-8 16,0 6 0-16,0 0 0 0,0 0 0 0,0 3-12 0,4 0-9 0,-4-3-3 16,7 0 0-16,-4 3 0 15,1 3-12-15,-5-3-2 0,5 3-1 0,3-1-491 0,-4 7-98 0</inkml:trace>
  <inkml:trace contextRef="#ctx0" brushRef="#br0" timeOffset="69095.14">16503 7666 459 0,'0'0'20'0,"0"0"-20"16,0 0 80-16,0 0 13 0,0 0 3 0,0 0 0 15,0 0-14-15,0 0-2 0,-4-6-1 0,4 6 0 16,0 0-19-16,-7 12-4 0,4-6-1 0,-1 0 0 16,1 0-11-16,3-6-3 0,0 0 0 0,-4 6 0 15,4-6-5-15,-3 9 0 0,3-1-1 0,0 1 0 16,0-3 1-16,0 0 1 0,0-6 0 0,0 6 0 16,3 0-18-16,1 0-4 0,-1 2-1 0,1 1 0 15,-1-3-6-15,4 3-8 0,-3-3 11 0,-1 0-11 16,5 0 8-16,-5 5-8 0,1-8 0 0,-1 6 0 0,-3 3 8 0,4-3-8 15,-4 2 0-15,3 7 0 0,-3-6 0 0,0 8 0 16,0-8 8-16,0 0-8 0,-3 0 0 0,3-3 10 16,0-9-10-16,0 0 8 0,0 0 2 0,-7 2 0 15,3 4 0-15,1 3 0 0,-1-3 18 0,4-6 4 16,0 0 1-16,0 0 0 0,0 0-3 0,-4 0-1 16,1-6 0-16,-4-3 0 0,3 1-17 15,1-1-3-15,3 9-1 0,-4-6 0 0,1-6 0 0,3 0-8 16,0 6 12-16,-4-8-4 0,1 8-8 0,-1-3 10 15,1 6-10-15,3-9 10 0,-4 6-10 0,4 1 10 16,-3-10-10-16,-1 3 10 16,4 0-10-16,-3 1 0 0,3 5 0 0,0 0 0 0,0-9 0 15,0 0 0-15,0-5 0 0,0 8-11 0,3-11 11 0,1 2-12 16,3 3 12-16,0-2-12 0,0 2 12 16,3-5 0-16,1-1-9 0,0 4 9 0,-1-4 0 15,1 1 0-15,3 8-9 0,-4-3 9 0,1-2 0 0,0 8 0 16,-1 6-8-16,-3-6 8 0,4 0 0 0,-4 7 0 0,0-1 0 15,0 6 0-15,-4-6-8 0,5 3 8 16,-5 0 0-16,-3 3 0 16,7 3-28-16,0 0 2 0,0 3 0 0,-3 0 0 0,3-1 26 0,0 1 0 0,0 6 0 15,0-3 0-15,0 0 0 0,0 0 0 0,0 2 0 0,0-5 0 16,4 6-20-16,-1-12 2 0,-3 6 0 0,4-6 0 16,0 0-74-16,-1 0-14 15,1 0-3-15</inkml:trace>
  <inkml:trace contextRef="#ctx0" brushRef="#br0" timeOffset="69463.764">16895 7690 1314 0,'0'0'37'0,"-8"0"8"0,8-6-36 16,-3 6-9-16,-1-6 0 0,4 6 0 15,0 0 53-15,0-6 9 0,0 6 2 0,0 0 0 0,0 0-16 0,-3 6-2 0,-1 0-1 0,4 3 0 16,-3 0-34-16,3 2-11 0,0 4 0 0,0-3 0 15,3 0 20-15,-3-1-2 0,4 4-1 0,-1 3 0 16,-3 5-17-16,4-5 0 0,-4 2 0 0,0-2 0 16,0-3-12-16,3 2-5 0,1-5-2 0,0 0 0 15,-1 0-21-15,-3-3-4 16,0-9 0-16,0 0-1 0,0 0-67 0,0 0-12 0,0 0-4 16</inkml:trace>
  <inkml:trace contextRef="#ctx0" brushRef="#br0" timeOffset="69664.807">16785 7319 1094 0,'0'0'46'15,"0"0"-37"1,0 0 44-16,0 0 9 0,0 0 2 0,0 0 0 16,0 0-52-16,0 3-12 0,0 3 0 0</inkml:trace>
  <inkml:trace contextRef="#ctx0" brushRef="#br0" timeOffset="70312.503">17064 7684 900 0,'0'0'38'15,"0"0"-30"1,0 0 81-16,0 0 17 0,0 0 3 0,0 0 1 16,0 0 0-16,0 0 0 0,0 0 0 0,0 9 0 15,7-3-59-15,-4 3-12 0,5-1-3 0,-1 4 0 16,0-12-19-16,3 6-4 0,-3 0-1 0,4 0 0 16,-4-6-2-16,3 0-1 0,-2 0 0 0,2 0 0 15,-3 0-1-15,0-6-8 0,0 6 12 0,0 0-4 16,0-6-8-16,0 6 0 0,-3 0 9 0,3 0-9 15,-3-6 0-15,-1 6 9 0,4-6-9 0,-3 0 0 16,-1 3 0-16,4-2 0 0,-3 2 0 0,-4 3 0 16,7-3 0-16,-4-3 0 0,1 3 8 0,-4 0-8 15,0 3 0-15,0 0 0 0,0-6 0 0,0 0 0 16,0 0-13-16,-4 6-7 0,4-12 0 0,-3 7-1 16,-4 2-7-16,0 3-2 0,0-3 0 0,0 0 0 15,-4 0 2-15,4 0 0 0,-4 0 0 0,-3 0 0 16,4 0 19-16,-4 0 9 0,-4 3-8 0,4 0 8 0,-4 0 0 0,4 0 0 15,0 0 0-15,-4 0 0 0,4 0 0 0,4 0 0 0,-4-6 0 16,6 12 0-16,-2-6 0 0,6 6 0 16,1 6 0-16,-4-3 0 0,7 8 0 0,-4-5 0 0,4 3-11 15,0 2 11-15,4-5 0 0,-4 0-9 0,0 0 9 0,3 8 0 16,1 4 0-16,-1-4 0 0,1-2 0 0,-1 5 0 16,1-5 0-16,-1-3 9 0,5 8-9 0,-5-11 10 15,4 6 4-15,0-7 1 0,0 4 0 0,4-3 0 16,-4 0 2-16,3-1 1 0,1 1 0 0,0-3 0 15,-1 3-6-15,4-6 0 0,0-6-1 0,1 0 0 16,-1 6-11-16,3-12-16 0,4 0 4 0,-3-6 1 16,3 0 11-16,0 3 0 0,1 4 0 0,-1-13 0 15,-4 6-25-15,1-5-3 0,3 2-1 0,0 3-711 16</inkml:trace>
  <inkml:trace contextRef="#ctx0" brushRef="#br0" timeOffset="70744.595">17494 7690 1074 0,'0'0'30'0,"0"0"8"0,0 0-30 0,0 0-8 0,0 0 0 0,0 0 0 15,0 0 52-15,0 0 10 0,0 0 2 0,0 0 0 16,-3 6-13-16,-1 3-3 0,4-1 0 0,-3 1 0 15,3-3-25-15,-4 0-6 0,4 0-1 0,0 6 0 16,0-9 36-16,0 8 8 0,4-2 0 0,-4 0 1 16,3 3-26-16,-3-6-6 0,7 5-1 0,-3-5 0 15,-1 6-7-15,4-3-1 16,0 3-1-16,-3-1 0 0,3 1 1 0,0 3 1 0,0-3 0 0,4 5 0 16,-4-5-7-16,3 0-2 0,1 5 0 0,-4-2 0 15,0-3-12-15,0 0 11 0,0-7-11 0,0 1 10 16,-3 0-10-16,3 3 0 0,0 3 9 0,0-6-9 15,-4 0 8-15,4-6-8 0,1 0 10 0,-5 0-10 16,4 0 16-16,0 0-4 0,-3 0 0 0,3-12 0 16,0 6 0-16,-4-9-1 0,4 3 0 0,0-5 0 0,0-1 1 15,1-2 0-15,-5-4 0 0,4 6 0 0,0-2-12 0,0 2 0 16,0-5 0-16,-3 2 0 0,-1-2 0 0,1 5 0 16,-1 3-12-16,1-2 12 15,-4 5-62-15,3 0-5 0,-3-3-1 0,4 1 0 16,-4 5-140-16,0-3-28 0,0 6-5 0,4-11-2 0</inkml:trace>
  <inkml:trace contextRef="#ctx0" brushRef="#br0" timeOffset="71064.335">17946 7655 1267 0,'0'0'28'0,"0"0"5"0,0 0 2 0,0 0 1 0,0 0-36 0,-4 5 0 0,4-5 0 0,-3 12 0 16,3-12 91-16,-4 6 11 0,4 0 2 0,-3 0 1 15,3 3-65-15,0 0-14 0,3 5-2 0,-3-8-1 16,4 6 24-16,-1 0 5 0,1-1 0 0,-1 1 1 16,1 3-33-16,3-3-6 0,-4 5-2 0,1-5 0 15,3 3-3-15,-3 2-1 0,3-5 0 0,0 0 0 16,0 3-8-16,3-4 8 0,-3 1-8 0,0 6 8 15,0-7-8-15,4 4 0 0,-4 3 0 0,4-1 0 16,-1-5 0-16,-3 3 8 0,4 3-8 0,3 5 0 16,-3 4-8-16,3-16-8 0,-4 1 0 0,1-3-1 31,-4 0-52-31,4-3-11 0,-4 2-1 0,3-2-449 0,-3 0-90 0</inkml:trace>
  <inkml:trace contextRef="#ctx0" brushRef="#br0" timeOffset="71388.739">17960 8060 1267 0,'-11'6'28'0,"11"-6"5"0,-7 0 2 0,4 6 1 0,3-6-36 0,-4 6 0 0,4-6 0 0,0 0 0 15,0 0 58-15,0 0 5 0,0 0 1 0,0 0 0 16,0 0 51-16,0 0 10 0,0 0 3 0,0-9 0 16,0 0-82-16,4-2-16 0,3-7-3 0,0 3-1 15,0 3-17-15,3-11-9 0,5 5 10 16,2-2-10-16,1 2 0 0,-4 0 0 0,4-8 0 0,-1 2 0 16,4-2-8-16,4 2-8 0,0-5-2 0,0 3 0 31,-1 2-26-31,11-14-4 0,-3 8-2 0,-4-2 0 0,-3 3-33 15,-4 2-6-15,4 4-2 0,0-1 0 0,-1-2-81 0,-2 8-16 0</inkml:trace>
  <inkml:trace contextRef="#ctx0" brushRef="#br0" timeOffset="83539.486">20962 7752 608 0,'0'0'12'0,"0"0"4"16,-7 0-16-16,7 0 0 0,0 0 0 0,-4-6 0 16,1 0 0-16,-1 0 0 0,4 0 0 0,0 6 0 15,0-6 44-15,0-3 5 0,0 4 2 0,0 5 0 16,0 0-19-16,0 0-3 0,0 0-1 0,0 0 0 16,0 0-20-16,0 0-8 0,0 0 0 0,0 0 0 15,0-6 18-15,-3-3-2 0,3 0-1 0,-4 3 0 16,4 6 6-16,0 0 2 0,0 0 0 0,0 0 0 0,0 0 17 0,0 0 3 0,0 0 1 0,0 0 0 15,0 0 0-15,0 0 0 0,0 6 0 16,0-6 0-16,0 0-44 0,0 0-16 0,-3-6 1 0,-1 0 0 16,4 6 47-16,0 0 10 0,-3-12 2 0,3 12 0 15,0 0-20-15,0 0-4 0,0 0-1 0,0 0 0 16,0 0 6-16,0-5 2 0,0 2 0 0,0 3 0 16,0 0-16-16,0 0-3 0,0 0-8 0,0 0 12 15,-4 3-12-15,4 8 9 0,-3-5-9 0,-1 6 8 16,4 0 7-16,0 0 1 0,0 8 0 0,-3-8 0 15,-1 0 4-15,4 5 2 0,-3-8 0 0,3 3 0 16,-4 5 1-16,4-2 0 0,-3 0 0 0,3 5 0 16,-4-2-2-16,1-3 0 0,3 8 0 0,-4-5 0 15,0 3-10-15,4-4-3 0,0 1 0 0,0 5 0 16,0-2-8-16,0-3 8 0,0-1-8 0,0-2 8 16,0 3-8-16,0-1 0 0,0-5 0 0,4 6 0 15,-4-4 8-15,0-2-8 0,0 0 8 0,0 0-8 16,0-4 0-16,0 1 0 0,4 0 8 0,-1 3-8 15,-3-6 0-15,0-6-12 0,4 6 2 0,-4-6 1 16,7 5 20-16,-7-5 4 0,3 6 1 0,-3-6 0 16,7 0-16-16,0 0 8 0,0-3-8 0,0 3 0 15,0 0 8-15,0 3-8 0,1 3 0 0,2 0 0 16,1-6 8-16,-1 6-8 0,4-3 0 0,-3-3 0 16,0 6 0-16,-1-6 0 0,1 6 0 0,3-6 0 0,-4 5-12 15,1-5-9-15,3 0-2 0,-3 0 0 0,3 0 23 0,-4 0 0 16,1 6 0-16,3-6 0 0,-3-6 12 0,3 6 8 0,0-5 0 15,-4 5 1-15,5-6-34 0,-5 6-7 16,4 0-2-16,-3 0 0 16,3 0-27-16,0 6-6 0,-3-6-1 0</inkml:trace>
  <inkml:trace contextRef="#ctx0" brushRef="#br0" timeOffset="84230.812">21495 8284 1149 0,'0'0'32'0,"-4"0"8"16,1-9-32-16,-1 0-8 0,1 0 0 0,-1 3 0 15,4 1 51-15,-3-1 8 0,-1 0 1 0,1-6 1 16,3 3-22-16,-4 3-5 0,0-3-1 0,4 4 0 16,0 5-18-16,0 0-4 0,0 0-1 0,0 0 0 15,0 0-10-15,0 0 0 0,0 0 0 0,0 0 0 16,0 0 0-16,-7 3 0 0,0-1 0 0,0 4 0 15,4 0 0-15,-1 0 8 0,-3 6-8 0,4 0 0 0,-1-6 19 16,-3-1-2-16,4 1 0 0,-1 0 0 0,1 6 9 0,-1 3 2 16,4-4 0-16,-4 1 0 0,4 0-5 15,0-3-1-15,0 2 0 0,0-5 0 0,4 0-10 0,0 0-3 16,-1-6 0-16,4 12 0 0,-3-12 2 0,-1 3 0 0,4 0 0 16,-3 0 0-16,3 0 1 0,-4 0 0 0,4-3 0 15,0 3 0-15,-3-3-4 0,3 5-8 0,0 4 12 16,-3-9-4-16,-4 0-8 15,7 0 0-15,0-6 9 0,-4 3-9 0,4-2 8 0,0 2-8 0,0-3 8 0,-3 3-8 16,3-3 8-16,-4 6-8 0,5-6 10 0,-5 0-10 16,4-6 11-16,-3-2-11 0,3-1 12 0,-4-6-12 15,4 4 0-15,-3-1 0 0,3 3 0 0,-4-2 0 16,1 5 0-16,-4-3 0 0,3 6 0 0,-3 1 0 16,0-4 0-16,0 6 0 0,-3-6 0 0,-1 3 0 15,1 1-50-15,3-7-4 0,-4 9-1 16,-3 0 0-16,0 0 44 0,0 0 11 0,0 6 0 0,0 0 0 15,-4 0-10-15,1 0 0 0,-1 0 0 0,4 0 0 16,-3 0 2-16,-1 0 0 0,4 6 0 0,-4 0 0 16,4 0-1-16,0 3 0 0,4 6 0 0,-4-1 0 15,3-2 9-15,1 0-12 0,-1 2 12 0,4 1-12 16,0 0 12-16,0-3 0 0,0-1-9 0,4-2 9 16,-1 9-9-16,4-6 9 0,-3 5-12 0,3-8 12 15,0 3-130-15,-4-3-19 0,5-6-4 0</inkml:trace>
  <inkml:trace contextRef="#ctx0" brushRef="#br0" timeOffset="84769.764">21816 8201 866 0,'-4'6'18'0,"4"-6"4"0,0 0-22 0,0 0 0 0,0 0 0 0,0 0 0 16,-3 6 67-16,-4-3 9 0,7-3 1 0,-4 6 1 16,1 6-26-16,-1-6-4 0,1 0-2 0,-1-1 0 15,4-5-37-15,0 0-9 0,0 0 0 0,0 0 0 16,0 3 53-16,0 3 9 0,0-6 2 0,0 0 0 15,0 0-52-15,0 0-12 0,0 0 0 0,4 3 0 16,3 0 14-16,-4 6 0 0,4 0 0 0,0-3 0 16,-3 5 6-16,-1-5 0 0,1 9 1 0,-1-3 0 15,1-1 3-15,-1 1 0 0,1 0 0 0,-4 0 0 16,3 0-1-16,1 2 0 0,-4-2 0 0,4-6 0 16,-4 6-3-16,3-7-1 0,1 1 0 0,-4 3 0 15,0-9 1-15,3 6 1 0,-3-6 0 0,0 0 0 16,0 0 7-16,0 0 0 0,7 0 1 0,0-6 0 15,0 3-4-15,0-3-1 0,0 3 0 0,0-5 0 0,1 2-11 16,-1 0-2-16,0-6-1 0,0-3 0 0,0 4-10 0,0-1 12 16,-4-6-12-16,4 6 12 0,0-5-12 15,0 2 0-15,-3 3 0 0,0 1-11 0,-1-4 11 0,1 0-12 16,-1 6 12-16,1-2-12 16,-4 5-14-16,0-12-3 0,-4 6-1 0,4 4 0 15,-3-4-3-15,3 0-1 0,0 0 0 0,-4 3 0 16,1 1-1-16,-1 2 0 0,4 0 0 0,-7 3 0 15,3-3-14-15,1 0-3 0,-1-6-1 0,-3 12 0 16,4-5-31-16,-1-1-7 0,4 6-1 0</inkml:trace>
  <inkml:trace contextRef="#ctx0" brushRef="#br0" timeOffset="85117.931">22218 8166 1094 0,'0'0'46'16,"0"0"-37"-16,-4 6 44 15,1-6 9-15,-4 6 2 0,3 6 0 0,1-9 0 0,-1 5 0 0,1 4 0 0,-1 3 0 16,1-3-52-16,-1 2-12 16,4 1 0-16,-3 6 0 15,-1-10 54-15,4 1 8 0,0-3 2 0,0 0 0 16,0 0-52-16,0 2-12 0,0 1 0 0,0-6 0 0,0 0 0 0,0-6 0 16,0 0 0-16,0 0 0 0,0 0 0 0,0 0 0 0,0 0 0 0,0-12 0 31,4 0-100-31,-4 1-22 0,3 2-5 0</inkml:trace>
  <inkml:trace contextRef="#ctx0" brushRef="#br0" timeOffset="85275.957">22218 8013 1579 0,'0'0'32'16,"0"0"10"-16,0 0-34 0,0 0-8 0,0 0 0 0,0 0 0 15,0 0 53-15,0 0 9 0,0 0 2 0,0 0 0 16,0 0-103-16,0 0-20 0,0-6-4 0</inkml:trace>
  <inkml:trace contextRef="#ctx0" brushRef="#br0" timeOffset="85821.977">22528 8178 1314 0,'0'0'37'0,"0"0"8"0,0 0-36 0,0 0-9 0,0 0 0 0,0 0 0 16,-3 0 104-16,-4 6 20 0,3 0 3 0,-3-3 1 15,7-3-68-15,-7 0-14 0,4 0-2 0,3 0-1 16,-7 0-19-16,0 3-3 0,-1-1-1 0,5 4 0 16,-4 3-20-16,0 0 0 0,3-3 0 0,-3 6 8 15,0-6-8-15,7-6 0 0,0 0 0 0,-7 0 0 16,7 0 0-16,-3 5 0 0,-1 4 0 0,-3-3-8 16,7-6 8-16,0 12-8 0,0 0 8 0,0-7-8 15,0 1 8-15,0 6 0 0,4-9 0 0,-4 6 0 16,0-9 0-16,3 6 0 0,-3-6 0 0,0 0 0 15,4 6 0-15,-1 2 0 0,-3-8 0 0,4 0 0 16,-4 0 0-16,3 6 9 0,4-6-1 0,-3 6-8 16,3-6 0-16,-4 6 0 0,4-6 0 0,-3 0 0 15,-4 0 0-15,7 6 0 0,-7-6 0 0,0 0 0 16,4 6 16-16,3 0-4 0,-4 0-1 0,1 0 0 16,-4-6-11-16,3 0-16 0,1 0 4 0,-4 0 1 15,7 2 11-15,-7-2 0 0,7 3 0 0,-4 6 0 16,1 3 0-16,-4 6 0 0,0-7 0 0,0 4 0 15,-4-9 8-15,4-6 4 0,0 0 1 0,0 0 0 16,0 0-13-16,-7 6 0 0,0 0 0 0,0 0 0 16,0-1-14-16,4 1 1 0,-4-3 0 0,7-3 0 15,-8 0-39-15,-2-9-8 0,3-2-2 0,0 5 0 16,0-12-34-16,0 6-8 0,0 4 0 0</inkml:trace>
  <inkml:trace contextRef="#ctx0" brushRef="#br0" timeOffset="86183.3">22761 8375 1094 0,'4'-12'23'0,"-4"12"5"16,0 0-28-16,0 0 0 0,0 0 0 0,0 0 0 15,0 0 16-15,7 0-1 0,0 0-1 0,-4 12 0 16,4-12 29-16,0 6 5 0,-3 0 2 0,3 0 0 15,0-6-40-15,-3 0-10 0,3-3 0 0,0 3 0 16,-7 0 0-16,3 3 0 0,4 5 0 0,0-2 0 16,-3 0-20-16,3-12-5 0,0 6-2 0,0 0 0 15,0-6 17-15,4 6 10 0,-4 6-12 0</inkml:trace>
  <inkml:trace contextRef="#ctx0" brushRef="#br0" timeOffset="87051.184">23181 7943 1094 0,'-3'11'23'0,"-1"4"5"0,0 3-28 16,1 2 0-16,-1 4 0 0,4-1 0 15,0-2 56-15,0 8 7 0,0-11 1 0,4 6 0 0,-4 2-4 0,3-5 0 0,1-1 0 0,-4 7 0 16,4-10-25-16,3 4-6 0,-4-4-1 0,4 4 0 15,0 0-10-15,-3-1-2 0,-1 7-1 0,4-4 0 16,-3-5-3-16,-1-3-1 0,1-1 0 0,-4 1 0 16,0 3-11-16,3-7 0 0,-3 1 9 0,0-3-9 15,0 3 8-15,0-12-8 0,0 0 8 0,0 0-8 16,0 0 10-16,0 0-2 0,0 0-8 16,0 0 12-1,0 0-2-15,0 0-1 0,-7-12 0 0,4 3 0 0,-1 0-9 0,1 0 0 0,-1 4 0 0,1-7 0 16,-4 0 0-16,3-3 0 0,1 4 0 0,-1-1 0 15,1-6 0-15,-4-2 0 0,3 2 0 0,-3 0 0 16,0-2-12-16,-4 2 12 0,4-5-12 0,0-1 12 16,0-2 0-16,4-7 0 0,-1-2 0 0,1 3 0 15,-1 2 0-15,0-2 0 0,1 14 0 0,-1-11 0 16,4 2 0-16,0-2 0 0,0-3 0 0,0 2 0 16,0 1 0-16,4 2 0 0,-4 1 0 0,3 2 0 15,5 1 0-15,-1-1 0 0,0 4 0 0,3 2 0 16,1-5 0-16,-1 14 0 0,1-3 0 0,0 0 0 15,3 6 0-15,-4 6 0 0,4 0 0 0,0 0 12 16,-3 0-12-16,3 6 0 0,0 0 0 0,0 0-11 16,-3 0 11-16,3 3 0 0,-3-3 0 0,-1 8-8 15,1 1 8-15,-1-3 0 0,1 0 0 0,-4 2 0 16,0-2 0-16,4 6 0 0,-4-7 0 0,0 4 0 0,-4 0 0 16,-3 5 0-16,4-2 0 0,-4-3-8 0,-4 2 8 15,1-5-13-15,-4 0 5 0,0 0 8 16,-4 2-37-16,1-2 0 0,-1 0 0 0,-3-6 0 15,0 6-3-15,-4-7 0 0,0-2 0 0,1 3 0 0,-4-9 26 0,3 0 5 0,-3 0 1 16,3-2 0 0,-3-7-21-16,3 6-4 0,1 0-1 0,-1 0 0 15,0 0-24-15,4 3-5 0,0-3-1 0</inkml:trace>
  <inkml:trace contextRef="#ctx0" brushRef="#br0" timeOffset="87680.833">23488 7790 1234 0,'-4'17'25'0,"4"4"7"0,0 3-32 15,-3-1 0-15,3-8 0 0,0 14 0 16,0-5 80-16,0 2 8 0,0 4 3 0,0-7 0 16,0 4-29-16,0-1-6 0,0 3 0 0,0-5-1 15,0-1-28-15,0-2-6 0,0 3-1 0,0-4 0 0,0 10-10 0,0-10-2 0,0 4-8 16,0-1 12-16,0-2-12 0,0-4 9 15,0 1-9-15,0-3 8 0,-4-4-8 0,4 1 0 0,0 6 0 16,-3-6 0-16,3-9 0 0,0 5 8 0,0-8-8 16,0 6 0-16,0-6 0 0,0 0 0 0,0 0 0 0,0 0 0 15,0 0 9-15,-4-6-9 0,4-5 10 16,0 5-10-16,0-6 0 16,0 0 0-16,0 3-11 0,0 1 11 0,0-7-14 0,0 3 5 15,4-6 1-15,-4-2 0 0,3 2 8 0,1 1-8 0,-1-7 8 0,1 9-8 16,-1 4 8-16,1 5-8 0,0-6 8 0,-1 6-8 15,-3 6 8-15,4-3-10 0,-4 3 10 0,7 0-10 16,0 0 10-16,-4 3 0 0,4 3 0 0,0 0-8 16,-3 0 8-16,3 6 0 0,0-4 0 0,0 1 0 15,0 3 0-15,-3-3 0 0,3-3 0 0,0-6 0 16,-4 5 0-16,4-5 0 0,0-5 0 0,0 5 0 16,-3 0 0-16,3 0 0 0,0 5 0 0,-3-5 0 15,3 12 0-15,-4 3 0 0,1 0 0 0,-1 5 0 16,-3-2 0-16,0 0 0 0,-3-4 0 0,3 10 0 15,-4-18 0-15,1 5 0 0,3-11 0 0,-4 9 0 16,1 3 0-16,-1 0 0 0,1-6 0 0,-1-1 0 16,4-5 0-16,0 0 0 0,0 0 0 0,0 0 0 15,0 0-53-15,0 0-9 0,0 0-2 0</inkml:trace>
  <inkml:trace contextRef="#ctx0" brushRef="#br0" timeOffset="87939.663">23795 8295 957 0,'0'0'20'0,"0"0"4"0,0 0-24 0,0 6 0 0,0 9 0 0,0 0 0 15,0-6 65-15,0 2 8 0,-4 1 2 0,4 0 0 16,0 0-40-16,-3 2-8 0,3 10-2 0,0-12 0 16,0-1 9-16,0-2 2 0,0 3 0 0,0-6 0 15,0 0-26-15,0 5-10 0,3-5 8 0</inkml:trace>
  <inkml:trace contextRef="#ctx0" brushRef="#br0" timeOffset="88129.85">23678 7954 1314 0,'-3'9'37'0,"3"-9"8"15,0 0-36-15,0 0-9 0,0 0 0 0,0 0 0 0,0 0 53 0,0 0 9 0,0 0 2 16,0-6 0-16,3 3-52 0,1-2-12 0,0-1 0 0</inkml:trace>
  <inkml:trace contextRef="#ctx0" brushRef="#br0" timeOffset="88505.867">23989 7802 1094 0,'-4'11'46'15,"1"-2"-37"1,-1 6 98-16,-3 5 19 0,4-2 4 0,-1 0 1 15,1 8-51-15,3-8-11 0,-4 8-1 0,4-2-1 16,-3-4-21-16,3 4-4 0,0-6-1 0,-4 5 0 16,1 9-17-16,3-5-3 0,-4 8-1 0,1 0 0 15,3 4-20-15,0-10 8 0,0 3-8 0,0 4 0 16,0-10 0-16,3 1 0 0,-3 2 0 0,4-8-12 16,-1 2 12-16,-3 1 0 0,4-7 0 0,-1 1 0 15,1-3 0-15,-4-4 14 0,3 4-3 0,1-6-1 16,-4 0-10-16,3-6 0 0,-3-3 0 0,0 0 0 15,4 8-37-15,-4-8 0 0,0 0 0 0</inkml:trace>
  <inkml:trace contextRef="#ctx0" brushRef="#br0" timeOffset="88944.776">24031 7857 851 0,'-3'12'36'15,"-1"0"-36"1,4 0 64-16,0 8 5 0,4-2 2 0,-1-6 0 16,1 5-11-16,-1-2-3 0,1 9 0 0,-1-13 0 15,1 10 6-15,-1-3 1 0,1-1 0 0,-1 1 0 16,1 8 0-16,3-8 0 0,-3 3 0 0,3 2 0 16,-4-5-52-16,1-1-12 0,-1 10 0 0,1-10 0 15,3 10 54-15,-4-4 8 0,1-2 2 0,-1 2 0 0,1-5-64 16,-4-6-8-16,0-3-4 0,0 5-1 15,0 7 13-15,0-9 0 0,0 8 0 0,-4 4 0 0,1-7 0 16,3-5 0-16,-4 9 0 0,1-4 0 16,-1 1-44-16,4-6-5 0,-3 0-2 0,3 2 0 15,-4-2-10-15,4-12-3 0,0 0 0 0,0 0 0 16,0 0-153-16,0 0-31 0</inkml:trace>
  <inkml:trace contextRef="#ctx0" brushRef="#br0" timeOffset="89233.581">24289 8398 1094 0,'-7'27'23'0,"3"-10"5"15,1 10-28-15,-1-4 0 0,4 1 0 0,-3-3 0 16,3-4 108-16,0-2 16 0,0-6 3 0,0 0 1 16,0-9-103-16,0 0-25 0,0 0 0 0,0 0 0 15,0 0 0-15,0 0 0 0,0 0 0 0</inkml:trace>
  <inkml:trace contextRef="#ctx0" brushRef="#br0" timeOffset="89424.286">24282 8093 1094 0,'-11'6'23'0,"4"-1"5"0,7-5-28 0,-3 6 0 0,3 6 0 0,-4-6 0 16,4-6 0-16,0 0 0 0,0 0 0 0</inkml:trace>
  <inkml:trace contextRef="#ctx0" brushRef="#br0" timeOffset="90085.29">24455 8375 1448 0,'0'9'41'0,"0"2"9"0,3 1-40 15,1 0-10-15,-1 6 0 0,1-10 0 0,-1 10 68 0,1-6 12 0,3 5 3 16,-4-5 0-16,1 6-28 0,-1 2-6 0,1-2-1 0,-4 0 0 16,3 2-19-1,-3 4-4-15,4-4-1 0,-1 10 0 0,-3-16-24 0,0 7 0 0,0 0 8 0,0-1-8 16,0-2 0-16,0 0 0 0,-3 5 0 0,3-5 0 31,0 2 40-31,0-2 5 0,0-9 2 0,0 8 0 16,0-8-38-16,0 0-9 0,0-3 0 0,0 0 0 0,3 0 0 0,-3 2 0 0,0-2 0 0,0-6 0 15,0 0 0-15,0 0 0 0,0 0 0 0,0 0 0 16,0 0 8-16,0 0 0 0,0 0 0 0,4-6 0 16,-4-2 1-16,0-4 0 0,0 0 0 0,0-3 0 15,0-2-9-15,0 5-12 0,0-12 2 0,0 7 1 16,-4 2 1-16,4-8 0 0,0 2 0 0,-3-2 0 16,3-1 0-16,0-2 0 0,-4 2 0 0,4-5 0 15,0-4-25-15,-3 7-5 0,-1-9-1 0,4-1 0 16,-3 4 39-16,-1 0 0 0,4 2 0 0,-3 1 0 15,-1 2 0-15,4 7 0 0,-3 2 0 0,3 6 0 16,0-5 0-16,0 2 0 0,0 6 0 0,0 3 0 16,0 6 0-16,0 0 0 0,0 0 0 0,0 0 0 15,7 0 0-15,3 3 0 0,-3 0 0 0,4 3 0 16,-4-3 0-16,0 6 0 0,0-3 0 0,0 5 0 16,0-5 0-16,0 6 0 0,0-3 0 0,0 0 0 15,0 0 0-15,1 2 0 0,-5-5 0 0,4 6 0 16,-3-3 0-16,-1 3 0 0,1-4 0 0,-4 7 0 15,0-3 0-15,-4 0 0 0,1-7 0 0,-1 4 0 16,1 9 44-16,-4-6 16 0,3-1 3 0,-3-5 1 16,0 0-103-16,7-6-20 0,-4 9-4 0,-6-6-1 15,3-3 52-15,-4 0 12 0,1-3 0 0,-1 0 0 0,-3-6-23 0,3 6-1 16,1-8-1-16,-4 5 0 16,7-6-33-16,-4-3-6 0,4 3-2 0</inkml:trace>
  <inkml:trace contextRef="#ctx0" brushRef="#br0" timeOffset="90654.002">24677 8378 1337 0,'0'0'28'0,"3"6"6"0,1 0-34 0,-1-3 0 0,1 2 0 0,-1 4 0 16,5-3 58-16,-5 0 5 0,1-6 1 0,3 6 0 15,-4-6 0-15,4 6 0 0,0-6 0 0,0 0 0 16,0 0 0-16,4-6 0 0,-4 6 0 0,4-6 0 16,-1 0-52-16,1 0-12 0,-4-8 0 0,3 5 0 15,1 0 0-15,-4-3 0 0,0 0 0 0,0 1 0 16,0 5 0-16,-7 6 0 0,0 0 0 0,4 0 0 15,-4 0 0-15,7-3 0 0,-4 0 0 0,-3 3 0 16,4-6-12-16,-4 0-4 0,-4-3-2 0,4 9 0 16,0 0-12-16,0 0-2 0,-7-6-1 0,0 6 0 0,4-6 16 15,-4 1 3-15,-4-1 1 0,4 0 0 16,0 3-41-16,-4 3-8 0,4 0-2 0,0 3 0 0,-3 3 103 16,3-6 20-16,0 0 4 0,-1 6 1 0,1-1-52 15,4 1-12-15,-4 6 0 0,3-9 0 16,1 12 0-16,-1-6 0 0,1 2 0 0,3 1 0 0,0 3 0 0,0-3 0 0,3-1 0 0,-3 7 0 15,4-6 0-15,-1-6 0 0,1 5 0 16,-1 4 0-16,1-3 32 0,-1 0 3 0,1-1 1 16,3 4 0-16,-3-3-25 0,3 0-11 0,-4-7 10 0,4 13-10 15,0-12 12-15,0 3-4 0,0 0-8 0,0-1 12 16,4 10-12-16,-4-6 8 0,0-3-8 0,4-3 0 16,-4 2 9-16,0 1-9 0,0-9 8 0,3 6-8 15,-3 0 0-15,4-6 0 0,0 0 0 0,-1 6 0 16,1 0 12-16,-1-6-2 0,1 0-1 0,0-6 0 15,-1 6-58-15,1 0-12 0,-1 0-3 0,-3 0 0 16,4-6 0-16,0 0 0 0,-4 6 0 0,3-6 0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vingt-neuf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A48812-27EF-40BB-B2DA-30E8F064C4FA}"/>
                  </a:ext>
                </a:extLst>
              </p14:cNvPr>
              <p14:cNvContentPartPr/>
              <p14:nvPr/>
            </p14:nvContentPartPr>
            <p14:xfrm>
              <a:off x="861120" y="69480"/>
              <a:ext cx="8411400" cy="2508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A48812-27EF-40BB-B2DA-30E8F064C4F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1760" y="60120"/>
                <a:ext cx="8430120" cy="252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981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Comment </a:t>
            </a:r>
            <a:r>
              <a:rPr lang="en-US" dirty="0" err="1"/>
              <a:t>s’appelle</a:t>
            </a:r>
            <a:r>
              <a:rPr lang="en-US" dirty="0"/>
              <a:t> le </a:t>
            </a:r>
            <a:r>
              <a:rPr lang="en-US" dirty="0" err="1"/>
              <a:t>gouvernement</a:t>
            </a:r>
            <a:r>
              <a:rPr lang="en-US" dirty="0"/>
              <a:t> </a:t>
            </a:r>
            <a:r>
              <a:rPr lang="en-US" dirty="0" err="1"/>
              <a:t>français</a:t>
            </a:r>
            <a:r>
              <a:rPr lang="en-US" dirty="0"/>
              <a:t> au temps </a:t>
            </a:r>
            <a:r>
              <a:rPr lang="en-US" dirty="0" err="1"/>
              <a:t>quand</a:t>
            </a:r>
            <a:r>
              <a:rPr lang="en-US" dirty="0"/>
              <a:t>       Louis-Phillipe </a:t>
            </a:r>
            <a:r>
              <a:rPr lang="en-US" dirty="0" err="1"/>
              <a:t>était</a:t>
            </a:r>
            <a:r>
              <a:rPr lang="en-US" dirty="0"/>
              <a:t> le </a:t>
            </a:r>
            <a:r>
              <a:rPr lang="en-US" dirty="0" err="1"/>
              <a:t>roi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2CF8722-EF29-4E64-BBC5-F587D997AA5E}"/>
                  </a:ext>
                </a:extLst>
              </p14:cNvPr>
              <p14:cNvContentPartPr/>
              <p14:nvPr/>
            </p14:nvContentPartPr>
            <p14:xfrm>
              <a:off x="3796200" y="1802160"/>
              <a:ext cx="5218560" cy="1416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2CF8722-EF29-4E64-BBC5-F587D997AA5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86840" y="1792800"/>
                <a:ext cx="5237280" cy="143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804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vingt-neuf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A27EB-43CF-4142-AC02-E1C1B4D62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8F76A-D839-4977-AE56-75FAA0A52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will be an exam covering </a:t>
            </a:r>
            <a:r>
              <a:rPr lang="en-US" i="1" dirty="0"/>
              <a:t>Les Misérables, </a:t>
            </a:r>
            <a:r>
              <a:rPr lang="en-US" dirty="0"/>
              <a:t>and all other material which a student in French 3 should know, on Friday, January 31. </a:t>
            </a:r>
          </a:p>
        </p:txBody>
      </p:sp>
    </p:spTree>
    <p:extLst>
      <p:ext uri="{BB962C8B-B14F-4D97-AF65-F5344CB8AC3E}">
        <p14:creationId xmlns:p14="http://schemas.microsoft.com/office/powerpoint/2010/main" val="3456119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Misérables</a:t>
            </a:r>
            <a:br>
              <a:rPr lang="en-US" sz="2800" b="1" dirty="0"/>
            </a:br>
            <a:r>
              <a:rPr lang="en-US" sz="2800" b="1" dirty="0" err="1"/>
              <a:t>chapitre</a:t>
            </a:r>
            <a:r>
              <a:rPr lang="en-US" sz="2800" b="1"/>
              <a:t> 10</a:t>
            </a:r>
            <a:endParaRPr lang="en-US" sz="28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0974" y="1853513"/>
            <a:ext cx="5399902" cy="391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63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2106-2017-42FD-A6FC-035A13FC5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548BB-63AB-40DE-BB3A-86D403A21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308815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Billet de sortie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Selon</a:t>
            </a:r>
            <a:r>
              <a:rPr lang="en-US" dirty="0"/>
              <a:t> Marius, M. </a:t>
            </a:r>
            <a:r>
              <a:rPr lang="en-US" dirty="0" err="1"/>
              <a:t>Gillenormand</a:t>
            </a:r>
            <a:r>
              <a:rPr lang="en-US" dirty="0"/>
              <a:t> a </a:t>
            </a:r>
            <a:r>
              <a:rPr lang="en-US" dirty="0" err="1"/>
              <a:t>outragé</a:t>
            </a:r>
            <a:r>
              <a:rPr lang="en-US" dirty="0"/>
              <a:t> deux </a:t>
            </a:r>
            <a:r>
              <a:rPr lang="en-US" dirty="0" err="1"/>
              <a:t>personnes</a:t>
            </a:r>
            <a:r>
              <a:rPr lang="en-US" dirty="0"/>
              <a:t>. Qui </a:t>
            </a:r>
            <a:r>
              <a:rPr lang="en-US" dirty="0" err="1"/>
              <a:t>sont</a:t>
            </a:r>
            <a:r>
              <a:rPr lang="en-US" dirty="0"/>
              <a:t> les </a:t>
            </a:r>
            <a:r>
              <a:rPr lang="en-US" dirty="0" err="1"/>
              <a:t>personnes</a:t>
            </a:r>
            <a:r>
              <a:rPr lang="en-US" dirty="0"/>
              <a:t> et comment les a-t-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outragé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8986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33690</TotalTime>
  <Words>91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PowerPoint Presentation</vt:lpstr>
      <vt:lpstr>Les Misérables chapitre 10</vt:lpstr>
      <vt:lpstr>PowerPoint Presentation</vt:lpstr>
      <vt:lpstr> Billet de sortie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428</cp:revision>
  <dcterms:created xsi:type="dcterms:W3CDTF">2016-10-03T16:25:09Z</dcterms:created>
  <dcterms:modified xsi:type="dcterms:W3CDTF">2025-01-29T16:38:18Z</dcterms:modified>
</cp:coreProperties>
</file>