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02" r:id="rId2"/>
    <p:sldId id="357" r:id="rId3"/>
    <p:sldId id="331" r:id="rId4"/>
    <p:sldId id="399" r:id="rId5"/>
    <p:sldId id="351" r:id="rId6"/>
    <p:sldId id="403" r:id="rId7"/>
    <p:sldId id="393" r:id="rId8"/>
    <p:sldId id="35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30T15:41:16.27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10799 5000 649 0,'-4'6'13'0,"0"6"4"0,1-4-17 0,3 10 0 0,-4-6 0 0,4-6 0 16,-3 5 72-16,3 1 10 0,0-9 2 0,0 3 1 15,0 6-42-15,0-6-9 0,0 0-2 0,0 5 0 16,0-5 38-16,0 6 7 0,0-3 2 0,0 8 0 15,3 1-32-15,-3 0-7 0,4 8 0 0,-1-2-1 16,1 2-11-16,0-2-1 0,-1-1-1 0,1 9 0 16,3-14 0-16,-4 12 0 0,1-4 0 0,-1 0 0 15,1 4-3-15,-1-7-1 0,1 4 0 0,-1 2 0 16,1-2-22-16,-1 2 0 0,4-2 0 0,-3 2 0 16,-1-8 34-16,-3 2 2 0,4-5 1 0,0-7 0 15,-4 1-26-15,0-3-11 0,3 3 8 0,-3-6-8 0,0 0 11 16,4-6-3-16,-4 0-8 0,0 0 12 0,0-6 4 0,-4 6 1 0,1-6 0 15,3 0 0-15,-4-3-17 0,0 3 8 0,1 0-8 0,3-5 0 16,-4 5 0-16,-3 0 0 0,7-12 0 0,-3 6 0 16,-1 4 0-16,4-4 0 0,0 0 0 0,0 0 0 15,-3-2-8-15,-1 2 8 0,1-6-13 0,-1 6 5 16,1-14 8-16,-4 8 8 16,0 1-8-16,3-10 11 0,-3 10-22 15,3-13-4-15,1 4-1 0,3 2 0 16,-4-8 16-16,1 2 0 0,-1-14 0 0,1 6-9 0,3-3 9 0,0-3 0 0,3-3 0 15,-3 3 0-15,4 0 0 0,-1 0 0 0,4 2 10 0,-3-2-10 16,0 12 16-16,3-9-2 0,0 3-1 0,0-1 0 16,0 10-13-16,0-9 0 0,3 8 0 0,-3 1 0 15,0 8 0-15,1-2 0 0,2 5 0 0,-6 4 0 16,3 2 8-16,-4 0-8 0,4 6 11 0,-3 0-11 16,-1 0 0-16,1 1 0 0,3 5 0 0,-4-3-12 15,5 3 12-15,-1 3 0 0,0-3 0 0,0 5 0 16,3 1-14-16,1 0 3 0,-1 0 1 0,5 6 0 15,-1-6 0-15,0 0 0 0,0-1 0 0,0 1 0 16,4 0-26-16,-1 9-6 0,1-9-1 0,0 0 0 16,-4 0 53-16,0 5 10 0,-4-5 3 0,4 6 0 15,-3 3-23-15,0-4 0 0,-1 1 0 0,1 6 0 16,-4-4-20-16,0 10 2 0,-4-6 0 0,-3-1 0 16,-3 4 2-16,-1-3 0 0,-3 5 0 0,0-2 0 15,-3 2 16-15,3-8 0 0,-4 2 0 0,0 7 0 16,-3-12 8-16,0 8 4 0,0-2 2 0,-4 0 0 15,1-4-14-15,3 4 0 0,0-6 0 0,-4-1 0 16,4 1 0-16,0-6 0 0,0 0 0 0,0-3 0 16,3-3 16-16,-3 0 0 0,3-6 0 0,4 0 0 0,0 3-26 0,0-9-5 15,4 7-1-15,-1-7 0 0,1 6 8 0,3-9 8 16,-4 3-13-16</inkml:trace>
  <inkml:trace contextRef="#ctx0" brushRef="#br0" timeOffset="682.383">11395 5506 1078 0,'-18'-6'22'0,"15"6"6"0,-5 0-28 16,1 0 0-16,4 0 0 0,-8-6 0 15,8 6 63-15,-4 0 6 0,0 0 2 0,7 0 0 0,0 0-1 0,0 0 0 0,-4-6 0 0,4 6 0 16,0 0-32-16,0 0-6 0,-7 0-2 0,7 0 0 16,-3 6-22-16,-4-6-8 0,-1 12 0 0,1-7 9 15,0 4-9-15,0 0 0 0,0 6 0 0,0-3 0 16,0-1 0 0,0 4 0-16,4 3 0 0,-4-1 0 15,-1 1 0-15,5-3 0 0,-4 2 0 0,3 1 0 0,1 0 0 0,-1-10 0 16,4 1 0-16,0 0 0 0,0-9-9 0,0 0 9 0,0 6 0 15,0-6 0-15,0 0-8 0,0 0 8 0,7 6 0 0,0 0 0 16,-7-6 0-16,7-6 0 0,4 6 0 0,-4-12 0 16,4 12 0-16,-4 0 0 0,0 0 9 0,3-6-9 15,-3-9 9-15,0-14-9 0,4-3 10 0,-4 2-10 16,4 24 20-16,-11 6-1 0,7 6-1 0,0 0 0 16,-7-6-18-16,0 0-14 0,7-12 2 0,0-8 1 15,0 8 11-15,-4-6 0 0,1 7 0 0,0-4 0 16,-4 6-16-16,0 3-2 0,0-3 0 15,0 9 0-15,-4-5-14 0,0 5-2 16,1-6-1-16,-1 12 0 0,1-6 19 0,3 11 3 0,0-5 1 0,0 6 0 16,0 3 12-16,0 2-12 0,0-5 12 0,3 6-12 15,-3-4 12-15,0 4 0 0,4 3 12 0,-4-4-12 16,0 1 16-16,3 0-3 0,1-7-1 0,0 4 0 16,-1-3-12-16,1 0 0 0,-1-7 0 0,1 1 0 15,-4-6 0-15,0 0 0 0,0 0 0 0,10 0 0 16,1 0 0-16,-1-6 0 0,1 1 0 0</inkml:trace>
  <inkml:trace contextRef="#ctx0" brushRef="#br0" timeOffset="1284.529">12019 5270 862 0,'-10'-11'24'0,"10"11"6"0,-4-6-30 15,-3 0 0-15,3 0 0 16,-3 0 0-16,0 0 94 0,0 6 13 0,0-6 2 0,7 6 1 15,-7 0-17-15,0 6-3 0,0-6-1 0,0 12 0 0,0-6-53 0,0 6-10 16,0 2-2-16,0 4-1 0,0 0-23 0,-4-1 8 16,4-2-8-16,0 8 0 0,0-5 13 0,3-3-1 15,-3 2-1-15,4 1 0 0,-1-6 11 0,1-6 2 16,-1 3 1-16,4-9 0 0,0 0-5 0,-3 8-2 16,-1 7 0-16,1-3 0 15,-1 5-3-15,4-11-1 0,0-3 0 0,0-3 0 16,0 0-1-16,0 0 0 0,0 0 0 0,0 0 0 15,0 0-4-15,0 0-1 0,7 0 0 0,0-3 0 16,0 3-8-16,0 3 0 0,0-3 0 0,-7 0 0 16,7 0 0-16,4 0 0 0,-4-3 0 0,4 3 0 15,-4 3 0-15,0 3 0 0,0 3 0 0,-4 0 0 16,4 3 0-16,1-7-12 0,-8-5 2 0,7 6 1 0,-4 6 9 16,4 0 12-16,-3 8-2 0,-1-2-1 15,-3-6-58-15,4-3-12 0,-1-1-3 0,1 1 0 0,-4-3 52 0,3 0 12 0,-3 0 0 16,0-6 0-16,0 0 0 0,0-12 0 15,0-8 0-15,0 14 0 0,-7 9 25 0,4 8 8 0,-1 13 2 16,-3-1 0-16,0-8-25 0,0 3-10 0,0-12 8 16,0-6-8-16,0 0 0 0,-4 0 0 0,1-6 0 0,-1 0 0 15,1 0 0-15,-5-3 0 0,5 6-14 0,-8-3 5 16,8 3-18-16,-1-2-3 16,-3-1-1-16,0 0 0 0,0 0-36 0,3-6-7 0,-3 6-2 15,3-8-616-15</inkml:trace>
  <inkml:trace contextRef="#ctx0" brushRef="#br0" timeOffset="2090.737">13398 5338 860 0,'0'0'19'0,"0"0"4"0,0 0 1 0,0 0 0 0,4 6-24 0,-4-6 0 0,0 0 0 0,0 0 0 16,4-9 112-16,-4 0 17 0,0 3 4 0,0 6 1 15,0-5-22-15,-8-1-4 0,5 0 0 0,-8 6-1 16,4 6-35-16,-3 5-6 0,-4-11-2 0,0 0 0 16,-4 0-51-16,0 6-13 0,1-6 0 0,-5 6 0 15,1-3 0-15,-3 3 0 0,2 0 0 0,-6 6 0 16,3-1 0-16,-3 1 0 0,4 0 0 0,2 3 0 16,1 2 0-16,4 1 0 0,3-3 0 0,-1 2 0 15,5 1-13-15,3-6-6 0,-4 5-1 0,8-2 0 16,-1 3 20-16,4-1-12 0,-3-5 12 0,3 9-10 15,0-10 10-15,3 1 0 0,1-6-9 0,-1 9 9 16,1-7 0-16,3-5 0 0,-4 3 0 0,1 0 0 0,3 0 0 16,0-6 0-16,0 0 0 0,0 0 0 15,0 18 10-15,4-12-10 0,-1-6 12 0,1 0-12 16,-1-6 12-16,5-12-12 0,-5 6 12 0,8-14-12 16,-4-4 10-16,0-14-10 0,0-3 8 0,0 0-8 0,0 6 12 0,-3-3-2 15,-1-3-1-15,5-9 0 0,-1 6-9 0,-4 6 0 16,-3 0 0-16,-3 3-11 0,3 3 11 0,-7 2 0 15,3 4 0-15,-3-6 0 0,0 8 0 0,-3-2 0 16,-1-3 0-16,-3 2-8 0,0-2 8 0,0 3 0 16,0 2 0-16,-3 7 0 0,3-4 0 0,-4 10-10 15,4-1 10-15,-4 9-10 0,1-2 10 0,3 5-10 16,0-6 10-16,-4 12-10 0,4-9 10 0,3 9-13 0,1 9 5 16,-1-3 8-16,1 0-19 0,3 5 4 15,0 4 1-15,0 9 0 0,3-1 6 0,1 7 8 0,-1 2-13 16,1-6 5-16,-1 4 8 0,5-1 0 0,-5 3 0 0,4 1-8 15,0 8 8 1,4-3 0-16,-4 0 8 0,0 4-8 0,0 2 0 0,4 12 9 0,-1-1-9 0,1-2 0 16,-4-3 11-16,0 0-11 0,-4 0 10 0,4-9-10 15,-7-2 12-15,0-1-4 0,0-3-8 0,0 3 12 16,0-8-4-16,-3 2-8 0,-1-8 11 16,1 2-11-16,-1-8 9 0,1-7-9 0,-4-5 0 0,3 3 9 15,1-3-9-15,-1 6 8 0,4 0-8 16,-3-1 8-16,3 1-8 0,-4-6-9 0,4 0 9 0,0 3-13 15,0-9-10-15,0 0-1 0,0 0-1 0,0 0 0 16,11 0-72-16,-1 0-15 0,1-6-2 16</inkml:trace>
  <inkml:trace contextRef="#ctx0" brushRef="#br0" timeOffset="2636.327">13353 5550 718 0,'0'0'30'0,"0"0"-30"15,0 0 94-15,-4 11 13 0,4-5 2 0,0 0 1 16,0 6 6-16,0 3 0 0,0-4 1 0,4 1 0 15,-1 0-62-15,1-3-13 0,-4 0-2 0,3-1-1 16,1 4-11-16,3 0-3 0,0 6 0 0,0-7 0 16,0-2 9-16,0-3 2 0,0 6 0 0,0-12 0 15,0 0-8-15,0 0-2 0,4-12 0 0,-4 12 0 16,3-12-26-16,-2 6 8 0,2-2-8 0,1-10 0 16,-1 12 0-16,-3-12 0 0,-3 7 0 0,3-4 0 15,-4 3 24-15,1 6 0 0,0-5 0 0,-1 5 0 16,-3-3-24-16,0 0-11 0,-3 6 1 0,-1-3 0 15,0 0-10-15,1 0-3 0,-4 1 0 0,0 5 0 16,-4-6 9-16,-3 6 2 0,0 0 0 0,0 0 0 16,-4 6 12-16,4-6-9 0,0 0 9 0,-4 0-8 15,4 5 8-15,4-5 0 0,-4 6-9 0,3 0 9 16,4-6 0-16,0 6-11 0,7-6 11 0,-4 6-8 16,1 0-2-16,3 3 0 0,0 2 0 0,0-5 0 15,0 6 1-15,0 3 0 0,3-1 0 0,1 1 0 16,3-3-3-16,4-6-1 0,-1 0 0 0,4 3 0 15,0 2 13-15,0 1 0 0,-3 6 0 0,-4-7 0 16,4 7 0-16,-1 3 0 0,1-4 0 0,-1-5 0 0,1-6 0 0,0 0-11 16,-4 0 11-16,3 8-10 15,1-8-13-15,-4 6-2 0,0-6-1 0,4 0 0 16,-1-6-40-16,1 9-8 0,-1 2-2 0,1 1-566 0</inkml:trace>
  <inkml:trace contextRef="#ctx0" brushRef="#br0" timeOffset="3727.772">14295 4950 851 0,'0'0'36'0,"0"0"-36"15,0 0 100-15,0 0 14 0,0 0 2 0,0 0 1 16,0 0-33-16,0 0-8 0,0 0 0 0,0 0-1 16,0 0-39-16,0 0-7 0,0 0-1 0,0 0-1 15,0 0-10-15,0 0-1 0,0 0-1 0,0 0 0 16,-4 6-4-16,1 0-1 0,3 3 0 0,3-4 0 16,1 13-10-1,-4-6 10-15,3 0-10 0,1 2 10 0,3 4 3 0,-4 5 1 0,1 4 0 0,-1 8 0 16,1-8 1-16,-1 8 0 0,-3 3 0 0,4 0 0 15,-4-2-3-15,0 2 0 0,0-3 0 0,3 9 0 16,-3-8 0-16,0 2 0 0,-3 0 0 0,3 3 0 16,-4-3-2-16,4-2-1 0,-3-4 0 0,-1-3 0 15,4 4-1-15,0-13 0 0,-3 4 0 0,3-7 0 16,0-5-8-16,0 3 10 0,0-3-10 0,0-1 10 16,0-11 3-16,0 0 1 0,0 0 0 0,0 0 0 15,7 0-26-15,0 6-4 0,0-6-2 0,0 0 0 16,0-6 45-16,4 6 9 0,-1-5 1 0,1-4 1 15,-4 0-30-15,3-6-8 0,1 3 0 0,0-5 0 16,-1-1 0-16,-3 3 0 0,0 4 0 0,-3-7 0 16,-1 0 0-16,1 10 0 0,-1-4-8 0,-3 0 8 15,4 0-10-15,-4 3 10 0,3 1-12 0,1-1 12 16,-4 3-8-16,0 0 8 0,0 0 0 0,0 6 0 0,3 0-8 16,-3-6 8-16,0 0 0 0,0 6 0 0,0 0 0 0,0 0 0 15,0 0 0-15,0 0 0 0,0 0-9 0,0 0 9 16,4 0 0-16,-4 0-9 0,0 0 1 15,0 0 0-15,4 0 0 0,6 6 0 16,-6 6-4-16,-1 3-1 0,4-1 0 0,-3 7 0 0,3 3 21 0,-4 2 4 16,4 3 0-16,-3-8 1 0,-1 3-5 0,1-13-8 0,0 1 11 15,-1-6-11-15,1-3 10 0,-4-3-10 0,3-9 8 0,1 18-8 16,-1 3 0-16,1-6 0 0,-1-12 8 0,1 6-8 16,-1 17 0-16,4 1 10 0,-3-12-10 0,3 0 10 15,0-6-10-15,4-12 8 0,-1-6-8 0,1 7 8 16,-1 16-8-16,1-5 0 0,3 0 0 0,-3 0 8 15,-1-5-34-15,1-7-7 16,-1-3-2-16,1 3 0 0,-4-5 59 0,4-4 11 0,-1 3 2 0,-3 1 1 16,0-13-23-16,-3 10-5 0,-1-4-1 0,1-8 0 15,-1 8-1-15,-3-5-8 0,0 3 12 0,0-7-4 0,0-2-8 16,0-3 0-16,-3-3 0 0,-1-4 0 0,1 1 0 16,-4 0 8-16,3 3-8 0,-3 3 0 15,0-3 0-15,-4 8 0 0,4 1 0 0,-3 3 0 16,-1 2 0-16,1 4-20 0,3-1 3 0,0 1 1 0,-4 8-5 0,4 3-1 15,3 0 0-15,4 12 0 16,-3 6-8-16,-1-6-2 0,4 6 0 0,0 0 0 16,0-6-33-16,4 6-7 0,-4 0-2 0</inkml:trace>
  <inkml:trace contextRef="#ctx0" brushRef="#br0" timeOffset="4135.278">15113 5544 1310 0,'-4'12'27'0,"-3"-1"7"0,4-5-34 0,-1 3 0 0,1 0 0 0,-1 6 0 16,1-4 66-16,-1 7 6 0,1-6 2 0,-4 2 0 15,7 4-42-15,-4 6-9 0,4-10-2 0,0 10 0 16,0-12-13-16,0-1-8 0,0-2 8 0,0-3-8 15,0 6 0-15,0 0 9 0,0-1-9 0,4-5 0 16,-4-6-9-16,0 0-9 0,0-12-2 0,-4 1 0 16,1-7-102-16,3-3-21 0</inkml:trace>
  <inkml:trace contextRef="#ctx0" brushRef="#br0" timeOffset="4280.373">14975 5123 1314 0,'0'0'37'0,"0"0"8"0,0 0-36 0,0 0-9 0,0 0 0 0,0 0 0 16,0 0 8-16,0 0-8 0,0 0 12 0,0 0-4 16,0 0 15-16,0 0 2 0,4-5 1 0</inkml:trace>
  <inkml:trace contextRef="#ctx0" brushRef="#br0" timeOffset="4658.557">15381 4865 1094 0,'0'0'23'0,"0"0"5"15,0 6-28-15,0 5 0 0,4 1 0 0,-4 0 0 16,-4 3 75-16,4 2 9 0,0 1 3 0,-3-3 0 16,-1 8-25-16,4 1-5 0,0 2-1 0,-3 3 0 15,3 4-5-15,0 2-2 0,-4 3 0 0,4-2 0 0,-4 8-49 16,1-6 0-16,-1 0-12 0,1 3 3 0,-1-8 9 0,1-4 12 15,3-3-2-15,-4 4-1 0,1-4-9 16,3 4 0-16,-4-1 0 0,1 3 0 0,-1-8 0 16,4 8 0-16,-3-2 0 0,-1-4 0 0,4 4 0 15,0-10 0-15,0 10 0 0,0-7 0 16,0 4 0-16,0 2 0 0,4-3 0 0,-4 4 0 0,0-13 0 0,0-5 0 16,3 3 0-16,-3-3 0 15,0-12-154-15,0 0-30 0,0 0-5 0</inkml:trace>
  <inkml:trace contextRef="#ctx0" brushRef="#br0" timeOffset="5050.204">15646 5035 836 0,'0'0'24'0,"-4"9"4"16,1-3-28-16,3 6 0 0,-4-6 0 0,1 11 0 0,-1-2 108 0,1 3 16 0,-1-1 4 0,0 1 0 31,4 8-52-31,-7-2-9 0,4 2-3 0,-1-2 0 16,4 5 0-16,-3-2 0 0,3 5 0 0,0 3 0 15,3-11-51-15,-3 8-13 0,0-2 0 0,4 2 0 16,-4-6 0-16,3 10 0 0,1-13 0 0,-1 9 0 16,1 1 0-16,-4 2 0 0,0-3 0 0,4 4 0 0,-4-16 54 0,0 4 8 15,0-1 2-15,0-5 0 0,0 3-52 0,0 2-12 16,-4 1 0-16,4-4 0 0,-4 4 0 0,4-13 0 0,-3-2 0 16,3 3 0-1,-4-12-48-15,4 6-13 0,0-6-3 0,0 0 0 0,0-6-102 16,0-6-21-16</inkml:trace>
  <inkml:trace contextRef="#ctx0" brushRef="#br0" timeOffset="6099.269">16972 5050 816 0,'0'0'16'0,"0"0"6"0,-3 6-22 0,-1 0 0 0,1 0 0 0,3-1 0 15,-4 7 31-15,0-6 1 0,1 0 1 0,3 3 0 16,0-9 19-16,0 0 3 0,0 0 1 0,-4 6 0 16,4 11 0-16,4-5 1 0,-4-3 0 0,3 9 0 15,1-7-14-15,-4-11-3 0,4 12-1 0,3-6 0 16,-4 12 5-16,4 8 0 0,-3 3 1 0,3-2 0 16,0 2-10-16,-4-2-3 0,4 8 0 0,-3-3 0 15,3-2-12-15,-3-4-4 0,3 9 0 0,-4-2 0 16,-3-4 3-16,4 9 0 0,-4-5 0 0,0 2 0 15,0-3 9-15,0 4 1 0,-7-4 1 0,3 3 0 16,1-14-2-16,-1-3 0 0,0-7 0 0,1 1 0 16,-1-6-12-16,1 0-2 0,-1 0-1 0,-3-3 0 0,4 0 2 0,-4-3 0 15,3-3 0-15,-3 3 0 0,4 0 1 0,-4-3 0 16,7 3 0-16,-8-6 0 0,1 0-16 0,4-12 0 0,-4-2 0 16,0 2 0-16,0 0 0 0,0 7 0 15,0-10 0-15,-4 3 0 0,4 7-8 0,0-13 8 16,-4 4-12-16,4-4 12 0,-3 1-11 0,3 2 11 0,0-3-10 15,0 1 10-15,0 2-17 0,-1-2 2 0,5-4 1 16,-1-2 0-16,1 3 14 16,-1-10-9-16,4-2 9 0,0-6-8 0,0 3 8 15,4-3-8-15,3-3 8 0,-4 3-8 0,5-6 0 0,2 5 0 0,1-2 0 0,-4 9 0 16,0 0-16-16,0-3-2 16,0 8-1-16,3 1 0 0,-2-3 27 0,2 3 0 0,1-4 0 0,-1 7 0 15,4 2 0-15,0 4 17 0,1 2-2 0,-5 10-1 16,4-1-14-16,0-3 0 0,-3 9-9 0,3 0 9 15,-3 0 0-15,3 1 0 0,-4-7-8 0,5 12 8 16,-1 0 0-16,0 12 8 0,0 2 0 0,0 4-8 16,0-12 9-16,-3 0-9 0,3 0 0 0,-4-1 9 15,4 7-9-15,-3 15 10 0,3-4-10 0,0 7 10 16,0-4-10-16,0-2 8 0,4-10-8 0,-4 10 8 16,0-1-8-16,-3-2 0 0,0 2 0 0,-1 1-11 15,-3 2-10-15,-3-2-3 0,-4-6 0 0,0 8 0 16,-4-3-31-16,-3 4-6 0,0 8-2 0,-4-8 0 15,-6 2-1-15,-1 3 0 0,-3-2 0 0,0-4 0 16,-4-2 29-16,-3 2 6 0,3-8 1 0,-3 5 0 16,-4-11 20-16,4 0 8 0,0-3 0 0</inkml:trace>
  <inkml:trace contextRef="#ctx0" brushRef="#br0" timeOffset="6958.071">15762 6020 866 0,'-7'18'18'0,"-4"-1"4"0,4 1-22 16,-3-9 0-16,-1 3 0 0,4 11 0 0,-3-5 93 0,3-1 15 0,-1 10 2 0,-2 5 1 16,3-2-45-16,-4-4-9 0,1 3-1 0,-1 1-1 15,1-4-18 1,-1 4-3-16,0-7-1 0,1 4 0 0,-1-7-24 0,1 4-9 0,3-7 0 0,-4-5 9 31,0-3-41-31,4 3-8 0,0-1-1 0</inkml:trace>
  <inkml:trace contextRef="#ctx0" brushRef="#br0" timeOffset="7841.382">17406 5606 785 0,'0'0'16'0,"0"0"5"0,0 0-21 0,0 0 0 0,0-9 0 0,0 9 0 16,0 0 66-16,0 0 9 0,0 0 1 0,0 0 1 16,-7 3-7-16,0-3-2 0,7 0 0 0,-11 6 0 15,4-1-54-15,0 1-14 0,0 0 0 0,-3 6 0 16,3-3 54-16,-4 0 8 0,0-1 2 0,1 4 0 16,-4-6-52-16,3-6-12 0,1 0 0 0,-5 0 0 15,8 6 41-15,-7-6 6 0,7 12 1 0,0-3 0 16,0-4-28-16,0 4-6 0,0 0-1 0,3-3 0 15,1 6-13-15,-1-6 0 0,1-1 0 0,3 7 0 16,0-3 0-16,-4 3 0 0,4-6 0 0,4 0 0 16,-1-6 0-16,1 5 0 0,-1-5 0 0,4 6 0 15,4-6 0-15,-4 0 0 0,4 0 0 0,3-6 0 16,0 6 0-16,0 0 8 0,0-5-8 0,4-1 0 16,-4 0 0-16,0-9 0 0,0 3 0 0,0 1 0 15,-3 5 0-15,3-6 0 0,-3 6 0 0,-4-3 0 16,0 6 13-16,0 3-3 0,0 3-1 0,-7-3 0 0,0 0-9 0,0 0 0 15,0 0 0-15,0 0 0 0,0 0 0 0,0 0 0 0,0 0 0 16,0 0 0-16,0 0 11 0,0 0 0 0,-7 0 0 0,7 0 0 16,-7 0 1-16,0 0 0 0,7 0 0 0,-7 3 0 15,-1 3-36 1,5 6-6-16,-4 0-2 0,3-7 0 0,4 7 55 0,-3-3 10 0,3 3 3 0,0 0 0 16,0-7-21-16,0 1-4 15,0-6-1-15,3 6 0 0,1 0 0 0,-1-6 0 0,1 9 0 16,3-3 0-16,-7-6-2 0,7 0 0 0,-3-3 0 15,3 0 0-15,0-6 1 0,-4 3 0 0,4 0 0 0,0-5 0 16,0 5-119-16,4-6-24 0,0-3-5 0</inkml:trace>
  <inkml:trace contextRef="#ctx0" brushRef="#br0" timeOffset="8399.291">17844 5488 775 0,'0'0'32'16,"0"0"-32"-16,0 0 125 0,0 0 19 0,0 0 3 0,0 0 1 15,-15 0-18-15,15 0-3 0,0 0-1 0,-14 6 0 16,14-6-62-16,-17 0-13 0,17 0-3 0,-18 6 0 16,18-6-25-16,-11 6-6 0,11-6-1 0,-14 5 0 15,4 4-16-15,-1-3 0 0,4 3 0 0,-4 0 0 16,11-9 0-16,-7 12 0 0,0-7 0 0,4 7-9 16,-1-6 9-16,1 3 0 0,-1 3-9 0,-3-1 9 15,4 1 0-15,3 0-11 0,-4 0 11 0,4-3-8 16,0-9-4-16,4 5 0 0,-4-5 0 0,0 0 0 15,0 0-21-15,0 6-5 0,0-6-1 0,0 0 0 16,0 0 39-16,3 6 0 0,-3-6 0 0,4 6 0 16,3-6 0-16,-4 0 0 0,1 0 0 0,-1-6 0 15,4 6 0-15,-3 0 0 0,3 0 0 0,0 6 0 16,0-6 0-16,4 6 0 0,-4-6 0 0,3 12 0 16,-3-12 0-16,4 9 0 0,3-4 0 0,-3 1 0 15,-1 6 0-15,-3-6 0 0,0 6 0 0,-3-6 0 16,-1 5 0-16,1 1 0 0,-4 3 0 0,0 2 0 15,0-5-16-15,0 9 4 0,-4-4 0 0,1 7 1 16,-1-12 3-16,-3-1 0 0,0 4 0 0,0 3 0 16,-3-6 8-16,3-1-12 0,-4 10 12 0,0-9-12 15,1-1 12-15,-1-5 0 0,1-6 0 0,-4 9 0 16,3-9-33-16,0 0-5 0,-3-9-1 0,0 9 0 16,4-12-107-16,-1-5-22 0</inkml:trace>
  <inkml:trace contextRef="#ctx0" brushRef="#br0" timeOffset="9188.756">19219 5585 1337 0,'-10'0'28'0,"-1"0"6"16,1 3-34-16,-1 0 0 0,0 3 0 0,1-3 0 16,-1-6 95-16,-3-3 12 0,4-3 2 0,-5 6 1 15,5-3-27-15,-1 0-6 0,-3 0-1 0,4 1 0 16,-5-7-56-16,5 6-11 0,-4 0-9 0,3 0 12 16,1 3 21-16,-1 0 5 0,0 0 1 0,1 3 0 0,3 0-39 0,0 0-18 0,-4 3 2 0,4 3 0 15,0 0-1-15,-4 6 0 16,1 5 0-16,-1-5 0 0,1 3 0 0,3 8 0 0,0-11 0 0,0 9 0 15,-4-4 17 1,4 1-8-16,0 0 8 0,3-1 0 0,1 4 0 16,-1 2 0-16,1-8 0 0,-1 9 0 0,8-1 0 15,-4-5 0-15,3 2 0 0,1-8 0 16,-1 6 12-16,1-12-1 0,3-6 0 0,4 0 0 0,-1-6 5 0,4 0 2 0,0-6 0 16,0-5 0-16,4-1-29 0,0-3-5 0,-1-2-2 15,4-10 0-15,-3 4 41 0,3-3 8 0,0-4 1 0,1 4 1 16,-5-9-21-16,1 9-12 0,0-13 12 0,-1 4-12 15,-3 3 0-15,0-6 0 0,1 3 0 0,-5-3 0 16,-3 6 13-16,0-4-4 0,0 4-1 0,-7-6 0 16,4 0-8-16,-4 3 0 0,0 3 0 0,-4-6 0 15,1 8 0-15,-4 1 0 0,3 3 0 0,-3-7 0 16,4 10 0-16,-4 3 0 0,3 2 0 0,4 0 0 16,-4 10-11-16,4 8 3 15,0-6 0-15,0 12 0 0,0 0-3 0,0 12 0 0,0 3 0 0,0 2 0 16,4 1-9-16,-4 0-3 0,0-7 0 0,0 16 0 15,4-4 14-15,-1 4 9 0,-3 8-12 0,4 9 12 16,-1-6-8-16,4 3 8 0,-3 9 0 0,3 0 0 16,0 0-8-16,-4 6 8 0,4-6 0 0,0 6 0 15,-3 3 0-15,3-3 0 0,0 0 0 0,-3-6 0 16,3-6 0-16,-4 0 0 0,1-9 0 0,-4 0 0 16,3 4 0-16,-3-7 0 0,0 3 0 0,0-8 0 15,-3-4 0-15,3 1 8 0,-4-4-8 0,1-8 0 16,3 0 0-16,0-6 8 0,0-6-8 0,0 0 0 15,0 0-48-15,0 0-13 0,7-6-3 0</inkml:trace>
  <inkml:trace contextRef="#ctx0" brushRef="#br0" timeOffset="9495.839">19456 4950 1132 0,'0'21'24'0,"0"-10"4"16,3 1-28-16,1 0 0 0,-1-6 0 0,1 8 0 15,-1 4 49-15,4 0 4 0,-3-1 1 0,3 4 0 16,0-3 41-16,4 5 8 0,-4-5 1 0,0 8 1 16,3-2-55-16,-3 8-11 0,4-3-3 0,-4-2 0 15,0-4-24-15,-3 1-12 0,3-4 10 0</inkml:trace>
  <inkml:trace contextRef="#ctx0" brushRef="#br0" timeOffset="10318.194">20038 5062 1325 0,'0'17'37'0,"-4"4"9"0,4 2-37 16,-3 4-9-16,3 2 0 0,0 1 0 15,0 8 80-15,-4-9 15 0,4 4 2 0,0 5 1 16,0-3-57-16,-3 3-11 0,3 1-2 0,0-4-1 15,-4-3 8-15,1 3 1 0,-4-8 1 0,3 2 0 16,-3 4-19-16,3-4-4 0,4 3-1 0,-3 4 0 0,-1-16-13 0,1 4 11 16,-1-7-11-16,4 1 10 0,0-9-10 0,-3 0 0 15,3 0 9-15,0-9-9 0,0 0 16 0,-4 5 0 0,4-5-1 16,0 0 0-16,0 0 22 0,-3-5 5 0,-1-10 1 16,4 3 0-16,0-6-26 0,-3 1-5 0,3-10 0 15,3 4-1-15,-3-4-19 0,0 4-4 0,4-1-1 16,-4-8 0-16,3 8-11 0,4-8-3 15,-3-3 0-15,3 2 0 0,0-5 3 0,0-3 1 16,-3 3 0-16,6-9 0 0,1 3 11 16,-1-6 3-16,4 0 0 0,-3-3 0 0,0 9 9 0,-1 0-10 0,-3 0 10 0,0 8-10 15,0-2 10-15,0 6-8 0,0 2 8 0,-3 7-8 16,3 2 8-16,-7 10 9 0,4 11-1 0,-4-6-8 16,3 6 16-16,-3-6-4 0,4 0-1 0,-4 6 0 15,0 0-11-15,0 0 0 0,3 12 0 0,1-1 0 16,-1 7 0-16,4 3 0 0,0 2-12 0,4 4 12 15,-1-4 0-15,1 7 0 0,3 2 0 0,0 6 0 16,-3-3-9-16,3 4 9 0,0-1 0 0,-3 3 0 16,3 3 0-16,-4-6 0 0,4 9 0 0,-6-9 0 15,-1 1 0-15,-4 2 0 0,1-3 0 0,-4-3 0 16,0 4 0-16,0-10 0 0,0 3 0 0,-4 4-10 16,4-10-3-16,-3-2-1 0,-1-7 0 0,1 4 0 15,-1-9-6-15,-3-1 0 0,3 1-1 0,1-3 0 16,-1-3-15-16,4-6-4 0,-3-6 0 0,-4-3 0 15,3 0-140-15,1 0-28 0,-1-8-5 0</inkml:trace>
  <inkml:trace contextRef="#ctx0" brushRef="#br0" timeOffset="10579.25">19932 5556 1094 0,'0'0'46'0,"0"0"-37"15,3 5 44-15,1 1 9 0,3-6 2 0,-3 6 0 16,3-6-18-16,0 0-3 0,0 6-1 0,3-6 0 16,1 0 2-16,3 0 0 0,0 0 0 0,4 0 0 15,-1 0-2-15,1-6 0 0,3 6 0 0,-3-6 0 16,7 6-54-16,-4-6-10 0,3-5-2 0,1 5-1 15,-7-6-52-15,3 6-11 0,0-3-1 0</inkml:trace>
  <inkml:trace contextRef="#ctx0" brushRef="#br0" timeOffset="11052.984">20553 5573 1181 0,'0'0'50'0,"0"0"-40"15,0 0 37-15,0 0 7 16,0 0 2-16,0 0 0 0,0 0-26 0,-11 6-5 0,8-3-1 0,-4 3 0 16,3 6-16-16,4-1-8 0,-3 1 0 0,-1 0 8 15,4 0 4-15,0-1 1 0,-3 4 0 0,3-3 0 16,0 0-1-16,-4-1 0 0,4-2 0 0,0 3 0 15,0-6 7-15,0-6 1 0,0 0 0 0,0 0 0 16,0 0 41-16,0 0 9 16,0-6 2-16,0 6 0 0,0-9-25 0,0 9-5 0,-4-6-1 0,1-2 0 15,-1-1-26-15,1-9-6 0,-1 0-1 0,4 1 0 16,-3-4-8-16,3 4 0 0,3-4 0 0,-3 3 0 16,4 7 0-16,-1-7 0 0,1 9 0 0,-1 0 0 15,1 0-13-15,0 4 5 0,-1 5 8 0,-3 0-13 16,0 0 2-16,7 0 1 0,-3 0 0 0,3 11 0 15,3-8-2-15,-3 6 0 0,4 0 0 0,0 3 0 16,-4-1 12-16,3 1-8 0,1-3 8 0,-4 9-8 16,3-1 8-16,1 1 0 0,0 0 0 0,-1 2 0 15,1-8 0-15,-1 6 0 0,-3-10 0 0,0 4 0 16,0 0 0-16,1 0 0 0,-1-1 0 0,-4-5 0 16,1 3 19-16,-1-3-1 0,1 6 0 0,-4-12 0 15,0 0-18-15,0 0-19 0,0 0 4 0,0 0 1 16,0 0-29-16,3 0-5 0,4-6-2 0</inkml:trace>
  <inkml:trace contextRef="#ctx0" brushRef="#br0" timeOffset="11715.234">21124 5567 725 0,'-7'6'31'16,"-3"0"-31"-1,-1-3 36-15,1 3 0 0,-1-3 1 0,-3 6 0 16,0-3 70-16,3-1 13 0,-3 1 4 0,0 0 0 16,0 0-60-16,3-6-11 0,4 0-2 0,-3 0-1 15,-1 0 5-15,0 6 1 0,1-6 0 0,3 6 0 16,-4-6-28-16,4 3-4 0,0-3-2 0,0 0 0 15,4 0-9-15,3 0-1 0,-4 6-1 0,0-3 0 0,1 5-11 16,-1 4-16-16,4 0 4 0,0 0 1 16,0-12 11-16,0 0 0 0,0 0 0 0,0 0 0 0,4 6 0 0,-1-1 12 0,5 4-2 0,-5 3-1 15,4-6-9-15,-3 0 8 0,-1 0-8 0,-3-6 8 16,7 6 9 0,-7-6 2-16,7 5 0 0,0-5 0 0,-7 0 1 0,11 0 1 15,-4 0 0-15,-7 0 0 0,7-5-9 0,4-1-1 0,-4 0-1 16,0-6 0-16,0 12 0 0,0-12 0 15,0 6 0-15,-4 1 0 0,4 2-10 16,-3 3 12-16,3 3-12 0,-3-3 12 0,-4 0-12 0,0 0-11 16,0 0 3-16,0 0 0 0,0 0-8 0,0 0-2 15,0 0 0-15,0 0 0 16,0 0-10-16,3 0-3 0,4-3 0 0,-7 3 0 0,4 3 19 0,-1 2 12 0,-3 4-13 0,4 0 5 16,-1 9 8-16,1-7 0 0,3 1 0 0,-4 3 8 15,4-3-8-15,-3-1 0 0,3-5 0 0,0 6 0 16,0-12 0-16,0 6 9 0,0 0-9 0,0-6 10 15,4-3-2-15,3-6 0 0,-3 3 0 0,3 0 0 16,0-5-82-16,-4 5-17 0,4 0-3 0</inkml:trace>
  <inkml:trace contextRef="#ctx0" brushRef="#br0" timeOffset="12408.062">21435 5685 1314 0,'0'0'37'0,"0"0"8"0,0-6-36 16,-4 0-9-16,1 0 0 0,-1 0 0 0,1 1 53 15,-4 2 9-15,3 0 2 0,4 3 0 0,0 0-1 16,-7 3 0-16,0 2 0 0,3 4 0 0,-3-3-50 0,0 0-13 0,-3-6 0 0,3 6 0 15,3 6 36-15,-3-6 3 0,0 5 0 0,0 4 0 16,0-3-17-16,0 0-3 0,3-1-1 0,-3-2 0 16,4 9-9-16,-1-12-1 0,4 0-8 0,0 5 12 15,0-5-12-15,0 0 0 0,4 3 0 0,-1-3 0 16,1 0 32-16,-4-6 4 0,3 6 1 0,4-6 0 16,-7 0-21-16,7 0-5 0,1 0-1 0,-1-6 0 15,3 6-2-15,-3-3 0 0,0 0 0 0,0 0 0 16,0 0-8-16,0 0 8 0,1-3-8 0,-1 0 8 15,0 6-8-15,-4-6 0 0,4 0 0 0,-3 1 0 16,-4 5 0-16,3 0 8 0,4-6-8 0,-7 6 0 16,0 0 0-16,4 0 8 0,-4 0-8 0,0 0 0 15,0 0 0-15,0 0-12 0,0 0 0 0,0 0 1 16,0 0 11-16,0 0-8 0,0 0 8 0,0 0-8 16,0 0 18-16,0 0 4 0,0 6 1 0,3-6 0 15,-3 5-32-15,0 1-7 0,0 0 0 0,0 0-1 16,4 3-11-16,-4 3-3 0,7-1 0 0,-4 1 0 15,1 6 39-15,3-6 0 0,0 2 0 0,0 4 0 16,0 0 24-16,0 8 12 0,-3-8 2 0,6 8 1 16,-3-2-31-16,-3-1-8 0,3 1 0 0,0 2 0 0,0-2 0 15,-3 2 0-15,-1-2 0 0,1 2 0 0,-1 3 0 0,-3 1 0 16,-3 2 0-16,-1-2 0 0,4 2 0 0,-3 0 0 16,-4-2 0-16,3-1 0 0,-3-2 0 0,0-10 11 15,0 1-11-15,0 8 12 0,0 4-4 0,0 8 0 16,3 6 0-16,-3-15 0 0,4-17-8 0,-4-3 0 15,3-12 0-15,-3 0 8 0,3 0-8 0,-3 0-11 0,4 0 3 0,-4-3 0 16,0 0-32 0,0-5-5-16,3 5-2 0,-3-6 0 0,0 0 38 0,0 3 9 0,0-8 0 0,0-1 0 31,-7-5-53-31,3 8-9 0,-3-3-2 0,4-5 0 0,-5 8 0 0,1-8 0 16,0 5 0-16,0 3 0 0,3-8 6 0,1-1 1 15,-1 4 0-15,1 8 0 0</inkml:trace>
  <inkml:trace contextRef="#ctx0" brushRef="#br0" timeOffset="17178.947">21692 5018 1098 0,'0'0'24'0,"0"0"4"0,0 0 2 0,0 0 2 0,0 0-32 16,0 0 0-16,0 0 0 0,0 0 0 0,7 0 59 0,-7 0 5 15,0 0 2-15,0 0 0 0,7 5-18 0,-3-2-3 16,3 9-1-16,-3 0 0 0,3 6-12 0,-4-1-4 16,1 4 0-16,3 8 0 0,-4-5-8 0,1 8-1 15,-4-3-1-15,3 4 0 0,-3 5-6 0,0-3-2 16,4-8 0-16,-1 8 0 0,-3-3-10 0,4-2 8 16,-4 2-8-16,3-3 8 0,1-2-8 0,-1 2 0 15,1 1 0-15,-1-4 8 0,1-2-8 0,0-4 0 16,-1-8 9-16,1 6-9 0,-1-1 0 0,-3-2 0 15,4 3 0-15,-1-7 0 0,-3 4 33 0,4 3 3 0,-4-1 0 16,0 1 0-16,-4-6-24 0,4 3-4 0,4-4 0 0,-4 1-8 16,0-12 16-16,3 6-3 0,1 0-1 0,-4-6 0 15,0 0-12-15,0 0 0 0,0 6 0 0,0-6 0 16,0 0 10-16,0 0-1 0,0 0 0 0,0 0 0 16,0 0-9-16,0 0 0 0,7 0 0 0,-4-6 0 15,1 0 31-15,-1-6 4 0,1 0 1 0,-1 7 0 16,1-1-36-16,-4 0 0 0,4 0 0 0,-1-3 0 15,1-3-22-15,-1 6-11 16,1 1-3-16,-1-1 0 0,-3 0 36 0,4 0 0 0,-4 6 0 0,3-6 0 16,1-3 0-16,-1 3 0 0,-3 0 0 0,0 6 0 15,4 0 16-15,-4 0 9 0,0 0 3 0,0 0 0 16,0 0-28-16,3-5 0 0,1-1 0 0,-4 6 0 0,3-6 0 16,1 6 0-16,-1-12 0 0,5 12 0 15,-8 0-12-15,7-6 12 0,0 3-10 0,3-3 10 16,-3 6-8-16,0-3 8 0,4 3 0 0,-1 0-9 15,-2 0 9-15,2 0 0 0,1 0-9 0,-1 0 9 0,1 0-8 0,-4 3 8 16,3 3-10-16,-2 3 10 0,-1 3-10 0,0-6 10 16,0 5-10-16,0-5 10 0,0 3-9 0,0 9 9 15,-4-6-8-15,1-1 8 0,-1 1 0 0,-3 6-10 16,4-4 10-16,-4-2 0 0,0 6 0 0,0-6 0 16,0 2 0-16,4-8 0 0,-4 6-8 0,0-6 8 15,0-6 0-15,0 0 0 16,0 0-33-16,0 0 0 0,7 0 0 0,0 0-521 0,0-12-104 15</inkml:trace>
  <inkml:trace contextRef="#ctx0" brushRef="#br0" timeOffset="17771.212">22401 5758 810 0,'0'0'23'0,"0"0"5"0,0 0-28 0,0 0 0 0,7-5 0 0,-3-1 0 15,-4 6 62-15,0-6 7 0,4 6 2 0,-4 0 0 16,0 0 29-16,0 0 7 0,-4-12 1 0,4 12 0 0,0 0-40 0,0 0-7 16,-4-6-1-16,1 0-1 0,3 6-30 0,-4-6-5 15,4 6-2-15,-7 0 0 0,7 0-14 0,0 0-8 16,0 0 10-16,-7-3-10 0,0 3 0 0,0 0 0 15,0 3 0-15,4 0 0 0,3-3 0 0,-7 3 0 16,7-3 0-16,-4 6-10 0,-3 0 10 0,3 6-12 16,4-6 12-16,-3 0-12 0,-1 5 12 0,1-5 12 15,-1 9-2-15,4-3-1 0,4-1-17 16,-8 1-4-16,4-6-1 0,-3 6 0 16,3-6 13-16,0 3 0 0,0 2 0 0,0-5 0 0,0-6 10 0,0 6-2 15,0-6 0-15,3 6 0 0,1 0-8 0,-1 0 0 16,1 0 0-16,-1-4 0 0,4-2 12 0,1 3-4 15,2-3 0-15,-3 0 0 0,4-3-8 0,-1 1 0 16,1-1 9-16,0 0-9 0,-1 3 8 0,-3-6-8 0,4 0 8 16,-1-6-8-16,1 6 0 0,-1-5 8 0,-2 2-8 15,-1 3 0-15,0 0 0 0,-4 0-20 0,4 0 4 0,-7 6 1 16,4-6 15-16,-4 6 0 0,0 0 0 0,0 0 0 16,3 0 0-16,-3 0 0 0,0 0 0 0,0 0 0 15,0 0 0-15,0 0 0 0,4 6 0 0,-4 0 0 16,0 6 0-16,3 3 0 0,1-10 0 0,-1 7 0 15,-3 6 0-15,4-6 0 0,-1 2 0 0,-3-2 0 16,4 6 17-16,-1-4 7 0,1-5 0 16,0 6 1-16,-1-3-25 0,1-7 8 0,3 1-8 0,-4 0 0 15,4-6 0-15,4 0-12 0,-4 0 0 0,0 0 1 16,4-6-55 0,-1 0-11-16,4 1-3 0,-3-7-633 0</inkml:trace>
  <inkml:trace contextRef="#ctx0" brushRef="#br0" timeOffset="18298.311">22959 6085 928 0,'0'0'20'0,"0"6"5"0,-4 2 1 0,4 4 0 0,0 0-26 0,-3-6 0 16,3-6 0-16,0 12 0 0,0-7 81 0,0 4 11 16,0 3 3-16,0-12 0 0,0 0-77 0,0 0-18 15,0 0 0-15,0 0 0 0,3-12 10 0,1 6 1 16,3 3 0-16</inkml:trace>
  <inkml:trace contextRef="#ctx0" brushRef="#br0" timeOffset="20735.372">11074 6802 1036 0,'0'0'23'0,"0"0"5"16,0-6 0-16,0 0 1 0,0-3-29 0,0 1 0 0,3-7 0 0,-3 3 0 0,0 6 44 0,0 0 2 15,0 6 1-15,0 0 0 0,0 0-11 0,4-5-1 16,-4 5-1-16,0 0 0 0,0 0-9 0,0 0-1 16,0 0-1-16,-4 11 0 0,4-5-9 0,-3 0-2 15,3 6 0-15,-4 5 0 0,4-2 0 0,-3 3-1 16,-1 2 0-16,4 4 0 0,-3-6-11 0,-1 5 0 15,4 4 0-15,-3-1 0 0,-1 3 0 0,4 1 0 16,0-4 0-16,0 4 0 0,0-7 52 16,4 4 6-16,-4-10 1 0,3 10 0 0,1-4-43 0,-1-5-16 15,1-6 11-15,-4 2-11 0,3 10 0 0,1-12 0 16,-1 2 0-16,1-8 0 0,-4-6 0 0,3 12 0 16,-3-6 0-16,4 0 0 0,-4-6 35 0,0 6 1 0,0-6 0 15,0 0 0-15,0 0-7 0,0 0-1 0,0 8 0 0,0-8 0 16,0 0-28-16,0 0 0 0,0 0 0 0,-7-3 0 15,7 3 0-15,0 0 0 0,-4-5 0 0,4 5 0 16,-7 0 0-16,7 0 0 0,-7-6 0 0,4 0 0 16,-1-6 0-16,1 0 0 0,-1 1 0 0,0 2 0 15,1-3 0-15,-1-6 0 0,4 7 0 0,-3-4 0 16,-1-9 0-16,1 7 0 0,-1-4 0 0,1 4 0 16,-1-13 0-16,1 10 0 0,-1-10 0 15,1 1 0-15,-1-4 9 0,1 1-9 0,3 3 8 0,-4-4-8 16,4-2 0-16,-3-9 0 0,3 0 0 0,0 9 0 15,0-4 0-15,0 4 0 0,0 3 0 0,0-1 0 16,3-2 0-16,1 6 0 0,-1 8 0 0,1-2 0 16,-1 5-8-16,1 3 8 0,3 4 0 0,-4-1 0 15,4 0-10-15,0 0 10 0,0 9-13 0,4 0 5 16,-4-5 8-16,4 2-12 0,-1 6 12 0,1 0-12 0,-1 6 12 16,1-6-8-16,0 8 8 0,-1-2-8 0,1-6 8 0,-1 3 0 15,1 6 0-15,0-3-8 0,-1 6 8 0,1-6 0 16,-1-1 0-16,4 1 0 0,1 3 0 0,-1 0 8 15,-4 0-8-15,1 3 0 0,3-7 0 0,-4 7 0 16,1-6 0-16,0 3-8 0,-1-3-9 0,-3 5-2 16,0 1 0-16,0 0 0 15,-3 3-16-15,-1-1-3 0,1 7-1 0,-4-3 0 16,-4-1-25-16,1-2-4 0,-8 8-2 0,4-2 0 16,-7 3 18-16,0-1 4 0,0-2 1 0,-4 2 0 0,4 1 47 0,-3-7 0 0,-1 4 0 15,-3-3 0-15,3-7 0 0,4 1 0 0,-4-6 0 16,-3 3 0-16,4-3 52 0,2-6 9 0,-2 0 3 15,3 0 0-15,0 0-52 0,-1-6-12 16,1-6 0-16,4 6 0 0,-1 0 0 0,4 3 11 16,0-8-11-16,4 5 10 15,-1-6-125-15,4 6-25 0,0-17-4 0,0 8-2 0</inkml:trace>
  <inkml:trace contextRef="#ctx0" brushRef="#br0" timeOffset="21396.645">11271 7061 1263 0,'0'0'28'0,"0"0"5"0,0 0 2 0,0 0 1 0,11 0-36 0,-4 0 0 0,0 0 0 0,4 0 0 15,-4 6 69-15,3 0 7 0,-3-6 2 0,4 0 0 16,-1 2-39-16,-3-2-8 0,0 0-2 0,1 0 0 16,2 3-11-16,-3-3-2 0,0 3-1 0,0 3 0 15,4 0-7-15,-4 0 0 0,4-6-8 0,-4-6 12 16,0 0-12-16,0 0 0 0,0 0 0 0,-4 4 0 16,4-4 0-16,0 0 0 0,-3-6 0 15,-1 6 0-15,1-6 0 0,-4 4-18 0,4-1 4 0,-4 6 1 31,0-9-31-31,0 12-5 0,-4-6-2 0,4 6 0 16,0 0-8-16,-7 0-1 0,0-6-1 0,-4 6 0 0,4 6-5 0,-3 0-1 16,-1-6 0-16,0 0 0 0,1 6 80 0,-1 0 16 0,1 0 3 0,-1 0 1 15,4 8-13-15,0-8-4 0,-4 6 0 0,4 0 0 16,0-6-8-16,0-1-8 0,4 4 12 0,-1 9-12 16,1 0 20-16,-1-7-4 0,4-5 0 0,-3 6 0 15,3-12-3-15,0 0-1 0,0 0 0 0,0 9 0 0,0 2 11 16,0 1 1-16,0 3 1 0,3-6 0 0,1-3-6 0,-1 2-2 15,1-2 0-15,-1 0 0 0,4 0-5 0,-3 6-2 16,3-3 0-16,0 2 0 0,0 1-10 16,0 0 12-16,4-6-12 0,-4 0 12 0,3 0-20 0,1-1-4 15,-1-2-1-15,1 3 0 16,3-3-39-16,-3 3-7 0,3-6-1 0,0-6-1 16,0 0-110-16,4 0-21 0,10-5-5 0,-3-1-1 0</inkml:trace>
  <inkml:trace contextRef="#ctx0" brushRef="#br0" timeOffset="21834.154">11666 6999 794 0,'0'0'22'0,"0"0"6"0,0 0-28 0,-3 12 0 0,-1-12 0 0,1 9 0 16,3-4 66-16,0 1 7 0,0 6 2 0,3-6 0 15,-3 12-10-15,4-10-1 0,-1-2-1 0,1 0 0 16,-1 12 1-16,4-6 1 0,-3-1 0 0,0 4 0 15,3 3-11-15,-4-7-2 0,1 7-1 0,-1 0 0 16,1 2-18-16,-1-2-3 0,1 0-1 0,-1-7 0 16,-3-2-7-16,0 3-2 0,4 6 0 0,-4-7 0 0,0 1-8 15,-4-3-1-15,4-9-1 0,0 0 0 0,0 0 3 0,0 0 1 16,0 0 0-16,0 0 0 0,-7-6 3 16,4-6 1-16,-4 6 0 0,0 3 0 0,3-8-18 0,-3 5 10 15,3-6-10-15,-3 0 8 16,4-2-8-16,-1 2 0 0,4 6 0 0,-3-6 0 15,-1 0 39-15,1 4 5 0,3 8 2 0,0 0 0 16,0-6-88-16,-4-3-18 0,1 0-3 0,3-3-1 0,0 6 103 0,3 1 20 16,-3-10 4-16,4 0 1 15,-1 6-96-15,1-2-18 0,-1-1-4 0,4-3-1 16,-3 3 26-16,3 7 5 0,0-7 0 0,0-6 1 16,4 6-5-16,-4 1-2 0,-4 2 0 0,8-3 0 15,-1 0 8-15,5 6 2 0,-5 1 0 0,4-7 0 16,0 3-8-16,0 3 0 0,1 6-1 0,-1-6 0 15,-4 6-5-15,8 0-1 0,-4 6 0 0,0-6 0 16,-3 3-11-16,3 6-2 0,0-6-1 0</inkml:trace>
  <inkml:trace contextRef="#ctx0" brushRef="#br0" timeOffset="22364.48">12241 7078 806 0,'0'0'17'0,"0"0"4"0,0 0 1 0,0 0 2 0,0 0-24 0,0-5 0 0,0 5 0 0,-3-6 0 16,-1 0 107-16,4 6 17 0,-7 0 3 0,-3 0 1 16,3 0-52-16,0 0-9 0,-4 6-3 0,4-6 0 0,-4 8-51 0,1-5-13 15,-1-3 0-15,1 6 0 0,-1 3 0 0,0 9 0 16,4-6 0-16,-3-1 0 0,-1-5 0 0,8 9 0 15,-4-3 0-15,3-1 0 0,4-11 0 0,-7 6 0 16,4 0 0-16,-5 3 0 0,5 3 20 0,3-1 0 16,-4 1 1-16,4-6 0 0,0-6-10 0,0 0-3 15,0 0 0-15,0 0 0 0,4 6 21 0,-4-6 4 16,0 0 1-16,3 6 0 0,5-6-26 16,-1 0-8-16,0-6 0 0,3 6 0 0,-3 0 0 15,4 0 0-15,-4 0 0 0,0 0 0 0,0 0 0 0,0 0 0 16,0 6 0-16,0-6 0 0,4 6 0 0,-4-6 0 15,3 6 0-15,1-1 0 0,-4-2 0 0,-3 3 0 16,3 6 0-16,0-6 0 0,-4 0 0 0,4 0 0 0,-3 0 0 16,-1 2 0-16,1-2 0 0,-1 6-11 0,1-6 2 15,-4-6 0-15,3 6 9 0,-3 0 0 0,0 0 0 16,0-6-8-16,0 0 8 0,0 11 0 0,-3-2 0 0,-1 0 0 16,1-3 0-16,-4-3 16 0,7-3-4 0,-7 6-1 15,-4 0-11-15,1-6 0 0,-1 0 0 0,-3 0 0 16,0 0 0-16,0 0 0 0,0 0 0 0,-4 0 0 15,4 5 0-15,0-5-16 0,0-5 4 0,3 5 1 16,0 0-33 0,1 0-8-16,3 0 0 0,0 0-1 0,7 0-60 0,-4 5-12 15,-6 7-3-15,10-12 0 0</inkml:trace>
  <inkml:trace contextRef="#ctx0" brushRef="#br0" timeOffset="22974.318">12587 7308 1036 0,'0'0'23'0,"0"0"5"0,0 0 0 0,0 0 1 0,0 0-29 0,0 0 0 0,0 0 0 0,0 0 0 16,0 0 57-16,0 0 6 0,0 0 1 0,0 0 0 15,-7 0 0-15,7 0 0 0,0 0 0 0,0 0 0 16,-7 0 0-16,7 0 0 0,-7 0 0 0,7 0 0 16,0 0-52-16,-7 0-12 0,7 0 0 0,0 0 0 15,0 0 0-15,0 0-13 0,-4 6 2 0,1-1 1 16,3-5 10-16,-4 9 14 0,1 3-3 0,3 0-1 15,0 0-23-15,0-1-5 0,-4 7-1 0,4-3 0 16,4-4 19-16,-4-5 0 0,0 6 0 0,0-3 0 16,3 0 12-16,-3-3 2 0,4 2 1 0,-1 4 0 15,1-6-15-15,-1 0 8 0,4 0-8 0,1 0 0 16,-1-6 0-16,0 3 0 0,3 3 0 0,-3-4 0 16,4-2 44-16,-1-2 2 0,1-1 1 0,0-3 0 15,-1 0-29-15,1 0-6 0,3-6 0 0,0 0-1 0,-3 1-3 0,3-1-8 16,-4-3 12-16,1-2-4 0,-1-4-8 15,-2 3 0-15,2 7 0 0,-3-1 8 0,-3 0-8 0,-1-3 0 16,1 4 0-16,-1 5 0 16,-3-6-25-16,0 0-1 0,0 3 0 0,0 9 0 15,-3-6-6-15,-4 4 0 0,3-4-1 0,-3 3 0 16,-3 3 10-16,2 0 3 0,-2 0 0 0,3 0 0 0,-7 0 20 0,3 0-11 16,1 0 11-16,-5 3-8 0,1-6 20 15,4 3 5-15,-4 3 1 0,3-3 0 0,4 3-18 16,0-3 0-16,0 3 0 0,0-1 0 0,0 4 0 0,3-3 0 15,1 9 0-15,3 0 0 16,3-6-48-16,1 0-12 0,-1 5-4 0,4 1 0 16,4-3-51-16,-4-3-10 0,11 11-3 0,-4-2 0 0</inkml:trace>
  <inkml:trace contextRef="#ctx0" brushRef="#br0" timeOffset="23640.568">13085 6370 1314 0,'3'982'37'16,"-3"-982"8"-16,0 0-36 0,-3 6-9 0,3 0 0 0,0-6 0 15,0 0 53-15,-4 5 9 0,0 7 2 0,4 0 0 0,-3-3-11 0,3 3-1 16,0-7-1-16,0 1 0 0,0-6-31 0,0 12-5 16,0-6-2-16,0 3 0 0,0-9 34 0,0 6 6 15,-4 0 2-15,4-1 0 0,0-5-36 0,0 0-7 16,0 0-2-16,0 0 0 0,0 0-10 0,0 0 0 15,4 12 0-15,-4-12 0 0,0 0 0 0,0 0 0 0,0 0 0 0,0 0 0 16,0 0 0-16,0 0 0 16,0 0 0-16,0 0 0 0,3-6 8 0,-3 6 2 0,0 0 1 0,0 0 0 15,8-6-11-15,-5 1-16 0,1-4 4 0,-4 0 1 16,3 0 11-16,1 3 0 0,-4 0 0 0,3 0-8 16,1-5 8-16,-1 2 0 15,-3-3 0-15,4 6 0 0,-4 0 0 0,3 0 0 0,1 1 0 0,-1-7 0 16,1 12 0-16,-1-6 0 0,1 0 0 0,-1-3 0 15,1 0 0-15,3 1-13 0,0 2 5 0,0-6 8 16,0 0-9-16,4 6 9 0,-1-3 0 0,1 1 0 16,0 5-8-16,-1-3 8 0,4 0 0 0,-3 0 0 15,-1 0-11-15,1 6 11 0,0 0-10 0,-4 0 10 16,3 0-21-16,-3 12 1 0,-3-12 1 0,3 6 0 16,0 3-1-16,-4 5 0 0,1 1 0 0,-1 3 0 15,1-7 9-15,0 10 2 0,-4-3 0 0,0-1 0 16,0-2 9-16,0 3 0 0,-4-1 0 0,4 1 0 0,-4 0 0 15,4 2 0-15,-3-8 0 0,-1 3 0 0,4-7 19 16,-3 4-1-16,3-3 0 0,0-9 0 0,0 6-18 16,0-6 10-16,0 0-10 0,0 0 8 0,0 0-24 0,0 0-4 15,0 0-2-15,3-6 0 16,1 0-28-16,3 0-6 0,0 0 0 0,0 3-656 16</inkml:trace>
  <inkml:trace contextRef="#ctx0" brushRef="#br0" timeOffset="24250.43">13557 7319 1090 0,'0'0'24'0,"0"0"4"0,-3 9 2 0,3 0 2 0,0-9-32 0,-4 9 0 0,1-3 0 0,-1 0 0 15,1 5 83-15,-1-5 10 0,4 0 3 0,0 0 0 16,-3 3-32-16,3-3-7 0,0 0-1 0,0-6 0 16,3 6-24-16,-3-6-6 0,0 0-1 0,4 5 0 15,-4-5 15-15,3 12 2 0,1-6 1 0,-4-6 0 16,0 6-21-16,0-6-4 0,7 6-1 0,-7-6 0 15,3 6-17-15,1 0 10 0,-1 2-10 0,-3-8 8 16,0 0-8-16,0 0 0 0,0 0 0 0,0 0 0 16,0 0 0-16,0 0 0 0,0 12 0 0,0-12 0 15,0 6 0-15,0-6 0 0,0 0 0 0,0 0 0 16,0 0 0-16,0 0 0 0,0 0 0 0,0 0 0 16,0 0 0-16,0-6 0 0,4 0 0 0,-4-3 0 15,-4 1 53-15,4-1 9 0,0-3 2 0,-3 0 0 16,3 1-103-16,0-4-20 0,3-3-4 0,-3 1-1 15,0-1 80-15,0 0 15 0,-3 4 3 0,6-4 1 16,-3 0-25-16,0 4-10 0,0 2 8 0,4-6-8 16,-4-2 0-16,0 8 0 0,3-6 0 0,-3 6 0 0,4 7 0 15,-4-1 0-15,3 0 0 0,-3 0 0 16,0 6 0-16,4-6 0 0,-1 3 0 0,-3 3 0 16,0 0-33-16,0 0-3 0,0 0 0 0,8 9 0 15,-1 3 36-15,3-1 0 0,1 1 0 0,-4 9 0 0,0-4 12 0,0 7 10 16,0-3 2-16,-4 2 0 0,5-5-39 0,-5-4-7 0,1 10-2 0,-1-6 0 15,4-7 24-15,-3 4 0 0,-1 3 0 0,1-7 0 16,-1-5 16-16,1 6 8 0,-1-3 2 0,-3 0 0 16,0-9-37-16,0 0-7 0,0 0-2 0,0 0 0 15,0 0-60 1,0 0-12-16,0 0-2 0,0 0-435 0,0 0-87 0</inkml:trace>
  <inkml:trace contextRef="#ctx0" brushRef="#br0" timeOffset="24748.679">13882 7358 1191 0,'0'0'26'0,"0"0"6"0,0 0 0 0,0 0 2 0,0 0-34 0,0 0 0 15,0 6 0-15,0-6 0 0,-4 5 75 0,4-5 8 16,0 0 1-16,0 0 1 0,0 0-19 0,0 0-4 15,4 6-1-15,-1 3 0 0,1-6-6 0,3-3-2 16,3 3 0-16,-2-3 0 0,2 0-26 0,1 0-6 16,3 0-1-16,-4-3 0 0,8 0-20 0,0-6 0 15,-1 9-10-15,-3-6 10 16,8 1 0-16,-5-7 0 0,4-9 0 0,1 9 0 0,-5-5 0 0,1-1 11 0,-1 6 0 16,-2 1 0-16,-5 2-19 0,1 3-4 15,-1-12-1-15,-6 12 0 0,-1-5 1 0,-3 5 1 0,0 0 0 0,0 6 0 16,-3 0-10-1,-1 0-3-15,1 0 0 0,-4 0 0 0,-4 3 5 0,1-3 1 16,-1 3 0-16,-3 0 0 0,0 0 7 0,-4 0 2 0,1 0 0 16,-1 2 0-16,4-5 9 0,-4 6 0 15,4-6 0-15,0 6 0 0,0-6 10 0,3 12 4 16,1-6 1-16,-1 3 0 0,4 5-24 0,0 1-5 0,3 3-1 16,1-4 0-16,-1 4 30 0,4 0 5 0,0-1 2 0,0-5 0 15,0 3-35-15,0 2-7 0,4-5-2 0,-1 0 0 16,1 6 54-16,-1-4 10 0,5 4 2 0,-1-6 1 15,0-3-21-15,3 5-5 0,1-5-1 0,-1 3 0 16,5-6-6-16,-1 0 0 0,0-1-1 0,3-5 0 16,-3 0-11-16,8 6-16 0,-5-6 4 0,1-6 1 15,3 6-45-15,-3-11-10 0,3 5-2 0</inkml:trace>
  <inkml:trace contextRef="#ctx0" brushRef="#br0" timeOffset="25396.401">15141 7252 1074 0,'-3'12'30'0,"-1"-4"8"0,-3 4-30 0,4 0-8 0,-1 0 0 0,1-6 0 16,-1 5 53-16,0 4 10 0,1 3 1 0,-1-1 1 0,4-5-1 0,-3 3-1 15,3 2 0-15,-4 1 0 0,4-3-7 0,0-1 0 16,-3 1-1-16,3 3 0 0,3-12-25 16,-3 3-5-16,0 2-1 0,0-5 0 15,4 0-4-15,-4-6 0 0,0 0-1 0,0 0 0 0,0 0 13 0,3-6 4 16,1-6 0-16,3 1 0 0,-3 2-28 0,-1-9-8 15,1-2 0-15,-1 2 0 0,1-11 0 0,-1 5 0 16,1-2-12-16,-1-7 3 16,1 10 9-16,-1-7 0 0,1 4 0 0,-1-4 0 15,-3 10-28-15,4-4-4 0,-4 7-1 0,3-7 0 16,-3 10 13-16,4 2 4 0,3 0 0 0,-4 0 0 16,1 3 0-16,3 6 1 0,-7 3 0 0,4 0 0 0,-1 3 15 15,4 3 0-15,-3 0 0 0,3 3 0 0,-4 3 0 16,4-6 0-16,4 5 0 0,0-2 0 0,-4 6 0 0,0 0 0 15,3-4 0-15,1 1 0 0,-4 6 0 16,3 2 0-16,1-2 12 0,0 0-12 0,-1 2 16 0,-3 4-3 0,0-4-1 16,0 4 0-16,0-7-2 0,-3 4-1 0,-1-3 0 0,1-1 0 15,-4 1-9-15,4-6 8 0,-4-3-8 16,0 8 8-16,0-11-31 16,0-6-6-16,0 0-2 0,0 0-495 0,0-967-99 0</inkml:trace>
  <inkml:trace contextRef="#ctx0" brushRef="#br0" timeOffset="25870.861">15466 7275 1337 0,'0'0'28'0,"0"0"6"16,3 9-34-16,1-3 0 0,3 6 0 0,-4 0 0 16,4-7 58-16,1 4 5 0,2 3 1 0,-3 0 0 0,0-6 10 0,4 5 2 0,-4-5 1 0,0 6 0 15,4-6-33-15,-4 0-8 0,0 3 0 0,3-9-1 16,1 6-7-16,-1-6 0 0,1 5-1 0,0-10 0 16,-1 5-10-16,1-6-1 0,-1 0-1 0,4-3 0 15,-3 0-4-15,3 0-1 0,-3-2 0 0,3-7 0 16,0-6-10-16,-4 10 0 0,1-4 0 0,0-3 0 31,-4 4-32-31,-4-1-3 0,1 6 0 0,-1 1 0 16,-3 2-10-16,-3-3-3 0,-4 6 0 0,0-6 0 15,-4 7-2-15,0 5-1 0,-3-6 0 0,0 0 0 0,0 6 24 0,-4 0 5 0,1 0 1 16,-4 6 0-16,3 0 21 0,-3-1-11 0,0 7 11 16,3 0-8-16,4 0 8 0,0 2-12 0,3-2 12 15,4 0-12-15,4 3 12 0,-1 2 0 0,1 7 0 0,6-4 8 16,1 4-8-16,3-6 0 0,3 5 0 0,-3-2 0 15,8 2 0-15,-5 1-15 0,4 2 4 0,4-8 1 16,-4 8 10-16,4-2 16 0,-4-7-4 0,0 4-1 16,0-9-1-16,0-6 0 0,0 0 0 0,0 5 0 0,4-11-10 15,-4 6-17-15,0-3 4 0</inkml:trace>
  <inkml:trace contextRef="#ctx0" brushRef="#br0" timeOffset="26577.612">16651 7084 619 0,'0'0'17'0,"0"0"5"0,0 0-22 0,0 0 0 0,0 0 0 0,-3 9 0 15,-1 3 73-15,1-6 11 0,-1 6 1 0,0-7 1 16,1 4 7-16,-1 6 2 0,1 0 0 0,-4-10 0 16,3 13-11-16,-3-6-1 0,4 3-1 0,-4 2 0 15,3 1-23-15,1-3-5 0,-1 2-1 0,1 7 0 0,3-10-25 0,0 4-6 16,0 0-1-16,0-1 0 0,3-5-11 0,-3 0-2 15,0 3-8-15,4-4 12 16,-4 1 1-16,3 0 0 0,1-6 0 0,-4 0 0 16,0-6-2-16,3 5-1 0,-3-5 0 0,0 0 0 15,0 0-10-15,0 0 10 0,0 0-10 0,0 0 10 16,7-2-1-16,-7 2 0 0,4-6 0 0,-1 0 0 16,1 0-9-16,-1-3 10 0,-3-3-10 0,0 6 10 0,0-5-10 0,0-4 0 15,0 6 0-15,0-6 0 0,0 4 0 0,0-1 0 16,0-6 0-16,0 4 0 15,-3 2 0-15,3-6-9 0,0 3 0 0,0 4 0 0,-4-1 9 16,4-6 11-16,-3-2-3 0,3 2 0 0,0 0-8 16,0 7 0-16,0-10 0 0,-4 9 0 0,4 1 0 0,4-1 0 0,-4 0 0 15,0 3 0-15,3 0 0 0,-3 7-11 0,0 2 3 16,7-6 0-16,-3 6 8 0,3 0 0 0,0 0 0 16,0 0 8-16,4 0-8 0,-4 0-10 0,3 0 10 15,4 0-13-15,0 0 2 0,1 0 1 0,-1-6 0 0,3 6 0 16,-3 0-39-16,4 0-8 0,3-6-2 15,-3 0 0-15,0 6-48 0,3 0-9 0,0 0-3 16</inkml:trace>
  <inkml:trace contextRef="#ctx0" brushRef="#br0" timeOffset="27168.578">16873 7278 1094 0,'0'0'23'0,"0"0"5"0,0 0-28 0,0 0 0 0,0 0 0 0,4 6 0 15,3-6 56-15,0 0 7 0,-7 0 1 0,0 0 0 16,0 0 51-16,18-6 10 0,-4 6 3 0,3-3 0 16,-3-3-103-16,1 1-25 0,2 2 0 0,-3-6 0 15,0 3 36-15,1-6 3 0,-1 0 0 0,0 4 0 16,-4 2-20 0,-3-3-4-16,4 0-1 0,-4 9 0 0,0-12-14 0,-3 6 8 0,-1 1-8 0,-3 5 0 15,4-6 0-15,-4 6 0 0,0 0-8 0,0 0 8 31,3-6-40-31,-3 0 0 0,0 6-1 0,0-9 0 0,0 3 2 0,-3 0 1 16,-1 1 0-16,1-1 0 0,-1 0 5 0,-3-6 1 0,0 3 0 0,0 0 0 16,-4 3 22-16,4 4 10 0,0-10-8 0,-3 6 8 15,-1 0 0-15,4 0 0 0,-4 6 0 0,1-6 0 16,3 6 49-16,-4 0 12 0,8 0 3 0,-4 6 0 16,0 0-52-16,3 6-12 0,-3 0 0 0,3-1 0 15,-3 10 0-15,4-3 0 0,-1-1 0 16,1 4 0-16,3 2 0 0,0-5 0 0,3 2 0 0,-3-2 0 15,0 3 0-15,0 2 0 0,0 1 0 0,0-1 0 0,0-2 0 16,0-9 0-16,0-1 0 0,4 4 0 0,3-6 0 0,0 0-18 16,-3 2 4-16,3-5 1 0,3 6 13 15,1-6 15-15,-1-6-3 0,4 6-1 0,1-3-11 0,2 0 0 16,-3 0 0-16,0-3 8 0,4 0-19 0,0-3-4 16,-1 3-1-16,1 0 0 15,0-3-136-15,3-3-28 0,21-3-6 0,-7-9-1 0</inkml:trace>
  <inkml:trace contextRef="#ctx0" brushRef="#br0" timeOffset="27943.96">17660 7105 874 0,'-7'0'36'15,"3"0"-28"1,-3 6 76-16,0-6 15 0,4 0 3 0,-4 0 1 16,0 0-19-16,0 6-4 0,0-6-1 0,-4 0 0 15,0 0-31-15,1 0-5 0,-1 0-2 0,-3 6 0 16,4-1-29-16,-5 1-12 0,1 3 11 0,0 9-11 16,0-12 0-16,0 5 0 0,0-5 0 0,0 0 0 15,3 9 8-15,1-6-8 0,-1 5 11 0,4-2-11 16,0 0 0-16,0 3 0 0,0-4-12 0,0 13 3 0,0-12 9 0,3-1 0 15,1 10 0-15,3-9 0 0,-4-6 0 0,8 5 9 0,-1-2-1 16,1 0-8-16,3-3 21 0,-4-3-2 16,4 3-1-16,0-6 0 0,4 6 15 0,0-6 3 0,-1 0 1 15,4 0 0-15,-3-6-9 0,3 0-3 0,4-3 0 16,-4 0 0-16,3 0-12 0,-3-2-2 16,1-1-1-16,-1-9 0 0,0 9-10 0,-4-5 10 0,-3-7-10 0,1 10 10 15,-1 2-19-15,-4-6-4 16,4 12-1-16,-3-5 0 0,-1 2-5 0,1 3-1 0,-4 6 0 0,0 0 0 15,0 0 2-15,0 0 0 0,0 0 0 0,0 0 0 16,0 0-6-16,0 0 0 0,0 0-1 0,0 0 0 16,0 6 1-16,0 3 1 0,0 2 0 0,0 7 0 15,-4-6 23-15,4 5-11 0,0 10 11 0,0-7-8 16,4 4 8-16,-1-6 0 0,-3 5 0 0,4-2 0 16,-1 2 16-16,1-2-2 0,-1 2 0 0,1 1 0 0,3 2-2 15,-4-2-1-15,1 2 0 0,-4-8 0 0,4-6 7 16,-1 5 2-16,-3 4 0 0,4 8 0 15,-4-11-7-15,0 8-1 0,-4-2 0 0,1-1 0 16,-1 4 5-16,-3-4 1 0,3 1 0 0,-3 2 0 16,0-5-5-16,0 2-1 0,4-5 0 0,-4 0 0 15,0 2 3-15,3-2 0 0,1 0 0 0,-1-10 0 16,-3 7-2-16,3 0 0 0,1-3 0 0,-4-1 0 0,0 1-13 0,3-6 0 16,1 9 8-16,-1-9-8 0,1-6 0 0,3 0 0 15,0 0 0-15,-7 0 0 16,3-15-33-16,-3 6-3 0,0-6-1 0,0-2 0 15,-4-4-82-15,4-2-16 0,-7-1-3 0</inkml:trace>
  <inkml:trace contextRef="#ctx0" brushRef="#br0" timeOffset="28530.553">17939 7252 1314 0,'0'0'37'0,"0"0"8"0,0 6-36 0,0-3-9 15,0 5 0-15,3-2 0 0,-3 3 53 0,0 3 9 16,4 0 2-16,-4-1 0 0,0-2-52 0,0 3-12 16,0 0 0-16,3 0 0 0,1-7 54 0,-4 1 8 15,3 3 2-15,-3-3 0 0,0-6-52 0,4 9-12 0,-4 0 0 16,0-3 0-16,0-6 0 0,0 0 0 0,0 0 0 0,0 0 0 15,0 0 0-15,0 0 0 16,0 0 0-16,-7-6 0 0,0-9 0 0,3 6 0 16,1-6 0-16,3-2 0 0,-4-4 0 0,4 9 0 0,4-5 0 15,-4-1 0 1,3 1 0-16,1 2 0 0,3-3 0 0,-4 1 0 0,1 2 0 0,3 3 0 16,-4 6 0-16,1-6 0 15,3 7 0-15,-3 5 0 0,3-6 0 0,0 6 0 0,-4 0 0 0,4 0 0 16,0 6 0-16,0-6 0 0,0 5 0 0,1 7 0 0,-1-6 0 15,0 3 0-15,0 3 0 0,3-1 0 0,-3 1 0 0,0 6 0 16,0-6 0-16,1 2 0 0,-5 4 0 0,4 0 0 16,0-7 0-16,-3 4 0 0,-1 3 11 0,1-7-11 15,-1-5 9-15,4 6-9 0,-3-3 0 0,-1 3 9 16,-3-12-9-16,0 0 0 0,0 0 0 0,0 0 0 16,0 0-105-16,7 0-23 0,4 0-5 15,-4-6-1-15</inkml:trace>
  <inkml:trace contextRef="#ctx0" brushRef="#br0" timeOffset="29084.754">18337 7172 1337 0,'0'18'28'0,"4"-6"6"0,-4 3-34 0,3-4 0 15,1 7 0-15,0-6 0 0,-1-3 109 0,1 2 15 0,3 1 4 0,-4 0 0 16,4-6-52-16,0 0-9 0,0-1-3 0,0-5 0 16,0 0 0-16,0 0 0 0,1 0 0 0,-1-5 0 15,3-1-25-15,-3 0-6 0,4 0-1 0,-1 0 0 16,-3-9-16-16,4 1-4 0,-4-1-1 0,4-3 0 15,-8 1-11-15,4 2 0 0,0 3 0 0,-3 0 0 16,-4 1-24-16,0 2-8 0,3-3 0 16,-3 6-1-16,0-5-10 15,-3 5-1-15,-1 0-1 0,1 0 0 16,-1 6-7-16,1-6-2 0,-4 0 0 0,0 3 0 16,0 3 6-16,-4 0 2 0,4 0 0 0,-4 3 0 0,-3 9 46 0,4-6 0 0,-1 0 8 0,0 0-8 15,4-1 0-15,0 4 0 0,4-3 0 0,-1 6 0 16,-3 0 0-16,4-7 0 0,-4 7-15 0,0 0 5 15,3-3 10-15,1 0 12 0,-1-1-2 0,1 4-1 0,6 6-9 16,-3-9 0-16,4-1 0 0,-4 1 0 0,-4-3 0 16,1 6 0-16,6 0 0 0,1 2 0 0,-1 1 35 0,1 0 5 15,3 2 0-15,0-2 1 0,0 0-23 0,3 0-5 16,-3-4-1-16,4 7 0 0,0-6-4 0,-1-1 0 16,1 4-8-16,-1-3 12 0,1-6-12 0,-1 3 11 15,1-3-11-15,3-4 10 0,-3 1-10 0,-1-3 0 16,4-3 0-16,-3 3 0 15,0-2 0-15,3-4-17 0,0 3 4 0,-4-3 1 16,5-6-32-16,-1 6-5 0,0-9-2 0</inkml:trace>
  <inkml:trace contextRef="#ctx0" brushRef="#br0" timeOffset="29971.183">19389 7296 1314 0,'0'0'37'0,"0"0"8"0,0 0-36 15,0 0-9-15,-4-12 0 0,4 12 0 0,0 0 0 0,0 0 0 0,-3-6 0 16,3 6 0-16,0 0 53 0,0 0 9 0,0 0 2 0,0 0 0 16,0 0-52-16,0 0-12 0,0 0 0 0,0 0 0 15,0 0 0-15,0 0 0 0,3 12 0 0,1 0 0 16,3 0 0-16,0 2 0 0,3 10 0 0,-3-7 0 15,8 4 54-15,-5 3 8 0,-3-1 2 0,4 4 0 16,-1 2-52-16,1 3-12 0,-4-2 0 0,4-1 0 16,-4-8 0-16,0 2 0 0,-4-2 0 0,1 2 0 15,3-5 0-15,-4 5 0 0,-3-2 0 0,0-3 0 16,0-4 54-16,-3-2 8 16,3 0 2-16,-7-6 0 0,3 0-52 0,-3 5-12 0,4-11 0 0,-8 6 0 15,4-6 54-15,-4 3 8 0,4 0 2 0,-7-3 0 16,4-3-64-16,-4 0-15 0,-1 0-1 0,1 0-1 15,4-3-24-15,-4 1-5 0,3-1-1 16,0-6 0-16,1 3 38 0,3 0 9 0,0 3 0 0,3-8 0 16,-3 2-53-16,7 0-9 0,-3-8-2 0,6 8 0 15,-3 0 52-15,4-6 12 0,-1-2 0 0,1 2 0 0,3-14 0 0,0 3 8 16,-4 5 0-16,4-8-8 0,4 2 0 0,0 1 0 16,-1 2 0-16,1-5 0 0,-1 3 0 0,1 2 0 15,0 4 0-15,3-1 0 16,-4 1 8-16,4-4-8 0,0 10 9 0,1-1-9 15,-1 3 12-15,3-2-4 0,-3 11-8 0,1-3 12 16,2 6-12-16,-3-3 0 0,4 12 0 0,-4-3 0 16,4 6 0-16,-4-3 0 0,-4-1 0 0,4 1 0 15,-3 6 0-15,3 0 0 0,-7-3 0 0,4 8 0 0,-4-5 0 16,0 0 0-16,0 0 0 0,-4 2 0 0,5 4-12 0,-8-6-4 16,3-1-2-16,-3 1 0 0,-3 3 26 0,-1-3 6 15,-7-1 1-15,1 1 0 0,-1-3-15 0,-6 0-12 0,-1 0 3 0,0-3 0 16,1 5 9-16,-4-5 0 0,-1 0 0 0,1 0 0 15,-3-3-16-15,2-3 0 0,1 0-1 0,-4-3 0 32,4-15-81-32,0 12-16 0,0-5-3 0</inkml:trace>
  <inkml:trace contextRef="#ctx0" brushRef="#br0" timeOffset="30378.156">19872 6752 1579 0,'0'0'32'0,"0"0"10"16,0 0-34-16,0 0-8 0,0 0 0 0,0 0 0 16,-4 6 0-16,1-3 0 0,3 3 0 0,0 6 0 15,3-1 0-15,1 7 0 0,0 0 0 0,3-1 0 16,-4 10 37-16,1-10 6 0,3 10 1 0,-4 2 0 16,1 4-20-16,3 2-3 0,-4-3-1 0,1 9 0 0,-4-2 2 0,3 5 0 15,1-9 0-15,-4 9 0 0,3-15-10 0,-3 4-1 0,4 5-1 16,-4-9 0-16,3-5-10 0,-3-4 10 0,0 7-10 15,0-9 10-15,4 5-10 0,-4-5 0 0,0-7 0 16,4 4 8-16,-1-3-8 0,1 0-14 16,-4-6 3-16,0-1 1 0,0-5-37 15,0 0-7-15,0 0-2 0,0 0 0 16,7 6-87-16,-4-12-17 0</inkml:trace>
  <inkml:trace contextRef="#ctx0" brushRef="#br0" timeOffset="30735.808">20154 7302 1227 0,'0'0'27'0,"0"0"5"0,-3 6 2 0,-1 5 1 0,4-8-35 15,0 12 0-15,-3 0 0 0,3-3 0 0,0-7 57 0,0 1 5 16,0 6 1-16,3-6 0 0,-3 0 1 0,0 3 1 15,4-3 0-15,-4-1 0 0,0-5-43 0,7 6-9 16,0 6-1-16,0-6-1 0,3-3 35 0,-3 3 7 16,4-3 2-16,3 0 0 0,-3 0-38 0,-1 0-7 0,4-3-2 0,1-3 0 15,-1-3-8-15,0 0 0 16,3 3 0-16,-2 0 0 0,2-3 0 0,-3-6 0 16,-3 1 0-16,3-1 0 0,0-3 0 0,-3 3-11 15,-4 1 3-15,3-1 0 0,-3-12 8 0,-3 10-13 0,3-4 5 16,-4-9 8-16,1 10-9 0,-4-7 9 0,0-2 0 15,-4 2 0-15,1 7-22 16,-1-7 2-16,-3 10 1 0,0-4 0 16,0-9-21-16,-3 10-4 0,-1-7 0 0,1 10-1 15,-1 2-37-15,4-6-7 0,-4 12-2 0</inkml:trace>
  <inkml:trace contextRef="#ctx0" brushRef="#br0" timeOffset="31323.823">20934 7043 1288 0,'0'0'54'16,"0"0"-43"-1,-4 6 36-15,1 6 7 0,-1-6 2 0,-3 2 0 16,0 1-29-16,-3 0-6 0,3 9-1 0,-8-6 0 0,5-1-20 0,-4 7 0 16,3-3 0-16,-3 2 8 0,0 1 30 0,0-3 6 0,0-4 2 0,0 7 0 15,-1-6-30-15,5-3-5 0,3 2-2 0,0 1 0 16,0-6-1-16,3 0 0 0,4-6 0 0,-3 0 0 15,3 0-8-15,0 6 0 0,0-6 0 0,-4 0 0 16,4 0 0-16,0 0 0 0,0 6 0 0,0-6 0 16,0 0 34-16,0 0 2 0,0 0 0 0,7 5 0 15,0-5-27-15,0 3-9 0,0-3 0 0,0 3 9 16,0 0-9-16,-7-3 8 0,7 3-8 0,-7-3 8 31,4 0-8-31,-4 0 0 0,7 0 9 0,0 0-9 0,0 0 0 0,0 6 0 0,0-3 0 0,0 3 0 16,0-6 0-16,0 0 0 0,1 6 0 0,-1-6 0 15,0 6 0-15,0 0 0 0,-4-6 0 0,4 5 0 16,0 1 0-16,-3 0 0 0,-1-3 0 0,1 3 0 16,-1-3 0-16,1 3 0 0,-4 3 0 0,4-3 0 15,-4-1 0-15,0 1 12 0,0 6-2 0,0-6-1 0,-4 3 4 16,0 0 1-16,1-1 0 0,-4 4 0 0,3-6-14 0,-3 6 0 16,0-6 0-16,-3 3 0 0,-1 2 0 0,0-5 16 15,-3 0-2-15,4 0 0 16,3-6-41-16,-4 6-8 0,1 0-1 0,-1-6-1 15,0 0-55-15,4 0-10 0,0 0-2 0,0-6-389 16,0 6-78-16</inkml:trace>
  <inkml:trace contextRef="#ctx0" brushRef="#br0" timeOffset="31627.382">21505 7660 1552 0,'0'0'44'0,"0"0"10"0,-3 12-43 0,-1-6-11 0,4-6 0 0,0 6 0 0,0 0 0 16,0-6 0-16,0 0 0 0,0 0 0 15,0 0-49-15,0 0-12 0,0 0-3 0,0 0-537 16</inkml:trace>
  <inkml:trace contextRef="#ctx0" brushRef="#br0" timeOffset="50598.509">10943 12808 608 0,'0'0'25'0,"0"0"-25"16,-3 3 56-16,3-3 7 0,0 0 1 0,-4 6 0 16,4-6-21-16,0 0-4 0,0 0-1 0,0 0 0 15,0 0-10-15,0 0-1 0,0 0-1 0,0 0 0 16,0 0-26-16,0 0 0 0,0 0 0 0,-7 3 0 15,7-3 56-15,0 0 7 0,0 0 1 0,0 0 0 16,-3 6-52-16,3-6-12 0,0 6 0 0,0 8 0 16,0-2 0-16,3 3 0 0,1 5 0 0,-1 1 0 15,1 5 44-15,-1 1 7 0,4 5 1 0,0 3 0 16,-3-5-25-16,-1-1-5 0,4 4-1 0,-3-4 0 16,-1 3 4-16,-3 1 1 0,0-4 0 0,0 3 0 15,0 4 2-15,-3-4 1 0,3 0 0 0,0 4 0 16,-4 2 21-16,1-9 4 0,3 9 1 0,-4-8 0 15,4-4-37-15,0-8-7 0,-3-6-2 0,3-3 0 16,0-1-9-16,-4 1 0 0,4-3 0 0,-3 0 0 16,3-6 14-16,0 0 1 0,0 0 0 0,0 0 0 15,0 0-24-15,0 0-5 0,-7-6-1 0,0 0 0 16,3-3 15-16,-3 3 0 0,0 1 0 0,3-4 0 16,1 0-100-16,-1 3-16 0,1-6-4 0,-1 6-1 15,4-2-17-15,0 2-3 0,0 0-1 0,4 0 0 16,-4-3 17-16,0 0 3 0,3 3 1 0,-3 1 0 0,0-1 113 15,0-9 22-15,0 0 5 0,-3 4 1 16,3 2 43-16,0-12 9 0,0 9 1 0,-4 1 1 16,4-1-1-16,-3-6 0 0,-1-2 0 0,4 2 0 15,-3 0-15-15,3 1-3 0,0-4-1 0,-4 4 0 0,4-7-30 0,-3 3-5 16,3 4-2-16,0-10 0 0,0 1-5 0,-4-1-2 0,4-5 0 16,0-3 0-16,0 0-2 0,-3-4 0 0,3 1 0 0,0-3 0 15,-4 3 3-15,4 5 0 0,0-2 0 0,0 3 0 16,4 11 0-16,-4-2 0 0,3 5 0 0,-3 6 0 15,4-5 1-15,-4 8 1 0,3-3 0 0,1 6 0 16,-1 0-13-16,-3 6 0 0,0 0 8 0,7 0-8 16,0 6 8-16,0-6 0 0,1 0-8 0,2 0 12 15,1 3 3-15,-1-3 0 0,1 3 0 16,-1 0 0-16,-2-3-15 0,2 0 11 0,1 0-11 0,-1 0 10 16,1 0-10-16,3 0 0 0,0-3 0 0,0 0 0 15,0 3 0-15,4 0 0 0,-4 3 0 0,4 0 0 16,-1-3 0-16,1 6 0 0,0 0 0 0,-1 0 8 15,-3 5-8-15,0 1 0 0,1 0-10 0,-1 0 10 16,-4 2-12-16,-3 4 3 0,4-6 1 0,-8 8 0 16,4-2 8-16,-3 0 16 0,-4 5-4 0,4 1-1 15,-8 2-11-15,4-8 0 0,-4 8 0 0,-3-8 0 16,4 2 0-16,-4-5 0 0,-4 0 0 0,1-3 0 16,-4-1 53-16,-1-2 9 0,-2 0 2 0,3 0 0 15,-4 3-52-15,0-7-12 0,-3 1 0 0,4-6 0 16,-1 3-17-16,-3-3-7 0,3-3 0 0,1-3-1 15,2 1-11-15,-2 5-3 0,3-15 0 0,0 9 0 16,-1 0-20-16,1 0-4 0,0-3-1 0,4 4 0 16,-1 2 9-16,0 3 2 0,1-6 0 0</inkml:trace>
  <inkml:trace contextRef="#ctx0" brushRef="#br0" timeOffset="51031.266">11458 12702 595 0,'0'0'12'0,"-3"12"4"15,3-6-16-15,-4 0 0 0,4 3 0 0,0 5 0 16,0-5 74-16,0 9 11 0,4-4 3 0,-1 1 0 16,-3 6 6-16,4-4 2 0,-1 4 0 0,1 8 0 15,3-8-19-15,-4 14-3 0,1-11-1 0,3 14 0 16,-3-9-23-16,-1 4-5 0,4-1-1 0,-3 3 0 15,-1 1-21-15,1-4-5 0,-1 3-1 0,-3 3 0 16,4-2-17-16,-4-4 8 0,0 0-8 0,0 1 0 16,0-7 8-16,-4 4-8 0,4-977 0 0,0 1941 0 15,0-977 0-15,-3 4 0 0,3-4 0 0,0-5 0 0,0 0 0 16,-4-3 0-16,4-3 0 0,0 2-9 16,0 1-40-16,-3 3-8 0,3-6-2 0,0-6 0 15,0 0-64-15,0 0-13 0</inkml:trace>
  <inkml:trace contextRef="#ctx0" brushRef="#br0" timeOffset="51517.241">11652 13373 1337 0,'0'0'28'0,"0"5"6"16,-3 4-34-16,3-3 0 0,0 0 0 0,0 3 0 16,0-3 0-16,3 3 0 0,-3-1 0 0,0 1 0 15,4 6 67-15,-1-9 6 0,-3 3 2 0,4-1 0 16,-1 1-32-16,1 6-7 0,3-6 0 0,-4 2-1 15,1-5-1-15,0 3 0 0,3 3 0 0,-4-6 0 16,4 0 11-16,0-3 3 0,4 0 0 0,-4 2 0 16,3-5-48-16,1 0 0 0,0 0 0 0,-1 6-10 15,4-6 10-15,0-6 8 0,1 6-8 0,2 0 11 16,-3-5-11-16,0-1 0 0,4-3 0 0,-4 0 0 16,0-3 0-16,0 9 0 0,0-8 0 0,1 5 0 0,-5-6 0 15,4 0 0-15,-3 0 0 0,-4 4 0 16,-4 2 0-16,1-12 0 0,0 6 0 0,-4 1 0 0,0-4 0 15,-4-3 0-15,0 4 0 0,-3 2 0 0,0-6 0 0,-3 6 0 16,3-5 0-16,-7-1 0 0,3 6 0 0,0 4 0 0,-3-4 0 16,-3-6-11-16,3 9-8 0,-1 1-1 0,1-1-1 15,-3-3 0-15,6 6-6 16,1 0-1-16,2 6 0 0,8 0 0 0,0 0-55 0,0 0-11 16,0 0-2-16</inkml:trace>
  <inkml:trace contextRef="#ctx0" brushRef="#br0" timeOffset="52114.245">12488 13193 1094 0,'0'0'23'0,"0"0"5"0,0 0-28 15,-3 3 0-15,3-3 0 0,-11 6 0 0,4-6 108 0,0 0 16 0,0 0 3 0,0 6 1 16,-4-6-61-16,4 0-12 0,-3 6-3 0,-1-3 0 16,-3 0-16-16,3-3-3 0,-3 3-1 0,0 0 0 15,-3 0-41-15,3-3-9 0,-1 2-2 0,5 1 0 16,-4-3 40-16,3 3 8 0,4-3 2 0,0 3 0 15,4 6-30-15,-1 6 0 0,0-3 0 0,4-7 0 16,-3 7-25-16,3-3-2 16,0 3 0-16,0-6 0 0,0 0 36 0,0-6 7 0,0 0 2 0,0 0 0 15,3 5-29-15,1 1-5 0,0 3-2 0,-1 3 0 16,1-3 27-16,-1-1 6 0,1 4 1 0,-4-12 0 16,0 0-16-16,0 0 0 0,0 0 0 0,0 0 0 0,0 0-10 15,0 0-5-15,10 6-1 0,-10-6 0 0,7-6 44 16,0 6 9-16,4-6 2 0,-4 3 0 0,0-2-28 0,4 2-11 15,-4-3 8-15,0 3-8 16,3-3 0-16,1 0 0 0,-11 6 0 0,10 0 0 0,1-3 0 16,0 3 0-16,-1 0 0 0,-3 0 0 0,4 0 0 15,-4 3 0-15,3 6 0 0,-2-3 0 0,-5 3 0 0,4-1 0 16,-3 4 0-16,-1 0 0 0,1-3 0 0,-4 0 0 16,0 2 0-16,0 4 8 0,0-3-8 0,0-3 12 15,0-1-12-15,-4 1 12 0,-3 3-12 0,4 0 12 16,-4-6-12-16,-1-1 12 0,1 1-4 0,0-6 0 15,-3 0 0-15,-1 0 0 0,1 0-8 0,-1 0 0 16,-3 0-12-16,3 0 12 16,-6-6-44-16,3 6 0 0,-1 0-1 0,1 0 0 15,4-5-140-15,-4 5-28 0</inkml:trace>
  <inkml:trace contextRef="#ctx0" brushRef="#br0" timeOffset="52969.696">14139 13196 1267 0,'0'0'28'0,"-7"0"5"0,0 6 2 0,-3-6 1 0,3 0-36 0,-4 0 0 0,0 0 0 16,1-6 0-16,-1 3 109 0,1 0 15 15,-1 0 4-15,1-3 0 0,-5 1-84 0,5 2-17 16,-1 6-3-16,1 0-1 16,-4-1-6-16,3-2-1 0,0-2 0 0,4 2 0 0,-3-3-16 0,-1-3 0 0,1-3 0 0,-1 6 0 15,0 3 0-15,4 0-11 0,-3 3 2 0,3 3 0 16,0 0-12-16,-4 0-3 0,4-1 0 0,0 4 0 15,3 6 6-15,-3 0 1 0,4 2 0 0,-4-2 0 16,3 6 17-16,1-10 0 0,-1 1 0 0,-3 6 0 16,4-4 9-16,-1 4 3 0,1 3 0 0,-4 2 0 15,7-2 16-15,-4-4 3 0,4-5 1 0,4 6 0 16,-4-12-11-16,3 0-1 0,-3-6-1 0,0 0 0 16,0 0 9-16,0 0 1 0,11-3 1 0,-1 0 0 15,4-3-5-15,-3-12-1 0,3 3 0 0,4-5 0 16,-4-1-16-16,0-8-8 0,3 2 8 0,5-2-8 0,-5 3 19 15,4-10-2-15,1-2 0 0,-1-6 0 16,-4-6-17-16,1-3 0 0,0-6 0 0,-1 0 0 16,-3 1 0-16,1 5 0 0,-1 3 0 0,-4-3 0 15,1 12 0-15,-4 0 0 0,0 2 0 0,-4-5 0 0,1 9 0 16,-4-6 0-16,4 6 0 0,-4 5 0 0,-4 7-16 0,4-4-8 16,-4 9 0-16,-3 1-1 15,4 5-11-15,-1 0-3 0,-3 6 0 0,4 1 0 0,-1 2 39 0,1 3 10 16,-1 3 1-16,1 0 0 0,3 5-11 0,0 4-16 15,-4 6 4-15,4-4 1 0,4 13 11 0,-4-1 0 16,3 4 0-16,4 8 0 0,0-9-22 0,0 10-2 16,0-1-1-16,0 6 0 0,1 0 40 0,2 3 8 0,1-3 1 15,-4 12 1-15,3 0-40 0,-3 0-8 0,4 2-1 0,0-5-1 16,-4 0 25-16,0-12 8 16,0-2 0-16,-4-1 0 0,1-6-8 0,-1 4 0 0,-3-13-8 0,0 4 8 15,0-4 0-15,-3-2 0 0,3-4 0 0,0 1 0 16,-4-12 0-16,4 0 9 0,0 0-1 0,-3-6-8 15,3 0 9-15,0 0-9 16,-4-3 0-16,4-3 9 16,0 0-70-16,0-3-15 0,4-3-2 0,3 3-1 0</inkml:trace>
  <inkml:trace contextRef="#ctx0" brushRef="#br0" timeOffset="53466.45">14510 13079 1350 0,'0'0'29'0,"0"0"7"0,0 0 0 0,0 0 3 0,0 0-31 0,-4 5-8 15,4 1 0-15,0 0 0 0,0 3 34 0,0 0 6 16,4 8 0-16,-4-2 1 0,3-6 19 0,4 6 3 15,-3-1 1-15,-1-5 0 0,4 6-22 16,-3-6-4-16,3 0-1 0,0-1 0 0,0 1-15 0,4 0-3 16,-4 3-1-16,3-6 0 0,-6-6-8 0,3 6-2 15,0-6 0-15,4 0 0 0,3 0-8 0,-4-6 0 16,1 0 0-16,-1-3 0 0,5 0-13 0,-5 3-5 0,1 3-1 16,-4-3 0-16,3-2-1 15,1 2-1-15,-4-9 0 0,4 6 0 0,-4 0-2 0,0-5 0 0,-4-1 0 16,1 6 0-1,-1 3-25-15,1-3-6 0,-4 9-1 0,0 0 0 0,0 0 37 0,0 0 7 0,-4-2 2 0,-3 2 0 16,0 2 9-16,0 1 0 0,0 3 0 0,-4 0 0 16,1 0 0-16,-4 3-12 0,0 3 12 15,0-1-12-15,3 1 36 0,-3 6 6 16,3-3 2-16,1-4 0 0,3 4-17 0,0 6-3 16,3-10-1-16,-3 10 0 0,3 2 13 0,1-5 2 0,3 6 1 15,0 2 0-15,3-2-38 0,1 2-7 0,3-8-2 0,0-1 0 16,0-2 20-16,4-3 14 0,3-1-2 0,0-5-1 15,0 3-11-15,0-3 0 0,4-3-10 0,-4 0 10 16,4-3-46-16,-1-3-3 0,1-6-1 16,0 0 0-16</inkml:trace>
  <inkml:trace contextRef="#ctx0" brushRef="#br0" timeOffset="54065.956">15907 12732 899 0,'0'0'25'0,"-7"0"7"0,0 0-32 0,7 0 0 0,0 0 0 0,-7 3 0 16,7-3 13-16,-7 3-3 15,-1 2-1-15,-2-5 0 0,10 0 45 0,-7 6 9 16,3-3 1-16,-3 3 1 0,4 0-22 0,3 0-5 16,-4 0-1-16,1 3 0 0,3 5 22 0,0-5 4 0,0 3 1 0,0 0 0 15,0 2 0-15,0 1 0 0,0 3 0 0,0 2 0 16,3-5-22-16,-3 3-4 0,-3-1-1 0,3 1 0 16,3-6-14-16,-3-1-3 0,0-2-1 0,4-3 0 15,-4 0-11-15,0-6-8 0,0 0 12 0,0 0-12 16,7 0 8-16,-4-12-8 0,1 3 0 0,-4 9 0 15,3 9 0-15,-3-9 0 0,4-17 0 0,-4-4 0 16,3 0 0-16,-3 7 0 0,0 8 0 0,0 0 0 16,-3-3-21-16,-1 3 1 0,1 0 1 0,-1 0 0 15,-6-2-17-15,3 8-4 16,-7 8-1-16,-1-8 0 0,1 0 33 0,-7 0 8 0,4-8 0 0,-8 5 0 16,4 3 0-16,-4 3 0 0,0 5 0 0,1 4 0 15,-1 9 0-15,4 8 0 0,0 9 0 0,3-8 0 16,0-13 21-16,1-2 7 0,3-3 0 0,-1 6 1 15,1-7-17-15,4 10-4 0,3 2-8 0,0 1 12 16,3-1-12-16,4-2 11 0,-3 0-11 0,3-7 10 16,0 4-10-16,0 3 0 0,0-10 9 0,0 1-9 15,3 6 10-15,1-4-2 0,3-2-8 0,-4-6 12 16,4 3-12-16,0-3 9 0,0-6-9 0,4 6 8 0,-4-3 0 0,4 2-8 16,-1 4 12-16,4-3-4 0,0 0-8 0,1 0 0 0,-1-6 0 15,3 3 0-15,-3-3 0 0,4 0 0 0,-4-3 8 16,4-3-8-1,-1-6-187-15,1 3-39 0,21-14-8 0,-7 5-2 0</inkml:trace>
  <inkml:trace contextRef="#ctx0" brushRef="#br0" timeOffset="54600.468">16118 13029 989 0,'0'0'28'0,"0"0"6"0,0 0-34 0,0 0 0 0,-3 3 0 0,-4 2 0 0,3 4 61 0,1-3 6 16,-4 3 1-16,-4 3 0 16,4-1 0-16,-3-2 1 0,-1 3 0 0,0 3 0 0,1-4-25 0,-4 4-4 15,0-6-2-15,-1 6 0 0,-2-4-1 0,3 1 0 16,0-3 0-16,-1 6 0 0,5-3-27 0,-1-4-10 15,1 4 0-15,3 3 9 0,0-3-9 0,0-1 0 16,3 4 0-16,4 0 0 0,0-1 0 0,0-2 0 16,0 3 0-16,0-3 0 0,0-4 0 0,4 1 0 15,3-3 0-15,-4 6 0 0,4-9 0 0,4 3 0 16,-1-3 0-16,1-3 0 0,3 0 0 0,4-3 0 0,-4-3 0 16,7 3 0-16,-7-9 53 0,4-3 9 15,-1 4 2-15,-3-7 0 0,4 6-52 0,-4-5-12 16,-3-1 0-16,3 3 0 0,-4 4-10 0,-2-1-5 15,-1-6-1-15,0 6 0 0,-4 1 16 0,1-4 0 16,-1 3 0-16,-3 0 0 0,0 4 10 0,-3-7-10 0,-1 6 8 16,-3 3-8-16,4 0 9 0,-1 0-9 0,1 1 10 0,3 5-10 15,0 0 10-15,0 0-10 0,-8 2 10 0,5 1-10 16,-1 3 0-16,-3 6 0 0,7-6-11 0,-3 6 11 16,3-1-13-16,0 1 5 0,0 3 8 15,3-3-13-15,-3-1 13 0,4 4 0 0,-1 3 0 0,1-6 0 16,3 2 0-16,-3-2 0 0,-1 6 0 0,4-7 0 15,-3 1 0-15,-1 0-9 0,4-3 9 0,0-3 0 16,-3-1-44-16,3 1-3 16,0 0-1-16,0-6-486 0,0 0-98 0</inkml:trace>
  <inkml:trace contextRef="#ctx0" brushRef="#br0" timeOffset="55379.342">16312 13170 1576 0,'0'0'35'0,"-7"-3"7"0,0 3 2 0,7 0 0 0,0 0-36 0,0 0-8 16,0 0 0-16,0 0 0 0,0 0 43 0,0 0 6 0,0 0 2 0,0 0 0 15,0 0-19-15,0 0-3 16,0 6-1-16,0 0 0 0,0 2-11 0,0 1-2 0,4 3-1 0,-1-3 0 15,1 0-2-15,-1-1 0 0,1 4 0 0,-1 6 0 16,1-6 0-16,0-1 0 0,-1 1 0 0,1 6 0 16,-1-4-4-16,-3-2 0 0,4-6-8 0,-1 6 12 15,-3-12-12-15,0 0 11 0,0 0-11 0,0 0 10 16,0 0-2-16,0 0 0 0,0 0 0 0,0 0 0 16,4-3 5-16,-4 3 1 0,3-9 0 0,-3 3 0 15,7 0-14-15,-3 0 0 0,3 1 8 0,-4-4-8 16,1 3 0-16,3-3 0 0,-3 3 0 0,-1 0 0 15,4 0-8-15,-3 3 8 0,-1-2-12 0,1 5 12 16,-1-6 0-16,-3 6 0 0,0 0 0 0,0 0 0 16,0 0 0-16,0 0 0 0,0 0 0 0,0 0 0 15,4-6 0-15,-4 6 0 0,0 0 0 0,0 0 0 16,0 0 0-16,0 0 0 0,0 0 12 0,0 0-3 0,0 0-9 0,7 0-11 16,-4 0 3-16,4 0 0 15,4 6 8-15,-4-6 0 0,-7 0 0 0,7 6 0 0,4-6 0 16,-1 5-12-16,-3-5 12 0,4 9-12 0,-8 9 12 15,4-6 0-15,1-1 0 0,-5-5 0 16,1 3 0-16,-1 3 0 0,1-6 0 0,-1 3 8 16,1-1-8-16,-4-8 0 0,0 0 8 0,0 0-8 15,0 0 0-15,0 0 9 0,3-8-9 0,-3 5 0 0,0-3 13 16,4 0-4-16,-4 3-1 0,0-6 0 0,0 6-8 0,-4-3 0 16,1-5 0-16,3 2-11 0,0 3 11 0,0-3-13 15,-4 6 5-15,4 3 8 0,0-6 0 0,0 6 0 16,-3-3 0-16,3 3 0 0,0 0-10 0,0 0 10 15,0 0 0-15,0 0-9 0,0 0 9 0,0 0-13 0,0 0 5 16,0 0 8 0,0 0-31-16,0 0 2 0,0 0 0 0,0 0 0 0,10 6 44 0,-3-3 9 0,-7-3 1 0,7 3 1 15,4 3-26-15,0-3 0 0,-11-3 0 0,7 3 0 16,3 0 0-16,-3 0 0 0,4 3 0 0,-11-6 0 16,10 0 0-16,1 5 8 0,-11-5-8 0,11 6 0 15,-11-6 9-15,7 6-9 0,-7-6 10 0,10 0-10 16,-10 0 11-16,7 3-11 0,-7-3 12 0,7 9-12 15,-7-9 11-15,0 0-11 0,11 3 10 0,-11-3-10 16,10 0 8-16,-10 0-8 0,7-3 0 0,4-3 9 16,-4 3-9-16,4 0 0 0,-1-9 0 0,1 1 0 15,-1-1-37-15,1-3-10 16,3 3-1-16,0 1-553 0,0-13-111 0</inkml:trace>
  <inkml:trace contextRef="#ctx0" brushRef="#br0" timeOffset="55605.197">17064 13152 1497 0,'0'0'32'0,"0"0"8"0,-4 6 0 0,1 3 4 0,-1 0-36 0,1-4-8 16,-1 1 0-16,4 3 0 0,-3-3 49 0,-1 6 8 16,4-3 2-16,-3-1 0 0,3 1-43 0,0-3-16 15,0 3 11-15,0 6-11 0,0-9 36 0,0 2 0 0,0 1 1 16,0 0 0-16,0 3-24 0,3 0-5 0,-3-12 0 0,0 5-8 15,0-5 0-15,0 0 0 0,0 0 0 0,0 0 0 32,0 0-28-32,0 0-13 0,0 0-3 0,7-5-488 0,0-1-99 0</inkml:trace>
  <inkml:trace contextRef="#ctx0" brushRef="#br0" timeOffset="55817.219">17011 12793 1267 0,'0'0'28'0,"0"0"5"0,0 0 2 0,0 0 1 0,0 0-36 0,0 0 0 0,0 0 0 0,0 0 0 16,0 0 58-16,0 0 5 0,0 0 1 0,0 0 0 16,0 9-52-16,0-9-12 0,0 0 0 0,0 0 0 15,0 0 0-15,3 3 0 0,5 0 0 0,-5 0 0 16,8-3-98-16,-4-3-22 0,17 0-5 0,-6 0-1 0</inkml:trace>
  <inkml:trace contextRef="#ctx0" brushRef="#br0" timeOffset="56303.872">17459 13084 1267 0,'0'0'28'0,"0"0"5"0,0 0 2 0,0 0 1 0,0 0-36 0,0 0 0 0,0 0 0 16,0 0 0-16,0 0 58 0,-7 6 5 0,7-6 1 0,-4 3 0 16,1 3 0-16,-1 0 0 0,1 0 0 0,-1 3 0 15,1 0-20-15,-1 2-4 0,1-5-1 0,-1 3 0 16,4 3-23-16,-3-3-4 0,-4-1 0 0,0 4-1 16,3 0-11-16,-3 0 12 0,0-3-12 0,3 2 12 15,1 4-4-15,-1 6 0 0,1-10 0 0,3 10 0 16,0-3-8-16,0-1 0 0,0 1 0 0,3-1 0 15,1-2 0-15,-1 0 0 0,1-3 0 16,-1-4 0-16,4 1 37 0,1-3 6 0,-1 6 1 0,3-12 0 16,-3 0-20-16,0 0-3 0,0 0-1 0,0 0 0 15,0-12 1-15,0 6 0 0,4-6 0 0,-4 1 0 16,4 2-21-16,-1-9 9 0,1-2-9 0,-1-1 0 16,-2 6 0-16,2-2 0 0,-3-1-15 0,0 3 5 15,0 4-3-15,0-7-1 0,0 6 0 0,0 1 0 16,-3-1 14-16,0 3-12 0,-4-3 12 0,0 3-12 15,0-2 12-15,0 2 0 0,-4 0 0 0,0 3-9 0,4 6 9 0,0 0-13 16,-3-6 5-16,-8 0 8 0,1 6-15 0,-1 0 5 16,-3 0 1-16,0 0 0 0,3 6-3 0,-3-6 0 15,0 6 0-15,4 3 0 16,-1 0-13-16,0 0-3 0,4 2-1 0,-3 1 0 16,3 0 7-16,0 3 2 0,3-4 0 0,1 13 0 15,3-7-20-15,-4 1-3 0,4-6-1 0,4-3 0 16,-1 2-18-16,1-5-4 0,3 0-1 0</inkml:trace>
  <inkml:trace contextRef="#ctx0" brushRef="#br0" timeOffset="56751.288">17847 13234 1497 0,'0'0'32'0,"0"0"8"0,-7 6 0 0,3 0 4 0,-3 0-36 0,4 6-8 0,3-12 0 0,0 6 0 16,-4 0 53-16,4 2 9 0,0 1 2 0,0-3 0 15,0 6-13-15,-3-3-3 0,6 2 0 0,-3-5 0 16,0 0-27-16,4 6-5 0,-4-3-2 0,0-3 0 16,3 2-14-16,1 1 0 0,-4-9 8 0,0 0-8 0,0 0 0 0,0 0 0 15,0 0 0-15,0 0 0 16,0 0-53-16,0 0-7 0,3-12-2 0,1 1 0 0,0 2 38 0,-1-3 8 15,1-5 2-15,-1 2 0 0,4 0 22 0,0 3 5 16,0 4 1-16,-3-13 0 0,3 9-14 0,0 0 0 16,0 4 0-16,4-1 0 0,-4-3-17 0,3 3-7 15,-3 0 0-15,0 4-1 0,0-1 40 0,0 0 8 16,0 0 1-16,0 3 1 16,1 3-25-16,-5 0 0 0,4 3 0 0,0 3 0 15,0-3 0-15,0 3 0 0,0-3 0 0,0 2 0 16,0 1 18-16,-3 0-2 0,3 6 0 0,-3-6 0 15,3 3-16-15,-4-1 10 0,1 1-10 0,-1 0 8 16,1 6-8-16,-1-3 0 0,-3-4 0 0,4 4 8 16,-4 3-8-16,3 0 0 0,1-4 0 0,-4 1 0 0,3 3 0 15,1-6 0-15,-1-1-14 0,-3-8 5 16,8 6-123-16,-5 6-24 0,8-6-4 0</inkml:trace>
  <inkml:trace contextRef="#ctx0" brushRef="#br0" timeOffset="57235.585">18380 13108 1580 0,'0'0'67'16,"-4"-9"-54"-1,4 3 41-15,-3-3 8 0,-1 4 2 0,1-10 0 16,-1 6-52-16,-3 3-12 0,4 3 0 0,3 3 0 16,-8-3 0-16,8 3 0 0,0 0 0 0,0 0 0 15,-7 0 0-15,4 6 0 0,-4 0 0 0,3 3 0 16,1 6 0-16,-1-4 0 0,1-2 0 0,-1 6 0 16,1 0 0-16,3-4 0 0,-4 1 0 0,4-3 0 15,-3 6 21-15,3-7 2 0,3 1 0 0,-3 0 0 16,0-3-4-16,0-6-1 0,0 0 0 0,4 9 0 15,-4-9-2-15,7 6-1 0,0-6 0 0,0 3 0 0,0-3-6 16,0 0-1-16,0 0 0 0,-3 0 0 0,3-3 20 16,0 3 4-16,-4 0 1 0,4 0 0 0,-3 0-25 0,3 0-8 15,0 0 0-15,-4 0 0 16,4 3 0-16,0 0 0 0,-3-1 0 0,3 1 0 16,-3 0 0-16,-1 3 0 0,4 3 0 0,-3 3 0 15,-1 0-8-15,-3 2 8 0,4 4 0 0,-4 0-9 0,0-7 9 0,0-2 0 16,-4 0 0-16,4 0 0 0,-3 2 0 0,-1 1 0 0,1 9 0 0,-4-4 8 15,0-2-8-15,-1 6 0 0,1-15 0 0,0 0 8 16,4-6-33 0,-4 0-7-16,0-3 0 0,-7 0-1 0,3 3-25 15,-3-6-5-15,0-12-1 0,0 6-742 0</inkml:trace>
  <inkml:trace contextRef="#ctx0" brushRef="#br0" timeOffset="57701.806">18912 12264 1022 0,'0'0'22'0,"0"0"5"0,0 12 1 0,0-6 1 0,0 0-29 0,0-6 0 0,0 3 0 0,0 6 0 16,0-9 107-16,4 5 15 0,-4 1 3 0,0 9 1 16,0-9-25-16,0 6-5 0,0-1 0 0,0 7-1 15,3-965-44-15,1 1935-9 0,0-958-2 0,-1 2 0 16,1-6-20-16,3 1-4 0,0-7 0 16,-4 10-1-16,4-7 1 0,0 10 1 0,0 2 0 0,0-9 0 15,-3-2 11-15,-1-1 3 0,1-2 0 0,-4-3 0 16,4 5-43-16,-1-2-8 0,-3-4-1 0,0 1-1 15,7 0-17-15,-7 2-3 0,0-5-1 16</inkml:trace>
  <inkml:trace contextRef="#ctx0" brushRef="#br0" timeOffset="58029.172">19078 13425 1623 0,'-3'6'36'0,"-1"3"7"0,1 6 1 0,3-3 2 0,-4-6-37 0,4 2-9 0,-3-2 0 0,3-6 0 15,0 0 12-15,0 0 1 0,-4 9 0 0,4-9 0 16,0 0 17-16,0 0 3 0,0 0 1 0,0-9 0 16,4 0-162-16,-4 1-33 0</inkml:trace>
  <inkml:trace contextRef="#ctx0" brushRef="#br0" timeOffset="92992.743">11698 3377 914 0,'0'12'25'0,"0"-12"7"15,0 0-32-15,0 0 0 0,0 0 0 0,0 0 0 0,-3 6 46 0,3 0 2 0,0-6 1 0,-4 9 0 16,4-4-31-16,0 1-6 0,0 0-2 0,0 6 0 16,4-6-10-16,-4 0 12 0,3 0-12 0,-3-1 12 15,4 4 18-15,-4 3 4 0,3 0 1 0,-3-6 0 16,0 5 17-16,4 7 4 0,-4-9 1 0,0 9 0 15,0 5-9-15,3-5-3 0,-3 8 0 0,0-2 0 16,4 8-6-16,-4-3-2 16,3 10 0-16,4-10 0 0,-3 3-1 0,-4-2-1 15,3-4 0-15,1-2 0 0,-1-1-9 0,1-2-2 0,0-9 0 0,-1 5 0 16,-3-5-8-16,4-3-1 0,-4 3-1 0,0-1 0 16,3-5 0-16,-3-6 0 0,0 0 0 0,0 0 0 15,0 0-14-15,0 0 0 0,0 0 8 0,0 0-8 16,0 0 16-16,0 0 1 0,0 0 0 0,0 0 0 15,0 0-9-15,-10 0-8 0,2-6 12 0,1 6-12 16,7 0 8-16,0 0-8 0,0 0 0 0,0 0 0 16,0 0 0-16,-3-6 0 0,-4 6 0 0,7 0 0 15,-4-11 0-15,1 5 0 0,3 0 0 0,0 0 0 16,0 3 0-16,0-9 0 0,0 6 0 0,0-5-9 16,0 5 9-16,3-9-10 0,1 3 10 0,-1-11-10 15,1 5 10-15,-1-8-10 0,1 2 10 0,-4-5-10 16,3 8 10-16,-3-8-12 0,0-3 12 0,0 8-12 15,0-2 3-15,0 2 0 0,0-2 0 0,0 8 0 16,0 0 9-16,0 1 0 0,0 2-9 0,-3 3 9 0,3 0 0 16,-4 1 0-16,1 5 0 0,-1 0 0 15,4-3 0-15,-3 0 0 0,3 9 0 0,3-3 0 16,-3 3 0-16,0 0 0 0,0 0-9 0,0-6 9 16,4 6 0-16,-1-5-8 0,1-1 8 0,-1 6 0 15,1-6-9-15,-4 6 9 0,7 0 0 0,0 0-9 0,0 0 9 0,4 0-13 16,-4 0 5-16,3 0 8 0,1 0-13 0,0 0 5 0,-1 6 8 0,-3-6-13 15,4 6 4-15,3-1 1 0,-4 1 0 0,1 0 0 16,0 3 8-16,-1 3-10 0,1-6 10 0,-1 5-10 16,1 7 10-16,0-6 0 0,-1 3 0 0,1 8-8 15,-1-2 8-15,1 2 0 0,-4 7 0 0,4-4 0 16,-1 3 0-16,1 4 0 0,-1 2 0 0,-3-3 0 16,4-2 0-16,-4-4 0 0,0-2 0 0,0-1 8 15,-3-2-8-15,3-4 8 0,-4 1-8 0,1-6 8 16,-1 8-8-16,1-8 0 0,3 6 0 0,-4 2 0 15,1-2 0-15,-1 0 8 0,1-4-8 0,-4 4 0 0,3-6 0 16,-6 5 0-16,3-11-12 0,0 3 4 16,0-3-15-16,0-6-2 15,0 0-1-15,0 0 0 0,-7 0-31 0,0-3-7 0,0 0 0 0</inkml:trace>
  <inkml:trace contextRef="#ctx0" brushRef="#br0" timeOffset="93332.674">11673 3753 931 0,'0'0'39'15,"0"0"-31"-15,0 0 32 0,0 0 8 0,0 0 0 0,0 0 1 16,7 6-14-16,1 0-3 0,-5-6-1 0,8 6 0 16,-4-6-12-16,3 6-3 0,4 0 0 0,1-3 0 15,-1 3-16-15,3 5 0 0,1-5 8 0,0 6-8 16,-1 0 0-16,4-6 0 0,0 3 0 0,1 2 0 15,-5-5 0-15,4 6-12 0,1-6 1 0</inkml:trace>
  <inkml:trace contextRef="#ctx0" brushRef="#br0" timeOffset="94330.598">12368 3395 950 0,'4'17'20'0,"3"10"4"0,0-9-24 15,0-4 0-15,0 10 0 0,0-7 0 16,0 4 0-16,-3-3 8 0,3-1-8 0,0 1 0 15,-4 0 13-15,4 2-1 0,1-2-1 0,-1-6 0 0,0-4-11 0,3 4 0 0,1-6 0 0</inkml:trace>
  <inkml:trace contextRef="#ctx0" brushRef="#br0" timeOffset="95082.777">13085 3407 817 0,'3'8'34'0,"1"4"-34"16,-1 0 31-16,1-6-1 0,-1 6 0 15,1-1 0-15,-1-5 40 0,1 9 8 0,-1-3 2 0,-3-1 0 16,0 1-12-16,4 6-3 0,-1-3 0 0,-3 8 0 16,0-2-24-16,4 2-5 0,-4 1 0 0,0-4-1 15,3 4-4-15,-3 5-1 0,4-2 0 0,-4 2 0 16,0-3-6-16,3-2-2 0,-3-1 0 0,4 4 0 15,-1-4-2-15,-3-5-1 0,4 3 0 0,-4-4 0 16,4-5-7-16,-1-6 0 0,-3 3-1 0,4-3 0 16,-1 5-11-16,-3-11 0 0,4 0 9 15,-4 0-9-15,0 0 10 0,0 0-2 0,0 0-8 16,0 0 12-16,0 0 5 0,0 0 1 0,0 0 0 0,0 0 0 16,0 0-10-16,-7 0-8 0,7-5 9 0,-4-1-9 15,1 0 0-15,-1 0 0 0,0 0 0 0,1 3 0 16,3-3 0-16,-4 0 0 0,4 6 0 0,0 0 0 15,0-11 0-15,0 5 0 0,0 0 0 0,0 0 0 16,0 6 0-16,0-6 0 0,0 6 0 0,0 0 0 16,0-3-9-16,0 3 9 0,4-3 0 0,-1 0-9 15,1 0 9-15,0 0 0 0,-1-3 0 0,1 1-8 16,-1 5 8-16,1-6 0 0,-4 6 0 0,7 0 0 16,-4-6 0-16,-3 6-8 0,7 0 8 0,-3-6 0 15,-1 6-9-15,-3 0 9 0,7 0-10 0,-7 0 10 16,0 0-19-16,0 0 3 0,7 0 0 0,-7 0 0 15,0 0-36-15,4 0-6 0,-4 0-2 0,4 0 0 16,3 0-54-16,-7 0-11 0,3-6-3 0</inkml:trace>
  <inkml:trace contextRef="#ctx0" brushRef="#br0" timeOffset="96641.502">13226 3883 988 0,'0'0'41'0,"0"0"-33"15,0 0 51-15,0 0 9 0,0 0 3 0,0 0 0 16,0 0-19-16,0 0-3 0,0 0-1 0,0 0 0 16,0 0-32-16,0 0-8 0,0 0 0 0,3 6-8 15,4 0 0-15,-3 5 0 0,-1-8 0 0,4 3 0 16,0 6 0-16,0-6 0 0,4 6 0 0,-4-1 0 16,-3-5 0-16,3 0 0 0,0-3 0 0,-4 3 0 15,4-3 0-15,-3 6 0 0,3 2 0 0,-4-5 0 16,1 0 0-16,-4 0 0 0,-4 0 0 0,4 0 0 15,-3 3 0-15,-1 2 0 0,1-5 0 0,-1 6 0 16,-3-6 15-16,0 0-4 0,-3 0-1 0,-1 8 0 0,0-2 2 0,1-6 0 0,-1 6 0 16,-3 0 0-16,0-1-12 0,3-8 8 0,-3-3-8 0,0 3 8 15,4-3-8-15,-4 0 0 0,-4-3 0 0,4 0 0 32,-4-3-103-32,4 1-22 0</inkml:trace>
  <inkml:trace contextRef="#ctx0" brushRef="#br0" timeOffset="97244.361">13529 3889 1165 0,'-18'0'24'0,"1"0"7"15,-1 0-31-15,4 0 0 0,0-6 0 0,0 6 0 16,0 0 30-16,0 6 0 0,-1-6 0 0,1 6 0 0,4-1 2 0,-1 1 0 15,4-3 0-15,7-3 0 16,-7 6-20-16,4 0-3 0,3 6-1 0,0-6 0 16,0 0-8-16,0 5 0 0,3-5 0 0,-3 3 0 15,4 0 0-15,-1 0 0 0,1 2 0 0,-1-5 8 16,1 6 3-16,-1-6 0 0,1 6 0 0,3-3 0 16,-4 2 1-16,4-5 0 0,0 0 0 0,0 0 0 0,-3-6-12 0,3 6 0 0,-3-6 0 0,3 0 0 15,-4 0 26-15,4 0 6 0,-3-6 2 0,3 6 0 16,-4-6-22-16,4 6-4 15,4-6 0-15,-4 0-8 0,0-5 19 0,4 2-3 0,-4 3-1 16,0-6 0-16,0 6-5 0,-4-6-1 0,1 7 0 0,-1-7 0 16,1 6-9-16,-4 0 0 0,0 3 0 0,0-3 0 15,0 6 0-15,0 0 0 0,0 0 0 0,0 0-11 16,0 0-3-16,4-6-1 16,-4 6 0-16,0 0 0 0,0 0 3 0,0 0 0 0,3 0 0 0,1 6 0 15,-1 0 3-15,1 3 1 0,3 3 0 0,-4-1 0 16,4-5 8-16,-3 6 12 0,3-6-2 0,-4 3-1 15,1 3 7-15,3-1 0 0,-4-5 1 0,1 0 0 16,0 0-3-16,-1 0-1 0,-3-6 0 0,0 0 0 16,0 0-5-16,0 0 0 0,0 0-8 0,0-6 12 15,0 0-22-15,0-6-5 0,0-5-1 0</inkml:trace>
  <inkml:trace contextRef="#ctx0" brushRef="#br0" timeOffset="97754.029">13839 3721 930 0,'-7'0'19'0,"0"0"5"0,7 0-24 16,-7 0 0-16,7 0 0 0,-7 3 0 0,0 0 90 0,4 0 13 0,-4 3 2 16,0-6 1-16,3 6-35 0,-3 5-7 0,0 1-2 0,3-6 0 15,1 6-26-15,-4-6-6 0,3 8-1 0,-3-2 0 16,4-6-3-16,-1 6-1 0,1-6 0 0,3 3 0 16,-4 2-13-16,1-5-4 0,3-6 0 0,0 6 0 15,0-6-8-15,0 0 0 0,0 0 0 0,0 0 0 16,0 0 0-16,7 6 0 0,0 0 0 0,0 0 0 15,0-6 0-15,0 0 0 0,0 0 0 0,4 0 0 16,-1 0 0-16,1 0 0 0,-1 0 0 0,1 0 0 16,3 0 0-16,-3 0 0 0,3 0 0 0,-4 0 0 15,1 6 0-15,3-6 8 0,-4 0-8 0,1 0 8 16,0 5-8-16,-1 1-17 0,1-6 4 0,-1 3 1 16,1 0 12-16,-4 3 10 0,4-3-2 0,-4 3 0 15,0 6-8-15,-4-6 0 0,1 5 9 0,-4-5-9 16,0 3 8-16,0 3-8 0,0 5 8 0,-4-5-8 15,-3 0 16-15,0 9-2 0,-3-4 0 0,-1 1 0 0,0 5-26 0,1 4-6 16,-4-4-1-16,0-2 0 0,-4 2 19 0,4-5 0 16,0 3-8-16,-7-10 8 0,6-5-20 0,-6 0 0 15,0 0 0-15,0-6 0 16,-4 0-52-16,-3 0-12 0,0 0-1 0</inkml:trace>
  <inkml:trace contextRef="#ctx0" brushRef="#br0" timeOffset="99228.681">17131 3227 1417 0,'-4'33'60'15,"1"-1"-48"1,3-3-12-16,-4 4 12 0,4 2-12 0,0-9 12 15,0 4-4-15,0-4-8 0,0 4 12 0,0 2-4 16,0-3 20-16,-3 4 4 0,-1 2 1 0,1-9 0 16,3 10 4-16,-4-13 1 0,1 4 0 0,3-4 0 15,-4-5-10-15,1-3-3 0,-1 2 0 0,4-5 0 16,-3-6-9-16,3-6-3 0,0 0 0 0,0 0 0 0,0 0 7 16,0 0 0-16,-4 6 1 0,4-6 0 0,-7-6-5 0,0-6-2 15,3-6 0-15,-3 4 0 0,4-4-14 0,-4 0 8 0,3 1-8 16,1-10 0-16,-1 10 0 0,1-7 0 0,-1 4 0 0,1 2 0 15,-1-6 0-15,1 10 0 0,3 2 0 0,-4-6 0 16,4 1 0-16,0 2-12 0,0-3 12 0,0 7-13 16,0-7 5-16,0-3 8 0,0 10-13 0,4-13 5 15,-4 7 8-15,3 2 0 0,1-9-9 0,-1 7 9 16,1-4 0-16,-1 3-11 0,1-5 11 16,-1 2-8-16,4 10 8 0,-3-1 0 15,-1-3 0-15,4 6 0 0,0 6-10 0,-3-3 10 0,3 1-12 0,0 5 12 16,0 0-20-16,0 0 4 0,4 5 0 0,-1 1 0 15,-3-3 7-15,8 9 9 0,-5 6-13 0,4-7 5 16,-3 7 8-16,-1-3 0 0,4 2 8 0,-3-5-8 16,0 6 16-16,-1-6 0 0,4 2-1 0,0 4 0 15,-3-6-29-15,3-3-6 0,0 8 0 0,4-5-1 16,-7 6 21-16,3-7 0 0,-4 1 0 0,1 3 0 16,-1 2 0-16,1 1 0 0,0-6 0 0,-4 8 8 15,0 4-8-15,0 2 0 0,0-2 0 0,0 2 8 16,-4 4-8-16,4-1 0 0,-3 3 9 0,-4-2-9 15,0-10 0-15,3 4 0 0,-3-3 0 0,0-4 0 16,0-5 0-16,0-6-12 0,0 0 2 0,0-6 0 16,-3 6-28-16,3-6-6 0,-7 5 0 0</inkml:trace>
  <inkml:trace contextRef="#ctx0" brushRef="#br0" timeOffset="99589.871">17060 3692 1060 0,'0'0'44'0,"0"0"-35"16,0 0 30-16,0 0 5 0,0 0 2 0,0 0 0 16,0 0-3-16,0 0-1 0,0 0 0 0,0 0 0 15,0 0-17-15,0 0-3 0,0 0-1 0,0 0 0 16,0 0-21-16,0 0 0 0,0 0 0 0,0 0 0 16,0 0 0-16,0 0-8 0,0 0 8 0,4 0 0 15,3-6 0-15,0 6-8 0,0 6 8 0,4-6 0 16,-1 0 0-16,4 0-8 0,0 0 8 0,1 6 0 15,2-6 0-15,4 6-8 0,4-1 8 0,-4 7 0 16,0-9-107-16,4 3-16 0</inkml:trace>
  <inkml:trace contextRef="#ctx0" brushRef="#br0" timeOffset="99924.75">17431 3136 980 0,'3'18'41'0,"1"-6"-33"16,-1 2 0-16,1 10-8 0,3-7 12 0,-4 4-4 15,4 2-8-15,1-2 8 0,-1 8-8 0</inkml:trace>
  <inkml:trace contextRef="#ctx0" brushRef="#br0" timeOffset="100800.812">18408 3377 1326 0,'0'12'28'0,"0"0"5"15,0-1-33-15,3 4 0 0,-3-3 0 0,4 0 0 16,0-6 44-16,3 5 3 0,-4-8 0 0,1 9 0 16,-1 0-15-16,1-6-2 0,-1 0-1 0,1-1 0 15,-1 7-20-15,4-3-9 0,-3 0 8 0,-1 6-8 16,1-4 8-16,-1 1-8 0,1 6 8 0,-1 2-8 16,1-2 0-16,0 2 0 0,-1 10 8 0,1-7-8 15,-1 4 0-15,1-10 12 0,3 7-12 0,-4-3 12 16,1-4 6-16,-1 1 2 0,1-6 0 0,-1 2 0 0,-3-2-9 15,4-6-2-15,-1 6 0 0,-3-12 0 0,0 6-9 16,0-6 8-16,0 0-8 0,0 0 8 0,0 0 3 0,0 0 0 16,0 0 0-16,0 0 0 0,0 0 9 15,4-6 1-15,-4 0 1 0,3 0 0 0,-3-6-22 0,0 6 0 16,-3-8 0-16,3 2 8 16,0 0-8-16,0 6 0 0,0-6 0 0,0 1 8 0,-4 2-8 0,4 3 0 15,0-6 0-15,0 0 0 0,0 1 0 0,0 5 0 0,0-3 0 0,4 3 0 16,-1 0-9-16,1 0 9 0,0 1-10 0,3 5 10 15,0-6-12-15,3 6 12 0,1 0-13 0,-1 0 5 16,5 0 8-16,-5 0-8 0,4 0 8 0,0 0-8 16,0 0 8-16,-3 6 0 0,0-6 0 0,3 5 0 15,-4 1 8-15,4 3-8 0,-3-3 8 0,-4 6-8 16,0-1 0-16,0 1 8 0,-3 0-8 0,-1 0 0 16,1 2 0-16,-1 4 0 0,4-6-10 0,-3 0 10 15,-1 2 0-15,1 4 0 0,-1-6 0 0,1 5 0 16,-4-5 0-16,3 3-10 0,-3-3 10 0,-3 5-12 15,3-8 12-15,-4 3 0 0,1 5 0 0,-4-5 0 16,3 0 0-16,1-3 0 0,3 3 0 0,-7-1 0 16,3-5 0-16,-3 0 0 0,0 0 0 0,-4 0-8 15,4 0 8-15,0-6 0 0,-3-6 0 0,-1 6 0 16,1 0 0-16,-1-6-8 0,-3 0 8 0,3 0 0 16,1 0 0-16,-1 0 0 0,-3-11 0 0,4 8 0 15,-1 3 0-15,4 0-12 0,-4 0 4 0,8 0 0 16,-4 6-50-16,7 0-10 0,0 0-1 0</inkml:trace>
  <inkml:trace contextRef="#ctx0" brushRef="#br0" timeOffset="101355.178">18972 3827 1234 0,'0'0'25'0,"0"0"7"0,0 0-32 0,0 0 0 0,-3 6 0 0,3-6 0 16,-7 0 24-16,7 0-1 0,-7 0-1 0,-4 0 0 15,4 0-10-15,-3 0-1 0,2 0-1 0,-2-6 0 16,-1 6-10-16,4 0 0 0,0 0 0 0,0 0 0 15,7 0-14-15,-10 0-5 0,3 6-1 0,7-6 0 16,0 0 20-16,-4 0 0 0,4 0 0 0,-4 12 9 16,4 2-9-16,0-2-11 0,4 0 3 0,0 5 0 15,-1-5 8-15,1 3 0 0,3-3 0 0,-4-1 0 16,4 1 12-16,-3-6 5 0,3 0 1 0,-4 0 0 16,1 3 8-16,-1-9 2 0,-3 0 0 0,4 0 0 15,-4 0-6-15,0 0-1 0,7 0 0 0,-4 0 0 16,5 0-6-16,-5 0-2 0,4-9 0 0,-3 3 0 0,-1 0-5 15,1 0-8-15,-4-6 11 0,0 1-11 0,3 5 0 16,-3-6 0-16,4 0 0 0,-4 3 0 0,3 4-21 0,-3-7 1 0,4 6 1 16,-4 6 0-16,3-6 2 0,-3 0 0 15,0 0 0-15,0 6 0 0,0 0-4 0,0 0-1 0,7 0 0 16,0 6 0-16,-3 0 3 0,-1 0 1 16,5 0 0-16,-5 6 0 0,4-1 18 0,-3-5 0 15,3 3-8-15,-4 3 8 0,1 0 0 16,-1-1 0-16,1-5 0 0,-1 3 0 0,1-3 0 0,-1 0 0 0,1 0 0 0,-1 5 9 15,-3-11-9-15,4 6 12 0,-4-6-12 0,7 0 12 16,-7 0-12-16,4 6 8 0,-4-6-8 0,7 0 8 16,0 0-32-16,0 0-6 15,0 0-2-15</inkml:trace>
  <inkml:trace contextRef="#ctx0" brushRef="#br0" timeOffset="101808.702">19322 3771 969 0,'-11'12'40'16,"0"-6"-32"-1,1 3 10-15,-1-4 2 0,-3 7 0 0,4-6 0 16,-1 6 28-16,0-6 7 0,1 0 1 0,3-3 0 16,-4 8-13-16,4 1-3 0,0-6 0 0,0 0 0 0,0 6-40 0,3-1 0 0,-3-8 0 0,4 3 0 15,-1 0 0-15,1 0 0 0,3 0 0 0,-4 0 0 16,4-6 0-16,0 6 0 0,0 5 0 0,0-11 8 16,0 0-8-16,0 0 0 0,0 0 0 0,0 0 0 15,0 0 0-15,0 0 12 0,0 0-12 0,4 0 12 16,3 6-12-16,0-6 0 0,0 6 0 0,0-6 8 15,0 3-8-15,0-3 0 16,-7 0 0-16,7 3 0 0,0 3 0 16,4-3 0-16,-4 3 0 0,3-6 0 0,-2 11 0 0,-1-11 0 0,0 6 0 0,-4 0 0 15,1 6 0-15,3-3 8 0,-4 3 0 0,-3 5 0 16,4-5 1-16,-4 0 0 0,3 5 0 0,-6-2 0 16,3-3 3-16,-4 5 0 0,1-2 0 0,-1 3 0 15,1-1-3-15,-4 1 0 0,0-9 0 0,0 3 0 16,-1-1-31-16,-2-5-6 0,-1-6-2 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français 3</a:t>
            </a:r>
          </a:p>
          <a:p>
            <a:pPr marL="0" indent="0" algn="ctr">
              <a:buNone/>
            </a:pPr>
            <a:r>
              <a:rPr lang="fr-FR" dirty="0"/>
              <a:t>jeudi, le trente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91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8101" y="1640746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voulez</a:t>
            </a:r>
            <a:r>
              <a:rPr lang="en-US" dirty="0"/>
              <a:t> faire </a:t>
            </a:r>
            <a:r>
              <a:rPr lang="en-US" dirty="0" err="1"/>
              <a:t>une</a:t>
            </a:r>
            <a:r>
              <a:rPr lang="en-US" dirty="0"/>
              <a:t> revolution pour </a:t>
            </a:r>
            <a:r>
              <a:rPr lang="en-US" dirty="0" err="1"/>
              <a:t>renverser</a:t>
            </a:r>
            <a:r>
              <a:rPr lang="en-US" dirty="0"/>
              <a:t> les capitaines de LCHS. Que sera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dévise</a:t>
            </a:r>
            <a:r>
              <a:rPr lang="en-US" dirty="0"/>
              <a:t>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A7A00DE-6B93-440C-8BBB-8CC0E653909D}"/>
                  </a:ext>
                </a:extLst>
              </p14:cNvPr>
              <p14:cNvContentPartPr/>
              <p14:nvPr/>
            </p14:nvContentPartPr>
            <p14:xfrm>
              <a:off x="3878640" y="1128960"/>
              <a:ext cx="4389480" cy="37839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A7A00DE-6B93-440C-8BBB-8CC0E653909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69280" y="1119600"/>
                <a:ext cx="4408200" cy="3802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8043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trente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A27EB-43CF-4142-AC02-E1C1B4D62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8F76A-D839-4977-AE56-75FAA0A52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There will be an exam covering </a:t>
            </a:r>
            <a:r>
              <a:rPr lang="en-US" i="1" dirty="0"/>
              <a:t>Les Misérables </a:t>
            </a:r>
            <a:r>
              <a:rPr lang="en-US" dirty="0"/>
              <a:t>and all other material discussed in class TOMORROW, Friday, January 31.</a:t>
            </a:r>
          </a:p>
        </p:txBody>
      </p:sp>
    </p:spTree>
    <p:extLst>
      <p:ext uri="{BB962C8B-B14F-4D97-AF65-F5344CB8AC3E}">
        <p14:creationId xmlns:p14="http://schemas.microsoft.com/office/powerpoint/2010/main" val="3456119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Les Misérables</a:t>
            </a:r>
            <a:br>
              <a:rPr lang="en-US" sz="2800" b="1" dirty="0"/>
            </a:br>
            <a:r>
              <a:rPr lang="en-US" sz="2800" b="1" dirty="0" err="1"/>
              <a:t>chapitre</a:t>
            </a:r>
            <a:r>
              <a:rPr lang="en-US" sz="2800" b="1"/>
              <a:t> 11</a:t>
            </a:r>
            <a:endParaRPr lang="en-US" sz="2800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0974" y="1853513"/>
            <a:ext cx="5399902" cy="3917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463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05B47-EB75-4C7A-8C14-C871F44CA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5E446-164D-454F-B56F-739B9634A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Please bring your copy of </a:t>
            </a:r>
            <a:r>
              <a:rPr lang="en-US" i="1" dirty="0"/>
              <a:t>Les Misérables </a:t>
            </a:r>
            <a:r>
              <a:rPr lang="en-US" dirty="0"/>
              <a:t>to turn in tomorrow (Friday.)</a:t>
            </a:r>
          </a:p>
        </p:txBody>
      </p:sp>
    </p:spTree>
    <p:extLst>
      <p:ext uri="{BB962C8B-B14F-4D97-AF65-F5344CB8AC3E}">
        <p14:creationId xmlns:p14="http://schemas.microsoft.com/office/powerpoint/2010/main" val="2227659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2106-2017-42FD-A6FC-035A13FC5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548BB-63AB-40DE-BB3A-86D403A21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There is no homework due Friday, January 31</a:t>
            </a:r>
          </a:p>
          <a:p>
            <a:pPr marL="0" indent="0" algn="ctr">
              <a:buNone/>
            </a:pPr>
            <a:r>
              <a:rPr lang="en-US" dirty="0"/>
              <a:t>ÉTUDIEZ</a:t>
            </a:r>
          </a:p>
        </p:txBody>
      </p:sp>
    </p:spTree>
    <p:extLst>
      <p:ext uri="{BB962C8B-B14F-4D97-AF65-F5344CB8AC3E}">
        <p14:creationId xmlns:p14="http://schemas.microsoft.com/office/powerpoint/2010/main" val="1308815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Billet de sortie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Thénardier</a:t>
            </a:r>
            <a:r>
              <a:rPr lang="en-US" dirty="0"/>
              <a:t> </a:t>
            </a:r>
            <a:r>
              <a:rPr lang="en-US" dirty="0" err="1"/>
              <a:t>n’est</a:t>
            </a:r>
            <a:r>
              <a:rPr lang="en-US" dirty="0"/>
              <a:t> plus </a:t>
            </a:r>
            <a:r>
              <a:rPr lang="en-US" dirty="0" err="1"/>
              <a:t>en</a:t>
            </a:r>
            <a:r>
              <a:rPr lang="en-US" dirty="0"/>
              <a:t> prison. </a:t>
            </a:r>
            <a:r>
              <a:rPr lang="en-US" dirty="0" err="1"/>
              <a:t>Pensez-vous</a:t>
            </a:r>
            <a:r>
              <a:rPr lang="en-US" dirty="0"/>
              <a:t> </a:t>
            </a:r>
            <a:r>
              <a:rPr lang="en-US" dirty="0" err="1"/>
              <a:t>qu’il</a:t>
            </a:r>
            <a:r>
              <a:rPr lang="en-US" dirty="0"/>
              <a:t> a </a:t>
            </a:r>
            <a:r>
              <a:rPr lang="en-US" dirty="0" err="1"/>
              <a:t>servi</a:t>
            </a:r>
            <a:r>
              <a:rPr lang="en-US" dirty="0"/>
              <a:t> son condemnation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qu’il</a:t>
            </a:r>
            <a:r>
              <a:rPr lang="en-US" dirty="0"/>
              <a:t> a </a:t>
            </a:r>
            <a:r>
              <a:rPr lang="en-US" dirty="0" err="1"/>
              <a:t>échappé</a:t>
            </a:r>
            <a:r>
              <a:rPr lang="en-US" dirty="0"/>
              <a:t>? </a:t>
            </a:r>
            <a:r>
              <a:rPr lang="en-US" dirty="0" err="1"/>
              <a:t>Pourquoi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8986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34657</TotalTime>
  <Words>112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Bonjour!</vt:lpstr>
      <vt:lpstr>Travail de cloche </vt:lpstr>
      <vt:lpstr>Bonjour!</vt:lpstr>
      <vt:lpstr>PowerPoint Presentation</vt:lpstr>
      <vt:lpstr>Les Misérables chapitre 11</vt:lpstr>
      <vt:lpstr>PowerPoint Presentation</vt:lpstr>
      <vt:lpstr>PowerPoint Presentation</vt:lpstr>
      <vt:lpstr> Billet de sortie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438</cp:revision>
  <dcterms:created xsi:type="dcterms:W3CDTF">2016-10-03T16:25:09Z</dcterms:created>
  <dcterms:modified xsi:type="dcterms:W3CDTF">2025-01-30T16:41:04Z</dcterms:modified>
</cp:coreProperties>
</file>