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92" r:id="rId3"/>
    <p:sldId id="404" r:id="rId4"/>
    <p:sldId id="391" r:id="rId5"/>
    <p:sldId id="420" r:id="rId6"/>
    <p:sldId id="386" r:id="rId7"/>
    <p:sldId id="403" r:id="rId8"/>
    <p:sldId id="405" r:id="rId9"/>
    <p:sldId id="38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04"/>
            <p14:sldId id="391"/>
            <p14:sldId id="420"/>
            <p14:sldId id="386"/>
            <p14:sldId id="403"/>
            <p14:sldId id="405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31T18:01:53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30847 15025 345 0,'-11'-6'0'0,"-3"-3"14"0,0 3-4 0,0-8 2 0,-4 5-12 0,4 0 0 0,4 3 0 0,-4-3 0 0,-1 7 27 0,1-10 3 16,0 3 1-16,0 0 0 0,-4 3-7 0,4-3 0 15,-3-2-1-15,3 5 0 0,-1-6-14 0,1 6-9 16,0 6 12-16,-3-3-12 0,3-3 8 0,-1 0-8 16,1-2 0-16,0 2 0 15,0-3 14-15,3 3-4 0,-3 0-1 0,0 0 0 16,4-5 9-16,-4 8 2 0,-4-6 0 0,4 6 0 16,3 0 9-16,-6 0 3 0,2 0 0 0,1-3 0 0,4 3-9 0,-4 0-2 15,3 0 0-15,4-3 0 0,0 1-10 0,7 5-3 16,0 0 0-16,-11 0 0 0,4-6-8 0,0 3 0 15,7 3 0-15,-10 0 8 0,10 0-8 0,0 0-14 16,0 0 3-16,0 0-249 0,0 9-51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31T18:01:53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30847 15025 345 0,'-11'-6'0'0,"-3"-3"14"0,0 3-4 0,0-8 2 0,-4 5-12 0,4 0 0 0,4 3 0 0,-4-3 0 0,-1 7 27 0,1-10 3 16,0 3 1-16,0 0 0 0,-4 3-7 0,4-3 0 15,-3-2-1-15,3 5 0 0,-1-6-14 0,1 6-9 16,0 6 12-16,-3-3-12 0,3-3 8 0,-1 0-8 16,1-2 0-16,0 2 0 15,0-3 14-15,3 3-4 0,-3 0-1 0,0 0 0 16,4-5 9-16,-4 8 2 0,-4-6 0 0,4 6 0 16,3 0 9-16,-6 0 3 0,2 0 0 0,1-3 0 0,4 3-9 0,-4 0-2 15,3 0 0-15,4-3 0 0,0 1-10 0,7 5-3 16,0 0 0-16,-11 0 0 0,4-6-8 0,0 3 0 15,7 3 0-15,-10 0 8 0,10 0-8 0,0 0-14 16,0 0 3-16,0 0-249 0,0 9-51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3T16:03:45.4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13600 11256 608 0,'0'0'25'0,"0"0"-25"16,0 0 79-16,0 0 10 0,0 0 3 0,0 0 0 16,0 0-45-16,0 0-9 0,0 0-2 0,0 0 0 15,0 0 23-15,0 0 4 0,0 0 1 0,0 0 0 16,0 0-27-16,0 0-5 0,0 0 0 0,0 0-1 15,-4 6 1-15,1 3 1 0,-1 8 0 0,0-8 0 16,1 0-33-16,-1 0 0 0,1 0 0 0,-1-1 0 0,4-8 0 0,0 0 0 16,-3 12 0-16,3-12 0 0,-4 6 0 0,4-6 0 15,0 0 0-15,0 0 0 0,0 0 54 0,0 0 4 16,-3 0 1-16,-4 0 0 0,0-6-43 0,0 6-16 0,0-6 11 0,0 6-11 16,-1-12 32-16,-2 4 1 0,3-7 0 0,-4 0 0 15,1 3-33-15,-1 7 0 0,0-1 0 16,1 0 0-16,3 0 0 0,-4 3 0 0,1 0-10 0,3 0 10 31,0 3 0-31,-4 0-11 0,0-6 11 0,4 9-8 0,-3 3 8 16,-1 6 0-16,4 0 0 0,-3 5 0 0,2-11 0 0,1 6 0 15,-3 0 0-15,3 2 0 16,0-2 8-16,3-6-8 0,4-6 10 0,-7 9-10 0,4 0 8 0,-1 2-8 16,1-2 0-16,3 3 0 0,0-12 12 0,0 6-4 0,0-6-8 0,0 12 12 15,0-4-2-15,0 1-1 0,3 0 0 0,1 3 0 16,-1-6-9-16,4 5 10 0,0-2-10 0,0-3 10 15,0 3-10-15,4-3 0 0,0 3 0 0,-4-3 8 16,3-12 1-16,1 0 0 0,-1-3 0 0,4 3 0 16,-3 3-9-16,7 3-12 0,-4 3 2 0,3 3 1 0,5 0 1 0,-5 3 0 15,-3 2 0-15,4-5 0 16,-4 0-32-16,0 0-5 0,0 0-2 0,0-3 0 16,-3 3 13-16,0 0 2 0,3 0 1 15,-4-4 0-15,1-2 11 0,-4 0 1 0,3 0 1 0,1 0 0 16,0-2-22-16,-1-4-4 0,1 3 0 15,-1-6-389-15,-3 3-78 0</inkml:trace>
  <inkml:trace contextRef="#ctx0" brushRef="#br0" timeOffset="629.379">13956 11406 1094 0,'-7'0'46'0,"-4"6"-37"15,4-6 44-15,0 0 9 0,0 0 2 0,0 6 0 16,7-6-52-16,-4 0-12 0,4 0 0 0,0 0 0 15,-7 3 54-15,7-3 8 0,0 0 2 0,-7 5 0 16,7-5-64-16,-3 6 0 0,3-6-9 0,-4 6 0 16,1 3 9-16,3 0 12 0,-4 3-2 0,4-12-1 15,0 0 4-15,0 0 1 0,0-6 0 0,0 0 0 16,0 6 7-16,0 0 2 0,0 0 0 0,0 0 0 16,0 0-6-16,0 12-1 0,0-12 0 0,4 11 0 15,-4-11 11-15,0 0 1 0,3 3 1 0,-3-3 0 0,7 6-2 0,0 0-1 16,0-3 0-16,1-3 0 0,-1 0-5 0,3-3-1 15,-3 0 0-15,4-3 0 0,-1 0-20 0,1-5 0 16,0 5 0-16,3-6 0 0,0 0 0 0,0 3 0 16,0-2 0-16,-3-7 0 0,-1 6 21 0,-3-3 0 15,4 1 0-15,-4 5 0 0,0-3-21 0,0-2 9 16,-3 5-9-16,-1 0 0 0,-3 0 10 0,4 0-10 0,-1-3 8 16,-3 7-8-1,0-4-17-15,0 3-9 0,-3 0-2 0,-1-3 0 0,1 0 28 0,-1 3 0 0,4 1 0 0,-4-1 0 16,-3 0 0-16,4 6 0 0,-1 0 0 0,-3 0 0 15,0 0 0-15,0 0 0 0,-3 0 0 0,-4 0 0 16,-1 6 0-16,-2-6 0 0,3 6 0 0,-4 5 0 16,0-5 0-16,4 9 0 0,0 8 0 0,0 4 0 15,3-4 0 1,1 1 0-16,-1-3 0 0,4 2 0 0,0-5 0 0,-3 8 0 0,-1-2 0 16,7-13-8-16,1-5-10 0,-1-6-2 0,4-11 0 0,4-1 0 31,-4 6-52-31,3 3-12 0,1 0-1 0,7-3-1 0,-1 0-50 0,4 3-11 15,0-8-1-15,-7 11-403 0</inkml:trace>
  <inkml:trace contextRef="#ctx0" brushRef="#br0" timeOffset="1362.846">14302 11359 1094 0,'0'0'46'0,"0"0"-37"31,0 0 78-31,0 0 15 0,0 0 3 0,0 0 1 15,-7 9-67-15,3 2-14 0,1-2-2 0,-1 3-1 0,0-6-22 0,4 6 0 0,0-4 0 0,0 1 0 16,-3 0 56-16,3 3 6 0,0 0 2 0,0-1 0 16,0-11-64-16,-4 3-10 0,4-3-3 0,0 9-1 15,0-9 33-15,0 0 6 0,0 0 2 0,0 0 0 16,0 0 18-16,0 0 4 0,0 0 1 0,0 0 0 16,0 0-8-16,0 0-2 0,0-3 0 0,0-3 0 15,0-3-12-15,0-2-2 0,4-1-1 0,-4 0 0 16,3 3-41-16,-3-2-8 0,4 5-1 0,0-6-1 15,-1-3 15-15,1 3 11 16,-4 10-13-16,0 2 5 0,0 0-4 16,0 0-1-16,0 0 0 0,0 0 0 0,3 2-6 0,1 7-1 0,3-6 0 0,-7 6 0 15,3-3 11-15,1 6 9 0,-4-3-13 0,3 5 5 16,-3-2 8-16,0 3 0 0,4-4 0 0,-4-2 8 16,0 0-8-16,3 0 0 0,-3-9 0 0,0 0 8 15,0 0-8-15,0 0 8 0,4-3-8 0,-1-3 8 16,4 0-8-16,0 0 0 0,1-5 0 0,2-1 0 15,-3 0 0-15,4 0 0 0,-1-2 0 0,-3 2 0 16,4 0 0-16,0 0 0 0,-1 1 0 0,-3-1 0 16,4 3 0-16,-4 3 0 0,-4-6 0 0,4 4 0 15,-7 8 0-15,0 0-13 0,0 0 3 0,0 0 1 16,0 0-37-16,0 0-7 0,0 0-2 0,0 14 0 16,0-8 71-16,0 6 15 0,-3-6 2 0,-1 5 1 0,1 4-8 15,-1-3-2-15,4 0 0 0,-3 2 0 16,-1-5-2-16,4 3-1 0,0-3 0 0,-3-3 0 0,3-6 9 0,3 11 2 15,1-5 0-15,-1-3 0 16,4 3-13-16,0-6-3 0,0-3 0 0,4 3 0 16,0-3-16-16,-1 0 0 0,1 3 0 0,-1-11 0 15,5 5 12-15,2-6-12 0,1 0 12 0,-1 3-12 0,5-2-12 0,-8-1-10 16,3 0-2-16,1 3 0 16,-4-5-24-16,-3 5-6 0,3 3-1 0,-4-6 0 15,-3 6-21-15,4-6-5 0,-4 7-1 0,0-1 0 16,0 3-26-16,-3 0-4 0,-4 3-2 0</inkml:trace>
  <inkml:trace contextRef="#ctx0" brushRef="#br0" timeOffset="2011.442">14901 11306 1337 0,'0'12'28'0,"0"2"6"16,0-2-34-16,0 0 0 0,4 3 0 0,-4 2 0 0,0 1 101 0,0 5 14 16,3-5 2-16,1-3 1 15,-4-4-86-15,3-2-18 0,-3-9-3 0,4 6-1 0,-1 6 29 0,1 6 5 16,0-1 2-16,-1-2 0 0,4 8-33 0,-3 1-13 0,-1-6 11 0,1 2-11 15,-1 4 11-15,-3-4-11 0,0 1 12 16,0 5-12-16,0-11 12 0,0 8-4 0,0-5 0 0,-3 3-8 16,3-4 0-16,0 1 0 0,-4-3 0 0,4-1 0 15,0-2 0-15,0-3 0 0,0-9 0 0,0 0 0 16,0 0 0-16,0 0 0 0,0 0 0 0,0 0 0 16,0 0 51-16,0 0 3 0,-3-6 1 0,3-3 0 15,-4-3-37-15,1-5-7 0,3-1-2 0,-4 1 0 16,4-4-9-16,-3 3 0 0,3-11 0 0,-4 8 0 15,0-5 27-15,1 5 3 0,-1 1 1 0,1-4 0 16,-1-2-50 0,4 2-9-16,0-2-3 0,0 2 0 0,0-2 76 0,0 2 15 0,0 1 4 0,4-1 0 15,-4 4-103 1,3-4-20-16,1 4-4 0,-1 8-1 0,1 0 52 0,3-6 12 0,-3 7 0 0,-1 2 0 16,1 0 0-16,3 6 0 0,-4-3 0 0,1-6 0 0,-4 12 0 15,3-5 0-15,-3 5 0 0,7 0 0 16,4 5 0-16,0-5 0 0,-1 12 0 0,1-6 0 0,-4-3 0 15,3 6 12-15,-3 0-3 0,0 2 0 0,1 7-9 16,-1-6 0-16,-4-3-10 0,1 8 10 0,-1-5-8 0,1 6 8 16,-4-12 0-16,0 8-9 0,0-2-1 0,-4 0 0 15,1 0 0-15,-4-1 0 0,3-8 10 0,-3 6 0 16,-4-3-9-16,4-3 9 0,-3 0-15 0,-1 0 2 16,1-6 0-16,-1 3 0 15,4-6-22-15,-4-3-4 0,1 3-1 0,-4-8 0 16,0 2-44-16,-1-3-10 0,1 0-2 0,-3-5 0 15,3 2-128-15,-1 1-27 0,-9-16-5 0,6 1-202 0</inkml:trace>
  <inkml:trace contextRef="#ctx0" brushRef="#br0" timeOffset="2399.454">15409 10630 1267 0,'0'0'28'0,"0"0"5"0,0 0 2 0,0 0 1 15,0 0-36-15,-7 0 0 0,0 0 0 0,4 3 0 0,-1 11 0 0,1 4 0 16,-1 3 0-16,-3 2 0 0,4-5 76 0,-1-4 9 15,0 4 2-15,1 11 0 0,-1-8-19 0,1 8-4 16,-1 7-1-16,1 8 0 0,3-6-18 0,0 3-3 16,0 3-1-16,0 6 0 0,3-9-21 15,-3 4-5-15,0-7-1 0,4 0 0 0,-1 3-14 0,1-11-18 16,-1 5 4-16,-3-9 1 16,4-5 13-16,0-1 0 0,-1-2 0 0,1 0 0 0,-4-1 15 0,3 4 5 15,1 2 2-15,-1-5 0 0,1 0-22 0,-1 2-13 16,1-2 1-16,-1-6 1 15,1-1-42-15,-1-2-9 0,1-3-2 0,-4-6 0 16,0 0-60-16,0 0-12 0,0 0-2 0,3 6-1 0</inkml:trace>
  <inkml:trace contextRef="#ctx0" brushRef="#br0" timeOffset="2717.532">15162 11215 1425 0,'0'0'31'0,"0"0"6"0,0 0 2 0,0 0 2 0,0 0-33 0,0 0-8 0,0 0 0 0,0 0 0 16,0 0 80-16,0 0 13 0,0 0 3 0,0 0 1 15,0 0-37-15,0 0-7 0,0 0-1 0,4 0-1 16,3 0-27-16,0-6-4 0,0 6-2 0,0 0 0 0,0-9-10 0,4 6-8 15,-1 0 9-15,8 0-9 0,0-6 8 0,-1 6-8 16,1 1 0-16,3-1 9 0,0 0-9 0,0 3 0 16,1-6 0-16,-1 6 0 15,0-6-19-15,-3 6-5 0,-1-6-2 0,4 0 0 0,-3 6 8 0,3 0 2 16,-3 0 0-16,-1 0 0 16,-2-9-128-16,2 9-26 0,-3 0-5 0</inkml:trace>
  <inkml:trace contextRef="#ctx0" brushRef="#br0" timeOffset="3170.335">15741 11215 1404 0,'0'0'31'0,"0"0"6"0,-7 6 2 0,3-1 0 0,4-5-31 0,0 0-8 0,0 0 0 0,-7 0 0 16,7 0 64-16,-3 6 12 0,-8 0 3 0,4 0 0 15,0-3-49-15,4 0-10 0,-5 0-1 0,1 0-1 16,0 0-10-16,4 0-8 0,-4 6 12 0,0-4-12 15,3 1 0-15,-3 0 0 0,4 6 0 0,-4 0 0 16,3 0 0-16,1 8 0 0,-1-5 0 0,4 8 0 16,0-5 0-16,-4 0 0 0,4 2 0 0,4-2 0 31,0-6 8-31,-1-1-8 0,4-2 20 0,0 0-2 0,-7 3-1 0,-3 2 0 16,3-2 27-16,0-12 4 0,7-6 2 0,0 0 0 0,-4 1-17 15,4-4-3-15,0 0-1 0,0-3 0 0,0 3-13 16,1-8-4-16,-1 2 0 0,0 3 0 0,-4-5-12 0,4 5 0 15,-7-6 0-15,4 3 0 0,-1 4 0 0,1 5 0 16,-1-6-9-16,-3 6 9 0,4-6-12 16,-4 7 3-16,3-1 1 0,1 3 0 0,-4 3-8 0,0 0 0 15,0 0-1-15,0 0 0 16,0 0-9-16,0 0-2 0,0 0 0 0,0 0 0 0,0 0 9 0,3 9 2 16,5 8 0-16,-5-5 0 0,1-3 26 0,-1 3 6 15,1 2 1-15,-1 1 0 0,1 3-16 0,-1-10-18 16,1 4 4-1,3 0 1-15,-4 0 13 0,1-1 0 0,-4 10 0 0,-4 3 10 16,4-7-10-16,4-8 0 0,-4-9 9 0,7-3-9 0,0 3-15 0,4 0-7 0,-4 0-2 16,7 0-535-16,0-6-107 0</inkml:trace>
  <inkml:trace contextRef="#ctx0" brushRef="#br0" timeOffset="3798.612">15984 10827 1267 0,'0'0'28'0,"0"0"5"0,0 0 2 0,-3 11 1 0,-1 1-36 0,-3 0 0 0,4 0 0 0,-1 2 0 16,4-2 95-16,-3 6 12 0,3-1 2 0,0 4 1 15,0-3-74-15,3 2-14 0,1 4-3 0,-1-1-1 16,1 1 30-16,-1-4 5 0,4 4 2 0,0-1 0 0,-3 4 14 0,3 5 3 16,4 3 1-16,-4-2 0 0,3-16-58 0,-3 4-15 15,-3 3 0-15,3 5 0 16,-4-8-48-16,1 8-13 0,3-11-3 0,-7 2 0 16,4-2 52-16,-4-6 12 0,0-1 28 15,-4-8 8-15,4 3 1 0,0-6 1 0,0 0-11 0,0 0-3 0,0 0 0 16,0 0 0-16,0 0 11 0,0 0 1 0,0-6 1 15,4 3 0-15,-4-8-25 0,7 5-4 16,-4 0-8-16,1 6 11 0,3-9-11 0,-4 3 0 16,4-6 0-16,4 1 0 0,-4 5 23 0,-4-6-1 15,4 6 0-15,-3-6 0 0,0 1-37 0,-1 5-7 16,4 0-2-16,-3 3 0 0,3-3 24 0,-7 6 0 16,0 0-9-16,3 0 9 0,-3 0 0 0,7-6-8 0,-7 6 8 0,11 0 0 15,-1 0-11-15,-3 0 11 0,-7 0-10 0,11 6 10 16,0 0-13-16,-4-3 3 0,0 6 1 0,0-4 0 15,3 4-3-15,-3 3 0 0,1-6 0 0,-5 6 0 16,1-6 2-16,-1 5 0 0,1-5 0 0,-1 3 0 16,-3-3 1-16,0 6 0 0,0-6 0 0,-3 8 0 15,3-2 9-15,-4 0 0 0,4 0 0 0,-3 5 8 16,-1-5-8-16,1 0 12 0,-1 2-4 0,0-2 0 16,-3-6 4-16,4 0 0 0,3-6 1 0,0 0 0 15,0 0-2-15,-7 6-1 0,7-6 0 0,-7 3 0 16,3-3-26-16,-3-3-6 0,0 3-1 0,0-12 0 15,0 6 11-15,-4-9 3 0,1 1 0 0,-1-1 0 16,1-8-51-16,-1 2-11 0,-3-3-1 0,3 1-1 16,-3-1-7-16,4 4 0 0,3-1-1 0,-4 4-680 15</inkml:trace>
  <inkml:trace contextRef="#ctx0" brushRef="#br0" timeOffset="4212.072">16446 10794 1728 0,'0'0'38'0,"0"0"8"0,0 0 2 0,0 0 0 0,-3 3-39 0,3-3-9 0,0 0 0 0,0 0 0 16,-4 6 33-16,1 6 5 0,-1-3 1 0,4 5 0 16,-3-2 40-16,3 0 8 0,0 0 1 0,0 8 1 15,3 16-89-15,-3 8-16 0,4-9-4 0,-1 6 0 16,1-14 20-16,-1 2 15 0,1-3-3 0,0 1 0 15,3-9-12-15,0 14 0 0,-4 0 0 0,1-2 0 16,3-13 10-16,0 1-1 0,0 2 0 0,-4 4 0 0,1-6-27 0,-4-1-6 16,3-2 0-16,1 3-1 15,-4-4-11-15,0 1-3 0,4 0 0 0,-1 2 0 16,-3-5-20-16,0 3-4 0,4 2-1 0,-1-5 0 16,-3-6-51-16,4-3-10 0,-4-3-3 0</inkml:trace>
  <inkml:trace contextRef="#ctx0" brushRef="#br0" timeOffset="4789.904">16623 11300 1497 0,'0'0'32'0,"0"0"8"0,0 0 0 0,0 0 4 0,-4 6-36 15,1 3-8-15,3-3 0 0,0-6 0 0,0 0 80 0,0 5 15 0,0-5 2 0,0 0 1 16,0 0-40-16,0 0-8 0,3 6-2 0,-3-6 0 16,7-11-15-16,0 11-3 0,-3 17-1 0,3-5 0 15,0-12-15-15,0 6-3 0,0-6-1 0,0 3 0 16,0 0-10-16,0 0 12 0,0-3-12 0,0 3 12 16,1-6-12-16,-1 3 0 0,0 0 0 0,0 0 8 15,0-3-8-15,-7 3-14 0,0 0 3 0,3-3 1 16,4 0 0-16,-3 3 0 0,3 0 0 0,-7 0 0 0,0 0 1 0,0 0 0 15,0 0 0-15,3-12 0 0,-3-11 9 0,4 8 0 16,-8 3 0-16,4 6 8 0,-3-6-8 0,-1 1 0 16,1 8 0-16,-4-6 0 15,3 0 0-15,1-3 0 0,3 12 0 0,0 0 0 16,0 0 0-16,0 0 0 0,-7-6 0 0,3 6 0 16,1-11-10-16,3 11 0 0,0 0 0 0,-4 6 0 0,4-6-2 0,0 0 0 15,-7 0 0-15,7 0 0 0,-3 11 4 0,-1 7 0 16,0 8 0-16,1-8 0 0,-1-12 8 0,1 0 0 15,-1 6 0-15,1 8-8 0,-4-2 8 0,3-1 0 16,1 4 0-16,3-3-8 0,-4 2 8 16,4-2 0-16,-3 5 0 0,3 1 0 0,3 2 0 0,-3-2 0 15,4-1 0-15,-1-2 0 0,-3-6 0 16,4 2 0-16,3 1 0 0,-4 0 0 0,4-4 0 0,0 4 0 0,1 0-10 16,-1-1 10-16,3-5 0 0,-3-3 0 15,4 6 0-15,-4-13 0 0,3 4 0 0,1-6 0 16,3-8 0-16,-3 8 0 15,3 0-58-15,0 0-5 0,4 0-1 0,-1-3 0 16,1 3 0-16,-4 0 0 0,-3-3 0 0,3-3 0 16,0 3 0-16,-4 3 0 0,1 0 0 0,0-3-341 0,-1 0-69 0</inkml:trace>
  <inkml:trace contextRef="#ctx0" brushRef="#br0" timeOffset="31572.033">18708 1857 1516 0,'0'0'64'0,"0"0"-52"31,0 0-32-31,0 0-6 0,-4 6-2 0,4-6 0 0,0 3 28 0,0-3 8 0,-3 6 0 0,-1 6 0 15,4-6 9-15,-3-6 3 0,-1 6 0 0,4-6 0 16,-3 11 12-16,-1-11 4 0,4 0 0 0,0 0 0 16,0 0-13-16,0 0-3 0,0 0 0 0,0 0 0 15,0 0 18-15,0 0 3 0,0 0 1 0,0 0 0 16,0 0-18-16,0 0-3 0,0 0-1 0,0 0 0 16,0 0-12-16,-7 0-8 0,0 0 8 0,7 0-8 15,0 0 0-15,0 0 9 0,0 0-9 0,-7-6 0 16,7 6 0-16,-11 0 0 0,11 0 0 0,-7 0 0 15,0 0 0-15,-3 0 0 0,3-5 0 0,0 5 0 16,-4 5 12-16,4-5-4 0,-4 6 0 0,1-6-8 16,3 6 0-16,-4 0 0 0,1-3 0 0,-1 9 0 15,4-12 0-15,-4 11 0 0,1-5 0 0,3 0 0 16,-4 6 0-16,4 0 0 0,0-3 0 0,3 2 0 16,-3 1 0-16,0 0-11 0,4 0 11 0,-1-4-10 15,1 10 10-15,3-6-12 0,0 0 12 0,-4 5-12 16,4-2 12-16,0 3 0 0,0-7 0 0,4 7 0 15,-4-3 0-15,0-4-8 0,3 1 8 0,-3 6 0 16,4-12 0-16,-1 0 0 0,4 2 0 0,-3-2 0 16,3 6 0-16,0-12-8 0,0 6 8 0,4 0 0 0,-1-6-9 0,1 6 9 0,-4-6-10 15,7 0 10 1,-3 0-35-16,6 0-1 0,-3 0 0 0</inkml:trace>
  <inkml:trace contextRef="#ctx0" brushRef="#br0" timeOffset="32291.335">19075 1981 990 0,'0'0'21'0,"0"0"5"0,0 0 1 0,0 0 1 0,0 0-28 15,-7-6 0-15,0 6 0 0,7 0 0 0,-7 6 52 0,-1-6 5 0,1 3 1 16,0 3 0-16,4-1-26 0,-4 7-4 0,3-6-2 0,-3 6 0 16,4 0-8-16,-4-1-2 0,0 4 0 0,-1-3 0 15,1 5 0-15,0-5 0 0,0 3 0 0,-3 3 0 16,3-7 7-16,0 7 1 0,-4-3 0 0,4-4 0 16,3 7 4-16,-3-6 2 15,4 3 0-15,-4-4 0 0,3 7-14 0,1-12-2 0,3 6-1 0,-4-7 0 16,4 1 2-16,0-6 0 0,0 0 0 0,0 9 0 15,0-9-2-15,4 6 0 0,-1 0 0 0,4 0 0 16,0 0-13-16,0-6 0 0,4 0 0 0,0 0 0 16,-4 0 0-16,0 0 0 0,3 0 0 0,1 0 0 15,-4-6 0-15,4 0 0 0,-1 0 0 0,-3 0 0 16,-3-3 0-16,3-2 0 0,0 5 0 0,-4-6 0 16,4 0 0-16,-3 0 0 0,-1-2 0 0,-3 2 0 15,4 0 0-15,-4-5 0 0,0 5 0 0,0 3 0 16,0-3 0-16,0 0 0 0,0 7 0 0,4-1 0 15,-4 0 0-15,0 6 0 0,0 0 0 0,0 0 0 16,0 0 0-16,0-6 0 0,0 6 0 0,0 0-10 16,0 0 10-16,0 0-8 0,0 0 8 0,0 0-8 15,0 0 8-15,0 0 0 0,3 6 0 0,-3-6 0 16,4 6 0-16,-4-6 0 0,0 6 0 0,0-6 0 16,0 5 8-16,0-5-8 0,0 6 8 0,0-6-8 15,0 0 8-15,0 0-8 0,0 0 10 0,0 0-10 16,0 0 0-16,0 0 0 0,0 0 0 0,0 0 0 15,0 0 0-15,3 6-8 0,1 6-1 0,-4-12 0 16,7 3-9-16,0-3-2 0,3 3 0 0,1-3 0 16,0 3-38-16,6 3-8 0,-3-6-2 0</inkml:trace>
  <inkml:trace contextRef="#ctx0" brushRef="#br0" timeOffset="33055.064">19523 1987 1278 0,'0'0'28'0,"-4"8"5"0,1 4 2 0,-1 6 1 0,4-6-28 16,0 2-8-16,-3 10 0 0,3-7 0 0,0-5 19 0,0 9 2 16,0-4 1-16,0 1 0 0,0 3-6 0,3 2 0 15,-3-5-1-15,4 8 0 0,-1-2 1 0,1-1 0 16,-1 10 0-16,1-7 0 0,3 4 7 0,-4-1 1 15,4-3 1-15,-3 4 0 0,3 2-25 0,-3-2 8 16,-1 2-8-16,4-9 0 0,0 4 9 0,-3 2-9 16,-1-5 10-16,1-4-10 0,-1 4 15 0,1-7-3 15,-1 4-1-15,1-3 0 0,-1-1 0 0,1-8 0 16,-4 3 0-16,3-6 0 0,-3 0 19 0,0-6 4 16,0 0 1-16,0 0 0 0,0 0 30 0,0 0 7 15,-7-6 0-15,0 0 1 0,0-6-48 0,0 3-9 0,0-8-3 0,-3 5 0 16,-1-9-5-16,4 4-8 15,-4-7 11-15,1-8-11 0,-4 8 0 0,3-11 0 16,0 9 0-16,1-7 0 0,-1 4 0 0,4-3 0 0,0 2-10 16,0-2 10-16,0 2 0 0,0 1-9 0,4-3 9 15,-1 2 0-15,-3 4-8 0,7-4 8 0,-4 4 0 16,4 2 0-16,0-2 0 0,0 2-8 0,4 7 8 16,-1-4 0-16,5 4 0 0,-1-7 0 0,0 6-8 15,3 4 8-15,1-4 0 0,-1 6-12 16,1-2 12-16,3 8-10 0,4-6 2 0,-4 6 0 0,3 0 0 15,1 6 0 1,0 0-20-16,-1 0-3 0,-2 6-1 0,2 0 0 0,-3 0 8 0,4 3 0 0,-4 2 1 16,-3-5 0-16,-1 6-5 0,1 0 0 15,-4-6-1-15,-4 6 0 0,1-4 13 0,-4 4 4 0,3 6 0 0,-3-7 0 16,-3-5 12-16,-1 6 0 0,-3 3 0 0,0-9 0 16,0 5 0-16,0 1 10 0,-3 3-10 0,-5-3 12 15,1-1 8-15,0-5 3 0,-3 0 0 0,-5 0 0 16,5 0-23-16,-4-6 0 0,-4 0 0 0,4 0 8 15,-4-6-8-15,0 0 0 0,4 6 0 0,-4-6 8 16,8 0-24-16,-4 6-4 0,3-5 0 0,4-1-1 16,0 6-24-16,3-9-5 0,4 6-1 0,4 0 0 15,3-9-149-15,0 6-31 0</inkml:trace>
  <inkml:trace contextRef="#ctx0" brushRef="#br0" timeOffset="33358.5">19893 1987 1422 0,'0'0'40'0,"-3"8"9"0,3-2-39 0,-4 6-10 0,4 6 0 0,0-6 0 16,0 2 0-16,0 4 0 0,-3-6 0 0,3 5-11 0,-4-2 19 16,1-3 4-16,3-1 1 0,-4 7 0 0,4-9 3 0,0 3 0 15,0-1 0-15,-4-5 0 0,4 0-16 0,0-6 0 16,-3 12 0-16,3-12 0 16,0 0-35-16,0 0-9 0,0 0-3 0,0 0-357 15,7 0-72-15</inkml:trace>
  <inkml:trace contextRef="#ctx0" brushRef="#br0" timeOffset="33554.4">19847 1475 1447 0,'0'0'32'0,"0"0"6"0,0 0 2 0,0 0 0 0,-3 9-32 0,3 3-8 0,-4-6 0 0,1 5 0 16,3-5 0-16,-4 0 0 0,4-6 0 0,-3 6-433 15,3-6-79-15</inkml:trace>
  <inkml:trace contextRef="#ctx0" brushRef="#br0" timeOffset="33986.453">20112 1469 1036 0,'0'0'23'0,"0"0"5"0,0 0 0 0,0 6 1 0,3 0-29 0,1 0 0 16,-4-6 0-16,3 9 0 0,5-3 57 0,-5 5 6 16,1-5 1-16,-1 0 0 0,-3-6 0 0,4 6 0 15,-1 9 0-15,4 2 0 0,-3-5-13 0,3 0-3 16,-4 0 0-16,1 2 0 0,-1 4-8 0,1 0-1 0,-1-7-1 0,-3 10 0 16,0 2-15-16,0-5-3 0,4 9-1 0,-4-4 0 15,3 6-6-15,-3-2-1 0,0 2 0 16,0 4 0-16,0-10-12 0,0 4 11 0,0-4-11 15,0 9 10-15,0-8-10 0,0 0 10 16,-3-4-10-16,3 4 10 0,3-7-10 0,-3 4 0 16,0-4 0-16,0 1 0 0,0 3-8 0,0-10-4 0,4 1-1 0,0 0 0 15,-4 0-4-15,3-6-1 0,-3 2 0 0,0-8 0 32,0 0-6-32,0 0-2 0,0 0 0 0,4 6 0 0,-1-6-20 15,-3 0-4-15,0 0-1 0,7 6-437 0,-7-6-87 0</inkml:trace>
  <inkml:trace contextRef="#ctx0" brushRef="#br0" timeOffset="34327.648">20013 1957 1148 0,'0'0'25'0,"0"0"6"0,0 0 1 0,0 0 0 0,0 0-32 0,0 0 0 0,0 0 0 0,0 0 0 16,0 0 41-16,0 0 3 16,7 0 0-16,0 0 0 0,0 0-3 0,0 0 0 15,4 0 0-15,-1 0 0 0,5 0-13 0,-1 0-2 16,3 0-1-16,1-6 0 0,3 6-14 0,0 0-3 0,0 0-8 0,1 0 12 15,2 0-25-15,1-6-6 0,-4 6-1 0,0 0 0 16,1 0 32-16,-5 0 7 0,4 0 1 0,-3 0 0 16,0 0-20-16,-4 0 0 0,0 0 0 15,0 6 0 1,-3-6-35-16,-1 6-4 0,-3-6-1 0,0 6-614 0</inkml:trace>
  <inkml:trace contextRef="#ctx0" brushRef="#br0" timeOffset="34935.887">20772 1951 1267 0,'0'0'28'0,"-8"6"5"0,5 0 2 0,-8 0 1 0,1 6-36 0,3-6 0 16,0 2 0-16,0-2 0 0,-4 0 58 0,0 6 5 16,1-6 1-16,-1 6 0 0,4-6-40 0,-3-4-8 15,-1 4-2-15,1 0 0 0,-1 0 20 0,0 0 4 16,1 0 1-16,3 0 0 0,0-6-23 0,0 6-5 0,7-6-1 0,-7 5 0 16,7-5-10-16,-4 0 0 0,4 0 0 0,-7 6 0 15,3 0 0 1,1-3 0-16,3-3 0 0,-7 12 0 0,3-6 0 0,1 0 0 0,-1 0 0 15,1-1 0-15,3-5 0 0,0 6 0 16,0 6 0-16,0-12 0 16,0 6 0-16,0-6 0 0,0 9 0 0,0-9 0 15,3 6 0-15,-3-6 0 0,0 6 0 0,0-6 0 0,4 11 0 0,-4-11 0 16,0 0 0-16,3 6 0 0,4-6 0 0,4 6 0 0,-4-6 0 16,4 0 0-16,-1-6 0 0,1 6 0 0,-1-12 0 0,1 7 0 15,0-1 56-15,-1-3 7 0,1-3 1 0,-1 0 0 16,-3 6-64-16,0-5-15 0,0 5-1 0,-3 0-1 15,-1-9 27-15,1 9 6 0,0 6 0 0,-1-6 1 16,-3 6-17-16,4-5-19 0,-4 5 4 0,0 0 1 16,0 0 14-16,0 0 0 0,0 0 12 0,0 0-12 15,0 0 8-15,0 0-8 0,-7 0 0 16,7 0 0-16,0 0 0 0,0 5 0 0,0-5 0 0,-4 6-9 16,4 0 9-16,0 0 0 0,0-6 0 0,4 15-8 15,-4-9 8-15,3 5 0 0,4 1 0 0,-3 0 0 16,3-6 0-16,0 3 0 0,-4-3 0 0,-3-6 0 15,7 11 0-15,0-5 0 0,-7-6 0 0,0 0 0 16,11 6-16-16,-11-6 1 0,0 0 1 0,11 6 0 16,-1-6-34-16,1 0-6 0,-4-6-2 0,0 0 0 15,3 6-135-15,-3-6-27 0,1 6-6 0</inkml:trace>
  <inkml:trace contextRef="#ctx0" brushRef="#br0" timeOffset="35190.468">20969 2051 823 0,'0'0'16'0,"-3"6"7"0,3 0-23 0,0 6 0 0,0-6 0 0,0 5 0 16,0-5 69-16,3 0 10 0,-3 9 1 0,0-9 1 15,0 6-24-15,4-7-5 0,-4 1 0 0,3 6-1 16,-3-6-20-16,4 3-4 0,-4-3-1 0,0-6 0 16,0 0-39-16,0 0-8 0,0 0-2 0,0 0 0 15,0 0 11-15,3-9 3 0,1 3 0 0</inkml:trace>
  <inkml:trace contextRef="#ctx0" brushRef="#br0" timeOffset="35354.613">20937 1728 1465 0,'-3'15'30'0,"-4"-4"9"16,3 1-31-16,4 0-8 0,-3 0 0 0,3-3 0 15,0-9-127-15,0 0-26 0</inkml:trace>
  <inkml:trace contextRef="#ctx0" brushRef="#br0" timeOffset="35914.534">21103 1995 1393 0,'0'0'28'0,"0"0"9"0,0 0-29 0,0 0-8 0,4 0 0 0,-1 12 0 15,1-6 8-15,-1 0 0 0,1 0 0 0,-1 0 0 16,1 0 32-16,-1 0 6 0,1 2 2 0,3-2 0 16,-3 0-8-16,-1 6 0 0,4-6-1 0,-3 0 0 15,-1-1-2-15,4 7 0 0,-3-9 0 0,-1 9 0 16,1-6-21-16,-4 0-5 0,3 0-1 0,1-1 0 15,-4 1-2-15,0-6 0 0,3 6 0 0,-3-6 0 16,0 0-8-16,0 0 12 0,0 0-12 0,0 0 12 16,0 0 0-16,0 0 0 0,-3-6 0 0,-1-5 0 15,1 5-12-15,-4-6 0 0,3-3 0 0,1 3 0 16,-4 1 0-16,3 5 8 0,1-12-8 0,-1 6 0 16,1 4 0-16,-1 2 8 0,4-6-8 0,-4 6 0 15,4-6 0-15,-3 6 8 0,3 1-8 0,0 2 0 16,0 3 0-16,0 0 8 0,0 0-8 0,0 0 0 15,7-3 0-15,0 0-9 0,0-3 0 0,0 0 0 0,4 6 9 16,-4 0-8-16,3 0 8 0,1 0-8 0,0 0 8 16,-1 0 0-16,1 0-9 0,-1 0 9 0,1 6 0 0,-1 0-11 15,-3-3 11-15,1 3-8 0,2-1 8 0,-3 7 0 0,0 0 0 16,0 0 0-16,-3 0 12 0,3 2-3 16,0-2 0-16,-4 0 0 0,5 5-1 0,-5-8 0 15,4 9 0-15,-3-1 0 0,-1-972-8 16,1 1937 10-16,-1-970-10 0,1-6 10 15,-1 5-10-15,1-11 8 0,-1 6-8 0,-3-6 8 16,7 0-31-16,-3-6-6 0,3 6-2 0,-3-11 0 16,3-1-137-16,0-3-27 0,0-3-5 0</inkml:trace>
  <inkml:trace contextRef="#ctx0" brushRef="#br0" timeOffset="36406.751">21474 1995 1584 0,'0'12'67'15,"3"0"-54"1,-3 0 0-16,0-6 0 0,4 0 0 0,-1 2 0 16,-3-8 15-16,0 0 2 0,4 6 1 0,-1-6 0 15,4 0-4-15,0 0-1 0,4 0 0 0,-1 0 0 0,1 0-12 0,0 0-2 16,-1 0-1-16,4 0 0 0,-3 0-23 0,0-6-5 15,3 6-1-15,-7-6 0 16,3 4 18-16,1 2 0 0,-1-6 0 0,-2 0 0 16,-1 6 22-16,0-6 8 0,-4-6 2 0,-3 12 0 15,4 0-11-15,-4 0-1 0,0 0-1 0,0-6 0 16,3 0-5-16,-3 6-1 0,-3-6 0 0,3 1 0 0,0 2 18 0,0-3 3 0,-4 6 1 0,4 0 0 16,-3-12-25-16,-1 12-10 0,4 0 8 0,-7-6-8 15,4 6 12-15,-5-6-4 0,1 6 0 0,-3 0 0 16,10 0-8-16,-7 0-11 0,0 0 3 0,0 0 0 15,0 0 0-15,0 0 0 0,-1 0 0 0,5 6 0 16,-4-6-19-16,0 0-3 16,3-6-1-16,-3 12 0 0,7-6 31 0,-3 0 16 0,-1 12-1 0,4 0-1 15,-3-4-22-15,3 4-5 0,0-6-1 0,0 6 0 16,0 0 14-16,3-6 0 0,1 2 12 0,-1 4-12 16,4 0 0-16,-3 0 0 0,3-1 0 0,0 10-12 15,4-15 12-15,-4 6 0 0,7-1 0 0,0 1 0 16,3-3-14-16,-2-3 0 0,-5 0 0 0,4 0 0 15,4-1-30 1,0 1-7-16,-4-6-1 0,3 0 0 0,4 0-110 0,-3 0-22 0,3 0-5 16,-3-6-1-16</inkml:trace>
  <inkml:trace contextRef="#ctx0" brushRef="#br0" timeOffset="36654.97">22073 2075 1396 0,'0'0'31'0,"0"0"6"0,0 0 2 0,0 0 0 0,0 0-31 0,0 0-8 0,0 0 0 0,0 0 0 16,0 0 24-16,0 0 3 0,0 0 1 0,0 0 0 16,7 0-12-16,4-6-1 0,3 6-1 0,-3-6 0 15,3 6-14-15,0 0 9 0,4-6-9 0,-1 6 8 16,-3-9-8-16,0 6 0 0,-3 1 0 0,-4-4 0 15,4 0-139-15,-4 6-33 0,0-6-6 16,0 6-338-16</inkml:trace>
  <inkml:trace contextRef="#ctx0" brushRef="#br0" timeOffset="37653.832">22938 2037 1101 0,'0'0'31'0,"0"0"7"0,0 0-30 0,0 0-8 0,-7 0 0 0,7 0 0 0,0 0 49 0,-7 0 9 16,-1 0 2-16,5 6 0 0,-1-1-40 0,1 4-8 16,-4-3-2-16,3 6 0 0,4 0 15 0,0-1 3 15,-3-2 1-15,-1 15 0 0,4-13-5 16,4 13-2-16,-1-3 0 0,4 8 0 0,0-3-22 0,4 4 0 16,-4 2 0-16,4-2 0 0,3 2 36 0,-4 3 2 15,1-8 1-15,-1 2 0 0,5 0-19 0,-5 4-3 16,1-10-1-16,-4-2 0 0,0 2 10 0,0-5 2 15,-4-3 0-15,1 2 0 0,-1-5-12 0,1-6-1 16,-4 0-1-16,0-6 0 0,0 0 11 0,0 0 3 0,0 0 0 0,0 0 0 16,0 0 20-16,0 0 4 0,-7 0 0 0,0 0 1 15,0-6-17-15,0 0-4 0,0 0-1 16,0-11 0-16,3 11-31 0,-3-9 8 0,0 3-8 0,0-5 0 16,3 5 0-16,1-9 0 0,-4 4-12 0,0-7 12 15,3 1 0-15,1 2 0 0,-4-2 12 16,3-4-3-16,4-2-23 0,-3-4-5 0,3 4-1 15,0-3 0-15,3-4 35 0,-3 4 6 0,4 3 2 0,-1-4 0 16,1-2-23-16,-1 8 0 0,1-8 0 0,-1 9 0 16,1 2 0-16,-1 1 0 0,4 2 0 0,-3-2 0 15,3 2 0-15,-3 3 0 0,3 7 0 0,0-7 0 16,0 3 0-16,0 4 0 0,0 5 0 0,3-6 0 16,-3 6-14-16,4 0-7 0,0 0-2 0,-1 6 0 15,1-6 23-15,-1 12 12 0,-3-6-2 0,4 0 0 16,3 6-10-16,0 0 0 0,0 6 0 0,-3 0 0 15,0-1-8-15,-1-2-1 0,1 9 0 0,-1-1 0 16,1-5 9-16,-4 3 0 0,-4 2 0 0,-3-5 0 0,4 6-9 16,-8-6 0-16,1-4 0 0,-1 10 0 0,1-6 9 0,-1 0 0 15,-3-6 0-15,0 2 0 0,-3 4 0 0,3-6 11 16,-7 0-3-16,3 0 0 0,0 0 0 0,1-6 0 16,-1 5 0-16,4-5 0 0,-3 0-8 0,-1 0 0 15,0-5 9-15,1 5-9 0,-1 0 0 0,1 0-13 16,-1-6 1-16,4 6 1 15,0-6-41-15,0 6-9 0,7 0-2 0,0 0 0 16,-7-6-16-16,7 6-3 0,0 0-1 0,0 0-447 16,0 0-90-16</inkml:trace>
  <inkml:trace contextRef="#ctx0" brushRef="#br0" timeOffset="37925.896">23428 1957 1576 0,'0'12'32'0,"-4"0"9"0,4 2-33 0,0-2-8 0,-3 0 0 0,3 0 0 15,3 0 20-15,-3 2 1 0,4-8 1 0,0 6 0 16,-4-6-22-16,0-6 8 0,3 6-8 0,-3-6 0 16,0 0-44-16,0 0-12 0,0 0-4 0</inkml:trace>
  <inkml:trace contextRef="#ctx0" brushRef="#br0" timeOffset="38104.052">23379 1546 2066 0,'0'0'43'0,"0"0"10"0,0 0-42 16,0 0-11-16,0 0 0 0,0 0 0 16,-7 11-37-16,7-11-10 0,-4 0-1 0,4 0-1 15,0 0-24-15,0 0-5 0,0 0-1 0</inkml:trace>
  <inkml:trace contextRef="#ctx0" brushRef="#br0" timeOffset="38511.059">23618 1266 1094 0,'0'0'46'16,"0"0"-37"-1,0 0 42-15,0 12 8 0,0-6 1 0,0 6 1 16,0 2 7-16,0-2 2 0,4 6 0 0,-4 5 0 16,4-2-8-16,-4-3-2 0,3 2 0 0,1 4 0 15,-1-1 4-15,4-2 1 0,-3 8 0 0,-1-11 0 16,1 2-49-16,3 4-16 0,0-1 8 0,0-2-8 15,0 3 0-15,0-1 10 0,-3-2-10 0,3 8 8 16,0-2-8-16,0-4 0 0,3 4 0 0,-3-4 0 16,0 1 9-16,0-7-9 0,-3 10 10 0,3-10-10 15,-3-5 11-15,-1 9-11 0,4-4 12 0,-3 7-12 16,-1-10 8-16,-3-2-8 0,4 6 0 0,-1 0 0 0,1-4 12 16,-1-8-4-16,-3-961 0 0,4 1928-8 0,-4-967 9 0,0-1-9 15,0-5 0-15,0 0 9 0,0 0-9 0,0 0-12 16,0 0 2-16,0-11 1 15,0 5-164-15,0-6-33 0,0-6-6 0</inkml:trace>
  <inkml:trace contextRef="#ctx0" brushRef="#br0" timeOffset="39016.53">23911 1934 850 0,'0'0'17'0,"0"0"6"16,0 0-23-16,0 0 0 0,0 0 0 0,0 0 0 15,0 0 0-15,0 0 0 0,0 0 0 0,0 0 0 16,0 0 107-16,0 0 17 0,0 0 3 0,0 0 1 16,0 0-52-16,0 0-11 0,0 0-1 0,0 0-1 15,0 0-50-15,0 0-13 0,0 0 0 0,-3 6 0 16,-1-1 46-16,4 7 4 0,-3-6 1 0,-1 6 0 15,4 0-31-15,0-4-5 0,4 4-2 0,-4 6 0 16,3-6 21-16,-3-4 4 0,4 4 1 0,-1 6 0 16,4-12-11-16,-3 5-3 0,3-5 0 0,0 3 0 15,0 3-25-15,4-6 0 0,-4-6 0 0,3 6 0 16,1-6 18-16,-1 0 2 0,5-6 0 0,-1 0 0 0,-4 6-10 16,1-15-2-16,-1 9 0 0,1-5 0 15,0 5-8-15,-4-12 0 0,0 6 0 0,0 4 0 16,0-4 0-16,-4 6 0 0,1-6 0 0,-1 0 8 15,-3 6-8-15,0 1 0 0,0 5 0 0,0-6 8 0,0 6-8 0,-3-3 0 16,-1-3 0-16,4 6 0 0,-7-6 0 0,4 0 0 0,-4 0-10 16,0 6 10-16,0-6 0 0,-4 6 0 0,0 0 0 15,-3-6 10-15,4 6-10 0,-4 0 0 0,3 0 0 16,0 0-11-16,1 6 11 0,-1-6 0 0,1 0 0 0,-1 6 0 16,4 0 0-16,0-6 0 0,0 6 0 0,0 6 0 15,3-9-11-15,1 3 11 0,-1-1-13 0,4 7 5 16,0-12-31-16,0 6-5 0,0-6-2 0,4 6 0 15,-1 0-154-15,1-6-30 0</inkml:trace>
  <inkml:trace contextRef="#ctx0" brushRef="#br0" timeOffset="39562.738">24391 1272 1094 0,'-3'-6'46'0,"-5"1"-37"16,5-1 11-16,3 6 1 0,0 0 1 0,-7-6 0 16,7 6 25-16,0 0 5 0,0 0 0 0,0 0 1 15,-4 0-1-15,4 0 0 0,0 0 0 0,0 0 0 16,-3 6-11-16,-1 5-2 0,1 7-1 0,3-6 0 16,-4 2-22-16,4-2-4 0,0 0 0 0,-3 0-1 15,3 0-11 1,0 8 10-16,-4-2-10 0,4-1 10 0,0 4 2 0,0-3 1 0,4-1 0 0,-4 4 0 15,3 2-13-15,1 1 0 0,-4 2 0 0,3-2 0 16,1-1 48-16,-1-2 12 0,1 2 4 0,3-5 0 16,-4 9-52-16,1-10-12 0,3 10 0 0,-3-4 0 15,3 1 27-15,-4-4 2 0,4-2 1 0,-3 5 0 16,-1-2-10-16,4 3-3 0,0-1 0 0,0 3 0 16,1-2-17-16,-1 2 0 0,0-8 0 0,0 12 0 15,0-10 0-15,-4-2 10 0,1-1-2 0,-1-5 0 16,1 3-8-16,-4-9 0 0,3 0 0 0,-3-1 8 15,0-5-8-15,0 0 0 0,0 0 0 0,0 0-11 16,0 0-7-16,0 0-2 0,0 0 0 0,0 0 0 16,0 0-95-16,0-11-19 0,0 5-4 0,0 0-1 15,0-9-58-15,4 9-12 0</inkml:trace>
  <inkml:trace contextRef="#ctx0" brushRef="#br0" timeOffset="39843.58">24225 1734 874 0,'0'9'18'0,"4"-3"4"0,-4-6-22 0,0 5 0 0,3 1 0 0,1 0 0 16,-1 0 102-16,1 0 16 0,-1-6 3 0,4 6 1 15,1 0-46-15,2-6-10 0,-3 0-2 0,0 0 0 16,4 6-45-16,-4-3-10 0,3 8-1 0,1-5-8 16,0-6 26-16,6 6-2 0,1-6 0 0,7-6 0 15,-1 6-12-15,5-6-4 0,-5 6 0 0,1-6 0 16,3 3-37-16,-7 3-8 0,4 0-2 0,0-2 0 16,-4 2 39-16,4-3 0 0,-1 3 0 0</inkml:trace>
  <inkml:trace contextRef="#ctx0" brushRef="#br0" timeOffset="40958.166">22257 3107 936 0,'0'0'26'0,"0"0"7"0,0 0-33 16,0 0 0-16,0 0 0 0,0 0 0 0,0 0 38 0,0 0 1 0,0 0 0 0,-4 11 0 15,4-5 9-15,0 0 3 0,0 0 0 0,0 0 0 16,0-6 8-16,-3 12 1 0,3-12 1 0,0 6 0 15,-4 2-1-15,1 4 0 0,3-6 0 0,0 0 0 16,-4 6-20-16,4-1-5 0,0-5-1 0,0-6 0 16,0 3-22-16,4 3-12 0,-4 0 12 0,0-6-12 15,7 6 0-15,-7-6-22 0,0 0 3 0,10 0 1 16,1-6-50-16,3 3-11 0,0-3-1 0</inkml:trace>
  <inkml:trace contextRef="#ctx0" brushRef="#br0" timeOffset="42173.638">23036 3074 1109 0,'-14'12'23'0,"7"-6"5"0,0 0-28 0,4 3 0 0,-4-3 0 0,0-1 0 16,7-5 32-16,-8 6 1 0,8-6 0 0,-7 6 0 16,0-6 22-16,7 0 4 0,-7 6 1 0,-3-6 0 15,10 0-23-15,-7 6-4 0,7-6-1 0,-11 0 0 16,4 0-16-16,7 0-3 0,-7 0-1 0,7 0 0 16,-11 6-12-16,11-6 0 0,-7 6 0 0,0 0-10 15,0 2 10-15,4 4-12 0,-1 0 12 0,1 6-12 16,3-7-3-16,0-2-1 0,0 9 0 0,0-6 0 15,3-1 16-15,-3 1 16 0,4 3-3 0,-1-3-1 16,1-1-12-16,3-5 0 0,-4 0 0 0,4 0 0 16,0 0 19-16,1 0 1 0,-1-3 0 0,0 0 0 15,3-3-20-15,-3 0 0 0,4 0 0 0,-1-6 0 16,1 0 10-16,-4-12-2 0,0 6 0 0,0-5 0 16,0-4-8-16,0-2 12 0,4-4-12 0,-4 10 12 15,-4-7-12-15,1 4 8 0,-1-4-8 0,-3 12 8 16,4 0-20-16,-4-2-4 0,0 2 0 0,-4 6-1 15,1 0 17-15,3 0 0 0,-4 1 0 0,4 5 0 16,0 0-21-16,0 0 2 0,0 0 1 0,0 0 0 16,-3 5 4-16,3 7 1 0,-4 0 0 0,1 8 0 0,3-2 13 15,3 9-9-15,-3 2 9 0,4 0-8 0,-1-2 16 0,-3 8 4 16,4-3 1-16,-1 1 0 0,1-4 8 0,0 1 2 0,3-4 0 16,-4-2 0-16,4-1-10 0,-3-2-1 0,3 2-1 15,0-2 0-15,0 2 2 0,-4 1 1 0,4-4 0 0,-3 10 0 16,3-13-14-16,-3 4 0 0,-1-3 0 0,-3 5 0 15,4-8 0-15,-4-3 0 0,3 5 0 0,-3-5 0 16,0-6-15-16,0 0-2 0,0 3-1 0,0-9 0 16,0 0-6-16,0 0 0 0,0 0-1 0,0 0 0 15,0 0 25-15,0 0 8 0,0 0 0 0,0 0 0 16,-10 0 20-16,3-6 4 0,-1 3 0 0,1 0 1 16,0 0 13-16,0-3 2 0,0-6 1 0,0 0 0 15,-7 7-16-15,3-7-3 0,-6 0-1 0,3-3 0 16,-4 10-21-16,4-13-8 0,0 6 0 0,0-3 9 15,0 4-45-15,3-1-10 0,-3 0-2 0,3-8 0 16,4 8-9-16,-3 0-3 0,3 0 0 0,3 1 0 16,1-4-32-16,3 3-6 0,0-6-2 0</inkml:trace>
  <inkml:trace contextRef="#ctx0" brushRef="#br0" timeOffset="42792.437">23252 3192 1212 0,'0'0'51'0,"0"0"-41"16,0 0 3-16,0 0 1 0,0 0 0 0,0 0 0 16,0 0 16-16,0 0 3 0,0 0 1 0,0 0 0 15,3 0-16-15,4 0-3 0,0 0-1 0,0 0 0 16,0 0 2-16,4 0 1 0,-1-6 0 0,1 6 0 15,0-6-9-15,3 6-8 0,0-6 12 0,0 6-12 16,0-6 19-16,0 4-3 0,0-4-1 0,4 6 0 16,-4-6-3-16,-3 6 0 0,3-6 0 0,-4 0 0 15,1 6-4-15,0-6 0 0,-1 6-8 0,-3-6 12 16,0 6-3-16,-7 0-1 0,0 0 0 0,0 0 0 16,0 0 1-16,0 0 0 0,0 0 0 0,0 0 0 15,-10-6-9-15,3 6 12 0,-4-6-12 0,-3 6 12 16,3 0-12-16,-3 0 0 0,-3 0 0 0,2 0 8 15,-2 0-8-15,-4 0 12 0,-1 0-12 0,1 0 12 16,0 0-12-16,3 0 0 0,-3 0 0 0,4 6 0 16,3-6-9-16,-1 6 9 0,5-6 0 0,3 6 0 15,0 6-10-15,0 0 10 0,3-6-8 0,1 2 8 0,3 4-9 16,3-6 9-16,1 12-10 0,-1-7 10 0,4-2 0 16,0 9-9-16,0-12 9 0,4 5 0 0,-4 1 0 15,4-6 0-15,3 6 0 0,-4-3 0 0,1-3 0 0,-1-1 11 16,1-5-11-16,0 6 12 0,-1-6-12 0,1 6-11 0,3-6 3 15,-3 0 0 1,3 0-24-16,0 0-5 0,-4-6-1 0,1 6 0 16,3-6-46-16,0 1-10 0,0-7-2 0</inkml:trace>
  <inkml:trace contextRef="#ctx0" brushRef="#br0" timeOffset="43124.098">23449 2845 1489 0,'0'0'31'0,"0"0"7"0,0 0-30 16,0 0-8-16,-3 0 0 0,3-6 0 0,0 0 26 0,0 0 4 0,0-5 1 15,3 5 0-15,-3-6-19 0,4 6-3 0,-1-3-1 0,1 9 0 16,-1-6-8-16,1 1 0 0,-1-1 0 0,4 0 0 16,0 6-11-16,0-6-4 0,4 0-1 0,0-6 0 31,3 6-52-31,0-2-12 0,3-4-1 0</inkml:trace>
  <inkml:trace contextRef="#ctx0" brushRef="#br0" timeOffset="43753.634">23805 3069 1384 0,'-3'11'39'16,"-1"-5"9"-16,1 0-38 0,-1 0-10 0,1 0 0 0,-1 3 0 0,4 2 12 0,-3-5 0 16,-1 6 0-16,1 0 0 0,-1-6 12 0,1 8 4 15,-1-2 0-15,1 6 0 0,3-7-28 0,0 7 8 0,0 3-8 0,0-4 0 16,0-5 0-16,3 9 0 0,-3-10 0 0,0 1 0 16,0 0 0-16,0-6 8 0,0-6-8 0,0 0 0 15,4 6 15-15,-4-6-3 0,0 0 0 0,0 0 0 16,0 0 20-16,0 0 3 0,0 0 1 0,0-3 0 15,0-6-18-15,-4-3-3 0,4 6-1 0,-3-5 0 16,3-1 6-16,0-3 2 0,0 3 0 0,0 6 0 16,0-5-22-16,0-7-8 15,0 6 0-15,3 9 0 0,-3-8 8 0,4 5 0 0,-1-12 0 0,1 12-8 16,-4-8 8-16,3 8 0 0,1-12 0 0,-1 6-8 16,4 0 8-16,0 1 12 0,0 2-2 0,0 3-1 15,1-6-18-15,-1 6-4 0,0 1-1 0,3-1 0 16,-3 0 14-16,0 0 0 0,0 6-10 0,0 0 10 15,-3 6-14-15,3 0 2 0,0-6 0 0,0 11 0 0,0-5 2 16,-3 6 1-16,3 0 0 0,0 2 0 0,-4 4 9 16,1 6 0-16,3-10-9 0,-3 10 9 0,-4-7 8 0,3 1 7 15,1 3 1-15,-4-10 0 0,3 7-7 16,-3-6-1-16,4 3 0 0,-4-10 0 0,3 1-8 0,-3 0-17 16,0-6 4-16,0 0 1 0,4 6 12 15,-4-6-12-15,3 0 12 0,-3 0-12 16,4 0-56-16,-4 0-12 15,3-6-1-15,1 6-575 0</inkml:trace>
  <inkml:trace contextRef="#ctx0" brushRef="#br0" timeOffset="44270.685">24066 3186 1409 0,'0'0'60'0,"0"0"-48"15,0 0-12-15,0 6 12 0,0-6-12 0,4 6 12 16,-4-6-1-16,0 0 0 0,0 0 0 0,0 6 0 16,4-6 13-16,3 6 2 0,0-6 1 0,0 5 0 15,0-5-9-15,3 0-2 0,-3 0 0 0,4 0 0 16,-4 0-16-16,4 0 0 0,-4-5 0 0,3 5 0 0,-3-6 9 0,0 6-1 15,0-6-8-15,-3 0 12 0,3 0 11 0,-3 0 1 16,-1 0 1-16,1-2 0 0,-1 2 9 0,-3 0 2 16,0-6 0-16,0 6 0 0,4 0-16 0,-4 0-2 15,-4 0-1-15,1 1 0 0,-1-1 8 0,1-3 2 16,-1 9 0-16,1-6 0 0,3 6-7 0,0 0-2 16,-8-6 0-16,8 6 0 0,0 0-18 0,-3 0 0 15,3 0 0-15,-7 0 0 0,7 0 0 0,-7 6 0 16,0-6 0-16,0 6 10 0,7-6-10 0,-7 6 0 15,0 3 0-15,0-4 0 0,3 1-19 0,-3 6 1 16,3 0 0-16,1 0 0 0,-1-4 18 0,1 10 0 16,-1 0 0-16,1-7 0 0,3 4-13 0,0 3 1 15,-4-1 0-15,4-5 0 0,0 3 12 0,0 3 0 16,4-7 12-16,-1 1-12 0,1 0 0 0,3-3 0 0,-4 2 0 16,4 1 0-16,4-6 0 0,0 6 10 0,-1-12-10 0,1 6 12 15,3 0-12-15,-3-6 0 0,3 0 0 0,0 0 8 16,0-6-8-16,3 0-14 0,-2 6 3 0,2-12 1 31,1 6-90-31,-1-6-17 0,5 1-4 0,-5 2-610 0</inkml:trace>
  <inkml:trace contextRef="#ctx0" brushRef="#br0" timeOffset="44665.505">24204 2895 1267 0,'0'0'28'0,"0"6"5"0,0-6 2 0,0 6 1 0,-3 3-36 0,3-3 0 16,-4-1 0-16,4-5 0 0,0 12 41 0,0-12 2 16,0 0 0-16,0 0 0 0,0 0 7 0,0 0 2 0,0 0 0 0,0 0 0 15,0 0 14-15,0 0 3 0,0 0 1 0,4-6 0 16,3-5-21-16,-4 5-4 0,4-3-1 0,-3-3 0 16,3 6-28-16,3-6-5 0,-3 7-2 0,4-10 0 15,0 9-9-15,-1-6-9 0,1 6 9 0,3-5-13 16,-4-1 13-16,1 6 0 15,3-6 0-15,0 3 0 16,0 3-48-16,0-5-6 0,8-1-2 0,-8 0 0 16,0 0-131-16,0-2-26 0,0 2-6 0,0 0-1 0</inkml:trace>
  <inkml:trace contextRef="#ctx0" brushRef="#br0" timeOffset="45533.878">22243 3248 806 0,'-14'12'17'0,"14"-12"4"0,0 0 1 0,-8 5 2 0,1 1-24 0,0-6 0 0,0 6 0 16,4 0 0-16,-1-3 68 0,4-3 8 0,0 0 3 0,-3 9 0 16,3-9-57-16,0 0-11 0,0 0-3 0,0 0 0 15,0 0 16-15,0 0 4 16,0 0 0-16,0 0 0 0,0 0-7 0,0 0-1 15,7 3 0-15,3-3 0 0,1 0 0 0,0-3 0 16,-1 0 0-16,1-6 0 0,3 3 0 0,0 0-1 0,4 6 0 0,-1-6 0 16,4 1-2-16,1-1 0 0,-1 0 0 15,3 0 0-15,-6 0-17 0,0 3-16 0,3-3 4 16,-4 6 0-16,1-3 12 0,3 3 16 0,-3-3-3 16,-4 3-1-16,0 0-12 0,0 3 0 0,0-3 0 15,-3 3 0-15,3 0 0 0,-3 0 0 0,-1 0 0 16,1 9 0-16,-11-12 0 0,3 0 0 0,-3 0 0 15,0 0 0-15,7 12 0 16,-7-12-10-16,7 0 2 0,-7 0 0 0,4 5-48 16,-4-5-10-16,0 6-2 0</inkml:trace>
  <inkml:trace contextRef="#ctx0" brushRef="#br0" timeOffset="46587.578">24451 3124 962 0,'0'0'27'0,"0"0"7"0,-3 12-34 0,3-6 0 15,-4 6 0-15,4-6 0 0,0 2 27 0,4 4-2 0,-4 0 0 0,0 0 0 16,0-1 15-16,0-5 4 0,0 3 0 0,0 3 0 15,3 0 0-15,1-6 0 0,-1-1 0 0,1 7 0 16,-1-6-28-16,1-3-4 0,3 3-2 0,0-3 0 16,0 0 1-16,0 3 0 0,0-6 0 0,4 6 0 15,-4-1-11-15,3 1 0 0,-3 0 0 0,0 0 8 16,0 6-8-16,-3-3 0 0,3 2 0 0,-4-5 8 16,1 0 8-16,3 6 0 0,-3-6 1 0,-1 0 0 15,-3-6 12-15,0 9 3 0,0-9 0 0,0 0 0 16,0 0 17-16,0 0 4 0,0 0 1 0,0 0 0 15,0 0-11-15,-3-3-3 0,-5 3 0 0,1-6 0 16,0 0-14-16,0 0-3 0,0-6-1 0,0 6 0 16,4-5-22-16,-8-1 8 0,4-3-8 0,0 3 0 15,3-5 0-15,1-1 0 0,3 3 0 0,-4-2 0 16,4-4 11-16,-3 9-3 0,3-5 0 0,0 5 0 16,0-6-8-16,0 4 0 0,3-4 9 0,-3 6-9 15,4-5 0-15,-4 8 0 0,0-3 0 0,3 0 8 16,-3 6-8-16,4-5 0 0,0-1 0 0,3 6 0 15,-4 3 0-15,-3 3 0 0,0 0-8 0,0 0 8 16,4-6-37-16,-4 6-3 0,0 0 0 0,7 0 0 0,0 0 23 16,0 0 4-16,3 0 1 0,1 0 0 0,0 3-1 0,3-3 0 15,3 3 0-15,-3 0 0 16,8 3-18-16,-5-6-3 0,1 12-1 0,3-12 0 16,0 6-107-16,0-1-22 0</inkml:trace>
  <inkml:trace contextRef="#ctx0" brushRef="#br0" timeOffset="47183.983">25044 3210 1565 0,'0'0'32'0,"0"0"8"0,-7-6-32 0,7 6-8 0,-4 0 0 0,-3-12 0 16,-4 12 19-16,4 0 1 0,0-6 1 0,-3 6 0 15,-1 0-21-15,1 0 0 0,3-6 0 0,-4 6 0 16,0 0 0-16,1 0 0 0,-1 0 0 0,4 0 0 16,-3 0 0-16,10 0 8 0,-11 6-8 0,4 0 0 15,7-6 0-15,-11 6 0 0,8 0 0 0,-4 0 0 16,7-6 0-16,-11 5 0 0,4 1 0 0,0 0 0 15,0 3 8-15,0 9-8 0,0-12 10 0,0 5-10 0,3 1 22 16,-3 0-2-16,0 3 0 0,4-10 0 0,-1 7 2 0,1 0 0 16,-1 0 0-16,4-3 0 0,0 2-6 15,0-11-2-15,0 0 0 0,4 6 0 0,-1 6-6 16,4-6-8-16,4 0 11 0,-4-6-11 0,3 0 0 16,1 0 0-16,0 0 0 0,-1-6 0 15,8 0 12-15,-1-6-4 0,5 6 0 0,-5-5-8 16,4 2 10-16,-3 3-10 0,3-12 8 0,-3 6-8 0,0 1 0 0,-4-7 0 15,0 3 0-15,-4 4 0 0,1-1 0 0,-1 6 0 16,1-3 0-16,-7 3 8 0,3 3-8 0,-4 0 0 0,-3 3 0 0,0 0 0 16,0 0 0-16,0 0 0 0,0 0 0 0,0 0 8 15,0 0 0-15,0 0 0 0,0 0 0 0,0 0 0 16,0 0 0-16,0 0-8 0,-3 3 12 0,3-3-4 16,-4 6-8-16,4-6 0 0,-3 6 0 0,3 6 8 15,-4-6-8-15,4 5-9 0,0-5 9 0,4 0-13 16,-4-6 13-16,3 6-11 0,-3-6 11 0,4 9-10 15,-1-3-9-15,4 0-1 0,-3-6-1 0,3 6 0 16,-7-6-10-16,7 5-1 0,0-5-1 0,0 0 0 16,0 6-17-16,0 0-3 0,0 0-1 0,0-6 0 15,4 6-19-15,-4 0-4 0,3-6-1 0</inkml:trace>
  <inkml:trace contextRef="#ctx0" brushRef="#br0" timeOffset="47650.689">25464 2580 1150 0,'-4'12'24'0,"0"-3"6"0,1 0-30 0,3 0 0 0,0 2 0 0,-4 1 0 15,4 0 25-15,0 0-1 0,0 2 0 0,4 4 0 16,-4 0 13-16,0-1 3 0,0 4 0 0,3 8 0 15,-3-8-21-15,8 8-4 0,-5-5-1 0,1 2 0 16,3 4-14-16,-4-4 0 0,1-2 8 0,3 2-8 16,0 4 13-16,-4-7 0 0,1 9 0 0,3-2 0 15,-4 2 1-15,1-2 0 0,3 8 0 0,-3-15 0 16,3 10 9-16,-4-10 1 0,1-2 1 0,-1 2 0 16,4-5-12-16,-3-6-2 0,3 2-1 0,-4-8 0 15,1 12-10-15,-1-12 0 0,-3-6 0 0,0 0 8 16,7 6-16-16,-7-6-4 0,7 0-1 0,-7 0 0 15,8 0-5-15,-1-6-1 0,0 0 0 0,-4 6 0 16,1-6-44-16,3-6-9 0,-4 6-1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44DD0A-442F-4E88-B46A-3FC182480628}"/>
                  </a:ext>
                </a:extLst>
              </p14:cNvPr>
              <p14:cNvContentPartPr/>
              <p14:nvPr/>
            </p14:nvContentPartPr>
            <p14:xfrm>
              <a:off x="10890360" y="5309640"/>
              <a:ext cx="214920" cy="99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44DD0A-442F-4E88-B46A-3FC1824806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81000" y="5300280"/>
                <a:ext cx="233640" cy="1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quelqu’un</a:t>
            </a:r>
            <a:r>
              <a:rPr lang="en-US" dirty="0"/>
              <a:t> qui </a:t>
            </a:r>
            <a:r>
              <a:rPr lang="en-US" dirty="0" err="1"/>
              <a:t>possède</a:t>
            </a:r>
            <a:r>
              <a:rPr lang="en-US" dirty="0"/>
              <a:t> un </a:t>
            </a:r>
            <a:r>
              <a:rPr lang="en-US" dirty="0" err="1"/>
              <a:t>titre</a:t>
            </a:r>
            <a:r>
              <a:rPr lang="en-US" dirty="0"/>
              <a:t> de noblesse?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44DD0A-442F-4E88-B46A-3FC182480628}"/>
                  </a:ext>
                </a:extLst>
              </p14:cNvPr>
              <p14:cNvContentPartPr/>
              <p14:nvPr/>
            </p14:nvContentPartPr>
            <p14:xfrm>
              <a:off x="10890360" y="5309640"/>
              <a:ext cx="214920" cy="99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44DD0A-442F-4E88-B46A-3FC1824806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81000" y="5300280"/>
                <a:ext cx="233640" cy="1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810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Jean Dujardin était le premier acteur français qui a gagné l’Oscar® pour meilleur acteur pour son rôle en «The Actor » </a:t>
            </a:r>
            <a:endParaRPr lang="en-US" sz="28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6C0279-2FAD-49FB-B371-FBA4D14734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4374" y="2083469"/>
            <a:ext cx="3021158" cy="404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0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5DFD7-B2F2-49A3-8025-552EE48C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Forte" panose="03060902040502070203" pitchFamily="66" charset="0"/>
              </a:rPr>
              <a:t>Notre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de </a:t>
            </a:r>
            <a:r>
              <a:rPr lang="en-US" sz="2800" b="1" dirty="0" err="1">
                <a:latin typeface="Forte" panose="03060902040502070203" pitchFamily="66" charset="0"/>
              </a:rPr>
              <a:t>vendredi</a:t>
            </a:r>
            <a:r>
              <a:rPr lang="en-US" sz="2800" b="1">
                <a:latin typeface="Forte" panose="03060902040502070203" pitchFamily="66" charset="0"/>
              </a:rPr>
              <a:t> sera…</a:t>
            </a:r>
            <a:endParaRPr lang="en-US" sz="2800" b="1" dirty="0">
              <a:latin typeface="Forte" panose="03060902040502070203" pitchFamily="66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82EB9A2-09F7-494E-8B7C-C6F67C9900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6843" y="1292150"/>
            <a:ext cx="5680518" cy="51903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E95E5D4-47C7-4397-AE07-95E821171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123" y="3438993"/>
            <a:ext cx="1047438" cy="140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2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232" y="2211859"/>
            <a:ext cx="3620530" cy="329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6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1E33-9416-4460-9C14-BA85CBD3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2EAC9-FAFA-4F0B-85D2-BAB9CA86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Edmond </a:t>
            </a:r>
            <a:r>
              <a:rPr lang="en-US" dirty="0" err="1"/>
              <a:t>Dantès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Capitaine </a:t>
            </a:r>
            <a:r>
              <a:rPr lang="en-US" dirty="0" err="1"/>
              <a:t>Leclère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Monsieur Morrel</a:t>
            </a:r>
          </a:p>
          <a:p>
            <a:pPr marL="0" indent="0">
              <a:buNone/>
            </a:pPr>
            <a:r>
              <a:rPr lang="en-US" dirty="0" err="1"/>
              <a:t>Caderousse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5DAAB70-8DB5-48A1-AA58-70185D70D911}"/>
                  </a:ext>
                </a:extLst>
              </p14:cNvPr>
              <p14:cNvContentPartPr/>
              <p14:nvPr/>
            </p14:nvContentPartPr>
            <p14:xfrm>
              <a:off x="4780440" y="398880"/>
              <a:ext cx="4446360" cy="3881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5DAAB70-8DB5-48A1-AA58-70185D70D9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1080" y="389520"/>
                <a:ext cx="4465080" cy="389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829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E70F-8D88-42FC-8A2E-E73A949F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9DA6E-C9B2-430A-BF6E-0B94CE7A1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98338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Préférez-vous</a:t>
            </a:r>
            <a:r>
              <a:rPr lang="en-US" dirty="0"/>
              <a:t> vivre sous </a:t>
            </a:r>
            <a:r>
              <a:rPr lang="en-US" dirty="0" err="1"/>
              <a:t>l’ancien</a:t>
            </a:r>
            <a:r>
              <a:rPr lang="en-US" dirty="0"/>
              <a:t> régime, la </a:t>
            </a:r>
            <a:r>
              <a:rPr lang="en-US" dirty="0" err="1"/>
              <a:t>terreur</a:t>
            </a:r>
            <a:r>
              <a:rPr lang="en-US" dirty="0"/>
              <a:t>, </a:t>
            </a:r>
            <a:r>
              <a:rPr lang="en-US" dirty="0" err="1"/>
              <a:t>l’age</a:t>
            </a:r>
            <a:r>
              <a:rPr lang="en-US" dirty="0"/>
              <a:t> </a:t>
            </a:r>
            <a:r>
              <a:rPr lang="en-US" dirty="0" err="1"/>
              <a:t>Napoléonique</a:t>
            </a:r>
            <a:r>
              <a:rPr lang="en-US" dirty="0"/>
              <a:t>, </a:t>
            </a:r>
            <a:r>
              <a:rPr lang="en-US" dirty="0" err="1"/>
              <a:t>ou</a:t>
            </a:r>
            <a:r>
              <a:rPr lang="en-US" dirty="0"/>
              <a:t> la Restauration?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38434</TotalTime>
  <Words>88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Forte</vt:lpstr>
      <vt:lpstr>Office Theme</vt:lpstr>
      <vt:lpstr>Bonjour!</vt:lpstr>
      <vt:lpstr>Travail de cloche </vt:lpstr>
      <vt:lpstr>Bonjour!</vt:lpstr>
      <vt:lpstr>Jean Dujardin était le premier acteur français qui a gagné l’Oscar® pour meilleur acteur pour son rôle en «The Actor » </vt:lpstr>
      <vt:lpstr>Notre vedette de vendredi sera…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464</cp:revision>
  <cp:lastPrinted>2017-02-06T17:28:50Z</cp:lastPrinted>
  <dcterms:created xsi:type="dcterms:W3CDTF">2016-10-03T16:25:09Z</dcterms:created>
  <dcterms:modified xsi:type="dcterms:W3CDTF">2025-02-03T17:19:49Z</dcterms:modified>
</cp:coreProperties>
</file>