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442" r:id="rId3"/>
    <p:sldId id="412" r:id="rId4"/>
    <p:sldId id="439" r:id="rId5"/>
    <p:sldId id="272" r:id="rId6"/>
    <p:sldId id="261" r:id="rId7"/>
    <p:sldId id="408" r:id="rId8"/>
    <p:sldId id="443" r:id="rId9"/>
    <p:sldId id="441" r:id="rId10"/>
    <p:sldId id="395" r:id="rId11"/>
    <p:sldId id="415" r:id="rId12"/>
    <p:sldId id="422" r:id="rId13"/>
    <p:sldId id="426" r:id="rId14"/>
    <p:sldId id="440" r:id="rId15"/>
    <p:sldId id="387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42"/>
            <p14:sldId id="412"/>
            <p14:sldId id="439"/>
            <p14:sldId id="272"/>
            <p14:sldId id="261"/>
            <p14:sldId id="408"/>
            <p14:sldId id="443"/>
            <p14:sldId id="441"/>
            <p14:sldId id="395"/>
            <p14:sldId id="415"/>
            <p14:sldId id="422"/>
            <p14:sldId id="426"/>
            <p14:sldId id="440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4T14:53:32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16439 10462 485 0,'0'0'13'0,"0"0"4"0,0 0-17 0,0 0 0 0,-3 6 0 0,-1 0 0 0,4-6 63 16,-3 6 9-16,3-6 1 0,0 0 1 16,-7 6-9-16,7-6-1 0,0 0-1 0,0 0 0 0,0 0-16 15,0 0-3-15,0 0-1 0,0 0 0 0,0 0 0 16,0 0 0-16,0 0 0 0,0 0 0 15,0 0-19-15,0 0-3 0,0 0-1 0,0 0 0 16,-4-6-11-16,4 6-9 0,0-6 12 0,4 0-12 0,-4 0 0 0,3 6 0 16,4-6 0-16,0 3 0 0,0 3 0 0,4-3 0 15,0 3 0-15,-1 0 0 0,1 3 0 0,3-3 0 16,-3 3 0-16,3 3 0 0,0-6 0 0,0 6 0 16,0 0 0-16,0-6 0 0,4 6 8 0,-4 0-8 15,0 0 0-15,0-4 0 0,-3 1 0 0,3 0 0 16,-4 0 0-16,1 0 0 15,-1 3-16-15,5-3-11 0,-5 0-1 0,1 3-1 16,3-6 29-16,-4 0 0 0,1 0 0 0,0 0 0 0,-1-6 0 0,4 3 0 16,0-3 0-16,1-3 0 0,-5 3 31 0,8-2 12 15,-4-4 2-15,4 6 1 0,-1 0-29 0,1-3-5 0,-1-2-2 16,1-1 0-16,0 6-10 0,-1 0 8 0,1-6-8 0,0 6 8 16,-4 1-8-16,0-4 0 15,4-3 0-15,-4 6 0 0,0 6 0 0,0-3 0 0,-4 0 0 0,1-3 0 16,0-5 0-16,-4 5 8 0,0-3-8 0,0 9 0 15,0 9 0-15,0-9 0 0,-4 0 0 0,1 0 0 16,3 6 0-16,-7-6 0 0,0 0 0 0,3 5 0 16,-3-5 0-16,4 0 0 0,0-11 0 0,-1 5 0 15,-3 6 0-15,0 0 0 0,0 0 0 0,0 0 0 16,0 0 0-16,0 0 8 0,0 0-8 0,0 0 12 16,0 0-12-16,-11-3 0 0,1-3 0 0,-1 3 0 15,1 9 0-15,-8-9 0 0,0-9 0 0,-3 3 0 16,0 6 0-16,-4 3 0 0,4 0 0 0,-3 0 0 15,-1 0 0-15,-3 0 0 0,3-11 0 0,0 11 0 0,4 0 0 16,0 11 0-16,0-11 0 0,0 0 0 0,7 0 0 16,-4 0 0-16,4-11 0 0,0 11 0 0,0 0 0 15,3 0 0-15,4 0 0 0,-4 0 0 0,1 0 0 0,3 0 0 16,3-6 0-16,4 6 0 0,-7 6 0 16,7-6 0-16,0 0 0 0,-7 0 0 0,7 0 0 0,-7 0 0 15,7 0 0-15,-7 0 0 0,7 0 0 0,-7 11 0 16,7-11-9-16,0 0 9 0,-4 0 0 0,4 0 0 15,0 0-8-15,0 0 8 0,-7 6 0 0,7-6 0 16,0 0 0-16,0 0 0 0,-3 3 0 0,3-3 0 16,0 0 0-16,0 0 0 0,0 0 0 0,0 0 0 0,0 0 0 0,0 0 0 15,0 0 0-15,0 0 0 0,0 0 0 0,0 0 0 16,0 0 0-16,0 0 0 0,0 0 0 0,3 6 0 16,1-3 0-16,3 0 9 0,0-6-1 0,0 3 0 15,4 3-8-15,-1 0 0 0,1-9 0 0,-1 6 0 16,4 3 0-16,1 0 0 0,-1-9-10 0,0 6 10 15,0 3 0-15,0-6 0 0,4-6 0 0,-1 3 10 16,1 3-10-16,0 3 0 0,-1 0 0 0,4 6 8 16,-3 3-8-16,0 0 0 0,-1 0 0 0,1 3 0 15,0-7 0-15,-1 1 0 0,4 0 0 0,-3 0 0 16,0 0-8-16,-4-3 8 0,3 3-10 0,-3 3 10 16,-3-6-27-16,0 2 1 15,-1 1 0-15,1-6 0 0,-4 6-10 0,0-6-1 16,0 6-1-16,0-6 0 0,0 0 38 0,-7 0 0 0,4 6 0 0,-4-6 0 15,3-6 0-15,-3 6 0 0,7 0 0 0,-3-6 0 16,-1 0-74-16,1 0-7 0,-1-2-2 0,-3-7 0 16</inkml:trace>
  <inkml:trace contextRef="#ctx0" brushRef="#br0" timeOffset="6412.849">3549 6767 562 0,'0'0'12'0,"0"0"2"15,0 0-14-15,-4 0 0 0,-3-3 0 0,7 3 0 16,-7 0 56-16,4-3 9 0,-4 0 2 0,0 3 0 16,7 0 1-16,-7-6 1 0,7 6 0 0,-7 0 0 15,7 0-5-15,-8 0 0 0,8 0-1 0,-3 0 0 16,3 0-18-16,-7 0-3 0,7 0-1 0,-7 0 0 15,7 0-15-15,-7 6-3 0,0-6-1 0,0 6 0 0,3 3-13 0,-3-1-9 16,4 1 12-16,-1 3-12 0,1-6 0 0,3 9 0 0,-4-4 0 16,0 7 0-16,4-6 0 15,0 0 0-15,-3-1 0 0,3 4 0 16,0 3 36-16,0-7 1 0,0 7 0 0,0-3 0 16,0 2-22-16,0 1-5 0,0 6-1 0,0 2 0 0,0-2-9 0,0 2 10 15,0 3-10-15,0-2 10 0,0 2-10 0,0-2 0 16,0-4 0-16,0 7 8 0,0 2 3 0,0-9 0 0,0 10 0 15,0-10 0-15,-4 4-11 0,1 2 0 0,-1-5 0 0,1 2 0 16,-1-2 0-16,1-13 0 0,-1 10 0 0,1-15 0 16,3 6-13-16,0-12 5 0,0 0 8 0,0 0-13 15,0 0-35-15,0 0-8 0,-7-12 0 16</inkml:trace>
  <inkml:trace contextRef="#ctx0" brushRef="#br0" timeOffset="6984.409">3108 6617 664 0,'-7'-6'13'0,"0"0"5"0,3 0-18 16,1-3 0-16,3 4 0 0,-4-4 0 0,4 6 64 0,0 3 8 0,-3-6 3 0,3 6 0 16,0 0-10-16,0 0-1 15,0 0-1-15,0 0 0 0,0 0-20 0,0 0-4 0,0 0-1 0,0 0 0 16,0 0-5-16,7 6-1 0,0 0 0 0,-4 2 0 16,4 4-8-16,1-6-3 0,-1 6 0 0,3-6 0 15,1 5-10-15,-4-5-3 0,3 3 0 0,-3-3 0 16,4 0-8-16,-7 0 10 0,6 0-10 0,4-6 10 15,-3 6 6-15,-1-6 0 0,1 0 1 0,0 0 0 16,-1 0-28-16,8 0-5 0,-4 0-2 0,-4 0 0 16,5-6 44-16,2 6 9 0,4 0 1 15,1-6 1-15,2 6-28 0,1 0-9 0,3-6 0 0,0 6 0 16,8 0 0-16,-8 0 0 0,-3 0 0 0,6 0 0 16,-2 0 12-16,-1 6-12 0,-11-6 12 0,8 6-12 15,-7 0 0-15,-1-1 0 0,1 1 0 0,0 0 0 16,-4-3 0-16,0 3 0 0,-7 0-10 0,7 0 10 15,-3-3-43-15,-1-3-4 0,1 0-1 0</inkml:trace>
  <inkml:trace contextRef="#ctx0" brushRef="#br0" timeOffset="7556.191">3179 7628 925 0,'0'0'26'0,"0"0"6"16,0 0-32-16,0 0 0 0,0 0 0 0,0 0 0 15,0 0 59-15,0 0 5 0,0 0 0 0,0 0 1 16,0 0-25-16,0 0-4 0,0 0-2 0,0 0 0 16,0 0-11-16,0 0-3 0,0 0 0 0,3 0 0 15,4 3-4-15,0-3-2 0,0 3 0 0,0 0 0 16,4 0-14-16,-1 0 11 0,-3 0-11 0,4 3 10 16,3-3-2-16,-3-3 0 0,-1 5 0 0,-3-5 0 0,0 0 12 15,4 0 1-15,0 0 1 0,-1 0 0 0,-3 0-22 16,4-5 0-16,3 2 0 0,-3-3 0 0,6 3 0 15,-3-3 0-15,0 0 0 0,1 3 0 16,2-3 22-16,1-5 0 0,3 11 0 0,-3-6 0 16,3 0-22-16,-4 6 0 0,1-6 0 0,0 6 0 0,-1 6 0 0,-3-6 0 15,1 6 0-15,2-6 0 0,-6 6-19 0,-1 5-1 0,-3-5-1 16,0 3 0 0,1 0-28-16,-1 5-6 0,0-2-1 0</inkml:trace>
  <inkml:trace contextRef="#ctx0" brushRef="#br0" timeOffset="8319.031">4092 6758 694 0,'0'0'15'0,"0"0"3"0,0 0 1 0,0 0 1 0,0 0-20 0,0 0 0 0,0 0 0 0,0 0 0 16,0 0 50-16,0 0 6 0,0 0 0 0,0 0 1 15,0 0-17-15,0 0-3 0,0 0-1 0,0 0 0 0,0 0 4 16,4 6 1-16,-4 3 0 0,3-3 0 16,-3 5-13-16,0-5-4 0,0 6 0 0,0 0 0 0,0-1-1 0,0 4-1 15,0 3 0-15,0-1 0 0,0-5-2 0,4 3-1 16,-4 8 0-16,3-5 0 0,1 0 1 15,-4 2 1-15,3 10 0 0,1-4 0 0,-4 4-3 0,3 2-1 16,1-3 0-16,0 4 0 0,-1-1-5 0,1-3-2 16,3 1 0-16,-4-4 0 0,-3 4-1 0,4-7 0 15,-4-2 0-15,0-4 0 0,0 7 5 0,0-4 1 16,0-2 0-16,0-3 0 0,0-3 1 16,0 5 0-16,0 1 0 0,-4-9 0 0,4 8-1 0,0-5 0 15,-3 0 0-15,3 0 0 0,0-7-15 0,0 7 0 16,0-6 0-16,0 3 0 0,0-3 0 0,0-6 0 15,0 6 0-15,0-6 0 16,0 0 0-16,0 0 0 0,0 0 0 0,0 0 0 16,0 0-23-16,0 0-10 0,0 6-3 0,0-6 0 15,-7 11-32-15,3-5-8 0,4-3 0 0,-3 6-1 16,-1 0-23-16,4-3-5 0,-4 5-1 0,1 1 0 16,3-6 25-16,-4 3 5 0,4 0 0 0,0 2 1 0,0-2 43 0,0-9 8 0,0 0 1 0,0 0-179 15,0 0-36-15</inkml:trace>
  <inkml:trace contextRef="#ctx0" brushRef="#br0" timeOffset="9073.499">4505 7261 806 0,'0'0'17'0,"0"0"4"0,0 0 1 0,0 0 2 0,0 0-24 0,0 0 0 0,-4 6 0 0,1 2 0 16,3-5 56-16,-4 3 6 0,4-6 2 0,-7 12 0 16,7-12 51-16,-3 6 10 0,3-6 3 0,-4 6 0 15,4-6-103-15,0 0-25 0,0 0 0 0,0 0 0 16,0 0 56-16,0 0 7 0,0 0 1 0,0 0 0 16,0 0-52-16,0 0-12 0,0 0 0 0,0 0 0 15,0 0 0-15,0 0 0 0,0 0 0 0,0 0 0 16,-3 6 0-16,3-6 0 0,0 0 0 0,-7 5 0 15,7-5 0-15,-4 3 0 0,1 3 0 0,-1 6 0 32,1-6-48-32,3 0-13 0,0-6-3 0,-4 12 0 0,4-7 52 0,0 1 12 0,0 6 0 0,0-6 0 15,0-6 0-15,-3 9 0 0,3-9 0 0,0 0 0 16,0 6 0-16,0-6 0 0,0 0 0 0,0 0 0 0,0 0 0 0,0 0 0 16,0 0 0-16,0 0 0 0,0 0 0 15,0 0 0-15,0 0 0 0,0 0 0 0,7 6 0 16,-7-6 0-16,7 5 0 0,-7-5 0 0,7 0 48 0,-7 0 13 15,10 6 3-15,-3 0 0 16,-7-6-76-16,7 6-16 0,4 0-2 0,0-3-1 16,-1 0-1-16,-3 3-1 0,-7-6 0 0,7 6 0 0,-3-1 54 15,3 4 11-15,0 3 3 0,0-6 0 16,-4 0-56-16,-3-6-11 0,8 6-3 0,-1 3 0 16,-7-9 56-16,3 11 11 0,1 1 3 0,-4-12 0 0,3 6-5 0,-3-6-1 15,4 12 0-15,-4-12 0 0,3 6-43 0,-3-6-9 0,0 11-1 16,0-5-1-16,0-6 25 0,0 9 0 15,0 3 0-15,-3-6 0 0,3 0 20 0,-4 5 2 16,1-5 1-16,-1 0 0 0,4 0-33 0,-3 0-6 0,-1 0-2 16,-3 2 0-16,3-2 18 0,1 0 0 0,-4-6-8 0,3 6 8 15,-3-6 0-15,4 0 0 0,-4 0 0 0,-4 0 0 16,1-6 0-16,-5 6-18 0,5-12 4 0,-1 12 1 16,4-8-16-1,0 2-3-15,0 3-1 0,0-3-427 0,0 0-84 0</inkml:trace>
  <inkml:trace contextRef="#ctx0" brushRef="#br0" timeOffset="16551.457">5817 7331 583 0,'0'0'12'0,"-7"-3"4"0,4-3 0 0,-1 3 0 0,1-2-16 0,3 5 0 0,-7 0 0 0,3-6 0 16,1 6 65-16,-5 0 10 0,5-6 1 0,-8 0 1 0,8 6-6 15,-4-6-2-15,7 6 0 0,-7 0 0 16,0-6-20-16,7 6-4 0,-7 6-1 0,0-6 0 15,7 0-24-15,-7 0-6 0,3 0-1 0,-3 6 0 0,-4 0 4 0,8-6 1 16,3 0 0-16,-7 6 0 0,0 0-4 0,0-1-1 16,0 1 0-16,3 0 0 0,1 9 6 0,-4-9 1 15,3 6 0-15,-7-1 0 0,8 1-20 0,-4 0 0 16,3-3 0-16,1 2 0 0,-1 1 0 0,1 0 0 16,-1-3 0-16,4 0 0 0,-3-1 0 0,3 4 0 15,0 0 0-15,0-6 0 0,0 3 24 0,0 2 2 16,3 1 0-16,-3 0 0 0,4 0-14 0,-1-1-2 0,1-2-1 15,-1 3 0-15,1 0-1 0,-1 0-8 16,1-1 12-16,-1-5-4 0,8 0-8 0,-7 0 12 16,-1 0-12-16,4 0 12 0,-3-6-1 0,3 3 0 15,0-3 0-15,0 0 0 0,-4 0 1 0,4-3 0 16,0 0 0-16,0 0 0 0,1-3-12 0,-5 0-9 0,4 0 9 0,0 0-13 16,0-5 13-16,0-1 0 0,0-3 0 0,-3 3 0 15,6-5 0-15,-3 5 0 0,-3 0 0 0,0-3 0 16,-1 4 0-16,1-1 0 0,-1 0 0 0,-3-5 0 15,4 5 0-15,-1 3 0 0,-3-3 0 0,0 0 0 16,0 7 0-16,0-7 0 0,-3 3 0 0,3 0 0 16,-4 0 0-16,1 3 0 0,-1-5 0 0,1 5 0 15,-5 0 0-15,1-3 0 0,0 0 0 0,-3 3 10 16,3 3-20-16,0-2-4 0,-4-1-1 0,4 6 0 16,-4-6 15-16,1 6-11 0,3 0 11 0,-4-6-10 15,4 6 10-15,0 0 0 0,4 0 0 0,-4 0-8 16,7 0 8-16,-7 0 0 0,-1 6 0 0,-2 0-8 0,10-6 8 15,-7 0-10-15,3 6 10 0,-3 2-10 16,4 1 10-16,-1 6-8 0,1-9 8 0,-1 6-8 16,4-1 8-16,0 1-8 0,0 0 8 0,0 3-8 15,0-10-19-15,4 13-3 0,-4-9-1 0,3 3 0 16,1-1-33-16,-1 7-8 0,4-6 0 0,4 0-521 16</inkml:trace>
  <inkml:trace contextRef="#ctx0" brushRef="#br0" timeOffset="17235.745">5920 7208 1074 0,'0'0'30'0,"0"0"8"0,-7 0-30 0,7 0-8 0,-4 0 0 0,4 0 0 16,-7 3 52-16,-4 0 10 0,8 0 2 0,-1 2 0 16,1 1 0-16,-1 0 0 0,1 6 0 0,-1 0 0 15,4-9-15-15,-3 5-2 0,3-2-1 0,-4 3 0 16,4 3-22-16,0 0-5 0,0-6-1 0,0 2 0 15,0 1 4-15,0 6 1 0,4-3 0 0,-4-1 0 16,0 4-11-16,3-6-3 0,1 6 0 0,-4-4 0 16,3 1-9-16,1 3 8 0,-1 0-8 0,1-1 8 15,-1 4-8-15,4-6 0 0,-3-3 0 0,0 5 0 16,-1-5 0-16,1 3 0 0,-4 0 0 0,3-7 0 16,1 1 0-16,-4-6 0 0,0 0 0 0,0 0 0 15,0 0 10-15,0 0-10 0,0 0 12 0,3-6-12 16,1 1 11-16,-1-1-11 0,1-6 10 0,-4 0-10 15,3-3 0-15,1 4 0 0,-4-7 0 0,3 0 0 16,1 4-8-16,-4 2-2 0,3-6 0 0,-3 1 0 16,4 5-2-16,-1 0-1 0,1-3 0 0,-1 4 0 15,-3 5 5-15,4-9 8 0,0 3-13 0,-1 6 5 16,1-5-7-16,-1 5-1 0,1 0 0 0,-1 0 0 0,-3 6 16 16,7 0 15-16,-3-6-3 0,3 6-1 0,0 6-11 0,3-6 0 15,-6 6-10-15,3 0 10 0,-3 0 0 0,3 0-9 16,0-1 9-16,0 1 0 0,0 6 0 15,3-3 0-15,-3 3 0 0,0-1 0 0,1-5 0 0,-1 9 0 16,3-3 0-16,-3 0 11 0,-3-1-3 0,3 7-8 0,-4-9 12 0,8 3-4 16,-8 5 0-16,1-5-8 0,0 0 12 0,-4-1-4 15,3 4-24-15,-3-3-6 0,4 0-1 0,-4-1 0 16,3-5 42-16,-3 3 8 0,0-3 1 0,0-6 1 16,4 6-29-16,-4-6 8 0,0 0-8 15,0 0 0-15,0 0-8 0,0 0-5 16,0 0-1-16,0 0 0 0,0 0-14 0,0 0-4 15,0 0 0-15,0 0 0 0,0 0-116 0,0 0-24 0</inkml:trace>
  <inkml:trace contextRef="#ctx0" brushRef="#br0" timeOffset="17703.472">6286 6623 665 0,'0'20'28'0,"0"-2"-28"15,0 0 96-15,4 2 13 0,-4-2 3 0,0 11 1 16,4-11-39-16,-1 8-8 0,-3 4-2 0,4-4 0 16,-1 4 0-16,-3-1 0 0,4 3 0 0,-1 1 0 15,-3 2 0-15,4 3 0 0,-1 0 0 0,1 4 0 16,-1-4-51-16,1-9-13 0,-1 9 0 0,1-5 0 15,-1-4 28-15,-3 0 4 0,4-2 0 16,-4 2 0-16,3-2-4 0,-3-4 0 16,0 7 0-16,4 2 0 0,-4-11-19 0,4 8-9 0,-4-11 8 0,3 5-8 15,-3-2 16-15,4-9-3 0,-4-1 0 0,0-2 0 16,3 0-13-16,-3-9 11 0,0 0-11 0,0 0 10 16,0 0-22-16,0 0-5 0,0 0-1 0,0 0 0 15,4-6-139-15,-1 0-28 0,1-11-6 0</inkml:trace>
  <inkml:trace contextRef="#ctx0" brushRef="#br0" timeOffset="18036.891">6152 7073 931 0,'0'0'39'0,"0"0"-31"15,0 0 83-15,0 0 17 0,0 0 3 0,0 0 1 16,0 0-48-16,0 0-8 0,4 5-3 0,-4 1 0 16,4 0-15-16,-1 3-3 0,1 3-1 0,3-6 0 15,-4 0-8-15,4 5-2 0,0-8 0 0,0 3 0 16,4 3-8-16,-1 0-1 0,1-9-1 0,0 6 0 15,3-1-14-15,-4-5 0 0,8 6 0 0,-11 0 0 16,7-6 0-16,0 0 0 0,4 0 0 0,-4 0 0 16,0 0 0-16,0 0 14 0,-3-6-2 0,6 6-1 15,-6-6-48-15,0 1-10 0,3-1-1 0</inkml:trace>
  <inkml:trace contextRef="#ctx0" brushRef="#br0" timeOffset="18952.258">7348 7211 1094 0,'-21'-3'23'0,"14"3"5"0,-3 0-28 0,2 0 0 0,1 0 0 0,-3 0 0 16,3 0 56-16,-7 3 7 0,3-3 1 0,1 3 0 16,-1 0 0-16,-3-3 0 0,3 5 0 0,-3-5 0 15,4 0 0-15,-1 6 0 0,0 0 0 0,4-6 0 16,-3 12-64-16,3-6-13 0,0 3-3 0,0 2 0 15,3 1 16-15,-3 6 0 0,3-6 0 0,1 5-9 16,-4 4 9-16,3-9 0 0,1 8 0 0,-1-5 0 16,4 0 0-16,-3 2 0 0,3 1 0 0,0-3 0 15,0 2 0-15,0 1 8 0,3-9-8 0,-3 8 11 16,4-5-11-16,-1-6 0 0,4 6 9 0,0-6-9 0,-3-1 12 16,3 1-3-16,0-3 0 0,-3 0 0 15,3-3 6-15,0 0 1 0,7-3 0 0,-11 0 0 0,8-3 5 16,-4 1 2-16,4-7 0 0,-1 0 0 0,1-9-3 0,-1 10-1 15,4-7 0-15,-3-8 0 0,0 8-11 0,3-11-8 16,-4 5 12-16,1-2-12 0,-1-7 12 0,1 4-12 16,0-6 12-16,-4-4-12 0,3 1 0 0,-3-3 0 15,0-3 0-15,0 0-9 16,1 6-18-16,-5 2-3 0,1-2-1 0,-1 3 0 16,1 2 3-16,-4-5 0 0,0 9 0 0,0-6 0 0,0 2 6 0,-4 4 2 0,1 2 0 0,-1-2 0 15,1 2 20-15,-1 10-11 0,0-1 11 16,1-5-8-16,-1 14 8 0,1-3 0 0,-1 6 0 0,4 0 0 15,-3 0 0-15,3 6 0 0,0 0 10 0,0 0-10 16,0 0 11-16,0 0-11 0,0 0 12 0,-4 6-12 16,1 6 0-16,-1 6 0 0,1-1 0 0,-1 4 0 15,1 2 0-15,3 4 0 0,-4 2 0 0,4 1 0 16,-3 2 12-16,3-3-4 0,0 4 0 0,3-1-8 16,-3 3 0-16,0 4 0 0,4-7 0 0,-1 9 0 15,-3 3 0-15,4-3 0 0,-4 4 0 16,3-1 0-16,-3-3 19 0,4-3-3 0,-4-9-1 0,0 10 0 15,3-7-15-15,-3-3 0 0,0-2 0 0,4 2 0 16,-4 1 8-16,0 2-8 0,0-9 0 0,3 10 0 16,1-10 8-16,-4 4-8 0,3-4 0 0,1-8 0 15,-4 0 8-15,3 5-8 0,1-8 0 0,0-6 0 16,-4 0-12-16,0-6-8 0,0 0-1 0,0 0-1 16,0 0 34-16,0 0 6 0,0 0 2 0,3 0 0 15,4-3-84-15,-3 0-16 0,-1-3-3 0</inkml:trace>
  <inkml:trace contextRef="#ctx0" brushRef="#br0" timeOffset="19584.886">7532 7337 858 0,'0'0'36'15,"0"0"-28"1,0 0 60-16,0 0 13 0,0 0 3 0,0 9 0 16,-4-3-25-16,-3-6-5 0,4 6-1 0,-1 5 0 15,4-11-17-15,0 6-4 0,0-6-1 0,4 9 0 16,-1-3-11-16,4 0-1 0,-3 0-1 0,-1 6 0 15,1-7-1-15,3 1 0 0,0 6 0 0,0-3 0 16,0-3-1-16,0 0-1 0,0 0 0 0,0-1 0 16,0 1-15-16,0 0 8 0,0-6-8 0,4 0 0 15,-4 0 25-15,0 0-1 0,4-6 0 0,-1 0 0 16,-6 3-12-16,6-2-4 0,-3-1 0 0,1 0 0 16,-1 0-8-16,0 0 0 0,0 0 0 0,3 0 0 0,-6 0 0 15,3-5 0-15,-4 5 0 0,-3 0 0 0,4 0 0 16,-4 6 0-16,0 0 0 0,0-6 0 15,0 6-46-15,0-9-14 0,0 9-4 0,0 0 0 0,-4 0 52 16,1-6 12-16,-1 6 0 0,-3-5 0 16,0 5-54-16,0-6-8 0,4 6-2 0,-4 0 0 0,0 0 103 15,-1 0 20-15,1 0 4 0,-3 6 1 16,6-6-40-16,-6 5-8 0,3-5-2 0,0 6 0 16,3 0-22-16,-3 0-5 0,3 0-1 0,-3 0 0 0,4 3 14 0,-1 2 0 0,-3 1 0 15,7 0 0-15,-3 0 0 16,-1 2 0-16,4 4 0 0,0 0 0 0,0-4 0 0,0 10 0 0,0-12 0 0,0 8 0 15,4-8 0-15,-1 6 0 0,-3-7 0 0,4 1 0 16,-1-3 27-16,4 0 8 0,-3 0 1 0,3 2 1 16,-3 1-28-16,3-6-9 0,0 0 0 0,0 0 0 15,3 0 9-15,-3 0-9 0,0 2 0 0,4-2 9 16,0-6 11-16,-1 0 1 0,1 0 1 0,3 0 0 16,-4-9-69-16,5 1-13 0,-1 2-4 0,3-3 0 15,1-3-51-15,0-11-10 0</inkml:trace>
  <inkml:trace contextRef="#ctx0" brushRef="#br0" timeOffset="20103.117">8195 6587 851 0,'-4'18'36'0,"4"0"-36"15,0 2 109-15,0 4 15 0,0-1 4 0,0 1 0 16,0 8-52-16,0-11-9 0,0 8-3 0,4 4 0 16,-4-4-11-16,0 3-2 0,4 4-1 0,-1 2 0 15,1 3-29-15,-1-3-5 0,1 6-2 0,3 3 0 16,0-3-14-16,0-5 0 0,0 2 0 0,0-3 0 15,0-3 37-15,-3 3 5 0,3 1 1 0,0-4 0 16,0 3-21-16,-4-5-4 0,1 8-1 0,-1-3 0 16,1-3-4-16,-1-8-1 0,1 8 0 0,-1-3 0 15,1-8-3-15,-4-1-1 0,3 4 0 0,1-4 0 16,-1-5-8-16,-3 2 0 0,0-2 9 0,4-3-9 16,-4 2 8-16,0-5-8 0,4-6 8 0,-4 0-8 15,0 0 0-15,0-6 0 0,0 0 0 0,0 0 0 16,0 0-24-16,0 0-10 0,0 0-2 0,0 0 0 15,0-12-164-15,3-6-32 0</inkml:trace>
  <inkml:trace contextRef="#ctx0" brushRef="#br0" timeOffset="20451.233">8107 7369 959 0,'0'0'27'0,"0"0"6"0,0 0-33 0,0 0 0 0,0 0 0 0,0 0 0 16,-4 6 56-16,4-6 5 0,0 0 1 0,0 0 0 15,0 0-23-15,0 0-5 0,0 0-1 0,0 9 0 16,0-9 17-16,0 0 3 0,0 0 1 0,4 3 0 15,-1 0-11-15,4 0-3 0,0 0 0 0,1-3 0 16,-1 3-4-16,3-3-2 0,-3 0 0 0,4 0 0 16,3-3-34-16,-4 3 0 0,5-3 0 0,-1 0 0 15,0 0 0-15,0 3 0 0,0-3 0 0,4 3 0 16,-4-3 0-16,3-3 0 0,1 6 0 0,-4 0 0 16,4-6 0-16,-4 1 0 0,0 5 0 0,0-6 0 15,0 6-132-15,0 0-32 0,1 0-8 0</inkml:trace>
  <inkml:trace contextRef="#ctx0" brushRef="#br0" timeOffset="20989.031">8594 7437 1196 0,'0'0'24'0,"0"0"8"0,0 0-32 0,0 0 0 0,0 0 0 0,0 0 0 16,0 0 36-16,0 0 0 0,0 0 1 0,0 0 0 16,0 6 22-16,0 3 4 0,-4-3 1 0,4 0 0 15,0 5-52-15,4 1-12 0,-4 0 0 0,3 0 0 16,1 5 38-16,-1-2 5 0,1 3 1 0,-1-1 0 16,1-2-16-16,-1 3-4 0,1 5 0 0,3-5 0 15,-4 2-4-15,1-2-2 0,3 0 0 0,-3 2 0 16,-1-8 2-16,1 0 1 0,-1-1 0 0,1-2 0 15,-1 3 5-15,-3-6 1 0,0-6 0 0,0 0 0 16,4 6-11-16,-4-6-3 0,0 0 0 0,0 0 0 16,0 0-1-16,0 0 0 0,0 0 0 0,0 0 0 15,0 0 4-15,0 0 0 0,3-6 0 0,-3 0 0 16,4-3-16-16,-4 3 0 0,3-3 0 0,-3 1 0 16,0 2 0-16,0-6 0 0,-3 0 0 0,3 3 0 15,0-5 0-15,-4-1 0 0,1 3 0 0,-1-5-10 16,4 2 2-16,-3 3 0 0,-1-5 0 0,4-1 0 0,-3 0-4 15,3 4 0-15,-4-4 0 0,4 3 0 0,0-2 2 16,0 5 0-16,0 0 0 0,0-6 0 16,0 10 10-16,0-4-8 0,0 6 8 0,0 0-8 0,0-6 8 15,4 6 0-15,-4 1-9 0,0 5 9 0,0 0-9 16,0-6 9-16,3 6-12 0,-3 0 12 16,4-6 0-16,-4 6-8 0,7-3 8 0,0 0 0 0,0 0 0 15,0 0 0-15,0 0 0 0,0 0 0 0,4 3-17 0,-1 0 3 0,1-3 1 0,-4 3 0 16,7 3-29-16,-3-3-6 15,3 3 0-15,0 0-1 16,3 0-63-16,-3 3-13 0,4 3-3 0</inkml:trace>
  <inkml:trace contextRef="#ctx0" brushRef="#br0" timeOffset="21472.661">9028 7516 775 0,'0'0'32'15,"0"0"-32"-15,0 0 84 0,0 0 9 0,0 0 3 16,0 0 0 0,0 12-14-16,0-3-2 0,0-3-1 0,0 0 0 15,0 0-19-15,-4 0-4 0,4-1-1 0,0 1 0 0,0 3-19 0,0-3-3 0,0 6-1 0,4 0 0 16,-4-1-14-16,3-5-3 0,1 3-1 0,-4 0 0 16,3 0-14-16,1 2 0 0,-1 1 0 15,1-6 0-15,3 0 30 0,-4 0 3 0,4 3 1 0,0-1 0 16,0 1-12-16,1-9-2 0,-1 6-1 0,0-6 0 15,0 6-10-15,-4-976-1 0,4 1940-8 0,0-964 12 16,0-6-12 0,0-6 9-16,1 6-9 0,-1 0 8 0,0-6-8 0,0 0 0 15,0 0 0-15,0-2 0 0,0-1 0 0,-4 0 0 0,4 3 0 0,-3-6 0 16,3 0 0-16,-3 4 0 16,-1-4-12-16,1 3 12 15,-4 0-54-15,0 3-3 0,0 1-1 0,0-7 0 16,0 6-56-16,0 0-11 0,0 0-3 0,-4 0 0 0,4-3 0 0,-3 9 0 0,3-5 0 15</inkml:trace>
  <inkml:trace contextRef="#ctx0" brushRef="#br0" timeOffset="21904.932">9447 7481 1123 0,'0'0'23'0,"0"0"7"0,0 0-30 0,0 0 0 0,0 0 0 0,0 0 0 15,0 0 80-15,0 0 9 0,0 0 3 0,0 0 0 16,0 0-37-16,0 0-7 0,-7 6-2 0,4 0 0 16,-1 0-16-16,1 0-3 0,3-3-1 0,-4 5 0 15,4 1-7-15,0 3-2 0,0-6 0 0,0 6 0 16,0-6-6-16,0 5-2 0,0 1 0 0,0-3 0 15,0 3-9-15,4 5 0 0,-4-11 0 0,3 6 0 16,1 0 0-16,-4-4 0 0,3 4 0 0,1 0 0 16,-1-3 0-16,1-3-20 0,-1 3 3 0,1-1 1 15,0 4-146-15,3-6-29 0</inkml:trace>
  <inkml:trace contextRef="#ctx0" brushRef="#br0" timeOffset="22160.164">9349 7090 866 0,'-15'33'18'0,"12"-28"4"0,3 4-22 0,-4 3 0 0,4 0 0 0,-3-6 0 15,3-6 12-15,0 0-3 0,0 0 0 0,0 0 0 16,0 0 7-16,0 0 0 0,7 0 1 0</inkml:trace>
  <inkml:trace contextRef="#ctx0" brushRef="#br0" timeOffset="22588.976">9716 6599 1257 0,'-4'6'26'0,"0"6"6"0,1-6-32 0,-1 8 0 16,1-2 0-16,-1 6 0 0,1-1 54 0,3-2 4 0,0 0 1 15,0 11 0-15,0-8-3 0,3 3 0 0,1 2 0 0,-1 1 0 16,4 2-24-16,1-2-6 0,2-1-1 0,-3 9 0 16,4-8 3-16,-1 14 0 0,1-3 0 0,3 4 0 31,-3-1-38-31,-1-3-7 0,4 3-2 0,-3 6 0 0,3-8 19 0,-3 2 0 15,-1-12 0-15,1 10 0 0,-4-1 0 0,0-3 0 0,0 1 0 16,0 2 0-16,-4-3 0 0,1-2 0 0,0 2 0 0,-4-3 0 16,3-5 0-16,-3-4 0 0,0 4 0 0,0-9 0 15,0 2 0-15,0-5 0 0,0 0 0 16,0 0 0-16,-3-12 22 0,3 0 8 0,0 0 2 0,0 0 0 16,0 0-52-16,0 0-9 0,0 0-3 15,0 0 0-15,0-6-25 0,-4-6-6 16,4 0-1-16</inkml:trace>
  <inkml:trace contextRef="#ctx0" brushRef="#br0" timeOffset="22915.2">9613 7275 816 0,'0'0'16'0,"-3"-6"6"16,3 1-22-16,0-1 0 0,0 0 0 0,0 0 0 0,0-6 72 0,0 0 9 16,3 4 3-16,1 2 0 0,-1-3 22 0,1 0 5 0,3-3 1 0,0 6 0 15,0 1-42-15,4-1-8 0,-1 0-2 0,1 3 0 16,-1-6-40-16,1 6-9 0,3 3-2 0,4-3 0 15,-4 3 44-15,0 0 9 0,3 0 2 0,1 0 0 16,-4 0-73-16,4 0-15 0,-4 0-2 16,4 0-1-16,-4-3 27 0,3-3-8 0,-3 6 8 0,4-5 0 15,-4-1-47-15,4 0-4 0,-4-6-1 16</inkml:trace>
  <inkml:trace contextRef="#ctx0" brushRef="#br0" timeOffset="23505.712">7684 7117 1044 0,'0'0'21'0,"0"6"7"0,0-6-28 0,0 0 0 0,0 0 0 0,0 0 0 16,-4 5 63-16,4-5 7 0,0 0 2 0,0 0 0 16,0 0-10-16,0 0-2 0,7 0 0 0,-3 0 0 15,3 0-12-15,0-5-4 0,0 5 0 0,3-6 0 16,-3 0-14-16,4-6-3 0,3 0-1 0,-3 0 0 15,6 4-17-15,-6-10-9 0,3 0 10 0,4 4-10 16,-4-4-38-16,3 6-14 0,-3 1-2 0</inkml:trace>
  <inkml:trace contextRef="#ctx0" brushRef="#br0" timeOffset="25780.939">11000 6967 121 0,'-4'-6'0'15,"4"-3"0"1,-3 0 56-16,3 3 7 0,0-5 1 0,-4-1 0 16,4 0-64-16,0 3 0 0,0-3-12 0,0 7 2 15,0-13 10-15,0 6 0 0,4 0 0 0,-4 1 0 16,0-4 0-16,3 3 0 0,-3 6 0 0,0-5-8 16,0-1 8-16,0 6 0 0,0 3 0 0,0 3 0 0,0 0 0 0,0 0 0 0,0 0 0 15,0 0 0-15,0 0-11 0,0 0-6 0,0 0-2 16,0 0 0-16,0 0-1 0,0 0-1 0,0 0 0 0,0 0 0 15,0 0 21-15,0 0 10 0,0 0-1 0,0 0 0 16,0 0 55-16,0 0 10 0,0 0 2 0,0 0 1 16,0 0 5-16,0 0 1 0,0 0 0 0,0 0 0 15,0 0 3-15,0 0 1 0,0 0 0 0,0 0 0 16,-7 3-30-16,7-3-5 0,0 0-2 16,-3 6 0-1,-1 6-40-15,0-7-10 0,4 1 0 0,0 0 0 0,0 6 28 0,0-6 4 0,0 6 1 0,0-1 0 16,4 4-21-16,0 3-12 0,-1-7 12 0,1 10-12 15,-1 3 18-15,1-1-3 0,-1 4-1 0,1-4 0 16,3 15-5-16,0-2-1 0,0 2 0 0,-4 0 0 16,4-3-8-16,0 3 0 0,1 1 9 0,-5 2-9 15,1-6 0-15,-1-3 0 0,-3 7 0 0,0-10 0 16,0 0 0-16,0 4 0 0,0-1 0 16,-3-2 0-16,-1-4 0 0,4-2 0 0,-3-1 0 0,-1-5 0 15,0 2 56-15,1-8 6 16,-1 0 2-16,1 0 0 0,3-4-53 0,-4-2-11 0,4-6 0 0,0 0 0 15,0 0 0-15,-7 6 0 0,7-6 0 0,0 0 0 16,0 0 0-16,-3 0 0 0,3 0 0 0,0 0 0 16,0 0-48-16,-7-6-12 0,7 6-4 0,0 0 0 15,0 0-141-15,-7 0-29 0</inkml:trace>
  <inkml:trace contextRef="#ctx0" brushRef="#br0" timeOffset="26411.276">11419 7566 1302 0,'-21'-11'27'0,"14"11"7"0,0 0-34 0,-3-6 0 0,2 0 0 0,1 6 0 15,-3-6 60-15,3 6 6 0,0-6 1 0,-4 3 0 16,4 0-24-16,0 3-5 0,4 0-1 0,-5-6 0 15,5 6-10-15,-4 6-3 0,3-6 0 0,-3 6 0 16,0 0-24-16,4 0 0 0,-1 6 0 0,-3-1 0 16,4 4 0-16,-1 3-9 0,1 5 9 0,-1-5-10 15,1 2 10-15,3 4 0 0,-4-3 0 0,4 2-8 16,0 1 8-16,0-7 0 0,4 4 0 0,-1-4 0 16,1-2 0-16,-1-3 0 0,1 0 0 0,-1-1 0 15,1-5 0-15,-1 0 0 0,4-6 0 0,0 0 0 16,0 0 0-16,0 0 0 0,0-6 0 0,1 0-8 0,2-5 22 15,-3-1 5-15,4 0 1 0,-1-3 0 0,4-2-20 16,-3-1 0-16,0-2 0 0,-4 2 0 16,3 0 0-16,-3-2 0 0,0 8 0 0,0-12 0 15,-3 10 0-15,3 2-17 0,-3 0 3 0,-1 1 1 16,1-1 21-16,-1 6 4 0,-3 0 0 0,0 6 1 16,0 0-23-16,0 0-5 0,0 0-1 0,0 0 0 0,0 0 26 0,0 0 5 0,0 6 1 15,-3 6 0-15,3-1-16 0,-4 1 0 0,4 6 0 16,-3-4 0-1,3 10-22-15,0-6-7 0,0 8-2 0,0-8 0 0,3 5 50 0,-3-2 9 0,0-4 3 0,4 4 0 16,-4-3-31-16,3-7 0 0,1 1 0 0,-1-3 0 16,1-3 0-16,3 0 0 0,-4-3 0 0,4-6 0 15,0 0-96-15,4-3-26 0</inkml:trace>
  <inkml:trace contextRef="#ctx0" brushRef="#br0" timeOffset="27386.416">12425 7346 1036 0,'0'0'21'0,"0"0"7"16,0 0-28-16,0 0 0 0,0 0 0 0,-7 0 0 15,7 0 95-15,-7 6 13 0,0-6 4 0,0 0 0 16,7 0-51-16,-7-6-9 0,-1 6-3 0,1-6 0 16,0 6-13-16,0-3-2 0,-3-3-1 0,3 6 0 15,-4-3-17-15,4 3-4 0,0 3-1 0,0-3 0 16,0 6-11-16,0-3 0 0,0 3 0 0,0 0 0 0,0 0 0 0,0 0 0 15,0 5 0-15,0-2 0 0,-1 0 0 16,1 6 0-16,4-4 0 0,-4-5 0 16,3 12 0-16,1-6 0 0,-1-1 0 0,1 4 0 0,3-3 0 15,0 0 0-15,0-6 0 0,0-1 0 16,0-5 0-16,0 12 0 0,0-12 0 0,0 0 0 16,0 0 0-16,0 0 0 0,0 0 11 0,0 0-11 15,7 3 12-15,-7-3-4 0,0 0-8 0,7 6 12 0,0-6-4 0,-4 6-8 0,4-6 11 0,1 0-11 16,-5 0 0-16,4 0-17 0,0-6 1 0,-3 6 1 15,3 0 25-15,0 0 5 0,0 0 1 0,0 0 0 16,-4 0-16-16,4 0 0 0,1 0 0 0,-5 0 0 16,4 6 0-16,-3-6 0 0,3 0 0 0,-4 6 0 15,4 0-8-15,-3-6 8 0,3 6 0 0,-4-1 0 16,4 1-8-16,-3 0 8 0,3 0 0 0,0 0 0 16,-3 3 0-16,3-3 0 0,-4 0 0 0,4-6 0 15,-3 11-14-15,-1-5 4 0,1-6 1 0,-1 6 0 16,-3 0 9-16,0-6 12 0,4 6-2 0,-1 3-1 15,-3-4-9-15,4 7 0 0,-4-6 0 0,0 0 0 16,0 3 0-16,0-3-12 0,-4 0 2 0,4 2 1 16,0 1 17-16,-3-3 4 0,3 0 1 0,-4 0 0 15,4-6-13-15,0 6 8 0,0-6-8 0,-3 6 0 16,3-6 12-16,-4 3-4 0,4-3-8 0,0 0 12 16,-7 8 5-16,7-8 1 0,0 0 0 0,-7 0 0 15,0 3-6-15,7-3-2 0,-7 0 0 0,-4 0 0 16,4-3-10-16,-3 3 0 0,-1-3 0 0,1-2 0 15,-1 2-28-15,1 3-5 0,-1-6-1 0,0 6 0 16,1 0-26-16,3-6-4 0,-4 6-2 0,4 0 0 16,4-6-12-16,3 6-2 0,-7 0-1 0</inkml:trace>
  <inkml:trace contextRef="#ctx0" brushRef="#br0" timeOffset="28093.43">12714 7458 1452 0,'0'0'41'0,"0"0"9"16,-7 3-40-16,0-3-10 0,7 0 0 0,-7 3 0 15,0-3 68-15,3 0 11 0,4 0 2 0,-10 2 1 16,3-2-58-16,0 0-12 0,0 0-3 0,0 3 0 15,7-3 22-15,-8 0 4 0,1 6 1 0,7-6 0 16,-7 6-58-16,0-6-11 0,0 6-3 0,4 0 0 0,-4 0 36 16,3 3 0-16,1-1 0 0,-1 13 0 0,1-9 0 15,3 0 0-15,-4 2 0 0,1 4 0 16,3 0 0-16,0-1 0 0,0-5 0 0,0 3 0 16,0 2 0-16,0-5 0 0,3 0 0 0,1-3 0 0,-4 2 0 15,3-5 0-15,1 0 0 0,-1 0 0 0,1 0 0 0,3 0 0 16,0-6 0-16,-4 6 0 0,4-6 0 0,0 3 0 15,0 2 0-15,1-5 0 0,-1 0 0 0,0 0 0 0,0 0 0 0,0 0 0 16,0-5 20-16,3 2 12 0,1-3 1 0,-4 0 1 16,4 0-20-16,-1 0-4 0,1-9-1 0,-1 4 0 15,-3-1-9-15,1 0 8 0,2-6-8 0,-3 7 8 16,0-1-8-16,-3 3 0 0,-1-8 9 0,1 5-9 16,-1 3 0-16,-3-3 0 0,4 0 0 15,-4 7 0-15,0-1 0 0,-4-6 0 0,1 6-10 0,-1 0 10 16,1 0-12-16,-1-5 4 0,1 5 8 15,-4 3-13-15,3-3 13 0,-3 0 0 0,4 0-10 0,-5 0 10 16,1 6-8-16,4-6 8 0,3 6-10 0,-7-6 10 16,7 6-29-1,-7-3 0-15,7 3 0 0,-7-2 0 0,7 2 29 0,-7 2 8 0,7-2 1 0,-7 3 0 16,0 3-30-16,-1 6-7 0,5-6 0 0,-4 0-1 16,3 6-12-16,-3 2-3 0,4-2 0 0,-1 0 0 15,4 0 36-15,-3-1 8 0,3 1 0 0,-4-3 0 16,4 3-53-16,4-6-9 0,-4 5-2 0</inkml:trace>
  <inkml:trace contextRef="#ctx0" brushRef="#br0" timeOffset="28649.5">12968 7493 850 0,'0'0'17'0,"0"0"6"0,-3 0-23 0,3 0 0 0,0 0 0 0,0 0 0 15,0 0 107-15,0 0 17 0,0 0 3 0,-7-6 1 16,7 6-52-16,0 0-11 0,0 0-1 0,0 0-1 15,0 0-27-15,0 0-6 0,0 0-1 0,0 0 0 16,0 0 6-16,-8 0 1 0,8 0 0 0,0 0 0 16,-3 6-28-16,3-6-8 0,-4 6 0 0,4 3 0 15,-3-3 20-15,3-1-4 0,0 7 0 0,0-6 0 16,3-961-2-16,-3 1928-1 0,0-967 0 0,4 5 0 16,-4-2-5-16,3-3-8 0,-3 6 11 0,4 0-11 15,0-1 8-15,3-2-8 0,-4 0 0 0,1 3 0 16,3-4 27-16,0 4-2 0,0 0 0 0,0-3 0 15,0 0-36-15,0 2-7 0,0-2-2 0,0-3 0 16,0 0 20-16,0 0 8 0,0 0-8 0,-3 0 12 16,3-6 0-16,0 0 0 0,0 0 0 0,-4 0 0 15,5 0-12-15,-1-6 0 0,-4 0 0 0,4 0 0 16,0 0 0-16,-3-6 0 0,3 1 0 0,-4 2 0 16,1-3 30-16,3 0 0 0,-4-5 0 0,1 2 0 0,-4 3-30 15,3-5 0-15,1-1 0 0,-4 3 0 0,0 3 0 16,0-5 0-16,0-1 8 0,0 1-8 0,0 2 0 0,0 3 0 0,0 0 0 15,0 1 0-15,0 2-23 0,0 0 3 0,0 0 0 16,0 3 0 0,0-6-22-16,0 12-4 0,0 0-1 0,0 0 0 0,0 0-85 15,0 0-16-15,0 0-4 0</inkml:trace>
  <inkml:trace contextRef="#ctx0" brushRef="#br0" timeOffset="29233.056">13377 7419 1280 0,'0'0'36'0,"0"0"8"0,0 0-35 0,-3 6-9 0,3 6 0 15,-4-6 0 1,4-3 69-16,-3 6 12 0,3 0 3 0,0 2 0 0,0 1-28 0,0 0-4 0,3 0-2 0,-3 2 0 16,0-2-20-16,4 6-4 0,-4-7-1 0,0 1 0 15,3 3-2-15,-3-3-1 0,4 5 0 0,-4-8 0 16,3 6-8-16,-3-1-2 0,4-2 0 0,-4 0 0 15,3-6 0-15,-3 3 0 0,4-3 0 0,-4 5 0 16,0-11 0-16,0 0 0 0,0 0 0 0,0 0 0 16,0 0-22-1,0 0-5-15,0 0-1 0,0 0 0 0,0 0 64 0,0 0 13 0,0 0 3 0,0 0 0 32,0-8-37-32,0-1-7 0,0 0-2 0,-4 3 0 0,4-6-29 0,0-5-5 0,-3 8-2 0,3-6 0 15,0 6 31-15,-4-8 7 0,4 2 0 0,0 3 1 16,0-5-21-16,0 5 0 0,0 0 0 0,0-9 0 15,0 10-15-15,0-1-4 0,0-6-1 0,0 4 0 16,4 5 20-16,-4 0 17 0,0-9-3 0,3 12-1 16,-3-5-13-16,0 2-12 0,4 3 3 0,-4 0 0 15,3-6 9-15,1 12-10 0,-4-6 10 0,0 6-10 16,4-5 2-16,-4 5 0 0,7-6 0 16,-4 6 0-16,4-6 0 0,-3 6 0 0,3 0 0 0,0 0 0 15,-4 0 0-15,4-6 0 0,4 6 0 0,-4 0 0 16,4 0-25-16,-1 6-5 0,1-6-1 15,-1 0 0-15,1 6-20 0,3 0-4 0,-3-6-1 0</inkml:trace>
  <inkml:trace contextRef="#ctx0" brushRef="#br0" timeOffset="29600.512">13815 7481 1044 0,'0'0'21'0,"0"0"7"0,0 0-28 0,0 0 0 0,0 0 0 0,0 0 0 16,0 6 80-16,-4 6 12 0,4-12 1 0,-3 6 1 16,3 3-22-16,0 2-4 0,-4 1 0 0,4-6-1 15,0 6-30-15,4-1-5 0,-4-2-2 0,0 3 0 16,3 0-14-16,-3 0-4 0,0-1 0 0,4-2 0 16,-4 0-12-16,0 0 0 0,3 2 8 0,-3-5-8 15,0 6 0-15,0-12 0 0,4 6 0 0,-4-6 0 16,0 0-113-16,0 0-26 0,3 0-5 0</inkml:trace>
  <inkml:trace contextRef="#ctx0" brushRef="#br0" timeOffset="29880.745">13744 7099 1170 0,'-3'6'24'0,"-4"-6"6"0,7 0-30 0,-7 6 0 0,7-6 0 0,0 0 0 15,-4 6 13-15,4-6-3 0,0 0-1 0,0 0 0 16,0 0-57-16,0 0-12 0</inkml:trace>
  <inkml:trace contextRef="#ctx0" brushRef="#br0" timeOffset="30526.799">14220 7375 1094 0,'-7'0'23'0,"4"6"5"0,-4-3-28 0,3 0 0 0,4-3 0 0,-7 3 0 16,7-3 56-16,-3 3 7 0,3-3 1 0,-7 6 0 15,7-6-52-15,-7 3-12 0,7-3 0 0,-4 6 0 16,4-6 0-16,-7 0 0 0,7 0 0 0,-4 6 0 15,4-6 0-15,-3 5 0 0,3-5 0 0,0 6 0 16,-4 6 0-16,4-6 0 0,0-6 0 0,0 6 0 16,-3 0 0-16,3 0 0 0,0 2 0 0,0 4 0 15,-4-6 0-15,4 0 0 0,0 0 0 0,0 0 0 16,0 0 0-16,0-6 0 0,0 8 0 0,0 4 0 16,0-12 0-16,0 0 0 0,0 6 0 0,0-6 0 15,4 6 0-15,-4-6 0 0,3 6 0 0,-3-6 0 16,4 6 0-16,-4-6 0 0,0 0 0 0,3 6 0 15,5-1 54-15,-8-5 8 0,7 0 2 0,-4 9 0 16,4-9-52-16,0 3-12 0,-3-3 0 0,3 3 0 16,-4-3 0-16,4 3 0 0,0-3 0 0,1 3 0 15,-1-3 0-15,0 6 0 0,-4 0 0 0,4-6-10 16,-3 6 10-16,3 0 0 0,-4-1 8 0,1 1-8 16,-1 0 0-16,-3-3 0 0,0-3-10 0,4 9 10 0,-4-3 0 0,3 0 0 15,-3-6 0-15,0 8 0 0,0-2 0 0,0 0 0 16,4 0 8-16,-8 0-8 0,4 0 0 15,-3 0-20-15,3 0 4 0,0-6 0 0,-4 6-1 16,-3 2 0-16,4-2 0 0,-1 0 0 16,1-6-11-16,3 0-3 0,-7 6 0 0,0 0 0 15,3 0-26-15,-3-6-6 0,7 0-1 0</inkml:trace>
  <inkml:trace contextRef="#ctx0" brushRef="#br0" timeOffset="43350.16">15572 7493 874 0,'-7'-6'18'0,"3"0"4"15,1 0-22-15,3 6 0 0,-4-6 0 0,0 1 0 16,1 2 71-16,3 3 9 0,-7-6 3 0,0 3 0 16,3 0-35-16,-3 0-8 0,0 0 0 0,4-3-1 15,-4 6 20-15,0-6 4 0,-1 0 1 0,8 6 0 16,-7 0-52-16,0 6-12 0,0 0 0 0,0 0 0 16,0-3 0-16,0 6 0 0,0 0 0 0,0 8 0 15,-4-5 0-15,4 0 0 0,0-1 0 0,0 4 0 16,-3-3 0-16,6 0 0 0,-3-1 0 0,4-2 0 15,-4 0 0-15,3 0 0 0,-3 3 0 0,3-6 0 0,1 5 0 16,3-11 0-16,0 0 0 0,0 0 0 16,-4 6 0-16,4-6 0 0,-3 6 0 0,3 0 0 0,0-6 0 0,0 6 0 15,0 3 0-15,0-9 0 0,0 0 0 0,0 0 0 0,7 0 0 16,3 5 0-16,-2-5 0 0,2 0 0 16,-3 6 0-16,4-6 0 0,-1 0 0 0,1 0 0 15,-1-6 0-15,1 1 0 0,0-1 0 0,3 3 0 0,-4-3 0 16,8 0 0-16,-4 0 29 0,0 0 3 0,4-5 1 0,-4-1 0 15,0-3-23-15,-3 3-10 0,-1 1 8 16,1-7-8-16,-1 6 0 0,-3-5 0 16,1 8 0-16,-1-3 0 0,-4 0 0 0,1 0 0 15,-1 4-9-15,-3-1 9 0,4 3 0 0,-4 6 0 0,0 0 0 16,0 0 0-16,0 0-8 0,0 0 8 0,-7 9 0 0,3 0 0 16,-3 2-30-16,4 1 1 15,-1 0 0-15,-3-3 0 0,0 2 54 0,0 13 11 0,3-6 3 0,-3-1 0 16,4 4-20-16,-4-4-4 0,0 1-1 0,3 3 0 15,-3 8 3-15,4-8 1 0,3 8 0 0,-4-3 0 16,0-2-6-16,1-1 0 0,-1-2-1 0,1 3 0 16,-1-1-3-16,4 4-8 0,-3 2 12 0,-1 0-4 15,4-2-8-15,-3 2 10 0,-1 4-10 0,4-7 10 16,-3 3-10-16,-1-2 8 0,4 2-8 0,-3 1 8 16,-1-4-8-16,4 4 0 0,-3-7 0 0,3 9 8 15,-4-5-8-15,1 2 0 0,3-2 0 0,-4 2 0 0,4-5 0 0,-4-10 0 16,1 10 0-16,-1-1 0 0,4-2 0 0,-3-3 8 0,3-7-8 0,-4 1 0 15,1-3 8 1,3 6-8-16,0 5 8 0,-4-8-8 0,4-6 13 0,-3 0-2 0,3-6-1 0,0 0 0 16,0 0 1-1,0 0 0-15,0 0 0 0,0 0 0 0,0 0 42 0,-4-12 9 0,1 0 2 0,-1 0 0 16,4 7-64-16,0-4-23 0,-3-3 1 0,3 6 0 16,0-6 22-16,3 6 0 0,-3 1 0 15,4-7 0 1,-4 3 0-16,3-6 0 0,-3 6 0 0,0-2 0 0,4-1 0 0,-4-6 0 0,3 4 0 0,1 2 0 15,-1-6-9-15,1 4 9 0,-1-1 0 16,4 0 0-16,-3-3 0 0,0 7-8 0,3-7 8 0,0 3 0 16,-4 4 0-16,4-1 0 0,0-3-8 0,0 6 8 15,0 1 0-15,0-4-12 0,1 0 12 0,-1 3-10 16,0 3-8-16,-4-3-2 0,4 1 0 0,-3 2 0 16,3-6-4-16,0 12 0 0,0-6-1 0,0 0 0 15,0 6-17-15,0-6-3 0,4 3-1 0,-1 3 0 16,-3-2-44-16,4-1-9 0,-4-3-1 0</inkml:trace>
  <inkml:trace contextRef="#ctx0" brushRef="#br0" timeOffset="43916.814">15833 7487 801 0,'0'0'16'0,"0"0"5"0,0 0-21 0,-7 6 0 0,3 0 0 0,4-6 0 15,-7 6 88-15,7-6 12 0,0 0 4 0,-3 6 0 16,3-6-45-16,-4 5-9 0,4-5-2 0,-4 9 0 16,4 3-15-16,-3-6-3 0,3 0-1 0,0 0 0 15,0 0-16-15,0-1-3 0,0 7-1 0,0-3 0 16,0-3 5-16,0 6 1 0,3-6 0 0,-3 5 0 15,4-5-15-15,-4 0 0 0,4 3 0 0,-1 3 0 16,-3-1 0-16,4 1 0 0,-1 0 0 0,1 0 0 16,3-1 34-16,0-2 4 0,0 3 1 0,0-6 0 15,0 0-19-15,0 0-4 0,0-3-1 0,-3 5 0 16,3-8-4-16,-7 0-1 0,7 0 0 0,0 0 0 16,0-3 33-16,3-5 6 0,-3 2 2 0,0 0 0 15,0 0-31-15,1-6-5 0,2 3-2 0,-3-2 0 16,0 2 0-16,0 0 0 0,0-3 0 0,4-5 0 15,-8 5-13-15,5 3 0 0,-5-3 0 0,1 1 0 0,3-1 0 16,-4-9 0-16,1 4 0 0,-1-1 0 0,1 3-12 0,-1 1-6 16,1-1-1-16,-1 3 0 15,1 6-25-15,-1-9-6 0,-3 7-1 0,4 2 0 16,-4-3-37-16,3 3-7 0,-3-6-1 0</inkml:trace>
  <inkml:trace contextRef="#ctx0" brushRef="#br0" timeOffset="44256.674">16203 7561 851 0,'0'0'36'16,"0"0"-36"0,-7 5 72-16,7-5 8 0,-7 6 2 0,3-3 0 15,4-3-33-15,-3 6-6 0,-1 0-2 0,1 6 0 16,3-6-7-16,-4 0-2 0,4 5 0 0,-3-2 0 16,3 0-7-16,-4 6-1 0,4-4-1 0,0 7 0 15,0-9-7-15,0 3-2 0,0 5 0 0,0-5 0 16,0 6-14-16,0-7 0 0,0 1 0 0,0 3 0 15,0-9 0-15,0 11 0 0,0-8 0 0,0 3 0 16,0 0 0-16,0-1 0 0,0-5 0 0</inkml:trace>
  <inkml:trace contextRef="#ctx0" brushRef="#br0" timeOffset="44459.289">16242 7234 1310 0,'-18'-6'27'0,"11"6"7"0,4 0-34 16,-4 6 0-16,0-6 0 0,-1 0 0 0,5 6 31 0,3-6-1 0,-7 6 0 16,7-6 0-16,0 0-30 0,0 0 0 0,0 0 0 0,0 0 0 15,0 0-85-15,0 0-11 0</inkml:trace>
  <inkml:trace contextRef="#ctx0" brushRef="#br0" timeOffset="45357.467">17286 7605 706 0,'0'0'30'15,"-7"0"-30"1,0 0 99-16,0-6 13 0,0 6 4 0,0 0 0 15,-4 0-30-15,1 0-6 0,-1 0 0 0,0 0-1 16,1 0-35-16,-4 0-6 0,0 0-2 0,3 0 0 16,-3 0-10-16,0 0-2 0,0 0-1 0,0 0 0 15,0 0-23-15,3 0-8 0,0 0 0 0,1 0 0 0,-1 0 8 0,4 6 0 16,0-6 0-16,0 6-8 0,0 5 8 0,3-5 0 0,1 0-9 16,-4 3 9-16,3 3 0 0,1-1-11 0,-1 7 11 0,1-9-8 15,-1 3 8-15,4-1 0 0,0 1 0 0,0 0-8 16,0-6 8-16,0 3 0 0,4 2 8 0,-1-2-8 15,1-6 8-15,3 3-8 0,-4 0 10 0,4 0-10 16,-3-6 14-16,3 0-3 0,4 0-1 0,-4 0 0 16,3-6 4-16,1 6 1 0,-1-6 0 15,1-3 0-15,3 3-3 0,-3-3-1 0,3 1 0 16,-4-4 0-16,1 0-3 0,0 6-8 16,-1-11 12-16,1 2-4 0,-1 3-8 0,-3 0 0 0,4-2 0 0,-4 2 8 15,0 6-8-15,-3 0 0 0,3 0 0 16,-4 6 8-16,-3 0-8 0,4-11-16 0,-1 11 4 0,-3 0 1 15,0 0 11-15,0 0 12 0,0 0-2 0,0 0-1 16,0 0-9-16,0 0 0 0,0 0 0 0,0 0-11 16,0 0 11-16,4 0-10 0,-1 11 10 0,1-2-10 15,-4 0 10-15,0 3 0 0,0-4 10 0,0 10-10 16,0-12 0-16,0 6 0 0,3 0 0 0,-3 2 0 16,4-2 0-16,-1 0 0 0,1-6 0 0,-1 2 0 15,5-2-8-15,-1 0 8 0,0-3 0 0,0 0 0 16,0 3 0-16,0-6 0 0,3 6 0 0,1-6 0 15,0 0-20-15,3 0-4 0,0 0-1 0</inkml:trace>
  <inkml:trace contextRef="#ctx0" brushRef="#br0" timeOffset="54952.881">18175 7640 718 0,'0'0'15'16,"-3"9"3"-16,3-9-18 0,0 0 0 0,0 6 0 0,0-6 0 16,0 0 54-16,0 0 7 0,0 0 2 0,0 0 0 15,0 0-14-15,0 0-2 0,0 0-1 0,0 0 0 16,0 0-14-16,0 0-2 0,0 0-1 0,0 0 0 16,0 0-13-16,0 0-4 0,0 0 0 0,0 0 0 15,0 0-12-15,0 11 0 0,0 1 0 0,0-6 0 16,0 0 0-16,3 3 0 0,-3-3 8 0,0 5-8 15,4 1 12-15,-4-6-1 0,3 6 0 0,-3 2 0 0,4 1 9 0,-4 6 3 16,3-4 0-16,-3 1 0 0,4 3 6 0,-4 2 2 16,3-8 0-16,-3 8 0 0,4-5-3 0,-4 0 0 0,0 2 0 15,3 4 0-15,-3-1-4 0,0 10 0 0,0-4-1 16,0 3 0-16,-3-2-7 0,3-4-2 0,0-2 0 16,-4-7 0-16,4-2-4 0,0 3-1 0,0-7 0 15,0 4 0-15,-3-3-9 0,3 0 0 16,0-1 0-16,-4 1 0 0,4 3 9 0,0-6 0 15,0-1 0-15,0 4 0 0,0-6-9 16,0 6 8-16,-3-3-8 0,3-3 8 0,0-6-16 0,0 0-4 0,0 0-1 0,0 0 0 16,0 0 25-16,0 5 4 0,0 1 2 0,0-6 0 15,0 0-18-15,0 0 10 0,0 0-10 0,0 0 8 16,0 6 4-16,0 0 0 0,0 0 0 0,0-6 0 16,0 0-2-16,0 0 0 0,0 0 0 0,0 0 0 15,0 0-10-15,0-12 12 0,-4 6-12 0,4-2 12 16,-3-1-12-16,3 0 0 0,-4-3 0 0,1 6 0 15,3-6 0-15,-4 1 0 0,4-1-12 0,-3 3 12 16,3-9-8-16,-4 7 8 0,4-7 0 0,-4 3 0 16,1-2 0-16,-1-10 0 0,4-2 0 0,0 5 0 15,-3-2 0-15,3 2 0 0,0-5 0 0,-4 8 0 16,4-8 0-16,0 8 0 0,0-8 0 0,0 3 0 16,0 2 0-16,0 1 0 0,-3 2 0 0,3 3 0 15,0-5 0-15,0 2 0 0,0-2 0 0,0 2 0 16,3-2 0-16,-3 5 0 0,4 6 0 0,-4-11 0 15,3 8 0-15,-3-3 0 0,7-2-9 0,-3 2 9 16,0 6 0-16,-1 1 0 0,1 5 0 0,-1-6 0 0,1 6 0 16,3 0 0-16,-4-3-8 0,4 4 8 15,-3-7 0-15,-1 6 0 0,4 0-8 0,-3 0 8 0,3 3 0 0,-4 0 0 16,5-6 0-16,-5 9 0 0,4-2-8 0,0-4 8 16,4 3 0-16,-4 3 0 0,0-6-8 0,0 6 8 15,0-6 0-15,0 6 0 16,4 0-32-16,-4 0 0 0,3 0 0 0,1 0 0 0,-1 6 47 0,-2-6 9 0,2 0 3 15,1 6 0-15,-4 0-27 0,3-1 0 0,-3 7 0 0,0-3 0 16,0 3-10-16,1 0 10 16,-5 2 0-16,4-2-9 0,-3 6 9 0,-4-1 0 15,3-2 0-15,-3 3 0 0,0-1 0 0,0-5 0 0,-3-6 0 0,3 0 0 16,0-6 8-16,0 0-8 0,-4 9 10 0,-3-1-10 16,4 1 14-16,-1-3-3 0,4-6-1 0,-7 0 0 15,0 6 5-15,0-6 1 0,-4 6 0 0,4-6 0 16,-3 0-6-16,3 0-1 0,0 0 0 0,-4 6 0 15,0-6-9-15,4-6 0 0,-3 6 0 0,-1 0 0 16,4 0 0-16,-4 0 0 0,4-6 0 0,0 6-11 16,0 0 3-16,0 0 0 0,-3 0 0 0,3 0 0 15,-4 0-10-15,4 0-2 0,0 6 0 0,0-6 0 16,0 6-15-16,7-6-3 0,-7-6-1 0,3 6 0 16,4 0-13-16,-7 0-2 0,7 0-1 0,-7 0 0 15,7 0-13-15,0 0-2 0,-3 0-1 0</inkml:trace>
  <inkml:trace contextRef="#ctx0" brushRef="#br0" timeOffset="55612.631">18553 7652 608 0,'0'0'25'16,"0"0"-25"0,0 0 85-16,-4 8 12 0,4-8 3 0,-3 12 0 15,3-6-33-15,0 6-7 0,0 3 0 0,0 2-1 16,0 1-23-16,3-3-5 0,-3 2-1 0,4 1 0 16,-1-6 0-16,-3-1 0 0,4-5 0 0,-4 3 0 15,0 0 5-15,3 0 1 0,-3 2 0 0,0-5 0 16,0-6-6-16,0 0-1 0,0 0 0 0,0 0 0 0,0 0 5 0,0 0 1 15,0 0 0-15,0 0 0 16,0 0 4-16,0 0 1 0,0 0 0 0,0 0 0 16,-3 0-23-16,3 0-4 0,0-6-1 0,0-5 0 0,0 5-12 15,0-3 9-15,0 3-9 0,0 0 8 16,0 0-8-16,0 6 0 0,0 0 0 0,-4-6 0 0,1 1 0 0,3 5 0 0,0-6 0 16,-4 6 0-16,4 0 0 0,0 0 0 0,0 0 0 0,-3-6 0 15,3 0 0-15,-4-3 0 0,4 0 0 0,-4 3 0 16,4-2 0-16,0 2-11 0,4-6 3 15,-4 6 0-15,0-6 20 0,4-5 4 0,-4 2 0 16,3 3 1-16,-3-5-37 16,4 2-8-16,-1 6-2 0,-3 0 0 0,4-2 30 0,-1-1-9 15,-3 3 9-15,4 3 0 16,-1 0-31-16,-3 6-1 0,7-3 0 0,-3 0 0 0,3-3 32 0,0 6 0 0,0 0 0 0,0 0 0 16,4 0 0-16,-1 6 0 0,1 0 0 0,-4-3 0 15,3 0-57-15,-3 0-6 16,4 0-1-16,0 0 0 0,-4 3 0 0,3 0 0 15,1 0 0-15,-4-1 0 0,3 1-65 0,1-6-14 0</inkml:trace>
  <inkml:trace contextRef="#ctx0" brushRef="#br0" timeOffset="56334.576">18990 7716 950 0,'0'0'40'0,"0"0"-32"15,0 0 87-15,0 0 17 0,0 0 4 0,0 0 1 16,-7-8-13-16,7 8-4 0,-7-3 0 0,0 3 0 16,7 0-48-16,-7-3-9 0,0 0-3 0,-4 0 0 15,11 3-29-15,-7 0-11 0,0 0 0 0,7 0 9 16,-7 3-9-16,7-3 0 0,-7 0 0 0,0 3 0 16,3 3-24-16,1 2-4 0,-1-2-1 0,-3 0 0 15,4 6 29-15,-1-6 12 0,4 3-1 0,-3 2 0 16,-1 1-11-16,1 0-16 0,-1 0 4 0,4 2 1 15,-3-2 11-15,-1 0 0 0,1 0 0 0,-1-1 0 16,0 1 0-16,1 0 0 0,3 3 0 0,-4 2 0 16,4-11 0-16,-3 6 0 0,3-6 0 0,0-6 0 15,0 0 0-15,0 0 0 0,0 0 0 0,3 6 0 16,1-1 0-16,-1 1 0 0,1-3 0 0,0 3 0 16,3 0 31-16,-4-6 8 0,4 6 1 0,0-6 1 15,4 0-21-15,-4 0-5 0,3 6-1 0,1-6 0 16,0-6-5-16,-1 6-1 0,4-6 0 0,-3 0 0 15,-1-3 1-15,5 1 0 0,-1-1 0 0,-4 3 0 16,1-6-9-16,-1 6-11 0,1-6 3 0,0 1 0 16,-1 2 17-16,1 3 4 0,-4 0 1 0,0 0 0 15,0 0-22-15,0-5-5 0,-3-1-1 0,-1 6 0 0,1-3 14 16,-1 0 0-16,-3 0 0 0,4-2 0 0,-4 5 16 16,-4 0 5-16,4-3 2 0,-3 3 0 0,-1 0-37 0,1-2-7 15,-1-1-2-15,-3 3 0 0,3 0 23 0,-3 0 0 16,-3 0 0-16,3 0 0 0,-4 3 0 0,4-2 0 15,-4 5 0-15,1 0 0 0,3 0 0 0,-4 0-9 16,4 0 9-16,0 0-10 0,-3 8 1 0,2-2 0 16,1 0 0-16,4 0 0 0,-4 6 1 0,3-3 0 15,1 2 0-15,-1 1 0 0,1 0 8 0,3 0-12 16,0-1 12-16,-4-5-12 0,4 3-1 0,0-9-1 0,4 6 0 0,-1 0 0 16,1 0-34-16,-4-6-6 15,3 6-2-15,1-1 0 16,-1 1-135-16,4 0-27 0</inkml:trace>
  <inkml:trace contextRef="#ctx0" brushRef="#br0" timeOffset="57264.67">19297 7728 1094 0,'0'0'23'0,"0"0"5"0,0 0-28 16,0 0 0-16,0 0 0 0,0 0 0 0,0 0 56 0,0 0 7 0,0 0 1 0,-4 6 0 15,4-6 0-15,0 0 0 0,0 6 0 0,-3 0 0 16,3 0 0-16,0 2 0 0,-4-2 0 0,4 3 0 15,-3 0-52-15,3 3-12 16,0 5 0-16,0-8 0 0,0 3 0 0,0 0 0 0,-4 5 0 0,4-5 0 16,0-6 0-16,0 3 0 0,0 3 0 0,0-1 0 15,0-5 0-15,0 0 0 0,0-6 0 0,4 12 0 16,-4-12 31-16,0 0 3 0,0 0 1 0,0 0 0 16,0 0-25-16,0 0-10 0,0 0 8 0,0 0-8 15,0 0 18-15,0 0-2 0,0 0 0 0,0 0 0 16,0 0-5-16,0 0-2 0,0 0 0 0,0 0 0 15,0 0-9-15,0 0 0 0,0 0 0 0,3-6 0 16,-3 0 53-16,4 0 9 0,-4 0 2 0,3-5 0 16,1-4-103-16,-4 3-20 0,3-6-4 0,-3 1-1 15,4 5 64-15,-4 0 0 0,4 3 0 0,-4-2 10 16,0 5 38-16,3 0 7 0,-3 0 1 0,4 0 1 16,-1 0-97-16,1 0-19 0,-4-2-4 0,3 2-1 15,-3 6 51-15,0 0 13 0,0 0 0 0,0 0 0 16,0 0-12-16,0 0 4 0,7 0 0 0,-7 0 0 15,0 0 8-15,0 0-8 0,4 6 8 0,-1-6-8 16,4 3 8-16,-3 2 0 0,-1-2-9 0,4 3 9 16,-3 0 0-16,0 3 0 0,3 3 0 0,-4 5 0 15,1-8 0-15,-1 0 8 0,1-3-8 0,-1 3 0 16,1 2 8-16,-1-5-8 0,-3 0 8 0,4 0-8 16,-1 0 0-16,-3-6 8 0,0 9-8 0,4 3 0 0,-4-12 8 0,3 11-8 15,-3-5 8-15,0-6-8 0,0 0 0 0,0 0 0 16,0 0 8-16,0 0-8 0,0 0 0 0,0 0 0 0,0 0 0 15,0 0 0-15,0 0 20 0,4-6 3 16,-4 6 0-16,3-6 0 0,1-5-15 0,-4 5-8 16,3-3 10-16,-3 3-10 15,4 0-16-15,-4 0-10 0,4 0-2 0,-1-5 0 0,-3 5 28 16,4-3 0-16,-1 0 0 0,-3 0 0 0,4-2 0 0,-1-1 0 0,1 0 0 16,-4 0 0-16,3 1 0 0,-3 8 0 0,4-3 0 0,-4 6 0 15,0 0 0-15,0 0 0 0,0 0 0 0,3 6 0 16,1 2 0-16,-1 4 0 0,4 6 0 0,-7-6-8 15,4-1 8-15,-1-8-12 0,-3-3 12 0,0 6-12 16,4 0 12-16,-1 0 0 0,-3 0 0 0,0-6 0 16,4 12 0-16,-4-12 0 0,0 0 0 0,0 0 0 15,0 0 0-15,7 0 9 0,0-6-1 0,0 6-8 16,-3 0 0-16,3 0 0 0,0 0 0 0,-4 6 0 16,4-6 0-16,0 0 0 0,1 0 0 0,-1 0 0 15,-4-6 0-15,4 6 0 0,0 0 0 0,0 0 0 16,0-6 0-16,0 6 0 0,0 0 0 0,1-3 0 15,-1 0 0-15,3-3 0 0,-3 0 0 0,4-3 0 16,-1 3-13-16,1 1-10 0,0 5-1 0,-4-6-1 16,3 6-77-16,1 0-15 0,-1 0-3 0</inkml:trace>
  <inkml:trace contextRef="#ctx0" brushRef="#br0" timeOffset="57612.072">19826 7713 1094 0,'0'9'46'0,"0"3"-37"15,0-6 95-15,0 6 20 0,0-1 3 0,0-2 1 16,0 3-52-16,0-6-9 0,4 0-3 0,-4 5 0 16,0-2-4-16,0 0 0 0,3 0-1 0,1 3 0 15,-4-1-43-15,3 1-16 0,1-3 11 0,-4 3-11 16,3 0 0-16,1-1 0 0,-4 1 0 0,3-6 0 16,-3 6 37-16,0 2 2 0,4-2 0 0,-4 0 0 15,0-6-11-15,0-6-3 0,3 12 0 0,-3-12 0 16,0 0-71-16,0 0-14 0,0 0-4 0,0 0 0 15,0 0-102-15,0 0-21 0</inkml:trace>
  <inkml:trace contextRef="#ctx0" brushRef="#br0" timeOffset="57789.362">19854 7443 1440 0,'0'0'60'0,"0"0"-48"16,0 0 36-16,-7 0 6 0,7 0 2 0,0 0 0 15,0 0-26-15,0 0-5 0,0 0-1 0</inkml:trace>
  <inkml:trace contextRef="#ctx0" brushRef="#br0" timeOffset="58494.29">20271 7605 1409 0,'0'0'60'16,"0"0"-48"-1,-4-6 67-15,4 6 13 0,-7-6 4 0,3 3 0 0,4 3-16 0,-7-6-4 16,4 3 0-16,3 3 0 15,0 0-35-15,0 0-7 0,-7-3-2 0,0 0 0 16,7 3-22-16,-7-3-10 0,0-3 8 0,0 6-8 0,7 0 0 16,-7 6 0-16,0-3-14 0,-1 0 5 0,5-3 9 0,-4 3 0 0,0 0 0 0,0 0 0 31,0 9-26-31,0 0 0 0,0-1 0 0,0 4 0 0,-4-3 26 0,4-1 0 0,3 7 0 0,-3-6 0 16,4-3 0-16,-4 8 12 0,3-5 0 15,1 0-1-15,-1-6-11 0,4 0-16 0,0-6 4 0,0 0 1 16,0 0 11-16,0 0 0 0,0 0 0 0,0 0 0 15,0 0 29-15,0 0 8 0,0 0 2 16,0 0 0-16,4 0-19 0,-4 0-3 16,7 3-1-16,-7-3 0 0,10 0-7 15,-3-3-1-15,0 3-8 0,4 0 12 0,-4 0-12 0,0-6 0 0,0 6 0 0,-3 0 0 16,3-6 0-16,-7 6 8 0,7 0-8 0,0 0 0 16,-4 0 0-16,4 0 0 0,-7 0 0 0,11 0 0 15,-4 6 0-15,-3 0 0 0,3-6 0 0,0 8 0 16,-4-5 0-16,1 3 0 0,-4 3 0 0,3-3 0 15,1 6 0-15,-1-6 0 0,1 5 0 0,-1-5 0 16,1 3 0-16,-1 3 0 0,1 0 0 0,0-1 0 16,-4 1 0-16,0-6 0 0,0 3 0 0,-4 3 0 15,0-1-48-15,4-5-13 0,0-6-3 0,-7 6 0 16,7 6 103-16,-3-6 20 0,3 5 4 0,-4-2 1 16,4-3-103-16,0-6-20 0,-7 12-4 0,7-12-1 15,-7 0 52-15,7 0 12 0,-7 0 0 0,0 0 0 16,-3 0 0-16,3 0 0 0,-1 6 0 0,1-6 0 15,0 0-54-15,0 0-8 0,0 0-2 0,0 0 0 16,7 0-102-16,0 0-21 0,0 0-4 0</inkml:trace>
  <inkml:trace contextRef="#ctx0" brushRef="#br0" timeOffset="70819.926">21272 7784 836 0,'-10'-6'24'0,"-1"3"4"15,1-3-28-15,-1 0 0 0,1 3 0 0,-5-5 0 16,5 8 108-16,-4-6 16 0,0 0 4 0,0 0 0 16,3 0-60-16,-3 0-12 0,3-3-3 0,1 1 0 15,-1 2-4-15,4 0-1 0,-4 3 0 0,4-3 0 16,0 6-16-16,0 0-4 0,7 0-1 0,-7 6 0 15,0-6-27-15,4 6 0 0,-4 3 0 0,3-1 0 0,-3 1 0 0,3 3 0 0,1 0 0 0,-1-6 0 16,1 5 21-16,-1 1-1 0,1 3 0 0,3-3 0 16,-4 2-20-16,4 4 0 0,0 5 0 15,4-5 0-15,-4-9-16 0,3 9-2 0,1-7 0 0,-1 1 0 16,1-6 18-16,-1 0 0 0,5 0 0 16,-5 3 0-16,1-7 11 0,3-2 5 0,-4 0 2 0,4 0 0 15,0 0 8-15,0 0 2 0,0 0 0 16,0-2 0-16,4-1-8 0,-4-3-2 15,4 0 0-15,-1 0 0 0,1-6-18 0,-1 0 0 0,1-5 0 0,0 2 0 16,-1-3 22-16,1-2 1 0,-1-1 0 16,-3-5 0-16,0-1-14 0,4-2-9 0,-4-6 12 0,0 2-12 15,0 1 0-15,0 3 0 0,0-4 0 0,0 4 0 16,0-9 0-16,0 2-11 0,4 4 0 0,-7-3 0 16,3 2-3-16,-4-5-1 0,1 9 0 0,-1-9 0 15,1 8 1-15,-1 7 0 0,1 2 0 0,-4-2 0 16,0-1 14-16,0 4-11 0,0 2 11 0,-4 0-10 15,1 6 10-15,-1 4 0 0,1-4 0 0,-1 6 0 16,4 6 0-16,0 0-8 0,0 0 8 0,-7 0-8 16,0 0-5-16,0 0-1 0,0 6 0 0,3 6 0 15,-3-6 3-15,4 5 1 0,-1 4 0 0,1 3 0 16,-1-1 10-16,1 4-8 0,3 8 8 0,0-5-8 16,0 2 8-16,0 7 0 0,0 2-9 0,0-9 9 0,0 10 0 15,0 2 0-15,0 3 0 0,0-3 0 0,0-3 0 16,0 10 0-16,0-1 0 0,0-9 0 0,0 3 0 15,-4-11 0-15,1 2 0 0,-1-3 0 0,4-2 0 0,-3-1 10 16,-1 1-1-16,4 2 0 16,-3-8 4-16,3-3 1 0,0 2 0 0,-4-5 0 15,8 0-14-15,-4 0 0 0,0-3 0 0,0-9 0 0,0 5 9 0,0-5-9 0,0 0 8 16,0 0-8-16,0 0 0 0,0 0-9 0,3-3 0 16,1 1 0-1,-1-1-51-15,1-3-9 0,3 6-3 0</inkml:trace>
  <inkml:trace contextRef="#ctx0" brushRef="#br0" timeOffset="71466.134">21396 7796 1310 0,'0'0'27'0,"0"0"7"16,0 0-34-16,0 0 0 0,0 0 0 0,0 0 0 15,0 0 86-15,0 0 10 0,0 0 3 0,0 0 0 16,0 0-40-16,0 0-8 0,0 0-2 0,0 0 0 16,0 0-28-16,0 0-5 0,0 0-2 0,0 0 0 15,0 0-6-15,0 0 0 0,4 6-8 0,-1-1 12 16,4 1-12-16,-3 0 8 0,3-3-8 0,0 3 0 0,3 0 8 15,-3-3-8-15,0 6 0 0,0-3 0 0,1-1 9 0,-1 1-9 16,0-6 8-16,0 6-8 0,-4-6 8 0,4-6-8 16,0-5 0-16,0 5 8 0,0-3-8 15,-3 0 10-15,-1 6-10 0,1-3 10 0,0 3-10 16,-1 0 0-16,1-3 0 0,-4 1 8 0,3-1-8 16,-3 0 0-16,0-6-10 0,0 6 10 0,0 0-19 15,0 0 3-15,0-2 0 0,-3 2 0 16,-1 0-13-16,1 0-3 0,-1 0 0 0,0 0 0 15,-3 0 10-15,4 3 2 0,-1-5 0 0,-3 5 0 0,0 0 12 0,4 0 8 0,-4-3-10 16,0 6 10-16,7 0 0 0,-7 0 0 0,0 3 0 0,-1 0 10 16,1 0-1-16,0-3 0 0,7 0 0 0,-7 0 0 15,0 0-9-15,4 3 0 0,3-3 0 0,-7 3 0 16,7-3-11-16,0 0 11 0,0 0-8 0,-4 8 8 16,-3 1 0-16,4-3-8 0,3 6 8 0,-4-6 0 15,4 3 0-15,0-1 0 0,0 1 0 0,4 3 0 16,-4-6 0-16,3 6 0 0,1-1 0 0,-1 1 8 15,1 0 0-15,-4 3 1 0,3-4 0 0,1 1 0 16,-1-3 0-16,1 0 0 0,-1 5 0 0,1-2 0 16,3-6-1-16,-4 12-8 0,1-7 12 0,3 4-4 15,-3-9 0-15,3 6-8 0,0-12 12 0,-4 12-4 16,4-12-19-16,0 5-4 0,0-2-1 0,4 3 0 16,-1-3 16-16,-2 0 0 0,2 0 0 0,1 0 0 15,3-3-13-15,-4 6 0 0,5-6 0 0,2-6 0 16,-6 0-133-16,3 0-26 0,0-3-6 0</inkml:trace>
  <inkml:trace contextRef="#ctx0" brushRef="#br0" timeOffset="72596.32">22313 7640 597 0,'0'0'16'0,"0"0"5"16,0 0-21-16,0 0 0 0,0 0 0 0,0 0 0 16,-3-3 56-16,3-3 6 0,0-3 2 0,-4 9 0 15,4-11 0-15,0 11 0 0,0 0 0 0,0 0 0 16,0 0-9-16,0-6-2 0,0 0 0 0,0 6 0 16,0 0-10-16,0 0-3 0,0 0 0 0,0 0 0 15,0 0-18-15,0 0-4 0,0 0-1 0,0 0 0 16,0 0 1-16,0 0 0 0,-3 6 0 0,-1 0 0 15,4-6-18-15,0 0-19 0,0 0 4 0,4 11 1 16,-1-5 22-16,-3-3 5 0,4 3 1 0,-1 0 0 16,-3-6-14-16,4 6 0 0,-4-6 0 0,3 6 0 15,1-1 0-15,3 1 16 0,-4 0-2 0,1 0 0 0,3 0 10 0,-4 0 1 16,-3 0 1-16,4 3 0 0,3 2 0 16,-3 1 0-16,-1 0 0 0,4 0 0 0,-3 2-10 0,-1-2-1 0,4 0-1 15,-3 0 0-15,-1-1 0 0,1-2 0 0,-1 3 0 16,1 0 0-16,-1-6 18 0,-3 5 4 0,4-5 1 0,0 0 0 15,-4-3-37-15,3 3-15 0,1 0 1 0,-4-6 0 16,0 0 26-16,0 0 6 0,0 0 1 0,0 0 0 16,0 0 5-16,0 0 2 0,0 0 0 15,0 0 0-15,0 0 6 16,0 0 0-16,3 0 1 0,-3 0 0 0,0 0-33 0,0 0 0 16,7-3 0-16,-3 0 0 0,-1 0 0 0,1-3 0 0,-1 6 0 0,1-6 0 15,-1 0 0-15,1-5 0 0,3-1 0 0,-4 3 0 16,1-3 0-16,3 0 0 0,-3 1 0 0,3-1 0 15,-4-6 0-15,4 4 0 0,0-4 0 0,0-3 0 16,0 1 0-16,0 5 0 0,0-8 0 0,0 5 0 16,-3 3 0-16,3-8 0 0,0 5 0 0,-3-2 0 15,3 8 0-15,-7 0 0 0,3 0 0 0,-3-2 0 16,4 8-44-16,-4 0-16 0,0 0-4 0,0 6 0 16,0 0 46-16,0 0 9 0,0 0 9 0,0 0-13 15,0 0-34-15,0 0-6 0,0 0-2 0,0 0 0 16,0 0-35-16,7 6-7 0,-4 0-2 0</inkml:trace>
  <inkml:trace contextRef="#ctx0" brushRef="#br0" timeOffset="73257.129">22705 7752 1094 0,'0'0'23'0,"0"0"5"0,-7 0-28 0,0 3 0 0,7-3 0 0,-7 0 0 15,7 0 56-15,0 0 7 0,0 0 1 0,0 0 0 16,0 0 0-16,0 0 0 0,-4-3 0 0,4 3 0 16,0 0 0-16,0 0 0 0,0 0 0 0,0 0 0 15,0 0-52-15,0 0-12 0,0 0 0 0,0 0 0 16,0 0 0-16,0 0 0 0,0 0 0 0,0 0 0 16,4 8 0-16,3-5 0 0,0 3 0 0,-4 0 0 15,4 3 0-15,4-3 0 0,-4 0 0 0,0 0 0 16,4 5 20-16,-4-11 2 0,0 3 0 0,3 0 0 15,-6-3-11-15,3 0-3 0,0 3 0 0,-4-6 0 16,4 0 1-16,-3 0 0 0,0-8 0 0,-1 5 0 16,1-6 2-16,-1 6 0 0,1 3 0 0,-4-3 0 15,3-3-11-15,-3-5 0 0,0 2 0 0,-3 0 0 16,3-5-10-16,-4 2 10 0,1 3-13 0,-1-6 5 0,1 10 8 16,-1-4 0-16,-3 3 0 0,3 0-8 0,-3 3 8 15,4 1-10-15,-1-1 10 0,-3 0-10 0,7 6 10 0,-7 0-8 16,0 0 8-16,0 0-8 15,0 6-18-15,0-6-3 0,0 6-1 0,0 11 0 0,-4-11 30 0,4 9 0 16,0 2 0-16,-3-5 0 0,3 0 0 0,0 3 0 16,-1-4 0-16,5 1 0 0,-4-6 45 0,3 6 15 15,1 5 4-15,3-5 0 0,-4 3-56 16,4 2-8-16,4-2 0 0,-4 3-10 0,3-6 18 16,1-1 3-16,-1 1 1 0,4-9 0 0,1 3-12 0,-1 0-9 0,0-3 9 0,3 6-13 15,1-4 13-15,-1 7 0 0,4-6 0 0,-3 0 0 16,3-6 16-16,0 6 5 0,0-6 2 15,-3 0 0-15,3 0-38 0,0 0-7 0,-3-6-2 0,3 0 0 16,-4 6-48-16,1-6-11 16,0 0-1-16</inkml:trace>
  <inkml:trace contextRef="#ctx0" brushRef="#br0" timeOffset="73688.222">22973 7622 1094 0,'-7'21'23'0,"3"-12"5"0,4-1-28 16,-3 4 0-16,3-6 0 0,-4 6 0 15,4 0 100-15,0 8 14 0,-3-2 3 0,3-3 1 0,-4-1-42 0,4 1-9 0,-3-3-2 0,3-6 0 16,0 8-45-16,-4-2-8 16,8 0-3-16,-8 5 0 0,4-5 19 0,0-6 3 0,0 3 1 0,0 0 0 15,0-9-23-15,0 14-9 0,0-14 8 0,0 6-8 16,0-6 9-16,0 0-9 0,0 0 10 0,0 0-10 15,0 0 17-15,0 0-2 16,0 0-1-16,0 0 0 0,4 0-4 0,-1 0-1 0,1-11 0 0,-1 2 0 16,4-3-9-16,-3 0 0 0,3 0 0 0,0-8 0 15,-4 8 0-15,1 0 0 0,3 1 0 0,-3-1 0 16,-1 0 0-16,1 3 0 0,-1-8 0 0,1 11 0 16,-1-6 0-16,1 6-11 0,-4 6 11 0,0 0-8 15,0 0 8-15,0 0-10 0,7 0 10 0,-7 0-10 16,0 0 10-16,3 6-10 0,-3-6 10 0,7 6-10 15,-3 0 10-15,-1 8 11 0,1-2-3 16,-1 6 0-16,1-6 0 0,0 2-8 0,-1 1 12 16,-3 0-4-16,0 2-8 0,4-2 0 0,-4 0 0 0,3-1 0 15,-3-2 0-15,4 0 0 0,-1 0 0 0,1-6 0 16,-1-1 0-16,-3-5 0 0,7 3 0 0,-7-3 0 16,4 3-54-16,3-3-16 0,-4 0-3 0</inkml:trace>
  <inkml:trace contextRef="#ctx0" brushRef="#br0" timeOffset="74319.644">23372 7819 1387 0,'0'0'58'16,"-4"-6"-46"-16,0 0 82 0,4 1 17 0,0 5 3 0,0 0 1 15,0 0-41-15,0 0-8 0,0 0-2 0,-10 0 0 16,3-6 0-16,7 6 0 0,-7 0 0 0,0 0 0 16,7 0-75-16,-7 0-15 0,3-6-3 15,4 6-1-15,-10 0-3 0,2 6-1 0,1 0 0 16,-3-1 0-16,3 4 34 0,0 3 0 0,0-3 0 0,0 6 0 16,0-4 0-16,3 1 0 0,-3-3 0 15,0 3 0-15,3-1 0 0,1 1 0 0,-1 0 0 0,1-6 0 16,3 6 0-16,0-7 0 0,-4 4 0 0,4-3 0 15,0-6 0-15,0 0 0 0,0 0 0 0,7 6 0 16,-3 0 30-16,-1 0 13 0,4-6 2 0,1 0 1 16,-1 0-22-16,0-6-5 0,7-6-1 0,-4 3 0 15,4-2 15-15,-3-1 3 0,3-6 1 0,0 1 0 16,4-7-21-16,0 3-5 0,-1-8-1 0,1-3 0 16,-1 2-10-16,1-2 0 0,-4-3 0 0,4-4 0 15,-4 7-12-15,-3-9 12 0,-1 3-10 0,4-3 10 16,-7 8-37-16,0 1-2 0,0-3 0 0,-3 2 0 15,-1 4 18-15,-3-3 3 0,0-4 1 0,0 10 0 16,-7 2-24-16,4-2-5 0,-4 8-1 16,0 1 0-16,-4 2 47 0,4 3 21 0,0 9-1 0,0 0-1 15,-4 3-19-15,4 0 0 0,0 0 0 0,0 3 0 16,0 12-19-16,-3 5-7 0,3-2-2 0,0 9 0 16,-1 2 28-16,1-3 9 0,4 4 0 0,-1 5 0 15,-3-3-9-15,4 7 0 0,-1-4 0 0,4 3 0 16,-3 0 0-16,3 9 0 0,-4-2 0 0,4-4 0 15,0 0 0-15,4 0 0 0,-1-6 0 0,-3 3 0 16,4-8 26-16,-1 2 3 0,1-11 1 0,-1 8 0 0,1-5-30 16,3 2 8-16,-4-8-8 0,5 8 0 0,-5-8 9 0,1 0-1 0,-1-1 0 15,1-8 0-15,-1 0-8 0,1 0 0 0,-4-9 0 0,0 0 0 32,3 6-29-32,-3-6-8 0,7 0-2 0,-3 5 0 0,-1-5-122 0,4-5-25 15</inkml:trace>
  <inkml:trace contextRef="#ctx0" brushRef="#br0" timeOffset="74787.527">23608 7796 1094 0,'0'0'23'0,"0"0"5"0,0 0-28 0,0 0 0 0,0 0 0 0,0 0 0 15,0 0 56-15,0 0 7 0,0 0 1 0,-4 6 0 16,4-6 0-16,0 0 0 0,0 0 0 0,-3 11 0 16,3-5 0-16,-4 6 0 0,4 3 0 0,0 2 0 15,4-5-20-15,-4-3-4 0,0 9-1 0,3-7 0 16,1 7-12-16,-1 0-3 0,1 2 0 0,-1-2 0 16,1 2-24-16,0-2 0 0,-4 0 8 0,3-1-8 15,-3-8 8-15,0 0-8 0,0-9 12 0,0 0-4 0,0 0-8 16,0 0-9-16,0 0 9 0,4 6-13 0,-4-6 13 0,3 9 0 15,-3-9 0-15,0 0 0 0,0 0 28 0,0 0 9 16,4-9 2-16,-4 0 0 0,0 0-11 16,0-8-3-16,0-1 0 0,0 0 0 0,-4 4-25 15,4-10 0-15,-3 9 0 0,-1-2 0 0,1-1 0 16,-5 6 0-16,5-8 0 0,-4 2 0 0,3 6-12 16,1-5-7-16,3 5-1 0,-4 0-1 15,4 3-18-15,0 3-3 0,0-5-1 0,-3 5 0 0,3 0 56 0,0 0 11 0,-4 3 3 0,4 3 0 16,4-6-27-16,-4 0 0 0,3 3-14 15,4-2 5-15,-3 2-9 0,3 3-2 0,0 0 0 0,4 0 0 16,-1 0-34-16,1 3-7 16,3 2-2-16,-4-2 0 0,1 0-1 0,3 0 0 0,-3-3 0 15,-1 6 0-15,1-6 0 0,3 3 0 16,-3-3 0-16</inkml:trace>
  <inkml:trace contextRef="#ctx0" brushRef="#br0" timeOffset="75308.125">23844 7825 1314 0,'-3'6'37'0,"-1"3"8"0,1-3-36 0,3-6-9 0,0 11 0 0,-4-5 0 16,4 6 92-16,0-12 16 16,0 3 3-16,0 3 1 0,0-6-77 0,0 0-15 0,4 6-4 0,-1 0 0 15,1 0 36-15,-1-1 6 0,4 1 2 0,-3 0 0 16,-4-6-27-16,7 0-5 0,0 0 0 0,0 0-1 16,0-6-7-16,4 6-2 0,-4-6 0 0,3-8 0 15,1 8-6-15,-4 0-2 0,4 0 0 0,-4-6 0 16,3 1 2-16,-3-4 1 0,0 6 0 0,0-3 0 15,0-2-33-15,-3 2-8 16,-1-3 0-16,1 3-1 0,-1 1 0 0,-3-1 0 16,0 0 0-16,0 0 0 0,0 1-4 15,0 2-1-15,-3 3 0 0,-1 0 0 0,4 6-2 0,-7 0 0 16,0 0 0-16,0 0 0 0,0 0 27 0,-3 0 9 0,3 6 0 0,-4-6-9 16,4 6 9-16,-4 3-12 0,1 2 12 0,3 1-12 15,-4 0 12-15,1 0 9 0,-1 8-1 0,4-2-8 16,0 5 8-16,0-5-8 0,3 8 0 0,1-8 0 15,-1 9 32-15,1-4 0 0,-1-5 0 0,4 8 0 16,0-8-20-16,0 5-4 0,4-2 0 0,-4-3-8 16,7-1 11-16,-4-8-11 0,4 9 10 0,0-7-10 0,0 13 11 0,0-6-11 15,4-4 12-15,0-8-12 0,-1 0 9 0,1 0-9 16,-1-6 0-16,5 0 9 16,-1-6-44-16,0 6-9 0,0-6-1 0</inkml:trace>
  <inkml:trace contextRef="#ctx0" brushRef="#br0" timeOffset="77353.399">24857 7296 604 0,'0'0'25'15,"0"0"-25"1,0 0 69-16,0 0 9 0,0 0 2 0,0 0 0 16,0 0-10-16,-7 0-2 0,7 0 0 0,0 0 0 15,-4 6-19-15,4-6-4 0,0 0-1 0,-7 6 0 16,4 0-9-16,3 2-3 0,-4-2 0 0,4 12 0 16,0-12 1-16,0 11 0 0,0-2 0 0,0 3 0 15,4-1-33-15,-4 7 0 0,3-1 0 0,-3 10 0 16,4-7 33-16,-4 4 0 0,0-1 0 0,3 9 0 15,-3-8-23-15,4 2-10 0,-4 6 8 0,0-8-8 16,0 2 0-16,0-3 8 0,0-8-8 0,0 8 0 16,-4-5 9-16,4 8-9 0,0-8 10 0,-3 8-10 15,3-3 22-15,-4 4-2 0,1 2 0 0,3-3 0 0,-4-8-20 0,4-9 0 16,-4 2 0-16,4-5 0 0,-3-6 0 0,3 9 0 16,-4-7 0-16,4-2 0 0,-3 3 0 15,3-3 0-15,-4 0 0 0,4 0 0 0,0-6 0 16,0 0 0-16,0 0 0 0,-3-6 0 15,3-9-124-15,0-2-30 0</inkml:trace>
  <inkml:trace contextRef="#ctx0" brushRef="#br0" timeOffset="77740.474">25030 7358 1036 0,'0'0'23'0,"0"0"5"0,0 0 0 0,0 0 1 0,0 0-29 0,0 0 0 0,0 0 0 0,0 0 0 16,0 0 57-16,0 0 6 0,0 0 1 0,0 0 0 16,0 0 0-16,0 0 0 0,0 0 0 0,0 11 0 15,0-5-52-15,0 6-12 0,3 0 0 0,1 3 0 16,-1-4 0-16,1 1 0 0,-1 6 0 0,1-4 0 16,-1 10 0-16,-3-9 0 0,4 2 0 0,-4 1 0 15,3 0 0-15,-3-1 0 0,4-5 0 0,-1 3 0 16,1-4 0-16,-4 1 0 0,0-12 0 0,0 0 0 15,0 0-48 1,3 3-13-16,4 6-3 0,-3-3 0 0</inkml:trace>
  <inkml:trace contextRef="#ctx0" brushRef="#br0" timeOffset="78450.27">25541 7878 1497 0,'0'0'32'0,"0"-3"8"0,-3-3 0 0,3 6 4 0,0 0-36 0,-4-6-8 0,-3 0 0 0,0 6 0 15,3-5 52-15,-3-1 9 0,0 6 2 0,-3 0 0 16,3-6-25-16,-4 6-5 0,1 0-1 0,2 6 0 16,-2-6-22-16,-1 6-10 0,4-1 8 0,0-5-8 31,0 6-23-31,0-6-9 0,0 6-3 0,0 0 0 0,0 0 47 0,0 3 8 0,3-3 3 0,1 5 0 15,-1 1-23-15,1 0-8 0,-1-6 0 0,1 9 0 16,-1-7 8-16,1 7 0 0,3-3 0 0,-4 5 8 16,1-5 10-16,-1 9 2 0,0-9 1 15,4 5 0-15,-3-8 1 0,-1-3 0 0,4-6 0 0,0 12 0 16,0-1-22-16,4 1 9 0,-1-6-9 0,-3 9 0 16,4-3 0-16,0-7 0 0,-4-5 0 0,0 0 0 15,3 0 44-15,4 0 3 0,0-3 0 0,4-2 0 16,-4 2-24-16,0-3-5 0,3-3-1 0,1 3 0 15,0 0-17-15,-1-6 0 0,1 1 0 0,-4-4 0 16,3 6 0-16,1 0 0 0,-4-8 0 0,0 5 0 0,0 3 0 16,0 0-11-16,0 0 2 0,-3-2 0 0,-1 5-6 0,1 0-1 15,-1-6 0-15,-3 6 0 16,0 6-18-16,4-6-4 0,-4 1-1 0,0-4 0 16,0 3 39-16,0 6 0 0,0 0 0 0,0 0 0 0,0 0 0 0,0 0 0 15,0-6 0-15,0 6 0 0,0 0 0 0,0 0 0 16,0 0 0-16,0 0 0 0,0 0-8 0,0 0 8 15,0 6 0-15,-4 6 0 0,4-4 0 0,-3 4 0 16,-1 0 0-16,4 0 0 0,0 2 0 0,0-2 0 16,0 0 0-16,0-6 0 0,0 6 0 0,0-1 0 15,0-2 0-15,0 3 0 0,4 6 0 0,-1-1 0 16,1-5 0-16,-1-3 0 0,1-6 0 0,3 3 0 16,0 2 0-16,0 4 0 15,-3-6-66-15,6 0-12 0,-3-6-2 0</inkml:trace>
  <inkml:trace contextRef="#ctx0" brushRef="#br0" timeOffset="79017.806">25756 7999 1486 0,'0'0'32'0,"0"0"8"16,0 0 0-16,0 0 3 0,0 0-35 0,0 0-8 0,0 0 0 0,0 0 0 0,0 0 68 0,0 0 12 15,0 0 3-15,0 0 0 0,0 0-39 0,0 0-7 16,0 0-1-16,0 0-1 0,0 0-24 0,0 0-11 16,0 5 10-16,0 4-10 15,-3 0 8-15,-1 0-8 0,4-3 0 0,-3 11 0 0,3-5 8 16,-4 3-8-16,4 8 0 0,-3-11 0 0,3 3 8 0,-4 0-8 15,4-10 0-15,0 10 9 0,-3-3-9 0,-1 3 0 16,4-10 0-16,0-5 8 16,0 0 0-16,0 0-8 0,0 0 12 0,0 0-4 15,0 0 10-15,0-2 2 0,0 2 0 0,0-6 0 0,4-6-4 0,-4 6 0 0,0 6 0 16,0-12 0-16,0-2-16 0,0-4 0 0,3 6 0 0,-3 0 0 16,4 1 0-16,-4-1 0 0,0 0-11 0,0 3 11 15,3-2-12-15,1-1 4 0,-4 6 8 0,3-9-13 16,-3 9 13-16,4 0 0 0,-4 1 0 0,0 5-9 15,0-12 9-15,0 12 0 0,0 0-9 0,3-6 9 16,1 0-8-16,-4 6 8 0,0 0-10 0,0 0 10 16,0 0-14-16,0 0 3 0,0 0 1 0,7 6 0 15,-7-6 10-15,10 6-10 0,-2 6 10 0,-1-7-10 16,-4 4 10-16,4 0 0 0,-3 6 0 0,3 2-8 16,-4-5 8-16,1 3 0 0,-1 8 0 15,1-5 0-15,-1 0 0 0,1 2 9 0,-1-8-9 0,-3 6 0 16,4-7 10-16,-1-2-10 0,-3-9 8 0,0 6-8 15,4 6 0-15,-4 0 8 0,0-6-8 0,0-1 0 16,4 4 8-16,-4-9-8 0,0 6 8 0,0-6-8 16,0 0-47-16,0 0-14 0,0 0-3 0</inkml:trace>
  <inkml:trace contextRef="#ctx0" brushRef="#br0" timeOffset="80101.531">26229 8078 788 0,'0'0'17'0,"0"0"4"0,0 0 1 0,0 0 0 0,0 0-22 0,0 0 0 0,0 0 0 16,0 0 0-16,0 0 88 0,0 0 12 0,0 0 4 0,0 0 0 15,0-6-12-15,0 0-1 0,0 0-1 0,0 6 0 16,0 0-24-16,-3-6-5 0,3 1-1 0,0-1 0 16,0 6-15-16,0 0-3 0,-4-6-1 0,4 6 0 15,-4-6-21-15,4 6-5 0,-7 0-1 0,7 0 0 16,-3-6-14-16,-4 6 0 0,0 0-9 0,0 0 9 15,7 0-13-15,-7 0 3 0,0 6 1 0,0-6 0 0,-4 0-3 16,4 0 0-16,0 0 0 0,0 6 0 16,0 0-8-16,0 0-1 0,3-1-1 0,-3 1 0 0,0-6 22 15,0 6 0-15,3 0 0 0,4-6 0 0,0 0 0 0,-7 3 0 16,0 3 0-16,4 6 0 0,3-12 0 16,-4 6 0-16,1-1 0 0,-1 1 0 0,4-6 27 0,-3 12 9 15,3-6 3-15,0 6 0 16,0-1-25-16,0-2-5 0,0-9-1 0,3 6 0 0,1 0-8 0,-1 0 0 15,4 6 0-15,0-6 0 0,0-1 0 0,0 1 8 16,1 0-8-16,2-3 0 0,1 3 8 0,-4 0-8 16,3 0 0-16,1 0 8 0,-4-6-8 0,0 6 0 15,4-6 0-15,-4 0 8 0,0 0 1 0,0 0 0 16,0-6 0-16,0 6 0 0,-4-6-23 0,1-6-5 16,0 6-1-16,-4 0 0 0,3-3 20 0,1 1 0 0,-4-7 0 15,0 9 0-15,0 6 17 0,0-6 1 0,0 0 0 0,0-5 0 16,0 2-18-16,-4 0 0 0,4 9-11 0,0-3 11 15,-3-3 0-15,3 0 0 0,0 0 8 0,0 6-8 16,0 0 0-16,0 0 0 0,0 0 0 0,0 0 0 16,-4 6 0-16,0 6 0 0,4-3-13 0,-3 0 4 15,3-9 9-15,0 5 0 0,3 4-9 0,-3-3 9 16,0-6 0-16,0 6 0 0,0 6-9 0,4-3 9 16,-4-9 0-16,0 5 0 0,4 7 0 0,-4-6 0 15,7 0-10-15,-4 6 2 0,4-6 0 0,-3-6 0 16,6 6-48-16,-3-1-10 0,0-10-2 15,4 10-700-15</inkml:trace>
  <inkml:trace contextRef="#ctx0" brushRef="#br0" timeOffset="80744.852">26409 8037 806 0,'0'0'17'0,"0"0"4"0,0 0 1 0,0 0 2 0,0 0-24 0,0 12 0 0,3-7 0 0,-3 1 0 15,0 3 56-15,4-3 6 0,-4-6 2 0,0 9 0 16,0 6 0-16,4-10 0 0,-4-5 0 15,3 6 0-15,1 6 0 0,-4-3 0 0,3 3 0 0,1-1 0 16,-4-5-52-16,3 6-12 0,-3-6 0 0,4 6 0 16,-4-6 54-16,0-1 8 0,0-5 2 0,0 0 0 15,0 0-52-15,0 0-12 0,0 0 0 0,0 0 0 16,0 6 0-16,0-6 0 0,0 0 0 0,0 0 0 16,0 0 55-16,0 0 8 0,0-6 1 0,0 1 1 15,-4-7-37-15,4 0-8 0,-3 6-2 0,3 0 0 16,0 0-18-16,-4-2 10 0,4-7-10 0,-3 6 8 15,3 3-8-15,0 6 0 0,0 0 0 0,0 0 0 16,0-6 0-16,0 0 0 0,0 1 0 0,0 5-11 0,0-6 11 16,0 6 0-16,0 0 0 0,0 0 0 0,0-9 0 0,0 9-8 15,0 0 8-15,0 0-8 0,0 0 0 0,0 0 0 16,0 0 0-16,0 0 0 0,0 0 0 0,7 0 0 16,-4-3 0-16,4 3 0 0,-7 0 8 0,7 3-8 15,0-3 8-15,0 0-8 0,0 0 8 0,1 0 0 16,-8 0 10-16,0 0-10 0,7 0 0 15,-4 9 0-15,-3-9 0 0,7-9 0 16,0 6 0-16,0 3 0 0,-3 3 0 0,3-3 0 0,-7 0 0 0,3 9 0 16,4-3 0-16,-3-6-10 0,3 5 10 0,-3-5 0 15,3 12 8-15,-4 0-8 0,1-3 0 0,-1 0 0 16,1 5 0-16,-1-8 8 0,1 6-8 0,-1 0 12 16,-3-4-4-16,4 4 0 0,-4 0 39 0,3 0 8 15,1-6 1-15,-1 5 1 16,1-2-97-16,-1-3-19 0,-3-6-4 0,0 0-1 0,0 0 52 0,4 3 12 15,-4-3 0-15,0 0 0 16,7 0-54-16,-7 0-8 0,0 0-2 0,7-3-477 0,-3 0-96 0</inkml:trace>
  <inkml:trace contextRef="#ctx0" brushRef="#br0" timeOffset="81421.124">26868 8151 1101 0,'0'0'31'0,"0"-5"7"0,-4-1-30 16,4 6-8-16,0 0 0 0,-7-3 0 0,3-3 95 0,-3 3 17 15,0-3 4-15,4 0 1 0,-4 0-39 0,3 6-8 16,1-6-2-16,-1 1 0 0,4 5-54 0,0 0-14 0,0 0 0 16,0 0 0-16,0 0 0 0,-7 0 0 15,7 0 0-15,-7 0 0 0,7 0 0 0,-7 5 0 16,7-5 0-16,-7 6 0 0,3 0 0 0,1 6 0 15,-1-9 0-15,1 9 0 0,-1-1 0 0,1 1 0 0,-1 0 0 16,1 0 0-16,3-1 0 0,-4 1 0 16,4 3 0-16,-3 3 0 0,3-13 34 0,0 4 4 0,-4 6 1 0,4 0 0 15,4-10-19-15,-4 7-3 0,0-6-1 16,3-3 0-16,-3 9-5 0,4-6-2 0,-1 0 0 0,-3-6 0 16,4 5 22-16,-4-5 4 0,7 0 1 0,0 0 0 15,3 0-15-15,-2 0-2 0,-1 0-1 0,3-5 0 16,1 2-8-16,-1-3-2 0,1 0 0 0,-1-6 0 15,1 0-8-15,0 6-16 0,-1-11 4 0,4 5 1 16,-3 0-32-16,0 4-6 16,-4-10-2-16,3 0 0 0,-6 4 31 0,-1 2 7 0,-3 0 1 0,4 6 0 15,-4-6-32-15,3 4-7 0,-3 2-1 16,0-3 0-16,0 9 42 0,0-3 10 0,4-3 0 0,-4 6 0 0,0 0 0 16,0 0-10-16,0 6 10 0,0 6-10 15,-4-1 10-15,1-2 0 0,-1 3 0 0,1 6 8 16,-1-4-8-16,4 4 0 0,-3 0 0 0,-1-4 8 0,1 1 31 0,-1 6 6 15,4-16 2-15,0 7 0 0,0-6-29 0,4 3-6 16,-4-9 0-16,0 6-1 0,3 3-11 0,1-1 12 16,-4-8-12-16,3 6 12 0,4-6-12 0,0 6 0 15,-3 0 0-15,-1-6 0 16,4 0-49-16,4 0-12 0,-4 0-3 0,4-6-742 0</inkml:trace>
  <inkml:trace contextRef="#ctx0" brushRef="#br0" timeOffset="82113.079">27305 8060 1036 0,'0'0'23'0,"0"0"5"0,0 0 0 0,0 0 1 0,0 0-29 0,0 0 0 0,0 0 0 0,0 0 0 16,0 0 57-16,0 0 6 0,-4-6 1 0,4 6 0 15,0 0 64-15,-3-5 12 0,3 5 4 0,0 0 0 16,-4-6-79-16,4 6-15 0,0 0-3 0,-7-6-1 0,4 6-20 0,-4-6-4 16,7 6-1-16,-7 0 0 15,0 0-21-15,0 0 0 0,0 0 0 0,0 6 0 0,-1-6-12 0,1 12-6 16,0-7-2-16,-3 1 0 0,3 0 10 0,0 3 2 15,0-3 0-15,0 6 0 0,3-1 8 0,-3-5 12 16,0 6-2-16,0 3-1 0,0-1-18 0,3 1-4 16,1-3-1-16,-4 0 0 0,3-6 14 15,1 2 0-15,-1-2 0 0,1 0 0 0,3-6 0 0,0 6 0 16,0-6 0-16,0 0 0 0,0 0 0 0,-4 12 0 16,4-6 9-16,0 5-9 0,0-11 13 0,0 0-3 15,0 0-1-15,0 0 0 0,0 0-9 0,0 0 0 16,0 0 0-16,7 0 0 0,0 0 53 0,0 0 9 15,0 0 2-15,0 0 0 0,0 0-52 0,-3 0-12 16,3 0 0-16,0 0 0 0,0 0 0 0,0 0 0 16,0 0 0-16,-3-5 0 0,3 5 0 0,0 0 0 0,-4 0 0 0,1-6 0 15,3 6 0-15,0 0 0 0,-7 0 0 0,4 6 0 16,-4-6 0-16,7 0 0 0,-7 0 0 0,3 5 0 16,4-5 0-16,0 3 0 0,-3 3 0 0,3 0-10 15,-4-3 10-15,1 12 0 0,-1-9 0 0,1 5 0 16,-1-5 0-16,-3 0 0 0,4-3 0 0,-4 6 0 15,3 0 0-15,-3 2 0 0,0-5 0 0,0 0 0 16,0 0 0-16,0 6 0 0,0-6 0 0,0 3 0 16,0 2 0-16,-3 7 0 0,3-12 0 0,-4 6 0 15,1-7 0-15,-4 7 0 0,3 3 0 0,-3-3 0 16,4-6 0-16,-1-1 8 0,-3 1-8 0,0 0 0 16,4 3 0-16,-4-6 0 0,3 6-12 0,-3-3 4 0,7-6 8 15,-7 0 9-15,7 0-1 0,-7 6-8 16,0-6-44-16,-4 0-16 0,4-6-4 0,-3-3 0 15,2 0 30-15,-2-3 6 0,3 3 0 0,0-2-536 16,0 5-107-16</inkml:trace>
  <inkml:trace contextRef="#ctx0" brushRef="#br0" timeOffset="82535.349">27577 8481 1792 0,'0'0'51'0,"0"0"10"0,-4 0-49 0,4 0-12 0,0 0 0 0,-3 11 0 0,-1-5 0 0,1 6 0 15,-1-6 0-15,0 0 0 0,4-6 0 0,0 0 0 16,0 0 0-16,-3 9 0 0,3-3 0 0,0-6 0 16,0 0 0-16,0 0 0 15,0 0-100-15,0 0-22 0,0 0-5 0,0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4T15:04:19.4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16013 2457 702 0,'0'0'15'0,"0"0"3"0,0 0 1 0,0 0 1 0,0 0-20 15,0 0 0-15,0 0 0 0,0 0 0 0,7 0 17 0,-4 0-1 16,-3 0 0-16,7 6 0 16,-7-6 15-16,7 0 2 0,-7 0 1 0,7 0 0 0,0 0-10 0,0 0-1 0,-3 0-1 0,7 0 0 15,-4 0-11-15,3-6-3 0,-3 6 0 0,4 0 0 16,3 0-8-16,-3 6 0 0,-1-6 0 0,4 6 0 15,0-6 0-15,4 6 0 0,0-6 0 0,-1 3 0 16,4 2 0-16,-3 7 0 0,3-6 0 0,0 0 0 16,-3 0 0-16,3 0 0 15,-3 0 0-15,3 0 0 0,-3 2 0 0,3-2 0 16,0-3 0-16,-3 6 0 0,3-9 0 0,0 6 0 16,0 0 0-16,-3 0 0 0,-1-6 0 0,5 5 0 0,-5 1 0 0,4 0 0 15,-3 0 0-15,3-6 0 0,0 3 0 0,0 0 0 16,1 0 0-16,2 3 0 0,1 0 0 0,-4 0 0 15,4-6 0-15,-4 0 0 0,4 0 0 0,-1 0 0 16,-2 5 0-16,2-5 0 0,-3 0 0 0,4 6 0 16,0-6 0-16,-4 0 0 0,4 0 0 0,-4 0 0 15,0 6 0-15,0-6 0 0,0 0 0 0,-3 6 0 16,3-6 0-16,0 6 0 0,1-6 0 0,-1 0 0 16,0 6 0-16,-3-6 0 0,-1 6 0 0,1-6 0 15,3 3 0-15,-3 0 0 0,3 0 0 0,-4 8 8 16,5-11-8-16,-5 6 0 0,1-6 0 0,-1 0 0 15,1 6 8-15,0-6-8 0,-1 0 12 0,1 0-4 16,0 0 4-16,-1 0 0 0,1-6 0 0,0 6 0 16,-1-6-4-16,1 6 0 0,0-6 0 0,-1 1 0 0,1 2-8 0,3-3 12 15,-3 6-12-15,3-6 12 16,-4 6-12-16,1-6 0 0,3 6 9 0,0-6-9 16,-3 6 0-16,3-6 8 0,0 6-8 0,1 0 0 0,-5-6 0 15,4 6 0-15,0 0 0 0,-3 0 0 16,3 0 0-16,-3 0 0 0,0 0 0 0,-1 0 0 0,1 0 0 15,3 0 0-15,-3 0 0 0,-1 0 0 16,1 0 0-16,0 0 8 0,-1 6-8 0,1-6 0 16,-1 0 0-16,1 6 0 0,0-6 0 0,-4 6 0 0,4-6 0 0,-1 6 0 0,1-6 0 0,3 0 0 15,-3 6 0-15,-1-6 8 0,1 0-8 0,3 0 0 16,-7 0 0-16,4 0 0 0,-1 0 0 0,1 0 0 16,0 0 0-16,-4 0 0 0,3 0 0 0,-2 0 0 15,-1-6 11-15,3 6-3 0,-3 0 0 0,4 0 0 16,-4-6 2-16,4 6 0 0,-4-6 0 0,0 6 0 15,4-6 0-15,-4 6 0 0,0-6 0 0,4 6 0 16,-1-6-10-16,1 1 0 0,3 5 0 0,-3 0 0 0,-1 0 0 0,1-6 0 16,0 6 0-16,-1 0 0 0,1-6 0 0,-1 6 0 15,-2-3 0-15,2 3 8 0,-3 0-8 0,0 0 0 16,1-3 0-16,-1 3 0 0,0 0 0 0,0 0 0 16,0 0 0-16,-3-3 0 0,3 3 0 0,0-3 0 15,0 0 0-15,-3 3 8 0,6 0-8 16,-6 0 0-16,3 0 0 0,0 0 0 0,-3-6 0 15,3 6-17-15,0 0 4 0,-4 0 1 0,4 0 12 16,-3 6 0-16,3-6 0 0,0 0 0 0,-3-6 8 0,3 6 5 16,0 6 1-16,-3-6 0 0,3 0-14 0,0 0 0 15,0 3 0-15,0-3 0 0,0 0-13 0,0 0 1 16,-3 3 0-16,3-3 0 0,0 3-10 0,0-3-2 0,0 3 0 16,-3 0 0-16,3-3 0 0,0 6-1 15,0-6 0-15,0 6 0 16,0-6-12-16,1 0-3 0,-5 5 0 0,4 1 0 15,0 0 1-15,1-6 0 0,-1 6 0 0,0 0 0 0,0 0 11 0,-4 0 3 0,5 0 0 0,-1 8 0 16,0-14 17-16,-4 6 8 0,4 0-8 0,-3 0 8 16,3-6 0-16,-3 6 0 0,3-6 0 0,-4 0 0 15,5 0-8-15,-5 0 8 0,4-6-8 0,-3 6 8 16,-1-6 0-16,1 6-10 0,3-6 10 0,-3 0-192 16,-1 6-33-16</inkml:trace>
  <inkml:trace contextRef="#ctx0" brushRef="#br0" timeOffset="9121.919">27986 661 608 0,'0'0'12'0,"0"0"4"0,0 0-16 0,0 0 0 0,0 0 0 0,0 0 0 16,0 0 66-16,0 0 10 0,0 0 3 0,0 0 0 16,0 0-24-16,0 0-5 0,0 0-1 0,0 0 0 15,0 0-39-15,0 0-10 0,0 0 0 0,0 0 0 16,0 0 17-16,0 0 2 0,0 0 0 0,0 0 0 15,0 0 7-15,0 0 2 0,0 0 0 0,0 0 0 16,0 0-18-16,0 0-10 0,0 0 12 0,0 0-12 16,0 0 16-16,0 0-4 0,0 0-1 0,7 6 0 15,0-6-11-15,0 0 0 0,0 6 0 0,0-1 0 16,4-5 0-16,-1 9 0 0,1-9 0 0,-1 6 0 16,5 0 0-16,-5 0 0 0,4 0 0 0,0 0 0 15,0-6 0-15,-3 6 0 0,3-6 0 0,0 5 0 16,0-5 0-16,1 6 0 0,-1-6 0 0,0 0 0 15,3 0 0-15,1 6 0 0,0-6 0 0,-1 0 0 16,4 0 0-16,1 3 0 0,-1-3 0 0,0 6 0 16,-3-6 0-16,3 6 0 0,-4-6 0 0,5 0 0 0,-5 0 0 15,1 0 0-15,-4 0 0 0,4 6 0 0,-4-6 0 16,0 0 0-16,-4 0 0 0,1 0 0 16,0-6-31-16,-1 6-8 0,-3 0-1 0</inkml:trace>
  <inkml:trace contextRef="#ctx0" brushRef="#br0" timeOffset="9562.449">28497 846 608 0,'0'12'25'16,"-3"2"-25"-16,3-2 108 0,0 0 16 0,0 0 3 0,0-1 1 16,0 4-52-16,0-3-9 0,0 6-3 0,0-7 0 15,0 10-9-15,0-3-3 16,0-1 0-16,-4 1 0 0,4 2-32 0,0-2-6 0,0 0-2 0,0-4 0 16,0 10-12-16,0-6 0 15,0-1 0-15,0 4 0 16,0-4 16-16,0 1 0 0,0-3 0 0,0 2 0 0,0-5-7 0,0 0-1 0,0-3 0 0,0-3 0 31,0-1-115-31,0-5-23 0</inkml:trace>
  <inkml:trace contextRef="#ctx0" brushRef="#br0" timeOffset="10308.344">27273 761 679 0,'0'0'19'0,"0"0"5"0,0 0-24 0,0 6 0 0,0-6 0 0,0 0 0 16,0 0 44-16,0 0 5 0,0 0 1 0,0 0 0 15,4 6 5-15,-1-1 1 0,1 1 0 0,3-6 0 16,0 6-42-16,0-6-14 0,0 0 9 0,4 6-9 15,-4 0 0-15,3-3 8 0,1-3-8 0,-4 6 0 16,3 0 0-16,1-6 0 0,-4 5 0 0,4-5 0 16,-1 6 0-16,1 0 0 0,-1 0 0 0,-2 0 0 15,2 0 0-15,1 0 0 0,-4 0-9 0,3-3 9 16,-3 8 0-16,4-5 0 0,-4 6 12 0,4-6-3 16,-4 0-9-16,0 0-11 0,0-1 3 0,3 1 0 15,-3-3 8-15,4 3 12 0,-4 6-2 0,4-6-1 16,-1 0-9-16,-3 0-12 0,4-1 2 0,-1-5 1 15,-3 6 17-15,1 6 3 0,2-3 1 0,-3-3 0 16,-3 0-12-16,3 0 0 0,-4 5 0 0,4 1 8 16,-3-6 34-16,-4 3 6 0,3 3 2 0,-3-1 0 0,4 1-50 15,-4 0 0-15,0 0 0 0,0-4-12 16,3 10 24-16,-6-12 4 0,3 6 2 0,-4-1 0 0,4 4-18 16,-3 3-14-16,3-6 2 0,-4 5 1 15,4-2 27-15,0 3 6 0,-3-1 1 0,3-5 0 16,0 3-23-16,0 2 0 0,0 1 0 0,0-6 0 0,0-1 0 0,0-963-8 0,0 1925 0 15,0-961 0 1,0-6-36-16,-4 5-6 0,4-11-2 0</inkml:trace>
  <inkml:trace contextRef="#ctx0" brushRef="#br0" timeOffset="10683.159">27330 1358 547 0,'0'0'23'16,"-4"5"-23"-1,4-5 64-15,-3 9 9 0,-4-3 2 0,7-6 0 16,-4 0-12-16,4 0-3 0,0 0 0 0,0 0 0 15,0 0-12-15,0 0-4 0,0 0 0 0,0 0 0 16,0 0-6-16,0 6-2 0,0-6 0 0,0 0 0 16,7 6-7-16,-3 0-1 0,3 0-1 0,3-6 0 15,1 6-15-15,3-1-4 0,0 1 0 0,4-3 0 16,3 0-8-16,0 6 0 0,4-9 0 0,-1 6 0 16,1 0 0-16,3 0 0 0,1-1 0 0,-5 1 0 0,-3 0 0 0,1 0 0 15,-1 0 0-15,-4-3 0 16,-2 3-32-16,2 0-8 0,-3 5-1 0,4-5-1 15,-4 0-18-15,4 0-3 0,-4-6-1 0,0 6 0 16,0 0-51-16,-3-6-10 0</inkml:trace>
  <inkml:trace contextRef="#ctx0" brushRef="#br0" timeOffset="11497.573">26352 773 705 0,'0'0'14'0,"0"0"6"0,-3 5-20 0,3-5 0 0,0 0 0 0,-4 12 0 16,4-12 22-16,0 0 1 0,0 0 0 0,0 0 0 15,0 0-12-15,0 0-3 0,0 0 0 0,0 0 0 16,0 0 3-16,0 0 0 0,0 0 0 0,0 0 0 16,0 0 5-16,0 0 0 0,7 0 1 0,1 0 0 15,-5 0-8-15,4-6-1 0,0 6-8 0,4 0 12 16,-4 0-12-16,3 0 0 0,1 0 0 0,0 6 0 15,-1-6 0-15,1 12 0 0,3-12 0 0,0 9 9 16,0-3 20-16,0-1 4 0,4 7 1 0,-1 0 0 16,-2 0-22-16,2-3-12 0,1 2 12 0,-4 7-12 15,0-6 28-15,0-1 0 0,0 4-1 0,0 3 0 16,-3-6 2-16,0 5 1 0,-4-2 0 0,0 3 0 0,3 5-30 16,-6-2 8-16,3-4-8 0,-4 7 0 0,-3-4 33 15,4 10 4-15,-4-7 1 0,0 4 0 0,0 2-24 0,-4-2-5 0,1 2-1 16,-1-3 0-16,4 10-8 0,-3-10 8 0,-4-2-8 15,3 2 8-15,1-2-8 0,-4 5 0 0,3-8 0 0,1 2 8 16,-1-5-8-16,4 2 0 0,-3-2 0 0,-1 0 8 16,4-7-8-16,0 4 0 0,0-3 0 0,0 0 8 15,0-6-8-15,0-1 0 0,0 1-12 0,0-6 12 16,0 0-136-16,0 0-20 16</inkml:trace>
  <inkml:trace contextRef="#ctx0" brushRef="#br0" timeOffset="12589.687">25340 864 858 0,'0'0'36'0,"-4"3"-28"15,4-3 11-15,-7 11 2 0,7-11 1 0,-3 6 0 16,-1 0 10-16,4-6 3 0,0 0 0 0,0 0 0 16,0 0 13-16,0 0 4 0,0 0 0 0,0 0 0 0,0 0-29 0,0 0-6 15,0 0-1-15,0 0 0 16,0 0-16-16,4-6 0 0,-1 6 0 0,-3 0 0 15,7 0 0-15,-7 0 0 0,4-6 0 0,3 6 0 0,0 6 0 0,-3-6 0 16,3 6 0-16,0 0 0 16,-4-6 0-16,4 6 0 0,0 0 0 0,4 0 0 0,-4-1 0 0,0 1 0 15,0 3 0-15,-3 3 0 16,3 0 20-16,0-1 0 0,-4 1 0 0,4 3 0 0,-3 3-20 0,-1-7 0 16,1 7 0-16,0-3 0 15,-4 2 0-15,-4 1 10 0,0 0-2 0,1 2 0 0,-4-2-8 0,0-1 8 16,0 4-8-16,0-3 8 15,-4-1 1-15,1 1 0 0,-1-3 0 0,4 2 0 16,-4 1-1-16,4-6-8 0,-3 2 12 0,-1-2-4 0,4 0-8 0,0 0 0 16,-4-1 0-16,4-2 0 15,4 3-18-15,-4-6-9 0,3 0-1 0</inkml:trace>
  <inkml:trace contextRef="#ctx0" brushRef="#br0" timeOffset="12918.861">25192 1228 1257 0,'-4'9'26'15,"4"3"6"-15,0 0-32 0,0-1 0 0,0 1 0 0,4 0 0 16,-1-3 0-16,1 8 0 0,3-11 0 0,0 12 0 16,0-12 0-16,0 5 0 0,0 4 0 0,4-3 0 15,-1 0 0-15,1-1 10 0,3 1-10 0,-3 3 12 16,3 8-12-16,-4-5 0 0,4-3 0 0,1 8 8 16,-1-5-8-16,0 2-11 0,0-2 3 0,0 0 0 15,0 8-8-15,0-8-2 0,0 5 0 0,0 4 0 0,1-4 1 0,-1 1 0 16,0-4 0-16,0-2 0 15,0 0-8-15,-3-9-2 0,-1 2 0 0</inkml:trace>
  <inkml:trace contextRef="#ctx0" brushRef="#br0" timeOffset="13314.511">25199 1463 554 0,'0'0'24'15,"-4"0"-24"1,1-11 76-16,-4 5 10 0,3 0 2 0,4 6 1 15,-3 0-14-15,3 0-3 0,0 0-1 0,0 0 0 16,0 0-13-16,-7-6-2 0,7 6-1 0,0 0 0 16,-11 0-21-16,11 0-4 0,0 0-1 0,-7 6 0 15,0 0-10-15,0-6-3 0,3 6 0 0,1 5 0 0,-4-5-8 0,3 0-8 16,1 3 12-16,-1 3-12 16,4-1 0-16,-3 1 0 0,-1 0 0 0,1 9 0 15,3 2 0-15,0-5 0 0,-4 8 0 0,4 4 0 16,0-7 0-16,-3 4-9 0,6 2 9 0,-3-3-12 15,0-2 12-15,0-1 0 0,0-2 0 0,0 3 0 16,4-7 0-16,-1 10 0 0,1-10 0 0</inkml:trace>
  <inkml:trace contextRef="#ctx0" brushRef="#br0" timeOffset="13932.299">24448 1014 597 0,'3'0'12'0,"8"0"4"0,-1 0 0 0,4 0 2 0,0 0-18 0,4 0 0 15,0 0 0-15,-4 5 0 0,0-5 12 0,-4 6 0 0,5-6-1 0,-8 6 0 16,0 0-1-16,0 0 0 0,-4 0 0 0,1-6 0 16,-1 3-10-16,-3-3 8 0,0 0-8 0,0 0 8 0,0 0 4 0,0 0 0 15,0 0 0-15,0 0 0 0,4 6-4 0,-4-6 0 16,0 0 0-16,0 0 0 15,0 0-8-15,3 6 0 0,4-1 0 0,-3-5-223 16,7 6-46-16</inkml:trace>
  <inkml:trace contextRef="#ctx0" brushRef="#br0" timeOffset="14539.088">24176 1052 580 0,'0'0'12'0,"0"0"4"0,0 0-16 0,0 0 0 0,0 0 0 0,0 0 0 15,0 0 70-15,0 0 11 0,0 0 3 0,0 0 0 16,0 0-28-16,0 0-6 0,0 0-1 0,0 0 0 0,0 0-25 0,0 0-4 0,0 0-2 0,3-3 0 15,4-3 26-15,1 6 6 0,-1-6 1 0,3 6 0 16,-3-6-19-16,4 6-3 16,-1-6-1-16,4 6 0 0,-3 0-20 15,0 0-8-15,3 0 0 0,-4 0 0 0,4 0 8 0,-3 0-8 16,3 0 0-16,0 0 0 0,4 0 0 0,-4 6 0 16,7-6 0-16,-3 0 0 0,-1-6 9 0,5 6-9 15,-1 0 8-15,-4 0-8 0,5 0 0 0,-1 0 0 0,-4-6 0 16,1 6-11-16,0 0 2 0,-1-5 0 0,1 5 0 0</inkml:trace>
  <inkml:trace contextRef="#ctx0" brushRef="#br0" timeOffset="14844.741">24596 1093 938 0,'0'0'40'15,"0"0"-32"-15,3 6 9 0,1 0 3 16,-1 0 0-16,1-1 0 0,3 4-10 0,0 3-2 16,3-6 0-16,-2 6 0 0,2-6 10 0,1 11 2 15,-1-2 0-15,1-3 0 16,-4 5-10-16,4 1-2 0,-4 3 0 0,0 2 0 0,0 3 0 0,0-2 0 15,0 0 0-15,-4 2 0 16,4 3-8-16,0-2 8 0,0 2-8 0,1-8 8 16,-1 8-8-16,0-5-17 0,0-4 4 0,0 4 1 15,-4-7-37-15,4 4-7 0,0-3-2 0</inkml:trace>
  <inkml:trace contextRef="#ctx0" brushRef="#br0" timeOffset="16047.602">24557 1037 638 0,'0'0'18'0,"0"0"4"0,0 0-22 0,-7 0 0 0,7 0 0 0,-7 12 0 16,3-12 36-16,-3 9 2 0,4-3 1 0,-1-1 0 0,1 1 13 15,3-6 2-15,0 0 1 0,0 0 0 16,0 0-19-16,0 0-4 0,0 0-1 0,0 0 0 0,0 0-10 0,0 0-1 16,0 0-1-16,0 0 0 15,0 0-3-15,3 6 0 0,-3-6 0 0,4 6 0 0,-1 0-6 0,-3-6-2 16,7 0 0-16,0 6 0 15,0-6 20-15,0 0 3 0,0 0 1 0,0 0 0 0,1 6-23 0,-1-6-9 0,-7 0 8 0,3 0-8 16,4 6 0 0,0-6 8-16,-3 0-8 0,3 5 0 0,0-2 0 15,3 3 0-15,-2 0 0 0,2 0 0 0,-3-6 0 16,0 6 0-16,0 0 0 0,4 0 0 16,-4-6 0-16,0 6 8 0,0-6-8 0,4 5 0 15,-4-5 0-15,0 0 8 0,0 0-8 0,0 0 0 0,0 0 0 16,0 0 8-16,0-5-8 0,0 5 0 15,0-6-117-15,0 0-29 0</inkml:trace>
  <inkml:trace contextRef="#ctx0" brushRef="#br0" timeOffset="17021.655">23061 1425 1004 0,'0'0'22'0,"0"0"5"0,0 0 1 0,0 0 0 0,-7 9-28 0,7-9 0 0,0 6 0 0,-4 6 0 15,4-7 0-15,0 7 8 0,0 0-8 0,0-3 0 16,-3 8 30-16,3-5 1 0,-4 6 0 0,4 2 0 0,0-8-11 15,0 6-3-15,-3 5 0 0,-1-8 0 16,4 9-1-16,-3-7 0 0,3 4 0 0,0 2 0 0,0 1 7 0,0 2 1 16,0-8 0-16,0 8 0 15,0-2-24-15,3-1 8 0,-3 4-8 0,0-4 0 16,-3-2 0-16,3-3 0 0,0-1 0 0,0-5 0 16,0 0-15-16,0-6-7 0,0-6-2 0,0 0 0 15,0 0-121-15,0 0-25 0</inkml:trace>
  <inkml:trace contextRef="#ctx0" brushRef="#br0" timeOffset="17557.616">22864 1093 1036 0,'0'12'21'0,"-4"-6"7"0,4-1-28 0,0 10 0 0,0-9 0 0,0 0 0 15,4 0 0-15,-1 0 8 0,4 0-8 0,0-1 0 16,0-5 12-16,4 0-2 0,-4 0-1 0,3 0 0 16,5 0 4-16,2 0 1 0,1 0 0 0,3 0 0 15,4 0-14-15,-4-5 0 0,4 5 8 0,-1-6-8 16,1 6 0-16,0 0 0 0,6-6 8 0,-6 6-8 16,0 0 0-16,-1 0 0 0,-2 6 0 0,2-6 0 15,-3 0 0-15,-3 0 0 0,3 6 0 0,-3-6 0 0,0 5 0 16,-1 1 0-16,-3 0 0 0,0-3 0 15,-3 3 0-15,3 6 0 0,-3-6 0 0,-1 0 0 0,1-1 0 0,-1 7 0 16,1-6 11-16,-4 9-11 16,0-3 9-16,0 5-9 0,0-5 0 0,-3 0 9 15,-1 2 4-15,1 4 1 0,-4-6 0 0,0 5 0 16,0 4-5-16,-4 3-1 0,4 2 0 0,-3-3 0 0,3 4 0 0,-4 2 0 16,-3 1 0-16,4-4 0 0,-4-2-8 15,3 8 0-15,4-3 0 0,-3-2 0 0,-1 2 0 0,4-11 0 16,-3 3 0-16,3-4 0 0,-4 1 0 15,4-3 0-15,0 2 0 0,4-5 0 16,-4 6-24-16,0-7-6 0,3-5-2 0</inkml:trace>
  <inkml:trace contextRef="#ctx0" brushRef="#br0" timeOffset="18041.335">22229 1408 1288 0,'-18'-6'27'0,"18"6"5"0,-7 0-32 0,7 0 0 0,0 0 0 0,-7 6 0 15,0 5 24-15,3-5-1 0,1 9-1 0,-1-3 0 16,4 5-22-16,-3-2 0 0,-1 8 0 0,1 1-8 16,-1 2 16-16,4-8 3 0,-3 11 1 0,3-2 0 15,0-4-12-15,3 4 0 0,-6 2 0 0,3-5 0 16,0 2 0-16,-4-8-14 16,4 3 3-16,0 2 1 0,7 1 10 0,-3-7 0 0,-1 10 0 0,4-10 0 31,-3-5-28-31,-1 9-3 0,4-4-1 0,0-5 0 15,-3 0-124-15,3-9-26 0</inkml:trace>
  <inkml:trace contextRef="#ctx0" brushRef="#br0" timeOffset="18590.481">21943 1234 1119 0,'-7'-6'24'0,"-4"-6"6"0,4 7 1 0,0-1 1 16,0 0-32-16,3 0 0 0,1 6 0 0,3 0 0 0,0 0 25 0,0 0-1 16,0 0 0-16,0 0 0 15,0 0-24-15,0 0 0 0,0 0 0 0,0 0 0 16,3 0 0-16,5 6 0 0,-1 0 0 0,3 5 0 15,1-5 0-15,3 6 0 0,0-6 0 0,0 3 0 0,0 3-9 0,0-1 9 0,4-5 0 16,3-6 0-16,-3 6 0 0,-1-6 0 0,-3 0 0 0,4 0 0 16,3 0 0-16,0-6 0 0,1 6 0 0,-1-6 0 15,3 0 0-15,1 1 0 0,0-1 0 16,0 0 0-16,3 0 0 0,4 6 0 0,-4-3 0 0,0 3 0 16,-3 0 0-16,3-3 0 0,-3 3 0 15,-1 3 0-15,1 0 0 0,-4 3 0 0,0 0 0 0,0 0 0 16,-3-6 0-16,0 11 0 0,-4-5 0 0,0 0 0 15,-3 6 0-15,-1-6 0 0,-3 2 0 0,0 4 0 16,-3-6 0-16,-1 6 0 0,1 0 0 0,-1-1 0 16,-3-2 0-16,0 3 9 0,0-6-9 0,-3 12 12 15,-4-4-12-15,3 4 0 0,-3-1 0 0,0 1 8 16,4 3-8-16,-8 8 0 0,0-8 0 0,4 8 0 16,-3 0 0-16,-1-2 0 0,4 2 0 0,0 4 0 15,4-4 0-15,-1 3 0 0,1 4-9 0,-1-10 9 16,0 9 0-16,1-2 0 0,3-4 0 0,-4 3 0 15,1-2 0-15,-1-4 0 0,1 4 0 0,3-10 9 16,-4 4-9-16,4-1 8 0,-3-2-8 0,3-3 8 16,0-1-8-16,3-2 8 0,-3-3-8 0,0-1 8 15,0 1-25-15,4-6-6 0,-4 6-1 0</inkml:trace>
  <inkml:trace contextRef="#ctx0" brushRef="#br0" timeOffset="19906.547">21470 1216 622 0,'0'0'12'0,"0"0"5"15,0 0-17-15,0 0 0 0,0 0 0 0,-3 12 0 16,-5-6 21-16,8-3 1 0,-3 9 0 0,3 0 0 0,-4 5-5 0,4-5-1 16,0 0 0-16,-3 8 0 15,3-2 7-15,0 8 1 0,3 4 0 0,-3-4 0 0,0 4 9 0,4-1 3 16,-4 3 0-16,3-2 0 15,1-4-5-15,-4-2-1 0,4 8 0 0,-4-8 0 0,3-1-9 0,1 4-1 0,-4-4-1 0,3-2 0 16,1 2-4-16,-4-5-1 16,3-3 0-16,-3 2 0 0,4 7-14 0,-4-7 0 0,0-2 0 15,0 3 0-15,0-7 0 16,0-5 0-16,0 6 0 0,-4 3 0 16,4-9-24-16,0-1-7 0,-3 1-1 0,3-6-1 15,0 0-15-15,0 0-2 0,0 0-1 0,0 0 0 16,0 0-21-16,0 0-4 0</inkml:trace>
  <inkml:trace contextRef="#ctx0" brushRef="#br0" timeOffset="20728.183">21114 1025 684 0,'0'0'28'0,"0"0"-28"15,0 0 56-15,0 0 6 0,0 0 1 0,0 0 0 16,0 0-35-16,0 0-6 0,0 0-2 0,7 0 0 16,0 12-20-16,3-12 0 0,1 6-12 0,0 0 4 15,3 3 8-15,0 2 0 0,0-5 0 0,4 6 0 16,-1 0 0-16,4 0 0 0,-3-7 0 0,3 10 0 0,0-9 0 16,-3 0 0-16,0 0 0 0,-1 0 0 15,4 0 0-15,-3-1 0 0,0-5 0 0,-4 6 0 16,3-3 0-16,1 0 0 0,-4-3 0 0,4 0 0 15,-4 0 8-15,4 0-8 0,-1 0 10 0,1 0-10 16,0 0 0-16,3 0 0 0,0 0 0 0,-3 0 0 16,3 0 0-16,0 3 0 0,-4-3 0 0,5 0 0 15,-5 6 0-15,1-6 0 0,0 0 0 0,-4 0 0 16,3 0 0-16,-6-6 0 0,3 6 0 0,-3 0 0 16,-4-3 0-16,0 3-10 0,0-3 2 0,0 0 0 15,-4-3-17-15,4 6-3 0,-7 0-1 0,4-5 0 16,-4 5 17-16,0 0 3 0,0 0 1 0,3 0 0 15,-3 0 8-15,0 0 0 0,0 0 0 0,0 0 0 0,0 0 0 16,0 0 0-16,0 0 0 0,-3 5 0 0,3 4 8 0,-4 3-8 0,4 0 10 0,-3 5-10 16,3 1 20-16,-4 3-3 15,4-4 0-15,-3 7 0 0,-1 2-3 0,4-2-1 16,-3 8 0-16,-1-2 0 0,1-4 11 0,3 3 3 16,-4-2 0-16,4 2 0 0,-3-2 5 0,3 2 2 15,0 0 0-15,0-2 0 0,3 2-18 0,-3-2-3 0,4 8-1 16,-4-8 0-16,3-4-12 0,1 4 0 15,-1-10 8-15,1 7-8 0,3-4 0 16,-4 10 0-16,4-7 8 0,-3-2-8 0,3 2 0 0,-3 1 0 0,3-4 0 16,-4 4 0-1,4-6-28-15,0-4-3 0,-3 10 0 0,3-7 0 16,0 4-33-16,-4-3-6 0,4-1-2 0</inkml:trace>
  <inkml:trace contextRef="#ctx0" brushRef="#br0" timeOffset="21946.034">20602 1951 597 0,'0'0'16'0,"0"0"5"0,-3-6-21 0,-4 6 0 0,0-5 0 0,3 5 0 16,-3-6 48-16,7 6 6 15,-7 0 1-15,0 0 0 0,7 0 1 0,-7 0 0 0,7 0 0 16,-7-6 0-16,7 6-19 0,0 0-3 0,0 0-1 0,0 0 0 15,-7 0-5-15,7 0 0 0,0 0-1 0,0 0 0 16,0 0-4-16,-7 6-1 0,7-6 0 0,0 0 0 16,0 0-13-16,0 0-9 0,0 0 12 0,0 0-12 15,0 0 16-15,0 0-3 0,10-6-1 0,1 0 0 16,-1 6-12-16,5 0 0 0,2 0 8 0,-3 0-8 16,4 6 8-16,3 0-8 0,0 0 11 0,0-6-11 15,1 5 0-15,-1 1 0 0,0 0 0 0,0 6-12 16,4-6 12-16,-4 3 0 0,-3-6 0 0,-1 5 0 15,1-2 0-15,-4 0 10 0,0-6-10 0,-7 0 8 0,4 0-8 0,-8 0 0 16,-3 0 0-16,0 0 0 0,4 0 0 0,-1-6 0 16,-3 0 10-16,0-5-10 0,0 2 11 0,-3-3-11 15,-1 6 10-15,1-6-10 0,-4 1 0 0,3-4 0 16,-3-3 0-16,4 7 0 0,-1-7 0 0,-3 3 0 16,0 4 0-16,0 5-10 15,0-12 10-15,0 6 0 0,0 1 0 0,0-10 0 16,0 3 0-16,3 1 0 0,-3-4 0 0,3 3 0 15,1-5 0-15,-1 2-8 0,1-2 8 0,-1-1-8 16,1-2 8-16,3-4 0 0,-4-2 0 0,1-3 0 16,3-3 0-16,0-1 0 0,0-8 0 0,0 3 0 0,0-6 0 0,0 0 0 15,0 0 0-15,0-3 0 16,3 9 0-16,1 0 0 0,-4 0 0 0,0 3 0 0,0 9-15 0,-4 2-1 16,4 10 0-16,0 2 0 15,-3 0-25-15,-1 7-6 0,1-1-1 0,-1 3 0 16,1 3 17-16,-4 6 3 0,3 6 1 0,1 0 0 0,-5 3 13 0,1 2 2 0,0 1 1 15,0 6 0-15,0 2 11 0,0 10-8 0,0-7 8 0,-3 10-8 16,-1-1 8-16,0 3 8 0,4-8-8 0,0 8 11 16,0-11 2-16,-3 8 1 0,-1-9 0 0,1 10 0 15,-1-4 8-15,-3-2 2 0,3 8 0 0,-3-3 0 16,4 4-10-16,-5-4-2 0,1 3 0 0,0 3 0 16,0-5-12-16,3 2 0 0,-3-9 0 0,4 4 0 15,-1-7 0-15,4-2 0 0,0 2 8 0,0-5-8 16,4-3 0-16,3 2 0 0,0 1 0 0,0-6 0 15,0 3 0-15,3-10-16 0,1 7 3 0,-4-12 1 32,0 0-19-32,0 0-3 0,0 0-1 0,7 6-284 0,-7-6-57 0</inkml:trace>
  <inkml:trace contextRef="#ctx0" brushRef="#br0" timeOffset="22309.215">20334 755 1264 0,'-18'0'26'0,"18"0"7"0,-7 6-33 0,7-6 0 0,0 0 0 0,-3 0 0 16,-1 12 0-16,1-7 0 0,3 7 0 0,-4 0 0 16,1 3 0-16,3 2 0 0,0-5 0 0,0 6 0 15,3 2 0-15,-3 4 0 0,0-7 0 0,0 10 0 16,0-10 0-16,0 10 0 0,4-4 0 0,-1 1 0 15,1-3-29-15,-1-4-7 0,1 1 0 0</inkml:trace>
  <inkml:trace contextRef="#ctx0" brushRef="#br0" timeOffset="23817.281">19622 1358 649 0,'0'20'28'0,"-4"4"-28"15,4-4 52-15,0 4 6 0,0-7 1 0,4 1 0 16,-4-3-33-16,0 2-6 0,3 1-2 0,1 8 0 16,-1-8-6-16,1-6-2 0,-1 11 0 0,1-14 0 15,-1 9 6-15,1-1 0 0,-1 1 1 0,1-9 0 16,-1 9 0-16,-3-13 0 0,0-5 0 0,0 0 0 15,0 0-5-15,4 12-2 0,-4-12 0 0,0 0 0 16,0 0 2-16,0 0 1 0,0 0 0 0,0 0 0 16,0 0-4-16,0 0-1 0,0 0 0 0,3 6 0 0,-3 0-8 0,4 9 8 15,-1-4-8-15,1 1 8 16,-1-6-8-16,1 0 0 0,3 6 0 0,-3-6 0 16,-1-1 0-16,1 10 0 0,-1-3 0 0,1 6 0 15,-4-13 0-15,3 7 0 0,-3 3-9 0,4-3 9 16,-1-1 0-16,1-5 0 0,-1 0 0 0,4 3 0 15,-3 3 0-15,-1-6 0 0,-3-6 11 0,4 0-11 16,-4 0 37-16,0 0 1 0,0 0 0 0,0 0 0 16,0 0 8-16,0 0 2 0,0 0 0 0,0 0 0 15,0 0-15-15,0 0-2 0,0 0-1 0,0 0 0 0,0 0-18 0,0 0-3 16,0 0-1-16,0 0 0 16,3 0-8-16,5 0 0 0,-5-6 0 0,4 6 0 0,0 0 0 15,0 0 0-15,0 0 0 0,4 6 0 0,-4-6 0 16,4 0 0-16,-4 5 0 0,3-5 0 0,1 6-9 0,-4-6 9 15,3 6-12-15,-3 0 12 0,1-6-14 0,2 0 4 0,-3 6 1 16,0-6 0-16,-3 0 9 0,3 0-8 0,-4-6 8 0,-3 6-8 16,4 0 8-16,-1 0 0 0,1-6 0 0,-1 6 0 15,1-6 0-15,-1 6 0 0,1-6 0 0,0 6 0 16,-1-11 0-16,4 11 0 0,-3-15 0 16,3 9 0-16,-4 0 0 0,4 0 0 15,0 1 0-15,0-7 0 0,0 0-14 0,4 3-1 0,0-3 0 0,-4 7 0 16,3-7-11-1,1 6-2-15,-1 0-1 0,1-6 0 0,0 3 9 0,-1 4 3 0,-3-13 0 0,0 6 0 32,0-5-14-32,-3 2-2 0,-1 3-1 0,1-6 0 0,-1 7 34 0,-3-1 0 0,0-3 0 0,-3 3 0 15,-1-5 0-15,1-1 0 0,3 3 0 0,-4-2 0 16,-3 5 0-16,4-6 0 0,-1 4 0 0,-3-4 0 16,0 6 0-16,0-5 0 0,0 8 0 0,3-3 0 15,-3 6 0-15,0-11 0 0,4 11 9 0,-4-6-9 0,3 6 0 0,-3-3 0 16,0 3-9-16,4-5 9 15,-4 5 14-15,3 0 10 0,-3 0 1 0,3-6 1 16,-3 6-11-16,4-2-3 0,-1 2 0 0,1 0 0 16,3 6-4-16,0 0-8 0,0 0 11 0,0 0-11 15,0 0 10-15,-4-6-10 0,4 6 8 0,-7-6-8 0,4 0 8 0,3 6-8 0,0 0 0 16,0 0 8-16,0 0-8 0,0 0 0 0,0 0 0 0,0 0 8 16,0 0-8-16,-4-6 8 0,-3 6-8 0,7 0 8 15,-3-12-8-15,-1 7 0 0,-3 2 0 16,3-3 8-16,4 6-8 15,-7 0 8-15,7 0-8 0,-7-6 8 0,7 6-8 16,-7-6 0-16,4 6 0 0,-4-6 8 16,3 6 2-16,-3 0 0 0,0 0 0 0,-3 0 0 15,2 0-10-15,-2 0 0 0,-1 6 9 0,1-6-9 0,-1 0 0 0,1 0 8 16,-1-6-8-16,0 6 0 0,-3-6 0 0,4 6 8 0,-1-6-8 0,-3 1 0 16,3-1 17-16,-3-6-1 0,4 3 0 0,-4 3 0 31,3-6-40-31,-3 7-9 0,0-7-2 0,0 6 0 0,3 0 20 0,-3-3 4 0,3 3 1 0,1 0 0 15,3 6-23-15,-4-5-5 0,1 5-1 0,-1 5 0 16,0 1-95-16,-3 3-19 0</inkml:trace>
  <inkml:trace contextRef="#ctx0" brushRef="#br0" timeOffset="25041.67">12940 1552 664 0,'0'0'13'0,"0"0"5"0,0 0-18 0,0 0 0 0,0 0 0 0,0 0 0 15,0 0 32-15,0 0 4 0,0 0 0 0,0 0 0 16,0 0 6-16,0 0 2 0,0 0 0 0,0 0 0 16,0 0-10-16,0 0-2 0,0 0 0 0,0 0 0 15,0 0-8-15,0 0-1 0,0 0-1 0,3-6 0 16,4 6-13-16,1-3-9 0,-5 3 12 0,4-6-12 15,4 6 0-15,-1 0 0 0,1 0-15 0,-4 0 5 16,4 0 10-16,-1 6 0 0,4-6 0 0,-3 0 0 16,3-6 0-16,4 6 0 0,-4-6 0 0,3 6 0 15,4-6 0-15,-3 0 0 0,3 0 0 0,-3-5 0 16,3 5 0-16,0-6 0 0,0 3 0 0,1 3 0 16,-1 0 0-16,3-5 0 0,-2-1 0 0,6 6 0 0,-4-3 0 15,1 6 9-15,0 0-9 0,0 3 0 0,3 0 0 16,0 0-20-16</inkml:trace>
  <inkml:trace contextRef="#ctx0" brushRef="#br0" timeOffset="25508.399">13441 1531 1166 0,'0'0'49'0,"-4"12"-39"15,1-3-62-15,-1 2-13 16,1 1-3-16,3 0 0 0,-4 0 34 0,1 2 6 0,-1 4 2 0,1 0 0 15,-1-1 26-15,1-2-8 0,-1 8 8 0,0 1 0 16,1 2 0-16,-1-2 0 0,1-3 0 0,3 2 0 16,-4 6 40-16,4-8 8 0,-3 14 0 0,3-8 1 0,0 2 11 0,0-5 3 15,0 2 0-15,0 4 0 0,3-10-31 0,1 9-7 16,-1-11-1-16,-3 3 0 0,7 2-24 0,-3-8-11 16,0 3 1-16,-1-7-356 15,1-5-71-15</inkml:trace>
  <inkml:trace contextRef="#ctx0" brushRef="#br0" timeOffset="26316.997">12319 1507 1227 0,'0'0'27'0,"0"0"5"0,0 0 2 0,0 0 1 0,0 0-35 0,0 0 0 0,0 0 0 0,0 0 0 16,0 0 12-16,0 0-12 0,0 0 12 0,0 0-12 16,-4 6 0-16,4-6-9 0,0 0-1 0,0 0 0 15,0 0 34-15,0 0 6 0,0 0 2 0,0 0 0 16,0 0-32-16,-3 6-16 0,3-6 1 0,0 0 1 15,0 0 14-15,0 12 0 0,-4-6 0 0,4 0 0 16,4 3 13-16,-4 2-1 0,3 1 0 0,-3-6 0 0,4 6-12 0,0 5-13 16,3-8 2-16,-4 9 1 15,4-1 10-15,4 4-8 0,-1 3 8 0,1-1-8 0,3 4 8 0,0-4 0 16,-3-5 0-16,3 2 0 16,-4-2 11-16,1 5 4 0,-4-2 1 0,4-3 0 0,-4-1-16 15,0-2 0-15,0 3 0 0,-4-7 0 16,-3 1 0-16,4 0 0 0,-4-6 0 0,-4 0 0 15,1 2-24-15,-8-8-8 0,4 6-2 0,-3-6 0 16,-5-6-32-16,1 6-6 0</inkml:trace>
  <inkml:trace contextRef="#ctx0" brushRef="#br0" timeOffset="26661.377">12188 1896 930 0,'0'0'19'0,"0"0"5"0,0 0-24 0,0 0 0 0,0 0 0 0,4 5 0 0,0 1 0 0,3 6 0 16,0-3-9-16,3 3 9 16,1-7 0-16,-4 7 0 0,3 0 0 0,1 0 0 0,0 8 0 0,-1-8 0 15,4 6 8-15,-3-1-8 16,3 10 15-16,-3-10-3 0,-1 10-1 0,1-4 0 0,3 4-11 0,-4 2 8 16,-3-5-8-16,4 2 8 15,-4-2 3-15,0-7 0 0,4 4 0 0,-4-9 0 0,-4 0-11 0,1-1 8 16,3 1-8-16</inkml:trace>
  <inkml:trace contextRef="#ctx0" brushRef="#br0" timeOffset="27128.958">12287 2013 922 0,'-14'-12'19'0,"14"12"5"0,-7-6-24 0,4 6 0 0,-1-8 0 0,1 2 0 15,3 6 0-15,0 0 0 0,-4-6 0 0,4 6 0 0,-4-6 0 0,4 6 0 16,0 0 0-16,0 0 0 16,0-6 0-16,0 6 0 0,0 0 0 0,0 0 0 0,0 0 15 0,0 0-3 15,0 0 0-15,0 0 0 16,-7 6-3-16,4 9-1 0,-1-4 0 0,1 7 0 0,-4 0-8 0,3-1 8 15,1 10-8-15,-4-10 8 16,3 10 14-16,-3-4 2 0,0 1 1 0,-4-3 0 0,4 8-1 0,-3-8-1 16,-1-4 0-16,1 1 0 15,-1-6-14-15,0-1-9 0,1 4 12 0,-1-3-12 0,1 0 12 0,-1-7-12 16,1 1 12-16,-5-6-12 0,5 0 0 16,3 0-12-16,-4 0 0 0,4 0-330 0,0-6-66 15</inkml:trace>
  <inkml:trace contextRef="#ctx0" brushRef="#br0" timeOffset="28640.045">12245 1896 655 0,'-14'17'14'0,"7"-11"3"0,3 9 1 0,-3-9 1 0,0 5-19 0,0 1 0 16,0-6 0-16,3 6 0 0,-3-9 85 0,0 0 14 15,0 0 2-15,0 2 1 0,7-5-22 0,-7 0-4 16,0 0 0-16,0 0-1 0,0-5-35 0,3-1-6 0,-3 3-2 0,4-9 0 16,3 0-41-16,0 0-9 0,3-11-2 0</inkml:trace>
  <inkml:trace contextRef="#ctx0" brushRef="#br0" timeOffset="29320.342">12136 2366 494 0,'-4'18'20'16,"-3"-1"-20"-16,3 4 55 0,-3-4 6 15,4 7 2-15,-1-9 0 16,4 2-19-16,-3 1-4 0,-1 0-1 0,1-4 0 0,3 4-23 0,-4-6-4 15,1-1 0-15,3-11-1 16,0 0-11-16,0 0 0 0,0 0 0 0,0 0-389 16</inkml:trace>
  <inkml:trace contextRef="#ctx0" brushRef="#br0" timeOffset="29922.727">12566 2057 579 0,'0'0'12'0,"0"0"4"0,0 0 0 0,0 0 0 0,0 0-16 0,0 0 0 16,0 0 0-16,0 0 0 0,-4 6 0 0,4-6 0 16,-3 0 0-16,3 0-9 15,-4 12-19-15,1-6-3 0,-1 0-1 0,4-6 0 0,0 0 16 0,0 0 2 16,0 0 1-16,0 0 0 0,0 0 21 0,0 0 4 16,0 0 0-16,0 0 1 0,0 0 6 0,0 0 1 15,0 0 0-15,0 0 0 0,0 0 1 0,0 0 1 16,0 0 0-16,0 0 0 0,0 0 10 0,0 5 1 15,4 7 1-15,3-6 0 0,-4 3 6 0,4 3 0 0,1-6 1 0,-1-1 0 16,0 1-41-16,0 6-11 0,3-3-1 0,-3 3 0 16,0-1 12-16,0 1 0 0,0 0 0 0,1 0 0 15,-5 2 8-15,4 4 1 0,-7-6 0 0,4 5 0 16,-4-8-9-16,-4 9 0 0,1-6 0 0,-1-1 0 16,4 1 12-16,-7-6 3 0,0 3 1 0,0-3 0 15,-4 0-16-15,1-6 0 0,-4 6 0 0,3-6 0 16,-3-6-33-1,0 6-10-15,0-6-1 0,-4 0-320 0</inkml:trace>
  <inkml:trace contextRef="#ctx0" brushRef="#br0" timeOffset="30709.258">12284 1934 781 0,'0'0'16'0,"-4"6"4"0,1-1 1 0,3-5 3 0,0 0-24 0,0 0 0 15,-7 0 0-15,7 0 0 0,-7-5 48 0,3 5 4 16,-3-6 2-16,0 0 0 0,3 0-22 0,-3 3-4 0,4-9 0 0,-4 6-1 15,7 1-12-15,0 5-3 0,0 0 0 0,-7 0 0 16,3 0-12-16,-3-6 8 0,4 6-8 0,-4-6 0 16,3 6 0-16,-3-6-21 0,0 6 3 0,0-6 1 31,3 6-11-31,-3 0-3 0,-3 0 0 0,3-6 0 0,-4 6 21 0,4-3 10 0,-4 0-10 0,1 3 10 16,-1-3 0-16,1 3 0 0,-1-6 0 0,-3 1 0 15,3 5 8-15,1-6 7 0,-1-6 1 16,1 12 1-16,-1-6 7 0,0 0 2 0,4 0 0 0,0 0 0 15,0 1-13-15,4 2-2 0,3 3-1 0,0 0 0 16,0 0-10-16,0 0 12 0,0 0-12 0,0 0 12 31,7 3-42-31,3 8-8 0</inkml:trace>
  <inkml:trace contextRef="#ctx0" brushRef="#br0" timeOffset="31450.014">11546 1654 1060 0,'0'0'22'0,"0"0"5"0,0 0-27 0,0 0 0 0,0 0 0 0,0 0 0 16,0 0 0-16,0 0 0 0,0 0 0 0,0 0 0 16,0 12 23-16,0-6-1 0,0-3 0 0,4 9 0 15,-1 0 3-15,-3-1 1 0,4 1 0 0,0 0 0 16,-1 8-14-16,-3-8-4 0,4 6 0 0,-1-3 0 15,1 8-8-15,-1 1 0 0,1-10 0 0,-1 10 0 32,1-7-32-32,-4-5-9 0,0-3-2 0</inkml:trace>
  <inkml:trace contextRef="#ctx0" brushRef="#br0" timeOffset="32198.173">11240 1734 1250 0,'-11'9'26'0,"11"-9"6"0,0 0-32 0,-4 11 0 0,4-5 0 0,-3 0 0 15,-1 0 14-15,4 0-3 0,0 6-1 0,0-3 0 16,0 2-10-16,0 7 0 0,0 0 0 0,4-1 0 15,-4 10 0-15,3-10 0 0,1 10 0 0,-1-10 0 16,1 7 12-16,0 2 0 0,-1-2 0 0,1-4 0 16,-1 4-12-16,1-1-17 0,-1-5 4 0,1 9 1 15,-1-10 25-15,1 10 6 0,3-10 1 0,-4 1 0 16,1-3-4-16,3 2 0 0,-4 1 0 0,1-12 0 16,-4 6-8-16,3-1-8 0,1 4 12 0,-4-9-12 0,0-6 12 0,0 0-12 15,0 0 12-15,0 0-12 16,0 0 29-16,0 0-1 0,0 0 0 0,-7-6 0 15,0 6-6-15,-4-6-2 0,1 0 0 0,-1 3 0 16,1 3-20-16,-1-3 0 0,0 6 0 0,-3-3 0 16,4 0-21-16,-1 0-9 0,1 0-2 0,2-3 0 0,-2 3 32 15,3 3 0-15,0 0 0 0,7-3 0 0,-7 6 0 0,-4 0 0 0,1 0 0 16,-5 0 0-16,5 0 0 0,-1 0 0 16,4-6 0-16,0 5 0 0,0-5 0 0,0 0 0 0,0-5 0 0,0 5 0 31,0-6 0-31,0 6 0 0,0-12 0 0,0 6 0 0,3 6 0 0,-3-6 0 15,4-3 0-15,-1 3 0 16,-3 1 0-16,4-7-12 0,-5 0 0 0,5 0 0 16,-8-2-39-16,8 8-7 0,-4-6-2 0</inkml:trace>
  <inkml:trace contextRef="#ctx0" brushRef="#br0" timeOffset="33195.697">10523 1857 1044 0,'0'0'23'0,"-7"0"5"0,7 0 0 0,-7 0 1 0,7 0-29 0,0 0 0 0,-7-6 0 0,7 6 0 15,0 0 60-15,-7 0 5 0,7 0 2 0,-7 0 0 16,7 0-24-16,-3-5-5 0,3 5-1 0,-4 0 0 15,1-6-9-15,-1-6-3 0,0 6 0 0,1 0 0 16,3 6-3-16,0 0-1 0,0 0 0 0,0 0 0 16,0 0-21-16,0 0-16 0,7 6 2 0,0 0 1 15,0-6 13-15,0 12 0 0,4-6 12 0,-4-6-12 0,0 5 8 0,0 1-8 16,3 0 0-16,-2 3 0 16,-1 3 0-16,0-12 0 0,0 6 0 0,-7-6 0 15,10 0 0-15,-10 0 0 0,7 6 0 0,4-6 0 16,-11 0 0-16,10 5 0 0,-2-5 0 0,2 0 0 0,-3 0 0 0,4 0 0 15,-4 0 0-15,3 0 0 0,1 6 0 16,0-6 0-16,-4 0 0 0,3 6 0 0,1 0 0 16,-4-6-19-16,3 3 3 0,1 9 0 0,-4-6 16 0,-3-1 0 0,3 1 0 15,-4 6 0-15,4 0 0 0,-3 0 0 16,-1-4 0-16,1 10 0 0,-1-6 0 0,1 0 0 0,-1-1-8 16,-3 4 8-16,0 3 0 0,0-7 0 0,0 4-8 15,0 9 8-15,0-13 0 0,0 13 0 16,-3-9 0-16,3 2 0 0,-4 1 0 0,1-3 0 15,-1-4 0-15,1 1 0 0,-1 0 0 0,1-6 0 0,-4 6 0 0,0-1 0 16,3 4 0-16,1-9 0 0,-1 6 0 0,-3-1 0 16,0-5 0-16,0 6 0 0,3-3 0 0,-3-3 0 15,7-6 0-15,-3 6 0 0,-1-6 8 0,4 6-8 16,0-6 0-16,0 0 0 0,0 0 0 0,0 0 0 16,0 0 0-16,0 0 0 0,0 0 0 0,-3 0 0 15,3 0 0-15,-4 5 0 0,4-5 8 0,-3 0-8 16,3 0 0-16,-4 0 0 0,-3 6 8 0,4 0-8 0,-5-6 0 15,1 0 0-15,0 6 0 0,0-6-10 0,-3 6 10 0,-1-6 0 16,1 3-9-16,-1 0 9 0,0 0 0 0,1-3 0 16,-1 0 0-16,-3-3 0 0,4 3-16 15,-1 0 2-15,0-3 0 0,1 3 0 0,-4 0 22 16,3 0 5-16,1-3 1 0,-1 3 0 0,0 0-14 0,1 0 0 16,-1 0 0-16,1 3 0 0,3 0-12 15,-4 0-4-15,0-3-2 0,-3 6 0 0,4-6-4 16,-4 0-1-16,3 0 0 0,-3 0 0 15,0 0-9-15,3-9-1 0,1 3-1 0,-5 0 0 16,5 0-21-16,-1 0-4 0,-3-5-1 0,4-1-268 16,-1 6-53-16</inkml:trace>
  <inkml:trace contextRef="#ctx0" brushRef="#br0" timeOffset="34011.316">9917 1828 544 0,'0'0'15'0,"-7"0"5"0,3-6-20 0,-3 0 0 0,3 6 0 0,-3 0 0 16,4 6-15-16,-4 0-6 0</inkml:trace>
  <inkml:trace contextRef="#ctx0" brushRef="#br0" timeOffset="35038.175">9814 1990 640 0,'0'0'14'0,"0"5"3"0,0 1 1 0,0 6 0 0,0 0-18 16,-3-6 0-16,3 6 0 0,0-4 0 0,-4 4 63 0,4 0 9 0,-3-6 1 16,3 5 1-16,-4 1-32 0,4-6-6 0,-3 9-2 15,-1-3 0-15,4-1-13 0,-3 1-2 0,-1 3-1 0,-3-3 0 16,3-1-10-16,4 7-8 0,4-6 12 0,-4-6-12 15,-4 8 17-15,1-2-3 0,-1-6-1 0,4 0 0 16,0-6-1-16,0 0 0 0,0 6 0 0,0-6 0 16,0 0-12-16,0 0 0 0,0 0 0 0,0 0 0 0,0 0 0 15,0 6 0-15,0-6 0 0,0 0 0 16,0 0 0-16,0 5 0 0,0-5 0 0,4 6 0 0,-4-6 0 0,0 0 0 16,0 15 0-16,3-15 0 0,-3 0 0 0,0 12 0 15,0-6 0-15,4 0 0 0,0-1 0 0,-4 1 0 16,0-6 0-16,0 0 0 15,3 6 0-15,-3-6 0 0,-3 9 0 0,3-9 0 16,0 6 0-16,3 0 0 0,-3-6 0 0,0 6 0 16,0-6 0-16,4 6 0 0,-4-6 0 0,0 11 0 15,0-11 8-15,0 0-8 0,3 6 11 0,-3-6-11 0,0 0 8 16,0 6-8-16,0-6 0 0,4 6 0 16,-4-6 8-16,7 6-8 0,-4-3 0 0,-3-3 0 0,0 0 8 15,0 0-8-15,0 0 0 0,7 6 0 0,0 0 8 16,0-1-8-16,-7-5 0 0,7 0 0 0,4 6 0 0,-11-6 0 15,11 6 0-15,-4-6 0 0,0 6 8 0,0-6-8 16,3 6 0-16,-3 0 0 0,4-6 0 0,0 6 0 0,-1-6 0 0,4 6 0 16,-3-4 8-16,3 10-8 0,0-12 0 0,-3 6 0 15,3 0 0-15,0 0 0 0,0 0 0 0,-3 0 0 16,-1 0 12-16,1-6-12 0,-1 5 12 0,-10-5-12 16,11 3 0-16,-11-3 0 0,0 0-10 0,7 3 10 15,-7-3 8-15,7 0 8 0,0 0 3 0,-7 0 0 16,0 0-19-16,0 0 10 0,0 0-10 0,0 0 8 15,0 0-8-15,11 6 0 0,-11-6 0 0,0 0 0 16,10 9-16-16,-10-9-6 0,0 0-1 0,0 0 0 16,0 0 23-16,7 6 0 0,-7-6 0 0,0 0 0 15,0 0 0-15,11 0 0 0,-11 0 0 0,0 0 0 16,10 6 22-16,-10-6 9 0,11 0 1 0,-11 0 1 16,11 6-33-16,-1-6 0 0,4-6 0 0,-7 6 0 15,4 0 0-15,-11 0 0 0,11 0 0 0,-11 0 0 16,7 0 11-16,0-6-11 0,0 0 10 0,-4-6-10 15,1 3 27-15,-1-2-1 0,1-1 0 0,-1 0 0 16,-3-8-26-16,4 8-14 0,-4-6 2 0,0-5 0 16,0 2 12-16,3-2 0 0,-3-4 0 0,-3 4 0 15,3-1 0-15,0-2 0 0,0-4 0 0,-4 4 0 16,4 2 0-16,-3-5 0 0,3 2 0 0,-7 4 0 16,3-4 0-16,1 4 0 0,-1-7 0 0,1 10 0 15,-1-10 0-15,4 4 0 0,-3 2-11 0,-1-2 11 0,4 8-13 0,-3-5 4 16,3 2 1-16,-4 4 0 0,4-1 8 0,0 6 0 15,0 1 0-15,0 2-8 0,-3 3-1 0,6-6 0 16,-3 6 0-16,0 6 0 16,0 0-38-16,0 0-7 0,0 0-2 0,0 0 0 15,0 0 0-15,0 0 0 0,0 0 0 0,0 0 0 0,0 0 30 0,0 0 6 16,0 0 0-16,0 0 1 0,-3 6 19 0,-1 6 0 16,0-6-8-16,1 3 8 0,3-4 0 15,0 1 0-15,0 0 0 0,-4 0 0 0,4-6 0 0,0 6 16 0,-3-6-4 0,3 0 0 16,-4 0 35-16,4 0 6 0,-7 0 2 0,7 0 0 15,0 0-22-15,0 0-4 0,0 0-1 0,0 0 0 16,-3 0-17-16,-4-6-11 0,0 0 12 0,0 6-12 16,0 0 0-16,-4 0-22 0,0 0 3 0,-3 6 1 15,4-6 5-15,-4 6 1 0,-4 6 0 0,4-6 0 16,0-1 3-16,-4 1 1 0,4-3 0 0,-4 3 0 0,1 0 8 16,3 6 0-16,-4-6 0 0,7-6 0 0,-3 11 0 0,0-5 0 15,4 0 0-15,-5 0 0 0,5-6 0 0,-1 3-8 16,1-3 8-16,-4 0-332 15,-1-3-64-15</inkml:trace>
  <inkml:trace contextRef="#ctx0" brushRef="#br0" timeOffset="61110.934">2925 7769 608 0,'-4'9'12'0,"4"3"4"15,-4-6-16-15,4 0 0 0,4 5 0 0,-4-5 0 16,4 3 54-16,-4 0 8 0,0 0 2 0,3 2 0 16,1 1-29-16,-4-6-6 0,0 3-1 0,3-3 0 15,-3-6 7-15,0 0 1 0,0 0 0 0,0 0 0 16,0 12 22-16,-3-1 5 0,3-5 1 0,-4 6 0 15,4 0-16-15,-3-3-4 0,3-4 0 0,0 7 0 16,0-6-33-16,0 0-11 0,-4 0 0 0,0 6 0 16,4-12 0-16,0 0 0 0,0 0 0 0,0 5 0 15,-3 1 21-15,3-6-2 0,0 6-1 0,0 0 0 0,0-6-18 0,0 0 0 16,0 0 0-16,0 9 0 0,0-9 0 0,0 0 0 0,0 0 0 0,0 0 0 16,0 0 0-16,0 0 0 0,0 0 0 0,0 0 0 15,0 0 0-15,0 0-16 0,0 0 4 16,0 0 0-16,0-9 12 0,-4 0-9 15,4 0 9-15,0-2-8 16,-3-1 19-16,3 0 4 0,0 0 1 0,0-2 0 0,-4 8-26 0,1-6-5 0,3 0-1 0,-4 1 0 16,4-1 26-16,0 3 5 0,0 3 1 0,4-6 0 15,-4 6-16-15,0-11 0 0,0 5 0 0,3 0 0 16,-3-2 0-16,4 2-15 0,-1-3 3 0,1 3 1 16,-1 1 11-16,1-1-13 0,0 0 5 0,-1 6 8 15,4-11 0-15,-3 8 21 0,3-3-2 0,0 6-1 16,0-6-28-16,0 1-6 0,0 5 0 0,0 0-1 15,4 3 6-15,-4 6 2 0,0 0 0 0,3 3 0 16,-3-3 9-16,4 2-10 0,-1 7 10 0,-2-6-10 16,2 6 10-16,1-3-8 0,3 5 8 0,-4 1-8 15,1-9-10-15,0 6-2 0,-1-6 0 0,4-3 0 16,-7 2-48-16,4-2-9 0,-1 0-3 0</inkml:trace>
  <inkml:trace contextRef="#ctx0" brushRef="#br0" timeOffset="61806.024">3171 7828 691 0,'-7'3'14'0,"4"3"4"0,-1 3-18 0,4-9 0 0,-7 6 0 0,0-1 0 16,7-5 52-16,-3 6 8 0,3-6 0 0,-4 6 1 15,4-6-21-15,-7 6-5 0,7-6-1 0,0 9 0 16,0-9-10-16,0 0-3 0,0 0 0 0,7 6 0 15,-3-3 15-15,3 6 2 0,-4-4 1 0,4 1 0 16,4 0-7-16,-4-6-2 0,0 0 0 0,0 0 0 16,7 0-11-16,-3 0-3 0,-1 0 0 0,1 0 0 15,0 0-8-15,-1 0-8 0,1 0 12 0,-1-6-12 16,-3 6 0-16,4 0 0 0,-8 0 0 0,5 0 0 16,-5 0 10-16,4 6-2 0,0-6 0 0,-7 0 0 15,4-6-8-15,3 6 0 0,-4-6 0 0,-3 6-11 16,0 0 2-16,4-11 0 0,-1 5 0 0,-3 0 0 15,0 3-12-15,0-3-3 0,0 0 0 0,0-6 0 16,-3 7-6-16,-1-1-2 0,1-3 0 0,-1 3 0 16,1 3 0-16,-4-3 0 0,0-3 0 0,0 3 0 15,-1 1 10-15,5-1 2 0,-4-6 0 0,0 3 0 0,-4 6 20 16,4 0 0-16,-3 0 0 0,-1 3 0 0,4 3 0 16,0 0 16-16,3 3-2 0,-3 6-1 0,4-6-5 0,-4 5-8 15,3-2 11-15,1 3-11 16,3 0 18-16,-4 5-3 0,1-5-1 0,3 0 0 0,-4 0 7 15,4 8 2-15,0-8 0 0,0 0 0 16,0 3-9-16,0-4-2 0,0 1 0 0,4 0 0 0,-1-6 4 0,1 5 0 16,-4-8 0-16,3 3 0 0,1 3 0 0,-4 0 0 0,3-3 0 0,1 0 0 15,-1 0 0-15,1-1 1 0,-1 1 0 0,4 0 0 16,-3 0-4-16,3-3-1 0,0 3 0 0,7-3 0 16,-7 6-12-16,0-9 9 0,4 6-9 0,-1-1 8 15,-2-5-8-15,2 6 0 0,4 0 9 0,-3 0-9 16,3-6 8-16,0 0-8 0,4-6 8 0,-4 6-8 15,0-6-97-15,0 0-24 0,0 1-5 0</inkml:trace>
  <inkml:trace contextRef="#ctx0" brushRef="#br0" timeOffset="62424.168">3708 7790 1190 0,'-7'-6'33'0,"-4"6"9"16,4 0-34-16,0 0-8 0,3 6 0 0,1-6 0 16,-4 6 28-16,0-6 4 0,0 0 1 0,0 6 0 15,-4-1 0-15,4 1 0 0,0-3 0 0,0 3 0 0,3 3-33 0,-3 6 0 0,4-4 0 0,-1 1 0 16,1 0 0-16,-1 3 0 0,1 2 0 0,3-5 0 15,-4 6 0-15,4-4 0 0,0 4 0 0,0-6 0 16,0 5 8-16,4-5 0 0,3 3 1 0,-4-3 0 16,4-1 3-16,-3 1 0 0,-1 0 0 0,4 3 0 15,-3-9 0-15,3-6 0 0,-3 0 0 0,3 0 0 16,0 5-12-16,-7-5 0 0,7 0 0 0,0 0 0 16,-4 0 36-16,1-5 4 0,3-1 2 15,-4-6 0-15,-3 6-25 0,4-3-5 0,-4-3 0 0,3 1-1 16,1-1-11-16,-4-3 0 0,4 3-10 0,-4 7 10 15,0-7-44 1,0 6-4-16,0 0 0 0,0 6 0 0,0 0 48 0,0 0 8 0,0 0 3 0,0 0 0 16,0 0-20-16,0 0-4 0,0 0-1 0,0 0 0 15,0 0-6-15,0 0 0 0,0 0-1 0,0 6 0 16,3 12 11-16,1-10 10 0,3 10-13 0,-4 6 5 16,4-13 8-16,0 7 0 0,0 3 0 0,0-4-8 15,0 4-19-15,0-4-3 0,-3 1-1 0,3 6 0 0,4-4 50 0,-8 4 9 16,4-4 3-16,-3 10 0 0,-1-13-23 0,-3 4-8 15,4-4 0-15,-4 13 0 0,0-15 11 0,0 14-11 16,0-6 12-16,-4 4-12 0,1-9 14 0,-4-4-4 16,3-5-1-16,-3 3 0 0,0-3 3 0,0 2 0 15,0-5 0-15,-4 6 0 0,1-6-12 0,-1-3 8 16,1 0-8-16,-4-3 8 0,-1-3 12 0,5 3 1 16,-8-3 1-16,1 3 0 0,2 3-35 0,-2-3-7 15,3-3-2-15,-4-3 0 0,0-6 22 0,8 1 0 16,-8-7 0-16,-3 0 0 15,7 4-41-15,3 2-7 0,1-12-2 0</inkml:trace>
  <inkml:trace contextRef="#ctx0" brushRef="#br0" timeOffset="62974.523">3768 7913 874 0,'0'0'36'16,"0"6"-28"0,-4 6 40-16,-3-6 8 0,7-6 1 0,0 0 1 0,0 0 5 0,0 0 1 15,0 0 0-15,0 6 0 0,0 3-52 0,0-1-12 0,7 1 0 0,-3 3 0 16,-4-6 10-16,0-6-1 0,3 0 0 0,1 12 0 15,3-1-9-15,-4 1 12 0,4 9-12 0,-3-4 12 16,-1-8-22-16,4 3-4 0,-7 0-1 0,8-1 0 16,-1-5 63-16,0 0 13 0,-4 0 3 0,1 0 0 15,-1-3-52-15,-3-3-12 0,0 0 0 0,0 0 0 16,0 0 47-16,0 0 6 0,0 0 2 0,18 0 0 16,-18 0-37-16,18 6-7 0,-1-12-2 0,-3 3 0 31,-3-3 23-31,-4-6 4 0,0 1 0 0,0-7 1 0,0 3-8 0,0-8-1 0,0 2-1 0,-3 3 0 15,-1-5-27-15,1 2 0 0,-1-2-14 0,-3 5 5 16,4 1-3-16,-4-1-1 0,0 3 0 0,0-2 0 16,0 2-27-16,-4 0-4 15,4 0-2-15,-3 4 0 0,-1-1-25 0,-3 3-5 0,4 3 0 0</inkml:trace>
  <inkml:trace contextRef="#ctx0" brushRef="#br0" timeOffset="63352.186">4085 7561 1094 0,'0'0'23'0,"0"0"5"0,-3 5-28 15,3 1 0-15,0 3 0 0,0 3 0 0,3 6 56 0,1 2 7 0,-1 1 1 0,1 5 0 16,3-2 0-16,0 2 0 0,-4-8 0 0,1 5 0 16,3-2-52-16,-3 2-12 0,-4-2 0 0,3 2 0 15,1-2 0-15,3 3 0 0,-7-7 0 0,3 7 0 16,-3 2 54-16,4-8 8 0,-4 8 2 0,0-2 0 15,3-1-52-15,-3-5-12 0,4 8 0 0,-4-14 0 16,3 3 0-16,-3 0 0 0,4-1 0 0,-4-2 0 16,3-6 0-16,-3 6 0 0,0-6 0 0,0-6 0 15,0 0-48-15,0 0-13 0,0 0-3 0</inkml:trace>
  <inkml:trace contextRef="#ctx0" brushRef="#br0" timeOffset="63907.677">4392 7919 1094 0,'0'0'46'0,"0"0"-37"15,0 0 44-15,-10-6 9 0,6 0 2 16,-3 6 0-16,0-5 0 0,3 5 0 0,-3-6 0 0,0 3 0 16,7 3-1-16,-7 0 0 0,0 0 0 0,-3 0 0 15,2 3-50 1,1 3-13-16,0-1 0 0,0 1 0 0,4 0 0 0,-4 0 0 0,0 6 0 16,3-6 0-16,-3 5 0 15,0-2 0-15,3 9 0 0,-3-6 0 0,7-1 0 16,-3 1-9-16,3 3 0 0,3 3 0 0,-3-13 9 0,0 7 0 0,4-3 0 0,-4 0 0 15,3 6 0-15,-3-10 0 0,0 1 0 0,4 0 0 16,3 0 0-16,-3 0 12 0,3-3-2 0,0 3-1 16,0-6-9-16,-4 0-12 0,-3 0 2 0,4 0 1 15,3-6 9-15,0 3 12 0,-4-3-2 0,5 0-1 16,-5 0-9-16,4 0 0 0,-7-5 0 0,4-1 0 16,-1 3 0-16,1 3 0 0,-1-6 0 0,-3 7 0 15,0-7 0-15,4 6 0 0,-4-6 0 0,-4 6 0 16,4 6 0-16,0 0 0 0,0 0 0 0,0 0 0 15,0 0 0-15,4 3 0 0,-4-3 0 0,3 6 0 16,1 3 0-16,-4-9 0 0,3 6 0 0,1 0 0 16,-1 0 0-16,1 5 0 0,-1-5 0 0,5 3 0 15,-5 9 0-15,4-7 0 0,-3-5 0 0,3 6 0 16,-4-6 0-16,1 3 0 0,-4-9 0 0,3 6 0 16,-3-6 0-16,4 6 0 0,-1-1 0 0,-3 1 0 15,4 0 0-15,3 0 0 0,-4 0 0 0,4 0 0 16,4 0 0-16,-4-3 0 0,4-3 0 0</inkml:trace>
  <inkml:trace contextRef="#ctx0" brushRef="#br0" timeOffset="64341.553">4650 8004 1094 0,'-4'27'23'0,"4"-21"5"0,0 6-28 0,0-1 0 0,0 1 0 0,0 0 0 15,4 8 56-15,-1-2 7 0,1 6 1 0,-1-4 0 16,4-8 0-16,-7 6 0 0,7-10 0 0,-3 4 0 16,3 6 0-16,-4-6 0 0,1-4 0 0,-1 4 0 15,-3-12-52-15,0 0-12 0,0 0 0 0,0 0 0 16,0 0 54-16,0 0 8 0,4-3 2 0,0-3 0 15,-4-5-52-15,0-1-12 0,0-15 0 0,-8 10 0 16,5-1 0-16,-1 12 0 0,1-6 0 0,-4 4 0 16,3-7 0-16,-3 6 0 0,4-3 0 0,-4 1 0 15,0 5 0-15,0-6 0 0,0 6 0 0,-1 3 0 16,5-3 0-16,-1 0 0 0,1-5 0 0,-1-1 0 16,4 12 0-16,0 0 0 0,0 0 0 0,0 0 0 15,0 0 0-15,0 0 0 0,0 0 0 0,0 0 0 16,0 0 0-16,0 0 0 0,0 0 0 0,7 0 0 15,-3-6-48-15,3 6-13 0,4-9-3 0,-4 3 0 16,3 0 52-16,-3 0 12 0,4 6 0 0,3-5 0 16,0-7-54-16,0 0-8 0,0 6-2 0,4-6 0 15,0 7-13-15,-1-4-3 0,-3 9-1 0</inkml:trace>
  <inkml:trace contextRef="#ctx0" brushRef="#br0" timeOffset="122926.816">17664 6699 433 0,'0'15'18'16,"7"5"-18"-1,-4-8 29-15,4 0 3 0,-3-6 0 0,-4 9 0 16,3-4-15-16,4 7-2 0,-3-3-1 0,-1-4 0 16,1-2 40-16,-1 0 8 0,-3-9 2 0,7 12 0 15,-3 0-31-15,-4-1-5 0,4 1-2 0,-4 3 0 16,3-3 20-16,-3-1 4 0,0-5 1 0,-3 6 0 15,-1 3 0-15,4 2 0 0,-7-5 0 0,3 6 0 0,1-4-13 0,-4-2-2 0,3 6-1 0,-3-4 0 16,0 1-19-16,0 6-4 0,4-4-1 16,-4-5 0-16,3 9-11 0,1-4 0 0,-5-5 0 0,5 6 0 15,-1-4 0-15,1 4 0 0,3-6 0 0,-4 0 0 16,4-4 0-16,0 4 0 0,0 0 0 0,0-6 0 16,4 0 0-16,-4-6 0 0,0 0 0 0,0 0 0 15,3 6 0-15,-3 2 0 0,0-8 0 0,0 0 0 16,0 0 0-16,0 0 0 0,0 0 0 0,0 0 0 15,0 0 0-15,0 0 12 0,0 0-12 0,0 0 12 0,0 0 0 0,0 0 0 16,7-3 0-16,-3-2 0 16,0 5-12-16,-4-6 0 0,3 0 0 0,-3 0 0 15,0 0 0-15,4 0 0 0,-4-3 0 0,0 3 0 16,-4 1 0-16,4-1 0 0,0 0 0 0,0 0 0 16,0-6 28-16,0 6 4 0,0-5 1 0,0 2 0 15,-3-3-25-15,3-6-8 0,-4 7 0 0,0-7 0 16,4-3 8-16,0 10-8 0,0-13 0 0,-3 6 0 15,3 4 8-15,-4-10-8 0,4 7 0 0,-3-4 0 16,3 3 0-16,0-8 0 0,0 2 0 0,0 1 0 16,0 2 0-16,0-2 0 0,-4-1-12 0,4 4 3 15,0-4-18-15,0 9-3 0,-3-5-1 0,-1 5 0 16,4-2 31-16,-3-1 0 0,3 3 0 0,0 3 0 16,0-5 0-16,0 5 0 0,0 3 0 0,0 0 0 0,3 1 0 0,-3-4 0 15,4 0 0-15,-4 6 0 0,3-6 0 0,-3-2 0 0,4 8 0 0,-4-6 0 16,3 0 0-16,1 6 0 0,-1-5 0 15,5 8 0-15,-5-3 12 0,1 0 8 0,3 6 1 0,-4-6 1 16,4 6-35-16,0-6-7 0,4 0-2 0,-4 6 0 16,0 0 22-16,4-5 0 0,-1 5 0 0,1 5 0 15,-1-5 0-15,-3 0 13 0,4 0-1 0,0 6-1 16,-1 0-11-16,1 0 0 0,-1 0-12 0,-3 3 12 16,4 8-11-16,-4-5 11 15,4 0-8-15,-1 8 8 0,-3-2-8 0,4 0 8 0,-1 5-8 0,-3-2 8 16,0-4 0-16,-3-2 0 0,3-3 0 0,0 6-8 15,-3-7 8-15,-4-5 0 0,3 0 0 0,-3 0-8 16,0-6 8-16,0 0 0 0,-3 6 0 0,3-6 0 16,0 0 8-16,-11 9-8 0,11-9 10 0,-11 6-10 15,1-4 9-15,-1 1-9 0,1 3 8 0,-1-6-8 16,1 6 0-16,-1-6 8 0,0 0-8 0,1 0 0 16,-1-6 0-16,1 0 8 0,-1 3-8 0,0 1 0 15,-3-4 0-15,7-3-9 0,-3 9 0 0,-1-3 0 16,11 3-44-16,-7 0-9 0,7 0-2 0,-7-3 0 15,7 3-86-15,0 0-18 0</inkml:trace>
  <inkml:trace contextRef="#ctx0" brushRef="#br0" timeOffset="123632.673">18006 6599 1018 0,'0'0'28'0,"0"0"8"16,-4 6-28-16,4-6-8 0,0 0 0 0,0 12 0 16,0-6 43-16,0 8 7 0,0 1 2 0,0 0 0 15,0 2-20-15,4-5-3 0,-4-3-1 0,3 3 0 16,-3 5-9-16,4 1-3 0,-4-3 0 0,3 2 0 15,1 1-3-15,-4-6-1 0,3 0 0 0,1-4 0 16,-4 1 0-16,3 0-1 0,1-3 0 0,-4-6 0 16,4 12-3-16,-4-12 0 0,0 0 0 0,0 6 0 15,0-6 0-15,3 5 0 0,-3-5 0 0,4 6 0 16,-4-6 0-16,3 6-8 0,-3-6 12 0,0 0-4 16,0 0-8-16,0 0 12 0,0 0-12 0,0 0 12 0,0 0 4 15,0 0 0-15,4 6 1 0,-4-6 0 0,0 0 18 0,0 0 3 0,0-9 1 0,0 6 0 16,0-3-15-16,0 1-2 0,0-1-1 0,-4-6 0 15,1 6-13-15,-1-9-8 0,-3 4 10 0,3-7-10 16,1 0 0-16,-1 1 0 0,1-10 0 0,-4 10 0 16,3-4 0-1,-3 9 0-15,4-5 0 0,-4 5 0 0,3-3-11 0,1 3 2 16,-1 6 0-16,1-11 0 0,-1 11 0 0,4 0 0 16,0 6 0-16,0-6 0 0,0 0 9 0,0 3-10 15,0 0 10-15,0 3-10 0,4-8 10 0,-4 8-12 0,3-6 12 16,4 6-12-16,0-6 12 0,0 6-10 0,0-6 10 0,4 6-10 15,-4 0 10-15,0 0-12 0,0 0 12 0,0 6-12 16,0-6 12-16,4 0 0 0,-4 6-9 0,0-6 9 16,3 0 0-16,-2-6 0 0,-1 6 0 0,3 0 0 15,1-6 0-15,-4 6 0 0,0-6 0 0,0 6 0 16,3 0-37-16,-2-6-3 0,2 6-1 0,1-6 0 16,-4 6-19-16,3-6-3 0,1 1-1 0</inkml:trace>
  <inkml:trace contextRef="#ctx0" brushRef="#br0" timeOffset="124291.331">18415 6649 857 0,'-7'3'17'0,"3"0"7"0,1-6-24 16,-1 0 0-16,-3-6 0 0,0 3 0 0,4 1 69 0,-4-1 10 0,0 6 1 15,3 0 1-15,-3 0-29 0,4-6-5 0,-5 0-2 0,5 6 0 16,-1-6 15-16,-3 6 4 0,4 0 0 0,-1-6 0 16,-3 6-52-16,4 0-12 0,-1 0 0 0,1 0 0 15,-1 0 40-15,1-6 4 0,-1 3 2 0,4 3 0 16,-7 9-22-16,3-3-5 0,1 0-1 0,-4 6 0 15,0-6-18-15,0-1-12 0,3-2 1 0,-3 3 1 16,0 0 2-16,4 6 0 0,-1 0 0 0,1 5 0 16,-1-8 8-16,4 0 0 0,-4 0 0 0,4 3-8 15,-3-7 8-15,3-5 0 0,0 6 0 0,0 0 0 16,3 6 0-16,-3-9 0 0,0 9 0 0,4-4 0 16,-4 1 0-16,4-3 0 0,-1 6 0 0,1-6 8 15,-1 0-8-15,4 0 0 0,0-3 0 0,0-1 0 16,-3 1 0-16,3-3 0 0,0 3 0 0,4-3-8 15,-1 3 8-15,1-3 11 0,-1 0-3 0,1 0 0 16,3-3-8-16,-3 0 0 0,6 3 9 0,-6-3-9 16,3-2 0-16,0 2 0 0,0 0 0 0,0-3-12 15,0 6 12-15,-3 0-10 0,-1 0 10 0,1 0-10 16,0 0-6-16,-4-6 0 0,-4 6-1 0,4-6 0 16,0 0 17-16,-3 0 0 0,3-3-8 0,-4 4 8 15,-3-7 0-15,4 0 0 0,-4 0 0 0,0 1 0 0,0-7 0 16,-4 6-18-16,4 3 4 0,-3-8 1 0,-1 5-7 0,-3-6-2 15,0 4 0-15,0-4 0 16,0 6-10-16,-3 3-1 0,-1 4-1 0,0-4 0 16,-3 6-19-16,4-3-4 0,-4 6-1 0,3 0 0 15,0 0 23-15,-3 6 5 0,4-6 1 0,3 6 0 0,-4 0 5 16,1-1 0-16,6 4 1 0,-3-3 0 16,3 0-14-16,-3 0-3 0,4 0-1 0,-1 5 0 15,4-2 55-15,0 3 11 0,4 0 3 0,-4 5 0 0,0-2-28 0,3-3 0 16,-3 6 0-16,4-7 0 0,-4-5-10 0,3 6-1 0,5-9 0 0</inkml:trace>
  <inkml:trace contextRef="#ctx0" brushRef="#br0" timeOffset="125218.916">18665 6611 850 0,'0'0'17'0,"0"0"6"0,0 0-23 15,0 0 0-15,0 0 0 0,-3 6 0 16,-1 0 107-16,4 5 17 0,-3-5 3 0,-1 3 1 0,4 3-103 16,-3 0-25-16,3-1 0 0,0 1 0 0,0 0 0 0,-4-3 0 0,4 3 0 0,4-1 0 15,-4 1 56-15,0 0 7 0,0 3 1 0,0-4 0 16,3 7-52-16,-3-3-12 0,0-4 0 0,4 1 0 16,-4 0 0-16,0 0 0 0,3-6 0 0,-3 5 0 15,0-11 0-15,0 0 0 0,0 0 0 0,0 0 0 16,0 0 12-16,0 3-1 0,0-3 0 0,0 0 0 15,0 0 7-15,0 0 2 0,0 0 0 0,0 0 0 16,0 0 10-16,0 0 2 0,0 0 1 0,0 0 0 16,4-3-33-16,-1-3 0 0,1 1 0 0,0-1 0 15,-4 6 0-15,3-12 0 0,1 6 0 0,-1 0 0 16,-3 0 0-16,4 0 0 0,-1 1-15 0,1-1 5 16,-4-3 10-16,3 9 12 0,1-6-2 0,-4 0-1 15,3 0-9-15,-3 0 0 0,0-5 0 0,4 5 0 16,-4 6 0-16,0 0 0 0,0 0 0 0,0 0 0 15,3-9 0-15,1 6 0 0,-1 0 0 0,-3-3 0 16,4 0 0-16,-1 0 0 0,1 0 0 0,-1 1 0 16,-3-4-49-16,0 9-12 0,8-6-3 0,-8 6 0 15,0 0 52-15,7-3 12 0,-7 3 0 0,0 0 0 16,0 0 0-16,0 0 0 0,0 0 0 0,0 0 0 16,7 6 0-16,-4 6 0 0,1-7 0 0,-1 7 0 15,1 3 0-15,-4 3 0 0,0-1 0 0,0-5 0 0,0 6 0 16,0-7 0-16,0 4 0 0,0-3 0 0,0 0 0 15,0-1 0-15,0-5 0 0,0 0 0 0,0-6 0 16,0 0 0-16,0 0 0 0,0 0 0 0,0 0 48 0,0 0 13 0,0 0 3 16,0 0 0-16,0 0-52 0,0-6-12 0,3 0 0 0,-3-5 0 15,4 5 0-15,-4-12 0 0,0 0 0 16,3-2 0-16,1 8 0 0,-1 0 0 16,1-2 8-16,-1-1-8 15,1 6 0-15,0 3 0 0,-1-6-9 0,1-2 9 0,-1 5-18 0,1 0 2 0,-1 3 1 0,1 0 0 16,-4 0 3-16,0 6 1 0,0 0 0 0,0 0 0 15,0 0 11-15,0 0-13 0,0 0 5 0,0 0 8 16,0 0-19-16,0 0 4 0,7 0 1 0,-7 0 0 16,0 0 6-16,7-5 8 0,-7 5-13 0,7 0 5 15,-7 0 8-15,7 5 0 0,0 1 0 0,-3 0-8 16,3-3 8-16,-4 6 0 0,4-3 0 0,-3 0 0 16,3 8 0-16,-4-8 0 0,-3-6 0 0,4 6-8 15,3 6 8-15,-4-6 0 0,4 9 0 0,-3-4 0 16,-1 1 0-16,1 6 0 0,0-7 0 0,-1 4 0 15,-3-3 0-15,4 6 8 0,-4-7-8 0,0-2 0 16,3 0 0-16,-3 0 8 0,0-9-8 0,4 6 0 16,-4-6 0-16,0 6 8 0,0-6-8 0,3 5 0 15,1-5 0-15,-4 0-8 0,7 6 0 0</inkml:trace>
  <inkml:trace contextRef="#ctx0" brushRef="#br0" timeOffset="125765.65">19022 6696 1094 0,'0'0'23'0,"0"0"5"0,0 0-28 0,0 0 0 0,0 6 0 0,0 3 0 16,0-9 49-16,0 6 5 0,0-6 1 0,0 0 0 16,3 12-37-16,1-7-7 0,-1 1-2 15,1 0 0-15,-1 0 30 0,-3-6 5 0,7 6 2 0,-3-6 0 16,3 3-23-16,-7-3-5 0,7-3-1 0,0 3 0 16,-7 0-17-16,7 3 0 0,0 3 0 0,-3 0 0 15,-4-6 0-15,7 0 0 0,3 0 0 0,-10 0 0 16,4-9 0-16,-4 9 0 0,7-6 0 0,-3 0 0 15,3 0 0-15,-7-6 0 0,3-5 0 0,-3 8 0 16,0-3 0-16,4 6 0 0,-8-5 0 0,4-1 0 16,-3 6-44-16,3 0-16 0,-4 6-4 0,-3-6 0 15,4 3 44-15,-5 3 9 0,5-6 2 0,3 6 0 16,0 0 9-16,0 0 12 0,0 0-2 0,0 0-1 16,0 0-22-16,-14 3-5 0,3 3-1 0,1 0 0 15,3 6 19-15,0 5 0 0,-1-2 0 0,5 3 0 16,-1 5 0-16,1-5 9 0,3 0-9 0,-4 2 8 15,8-8 4-15,-4 6 0 0,0-7 0 0,3 4 0 16,-3 3-12-16,4-7 0 0,-4 1 0 0,3 3 0 0,1-3 39 16,0-1 2-16,3-5 1 0,-4-6 0 0,4 6-18 15,-3-6-4-15,3-6-1 0,0 6 0 0,0 0-4 16,0 6-1-16,4 0 0 0,-4-6 0 16,3 3-14-16,1 0-15 0,-1-3 3 0,1-3 1 0,-1 0 11 0,1-9 0 15,0 1 0-15</inkml:trace>
  <inkml:trace contextRef="#ctx0" brushRef="#br0" timeOffset="126152.253">19399 6161 1078 0,'-14'18'22'0,"11"-6"6"16,-1-1-28-16,-3-2 0 0,4 9 0 0,-1-6 0 15,4 5 48-15,-4-8 4 0,4 3 1 0,0 0 0 16,0 5 0-16,0 1 0 0,0-9 0 0,4 14 0 16,0-5-19-16,-1 2-4 0,4 4-1 0,-3-1 0 15,3 1-15-15,0 2-3 0,-4-2-1 0,4 8 0 16,-3-8-18-16,3 8-4 0,-4-3-1 0,4 4 0 15,-3-4 25-15,0-5 4 0,-1 8 2 0,1-3 0 16,-1 4-29-16,-3-7-5 0,0 10-2 0,0-13 0 0,0 4 38 16,0-1 7-16,0-2 1 0,-3-1 1 15,3-8-20-15,0-4-9 0,0 1 8 0,-4 0-8 0,4 6 8 16,0-12-8-16,0 5 8 0,-3-5-8 0,3 3 0 0,0-9 0 0,0 0 0 0,0 0 0 31,0 0-24-31,0 0-3 0,0 0-1 0,0 0 0 0,0 0-38 16,-4-9-8-16,4 0-2 0</inkml:trace>
  <inkml:trace contextRef="#ctx0" brushRef="#br0" timeOffset="126435.334">19276 6643 850 0,'-11'12'17'0,"8"-6"6"0,-1-6-23 0,1-9 0 0,-4 0 0 0,3 3 0 16,0 3 107-16,4 3 17 0,0 0 3 0,0 0 1 16,0 0-52-16,0 0-9 0,0 0-3 0,0 0 0 15,0 0-51-15,0 0-13 0,0 0 0 0,0 0 0 16,0 0 32-16,0 0 4 0,0 0 1 0,0 0 0 16,11 0-8-16,0 0-1 0,-4 3-1 0,3 0 0 15,1-3-37-15,3 0-7 0,0 0-2 0,0 0 0 16,4 3 31-16,-4 0 5 0,4-3 2 0,-1 3 0 15,-3-3-19-15,4 0 0 0,0 0 0 0,-1-3 0 16,-3-3-150-16,4 0-34 0</inkml:trace>
  <inkml:trace contextRef="#ctx0" brushRef="#br0" timeOffset="126872.696">19660 6308 1094 0,'0'0'23'0,"0"0"5"0,0 0-28 0,0 0 0 0,0 0 0 0,0 0 0 15,0 0 28-15,0 0 1 0,0 0 0 0,0 0 0 16,-3 6-2-16,-1 0-1 0,1 0 0 0,-1 0 0 15,4 3-14-15,0 8-2 0,0-5-1 0,0 0 0 16,4 2 23-16,-4 4 4 0,3-6 0 0,-3 11 1 16,4-8-10-16,-1 14-3 0,1-11 0 0,-1 8 0 15,1-2-16-15,-1 2-8 0,1-2 0 0,3 2 8 16,-3-2 45-16,-1 5 9 0,1-8 2 0,-1 8 0 16,1-8-52-16,-4 8-12 0,3-5 0 0,1 5 0 15,-4-2 0-15,3-4 0 0,-3 4 0 0,0-10 0 16,0-2 8-16,-3 9 0 0,3-13-8 0,0 1 12 15,0 0-12-15,0-3 9 0,0-1-9 0,0 1 8 16,0 3-8-16,0 0 8 0,0 0-8 0,0-10 8 16,0-2-18-16,0 0-4 0,0 0-1 0,0 0 0 15,0 0-17-15,0 0-3 0,0 6-1 0,-4-3 0 16,4-3-44-16,0 0-10 0,0 0-2 0,0 0 0 16,0-9-80-16,0 1-16 0</inkml:trace>
  <inkml:trace contextRef="#ctx0" brushRef="#br0" timeOffset="127158.886">19593 6634 850 0,'-10'3'17'0,"10"-3"6"0,-7 6-23 0,3-3 0 0,4-3 0 0,-7 6 0 16,0 3 119-16,7-9 19 0,-4 0 4 0,4 0 1 15,-3 6-75-15,-1 0-16 0,4-6-2 0,0 0-1 16,0 0-39-16,0 0-10 0,0 0 0 0,0 0 0 16,0 0 53-16,0 0 9 0,0 0 2 0,7 6 0 15,1-1-52-15,-1-5-12 0,3 0 0 0,-3 0 0 16,4 0 0-16,-1 0 0 0,1-5 0 0,3 5 0 16,-3 0 0-16,3 0 0 0,0 0 0 0,-4 0 0 15,5 5 0-15,-1-5 0 0,-4 0 0 0,4 0 0 16,0 6-48-16,1-6-13 0,-1 0-3 0</inkml:trace>
  <inkml:trace contextRef="#ctx0" brushRef="#br0" timeOffset="127669.671">19911 6814 1094 0,'0'9'46'15,"-4"-1"-37"-15,4 1 44 0,0-3 9 0,0 6 2 0,0 0 0 16,0-6 0-16,0 5 0 0,0 1 0 0,4-3 0 16,-4 3 0-16,0-1 0 0,3-11 0 0,-3 12 0 15,4-6-52-15,-4 0-12 0,3 6 0 0,-3 2 0 16,4-8 0-16,-1 6 0 0,-3 3 0 0,4-6 0 15,-4-1 0-15,0-2 0 0,0-6 0 0,0 0 0 16,0 0 0-16,0 0 0 0,0 6 0 0,0-6 0 16,0 0 54-16,0 0 8 0,0 0 2 0,0 0 0 15,0 0-52-15,0 0-12 0,0-6 0 0,0-6 0 16,0 4 0-16,0 2 0 0,0-12 0 0,0 6 0 16,0-2 0-16,-4-4 0 0,4 6 0 0,-3-5 0 15,3-1 0-15,-4 6 0 0,4-2 0 0,-3 2 0 16,-1 0 0-16,4 3 0 0,-3 0 0 0,3 1 0 15,-4-4 0-15,1 6 0 0,3-6 0 0,0 6 0 16,0-5 0-16,-4 5 0 0,4-3 0 0,4 3 0 16,-4 0 0-16,0 0 0 0,0 0 0 0,0 0 0 15,0 6 0-15,0 0 0 0,0 0 0 0,3 0 0 16,1-5 0-16,-1 5 0 0,1-12 0 0,3 9 0 0,0 0 0 16,0 3 0-16,0 0 0 0,4 0 0 0,-4 0 0 0,3 0 0 15,-3-3 0-15,4 3 0 16,-1 3-62-16,5-3-15 0,-5 0-3 0,4 0-1 15,0 0-19-15,1 0-3 0,-1-3-1 0</inkml:trace>
  <inkml:trace contextRef="#ctx0" brushRef="#br0" timeOffset="128235.779">20214 6796 1314 0,'0'0'37'0,"-7"0"8"15,4 0-36-15,3 0-9 0,-7 0 0 0,7 0 0 16,0 0 53-16,-8 0 9 0,5 12 2 0,3-12 0 16,0 0 0-16,0 0 0 0,0 0 0 0,0 0 0 15,0 0-34-15,0 0-6 0,0 0-2 0,-4 6 0 16,4 0-35-16,0 3-7 0,4-4-2 0,-1 4 0 15,1-6 22-15,3 3 0 0,-3-6 0 0,3 0 0 16,0 6 0-16,0-6 0 0,3 0 0 0,-3 6 0 16,4-6 25-16,0 0 10 0,-4-6 1 0,3 6 1 15,1 0-25-15,-1 0-4 0,-3 0-8 0,4-6 11 16,-4 6-11-16,0 0 10 0,4 0-10 0,-4 0 10 16,-4-6-10-16,4 0 0 0,-3 0 0 0,-1-2-11 15,-3 2 1-15,0 0 0 0,0 0 0 0,0 0 0 16,0-6-7-16,-3 3-2 0,-4-5 0 0,3 5 0 15,-3-3-1-15,0 6 0 0,-3-5 0 0,3 2 0 0,-4 0 20 0,0 0 0 0,1 3 8 16,-1 0-8-16,1 0 0 0,-1 1 0 0,4-1 0 16,-4 12 0-16,4-6 0 0,0 5 0 0,0 1 0 0,0 0 0 31,4 0-45-31,-1 6-15 0,1 3-4 0,-1 2 0 0,1-5 52 0,-1 6 12 0,0-4 0 0,4 4 0 16,0 0 0-16,4-1 0 0,0 4 0 0,-1-4 0 15,1 1 0-15,3 3 0 0,-4-4 0 0,4-2 0 16,4 9 0-16,-4-7 0 0,3 1 0 0,5-6 0 15,-1 2 0-15,-4-2 0 0,1 0 0 16,3 0 0-16,-3-7 0 0,3 7 0 0,0 3 0 0,-4-9 0 16,1 0 18-16,3-6 6 0,-3 0 2 0,-1 0 0 15,1 6-26-15,3-6-16 0,-4 5 3 0,1 1 0 16,0 0-55-16,-1-6-12 0,-3 0-1 0</inkml:trace>
  <inkml:trace contextRef="#ctx0" brushRef="#br0" timeOffset="-159230.135">25252 6555 466 0,'0'0'9'0,"0"0"4"0,0 0-13 0,0 0 0 0,0 0 0 16,-4-6 0-1,4 6 50-15,0 0 7 0,0 0 2 0,-3-6 0 0,3 6 37 0,0 0 8 0,0-11 2 0,0 11 0 16,0 0-63-16,0 0-13 0,0-6-2 0,0 6-1 16,0 0 13-16,0 0 4 0,0 0 0 0,0 0 0 15,0 0-44-15,0 0 0 0,0 0-8 0,0 0 8 16,0 0 32-16,0 0 15 0,0 0 2 0,0 0 1 16,0 0-29-16,0 0-5 0,0 0-2 0,0 0 0 15,0 0 22 1,-7-3 5-16,7 3 1 0,0 0 0 0,-7 0-27 0,-4 3-6 0,4-3-1 15,0 3 0-15,0 0 5 0,0 2 1 0,0 1 0 0,-4-6 0 16,4 6-14-16,0-6-15 0,-3 6 3 0,-1 0 1 16,0 0 11-16,1 0 0 0,3 0 0 0,-4 2-8 15,4 4 8-15,-4-6 0 0,4 0 0 0,-3 6 0 16,3-1 0-16,3-8 0 0,-3 6-9 0,4-3 9 16,-4 3 0-16,3-3 0 0,1 0 0 0,-1 0 0 15,1-1 0-15,3-5 0 0,0 6-9 0,0-6 9 16,-4 6 0-16,4-6 0 0,-4 6-8 0,4-6 8 15,0 9 0-15,-3-3 0 0,3-6-8 0,0 12 8 16,0-12 14-16,0 0 6 0,0 5 2 0,0-5 0 16,0 6-22-16,0-6 0 0,3 6 0 0,-3-6 0 15,0 0 0-15,0 0 0 0,0 0 0 0,4 6 0 16,-4-6 0-16,4 6 0 0,-4-6 0 0,0 0 0 16,7 6 0-16,-7-6 0 0,7 3 0 0,-7-3 0 15,3 6 0-15,4 0 0 0,-7-6 0 0,7 2 0 16,-7-2 0-16,7 0 0 0,0 3 0 0,0 3 0 15,-7-6 0-15,4 0 0 0,3 0 0 0,0 6 0 16,0-6 0-16,0 6 0 0,4-6 0 0,-4 6 0 16,0-6 0-16,0 6 0 0,0-6 0 0,4 0 0 0,-4 0 0 0,3 9 0 15,-3-9 0-15,0 3 0 0,4 2 0 16,-4-2 0-16,0-3 0 0,0 3 0 0,0 0 0 0,-3 0 0 0,3-3 0 0,-4 3 0 16,1 3 0-16,-4-6-10 0,7 0 1 0,-7 0 0 15,3 6 9-15,-3-6 11 0,7 0-3 0,-3 0 0 16,-4 0 0-16,0 0 0 15,3 6 0-15,-3-6 0 0,4 6-8 0,-4-6 0 0,4 6 0 16,-4-6 0-16,3 5 8 16,1-5 0-16,-4 6 0 0,3 0 0 0,-3 0-8 15,4-3 0-15,-4-3 0 0,0 12 0 0,0-6 0 0,-4 0 0 0,4-1 0 16,-3 1-11-16,3-6 11 0,-4 6 0 0,1 0 0 16,-5 0 0-16,5 0 0 0,-4 0 8 0,7-6-8 0,-7 9 0 15,3-9 0-15,-3 5 9 0,0 1-9 0,0 0 0 16,0-6 0-16,0 6-22 0,0-6 3 0,0 0 1 15,0 6 40-15,0-6 8 0,0 6 2 0,-4-6 0 16,4 0-23-16,0 0-9 0,-4 0 8 0,4 0-8 16,-3 0 0-16,3-6 0 0,0 6 0 0,-4-6 0 15,4 6-14-15,0 0-2 0,0 0 0 0,0 0 0 16,0-6-4-16,0 6 0 0,0 0-1 0,0 0 0 16,3 0-10-16,1 0-1 0,3 0-1 15,-7 0 0-15,7 0-29 0,0 0-6 0,-4 6 0 0</inkml:trace>
  <inkml:trace contextRef="#ctx0" brushRef="#br0" timeOffset="-158417.54">25506 6767 1094 0,'-4'9'23'0,"4"-9"5"0,0 0-28 0,0 0 0 0,0 0 0 0,-3-3 0 16,3 3 56-16,0 0 7 0,-7-6 1 0,0 3 0 15,7 3 0-15,-4 0 0 0,-3-3 0 0,7 3 0 16,-3-3-52-16,3 3-12 0,-7 0 0 0,7 0 0 16,-8 0 54-16,8 0 8 0,0 0 2 0,-7 0 0 15,7 0-52-15,0 0-12 0,-7 0 0 0,7 0 0 16,0 0 0-16,-3 0 0 0,-4 3 0 0,7-3 0 15,-4 6 0-15,1 3 0 0,-1-4 0 0,1 4 0 16,-1-3 0-16,1 0-12 0,3 0 3 0,-4 0 0 16,4 6 9-16,-3-7 0 0,3 4 8 0,-4 3-8 15,4-6 8-15,0-6-8 0,-4 6 10 0,1 0-10 0,3-6 0 16,-4 6 0-16,4-6 0 0,0 5 0 0,0-5 0 0,0 0 0 16,0 0 0-16,0 6 0 0,0-6 0 0,0 6 0 15,0-6 0-15,0 9 0 0,0-9 0 0,0 6 0 0,0-6 0 0,4 6 0 16,-4-6 0-16,0 6 0 0,0-6 0 15,3 6 0-15,1-1 0 0,3-5 0 16,-3 6 0-16,3-6 0 0,0 0 0 16,0 0 0-16,3 6 0 0,1-6 0 0,0 0 0 15,-1 0 0-15,1 0 0 0,3 0 0 0,-4 0 0 0,1-6 0 0,3 6 0 0,-3 0 0 16,-1-6 24-16,1 6-2 0,-1 0 0 0,-3-5 0 16,0-1-12-16,1 6-2 0,-1-12-8 0,0 9 12 15,-4-3-4-15,1 3 0 0,-1-3-8 0,1 3 12 16,-4-3-12-16,0 1 11 0,3-1-11 0,-3-6 10 15,0 6-10-15,-3-6-16 0,3 3 4 0,-4-2 1 16,1-1-2-16,-4 0-1 0,3-3 0 0,-3 7 0 16,0-7 3-16,0 3 1 0,0 0 0 0,-4 7 0 15,4-10-2-15,0 6-1 0,0 0 0 0,0 3 0 16,0 0 3-16,0 1 1 0,0-1 0 0,7 6 0 16,0 0-3-16,-4 0-1 0,4 0 0 0,-7 6 0 15,4-1-18-15,-1 1-3 0,-3 0-1 0,4 3 0 16,3 0 35-16,-4 6 0 0,1-4 0 0,3 1 0 15,-4 0 0-15,4 3 0 0,0-4 0 0,-3 1 0 16,3 0-58-16,0 0-5 0,0-4-1 0,0 1 0 16,3 0-51-16,-3-9-10 0</inkml:trace>
  <inkml:trace contextRef="#ctx0" brushRef="#br0" timeOffset="-157816.57">25770 6696 642 0,'0'0'13'0,"0"0"3"0,0 0-16 0,0 0 0 0,0 0 0 0,0 0 0 15,0 0 60-15,0 0 8 0,0 0 1 0,0 0 1 16,0 0-24-16,0 0-5 0,0 0-1 0,0 0 0 16,0 0-21-16,0 0-5 0,0 0-1 0,-3 6 0 15,3-6 15-15,-4 9 2 0,4-3 1 0,-3 6 0 16,3-7 5-16,0 1 2 0,0 0 0 0,-4 6 0 15,4-6-1-15,0 6 0 0,0-4 0 0,0 4 0 16,0-6-2-16,0 6-1 0,0-3 0 0,0-1 0 16,0 1-5-16,0 3-1 0,0-6 0 0,0 0 0 15,0 0-15-15,4 5-3 0,-4-5-1 0,3-3 0 16,1 6-9-16,-1-3 0 0,1 3 0 0,-1 3 0 0,1-7 0 0,0 1 0 16,-1 0 0-16,1 0 8 0,-1-6-8 0,1 6 8 15,-4-6-8-15,3 6 8 0,-3-6-8 0,0 0 10 16,7 3-10-16,-7-3 10 0,0 0-10 0,4 3 0 0,-4-3 0 0,7-3 0 15,-4 0 40-15,1-3 7 0,3 0 1 16,-4 0 0-16,1 0-17 0,3-5-3 16,-3 5-1-16,3-9 0 15,-4 3-19-15,1 6-8 0,-1-5 8 0,1-7-8 0,-1 6 0 0,1 0 0 0,-1 4 0 0,1-4 0 16,-1 0 0-16,-3 0-19 0,4 1 3 0,-4-4 1 16,0 9 15-16,3-6 0 0,1 6 0 0,-4-5 0 15,3-1 0-15,-3 3-12 0,0-3 12 0,0 6-12 16,0-5-10-16,0-1-2 0,4 6 0 0,-4-3 0 15,0 3-8-15,0 0-1 0,0 0-1 16</inkml:trace>
  <inkml:trace contextRef="#ctx0" brushRef="#br0" timeOffset="-157127.4">26056 6776 874 0,'-7'14'18'0,"7"-14"4"0,0 6-22 16,-3 0 0-16,3 6 0 0,-4-6 0 0,4 0 51 0,0-1 5 0,-3-2 2 0,3 3 0 15,0 0 5-15,0 0 1 0,0 0 0 0,0 6 0 16,0-12-5-16,0 6-1 0,3-1 0 0,-3-5 0 16,0 6-42-16,0-3-8 0,0-3-8 0,4 9 12 15,-4-3 24-15,3 3 4 0,1-3 2 0,-1 0 0 16,1-1-25-16,-1 1-5 0,1 0 0 0,-1 0-1 15,-3-3-11-15,4 0 12 0,-4-3-12 0,3 9 12 16,-3-9-12-16,0 0 0 0,0 0 9 0,0 0-9 16,0 0 9-16,0 0-9 0,4 3 12 0,-4-3-12 15,0 0 0-15,0 0-14 0,0 0 1 0,0 0 0 16,0 0 13-16,0 0-9 0,0 0 9 0,0 0-8 16,0 0 8-16,0 0 0 0,0 0 0 0,0 0 0 15,0 0 13-15,0 0-1 0,0 0-1 0,0 0 0 16,-4-6-11-16,4 6 0 0,-7-9 0 0,4 6 0 15,-1-3 14-15,1 0 1 0,-1 0 0 0,1 1 0 16,3-1-7-16,-4-6 0 0,1 3-8 0,3 3 12 16,0 0-12-16,-4-5 0 0,4 5 0 0,0-12 0 15,0 9 0-15,4-3 0 0,-4 1 0 0,0-1 0 16,3 0 0-16,1 0-10 0,-4 1 10 0,3-1-8 0,1 3 8 16,-4 3 0-16,3-6-9 0,1 7 9 0,-1-10 0 15,-3 6-11-15,0 0 11 0,4-3-8 0,-4 1-1 16,0-1 0-16,3 3 0 0,-3 0 0 0,0 0 0 15,0-2 0-15,0 5 0 0,4-6 0 0,-4 6-3 0,0-3-1 16,3 6 0-16,1-5 0 0,-1 5-7 0,1 0-2 16,-1 3 0-16,5 0 0 15,-1 0-8-15,0 3-2 0,0 0 0 0,3 5 0 0,1-2-4 16,3 6 0-16,-3-6-1 0,-1 6 0 16,4-1-21-16,-3 1-4 0,3-3-1 0</inkml:trace>
  <inkml:trace contextRef="#ctx0" brushRef="#br0" timeOffset="-156748.954">26360 6690 1094 0,'0'0'46'16,"0"0"-37"-16,-4 9 44 0,4-3 9 0,-4 0 2 0,1 3 0 15,-1 5 0-15,4-2 0 16,-3-6 0-16,-1 6 0 15,1 3 0-15,3-4 0 0,-4 1 0 0,4 6 0 16,-3-7-52-16,3 1-12 0,0 3 0 0,0-3 0 0,0-6 20 0,0 5 2 0,0-8 0 0,0 6 0 16,0-6-35-16,0-3-7 0,3 6-2 0,-3-6 0 15,0 0 22-15,4 6 16 0,-1 0-2 0,-3-6-1 32,7 0-72-32,0 0-14 0,-3 0-3 0</inkml:trace>
  <inkml:trace contextRef="#ctx0" brushRef="#br0" timeOffset="-156551.594">26317 6467 0 0,'0'0'0'0</inkml:trace>
  <inkml:trace contextRef="#ctx0" brushRef="#br0" timeOffset="-155868.911">26518 6714 1074 0,'-3'15'30'0,"-1"-10"8"0,1 1-30 0,-1 0-8 0,4 0 0 0,0 0 0 16,-3 0 52-16,3 3 10 0,0-3 2 0,0 5 0 15,0-5 0-15,0 0 0 0,3 0 0 0,-3 0 0 16,0 6-52-16,4-7-12 0,-4 4 0 0,3 3 0 15,-3-6 54-15,4 6 8 0,-1-6 2 0,-3-1 0 16,4 1-52-16,-4 0-12 0,3 0 0 0,1 3 0 16,-4 3 0-16,3-6-15 0,-3-1 3 0,4 7 1 15,-1-6 11-15,1 0 0 0,0 6 0 0,-4-3 0 16,3-4 0-16,1 1 8 0,-4 6-8 0,3-12 0 16,-3 0 0-16,0 0 8 0,0 12-8 0,0-12 0 15,0 0 8-15,0 0-8 0,0 0 10 0,0 0-10 16,0 0 26-16,4-12-1 0,-4 6 0 0,0 0 0 0,0-5-14 15,0 2-3-15,0-3-8 0,0 6 12 0,0-6-12 0,-4 6 0 16,4-5 0-16,-3 5 0 0,3-6 0 16,-4 3-13-16,4 3 2 0,-3-5 1 0,3 5-12 0,-4-6-2 0,4-3-1 0,-4 6 0 15,4 4 4-15,-3-4 1 0,3 3 0 16,0-6 0 0,-4 6-17-16,4 0-3 0,-3-5-1 0,-1-1 0 0,1 6 84 0,3-3 17 15,0 3 3-15,-4 0 1 16,4-5-103-16,0-1-20 0,4 6-4 0,-4-3-1 0,3 3 52 0,1-6 12 15,-4 1 0-15,3-1 0 0,1 3 0 0,-1-3 0 16,1 6 0-16,0-5 0 0,3-1 0 0,-4 6 0 0,4 0 0 16,0 0 0-16,-3 3 0 0,3 0 0 15,0 1 0-15,0-4 0 0,0 6 0 0,0 6 15 0,0-6-3 0,0 2-1 16,4 1-35-16,-1 6-8 16,4-9 0-16,1 6-1 0,-1 0-43 0,3 0-8 0,1 0-1 0</inkml:trace>
  <inkml:trace contextRef="#ctx0" brushRef="#br0" timeOffset="-155304.305">26829 6814 851 0,'0'0'36'0,"0"0"-36"16,0 0 109-16,0 0 15 0,0 0 4 0,0 0 0 16,0 12-52-16,3-7-9 0,1-2-3 0,-1 3 0 15,4-3-28-15,0 6-7 0,0-3-1 0,4 0 0 16,0 0 7-16,-1 0 1 0,4-6 0 0,-3 5 0 15,0 1-36-15,3-6 0 0,-4 6 0 0,4-3 0 16,0-3 0-16,-3 0 0 0,0 0 0 0,-1-3 0 16,1 3 0-16,-1-6 0 0,-3 6 0 0,0-6 0 15,1 1 0-15,-5-7 0 0,1 0 0 0,-1 0 0 16,-3 3-44-16,0 1-16 0,0-1-4 0,-3-3 0 16,-1 0-51-16,1 6-10 0,-5-2-3 0,1-4 0 15,0 6 103-15,-3 0 25 0,-1 0 0 0,1 0 0 16,-1 0 0-16,0 6 0 0,-3-5 0 0,4 5 0 15,-1 0 0-15,1 5 0 0,-1-5 0 0,0 6 0 16,4 0 46-16,-3 0 14 0,3 3 4 0,0 6 0 16,3-1-52-16,-3-2-12 0,4 0 0 0,-1 3 0 15,4-4 54-15,-4 1 8 0,8 6 2 0,-4-7 0 16,4 1-37-16,3-3-7 0,0 9-2 0,0-7 0 16,3 1 22-16,4-3 5 0,1 6 1 0,-1-1 0 15,3-2-37-15,1 6-9 0,3-6 0 0,-3 2 0 16,6-2 0-16,-2 0 0 0,-1 0 0 0,0-4 0 15,0 4 0-15,0 0 0 0,4 0 0 0,-4-6 0 16,0-1-152-16,-3 4-32 0,3 3-6 0</inkml:trace>
  <inkml:trace contextRef="#ctx0" brushRef="#br0" timeOffset="-142295.36">29711 8772 562 0,'0'0'12'0,"0"0"2"0,0 0-14 0,0 0 0 0,0 0 0 0,-7 6 0 15,0-6 43-15,7 0 5 0,0 0 2 0,0 0 0 16,-7 0-4-16,0 0-1 0,7 0 0 0,-7-6 0 15,7 6 11-15,0 0 3 0,-7-3 0 0,7 3 0 16,-7 0-8-16,7 0-2 0,-8-3 0 0,8 3 0 16,0 0-9-16,0 0-3 0,0 0 0 0,0 0 0 15,0 0-9-15,0 0-3 0,0 0 0 0,0 0 0 0,0 0-12 16,0 0-2-16,0 0-1 0,0 0 0 16,0 0 5-16,-3 12 1 0,-1-6 0 0,1 5 0 0,-1 1-16 0,4-3 8 15,0 3-8-15,0 5 0 16,0-5 15-16,0 0-3 0,0 8-1 0,0-2 0 0,0 0-11 15,0 2 0-15,0 4 0 0,-3-7 8 16,3 4 1-16,-4 2 0 0,1-5 0 0,3 0 0 16,-4 8 2-16,1-8 0 0,3 5 0 0,-4-2 0 15,4 2 4-15,-3-5 1 0,-1 3 0 0,1-4 0 16,-1-2 0-16,4 3 0 0,-3-1 0 0,-1-5 0 16,4-6-5-16,-3 9-1 0,3-4 0 0,-4 1 0 0,4-6-10 0,0 0 8 15,0 6-8-15,0-12 8 16,0 0-8-16,0 0 8 0,0 0-8 0,0 0 8 0,0 6-8 0,0-6 0 15,0 0 0-15,0 0 0 16,0 0-34-16,0 0-9 0,0 0-1 0,0 0-1 16,7 0-138-16,0-6-27 0</inkml:trace>
  <inkml:trace contextRef="#ctx0" brushRef="#br0" timeOffset="-141925.671">29887 9195 881 0,'0'0'18'0,"0"0"5"16,0 0-23-16,-3 6 0 0,-1 3 0 0,4 3 0 0,-3-1 69 0,3 1 10 15,0-3 1-15,0 3 1 16,0-1-12-16,0 1-2 0,0 0-1 0,0 0 0 0,0-1-22 0,3 4-5 16,-3-3-1-16,0 0 0 15,0-4-10-15,0 1-3 0,0-3 0 0,0-6 0 0,4 9-11 0,-4-9-2 16,0 12-1-16,0-12 0 0,3 6-11 15,-3-6 10-15,4 6-10 0,-4-6 10 0,0 0-10 0,0 0-9 0,3 5 9 16,-3-5-13 0,4 0-49-16,-4 0-10 0,7 0-1 0</inkml:trace>
  <inkml:trace contextRef="#ctx0" brushRef="#br0" timeOffset="-141735.238">29908 9116 1044 0,'0'0'23'0,"0"0"5"0,-7-6 0 0,0 6 1 0,7 0-29 0,0 0 0 0,0 0 0 0</inkml:trace>
  <inkml:trace contextRef="#ctx0" brushRef="#br0" timeOffset="-141111.326">30113 9277 857 0,'0'0'17'0,"0"0"7"0,0 0-24 15,0 0 0-15,0 0 0 0,-3 6 0 0,3-6 92 0,0 6 13 0,0-6 3 0,-4 6 1 16,4 6-32-16,-3-6-6 0,3-6-2 0,0 8 0 15,0-2-26-15,3 6-6 0,-3-6-1 16,0 6 0-16,4 0-11 0,-4-7-2 0,0 4-1 16,3 0 0-16,-3 6-5 0,4-3-1 0,-1-1 0 0,1 4 0 15,-4 3 4-15,0-7 1 0,3 1 0 0,-3-6 0 16,4 6-3-16,-4-3-1 0,3 2 0 0,-3-5 0 16,0 0 2-16,0-6 0 0,0 6 0 0,0-6 0 15,0 0 6-15,0 0 2 0,0 0 0 0,0 0 0 16,0 0 1-16,0 0 1 0,0 0 0 0,0 0 0 15,0 0 6-15,0-6 1 0,-3-6 0 16,-1 4 0-16,4-4-36 0,0 0 0 0,-3 0 0 0,-1 0 0 16,1 1 0-16,-1-4-19 0,1 3 4 0,-1 1 1 0,1-1-1 0,-1-3 0 15,4 3 0-15,-4 1 0 16,1 5 3-16,3-6 1 0,-4 0 0 0,4 6 0 0,0 6 0 0,0-6 0 16,0 3 0-16,0-2 0 15,0-1 3-15,0 0 0 0,0 0 0 0,0 0 0 16,0 6 8-16,4-6-8 0,-4 6 8 0,3-6-8 15,1 6 8-15,-4 0-12 0,4-6 12 0,-1 6-12 0,4-5 12 0,0 5-10 16,0 0 10-16,4 0-10 16,-4 0 10-16,3 5-10 0,5-5 10 0,-5 6-10 0,1-6-10 0,-1 6-3 15,1 0 0-15,-1-6 0 16,5 6-35-16,-5-6-7 0,4 6-2 0,-3-3 0 16,-1 0-12-16,1 3-2 0,0-4-1 0,3 1 0 15,-7 0-87-15,3-3-18 0</inkml:trace>
  <inkml:trace contextRef="#ctx0" brushRef="#br0" timeOffset="-140429.702">30406 9371 1206 0,'0'0'26'0,"0"0"6"0,0 0 0 16,0 0 3-16,0 0-35 0,0 0 0 0,0 0 0 0,0 0 0 16,0 0 76-16,0 0 8 0,0 0 1 0,0 0 1 15,0 0-27-15,0 0-6 0,0 0-1 0,0 0 0 16,0 6-24-16,3 0-4 0,-3 0-2 0,4 0 0 15,-1 6-6-15,1-6-2 0,3-6 0 0,-3 6 0 16,3-6-3-16,-4 5-1 0,4-5 0 0,0 0 0 0,0 6-1 0,0-6 0 16,-7 0 0-16,7 0 0 0,1 0-1 0,-1-6 0 0,-4 6 0 15,4-5 0-15,0 5 1 0,-3 0 0 16,3-6 0-16,-4 0 0 16,1 0-9-16,-1 0 0 0,1 3 9 0,-1 0-9 15,1 0 0-15,-4 3 0 0,4-6-10 0,-4 3 10 16,0 3-22-16,3-6 2 0,-3 6 1 0,0 0 0 15,0-2-7-15,0 2-2 0,0 0 0 0,0-6 0 16,0 6-5-16,-3-6-2 0,3 0 0 0,-8 0 0 16,5 0 3-16,-1 6 1 0,1-12 0 0,-1 9 0 0,1-2 12 0,-4 2 3 0,0 0 0 15,0 0 0-15,-4-6 16 0,4 9 0 0,-4-6 0 0,1 6 0 16,-1-6 0-16,1 12 0 0,3-6 0 0,-4 6 0 16,0-6 0-16,4 12 0 0,0-6 0 0,0 2 0 15,0 4 9-15,0-6-1 0,4 12 0 0,-4-10 0 16,3 4 4-16,-3 0 1 0,3 6 0 0,4-7 0 15,-3 4 5-15,3 3 1 0,0-1 0 16,0-5 0-16,0 3-4 0,3-3-1 0,-3-1 0 0,4 1 0 16,0 0-2-16,-1-3-1 0,4-1 0 0,0 4 0 0,0 3-3 15,4-3-8-15,-4-1 12 0,0 1-4 16,0 3 0-16,4-3 0 0,-1-1 0 0,1-5 0 0,-1 3 0 16,1 3 0-16,-1-3 0 0,5 0 0 15,-5 2-8-15,4-5 12 0,-3 0-12 0,7 0 12 16,-4 0-12-16,0-3 10 0,0 0-10 0,0 0 10 15,4-3-10-15,-4 0 0 0,0 3 0 0,3-3-11 16,-2 0-56-16,-1 0-11 0,0 3-2 0</inkml:trace>
  <inkml:trace contextRef="#ctx0" brushRef="#br0" timeOffset="-138406.425">29446 10171 535 0,'0'0'23'0,"0"0"-23"16,-7-6 30-16,4 0 2 0,-1 0 0 0,1 1 0 15,3 5 8-15,-7-9 1 0,3 3 1 0,1 3 0 16,-4-3-2-16,7 6-1 0,0 0 0 0,0 0 0 16,0 0-11-16,0 0-3 0,0 0 0 0,0 0 0 15,0 0-5-15,0 0 0 0,0 0-1 0,0 0 0 16,-8 6-3-16,5 3-1 0,-1 0 0 0,1 2 0 16,-1-5 13-16,4 6 4 0,0-3 0 0,-3 3 0 15,3 5 4-15,0 1 2 0,3-1 0 0,-3-2 0 16,0 9-6-16,0-7-2 0,0 4 0 0,4 2 0 0,-4-2-4 0,0 3-1 15,0-1 0-15,-4-2 0 16,4 2-6-16,0-5-2 0,4 8 0 0,-4-2 0 16,0-1-5-16,-4 4 0 0,4-4-1 0,0 1 0 15,-3-4 1-15,3-2 0 0,-4 3 0 0,1-4 0 0,-1 1 4 0,4-3 0 16,-3-4 1-16,-1 1 0 16,4 0-4-16,-3 0-1 0,3-7 0 0,0-5 0 0,-4 6-2 15,4-6-1-15,0 0 0 0,0 6 0 0,0 0-9 0,0-6 10 16,0 0-10-16,-3 9 10 0,3-9-10 0,0 9 0 15,0-9 0-15,0 0 8 0,0 0-8 0,0 0 0 16,0 0 0-16,0 9 0 0,3-4-11 0,-3-5-7 16,0 0-2-16,0 0 0 15,0 0-48-15,0 0-11 0,7 0-1 0</inkml:trace>
  <inkml:trace contextRef="#ctx0" brushRef="#br0" timeOffset="-137801.959">29729 10647 618 0,'0'0'12'0,"0"0"5"0,0 0-17 16,-4 0 0-16,4 0 0 0,0 0 0 0,0 0 61 0,-7-8 9 0,7 8 2 0,0 0 0 15,0 0 0-15,0 0 0 0,0 0 0 0,0 0 0 16,0 0-32-16,-4 2-7 0,4-2-1 0,-7 6 0 16,7-6 4-16,-3 6 0 0,-4 0 0 0,7-6 0 15,-4 6-3-15,4-6 0 0,-3 12 0 0,3-6 0 16,0-6-9-16,0 0-3 0,0 0 0 0,-4 8 0 15,4-8-9-15,0 6-3 0,-3 6 0 0,3-6 0 16,0-6 5-16,-4 6 1 0,4-6 0 0,0 12 0 16,0-12-15-16,0 5 9 0,0 1-9 0,0 3 8 15,0-9-8-15,0 6 10 0,0 6-10 0,0-6 10 16,0 5-10-16,0-5 8 0,-3 3-8 0,3 3 8 16,-4 0-8-16,4-1 0 0,0 1 0 0,0-6 0 15,0 6 8-15,0-3-8 0,4-1 8 0,-4 1-8 16,0-9 0-16,0 0 8 0,0 0-8 0,0 0 0 15,0 0-11-15,0 0-7 0,0 0-2 0,0 0 0 16,0 0-84-16,0-9-18 0,0 1-3 16</inkml:trace>
  <inkml:trace contextRef="#ctx0" brushRef="#br0" timeOffset="-136860.763">29940 10721 964 0,'0'0'20'0,"0"0"5"0,0 0-25 0,0 0 0 16,0 0 0-16,0 0 0 0,0 0 107 0,0 0 16 15,0 0 3-15,0 0 1 0,0 0-37 0,0 0-7 16,0 0-2-16,0 0 0 0,0 0-36 0,0 0-7 0,0 0-2 0,0 0 0 16,-3 6-20-16,3-6-4 0,0 0 0 0,0 9-1 15,0-1-11-15,0-2 10 0,0 3-10 0,0 3 10 16,0-6-10-16,3 5 10 0,-3-5-10 0,4 0 10 16,-4 3-10-16,0 0 0 0,0-9 0 0,3 9 8 15,-3-9-8-15,0 0 0 16,0 0 0-16,0 0 8 0,0 0 0 0,0 0-8 0,0 0 12 0,0 0-4 15,0 0-8-15,0 0 12 0,0 0-12 0,0 0 12 16,0 0-12-16,0 0 8 0,0 0-8 0,0 0 8 16,0 0-8-16,0 0 0 0,0 0 0 0,0 0 8 15,0 6-8-15,0-6 0 0,0 0 0 0,0 0 0 16,0 0 0-16,0 0 0 0,0 0 0 0,0 0 0 16,0 0 0-16,0 0 0 0,0 0 0 0,0 0 0 15,0 0 15-15,0 0-3 0,0 0 0 0,0 0 0 16,0-9 0-16,-3 3 0 0,3-6 0 0,0 3 0 15,0 0-4-15,-4-2-8 0,1-4 11 0,3 6-11 0,0 0 0 0,0-2 0 16,-4 5 0-16,4-6 0 16,-3 0 8-16,3 3-8 0,0 1 0 0,0 2 0 15,0 0 0-15,0-3 0 0,0 3 0 0,0 6 0 16,0-6 0-16,0 6 0 0,0 0 0 0,0 0-9 0,0 0 9 0,3-6-10 16,1 0 10-16,-4 6-10 15,3-2 10-15,-3 2 0 0,7 0-9 0,0 0 9 0,0 0-10 16,0 2 10-16,1-2-13 0,2 0 5 15,-3 6 8-15,0 0-10 0,4 0 10 0,-4 0-10 0,3-6-4 0,1 9-1 16,0-3 0-16,-4 0 0 16,0-3-13-16,3-1-4 0,-3-2 0 0,0 3 0 15,4 0-21-15,-4 0-5 0,4-3-1 0,-1 3 0 16,1 3-30-16,-1-6-7 0,1 6 0 0,3-6-1 16,-3 6 9-16,-1 0 3 0,4 0 0 0,-3-3 0 15,0-1-75-15,3-2-14 0</inkml:trace>
  <inkml:trace contextRef="#ctx0" brushRef="#br0" timeOffset="-136168.834">30177 10700 1196 0,'0'0'24'0,"0"0"8"16,0 0-32-16,0 0 0 0,0 0 0 0,0 0 0 0,0 0 84 0,0 0 12 16,0 0 1-16,0 0 1 15,0 0-43-15,0 0-9 0,0 0-2 0,0 0 0 0,0 0-18 0,3 9-4 16,-3-9-1-16,4 6 0 16,3 0-1-16,-4 0 0 0,4 0 0 0,0-3 0 15,0-1 0-15,0 4-1 0,1-3 0 0,-1 0 0 16,0 0-11-16,0 3-8 0,0-3 12 0,0 6-12 15,0-9 11-15,0 0-11 0,-4 0 10 0,5 0-10 16,-1 0 12-16,0 0-3 0,-4-9-1 0,4 9 0 16,-3-3 1-16,-1-3 0 0,1 3 0 0,-1 0 0 0,1-3-1 15,-1 3-8-15,4-2 12 0,-7 5-4 0,0 0-8 0,4-6 0 0,-1 0 9 16,-3 0-9-16,0 6 0 0,0-6 0 16,0 6 0-16,0 0 0 0,4-6 0 0,-4 6-8 0,0 0 0 15,0 0 0-15,-4-6-12 0,1 3-3 16,-1-2 0-16,4 5 0 0,-7-3 7 15,4-3 2-15,3 6 0 0,-7-3 0 0,0-3 14 0,0 0-11 0,0 0 11 16,0 6-10-16,0-6 10 0,7 6 0 0,-8-6 0 0,1 6-8 16,0-6 8-16,7 6 0 0,-7 0 0 15,7 0 0-15,0 0 0 0,-7 0 0 0,7 0-9 0,0 0 9 16,-7 0-12-16,7 0 3 0,-7 6 0 0,4 0 0 16,-4 0 9-16,3 0-8 0,0-6 8 0,1 12-8 15,-1-6 8-15,4 2 0 0,-3 1 0 0,-1 0 0 16,1-3 0-16,-1 6 0 0,-3-3 0 0,4-1 0 15,-1 1 0-15,4 0 0 0,-3 6 0 0,-1-4 0 16,4-2 9-16,0 0-9 0,-3 3 12 0,3 3-12 16,0-10 16-16,-4 7-4 0,4 0-1 0,0-3 0 0,4 0-11 15,-4-1 0-15,3 4 0 0,1 0 0 16,-1-6 0-16,4 3 8 0,0-3-8 0,0 2 8 16,4 1 1-16,0 3 0 0,-1-6 0 0,1 0 0 15,3-6 0-15,0 6 0 0,0-4 0 0,-3 1 0 16,3-3-1-16,0 0-8 0,0-3 12 0,0 3-4 15,4-2 0-15,-4-4-8 0,0 0 12 0,0 0-4 16,0 0-40-16,0 0-8 0,-3-3-1 0,-1 3-1 16,1 1-124-16,0 2-25 0,-4-3-5 0</inkml:trace>
  <inkml:trace contextRef="#ctx0" brushRef="#br0" timeOffset="-134919.247">29584 10894 615 0,'0'0'26'0,"0"0"-26"16,0 0 80-16,0 0 12 0,0 0 1 0,0 0 1 15,0 0-17-15,0 0-3 0,0 0-1 0,0 0 0 16,0 0-25-16,0 0-4 0,3 0-2 0,-3 0 0 16,8 0-24-16,-1 0-5 0,0 0-1 0,-4 0 0 15,4 0 1-15,0 0 0 0,0 0 0 0,-3 0 0 16,3 0-2-16,-4 0-1 0,1-6 0 0,-4 6 0 16,7 0-2-16,-7 0-8 0,7 0 12 0,-7 0-4 15,4 0 12-15,-4 0 1 0,7-3 1 0,-7 3 0 0,3 0-10 16,1-2-1-16,-1-1-1 0,-3 3 0 15,0 0 6-15,4-3 0 0,-4 3 1 0,7-3 0 16,-4 3-6-16,1-3-2 0,3 0 0 0,0 0 0 16,0 0-9-16,0 3 0 0,0 0 0 0,0 3-11 15,4-3 11-15,-4 3 0 0,3-3 0 0,1 0 0 16,0 0 0-16,-1 0 0 0,1 0 0 0,-4 0 0 0,3 0 0 0,1 3 8 16,3 0-8-16,-3-3 0 0,-1 3 0 0,1 0 8 15,3 0-8-15,-3-1 0 0,-1-2 8 0,1 3-8 0,-1-3 8 0,1 6-8 16,-4-6 0-16,0 0 0 15,4 0 0-15,-4-6 8 0,3 6 9 0,-3-3 3 0,0 3 0 0,4-2 0 16,-4 2-12-16,0-3-8 0,0 0 12 16,0 3-12-16,0-3 8 0,0 0-8 15,4 0 0-15,-4 3 0 0,3-3 0 16,-2 0 0-16,2-3 8 0,1 6-8 0,-1 0 0 0,1 0 0 0,-1 0 8 16,1 0-8-16,0 0 0 0,-1 0 0 0,1 0 0 0,-1 0 0 15,1 0 0-15,0 0 0 0,3 0 0 0,0 0 0 16,-4 0 0-16,4 0 0 0,-3 0 0 0,0 6 0 15,3-6 0-15,-4 3 0 0,4 0 0 0,-3-3 0 16,3 0 8-16,-3 0-8 0,-1 0 0 0,1 0 0 16,-1 0 10-16,5 3-10 0,-5-3 8 0,1 0-8 15,-1 0 0-15,1 0 0 0,-1 0 0 0,1 0 0 0,0 3 0 0,3-3 0 16,-4 0 8-16,4 0-8 16,-3 0 0-16,3 0 0 0,-3 0 0 0,-1 0 8 0,1 0-8 0,-1 0 10 15,1 0-10-15,0 0 10 16,-1 3-10-16,4-3 0 0,-3 0 0 0,-1 3 8 0,1-3-8 0,0 0 0 15,3-3 0-15,-4 3 0 16,4 0 0-16,-3-3 0 0,0 3 0 0,-1 0 8 0,4 0-8 0,-3 3 0 16,0-3 9-16,-1 0-9 15,1 0 0-15,-1 0 8 0,1 0-8 0,-1-3 0 0,-3 3 0 16,4 0 8-16,0 0-8 0,-1 0 0 0,-3 0 0 0,4 0-10 16,-4 0 1-16,0 0 0 15,0 0-8-15,0 0-2 0,0 0 0 0,0 0 0 16,0 3 7-16,-3-3 0 0,3 3 1 0,0 0 0 15,-4-1-34-15,4 1-7 0,1 3-2 0,-5-6 0 16,4 6 3-16,0-6 1 0,-3 6 0 0,3 0 0 16,0-6-30-16,-4 6-7 0,1-3-1 0</inkml:trace>
  <inkml:trace contextRef="#ctx0" brushRef="#br0" timeOffset="-133825.931">29281 11568 358 0,'0'0'10'0,"0"0"2"0,0 0-12 0,0 0 0 0,0 0 0 0,0 0 0 15,0 0 54-15,0 0 8 0,0 0 2 0,0 0 0 16,0 0-28-16,0 0-6 16,0 0-1-16,0 0 0 0,0 0 5 0,0 0 1 0,3-9 0 0,-3 3 0 15,0 6 23-15,4-6 5 0,-4 0 1 0,0 0 0 16,3 0-52-16,-3 0-12 0,0 1 0 0,4-1 0 16,-4 6 0-16,0-6 0 0,0 0 0 0,0 6 0 15,3-6 0-15,-3 0 0 0,4 0 0 0,-4 6 0 16,0 0 0-16,0-3 0 0,3-3 0 0,-3 6 0 15,0 0 0-15,0 0 0 0,0-5 0 0,0 5 0 16,0 0 0-16,0 0 0 0,0 0 0 0,0 0 0 0,0 0 54 16,0 0 8-16,0 0 2 0,0 0 0 15,4 5-52-15,-4 4-12 0,0 0 0 0,0 0 0 0,3 3 0 0,-3-1 0 16,0 7 0-16,0-9 0 0,-3 9 54 0,3-1 8 16,0 1 2-16,0-1 0 0,-4 4-52 15,4-3-12-15,-3 2 0 0,3 1 0 16,-4-1 0-16,4-2 0 0,-3 3 0 0,-1-4 0 0,1 1 54 0,-1 2 8 15,1 4 2-15,-1-3 0 0,1-1-52 0,-5 1-12 16,5-1 0-16,-1-2 0 0,-3 5 0 0,4-8 0 16,3 3 0-16,-4-6 0 0,1-1 0 0,3 1 0 15,-4 0 0-15,4-3 0 0,0-3 0 0,-3-1 0 16,3-5 0-16,0 0 0 0,0 6 0 0,0-6 0 16,-4 6 0-16,4-6 0 0,-3 6 0 0,3-6 0 0,0 12 0 15,-4-6 0 1,4 0-48-16,-3 2-13 0,3-2-3 0,-4 3 0 15,4 6-51-15,0-9-10 0,0 5-3 0,0-2-409 0</inkml:trace>
  <inkml:trace contextRef="#ctx0" brushRef="#br0" timeOffset="-132945.526">29598 11900 612 0,'0'0'17'0,"0"0"4"0,0 0-21 0,0 0 0 0,0 0 0 0,0 0 0 15,0 0 64-15,0 0 9 0,-3 6 2 0,3-6 0 16,0 0-8-16,0 8-2 0,0-8 0 0,0 0 0 15,0 0-13-15,0 6-2 0,0-6-1 0,0 0 0 16,-4 6-8-16,4-6-1 0,0 0-1 0,-4 9 0 16,4 0-12-16,0-9-3 0,-3 6 0 0,3-6 0 15,-4 11-24-15,4-11 0 0,-3 6 0 0,3 0 0 16,-4 0 56-16,4 0 7 0,-3 6 1 0,3-6 0 16,0 2-52-16,-4 4-12 0,4-12 0 0,0 6 0 15,-3 6 0-15,3-3 0 0,-4-3 0 0,4 2 0 16,0 1 37-16,0-9 5 0,0 12 1 0,0-12 0 15,0 6-29-15,0 3-6 0,0-9 0 0,4 8-8 16,-4-8 12-16,3 9-12 0,-3-3 12 0,0-6-12 16,7 12 13-16,-7-12-4 0,4 12-1 0,3-6 0 15,0-1-8-15,0-2 0 0,0 3 0 0,4 0 0 16,-4 0 0-16,3-3 0 0,-3-3 0 0,4 3 0 16,-4-3 0-16,4 3 0 0,-1-3 0 0,-3 0 0 15,4-3 0-15,-4 0 0 0,0 0 0 0,4-6 0 0,-8 3 0 16,4 0 0-16,0 1 0 0,0-1 0 0,0 0 0 0,-3-9 0 15,3 9 0-15,0-3 0 0,-4 1 31 16,1 2 4-16,0-6 1 0,-1-3 0 0,1 6-25 16,-1-2-11-16,-3-4 10 0,0 3-10 0,4-3 8 0,-4 4-8 15,3-7 0-15,-3 6 9 16,0 6-9-16,0-8 0 0,0 2 0 0,-3 3 0 0,6 0-18 16,-3 3 4-16,0 1 1 0,4-1 0 15,-4-6-11-15,3 9-3 0,-3-3 0 0,4 0 0 0,-4 3-16 16,3 0-3-16,-3-3-1 0,4 4 0 0,-1-4-17 15,4 3-4-15,-3-3-1 0,-1 0 0 0,1 0-134 16,-1 6-26-16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4T15:11:44.5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24081 1352 866 0,'-11'11'18'0,"4"-8"4"0,3 3-22 0,1-6 0 0,-4 6 0 0,0-6 0 16,0 0 54-16,0 6 6 0,-4-6 2 0,4 0 0 16,0 0-2-16,3 0-1 0,-3 0 0 0,4 0 0 0,-4 0-8 0,3-6-2 15,1 6 0-15,-4 0 0 16,7 0-9-16,-4 0-3 0,4 0 0 0,0 0 0 0,0 0-23 0,-7 6-5 15,7-6-1-15,-3 0 0 16,3 0-8-16,-4 6 0 0,1 0 0 0,-1 6 8 0,4-1-8 16,-3-5 0-16,3 3 0 0,0 3 0 15,-4-1 0-15,4 1 0 0,0 3-12 0,4-3 12 0,-4 5-8 0,3-11 8 16,-3 6 0-16,0 0 0 16,4 2 0-16,-4-2 0 0,3 0 0 0,1 0 8 0,-1-1-8 0,1-2 0 15,3 3 0-15,-4-6 8 0,4 6-8 0,-3-6 0 0,3-1 0 16,0 7 0-16,0-6 0 0,0 3 0 0,-3-3 0 0,6 0 0 15,-3 0 0-15,0-1 0 0,4-5 0 0,-4 6 0 16,3-6 0-16,1 0 8 0,-4 0-8 0,0 0 0 16,0 0 8-16,0-6-8 0,0 1 8 15,0 5-8-15,4-12 11 0,0 6-3 0,-1-3-8 0,-3 3 12 16,4-6 0-16,-4 1-1 0,0-1 0 0,0 0 0 16,0-3-2-16,4 4 0 0,-1-7 0 0,1 6 0 15,-1-5 7-15,1 8 2 0,3-9 0 16,-3 6 0-16,3-8-18 0,-4 2 0 0,1 1 0 0,-1-1 0 15,-2 3 0-15,2-2-19 0,-6-1 4 0,3 0 1 32,-4 4-19-32,1-4-4 0,-4 6-1 0,-4-8 0 0,1 8-137 0,-1-6-27 15</inkml:trace>
  <inkml:trace contextRef="#ctx0" brushRef="#br0" timeOffset="750.024">24525 1519 801 0,'0'0'16'0,"0"0"5"0,0 0-21 0,0 0 0 0,0 0 0 0,0 0 0 15,0 0 11-15,0 0-3 0,0 0 0 0,0 0 0 16,0 0 22-16,0 0 4 0,0 0 1 0,0 0 0 15,0 0 22-15,0 0 5 0,0 0 1 0,0 0 0 16,0 0-19-16,0 0-3 0,0 0-1 0,0 0 0 16,0 0-9-16,0 0-3 0,0 0 0 0,0 0 0 15,0 6-16-15,0 0-4 0,4 6-8 0,-4 2 12 16,0-8-12-16,0 6 0 0,0 6 8 0,-4-1-8 16,4-8 9-16,-3 3-1 0,-1-6 0 0,1 6 0 15,-1-1 6-15,0-5 1 0,1 0 0 0,3 3 0 16,0-9 8-16,0 0 1 0,0 0 1 0,0 0 0 15,0 0 3-15,0 0 1 0,0 0 0 0,0 0 0 16,0 0-4-16,0 0-1 0,0 0 0 0,0 0 0 16,0 0-13-16,-4-6-3 0,4 3-8 0,-3-3 12 15,3 0-12-15,0 0 0 0,0 1 0 0,0-1 0 16,3 0 0-16,-3-6 0 0,4 6 0 0,-1-3 0 16,1 3 0-16,0 1 9 0,-4-1-9 0,7 0 8 0,-4 0-8 15,1 0 0-15,3-6 0 0,0 6 0 0,0-5 0 0,0 2 0 0,3 3 0 0,1-6 0 16,-4 6-11-1,4 0 11-15,-4 6-8 0,3-5 8 0,-3-1 0 0,0 6 0 0,4-6 0 0,-4 3 0 16,4 3 0-16,-4-3 0 0,0 3 0 0,0 0 0 16,-7 0 0-16,7 0 0 0,-7 0 0 0,0 0 0 15,7 3 0-15,-7-3 0 0,7 0 0 16,0 3 0-16,-3 3 0 0,3-6 0 0,-4 11 0 0,4-5 0 16,-3 0 0-16,-1 0 0 0,4 6 0 0,-3-3 0 15,-1 8-17-15,1-5 1 0,-1 0 1 0,1 5 0 16,-1-2 15-16,1-3 0 15,0 6 0-15,-1-7 0 0,4 1 0 0,-3-3 0 0,-1-3-10 0,1 0 10 16,-4-6-32 0,7 0-3-16,0-6 0 0,0 6 0 0,0-6-41 0,0-3-9 15,0-3-2-15</inkml:trace>
  <inkml:trace contextRef="#ctx0" brushRef="#br0" timeOffset="1597.487">25449 1519 801 0,'0'0'34'15,"-7"-6"-34"1,7 6 76-16,-7 0 9 0,0-6 2 0,7 6 0 15,0 0-3-15,0 0-1 0,0 0 0 0,0 0 0 16,0 0-31-16,0 0-7 0,0 0-1 0,0 0 0 16,0 0-26-16,-7 6-6 0,7-6 0 0,-7 6-1 15,0 6-11-15,4-6 12 0,-1 9-12 0,4-4 12 16,-4 1-12-16,4-6 0 0,4 6 0 0,-4-1 8 16,4-2-8-16,-4 3 0 0,0 0 0 0,0 0-11 15,3-7 11-15,-3-5 0 0,0 0 0 0,0 0 0 0,0 0 0 16,0 0 0-16,0 0 0 0,0 0 0 0,0 0 0 0,0 0 8 15,0 0-8-15,0 0 0 0,0 0 0 0,0 0 0 0,0 0 0 0,0 0 8 16,4 0-8-16,-4 0 0 0,0 12 0 0,0-12 0 16,0 0 0-16,0 0 8 0,0 0-8 15,0 0 8-15,0 0 21 0,0 0 5 0,0 0 1 0,0-12 0 16,-4 7-4-16,1-1-1 0,3-6 0 0,-4 0 0 16,0 3-17-16,1 3-3 0,3-5-1 0,-4-1 0 15,1 0-9-15,3 0 0 0,-4 1 0 0,4 2 0 16,0-3 0-16,-3 0 0 0,3 6 0 0,0-5 0 15,0-1 0 1,3 3 0-16,-3 3 0 0,0-6 0 0,4 1 0 0,-4 5 0 0,3 0 0 0,1-3 0 16,-1 3 0-16,1 6 0 0,0-6-9 0,-1 1 9 15,1-1 0-15,-1 6-8 0,4-6 8 0,0 6 0 16,0 0-12-16,0 0 4 0,0 0 8 0,4 0-13 16,-4 0 5-16,4 0 8 0,-4 0-13 0,3 6 5 15,1-6-8-15,-1 0-2 0,5 0 0 0,-5 0 0 16,1 0-34-16,-1 0-8 0,1 0 0 15,-1 0-1-15,5 0-115 0,-5 0-22 0,1-6-5 0</inkml:trace>
  <inkml:trace contextRef="#ctx0" brushRef="#br0" timeOffset="2250.312">25696 1537 648 0,'0'0'14'0,"0"0"3"0,0 0 1 0,0 0 0 0,0 0-18 0,-7 0 0 0,7 0 0 0,0 0 0 15,0 0 0-15,0 0 0 0,0 0 8 0,0 0-8 16,0 0 0-16,0 0 0 0,0 0 8 0,0 0-8 15,-7 6 32-15,7-6 2 0,0 0 1 0,0 3 0 16,0 8 10-16,4-5 3 0,-4 0 0 0,0 0 0 16,3-6-2-16,1 6 0 0,-1 0 0 0,1 0 0 15,-4-6-10-15,3 6-1 0,1-1-1 0,-4-5 0 16,7 6-5-16,-3-6-1 0,-1 0 0 0,4 3 0 16,-3-3 0-16,3-3-1 0,0 3 0 0,-4 0 0 15,4-6-5-15,0 6-1 0,0-5 0 0,0-1 0 16,1 0-9-16,-1 6-1 0,0-6-1 0,0 0 0 15,0 0-10-15,0 0 0 0,0 0 9 0,0-5-9 16,0 2 0-16,-4 3 8 0,5 0-8 0,-1 0 0 16,0 0 0-16,-4 6 9 0,4-6-9 0,-3-5 0 0,-1 5 8 0,1 0-8 15,-4 6 0-15,3-3 0 16,-3 3 0-16,0-6 8 0,4 0-8 0,-4 6 0 16,-4-6 0-16,4 6 0 0,-3-11 0 0,-1 5 0 15,4 6 0-15,-7 0 0 0,0-6 0 0,0 6 0 0,-3 0 0 0,2 0 0 16,-2 0 0-16,-4 0 0 15,3 6 16-15,1 0-3 0,-4-6-1 0,3 11 0 0,0-5-1 0,1 6-1 16,-1-6 0-16,4 3 0 0,0 8-10 0,0-5 0 0,0 0 0 0,0-3 0 16,0 8 0-16,0-5 0 0,3 6 0 0,1-1 0 15,-1-8 0-15,1 9 0 0,3-6 0 0,0-1 0 16,0 1 0-16,0 3 0 0,0 2 0 0,0-5 0 16,3 0 0-16,1 3 0 0,-4-9 0 0,3 5 0 15,1-5-9-15,-1 6 9 0,1-6 0 0,3 0 0 16,0 0-8-16,0-1 8 0,0-2 0 15,4 3 0-15,-1-6 0 0,4 0 0 16,0 0 0-16,1 0 0 0,-1 0-28 0,3 0 0 16,4-6 1-16,-3 3 0 0,0-2-163 0,3 5-33 15</inkml:trace>
  <inkml:trace contextRef="#ctx0" brushRef="#br0" timeOffset="3173.381">26282 1610 899 0,'0'0'18'0,"0"0"6"0,0 0-24 0,0 0 0 0,-4-6 0 0,1 1 0 15,3 5 64-15,-4-6 7 0,1 0 1 0,-1 0 1 16,4 6-1-16,-3-6-1 0,3 6 0 0,-4 0 0 15,4 0-25-15,0 0-5 0,0 0-1 0,-7-6 0 16,7 6-8-16,0 0-1 0,-7 0-1 0,0 0 0 16,0 0-17-16,0 6-3 0,0-6-1 15,-4 6 0-15,4 0-9 16,-3 0 0-16,-1 0 0 0,1 5 0 0,-1-8 0 0,0 9 0 0,1 0 0 0,-1 0 0 16,1-1 0-16,3 1 0 0,-1 3 0 0,1 2 0 15,0-5-11-15,0 0 11 0,4 3-8 0,-1-9 8 16,4 5-8-16,-3 1 8 0,3-6-8 0,0 6 8 15,3-3 0-15,1-7-8 0,-1 7 8 0,4-3 0 16,0-6 0-16,0 6-10 0,1 0 10 0,-1-6 0 16,0 6 0-16,0 0 0 0,3-6 0 0,1 0 0 15,-1-6 0-15,-2 0 0 0,2 6 0 0,1-6 9 16,-4 0-9-16,3-6 8 0,-3 4-8 0,0-4 8 16,1 0 0-16,-1 6-8 0,-4-6 12 15,1 1-4-15,-1 2-8 0,1-3 8 0,-4 6-8 0,3-6 8 16,-6 7-8-16,3-7 10 0,0 0-10 0,0 3 10 15,-4 3-10-15,4 0 8 0,-3 1-8 0,3 5 8 16,-4-6 3-16,4 6 0 0,0 0 0 0,0 0 0 16,0 0 2-16,0 0 1 0,0 0 0 0,0 0 0 15,0 0-6-15,0 0 0 0,-7 6-8 0,4-1 12 16,3 1-12-16,-4 0-8 0,4 3 8 0,4 3-13 16,-4 0 13-16,3-1 0 0,4 7 0 0,-3-3-9 15,-1 2 9-15,1-5 0 0,3 12 0 0,-4-10 8 0,1 4-8 0,-1 5 0 16,1-2 0-16,-1 3 0 0,1-1 0 15,-1 9 9-15,1-8-9 0,-1 2 10 0,-3 4-10 16,4-10-11-16,-4 10 3 0,0-7 0 0,0 4 8 16,4-4 14-16,-1 4-3 0,-3-4-1 0,4 1-10 0,-1-4 0 0,-3 10 0 15,4-10 0-15,-1 10 0 0,-3-7 0 0,4 4 0 16,-4-4 0-16,3-2 0 0,1-4 0 0,-1 7 0 16,-3-12 0-16,4 8 0 0,-1-8 0 15,1 0 0-15,-4 0 0 0,3-1 0 0,-3-2 0 16,4 3 0-16,-4-6 0 0,0-6 0 0,0 0 0 15,0 0 0-15,0 0 0 0,0 0 13 0,0 0-2 16,0 0-1-16,0 0 0 0,0 0 2 0,-7 0 1 0,0 0 0 0,3-6 0 16,-3 6-1-16,0-6 0 0,4-6 0 0,-4 6 0 15,3-2-12-15,1-4 0 0,-1 6 0 0,0-6 0 16,1-3 0-16,3 7 0 0,0-1 0 0,0-3 0 16,0-6 0-16,0 7 0 0,3-4 0 0,-3 3 0 15,4-5 0-15,0 5-10 0,-1-9 10 0,1 4-8 16,-1 5 8-16,1 0-10 0,-4-9 10 0,3 10-10 15,1-1 10-15,-1-6-13 0,4 7 5 0,-3 2 8 16,-1-3-12-16,4 0 12 0,-3 6-10 0,-1-5 10 16,1 5-12-16,-1 6 12 0,1-6-13 0,3 0 5 15,-3 3-5-15,3-3-1 0,3 0 0 0,-3 0 0 16,4 0-61-16,-1 6-12 0,5 0-2 0,-5-5-1 16,4 5-79-16,4-6-16 0,0 0-3 15</inkml:trace>
  <inkml:trace contextRef="#ctx0" brushRef="#br0" timeOffset="3809.957">26561 1610 948 0,'0'0'27'0,"0"0"5"0,-4 0-32 0,1-6 0 0,-4-5 0 0,3 5 0 15,0 0 39-15,1 0 1 0,-1 6 0 0,4 0 0 16,0 0-3-16,0 0 0 0,0 0 0 0,0 0 0 15,0 0 1-15,0 0 0 0,0 0 0 0,0 0 0 16,0 0-22-16,0 0-5 0,0 0-1 0,-3 0 0 16,3 0-10-16,-7 12 8 0,7-6-8 0,-4 5 8 15,4-5 6-15,-3 3 1 0,3-3 0 0,0 0 0 16,0 6 8-16,0-1 1 0,0-5 1 0,0 6 0 16,-4-3 1-16,4-3 0 0,0 6 0 0,0-7 0 15,0 7-6-15,4-6-2 0,-4 0 0 0,3 0 0 16,1 3-10-16,3-3-8 0,-4 5 12 0,4-5-12 15,-3 0 0-15,3 6 0 0,-3-6 0 0,3 3 0 0,0-7 8 16,-4 7-8-16,4-9 0 0,0 6 0 0,0-6 0 0,0 6 0 16,0 0 0-16,-3 6 0 0,3-6 9 0,0-6-9 15,-3 5 0-15,3-5 9 0,-4 0 0 0,-3 0 0 16,7 6 0-16,-7-6 0 0,4 0 13 0,-4 0 2 16,7-6 1-16,0 6 0 0,-4-5 8 0,1-1 2 15,3-6 0-15,-3 6 0 0,-1-6-10 0,4 3-1 0,-3-2-1 16,-1-7 0-16,1 6-12 0,-1-5-3 0,-3-4 0 15,4 9 0-15,-1-11-8 0,1 8 8 16,-1-3-8-16,1 1 8 0,-1-1-8 0,-3 3 0 0,4-2 0 16,-4 5 0-16,-4-6 0 0,4 4 0 0,0 2-14 0,0 0 5 31,-3 0-17-31,-1 1-3 0,4-1-1 0,-3 3 0 0,-1 3-16 0,4-6-3 16,-3 1-1-16,3 5 0 0,-4 0 5 0,4 6 1 0,0 0 0 15,0 0 0-15,0 0-71 0,0 0-13 0,0 0-4 0</inkml:trace>
  <inkml:trace contextRef="#ctx0" brushRef="#br0" timeOffset="4396.444">26829 1654 1212 0,'0'0'25'0,"0"0"6"0,0 0-31 0,0 0 0 0,0 0 0 0,0 0 0 16,0 0 60-16,0 0 7 0,0 0 1 15,0 0 0-15,0 0-21 0,0 0-4 0,0 0-1 0,0 0 0 16,0 0-28-16,0 0-6 0,3 6 0 0,1 0-8 15,3 0 16-15,0-3-4 0,0 3-1 0,0-6 0 16,0 0-1-16,4 0 0 0,-4 0 0 0,3 0 0 16,1 0-10-16,-4 0 10 0,4 0-10 0,-4-6 10 15,0 6-10-15,0-3 10 0,0 3-10 0,0-6 10 16,-4 0 1-16,1 0 0 0,-1 6 0 0,1-5 0 16,-4-7 0-16,0 6 0 0,3-6 0 0,-3 3 0 15,0 3 3-15,0-5 1 0,-3 5 0 0,-1 0 0 16,4-6-15-16,-7 6 0 0,4 0 0 0,-1 1-10 15,-3-4 10-15,4 3 0 0,3 6 0 0,-4-6 8 16,-3 6-8-16,7 0 8 0,0 0-8 0,-7-6 8 16,7 6-8-16,0 0-10 0,0 0 10 0,-11 6-13 15,4 0-7-15,-3 0-2 0,3 8 0 0,0-2 0 16,0-6 10-16,0 12 3 0,0-7 0 0,-1 4 0 16,1-3 9-16,4 6 0 0,-4-1 0 0,3-2-8 15,1 8 8-15,-1-5 0 0,1 9 0 0,-1-10-8 16,4 7 8-16,4-10 0 0,-1 4 0 0,1 0 0 15,-1-7 16-15,1 4 4 0,-1 3 2 0,1-6 0 0,3-7-8 16,0 7-2-16,0-6 0 0,0-6 0 0,4 9-12 16,-1-3 11-16,4-6-11 0,1-6 10 0,-1 0-20 15,3-3-4-15,1 3-1 0,3-5 0 16,-3-1-97-16,6 0-19 0,-2-3-4 0</inkml:trace>
  <inkml:trace contextRef="#ctx0" brushRef="#br0" timeOffset="5253.982">27287 1249 432 0,'-21'0'8'0,"14"0"4"0,4 0-12 16,-4 0 0-16,7 0 0 0,0 0 0 15,-4 0 27-15,4 0 2 0,-7 0 1 0,7 0 0 0,0 0-6 0,0 0 0 0,0 0-1 0,0 0 0 16,0 0-3-16,0 0-1 0,0 0 0 0,0 0 0 15,0 0-6-15,-4-9-1 0,4 9 0 0,-7-3 0 16,7 3 4-16,0 0 1 0,-3-3 0 0,3 3 0 16,-4-6 0-16,1 0 0 0,-1 0 0 0,4 6 0 15,0 0-17-15,0 0 0 0,0 0 0 0,0 0 0 16,-7 0 0-16,7 0-9 0,0 0 1 0,0 0 0 16,0 0-3-16,0 0 0 0,0 0 0 0,0 0 0 15,0 0 11-15,-3-5 0 0,3 5 0 0,0 0 0 16,0 0 8-16,0 0 4 0,0 0 1 0,0 0 0 15,0 0 15-15,-7-6 4 0,7 6 0 0,0 0 0 16,0 0 12-16,0 0 4 0,-4 0 0 0,4 0 0 16,0 0-1-16,0 0 0 0,0 0 0 0,0 0 0 15,0 0-12-15,0 0-3 0,0 0 0 0,0 0 0 16,0 0-23-16,0 0-9 0,-3 6 0 0,3-6 9 16,0 5-9-16,0 1 0 0,0-6 0 0,0 12 8 15,0-6 0-15,3 3 0 0,1 3 0 0,-4-1 0 16,3 1 0-16,4 0-8 0,-3 2 12 0,-1-2-4 15,4 6-8-15,-3 0 0 0,-1 2 0 0,4 4 0 16,-3-4 0-16,0 4 0 0,-1-1 0 0,1 4 8 16,-1-4 0-16,1 4 0 0,-1 2 0 0,1 0 0 0,-1-2 12 15,4-4 1-15,-3 4 1 0,3 2 0 0,-4-5-1 16,1 2 0-16,-1 4 0 0,1-10 0 0,-1 10-9 0,5-13-3 16,-5 10 0-16,1-10 0 0,-1 1 18 0,-3 3 3 15,4-4 1-15,-4-5 0 0,3 3-31 0,-3-4 8 16,4 1-8-16,-4-6 0 0,3 6 0 0,-3-12 11 15,0 0-11-15,0 0 10 0,0 0-10 0,0 0 0 16,0 0-10-16,0 0 10 16,0 0-34-16,0 0-1 0,0 0 0 0,0 0 0 15,0 0-27-15,0 0-6 0,0 0 0 0</inkml:trace>
  <inkml:trace contextRef="#ctx0" brushRef="#br0" timeOffset="5738.269">27069 1507 760 0,'0'0'32'16,"0"0"-32"-1,0 0 8-15,0 0-8 0,0 0 0 0,0 0 0 0,0 0 13 0,0 0-3 0,0 0-1 0,0 0 0 16,0 6 17-16,0-6 3 0,3 6 1 0,1 0 0 15,-1-6-3-15,4 6-1 0,-3 0 0 0,-1 0 0 16,4-6 18-16,0 9 3 0,0-4 1 0,1 1 0 16,-1-6-5-16,0 6-1 0,0 0 0 0,0-6 0 15,3 6-4-15,-3-6-1 0,4 0 0 0,0 6 0 16,-1-6 0-16,4 0 0 0,-3 6 0 0,3-6 0 16,0 0-18-16,0 0-4 15,4 0-1-15,-4 0 0 0,4 0-3 0,-1 0-1 0,1 0 0 0,-1 0 0 16,1 0-10-16,3 0 0 0,-3 0 0 0,3 0 0 15,-3 0-15-15,-1 0-5 0,-2-6 0 0,2 0-1 32,1 6-69-32,-4 0-14 0,0-6-2 0</inkml:trace>
  <inkml:trace contextRef="#ctx0" brushRef="#br0" timeOffset="7022.571">27548 1243 589 0,'0'6'24'0,"0"6"-24"16,0-7 0-16,0 1 0 0,0 0 0 0,0 6 0 15,0-6 30-15,0 0 1 0,0-6 0 0,-3 8 0 16,3-8 17-16,0 12 4 0,0-12 1 0,3 6 0 15,-3 6-12-15,0 0-2 0,4-6-1 0,-1 8 0 16,-3 4 3-16,4-6 1 0,0 5 0 0,-1-2 0 16,1 3-13-16,-1 5-2 0,4-2-1 0,-3 2 0 15,-1-5-11-15,1 8-3 0,3-8 0 0,-4 11 0 0,4-8-4 0,-3 8-8 16,3-2 11-16,-4-4-11 16,5 10 16-16,-5-10-3 0,1 1-1 0,3 2 0 15,-4 4 0-15,1-13 0 0,3 10 0 0,-4-4 0 16,1-2-4-16,-4 2 0 0,3-5-8 0,-3 2 12 15,4-8-3-15,-4 6-1 0,0-6 0 0,0-1 0 16,0 4-8-16,0-3 0 0,0-6 0 0,0 0 8 0,0-6-20 0,-4 5-5 16,4-5-1-16,0 0 0 15,0 0-9-15,0 0-1 0,0 0-1 0,0 0 0 16,0 0-26-16,0 0-5 0,0 0 0 0</inkml:trace>
  <inkml:trace contextRef="#ctx0" brushRef="#br0" timeOffset="7282.176">27411 1660 1086 0,'3'6'46'0,"4"0"-37"16,0 3 1-16,4-9 0 0,3 6 0 0,0 0 0 16,4 0 9-16,0-6 1 0,3 0 1 0,-4 0 0 15,5-12-4-15,-5 12-1 0,1-6 0 0,3-3 0 16,-3 3-16-16,-1-6 10 0,1 7-10 0</inkml:trace>
  <inkml:trace contextRef="#ctx0" brushRef="#br0" timeOffset="7774.278">27799 1890 1196 0,'0'0'24'0,"0"0"8"0,0 0-32 0,0 0 0 0,0 0 0 0,0 0 0 16,0 0 16-16,7 0-4 15,-4 0 0-15,5 0 0 0,-1 0 0 0,0 0 0 0,0-6 0 0,-4 6 0 16,4 0 26-16,0 0 5 0,0-6 1 0,-3 0 0 16,3 6-28-16,0-6-6 0,0 3-1 0,0 0 0 15,0 0 1-15,0-3 0 0,0 1 0 0,0 5 0 16,0-6-10-16,0 6 12 0,-3-6-12 0,3 0 12 15,-3 0-12-15,-1-6 10 0,1 3-10 0,-1 4 10 16,-3-7 8-16,-3 0 2 0,3 6 0 0,-4-6 0 16,-3 7-20-16,4-1 0 0,-5-9 0 0,-2 9 0 15,3-6-22-15,-4 6-8 16,1 1-2-16,-1 5 0 0,4-6 17 0,-4 0 3 0,4 6 1 0,0 6 0 16,-3 0-3-16,3-6-1 0,0 5 0 0,0 1 0 15,3 6 3-15,1 0 0 0,-1 3 0 0,4-4 0 16,0 7 12-16,0 3-9 0,0-4 9 0,4 7-8 15,-1-7 8-15,1 10 0 0,-1-10 0 0,4 4 0 16,-3 2 0-16,3-5 11 0,3 0-3 0,-3-4 0 16,4 4-8-16,0-6 0 0,-1 0 0 0,4-4 0 15,-3 4 0-15,3-6 0 0,4-6 0 0,-4 6 0 16,3-6-128-16,-3-6-22 0</inkml:trace>
  <inkml:trace contextRef="#ctx0" brushRef="#br0" timeOffset="8645.653">24077 2501 914 0,'0'0'25'0,"-7"0"7"0,7 0-32 0,-7 0 0 0,7 0 0 0,0 0 0 16,-7 0 52-16,7 0 4 0,-7 0 1 0,7 0 0 0,0 0-21 0,-7 6-4 15,0-6 0-15,0 6-1 16,3 0-22-16,1 0-9 0,-4 0 8 0,3 2-8 0,4 4 24 0,0 0 0 16,-3 0 0-16,3 5 0 15,0-5-24-15,0 9 8 0,0-4-8 0,3 7 0 16,-3-4 0-16,4 4 0 0,-1-7 0 0,1 4 0 15,-1 3 8-15,1-7-8 0,-1 10 8 0,1-4-8 16,-1-5 18-16,-3 2-2 0,0-2 0 0,4 0 0 16,-1-4 0-16,1-2-1 0,-1 6 0 0,4-6 0 0,0-7-3 0,1 1 0 15,-5 3 0-15,4-9 0 16,0 6 1-16,4-6 0 0,-4 0 0 0,3-6 0 0,5 0 0 0,-5-3 0 16,1 4 0-16,3-13 0 0,-4 6-4 15,5-5-1-15,-1-4 0 0,0-3 0 0,-4 1-8 0,4 2 0 0,1-2 0 16,-1-4 0-16,-4 4-13 15,-3-1-5-15,4-2-1 0,-4 2 0 16,-4-2-17-16,4 8-3 0,-3 1-1 0,0-1 0 16,-4 3 4-16,0 3 0 0,-4-5 0 0,0 11 0 15,1-6-3-15,3 6 0 0,-4-2 0 0,4 8 0 16,-7 0-7-16,7 0-2 0,-7 0 0 0</inkml:trace>
  <inkml:trace contextRef="#ctx0" brushRef="#br0" timeOffset="9183.898">24444 2742 1165 0,'-14'24'24'16,"10"-13"7"-16,1 1-31 0,-1-3 0 0,4 3 0 0,-3 5 0 16,3-5 12-16,0 0-3 0,-4 9-1 0,4-10 0 15,0 7-8-15,-3-3 8 0,3 2-8 0,0 1 8 0,0 0-8 0,-4-7 8 16,4 4-8-16,0-9 8 0,0 6-8 16,0-6 8-16,0 5-8 0,0-11 8 0,0 0-8 0,0 0 0 0,0 0 0 0,0 0 8 31,0 0 34-31,0 0 6 0,0 0 2 0,0 0 0 0,0-11-34 15,-3 5-6-15,3-6-2 0,0 0 0 16,0-3-8-16,3-8 8 0,-3 5-8 0,4-8 8 0,-1 8-8 0,4 1 0 0,-3-4 0 0,-1-3 0 16,4 1 0-16,0 2 0 15,1-2 0-15,-1 5 0 0,0-8 0 0,0 8 0 0,0 0-12 0,0-2 12 16,0 2-11-16,3 1 11 0,-3 5-8 0,4-3 8 16,-4 3 0-16,0 1-8 0,0 5 8 0,0 0 0 15,0 0-8-15,-3 6 8 0,-4 0-8 0,3 6 8 16,1 0 0-16,-1 0-8 0,1-1 8 0,-1 13 0 15,-3-9 0-15,4 9 8 0,-4-1 0 0,4 1 0 16,-4-3 7-16,3 8 1 0,-3-5 1 0,4 8 0 16,-4-8-4-16,0-1-1 0,3-5 0 15,1 9 0-15,-4-4-2 0,3-5-1 0,4 6 0 0,-3-3 0 16,3 2-9-16,-4-5 0 0,4 3 0 0,0-4 8 16,1 1-41-1,-1-6-9-15,0 6-2 0,-4 0 0 0,4-4-43 16,0-2-9-16,-3 6-1 0</inkml:trace>
  <inkml:trace contextRef="#ctx0" brushRef="#br0" timeOffset="9756.363">24761 2727 900 0,'0'0'38'15,"0"0"-30"-15,-3 6 31 0,3 3 6 0,-4-3 2 0,4 0 0 16,0-6-11-16,4 6-3 0,-4-6 0 0,3 6 0 15,1 5-4-15,0-5-1 0,-1 0 0 0,4-3 0 16,-3 0-1-16,3 0-1 0,0-3 0 0,3 0 0 16,-3 0-11-16,0 0-3 0,4-3 0 0,-4 0 0 15,4 0-3-15,-1 3-1 0,-3-6 0 0,4 0 0 16,-1 1-8-16,-2-7 0 0,-1 6 9 0,0-6-9 16,-4-3 0-16,1 4 0 0,-1-1 0 0,-3 0 8 15,4-5-16-15,-4 8-4 0,0-3 0 0,-4 0 0 16,1 6-14-16,-1-5-3 15,1 5-1-15,-4 0 0 0,0-3 3 0,-1 3 1 16,5 0 0-16,-4 0 0 0,0 0 13 0,0 1 2 0,0 5 1 16,-4 0 0-16,4 0 10 0,-4 0 0 0,1-6 0 0,-1 12 0 15,4-6 0-15,-3 5 14 0,3 1-3 0,0 6-1 16,0-6-10-16,-1 3 0 0,8 3 0 0,-3 5 8 16,-1 1-8-16,4 8 8 0,0-8-8 0,4 5 8 15,-4-2 23-15,3 3 4 0,1-4 1 0,3-964 0 16,0 1935-23-16,-3-964-4 0,3-4-1 0,0 1 0 15,3-4 6-15,-3-8 1 0,0 6 0 0,4-7 0 16,0 4-15-16,-4-9 0 0,3 0 8 0,1 6-8 0,-1-6 0 16,1-1 0-16,0-5 8 0,3 6-8 15,0-6-43-15,3 0-11 0,-2 0-2 0</inkml:trace>
  <inkml:trace contextRef="#ctx0" brushRef="#br0" timeOffset="10237.609">25700 2772 360 0,'-4'-6'0'0,"4"6"16"0,-3-6-16 15,3 0 0-15,0 6 0 0,3-6 0 0,1 0 0 0,-1 0-8 0,1 0 8 0,3 3-13 32,-3-2-20-32,3-1-4 0</inkml:trace>
  <inkml:trace contextRef="#ctx0" brushRef="#br0" timeOffset="10960.191">25813 2666 718 0,'0'0'15'0,"0"0"3"0,0 0-18 0,0 0 0 0,0 0 0 0,0 0 0 16,0 0 100-16,0 0 17 0,0 0 3 0,0 0 1 15,-7 0-29-15,0 0-7 0,0-6-1 0,0 6 0 16,-1 0-32-16,-2 0-6 0,3 0-2 0,0-6 0 16,-4 6-35-16,4 0-9 0,-3 0 0 0,-1 6 0 15,0-6 0-15,-3 0 8 0,4 6-8 0,-1-3 8 16,1 8-8-16,-5 1 0 0,8 0-12 0,0 6 12 16,0 2-26-16,0 4 2 0,7-1 1 0,-3 4 0 0,3-4 8 0,-4 4 2 15,4-4 0-15,0 4 0 16,0-4 13-16,0-5 0 0,4 5 0 0,-4-8-9 15,0 3 9-15,3-1 0 0,1-11 0 0,-1 9 0 16,-3-9 0-16,0-6 0 0,4 6 0 0,-4-6 0 16,7 0 16-16,-4 0 0 0,4-12-1 0,0 3 0 0,1 3 0 0,-1-6 0 15,3-5 0-15,1-7 0 0,-1-2-7 0,1 2-8 0,0-2 11 0,-1-4-11 16,-3-2 0-16,4 3 0 0,-1 2-10 0,-3-2 10 31,0 5-72-31,0-2-6 0,-3 2-2 0,0 4 0 16,-1 8 27-16,-3 0 5 0,0-5 0 0,-3 11 1 0,3 0 36 0,0 6 11 0,0 0 0 0,0 0 0 15,0 0 16-15,0 0 11 0,-4 6 1 0,4 11 1 16,-4-5-13-16,4 6-4 0,0 2 0 0,0-2 0 16,0 8 8-16,0-2 2 15,0 5 0-15,0-2 0 0,0 2 1 0,0-2 0 0,4 2 0 0,-4 3 0 16,4-2 2-16,-1 2 1 0,-3-2 0 0,4 2 0 16,-1-3-6-16,-3 9 0 0,0-2-1 0,4-4 0 15,-4 6-5-15,0-2-1 0,3-1 0 0,-3-3 0 16,0 1-1-16,0 2-1 0,4-3 0 0,-4 3 0 15,0-2-11-15,3-4 0 0,-3 4 0 0,4-4 0 16,-1-3 0-16,-3 4 0 0,4-4 0 0,-1-2 8 16,-3-7-8-16,4 1 0 0,-1-3 0 0,1-4 0 15,-1 1 0-15,-3 0 8 0,4-6-8 0,-1 3 0 16,-3 2 0-16,4-5 8 0,-4-6-8 0,0 0 0 16,0 0 9-16,0 0-9 0,0 0 10 0,0 0-10 15,0 0 31-15,0 0 0 0,0 0 0 0,0 0 0 16,0 0-31-16,0 0 8 0,0-6-8 0,-4 1 0 15,4-7 0-15,-3 9 0 0,3-9 0 0,-4 6 0 0,1-11 0 16,3 5 0-16,-4-15 0 0,4 10 0 0,0-1 0 0,0-8-18 16,0 2 4-16,0 1 1 0,0-4 13 15,4-2 0-15,-1 2 0 0,-3-2 0 0,7-3 0 16,-3-7 13-16,3 10-2 0,0-9-1 0,0 8-22 16,0 4-5-16,0 2-1 0,0 1 0 15,0 2-13-15,0 4-2 0,1-1-1 0,-1 0 0 16,-4 4 2-16,4-4 0 0,0 6 0 0,0 6 0 15,0 0-1-15,-3-5 0 0,3 8 0 0</inkml:trace>
  <inkml:trace contextRef="#ctx0" brushRef="#br0" timeOffset="11442.586">26084 2710 1161 0,'0'0'24'0,"0"0"7"0,0 0-31 16,0 0 0-16,0 0 0 0,0 0 0 16,-3 6 16-16,-1 5-2 0,1-2-1 0,3 3 0 0,0 0-2 15,0 5-1-15,0-5 0 0,0 3 0 0,3 8 3 0,-3-5 1 0,0-3 0 0,4 8 0 16,-1-5 5-16,1 0 1 0,-1-4 0 0,4 4 0 16,-3 0-2-16,0-7 0 0,3 4 0 0,-4-9 0 15,4 6-4-15,0-6-1 0,0-1 0 0,0-5 0 16,0 0 4-16,0 0 1 0,1-5 0 0,-1 5 0 15,3-6 4-15,-3-6 1 0,0 6 0 0,0 0 0 16,4-6-13-16,-4 4-2 0,0-4-8 16,-3-6 12-16,3 6-2 0,0-2-1 0,-4-4 0 15,4 6 0-15,-3-5-9 0,-4 2 12 0,3 3-12 0,-3 0 12 16,0-5-12-16,0 5 0 0,0 3 0 0,0 3 0 31,-3-5-38-31,-1-1-3 0,-3 0-1 0,4 6 0 0,-4-6-55 16,0 4-11-16,0-4-3 0</inkml:trace>
  <inkml:trace contextRef="#ctx0" brushRef="#br0" timeOffset="11953.576">26324 2857 1160 0,'0'0'32'0,"0"0"9"0,0 0-33 16,7 0-8-16,0 3 0 0,0 3 0 16,0-6 0-16,1 6 8 0,-1-12-8 0,3 6 8 15,-3-6-8-15,4 6 0 0,3 0 0 0,-3-3 0 0,3 3 0 0,3 0 8 16,1-3-8-16,-4 0 8 0,4 3-8 0,-4-6 0 0,3 0 0 0,-2 0 0 15,-1 0 0-15,0 1 0 0,0-1 0 0,-4-6 0 32,-3 3-33-32,4-3-9 0,-4 1-2 0,-3-1 0 0,-1 0 16 0,1-6 4 0,-1 4 0 0,1 2 0 15,-4 0 12-15,-4 6 4 0,1-8 0 0,-1 8 0 16,-3 0-39 0,0 0-7-16,0 6-2 0,-4-6 0 0,1 6 39 0,-4 6 7 15,0-6 2-15,0 6 0 0,-1-6 22 0,-2 6 5 16,3 0 1-16,0 2 0 0,3 4 28 0,0-6 7 0,-3 6 1 0,7 0 0 15,-3 8-4-15,3-8 0 0,3 0 0 0,-3 5 0 16,3-2-25-16,1 3-6 0,-1-1-1 0,1 1 0 16,3-3 16-16,3 2 4 0,-3-5 0 0,4 0 0 15,-1 0-24-15,1-4-5 0,0 4-1 0,-1-6 0 16,4 0 3-16,-3-6 1 0,3 6 0 0,3 0 0 16,-3-6-5-16,0 0-1 0,4 0 0 0,0-6 0 15,3 6 0-15,0 0 0 0,0-6 0 0,4 6 0 16,-4 0-25-16,3-6-6 0,1 6-1 0</inkml:trace>
  <inkml:trace contextRef="#ctx0" brushRef="#br0" timeOffset="12506.453">26995 2636 668 0,'-4'-17'19'0,"1"11"4"0,3 0-23 0,-4 0 0 0,4 3 0 0,-4-3 0 16,4-6 72-16,-3 7 9 0,3 5 3 0,0 0 0 16,-7-6-13-16,7 6-3 0,0 0 0 0,-7 0 0 15,7 0-12-15,0 0-4 0,-7 6 0 0,-4-1 0 16,4 1-39-16,0 6-13 0,0-3 8 0,0 9-8 15,0-1 0-15,0-5 10 0,-4 3-10 0,4 8 8 16,4-11 8-16,-4 6 0 0,0-4 1 0,3-2 0 16,0 0 6-16,1 0 1 0,3-1 0 0,-4-5 0 15,4 3-14-15,0-3-2 0,4 0-8 0,-4-6 12 16,0 0-12-16,0 0 9 0,0 0-9 0,0 0 8 16,0 0-8-16,7 0 10 0,0 0-10 0,-7 0 10 15,11 0 3-15,-11 0 1 0,7-6 0 0,-7 6 0 16,7 0-14-16,3 0 0 0,-3 0 0 0,0 0 0 15,-7 0 0-15,8-6 0 0,-1 6 0 0,-4 0 0 0,4 0 0 0,0 0 0 16,0-3 0-16,0 0 9 16,0 3-9-16,0 3 0 0,1 0 0 0,-1 3 0 0,0-6 0 0,0 6 0 15,0 0 0-15,0 5-11 16,0-5 11-16,-4 6 0 0,1-6 0 0,-1 9 0 16,1 2 0-16,-1-5 0 0,-3 6 0 0,0-4 0 0,0 4 0 15,-3-6 0-15,-1 8 0 0,1-2 0 0,-4 0 0 0,0-7 0 0,0 1 0 16,0-6 0-16,-4 3 0 0,4 3-12 15,-4-6 12-15,1-1-12 0,-4-5 2 0,3 0 0 0,-3 0 0 16,-4-5 0 0,1 5-28-16,-1-6-6 0,0-6 0 0,4 0-1 15,-3 3-40-15,3-2-8 0</inkml:trace>
  <inkml:trace contextRef="#ctx0" brushRef="#br0" timeOffset="13482.37">27213 2234 893 0,'0'0'37'0,"0"0"-29"15,-3-6-8-15,3 6-16 16,0-6 4-16,0 6 0 0,0 0 12 0,0 0-10 0,0 0 10 0,0 0-10 16,0 0 10-16,0 0 0 0,0 0 0 0,0 9-8 15,3-3 8-15,1 5-12 0,-4 1 12 0,3-6-12 16,1 0 12-16,-4-6 16 0,3 6-4 0,1 0-1 16,-1-1 5-16,1-2 2 0,0 3 0 0,-1 6 0 15,1-6 7-15,-1 6 2 0,1-1 0 0,-1 1 0 16,4 9 10-1,-3-4 3-15,-1 1 0 0,4 9 0 0,-3 2 19 0,-1 3 4 0,4 4 1 0,-3 2 0 16,3-3-56-16,-3 3-8 0,3-5-8 0,-4 8 8 16,1-3 0-16,3 0 0 0,-4 3 8 0,1-8-8 15,-1 2 12-15,-3-3-3 0,4 4-1 0,-4-10 0 16,3-2 5-16,-3-4 1 0,0 4 0 0,0-13 0 16,0 1-5-16,0 0-1 0,0-3 0 0,0-9 0 15,0 0-8-15,0 0 0 0,0 0 0 0,0 0 0 16,0 0 0-16,0 0 0 0,-3-9 0 0,3 3 0 15,0 0 0-15,0 0-12 0,0-5 4 0,3 5 8 16,-3-6-173-16,4 3-27 0</inkml:trace>
  <inkml:trace contextRef="#ctx0" brushRef="#br0" timeOffset="13872.737">27167 2625 608 0,'0'0'25'0,"0"0"-25"16,0 0 84-16,0 0 11 0,0 0 2 0,0 0 1 16,0 0-20-16,0 0-4 0,0 0-1 0,0 0 0 15,0 0-41-15,0 0-8 0,0 0-1 0,0 0-1 16,0 0-22-16,0 0 8 0,0 0-8 0,7 0 0 16,-3 11 0-16,7-11 8 0,-4 6-8 0,3-6 0 15,4 6 16-15,0-6-2 0,1 6 0 0,2 0 0 16,1-6-14-16,-1 6-16 0,1-6 3 0,0 6 1 15,-1-3-7-15,1 8-1 0,-4-11 0 0,4 6 0 16,-1 0 2-16,-2-6 0 0,-1 0 0 0,0 6 0 16,0-6-33-16,0 0-6 0,0 0-2 0</inkml:trace>
  <inkml:trace contextRef="#ctx0" brushRef="#br0" timeOffset="14161.23">27601 2789 1102 0,'0'9'46'0,"0"9"-37"16,0-1 16-16,0-5 3 0,4 3 1 0,-4 8 0 15,3-11-18-15,-3 6-11 0,4-4 12 0,-1 4-12 16,-3-6 0-16,4 0 0 0,-1-7 0 0,-3 4 0 16,4-3 8-16,0 0-8 0,-4-6 0 0,0 0 0 15,0 0 0-15,0 0 0 0,0 0 0 0,3 6 0 16,-3-6-29-16,7 0 0 0,-3 0 0 0</inkml:trace>
  <inkml:trace contextRef="#ctx0" brushRef="#br0" timeOffset="14384.885">27630 2457 857 0,'0'0'17'0,"0"0"7"0,0 0-24 16,-4 6 0-16,0 0 0 0,4-6 0 0,-3 6 0 16,-1 0 0-16,4-6 0 0,0 0-8 0,-3 14 8 15,3-14 0-15,0 0 0 0</inkml:trace>
  <inkml:trace contextRef="#ctx0" brushRef="#br0" timeOffset="15103.554">27834 2798 919 0,'-3'6'39'16,"-1"6"-31"-1,4-12 18-15,-3 11 4 0,3-11 1 0,0 6 0 16,0-6 18-16,-4 6 4 0,4-6 1 0,-3 6 0 16,3-6-8-16,0 6-2 0,0-6 0 0,0 0 0 15,-4 9-25-15,4-9-6 0,0 12-1 0,0-12 0 16,-4 5-12-16,4 7 0 0,0-12 0 0,0 6 0 15,0-6 0-15,0 6 0 0,0-6 0 0,0 6 0 0,0-6 0 0,0 0 0 0,0 0 8 16,-3 9-8-16,3-9 10 0,0 0-1 0,0 0 0 16,0 0 0-16,0 0 16 0,0 0 3 0,0 11 1 15,0-11 0-15,0 0-10 0,0 0-3 0,0 0 0 0,0 0 0 16,-4 6-16-16,4-6 0 0,0 0 0 0,0 0 0 16,0 0 0-16,4 6 0 0,-4-6 0 0,3 6 0 15,1 0 0-15,0 0 0 0,-1 0 0 0,1 0 0 16,3-1 0-16,-4 1 0 0,1-3 0 0,3 3 0 15,-4 0 0-15,1 0 0 16,3 6 0-16,0-6 0 0,-4-6 0 0,8 5 0 0,-4 1 0 0,0-6 0 16,4 6 0-16,-4-6 8 0,3 3-8 0,1-3 10 15,-4 3-10-15,0-3 0 0,0 0 0 0,-3 0 0 16,-1-3 0-16,1 0 8 0,-1 3-8 0,1-6 8 16,-4 0 10-16,3 1 2 0,-3-1 0 0,0-6 0 15,0 0-20-15,0 3 0 0,4 3 0 0,-4-11 0 16,0 11 0-16,0-6 0 0,0 0 0 0,0 1 0 15,0 2 0-15,0-3 0 0,0 0 0 0,0 6 0 16,0-5 13-16,-4 2-1 0,8 3 0 0,-8 0 0 16,4 0-12-16,0 6 0 0,-3-6 0 0,3 6 0 15,-4-6 0-15,1 1-10 0,3 5 2 0,0 0 0 16,-4-6-7-16,4 6-1 0,0 0 0 0,-10 0 0 16,3 6-3-16,-1-1-1 0,1 1 0 0,-3 0 0 15,3 0-9-15,-4 0-3 0,4-3 0 0,0 3 0 16,4 6 32-16,-1-7 0 0,0 7-8 0,4-6 8 15,-3 0 0-15,3 6-9 0,0-12 9 0,-4 6-8 16,4-6-38-16,4 8-7 0,-4-8-2 0</inkml:trace>
  <inkml:trace contextRef="#ctx0" brushRef="#br0" timeOffset="23538.754">28176 2672 364 0,'0'14'16'0,"0"4"-16"31,0-6 54-31,0 2 8 0,0 4 2 0,0-6 0 0,0 11-54 0,0-11-10 0,4 3 0 16,-4 2 0-16,0 1 8 0,0-3 6 0,3 2 2 0,-3 1 0 15,0-6 17-15,0 3 4 0,4-4 1 0,-4 1 0 16,0 0 14-16,0 0 4 0,0-1 0 0,-4-2 0 16,4-3-16-16,0 6-4 0,0-6 0 0,-3 0 0 15,3-6-16-15,0 0-3 0,0 0-1 0,0 0 0 16,0 0 2-16,0 0 0 0,0 0 0 0,0 0 0 16,-4 0-10-16,1-6-8 0,-1-6 12 0,1 6-12 15,3 0 0-15,-4-3 0 0,4 3 0 0,0-11 0 16,0 11-11-16,0 0 11 0,0-6-12 0,0 6 12 15,0-5-12-15,4 2 12 0,-4 3-12 0,0 0 12 16,3 0 0-16,1-6 0 0,-1 7 0 0,1-1 0 16,-1-3-8-16,1 3 8 0,-1 6 0 0,-3 0 0 15,4-6-12-15,0 6 12 0,3-6-12 0,-7 6 12 16,7 0-13-16,-7 0 4 0,3 6 1 0,4-6 0 16,0 6-7-16,0 0-1 0,-3 3 0 0,-1 2 0 15,1-5 16-15,-1 6 16 0,1-6-3 0,0 6-1 16,-1 2-12-16,-3-8 0 0,4 6 0 0,-1 0 0 15,-3 0 11-15,0-1-1 0,4 4 0 0,-4 3 0 16,0-7 3-16,3 4 1 0,-3 3 0 0,4-1 0 16,-4 1-5-16,3-3-1 0,1 2 0 0,-4 1 0 15,3 3-8-15,1-4 0 0,-1 7 0 0,1-7 0 0,-1-8 0 16,1 9 0-16,-1-12 0 0,1 5 0 16,-1-5-49-16,-3-6-12 0</inkml:trace>
  <inkml:trace contextRef="#ctx0" brushRef="#br0" timeOffset="52527.332">24338 3889 828 0,'-3'-6'23'0,"-4"0"6"0,3 0-29 0,4 6 0 0,-4 0 0 0,4 0 0 15,-7-6 59-15,0 6 5 0,7 0 2 0,-7 0 0 16,0 0-2-16,0 0 0 0,7 0 0 0,-7 6 0 15,0-6-51-15,7 0-13 0,-7 6 0 0,7-6 0 16,-3 0 0-16,3 0 0 0,-4 6 0 0,4-6 0 16,0 12 23-16,-4-7 1 0,4 1 1 0,0 0 0 15,0-6-25-15,4 6 8 0,-4-6-8 0,0 9 0 0,0-3 0 0,0-6 0 16,4 6 0-16,-1 0 0 16,-3 5 11-16,4-11-3 0,-4 0-8 0,3 12 12 0,1-9-1 0,-1 6-1 0,1 0 0 15,-4 2 0 1,3-5 2-16,-3 6 1 0,4-6 0 0,-4 3 0 15,0 3-1-15,3-1 0 0,-3 1 0 0,0 0 0 16,4 0-12-16,-4-1 0 0,3-2-9 0,1 3 9 0,-4-6 11 0,3 6 8 16,1-7 1-16,-1-5 1 0,-3 0-11 0,4 6-2 0,-1-3-8 0,-3-3 12 15,8 6 0-15,-1-6-1 0,0 3 0 0,0-3 0 16,0 0-3-16,0 0-8 0,3-3 12 0,1 0-4 16,0 0-8-16,-1 0 8 0,1-3-8 0,3 1 8 15,-4-7-8-15,1 6 0 0,3 0 0 0,-3 0 0 16,-1-3 0-16,4 0 8 0,-3 1-8 0,0 2 0 15,-1-6 8-15,-3 6-8 0,4-6 8 0,-4 1-8 16,0 2 9-16,0-3-9 0,0 0 10 0,0 1-10 16,-3-7 8-16,-1 3-8 0,1-2 0 0,-1 5 0 15,-3-6 0-15,0 3-12 0,0-2 1 0,-3 5 0 16,-1-11-51-16,-3 8-10 0,4 3-3 16</inkml:trace>
  <inkml:trace contextRef="#ctx0" brushRef="#br0" timeOffset="53208.611">24723 3900 725 0,'0'12'31'0,"0"3"-31"15,0-3 63-15,3-1 6 0,-3 1 2 0,0 0 0 16,4-3-3-16,-4 8-1 0,0-11 0 0,3 6 0 16,-3-6-35-16,0 3-8 0,4 3 0 0,-4-1-1 15,0-5-23-15,0 0 0 0,0-6 0 0,0 0 0 16,0 0 53-16,0 0 7 0,0 0 0 0,0 0 1 16,0 0-5-16,0 0-2 0,0 0 0 0,0 0 0 15,0 0-33-15,0 0-6 0,0 0-2 0,0 0 0 16,-4-6-13-16,1 0 0 0,-1 0 0 0,4-5 0 15,-3 5 30-15,3-3 3 0,0 3 1 0,0 0 0 16,3 0-34-16,-3 0 0 0,4-5 0 0,-4-1 0 16,3 3-25-16,1-3-6 0,-1 1-1 0,1 5 0 15,-1-6 32-15,1 0 0 0,-1 3 0 0,4-2 0 0,-3-1 0 16,3 6 0-16,-3 0 0 0,-1 0 0 16,1 0 0-16,-1-3 0 0,1 4 0 0,-4 5 0 15,7 0 0-15,-4-6 0 0,1 6 0 0,3 0 0 16,-4 0 0-16,4 6 12 0,-3-6-1 0,3 5 0 15,-3 4-11-15,3-3-16 0,-4 0 4 0,4 0 1 0,0 6 11 16,-3-6 0-16,3 5 0 0,0-5 0 0,-4 9 0 0,4-9 0 16,-3 6 0-16,0 5 0 0,-1-8 0 0,1 0 0 0,-1 6 0 15,1-4 0-15,-4 7 0 0,3-9 0 0,-3 8 0 16,0 1 0-16,4-6 0 0,-4 2 0 0,0-2 0 0,0 0 0 16,3-6 0-16,-3-6 0 0,0 0 0 0,0 0 0 15,0 0 0-15,0 0 0 0,0 0 0 0,0 0 0 16,0 0-131-16,4 0-24 0</inkml:trace>
  <inkml:trace contextRef="#ctx0" brushRef="#br0" timeOffset="54006.162">25732 4012 1176 0,'-7'-6'33'0,"0"0"7"0,-1 6-32 0,1-11-8 0,0 11 0 0,0-6 0 16,0 3 78-16,0 0 14 0,0-3 2 0,-3 3 1 16,2 3-26-16,-2-6-5 15,3 0 0-15,-4 6-1 0,4-6-25 0,-3 6-5 0,3-5-1 0,-1 5 0 16,-2 0-22-16,3 5-10 0,-4-5 8 0,4 6-8 15,-3 0 0-15,-1 0-17 0,4-3 2 0,-7 6 1 16,3 0-24 0,4 2-5-16,-3 1-1 0,-1 6 0 0,4-9 8 0,0 8 0 0,0 1 1 0,0 0 0 15,3-4 35-15,1 4 0 0,3 5 0 0,-4-14 0 16,4 9-21-16,0 0 2 0,0-7 1 0,4 1 0 16,-1-6 9-16,1 9 9 0,3-10-13 0,0-5 5 15,0 0 8-15,4 0 9 0,3-5-1 16,-4-4-8-16,4-3 18 0,4 0-3 0,-4 1-1 0,4-13 0 15,-1 9-14-15,1-8 8 0,0 5-8 0,-1-8 0 16,1 2 9-16,0-5-9 0,-4 2 8 0,3-5-8 16,-6 3 0-16,0-4 0 0,-1-2 0 0,-3 3 0 15,0-4 0-15,-3 4 0 0,-1-3 0 0,1 2 0 16,-4 4 0-16,0-3 0 0,0 8 0 0,-4-8 0 16,1 8 0-16,-4 1 18 0,0 2-3 0,-4-2-1 15,1 2-14-15,2 3 0 0,-2 1 0 0,-1-1 0 16,1 6 0-16,-1 4 0 0,1 2 8 0,2 0-8 15,-2 0-10-15,3 6-5 0,-4 0-1 0,4 0 0 0,0 6 31 16,4-6 5-16,-4 12 2 0,-1-7 0 0,5 4-22 16,-1 9 0-16,1-6 0 0,-1 5-8 0,4 4 8 0,4-3 0 15,-4-1 0-15,3 10 0 0,1-10 0 0,-1 13 0 0,5 2 0 16,-1-3 0-16,0 10 0 0,0-7 0 0,0 3 0 16,3-2 0-16,-3 2-16 0,4-3-2 0,-4-2 0 15,0 2 0-15,0-3 30 0,-3-11 7 0,3 8 1 16,-4-8 0-16,1 0-20 0,-1 2 0 0,-3-8 8 0,4 6-8 15,-1-4 0-15,-3-2 0 0,4 6 8 0,-1-6-8 16,1-1 0-16,-4-5-12 16,4 3 1-16,-1 3 1 15,4 0-46-15,-3-7-8 0,3 7-3 0</inkml:trace>
  <inkml:trace contextRef="#ctx0" brushRef="#br0" timeOffset="54646.672">25957 3968 1190 0,'0'0'33'0,"-7"0"9"0,4 0-34 15,-4-6-8-15,3 6 0 0,4 0 0 0,-7 0 66 0,0 0 11 0,7 0 3 0,-7 0 0 16,7 0-51-16,-7 0-9 0,7 0-3 0,0 0 0 16,-7 0 27-16,7 0 6 0,0 0 1 15,0 0 0-15,0 0-32 0,0 0-7 16,0 0 0-16,-7 6-1 0,7-6-11 0,0 0 0 0,0 0 0 0,0 0 8 31,0 6-8-31,0-6 0 0,0 6 0 0,3 3 0 0,4 2 0 0,-3-11 0 0,3 6 0 0,0 0 0 16,0 0 0-16,4-6 0 0,-4 6 0 0,3 0 0 15,1-6 0-15,3 3 0 0,-3-3 0 0,-1 3 0 16,4-3 0-16,-3 3 0 0,3-3 0 0,-3 0 0 16,-1-3 0-16,1 3 0 0,-1-3 0 0,1 0 0 15,-4 3 0-15,0 0 0 0,4-6 0 0,-8 6 0 16,4-6 0-16,-3 0 0 0,-1 6 0 0,-3 0 0 16,4-6 0-16,-4 0-9 0,0 6 9 15,0 0-13-15,0-5 1 0,0-1 1 0,-4-3 0 0,4 9 0 16,-3-3 11-16,-1-3-10 0,4 6 10 0,-7-3-10 15,0-3 10-15,0 0 0 0,-4 0 0 0,-3 1-8 16,4-1 8-16,-1 6 0 0,-3 0 0 0,4-6 0 16,-1 6 0-16,0 6 0 0,1-6 0 0,-1 6 8 15,4-1-8-15,0 1 0 0,-3 6 0 0,2-6-8 16,1 3 8-16,0 8 0 0,0-5 0 0,0 0 0 16,4-3 0-16,-1 8 0 0,1-5 0 0,3 0-8 15,-4 0-24-15,4 2-4 0,0-2 0 0,0 6-1 16,4-6 37-16,-1-1 0 0,1-5 0 0,-1 9 0 15,4-9 0-15,0 6 0 0,0-1 0 0,0 1 0 16,1-3 16-16,2 8 10 0,-3-5 2 0,7-6 1 16,-3 6-21-16,3-3-8 0,0-3 0 0,0-1 0 0,0 1 8 15,0-6-8-15,0 0 0 0,4 0 0 16,-4 0-20-16,7-6-11 0,-3 1-1 0</inkml:trace>
  <inkml:trace contextRef="#ctx0" brushRef="#br0" timeOffset="55714.889">26409 4045 850 0,'0'0'17'0,"-4"-9"6"0,1 6-23 16,3 3 0-16,-7-3 0 0,3-3 0 0,-3 0 107 0,7 6 17 0,-3 0 3 16,3 0 1-16,-4-6-103 0,4 6-25 0,0 0 0 0,0 0 0 15,0 0 56-15,-7-6 7 0,7 6 1 0,0 0 0 16,0 0-15-16,0 0-2 0,0 0-1 0,0 0 0 15,0 0-30-15,-7 6-5 0,7-6-2 0,-3 6 0 16,-1 6-9-16,4-6 0 0,-4 8 0 0,4-2 0 16,0 0 0-16,0 0 8 0,4-1-8 0,-4 4 8 15,0-3-8-15,4-6 8 0,-1 11-8 0,-3-8 8 16,4 0-8-16,-4 0 0 0,3-3 0 16,-3-6 0-16,0 0 0 0,0 0 0 0,0 0 0 0,0 0 0 15,0 0 0-15,0 0 0 0,0 0 0 0,0 0 0 16,0 0 56-16,0 0 7 0,4-6 1 0,-1 6 0 15,1-9-64-15,-4 3-16 0,3 0-2 0,-3 0 0 16,4 1 29-16,-4-1 5 0,0 0 2 0,0 0 0 16,3 0-29-16,-3 6-5 0,0-6-2 0,0-3 0 15,4 6 29-15,-4-3 5 0,3 4 2 0,1-4 0 16,-4 0-18-16,3 0 0 0,1 6 0 0,-1-6 0 16,-3 6-19-16,4-6-7 0,3 0-2 0,-3 6 0 15,-1-6-6-15,4 6-2 0,0-5 0 0,-3 5 0 16,3 0 36-16,0-6 0 0,0 12 0 0,-4-6 0 15,5 0 0-15,-1 0 0 0,-4 0 0 0,4 0 0 16,0 5 0-16,-3-5 0 0,3 0 0 0,-4 6 0 0,4 0 0 16,-3 0 0-16,3 0 0 0,0 0 0 0,-3 0 0 15,-1 5 0-15,1-5 0 0,-1 3 0 0,1 3 0 16,-4-6 0-16,3 6 0 0,1-7 0 16,-1 4 19-16,-3 0 10 0,4 0 3 0,-1-3 0 15,-3 6 0-15,4-7 0 0,-1 1 0 0,1 0 0 0,-4 0-46 0,0-6-9 16,3 6-1-16,-3-6-1 0,0 0 25 0,0 0 0 15,0 0 0-15,0 0 0 0,0 0 0 0,7-3 0 0,-3 0 0 16,-1-3 0-16,-3 0 0 0,4 0 0 0,-4 1 0 0,4-7 0 16,-4-3 0-16,0 6 0 0,0 0-8 0,0 4 8 15,3-7 0-15,-3 0-10 0,0 6 10 0,4-3 0 16,-4 3-34-16,0 6 0 16,3-5 0-16,-3 5 0 0,0-6 34 0,0 6 0 0,4-6 0 0,-1 6 0 15,-3 0 0-15,7-6 0 0,-3 6 0 0,-4 0 0 16,7 0 0-16,-7 0 0 0,3 0 0 0,4 0 0 15,-7 0 0-15,4 6 0 0,-1-6 0 0,5 6 0 16,-5 0 0-16,1-1 0 0,3 1 0 0,-4 3 0 16,4-3 0-16,-3 6 0 0,-1 0 0 0,4-7 0 15,-3 4 0-15,3 0 0 0,-4 0 0 0,1 3 0 16,3-1 0-16,-3-5 0 0,-1 6 0 0,4-6 0 16,-3 9 0-16,-1-10 0 0,4 7 0 0,-3-6 0 15,3 0 0-15,-4 0 0 0,1 0 0 0,-1-3 0 16,-3-3 0-16,4 6 0 0,-4-6 0 0,7 3 0 15,-7-3-137-15,0 0-21 0,4 2-4 0</inkml:trace>
  <inkml:trace contextRef="#ctx0" brushRef="#br0" timeOffset="56301.966">27072 4092 851 0,'-7'-6'36'0,"0"0"-36"16,0 0 109-16,3 0 15 0,-3 6 4 0,4-6 0 15,-4 0-55-15,3 0-10 0,-3 6-3 0,4-5 0 16,-4-1 7-16,0 6 1 0,3-3 0 0,-3 0 0 15,0 3-55-15,0 0-13 0,3 3 0 0,-3-3 0 16,0 3 0-16,0-3 0 0,0 0 0 0,0 6 0 16,0-1 0-16,4-5 0 0,-5 6 0 0,1 0 0 15,4 0 0-15,-4 0 0 0,3 0 0 0,1 0 0 16,-1 8 0-16,4-2 0 0,-3 0 0 0,3 6 0 16,0-7 0-16,0 1 0 0,0 3 0 0,0 2 0 15,3-5 0-15,1 3 0 0,-1-3 0 0,1-1 0 16,-1 1 0-16,1-6 0 0,-1 0 0 0,1 3 0 15,-1-3 0-15,-3-6 0 0,4 3 0 0,3-1 0 16,-3-2 0-16,3-2 0 0,3-1 0 0,-3-3 0 0,4-3 54 16,-4-3 8-16,4 0 2 0,-1 1 0 15,-3-10-52-15,4 9-12 0,-4-5 0 0,0 5 0 16,0-6 0-16,0 9 0 0,0-8 0 0,-3 11 0 16,-1-6-48-16,-3 6-13 0,4 0-3 0,-4 6 0 15,0 0 52-15,0 0 12 0,0 0 0 0,0 0 0 16,0 0 0-16,0 0 0 0,0 0 0 0,0 0 0 15,0 0-54-15,0 12-8 0,0-6-2 0,0 6 0 0,0 5 78 0,-4 1 15 0,4-3 3 16,0 8 1-16,0-5-13 0,0 8-2 16,0-8-1-16,4 3 0 0,-4-4-2 0,0 1-1 0,0 0 0 15,3-7 0-15,-3 4-14 0,0-3 0 0,4-6 0 0,-4-1 0 16,3 1 0-16,1-6 0 0,-1 0 0 0,4 0 0 16,4 0 0-16,-1-6 0 0,1-5 0 0</inkml:trace>
  <inkml:trace contextRef="#ctx0" brushRef="#br0" timeOffset="56975.39">27316 4086 1094 0,'0'0'23'0,"0"0"5"0,0 0-28 0,0 0 0 0,0 0 0 0,0 0 0 16,0 0 108-16,0 0 16 0,0 0 3 0,0 0 1 15,0 0-52-15,-7 0-9 0,7 0-3 0,-8 6 0 16,5-1-51-16,-4 1-13 0,3 3 0 0,1-3 0 16,3 6 0-16,-4 5 0 0,4-8 0 0,-3 3 0 15,3 6 0-15,0-1 0 0,0-5 0 0,0 9 0 16,-4-4 0-16,4-5 0 0,0 6 0 0,-3-4 0 15,3-2 0-15,0 0 0 0,0 0 0 0,-4-4 0 16,4-2 15-16,0-6 0 0,0 0 0 0,0 0 0 16,0 0 27-16,0 0 6 0,0 0 0 0,0 0 1 15,0-8-37-15,4-4-12 0,-4-6 8 0,3 6-8 16,1-8 0-16,-1 2 0 0,1-5 0 0,-1 2 0 16,1-2 0-16,3 5 0 0,-4-3 0 15,5 10 0-15,-1-7-33 0,-4 0-1 0,4 6 0 0,-3-2 0 16,-1 8 25-16,4 0 9 0,-3-6 0 0,-1 6-9 15,1 6 9-15,-4 0 0 0,0-11 0 0,0 11 0 16,0 0 0-16,7-3-10 0,-7 3 10 0,0 0-10 16,7 3 10-16,-4 3-13 0,5-1 5 0,-1 1 8 15,-4 0 0-15,1 0 0 0,3 6 0 0,-4 2 0 16,1-2-11-16,-1 0 11 0,1 6-8 0,-4-1 8 16,0-5 0-16,3 3 0 0,-3 2 0 0,0 1 8 15,0-9-19-15,0 3-3 0,4-1-1 0,-4-5 0 16,0 0 31-16,3 0 5 0,-3-6 2 0,0 6 0 0,4 3-37 0,-1-3-7 15,-3-6-2-15,4 5 0 16,3 1-33-16,-3 0-6 0,3-6-2 0</inkml:trace>
  <inkml:trace contextRef="#ctx0" brushRef="#br0" timeOffset="57635.146">27700 4180 1337 0,'-3'0'28'0,"-1"-6"6"16,-3-3-34-16,3 3 0 0,1 0 0 0,-4 0 0 16,0 1 96-16,3 5 12 0,-3-12 2 0,0 12 1 15,0 0-51-15,0-6-9 0,0 6-3 0,0 0 0 16,0 0-32-16,0 0-6 0,0 6-2 0,0-6 0 15,0 0-8-15,0 12-11 0,0-7 3 0,3 1 0 16,-3 0 8-16,3 9 0 0,1-9 0 0,-1 11 0 16,1-5-27-16,-1 3-3 0,1 2-1 0,-1-5 0 15,4 6 43-15,0-3 8 0,0 2 1 0,0-5 1 16,0 0-35-16,4 0-7 0,-4-10-2 0,3 7 0 16,1 0 35-16,3-9 7 0,-4 6 2 0,5-6 0 0,-1 0-6 15,0 0-2-15,3-6 0 0,-3 0 0 0,4-3 11 16,3-2 3-16,-3-1 0 0,3-6 0 0,0-2-28 15,0-4-20-15,0 1 3 0,0-4 1 0,0-2 4 16,0 2 0-16,-3-2 1 0,3 2 0 0,-7-2 11 16,4 6 0-16,-4-4 0 0,0-2 0 0,-4 8 17 0,1-8 9 15,-1 2 2-15,-3 4 0 0,0-1-28 16,0-2 0-16,0 2 0 0,-3-2 0 0,-1 8-12 0,-3-5-7 0,4 2-1 16,-4 3-1-16,0 1 21 0,0 5 0 0,0-9 12 15,-1 10-4-15,-2-1-8 0,3 0 0 0,0 0 9 0,0 6-9 16,0 1 0-16,0-1 8 0,0 3-8 0,3 3 0 15,4 0 0-15,-7 0 0 0,7 0 0 0,-7 3-8 16,3 3 8-16,-3 5-13 0,4 1 5 0,-1 6 8 16,1-4-12-16,3 16 12 0,0-7-10 0,0 4 10 15,0 8 0-15,3-3-9 0,1-2 9 0,-1 8 0 16,1-9 16-16,-1 4 9 0,1-4 2 0,-1-2 0 16,1 8-42-16,-1-9-8 0,1 4-1 0,0-4-1 15,-1-2 25-15,-3 5 0 0,4-2 0 0,-1-4 11 16,-3 4-11-16,4-10 12 0,-1 1-12 0,1-3 12 15,-4-4-12-15,3 7 0 0,1-6 0 0,-4 0 0 16,3-7 0-16,1 4 0 0,-1 3 0 0,1-12 0 16,-1 12-36-16,1-6-12 0,-1-6-2 0,5 5-1 15,-1-5-61-15,0 6-13 0,0-6-3 0</inkml:trace>
  <inkml:trace contextRef="#ctx0" brushRef="#br0" timeOffset="58340.144">27940 4180 1094 0,'-4'6'46'0,"-3"0"-37"16,7-6 44-16,-7 5 9 0,7-5 2 0,-3 6 0 16,3-6 0-16,0 0 0 0,0 0 0 0,0 0 0 15,0 0 0-15,0 0 0 0,0 0 0 0,0 0 0 16,0 0-52-16,0 0-12 0,0 0 0 0,0 0 0 15,0-967 0-15,3 1940 0 0,1-973 0 0,3 0 0 16,0 6 0-16,0-6 0 0,4 0 0 0,-4 0 0 16,3 0 16-16,-3 0 0 0,4 0 0 0,0 0 0 15,-1 0-16-15,-3 0 0 0,0 0 0 0,4-6 0 16,-4 6 0-16,3 0 0 0,-3-6 0 0,4 0 0 16,-4 1-10-16,0-1-5 0,0 0-1 0,0-6 0 0,0 0-3 15,0 3-1-15,4-8 0 0,-4 5 0 0,0 0 0 0,0 0 0 16,0-2 0-16,-3 2 0 0,-1 6 11 0,-3-6 9 15,4 1-13-15,-4 2 5 0,0 3 8 0,-4-6 0 0,4 6 0 16,-3 0 0 0,-4 1-27-16,7 5-3 0,-7-6-1 0,0-3 0 0,-1 9 31 0,-2 0-9 15,3 0 9-15,-4 9 0 0,4-9-19 0,-3 11 2 0,-1-5 0 16,4 0 0-16,-4 6 17 0,4-6-10 0,-3 9 10 16,-1 2-8-16,4 1 16 0,0-4 3 15,-3 10 1-15,2 0 0 0,5-10 10 0,-4 10 2 0,3-1 1 0,1-2 0 16,-1 2-25-16,4-5 0 0,0 0 0 0,0-4 0 15,0 4 0-15,4-12 0 0,-1 12 0 0,1-13 0 16,-1 4 0-16,1-3 0 0,-1 0 0 0,5 6 0 16,-5-6 35-16,1-6 1 0,3 5 1 0,-4-5 0 15,4 6-8-15,0-6-1 0,0 6-1 0,0-3 0 16,0 0-27-16,4 0 0 0,-4 0 0 0,0 0 0 16,0 3 0-16,0-6 0 0,0 0 0 0,-3 6 0 15,-1-6-46-15,-3 0-14 0,7-6-4 0,-7 6 0 16,4 0 52-16,-1-6 12 0,4 3 0 0,-7 3 0 15,4-3-54-15,0 0-8 0,-1 0-2 0</inkml:trace>
  <inkml:trace contextRef="#ctx0" brushRef="#br0" timeOffset="-8274.972">4932 1610 653 0,'3'9'18'0,"-3"3"5"0,4 0-23 0,-4-1 0 0,0-5 0 0,3 6 0 15,-3-12 35-15,0 0 2 0,0 0 1 0,0 0 0 16,0 0 11-16,0 0 3 0,0 0 0 0,0 0 0 16,0 0 25-16,0 0 6 0,0 0 1 0,0 0 0 15,0 0-27-15,0 0-5 0,0 0 0 0,0 0-1 16,0 0-29-16,0 0-6 0,4-6 0 0,-1 0-1 16,-3 6-15-16,4 0 0 0,3 0 0 0,-3 0 0 15,-4 0 0-15,7 0 0 0,-4 0 8 0,4 0-8 16,0 0 0-16,-3 0 9 0,3 6-9 0,0-6 8 15,0 0-8-15,4 6 0 0,-4-3 0 0,0 3 8 16,-4-6-8-16,8 6 0 0,-4-6 0 0,0 0 8 16,3 6 0-16,-2 0 0 0,-1-6 0 0,0 0 0 15,0 0-8-15,3 0-11 0,-3 0 3 0,0 0 0 0,8 0 8 16,-5 0 14-16,-3-6-3 0,0 0-1 0,4 0-10 16,3 0 0-16,-4 3 0 0,5-9 0 0,-5 1 23 0,1-1-1 15,-1-6 0-15,4 3 0 0,1-8-4 0,-1 5-1 16,-7-8 0-16,7 8 0 0,-4-5-17 0,5-4 8 15,-5 4-8-15,1-1 0 0,-4 4 10 0,0 8-10 16,0-6 8-16,0 4-8 0,0 2 18 0,0 0-2 16,-3 0 0-16,-4 0 0 0,0 4-16 15,3 2-19-15,-6-6 4 0,3 6 1 0,0 0 14 0,-4 0 0 0,4 1 0 16,0 5 0-16,-3-6 0 0,-1 0 0 0,-7 6 0 16,4 0 0-16,0 0 8 0,0 0-8 0,0 0 0 0,-3 0 0 15,3 6 8-15,-4 0-8 0,0-6 0 0,1 11 0 16,-1-5 13-16,8 0-4 0,-8 6-1 0,4-6 0 15,-4 8-8-15,1-2 0 0,3 0 0 0,0 0 0 16,0 2 0-16,0 4 0 0,0-6 0 0,-4 11 0 16,0-8 0-16,4-3 0 0,0 5 0 0,0 1 0 15,-3-3 0-15,6 2 0 0,-6-5 0 0,3 0 0 16,-8-3 0-16,8 8 0 0,4-5 0 0,-4-6 0 16,3 6-12-16,-3-1 1 0,4-5 1 0,-1 3 0 15,4-3 10-15,0 6 0 0,0 0 0 0,4-7 0 16,-1 7 0-16,1-6-8 0,3 3 8 0,0 3 0 15,0-1-10-15,3-5 10 0,5 6-12 0,-5 0 12 16,-3-3 0-16,4 2 0 0,-4-5 0 0,3 0 0 16,5 6 0-16,-5-6 0 0,1 0 0 0,-1 3 0 15,1-4 0-15,-1 7 0 0,5-6 0 0,-5 0 0 16,-6 6 0-16,6-6 0 0,1-1-8 0,-4 4 8 16,3-3 0-16,1 0 0 0,-4 6 0 0,4-6 0 15,-4 0 0-15,3-1 0 0,-3 1 0 0,4-6 0 0,-4 6 0 16,0-6 0-16,0 0-8 0,4 0 8 0,-1 0-20 0,4 0 0 15,4-6 0-15,0 6 0 16,-1-11-44-16,1 5-10 0,0-12-2 0</inkml:trace>
  <inkml:trace contextRef="#ctx0" brushRef="#br0" timeOffset="-7104.838">5676 1310 528 0,'0'0'22'16,"-7"0"-22"-16,4 12 39 0,3-6 3 0,-4 0 1 0,4-6 0 15,0 0 9-15,0 0 3 0,0 0 0 0,0 0 0 16,0 0-7-16,-3 6 0 0,3-6-1 0,0 0 0 15,-4 6-8-15,4-6-2 0,0 6 0 0,-3 0 0 16,3 2-9-16,0 4-1 0,0-6-1 0,0 6 0 16,3 0-2-16,-3-1 0 15,4 4 0-15,-1-3 0 0,1 11-24 0,-4-8 0 16,3 8 0-16,4 1 0 0,-3-3 10 0,-1 2-10 0,4 1 12 0,-3 2-12 16,3-2 18-16,-4-7-3 0,1 4-1 15,-1 2 0-15,1-5 22 0,-4-3 5 0,4 2 1 0,-4-5 0 16,0 6-27-16,3-12-6 0,-3-1-1 0,0 4 0 15,0-9 15-15,0 0 2 0,0 6 1 0,0-6 0 16,0 0 14-16,0 0 2 0,0 0 1 0,0 0 0 16,0-967-15-16,0 1934-2 0,-7-973-1 0,3 0 0 15,4 6-14-15,-7-5-3 0,4 2-8 0,-1-3 12 16,1-6-12-16,-1 6 0 0,4 0 0 0,-3-6 0 16,3 1 0-16,-4 2 0 0,4-3 0 0,0 0 0 15,0 1 0-15,0-1 0 0,0 0 0 0,0 3 0 16,0-3 0-16,0 7 0 0,0-13 0 0,0 12 0 15,4-9 0-15,-4 9 0 0,3-11 0 0,-3 5 0 16,4 6 0-16,-1-6 0 0,1-2 0 0,-1 2 0 16,1 6 0-16,-4-6 0 0,3 6 0 0,1-5 0 15,0 2 0-15,-4 6 0 0,3 0 0 0,1-3 0 16,-1 0 0-16,-3 6 0 0,4 0 0 0,-4 0 0 16,3-6 0-16,-3 6-10 0,0 0 10 0,7 0-8 15,-3 0 8-15,3 0 0 0,3 0 0 0,1 6 0 16,-4 0 0-16,0-6-8 0,0 6 8 0,0 0 0 0,4 3 0 15,-4 2 0-15,3 1 0 0,1-6 0 0,-4 6 0 0,0-3 0 0,4 2 0 0,-4 1 0 16,0 0 0-16,0-6 0 16,3 6 0-16,-6-1 0 0,3-2 0 0,-3-3-8 0,-4 0 8 15,7 6 0-15,-4-6 0 0,1-1 0 16,-4 1 0-16,0-6 8 0,3 6-8 0,-3-6 0 16,4 6 0-16,-4-6 0 0,3 3 0 0,-3-3 8 15,0 6-8-15,0-6 0 0,0 0 8 0,0 0-8 0,0 0 8 0,0 0-8 16,0 0 0-16,0 0 0 0,0 0 0 0,0 0 0 15,0 0 0-15,0 0 0 0,7 6 0 0,-7-6 0 16,0 0 0-16,0 0 0 0,0 0 0 0,0 0 0 16,0 0 0-16,0 0 0 0,0-6 0 0,4-3 8 15,-4 3-8-15,0 0 0 0,0 0 0 0,0 1 8 16,-4-1-8-16,4-6 0 0,0 6 0 0,0-9 8 16,-3 9-8-16,3-5 0 0,0-1 0 0,-4 6 0 15,4-6 0-15,0 6 0 0,0-8 0 0,0 8 0 16,4-6 0-16,-4 6 0 0,0 0 0 0,3 0 0 0,-3 6 0 15,4-11-8-15,-4 11 8 0,3-9 0 16,4 6 0-16,-3 0 0 0,3-3 0 0,-3 6-8 16,3-6 8-16,0 6-8 0,0 0 8 0,0 0-8 15,3 0 8-15,4 0 0 0,-3 6-9 0,-4 0 9 0,7 0 0 0,0 3-11 16,-3 8 11-16,3-5-8 0,-3 6 8 16,3 2 0-16,0-2 0 0,3 5 0 0,-6-2 0 0,3 3 0 0,-3-7 0 0,-1 4 0 15,1 2 0-15,-1 1 0 16,-2-4 0-16,2-2 0 0,-3 0 0 0,0-4 8 15,-3 4-8-15,3 0 0 0,-4-7 0 0,4-2 0 0,0 3 0 16,-3-6 0-16,-4 0 0 0,0-6 0 16,0 0 0-16,0 0 8 0,0 0-16 0,0 0-4 15,0 0 0-15,0 0 0 16,0 0-106-16,0 0-22 0,3-6-4 0</inkml:trace>
  <inkml:trace contextRef="#ctx0" brushRef="#br0" timeOffset="-6038.589">6530 1428 615 0,'0'0'12'0,"0"0"4"0,0 0-16 16,0 0 0-16,0 0 0 0,0 0 0 0,0 0 64 0,0 0 8 0,0 0 3 16,0 0 0-16,0 0 4 0,0 0 1 0,-4 6 0 0,4-6 0 15,0 0-21-15,-10 6-4 0,10-6-1 0,-4 6 0 16,4-6-26-16,-3 6-6 0,3 5-1 0,0-5 0 16,0 6 15-16,0-6 4 0,0 9 0 0,3-4 0 15,1 7-8-15,3-3 0 0,-4 2-1 0,1 7 0 16,-1-1-14-16,1-2-2 0,-1 8-1 15,1 4 0-15,0 2-3 0,3 3-1 0,-4-3 0 16,4 10 0-16,-3-1 2 0,3 0 1 0,-4-3 0 16,4 9 0-16,-3-12-2 0,3 6-1 0,-4 3 0 0,1-9 0 15,3 1 2-15,-3 2 1 0,-1-3 0 0,4-9 0 16,-3 10-4-16,-1-4-1 0,1-3 0 0,3-2 0 16,0 2-8-16,0-3 12 0,-4-2-12 0,1 2 12 15,0-8-12-15,-1 2 12 0,1-5-12 0,-1 0 12 16,-3-4-2-16,0-2 0 0,0-6 0 0,0-6 0 15,0 0 6-15,0 0 2 0,0 0 0 0,0 0 0 16,0 0-3-16,0 0-1 0,0 0 0 0,0-6 0 16,0-6-14-16,-3-2 9 0,3-4-9 0,-4 6 8 15,4-5-8-15,-3-1 0 0,-1 3 0 0,4-2 0 16,-4-1 0-16,4-8 0 0,-7 2 0 0,4-5 0 16,-8 8 0-16,8-8 0 0,-4 2 0 0,0-2 0 15,0 2 0-15,0-2 0 0,-1 2 0 0,1-2 0 16,-3 0 0-16,-1-4 0 0,1 4 0 0,-1 2 0 15,0-8 0-15,4 9 0 0,-3-7 8 0,-4 4-8 0,3 0 0 16,1 2 0-16,-1 4 0 0,0-4 0 0,4 4 0 16,0 5 0-16,0-3 0 0,0-2 8 0,0 11-8 15,4-5 0-15,-1 2 0 0,1-3 0 16,-1 6 0-16,4 1 0 0,-3-10 0 0,3 9 0 0,3 1 0 0,-3-1-9 16,4-3 9-16,3 3 0 0,-4 6-8 0,4-5 8 0,0-1 0 15,0 6 0-15,4 0-9 0,-1-3 9 0,1 3 0 0,0 1-9 16,3-1 9-16,3 0-10 0,-6-6 10 0,7 12-10 15,-4-6 10-15,3 6 0 0,1 0-9 0,-4 0 9 16,4 0 0-16,-1 0 0 0,-6 0 0 0,3 0 0 16,0 6 0-16,0-6 0 0,0 0 0 0,-3 0 0 15,0 6 0-15,-1-6 0 0,1 6-9 0,-1-6 9 16,1 6 0-16,-8 0 0 0,8-1 0 0,-7 1 0 16,3 3 0-16,-4 3 0 0,-3 0 0 0,4-1 0 15,-4 1 0-15,0 9 0 0,0-4 0 0,0 1 0 16,-4-6 0-16,1 8 0 0,-1-2 0 0,-3 0 9 15,0-7-9-15,0 10 0 0,0-3 9 0,-7-1-9 16,3-2 0-16,1 3 9 0,-1-7-9 0,0 1 0 16,1-3 8-16,-1 3-8 0,1-6 0 0,-1-1 0 15,1 1 8-15,2 0-8 0,1-6 0 0,-3 0 0 16,3 0 0-16,0 0 0 0,7 0-15 0,-7 0 5 16,0-6-10-16,0 6-3 0,-1-6 0 0,5 1 0 15,-1 5-21-15,4 0-5 0,0-6-1 0,0-9 0 16,0 9-34-16,4 0-8 0,-1-5 0 0,1 5-1 15,0-12-99-15,3 6-20 0</inkml:trace>
  <inkml:trace contextRef="#ctx0" brushRef="#br0" timeOffset="-5431.373">6960 1557 1292 0,'0'0'28'0,"0"0"7"0,0 0 1 0,0 0 0 0,0 0-36 0,0 0 0 0,0 0 0 0,0 0 0 16,0 0 49-16,0 0 3 0,0 0 1 0,0 0 0 15,0 0-4-15,0 0-1 0,0 0 0 0,0 0 0 16,-3 6-31-16,3 6-6 0,0-6-2 0,0 0 0 15,3 11-9-15,4-8 12 0,-3 9-12 0,-1 0 12 16,4-1-12-16,-3 4 0 0,0 2 0 0,3 1 0 16,-4-4 0-16,1-2 0 0,3 0 0 0,-4 2 8 15,1-2-8-15,-1 0 0 0,4-1 0 0,-7 4 0 16,4-9 20-16,-4-1-2 0,0 1 0 0,0 3 0 16,0-9-6-16,0-6-2 0,0 0 0 0,0 0 0 0,0 0 22 0,0 0 4 15,0 0 0-15,0 0 1 0,0 0 3 0,0 0 0 16,0 0 0-16,0 0 0 0,0 0-24 15,-11-6-4-15,4 0 0 0,4-3-1 0,-4 3-11 0,3 0 8 16,-3-5-8-16,0 5 8 0,3-12-8 16,-3 9 0-16,4-3 0 0,-4 7 0 15,0-13 0-15,0 6 0 0,0-3 0 0,-4 4 0 16,4-1 0-16,0 0 0 0,0 0-9 0,3 1 9 0,-3-4 0 0,0 3 0 16,0-5 0-16,0 5 0 0,4-3-8 0,-4 3 8 15,3 1 0-15,1-1 0 0,-1 6 0 0,0-6 0 16,4 3 0-16,0 3 0 0,0 1-11 0,4-1 11 0,3-6-10 0,0 6 10 15,0 6-9-15,0-6 9 0,7 0-8 0,-3 0 8 16,-4 6-8-16,7 0 8 0,0 0-8 0,0 0 8 16,0 0 0-16,-3 0-10 0,3 0 10 0,0 0 0 15,0 0-9-15,-3 0 9 0,-1 0 0 0,1 0-9 16,3 6 9-16,-3-6-10 0,-1 0 10 0,1 0-10 16,0 0-74-16,-1 0-16 15,1 0-2-15,3-6-1 0,-7 6-55 0,7 0-11 16,-3 6-3-16</inkml:trace>
  <inkml:trace contextRef="#ctx0" brushRef="#br0" timeOffset="-4789.985">7362 1637 984 0,'0'0'20'0,"0"0"5"0,0 0-25 15,-7 0 0-15,7 0 0 0,0 0 0 0,0 0 60 0,-7-6 6 0,7 6 2 0,-3 0 0 16,3 0-4-16,0 0 0 0,0 0 0 0,0 0 0 16,0 0-3-16,0 0-1 0,0 0 0 0,0 0 0 15,0 0-35-15,0 0-7 0,-7 6-2 0,3 0 0 16,1 5-16-16,-1-5 0 0,4 6 0 0,-3-3 0 16,3-3 0-16,0 11 10 0,3-5-10 0,-3 6 8 15,0-3-8-15,0 2 0 0,4 1 0 0,-1-3 0 16,1-4 0-16,-1 7 0 0,-3 0 0 0,0-7-11 15,4 4 37-15,-1 3 7 0,1-7 2 0,-1 7 0 0,1 3-15 0,3-10-2 16,0 1-1-16,0 6 0 0,0-12-17 0,0 2 10 16,4-2-10-16,-8 0 8 0,4 0 0 0,4 0 0 15,-4 0 0-15,4-6 0 0,-4 6 4 0,3-12 0 16,-3 6 0-16,4 0 0 0,-4-6 6 0,4 0 2 16,-8 0 0-16,4-6 0 0,4 1-7 0,-1-4-1 15,-6 3 0-15,-1-5 0 0,4-4-12 16,-3 3 0-16,3 1 0 0,-4-7 0 0,1 4 8 0,0-4 0 15,-4 7-8-15,3-4 12 0,-3 3-12 0,0 1 0 16,0-4 0-16,0-2 0 0,0 5 0 0,0 3 0 16,-3 3 0-16,3-5 0 0,-4 5 0 0,4-3 0 0,-4 9 0 0,1-5 0 15,-1-1 0-15,1 6-8 16,3 0 8-16,-4 6-13 0,1-6-2 0,3 6 0 16,0 0 0-16,0 0 0 0,0 0-8 0,0 0-1 0,0 0-1 0,0 0 0 31,0 0-52-31,0 0-11 0,0 0-1 0,0 0-1 15,3-6-103-15,-3 6-21 0</inkml:trace>
  <inkml:trace contextRef="#ctx0" brushRef="#br0" timeOffset="-4159.564">7782 1675 732 0,'-3'6'15'0,"-8"-6"5"0,4 0-20 0,4 0 0 0,-4 0 0 0,-1 0 0 16,1 0 40-16,0 0 5 0,4 0 1 0,-4 0 0 0,3-6 8 0,4 6 2 16,0 0 0-16,0 0 0 15,0 0 0-15,0 0 0 0,0 0 0 0,0 0 0 0,0 0-26 0,-3 12-5 16,3 0-1-16,-4-7 0 15,8 7 7-15,-1-6 1 0,1 6 0 0,-1 3 0 0,1-4-7 0,-1 1-1 16,4 0 0-16,-3 0 0 16,3 2 4-16,-3-2 0 0,3 6 0 0,-4-7 0 0,-3 1 0 0,4 3 0 0,-4-3 0 15,0-1 0-15,3-5-11 0,-3 6-1 16,0-9-1-16,0-3 0 0,4 12 5 0,-4-12 0 16,0 0 1-16,0 0 0 0,0 0 22 0,0 0 4 0,0 0 1 15,0 0 0-15,0 0-29 0,-7-6-6 0,0 0-1 0,3 3 0 16,-3-3-12-16,3 0 0 15,1-5 0-15,-1 5 0 0,1 0 0 0,-1-6 0 0,1-3 0 0,-1 4 0 16,1 5 0-16,3-6 0 16,-4 0 0-16,4 0 0 0,0 4 0 0,0-4 0 0,0 0 0 0,0 0 0 15,0-5 0-15,0 2 0 0,0 3 0 0,0-5 0 16,4 5 0-16,-1-3 0 0,1 3-12 0,-1 6 12 16,4-5-8-16,0 5 8 0,1-6 0 0,2 6 0 15,1 6-9-15,-1-6 9 0,1 3 0 0,-1 3-9 16,1 0 9-16,0 9 0 0,3-9 0 0,0 6 0 0,0 0 0 15,0 6 0-15,0-1 0 0,0 7 0 16,-3-3 0-16,3-3 0 0,-3 5 0 0,-1 1-8 16,4-3 8-16,-7 2 0 0,4-11 0 0,-4 12 0 15,0-7-8-15,4 4 0 0,-4-3 0 0,3 6 0 16,-3-7 8-16,0-2 0 0,0 9 0 0,0-6 0 16,0-7 0-16,-3 1-8 0,-4-6 8 0,7 6-8 15,-3 0-24-15,-1-3-4 16,-3-3 0-16,7 0-1 0,-7 0-35 0,4 6-8 0,-4-6 0 0,7 6-1 15,-4-6-114-15,4 0-22 0</inkml:trace>
  <inkml:trace contextRef="#ctx0" brushRef="#br0" timeOffset="-3472.576">8132 1087 810 0,'0'0'23'0,"0"0"5"16,0 0-28-16,0 0 0 0,0 0 0 0,0 0 0 15,0 0 76-15,-4-12 9 0,0 6 3 0,4 6 0 0,0 0-52 0,-7 0-9 16,4-5-3-16,3 5 0 16,-4-6 15-16,4 6 2 0,-3-9 1 0,3 9 0 0,0 0-24 0,0 0-5 0,0 0-1 0,0 0 0 15,0 0 4 1,0 0 1-16,0 0 0 0,0 0 0 0,0 0 15 0,-4 9 2 0,4 2 1 0,-3 7 0 16,3-6-19-16,3 3-3 0,-3 8-1 0,4-5 0 15,-1 2 32-15,-3 4 5 0,4 11 2 16,-1-8 0-16,1 8-30 15,-1 3-5-15,5-6-2 0,-5 4 0 0,1-4 13 0,3 9 2 0,-4-3 1 0,4-8 0 16,0 8 0 0,0 0 0-16,4-3 0 0,-4 4 0 0,4-4-10 0,-4-3-1 0,3 4-1 0,-3-4 0 15,0-3-8-15,0-2-2 0,0-4 0 16,4 4 0-16,-4-4-8 0,4-5 0 0,-4-3 9 0,0 2-9 16,0-5 0-16,-4 0 9 0,1-6-9 0,3 2 0 15,-7 4 9-15,3-6-9 0,-3 0 0 0,0-6 9 16,0 0-9-16,0 0 0 0,0 0 9 0,0 0-9 15,0 0 0-15,0 0 0 0,0 0 0 0,0 0 0 16,0 0-24-16,0 0 0 0,0 0 0 0,0 0 0 16,0 0-96-16,0 0-18 0,0 0-4 0,0 0-1 15,7-6 55-15,-3 6 10 0,0-6 2 0,-1 0 1 16,1-2-88-16,3 2-17 0</inkml:trace>
  <inkml:trace contextRef="#ctx0" brushRef="#br0" timeOffset="-3076.986">7874 1396 925 0,'0'0'26'0,"0"0"6"0,0 0-32 0,-7 0 0 0,3 6 0 0,4-6 0 16,0 0 70-16,0 0 7 0,0 0 2 0,0 0 0 15,0 0-23-15,0 0-5 0,0 0-1 0,0 0 0 16,0 0-8-16,0 0-2 0,0 0 0 0,0 0 0 16,4 0-3-16,3 11-1 0,0-11 0 0,4 6 0 15,3-6-16-15,3 3-3 0,-2 0-1 0,2-3 0 16,4 3-16-16,0-3 10 0,-3 0-10 0,3 0 8 15,0 0-8-15,-3-3 8 0,3 3-8 0,-3 0 8 16,3-3-8-16,0 0 0 0,-3 3 0 0,-1-6 0 0,1 6 0 16,0-11 8-16,-1 11-8 0,-2-6 0 15,6 0-15-15,-4 0-8 0,1 0-1 0,7 6-1 16,-4-6-41-16,0 6-8 0,0 0-2 16,4 6 0-16,0-6-102 0,-1 6-21 0</inkml:trace>
  <inkml:trace contextRef="#ctx0" brushRef="#br0" timeOffset="-2280.087">8498 1754 725 0,'0'0'31'0,"0"0"-31"16,0 0 75-16,0 0 9 0,0 0 1 0,0 0 1 16,0 0 3-16,0 0 1 0,0 0 0 0,0 0 0 15,0 0-30-15,0 0-7 0,0 0-1 0,0 0 0 16,0 0-26-16,0 0-6 0,0 0 0 0,0 0-1 15,0 0-2-15,0 0 0 0,0 0 0 0,0 0 0 16,0 0 10-16,0 0 1 0,7 0 1 0,1 0 0 0,-1 6-8 16,3 0-1-16,1-6-1 0,-4 6 0 0,3-6-3 0,-3 6-1 15,4-6 0-15,0 0 0 0,-1 6-7 0,1 0 0 16,-1-6-8-16,1 0 12 16,0 0-3-16,3 0-1 0,-4 0 0 0,1 0 0 0,-1-6 18 0,-3 0 3 15,4 6 1-15,0-6 0 16,-4 6-30-16,0-6 0 0,0 0 0 0,-4 0-10 0,4 1 22 0,-3-10 4 15,-1 9 0-15,1 0 1 16,-4-6-5-16,3 1-2 0,1-1 0 0,-4 0 0 0,0 3-10 16,0-3 0-16,0 1 9 0,-4-1-9 0,4 0 0 0,-3 3 8 15,-1-8-8-15,-3 11 0 0,4-6 0 0,-1 6 0 16,1 0 0-16,-4 0 0 16,3-5 0-16,-3 8-12 0,4 3 12 0,3 0-12 0,-7-6 0 0,-4 6 0 15,4 0 0-15,0 6 0 0,-4-6 12 0,4 3-13 16,0 8 5-16,-3-5 8 0,-1 0-12 0,4 6 12 0,-4 0-10 15,1-1 10-15,3 4 0 0,-4-3 0 0,1 6-8 16,-1-1 8-16,4 4 0 0,-4-4 0 0,4 7 0 0,0-3 0 16,0-4 0-16,0 7 0 0,0-4 0 15,0-2 0-15,3 0 8 0,-3-4 5 0,4 10 1 0,-1-7 0 16,1-5-14-16,3 9 0 0,0-15 0 0,0 5-10 16,0 1 10-16,3-6 0 0,-3 6 0 0,4-6 0 15,3 2 0-15,-4-2 8 0,5 0-8 0,2 0 8 16,-3 6-8-16,4-6 9 0,-1-6-9 0,4 6 10 15,1 0-10-15,2-1 0 16,1-2 0-16,3 3 8 0,0-6-8 0,4 6 8 0,-4-6-8 0,0 0 8 16,0 6-8-16,1 0 0 0,-1-6 9 0,-4 0-9 15,4 0 0-15,1 0-16 0,-5 0 2 0,-3 0 1 16,4 0-26-16,-4 0-5 0,-3 0 0 16,3-12-1-16,-4 12-8 0,5 0-2 0,-5-6 0 0,1 6 0 15,-1 0-2-15,-3 0-1 0,4 0 0 0,0 0 0 16,-4 0 10-16,-4-6 1 0,4 3 1 0,-3 0 0 15,3 1-118-15,-4-4-24 0,1 6-5 0</inkml:trace>
  <inkml:trace contextRef="#ctx0" brushRef="#br0" timeOffset="-1609.277">9102 1643 686 0,'0'0'19'0,"0"0"5"0,0 0-24 0,0 0 0 0,0 0 0 0,0 0 0 16,0 0 100-16,0 0 14 0,0 0 3 0,0 0 1 15,0 0-54-15,0 0-12 0,0 0-1 0,0 0-1 16,7 6 11-16,-4-1 3 0,4 1 0 0,0 6 0 16,0-3-3-16,0-3 0 0,1 11 0 0,-1-5 0 0,0 6-9 0,3-3-3 15,-3 2 0-15,0 7 0 0,-3-10 0 0,3 10 0 16,0-6 0-16,0-1 0 0,-3 4-20 0,3-4-4 16,-4 1-1-16,1-3 0 0,3 2 4 0,-4-5 0 15,1 6 0-15,-1-12 0 0,1 2-19 0,-1 4-9 16,1-6 10-16,-4-6-10 0,3 6 11 0,-3-6-11 15,0 0 12-15,0 0-12 0,0 0 16 0,0 0-4 16,0 0-1-16,0 0 0 0,0 0 23 16,0 0 5-16,0 0 1 0,0 0 0 0,-7-6-27 0,4 0-5 15,-4 0 0-15,0-5-8 0,0 2 12 0,0-3-12 16,-4-6 12-16,4 7-12 0,0-10 0 0,-4 3 0 16,4 1 0-16,0-1 0 0,-3 3 0 0,3 4 0 15,-4-13 0-15,0 4 0 0,1-4 0 16,3 1 0-16,0-4-10 0,0 9 10 0,3 1 0 0,1 5-9 0,-4-3 9 0,3 4 0 15,0-7 0-15,4 6-8 16,-3 3 8-16,3-2 0 0,-4-1 0 0,8 0-8 16,-4 6 8-16,0 0 0 0,3 0-11 0,1-5 11 0,0 2-10 15,-1 3 10-15,1 6-12 0,6-6 12 0,-3-6-13 0,4 6 5 16,-1 1 8-16,5-1-12 0,-5 6 12 16,8-9-12-16,-1 6 12 0,1 0 0 0,0-3 0 0,-1 0 0 15,1 6 0-15,0-6-8 0,-1 0 8 0,1 1 0 16,-1 5-9-16,1-6 9 0,0 6-10 0,-4-6 10 15,0 0-23-15,0 6 2 0,-3 0 0 0,-11 0 0 16,7 0-6 0,-7 0-1-16,0 0 0 0,0 0 0 15,10-6-12-15,-10 6-4 0,7-3 0 0,-7 3 0 0,7-3-35 0,-7 3-7 0,8-3-2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4T15:24:22.2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19198 2619 787 0,'0'0'22'0,"0"0"6"15,0 0-28-15,-3 6 0 0,-4 5 0 0,3-5 0 16,1-6 72-16,3 0 10 0,-8 12 2 0,8-12 0 16,-3 6-23-16,3-6-4 0,0 0-1 0,0 0 0 15,0 6 7-15,-4-3 1 0,4 3 0 0,0 5 0 16,0-11-26-16,0 0-5 0,0 0-1 0,0 6 0 15,4 6-12-15,-4-6-4 0,0 0 0 0,3 0 0 0,1-1-6 16,-4 1-2-16,4 3 0 0,-1-3 0 16,1 0 0-16,-1 0 0 0,1 0 0 0,-1 5 0 15,-3-5-8-15,4 0 0 0,-1-3 0 0,-3 3 0 0,0 0 0 0,0-6 0 0,0 6 0 16,0-6 0-16,0 0 0 0,0 0 0 0,0 0 0 16,0 0 0-16,0 0 17 0,0 0-1 0,0 0-1 0,0 0 0 15,0 0-7-15,0 0 0 0,0 0-8 0,-3-6 12 16,-4 0-12-16,7 6-8 0,-4-6 8 0,-3 3-13 15,7 3-2-15,-3-6 0 0,3 6 0 0,-8-6 0 16,8 6-39-16,-3-5-8 0,3 5-2 16,-7-6 0-16,0 6 52 0,0-6 12 0,0 6 0 0,-4 6 0 15,4-6-14-15,-3 6 0 0,-1-1 0 0,0 1 0 16,4 3 5-16,-3-3 1 0,-1 6 0 0,1-6 0 16,-1 5 8-16,0 1-8 0,4 0 8 0,-3-3-8 15,3 8 8-15,-4 1 0 0,0-6 0 0,4 8-8 16,-3-2 8-16,3 0 8 0,0-1-8 0,-4 4 11 15,4 2 5-15,-3-2 2 0,-5 8 0 0,1-5 0 16,4 2 3-16,-4 4 1 0,0-4 0 0,3 9 0 16,0-2-2-16,1-4-1 0,3 4 0 0,3 2 0 15,-3-3-5-15,4-2-1 0,-4 2 0 0,7-9 0 16,-4 4-3-16,4-4-1 0,-4 1 0 0,4-3 0 16,0 2 0-16,4-8 0 0,-4 2 0 0,4 1 0 0,-1 0 3 0,1-10 0 15,-1 10 0-15,4-6 0 0,-3 0-4 0,3-1-8 16,0 1 12-16,0-6-4 0,0-3 0 0,0 3-8 15,4 6 12-15,-1-7-4 0,1 7 0 16,-1-6-8-16,1 0 12 0,-1 0-4 0,5-6 1 0,-5 3 0 16,4 0 0-16,0 0 0 0,4 3-9 0,-4-6 10 15,4 5-10-15,-8-5 10 0,4-5-10 0,1 5 0 0,-1 0 0 16,0-6 0 0,0 3-148-16,0-3-23 0,4 0-4 0,-1 0-1 0</inkml:trace>
  <inkml:trace contextRef="#ctx0" brushRef="#br0" timeOffset="606.59">19413 3418 828 0,'0'0'18'0,"0"0"4"0,0 0 1 0,-7 9 0 0,0-9-23 0,0 6 0 16,0 0 0-16,0 0 0 0,-3-6 51 0,2 6 5 15,1 0 2-15,0-1 0 0,4 4 5 0,-4 3 1 16,3 0 0-16,-3-6 0 0,4 0-52 0,-1 5-12 15,1 1 0-15,-1-6 0 0,1 3 54 0,-1 3 8 16,0-1 2-16,1 1 0 16,-1 0 0-16,1-3 0 0,-1 2 0 0,1 7 0 15,-1-6-52-15,1 0-12 0,3 2 0 0,-4-2 0 0,1 0 47 16,3 0 6-16,-4-7 2 0,8 10 0 0,-4-3-38 0,3-6-7 0,-3-6-2 16,0 0 0-16,7 6-8 0,-7-6 0 0,7 5 0 0,4-5 0 15,-4 0 0-15,4 6 0 0,-4-6 0 0,3-6 0 16,-3 1 20-16,0-1-2 0,4 0 0 0,0-3 0 15,-4 3-10-15,3-11-8 0,-3 5 9 0,0 0-9 16,0 6 0-16,0-9 8 0,-3 10-8 0,3-7 0 16,0 6 0-16,-3-6 0 0,-1 0-9 0,1 1 9 15,-1 2-11-15,-3 3 11 0,4 0-12 0,-4 6 12 16,0 0-10-16,0 0 10 0,0 0-8 0,0 0 8 16,0 0-10-16,0 0 10 0,0 0-12 0,0 0 12 15,0 0-13-15,-4 0 4 0,1 6 1 0,-1 0 0 16,1 0 8-16,3 2 0 0,-4 4-9 0,0 0 9 15,1 0 0-15,-1 0 0 0,4-4 0 0,0 10 0 16,0-6 0-16,0-6 0 0,0 5 0 0,4 1 0 16,-1-3 0-16,-3-9 0 0,0 0 0 0,0 0 0 0,0 0 0 0,0 0 0 15,11 6 0-15,0-6 0 16,3 0-68-16,0-6-20 0,0 0-3 0,0-9-1 0</inkml:trace>
  <inkml:trace contextRef="#ctx0" brushRef="#br0" timeOffset="1146.861">19748 2804 961 0,'0'0'20'15,"0"0"5"-15,0 0 1 0,-3 6 2 0,3 0-28 0,-4 11 0 0,1-5 0 0,3-3 0 0,-4 9 65 0,4-7 7 16,0 7 2-16,0-3 0 0,0 2-19 0,4 1-4 16,-1 0-1-16,1 2 0 0,-1 4-30 0,1-1-7 15,0 4-1-15,3 8 0 0,0 3 16 16,-4 0 4-16,4-2 0 0,-3 2 0 0,-1 0-41 0,1 3-8 15,-1-3-2-15,-3 4 0 0,4-4 19 0,-4-9 0 16,3 4 0-16,-3 2 0 0,0-3 47 0,4-5 13 16,-4 2 2-16,0-3 1 0,3-2-50 0,-3-6-13 15,0 5 0-15,0-8 0 0,0-3 0 0,0 5 0 0,4-5 0 16,-4-3 0-16,0 3 0 0,0-7 0 0,0 7 0 0,0-6 0 16,0-6 0-16,0 0 0 0,0 0 0 0,0 0 0 15,0 0 0-15,0 0-9 0,0 0 0 0,0 0-751 16</inkml:trace>
  <inkml:trace contextRef="#ctx0" brushRef="#br0" timeOffset="1463.278">20052 3624 1267 0,'-4'6'28'0,"-3"0"5"0,0 6 2 0,0-4 1 0,0 4-36 0,4 0 0 15,-1 0 0-15,1-6 0 0,3 5 25 0,-4 1-1 16,4-9-1-16,-4 9 0 0,4-12-3 0,0 0-1 15,4 6 0-15,-4-6 0 0,0 0-11 0,0 11-8 16,4-11 9-16,-4 0-9 0,0 0 9 0,7 12-9 16,-7-12 8-16,3 0-8 0,1 6-14 0,-4-6-8 0,0 0-2 15,0 0-596-15</inkml:trace>
  <inkml:trace contextRef="#ctx0" brushRef="#br0" timeOffset="1764.438">20024 3063 954 0,'-14'6'20'0,"14"-6"5"0,0 0 1 0,-4 5 2 0,4-5-28 0,-7 0 0 16,7 0 0-16,0 0 0 0,0 0 0 0,0 0 0 15,0 0 0-15,0 0-282 16,0 0-54-16</inkml:trace>
  <inkml:trace contextRef="#ctx0" brushRef="#br0" timeOffset="2270.332">20627 3092 1183 0,'-4'-12'33'0,"4"6"8"0,-3 1-33 0,-1-7-8 0,4-3 0 0,0 3 0 16,0 1 28-16,0-7 3 0,-3 6 1 0,3-3 0 16,-4-8 16-16,1 11 4 0,-1-8 1 0,1 2 0 15,-1 0-25-15,1 7-6 0,-1-7-1 0,-3 9 0 16,4-9-21-16,-5 7 0 0,1 5 0 0,0-6-8 15,0 3-14-15,0 3-2 0,-3 6-1 0,-1-6 0 16,0 1 25-16,1 5-10 0,-1 0 10 0,1 5 0 16,-1 1-15-16,4-6 4 0,0 9 1 0,0 3 0 15,0 0 10-15,-4 5 0 0,4 1 0 0,0-3-8 16,0 2 8-16,-3 7 0 0,6 2 0 0,-3-2 0 16,4-4 0-16,-5 4 0 0,5 5 0 0,-1 4 0 15,4-10 0-15,-3 15 0 0,3-2 0 0,3-4-8 0,-3 3-14 16,7 3-2-16,-7 1-1 0,8 2 0 15,-5-3 71-15,4 0 14 0,-3 3 4 0,-1-2 0 16,1-4-52-16,-1-3-12 0,-3 6 0 0,4-2 0 0,-4-4 0 0,0-8 0 16,0 2 0-16,0-2 0 0,0-1 28 15,0-2 2-15,0 2 1 0,0-11 0 0,-4 0-22 0,4-3-9 16,0 2 8-16,0 1-8 16,0-6-23-16,0-6-9 0,-3 6-3 0,-1-6 0 15,4-6 20-15,-3 6 4 0,-1-6 1 0,1-6 0 16,-1 1-166-16,1 2-32 0</inkml:trace>
  <inkml:trace contextRef="#ctx0" brushRef="#br0" timeOffset="2559.083">20302 3354 1220 0,'0'0'27'0,"-7"6"5"0,4-1 2 0,3 7 0 0,-4 0-34 0,4-6 0 0,0 0 0 0,0 0 0 0,0-1 49 0,0-5 3 16,0 0 1-16,4 6 0 0,-4-6 7 0,3 9 0 16,1-9 1-16,3 12 0 0,0-12-12 0,4 0-2 15,3 6-1-15,0-6 0 0,0-6-31 0,4 6-7 16,-1 0 0-16,1 0-8 0,-1 0 0 0,1-6 0 15,-4 0 0-15,4 6 0 16,-4 0-40-16,0-6-16 0,0 3-2 0</inkml:trace>
  <inkml:trace contextRef="#ctx0" brushRef="#br0" timeOffset="3071.991">20719 3451 548 0,'0'0'15'0,"-4"6"5"0,1-1-20 0,-4 1 0 0,-1 0 0 0,1 9 0 15,0-9 88-15,0 6 15 0,0-7 2 0,0 13 1 16,4-12-6-16,-4 3-2 0,0 3 0 0,0-1 0 16,-1 1-27-16,1 0-6 0,0-3-1 0,4 2 0 15,-1 1-16-15,1 0-3 0,-1 0-1 0,1-4 0 16,-1 4-3-16,1 0-1 0,3 0 0 0,0 5 0 16,0-5-25-16,3-3-6 0,1-3-1 0,-1 0 0 15,1 0 24-15,3-1 4 0,0 1 0 0,-4 0 1 16,8 0-37-16,-4-6-20 0,4 0 3 0,-4 0 0 0,3 6 17 0,1-12 9 15,-1 6-1-15,1 0 0 0,0-6 0 0,-4 0 0 16,3 0 0-16,-3 6 0 0,0-11 10 0,0 5 2 16,4-6 0-16,-4-3 0 0,-3 4-32 0,-1-1-7 15,-3 0-1-15,0-3 0 0,0 4 4 16,0-1 0-16,-3 0 0 0,-5-8 0 16,5 8-10-16,-4 0-2 0,-4 0 0 0,1-5 0 15,-1 5-19-15,-3 3-4 0,3-9-1 0,-6 7 0 16,3-1 20-16,0-6 3 0,-4 9 1 0,4 4 0 15,0 5 0-15,3-6 1 0,1 6 0 0,-1 6 0 0,0-6 2 16,4 11 0-16,0-8 0 0,0 15 0 16,7-12-6-16,-3 6-1 0,3-1 0 0</inkml:trace>
  <inkml:trace contextRef="#ctx0" brushRef="#br0" timeOffset="3658.161">20899 3530 1134 0,'0'0'24'0,"0"0"6"0,-4 6 1 0,4 0 1 0,-3 3-32 0,3 2 0 15,0-5 0-15,0 6 0 0,0 0 69 0,3-3 7 16,1 2 2-16,-1 1 0 0,1 6-19 0,-1-6-4 16,1 2-1-16,-1 4 0 0,4-6-18 0,-3-1-3 15,3 7-1-15,-4-3 0 0,4-4-24 0,-3 1-8 0,-1 0 0 0,1-3 0 16,0-3 0-16,-4 0 0 0,3-1 0 0,-3-5 0 15,0 0 35-15,0 0 3 0,0 0 1 0,0 0 0 16,0 0-20-16,0 0-4 0,0 0-1 0,0 0 0 16,0-5-2-16,0-4-1 0,-3 3 0 0,3-6 0 15,-4 6 6-15,4-973 2 0,-4 1935 0 0,1-962 0 16,-1-9-19-16,-3-2 0 0,4 5 0 0,-1-6 0 16,-3 3 0-16,4 4 0 0,-1-1 0 15,-3 0 0-15,4 0 0 0,-1 4 0 0,1-1 0 0,-1 0 0 16,4 3 0-16,-3-6 0 0,-1 6 0 0,4 1 0 15,-4-1 0-15,4-3 0 0,0 3 0 0,0 0 0 16,0 0-22-16,4 0-8 0,0 0-2 16,-4 1 0-16,3-1 32 0,1 0 0 0,3 0 0 0,0 0 0 15,0 3-12-15,0-6 3 0,3 6 1 0,1 3 0 16,0 0-4-16,6-6 0 0,-3 6 0 0,0 0 0 16,4 0 0-16,-4-5 0 0,0 5 0 0,0 0 0 15,0 0-19-15,1 0-4 0,-1-6-1 0,0 6 0 16,0 0-9-16,0-6-3 0,-3 6 0 0</inkml:trace>
  <inkml:trace contextRef="#ctx0" brushRef="#br0" timeOffset="4304.782">21269 3415 1026 0,'0'0'28'0,"0"0"8"0,0 0-28 0,-4 12-8 0,4-6 0 0,-3 6 0 15,3-6 52-15,-4 5 10 0,4-2 2 0,0 9 0 16,0-6 25-16,-3-1 6 0,3 1 1 0,-4 0 0 15,4 3-26-15,0-4-5 0,4 7-1 0,-4-6 0 16,0 0-41-16,0 8-9 0,3-2-2 0,-3-4 0 16,4 10 5-16,-4-6 1 0,0 5 0 0,3-8 0 15,-3 8-3-15,4-11-1 0,-4 3 0 0,0-3 0 16,0 5-14-16,3-5 0 0,-3-6 0 0,4 0 0 16,-4 0 0-16,0-1 0 0,0-5 0 0,0 0 0 15,0 0 0-15,0 0 0 0,0-5 0 0,0-7 0 16,4 6 0-16,-4-6 0 0,3 0 0 0,1-5 0 15,-4 2 0-15,3-3-18 0,-3 1 2 0,4 2 1 16,-4-2-5-16,3-1-2 0,-3 0 0 0,4-2 0 0,-4 8 11 16,3-6 3-16,-3 4 0 0,4 2 0 15,-4 0 8-15,0 0 0 0,0 1 0 0,3-1 0 16,-3 3-28-16,0 3-3 0,4 0-1 0,-4 0 0 16,3 0 32-16,-3 6 0 0,4-5 0 0,-4 5 0 0,0 0 0 0,0 0 0 15,3 0 0-15,-3 0 0 0,11-6 0 0,-11 6 0 16,11 0 0-16,-1 0 0 0,-3 6 0 0,4-6 0 15,3 5 0-15,-7-5 0 0,4 6 0 0,-1 0 0 16,-3 0 0-16,0-3 0 0,0 6 0 16,0 0-9-16,0-3 9 0,0 5-12 0,-3 1 12 0,3-6 0 15,-3 3 0-15,-1 0 0 0,1 11 0 16,-4-8 11-16,3 0-3 0,1 2 0 0,-4 10 16 0,0-12 4 16,0-1 0-16,0 1 0 0,0 3-7 0,3-3-1 0,-3 5 0 0,0 1 0 15,0-12-6-15,4 3-2 0,-4-9 0 16,0 17 0-16,3-11-12 0,-3-6 0 0,0 0 0 0,0 0 0 15,7 6-23 1,-7-6-7-16,14 0-2 0,-3 0-785 0</inkml:trace>
  <inkml:trace contextRef="#ctx0" brushRef="#br0" timeOffset="4627.44">21678 3580 943 0,'0'0'20'0,"0"0"5"0,0 0 1 0,0 0 1 0,0 0-27 0,0 0 0 0,0 0 0 0,4 6 0 15,3 0 92-15,-4-3 14 16,1 3 2-16,-1-1 1 0,1 7-36 0,-1 0-7 15,-3 0-2-15,4 0 0 0,-1 2-16 0,-3 4-3 16,4 0-1-16,-4 2 0 0,0-2-9 0,0-1-3 16,0 1 0-16,0-6 0 0,4 2-19 0,-4 4-4 0,0-6-1 0,0 0 0 15,0 2-8-15,3 4 0 0,-3-6 0 0,4-6 0 16,-4 5 0-16,0-8 0 0,0-3 0 0,0 9-11 31,3 0-47-31,-3-9-10 0,0 0-1 0,0 0-1 0</inkml:trace>
  <inkml:trace contextRef="#ctx0" brushRef="#br0" timeOffset="4863.873">21618 3371 1335 0,'0'0'29'0,"-7"0"7"0,4-6 0 0,-4 1 2 0,7 5-30 0,-4-3-8 16,4 3 0-16,-7-3 0 0,7 3 44 0,-4-6 8 16,1 3 2-16,3 3 0 0,-4-6-5 0,4 6-1 15,0-6 0-15,4 0 0 16,-1 0-129-16,1 0-27 0,10-11-4 0,-7 5-2 0</inkml:trace>
  <inkml:trace contextRef="#ctx0" brushRef="#br0" timeOffset="5567.259">21971 3568 1105 0,'0'0'24'0,"0"0"4"0,0 0 2 0,0 0 2 0,0 0-32 0,0 0 0 0,0 0 0 0,0 0 0 16,0 0 74-16,0 0 8 0,0 0 2 0,0 0 0 15,0 0-14-15,0 0-2 0,0 0-1 0,0 0 0 0,0 12 1 0,0-6 0 16,4 0 0-16,-4-3 0 0,0 3-20 0,3 5-3 15,-3-5-1-15,4 0 0 16,-1 6-24-16,1-6-6 0,-1 0-1 0,1 2 0 0,3-2 3 0,-4 0 0 16,-3-6 0-16,11 6 0 0,-8 0-7 0,4-6-1 15,4 6 0-15,-4-6 0 16,-3 0 8-16,-4 0 0 0,7 0 1 0,0 0 0 0,0-6-17 0,0 6 0 16,0-6 0-16,0 6 0 0,0-12 8 0,-3 9-8 15,-1-2 0-15,-3-1 0 16,4 0 0-16,-4-6 0 0,3 6 0 0,-3-6 0 0,0 4-12 0,4-1-5 15,-4 0-2-15,-4-3 0 16,4 0-10-16,-3 1-3 0,-1-4 0 0,1 9 0 16,-5-12 0-16,1 7-1 0,4-1 0 0,-4-6 0 15,0 9-3-15,0-2-1 0,0-1 0 0,0 0 0 16,0 3 1-16,-1 3 0 0,1 4 0 0,0 2 0 0,4 0 10 0,-4 0 2 0,0 2 1 0,-4 1 0 16,4 3 23-16,0 0-11 0,-4 6 11 0,4 0-8 15,-3-1 8-15,3 1-13 0,0 9 5 0,-4-4 8 16,4 1 8-16,0 3 10 0,0-4 2 0,0 1 0 15,0 2-7-15,0 4-1 0,0-6 0 0,3-4 0 16,1 10 16-16,-1-12 4 0,4 5 0 0,-3-2 0 16,6-3-12-16,-3 5-3 0,0-5 0 0,4 3 0 15,-1-3 6-15,4 5 1 16,0-5 0-16,0-6 0 0,0 6 5 0,4 2 2 0,0-8 0 0,-1 0 0 16,1 6-15-16,3-6-4 0,0 0 0 0,0-6 0 15,4 5-4-15,-1 1-8 0,5-3 11 0,-5 0-11 16,4-3 8-16,1 3-8 0,-1-3 0 0,3-3 0 15,-2 3 0-15,2-3 0 0,-3 0 0 0,4-3 0 16,0 1-52-16,-4-1-12 0,4 0-1 0,-4 0-523 16,-4-6-105-16</inkml:trace>
  <inkml:trace contextRef="#ctx0" brushRef="#br0" timeOffset="25828.614">22034 4086 326 0,'0'0'14'16,"0"0"-14"-1,0 6 44-15,0-6 5 0,0 0 2 0,0 5 0 16,0-5 2-16,0 0 1 0,0 0 0 0,0 0 0 16,0 0-17-16,0 0-3 0,0 0-1 0,0 0 0 15,0 0-33-15,0 0 0 0,0 0 0 0,0 0 0 16,0 0 29-16,0 0-1 0,0 0 0 0,-7 3 0 16,7-3-28-16,0 0 0 0,-7-3 0 0,7 3 0 15,-7 0-16-15,7 0-10 0,-7 3-2 0,0 0 0 0,7-3 45 16,-7 3 9-16,0 3 2 0,4 0 0 0,-4 0-18 0,3-6-10 0,0 6 12 0,4-6-12 15,-3 12 10-15,3-12-10 0,0 0 8 0,0 0-8 16,0 0 8-16,0 0-8 0,0 0 0 0,0 0 8 16,0 0 12-16,0 0 3 0,0 0 0 0,0 5 0 15,0-5-23-15,0 0-10 0,3 0 1 0,-3 0 0 16,4 6 9-16,-4-6 9 0,7 0-1 0,-7 0-8 16,4 3 12-16,3-3-12 0,0 0 12 0,-4-3-12 15,4 3 8-15,0 0-8 0,0-6 0 0,-3 6 0 16,3-5 0-16,0-1 0 0,0 0 0 0,0 6-12 15,0-6 12-15,0 6 12 0,0-6-3 0,-3 6 0 16,3 0-9-16,-4 0-12 0,4-6 2 0,1 6 1 31,-1 6-51-31,-7-6-11 0,7 0-1 0</inkml:trace>
  <inkml:trace contextRef="#ctx0" brushRef="#br0" timeOffset="35441.084">17498 3030 557 0,'-11'0'11'0,"1"6"5"0,3-6-16 0,-4 0 0 16,0 3 0-16,1 0 0 0,-1-3 80 0,1 3 12 0,-1-3 4 0,-3 0 0 16,3 0-20-16,1 0-3 0,-1-3-1 0,1 0 0 15,-1 3-40-15,0-3-8 0,1 3-1 0,-1 0-1 16,1 0-22-16,3 0 0 0,-4 0 0 0,0-6 0 15,4 6 32-15,0 0 1 16,0 0 1-16,-3 0 0 0,6 0-34 0,-3 0 0 0,0 0 0 0,0 0 0 16,3 0 0-16,4 0 0 0,-7 6-9 0,0-6 9 15,0 6 0-15,4 3-8 0,-4 3 8 0,0-6 0 16,0 5 0-16,3 1 0 0,-3 0 0 0,0 2 0 16,3-2 0-16,-3 6 0 0,0-3 0 0,4 2 0 15,-4 1 0-15,0-1 0 0,0-2 0 0,3 9 0 16,-3-13 0-16,0 7 0 0,4-3 0 0,-5 2 0 15,5 1 0-15,-1 0-8 0,1-4 8 0,-1 4 0 16,1 0 0-16,-1-4-8 0,1 4 8 0,3 0 0 16,-4-7 0-16,4 7 0 0,-3-3 0 0,3 2 0 15,0-5 0-15,-4 3 0 0,4-3 0 0,0 5 0 16,0-5 0-16,0 0 0 0,0-3 0 0,0 2 0 16,4 1 9-16,-4 0 1 0,0 0 0 0,0-6 0 15,0 8-10-15,0-2 0 0,0 6 0 0,0-7-11 16,-4 1 11-16,4-6 8 0,0-6-8 0,0 9 11 15,-3 3-1-15,3 5 0 0,0-5 0 0,0 0 0 16,0 2-2-16,0-2-8 0,0 0 12 0,0 0-4 16,0 8-8-16,0-8 8 0,0 6-8 0,0-1 8 15,3-5-8-15,-3 9 8 0,4-4-8 0,-1-2 8 16,1 3-8-16,-1-7 8 0,1 1-8 0,-1 0 8 0,1 3-8 0,-1 2 8 16,1-5-8-16,-1 0 8 0,1-6-8 0,0 5 12 0,-1-2-12 0,1-3 12 15,-1 6 4-15,1-6 0 0,-1 6 1 0,1-7 0 16,-1 4-1-16,1-3 0 0,-1 6 0 0,1-6 0 15,-1 6 3-15,1-12 0 0,3 5 0 0,-4-5 0 16,4 6 2-16,1 0 1 0,-5 0 0 0,4-6 0 16,0 0-6-16,0 0-2 0,4 0 0 0,-4-6 0 15,3 12-27-15,-3-6-6 0,4 9-1 0,0 3 0 16,-4-12 20-16,7 5 0 0,-4-5 0 0,1 0 0 16,0 6 0-16,-4 0 0 0,3 0 0 15,1 0 0-15,-4-6 22 0,3 0 8 0,-2 6 2 0,-1-6 0 16,3 6-24-16,1 6-8 0,3-4 0 0,-4 4 0 15,5-6 8-15,-1-6-8 0,0 0 0 0,0-6 0 16,0 6 0-16,0-6 8 0,0 6-8 0,0-6 0 16,0 6 0-16,4-8 0 0,-4 5 0 0,4-3 0 15,-4 6 0-15,0-3 9 0,0 3-9 0,0 0 8 16,4-6-8-16,-4 0 0 0,0 0 0 0,0 0 0 16,-3 0 0-16,-1 0 0 0,4 6 9 0,-3-5-9 15,3-4 8-15,0-3-8 0,-3 0 8 0,3 1-8 16,0-1 10-16,-3-3-2 0,3 6-8 0,0 0 12 15,0 4-12-15,-3-13 0 0,6 6 0 0,-3 0-10 16,-3-2 10-16,3 8 0 0,-3-6 0 0,3 6 0 16,-4 0 0-16,1-5 0 0,3-1 0 0,-3 3 0 15,-1 3 0-15,1 0 0 0,-1-6 0 0,-3 1 0 0,0 5 0 16,4 0 0-16,-4 0 0 0,0-3 0 0,-3 3 0 0,3 6 0 16,-4-11 0-16,4 5 0 15,-3 0 0-15,-1 0 0 0,-3 0 0 0,4 0 0 16,-1 0 0-16,1-3 8 0,0 4-8 0,-4-7 0 15,3 0 0-15,1 0 0 0,-4-2 0 0,0 2 8 0,0-6-8 0,3 6 0 16,-3-5 0-16,0 2 8 0,0-3-8 0,-3 1 0 0,3-4 0 16,0-2 8-16,-4 5-8 0,4-2 0 0,0-4 0 0,-3 0 0 15,-1 4 0-15,4 2-10 0,-4 1 10 0,1-1-13 16,-1-3 1-16,1 10 0 0,3-7 0 0,-4 3 0 16,1-2-2-16,-1 5 0 0,1-6 0 0,-4 7 0 15,3 2 2-15,1-3 0 0,-1-6 0 0,-3 12 0 16,4-8 12-16,-1 8-12 0,0-6 12 0,1 0-12 15,-1 6 12-15,1 1 0 0,-1-7 0 0,1 6-9 16,-1 0 9-16,1 3 0 0,-1-3 0 0,1 6 0 16,-4-6 0-16,3 0 0 0,1 1 0 15,-1-1 0-15,1 0 0 0,-5-9 0 0,5 9 0 0,-4 0 0 16,3-5 0-16,-3 5 0 0,0-6 0 0,-3 0 0 16,3 0 11-16,0 4-3 0,-4-4 0 0,4 0 0 15,-4 0-8-15,1 1 0 0,-1-4 0 0,1 3 8 16,-1 6-8-16,0-5 0 0,-3 5 0 0,4-6 0 15,-4 0 0-15,3 9 0 0,0-3 0 0,1 0 0 16,-1 1 0-16,1 5 0 0,-1-6 0 0,4 6 0 16,-4-6-17-16,4 0-3 0,0 6 0 0,0 0 0 15,0 0 20-15,-3 0 0 0,3 0 0 0,0 0 0 16,-4 0-8-16,0 0 8 0,1 0 0 0,-8 0 0 16,8 6 0-16,-4 0 0 0,3-6 0 0,-3 6 0 0,3-6 0 15,-3 0 0-15,0 0 0 0,0 5 0 0,0-5 0 0,0 0 0 16,0 0 0-16,-4 6 0 0,4-6 0 0,0 0 0 0,3 0 0 15,-3 0 0-15,0 6 0 0,3-6 0 0,-3 0 0 16,4 6 0-16,-4-3 0 0,3 3 0 0,-3-6 0 16,0 6 0-16,-4 0 0 0,4-6 0 0,0 6 0 15,0-1 0-15,0 1 0 16,-1 0 0-16,1 0 0 0,4 0 0 0,-4 3 0 16,3 2 0-16,-3-5 0 0,3 0 0 0,1 6 0 15,-4 0 0-15,3 0 0 0,4 2 0 0,-3-2-8 0,2 6 8 0,1-7 0 16,4 1 0-16,-4 3-10 0,3-3 10 0,-3-1-8 0,4 1 8 15,-1 3-14-15,4 2 2 0,0 1 1 0,4-3 0 16,-1 2-59-16,1 1-12 0,3 0-2 16</inkml:trace>
  <inkml:trace contextRef="#ctx0" brushRef="#br0" timeOffset="53426.837">7581 6217 363 0,'0'0'0'0,"0"0"16"0,0 0-16 0,-7 0 0 0,7 0 0 0,-7 6 0 16,0 0 0-16,0-6 0 0,3 6 0 0,-3 0 0 16,4-1 0-16,-1 7 0 0,1-12 0 0,3 0 0 15,0 0 0-15,0 0 0 0,0 0 0 0,0 0 0 16,0 0 92-16,0 0 16 0,0 0 2 0,0 0 1 16,0 0-75-16,-4 6-16 0,4-6-2 0,0 0-1 15,0 0 35-15,0 0 6 0,0 0 2 0,0 0 0 16,0 0-20-16,0 0-4 0,0 0-1 0,0 0 0 15,0 0-9-15,0 0-2 0,-10 0 0 0,10 0 0 16,0 9-9-16,-4-3-3 0,4 0 0 0,0 5 0 16,0 1 2-16,4 0 0 0,-4-6 0 0,0 9 0 15,0 2 2-15,0-5 1 0,0 0 0 0,0 2 0 16,0-5 3-16,0 6 0 0,0-3 0 0,0-6 0 16,3 5-8-16,-3-2-2 0,0 3 0 0,7 0 0 15,-3-1 2-15,-4 1 1 0,3-6 0 0,1 6 0 16,3-3-5-16,0 2 0 0,0 1-8 0,0 0 12 0,0-3-12 15,4 2 0-15,-4 1 0 0,0-6 0 0,3 0-11 16,-3 0-8-16,1 0-1 0,-1 0-1 0,0-1 21 16,0-2 0-16,3 0 0 0,-10 0 0 15,0-3 0-15,7 0 0 0,-3-3 0 0,3 0 0 16,-4 0 48-16,1-8 15 0,-4 5 2 0,4 0 1 0,-1-6-54 0,1-2-12 16,-1-4 0-16,1 6 0 0,-1 0 0 0,-3-8 0 0,4 2 0 0,-1 6 0 15,-3-11 0-15,0 5 0 0,4-2 0 0,-4 2 0 16,3 0-54-1,-3-2-8-15,4 8-2 0,-1-11 0 0,-3 8-58 16,0-3-12-16</inkml:trace>
  <inkml:trace contextRef="#ctx0" brushRef="#br0" timeOffset="54006.114">7885 6279 836 0,'0'0'24'0,"0"0"4"0,0 0-28 0,0 0 0 0,0 0 0 0,0 0 0 15,0 0 50-15,0 6 4 0,3 0 1 0,-3 5 0 16,4 1-6-16,-4-6-1 0,0 6 0 0,-4-1 0 0,4 4-22 0,-3-3-5 0,3 6-1 0,0-1 0 16,-4-2-1-16,4 3-1 0,-3 2 0 0,-1-2 0 15,4 5-2-15,0-11 0 0,0 3 0 0,0 2 0 16,0-5 0-16,-4-6-1 0,4 6 0 0,0-12 0 16,0 0 3-16,0 0 1 0,0 0 0 0,0 0 0 15,0 0 35-15,0 0 7 0,0 0 2 0,0-6 0 16,0 0-29-16,4 0-6 0,0 0 0 0,-1-6-1 15,1 1-42-15,-1 2-8 0,4 3-1 0,4-6-1 16,-11 6 38-16,7-11 8 0,0 8 2 0,0-3 0 16,-4 6-37-16,5-5-7 0,-1-1-2 0,-4 6 0 15,1 0 23-15,-1-6 16 0,1 0-2 0,-1 4-1 16,1 2-13-16,-4 0 0 0,3-6-12 0,1 6 12 16,-1-3-12-16,-3 9 4 0,0 0 8 0,0-5-13 15,0 5 13-15,0 0 0 0,4-3 0 0,-4 3 0 16,0 0 0-16,0 0 0 0,0 0-8 0,0 0 8 15,0 0-15-15,3 6 3 0,1 5 1 0,-1-5 0 16,4 6 11-16,-3 0-8 0,0 2 8 0,3 4-8 16,0 6 8-16,-4-7 0 0,4 10 0 15,0-4 0-15,0-2 12 0,-3 2 5 0,3 1 1 0,0-7 0 16,0 4-18-16,0 2 0 0,0-8 0 0,4 3 0 16,-4-6-9-16,0-1-6 0,-4-2-1 0,4 0 0 15,-3-3 1-15,3 0 0 0,0 3 0 0</inkml:trace>
  <inkml:trace contextRef="#ctx0" brushRef="#br0" timeOffset="54901.359">8488 6382 1052 0,'0'0'44'16,"0"0"-35"0,-7 6 59-16,3-6 11 0,4 0 2 0,-7 8 1 15,4-2-20-15,-4 0-4 0,7 0-1 0,-4 0 0 16,4-6-10-16,-3 6-3 0,3 6 0 0,-4-7 0 16,4 1-19-16,-3 3-4 0,3 0-1 0,0 6 0 15,-4-4-1-15,4 1-1 0,0-6 0 0,0 6 0 16,0 2-18-16,0-2 10 0,0 6-10 0,0-9 8 15,0 2-24-15,4-5-4 0,-4-6-2 0,0 0 0 16,0 0 43-16,0 0 9 0,0 0 2 0,0 0 0 0,0 0-8 0,0-6 0 0,3-2-1 16,1 2 0-16,-4-6-15 0,3 0-8 0,1-8 10 0,-4 8-10 15,3 0 0-15,1 0 0 0,-1 1 0 0,-3-4 0 16,4 3-12-16,-1 6 12 0,1-5-12 0,-4-1 12 16,3 6-12-16,-3 0 12 0,0 6-12 0,0-9 12 15,0 9-9-15,4-3 9 0,-4 3 0 0,0 0-9 16,0 0 9-16,0 0-13 0,7 0 5 15,-4 0 8-15,4 3-35 16,1 6 1-16,-5-3 0 0,4 0 0 0,0 0 34 16,0 5 0-16,0-5 0 0,4 6 0 0,-4-3 0 0,0 3 0 0,4-1 0 0,-4-5 0 15,3 6 0-15,-3-9 0 0,-3-961 0 0,3 1934 0 16,0-965 0-16,-4-5 0 0,4 0 0 0,-3 0 0 16,3 0 0-16,-3 0 0 0,3-3 0 0,-4 0 0 15,-3-3 0-15,0 0 0 0,0 0 0 0,0 0 0 16,0 0 0-16,0 0 0 0,0 0 0 0,0 0 0 15,0 0 0-15,0 0 0 0,0 0 0 0,0-6 0 16,4 0 0-16,-4-6 0 0,0 6 0 0,0-6 0 16,0 1 0-16,0 2 0 0,0 3 0 0,0 0 0 15,0 0 0-15,3 0 0 0,1-5 0 0,-4 5 0 16,3 0 0-16,1 0 0 0,-4 0 0 0,3 3 0 16,1-3 0-16,-1 6 0 0,1-11 0 0,-4 11 0 15,0 0 0-15,3 0 0 0,-3 0 0 0,0 0 0 16,8 0 0-16,-5 0 0 0,4 0 0 0,0 5 0 15,0 1 0-15,-3-3 0 0,-1 3 0 0,4 0 0 0,-3 6 0 16,3-6 0-16,-4 5 10 0,4 1-2 0,-3-3-8 16,0 0-10-16,-1 5 10 0,1-2-13 0,3-6 22 15,-4 6 5-15,1-3 1 0,3 2 0 16,-4-5-15-16,1 0 0 0,3 0 0 0,-4 0 0 16,1 0 0-16,-1 0 0 0,4 5 0 0,-3-11 0 0,3 3 0 0,0 0 0 0,4-6 0 0,-4 0 0 31,3 3-50-31,1-11-13 0,0 5-2 0</inkml:trace>
  <inkml:trace contextRef="#ctx0" brushRef="#br0" timeOffset="55404.353">9137 6482 851 0,'0'0'36'16,"0"0"-36"0,0 0 89-16,-7 0 11 0,7 0 3 0,-7 0 0 15,0 0-21-15,0 0-4 0,-4 0-1 0,4 6 0 16,-4-1-52-16,1-5-10 0,-1 6-3 0,1 0 0 16,-1 0 33-16,1 0 7 0,-1 3 0 0,0 2 1 15,1 1-33-15,3 0-8 0,-4 0 0 0,4 0-1 16,4-4 13-16,-4 4 2 0,0-6 1 0,3 0 0 15,4-6-43-15,0 0-9 0,0 6-2 0,0-6 0 16,0 11 47-16,4-8 10 0,-1 3 2 0,1 0 0 16,3-3-20-16,0 0-4 0,0-3-8 0,0 0 12 0,3-3 11 0,1 0 1 0,0 0 1 15,-1 0 0-15,4 0-25 0,-3-3 0 16,-1 6-9-16,1-11 9 0,0 5 0 0,-1-6 0 0,4 6 0 0,-3-8 0 16,-4 2 0-16,3 6 0 0,-2-6 0 0,-1 6 0 15,0 0 0-15,-4-5 8 0,1 8-8 0,-4 3 0 16,0 0 0-16,0 0 0 0,0 0 0 0,0 0 0 15,0 0 0-15,0 0 0 0,0 0 0 0,0 0 0 16,0 0 0-16,0 0 0 0,0 0 0 0,0 8 0 16,0 4 0-1,-4 0 0-15,8 3-10 0,-4-1 10 0,0 1 0 0,0-3 0 0,0 5 0 0,0-5 0 16,3 3 0-16,-3 3 0 0,4-1 9 0,-4-5-9 16,3 0 0-16,1 2 0 0,3-8 0 0,-4 0 0 15,4 0 0-15,1-6 0 0,-1 0 0 0,0 0 0 16,0-6 0-16,3 0 0 0,1 0 0 0</inkml:trace>
  <inkml:trace contextRef="#ctx0" brushRef="#br0" timeOffset="55767.18">9476 6573 892 0,'0'0'18'0,"0"0"6"0,-4-6-24 16,4 6 0-16,-3-6 0 0,3 6 0 15,0 0 53-15,-7-6 7 0,7 6 0 0,0 0 1 0,-4 0-5 0,4 0 0 0,0 0-1 0,0 0 0 16,-7 0-10-16,7 0-1 0,0 0-1 0,0 0 0 15,-7 0-19-15,7 0-4 0,-7 6-1 0,3 0 0 16,-3 0 15-16,4-3 3 0,3 8 1 0,-4-5 0 16,1 6-4-16,3-6-1 0,-4 6 0 0,4-6 0 15,0-1-9-15,0 4-3 0,0-9 0 0,0 6 0 16,0 6-13-16,0-6-8 0,4 0 10 0,-4 5-10 16,3-5 0-16,1 0 0 0,-1-3 0 0,1 3 0 15,-1 0-52-15,1 0-6 0,-1 6-2 0</inkml:trace>
  <inkml:trace contextRef="#ctx0" brushRef="#br0" timeOffset="55977.649">9349 6055 1242 0,'-11'18'52'16,"0"-3"-41"-16,4-4 26 0,0 7 6 0,0-12 1 0,4 6 0 16,-1-6-16-16,4-6-4 0,0 0 0 15,0 0 0-15,4 3-24 0,3-1 0 0,0-2 0 0</inkml:trace>
  <inkml:trace contextRef="#ctx0" brushRef="#br0" timeOffset="56334.332">9648 5882 1007 0,'0'6'42'0,"4"0"-34"16,-4 0 37-16,0 2 7 0,4 4 2 0,-4 6 0 15,0-1 22-15,0 10 5 0,0-10 1 0,-4 13 0 16,4-4 12-16,0 4 2 0,-4 2 1 0,1 0 0 16,3 4-77-16,-4 2-20 0,1 3 0 0,3 3 0 15,-4-11 9-15,4 8-9 0,-3-9 0 0,6 6 9 16,-3-2-9-16,0-7 8 0,0 9-8 0,4-14 8 15,-1 8-8-15,-3-3 0 0,4-2 0 0,-1 2-11 16,1-11 11-16,-4 8 0 0,4-5 0 0,-1-1 0 0,1-5-17 16,-4-3-5-16,7 0-1 0,-4-3 0 15,1-7 11-15,-4-2 3 0,7 0 0 0</inkml:trace>
  <inkml:trace contextRef="#ctx0" brushRef="#br0" timeOffset="56700.607">9871 5902 1026 0,'-4'12'28'16,"1"-6"8"-16,-1 6-28 0,-3 0-8 0,0-1 0 0,0 10 0 15,3-3 84-15,-3-1 16 0,4 10 4 0,-1-4 0 16,1 1-32-16,-1 2-7 0,4-2-1 0,0 8 0 16,0-8-32-16,4 5-6 0,-1 3-2 0,1-2 0 15,-1 2 7-15,4-8 1 0,-3 8 0 0,3-6 0 16,-3 4-32-16,3-1 0 0,0-2 0 0,-4 2 0 15,4-8 12-15,0 2-3 0,0 1-1 0,-3-4 0 16,3 4-28-16,-4-7-5 0,5 4-2 0,-5-9 0 16,1 5 27-16,-1-5 0 0,1-3 0 0</inkml:trace>
  <inkml:trace contextRef="#ctx0" brushRef="#br0" timeOffset="57254.936">10079 6523 1181 0,'-4'-6'24'0,"4"6"7"0,0 0-31 0,0 0 0 0,-3-6 0 0,3 6 0 16,-7 0 62-16,7 0 6 0,0 0 2 0,-7 0 0 15,7 0-29-15,-7 0-5 0,7 0-2 0,-7 3 0 16,7-3-11-16,-7 6-3 0,3 0 0 0,-3 5 0 16,3-5-20-16,1 6 8 0,-1 0-8 0,4-6 0 15,-3 8 10-15,3-2-2 0,0-6-8 0,0 6 12 16,0 0-12-16,3-4 0 0,1 4 0 0,-1 0 0 15,1-6 12-15,3 6-3 0,0-7-1 0,0 1 0 16,0-6 8-16,0 6 2 0,0-12 0 0,0 6 0 0,4 0 10 0,-1-6 3 0,1 6 0 16,0-5 0-1,-1-1-11-15,4 0-3 0,-3 0 0 0,0 0 0 16,-4 0-17-16,0 0 10 0,0-3-10 0,-4 4 8 16,4-1 0-16,-3-6 0 0,-1 6 0 0,1 0 0 15,-4-6-8-15,0 4 0 0,0 2 0 0,0 0 8 0,-4 0 2 16,1 0 0-16,-1 0 0 0,1 0 0 0,-1 6-10 0,-3-11-11 15,0 8 3-15,0 0 0 0,0 0-1 0,-4 0 0 0,4 0 0 0,-3 3 0 16,-1 0-8-16,1 0-2 0,-1 0 0 0,-3 3 0 16,3 3-5-16,1 0 0 0,3 5-1 0,-4 1 0 15,4 0 4-15,0-3 1 0,0 5 0 0,0 1 0 16,3 3 10-16,-3-4 10 0,7 4-13 0,0 0 5 16,0-1-103-16,7-5-20 0,0-3-4 15</inkml:trace>
  <inkml:trace contextRef="#ctx0" brushRef="#br0" timeOffset="57657.876">10287 5920 874 0,'0'0'18'0,"0"0"4"0,0 0-22 0,-4 6 0 0,4-6 0 0,-7 6 0 16,7-6 76-16,-3 12 10 0,-1-6 2 0,4-1 1 15,-3 1-13-15,-1 9-4 0,4-3 0 0,0-1 0 16,0 1-22-16,0 6-5 0,0 2-1 0,4 4 0 15,-1-6-10-15,1 8-2 0,-1-2-1 0,1 2 0 16,-1-2 1-16,5 8 1 0,-5 3 0 0,4-8 0 16,0 8-20-1,0-3-4-15,0-2-1 0,0 2 0 0,-3 3 0 0,3-2-8 0,-4-4 12 16,4 3-4 0,-3-2-8-16,0 2 0 0,-1-8 9 0,1 2-9 0,-1 3 0 0,1-8 0 0,-1 3 0 0,1-1 0 15,-1-8-12-15,-3 2-8 0,4-5 0 0,-4 0-1 16,3-6-151-16,-3-6-31 15,0 0-5-15</inkml:trace>
  <inkml:trace contextRef="#ctx0" brushRef="#br0" timeOffset="57966.584">10104 6220 915 0,'0'0'19'0,"0"0"5"0,0 0-24 16,0 0 0-16,0 0 0 0,7 9 0 15,-4-3 67-15,1 0 9 0,3-1 1 0,-4-5 1 16,4 12-21-16,4-6-4 0,-4-6-1 0,7 6 0 15,-3-3-24-15,3 3-4 0,0-3-2 0,4 6 0 0,-4-9-10 0,3 0-1 0,1 5-1 0,0-5 0 16,3 0 0-16,-4-5 0 0,4 5 0 0,-3-6 0 16,0 0-23-16,3 3-5 0,0-3-1 0</inkml:trace>
  <inkml:trace contextRef="#ctx0" brushRef="#br0" timeOffset="58985.808">11359 6505 957 0,'0'0'40'0,"0"0"-32"15,0 0 62-15,0 0 12 0,0 0 2 0,0 0 1 16,0 0-17-16,-7 0-4 0,7 0-1 0,-7 0 0 16,-3 0-31-16,3-6-5 0,0 6-2 0,-4-6 0 15,4 6-14-15,0 0-3 0,-4-5-8 0,11 5 12 16,-7-6-12-16,-3 6 0 0,3 0 8 0,0 0-8 15,7 0 0-15,-11 0-8 0,4 11 8 0,0-11-13 16,3 12-11-16,-3-6-1 0,0 3-1 0,0 3 0 16,4 5 16-16,-4-5 10 0,3 0-12 0,1 2 12 15,-1 4-8-15,1-6 8 0,3 0 0 0,-4-1 0 16,4 4 0-16,0-3 0 0,0 0 0 0,0-1 0 16,4-2 0-16,-4-3 0 0,0 0 12 0,0-6-3 15,0 0 29-15,0 0 6 0,0 0 0 0,0 0 1 16,0 0 12-16,0 0 3 0,7-3 0 0,0 0 0 0,3-3-34 15,-3-3-6-15,4-2-2 0,-1-7 0 0,1-3-10 16,3-2-8-16,0-1 12 0,0-2-12 0,0 2 9 0,1-8-9 16,-1-3 0-16,0-3 9 0,0 5-9 0,-4-2 0 15,1-3 0-15,0 2 0 0,-1 4-28 0,-3-3 3 0,0 2 0 16,-3 4 0 0,-1-3-13-16,1-4-2 0,-1 10-1 0,-3-3 0 0,0-4 13 0,-3 10 4 15,-4-7 0-15,3 10 0 0,-3-4 2 0,4 4 1 16,-4-4 0-16,0 7 0 0,0-1 12 0,-4 3 9 0,4 3-12 15,-4 1 12-15,1-1 0 0,3 3-8 0,0 3 8 0,3 3 0 16,4 3-10-16,0 0 2 0,-7 6 0 0,4 0 0 16,3 12-5-16,-4-7-1 0,4 7 0 0,-3 3 0 15,-1 2 14-15,4 1-11 0,-4-4 11 0,1 16-10 16,-1-4 10-16,4-3 0 0,-3 9 0 0,3 1 0 16,0 2 0-16,0 3 0 0,0 0 0 0,3 3 8 15,-3-3 1-15,4-9 1 0,-4 10 0 0,3-1 0 16,-3-9 4-16,0 3 1 0,0-11 0 0,-3 2 0 15,3-3 8-15,0-8 1 0,-4 0 1 16,4-7 0-16,-3 1-1 0,3-6-1 0,0 3 0 0,0-9 0 16,3 6-23-16,-3-6 0 0,4 0 0 0,-1 6 0 15,1-6-16-15,3 0-7 0,-7 0-1 0,7 0-1 16,0 0-96-16,4-6-19 0,-4 6-4 16</inkml:trace>
  <inkml:trace contextRef="#ctx0" brushRef="#br0" timeOffset="59446.337">11497 6408 1165 0,'0'0'24'0,"0"0"7"0,0 0-31 0,0 0 0 0,0 0 0 0,-3 6 0 15,3-6 57-15,0 0 6 0,-8 6 1 0,8-6 0 16,0 6-27-16,-3 0-5 0,3 0 0 0,0 5-1 16,3-8-11-16,-3 3-3 0,4 0 0 0,3 0 0 15,-3 0-4-15,3 0-1 0,0 0 0 0,3-1 0 16,-3-5-4-16,4 0 0 0,-4 0-8 0,4 0 12 16,-4-11-12-16,0 5 0 0,0 0 0 0,0-3 0 15,0 0 0-15,0-5-10 0,0 8 2 0,-4-6 0 16,1-3-16-16,-1 6-2 0,-3-5-1 0,4 2 0 15,-4 6 12-15,0 0 3 0,0 0 0 0,-4-5 0 16,4 11-2-16,-3-6 0 0,-1 3 0 0,-3 0 0 16,-3 3 14-16,3 0 0 0,-4 3 0 0,1 0-9 15,-1 5-6-15,0 7-1 0,-3-9 0 0,4 6 0 16,-1 2 7-16,1 10 1 0,3-12 0 0,-1 11 0 16,1-5 8-16,0 8 11 0,0-8-3 0,4 0 0 15,-1 8 7-15,1-8 1 0,-1-1 0 0,4-2 0 16,0-3 2-16,0 0 1 0,0-7 0 0,4 4 0 0,-1-6 1 0,1 3 1 15,-1-3 0-15,8 3 0 0,-4-6-1 0,7 6 0 16,0-6 0-16,0 0 0 16,4 0-42-16,3-6-9 0,0 6-1 0</inkml:trace>
  <inkml:trace contextRef="#ctx0" brushRef="#br0" timeOffset="60197.08">12061 5797 1036 0,'0'0'21'0,"0"0"7"15,0 6-28-15,0 5 0 0,0 1 0 0,4 0 0 16,-4 3 48-16,4-4 5 0,-1 7 1 0,1-3 0 16,-1 2 2-16,1 7 0 0,-1-4 0 0,1 10 0 15,-1-7-4-15,1 10 0 0,3-4 0 0,-4 3 0 0,1-2-23 0,3 2-5 16,-4-3 0-16,1-2-1 15,-1 8 14-15,1-8 3 0,0 8 1 0,-1-12 0 0,1 4-19 0,-1-1-4 16,-3-2-1-16,4-6 0 0,-1 2 3 16,-3 4 0-16,0-7 0 0,0-5 0 15,0 3 5-15,0 2 2 0,4-5 0 0,-4-6 0 16,0 6-27-16,0-9 0 0,0 8 0 0,0-11 0 0,0 0 12 0,0 0-4 16,3 3 0-16,-3-3 0 0,0 0-8 0,0 0 8 0,0 0-8 0,0 0 8 15,0 0 0-15,4-3 0 0,-4-5 0 0,3 2 0 16,-3 0-8-16,4 0 0 0,-4 0 0 0,3 0 0 15,-3-6-9-15,4 1 9 0,-1 2 0 0,1-3 0 16,-4 0 0-16,3 1 0 0,1 5 0 0,-4-9 0 16,4 6 0-16,-1-5 0 0,1 8 0 0,-1-6 0 15,1 6 0-15,-1-6 0 0,1 0 0 0,-1 10 0 16,1-10 0-16,-4 6-8 0,7 0 8 0,-7 6 0 16,0 0 0-16,3-6 0 0,-3 6-8 0,7 0 8 15,-3 0-10-15,3 0 2 0,0 6 0 0,-3-6 0 16,3 6-4-16,0 0 0 0,3 6 0 0,-3-4 0 15,0 1 12-15,4 6 11 0,-4-3-3 0,0 5 0 16,0-8-8-16,0 9 0 0,-3-6 0 0,3-1 0 16,0 4 0-16,-4-3 0 0,1 5 0 0,-1-5 0 15,1 0 0-15,-4-3 0 0,0 2 0 0,0 1 0 16,0-6 0-16,-4 0 0 0,4 6 0 0,-3-6 0 16,3-6 8-16,0 0-8 0,-7 5 12 0,-4-5-4 15,1 0-8-15,-1 3-9 0,4-3 9 0,-4 0-13 16,1 0-17-16,-1-3-3 0,1 3-1 0,-1 0 0 15,1-11 10-15,-1 11 1 0,-3-6 1 0,3 6 0 16,-3-6-24-16,4 0-5 0,-1 0-1 0,0 0 0 16,1 0-9-16,3-2-3 0,-4 2 0 0</inkml:trace>
  <inkml:trace contextRef="#ctx0" brushRef="#br0" timeOffset="60766.979">12619 6467 1364 0,'-4'-9'28'0,"1"3"7"0,-1 3-35 0,1-8 0 0,3 11 0 0,-7 0 0 16,3-6 90-16,-3 0 11 0,0 0 3 0,0 6 0 16,0-6-42-16,3 6-8 0,1 0-2 0,-4-6 0 15,0 3-32-15,0 0-6 0,0 3-2 0,0-3 0 16,0 3-12-16,0 0 9 0,3 3-9 0,-3-3 8 16,0 3-8-16,0 6 0 0,3-9 0 0,-3 6 0 0,0 0 0 15,4 0 0-15,-1 0-12 0,1 5 12 16,-1-5-9-16,1 6 9 0,-1 3 0 0,-3-4 0 0,7 1-10 15,-4 0 10-15,1 0-8 0,3 2 8 0,0-8 0 16,0 6 0-16,3-6 0 0,-3 0 0 0,0-6 0 16,0 0 0-16,0 0 0 0,0 0 0 0,7 3 0 0,-7-3 8 0,8 3 0 15,-1-3 0-15,0-3-8 16,0 3 8-16,3-3-8 0,-3-3 8 16,0 6 0-16,0-6 0 0,-3 6 0 0,-4 0 0 0,7-6-8 0,-3 0 8 0,-1 0-8 15,-3 6 8 1,7 0 9-16,-7 0 3 0,0-6 0 0,0 6 0 0,0 0-20 0,0 0 0 0,0 0 0 0,0 0 0 15,0 0 0-15,0 0 0 0,0 0 0 0,0 0 0 16,0 0-12-16,0 0-7 0,0 0-1 0,4 6 0 16,-4 6 10-16,0 0 2 0,-4 0 0 0,4 2 0 15,0 4 8-15,0-6 0 0,0-1 0 0,4 1 0 16,-4 3 0-16,3-9 0 0,1 6 0 0,-1-7 0 16,1 1 0-16,-1 0-8 0,1-3 8 0,3 0-8 15,-7-3 0-15,7 0 0 0,0-3 0 0</inkml:trace>
  <inkml:trace contextRef="#ctx0" brushRef="#br0" timeOffset="61062.366">12725 6573 1044 0,'0'0'21'0,"0"0"7"0,0 0-28 16,0 0 0-16,0 0 0 0,0 0 0 0,0 0 88 0,0 0 13 0,0 0 3 0,0 0 0 15,0 0-39-15,0 0-7 0,0 0-2 0,0 0 0 16,0 0-44-16,0 6-12 0,0 2 0 0,0 4 0 16,0 0 0-16,0-6 0 0,0 11 0 15,0-5 0-15,0 3 0 16,-4-3 0-16,4 5 0 0,0-5 0 15,0 0 0-15,0 3 0 0,0-4 0 0,0 1 0 0,0-3 0 0,0-3 0 0,0 3 0 0</inkml:trace>
  <inkml:trace contextRef="#ctx0" brushRef="#br0" timeOffset="61251.111">12626 6282 1160 0,'0'0'32'0,"0"0"9"16,0 0-33-16,0 0-8 0,0 0 0 0,0 0 0 16,0 0 8-16,0 0 0 0,0 0 0 0</inkml:trace>
  <inkml:trace contextRef="#ctx0" brushRef="#br0" timeOffset="61852.813">12908 6426 1440 0,'0'0'30'0,"0"0"6"0,0 0-28 0,0 0-8 0,0 0 0 16,0 0 0-16,0 0 56 0,0 0 9 0,-3 6 3 0,-1 0 0 15,4-6-31-15,-3 11-5 0,3-8-2 0,-4 3 0 16,4 3-4-16,0 0-1 0,0 3 0 0,0-1 0 16,0-5-10-16,0 3-3 0,0 0 0 0,0 0 0 15,0 8-12-15,0-11 11 0,0 6-11 0,0-6 10 16,0 6-10-16,0-4 0 0,0-2 0 0,0 6 8 15,0-6-8-15,0-6 0 0,0 6 0 0,0-6 8 16,0 0-8-16,4 11 0 0,-4-8 0 0,0-3 8 16,3 6-8-16,-3-6 0 0,0 6 0 0,0-6 0 15,0 0 0-15,0 0 0 0,0 0 0 0,0 0 8 16,0 0-8-16,0 0 8 0,0 0-8 0,0 0 8 16,0 0 0-16,0 0 0 0,0 0 0 0,0 0 0 15,7-6 13-15,-3 0 3 0,-4 3 0 0,3-8 0 16,1-1-24-16,-1 6 0 0,1-9 0 0,-4 1 0 15,3 5 0-15,1-3 0 0,-4 0 0 0,3-5 0 16,-3 5 0-16,4 3 0 0,-1-3 0 0,1 1 0 16,-1-1 0-16,1 3 0 0,0 3 0 0,-4 0 0 15,3 0 0-15,-3 6 0 0,0 0 0 0,0 0 0 0,0 0 0 16,0 0 0-16,0 0 0 0,0 0 0 0,0 0-13 0,4 6-7 16,3-6-2-16,-4 6 0 0,4 0 13 0,-3 3 9 15,3 3-12-15,-4-1 12 0,1 7 0 0,3-9 0 16,0 3 0-16,-3 5 0 15,3 1 0-15,0-6 0 0,-4 8 0 0,4-2 0 16,0-6 0-16,-3-1 0 0,3-2 0 0,0 3 0 0,0 0 0 0,0-1 0 0,0-5 0 16,4 3 0-16,-4-3-10 0,3 0 10 15,-3-3-8-15,4 3 8 16,-4-6-127-16,7 9-20 0,-3-9-4 0</inkml:trace>
  <inkml:trace contextRef="#ctx0" brushRef="#br0" timeOffset="62179.893">13370 6684 1219 0,'0'0'25'0,"0"0"7"16,0 0-32-16,0-11 0 0,0 11 0 0,0 0 0 16,0 0 69-16,0 0 8 0,0 0 2 0,0 0 0 15,0 0-21-15,0 0-4 0,0 0-1 0,0 0 0 0,0 0-23 0,0 0-5 0,0 0-1 0,0 0 0 16,0 0-9-16,0 0-3 0,0 0 0 0,0 0 0 15,0 0-24-15,0 11-4 0,0-11-2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9T21:08:09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11880 0 0,'0'0'248'0'0,"0"0"56"0"0,-4 8-240 0 0,-1-4-64 0 0,5-4 0 0 0,0 0-240 0 0,0 0-56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9T21:09:19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0 0 8752 0 0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4T15:29:52.0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4650 11312 364 0,'0'0'16'0,"0"0"-16"15,0 0 105-15,0 0 19 0,0 0 3 0,-7 0 1 16,-4-3-78-16,11 3-15 0,-7 0-3 16,0-3-1-1,-4 3 14-15,4 0 3 0,4 3 1 0,-4 0 0 0,0-3 7 0,-4 3 0 0,4-3 1 0,0 6 0 16,0-6-1-16,0 5-1 0,0 1 0 0,-4 0 0 15,4 0-11-15,-7 0-1 0,3-6-1 0,4 9 0 16,-3-3-18-16,3 2-3 0,-4 1-1 0,1 3 0 16,2-6-20-16,-2 6 9 0,3-6-9 0,0 5 0 15,0 1 0-15,0 3 0 0,0-3 0 0,-4-1 0 16,8 1 0-16,-5 0 0 0,1 3 0 0,0 2 0 16,4-8 0-16,-1 6 0 0,-3-1 0 0,4-2 0 15,-1 6 0-15,1-6 0 0,-1 2 0 0,1 4 0 16,-1-6 8-16,1-1-8 0,3-2 12 0,-4 3-12 15,4-6 0-15,0 6 0 0,0-7 0 0,0 1-12 16,0-6 12-16,0 0 0 0,0 0 0 0,0 6 0 16,0-6 0-16,0 0 0 0,7 3 0 0,-3 0-9 15,-4-3 0-15,7 0 0 0,3 0 0 0,-3 0 0 16,0-3 9-16,4 0-13 0,-4 3 5 0,7-6 8 16,-7 0 0-16,4-5 21 0,-1 5-2 0,-6-3-1 15,6 0-18-15,-3 0 0 0,4-2 0 0,-4-1 0 16,0 6-48-16,0-6-12 0,0 0-4 0,-3 1 0 15,3 2 52-15,-4-3 12 0,1 6 0 0,-1-5 0 16,1-1-27-16,-1 6-2 0,5-3-1 0,-8 3 0 16,3 0-3-16,-3 0-1 0,0 1 0 0,0 5 0 0,0 0 49 0,0 0 9 15,4-6 3-15,-4 6 0 16,0 0-43-16,0 0-9 0,0 0-2 0,0 0 0 0,0 0 43 0,0 0 9 0,0 0 2 0,0 0 0 16,0 0-43-1,0 0-9-15,0 0-2 0,0 0 0 0,0 0 27 0,0 0 19 0,0 0-3 0,0 0-1 16,0 0-15-16,0 0 0 0,0 0 0 0,0 0 0 15,0 0 0-15,0 0 0 0,0 0 0 0,0 0 0 16,0 0 0-16,0 0 0 0,0 0 0 0,0 0 0 16,0 0-9-16,0 11-5 0,3-5-1 0,-3 6 0 15,0-6 63-15,4 6 13 0,-4 2 3 16,3-2 0-16,-3 0-52 0,4 6-12 0,-4-4 0 0,3 4 0 16,1-6 0-16,-4 2 0 0,0 1 0 0,3-3 0 15,1 2 0-15,-1-2 0 0,4-6 0 0,-3 3 0 16,-1-3 16-16,1 3 0 0,3-6 0 0,0 2 0 15,-3 1-26-15,3 0-5 0,0-6-1 0</inkml:trace>
  <inkml:trace contextRef="#ctx0" brushRef="#br0" timeOffset="873.2">4748 11523 712 0,'0'0'20'0,"0"0"5"15,0 0-25-15,0 0 0 0,-3-5 0 0,3 5 0 16,0 0 45-16,0 0 4 0,0 0 1 0,0 0 0 16,0 0-8-16,0 0-2 0,0 0 0 0,0 0 0 15,0 0-13-15,0 0-3 0,0 0-1 0,0 0 0 16,0 0-14-16,0 0-9 0,0 0 12 0,0 0-12 15,0 0 24-15,0 0-3 0,0 0 0 0,0 0 0 16,0 0 0-16,0 0 0 0,0 0 0 0,-4 11 0 16,4-11 21-16,0 6 4 0,0-6 1 0,0 6 0 0,0-6-24 0,0 6-5 0,0-6-1 0,4 9 0 15,-4 3-17-15,3-1 0 0,1-5 0 0,-4 0 0 16,3 0 28-16,1 3 1 0,-4 0 1 0,3-1 0 16,5 1-30-16,-5 0 8 0,-3 3-8 0,4 0 0 15,-1-4 29-15,1 1 3 0,-1 3 1 0,-3-3 0 16,4 2-46-16,-4 1-10 0,3-6-1 0,-3 3-1 15,4-3 25-15,-1 6 0 0,-3-9 0 0,4 5 0 16,-4-8 15-16,0 6 8 0,0-6 1 0,0 0 1 16,3 6-37-16,-3-6-8 0,0 0-2 0,4 6 0 15,-4-6 35-15,0 0 7 0,0 0 2 0,0 0 0 16,0 0-22-16,0 0-18 0,0 0 3 0,0 0 1 16,0 0 22-16,0 0 5 0,7-6 1 0,-7 6 0 15,3-6-14-15,5 0 0 0,-5 0 0 0,-3 1 0 16,4-7 0-16,-4 3 0 0,3 0 0 0,1 0 0 15,-1-2 0-15,-3-1 0 0,4 0 0 0,-1 0 0 16,1-2 0-16,-1 2 0 0,1-3 0 0,-4 3 0 16,3-2 26-16,1 5 2 0,-1-3 1 0,1-3 0 15,-1 1-46-15,1 2-10 0,3 3-1 16,-3-3-1-16,-1-5 29 0,1 5 0 0,-1 0 0 0,1-2 0 16,-1 8-19-16,1-9-4 0,-4 3-1 0,3 3 0 15,1-5-3-15,-1 2-1 0,1 0 0 0,-1-3 0 16,1 7-8-16,-1-1-1 0,1-3-1 15,3 0 0-15,-3 1-17 0,-1-1-3 0,4 3-1 0</inkml:trace>
  <inkml:trace contextRef="#ctx0" brushRef="#br0" timeOffset="1595.442">5189 11426 794 0,'-7'3'33'16,"0"3"-33"-1,0-3 63-15,4 3 5 0,-4-3 2 0,-4 6 0 16,0-3-38-16,4-6-7 0,0 6-1 0,0 5-1 16,0-8-15-16,0 6-8 0,4-3 8 0,-1 0-8 15,1 0 8-15,-1 3-8 0,1 2 8 0,-1-5-8 0,4 0 0 16,0-3 0-16,0 3 0 0,0 0 0 0,0 0 0 0,4 2 9 16,-4 1-1-16,3-3-8 0,1 0 28 0,-4-6-2 0,0 6 0 15,3 0 0-15,1 0 10 0,-4 2 1 16,3 1 1-16,1-3 0 0,-1 3-1 15,1-3 0-15,3 0 0 0,-4 6 0 16,1-10-27-16,3 4-10 0,-4 0 0 0,5-3 9 16,-1 0 1-16,0 0 0 0,0 0 0 0,-7 0 0 0,7-3-18 0,0 0-4 0,0-3-1 0,0 3 0 15,-4-3 35-15,1-3 7 0,3 0 2 16,-3 0 0-16,-1-5 1 0,1-1 1 0,-1 0 0 16,1 3 0-16,-4-8-33 0,0 5 0 0,3 0 0 0,-3 0 0 15,0-2 0-15,0 2 0 0,-3 0 0 0,3 0 0 16,0-5 0-16,-4 8 0 0,4-3 0 0,-3 6 0 15,3-5 0-15,-4 5 0 0,1 0 0 0,-1-3 0 16,-3 3 0-16,3 0-20 0,-3 3 2 0,0 0 1 16,0 0-24-16,-3-2-5 0,3 2-1 15,-4 3 0-15,-3 3 47 0,3 2 0 0,1-2 0 0,-1 3 0 16,1 3-21-16,3 3-5 0,-4 0-1 16,7-1 0-16,-3 4-11 0,4 0-2 0,3 5-1 0,-4-8 0 15,4 3-31-15,4 2-7 0,-4 1-1 16</inkml:trace>
  <inkml:trace contextRef="#ctx0" brushRef="#br0" timeOffset="2193.024">5376 11556 850 0,'0'0'17'0,"0"0"6"0,0 0-23 0,0 0 0 0,0 0 0 0,0 0 0 16,0 0 80-16,0 0 12 0,0 0 3 0,-7 3 0 16,7-3-50-16,-3 9-9 0,3-9-3 0,-4 11 0 15,4-5-33-15,-3 0 0 0,3 0 0 0,0 0 0 16,0 6 58-16,0-4 5 0,0-2 1 0,0 6 0 16,0-6-64-16,3 6 0 0,-3-1-12 0,0-2 2 15,4 0 10-15,-1 3 9 0,1 2-1 0,-1-2-8 16,1-3 0-16,-1 3 0 0,1 3 0 0,-4-7 0 15,7 4 0-15,-3-3 0 0,-4 3 0 0,3-3 0 16,1-7 9-16,-4-2-1 0,0 0-8 0,0 0 12 16,3 6-12-16,-3-6 0 0,7 0 0 0,-7 0 0 15,7-3 34-15,0 0 14 0,-3-2 2 0,3-1 1 16,0-6-25-16,3 3-5 0,-2-3-1 0,-1 4 0 16,0-7-20-16,0 3 0 0,3 3-12 0,-3-8 4 0,0-1 8 0,4 3 0 15,-4-2 0-15,0 5 0 0,-3-6 0 0,-1 4 0 16,1 2 8-16,-1-6-8 0,1 12-10 0,-1-11-6 15,1 5-2-15,-1 3 0 0,-3-3 4 16,4 6 1-16,-4-8 0 0,0 8 0 16,-4-3 13-16,4 0 0 0,0 3 0 0,-3-5-9 0,3 5 9 0,-4 6 0 0,4-6 0 15,-3-3 0-15,-1 3-9 0,4 0 0 0,-3 0 0 0,-1 3 0 32,4-5-17-32,0 8-3 0,0-6-1 0</inkml:trace>
  <inkml:trace contextRef="#ctx0" brushRef="#br0" timeOffset="2764.608">5849 11350 991 0,'0'0'20'0,"0"0"6"0,-3 6-26 16,-5-6 0-16,5 0 0 0,3 0 0 0,-11 6 78 16,4 0 10-16,0-3 3 0,0 5 0 0,4 1-73 0,-4-3-18 15,3 0 0-15,1 6 0 16,-5-6 41-16,5 5 5 0,-8-2 1 0,8 3 0 0,-1 0-28 0,4 5-6 0,-3-11-1 15,3 6 0-15,0 0-12 0,-4 2 11 0,4-2-11 0,0-3 10 16,0 0-10-16,0 0 0 0,0-9 0 0,0 11 0 16,0 1 0-16,0-12 0 0,0 6 0 0,0-6 0 15,0 0 0-15,0 12 0 0,0-12 0 0,0 0 0 16,0 3 0-16,0-3 0 0,0 0 0 0,0 0 0 16,4 9 32-16,-4-9 4 0,0 0 0 0,7 5 1 15,-7-5-29-15,10 6-8 0,-3-3 0 16,-7-3 0-16,4 3 0 0,-4-3 0 15,7 3 0-15,-7-3 8 0,4 6-8 0,3-6 0 0,-4 0 0 16,-3 0 0-16,7 6 0 0,0-6 0 0,0 6 0 0,-3 0 0 16,3 0 0-16,-4-1 0 0,1 1 0 0,0 0 0 15,-1 3-35-15,1 0-1 16,-1 5-1-16,1-8 0 0,-1 3 56 0,-3 3 11 0,4-3 2 0,-4 5 1 16,0-2-33-16,0 0 0 0,-4-3 0 0,1 6 0 15,3-4 8-15,-4 4-8 0,1-9 0 0,-1 9 0 16,1-4 10-16,-5-2-10 0,5 6 8 0,-4-3-8 15,0-7 12-15,0 1-4 0,0 3 0 0,3-3 0 16,-3 0-44-16,0-6-8 0,4 6-3 0</inkml:trace>
  <inkml:trace contextRef="#ctx0" brushRef="#br0" timeOffset="11579.582">6590 11509 562 0,'0'0'24'0,"0"0"-24"15,0 0 28-15,0 0 2 0,0 0 0 0,0 0 0 16,0 0 13-16,0 0 2 0,0 0 1 0,0 0 0 16,0 0-37-16,0 0-9 0,0 0 0 0,0 0 0 15,-4 9 53-15,4-9 9 0,-3 11 2 0,-1-5 0 16,4 3-20-16,0 0-4 0,-3 0-1 0,3 2 0 16,0 1-11-16,-4-6-3 0,4 0 0 0,0 3 0 15,0 0 35-15,0-1 8 0,0 1 0 0,0 0 1 16,0-3-59-16,0 0-10 0,0 6 0 0,0-7-10 15,0-5 36-15,0 6 7 0,0 0 2 0,0-6 0 16,0 9-16-16,0-9-3 0,0 6-1 0,0-6 0 16,0 0-3-16,0 6 0 0,0-6 0 0,0 0 0 15,0 11 0-15,0-11-1 0,0 0 0 0,0 6 0 16,0-6-11-16,0 0-12 0,0 6 2 0,0-6 1 16,0 0 9-16,0 0 0 0,0 0 0 0,0 0 0 15,0 0 0-15,0 0 0 0,0 0 0 0,0 0 0 16,0 0 0-16,0 0 0 0,0 3 0 0,0-3 0 15,0 0 29-15,0 0 8 0,0 0 2 0,0 0 0 0,0 0-24 16,0 0-5-16,0 0-1 0,0 0 0 16,0 0-1-16,0 0-8 0,0 0 12 0,0 0-4 15,0 0-8-15,0 0 0 0,4-3 0 0,-4-3 0 0,0-5 0 0,0 11 0 16,0-9 0-16,0 0 0 0,3 3 0 0,-3-3 8 0,0 0-8 0,4 1 0 16,-4-4 9-16,0 0-9 0,0 3 10 0,0-2-10 15,3-1 0-15,-3 0 8 0,0 0-8 0,4-8 0 16,-4 8 0-16,0 0 0 0,3 0 0 0,1-5 0 15,-4 2 0-15,3 3 0 0,1 1 0 0,0-1 0 16,-4 0 0-16,3 0 0 0,1-2 0 0,-4 8 0 16,3-6 0-16,1 0 0 0,-4-3 0 0,3 7 0 15,1-1 0-15,-4 3 0 0,3 0 0 16,1-6 0-16,-4 4 0 0,3 2 0 0,1 0 0 16,-4 3 0-16,0 3 0 0,7-6 0 0,-7 6-8 0,0 0 8 15,3-3 0-15,-3 3-10 0,7 0 10 0,-7 0-8 16,0 0 8-16,8 0 0 0,-1 3-9 0,-4 0 9 15,4 0 0-15,0 3-9 0,-3-3 9 0,3 3 0 16,-4-4-8-16,4 10 8 0,-3-12 0 0,-1 6 0 16,4 0-14-16,4-6 4 0,-4 6 1 0,4-3 0 15,-1-3-24-15,4 3-5 0,-7-3-1 0,4 0 0 16,0 0 10-16,-1-3 1 0,4 3 1 0,-3-3 0 16,3-3-127-16,0 0-26 0</inkml:trace>
  <inkml:trace contextRef="#ctx0" brushRef="#br0" timeOffset="12669.928">6780 11388 352 0,'4'-9'0'0,"-1"3"16"16,1 1-16-16,-1-1 0 0,1 0 0 0,3 0 0 15,-3-6 16-15,-1 6 0 0,1-5 0 0,-1 5 0 0,-3 0 28 16,4 0 5-16,-1 3 2 0,-3 3 0 15,0 0 25-15,0 0 6 0,0 0 1 0,0 0 0 16,0 0-18-16,0 0-3 0,0 0-1 0,0 0 0 16,0 0-10-16,0 0-3 0,0 0 0 0,0 0 0 15,0 0-38-15,-7 6-10 0,4 0 0 0,3-6 0 0,-4 6 53 0,1 0 9 0,3-6 2 0,0 0 0 16,-7 2 0-16,7-2 0 0,0 0 0 0,0 0 0 16,-8 6-4-16,8-6 0 0,0 0 0 0,0 0 0 15,0 0-44-15,0 0-16 0,0-6 9 0,-3 1-9 16,3-1 0-16,0 3 0 0,0 3 0 0,-4-6 0 15,1 3 34-15,3-3 2 0,0 3 0 0,-4-3 0 16,4 6-27-16,0 0-9 0,0 0 0 0,-7 0 9 16,7 0-38-16,-10 0-8 0,3 0-2 0,0 0 0 15,0 6 59-15,3-3 12 0,-3 3 3 0,0 0 0 16,0 3-56-16,0-1-11 0,0 4-3 0,0 0 0 16,0-3 35-16,3 3 0 0,-3 2 0 0,0 1 0 15,4-3 12-15,-5 2 8 0,5-2 3 0,-4 6 0 16,0-6-23-16,0 5 0 0,0-5 0 0,0 0 0 15,3 2-14-15,1-2-7 0,3-3-2 0,-4 0 0 0,1 0 37 16,-1-1 7-16,0 1 2 0,4 3 0 16,-3-6-23-16,3 0 0 0,0-6 0 0,0 12 0 0,0-10-14 0,0 4-7 15,0-6-2-15,0 3 0 0,0-3 23 0,0 3 0 16,0 0 0-16,0-3 0 0,0 3 0 0,0-3 0 16,0 0 0-16,0 6 0 0,0-6 0 0,0 0 0 15,0 0 0-15,3 6 0 0,-3-6 0 0,4 6 0 16,-4-6 0-16,0 0 0 0,0 0 0 0,0 0 0 15,4 6 0-15,-4-6 0 0,0 0 0 0,0 0 0 16,3 6 0-16,1-4 0 0,-1 1 0 0,1 0 0 16,-1 0 0-16,1 0 0 0,-1 0 0 0,1 3 0 15,-1-3 0-15,-3 0 0 0,4 0 0 0,3 3 0 16,-4 0 0-16,1-1 0 0,-1 1 0 0,-3 0 0 16,4-3 0-16,0 3 0 0,-1 0 0 0,4 0 0 15,-3-3 0-15,-1 9 0 0,1-4 0 0,-4-2 0 16,3 0 0-16,1 3 0 0,-1-3 0 0,-3 6 0 0,4-4 0 0,-4 1 0 15,0 3 0-15,0 0 0 0,3-3 0 0,-3 2 0 16,-3-2 0-16,3 6 0 0,-4-3 0 0,1-4 0 16,-1 1 0-16,1 0 0 0,-1 3 0 0,-3-6 0 15,0 5 16-15,4-5 8 0,-5 0 2 0,5-3 0 16,-1 3-42-16,1 3-8 0,-8-3-1 16,8-3-1-16,-4 0 46 0,0 0 8 0,3-1 3 0,-3 1 0 15,4-3-22-15,-1 0-9 0,4 0 8 0,-7 0-8 16,0 0 0-16,3 0 0 0,4 0 0 0,-7 0 0 15,0 0 0-15,0-3 0 0,4 3 0 0,-4-2 0 16,0 2-25-16,3-3-7 16,-3 3-2-16,7 0 0 0,0 0 7 0,-4-6 2 0,1 6 0 0,3 0 0 15,0 0-149-15,-7-6-30 16</inkml:trace>
  <inkml:trace contextRef="#ctx0" brushRef="#br0" timeOffset="13504.728">6964 11394 576 0,'0'0'12'0,"0"0"4"0,0 0 0 0,0 0 0 0,0 0-16 0,0 0 0 0,0 0 0 0,0 0 0 16,0 0 60-16,0 0 10 0,0 0 2 0,0 0 0 15,0 0 4-15,0 0 2 0,0 0 0 0,-4 6 0 16,4-6-9-16,-3 6-1 0,3-6-1 0,-4 6 0 16,4-6-8-16,-3 9-2 0,-1-1 0 0,1-2 0 0,3-6-14 15,-4 9-3-15,1 3-1 0,-1-6 0 0,1 5-3 0,-4-2 0 16,3 0 0-16,-3 0 0 0,7 3-12 0,0-1-2 16,-4 1-1-16,1-3 0 0,3 0-5 0,-4 6-2 15,4-4 0-15,-7-5 0 0,4 6-14 0,-1-6 0 16,4 6 0-16,0-7 0 0,0 1 0 0,0-6 0 15,0 6 0-15,0 3 0 0,0-9 0 0,0 6 0 16,4 0 0-16,-4 6 0 0,0-7 16 0,3 1 0 16,-3 0 0-16,7 0 0 0,-7 0-16 15,0 3 0-15,0-3 8 0,4 5-8 0,-1-5 0 16,1-6 0-16,-4 6 0 0,0-6 0 0,3 6 9 0,1 0-9 16,0-3 8-16,-1 6-8 0,4-3 0 0,0-4 0 15,-3 4 0-15,3 0 0 0,-4-6 0 0,4 6 0 0,0-6 8 16,-3 6-8-16,6-6 0 0,-6 0 0 0,-4 0 0 0,7 0 8 15,-7 0-8-15,4 0 0 0,3 0 9 0,-4-6-9 16,4 6 8-16,-3-6-8 0,6 0 10 0,-6 0-10 16,-4 1 10-16,3-4-10 0,-3 0 10 0,0 0-10 15,0 3 10-15,0-6-10 0,0-2 10 0,0 2-10 16,0 3 12-16,0-3-3 0,0-2-1 0,0 2 0 16,0 0-8-16,-3 3 0 0,3-5 0 0,-4 5 8 15,4-3-8-15,-7 6 0 0,7-11 0 0,-3 5 0 16,-1 3 0-16,1 3 0 0,-1-6 0 0,1 1 0 15,-1 2 0-15,1 0-11 0,-4 0 3 0,3 3 0 16,4-5-14-16,-4 5-2 0,4-9-1 0,-3 6 0 31,3 0-2-31,0 1 0 0,0 5 0 0,0-3 0 0,0 6-6 0,0-6-2 0,0 6 0 16,0 0 0-16,0 0 10 0,0 0 1 0,0 0 1 0,0 0 0 16,0 0-10-16,0 0-3 0,-7 6 0 0,3 0 0 15,1 5 18-15,-1 1 3 0,-3-3 1 0,7 3 0 0,-3 5 14 0,3-8 0 16,-4 3-10-16,4 0 10 15,0-1-41-15,0 1-4 0,0-6-1 0</inkml:trace>
  <inkml:trace contextRef="#ctx0" brushRef="#br0" timeOffset="14066.462">7151 11494 809 0,'0'0'34'0,"0"0"-34"16,0 0 65-16,0 0 7 0,0 0 0 0,0 0 1 15,0 0-21-15,0 9-4 0,0-9 0 0,-7 6-1 16,7 8-23-16,0-8-4 0,-4 6 0 0,4-3-1 16,0 0 23-16,0 2 5 0,0-2 1 0,0 3 0 15,0-6-26-15,0 3-5 0,0 5-1 0,0-5 0 16,0 3 39-16,0-6 7 0,0 0 2 0,0 6 0 15,4-7-52-15,-4 4-12 0,7 0 0 0,-7-3 0 16,3 3 54-16,1 2 8 0,-4-5 2 0,3 0 0 16,1 0-64-16,3 0 0 0,-3 0-9 0,-1 0 0 15,4 3 9-15,-3-6 12 0,3-3-2 0,-4 2-1 16,4 4-9-16,0-6 0 0,0 0 0 0,0 0 0 16,0-6 0-16,1 4 0 0,-1-4 0 0,0 0 0 15,0 0 0-15,7-3 0 0,-11 3 0 0,4 3 0 16,0-9 0-16,0 1 0 0,-3-1 0 0,3 3 0 15,-3 0 21-15,-1 1 3 0,1 2 0 0,-1-6 0 0,1 6-24 16,-4-6 0-16,0 6 0 0,0-2 0 0,0-4 0 0,-4 6 0 16,4 0-10-16,-3-6 10 15,3 3-44-15,-4-2-1 0,4 2-1 0,-3 0 0 16,-1-3-43-16,1 6-9 0,-5-8-2 0,5 5 0 0,3 3-22 16,-4 0-5-16,4 0-1 0</inkml:trace>
  <inkml:trace contextRef="#ctx0" brushRef="#br0" timeOffset="14747.454">7447 11556 1074 0,'0'0'30'0,"0"0"8"0,0 0-30 0,0 0-8 16,0 0 0-16,0 12 0 0,-3-7 79 15,3 7 14-15,0-6 3 0,0 6 1 0,0-6-14 0,3 5-3 0,-3 1-1 0,0 3 0 16,4-9-27-16,-4 11-4 0,3-5-2 0,-3 0 0 15,4 3-16-15,-4-4-3 0,3-5-1 0,1 3 0 16,-4 0-10-16,3 3-1 0,1-4-1 0,-1-2 0 16,-3 6-14-16,0-12 11 0,4 6-11 0,-1 0 10 15,-3 3-2-15,0-9-8 0,0 0 12 16,0 0-4 0,0 0 6-16,0 0 1 0,0 0 0 0,0 0 0 0,0 0-1 0,0 0 0 0,0 0 0 0,0 0 0 15,0 0 2-15,0 0 0 0,0 0 0 0,0 0 0 16,0-9-16-16,4 3 8 0,-4 0-8 0,0 6 0 15,0-6 0-15,0 0 0 0,0-5 0 0,3 2 0 16,-3 3 0-16,0-3 0 0,4 3 0 0,0 3 0 16,-4-9 0-16,0 7 0 0,0-7 0 0,0 3 0 15,0 0 0-15,0-3 0 0,0 4 0 0,0-4 0 16,0 0 0-16,0 3 0 0,0-2 0 0,-4-1 0 16,4 6 0-16,-4 0 0 0,4 0 0 0,-3-9 0 15,3 7 0-15,0-1 0 0,0 0 0 0,-4 0 0 16,4 3 0-16,-3 0 0 0,3-5 0 0,0 11 0 15,-4-6 0-15,4 0 0 0,0 0 0 0,0 0 0 16,0 6 0-16,0 0 0 0,0 0 0 0,0 0 0 16,0-6-8-16,0 6 8 0,0-3 0 0,0 3 0 15,0-6-9-15,4 1 9 0,-4 5 0 0,3-6-9 16,1 6 9-16,3-6 0 0,-3 6-9 0,3 0 9 16,0-6 0-16,0 3 0 0,3 0-9 0,-6 0 9 15,3 0-14-15,3-3 1 0,-3 0 0 0,4-2 0 16,0 8-12-16,-1-12-3 0,-3 6 0 0,4 0 0 15,-1-3-37-15,1 3-8 0,0-2-2 0</inkml:trace>
  <inkml:trace contextRef="#ctx0" brushRef="#br0" timeOffset="15359.081">7930 11418 892 0,'0'0'18'0,"0"0"6"0,-3 8-24 0,-1-2 0 16,1 0 0-16,3-6 0 0,0 0 81 0,-4 6 12 16,4-6 3-16,0 0 0 0,-3 6-45 0,-1 0-9 0,4-6-2 0,0 6 0 15,-3 5-2-15,3-5-1 0,0 3 0 0,0-3 0 16,0 3 2-16,0 0 0 0,0 2 0 0,0 1 0 15,3-6-7-15,-3 3 0 0,4 0-1 0,-4 2 0 16,3 4 0-16,-3-9 0 0,0 6 0 0,4 2 0 16,-4-2-10-16,0 6-1 0,3-6-1 0,-3 2 0 15,0 1-11-15,0 0-8 0,-3-4 9 0,3 1-9 16,0 0 0-16,0-3 0 0,0 0 0 0,0-9 0 16,0 0 8-16,0 0-8 0,0 0 0 0,0 0 0 15,0 0-38-15,0 0-14 0,0 0-2 0,0 0-1 16,3-9-49-16,1 3-11 0,-1-3-1 0</inkml:trace>
  <inkml:trace contextRef="#ctx0" brushRef="#br0" timeOffset="15637.124">7878 10900 1402 0,'-8'12'59'0,"1"-3"-47"15,0-3-24-15,4 0-4 0,-1-1 0 0,1 1-1 16,3-6 65-16,0 0 12 0,0 0 4 0,0 0 0 15,0 0-52-15,0 0-12 0,0 0 0 0</inkml:trace>
  <inkml:trace contextRef="#ctx0" brushRef="#br0" timeOffset="22058.649">8421 11747 699 0,'0'0'29'16,"0"0"-29"-1,0 0 28-15,0 0-1 0,0 0 0 0,0 0 0 16,0 0 8-16,-4 9 1 0,1-3 1 0,-1 2 0 16,1-2 9-16,-1 0 2 0,1 0 0 0,-1 3 0 15,1 0-16-15,-1-1-2 0,1-2-1 0,-1 6 0 0,0 0-10 16,1 3-3-16,-1-1 0 0,-3 7 0 0,4-4-16 0,-4 4 10 0,0 3-10 0,3-4 8 15,-3 1-8-15,0-7 0 0,4 4 0 0,-1-3 8 16,-3-3-8-16,3-1 0 16,1 1-12-16,-1 0 12 15,1-3-48-15,3-4-3 0,0-5 0 0,0 0 0 16,0 0-58-16,0 0-12 0</inkml:trace>
  <inkml:trace contextRef="#ctx0" brushRef="#br0" timeOffset="35760.444">9447 11544 684 0,'0'0'14'0,"0"0"3"0,0 6-17 0,-3 0 0 0,3 0 0 0,0-6 0 15,0 0 73-15,0 0 11 0,0 0 3 0,0 0 0 16,-4 8-19-16,1 1-3 0,-1-3-1 0,4-6 0 15,0 6-20-15,0-6-5 0,0 0-1 0,-7 6 0 16,4 0-1-16,-1 6 0 0,1-4 0 0,-1 1 0 16,1 0-11-16,-1-3-2 0,4-6-1 0,-7 6 0 15,3 6-7-15,1 2 0 0,-1 1-1 0,1 5 0 16,-1-2-15-16,4-3 11 0,0 0-11 0,-3-1 10 16,3-2-10-16,0 6 0 0,0-10 0 0,0 4 8 15,0 0-34-15,0 0-7 0,0-1-2 0,0 1 0 16,3-3 19-16,-3 9 3 0,4-7 1 0,-4-5 0 15,3 3-56-15,-3 3-10 0,0 0-2 0,4-1-1 16,-4 1-19-16,0-6-3 0,3 6-1 0</inkml:trace>
  <inkml:trace contextRef="#ctx0" brushRef="#br0" timeOffset="36053.025">9398 11259 519 0,'0'0'10'0,"0"0"5"0,0 0-15 0,0 0 0 0,0 0 0 0,-7 3 0 16,7-3 32-16,-7 3 3 0,7-3 1 0,-7 0 0 15,7 0-36-15,0 0 0 0,0 0 0 0</inkml:trace>
  <inkml:trace contextRef="#ctx0" brushRef="#br0" timeOffset="36526.698">9677 11050 850 0,'0'0'17'0,"0"6"6"0,-4 0-23 0,4 3 0 0,-3 5 0 0,-1-2 0 15,1 0 56-15,3 0 6 0,0 2 2 0,-4 4 0 16,4-6 0-16,-3 5 0 0,3 1 0 0,-4 3 0 15,4 2 0-15,0-2 0 0,-4 8 0 0,4-2 0 16,0 8-52-16,0 3-12 0,0 3 0 0,4-3 0 16,-4-2 0-16,0-4 0 0,4-5 0 0,-4 2 0 15,3-3 0-15,-3 4 0 0,4-1 0 0,-4 3 0 16,-4-5 0-16,4 2 0 0,-3-2 0 0,-1-1 0 16,0 1 0-16,1-7 0 0,-4 4 0 0,3-4 0 15,-3 4 0-15,0 5 0 0,0-2 0 0,0-4 0 16,0-2 0-16,0-6 0 0,3-4 0 0,-3-5 0 15,4 3 0-15,3-3 0 0,0-6 0 0,0 0 0 16,0 0 0-16,-4 0 0 0,1 0 0 0,3-6 0 16,0-3-8-16,0 0-5 0,3-2-1 0</inkml:trace>
  <inkml:trace contextRef="#ctx0" brushRef="#br0" timeOffset="37269.5">9987 11570 1116 0,'-7'0'23'16,"0"0"6"-16,0 3-29 0,0 3 0 0,0 0 0 0,0-6 0 15,0 6 69-15,-4 0 8 0,4 0 2 0,-3-3 0 16,2 0-27-16,-2-3-4 0,3 0-2 0,-4 0 0 16,4 0-16-16,-3 6-3 0,3-1-1 0,-1 4 0 15,1-3-9-15,4 6-1 0,-1-6-1 0,1 6 0 16,-1-12-7-16,4 0 0 0,-7 2-8 0,7-2 12 16,0 0-12-16,0 6 0 0,-3 0 0 0,3-3 0 15,0 3 0-15,-4 3 0 0,4-9 0 0,4 12 0 16,-4-1 0-16,3-5 0 0,-3 6 0 0,4-3 0 15,-4 3 0-15,3-7 0 0,-3-5 0 0,0 0 0 16,0 0 0-16,4 6 0 0,-1 0 0 0,1 0 0 16,-1 0-8-16,1 0 8 0,-1 3 0 0,1-3 0 0,-4-6 0 15,0 0 0-15,0 0 0 0,4 5 0 0,-4-5 0 16,3 6 0-16,4-3 0 0,-7-3 0 0,4 9 0 0,-1-3 0 16,-3-6 0-16,7 6 0 0,-3-6 0 0,-4 0 0 0,3 9 0 0,-3-9 0 15,4 6 0-15,3-4 0 0,-7-2 0 0,3 6 0 16,1 0 0-16,-1 0 0 0,1 0 0 0,-4 3 0 15,4-3 0-15,-4 0 0 0,0-6 0 0,0 8 0 16,3 1 0-16,-6 0 0 0,3 3 0 16,0 0 0-16,0-1 0 0,-4 4 0 0,0 3 0 0,1-7 0 15,-1 1 0-15,1 0 0 0,-4-6 0 16,3 3 0-16,-3-1 0 0,0-2 0 0,4 3 0 16,-4 3 0-16,0-6 0 0,-1 0 0 0,1 0 0 0,0-1 0 15,4-2 10-15,-4-3-10 0,0 3 10 0,0 0-10 16,0-6 0-16,-4 0 0 0,4 3 0 0,-4-6 0 15,4 1-28-15,0 2-6 0,0-9-1 16,4 0 0-16,-4 3-89 0,3 1-17 0</inkml:trace>
  <inkml:trace contextRef="#ctx0" brushRef="#br0" timeOffset="37910.05">10520 11641 950 0,'-7'6'40'0,"0"6"-32"15,0-4 69-15,-4 1 15 0,4-3 2 0,-4 3 1 16,4 3-19-16,-3 5-4 0,-1-11-1 0,4 6 0 15,-3 6 12-15,3-4 2 0,-1-2 1 0,1 0 0 16,0 6-35-16,4-7-7 0,-4 4-2 0,3 0 0 16,1-4-14-16,-1 1-4 0,1 0 0 0,3 0 0 15,0-1-38-15,0-5-8 0,3 0-2 0,-3-6 0 16,4 6 24-16,-1-3 0 0,4 0 0 0,0 0 0 16,0 3 15-16,0-3 7 0,4 6 2 0,-4-9 0 15,4 5-39-15,3-10-7 0,-4 5-2 0,5-9 0 0,-1 6 24 16,0-6 0-16,0 6 0 0,-4-3 0 15,5-3-53-15,-1 3-10 0,-4-5-1 0,4-1-1 0,0 0 52 16,-3 0 13-16,0 1 0 0,-1-4 0 0,-3 3 0 16,-3 0 0-16,-1 4 0 0,1-7 0 0,-4 6 0 0,0-3 0 15,0 1 0-15,-4 2 0 16,1 0-16-16,-4 0-1 0,-4-3 0 0,4 6 0 0,0 1 7 0,0-1 2 0,-4 3 0 0,1 0 0 16,-1 3 8-16,1 0 16 15,-4 0-4-15,3 3-1 0,0 0 1 0,1 3 1 0,-1-1 0 0,4 1 0 16,0 0-13-16,4 3 0 0,-1 3-12 0,-3 5 12 15,3-5-10-15,1 0 10 0,-4 3-8 0,3-4 8 16,4 1 0-16,0 0-8 0,0 0 8 0,4-6 0 16,-4 2-20-16,3-5 2 0,1 3 0 0</inkml:trace>
  <inkml:trace contextRef="#ctx0" brushRef="#br0" timeOffset="38392.437">10774 11691 995 0,'0'12'20'0,"0"-1"6"0,0 1-26 15,0-3 0-15,0 3 0 0,-4 0 0 16,4-1 67-16,0 7 8 0,4-9 1 0,-4 8 1 0,0-5-13 0,0 6-2 0,0-6-1 0,-4 2 0 16,4 1-36-16,0 6-7 15,0-4-2-15,0-2 0 0,0-3 26 0,0-12 5 0,0 0 1 0,-3-6 0 16,3 6-26-16,0-9-5 0,0 9-1 0,0-6 0 16,0-3-16-16,0 0 0 0,3-8 0 0,1-1 0 15,-1 3 0-15,1-2 10 16,3-1-10-16,-4 4 8 15,1-4-8-15,0 12 0 0,-1-6 0 0,1 6 0 0,-1 0 0 0,1 1 0 16,3-4-9-16,-4 6 9 0,-3 3 0 0,0 0 0 0,0 0 0 0,0 0 0 16,0 0 0-16,0 0 0 0,0 0 0 0,0 0 0 15,0 0 0-15,0 0 0 0,0 0 0 0,0 0 0 16,7 3 12-16,0 6 7 0,0-4 1 0,0 7 0 16,-3-6-20-16,3 3 8 0,-3 3-8 0,-1-3 0 15,4 5-12-15,0 4-8 0,-3-3-3 0,3 2 0 16,0 1 23-16,-4-1 0 0,4-8 0 0,-3 3 0 15,3 6 0-15,0-7 0 0,-3 4 0 0,3 0 0 16,-4-9-128-16,-3-6-22 0</inkml:trace>
  <inkml:trace contextRef="#ctx0" brushRef="#br0" timeOffset="38831.766">11000 11165 851 0,'0'0'36'0,"0"0"-36"15,0 0 51-15,0 0 3 0,0 0 1 0,0 0 0 16,0 9 14-16,0-4 3 0,3 7 1 0,-3-3 0 16,4 0-58-16,-4 8-15 0,3-5 0 0,-3 6 0 15,4 2 54-15,-4 1 8 0,3 3 2 0,1 5 0 16,-4 6 0-16,3-2 0 0,1 5 0 0,-4 3 0 16,3 3-52-16,1-6-12 0,3-2 0 0,-4 2 0 15,1-3 0-15,0 3 0 0,-1-14 0 0,1 8 0 16,-1 0 0-16,1-2 0 0,-4 2 0 0,3 3 0 15,-3-11 0-15,0 2 0 0,0 4 0 0,0-4 0 16,-3-8 0-16,3-3 0 0,0-1 0 0,0-5 0 16,0 3 0-16,0-6 0 0,0-6 0 0,0 6 0 15,0-3 0-15,0 5 0 0,3-2 0 0,-3 0 0 16,0-6 0-16,0 0 0 0,0 0 0 0,0 0 0 16,0 0 0-16,0 0 0 0,0 0 0 0</inkml:trace>
  <inkml:trace contextRef="#ctx0" brushRef="#br0" timeOffset="39149.751">10887 11585 888 0,'-14'-6'18'0,"14"6"6"0,0 0-24 0,-4-9 0 0,1 7 0 0,3 2 0 16,0 0 76-16,0 0 10 0,0 0 2 0,0 0 1 16,0 0-13-16,0 0-2 0,0 0-1 0,0 0 0 15,0 0-42-15,0 0-9 0,3 2-2 0,4 7 0 16,0-3-20-16,0 0 0 0,0 0 0 0,4 0 0 16,-4-6 0-16,4 0 0 0,-1 3 0 0,1-3 0 15,-1 3 0-15,4-3 0 0,1 6 0 0,-1-6 0 16,0-6 0-16,0 0 0 0,0 0 0 0,0 0 0 15,0-6 0-15,0 3 0 0,4-5 0 16,-4 2 0-16,4-3-105 0,-1-5-16 16</inkml:trace>
  <inkml:trace contextRef="#ctx0" brushRef="#br0" timeOffset="40060.641">11610 11665 363 0,'0'0'0'0,"0"0"16"16,0 0-16-16,0 0 0 0,0 0 0 0,0 0 0 15,0 0 55-15,0 0 7 0,0 0 2 0,0 0 0 16,-7 0 51-16,7 0 10 0,0 0 3 0,0 0 0 0,0 0-52 16,0 0-9-16,-11 0-3 0,11 0 0 0,0 0 0 15,0 0 0-15,0 0 0 0,0 0 0 0,0 0 0 16,-7 0 0-16,7 0 0 0,-7 5 0 0,7-5-3 0,-7 9-1 0,4 0 0 16,-4-3 0-16,7 3-44 15,-4 2-16-15,4-5 9 0,0 3-9 0,0 0 36 16,0-964 3-16,0 1934 0 0,4-965 0 15,-4-2-63-15,3-6-12 0,1 6-2 0,-1-1-1 0,1 4 39 16,-1-3 0-16,4 3 0 0,-3-1 0 0,3-2 24 0,-4 9 12 16,1-13 2-16,-1 4 1 0,1-3-30 0,-4 0-9 0,0-9 0 0,0 0 0 15,0 0 11-15,0 0-11 0,0 0 10 0,0 0-10 16,0 0 18-16,0-9-2 0,3 0-1 0,-3 0 0 16,4-2-15-16,-4-1 0 0,0-3 8 0,3 3-8 15,-3-2 0-15,0-1 0 0,4-3 0 0,0 4 0 16,-4-4 0-16,0 0 0 0,0 7-8 0,0-7 8 15,0 6 0-15,3 3-10 0,-3 3 10 0,-3-5-8 16,3 2 8-16,0 0 0 0,0 0 0 0,0 3 0 16,-4 1 0-16,4-7-8 0,0 6 8 0,0 0 0 15,0-3 0-15,0 3 0 0,0 0 0 0,0 6 0 16,0-5 0-16,0 5 0 0,-4-6 0 0,4 6 0 16,0 0 0-16,0 0 0 0,0 0-10 0,0 0 10 15,0 0 0-15,0 0 17 0,4-6-1 0,3 6-1 16,0 0-63-16,0 0-13 0,4 3-3 0,-1 0 0 15,-3-3 64-15,4 6 24 0,0-6 0 0,-4 0-1 16,3 2-23-16,1 1-10 0,-1 3 1 0,1-3 0 16,0-3-11-16,3 0-1 0,-4-3-1 0,1 0 0 15,-1 3-10-15,-3 0-1 0,4 0-1 0,-4 0 0 16,0 0-39-16,0 0-8 0,0 0-2 0</inkml:trace>
  <inkml:trace contextRef="#ctx0" brushRef="#br0" timeOffset="40421.134">12033 11776 1036 0,'0'0'23'0,"0"0"5"0,0 0 0 0,-3 12 1 0,-1-6-29 16,1 6 0-16,-1-6 0 0,4 2 0 0,-3 4 57 0,-1-6 6 15,4 6 1-15,-3-3 0 0,-1-1 5 0,4 4 2 16,-3 3 0-16,3-3 0 0,-4-4-27 0,4 4-6 15,-4-3-1-15,4 6 0 0,0-4-10 0,0 1-3 16,0-6 0-16,0 6 0 0,0-6-24 0,0-6 0 0,0 9 0 16,0-9 0-1,0 5-10-15,0-5 10 0,0 0 0 0</inkml:trace>
  <inkml:trace contextRef="#ctx0" brushRef="#br0" timeOffset="40629.59">11931 11512 1280 0,'0'0'36'0,"0"0"8"0,0 0-35 0,0 0-9 0,0 0 0 0,0 0 0 16,0 0 24-16,0 0 4 0,0 0 0 0,0 0 0 15,0 0-47-15,0-6-9 0,7 0-1 0</inkml:trace>
  <inkml:trace contextRef="#ctx0" brushRef="#br0" timeOffset="40951.508">12305 11973 1094 0,'-14'24'23'0,"10"-15"5"0,1 2-28 0,-1-5 0 0,1 6 0 0,-1 0 0 15,1-1 56-15,-1-2 7 0,1 3 1 0,-1 0 0 16,-3 0 0-16,7 2 0 0,-4 4 0 0,4-6 0 16,-3-1-14-16,3-2-2 0,-4-3-1 0,1 3 0 15,3-3-24-15,-4-3-5 0,4 3-1 0,0-6 0 16,-3 6-65-16,3-6-12 16,0 0-4-16</inkml:trace>
  <inkml:trace contextRef="#ctx0" brushRef="#br0" timeOffset="52746.634">13169 11726 850 0,'0'0'17'0,"-3"6"6"0,-1 0-23 0,1 3 0 0,-1 3 0 0,1-7 0 16,-1 7 55-16,0-6 6 0,-3 3 2 15,4 3 0-15,-1-3 1 0,-3-4 1 0,4 1 0 0,-1 9 0 16,-3-9-52-16,4 9-13 0,-1-1 0 0,1-2 0 16,-1 3 54-16,1-9 8 0,3-6 2 0,0 11 0 15,-4 4-52-15,4 9-12 0,-3-4 0 0,-1 7 0 16,4-13 0-16,-4-2 0 0,4 0 0 0,-3 0 0 16,3-1 0-16,-4 4 0 0,4 3 0 0,-3-12 0 15,3 2 31-15,0-8 3 0,0 0 1 0,0 0 0 16,-4 6-7-16,4-6 0 0,0 0-1 0,0 0 0 15,0 0 22-15,0 0 5 0,0-9 1 0,-3-2 0 16,3-19-39-16,3 7-7 0,-3-13-1 0,4 1-8 16,-1 6 0-16,1-4 0 0,-1 1 0 0,1 3 0 15,-4 5 0-15,4 10 0 0,3-4 0 0,-7 6 0 16,3 0 0-16,1 4 0 0,-1-7 0 0,1 9 0 16,-1-3 0-16,-3 3 0 0,4 6 0 0,-4-6 0 15,0 0 0-15,3 6 0 0,-3-5 0 0,0 5-9 16,0 0 9-16,4 5-8 0,-4 7 8 0,0 0-8 15,-4-3 8-15,4 6 0 0,-3-7 0 0,3 4 0 16,0 0 0-16,0 8 0 0,0 4 0 0,0-6 0 16,0 2 0-16,3 4 0 0,1-4 0 0,-1 4 0 15,4-1 0-15,0-5 0 0,0 3 0 0,1-4 0 16,-1 1 0-16,0-3-8 0,0-4 8 0,0 1 0 0,0 0-14 16,-4-3 2-16,4-1 1 0,0 1 0 15,-3-3-13-15,-4-6-4 0,0 0 0 0,7 0 0 16,-7 0-18-16,7 3-4 0,-3 6-1 0,-4-9 0 15,0 0-35-15,0 0-7 0,7-9-2 0</inkml:trace>
  <inkml:trace contextRef="#ctx0" brushRef="#br0" timeOffset="53328.446">13487 11732 664 0,'0'0'13'0,"0"0"5"16,0 0-18-16,0 0 0 0,0 0 0 0,0 0 0 15,0 0 43-15,0 0 5 0,-7 9 0 0,0-3 1 16,0 6 12-16,3-1 3 0,-3 1 0 0,3-3 0 15,-3 6 0-15,0-4 0 0,4 4 0 0,-4-3 0 16,0 5 0-16,0-5 0 0,0 3 0 0,-1 3 0 16,5-4-24-16,-4 1-4 0,3 6 0 0,1-4-1 15,-4-5-5-15,3 3-1 0,1-4 0 0,-1 1 0 16,1-6-29-16,3 9-20 0,-4-3 4 0,1-4 0 16,3-2 24-16,0-6 4 0,0 0 2 0,0 0 0 15,0 0-4-15,0 0-1 0,0 0 0 0,10-3 0 16,-3 3-9-16,0-3-9 0,0-3 9 0,4 4-13 0,-4-4 13 0,0 0 0 15,0 0 0-15,4-3 0 0,-4 3 0 0,3-6 0 16,1 1 0-16,0-4 0 0,-4 6 0 0,7 0 0 16,-7-2 0-16,3-7 0 0,-3 3 0 0,0 3 0 15,-3-11 0-15,3 8 0 0,-3 1 0 0,-1-1 0 0,4-3 0 16,-3 4 0-16,-4-1 0 0,3 6 0 0,-3-9 0 0,0 10-9 16,-3-4 9-16,3 3 0 0,-4 3-9 0,4 6 9 15,0 0 0-15,-3-3 0 16,3 3 0-16,-7-6 0 0,7 6 0 0,-7 0 0 15,-1-6 8-15,8 6-8 0,-7 0 0 0,0 6 0 0,7-6 0 0,-10 0 0 16,-1 3 0-16,1 0 0 0,10-3 0 0,-11 6 0 16,4 3 0-16,0 3 0 0,0-1 0 0,3 1 0 15,1-3 0-15,-1 6 0 0,1-1 0 0,3-2 0 16,0-6 0-16,3 6 0 0,-3-6 0 0,7-1 0 16,-3 1-61-16,3 0-8 0,0-3-2 0</inkml:trace>
  <inkml:trace contextRef="#ctx0" brushRef="#br0" timeOffset="53783.424">13656 11750 995 0,'0'0'20'0,"0"0"6"0,0 0-26 15,0 0 0-15,0 0 0 0,0 0 0 0,0 0 52 0,0 0 6 0,0 0 1 0,0 12 0 16,-4-4-4-16,4 4-1 0,0 0 0 16,-3 6 0-16,3-7-10 0,0 4-1 15,0 3-1-15,0-7 0 0,0 7-6 0,0 3-2 0,0-7 0 0,0 4 0 16,0 0-11-16,3-1-3 0,-3-5 0 0,4 6 0 15,-4-10-1-15,4 4-1 0,-1-12 0 0,-3 0 0 16,0 0 11-16,0 0 3 0,7 0 0 0,-3-12 0 16,3 4-8-16,0-10-2 0,0 6 0 0,-4 0 0 15,4-2-10-15,-3 2-3 0,3 0 0 0,0 3 0 16,-3 1-9-16,3-10 0 0,0 3 9 0,-4 3-9 16,4 1 0-16,-3-1 8 0,-1 0-8 15,1 3 0-15,-1-2 0 0,1-4 0 0,-1 6 0 0,-3-3 0 16,4-2-14-16,0-4-1 0,-4 6 0 0,3-5 0 15,1 2-17-15,-4 3-4 0,3 3-1 16,-3 1 0-16,4-4-7 0,-4 6-2 0,3-6 0 0,-3 3 0 16,4 3-107-16,-1 1-22 0,1-1-4 0</inkml:trace>
  <inkml:trace contextRef="#ctx0" brushRef="#br0" timeOffset="54399.121">14005 11635 1074 0,'0'0'30'0,"0"0"8"0,0 0-30 0,-3 6-8 0,3-6 0 0,-4 6 0 15,-3 0 104-15,4 0 19 0,-4 0 4 0,7-6 1 16,-7 0-67-16,7 0-13 0,0 0-2 0,-8 2-1 16,8-2-21-16,-7 6-4 0,0 3 0 0,7-9-1 15,-7 3-19-15,7-3 0 0,-7-3 0 0,7 3 0 16,-7 0 0-16,7 0 0 0,0 0 0 0,-3 3 0 16,3-3 0-16,-7 6 0 0,7-6 0 0,-4 9 0 15,1 0 0-15,-1-4 0 0,4-5 0 0,-4 12 0 16,1-6 0-16,-1 3 0 0,4-3 0 0,0-6 0 15,0 0 0-15,0 0 0 0,0 0 0 0,0 0 0 16,0 0 0-16,0 0 0 0,0 9 0 0,0-9 0 16,0 0 0-16,0 0 0 0,4 6 0 0,-1 2 0 15,-3-8 0-15,4 0 0 0,3 6 0 0,-3-6 0 16,-1 6 0-16,1 0 0 0,-1-6 0 0,1 6 0 16,3-6 16-16,-7 0-1 0,3 3 0 0,4 3 0 15,-3-3-24-15,-1 0-5 0,1 2-1 0,-1 1 0 16,1 0 15-16,0 0 0 0,-1 0 0 0,1 0 0 0,-1 3 0 15,-3-1 0-15,0-2 0 0,0 6 0 16,4-6 0-16,-4 9 0 0,0-9 0 0,0 2 0 0,-4 4 28 16,4 0 9-16,0 6 2 0,-3-1 0 15,-1-8-22-15,1 6-4 0,-1-6-1 0,0-4 0 16,4 7 0-16,-3-6 0 0,-1 3 0 0,-3-3 0 0,4 0-12 16,3 2 0-16,-4-2 0 0,4-6 0 0,0 0 0 0,0 0 0 0,0 0 0 0,-7 0 0 15,7 0 16-15,-3 0-2 0,-4 3-1 16,0-3 0-16,3-3-13 0,-3 0-18 0,3-2 4 0,-3-1 1 15,0 0 1-15,4 0 1 0,-4 3 0 0,0-3 0 16,0 0-53-16,3-6-12 0,-3 4-1 16</inkml:trace>
  <inkml:trace contextRef="#ctx0" brushRef="#br0" timeOffset="55184.925">14898 11744 906 0,'-7'-3'25'0,"7"3"7"0,-7 0-32 0,0 0 0 0,0-3 0 0,0 3 0 16,-1 3 84-16,-2-3 9 0,3 3 3 0,-4-3 0 16,1 0-16-16,3 0-2 0,-4 0-1 0,0 0 0 15,1 3-12-15,-1-3-2 0,1 3-1 0,-1 6 0 16,1-4-48-16,-1 1-14 0,-3 6 0 0,7-6 8 15,-4 0 22-15,4 3 5 0,0-3 1 0,4-1 0 16,-5 1-28-16,5-3-8 0,-1 6 0 0,1-3 0 16,-1 0 25-16,1 3 2 0,3-1 0 0,-4-2 0 15,4 3-44-15,0 0-9 0,0 0-2 0,0 3 0 16,0-7 45-16,4-2 9 0,-1 0 2 0,1 3 0 16,-1 0-28-16,1 0 0 0,-1 6 0 0,5-3 0 15,-5-9 0-15,8 5 0 0,-4-5 0 0,3 0 0 16,1 6 0-16,-4-6 0 0,7 0 0 0,-7 0 0 15,4 0-19-15,-1-6-9 0,-3 6-1 0,4-5-1 16,-4-7-3-16,0 3-1 0,0 0 0 0,0-3 0 0,-3 4 34 16,3-10 0-16,-4 3 0 0,1 3 0 15,-1-5 0-15,-3 5 0 0,4 0 0 0,-4 4 0 0,0 2 0 0,3-3 0 16,-3 0 0-16,0 3 0 0,0 6 0 0,0 0 0 0,0 0 0 0,0 0 0 16,0 0 36-16,0 0 13 15,0 0 3-15,0 0 1 0,0 0-40 0,-7 6-13 0,4 0 8 16,-1 6-8-16,4-4 0 0,-3 1 0 15,3 0 8-15,0 3-8 0,0 0 8 0,0-4-8 0,0 4 12 16,0 0-12-16,0 0 0 0,3-6 0 0,1-1-12 0,-1-2 3 16,1 6 9-16,-1-3 0 0,4 3 0 15,-3 3 0-15,3-6-49 0,0-1-5 0,0 1-1 16</inkml:trace>
  <inkml:trace contextRef="#ctx0" brushRef="#br0" timeOffset="55687.539">15000 11735 1314 0,'0'0'37'0,"0"9"8"0,-3-3-36 15,-1 3-9-15,4-9 0 0,-3 5 0 0,3-5 53 0,0 6 9 16,0-6 2-16,0 12 0 0,-4-6 0 0,4 3 0 0,0-9 0 0,4 12 0 16,-4-1-64-16,3 1 0 0,4 0-12 0,-3 0 2 15,3-1 10-15,-4 1 14 0,4 3-3 0,0-3-1 16,-3-4-10-16,3 1 0 0,0-3 0 0,0 0 0 15,-3 6 14-15,3 2 1 0,-4-2 0 16,4-3 0-16,-3 6-15 0,-1-6 0 0,4-4 0 0,-7-5 0 16,0 0 0-16,0 0 0 0,0 0 0 0,0 0 0 15,0 12 8-15,4-6-8 0,-1 0 0 0,-3-6 0 16,0 0-8-16,0 0-8 0,4-6-2 0,-4 0 0 16,3 0 49-16,-3-5 9 0,4 5 3 0,-1-3 0 15,1-6-7-15,0 0-2 0,3 1 0 0,-4-7 0 16,1 6-34-16,-1-2-14 0,1-7 1 0,-1 7 0 15,-3-4 61-15,4 3 13 0,-1-2 3 0,1 2 0 16,-1 1-52-16,1-4-12 0,-1 9 0 0,1-5 0 16,-1-1 0-16,1 9 0 0,-1-3 0 0,1 7 0 15,0-13-48-15,-4 12-13 0,3-6-3 0,1 3 0 16,-1 4-102-16,-3 5-21 0,0 0-4 0</inkml:trace>
  <inkml:trace contextRef="#ctx0" brushRef="#br0" timeOffset="56229.152">15438 11803 1337 0,'-11'9'28'0,"4"-7"6"0,3 4-34 0,-3-3 0 0,4 0 0 15,-4 3 0-15,0-6 58 0,-4 6 5 0,4 0 1 0,0 3 0 0,-4-1-15 16,4-2-2-16,0-3-1 0,-3 3 0 16,3-3-22-16,0 0-5 0,0 3-1 0,3 6 0 15,-3-12-18-15,3 6 0 0,4-6 0 0,-7 5 0 16,4 4 0-16,-1 0-11 0,4 0 2 0,-3 9 0 15,3-13 9-15,0 7 12 0,0-3-2 0,0 6-1 16,3-4-9-16,-3 4 8 0,4 3-8 0,-1-9 8 0,-3-9 9 0,4 6 2 16,-4-6 0-16,7 2 0 15,-7-2 7-15,7 0 2 0,0 3 0 0,0-3 0 16,4-3-9-16,-4 3-2 0,0-2 0 0,0-4 0 0,3 3-5 16,-2-6 0-16,2 0-1 0,-3-3 0 15,0-5-21-15,0-1-4 0,4 3-1 0,-4-5 0 16,-4 5 15-16,1 0 0 0,-1 4 0 0,1-1 0 15,-4-3 0-15,4 3 0 0,-4 1 0 0,0-1 0 0,0 6 0 0,0-9 0 16,0 4 0-16,-4 2 0 0,4 0 0 0,-4 3 0 0,1 0 0 16,3 6 0-16,0 0 0 0,0 0 0 0,0 0 0 0,-11 0 0 15,11 0 0-15,-10 6 0 0,3-3 0 16,-4 9 0-16,8-6-12 0,-4 2 1 16,0 7 0-16,-1-9 0 15,5 9-33-15,-1-4-8 0,1 4 0 0,3 0-1 16,-4-3-9-16,4 2-2 0,0-2 0 0</inkml:trace>
  <inkml:trace contextRef="#ctx0" brushRef="#br0" timeOffset="56758.62">15582 11867 1170 0,'-3'12'49'16,"-1"3"-39"-1,1-3 64-15,3-4 13 0,-4 1 2 0,4 0 1 0,-3-3-17 0,3 6-3 16,0-1-1-16,0-5 0 0,0-6-17 0,0 9-4 16,0-3-1-16,0 6 0 0,0-3-21 0,0-9-4 15,0 0-1-15,3 5 0 0,-3 10-11 0,0-9-2 16,4 6-8-16,-4-12 12 0,0 0-12 0,0 0 0 15,0 0 0-15,0 0 0 0,0 0 0 0,3-6 0 0,1-6 0 0,-4 6 0 16,3 0 0-16,1 1 0 0,-1-1 0 0,-3-3-10 16,4 0 10-16,-4 3 0 15,3 3 0-15,1-9-8 0,-4 7 8 0,3-4 0 16,1-3 0-16,-4 6 0 16,0 6 0-16,0 0 0 0,0 0 0 0,3-6 0 0,1 0 0 0,-1 0 0 15,-3 6 0-15,0 0 0 0,0 0 0 16,0 0 0-16,0-5 0 0,0 5 0 0,0 0 0 0,0 0-8 0,0 0 8 0,0 0 0 15,0 0 0-15,0 0 0 0,0 0 0 0,0 0 0 16,0 0 0-16,0 0 0 0,0 0 0 0,0 0 0 16,8 0 0-16,-1 5 0 0,0-5 0 0,0 0 0 15,-7 0 0-15,7 3 0 0,0 0 0 0,-4 3 0 16,4 3 0-16,0-3-8 0,-3 12 8 0,3-13 0 16,-3 10 0-16,-4 0-10 0,3-3 10 15,-3 2 0-15,4-2-20 0,-4 6 4 0,0-9 0 0,0 2 0 16,0 1-13-16,0 0-3 15,0 0 0-15,0-4 0 0,0 4-6 16,0-3-2-16,0-9 0 0</inkml:trace>
  <inkml:trace contextRef="#ctx0" brushRef="#br0" timeOffset="57463.928">15931 11817 1094 0,'0'0'23'0,"0"0"5"0,0 0-28 0,0 0 0 0,0 0 0 0,0 0 0 16,0 0 108-16,0 0 16 0,0 0 3 0,0 0 1 15,0 0-52-15,0 0-11 0,0 0-1 0,-3 6-1 16,3-6-9-16,0 0-2 0,0 0 0 0,-7 9 0 16,7-9-31-16,-7 0-6 0,7 0-2 0,-7 6 0 15,7-6-13-15,-7 0 0 0,3 0 0 0,-3 0 0 16,7 0 0-16,0 0 0 0,-7 6 0 0,0-6 0 16,7 0 0-16,-4 9 0 0,1-3 0 0,-4-1 0 15,3-2 0-15,1 6 0 0,-1-3 0 0,1 0 0 16,3-6 0-16,0 12 0 0,0-12 0 0,0 0 0 15,0-967 0-15,0 1934 0 0,0-967 0 0,0 0 0 16,0 0 0-16,0 0 0 0,0 6 0 0,0-6 0 16,3 5 0-16,-3-5 0 0,0 0 0 0,4 0 0 15,3 0 0-15,-4 0 0 0,4 0 0 0,-7 0 0 16,4 3 0-16,3-3 0 0,0 0 0 0,-7 0 0 16,4 3 0-16,3 3 0 0,0-3 0 0,-4 0 0 15,1 3 0-15,-1 3 0 0,1-3 0 0,-1 5 0 0,1-5 0 16,-4 0 0-16,3 6 0 0,1 0 0 0,-4-3 0 0,3 2 0 15,1-5 0-15,-4 0 0 0,0 6 0 0,0-3 0 0,0-1 0 0,0 1 0 16,0-3 0-16,0-6 0 0,-4 6 0 0,1 6 0 16,3-6 0-16,-4 0 0 0,4-6 0 15,0 0 0-15,-7 8 0 0,7-8 0 0,0 0 0 0,-10 3 0 16,3 0 0-16,-4-3 0 0,4 0-12 0,0 0 12 16,0-3-156-16,0 3-24 15,7 0-4-15</inkml:trace>
  <inkml:trace contextRef="#ctx0" brushRef="#br0" timeOffset="58314.461">16880 11744 850 0,'0'0'17'0,"0"0"6"0,0 0-23 0,0 0 0 0,0 0 0 0,0 0 0 15,0 0 107-15,0 0 17 0,0 0 3 0,0 0 1 16,0 0-52-16,0 6-9 0,0-6-3 0,4 9 0 15,-4-9 0-15,7 3 0 0,-3 5 0 0,-4-8 0 16,0 0-18-16,7 0-4 0,-7 0-1 0,0 0 0 16,0 0-29-16,0 0-12 0,0 0 11 0,0 0-11 15,0 0 16-15,0 0-4 0,0 0 0 0,0 0 0 16,0 0-12-16,0 0-8 0,-7-6 8 0,3 4-13 16,-3-1-31-16,0 0-5 0,3 3-2 0,-6-6 0 15,6 3 41-15,-3 3 10 0,0-3 0 0,-3 0 0 0,3 3-22 0,-1 3-2 0,1 0-1 0,-3 0 0 31,3 6-11-31,0-6-3 0,0 5 0 0,0-8 0 0,0 6 61 0,3 0 12 0,-3 0 2 0,3 0 1 16,-3 3-24-16,4-3-5 0,3-6 0 16,-4 8-8-16,1-2 8 0,-1 9-8 0,1-9 0 0,-1 6 0 15,4-4 19-15,-3 4-3 0,3-3-1 0,0 6 0 16,0-4-5-16,0-5-1 0,0 3 0 0,0 0 0 16,3 3-9-16,-3-3 10 0,4 2-10 0,-1-2 10 15,4 6-10-15,0-6 8 0,-3 2-8 0,3 1 8 16,0 0-18-16,0-3-4 0,0 0-1 15,0-4 0-15,0 4 15 0,0-3 0 16,0 0 0-16,0 0 0 0,0 0 9 0,1 0 5 0,-1-6 1 0,0 3 0 16,0-3-25-16,0-3-5 0,0 3-1 0,3-6 0 15,-3 0-37-15,4-6-8 0,0 6-2 16,-1-3 0-16,1 1-101 0,3-7-21 0</inkml:trace>
  <inkml:trace contextRef="#ctx0" brushRef="#br0" timeOffset="58749.432">17071 11853 608 0,'0'0'25'0,"0"0"-25"15,0 0 110-15,0 0 17 0,0 0 3 16,0 0 1-16,0 0-21 0,0 0-4 0,0 0-1 0,0 0 0 15,0 0-24-15,-7 6-5 0,7-6 0 0,-4 5-1 16,4-5-30-16,-3 6-5 0,3 0-2 0,0-6 0 16,0 6-14-16,0-6-2 0,0 6-1 0,-4 6 0 15,4-1-10 1,0 1-3-16,0 9 0 0,4-4 0 0,-4-5-8 0,0 0 10 0,3 0-10 0,-3-1 10 16,4-2-10-16,-1 3 0 0,4-3 0 0,-3 0 8 15,3 0-8-15,-3-4 0 0,3 1 0 0,0 0 0 16,0 0 12-16,3-6 0 0,-3 0 0 0,4 0 0 15,-4 0 3-15,4 0 1 0,-4 0 0 0,3-6 0 16,1 0 0-16,-4 3 0 0,3-5 0 0,1 2 0 16,-4 0-1-16,0-3 0 0,0-3 0 0,0 6 0 15,0-5 1-15,0-1 0 0,0-6 0 0,-3 9 0 16,-1-2-7-16,1-1-1 0,-4 0 0 0,0 3 0 16,0 0-8-16,0 1 0 0,0-10 9 0,-4 3-9 15,4 6-23-15,-3-2-9 0,-1-4-1 0,1 9-1 16,-1-3-26-16,1 0-4 0,-1 4-2 15,4 5 0-15,0 0-17 0,0 0-3 0,0 0-1 0</inkml:trace>
  <inkml:trace contextRef="#ctx0" brushRef="#br0" timeOffset="59052.988">17526 11820 1579 0,'0'0'32'0,"0"0"10"0,0 0-34 0,0 0-8 0,0 0 0 0,-7 6 0 15,3 0 69-15,1 6 12 0,-4-6 3 0,3 5 0 16,1-2-37-16,-1 3-7 0,1 6-2 0,-1-7 0 15,4 4-22-15,-3 3-5 0,-1-1-1 0,1-5 0 16,3 0-2-16,-4 3-8 0,4-4 12 0,0 1-4 16,0-6-8-16,0 0 0 0,0-6 9 0,0 0-9 15,0 0-10-15,0 0-6 0,0 0-2 0</inkml:trace>
  <inkml:trace contextRef="#ctx0" brushRef="#br0" timeOffset="59246.154">17434 11688 1497 0,'0'0'63'16,"0"0"-51"-16,0 0 40 0,0 0 7 0,0 0 1 0,0 0 1 15,0 0-30-15,0 0-7 0,4-6 0 0,-1-3-1 31,4 3-133-31,4-2-26 0,0-4-6 0</inkml:trace>
  <inkml:trace contextRef="#ctx0" brushRef="#br0" timeOffset="59815.392">17833 11770 1579 0,'0'0'32'16,"0"0"10"-16,0 0-34 0,-7 0-8 0,7 0 0 0,-7 0 0 15,0 0 96-15,-4 0 16 0,4 0 4 0,0 0 1 16,7 0-85-16,-7 0-16 0,-4 0-4 0,4 0-1 15,7 0-11-15,-7-6 0 0,7 6 0 0,-7 0 0 16,7 0 0-16,-7 6 0 0,7-6 0 0,-7 6 0 16,0 0 0-16,4 3 0 0,-5-3 0 0,5 9 0 15,-1-7 0-15,1 4 0 0,-1 0 0 0,1 0 0 16,-1-4 0-16,1 4-12 0,-1-3 4 0,1 6 8 16,-1-4 0-16,4-5 0 0,-3 0 0 0,-1 3 0 15,4-9 0-15,0 6 0 0,0-6 0 0,0 0 0 16,0 0 0-16,0 0 0 0,0 0 0 0,0 9 0 15,0-9 0-15,4 9 8 0,-1-4-8 0,-3-5 12 0,0 0 1 0,4 0 1 16,3 0 0-16,-4 0 0 0,1-5-22 0,3 5-5 16,0 0-1-16,-4-6 0 0,1 6 14 0,-4 0 0 15,7 0 0-15,-3 6 0 0,3-6 0 0,-7 0 0 16,3 0 0-16,-3 0 0 0,0 0 0 0,7 5 0 0,-7-5 0 16,4 0 0-16,-1 6 0 0,-3-6 0 15,4 6 0-15,-1-3 0 0,1 3 0 16,-4 3 0-16,0 0 0 0,0-1 0 15,0 1 0-15,0-9 0 0,-4 6 0 0,4 0 0 0,-3 3 0 0,-1 0 0 0,1-3 0 0,-4 2 0 16,3-2 0-16,-3 0 0 0,4 0 0 16,-4 6 0-16,3-12 0 0,-3 6 0 0,0-6 0 15,0 0 0-15,3 3-56 0,-3-3-6 16,0-3-1-16,0 3 0 0,4 0-18 0,-4 0-4 0,0 0-1 16</inkml:trace>
  <inkml:trace contextRef="#ctx0" brushRef="#br0" timeOffset="60166.96">18006 11759 1337 0,'0'0'28'0,"-7"5"6"0,3 1-34 0,1 6 0 16,-1-6 0-16,1 9 0 0,-1-4 109 0,1 1 15 0,-1 6 4 0,0-3 0 15,1-4-58-15,-1 4-11 0,1 0-3 0,-1-1 0 16,1 1-38-16,-1 0-8 0,4-3-2 0,-3-1 0 15,3-2-8-15,0 0 0 0,0 3 0 0,0-6 0 16,0-6 0-16,0 0 0 0,0 0 0 0,0 0 0 16,0 0-100-16,0 0-23 0,3-3-4 0</inkml:trace>
  <inkml:trace contextRef="#ctx0" brushRef="#br0" timeOffset="60326.533">17928 11641 1337 0,'0'0'28'0,"0"0"6"16,0 0-34-16,0 0 0 0,0 0 0 0,0 0 0 16,0 0 0-16,0 0 0 0,0-9 0 0</inkml:trace>
  <inkml:trace contextRef="#ctx0" brushRef="#br0" timeOffset="60884.178">18189 11744 1364 0,'-7'12'28'0,"4"2"7"0,-1-8-35 0,-3 9 0 0,4 0 0 0,-1-4 0 16,-3 4 95-16,3-3 12 0,1 5 2 0,-1-5 1 16,1 3-48-16,3 3-10 0,-4-7-1 0,4 4-1 15,-3-3-26-15,3 0-6 0,0-7-1 0,-4 1 0 16,4 0-6-16,0 0-2 0,0 0 0 0,0 3 0 15,0-9-9-15,0 0 0 0,0 0 0 0,0 0 8 16,0 0-8-16,0 0 0 0,0 0 0 0,0 0 0 16,0 0 0-16,0 0 8 0,0 0-8 0,0 0 0 15,0 0 0-15,0 0 8 0,0 0-8 0,0-9 0 16,0 0 10-16,0 0-10 0,0-2 12 0,0 2-12 16,0-6 16-16,4 6-3 0,-4 0-1 0,0 1 0 15,3-4-12-15,1 0-10 0,-4 0 2 0,3 1 0 16,1-4 8-16,-4 3 0 0,3 0 0 0,1 4 8 15,-4-7 0-15,3 6 1 0,1 3 0 0,0 0 0 16,-1 0-9-16,-3 6 0 0,0-8 0 0,0 8 0 0,0 0 8 0,0 0-8 16,0 0 8-16,0 0-8 15,0 0 0-15,0 0 0 0,7 8 0 0,-3-8-11 0,-1 6 11 0,4 6-8 16,-3-9 8-16,-1 9-8 0,4-3 8 0,-3 2 0 16,-1 4 0-16,4-3 0 0,-3 2 0 0,3-2 0 0,-3 0 0 0,3 6 0 15,-4-10 0-15,4 1 0 16,-3 0 0-16,3 3 0 0,-4 0-24 15,1-7-7-15,3 1-1 0,-4 0 0 0,4-6-124 16,-3 3-24-16,3-3-6 0</inkml:trace>
  <inkml:trace contextRef="#ctx0" brushRef="#br0" timeOffset="61407.269">18486 11803 1337 0,'0'0'28'0,"0"0"6"16,0 0-34-16,-4 6 0 0,0-1 0 0,1 1 0 15,3-6 112-15,-4 6 16 0,4-6 4 0,-3 12 0 16,3-6-53-16,-4 0-11 0,4-6-1 0,0 9-1 15,0-1-27-15,4 1-6 0,-1 0-1 0,4 0 0 16,-3 3-5-16,3-12-2 0,0 5 0 0,0-2 0 0,0-3-9 16,0 3-1-16,4-3-1 0,-4 0 0 0,0-3-14 15,4 0 0-15,-4-2 0 0,0-1 0 0,3 0 0 0,-3-3 0 0,0 3 0 16,0 0 0-16,-3-3 0 0,3 4 0 0,-3-4 0 16,-1 3 0-16,1 0 0 15,-1 0 0-15,-3 0 0 0,0 6 0 0,0 0 0 16,0 0-10-16,0-6 0 0,-3 0 0 0,-1 4-2 0,1-4-1 15,-1-3 0-15,1 3 0 0,3 6-9 0,-8 0-2 16,1 0 0-16,0 3 0 0,-3-3 13 0,3 0 3 0,-4 3 0 16,1 3 0-16,2-6 8 0,1 3 0 0,0 3 0 0,0-1-8 15,0 1 8-15,0 3-10 0,0-3 10 0,0 0-10 16,4 6 10-16,-1-4 0 0,4 4-9 0,-4 0 9 16,4 6 0-16,0-10-11 0,4 4 11 0,-4-3-8 15,4 6 8-15,-4-4 0 0,3 1-9 0,1-3 9 16,3 3 0-16,0 0-9 0,0-1 9 0,0-5 0 15,0 9-22-15,0-6 2 0,0 0 1 0,0-1 0 16,0-2-18-16,0 3-4 0,4-3-1 0,-4 0 0 16,0 0-32-16,0-3-6 0,0 0-2 15</inkml:trace>
  <inkml:trace contextRef="#ctx0" brushRef="#br0" timeOffset="61769.827">18623 11535 1337 0,'-3'6'28'0,"-1"0"6"0,1-3-34 0,-1 3 0 0,4 0 0 0,0-6 0 16,-3 8 101-16,3-8 14 0,0 0 2 0,0 0 1 16,0 0-46-16,0 0-10 0,0 0-2 0,0 0 0 15,0-2-16-15,0-10-3 0,3 6-1 0,1-3 0 16,-1-3-40-16,4 1 0 0,0-7 0 0,4 3 0 15,-4-2-28-15,3-1-5 16,1 0-1-16,0-2 0 0,-1 2-118 0,1 3-23 0,-1-2-5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7" Type="http://schemas.openxmlformats.org/officeDocument/2006/relationships/image" Target="../media/image31.png"/><Relationship Id="rId2" Type="http://schemas.openxmlformats.org/officeDocument/2006/relationships/customXml" Target="../ink/ink5.xml"/><Relationship Id="rId20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49" Type="http://schemas.openxmlformats.org/officeDocument/2006/relationships/image" Target="../media/image10.png"/><Relationship Id="rId19" Type="http://schemas.openxmlformats.org/officeDocument/2006/relationships/image" Target="../media/image17.png"/><Relationship Id="rId48" Type="http://schemas.openxmlformats.org/officeDocument/2006/relationships/customXml" Target="../ink/ink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69985"/>
            <a:ext cx="10515600" cy="47069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Révision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Subject         Verb           Direct Object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Subject         Verb           Direct Object      à + Indirect Object noun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Subject     Indirect Object pronoun  verb    Direct Object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598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51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pp. 252 - 253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4642"/>
            <a:ext cx="10515600" cy="51872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past participle / le </a:t>
            </a:r>
            <a:r>
              <a:rPr lang="en-US" dirty="0" err="1"/>
              <a:t>participe</a:t>
            </a:r>
            <a:r>
              <a:rPr lang="en-US" dirty="0"/>
              <a:t> du passé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attendre</a:t>
            </a:r>
            <a:r>
              <a:rPr lang="en-US" dirty="0"/>
              <a:t>		</a:t>
            </a:r>
            <a:r>
              <a:rPr lang="en-US" dirty="0" err="1"/>
              <a:t>conduire</a:t>
            </a:r>
            <a:r>
              <a:rPr lang="en-US" dirty="0"/>
              <a:t>		</a:t>
            </a:r>
            <a:r>
              <a:rPr lang="en-US" dirty="0" err="1"/>
              <a:t>mettre</a:t>
            </a:r>
            <a:r>
              <a:rPr lang="en-US" dirty="0"/>
              <a:t>		</a:t>
            </a:r>
            <a:r>
              <a:rPr lang="en-US" dirty="0" err="1"/>
              <a:t>rire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attend</a:t>
            </a:r>
            <a:r>
              <a:rPr lang="en-US" strike="sngStrike" dirty="0" err="1"/>
              <a:t>re</a:t>
            </a:r>
            <a:r>
              <a:rPr lang="en-US" dirty="0"/>
              <a:t>		</a:t>
            </a:r>
            <a:r>
              <a:rPr lang="en-US" dirty="0" err="1"/>
              <a:t>condui</a:t>
            </a:r>
            <a:r>
              <a:rPr lang="en-US" strike="sngStrike" dirty="0" err="1"/>
              <a:t>re</a:t>
            </a:r>
            <a:r>
              <a:rPr lang="en-US" dirty="0"/>
              <a:t>		</a:t>
            </a:r>
            <a:r>
              <a:rPr lang="en-US" dirty="0" err="1"/>
              <a:t>m</a:t>
            </a:r>
            <a:r>
              <a:rPr lang="en-US" strike="sngStrike" dirty="0" err="1"/>
              <a:t>ettre</a:t>
            </a:r>
            <a:r>
              <a:rPr lang="en-US" dirty="0"/>
              <a:t>		</a:t>
            </a:r>
            <a:r>
              <a:rPr lang="en-US" dirty="0" err="1"/>
              <a:t>ri</a:t>
            </a:r>
            <a:r>
              <a:rPr lang="en-US" strike="sngStrike" dirty="0" err="1"/>
              <a:t>re</a:t>
            </a:r>
            <a:endParaRPr lang="en-US" strike="sngStrike" dirty="0"/>
          </a:p>
          <a:p>
            <a:pPr marL="0" indent="0">
              <a:buNone/>
            </a:pPr>
            <a:r>
              <a:rPr lang="en-US" dirty="0" err="1"/>
              <a:t>attend</a:t>
            </a:r>
            <a:r>
              <a:rPr lang="en-US" b="1" dirty="0" err="1"/>
              <a:t>u</a:t>
            </a:r>
            <a:r>
              <a:rPr lang="en-US" dirty="0"/>
              <a:t>		condui</a:t>
            </a:r>
            <a:r>
              <a:rPr lang="en-US" b="1" dirty="0"/>
              <a:t>t</a:t>
            </a:r>
            <a:r>
              <a:rPr lang="en-US" dirty="0"/>
              <a:t>		</a:t>
            </a:r>
            <a:r>
              <a:rPr lang="en-US" dirty="0" err="1"/>
              <a:t>m</a:t>
            </a:r>
            <a:r>
              <a:rPr lang="en-US" b="1" dirty="0" err="1"/>
              <a:t>is</a:t>
            </a:r>
            <a:r>
              <a:rPr lang="en-US" dirty="0"/>
              <a:t>			</a:t>
            </a:r>
            <a:r>
              <a:rPr lang="en-US" b="1" dirty="0" err="1"/>
              <a:t>ri</a:t>
            </a:r>
            <a:endParaRPr lang="en-US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EA67B6D-7DA6-4BC5-BF29-612D51079CFE}"/>
                  </a:ext>
                </a:extLst>
              </p14:cNvPr>
              <p14:cNvContentPartPr/>
              <p14:nvPr/>
            </p14:nvContentPartPr>
            <p14:xfrm>
              <a:off x="1042560" y="147960"/>
              <a:ext cx="10130040" cy="4240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EA67B6D-7DA6-4BC5-BF29-612D51079C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3200" y="138600"/>
                <a:ext cx="10148760" cy="425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672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pp. 252 - 253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au passé compose avec un </a:t>
            </a:r>
            <a:r>
              <a:rPr lang="en-US" dirty="0" err="1"/>
              <a:t>verbe</a:t>
            </a:r>
            <a:r>
              <a:rPr lang="en-US" dirty="0"/>
              <a:t> de la </a:t>
            </a:r>
            <a:r>
              <a:rPr lang="en-US" dirty="0" err="1"/>
              <a:t>famille</a:t>
            </a:r>
            <a:r>
              <a:rPr lang="en-US" dirty="0"/>
              <a:t> </a:t>
            </a:r>
            <a:r>
              <a:rPr lang="en-US" dirty="0" err="1"/>
              <a:t>attendre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fr-FR" dirty="0"/>
              <a:t>Écrivez une phrase au passé compose avec un verbe de la famille conduire.</a:t>
            </a:r>
          </a:p>
          <a:p>
            <a:pPr marL="0" indent="0">
              <a:buNone/>
            </a:pPr>
            <a:r>
              <a:rPr lang="fr-FR" dirty="0"/>
              <a:t>Écrivez une phrase au passé compose avec un verbe de la famille mettre.</a:t>
            </a:r>
          </a:p>
          <a:p>
            <a:pPr marL="0" indent="0">
              <a:buNone/>
            </a:pPr>
            <a:r>
              <a:rPr lang="fr-FR" dirty="0"/>
              <a:t>Écrivez une phrase au passé compose avec un verbe de la famille rire.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5CEBA7-7E68-4883-B275-3D63F57F1B48}"/>
                  </a:ext>
                </a:extLst>
              </p14:cNvPr>
              <p14:cNvContentPartPr/>
              <p14:nvPr/>
            </p14:nvContentPartPr>
            <p14:xfrm>
              <a:off x="1775520" y="305640"/>
              <a:ext cx="8418960" cy="128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5CEBA7-7E68-4883-B275-3D63F57F1B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6160" y="296280"/>
                <a:ext cx="8437680" cy="130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133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5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7538"/>
            <a:ext cx="10515600" cy="56494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Pour </a:t>
            </a:r>
            <a:r>
              <a:rPr lang="en-US" dirty="0" err="1"/>
              <a:t>aller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vacances</a:t>
            </a:r>
            <a:r>
              <a:rPr lang="en-US" dirty="0"/>
              <a:t> à / au / aux / </a:t>
            </a:r>
            <a:r>
              <a:rPr lang="en-US" dirty="0" err="1"/>
              <a:t>en</a:t>
            </a:r>
            <a:r>
              <a:rPr lang="en-US" dirty="0"/>
              <a:t> ___________,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acheté</a:t>
            </a:r>
            <a:r>
              <a:rPr lang="en-US" dirty="0"/>
              <a:t> _____________________.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597B618-8898-48F8-9234-5FFBAE017122}"/>
                  </a:ext>
                </a:extLst>
              </p14:cNvPr>
              <p14:cNvContentPartPr/>
              <p14:nvPr/>
            </p14:nvContentPartPr>
            <p14:xfrm>
              <a:off x="2705040" y="942840"/>
              <a:ext cx="5340600" cy="1516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597B618-8898-48F8-9234-5FFBAE0171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95680" y="933480"/>
                <a:ext cx="5359320" cy="153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1152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B234-1338-4EC1-82B8-530F2D9AE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18D8B-3251-48C4-B562-7DE91FD40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85870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618" y="1825625"/>
            <a:ext cx="10394182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Traduisez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We smile. We laugh. We cook during the week-end.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9C20A1F6-29FF-4AD6-968C-DB89B52ABF78}"/>
                  </a:ext>
                </a:extLst>
              </p14:cNvPr>
              <p14:cNvContentPartPr/>
              <p14:nvPr/>
            </p14:nvContentPartPr>
            <p14:xfrm>
              <a:off x="3618787" y="4724391"/>
              <a:ext cx="3600" cy="468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9C20A1F6-29FF-4AD6-968C-DB89B52ABF7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609787" y="4715391"/>
                <a:ext cx="2124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0B8E47EA-EE59-4911-BF2C-5A2952A31D73}"/>
                  </a:ext>
                </a:extLst>
              </p14:cNvPr>
              <p14:cNvContentPartPr/>
              <p14:nvPr/>
            </p14:nvContentPartPr>
            <p14:xfrm>
              <a:off x="8193667" y="5222631"/>
              <a:ext cx="360" cy="36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0B8E47EA-EE59-4911-BF2C-5A2952A31D73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184667" y="52136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9D34F37-70B7-4F2C-ADEB-927909648086}"/>
                  </a:ext>
                </a:extLst>
              </p14:cNvPr>
              <p14:cNvContentPartPr/>
              <p14:nvPr/>
            </p14:nvContentPartPr>
            <p14:xfrm>
              <a:off x="1554480" y="3881880"/>
              <a:ext cx="5181840" cy="511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9D34F37-70B7-4F2C-ADEB-927909648086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545120" y="3872520"/>
                <a:ext cx="5200560" cy="53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C9E5-7796-4572-919D-0F8B9475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AB55-22B6-4341-B05D-25974AC2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endParaRPr lang="en-US" b="1" dirty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endParaRPr lang="en-US" b="1" dirty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en-US" sz="4000" b="1" dirty="0" err="1">
                <a:latin typeface="Forte" panose="03060902040502070203" pitchFamily="66" charset="0"/>
              </a:rPr>
              <a:t>Leçon</a:t>
            </a:r>
            <a:r>
              <a:rPr lang="en-US" sz="4000" b="1" dirty="0">
                <a:latin typeface="Forte" panose="03060902040502070203" pitchFamily="66" charset="0"/>
              </a:rPr>
              <a:t> Cent</a:t>
            </a:r>
          </a:p>
        </p:txBody>
      </p:sp>
    </p:spTree>
    <p:extLst>
      <p:ext uri="{BB962C8B-B14F-4D97-AF65-F5344CB8AC3E}">
        <p14:creationId xmlns:p14="http://schemas.microsoft.com/office/powerpoint/2010/main" val="399659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They destroyed the mouse who promised to sell the pineapple.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52C0241-FBAA-499C-8D11-4BFA14C1DB01}"/>
                  </a:ext>
                </a:extLst>
              </p14:cNvPr>
              <p14:cNvContentPartPr/>
              <p14:nvPr/>
            </p14:nvContentPartPr>
            <p14:xfrm>
              <a:off x="1108800" y="2353320"/>
              <a:ext cx="8819280" cy="1435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52C0241-FBAA-499C-8D11-4BFA14C1DB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9440" y="2343960"/>
                <a:ext cx="8838000" cy="145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212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69985"/>
            <a:ext cx="10515600" cy="47069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 </a:t>
            </a:r>
          </a:p>
          <a:p>
            <a:pPr marL="0" indent="0" algn="ctr">
              <a:buNone/>
            </a:pPr>
            <a:r>
              <a:rPr lang="fr-FR" dirty="0"/>
              <a:t>les verbes « RE »</a:t>
            </a:r>
          </a:p>
          <a:p>
            <a:pPr marL="0" indent="0" algn="ctr">
              <a:buNone/>
            </a:pPr>
            <a:r>
              <a:rPr lang="fr-FR" dirty="0"/>
              <a:t>phrases de 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2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César Ritz was a francophone Swiss hotel manager whose insistence on luxury and attention to detail made his name synonymous with elegance.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F0808-B31A-48D4-9B3F-E57B37638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814126-595F-4CBE-A723-C088D3657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61" y="1832937"/>
            <a:ext cx="2619375" cy="1743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9ACD96-B159-4F21-906D-07B024AA3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650" y="3108350"/>
            <a:ext cx="2381250" cy="15906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383F14-9EF9-4304-948F-9B04E3699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4030" y="456614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0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F164A-6D2F-4A86-AB77-4A34DC5D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6190D6-23EB-4936-8904-FFE5F4DE10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1862" y="2026498"/>
            <a:ext cx="2608316" cy="39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4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852C8-5E2E-492E-9D69-E75A86420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B0A55-FB44-43F0-ADF7-5F58F9885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 err="1"/>
              <a:t>Unité</a:t>
            </a:r>
            <a:r>
              <a:rPr lang="en-US" dirty="0"/>
              <a:t> 6</a:t>
            </a:r>
          </a:p>
          <a:p>
            <a:pPr marL="0" indent="0" algn="ctr">
              <a:buNone/>
            </a:pPr>
            <a:r>
              <a:rPr lang="en-US" dirty="0"/>
              <a:t>Friday, February 28</a:t>
            </a:r>
          </a:p>
          <a:p>
            <a:pPr marL="0" indent="0" algn="ctr">
              <a:buNone/>
            </a:pPr>
            <a:r>
              <a:rPr lang="en-US" dirty="0"/>
              <a:t>clothing, colors, RE verbs, </a:t>
            </a:r>
            <a:r>
              <a:rPr lang="en-US" dirty="0" err="1"/>
              <a:t>rendre</a:t>
            </a:r>
            <a:r>
              <a:rPr lang="en-US" dirty="0"/>
              <a:t> / </a:t>
            </a:r>
            <a:r>
              <a:rPr lang="en-US" dirty="0" err="1"/>
              <a:t>visite</a:t>
            </a:r>
            <a:r>
              <a:rPr lang="en-US" dirty="0"/>
              <a:t>, stages of life, passé </a:t>
            </a:r>
            <a:r>
              <a:rPr lang="en-US" dirty="0" err="1"/>
              <a:t>composé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619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46715</TotalTime>
  <Words>280</Words>
  <Application>Microsoft Office PowerPoint</Application>
  <PresentationFormat>Widescreen</PresentationFormat>
  <Paragraphs>113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Blackadder ITC</vt:lpstr>
      <vt:lpstr>Calibri</vt:lpstr>
      <vt:lpstr>Calibri Light</vt:lpstr>
      <vt:lpstr>Forte</vt:lpstr>
      <vt:lpstr>Office Theme</vt:lpstr>
      <vt:lpstr>Bonjour!</vt:lpstr>
      <vt:lpstr>PowerPoint Presentation</vt:lpstr>
      <vt:lpstr> Travail de cloche </vt:lpstr>
      <vt:lpstr>Bonjour!</vt:lpstr>
      <vt:lpstr>Pourquoi tombons-nous?</vt:lpstr>
      <vt:lpstr>PowerPoint Presentation</vt:lpstr>
      <vt:lpstr>César Ritz was a francophone Swiss hotel manager whose insistence on luxury and attention to detail made his name synonymous with elegance.</vt:lpstr>
      <vt:lpstr>PowerPoint Presentation</vt:lpstr>
      <vt:lpstr>PowerPoint Presentation</vt:lpstr>
      <vt:lpstr>Révision</vt:lpstr>
      <vt:lpstr>pp. 252 - 253</vt:lpstr>
      <vt:lpstr>pp. 252 - 253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562</cp:revision>
  <cp:lastPrinted>2017-02-16T18:41:36Z</cp:lastPrinted>
  <dcterms:created xsi:type="dcterms:W3CDTF">2016-10-03T16:25:09Z</dcterms:created>
  <dcterms:modified xsi:type="dcterms:W3CDTF">2025-02-24T17:18:29Z</dcterms:modified>
</cp:coreProperties>
</file>