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1.xml" ContentType="application/vnd.openxmlformats-officedocument.presentationml.notesSlide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407" r:id="rId3"/>
    <p:sldId id="417" r:id="rId4"/>
    <p:sldId id="272" r:id="rId5"/>
    <p:sldId id="261" r:id="rId6"/>
    <p:sldId id="415" r:id="rId7"/>
    <p:sldId id="411" r:id="rId8"/>
    <p:sldId id="416" r:id="rId9"/>
    <p:sldId id="414" r:id="rId10"/>
    <p:sldId id="409" r:id="rId11"/>
    <p:sldId id="387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07"/>
            <p14:sldId id="417"/>
            <p14:sldId id="272"/>
            <p14:sldId id="261"/>
            <p14:sldId id="415"/>
            <p14:sldId id="411"/>
            <p14:sldId id="416"/>
            <p14:sldId id="414"/>
            <p14:sldId id="409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4:53:26.9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2318 7161 525 0,'0'0'11'0,"-4"6"2"0,1-1 1 0,3 7 2 0,0-12-16 0,0 0 0 0,0 0 0 16,0 0 0-16,-4 6 66 0,4-6 10 15,0 0 1-15,0 0 1 0,0 0 14 0,0 0 2 0,-3 0 1 0,3 0 0 16,0 0-41-16,-7 0-8 0,7 0-2 0,0 0 0 15,-4 9-16-15,4-9-4 0,0 0-1 0,0 0 0 16,0 0 5-16,0 0 2 0,-3 6 0 0,3-6 0 16,0 6-40-16,0 5-8 0,0-5-2 0,0 0 0 15,0 6 20-15,0 0 0 16,3-3 0-16,1 2 9 0,-1 7 6 0,-3-6 1 0,4-1 0 0,-4 7 0 16,3 3-16-16,1-4 8 0,-1 1-8 0,4 3 0 15,-3 2 12-15,-4-2-3 0,3 8-1 0,-3-8 0 16,4 8-8-16,-4-11 8 0,3-7-8 15,-3 10 8-15,0-3 1 0,0 5 0 0,0-2 0 0,0 8 0 16,-3-11 3-16,3 14 1 0,-4-8 0 0,1 2 0 16,-1-2-3-16,4 2-1 0,-3-8 0 0,-1 5 0 0,4-11-1 15,-3 0 0-15,-1 2 0 0,4-8 0 16,-3 0 0-16,3 0 0 0,0 0 0 0,-4-6 0 16,1 6 16-16,-1-6 2 0,1 0 1 0,-1 0 0 15,0 0-11-15,1-6-1 0,-4 6-1 0,3-6 0 0,1 6-14 16,-4-6 11-16,0 0-11 0,0 0 10 0,3 6-10 0,-3-11 0 15,0 5 0-15,0 0 8 0,0-3-8 0,0 3 0 16,0 0 0-16,3-5 0 0,-3-1-15 0,0 3 5 16,4 0 1-16,-4 0 0 0,0-8-13 0,-1 5-2 15,1 0-1-15,0-5 0 16,0 2-24-16,-3-3-5 0,3-2-1 0,0 2-433 0,0 0-88 0</inkml:trace>
  <inkml:trace contextRef="#ctx0" brushRef="#br0" timeOffset="494.831">1990 7017 597 0,'0'0'16'0,"0"0"5"0,0-6-21 0,0 6 0 15,0 0 0-15,0 0 0 0,0 0 50 0,0 0 6 16,0 0 0-16,0 0 1 0,0 0-2 0,0 0-1 15,0 0 0-15,0 0 0 0,7 3-30 0,-4 0-5 16,8 3-2-16,-8-4 0 0,4 1 31 0,4 0 5 16,-4 3 2-16,4-6 0 0,-8 0-37 0,4 6-7 15,4-6-2-15,-4 0 0 0,0 0 33 0,-7 0 6 16,7 6 2-16,0-6 0 0,4-6-22 0,-1 6-4 16,-3 0 0-16,7 6-1 0,0-6 7 0,-3-6 2 15,0 6 0-15,-1 0 0 0,8-6-12 0,-4 6-1 16,0-6-1-16,4 6 0 0,3-6-10 0,-7 4-8 0,4 2 9 15,-8-6-9-15,8 3 8 0,0 0-8 0,-4 3 0 0,0-12 0 16,3 12 0-16,-3-6 0 0,-3 6 0 0,0-6 0 16,6 6 0-16,-3 0 0 0,0 0 0 0,1 6 0 31,-1-6-61-31,3 6-9 0,1-6-2 0,-4 0-396 0,4 6-79 0</inkml:trace>
  <inkml:trace contextRef="#ctx0" brushRef="#br0" timeOffset="7652.472">2798 6758 576 0,'0'0'12'0,"0"0"4"0,0 0 0 0,0 0 0 0,0 3-16 0,0-3 0 0,0 0 0 0,0 0 0 15,0 0 56-15,0 0 8 0,0 12 1 0,0-12 1 16,0 0-3-16,0 0-1 0,0 0 0 0,0 0 0 16,0 0 2-16,0 0 0 0,0 0 0 0,0 0 0 15,0 0-64-15,0 6-24 0,0-1 0 0,0-5 1 0,0 6 35 16,3 0 6-16,-3 0 2 0,0 6 0 16,0-6-20-16,0 3 8 0,4-1-8 0,-4 1 0 0,0 3 0 0,0 6 0 15,3-7 0-15,1-2 0 16,-4 0 0-16,0 6 0 0,3-4 0 0,1 1 0 15,-1 0 44-15,1 9 1 0,-1-10 1 0,1 7 0 0,-1 0-32 0,4-4-6 16,-3-2-8-16,-1 12 11 0,1-13-11 0,-4 4 0 16,4-9 0-16,-4 0 8 0,3 0-8 0,-3 0 0 15,0-1 0-15,0 1 0 0,0-6 8 0,0 0 2 16,0 0 1-16,0 0 0 16,0 3-60-16,0-3-12 0,0-3-3 0,0-3 0 15,0 6 0-15,0 0 0 0,0-5 0 0,0 5 0 0</inkml:trace>
  <inkml:trace contextRef="#ctx0" brushRef="#br0" timeOffset="8553.696">3464 7549 1036 0,'0'0'23'0,"0"0"5"0,0 0 0 0,0 0 1 0,0 0-29 0,0 0 0 16,0 0 0-16,-7 0 0 0,7 0 57 0,-7-6 6 15,0 6 1-15,4-6 0 0,3 6 32 0,0 0 8 16,0 0 0-16,-7 6 1 0,7-6-65 0,-8 0-14 15,5 0-2-15,-1 0-1 0,4 0 16 0,-7 0 3 16,4 0 1-16,-4 0 0 0,0 0-29 0,-7 0-6 0,7 0 0 16,0 6-8-16,3 0 0 0,-3 5 0 0,0-2-10 0,0 0 10 31,0-6-42-31,0 9-1 0,3 0 0 0,-3-1 0 0,0 4 43 0,4 0 9 0,-5 5 2 0,5-2 0 16,-1-3-11-16,-3 2 0 0,4 1 0 0,-4-3 0 15,3 5 0-15,1 1 0 0,-1-4 0 0,-3 1 8 16,4 3 5-16,-1-10 1 0,1 4 0 0,3 0 0 15,0-1-3-15,3-2-1 0,1-6 0 0,-4 6 0 16,3-6-1-16,8 3 0 0,-8-1 0 0,4-5 0 16,0 3 4-16,0-6 1 0,0 6 0 0,1-6 0 15,-1 0-14-15,3 0 9 0,-3-6-9 0,4 6 8 16,-4-9-8-16,0 6 0 0,0-2 0 0,0-4 0 16,0 3 0-16,7 0 0 0,-7 0 0 0,-3-6 0 15,-1 1 23-15,4-1 2 0,-3-3 1 0,-1 3 0 16,1-5-42-16,-4 5-8 0,0-3-1 15,3-2-1-15,-3 5 26 0,0-3 0 0,0-5 0 0,4 5 0 0,-8 3 0 0,4-8 0 16,0 5 0-16,-3 0 0 0,3 3 0 0,0-2 0 16,0 2 0-16,0 3 0 0,-4 0 0 0,4-2 0 15,-3 5 0-15,3 0 0 0,0 0 0 0,0 3 0 16,0 3 0-16,0 0-8 0,0 0 8 0,0 0 0 16,0 0-9-16,0 0 9 0,0 0 0 0,0 0 0 15,0 0 0-15,0 0 8 0,-4 9-22 0,4-3-5 16,0 0-1-16,0 5 0 0,-3-2 20 0,6 0-8 0,-3 3 8 15,0 2 0-15,0 4-8 0,0-6 8 0,0 0 0 0,4 8 0 16,-4-8 0-16,3 8 0 0,1-5 0 16,-4 0 0-16,3 2 0 0,1-2 0 0,0 0 0 15,-1-6 0-15,1 8 0 0,-1-11 0 0,-3-6 0 16,7 12 0-16,-7-12 0 0,7 6 0 16,4 3 0-16,-4 2 0 0,-7-11 0 0,10 6 0 15,1 0 0-15,0 6 0 0,3-6 0 0,0 0 0 0,-4-6 0 0,1 6 0 31,7-3-56-31,-4-3-4 0,0 0 0 0</inkml:trace>
  <inkml:trace contextRef="#ctx0" brushRef="#br0" timeOffset="8965.774">3782 7561 806 0,'0'0'17'0,"0"0"4"0,0 0 1 0,0 0 2 0,0 0-24 16,0 0 0-16,0 0 0 0,0 0 0 0,0 0 93 0,0 0 15 15,0 0 2-15,0 0 1 0,0 0-75 0,0 0-16 16,-4 5-2-16,1 1-1 0,3-6 14 0,-4 9 2 16,4-3 1-16,-3 6 0 0,3-6-14 0,0 11-4 0,0-11 0 0,0 9 0 15,3 2 9-15,-3 1 2 0,0-6 0 0,4 11 0 16,-4-2-27-16,3-3-16 0,1 8 3 0,-4-2 0 16,3-4 40-16,-3-2 8 0,4-1 1 0,-4 1 1 15,3-3-8-15,1 2-1 0,-4 1-1 0,3-6 0 16,-3 0-36-16,4-4-7 0,-1 4-2 0,-3-6 0 15,4 0-22-15,0 0-5 16,-4-6-1-16,0 0 0 0,0 0-14 0,0 0-4 16,0 0 0-16,0 0-537 0</inkml:trace>
  <inkml:trace contextRef="#ctx0" brushRef="#br0" timeOffset="9189.605">3644 7161 1493 0,'-17'0'42'0,"17"0"10"0,-4 0-42 0,-3 6-10 16,0-6 0-16,0 0 0 0,0 5 55 0,0-5 9 15,0 0 1-15,0 6 1 0,7-6-30 0,-4 6-5 16,4-6-2-16,-3 0 0 0,-1 6-29 0,4-6 8 15,0 0-8-15,0 0-527 0,0 0-107 0</inkml:trace>
  <inkml:trace contextRef="#ctx0" brushRef="#br0" timeOffset="14141.773">4865 7555 597 0,'0'0'16'0,"0"0"5"0,0 0-21 0,0 0 0 16,0 0 0-16,0 0 0 0,0 0 69 0,-4 0 10 16,1-6 1-16,-1 0 1 0,1 0-27 0,3 0-6 15,0 6 0-15,0 0-1 0,-4-6-32 0,4 6-7 16,0 0 0-16,0 0-8 0,0 0 13 0,0 0-4 0,0 0-1 15,0 0 0-15,0 0-8 0,0 0-11 0,0 0 3 0,0 0 0 16,0 0 8-16,0 0-8 0,-3 6 8 0,-1 6-8 16,4-6 8-16,-3 0-8 0,3 0 8 0,0 5-8 15,0 1 8-15,0 3 0 0,0-9 0 0,0 5 0 16,0 1 0-16,0 0 0 0,0 0 0 0,3-4 0 16,-3 10 52-16,4-6 10 0,-1 3 2 0,1 2 0 15,-1-5-52-15,1 6-12 16,3-1 0-16,-4 4 0 0,1-4 54 0,-1 4 8 15,1-3 2-15,-1 5 0 0,1-2-52 0,3 2-12 0,-7-5 0 0,4 5 0 16,-1 4 54-16,-3 2 8 0,4-2 2 0,-4 2 0 16,0 4-52-16,0-4-12 0,0-3 0 0,0-2 0 15,-4-1 41-15,4-2 6 0,0 3 1 0,-3-1 0 16,3-2-31-16,0 2-5 0,0-5-2 0,-4-4 0 16,4-2-10-16,4 6 12 0,-8-6-12 0,4-1 12 0,0-2-12 15,0-3 0-15,0 0 0 0,0 6 0 0,0-6 0 16,0 2 0-16,-7 1 0 0,7 0 0 15,0-9 0-15,0 0 0 0,0 0 0 0,0 12 0 0,0-12 0 0,0 6 8 16,0-6-8-16,0 0 8 0,0 0-8 0,0 0 0 16,0 0 0-16,0 0-11 15,0 0-42-15,0 0-9 0,0 0-2 0,0 0 0 0,0-12 32 0,-4 6 5 16,4 6 2-16,0 0 0 16,0 0-63-16,0 0-12 0,0-6-2 0,0 0-523 0</inkml:trace>
  <inkml:trace contextRef="#ctx0" brushRef="#br0" timeOffset="15027.314">4770 7549 259 0,'0'0'0'16,"0"-6"11"-16,0-6-3 0,0-3 0 0,0 7-8 0,0 5 0 0,0-9 0 0,0 6 0 15,0 0 42-15,0 6 7 0,0 0 2 0,0 0 0 16,0 0-19-16,0 0-3 0,0 0-1 0,0 0 0 16,0 0 22-16,0 0 4 0,0 0 1 0,0 0 0 0,0 0 21 0,0 0 5 15,0 6 1-15,0 6 0 0,-8-6-14 0,8-6-4 16,0 0 0-16,0 0 0 0,0 0-2 0,0 9-1 16,0 2 0-16,0-11 0 0,0 0-46 0,0 0-15 15,0 0 8-15,0 0-8 0,0 0 51 0,0 0 6 16,0 0 2-16,0 0 0 0,0 0-43 0,0 0-16 15,0 0 11-15,0 0-11 0,0 0 0 0,0 0 0 16,0 0 0-16,0 0 0 0,0 0 0 0,0 0 0 0,0 0 0 0,0 0 0 16,11 0 0-16,-7-6 0 0,3 3 0 0,-4 3 0 15,1 0 0-15,-4 0 0 0,7 0 0 0,-4-2 0 16,4 2 0-16,0 2 0 0,0-2 0 0,1 3 0 16,-1-3 0-16,0 0 0 0,3-964 0 0,-3 1934 0 15,0-976 0-15,0 6 0 0,4 0 0 16,0 0 0-16,-8 0 0 0,4 0 0 15,0 0 0-15,-3 0 0 0,3-3 15 0,-4 3-3 0,8 3-1 0,-4-3 0 16,0 0-11-16,0 0 0 0,0 0 0 0,0 6 0 16,0-6-12-16,0 3 3 0,0 0 0 0,0 3 0 15,0 0 9-15,-3-6 8 0,7 0-8 0,-4 6 11 16,0 0-11-16,-4 0 0 0,1-1 0 0,3 4 0 16,-4 0 0-16,1-3 0 0,-4-6-9 0,7 9 9 15,-4 3 0-15,1-1 0 0,-1-2 0 0,1 6 0 16,0-6 0-16,-4 8 0 0,0-5-8 0,0 3 8 0,3-6 0 0,-3 5 0 15,4-8 0-15,-4 0 0 0,3 6 0 0,-3-3 0 16,0 2 0-16,0-2 0 0,0 0 0 0,0-3 0 16,-3 0 0-16,3 5 0 0,-4-5 0 0,4-6 0 15,-3 6 0-15,-1 3 0 0,0 0 0 0,1 0 11 16,-1 2-2-16,-3-5 0 0,7-6-9 16,-7 6-12-16,7-6 2 0,-7 0 1 0,0 6 9 0,-3-6 0 15,-1 0 0-15,-3 3 0 0,3 6 21 0,1-6 7 16,-1 0 0-16,1-3 1 0,-1 3-29 0,0-3 0 15,-3 0 0-15,4 0 0 16,6 0-17-16,-6 0-10 0,-1 0-1 0,-3 0-1 0,3 6 29 0,1-6 0 16,3 0 0-16,-4 0 0 0,4-6 0 0,0 3 0 15,0 3 0-15,0 3 0 0,7-3 0 0,-4 0 0 0,4 0 0 16,-7-3 0-16,0 0-10 0,4-3 10 0,3 3-10 16,0-3 10-1,0 0-54-15,0 0-5 0,0 0-1 0,3-5-640 0</inkml:trace>
  <inkml:trace contextRef="#ctx0" brushRef="#br0" timeOffset="15823.13">5165 7599 806 0,'0'0'17'0,"0"0"4"0,0 0 1 0,0 0 2 0,0 0-24 0,0 12 0 16,0-1 0-16,0-5 0 0,0 3 107 0,0-9 17 0,0 0 3 0,0 6 1 15,-4 3-52-15,4-1-9 0,0 4-3 0,0-12 0 16,4 6-51-16,-4 0-13 0,0 3 0 0,0 0 0 16,3 2 54-16,1 4 8 0,-1-3 2 0,1 0 0 15,-1-1-52-15,1 1-12 16,-1-3 0-16,1 3 0 15,-1-6 0-15,1 8 0 0,3-5 0 0,-3 0 0 0,-1 3 0 0,1-6 0 0,-4-1 0 0,0-5 0 16,0 0 0-16,0 0 0 16,3 6 0-16,1 0 0 0,-4 0 0 0,0-6 0 0,0 0 0 0,0 0 0 15,0 0 0-15,0 0 0 0,0 0 0 0,0 0 0 16,0 0 0-16,0 0 0 0,0 0 0 0,0 0 0 16,0 0 54-16,0 0 8 0,0 0 2 0,0 0 0 15,0 0-52-15,0 0-12 0,0 0 0 0,0 0 0 16,0 0 0-16,0 0 0 0,0 0 0 0,0 0 0 15,0 0 0-15,0 0 0 0,0-6 0 0,0-6 0 0,-4 1 0 16,1 2 0-16,3 3 0 0,-4-3 0 0,1 0 21 0,-1-2 2 16,-3-1 0-16,3-3 0 0,1 3-23 0,-1 1 0 15,1-7 0-15,-1 6-8 0,-3 3 8 0,4-5-10 16,-1 5 10-16,1-3-10 0,3 6 10 0,-4-6 0 16,4-2-9-16,-3 2 9 0,-1 6-8 15,4 6 8-15,0 0-10 0,0 0 10 0,0-6 0 16,-3-5-9-16,3 11 9 0,0-6 0 15,3 0-9-15,-3 6 9 0,0 0-10 0,0 0 10 0,0-9-10 0,4 3 10 16,-1 0-10-16,1 0 10 0,-4 0-8 0,0 1 8 16,7 5 0-16,-4-6-9 0,-3 6 9 0,7-6 0 15,-3 6 0-15,3-6-8 0,0 6 8 0,0 0 0 0,0 0 0 16,-3 0-8-16,3-6 8 0,0 6 0 0,0-6-9 16,0 3 9-16,0 0 0 0,-4 3 0 0,4 0 0 0,4-6 0 15,0 6 13-15,-4-3 1 0,-4 3 0 0,4 0 0 31,0 3-70-31,4-3-13 0,-1 6-3 0,-2-6-1 16,-1 3-78-16,0 6-15 0,0-9-3 0,-4 6-1 0</inkml:trace>
  <inkml:trace contextRef="#ctx0" brushRef="#br0" timeOffset="16664.792">5577 7634 820 0,'0'0'18'0,"0"0"4"0,0 0 1 0,0 0 0 0,-7 0-23 0,7 0 0 0,-10-6 0 0,3 6 0 16,0 3 104-16,0 0 16 15,0-6 3-15,7 3 1 0,-8 3-80 0,-2-3-15 16,10 0-3-16,-7 0-1 0,-4-3 7 0,11 3 0 0,0 0 1 0,0 0 0 15,-7 0-11-15,4 6-2 0,3-6-1 0,-7-3 0 16,0-9-19-16,0 6-17 0,3 12 3 0,0 0 1 16,-3 0 13-16,4 6 0 0,3-3 0 0,-4 8 0 15,4-5 34-15,-3-3 10 0,-1 0 1 0,4 5 1 16,-3-2-37-16,3 0-9 0,0-12 0 0,0 0 0 16,-4 6 16-16,1 0 0 0,-1 8 1 0,4 4 0 15,0-6-17-15,0 5 0 0,-3-8 0 0,3 3 0 16,0-12 0-16,0 6 0 0,0 6 0 0,0-7 0 15,0 7 0-15,0-6 0 0,0 6 0 0,0-12 0 0,0 0 0 0,0 0 0 16,3 9 0-16,1 8 0 16,-1-11 36-16,-3-6 1 0,7 0 0 0,0 6 0 0,0 6-24 0,0 3-5 15,4-13 0-15,-4-2-8 0,4-2 8 0,-4-7-8 16,7 9 0-16,0 9 0 0,-7 2 8 0,4-5-8 16,-1 0 0-16,1-6 0 0,-1 6 9 15,1-6-9-15,0 6 0 0,-4-12 9 16,3 0-9-16,-3 0 0 0,0 0 0 0,4 0 0 15,-1 1-9-15,-2-4 9 0,-1-3 0 0,0 6 0 0,-4-6 0 0,1 1 0 16,3-7 0-16,0 3 0 0,-4 3 0 0,4 1 0 16,-7 11 0-16,4-9 0 0,-1-6 0 0,1 0 0 15,-1 4 0-15,-3-1 0 0,4-3 12 0,-4 6 4 16,-4 1 0-16,1-4 0 0,3 0-16 0,-4 6-18 16,1-8 4-16,-4 2 1 0,3 0 13 0,1 0 0 0,-4 0 0 0,3-2 10 15,-3-1-10-15,4 12 0 0,-4 3 0 0,-4-6 0 16,0 0 9-16,1 1 0 0,3-1 0 0,-4-6 0 15,4 3-9-15,0 0-16 0,0 0 4 0,0-2 1 16,0 5 1-16,0 0 0 0,3 6 0 0,-3-6 0 31,7 6-26-31,0 0-6 0,-3-6-1 0,3 6 0 0,-4-3 35 0,4 3 8 0,0 0 0 0,0 0 0 16,0 0-56 0,-7 9-8-16,4 9-3 0,-1-7 0 0,4-11-1 0,-3 12 0 0,3-12 0 15,-4 12 0 1,4 3-37-16,-4 2-8 0,4 13-2 0,0 8 0 0</inkml:trace>
  <inkml:trace contextRef="#ctx0" brushRef="#br0" timeOffset="24185.584">5863 7628 597 0,'0'0'12'0,"0"0"4"0,0 0 0 0,0 0 2 0,0 0-18 0,-3 6 0 16,3 3 0-16,-4 3 0 0,1 5 50 0,3-11 6 16,0-6 2-16,-4 6 0 0,1 3 56 0,3 0 11 0,0-9 3 0,0 6 0 15,-4 8-52-15,4-2-9 0,-4 6-3 0,4-4 0 16,4 4-51-16,-4-6-13 0,4-6 0 0,-1 5 0 15,-3-2 45-15,0 0 7 0,4 0 0 0,-4 8 1 16,3-5-33-16,-3-3-8 0,0 3 0 0,0-6-1 16,0-6-11-16,4 11 0 0,-1-5 0 0,1 0 0 15,-4 0 36-15,0-6 6 0,0 0 1 16,0 0 0-16,0 0-31 0,0 0-12 16,0 0 11-16,0 0-11 0,0 0 17 0,0 0-2 0,3 6-1 0,-3-6 0 15,0 0-14-15,0 0 0 0,0-6 8 0,4 0-8 16,-4 6 18-16,0-6 1 0,0-11 0 0,-4 5 0 15,4 3-31-15,-3-3-5 0,3-5-2 0,0-1 0 16,0 9 19-16,0-8 0 0,0-1 0 0,0-3 0 16,0 4 0-16,3-1 0 0,-3-5 0 0,0 8 0 15,0 3 0-15,0 0 0 0,4 1 0 0,-4 2 0 16,-4-3 0-16,1 0 0 0,3 1 0 0,3-1 0 0,1-3 0 16,-4 6 0-16,3-5 0 0,1 8 0 0,-1-6 8 0,1 6 4 15,-1-3 2-15,4 0 0 0,1 6-22 0,-5 1-5 16,1-1-1-16,-1 0 0 0,1 3 14 0,3 3 0 15,0-3 0-15,0 5 10 0,0 4-10 0,0 3 0 16,0 6-10-16,0-7 10 0,0 10-10 0,0-3 10 16,0-1-10-16,0 4 10 0,0 8 0 0,-3-11-9 15,-1-9 9-15,1 14 0 0,3-5 0 0,-7 5 0 16,3-8 0-16,1 3 0 0,-4-1 0 16,0-5 0-16,0 0 0 0,0 3 0 0,3-4 0 0,1-5 0 15,-8 6 0-15,4 0 0 0,0-3 0 0,0-9 0 16,0 0 0-16,4 11 8 0,-4-5-8 0,0-6 0 15,0 0 8-15,0 0-8 0,0-6 12 0,0 6-1 0,0 0-1 0,0 0 0 16,0 0 2-16,0 0 0 0,0-6 0 0,0 1 0 16,0-7-12-16,0 6 0 0,0-3 0 0,0 3 0 15,0 6 0-15,0-6 0 0,0-5 0 0,0-1 0 16,0 0-12-16,0 3 1 0,0 3 1 0,0-5 0 16,0-1 10-16,0 0-12 0,0 0 12 0,4 1-12 15,-8 2 12-15,8-3 0 0,-4 0 0 0,0-2-8 16,3 8 8-16,-3-3 0 0,4 0 0 0,-4 3-8 15,0 6 8-15,3-6 0 0,1-6-9 0,-1 7 9 16,1 5-10-16,-4 0 10 0,7 5-13 0,0-5 5 16,0 6 8-16,0-6-13 0,0 6 5 0,0-6 8 15,4 6-10-15,-4-6 10 0,3 0 0 0,-3 0-9 16,4 6 9-16,0 0-8 0,-8 0 8 0,8 3-8 16,-4 8 8-16,3-11 0 0,-3 0 0 0,4 6-8 15,-1-6 8-15,-2 2 0 0,-1-2 0 0,-4 0 0 16,4-3 0-16,-3 6 0 0,-1-3 0 0,1 0 0 0,-4-6 0 0,3 0 0 15,-3 11 0-15,4 1 0 0,-1 0 0 0,-3 3 0 16,7 2 0-16,-3-5 0 0,-4-3 0 0,3 0 0 16,-6 5 0-16,3-2 0 0,3 0 0 0,-3 6 0 15,0-4 0-15,0 4 0 0,0 0 0 0,0-10 0 16,0 7 0-16,4 0 0 16,-4-15-32-16,0 0-4 0,0 0 0 0,0 0-1 15,0 0 21-15,0 0 5 0,3-6 1 0,-3 6 0 16,0-6-35-16,0 6-7 0,0 0-2 0,0-3 0 15,4-3-41-15,-4 0-8 0,4 0-1 0,-1 1-1 0</inkml:trace>
  <inkml:trace contextRef="#ctx0" brushRef="#br0" timeOffset="24604.163">6491 7678 1267 0,'0'0'28'0,"-3"6"5"0,-1 3 2 16,4-9 1-16,0 0-36 0,-3 6 0 0,-1 0 0 0,0 5 0 0,1-5 58 0,-1 0 5 15,4-6 1-15,0 12 0 0,0-6 0 0,0-6 0 16,0 0 0-16,0 0 0 0,0 0-52 0,0 6-12 16,0 2 0-16,0 1 0 0,0-9 0 0,0 0 0 15,0 9 0-15,4 3 0 16,-4-6 32-16,3 0 4 0,-3 5 1 0,4 1 0 0,-4 0-25 0,0 8-4 16,0-8-8-16,0 0 11 0,0 0-3 0,0 2-8 15,0-8 12-15,0 0-4 0,-4 6-8 0,4 0 0 16,0-1 9-16,-3-2-9 0,3 3 0 0,-4 0 8 15,8 0-8-15,-4-7 0 0,0-5 0 0,0 0 0 16,0 9 0-16,0-9 8 0,0 0-16 0,0 0-4 0,0 0 0 16,0 0 0-1,0 0-76-15,0 0-16 0,0 0-4 0</inkml:trace>
  <inkml:trace contextRef="#ctx0" brushRef="#br0" timeOffset="25525.819">6791 7655 813 0,'0'0'17'0,"0"-12"4"0,0 12 1 0,0 0 2 0,0 0-24 0,0 0 0 15,-4-12 0-15,4 12 0 0,0 0 55 0,0 0 5 16,0 0 2-16,0-967 0 0,0 1934 2 0,0-967 0 16,0 0 0-16,0 0 0 0,0 0 0 0,0 0 0 15,0 0 0-15,-3-3 0 0,3-3 14 0,0 6 3 16,0 0 1-16,-7-6 0 0,7 6-36 0,-11-5-7 15,8 5-2-15,3 0 0 0,-7-6-20 0,0 6-4 0,7 0-1 16,-4 0 0-16,-3 0-12 0,0 0 8 0,3 0-8 0,-3 0 0 16,0 0 13-16,7 0-3 0,-7 0-1 0,0-6 0 15,4-3-9-15,-4 9 0 16,0 15 9-16,0-4-9 0,3 1 0 0,1-3 0 16,-1 0 0-16,0 0 0 0,1 2 0 0,3-11 0 0,0 0 0 0,-4 6 0 15,1 6 0-15,3-6 0 0,0-6 0 0,-7 3 0 16,7 9 0-16,-4-1 0 0,4-11 0 0,0 6 0 15,0 6 0-15,0 0 0 0,0-3 0 0,0 2 0 16,0-11-10-16,0 12-6 0,4 0-2 0,-4 0 0 16,0-1 31-16,7-2 7 0,-7-9 0 0,0 6 1 15,3 3-13-15,-3 0-8 0,0-9 10 0,0 0-10 16,0 0 12-16,0 0-3 0,4-6-1 0,-1 3 0 16,-3 3 2-16,0 0 0 0,0 3 0 0,0-3 0 0,0 0-2 15,8 6 0-15,-5-6 0 0,-3 0 0 0,7-6-8 16,-3 3 0-16,3 3 9 0,-4 3-9 0,-3-3 0 0,7 0 8 15,0 0-8-15,0-3 0 0,-3 3 0 16,3-3 0-16,-4-3 0 0,5 3 0 16,-5 3 0-16,4 3 0 0,-3 3 0 0,3 0 0 0,-4 0 0 15,1 5 0-15,6-11 0 0,-3 6-8 0,-3-6 8 16,-1 6 0-16,4-12 0 0,-3 6 0 0,-4 0 0 0,7 6 0 16,0 0 0-16,-3 0 0 0,3-3 0 0,-4 3 0 15,4-3 0-15,-7-3-8 0,4 9 16 0,-4-9 4 16,0 0 1-16,3 5 0 0,4-5-13 0,-3 6-12 15,3 0 3-15,-3 6 0 0,-1 0 9 0,4-6 0 16,-3-1 0-16,3 1 0 0,-4-6 0 0,4 0 0 0,0 3 0 16,-3 3 0-16,-4-6 0 0,3 6-12 0,-3 6 12 0,0 0-12 15,4-4 12-15,-4-2 0 0,0 3 0 16,0 0-8-16,0 9 8 0,-4-7 0 0,4-5 0 0,0-6 0 16,0 0 0-16,0 0 0 0,0 0 0 0,-7 9 0 15,0 9 0-15,4-7 0 0,-1 1 0 0,1-6 0 16,3-6 0-16,-7 6 11 0,3 3-3 0,4-9 0 15,0 0 3-15,-3 3 0 0,-1 3 0 0,4-6 0 16,-7 0-11-16,0 0 0 0,0 3 0 0,0-1 0 16,0-2 0-16,0 3 0 0,0 3 10 0,0 0-10 15,0-6-8-15,3-6-9 0,0 0-2 0,4 6 0 32,0 0-21-32,0 0-4 0,-7 6 0 0,7-6-1 0,-3-9-38 0,-1 7-7 0,4 2-2 15,0 0-439-15,-3 5-88 0</inkml:trace>
  <inkml:trace contextRef="#ctx0" brushRef="#br0" timeOffset="34826.116">4071 740 548 0,'0'0'15'0,"-3"-6"5"0,-1 0-20 0,0 1 0 0,1-7 0 0,-1 0 0 15,4 6 45-15,-3-6 6 0,-1 4 1 0,4 2 0 16,0 0-4-16,0-6 0 0,-3 6 0 0,-1 0 0 16,4 6 16-16,0 0 4 0,0 0 0 0,0 0 0 15,0 0 8-15,0 0 3 0,0 0 0 0,-7 6 0 16,4 0-39-16,-1 0-7 0,1 6-1 0,-1-6-1 16,1 8-19-16,3-2-4 0,-7 6-8 0,7-7 12 15,0 1-12-15,0 9 9 0,0-4-9 0,7 1 8 16,-4 3-8-16,-3-10 0 0,4 7 0 0,-1-6 8 15,-3 2-8-15,4 4 0 0,-1-6 0 0,-3 0 0 16,4-7 0-16,-4 4 0 0,3 9 0 0,-3-12 8 16,0-6-8-16,0 6 10 0,0-6-10 0,0 0 10 15,0 6 22-15,0-6 4 0,0 0 0 0,0 0 1 0,0 0 13 16,-3 0 2-16,-4-6 1 0,3-6 0 0,1 6-32 16,-1-6-6-16,1 3-2 0,-4-2 0 0,7 5-13 15,-4 0 0-15,0-12 0 0,4 4 0 0,4 2 0 16,-4-6 0-16,0 6 0 0,4-5 0 0,-4 2-14 0,7 3 4 15,0 1 1-15,-4-1 0 0,1-3-1 0,3 9 0 16,-4 0 0-16,1 1 0 0,-1-1 1 0,4 0 0 16,0 0 0-16,1 0 0 0,2 6 1 15,1 0 0-15,-1 0 0 0,-3 0 0 0,4 0 8 0,0 0-13 16,-4 0 5-16,7 12 8 0,-4-12-11 0,-3 6 11 16,0-6-8-16,4 6 8 0,-4-1 0 0,4-5 0 15,-4 6 0-15,0-6 0 0,0 6 0 0,0-3-8 16,0 9 8-16,-4 0 0 0,4-6 0 0,-3 5 8 15,-4 1 0-15,3 3 0 0,-3-4-8 0,0 1 0 16,0 6 8-16,0-12-8 0,0 8 0 0,-3-2 0 0,3 0 0 16,-4 0 0-16,4-6 0 0,0 5 9 0,0-11-9 0,0 0 0 15,0 0 12-15,0 0-12 0,0 0 12 0,0 0-12 16,-3-11 16-16,3 5-3 0,-4 0-1 0,4-6 0 16,0-6-12-16,4 4 0 0,-4-4 0 15,0 6-10-15,3-5 10 0,1 2 0 0,-4 3 0 0,3 1 0 16,1-1-16-16,3 6 3 0,-3-6 0 0,-4 9 0 15,0 3 1-15,0 0 1 0,0 0 0 0,0 0 0 16,0 0-22-16,0 0-5 0,7 3-1 16,0 9 0-16,-4 0 21 0,1-1 4 0,-1 1 1 0,-3 9 0 15,0-10 13-15,4 7 0 0,-1 0 0 0,-3 2 0 0,4-2 0 0,-4 0 0 16,3-4 12-16,1 10-12 0,-1-7 17 0,1 1-3 16,0-3-1-16,3 2 0 0,-4-5-5 0,4 0 0 15,-3-3-8-15,3-3 12 0,-4 0-12 0,1-1 9 16,3 1-9-16,-4-6 8 0,-3 0-16 0,7 6-4 15,1-6-1-15,2 0 0 16,-3-6-53-16,0 12-10 0,0-6-3 0</inkml:trace>
  <inkml:trace contextRef="#ctx0" brushRef="#br0" timeOffset="35492.151">4590 890 858 0,'0'0'24'0,"-7"6"6"0,7-6-30 0,0 0 0 0,-7 6 0 0,7-6 0 16,0 0 51-16,0 0 4 0,0 0 1 0,0 0 0 16,0 0 29-16,0 0 7 0,0 0 0 0,0 0 1 15,0 0-15-15,0 0-3 0,0 0-1 0,0 0 0 16,0 0-25-16,-8 0-5 0,8 0 0 0,0 0-1 16,0 0-33-16,0 0-10 0,0 0 0 0,0 0 0 0,0 0 0 0,0 0 0 15,0 0 0-15,11 0 0 0,-4 6 0 0,0-6-9 16,7 6 9-16,-3-1-8 0,3-5 8 0,0 0 0 15,0 0 0-15,-3 0 0 0,3 0 0 16,4 0 0-16,-4 0 0 0,0-5 0 0,0-1 0 0,-4 6 0 16,8-6 0-16,-4 0 0 0,-7 0-9 0,4 0 0 15,-1 0 0-15,-3 6 0 0,1-6-7 16,-5 1-2-16,1 2 0 0,-1-3 0 16,1 0 7-16,-4 0 2 0,-4 0 0 0,1 0 0 0,-4 0-11 0,-1 0-1 15,1 1-1-15,-3-1 0 16,-1 0-15-16,1 3-3 0,-4-3-1 0,-4 0 0 0,-3 0 27 0,3 0 6 15,-3 6 8-15,0-5-13 0,3 5 29 0,-7-6 5 0,11 12 2 16,0-6 0-16,0 5-2 0,7-5 0 0,-4 12 0 16,8 0 0-16,-1-3-21 0,4 2 0 0,4 1 0 0,3 6 0 15,0-6 0-15,0 8-8 0,4-2 8 0,-1 5-8 16,1-2 16-16,-1-3 3 0,5-7 1 0,-5 10 0 16,1-9-12-16,-4-1 10 0,3 7-10 0,-3-12 10 15,0 0 13-15,4 3 2 0,-4-9 1 0,0 6 0 16,-3-6 5-16,3 5 1 0,0-5 0 0,0-5 0 15,0 5-12-15,3-6-1 0,1 6-1 0,0-9 0 16,-4 3-10-16,3 0-8 0,1-6 9 0,3 6-9 16,0 1-12-16,0-7-9 0,4 0-2 0,-4-3 0 15,0 9-166-15,0-5-34 16</inkml:trace>
  <inkml:trace contextRef="#ctx0" brushRef="#br0" timeOffset="35927.883">5105 396 925 0,'0'0'26'0,"0"0"6"0,0 0-32 0,0 0 0 0,0 0 0 0,0 0 0 16,0 0 83-16,0 0 9 0,-4 6 3 0,4-6 0 16,-3 6-32-16,-1 0-7 0,4 6 0 0,0-9-1 15,0 8-7-15,4-5-2 0,-4 6 0 0,0 0 0 16,3-1-18-16,1-2-4 16,-1 9-1-16,1 0 0 0,-4-1 4 0,3-2 1 0,1 14 0 15,-4-5 0-15,0 2-16 0,0 4-4 0,3 2 0 0,-3-3 0 16,0 4-8-16,-3 2 8 0,3-9-8 0,-4 10 8 15,1-4-8-15,3-3 0 0,-4 4 9 0,1-4-9 16,3-2 12-16,0-4-3 0,-4 4 0 0,4-10 0 16,0 13-9-16,0-10 10 0,0-2-10 0,0 0 10 15,0 2-10-15,0-2 0 0,4-6 0 0,-4 5 8 16,3-11-8-16,-3 3 0 0,0-9 0 0,0 0 8 16,0 0-8-16,0 0 0 0,0 0-10 0,0 0 10 15,0 0-30-15,0 0 0 0,4-9 0 16,-4 3 0-16,3-6-37 0,-3 1-7 0,-3-1-2 15,3 6-636-15</inkml:trace>
  <inkml:trace contextRef="#ctx0" brushRef="#br0" timeOffset="36265.135">4861 834 380 0,'0'0'10'0,"0"0"4"0,-7 0-14 0,0-6 0 0,0 0 0 0,4 6 0 16,-4-5 84-16,-1-1 15 16,5 0 2-16,3 6 1 0,-4-3 17 0,4 3 3 15,-3-6 1-15,-1 0 0 0,4-6-39 0,0 7-7 0,0-1-1 0,4 0-1 16,-1 0-21-16,4 0-4 0,1-3-1 0,2 3 0 16,1 0-27-16,3 1-6 0,0-1 0 0,7 6-1 15,-3 0-15-15,-1-6 0 0,5 6 0 0,-1-6 0 16,0 0 0-16,4 6 0 0,-8 6 0 15,4 0 0-15,1-6 0 0,-5 6 0 0,4-6 0 0,1 0 0 16,-8 6 0-16,-7-6 0 0,7 5 0 0,0-5 0 16,-4 0 0-16,1 6-16 0,0-6 1 15,-1 0 1-15,1-6-13 16,-4 12-2-16,3-6-1 0,5 0 0 0,-5 0-19 16,-3-6-4-16,4 6-1 0,-1 0-365 0,4-5-73 0</inkml:trace>
  <inkml:trace contextRef="#ctx0" brushRef="#br0" timeOffset="36648.075">5415 364 716 0,'0'0'16'0,"0"15"3"0,0-10 1 0,0 7 0 0,0 0-20 0,0 6 0 0,0-4 0 0,0-2 0 16,4 0 49-16,-1 0 7 0,-3-1 0 0,4-2 1 16,-1 3-14-16,4 0-3 0,0-1-1 0,-3-5 0 15,-1 6 1-15,1-3 0 0,3 3 0 0,-3 5 0 16,3-5-4-16,-4 6 0 0,4-4 0 0,0-2 0 16,-3 6 5-16,3-1 1 0,-4 4 0 0,1-3 0 15,-1 5-12-15,1 4-2 0,-4-4-1 16,7 4 0-16,-7 2-8 0,3-3-2 0,-3 4 0 0,0-7 0 15,0 4-5-15,0-4-2 0,-3 4 0 0,3-4 0 16,0 1-10-16,0-9 8 0,0 8-8 0,0-11 8 16,0 0-8-16,-7 2 8 0,7-2-8 0,0-6 8 15,0-6-8-15,0 0 0 0,0 0 9 0,0 6-9 16,7 0-26-16,-7-6-10 16,0 0-1-16,0 0-1 0,0 0-54 0,0 0-10 0,3-6-2 15</inkml:trace>
  <inkml:trace contextRef="#ctx0" brushRef="#br0" timeOffset="36970.235">5327 852 686 0,'0'0'19'0,"0"0"5"0,0 0-24 15,0 0 0-15,-7-6 0 0,7 6 0 0,0 0 75 0,0 0 9 16,0 0 3-16,0 0 0 0,0 0-17 0,0 0-3 16,0 0-1-16,0 0 0 0,0 0-42 0,7 0-8 0,0-6-1 0,4 6-1 15,3 0 5-15,3 0 1 0,1 0 0 0,0 0 0 16,-1 0-7-16,1 0-1 0,0 0 0 0,3 0 0 16,-4 0-4-16,8 0 0 0,-11 0-8 0,4 0 12 15,3 0-12-15,-3 0 0 0,-1 0 8 0,-3 0-8 16,4 0 0-16,0 6 0 0,-8-6 0 0,8 6 0 15,-4-6-35 1,0 6-3-16,-3-6-1 0,3 6 0 0,-4-6-22 16,4 3-5-16,-3 2-1 0,-4 1 0 0,0 0-21 0,4-6-4 15</inkml:trace>
  <inkml:trace contextRef="#ctx0" brushRef="#br0" timeOffset="37722.328">5842 946 1130 0,'0'0'32'0,"0"0"8"0,0 0-32 0,0 0-8 16,0 0 0-16,0 0 0 0,0 0 14 0,0 0 2 15,0 0 0-15,0 0 0 0,0 0 13 0,0 0 3 0,0 0 1 16,0 0 0-16,0 0-33 0,0 0 0 0,0 0 0 16,0 0 0-16,0 0 0 0,0 0 0 15,0 0 0-15,0 0 0 0,0 0 16 0,0 0 0 16,0 0 0-16,0 0 0 0,0 0 6 0,0 0 1 0,0 0 0 16,0 0 0-16,0 0 2 0,0 0 1 15,0 0 0-15,0 0 0 0,0 0-3 0,0 0-1 16,0 0 0-16,0 0 0 0,-7 6-35 0,7-6-7 0,0 0-2 0,-7 0 0 15,7 0 54-15,0 0 10 0,0 0 2 0,0 0 1 16,0 0-28-16,0 0-5 0,0 0-2 0,0 0 0 16,0 0-10-16,0 0 0 0,0 0 0 0,0 0 0 15,0 0 8-15,0 0 0 0,0 0 0 0,-4 6 0 16,4 5-8-16,0-5 0 0,0 0 0 0,4 9 0 16,-1-9 0-16,-3 6 0 0,4-1 0 0,-4 7 0 15,3-9 36-15,1 3 3 0,0-1 0 0,-4 7 0 16,0-6-25-16,3-3-5 0,-3 8-1 0,0-11 0 0,0 6 0 15,0-6 0-15,0-6 0 0,-3 6 0 16,3-6 0-16,0 0 0 0,0 0 0 0,0 0 0 0,0 0 16 0,0 0 2 16,0 0 1-16,0 0 0 0,0 0 1 0,0 0 1 15,0 0 0-15,0 0 0 0,0 0-1 0,0-6 0 16,0 0 0-16,0 0 0 16,0 0-12-16,3-12-4 0,-6 4 0 0,3 2 0 15,0-6 1-15,-4 7 0 0,4-4 0 0,-4-3 0 0,1 1-13 0,3-1 0 16,-4-3 0-16,-3-2 0 0,4 5 0 0,-1-2 0 15,4 2-13-15,-3-6 4 0,3 10 1 0,-4-4 0 16,4 0 0-16,-3 7 0 16,3-10-17-16,3 9-3 0,-3 1-1 0,0-1 0 0,4-3 29 0,-1 9 0 0,1-5 0 0,-1 5 0 15,1-6 0-15,-1 6 0 0,4 0 0 0,-3 0 0 16,0 6 0-16,-4 0 0 0,10 0 0 16,1 6 0-16,-1-6-26 0,-10 0 1 0,0 0 0 0,11 12 0 31,3 0-11-31,-3-1-3 0,-4 1 0 0,0 3 0 15,3-3-14-15,1-1-3 0,-1 7-1 0,-3-3 0 16,4-9-63-16,0 5-12 0,-1 1-2 0,1 0-1 16,6-6 6-16,-6 0 1 0,3-3 0 0,-3 2-308 0</inkml:trace>
  <inkml:trace contextRef="#ctx0" brushRef="#br0" timeOffset="38333.504">6152 828 1357 0,'0'0'29'0,"0"0"7"0,0 0 0 0,-10 6 4 0,10-6-32 0,-7 6-8 16,0-6 0-16,7 0 0 0,0 0 38 0,0 0 6 15,-7 6 2-15,7-6 0 0,0 0-20 0,0 0-4 16,0 0-1-16,0 0 0 0,0 0-3 0,0 0-1 16,0 0 0-16,0 0 0 0,0 0-17 0,0 0 0 0,0 0 0 0,0 0 0 15,0 0 0-15,3 6 0 0,4 0 8 0,0-6-8 16,4 6 11-16,-4-6-11 0,0 3 10 0,4 2-10 16,-1-5 15-16,4 0-3 15,-3 0-1-15,-1 0 0 0,1 0 18 0,0 0 4 16,-1-5 1-16,-3 2 0 0,7 3-14 0,-7-6-2 0,0 6-1 0,-3-6 0 15,0-6-4-15,-1 6-1 0,-3 0 0 0,4 0 0 16,-4-5 0-16,0 2 0 0,-4 3 0 0,1-6 0 16,3 6-12-16,-8 1-15 0,8-1 3 0,-10 0 1 15,-1 0 11-15,1 0 0 0,-1-3 0 0,-3 9 8 16,0-6-16-16,0 6-4 0,0 0 0 0,0-6 0 16,3 6 12-16,-10 0-8 0,10-5 8 0,-3 5-8 15,7 0 8-15,-3 5-13 0,2-5 5 0,1 6 8 16,4 0-17-16,-1 9 4 0,4-9 1 0,0 6 0 15,4 5 0-15,-1-2 0 0,1 2 0 0,3 7 0 16,0-6 12-16,-3 2 0 0,3-2 0 0,0-1-9 16,3 4 9-16,-3-3 0 0,7-1 0 0,-6 4 0 15,-5-3 0-15,4-1 0 0,0 1 10 0,-3-3-10 16,3-4 22-16,0 1-2 0,0-6 0 0,0 6 0 16,-4-6-5-16,1-3-2 0,3-1 0 0,0 7 0 15,0-3-5-15,4-6 0 0,-1 0-8 0,8 0 12 0,-8 0 6 16,5 0 1-16,2-6 0 0,4 0 0 0,-3 3-31 0,3 3-5 15,4 0-2-15,-7-2 0 16,3 2-110-16,0-3-23 0,-3 3-4 0</inkml:trace>
  <inkml:trace contextRef="#ctx0" brushRef="#br0" timeOffset="43328.237">4089 1846 813 0,'0'0'17'0,"0"0"4"0,-7 5 1 0,7-5 2 0,0 0-24 0,-4 9 0 0,4 3 0 0,-3-6 0 16,-1 6 58-16,1-12 6 0,3 6 2 0,-4 5 0 16,4-5-7-16,-4 0-2 0,1 9 0 0,3-9 0 15,0-1-18-15,0 7-4 0,-4-6-1 0,4 12 0 16,0-4-14-16,0-2-2 0,0 0-1 0,0 6 0 15,0-10 7-15,0 10 0 0,0 0 1 0,0-1 0 16,4 4 6-16,-4-3 1 0,3-1 0 0,-3 10 0 0,8-4-15 0,-5 1-2 16,1-4-1-16,-1 4 0 0,1-7-14 0,-1 10 9 15,1-4-9-15,-1 4 8 0,1-9 3 0,-1 5 0 16,1-8 0-16,-4 2 0 0,3 1 8 0,-3 0 1 16,4-10 1-16,-4 10 0 0,3-6-7 0,-3-6-2 15,0-6 0-15,0 12 0 0,0-12 2 0,0 0 0 16,0 0 0-16,0 0 0 0,0 0 14 15,0 0 4-15,0 0 0 0,0 0 0 0,-7 0-8 0,0 0 0 16,0-6-1-16,0 6 0 0,0-12-15 0,-3 6-8 16,2-6 10-16,1 0-10 0,0-2 0 0,0 2 0 15,0-6 0-15,0 7 0 0,0-4-13 0,-3-3 1 16,-1 1 0-16,4-4 0 0,0 3 12 0,3 7-12 0,-3-1 12 16,4-9-12-16,-1 4 12 0,1-1-11 0,-4 0 11 15,3-2-10-15,-3-10 10 0,4 7-13 0,-1-4 5 0,0 4 8 16,1-9-16-16,-1 2 5 0,4 4 1 0,0-10 0 15,0 10 10-15,0-3-13 0,4 2 5 0,-4 4 8 16,3-4-13-16,-3 10 5 0,0-1 8 0,0 0-13 16,4 7 13-16,0-4 0 0,3 3-10 0,-4 0 10 15,4 1-8-15,0 5 8 0,0-3-10 0,0 3 10 16,4 6-15-16,-4 0 3 0,4-6 1 0,3 6 0 16,0 0-6-16,-4 0-2 0,1 0 0 0,0 0 0 15,6 0 19-15,-6 6 0 0,3-6 0 0,-4 6 0 0,1-6-15 16,7 9 4-16,-8-9 1 0,1 0 0 0,-4 6 10 0,3-1 12 15,-2 7-2-15,-1-6-1 0,0 6-22 0,0 0-5 16,-4 2-1-16,1-2 0 0,-1 12 3 0,-3-10 1 16,0 10 0-16,-3-1 0 15,3 4-27-15,-7-4-6 16,3 1 0-16,-6-4-1 0,-1 4 24 0,4-4 5 0,-4-2 0 0,4 6 1 16,-3-7 19-16,-4-2 0 0,0-3 0 0,-1-1 0 0,5 1 20 0,-1-6 0 15,-3 0 1-15,4-6 0 0,-1 0 6 0,0-12 1 16,4 6 0-16,-3 0 0 0,-1-5-28 0,-3-1 8 15,7-3-8-15,0 3 0 16,0-5-32-16,3-7-12 0,1 4-3 0</inkml:trace>
  <inkml:trace contextRef="#ctx0" brushRef="#br0" timeOffset="44192.065">4396 1907 1090 0,'0'0'24'0,"0"0"4"0,-14 0 2 0,10 6 2 0,4-6-32 0,0 0 0 16,0 0 0-16,0 0 0 0,-7 0 57 0,0 6 6 0,0-6 1 16,7 0 0-16,-7 0-30 15,0-6-6-15,3 6 0 0,4 0-1 0,0 0-15 0,-7 0-4 16,0-6 0-16,0 6 0 0,7 0 2 0,-7-6 0 0,7 6 0 0,0 0 0 16,0 0 7-16,0 0 2 0,0 0 0 15,0 0 0-15,0 0-5 0,0 0-1 0,0 0 0 0,0 0 0 16,0 0-13-16,0 0 0 0,0 0 8 0,0 0-8 15,0 0 0-15,7 6 0 0,0-6 0 0,0 0 0 16,4 6 0-16,-4-6 0 0,3 0 0 0,1 0 0 16,0 0 8-16,3 6 0 0,-4-12-8 0,1 6 12 15,-4 0-12-15,7-6 11 0,0 6-11 0,0-6 10 16,0 1 2-16,4-1 1 0,0 0 0 0,-8-6 0 16,4 6 10-16,-7 0 1 0,4-3 1 0,-4 4 0 15,0-1-25-15,0 0 0 0,0 6 8 0,-3-6-8 16,-1 6 0-16,-3 0 0 0,0 0 0 0,0 0 0 15,-3-6 11-15,-1-6-3 0,4 6-8 0,-7 1 12 16,0 2-12-16,-4-3 11 0,4-6-11 0,-3 6 10 16,3 0-10-16,-7 6 12 0,-4-6-12 0,0 0 12 15,1 6-12-15,-1-973 0 0,0 1941 0 0,4-968 0 16,-7-6 0-16,0 6 0 0,7 0 0 0,0 6 0 0,3-1 0 16,4 1 0-16,-3 0-10 0,6 0 10 0,0 12-12 0,1-9 12 15,3-4-13-15,0 7 5 0,0 0 8 0,3 6-13 16,1-4 5-16,0 4 8 0,3 0 0 0,3-1 0 15,-3 4 0-15,0-10 0 0,0 7 0 0,0 0 0 16,4-4 0-16,-4-2 0 0,7 0 0 0,-10 0 0 16,3-6 0-16,0 2 0 0,-4 4 0 0,4-6 0 0,-3-6 0 0,-4 0 0 15,3 6 0-15,4 0 0 0,1-6 12 0,-1 0-4 16,-4 0 7-16,4 0 1 0,4-6 0 0,-4 6 0 16,3-6-16-16,-3 6 11 0,8-6-11 0,-5 6 10 15,1 0-10-15,-4-6 0 0,0 3 0 0,3 0 0 31,5 1-51-31,-5-4-5 0,4 0-2 0,-3 0 0 16,3-6-137-16,-3 6-27 0</inkml:trace>
  <inkml:trace contextRef="#ctx0" brushRef="#br0" timeOffset="44721.541">4748 1907 1172 0,'0'0'33'0,"0"0"7"0,0 0-32 0,0 0-8 0,0 0 0 0,0 0 0 0,0 12 54 0,0-9 9 16,0 9 1-16,0-6 1 0,0-6-29 0,0 5-5 15,0-5-2-15,4 6 0 0,-1 0-1 0,1 0-1 16,-1 0 0-16,5 0 0 0,-5 0-12 0,1 0-3 16,3 2 0-16,0-8 0 0,-7 6 0 0,3 0-1 15,1 0 0-15,-4-6 0 0,3 12 6 0,-3-12 2 16,0 0 0-16,4 6 0 0,-4-6 3 0,0 0 1 16,0 0 0-16,0 0 0 0,0 0 15 0,0 0 3 0,0 0 1 15,0 0 0-15,0 0 2 0,0 0 1 0,-7-12 0 0,3 6 0 16,1-6-25-16,-1 6-4 0,-3-5-2 0,4 2 0 15,-4-3 9-15,-1 0 1 0,1 1 1 0,4-1 0 16,-4-3-25-16,3 9 0 0,1-5 8 0,-1-1-8 16,4 0 0-16,-3-3 0 0,3 9 0 0,0 1 0 15,0 5 0-15,0-12 0 0,0 0 0 0,0 6 0 16,3-6-16-16,-3 4 4 0,4 2 0 0,3-6 1 16,-4 0 11-16,1 6-13 0,3-5 5 15,4 5 8-15,-4-3-12 0,0 3 12 0,0 0-10 0,0 6 10 16,3 0-20-16,1-6 1 0,3 6 1 0,-3 6 0 15,-1-6-27 1,1 6-6-16,-1 0-1 0,1-6 0 16,0 0-50-16,-4 0-10 0,3 0-3 0,-6-6 0 0,6 6-60 0,1 0-12 0</inkml:trace>
  <inkml:trace contextRef="#ctx0" brushRef="#br0" timeOffset="45624.515">5207 1828 1155 0,'0'0'25'0,"0"0"6"0,0 0 1 0,-4 12 0 0,4-12-32 0,0 0 0 0,-3 6 0 0,-1-1 0 16,4 1 50-16,-3 0 3 0,3 3 1 0,0 3 0 16,0-6-26-16,0 0-6 0,0-1-1 0,0 1 0 15,0 0 2-15,0 3 0 0,0 3 0 0,0-1 0 16,0-5-23-16,0 6 0 0,0 0 0 0,0-3 0 15,0 2 21-15,-4-5 10 0,4 12 1 0,0-6 1 16,0 0-9-16,0-4-1 0,0 4-1 0,0 0 0 16,0 0 7-16,4-7 2 0,-4 1 0 0,0-6 0 0,0 0-8 0,0 0-2 15,0 0 0-15,0 0 0 0,0 0-2 0,0 0-1 16,0 0 0-16,0 0 0 0,0 0 7 0,0 0 2 16,0 0 0-16,0-6 0 0,0-5-14 0,0 5-2 15,0-12-1-15,0 6 0 0,0 4-10 0,3-4 0 16,-3 0 0-16,4 0 8 0,-4 1-8 0,3 2 0 15,1-3 0-15,-4 6 0 0,4-6 0 0,-1 6 0 16,1 1 0-16,-1-1 0 0,1-6-11 0,-1 9 11 16,1-3-8-16,-4 6 8 0,7-6-10 0,-7 6 10 15,0 0-12-15,3 0 12 0,-3 0-16 0,7 0 3 16,-3 0 1-16,-4 0 0 0,7 0 12 0,-4 6-12 16,8 0 12-16,-7-3-12 0,-1 9 12 0,1-6-9 15,-1-1 9-15,1 1-8 0,-1 0 8 0,1 6 0 16,-1-6 0-16,-3 3 0 0,4 2 8 0,-1-5-8 0,-3 0 10 0,4 6-10 15,-4-6 12-15,3 0-4 0,-3 0-8 0,0-6 12 16,0 0-4-16,0 0-8 0,0 0 11 0,0 0-11 16,0 0 15-16,0 0-4 0,0 0-1 0,0 0 0 15,0 0 3-15,0-6 1 0,0 6 0 0,0 0 0 16,4 0-14-16,-4 0 0 0,0-12 8 0,0 6-8 16,0 0 0-16,0 0 0 0,0 0 0 0,3 1 0 15,-3-1 0-15,4 3 0 0,-1-3 0 0,1 0 0 16,0 0 0-16,-1 0 0 0,1 0 0 0,-1 6 0 15,4-6 0-15,-3 1 0 0,-1 5-8 0,4-6 8 16,-3 0 0-16,3 0 0 0,0 6-8 0,-7 0 8 16,7-3 0-16,-7 3 0 0,7 0-8 0,0 3 8 15,-3-3 0-15,-1 6-10 0,-3-6 10 0,7 6-8 16,0-6-22-16,0 6-4 0,0-6-1 16,-7 0 0-16,4 5 50 0,-4-5 9 0,10 6 3 0,-6 6 0 15,3-6-27-15,0 6 0 0,-3-9 0 0,-1 8 0 0,4-5 0 0,-3 6 0 16,-1 0 0-16,-3-6 0 0,0 0 0 0,0 2 0 15,0 4 0-15,0-6 0 0,0 6 0 0,0-6 0 16,0-6 0-16,0 11 8 0,-3-5-8 0,3 0 0 16,-4-3 0-16,4-3 0 15,0 0-40-15,0 0-3 0,0 0-1 0,0 0 0 16,0 0-104-16,0 0-20 0,0 0-5 0,0 0-283 0,7-3-57 16</inkml:trace>
  <inkml:trace contextRef="#ctx0" brushRef="#br0" timeOffset="46240.11">5630 1884 1342 0,'0'0'29'0,"0"0"7"0,-3 6 0 0,-1 5 3 0,4-5-31 0,0 0-8 0,0 3 0 0,0 3 0 0,0-6 65 0,0-1 12 16,0 1 3-16,4 6 0 0,-4-6-27 0,0-6-5 15,3 6 0-15,1 0-1 0,-1-3-10 0,4 0-1 16,1 5-1-16,-5-8 0 0,4 0-15 0,0 0-2 15,0 6-1-15,4-6 0 0,-1 0-9 0,1 0-8 16,3-6 12-16,-3 6-12 16,3 0 10-16,-4-5-10 0,4 2 8 0,-3 0-8 0,-4 0 0 0,4-3 0 15,-1 0 8-15,-3 0-8 0,0 0 8 0,0 0 0 16,0 0 0-16,-3 1 0 0,0-1-8 0,-4 6 0 16,0 0 0-16,0-12 0 0,0 12 0 0,0-3 0 15,-4-3 0-15,0 0 0 16,1 0-20-16,-4 6-7 0,-4-5-1 0,4 5 0 0,0-6 4 0,-3 0 0 15,3 6 0-15,-4-6 0 0,-7 0 0 0,4 6 1 0,0 0 0 16,0 0 0-16,-4 0 11 0,4 6 1 0,0 0 1 16,0-6 0-16,-4 6 10 0,8 0-8 0,-1 5 8 15,1-5-8-15,3 3 8 0,3 9-13 0,-3-7 5 0,3 1 8 16,4 6-12-16,0-4 12 0,4 4-12 0,-4 0 12 16,0-6-9-16,0 2 9 0,4 4 0 0,-4-1 0 15,7-5 0-15,-4 3 0 0,1 3 8 0,3-7-8 16,0 7 17-16,0-3-2 0,0-4-1 0,7 1 0 15,-3 6-1-15,-4-9 0 0,7 2 0 0,0 7 0 16,0-12-13-16,4 6 11 0,-1-6-11 0,4-1 10 16,4-5-10-16,-7 6 0 0,6-6 0 0,-2-3 0 15,2 0-43 1,5-2-13-16,-5-1-4 0,4-6-689 0</inkml:trace>
  <inkml:trace contextRef="#ctx0" brushRef="#br0" timeOffset="46878.826">6163 1581 766 0,'0'0'16'0,"0"0"4"0,0 0 1 0,-7 0 2 0,0-6-23 0,-4 6 0 0,8-6 0 0,-4 0 0 0,3 0 25 0,-3 1 1 15,0-4 0-15,4 3 0 0,-4 0 13 0,3 6 2 16,4 0 1-16,0 0 0 0,0 0 24 0,0 0 5 15,0 0 1-15,0 0 0 0,0 0-32 0,0 0-5 16,0 0-2-16,0 0 0 0,4 0-25 0,-1 12-8 16,1 2 0-16,3-2 0 0,3 6 0 0,-3-1 0 15,4-2 0-15,3 15 0 0,-7-7 13 16,0 4-4-16,0 2-1 0,4 3 0 0,-8 4 10 0,4-4 2 16,4 6 0-16,-4-3 0 0,0 4 22 0,-3-10 5 15,-1 3 1-15,1-2 0 0,-4-4 4 0,0-2 0 16,0-1 1-16,0 4 0 0,0-4-7 0,0 4-2 15,0-10 0-15,0 7 0 0,-4-12-27 0,4 2-5 0,-3-2-2 16,3-6 0-16,0 0-10 0,0-6 8 0,0 0-8 0,0 0 8 16,0 0 0-16,0 0 0 0,-4-6 0 0,0-6 0 31,4 0-60-31,0-2-12 0,0-10-2 0,0 7-515 0,4-1-103 0</inkml:trace>
  <inkml:trace contextRef="#ctx0" brushRef="#br0" timeOffset="47209">5980 1857 1094 0,'0'0'24'0,"0"0"4"16,0 0 2-16,-7 0 2 0,7 0-32 0,-8 0 0 0,8 0 0 0,0 0 0 0,0 0 52 0,0 0 4 15,0 0 0-15,0 0 1 0,0 0-16 16,0 0-3-16,0 0-1 0,0 0 0 0,8-6-25 0,2 6-4 16,4-5-8-16,0 5 11 0,7 0-11 0,-6 0 0 15,2-6 0-15,4 12 0 0,1-6 0 0,-5 0 8 16,8 5-8-16,-7 1 8 0,-1-6-8 0,4 3 0 16,1 3 0-16,-5 0 8 0,1 0-8 0,-1 0 10 15,-2 0-10-15,-1-6 10 0,-4 6-10 0,1-6 0 16,-1 0 0-16,-3 0 0 0,1 0-9 0,2 0 9 15,-3 0 0-15,-3-6 0 16,3 6-125-16,-4-6-19 0,1 0-3 0</inkml:trace>
  <inkml:trace contextRef="#ctx0" brushRef="#br0" timeOffset="47618.179">6481 1569 813 0,'0'0'17'0,"0"0"4"0,0 0 1 0,0 0 2 0,0 0-24 0,0 12 0 0,-4 0 0 0,0-1 0 0,4-11 69 0,0 9 9 15,0 3 2-15,-3 6 0 0,3-7 2 0,0 7 1 16,0-3 0-16,0 2 0 0,3 1-24 0,-3 9-5 16,4-10-1-16,-4 13 0 0,4-10-12 0,-4 10-2 15,3-10-1-15,1 10 0 0,-1-13-3 0,4 10-1 16,-3-4 0-16,-1 1 0 0,1-4-10 0,-1 4-1 16,1-4-1-16,3 4 0 0,-4-7 2 0,-3-2 1 15,4 9 0-15,-4-13 0 0,0 13-25 0,3-3 8 16,-3-4-8-16,4 1 0 0,-4-6 8 0,0 2-8 15,0-2 8-15,0-6-8 0,0 0 0 0,0-6 0 0,0 0 8 16,0 0-8-16,0 0 0 0,0 0-11 0,0 0 3 0,0 0 0 16,-4-6-7-16,-3 0-1 0,-3-6 0 0,6 1 0 31,-3 2-99-31,4-3-20 0,-1-6-4 0</inkml:trace>
  <inkml:trace contextRef="#ctx0" brushRef="#br0" timeOffset="47923.277">6357 1919 1101 0,'0'0'24'0,"0"0"4"0,0 0 2 0,0 0 2 0,0 0-32 0,0 0 0 0,0 0 0 0,0 0 0 0,0 0 44 0,0 0 1 15,0 0 1-15,4 3 0 0,3 9-26 0,0-12-6 16,0 0-1-16,3 6 0 0,1-6 1 0,-4 0 0 16,7 0 0-16,0 5 0 0,-3-5-14 0,3 0 9 15,0 0-9-15,-3 6 8 0,3-6-8 0,-4 0 0 16,4 0 0-16,-3 0 0 0,-4 6 0 0,4-6 0 16,-1 0-12-16,4 0 12 15,0 6-36-15,-3-6 0 0,3 0 0 0,0 6 0 16,4-6-116-16,-8 0-24 0</inkml:trace>
  <inkml:trace contextRef="#ctx0" brushRef="#br0" timeOffset="48427.79">6752 1901 1267 0,'0'0'28'0,"-3"6"5"0,3 0 2 0,0 0 1 0,0 3-36 0,0 3 0 0,0-7 0 0,0 7 0 16,0-6 58-16,3 6 5 0,-3-3 1 0,0 2 0 16,4 1-52-16,-4-6-12 0,3 6 0 0,1-6 0 15,-4 0 44-15,3 2 5 0,8-2 2 0,-8 0 0 16,-3 0-15-16,4 6-4 0,-4-6 0 0,7 0 0 16,-4-1-32-16,1 1 0 0,0 0 0 0,-1 0 0 0,1 3 0 0,-1-3 10 15,1 0-2-15,-1 0 0 0,-3-6-8 0,4 5 0 16,-4-5 9-16,0 6-9 15,0-6-17-15,3 6-8 0,-3-6-2 0,0 6 0 0,0-6 27 16,0 0 0-16,0 0 0 0,0 0 0 0,0 0 0 0,0 0 0 16,0 0 0-16,0 0 0 15,0 0 45-15,0 0 15 0,0 0 2 0,0 0 1 0,0 0-14 0,0 0-2 16,-7-6-1-16,0 6 0 0,0-6-14 0,-4 0-4 16,4-5 0-16,4 5 0 0,-4 0-5 0,3-9-2 15,-6 9 0-15,3-5 0 0,0-1-9 0,-4-6-1 16,4 4-1-16,0 2 0 0,0-6-10 0,3 0 0 15,-3 4 0-15,4 2 0 0,-4-6 0 0,3 7 0 16,4-1 0-16,0-3 0 0,0 3 0 0,0 1-11 0,0-1 11 16,0 0-8-16,0 3-3 0,4 3 0 15,-1 1 0-15,1-1 0 16,-1-6-15-16,1 6-3 0,-1 0-1 0,1 6 0 16,3-6-22-16,0 6-4 0,4 0 0 0,-1 0-1 15,1-6-6-15,3 12-1 0,-4-6 0 0,5 0 0 16,-5 6-102-16,1-6-21 0,10 6-4 0,-3 0-1 0</inkml:trace>
  <inkml:trace contextRef="#ctx0" brushRef="#br0" timeOffset="48929.674">7010 1840 1087 0,'0'0'24'0,"0"0"4"0,0 0 2 0,0 6 1 0,0-1-31 0,0 4 0 16,3-6 0-16,1 6 0 0,-4 3 56 0,3-6 6 15,8 0 1-15,-8-1 0 0,-3-5-18 0,0 0-3 16,4 6-1-16,-1-6 0 0,4 0 0 0,-3 0 0 16,3 0 0-16,0 0 0 0,-3 0-1 0,3 0 0 15,3-6 0-15,-3 6 0 0,4-5-40 0,-4-1 0 16,0 6-8-16,0-6 8 0,4-6 16 0,-4 6 10 15,7 0 2-15,-11-3 1 0,1 4-29 0,3-1 0 16,-3-6 0-16,-1 6 0 16,-3-6-17-16,4 6-10 0,-4 1-1 0,0 5-1 0,0-3 29 0,0 3 0 15,0-12 0-15,-4 6 0 0,1 0 0 0,-5 0-9 16,5 6 9-16,-4-6 0 0,7 6-24 0,-7 0 1 0,-7 0 0 16,3 0 0-1,1 0-13-15,-1 0-2 0,0 6-1 0,1 0 0 0,-1 0 47 0,1 0 10 0,3 6 2 0,-1-7 0 16,1 4-20-16,4 9 0 0,-1-6 0 0,4-1 0 15,0 4 0-15,0 3-9 0,4-6 9 0,-1 5-8 16,4-8-5-16,-3 9-1 0,3-13 0 16,0 7 0-16,4 0 14 0,-1 0 0 0,-3-9 0 0,4 8 0 15,3-5 22-15,0 0 7 0,-3 0 2 0,3-6 0 16,4 12-17-16,-4-12-3 0,7 6-1 0,-4-6 0 16,5 0-10-16,-1 0 12 0,3 0-12 0,1 0 12 15,3 0-23-15,1 0-4 0,2-6-1 0,-6 0 0 31,0 0-160-31,-1 0-33 0</inkml:trace>
  <inkml:trace contextRef="#ctx0" brushRef="#br0" timeOffset="50401.09">4113 2839 975 0,'0'0'21'0,"-7"0"5"0,-3 0 1 0,3-6 1 0,0 6-28 0,-4 0 0 0,4-6 0 0,0 6 0 16,0-11 69-16,3 11 9 0,-3-6 2 0,0 0 0 0,0 0-16 0,7 6-2 16,-7-3-1-16,7 3 0 0,0 0-21 0,0 0-4 15,0 0 0-15,0 0-1 0,0 0-11 16,0 0-1-16,0 0-1 0,0 0 0 16,0 0-13-16,-3 9-9 0,3 3 12 0,0-1-12 0,3 1 0 0,4 0 0 15,-3-3 0-15,3 8 0 0,3-5 0 0,-6 6 0 16,3-3 0-16,4 2 0 0,3-5 25 0,-4 6-1 15,1-7-1-15,-4 10 0 0,3-3-23 0,1-7 0 16,0 4 0-16,-1 3 0 0,-3-1 0 0,0 1 17 16,-3-3-2-16,-1-4-1 0,4 7 1 0,0 0 0 0,-3-4 0 15,0 4 0-15,3 0-3 0,-4-7-1 0,1-5 0 16,-4 3 0-16,3 3-11 0,1 0 0 0,-4-1 9 0,0-5-9 16,0 0 24-16,0-6 1 0,0 9 0 0,-4-3 0 15,1 0-25-15,-1 0 0 0,4-6 0 0,-7 5 0 16,7-5 10-16,-7 0-10 0,7 0 12 0,-7 0-12 15,0 0 8-15,0-5-8 0,7 5 0 0,-7-6 0 16,3-3 8-16,4 9-8 0,-7-9 9 0,4 6-9 16,-1-3 0-16,4 6 0 15,0 0 0-15,-10 0 0 0,3-6 8 0,-1 0-8 0,5 1 0 0,-4-1 0 16,0-6 0-16,3 0 0 0,-3-3 0 0,0 4 0 16,4-1 0-16,-8-6 0 0,4 4 0 0,0 2 0 15,0-6 0-15,0 1 0 0,0 2 0 0,-4-3 0 16,4 1 0-16,-7-4 0 0,7 9 0 0,-4-5 0 15,8-7 0-15,-4 9 8 0,3-8-8 0,1 11 0 16,-1-5 0-16,-3 2 0 0,4 3 0 0,-1-6 0 0,8 1 0 16,-8 8 0-16,4-3 0 0,0 0 0 0,0-5-8 0,0 5 8 15,4 3 0-15,-4-3 0 0,0-5 0 0,3 5-8 16,1 0 8-16,-1-2 0 0,8 2 0 0,-4 6-10 16,3-6 10-16,1 6-8 0,10 0 8 0,-7 1 0 15,0 2 0-15,4 3 0 0,3 0-9 0,-3 3-7 16,0-3 0-16,6 11-1 0,-6-11 17 0,-1 6-8 15,1 0 8-15,0 0 0 0,-4 0 0 0,3 0 14 16,1 0-1-16,-7-1 0 0,-1-2-26 16,-3 3-6-16,4 0-1 0,0 0 0 0,-1 6 7 0,1 0 1 15,-4-7 0-15,0 1 0 0,-7 3-10 0,3 3-2 16,-3 0 0-16,0 5 0 0,-7-5 24 0,4 3-9 16,-4 2 9-16,-4 1 0 0,-3-6 0 0,0 3 0 15,3 2 0-15,1-5 0 0,-8 6 0 0,-3-13 0 0,3 10 0 16,-3-9 0-16,3 6 0 0,1 0 0 0,-1-12 0 0,-3 5 0 15,0-5 0-15,0 0 0 0,3-5 8 0,-3 5-8 16,7 0 13-16,0-6-3 0,-8 0-1 0,12 0 0 16,-4 0-20-16,3 0-4 0,1 0-1 0,3 0 0 31,0 3-27-31,-1-2-5 0,5-7-2 0,-1 6 0 0,1 0-42 16,-1 0-8-16,4 0-1 0,0-5-1 0,0 2-36 15,4 3-7-15,-1-6-2 0</inkml:trace>
  <inkml:trace contextRef="#ctx0" brushRef="#br0" timeOffset="51075.488">4657 2742 694 0,'-7'-6'15'0,"0"3"3"0,-8 0 1 0,5 3 1 0,3-3-20 0,-4-2 0 16,1 5 0-16,-1-6 0 0,0 6 0 0,1 0 8 0,10 0-8 0,0 0 0 15,0 0 10-15,0 0-2 16,-7-6-8-16,7 6 12 0,0 0-4 0,0 0 0 0,0 0-8 0,0 0 12 15,0 0 12-15,0 0 3 0,0 0 0 0,0 0 0 16,0 0 30-16,0 12 7 0,0-12 0 0,-4 5 1 16,8 4-12-16,-4 3-2 0,3-6-1 0,-3 6 0 15,4-1-27-15,-4-5-6 0,3 0-1 16,1 3 0-16,3 3 2 0,-3 0 0 0,3-1 0 0,-4 1 0 16,1-6-4-16,3 9-1 0,-4-4 0 0,4 1 0 15,0 0 3-15,-3-6 1 0,3 9 0 0,-4-4 0 16,1-5 5-16,0 6 1 0,-4-12 0 0,0 6 0 15,0-6-13-15,0 0-2 0,0 0-8 0,0 0 12 16,0 0-3-16,0 6-1 0,0-6 0 0,0 0 0 16,0 0 0-16,0 0 0 0,0 0 0 0,0 0 0 0,0 0 2 15,-8 6 0-15,1-6 0 0,-3-6 0 0,3 0 11 16,-4 0 3-16,4 0 0 0,0-6 0 16,-4 6-7-16,4-5-1 0,0-4 0 0,4 3 0 0,-4 0-16 15,7-5 0-15,-4 2 0 0,1 3 0 0,-1 1 0 0,1-1 0 16,3-6 0-16,-4 9 0 0,4-8 0 15,0-1-16-15,0 0 4 0,0 4 0 16,0-4-4-16,4 6 0 0,-4-5 0 0,3 8 0 0,-3-9 7 0,4 12 1 16,-1-5 0-16,1-1 0 0,-4 6 8 0,7 0-8 15,-4 3 8-15,4 3-8 0,0-6 0 0,4 6 0 16,0 6 0-16,-1-6 0 0,1 3-7 0,3 0-1 16,-3 0 0-16,3 3 0 0,0 0 16 0,-7 0 0 15,7 5 0-15,-4-5 0 0,5 0-9 0,-5 0 1 0,1 0 0 16,-4-6 0-1,3 6-23-15,-3-3-4 0,8 0-1 0,-8 0 0 16,3 2-57-16,-6 1-12 0,3-6-3 0,0 6-428 0</inkml:trace>
  <inkml:trace contextRef="#ctx0" brushRef="#br0" timeOffset="51616.759">4960 2704 882 0,'0'0'19'0,"0"0"4"0,-7 0 1 0,7 0 1 0,0 0-25 0,0 0 0 0,-7 0 0 0,-4 6 0 16,4 0 52-16,7-6 4 0,-7 0 2 0,4 6 0 16,-4 2-21-16,0-2-4 0,3 0-1 0,-3 0 0 0,0-6 0 0,0 6 0 15,3 0 0-15,1 0 0 0,-1 5-10 0,1-5-2 16,3-6-1-16,-4 6 0 0,4 0-2 0,0 3 0 15,-3 3 0-15,3-1 0 0,-4-5-17 0,4 0 10 16,0 6-10-16,0-6 8 0,4 3 0 0,-4-3 0 16,0 5 0-16,3-5 0 0,-3 0 10 0,4 0 2 15,-4 0 0-15,0-6 0 0,7 6-8 0,0-3-2 16,0 3 0-16,4-6 0 0,-11 0 3 0,10 5 1 16,1-5 0-16,-1 0 0 0,4 0-5 0,4 0-1 0,0 0 0 15,-4-5 0-15,3 2-8 0,5-3 0 0,-12 0 0 16,4-6 0-16,0 6 0 0,1-6 0 0,-5 1 0 15,1-4 0-15,-4 3 28 0,0 0 3 0,0 1 1 16,0 5 0-16,-4-6-42 0,5 3-8 16,-8-3-2-16,0-5 0 0,-8 5 4 0,1 6 0 15,0-9 0-15,-3 4 0 0,-1-1 6 0,-3 0 2 0,-4 6 0 0,4-5 0 16,0 2 8-16,-7 3 0 0,0 0 0 0,3 0-8 16,1 6 8-16,-5-6-12 0,5 6 12 0,3 0-12 15,0 0-3-15,-1 0-1 0,5 0 0 0,3 0 0 16,0 6-9-1,3 0-3-15,4 0 0 0,0 0 0 0,4 0-1 0,-1 8-1 16,1-2 0-16,3-6 0 0,0 6 0 0,-4 2 0 16,8-2 0-16,-4 0 0 0,0 0-27 0,0-1-6 0,-3-5-1 15,6 0 0-15,1 3-28 0,-1 3-7 0,12 11-1 0,-8-11 0 16</inkml:trace>
  <inkml:trace contextRef="#ctx0" brushRef="#br0" timeOffset="52664.043">5398 2722 576 0,'0'0'12'0,"0"0"4"0,0 0 0 0,0 0 0 0,0 0-16 0,0 0 0 0,0 0 0 0,0 0 0 15,0 0 117-15,0 0 21 0,0 0 4 0,0 0 1 16,0 0-75-16,0 0-16 0,0 5-2 0,-4 4-1 16,4-3-39-16,0 0-10 0,4 6 0 0,-1 0 0 0,4-1 44 15,-3-2 8-15,-1 3 0 0,4 0 1 16,0 5-33-16,0 1-6 0,-3-9-2 0,3 8 0 0,-4 1 9 0,1-6 2 15,-4 3 0-15,0-4 0 0,3 1-10 0,1 0-1 16,-4 0-1-16,0-7 0 0,0 1-3 16,0-6-8-16,0 0 12 0,0 0-4 0,0 0 26 0,0 0 5 15,0 0 1-15,0 0 0 0,0 0-20 0,0 0-3 16,0 0-1-16,0 0 0 0,0 0-8 0,0 0-8 16,0-6 9-16,-4 1-9 0,8-1 0 0,-4 0 0 15,0-6 0-15,0 6 0 0,0 0 0 0,0-5 0 16,4 2 0-16,-4-3 0 0,0 6-8 0,0-6 8 15,0 6-12-15,-4-5 12 16,4-1-31-16,-4 3 1 0,8 3 0 0,-4-6 0 0,0 7 42 0,0-1 9 16,0 0 2-16,0 6 0 0,0 0-23 0,0 0 0 15,4-6 0-15,-4 6 0 0,7 0-8 0,-4 0 8 0,4 0-8 0,0 0 8 16,0 0 0-16,0 6-10 0,-3-6 10 0,3 0 0 16,3 6 0-16,-6-6 0 0,3 0 0 0,-3 6 0 15,-1-1 0-15,4-5 0 0,0 6 0 0,-3-6 0 16,3 6 0-16,-4-6 0 0,4 6 0 0,-3 0 0 15,3-6 0-15,-3 6 0 0,3 3 0 0,-4-3 0 16,1-1 0-16,-1 1 0 0,4 0 0 0,-7 0 0 16,0-6 0-16,0 0 0 0,4 6 0 0,-4-6 9 15,0 0-9-15,0 0 0 0,0 0 0 0,0 0 8 16,0 0-8-16,0 0 10 0,0 0-10 0,0 0 10 16,3-6-1-16,4 0 0 0,-3-6 0 0,-1 7 0 0,4-13-9 15,-3 9 0-15,0-3 9 0,-1 1-9 0,1-1 0 16,-1-3 0-16,1 9 0 0,-1-6 0 0,4 1 0 15,-3 5 0-15,-1 0 0 0,1 0 0 0,3 0 0 0,-4-3 0 16,4 3 0-16,0 1 0 0,1-1 0 0,-1 6-8 16,-4 0 8-16,4-6 0 0,0 6 0 0,0-6-8 15,0 6 8-15,-7 0 0 0,7 0 0 0,4 0 0 16,-4 0 0-16,-7 0 0 0,7 6 0 0,0-6 0 16,0 6 0-16,0 0-8 0,0-1 8 0,4 4 9 15,-4-3-1-15,0 6-8 0,0-6 12 0,0 6-4 16,-3-1 0-16,3-2-8 0,-4 3 12 0,1 0-4 15,-1-1 0-15,-3-5-8 0,4 6 12 0,-4-6-12 0,3 3 12 16,-3 3-12-16,0-7 12 0,0-5-12 0,0 6 12 16,-3 6-12-16,3-12 8 0,-4 0-8 0,4 0 0 0,0 0 0 15,0 6 0-15,-3 0-14 0,3-6 1 0,0 0 0 32,0 0-22-32,0 0-4 0,0 0-1 0,0 0 0 15,0 0-28-15,0 0-5 0,0 0-2 0,0 0 0 0,10 9-42 16,-10-9-9-16,0 0-2 0</inkml:trace>
  <inkml:trace contextRef="#ctx0" brushRef="#br0" timeOffset="53244.367">6057 2704 943 0,'0'0'20'0,"0"0"5"0,0 0 1 0,0 0 1 0,0 0-27 15,0 0 0-15,0 0 0 0,0 0 0 0,0 0 60 0,-3 12 8 16,-1-6 0-16,1 2 1 0,3-2-1 0,0 0-1 16,0-6 0-16,0 6 0 0,3 0-13 0,-3-6-2 15,0 6-1-15,4 0 0 0,-4-6-15 0,3 0-2 0,4 6-1 16,-3-6 0-16,3 5 1 0,0-5 0 15,0-5 0-15,0-1 0 0,0 6-16 0,4-6-3 16,-4 6-1-16,3-6 0 0,1 0-3 0,3 0-1 16,-7 0 0-16,4 0 0 0,-4 3-10 0,3-2 0 15,-3-1 0-15,4 0-11 0,-4 0 11 0,0 0 9 0,0 0-1 16,-7 6-8-16,0 0 0 0,4 0-12 0,-4 0 0 0,0 0 0 16,0 0-6-16,0 0-1 0,0 0 0 0,0 0 0 15,0 0 8-15,0 0 2 0,0 0 0 0,0 0 0 16,-7-6 1-16,-1 6 0 0,-2 0 0 0,-1 0 0 15,1 0 8-15,-4 0-8 0,3 0 8 0,0 0-8 16,-6 6 8-16,6-6-8 0,4 6 8 0,-3-6-8 16,3 6 8-16,3 0-13 0,-3 0 5 0,3 5 8 15,4 4-15-15,0-9 5 0,0 6 1 0,0 5 0 16,4-5 9-16,-4-3-10 0,3 9 10 0,1-7-10 16,-4 1 10-16,4 0 0 0,3-3 0 0,-4 3 0 15,-3-1 0-15,4-5 0 0,-1 0 0 0,1 0-8 0,-1 0 8 16,4 0 0-16,-3 3 8 0,3-4-8 0,3 1 0 0,-6-6 0 15,3 6 0-15,-3 0 0 0,6-6 0 16,1 6-15-16,3 0 3 0,3-6 0 0,5 6 12 16,-5 0 0-16,8-6 0 0,-7 0 0 0,3 0-22 0,0 0 2 15,4 0 0-15,-4-6-454 16,4 0-90-16</inkml:trace>
  <inkml:trace contextRef="#ctx0" brushRef="#br0" timeOffset="53634.515">6481 2563 1044 0,'0'0'23'0,"0"0"5"0,0 0 0 0,-4 6 1 0,4-6-29 0,0 6 0 0,0-1 0 0,0 7 0 16,0-6 45-16,0 3 3 0,4-3 1 0,-4 6 0 16,7-7-26-16,-4 7-6 0,4 0-1 0,0 0 0 15,-3-3 8-15,3 8 2 0,0-5 0 0,0 0 0 16,0 8-4-16,-7-2-1 0,7 0 0 0,-3-1 0 15,-1 4 2-15,4-4 0 0,-3-5 0 0,3 3 0 0,-4 3-8 0,1-7-2 16,-1 1 0-16,4-6 0 0,-3 0-5 0,-1 3-8 16,1-3 11-16,-1-1-11 0,-3-5 9 0,4 0-9 15,-4 0 0-15,7 0 9 0,-3 0-18 0,3 0-4 16,-4-8-1-16,1 2-454 16,-1 0-92-16</inkml:trace>
  <inkml:trace contextRef="#ctx0" brushRef="#br0" timeOffset="53917.779">6378 2680 990 0,'0'0'21'0,"0"0"5"0,0 0 1 0,4 6 1 0,3 6-28 0,-4-6 0 0,8 0 0 0,-8 0 0 15,1 0 56-15,0-1 4 0,3-2 2 0,-4 3 0 16,4-6-7-16,-3 6-2 0,3-6 0 0,-7 0 0 16,3 0-7-16,1 0-2 0,3 0 0 0,-4 0 0 15,4-6-23-15,-3 6-5 0,3-3 0 0,0 3-1 16,0-3-15-16,0 3 0 0,0-3 0 0,4 3 0 16,3-5-16-16,-4 5-7 0,5 0-1 0,-1 0 0 15,3 0-40-15,-3 0-8 0,4 5-1 0,-4-5-336 16,7 0-67-16</inkml:trace>
  <inkml:trace contextRef="#ctx0" brushRef="#br0" timeOffset="54343.293">6826 2495 836 0,'0'0'24'0,"0"0"4"0,0 0-28 0,0 0 0 0,0 0 0 0,0 0 0 16,0 0 57-16,0 0 6 0,0 0 1 0,0 0 0 15,0 0-27-15,0 0-5 0,0 12 0 0,0-12-1 16,0 0 7-16,0 6 2 0,0 0 0 0,0 0 0 15,0-6-4-15,0 6-1 0,4 2 0 0,-4-2 0 16,3 0-11-16,1 6-1 0,-4-6-1 0,3 0 0 16,-3 5-22-16,4 1 0 0,-4 0 0 0,3 3 0 15,1 2 0-15,-4 1 0 0,3-3 0 0,1 8 0 16,0 1 56-16,-1-4 6 0,4 4 2 0,0-1 0 16,-3-2-64-16,3-4 0 0,-4 1 0 0,4-6-10 15,-3 8 10-15,3-8 8 0,-7-6-8 0,7 6 11 16,-3-6-11-16,-1 0 0 0,-3-6 0 0,0 0 0 15,0 0 0-15,0 0 0 0,0 0 0 0,0 0 0 16,0 0-32-16,0 0-8 0,0 0-1 16,0 0-445-16,0-6-89 0</inkml:trace>
  <inkml:trace contextRef="#ctx0" brushRef="#br0" timeOffset="54611.786">6720 2710 1292 0,'0'0'28'0,"0"0"7"0,0 0 1 0,0 0 0 0,0 0-36 0,0 0 0 0,0 0 0 0,0 0 0 16,0 0 20-16,0 0-4 15,0 0 0-15,0 0 0 0,7 6-4 0,1-6-2 0,-1 0 0 0,7 0 0 16,-4-6 6-16,8 6 0 0,-8-6 1 0,5 0 0 15,-5 6-9-15,4-6-8 0,0 0 9 0,1 6-9 16,2 0 13-16,-3 0-3 0,4-6-1 0,-4 6 0 31,0-5-58-31,0 5-12 0,-3 0-3 0,-1-3-341 0,1 3-69 0</inkml:trace>
  <inkml:trace contextRef="#ctx0" brushRef="#br0" timeOffset="55076.798">7063 2666 1041 0,'0'0'29'0,"0"0"7"0,0 0-28 0,0 0-8 0,0 0 0 0,0 6 0 0,0-6 59 0,3 8 10 16,-3-2 3-16,4 6 0 0,-1-6-23 0,-3 6-4 15,0-6-1-15,4 8 0 0,-4-2-25 0,0-6-6 16,3 6-1-16,1 5 0 0,3-11 4 0,-4 9 0 16,1-3 0-16,-1-1 0 0,1 1 4 0,3 0 2 15,-3-3 0-15,3 3 0 0,0-1 3 0,-4 1 1 16,4 0 0-16,-3-3 0 0,3-3 2 0,0 5 0 15,-7-5 0-15,3 0 0 0,-3-6-16 0,0 0-4 16,4 0 0-16,-4 0 0 0,0 0 12 0,0 0 1 16,0 0 1-16,0 0 0 0,0 0 19 0,-7-6 4 15,7 0 1-15,-7 0 0 0,0-5-30 0,0 2-7 0,0-3-1 16,0 6 0-16,-4-6-8 0,4-5 0 0,0 8 0 0,-4-9 0 16,1 1 0-16,3 5 0 0,3-3 0 0,-3 9 0 15,4-11 22-15,3 11 2 16,-4-6 1-16,0 0 0 0,1 3-25 0,3-2 0 0,3 5 0 15,1-6 0-15,-4 6 0 0,4 0 0 16,-1-8 0-16,1 8 0 0,3 0 0 0,-4 0 0 16,4-6 0-16,0 6 0 15,-3 0-46-15,3 1-14 0,0-1-4 0,4 0 0 0,-1 3 52 0,-3 0 12 0,4 0 0 0,3 0 0 16,-11 0 0-16,8 3 0 0,0-6 0 0,-1 6 0 16,-3-6 0-16,4 0 0 0,-1 6 0 0,1 0 0 15,0 0-54 1,-4 0-8-16,3 0-2 0,-3 0 0 0,4 6-26 0,-8 0-6 15,8-6 0-15,-4 6-1 0,-4-6-101 0,5 3-20 16,9 9-4-16,-6 0-1 0</inkml:trace>
  <inkml:trace contextRef="#ctx0" brushRef="#br0" timeOffset="55639.497">7426 2698 1314 0,'0'0'37'0,"0"0"8"16,0 0-36-16,0 0-9 0,-4 6 0 0,4 0 0 0,-3 0 53 0,3 0 9 16,0-6 2-16,3 8 0 0,-3-2-52 0,4 0-12 15,3 0 0-15,-3 0 0 0,-4-6 54 0,7 0 8 0,3 0 2 0,1 6 0 16,-4-6-64-16,3 0-8 0,1 0-4 0,0 0-1 15,3-6 13-15,0 6 15 0,-7-6-3 0,3 6-1 16,1-6 0-16,0 0 0 0,-4 0 0 0,3-2 0 16,-3 2-11-16,-3 6 12 0,3-6-12 0,-4 0 12 15,1 6 2-15,-4 0 1 0,0-6 0 0,3 0 0 16,-3 0-2-16,4-5 0 0,-4 11 0 0,-4-6 0 16,1 3-13-16,-1-3 0 0,1 0 0 0,-1 0 0 15,1 0 0-15,-1 6-18 0,-6-6 4 0,-1 0 1 16,4 1-15-1,-7 5-4-15,0-6 0 0,-4 6 0 16,4-6 4-16,0 6 1 0,-4 6 0 0,4-6 0 0,0 6-6 0,4-6-2 16,-1 11 0-16,0 1 0 0,4 0 35 0,4-3 0 0,-8 8 0 0,8 1 0 15,-4-6 0-15,3 8 0 0,4 4 0 0,-3-1 0 16,6-2 33-16,-3 2 14 0,4-5 2 0,-1-3 1 16,1 8-31-16,6-5-7 0,-6-3 0 0,-1 2-1 15,8-5 11-15,-4 0 2 0,4 0 1 0,-4-4 0 0,3 4 3 0,4-6 0 16,-3 0 0-16,-1 6 0 0,5-6-9 0,-1-6-2 15,0 5 0-15,0 1 0 0,0-6-9 0,0 0-8 16,-3 0 9-16,-1 0-9 0,1 0 10 0,-1 0-10 16,5-6 10-16,-5 6-10 0,4-5-12 0,0-1-8 15,1-6-1-15,2 6-1 16,1-6-48-16,-4 3-10 0,4 4-1 0,-1-7-440 16,-3 0-88-16</inkml:trace>
  <inkml:trace contextRef="#ctx0" brushRef="#br0" timeOffset="66076.653">7952 7869 853 0,'0'0'18'0,"0"0"4"0,-4 6 1 0,4-6 2 0,0 0-25 0,-3 6 0 0,-4-3 0 0,-1 3 0 16,8-6 52-16,-7 0 6 0,0 0 1 0,-3 0 0 16,6-6-3-16,-10 3 0 0,14 3 0 0,-7-6 0 15,-4 6 4-15,4-6 0 0,-3-6 0 0,-1 1 0 16,8 2-28-16,-8 3-4 0,4 3-2 0,0 3 0 15,0-6-3-15,0 3-1 0,3-3 0 0,-3 6 0 0,7 0-13 16,-7 0-9-16,-3 0 12 0,3 3-12 0,0 3 0 0,-4 3 0 16,4 6 0-16,-4 2-9 0,4-5 1 0,-3 3 0 15,-1 14 0-15,1-5 0 0,3 2 8 16,-4 4-8-16,0-4 8 0,4 3-8 0,-7-2 8 16,7 2 16-16,-3-11-4 0,-1 8-1 15,4-2 7-15,3 2 2 0,-3-2 0 0,4-1 0 0,-1-11-20 0,1 3 0 16,3-3 0-16,-4-7 0 0,4-5 35 0,7 6 3 15,-3-6 1-15,3 6 0 0,0-6-15 0,3-6-2 16,1 6-1-16,0-6 0 0,6 1-13 0,-6-1-8 16,3-3 8-16,0-9-8 0,0 1 0 0,0-7 0 15,0 12 0-15,1-2 0 0,-1-4 0 0,0-5 0 0,0-4 0 16,0 4 0-16,0-1 17 0,-3 3-1 0,3-2 0 0,-7-1 0 16,3 4-30-16,-3 2-6 0,1 3-2 0,-5 4 0 31,1-1-5-31,-1 6-1 0,1 0 0 0,-4 0 0 15,3-5-1-15,-3 2-1 0,0 9 0 0,0 0 0 0,0 0 10 0,0 0 1 0,0 0 1 0,0 0 0 16,0 0 18-16,0 14-12 0,0-8 12 0,-3 6-10 16,-1 6 10-16,1-7 0 0,-1 4 0 0,1 3 0 15,-1-1 12-15,0 1 0 0,1 9 1 0,-1-7 0 16,1 10-3-16,-4-13-1 0,3 4 0 0,1 2 0 16,-1 7 5-16,1 2 1 0,3 6 0 0,-7 3 0 15,7-8-7-15,-4 2 0 0,-3-3-8 0,4 4 12 16,3 8-12-16,-4-9 0 0,0 9 0 0,1 6 0 15,-1-6-12-15,1 0-9 0,-4-3-2 0,3 4 0 16,-3-10 23-16,7 3 0 0,-10-3 0 0,6-2 0 16,1-1 25-16,-1 3 10 0,-3-5 1 0,4 2 1 15,-1-3-8-15,0-8-1 0,1-3-1 0,-1-4 0 0,4-5-27 0,-3 0 0 16,3 3 0-16,-4-6 0 0,1-6 0 0,3 0 0 16,-4 5 0-16,1-5 0 0,-1 0 56 0,1-5 7 15,-1-7 1-15,1-6 0 0,-1-2-52 0,4 2-12 16,-3 0 0-16,3 1 0 0,-4 2 0 0,4-3 0 15,-3-2 0-15,3 2 0 0,-4 0-12 0,4-5-6 16,-3 2-1-16,3 4 0 0,-4-4 7 0,4 1 0 16,-4-1 1-16,1 9 0 15,3-5-18-15,-4 5-4 0,8-3-1 0,-4-2 0 0,3 2 34 0,-3-3 0 16,4 6 0-16,0 1 0 0,-4-1 0 0,3-3 0 16,1-2 0-16,3 5 0 0,-4 6 0 0,4-6 0 15,0 0 0-15,0 4 0 0,4-1 0 0,-4 0 0 16,-4-3 0-16,8 6 0 15,0 0-31-15,6 6 1 0,-10-5 0 0,7 2 0 16,-3 3-43-16,0-3-9 0,6-3-2 0,-6-3-654 0</inkml:trace>
  <inkml:trace contextRef="#ctx0" brushRef="#br0" timeOffset="66599.394">8057 7957 597 0,'0'0'12'0,"0"0"4"0,0 0 0 0,-3-5 2 0,3-4-18 0,3 3 0 16,-3 6 0-16,0 0 0 0,0 0 36 0,0 0 3 16,0 0 1-16,0 0 0 0,0 0-4 0,0 0-1 15,0 0 0-15,4 6 0 0,-1 8 10 0,-3-2 3 16,4 0 0-16,-4 6 0 0,0-4 1 0,0 4 1 16,0 0 0-16,0-7 0 0,4 10 7 0,-4 2 2 0,0-5 0 0,3 0 0 15,-3 2-7-15,4-2 0 0,-1-3-1 0,4-4 0 16,-3-5-16-16,-1 6-3 15,1 0-1-15,3 0 0 0,0-7-31 0,0 4 0 0,0 6 0 16,0-6 0-16,4-9 37 0,-1-6 2 0,-6 6 0 16,6 0 0-16,1-3-23 0,-1-6-4 0,1 3 0 0,-4 0-1 15,4 3 2-15,-1-8 1 0,1-7 0 0,-4-3 0 16,0-8 40-16,0 8 8 0,0 7 2 0,4-7 0 31,-8-2-103-31,4-1-20 0,0 4-4 0,0-13-1 0,0 16 55 0,-3-13 9 0,3 10 0 16,-3-4 8-16,-1 6-8 0,1-8-8 0,-4 8 8 0,0-8-12 15,0 5 12-15,-4 1-13 0,1 8 5 0,-5 3 8 16,1 0-52-16,0-2-2 0,0 2-1 0,0 3 0 16,0 0-58-16,4 6-12 0,3 0-3 0,-11 0-307 15,4 0-61-15</inkml:trace>
  <inkml:trace contextRef="#ctx0" brushRef="#br0" timeOffset="67334.795">8537 8007 1371 0,'0'0'30'0,"-3"9"6"0,-1 6 2 0,1-9 1 0,3 6-31 0,0-12-8 0,-4 5 0 0,4-5 0 15,0 0 66-15,0 0 12 0,0 0 2 0,0 0 1 16,0 0-1-16,0 0 0 0,0 0 0 0,0 0 0 15,0 0-47-15,0 0-9 0,0 0-3 0,4 0 0 0,3 0-13 16,-4-5-8-16,1 5 10 0,-4 0-10 16,3 0 8-16,-3 0-8 0,7-6 0 0,-7 6 0 15,4 6 0-15,-4-6 0 0,3 0 0 0,1 5 0 16,-1-5 0-16,4 0-8 0,1 0 8 0,-5 6-10 16,4-6 10-16,-3 6 0 0,3-3 0 0,0 3 0 15,0-3-8-15,0 0 8 0,0-3-8 0,0-3 8 0,4 0 0 16,-1 0 0-16,1-3 0 0,-1 0 8 0,4 0-21 0,-3 1-4 15,3-7-1-15,-3 0 0 0,-4 0 18 16,0 3 0-16,0-2 0 0,-4 5 0 0,4-6 0 0,-3 0 0 16,0 3 0-16,-1-2 0 0,-3 5 24 0,0-6 9 15,0 6 2-15,0-6 0 16,0 12-56-16,-3-5-11 0,-1-4-3 16,0 3 0-16,1-3 35 0,-1 6 0 0,1-3 0 0,-4 0 0 0,0 0 0 0,-4 1 0 15,1-1 0-15,-4 6 0 0,3-9 0 0,-3 3 0 16,3 6 0-16,-3 0 0 0,4 3 0 0,-1 0 0 15,0 0-8-15,4 3 8 0,0 0-12 0,4 5 2 0,-4-5 0 16,0 3 0-16,3 6 10 0,1-1-10 0,-1-2 10 16,0 6-10-16,1-3 10 0,-1 2 0 0,4 1 0 15,-3 2 8-15,6 4-8 0,-3-1 12 0,4-11-4 16,-1 6 0-16,5 2 1 0,-1-8 1 0,0 0 0 0,0 0 0 16,3-9 1-16,1 5 0 0,-1 7 0 0,5 3 0 15,-5-6-11-15,4-4 8 0,0 1-8 0,1 0 8 16,-5 3-21-16,4-6-5 0,0 0-1 0,0-6 0 15,1-6 19-15,-1-6 0 0,0 6 0 0,0 0 0 16,0 3-106-16,-3 3-18 16,3 0-3-16</inkml:trace>
  <inkml:trace contextRef="#ctx0" brushRef="#br0" timeOffset="76354.475">9775 7837 597 0,'0'0'16'0,"0"0"5"0,0-9-21 0,0 6 0 0,0 3 0 0,0 0 0 15,0 0 56-15,0 0 6 0,0 0 2 0,0 0 0 16,-3 6-52-16,3 3-12 0,0-9 0 0,0 12 0 15,-4-1 54-15,4 1 8 0,0-3 2 0,0 9 0 16,0-7 0-16,0-5 0 0,0 6 0 0,0 0 0 16,4 2-52-16,-4 4-12 0,3-6 0 0,1 5 0 15,0 1 0-15,-1 3 0 0,-3-10 0 0,4 7 0 16,3 3 49-16,-4-4 7 0,4 1 2 0,0 8 0 16,-3-2-34-16,3 5-8 0,-4 4 0 0,4-10-1 15,0 4-5-15,1-4-1 0,-5 1 0 0,4 2 0 16,-3-5 10-16,-1 2 1 0,-3-5 1 0,4 5 0 0,-1 10-11 15,-3-10-2-15,0 4-8 0,0-10 12 16,0 1 1-16,-3-6 0 0,3 2 0 0,-4-8 0 16,4 12-1-16,0-9-1 0,0-9 0 0,-3 9 0 0,3 2-3 15,-4 4-8-15,1-15 12 0,3 0-4 0,-7 6 0 0,7-6-8 16,-4 0 12-16,-3 6-4 0,0-6 12 0,0-6 3 16,0 0 0-16,-4-9 0 0,1 7-2 0,3 2 0 15,-4 0 0-15,4-3 0 0,-4-9-21 0,4 4 0 16,4-1 0-16,-4 0 0 0,0 3-11 0,0 1 0 15,0-7 0-15,3 6 0 16,1 3-32-16,-1-2-6 0,0-1-2 0,-3-3 0 16,4 1 15-16,-4-1 2 0,0-9 1 0,0 7-459 15,0-4-92-15</inkml:trace>
  <inkml:trace contextRef="#ctx0" brushRef="#br0" timeOffset="76603.933">9627 7590 990 0,'0'0'21'0,"0"0"5"0,0 0 1 0,0 0 1 0,0 0-28 0,0 0 0 0,0 0 0 0,0 0 0 0,-3 9 9 16,3-9-9-16,0 0 8 0,0 0-8 16,0 0-28-16,0 0-12 0,3 12-1 0,1-1-1 0</inkml:trace>
  <inkml:trace contextRef="#ctx0" brushRef="#br0" timeOffset="77485.925">10008 8104 638 0,'0'0'18'0,"0"0"4"16,0 0-22-16,-3 0 0 0,3 0 0 0,0 0 0 0,-7 0 28 0,7 0 0 15,0 0 1-15,0 0 0 0,0 0-2 0,0 0-1 16,0 0 0-16,0 0 0 0,-7 0 6 0,7 0 2 15,0 0 0-15,0 0 0 0,0 0 5 0,0 0 1 16,0 0 0-16,0 0 0 0,0 0-4 0,0 0-1 16,0 0 0-16,0 0 0 0,0 0-17 0,0 0-3 0,0 0-1 0,0 0 0 15,0 0 11-15,0 0 3 0,0 0 0 16,0 0 0-16,0 0-12 0,0 0-3 16,0 0 0-16,0 0 0 0,0 0 8 0,3 0 2 15,4 0 0-15,0 0 0 0,0 0-1 0,4 0 0 16,-4-11 0-16,0 2 0 0,4 9-22 0,-4 9 0 0,0-3 0 0,0-6-8 15,3-6-6-15,-6 6-1 0,6 0 0 0,-2 6 0 16,-1-6 15-16,-4-6 0 0,4 6 0 0,-7 0 0 16,0 0 40-16,7 0 10 0,0-9 2 0,0 0 1 15,0 3-19-15,-3-3-4 0,3 3-1 0,-7-5 0 16,4-1-29-16,-4 6 0 0,-4-3 0 0,4 0 0 16,-4 1 0-16,4-4 0 0,-3 6 0 0,-4 0 0 15,0 0-16-15,0 0-8 16,0 3-3-16,-4-3 0 0,4-5-1 0,-4 5 0 15,1 6 0-15,-1-6 0 0,1 0 16 0,-1 6 2 0,1 0 1 0,-1 0 0 16,0 0 9-16,1 0 9 0,3 0-1 0,-4 6-8 16,4 0 0-16,0 0 0 0,0 3 0 0,0-1 0 15,3 1 0-15,1 9-12 0,-1-6 1 0,1-1 1 16,3 1 10-16,0 3 0 0,3-9 0 0,-3 5 8 16,7 1-8-16,-7 3 0 0,4 3-8 0,3-1 8 15,0-2-16-15,0 0 3 0,0-7 0 0,0 4 0 16,0 12 45-16,0-13 10 0,0-2 2 0,0 3 0 0,1 0-25 0,-1 0-5 15,0-7-1-15,3-2 0 0,-3 0-5 0,4 3 0 16,-1-3-8-16,5 0 12 0,-1-6-12 0,-4 3 0 16,4-3 0-16,-3 0 0 0,0 0 0 0,-1-3-15 15,4 6 3-15,0 0-745 0</inkml:trace>
  <inkml:trace contextRef="#ctx0" brushRef="#br0" timeOffset="78323.704">10929 7943 746 0,'0'0'20'0,"0"0"7"0,0 0-27 0,0 0 0 0,0 0 0 0,0 0 0 15,0 0 90-15,0 0 13 0,0 0 2 0,0 0 1 16,0 0-18-16,0 0-3 0,0 0-1 0,0 0 0 16,0 0-31-16,0 0-6 0,0 0-2 0,0 0 0 15,-3 9-30-15,-1-4-7 0,4-5 0 0,0 6-8 16,0 6 8-16,4-6-8 0,-1 12 0 0,1-10 0 15,3 4 14-15,3 0-4 0,-3 6-1 0,4-7 0 16,3-5 15-16,-3 3 2 0,-1 0 1 0,4 11 0 16,-3-8-27-16,-1 0 0 0,5-3 0 0,-5 0 0 0,1-4 0 0,-4-2 0 15,3 9 0-15,-3-6 0 0,4 0 0 0,-8 0 0 16,5 0 0-16,-8-6 0 0,0 0 0 0,0 0 0 16,3 0 0-16,-3 0 0 0,0 0 56 0,0 0 7 15,0 0 1-15,0 0 0 0,0 0-52 0,0 0-12 16,0 0 0-16,4-12 0 0,-4 6 8 0,0-6 0 15,0 3-8-15,0 1 12 0,0-4-12 16,0 12-8-16,0 0 8 0,0 0-13 0,0-9 13 0,3-3 8 16,-3 1 0-16,4-7-8 0,-1 3 0 0,1 3 0 15,-1-5 0-15,1 2 0 0,-1 0 0 0,1 7 0 16,3-10 0-16,3 6 0 0,-2-3 16 0,-1-2-3 16,0 5-1-16,0-6 0 0,0 4-21 0,0-1-5 0,0 6-1 0,0-8 0 15,0 2 15-15,-3 3 0 0,-1 0 0 0,1 1 0 16,3-1-9-16,-4 6 1 0,4-3 0 0,-3 3 0 31,-4 6-56-31,0-3-10 0,3-3-2 0,-3 6-454 0,4 0-90 0</inkml:trace>
  <inkml:trace contextRef="#ctx0" brushRef="#br0" timeOffset="78956.861">11434 7943 1160 0,'0'0'32'0,"-4"-6"9"0,-3 6-33 0,0 0-8 15,7 0 0-15,-7-6 0 0,7 6 101 0,-11 0 19 16,4 0 3-16,0 0 1 0,0 0-74 0,-4 0-14 16,4 0-4-16,0 0 0 0,7 0 7 0,-7 0 1 15,0 0 0-15,0 6 0 0,4 0-32 0,-1 5-8 16,-3-5 0-16,4 3 0 0,-1 9 0 0,1-6 0 16,-1 2 0-16,0 4 0 0,4 0 0 0,-3-7-12 15,3 1 4-15,0-3 0 0,-4 9 8 0,4-1 0 16,0-5 0-16,-3 0 0 0,6 2 0 0,-3-8 0 15,0 0 0-15,4 0 0 0,-4 0 0 0,3 6 11 16,-3-12-3-16,0 0 0 0,4 3 12 0,0 0 1 0,-1-1 1 0,4-2 0 16,0-2 15-16,0-1 3 0,0 3 1 0,4-3 0 15,-4-3-29-15,0 0-12 0,4 0 11 0,-4 0-11 16,0-9 12-16,0 7-3 0,0-4-1 0,3 3 0 16,-3-3-8-16,-3 6 0 0,-4 6 0 0,7 0 0 15,-3-5 0-15,3-10-11 0,-4 9 3 0,-3 6 0 16,0-6 8-16,0 0-8 0,-3-6 8 0,3 7-8 15,0 5 0-15,0-6 0 0,-4-6 0 0,1 6 0 16,3 6 8-16,0 0 0 0,0 0 0 0,0 0 0 16,0 0-28-16,0 0-3 0,0 0-1 0,0 0 0 15,-8 6 32-15,5 0 0 0,-4 6 0 0,3-7 0 16,4 7 0-16,0-12-9 0,0 0 9 0,0 6 0 0,0 3-12 16,4 3 4-16,-4-1 0 0,0 1 0 15,3 0 8-15,-3 0 0 0,4-1 0 0,-1-2 0 16,1 3 0-16,3 0 0 0,0 0 0 0,4-4 0 15,-4 1 0-15,0 0 0 0,0-3 0 0,0 0 0 0,4 0 0 0,-4 0 0 16,0-6 0-16,3 5-560 16,1-10-106-16</inkml:trace>
  <inkml:trace contextRef="#ctx0" brushRef="#br0" timeOffset="79263.21">11677 7981 996 0,'0'0'28'0,"0"0"7"0,0 0-35 0,0 0 0 0,0 0 0 0,0 0 0 16,0 0 61-16,-4 6 6 0,4 6 1 0,0-7 0 15,0 1 3-15,0 3 1 0,0 3 0 0,4-6 0 16,-4 6-29-16,0-7-6 0,0-5-1 0,3 6 0 16,1 3-25-16,-4 3-11 0,0 0 8 0,0-1-8 15,0 7 0-15,0-9 0 0,0 6 0 0,0-1 0 16,4-2-112-16,-4 6-20 0,0-1-5 0,0-2-1 0</inkml:trace>
  <inkml:trace contextRef="#ctx0" brushRef="#br0" timeOffset="79507.509">11666 7722 1146 0,'0'0'32'0,"0"0"8"0,0 0-32 0,0 0-8 16,0 0 0-16,0 0 0 0,0 0 17 0,0 0 3 0,0 0 0 0,0 0 0 15,0 0-20-15,-7 6 0 0,4 0 0 0,-1 0 0 32,4 0-115-32,4 0-26 0</inkml:trace>
  <inkml:trace contextRef="#ctx0" brushRef="#br0" timeOffset="80084.646">12072 7816 990 0,'0'0'21'0,"0"0"5"0,0 0 1 16,-7-3 1-16,3-3-28 0,4 6 0 0,-7-5 0 0,0 5 0 0,0 0 88 0,-3 0 11 15,3 0 2-15,-4 0 1 0,1 11-38 0,-1-8-8 16,0 3-2-16,-3 0 0 0,0-3-19 0,4 6-4 16,-5-3-1-16,5 5 0 0,-4-5 6 0,0 0 2 15,3 3 0-15,0 0 0 0,4 0-25 0,0 2-5 0,0-5 0 0,0 6-8 16,7-12 8-16,-3 6-8 0,3-6 0 0,-7 6 0 15,7-6 0-15,0 0 0 0,0 0 0 0,0 0 0 16,0 0 0-16,0 0 10 0,0 0-10 0,3 6 8 16,1 0-8-16,-1-3 8 0,4-1-8 0,-3 1 8 15,3 0-8-15,-4-3 8 0,4 3-8 0,0-3 8 16,1 0-8-16,-1 6 0 0,0-6 0 0,0 0 8 16,0 0-8-16,0 0 0 0,0 0 0 0,0 6 0 15,4-6 0-15,-4 6 0 0,3-6 0 0,-3 6 0 16,4 0 0-16,-4 0 0 0,0-1 0 0,0 1 0 15,4 0 0-15,-4 0 0 0,-4 3 0 0,4-3 0 16,-3 0 0-16,-1 0 0 0,1 5 0 0,-4-5 0 16,3 0 0-16,1 0 0 0,-4-6 0 0,0 0 0 15,0 15 0-15,0-9 0 0,3 5 0 0,-3-5 0 16,0 0 0-16,-3 0 0 0,-1 12 0 0,1-10 0 16,-1 4-11-16,1 0 3 0,-1 0 0 0,-3-6 0 15,4-1 8-15,-1-2 0 0,-3 3 0 0,4-3 0 16,-5 0 0-16,1-3 11 0,-3-3-3 0,-1 0 0 15,1-3-8-15,-1 0 0 0,0-2 0 0,1-4 0 16,-4 6-139-16,3-6-29 16,-14-11-7-16,11 8-1 0</inkml:trace>
  <inkml:trace contextRef="#ctx0" brushRef="#br0" timeOffset="81381.256">12615 7943 933 0,'0'0'26'0,"0"0"6"0,0 0-32 0,0 0 0 0,-3-6 0 0,3 6 0 15,0 0 104-15,0 0 13 0,-4-6 3 0,4 6 1 16,0 0-36-16,0 0-7 0,0 0-2 0,0 0 0 16,0 0-42-16,0 0-9 0,0 0-1 0,0 0-1 15,0 0-23-15,0 0-8 0,0 0 0 0,0 6 0 0,0 6 8 16,4-4-8-16,-4 4 8 0,0 0-8 0,3 6 8 0,-3-10 0 15,4 7 0-15,-4 6 0 0,3-4 8 0,-3-5-8 16,0-12 8-16,0 9-8 0,0 3 0 16,0-1 9-16,0-11-9 0,0 12 0 15,0-6 15-15,0 0-4 0,0-6-1 0,0 0 0 0,0 0 31 16,0 0 7-16,0 0 0 0,0 0 1 16,0 0-5-16,0 0-2 0,0 0 0 0,0 0 0 0,0 0-26 0,-3-6-6 15,3 0-1-15,0-6 0 0,0 12-9 0,0 0 0 16,0-5 0-16,0 5 0 0,0-6 0 0,3-3 0 15,1-3 0-15,-4 6-11 0,3 0 1 0,1 0 0 16,-4 1 0-16,3-7 0 0,-3 6 2 0,4-3 0 16,0 0 0-16,-1 3 0 0,1 3 8 0,-1-2 0 15,1-1-9-15,-1 0 9 0,-3 6 0 0,4 0 0 0,3-6-9 0,-4 0 9 16,1 0 0-16,-4 6-12 0,7 0 12 0,-7 0-10 16,7 0 10-16,0 0-13 0,0 6 5 0,0-6 8 15,-3 6-10-15,3 0 10 0,0 6 0 0,0-7-9 16,0 1 9-16,-4 0 0 0,1 3 0 15,-1 3 0-15,1 0 0 0,0-1 0 0,-1-5 0 0,-3-6 0 16,0 0 0-16,0 0 0 0,0 0 0 0,0 0 8 16,4 6-8-16,-4-6 8 0,0 0-8 0,0 0 8 15,0 0-8-15,0 0 11 0,0 0-11 0,0 0 12 16,7 6-12-16,-7-6 8 0,3-6-8 0,-3 0 8 16,4-6-21-16,-4 7-5 0,3-13-1 0,1 9 0 15,-4-3 7-15,3 6 2 0,1-11 0 0,-4 11 0 16,3 0 10-16,-3-6-12 0,4 6 12 0,-1 1-12 15,-3 5 12-15,4-3-10 0,-1-3 10 0,-3 6-10 16,4-6 10-16,-4 6-13 0,7 0 5 0,-3 0 8 0,3 0-8 16,0 0 8-16,-4 6 0 0,4-6 0 0,0 9 0 15,0-7 0-15,4-2 0 0,-4 3 0 0,0 3 0 0,0 0-11 16,0 0 3-16,4 0 0 0,-4 0 8 0,0 0 8 16,0 0-8-16,0-1 11 0,-4 4-11 0,5 0 0 15,-5 0 0-15,4 9 0 0,-3-13 0 0,-1 1 0 16,-3-6 0-16,4 6 8 15,-1 3-27-15,-3 0-5 0,0 11-2 0,-7-8 0 0,7 0 46 16,-3 3 8-16,3-7 3 0,-4 1 0 0,4 3-23 0,0-6-8 0,0-6 0 16,0 0 9-16,0 0-9 0,0 0 0 0,0 0 9 15,0 0-9 1,0 0-25-16,0 0-10 0,0-6-1 0,4 0-755 0</inkml:trace>
  <inkml:trace contextRef="#ctx0" brushRef="#br0" timeOffset="81897.787">13113 7975 1450 0,'0'0'32'0,"0"0"6"0,0 0 2 0,0 0 1 0,0 0-33 0,0 0-8 0,0 0 0 0,0 0 0 15,0 0 52-15,0 0 9 0,0 0 2 0,0 0 0 0,0 0-9 16,0 0-2-16,0 0 0 0,0 0 0 0,0 0-41 0,0 0-11 16,0 0 0-16,0 0 0 0,0 0 0 0,3 6-11 15,8 0 3-15,-4 0 0 0,0 0 8 0,4-1 0 16,-1 4 0-16,1-3 0 0,-1 0 0 0,-3 0 0 16,4-6 0-16,-4 6 0 0,0-6 0 0,0 0 0 15,-7 0 8-15,11 0-8 0,-11 0 10 0,7-6-2 16,-4 6-8-16,4-9 12 0,-7 3-1 0,4 3-1 15,-4-3 0-15,3-2 0 0,-3 2-10 0,-3 0 0 16,-1 0-10-16,1 0 10 16,-1 0-40-16,-3 0-1 0,4-3-1 0,-8-2 0 15,4 5-2-15,0 0 0 0,-4 0 0 0,1 0 0 16,-1 0 14-16,1 6 2 0,3-6 1 0,-4 6 0 0,4 0 12 0,0-5 3 0,0 5 0 0,0 5 0 16,0 1 12-16,3 0-12 0,-3 0 12 0,4 0-12 15,-1 6 12-15,1-3 0 0,-1 2 0 0,4 1 0 16,-3 6 13-16,3-4 6 0,3 1 1 0,-3 0 0 15,0-3 4-15,4-1 2 0,-1-2 0 0,1 3 0 16,-1 6 10-16,1-7 3 0,3 1 0 0,-4-6 0 16,4 9-31-16,0-4-8 0,0 1 0 0,4-6 0 15,-4 0 30-15,4 6 5 0,-1-9 1 0,1 2 0 16,-1-2-21-16,1 0-4 0,3-3-1 0,0 0 0 16,0-6-32-16,0 1-6 15,4 2-2-15,-4-15-513 0,4 6-102 0</inkml:trace>
  <inkml:trace contextRef="#ctx0" brushRef="#br0" timeOffset="82309.327">13526 7419 990 0,'0'0'21'0,"0"0"5"0,0 0 1 0,-4 6 1 0,0 0-28 0,1 6 0 0,3-9 0 0,0 9 0 16,-4-1 51-16,4 7 4 0,0-6 1 0,0 3 0 16,4 8 11-16,-1-5 2 15,1-7 1-15,-4 10 0 0,0 3-20 0,4-1-4 0,-1 3-1 0,1 4 0 16,3-4-19-16,-4 4-4 0,4-4-1 0,0 4 0 15,-3-1 15-15,-1 3 4 0,4-5 0 0,-3 2 0 16,-1 1-14-16,1-4-2 0,-1 3-1 0,1-2 0 16,-4-9-9-16,0-1-2 0,4 10 0 0,-8-10 0 15,4 1-12-15,0 3 0 0,-4-4 8 0,4-5-8 16,0 6 0-16,0-7 0 0,-3 4 0 0,3 3 0 16,0-12 0-16,0-1 0 0,0 4 0 0,0 0 0 15,0 0-48-15,0-3-13 0,0 0-3 0,0-6 0 16,0 0-153-16,0 0-31 0,3-15-7 15,5 3-1-15</inkml:trace>
  <inkml:trace contextRef="#ctx0" brushRef="#br0" timeOffset="82606.546">13406 7831 946 0,'0'0'20'0,"0"0"5"0,0 0 1 0,0 0 2 0,0 0-28 0,0 0 0 15,0 0 0-15,0 0 0 0,0 0 69 0,0 0 9 16,0 0 2-16,0 0 0 0,0 9 9 0,0-9 3 0,0 0 0 0,3 6 0 16,1 0-22-16,-1-1-4 0,4-5-1 0,0 6 0 15,0-6-28-15,4 0-5 0,-1 6-2 0,5-6 0 16,-5 0-18-16,1 0-3 0,3 0-1 0,0 0 0 15,0 0-8-15,-3 0 0 0,3 6 0 0,0-6 0 16,4 0 8-16,-1 0-8 0,-3 0 0 0,0 3 8 16,0-3-92-16,1 3-20 15,-1-3-3-15,-4 3-652 0</inkml:trace>
  <inkml:trace contextRef="#ctx0" brushRef="#br0" timeOffset="82963.929">13790 7561 662 0,'0'0'14'0,"0"0"3"0,0 0 1 16,0 0 2-16,0 0-20 0,0 0 0 0,-3 5 0 0,3-5 0 0,-4 6 52 0,1 0 8 15,3 3 0-15,0-9 1 0,0 0-25 0,0 0-6 16,-4 6-1-16,4 6 0 0,0-6 19 0,0 5 4 15,4-5 1-15,-4 3 0 0,3 3-9 0,-3-1-1 16,4 7-1-16,-1 0 0 0,1-1-12 0,-1 4-2 16,-3-3-1-16,4 8 0 0,-1-2-5 0,-3 5-1 0,4-3 0 15,-4 4 0-15,3 2 1 0,-3 1 0 16,0-4 0-16,0 3 0 0,0-8 1 0,0 5 0 16,0-11 0-16,0 2 0 0,0 4 3 0,0-6 1 15,0 2 0-15,0-2 0 0,0 2-5 0,0-2-1 16,0 0 0-16,0-7 0 0,0-5-6 0,0 6-2 15,0 3 0-15,0-4 0 0,0-5-13 0,0-6 8 0,0 0-8 16,0 0 0 0,0 0-52-16,0 0-17 0,7 0-3 0,-3-6-697 0</inkml:trace>
  <inkml:trace contextRef="#ctx0" brushRef="#br0" timeOffset="83252.59">13720 7993 1306 0,'0'0'28'0,"0"0"7"0,0 0 1 0,0 0 1 0,0 0-29 0,0 0-8 15,0 0 0-15,0 0 0 0,3-6 84 16,-3 6 16-16,0 0 4 0,4-6 0 0,3 0-35 0,0 0-6 15,-7 6-2-15,7-6 0 0,0 3-39 0,0 0-8 16,0 0-2-16,4 3 0 0,-4-2-12 0,3-1 8 16,-3-3-8-16,0 6 0 0,4 0 0 0,-1 0-13 15,1 0 1-15,0 0 0 16,-1 0-146-16,4 6-29 0,-3-6-5 0,3 0-2 0</inkml:trace>
  <inkml:trace contextRef="#ctx0" brushRef="#br0" timeOffset="83741.883">13991 7987 1105 0,'0'0'24'0,"0"0"4"0,0 0 2 0,0 12 2 0,0-4-32 0,0 1 0 0,4-3 0 0,-1 9 0 15,-3-3 74-15,4-1 8 0,3-5 2 0,-4 0 0 16,-3 3 4-16,4 9 0 0,-1-7 1 0,1 7 0 16,-1-3-71-16,5 2-18 0,-5-5 0 0,1 6 0 15,3-7 34-15,-4 1 3 0,1 3 1 0,-1-3 0 16,1-6-17-16,-1 2-3 0,1-2-1 0,-4 3 0 0,0 0-6 0,0-3-2 16,0 0 0-16,0-6 0 0,3 5-9 0,-3-5 0 15,0 0 0-15,0 0 0 0,0 0 46 0,0 0 7 16,0 0 2-16,-7-5 0 0,4-1-38 0,-1-3-7 15,1-6-2-15,-1 1 0 0,1-4-8 0,3 3 0 16,-4-2 0-16,1-1 0 0,3 0 0 0,-4 4 0 16,4-4 0-16,0 6 0 0,0 12 20 0,0-6 0 15,0-5-1-15,-3-4 0 0,-1 3-19 0,4 6 0 16,-4-6 0-16,4 7 0 0,-3-13 0 0,3 6 0 0,0 3 0 16,0 3 0-16,0 1 0 0,0-7 0 0,3 6 0 15,-3 0 0-15,0 0 0 0,4 0 0 0,-4-3 0 16,7 4 0-16,-3-7 0 0,3 6 0 15,0 0 0-15,3 6 0 0,-3-6 0 0,4 0 0 0,3 0 0 0,0 1 0 32,-3-4-31-32,3 6-3 0,0 0-1 0,0 0 0 15,4 0-13-15,-4 3-4 0,3-3 0 0,-2 0 0 16,-1 6-156-16,0-3-32 0,0 3-7 0</inkml:trace>
  <inkml:trace contextRef="#ctx0" brushRef="#br0" timeOffset="84314.508">14355 7969 1250 0,'0'0'35'0,"0"0"9"0,0 0-36 0,0 0-8 16,0 0 0-16,0 0 0 0,0 0 54 0,0 0 9 16,0 0 1-16,0 0 1 0,0 0 11 0,0 0 1 15,0 0 1-15,0 0 0 0,10 0-34 0,-3 6-6 16,-3-6-2-16,6 6 0 0,-3-6-18 0,4 0-4 16,-1 0-1-16,1 0 0 0,0-6-4 0,3 6-1 15,-4 0 0-15,1-6 0 0,0 6-8 0,-4-6 0 0,3 3 0 0,-3-3-11 16,0 4 11-16,0-7 0 0,-3 9 8 0,-1-6-8 15,4 0 0-15,-3 0-8 0,0 0 0 0,-1-6 0 16,1 7-2-16,-1-4 0 0,-6 3 0 0,3 0 0 16,-4 0-1-16,4 0 0 0,0 6 0 0,-7-6 0 15,0 0 3-15,0 1 0 0,7 5 0 0,-7-6 0 16,-7 0-11-16,3 6-1 16,1-3-1-16,-5 3 0 0,5 3 7 0,-1-3 2 0,4 0 0 0,-3 6 0 15,-1 0 12-15,0 5 0 0,4-5 12 0,0 3-12 16,0 3 0-16,0 5 0 0,4-5-15 0,-1 0 5 15,1 0 10-15,-1 8 12 0,4-2-2 0,0 0-1 16,0-4 0-16,4 4 0 0,-1 0 0 0,1-7 0 16,-1-5 5-16,4 0 1 0,0 6 0 0,0 8 0 15,4-8-3-15,-4 0 0 0,4 0 0 0,-1 2 0 16,1-2-4-16,-1 0 0 0,4 3-8 0,-3-4 12 0,-4-2-12 0,0 0 0 16,4-3 8-16,-1 0-8 0,1 0 0 0,0 0 8 15,-1-1-8-15,4-5 0 0,-3 3 0 0,-1 0-13 16,1 0 1-16,3 0 0 15,-3 0-176-15,-1 0-36 0,8 3-6 0,-4-3-2 16</inkml:trace>
  <inkml:trace contextRef="#ctx0" brushRef="#br0" timeOffset="90217.061">15423 7969 1335 0,'0'0'29'0,"-3"-6"7"0,-4 0 0 0,3 3 2 0,4 3-30 0,-3-5-8 0,-1-1 0 0,1 0 0 15,3 6 59-15,-4-6 10 0,1 0 3 0,3 0 0 16,0 0-16-16,0 6-2 0,-4-6-1 0,4 6 0 16,0 0-33-16,0 0-8 0,0-5 0 0,0 5-1 0,0 0-11 0,0 0 10 15,0 0-10-15,0 0 10 0,0 0-10 0,-7 5 0 16,0-5 0-16,0 6 0 0,0 0 0 0,-4 6-9 15,4 0 9-15,-3 2-10 0,3 4 10 0,-4-6 0 16,1 5 0-16,-1-5-8 0,4 9 8 0,-4-4 0 16,4-11 0-16,-3 6 0 0,3 9-8 0,0-10 0 15,-1 1 0-15,1 0 0 0,7 3 8 0,-3-7 8 16,3 1-8-16,0-3 11 0,0 0-3 0,0-6-8 0,0 0 12 16,0 6-4-16,3 6 4 0,1-9 1 0,3 0 0 15,0-1 0-15,-7-2 22 0,7 0 4 0,0 0 1 0,4 0 0 16,-4 0-32-16,0 0-8 0,0-2 0 15,4-4 0-15,-4 0 20 0,0 0-1 0,0-6 0 0,0 0 0 16,0-2-2-16,3-4 0 0,-3 6 0 16,8-5 0-16,-5-10-7 0,1-2-2 0,-1 2 0 15,1-2 0-15,-8-9 10 0,8 8 2 0,-4-8 0 0,7 0 0 32,-3 3-39-32,-4-4-7 0,0 4-2 0,0-3 0 0,-4 8 10 0,4-2 2 0,-7 3 0 0,4-4 0 15,-4 10 3-15,-4-6 1 0,1 8 0 0,-1-6 0 16,1 13 3-16,-1-1 1 0,1 3 0 0,-1 1 0 15,1 5-13-15,3-3-3 0,-4 3 0 0,4 6 0 16,0 0 7-16,0 0 1 0,0 0 0 0,0 0 0 16,0 0 3-16,0 0 1 0,0 0 0 0,0 0 0 15,0 0 12-15,0 0-11 0,0 0 11 0,0 0-10 0,0 0 10 0,-3 9 0 16,-1 3 0-16,4-7-8 0,0 1 8 0,-3 6-13 16,3-6 5-16,0 0 8 0,0 3 0 0,-4 2 0 15,4 7 0-15,0 0 0 0,-3-7 0 0,3 10 0 16,0-3 0-16,0 5 0 0,0 4 0 0,3-1 0 15,-3 3 11-15,0 7-11 0,-3-4 8 0,3 3-8 16,0-2 0-16,0 2 0 0,-4 3 12 0,1-5-3 16,-1 2-1-16,4-3 0 0,-4 3 1 15,4-8 0-15,-3 2 0 0,-1-5 0 0,4 8-1 0,-3-5 0 16,3-4 0-16,0 4 0 0,0-7-8 0,3 7 0 16,-3-10 0-16,0 4 0 0,0-4 0 0,0-5 0 15,0-6 0-15,0 3 8 0,4 0-8 0,-4 0 12 16,0-9-12-16,0 0 12 0,0 0 8 0,0 0 1 15,0 0 1-15,0 0 0 0,0 0-22 0,0 0 8 0,0 0-8 0,0 0 0 32,0 0-130-32,3-3-30 0,12-9-7 0,-5 0-1 0</inkml:trace>
  <inkml:trace contextRef="#ctx0" brushRef="#br0" timeOffset="91276.02">15579 8049 668 0,'0'0'19'0,"0"0"4"0,0 0-23 0,0 0 0 16,0 0 0-16,0 0 0 0,0 0 113 0,0 0 19 16,0 0 3-16,0 0 1 0,0 0-48 0,0 0-10 15,0 0-2-15,0 0 0 0,0 0-6 0,0 0-2 16,0 0 0-16,0 0 0 0,0 0-22 0,0 0-5 16,0 0-1-16,3 5 0 0,4 1-22 0,0 0-5 15,0-6-1-15,0 0 0 0,4 6-3 0,-4-6-1 0,0 3 0 0,0-3 0 16,4 6-8-16,-4-6 0 0,0 3 0 0,0-3 0 15,0 0 0-15,-7 0 8 0,0 0-8 0,7 9 8 16,-7-9-8-16,4 0 12 0,3-9-12 0,-7 9 12 16,7-3-4-16,-7 3 0 15,3-6 0-15,1 0 0 0,-4-3-8 0,0 3 12 16,3-5-12-16,-3-1 12 0,0 3-12 0,0 0 0 0,0 0 0 0,-3-8-11 16,3 11 11-16,-4-6 0 0,1 0 0 0,-1 4-8 15,1-4 8-15,-1 6 0 0,1 0 0 0,-1 0 0 16,0 0 0-16,-3 0 0 0,4 6 0 0,-4-5-8 15,3-1 8-15,4 6 0 0,-7 0 0 0,0 6-8 16,7-6-2-16,-7 5 0 0,0 1 0 0,0 0 0 16,4 0 10-16,-5 0-13 0,5 0 5 0,-4 0 8 15,3 3-11-15,4-4 11 0,-3 1-8 0,-1 0 8 16,4 6 0-16,-3-6-8 0,3 6 8 0,-4-7 0 16,4-2 0-16,-3 6 0 0,3-3 0 0,0-6 0 15,-4 9 0-15,4-979 0 0,0 1940 0 0,0-970 0 0,0 0 0 16,0 0 0-16,0 6 0 0,0-6 0 0,0 0 0 15,0 0 12-15,0 0-4 0,0 0 0 16,0 0-8-16,0 0 0 0,-3 12 0 0,3-12 0 0,0 0 0 0,0 0 0 16,0 0 0-16,0 0 0 0,0 0 0 15,0 0 0-15,0 0 0 0,0 0-8 0,0 0 8 0,0 0 0 16,0 5 0-16,0-5-8 0,0 0 8 0,0 0-10 16,0 0 10-16,0 0-10 0,0 0 10 0,0 0 0 15,0 0 0-15,0 0-8 0,0 0 0 0,0 0 0 16,0 0 0-16,0 0 0 0,0 0-4 0,0 0 0 15,0 0 0-15,0 0 0 0,0 0 20 0,0 0 3 16,0 0 1-16,0 0 0 0,0 0-12 0,0 0 0 0,0 0 0 16,0 0 0-16,0 6 0 0,0-6 0 0,0 0 0 15,0 0 0-15,0 0 0 0,0 0 0 0,0 0 0 0,0 0 0 16,0 0 0-16,-4 6 0 0,1 3 0 0,3-9 0 16,0 6 8-16,0-6 0 0,0 0 0 0,0 0 0 15,0 0-8-15,0 0 8 0,0 0-8 16,-4 12 8-16,1-6-8 0,-1-1 0 0,4 7 0 0,-3-6 0 15,-1 0 0-15,4 3 0 0,0 0 0 0,-4-4 0 16,4 4 0-16,0 3 0 0,4-12 0 0,-4 0 0 16,0 0 0-16,0 6 0 0,0 6 0 0,4-9 0 15,-4 2 8-15,0-5 0 0,0 0 0 0,3 6 0 16,-3 0 4-16,4 0 0 0,-4 0 0 0,3 0 0 16,4 0-2-16,-3 0 0 0,-1 0 0 0,1-1 0 15,-1-5-10-15,1 3 12 0,3 0-12 0,0 0 12 16,-4-3-4-16,8 0 0 0,-4 6 0 0,0-6 0 0,0 3 0 15,4-3-8-15,-4 6 12 0,0-6-4 0,3 0-8 0,-3 3 0 16,1 3 0-16,-1-6 0 0,0 6 0 0,3-6-9 16,-3 0 9-16,0 0-13 15,4 0-21-15,-4 5-4 0,0-5-1 0,0 0 0 16,0 0-16-16,0 0-3 0,0 6-1 0,0-6 0 16,4 6-21-16,-4-6-5 15,0-6-1-15,0 6-350 0,0-6-69 0</inkml:trace>
  <inkml:trace contextRef="#ctx0" brushRef="#br0" timeOffset="91991.604">16087 7893 1191 0,'0'0'26'0,"0"0"6"0,0 0 0 0,0 0 2 0,0 0-34 0,0 0 0 0,0 0 0 0,0-6 0 15,0 6 64-15,0 0 7 0,0 0 1 0,-4-6 0 0,4 6-8 16,-3-6 0-16,-1 6-1 0,4 0 0 0,-3-6-24 0,3 6-5 15,-7-6-1-15,7 6 0 0,-8 0-33 0,8 0 0 16,-7 0 0-16,0 0 0 0,-3 0 0 0,3 0 0 16,0 0 0-16,0 6 0 0,0 0 0 0,-1-6 0 15,1 6 0-15,-3-3 0 16,3 3 0-16,0-3 0 0,0 6 0 0,0-4 0 0,3-5 16 0,-3 6-3 16,3 0-1-16,-3 0 0 0,4 0 3 0,-1 0 0 15,1 0 0-15,-1-6 0 0,1 9-2 0,-4-4 0 16,7-5 0-16,-4 6 0 0,4-6-13 0,0 0-10 15,0 0 2-15,0 6 0 0,0-6 8 0,0 0 0 16,0 0 8-16,0 12-8 0,4-6 0 0,-4-6 0 0,3 6 0 0,-3-6 0 16,0 0 0-16,4 6 0 0,-4-6 0 0,3 5 0 15,1 1 0-15,-4-6 0 0,0 0 0 0,0 0 0 16,3 6 0-16,4-3 0 0,0 0 0 0,-3 6 0 16,3-9 8-16,-3 0-8 0,3 6 8 0,0-6-8 15,0 0 0-15,0 6 0 0,0-6 0 0,0 6 0 16,0-6 0-16,-3 5 0 0,3 1 0 0,-4-6-8 15,1 6 8-15,3-3 0 0,-4 3 0 0,-3-6 0 16,0 0 0-16,4 6 0 0,3 6 0 16,-4-6-8-16,1-1 8 0,-4 7 0 0,3-6 0 0,-3 9 0 15,0-6 11-15,0-1-3 0,0 4 0 0,-3-6 0 16,3 12 4-16,-4-10 0 0,4 4 0 0,-3 0 0 16,3 0-4-16,-4 0 0 0,1-7 0 0,-1 4 0 15,1-3 0-15,-1-3 0 0,4-3 0 0,-3 9 0 16,-1-3-8-16,4-6 0 0,0 0 0 0,-7 6 0 15,4-1 0-15,-5-5-11 0,-2 0 3 0,3 0 0 16,0 6-23-16,0-6-4 0,7 0-1 0,-7 0 0 16,0-6-16-16,0 1-3 0,-1 5-1 15,-2-6 0-15,-1-3-70 0,1 0-14 16,-1 3-4-16,-3-3-465 0</inkml:trace>
  <inkml:trace contextRef="#ctx0" brushRef="#br0" timeOffset="93387.612">17089 7993 1051 0,'0'0'23'0,"0"0"5"0,0 0 0 0,0 0 2 0,0 0-30 0,0 0 0 0,0 0 0 0,0 0 0 0,0 0 11 0,0 0-11 16,0 0 12-16,0 0-12 0,0 0 27 0,0 0-2 16,0 0 0-16,0 0 0 15,3 6-13-15,-3-6-4 0,0 0 0 0,0 0 0 16,4 5 4-16,-4-5 0 0,0 0 0 0,0 0 0 16,0 0 3-16,0 0 1 0,0 0 0 0,0 0 0 0,0 0 13 0,0 0 3 15,0 0 1-15,0 0 0 0,0 0-6 0,0 0-2 16,0 0 0-16,0-5 0 0,-4-7-12 0,-3 12-2 15,0-6-1-15,-4 0 0 0,1 6-10 0,-1 0 0 16,-3 0 0-16,0 0 8 0,-4 6-8 0,4-6 8 16,0 6-8-16,0 0 8 0,0 0-8 0,3-1 0 0,-3-2 0 0,7 6 0 15,0-3-12-15,4 3-5 0,-4-3-1 0,-1 6 0 16,5-1 18-16,-1-5 0 0,4-6-8 0,-3 6 8 16,-1 0 12-16,4 0 7 0,-3 9 1 15,-1-10 0-15,4 1-5 0,0 6-1 0,4-3 0 16,-4 3 0-16,0-4 30 0,3-5 7 15,1 3 1-15,-1 0 0 0,1 0-16 0,-1 0-4 0,5 6 0 0,2-6 0 16,-3 2 0-16,4-2-1 0,-1 0 0 0,4 0 0 16,-3 0-31-16,3 0 0 0,0-6 0 0,0 6 0 15,4-6 0-15,-4 0 0 0,4 0-11 0,-1 0 11 16,-2 0-140 0,2-6-20-16,-3 6-4 0,4-6-559 0</inkml:trace>
  <inkml:trace contextRef="#ctx0" brushRef="#br0" timeOffset="94022.588">17321 7369 1026 0,'0'0'28'0,"0"0"8"0,0 0-28 0,-7 6-8 16,4-6 0-16,-1 12 0 0,-3-3 43 0,4 3 7 0,-1-1 2 0,1-5 0 15,-1 12 20-15,1-9 4 0,3 3 0 16,-4 5 1-16,1-5-17 0,3 0-3 0,-4 8-1 0,8-2 0 16,-4-6-15-16,0 8-3 0,3 4-1 0,-3 5 0 15,4 3-18-15,-1 4-4 0,4 2-1 0,-3 0 0 16,3 3-2-16,0-8 0 0,-4 8 0 0,1 3 0 15,3 0-3-15,0-9-1 0,-3-2 0 0,-1-1 0 16,1 3 0-16,-1-5-8 0,1-4 12 0,-4 4-4 16,0-10 14-16,0 4 2 0,3-7 1 0,-3 10 0 15,-3-16-25-15,3 1 0 0,0 3 0 0,0-3 0 16,0-6 12-16,0 5-4 0,0-11 0 16,0 0 0-16,0 0 4 0,0 0 0 0,0 0 0 0,0 0 0 15,0 0 24-15,0 0 4 0,0 0 2 0,0 0 0 16,0 0-14-16,0 0-4 0,0 0 0 0,-4-6 0 15,4-8-24-15,0 5 0 0,-3-6 8 0,3 3-8 16,0-5 0-16,3-1 0 0,-3 4 0 0,4 2 0 16,-1-9-9-16,1 6-1 0,-4 1 0 0,3 2 0 15,-3-6 10-15,0 7-8 0,0-4 8 0,4 9-8 16,-4-6 0-16,3 1 0 0,1-4 0 0,-1 6 0 0,4 3 8 0,0 3 0 16,0-3 0-16,1 0 0 0,-1 6-21 0,3 6-3 15,-3-6 0-15,4 6 0 0,-4-6 9 0,3 6 2 16,-3 3 0-16,1 3 0 0,2-12-2 0,-3 6 0 15,0-1 0-15,0 7 0 0,0-6 7 0,0 9 8 16,0-6-13-16,-3 5 5 0,0-2 8 0,3 0 0 16,-4 0 0-16,1-1 0 0,-1-2 0 0,1 9 0 15,-4-6 0-15,0-4 11 0,3-2-11 0,-3 0 10 16,0-6-10-16,0 12 10 16,4-6-30-16,-4-6-5 0,0 0-2 0,0 0 0 15,0 0-141-15,0 0-28 0</inkml:trace>
  <inkml:trace contextRef="#ctx0" brushRef="#br0" timeOffset="94572.381">17784 8104 1364 0,'0'0'30'15,"0"0"6"-15,0 0 2 0,0 0 0 0,0 0-30 0,0 0-8 0,0 0 0 0,0 0 0 16,0 0 71-16,0 0 13 0,0 0 2 0,0 0 1 0,0 0 8 0,0 0 1 16,0 0 1-16,0 0 0 0,-8 0-40 0,8 0-8 15,-7-5-1-15,7 5-1 0,0 0-19 0,-7 0-4 16,0-6-1-16,7 6 0 0,-7 0-23 0,-3 0 0 16,10 0 0-16,-7 0 0 0,0 0 0 0,-1 0 0 15,-2-9-12-15,3 9 4 0,0 9-5 16,0-3-1-16,0-1 0 0,0 1 0 15,0 0 5-15,0 6 1 0,-1 0 0 0,5-1 0 0,-1 4 8 0,1-9 0 16,3 12-9-16,-4-12 9 0,4-1 0 0,0 1 0 16,4 0-9-16,-4-6 9 0,0 0 0 0,3 9 9 15,1-9-1-15,-1 12 0 0,1-12 16 0,3 6 2 16,-3-6 1-16,-1 6 0 0,-3-6-17 0,0 0-10 16,7 0 12-16,0 0-12 0,0 0 19 0,-3 5-3 15,-4-5-1-15,7-5 0 0,-4-1-15 0,1 0 0 0,-1 0 0 0,1 0 0 16,-4 0 8-16,3-3-8 0,1 3 0 0,-4 1 9 15,0-1-1-15,0-6 0 0,0 0 0 0,0 6 0 16,0-3-8-16,0 4 0 0,0-1 0 16,0 6-11-16,0 0 11 0,0 0-10 0,0 0 10 0,0 0-10 15,0 0 0-15,0 0 0 0,0 0 0 0,0 0 0 16,0 0-8-16,0 0-2 0,0 9 0 16,4 2 0-16,-1 1 20 0,1 0-10 0,-1 0 10 15,1 2-8-15,-1-2 8 0,1 6-8 0,3-7 8 0,-4 4-8 16,4 3 8-16,0-7-10 0,-3 1 10 0,3 3-10 15,0-6-34-15,0-3-6 16,0 2-2-16,4-2-572 0,-4-6-116 0</inkml:trace>
  <inkml:trace contextRef="#ctx0" brushRef="#br0" timeOffset="94933.424">17928 8160 1220 0,'0'0'27'0,"0"0"5"0,0 0 2 0,0 0 0 0,0 0-34 0,0 0 0 16,0 0 0-16,0 0 0 0,0 0 82 0,0 0 10 15,0 0 1-15,0 0 1 0,0 0-13 0,0 0-2 0,0 0-1 0,0 0 0 16,0 0-38-16,0 0-7 0,0 0-1 16,0 0-1-16,0 0-31 0,-3 6 8 0,6 6-8 0,-3 0 0 15,4-6 0-15,-4 5 0 0,3-2 0 16,1 9 0-16,-1-6 0 0,1-4 0 15,-1 1 0-15,4 3 0 0,-3-3 19 0,-1-3 1 0,4-1 0 16,-3 1 0-16,3 0-10 0,0-6-2 0,0 0 0 0,0 0 0 16,4 0 8-16,-4 0 0 0,0 0 1 15,4-6 0-15,-4 6 2 0,0-6 0 0,3 6 0 0,-3-11 0 16,0 2 0-16,0-3 0 0,0 0 0 0,1 1 0 16,-1-7-19-16,0 3 0 0,-4 1 0 0,4-1 0 15,0-3-52-15,-3 4-7 16,-1-1-1-16,1 6-1 0,-4-3-140 0,0-5-28 15,0-1-6-15,0 3-1 0</inkml:trace>
  <inkml:trace contextRef="#ctx0" brushRef="#br0" timeOffset="95675.741">18560 8110 1384 0,'0'0'39'0,"0"0"9"0,0 0-38 0,-7-6-10 0,0 6 0 0,7 0 0 16,0 0 62-16,-8 0 10 0,8 0 3 0,-7-5 0 15,0 5-18-15,7 0-3 0,-7-6-1 0,0 6 0 16,0 6-19-16,7-6-4 0,-7 5-1 0,7-5 0 16,-7-5 11-16,0 5 3 0,-4 0 0 0,4 5 0 15,-3-5-43-15,3 6 0 0,-4 6-11 0,1-6 3 16,3 12 8-16,-4-4 0 0,4-2 0 0,-4 0 0 0,1 2 0 16,3-2 0-16,0 0 0 0,3 0 0 0,1 0 0 15,-1-4 0-15,-3-2 0 0,3 0 0 0,4-6 0 0,0 0 0 16,0 0 0-16,0 0 0 0,0 0 8 0,0 0 3 15,0 0 1-15,0 0 0 0,0 0 8 0,0 0 1 16,0 0 1-16,0 0 0 0,0 0 5 0,0 0 1 16,0 0 0-16,0 0 0 0,4 0-28 0,3 0 0 15,4 0 0-15,-4-3 0 0,0 3 0 0,0 0 8 16,0-3-8-16,0 3 0 0,0 3-12 0,0-3-8 16,0 3-2-16,0-3 0 15,0 3-6-15,-3 3-2 0,3-3 0 0,-4 3 0 16,4 0-15-16,-3-1-3 0,-4-5-1 0,3 6 0 0,1 6 27 0,-1-3 6 15,1-3 0-15,-1 3 1 0,1-1 15 0,-4-8-9 16,0 6 9-16,0 6-8 0,4 0 8 0,-4-12 0 16,0 0 0-16,0 6 0 0,0 0 0 0,-4 0 0 0,4-6 8 0,0 8-8 15,-4 4 11-15,1-6-3 0,-4 6 0 0,0-6 0 16,0-1 0-16,0 1 0 0,-4-3 0 0,1 3 0 16,-1 6-22-16,0-6-5 0,1 0-1 0,-1 0 0 15,1-6-25 1,-1 5-6-16,4-5-1 0,-4 0 0 0,4 0-112 15,-3-5-24-15</inkml:trace>
  <inkml:trace contextRef="#ctx0" brushRef="#br0" timeOffset="96312.079">18761 8049 1463 0,'0'0'41'0,"0"0"10"0,0 0-41 0,0 0-10 16,0-6 0-16,0 6 0 0,0 0 56 0,0 0 8 0,0 0 3 0,0 0 0 15,0 0 1-15,0 0 0 0,0 0 0 0,0 0 0 16,0 0-53-16,-7 6-15 0,0-6 0 0,0 5 8 16,-1 1-8-16,1 0 0 0,-3-3 0 0,3 3 0 15,0-6 0-15,0 6-8 0,-4 6 8 0,1-6 0 16,2 5 0-16,1-5 0 0,0 6 0 0,-3 0 0 16,6-1 0-16,-3-2-8 0,4-3 8 15,-1 0 0-15,1 6 0 0,-1-6 0 0,4-6 0 0,0 0 0 16,0 0 0-16,0 0 0 0,0 0 0 0,0 0 8 15,0 0 20-15,0 0 4 0,0 0 0 0,0 0 1 16,0 0-14-16,0 0-3 0,0 0-1 0,0 0 0 16,0 0-1-16,7 0 0 0,0 0 0 0,-7 0 0 15,4 3-14-15,-4-3 0 0,7 0 8 0,0 0-8 16,-7 0 0-16,3 0 0 0,4 0 0 0,0 0 0 16,1 0 0-16,-5 3 0 0,4-3 0 0,-3 0 0 0,3 2 0 15,-4 1 0-15,4 0 0 0,-3 0 0 16,3 0 0-16,0 3 0 0,-4 0 0 0,4 6 0 0,1-6-10 15,-5 0 2-15,1-1 0 0,-1 1 0 0,1 0 8 16,-1 9-12-16,-3-3 12 0,4-7-12 0,-8 7 12 0,4-6 0 16,0 9 0-16,-3-6 0 0,-1-1 0 0,-3 4 0 15,4-6 0-15,-5 6 0 0,5-3-8 0,-4 0 8 16,3-4-8-16,-3 4 8 0,0-9 0 0,0 12 0 16,4-6 0-16,-4 0-8 15,7-6-8-15,-7 0 0 0,0 0-1 0,-1 0 0 16,1-6-30-16,0 6-5 0,0-6-2 0,0 0 0 15,0 0-154-15,4 0-32 0,-8-5-5 0,11 11-2 0</inkml:trace>
  <inkml:trace contextRef="#ctx0" brushRef="#br0" timeOffset="96866.799">18965 8099 1609 0,'0'0'35'0,"0"0"7"0,-3-6 2 0,3 6 2 0,0 0-37 0,0 0-9 0,-7 0 0 0,7 0 0 0,0 0 60 0,-4 6 9 16,4-6 3-16,0 0 0 0,0 0-48 0,-7 5-10 15,4 1-2-15,-1 0 0 0,4-6-12 0,0 0 0 16,0 0 0-16,0 0 0 0,0 6 28 0,4 0 4 15,-1 3 0-15,-3-3 0 0,7 0-32 0,-3-1 0 16,3-5 0-16,-4 6 0 16,4-6-12-16,0 6-9 0,0-6-2 0,-3 0 0 0,3 0 0 0,0-6 0 15,0 0 0-15,0 3 0 0,-3 1 14 0,3-4 9 16,0-6-12-16,-4 9 12 0,4-3 0 0,-3 0 0 16,0 0 0-16,-4 6 9 0,0 0-9 0,0 0 10 15,0-6-10-15,0 1 10 0,0-1-2 0,0-6-8 16,0 6 12-16,-4 3-4 0,4 3 0 0,-4-6-8 15,1 6 12-15,-4-6-4 0,7 6-8 0,0 0-9 0,0 0 9 16,0 0-13-16,0 0-3 0,-7 0-1 16,0 6 0-16,-4 0 0 0,4-3 17 0,0 3-10 15,0 6 10-15,0-6-8 0,0-1 0 0,0 7 0 0,0 0 0 16,0 0 0-16,3 2 8 0,-3 4 0 0,0-6 0 16,4 5 0-16,-4-2 0 0,3 3 11 0,4-1-3 15,0-5 0-15,0 3 7 0,0-3 1 0,0-1 0 16,4 1 0-16,-1-3-7 0,1-3-1 0,-4-6 0 0,3 9 0 15,1-1 20-15,3-2 3 0,-4 0 1 0,4-6 0 16,4 6-20-16,-4-6-3 0,3-6-1 0,-2 6 0 31,6-6-28-31,-4 0-7 0,4-2-1 0,0-4 0 0,1 0-140 0,2-6-29 16,15-17-6-16,-4 15-1 0</inkml:trace>
  <inkml:trace contextRef="#ctx0" brushRef="#br0" timeOffset="97210.468">19255 7605 1177 0,'0'0'25'0,"0"0"6"0,0 0 1 0,0 0 2 0,0 0-34 0,-4 6 0 16,4 5 0-16,0-2 0 0,4 3 93 0,-4 0 12 0,3 5 3 0,1 1 0 15,-1 0-36-15,1 8-6 0,-4-5-2 0,3 8 0 16,-3 3-35-16,4-2-7 0,-1-1-2 0,-3 9 0 16,4-2 0-16,-4-4 0 15,0-3 0-15,0 4 0 0,-4-4 4 0,4 3 0 0,4-5 0 0,-4 8 0 16,0-11-14-16,0 2-2 0,0 4-8 0,-4-7 12 16,1 3-12-16,3-8 0 0,0 6 0 0,-4 2 0 15,4-8 9-15,0-1-9 0,0 4 8 0,0-3-8 16,0-7 12-16,0 10-4 0,0-9 0 0,0-6 0 15,0-1-8-15,4 4-11 0,-4-9 3 0,0 0 0 16,0 0-160-16,0 0-32 0,10-14-7 16,8-10-1-16</inkml:trace>
  <inkml:trace contextRef="#ctx0" brushRef="#br0" timeOffset="97503.721">19089 8093 1562 0,'0'0'34'0,"0"0"7"0,0 0 2 0,0 0 1 0,0 0-35 0,0 0-9 16,0 0 0-16,0 0 0 0,0 0 86 0,0 0 15 16,0 0 3-16,0 0 1 0,0 0-15 0,0 0-3 15,0 0-1-15,0 0 0 0,7-9-62 0,0 6-13 16,-4 3-3-16,5-3 0 0,-1 3-8 0,3 0 0 15,1 0 0-15,-1 3 8 0,1 0-8 0,3-3 0 16,0 9 0-16,0-3 0 0,0-6 0 0,0 0-12 0,1-6 2 0,-1-3 1 31,0 6-59-31,0 6-12 0,0 6-3 0,0-9 0 16,4 0-63-16,-1 0-13 0,1 0-2 0,3-12-546 0</inkml:trace>
  <inkml:trace contextRef="#ctx0" brushRef="#br0" timeOffset="97858.867">19607 7784 759 0,'0'0'16'0,"0"0"4"0,0 0 1 0,0 0 1 0,0 0-22 0,-7-6 0 0,4 3 0 0,3 3 0 16,0 0 56-16,0 0 6 0,0 0 2 0,0 0 0 15,0 0 0-15,0 0 0 0,0 0 0 0,0 0 0 0,0 0-20 0,0 0-3 16,0 0-1-16,0 0 0 0,0 0-19 0,0 0-4 15,0 0-1-15,0 9 0 0,0 3 20 0,0-6 3 16,0 5 1-16,0 1 0 0,0 3-4 0,0 8 0 16,0-5 0-16,0 8 0 0,0-8 0 0,0 11 0 15,0 4 0-15,0-7 0 0,0-2-1 16,-4-1-1-16,4 10 0 0,0-4 0 0,0-5-3 0,0 2-1 16,-3-2 0-16,3 2 0 0,0-2-21 15,-4-4-9-15,4 4 8 0,4-1-8 16,-4-8 16-16,0 2-3 0,-4 1 0 0,4-6 0 0,0 3-2 0,4-4-1 15,-4 1 0-15,3-6 0 0,-3-6-10 0,0 12 0 16,0-12 9-16,0 0-9 16,0 0-19-16,0 0-8 0,0 0-1 0,0 0-1 15,0 0-163-15,4-6-33 0,3-18-7 0,0 13 0 0</inkml:trace>
  <inkml:trace contextRef="#ctx0" brushRef="#br0" timeOffset="98147.882">19442 8137 1190 0,'0'0'33'0,"0"0"9"0,0 0-34 0,0 0-8 0,0 0 0 0,0 0 0 15,0 0 60-15,0 0 9 0,0 0 3 0,0 0 0 16,0 0-4-16,0 0-1 0,0 0 0 0,0 0 0 0,3-9 30 0,4 9 7 15,0-6 0-15,0 0 1 0,0 6-74 0,4-6-15 16,3 0-4-16,0 6 0 16,-3-5-4-16,3-1 0 0,0 6-8 0,-3 0 12 15,3 6-12-15,0-6 0 0,0 5 0 0,0-5 0 0,0 0 0 0,-3 0-15 16,3 0 2-16,0 0 0 16,-4-5-135-16,5 5-26 0,-1 0-6 0,-4 0 0 0</inkml:trace>
  <inkml:trace contextRef="#ctx0" brushRef="#br0" timeOffset="98699.916">19752 8166 1105 0,'0'0'24'0,"0"0"4"0,-7 6 2 0,3 0 2 0,1 0-32 0,3-6 0 0,-7 9 0 0,3-4 0 16,4-5 64-16,0 9 7 0,0-9 1 0,-3 6 0 16,3-6-13-16,3 9-3 0,1-3 0 0,-1 0 0 15,1 0-19-15,-1 0-4 0,1-1-1 0,3-5 0 16,0 0 16-16,0 0 4 0,4 0 0 0,-4 3 0 16,0-6-7-16,0 3-1 0,3 0 0 0,-6 0 0 15,3 0-35-15,-3 0-9 0,3-5 0 0,-4 5 0 16,4-6 8-16,0 0 0 0,-3 0 0 0,3 0 0 15,-4 6-8-15,1-6 0 0,-1 0 0 0,1 3 0 0,-4 3 0 0,0-6 0 16,4 1 0-16,-1-1 0 0,1 0 0 0,-4 0 0 16,0 0 0-16,0-6 0 0,0 6 0 0,0-2-11 15,0-1 3-15,-4 0 0 0,4-3 8 0,-3 6 0 16,3 6 0-16,0 0 0 0,0 0 0 0,0 0 0 16,-4 0 0-16,4 0 0 15,0 0-28-15,0 0-3 0,-7-6-1 0,7 6 0 0,-7 0 10 16,0 0 2-16,-4-5 0 0,4 5 0 0,0 5 12 0,-3-5 8 15,-1 12-10-15,4 0 10 0,3 3-9 0,-3 2 9 16,0-5-8-16,0 6 8 0,0-1 18 0,0 4 9 16,0-3 1-16,0-4 1 0,0 10 2 0,0-13 0 15,0 7 0-15,3-3 0 0,4-6-19 0,-3 5-3 16,3-8-1-16,0 0 0 0,3 6 4 0,-3-12 1 0,0 0 0 16,4 6 0-16,3-3 1 0,0 3 0 0,0-3 0 15,0-1 0-15,0 1-5 0,4-3-1 0,-4 3 0 0,3 3 0 31,1-6-33-31,-1 0-7 0,5-6-2 0,-1 3 0 16,0 0-211-16,-4 1-43 0,22-10-8 0,-11 6-1 0</inkml:trace>
  <inkml:trace contextRef="#ctx0" brushRef="#br0" timeOffset="99261.778">20239 8099 1594 0,'0'0'35'0,"0"-6"7"0,0-6 2 0,0 3 1 0,-4 3-36 0,1 0-9 16,3 0 0-16,-4 1 0 0,1-7 30 0,-1 6 4 15,4 6 1-15,0 0 0 0,-7 0-11 0,-3-9-3 16,3 9 0-16,-1-3 0 15,-2 6-42-15,3 0-9 0,-4 3-2 0,4 0 0 0,0 6 22 0,-3-7 10 16,-1-5-10-16,0 6 10 0,4 6-10 0,-3 0 10 0,3 8-10 0,-4-8 10 16,4 0 0-16,0 3 0 0,0-4 0 0,0 1 0 15,3 0 0-15,1 3 0 0,-1-10 0 16,4-5 0-16,-3 6 11 0,3-6 5 0,0 6 0 0,0 0 1 16,0-6-1-16,0 0 0 0,0 0 0 0,3 6 0 15,1 0 0-15,-1 0 0 0,-3-6 0 0,0 0 0 16,7 0-5-16,-3 6-2 15,3-6 0-15,0 0 0 0,-3 0-1 0,-4 0 0 0,7 0 0 0,0 0 0 16,0 6 7-16,-4-6 1 0,4 0 0 0,0 0 0 16,-3 0 4-16,3 0 2 0,0 0 0 0,0 5 0 15,0-5-22-15,0 3 0 0,-7-3 0 0,4 3 8 16,3 0-8-16,0 0 0 0,-4 0 0 0,1 0 0 16,3 6 0-16,-4-3 0 0,5 0 0 0,-5-1 0 15,-3-5 0-15,4 0-12 0,-1 6 4 0,1 0 0 16,-1 0-4-16,-3 3 0 0,0 0 0 0,0-3 0 15,-3 2-5-15,-1-2-2 0,-3 6 0 0,0 0 0 16,0-3-15-16,-4 2-3 16,1 1-1-16,-1 0 0 0,1 0-1 0,-4-6 0 15,3 2 0-15,-3 1 0 0,3 0-5 16,-3-3-2-16,0-6 0 0,3 6 0 0,-3-6-22 16,4 0-5-16,-1-6-1 0,1 0-494 0</inkml:trace>
  <inkml:trace contextRef="#ctx0" brushRef="#br0" timeOffset="100349.326">20994 8222 543 0,'-4'-9'12'0,"1"3"2"0,-1 0 1 0,1-2 1 0,3-1-16 0,-4-3 0 0,1 12 0 0,3 0 0 16,0-12 57-16,0 12 9 0,-4-6 2 0,4 6 0 16,0 0 7-16,0 0 1 0,-3-3 1 0,3 3 0 15,0 0 3-15,-7-5 1 0,7 5 0 0,0 0 0 16,0 0-13-16,0 0-2 0,0 0-1 0,0 0 0 15,0 0-13-15,0 0-2 0,-4-3-1 0,4 3 0 16,0 0-17-16,0 0-3 0,0 0-1 0,0 0 0 0,0 0-11 0,0 0-2 16,-4-6-1-16,4 6 0 0,0 0-14 0,0 0 0 15,0 0-9-15,0 9 9 0,4-1-13 0,0 4 3 16,-1 0 1-16,1 6 0 0,3-7 9 0,-4 4 0 16,8 3 0-16,-4-7-8 15,0 4 8-15,-4 3 0 0,8-7 0 0,-8 1 0 16,5-3 10-16,-1 6-2 0,-4-1-8 0,4-2 12 0,-3-6-1 15,-1 6-1-15,1-3 0 0,-1-3 0 0,1-1 3 0,-4-5 1 16,0 0 0-16,0 0 0 0,0 0 6 0,3 6 0 16,-3 0 1-16,0-6 0 0,0 0-13 0,4 12-8 15,-4-12 8-15,3 6-8 0,1 0 0 0,-1 0 0 16,1-3 0-16,0 2 0 0,-1 1 0 0,1 0 0 16,-1 6 0-16,4-6 0 0,-3 0 0 0,3 0 0 0,-4-1 0 15,-3-5 0-15,4 0 8 0,-4 0-8 0,3 6 8 0,-3-6-8 16,7 0 32-16,-3 0 3 0,3-6 0 0,-3 1 0 15,3-1 1-15,-4 0 0 0,1 0 0 16,-1-12 0-16,1 9-23 0,-1-2-4 0,1-1-1 16,3-12 0-16,-4 7-8 0,-3-4 0 0,4 1 0 15,-4-4 0-15,0 6 0 0,3-11 0 0,-3 9 0 0,-3-4 0 16,3 0 0-16,-4 4-11 16,4 2 1-16,0 1 0 0,0 2-11 0,0 9-3 0,-3 0 0 15,3 6 0 1,0 0-14-16,3-12-3 0,1 7-1 0,-4 5 0 0,0 0-5 0,0 0-1 15,0 0 0-15,0 0 0 16,0 0 10-16,7 0 2 0,0-6 0 0,0 6 0 0,4 0-13 0,-4 0-3 0,3 0 0 16,-3 0 0-16,4 0-12 0,3 0-4 0,-3 0 0 0</inkml:trace>
  <inkml:trace contextRef="#ctx0" brushRef="#br0" timeOffset="100766.779">21410 8193 1191 0,'0'0'26'0,"0"0"6"0,0 0 0 0,0 0 2 0,0 0-34 15,0 0 0-15,0 0 0 0,0 0 0 0,0 0 96 0,0 0 12 0,0 0 2 0,0 0 1 16,0 0-35-16,0 0-6 0,0 0-2 0,0 0 0 16,0 0-37-16,0 0-8 0,-3 8-2 0,3 4 0 15,-4 3-21-15,4-3 0 0,0 2 0 0,0 1 0 16,0 6 0-16,0-4 0 0,0 1 0 0,0 2 0 15,4-2 0-15,-4 3 0 0,0 2 0 0,3 1 0 16,-3-10 8-16,0 10-8 0,-3-12 8 0,3 5-8 16,0-2 10-16,0-3-2 0,0 0-8 0,0-7 12 0,0-5-12 15,0 0 11-15,0 0-11 0,0 0 10 0,0 0-10 16,0 0-12-16,0 0 2 0,0 0 1 16,0 0-59-16,0 0-12 0,0 0-3 15</inkml:trace>
  <inkml:trace contextRef="#ctx0" brushRef="#br0" timeOffset="100979.3">21428 7840 1141 0,'0'0'24'0,"0"0"6"0,0 0 1 0,0 0 2 0,0 0-33 0,0 0 0 0,0 0 0 0,-4 6 0 15,4-6 64-15,-7 11 5 0,4-5 2 0,3-6 0 16,0 0-43-16,0 0-8 0,-4 6-1 0,4-6-1 31,0 0-70-31,0 0-13 0,4 0-3 0</inkml:trace>
  <inkml:trace contextRef="#ctx0" brushRef="#br0" timeOffset="101498.518">21717 8198 946 0,'0'0'20'0,"0"0"5"0,0 0 1 16,0 0 2-16,-4-2-28 0,4 2 0 0,-3-6 0 0,-1 0 0 0,4 6 92 0,0 0 12 15,0 0 4-15,0 0 0 0,-7-6-37 0,0 6-7 16,0-6-2-16,7 6 0 0,-3 6-41 0,-4-6-8 16,0 0-1-16,0 6-1 0,0 0 0 0,-1 0 0 15,1-1 0-15,-3 1 0 0,3 3-11 0,0 3 10 16,0 0-10-16,0-1 10 0,3 1 2 0,-3 9 1 0,0-10 0 16,3 1 0-16,-3 6 8 0,0-3 2 0,4 2 0 15,-1 1 0-15,1-9-6 16,3 2-1-16,0 1 0 0,0 6 0 0,0-3-8 0,3-1-8 15,1 1 9-15,3-3-9 0,0-1 11 0,0 1-11 16,4-3 12-16,-4-3-12 0,0 0 16 0,3 0-3 16,-3-6-1-16,4 0 0 0,-4 0 13 0,0 0 3 0,4-9 0 0,-4 3 0 15,0 0-16-15,0-3-4 0,0 0 0 0,0-2 0 16,0-1-8-16,0-6 8 0,0 4-8 0,0-4 8 16,-3 0-8-16,-1 4 0 0,1 2 0 0,-1-6-11 15,-3 1-14 1,0 2-3-16,-3-3-1 0,-4 1 0 0,0-7-5 0,-1 9-1 0,1 4 0 15,0-13 0-15,0 9 21 0,-3 4 4 0,-4-7 1 0,3 12 0 16,-3-6-19-16,3 9-4 0,1 1-1 0,-1 2 0 16,1 2 22-16,-1 7 11 0,0 3-10 0,4 0 10 15,-3 5-30-15,3-2 0 0,0 9 0 0,0-7 0 16,0 4-30-16,3-4-5 0</inkml:trace>
  <inkml:trace contextRef="#ctx0" brushRef="#br0" timeOffset="102234.211">22038 7575 1404 0,'0'0'31'0,"0"0"6"0,0 0 2 0,0 0 0 0,0 0-31 0,0 0-8 0,0 0 0 0,-7 3 0 16,7-3 34-16,-7 9 6 0,3-3 0 0,4-6 1 15,-7 6-8-15,4 0-1 0,-1 11-1 0,1-8 0 16,-1 6 1-16,4 5 1 0,-3 4 0 0,3-1 0 15,0 4-11-15,0 2-2 0,3 4-1 0,1 2 0 16,-1 3-5-16,-3 0-1 0,4 1 0 0,-1-4 0 16,1-3-13-16,-1 3 9 0,1 4-9 0,-4-4 8 15,3-3-8-15,1 4 10 0,-4-4-10 0,0-3 10 16,3 4-10-16,-3-10 8 0,0 1-8 0,0 2 8 16,0-8-8-16,0 2 0 0,0 4 9 0,0-9-9 15,0 2 8-15,0 1-8 0,-3-12 8 0,3 5-8 0,0-5 11 16,0-6-3-16,0 0 0 0,0 0 0 0,0 0 16 15,0 0 4-15,0 0 0 0,0 0 0 0,0 0 12 0,0 0 2 16,0 0 1-16,-4-6 0 0,4 1-30 0,-3-1-5 16,3 0-8-16,0 0 11 0,0-12-11 0,-4 9 0 15,4 4 0-15,0-1 0 0,0 0 0 16,0 0-9-16,0-6 9 0,0 12-13 16,0 0 4-16,0 0 1 0,0-6 0 0,0 6 0 0,0 0 8 0,0 0 11 15,0 0-3-15,0 0 0 0,0 0-8 0,0 0 0 16,-3-6 0-16,3 6 0 0,0 0 0 0,0 0 0 15,0 0 0-15,0 0 0 0,0 0 0 0,0 0 0 16,0 0 0-16,0 0 0 0,0 0 0 0,0 0-17 0,0 0 2 0,0 0 1 16,0 0 14-16,0 0-11 0,0 0 11 0,0 0-10 15,0 0-3-15,0 0-1 0,0 0 0 0,0 0 0 16,0 0 3-16,0 0 1 0,0 0 0 0,0 0 0 16,0 0 10-16,0 0 0 0,0 0 0 0,-4 6 0 15,4-6 0-15,-3 6-8 0,3-6 8 0,0 0-8 16,0 0 8-16,-4 12-10 0,4-12 10 0,0 0-10 15,0 0-10-15,0 0-1 0,0 0-1 0,0 6 0 16,0-6-20-16,0 0-4 0,0 0-1 16,0 6 0-16,0-6-25 0,0 6-4 0,0-6-2 15,0 0-414-15,0 0-82 0</inkml:trace>
  <inkml:trace contextRef="#ctx0" brushRef="#br0" timeOffset="103348.348">22207 8257 1450 0,'0'0'32'0,"0"0"6"0,0 0 2 0,0 0 1 0,0 0-33 0,0 0-8 0,0 0 0 0,0 0 0 16,0 0 53-16,0 0 9 0,0 0 2 0,0 0 0 16,0 0-16-16,0 0-4 0,0 0 0 0,0-6 0 15,0 1-28-15,0 5-7 0,7 5-1 0,0-5 0 16,-7 0-8-16,0 0 0 0,8 0 0 0,-1 0 0 16,0 0 0-16,0 0 8 0,-7 0-8 0,7-5 8 15,3 5 0-15,-3 0 0 0,0-6 0 0,0 0 0 0,1 0-8 0,-1 0 0 16,0-6 0-16,-4 3 0 0,1 4 11 0,3-1 0 15,-4 0 0-15,1 0 0 0,-4 6-11 0,0-6-9 16,3 0 9-16,-3 6-13 0,0 0-9 0,0 0-2 16,0 0 0-16,0 0 0 15,0 0-22-15,0 0-5 0,0 0-1 0,0 0 0 0,0 0 29 16,0 0 6-16,0 0 1 0,-3 0 0 0,-4 0 6 0,0 0 2 16,3 0 0-16,-3 6 0 0,-3-6 8 0,2 0 0 15,-2 6 0-15,3-6 0 0,-4 6 0 0,1 0 0 16,-1-3 0-16,1 0-8 0,2-1 24 0,-2 1 4 15,-1 0 2-15,11-3 0 0,0 0 18 0,-3 6 3 16,-4 0 1-16,0 0 0 0,3 6-36 0,-3-6-8 0,0 0 0 16,4-1 0-16,-1 1 0 0,0 3 0 15,4 3 0-15,0 0 0 0,4-1 0 0,-4 1 0 0,0-3 0 0,4 3 0 16,-4-1 0-16,3 1 0 0,1 6 0 0,-1-9 0 16,-3 0 0-16,4 5 0 0,-1-2 0 0,1 0 0 15,-1-6 8-15,1 2-8 0,3 1 12 0,0 6-4 16,3-9 6-16,1 0 1 0,3 0 0 0,0-1 0 15,0 1 0-15,-3-6 0 0,3 0 0 0,0 0 0 16,4 0-15-16,-4 0 0 0,4-11 8 0,-1 5-8 16,1-6-108-16,3-3-24 15,-3 1-4-15</inkml:trace>
  <inkml:trace contextRef="#ctx0" brushRef="#br0" timeOffset="103725.66">22550 7722 1148 0,'0'0'25'0,"0"0"6"0,0 0 1 0,0 0 0 0,0 0-32 0,0 0 0 16,0 0 0-16,0 0 0 0,0 0 97 0,0 0 14 15,0 0 2-15,0 0 1 0,0 0-66 0,0 0-12 16,0 0-4-16,3 6 0 0,-3 12 1 0,4-4 0 0,-1 4 0 0,1 6 0 16,-4-1-22-16,3 9-11 0,4 1 10 0,-3 8-10 15,-1-3 19-15,1 0-3 0,-4-2 0 0,3 2 0 16,-3 3 4-16,0-3 0 0,0 0 0 16,0 4 0-16,0-13 2 0,0 9 1 0,0-5 0 0,0 2 0 15,0-12-23-15,0 10 0 16,4-7 0-16,-4 4 8 0,3-4 0 0,-3-2 0 15,0-13 0-15,0 7 0 0,0-3-8 0,0-4 0 0,4 1 0 0,-4-6 0 32,0-6-31-32,0 0-7 0,0 0-2 0,0 0 0 0,0 0-142 15,0 0-29-15,11-18-5 0,-4 1-2 0</inkml:trace>
  <inkml:trace contextRef="#ctx0" brushRef="#br0" timeOffset="104028.716">22444 8172 1364 0,'0'0'30'0,"0"0"6"0,0 0 2 0,0 0 0 0,0 0-30 0,0 0-8 16,0 0 0-16,0 0 0 0,0 0 67 0,0 0 12 15,0 0 2-15,0 0 1 0,0 0-5 0,0 0-1 16,0 0 0-16,0 0 0 0,0 0-25 0,0 0-6 15,0 0-1-15,0 0 0 0,7 0-16 0,0 0-4 16,0 0-1-16,0 0 0 0,4 0-2 0,-4 0 0 16,7-6 0-16,-4 6 0 0,1 0-21 0,-1 0 0 15,1 0 0-15,0 0 0 16,3 0-24-16,0 6-5 0,-4-6-2 0,5 0 0 16,-1 0-21-16,3 0-5 0,-3 0-1 0,1 0 0 15,2 0-120-15,-3 0-24 0,0 0-5 0,4-6-441 0</inkml:trace>
  <inkml:trace contextRef="#ctx0" brushRef="#br0" timeOffset="104408.247">22835 7684 1105 0,'0'0'24'0,"0"0"4"0,0 0 2 0,0 0 2 0,0 9-32 0,0 0 0 16,-3 2 0-16,3-2 0 0,0 3 84 15,3 0 9-15,-3 2 3 0,4 4 0 0,-1 0-20 0,1 8-3 16,-4-2-1-16,3 5 0 0,1 3-19 0,-4-2-4 16,0 2-1-16,3 3 0 0,-3-8-18 0,4 2-4 15,0 10-1-15,-1-7 0 0,1 9-9 0,-4-9-1 16,0 4-1-16,0-10 0 0,0 9-4 0,-4-5-1 15,4-4 0-15,-3 1 0 0,3-4-9 0,-4 7 0 16,0-10 0-16,4 4 0 0,-3-4 9 0,3-2-9 0,0-6 10 16,-4-1-10-16,4 7 10 0,0-9-10 0,-3 0 10 15,3 0-10-15,0-9 0 0,0 0 8 0,0 0-8 16,0 0 0 0,0 0-28-16,0 0-8 0,0 0-1 0,0 0-1 15,0 0-150-15,0 0-31 0,0 0-5 0,0 0-2 0</inkml:trace>
  <inkml:trace contextRef="#ctx0" brushRef="#br0" timeOffset="104694.427">22708 8222 1191 0,'0'0'26'0,"0"0"6"16,0 0 0-16,0 0 2 0,0 0-34 0,0 0 0 0,0 0 0 0,0 0 0 16,0 0 98-16,0 0 13 0,0 0 2 0,0 0 1 0,0 0-17 0,7-6-3 15,0 3-1-15,0 3 0 0,4-3-48 0,3 3-9 16,-3-3-3-16,6 3 0 0,1 0-25 0,3-3-8 16,0-3 0-16,1 1 0 0,-1 2 8 0,3-3-8 15,1 0 0-15,0 0 0 16,-1 0-32-16,-2 6-9 0,-1 0-3 0,-4 0 0 15,1 0-92-15,-4 0-18 0,-3 0-4 0,-4 0-531 16</inkml:trace>
  <inkml:trace contextRef="#ctx0" brushRef="#br0" timeOffset="105227.384">23043 8331 1134 0,'0'0'24'0,"0"0"6"0,0 0 1 0,0 0 1 0,0 0-32 0,0 0 0 0,0 9 0 0,0-4 0 15,4 1 52-15,3 0 3 0,-3 0 1 0,3-6 0 16,-4 12 6-16,4-12 2 0,0 3 0 0,0 0 0 15,-3-3-1-15,3 3 0 0,0 0 0 0,0 0 0 0,4-6-34 0,-4 3-6 16,3-3-2-16,1 0 0 16,-1 3 19-16,-3-6 3 0,4 0 1 0,-4 0 0 0,0-6-36 15,0 6-8-15,0-5 0 0,0 2 0 0,0-3-17 0,-3 6-3 16,-1-6 0-16,1 7 0 0,-1-1 2 0,-3-9 0 16,4 6 0-16,-8 0 0 15,4 4 5-15,-3-1 1 0,-1 0 0 0,-3-6 0 0,0 3 12 16,0 0 0-16,0 3 12 0,0 1-12 0,7 5 0 0,0 0 0 15,0 0-10-15,-7 0 10 0,7 0-17 0,-10 3 4 16,-1 5 1-16,0 1 0 16,1 6 12-16,-1-3 0 0,4 5-10 0,0 4 10 0,0-4 0 0,-4 4 0 15,4 0 0-15,-3-1 0 0,3 7 0 0,3-4 0 16,1 1 0-16,-4-7 0 0,7 4 14 0,-4-3-2 16,4-1-1-16,0 1 0 0,0-3 4 0,4-4 1 15,-1 1 0-15,1-6 0 0,3 3 16 0,0-3 4 0,0 0 1 16,-7-6 0-16,3 5-29 0,8-5-8 0,0 6 0 15,-1-6 0-15,4 0 0 0,-3 0 0 0,6-6 0 0,-2 6 0 32,2 0-197-32,-3 0-41 0,22-11-8 0,-8 2-2 0</inkml:trace>
  <inkml:trace contextRef="#ctx0" brushRef="#br0" timeOffset="105729.957">23551 8172 1191 0,'0'0'26'0,"0"0"6"0,-3-6 0 0,3 6 2 0,-7 0-34 0,7 0 0 0,-7-6 0 0,3 6 0 0,4 0 96 0,-7 0 12 15,7 0 2-15,-10 0 1 0,3 0-38 0,0 0-7 16,7 0-2-16,-8 6 0 0,-2 0-44 0,3-6-8 15,-4 12-3-15,4-3 0 0,-3-4-9 0,6 4 0 16,-3 0 0-16,0 3 0 0,0 0 0 0,3-6 0 16,1 2 0-16,-1 1 8 0,1 3-8 0,-1-3 0 15,4-9 0-15,-3 11 8 0,-1-5-8 0,4 6 0 16,0-12 0-16,0 3 8 0,0-3-8 0,0 12 0 16,0-12 0-16,0 0 0 0,0 0 0 0,0 6 8 0,0-6-8 0,4 6 8 15,3-1-8-15,-4 1 0 16,4 0-12-16,-3-6 12 0,3 0-14 0,-3 6 5 0,3-6 1 15,0 0 0-15,-4 6 8 0,4 0-8 0,0-6 8 16,-3 0-8-16,-4 0 8 0,7 3 0 0,-4 0 0 16,1 0 0-16,3 3 0 0,-7-6 0 15,3 3 0-15,-3-3 0 0,8 5 0 0,-5 4 0 16,-3-9 0-16,4 6 0 0,-1 0 0 0,-3-6 14 0,0 12-3 0,0-12-1 16,0 0 3-16,0 6 1 0,0-6 0 0,-3 8 0 15,-1-2-5-15,1 6-1 0,-1 0 0 0,0-6 0 16,-3 0 12-16,4-1 1 0,3-5 1 0,-7 9 0 15,0 0-22-15,0-3 0 0,0-3 0 0,7-3 0 16,-7 3-36-16,0 0-11 0,7-3-2 16,-7 0-1-16,-1 0-123 0,1 0-25 0,-7-9-5 15,4-3-1-15</inkml:trace>
  <inkml:trace contextRef="#ctx0" brushRef="#br0" timeOffset="108412.724">24649 8184 1364 0,'0'0'30'0,"0"0"6"0,0 0 2 0,0-6 0 0,0 0-30 0,0 0-8 0,-4 0 0 0,4 0 0 15,-3 1 56-15,3-1 9 0,-4 0 3 0,4 6 0 16,-4-9 0-16,4 9 0 0,0 0 0 0,-3-6 0 16,3 6-42-16,0 0-8 0,0 0-2 0,-11 0 0 15,4 0-16-15,-3 0 0 0,10 0 0 0,-7 0 0 16,-4 6 0-16,4-6 0 0,7 0 0 0,-7 9 0 15,3-3 0-15,-3-3 10 0,0 2-10 0,4-2 8 16,3-3-8-16,-7 6 0 0,0 0 0 0,0 0 0 16,7-6 0-16,-7 0 0 0,0 6 0 0,-1-6 0 15,1 12 0-15,4-9 0 0,-4 2 0 0,0 1-11 16,3 0 11-16,-3 0 0 0,4 0 0 0,-4 6 0 16,3-6 0-16,1-6 0 0,3 0 0 0,-4 11 0 15,4-8 0-15,0-3 0 0,0 0 0 0,-3 6-8 16,3-6 8-16,0 0-12 0,3 6 12 0,-3-6-12 15,0 0 12-15,0 0 0 0,4 12 0 0,-4-12 0 0,0 0 0 16,0 0 0-16,0 0-9 0,7 6 9 0,-7-6 0 16,7 6 0-16,-7-6 10 0,0 0-10 0,0 0 13 15,7 0-4-15,0 5-1 0,-7-5 0 16,7 0-8-16,0 6 0 0,-7-6 0 0,7 0 0 16,0 6 0-16,-7-6 0 0,7 6 0 0,0-6 0 0,0 3 0 0,-7-3 0 15,4 6-12-15,3 0 12 0,0 0 0 0,-4-3 0 16,4 0 0-16,-3 2 8 0,-4-5-8 0,7 6 0 15,-7-6 0-15,3 0 0 0,-3 0 0 0,4 6 0 16,-4-6 0-16,0 0 0 0,7 0 0 0,-7 0 0 16,0 0 0-16,4 6 0 0,-1 6 0 0,-3-12 0 0,0 0 0 15,4 0 8-15,-1 6-8 0,1 0 0 0,-4 0 0 0,3 2 0 16,1-2 0-16,-4 6 0 0,0-6 0 0,3 6 0 16,-3-7 0-16,-3 4 0 0,3 3 0 0,-4 0 0 15,1 0 0-15,-1-1 8 0,1 1 0 0,-4 0 0 16,3 3-8-16,-3-4 0 0,0-5 0 0,3 0 0 15,4-6 17-15,-7 9 5 0,0-3 1 0,0-3 0 16,0 0-23-16,0 0 0 0,7-3 0 0,-10 0 0 16,3 0 14-16,-1-3-2 0,5 3 0 0,-4-3 0 15,0 3-12-15,0 0 0 0,0-3-9 0,0 0 9 16,0-3-38-16,0 0-2 16,0 6 0-16,3-12 0 0,0 12-20 15,1-6-5-15,-4 1-1 0,3-1 0 0,4 6-92 0,-3-6-18 16,-1 3-4-16,4 3-1 0</inkml:trace>
  <inkml:trace contextRef="#ctx0" brushRef="#br0" timeOffset="109031.001">24754 8204 914 0,'0'0'25'0,"0"0"7"0,0 0-32 0,0 0 0 0,0 0 0 0,0 0 0 15,-3 9 76-15,-1 0 8 0,1-3 1 0,3-6 1 16,0 0-2-16,0 0-1 0,0 12 0 0,0-6 0 16,0-1-28-16,0 1-6 0,0 0-1 0,0 0 0 15,0 3-13-15,3 3-3 0,1-7-1 0,-4 1 0 0,3 0-11 0,1 0-3 16,-1-3 0-16,1 9 0 0,0-6-3 15,-1 0-1-15,1-1 0 0,-1 7 0 16,1-6-5-16,-1 6-8 0,1-9 11 0,-4 6-11 0,3-3 33 0,1-1 0 16,3 4 0-16,-4 3 0 15,1-12-19-15,-1 6-4 0,1 0-1 0,3 0 0 16,-4-6 6-16,5 0 1 0,-8 0 0 0,7 3 0 16,0-3-4-16,-4 0 0 0,4 0 0 0,0-3 0 0,0 3 12 0,0 0 3 15,0-6 0-15,1 0 0 0,-1 0-16 0,-4 0-3 16,4 0-8-16,-3-6 12 0,3 4-12 0,-4 2 11 15,1 0-11-15,-1-12 10 0,-3 6-10 0,4 4 0 16,-1-4 0-16,-3 0 0 0,0 0 0 0,0 1 0 16,0-1-9-16,0-6 9 0,-3 9-14 0,3 4 4 0,0-7 1 15,-4 0 0 1,1 3-35-16,-1 0-8 0,4 3 0 0,-3-2-1 16,-1-4-15-16,-3 6-4 0,4 0 0 0,-1 0 0 15,4 6-11-15,-3-6-2 0,3 6-1 0,0 0-626 0</inkml:trace>
  <inkml:trace contextRef="#ctx0" brushRef="#br0" timeOffset="109545.743">25090 8198 1335 0,'0'0'29'0,"0"0"7"0,0 0 0 16,0 0 2-16,0 0-30 0,0 0-8 0,0 0 0 0,0 0 0 0,0 0 81 0,0 0 15 16,0 0 4-16,0 0 0 0,0 0-36 0,0 0-8 15,0 0 0-15,0 0-1 0,3 9-31 0,-3 0-7 16,0 3-1-16,0 0 0 0,4-1-16 0,-4 4-16 16,3 3 4-16,-3-1 0 0,4-2 12 0,-4 3 0 15,3-1 0-15,1-5 0 0,-4 6 0 0,0-4 13 16,3-2-2-16,-3 0-1 0,0 0 10 0,0-12 3 15,0 0 0-15,0 0 0 0,4 6-23 0,-4-6 0 16,0 0 0-16,0 0 0 0,0 0 8 0,0 0 1 16,0 0 0-16,0 0 0 0,0 0 9 0,0 0 2 0,0 0 0 15,0 0 0-15,0 0-20 0,0 0 10 0,-4-6-10 0,1 0 8 16,-1 0 20-16,4 0 3 0,-3-9 1 16,-1 7 0-16,4-1-32 0,-3 3 0 0,-1-12 0 0,1 6 0 15,-1 1 0-15,4-1 0 0,-4-3 0 16,1 9 0-16,-1-5 0 0,1-1 0 0,3-3 0 0,-4 6 0 15,4 6 0-15,0-8 0 0,0 5 0 0,0-6 0 32,0 6-20-32,0-3-9 0,4 6-3 0,-1-3 0 0,1 1 18 0,-1-4 3 0,-3 3 1 0,4 0 0 15,0 0 10-15,3 0-13 0,-4-3 5 0,1 4 8 16,3-1-13-16,0 6 5 0,0 0 8 0,0-3-13 16,3 3-31-16,1 0-7 15,0 0-1-15,-1 3 0 0,1 0-108 0,-1 0-23 16,12 2-4-16,-1 4-1 0</inkml:trace>
  <inkml:trace contextRef="#ctx0" brushRef="#br0" timeOffset="110215.164">25718 7713 1335 0,'0'0'29'0,"0"0"7"0,0 0 0 0,0 0 2 0,-11 3-30 0,11-3-8 0,0 0 0 0,-7-3 0 0,0 3 51 0,7 0 9 15,0 0 1-15,0 0 1 16,0 0-30-16,0 0-5 0,-11 3-2 0,11-3 0 0,0 0 23 16,0 0 4-16,0 0 0 0,0 0 1 0,0 0-26 0,-3 6-6 15,3-6-1-15,-4 6 0 0,4 0-20 0,0 6 0 16,0-3 0-16,0 8 0 0,4 1 0 0,-1-6 0 16,1 8 0-16,-1-2 0 0,1 11 0 0,-1-11 0 15,1 8 0-15,3-2 0 0,-4 2 8 0,5-2-8 16,-5-4 8-16,1 4-8 0,-1 5 0 0,1-5 9 15,-4 8-9-15,0-2 0 0,0-4 11 0,0-2-11 16,0 2 10-16,0 3-10 0,-4-11 22 0,1 8-2 0,3-5 0 16,-4 8 0-16,4-11-20 0,-3 3 0 0,-1-4 0 15,0 1 0-15,4 0 0 0,-3-4 0 16,-1 4 0-16,4 0 0 0,-3-7 11 0,-1 1-3 16,4 0 0-16,-3-3 0 0,3 2-8 0,0-11 0 0,0 0 0 15,0 0 0-15,0 6 0 0,0-6 8 16,0 0-8-16,0 0 8 0,0 0-8 0,0 0 0 15,0 0 0-15,0 0 0 0,0 0 0 0,0 0 0 0,0 0 0 0,0 0-11 32,3-6-49-32,1 6-9 0,3-5-3 0,-4-7-769 0</inkml:trace>
  <inkml:trace contextRef="#ctx0" brushRef="#br0" timeOffset="110783.307">25972 8240 1292 0,'0'0'28'0,"0"0"7"0,0 0 1 0,0 0 0 0,0 0-36 0,0 0 0 15,0 0 0-15,0 0 0 0,0 0 82 0,0 0 10 16,0 0 1-16,-8 0 1 0,8 0-11 0,-7 0-3 15,7 0 0-15,-7 0 0 0,0 0-33 0,0 0-7 16,7 0-2-16,-7 0 0 0,0-6-30 0,0 6-8 16,7 0 0-16,-7 6 0 0,7-6 0 0,-11 0-13 15,4 6 3-15,0-1 1 0,0 4 9 0,0-3-13 16,0 6 5-16,0 0 8 0,0-1-11 0,0 1 11 0,0-3-8 0,3 3 8 16,1-1 0-16,-4 1 0 0,3 0 0 15,4 0 0-15,-3-6 0 0,3-6 0 0,0 0 0 0,0 8 0 16,0 4 0-16,0-12 16 0,0 0-4 0,0 0-1 15,3 0 1-15,1 6 0 0,3 0 0 0,0-6 0 16,-4 0 0-16,4 0 1 0,1 0 0 0,-1-6 0 16,0 0-5-16,-4 6-8 0,4-6 11 0,0 3-11 15,-3 0 0-15,3 1 0 0,-4-4 0 0,1 3 0 16,-4 3 0-16,0 0-11 0,7-6 11 0,-7 6-10 16,0-3 10-16,0 3 0 0,4-12 0 0,-4 12 0 15,0 0 0-15,0 0 0 0,0 0-8 0,0 0 8 16,0 0-12-16,0 0 4 0,0 0 0 0,0 0 0 15,0 0 8-15,0 0-8 0,0 0 8 0,0 0-8 16,0 0-1-16,0 0 0 0,3 12 0 0,1-6 0 16,-1 0 9-16,1 2 0 0,-4 4 0 0,3 0 0 0,-3-6 0 15,4 0 0-15,-1 3 0 0,-3 2 0 0,4 1 0 16,-1 0 0-16,1-6 0 0,-1 5 0 16,1-5-46-16,-1 0-7 0,4 6-2 0,1-6 0 15,-5 3-143-15,4-9-29 0,7 11-5 0,0-11-2 0</inkml:trace>
  <inkml:trace contextRef="#ctx0" brushRef="#br0" timeOffset="111473.964">26603 7628 1105 0,'0'0'24'0,"0"0"4"0,0 0 2 0,0 0 2 0,-7 3-32 0,0 3 0 16,3-3 0-16,-3 3 0 0,7-6 68 0,-7 6 6 15,7-6 2-15,-7 8 0 0,7-8-12 0,-7 6-1 16,7-6-1-16,-7 6 0 0,7-6-32 0,-3 6-6 16,-1 0-2-16,4-6 0 0,-4 9 18 0,4-3 3 0,0-6 1 0,-3 9 0 15,6 5-27-15,-3-2-5 0,0 0 0 0,4 2-1 16,0 4-2-16,3 0 0 0,-4 2 0 0,4 1 0 15,0 5-9-15,0-2 0 0,-3 8 0 0,3-2 0 16,-4-4 0-16,1 6 0 0,3-8 0 0,-4 5 0 16,-3 4 28-16,4-4 3 0,0 3 1 0,-4-2 0 15,0-1-32-15,0 4 0 0,0-13 0 0,0 9 0 16,-4-8 12-16,4 3-3 0,0-1-1 16,-4-2 0-16,1 2-8 0,-1 1 8 0,1-10-8 0,3 10 8 15,-4-6 0-15,1-4 0 0,3 4 0 0,-4-6 0 16,4-1-8-16,0 1 0 0,0-3 0 0,0 0 0 15,4 0 0-15,-4 2 0 0,3-5 0 0,-3-6 0 16,0 0-40-16,0 0-9 0,4 0-3 16,-4 0 0-16,0 0-137 0,7 0-28 0,7-6-6 15,-3-2-402-15</inkml:trace>
  <inkml:trace contextRef="#ctx0" brushRef="#br0" timeOffset="111825.252">26384 8128 679 0,'0'0'19'0,"0"0"5"0,0 0-24 0,0 0 0 0,0 0 0 0,0 0 0 16,0 0 82-16,0 0 12 0,0 0 2 0,0 0 1 15,0 0 6-15,0 0 1 0,7 0 0 0,0 0 0 16,-7 0-26-16,7 0-5 0,-3 0-1 0,3-6 0 16,0 6-16-16,0 0-3 0,0 0-1 0,0 0 0 15,0 0-26-15,0 0-6 0,7 0 0 0,-3 6-1 16,3-6 14-16,0 0 3 0,4 3 1 0,-4 3 0 16,0-3-29-16,0 0-8 0,4 0 0 0,-4 0 0 15,0-3 8-15,0 2 0 0,0 1 0 0,-3-3 0 16,3 0-30-1,-3 0-6-15,-1 6 0 0,1-6-1 0,-1 0-98 0,1 0-19 16,0 0-4-16,-1-6-1 0</inkml:trace>
  <inkml:trace contextRef="#ctx0" brushRef="#br0" timeOffset="112710.91">26935 8492 1090 0,'0'0'24'0,"0"0"4"0,-4-5 2 0,4 5 2 0,0 0-32 0,-7-6 0 15,3 6 0-15,4 0 0 0,0 0 32 0,0 0 0 16,-7-6 0-16,7 6 0 0,-7 0 12 0,7 0 4 16,-7 0 0-16,0-6 0 0,7 6 3 0,-10 0 1 15,3 0 0-15,-4 6 0 0,4-6-35 0,7 0-6 0,-11 6-2 16,1-6 0-16,-1 11 13 0,1-5 2 15,-1 0 1-15,4 3 0 0,-4 0 1 0,4 0 0 0,0-3 0 0,0 5 0 16,0-5 4-16,7-6 1 0,-7 6 0 0,7-6 0 16,0 0 5-16,0 0 0 0,0 6 1 0,-3 3 0 15,3-9-29-15,0 0-8 0,0 0 0 0,3 3 0 16,1 0 21-16,3 0 3 0,0 0 1 0,3-3 0 16,1-3-3-16,-4 0-1 0,0-3 0 0,4 6 0 15,-4 0-8-15,3-3-1 0,1-3-1 0,-4 0 0 16,0-6-11-16,0 6 0 0,0 1 9 0,0-7-9 15,-3 3 0-15,-1 3-13 0,1-6 1 0,-4 6 1 16,3-5-3-16,-3 5-1 0,0 0 0 0,0 6 0 16,0 0 1-16,0 0 0 0,0 0 0 0,0 0 0 0,0 0 5 15,0 0 1-15,0 0 0 0,0 0 0 16,0 0 0-16,0 0 0 0,0 0 0 0,-3 6 0 16,-1 0 0-16,1 0 0 0,3 5 0 0,0-5 0 15,3 3 8-15,-3 0 0 0,0 0 0 0,0-9 0 16,0 6 0-16,4-1 0 0,-4 1 0 0,3 6 0 0,4-9 0 15,-7-3 0-15,0 0 8 0,0 0-8 16,7 3-80-16,0 0-21 0,0 0-4 0,4 0-1 0</inkml:trace>
  <inkml:trace contextRef="#ctx0" brushRef="#br0" timeOffset="113398.544">27206 7831 1146 0,'0'0'32'0,"0"0"8"0,0 0-32 0,0 0-8 0,0 0 0 0,0 0 0 16,-7 0 70-16,7 0 13 0,0 0 2 0,0 0 1 15,-7 6-10-15,0 3-1 0,0-3-1 0,0 5 0 16,3-5-27-16,-3 3-6 0,4 3-1 0,-1 5 0 16,1-5-25-16,-1 6-6 0,1-1-1 0,-1 4 0 15,1 3 0-15,3-1 0 0,0-2 0 0,0 2 0 16,3 4 8-16,1 2 2 0,-1 3 0 0,1 4 0 16,-1-13 3-16,1 10 1 0,-4-10 0 0,3 9 0 0,1-8-11 15,-1 2-3-15,-3-2 0 0,0-6 0 0,0 8 4 16,0-8 0-16,0-7 0 0,0 10 0 0,0-9 0 15,-3-6 0-15,3 5 0 0,0-5 0 0,0-6 15 16,0 0 3-16,0 0 1 0,0 0 0 0,0 0-15 0,0 0-2 16,0 0-1-16,0 0 0 0,3-6 6 15,1 0 1-15,-1-5 0 0,1-1 0 16,0-3 9-16,-1 3 3 0,1 1 0 0,-1-1 0 0,1-6-32 0,-1 7 0 16,1 2 0-16,-1-3 0 0,1 6 0 0,-4-6 0 15,3 6 0-15,1 1 0 0,-4 2 0 0,0 3 0 16,3-6 0-16,-3 6 0 0,4-6 0 0,-4 6 0 15,3-3 0-15,-3 3 0 16,7 0-20-16,1-6-9 0,-1 6-3 0,0 6 0 0,0-6 32 0,0 3 0 16,0 0 0-16,0 0 0 0,3 0 0 0,-3 0 0 0,4 0 0 15,-4 2 0-15,4 1 0 0,-4 0-14 0,0 0 2 0,-4 6 1 16,4-9 11-16,-3 3 0 0,-1 0 0 0,1 2-8 16,-1 1 8-16,-3 3-8 0,0 0 8 0,0-1-8 15,-3-2-2-15,-4 9 0 0,3-12 0 0,-3 6 0 16,0-1 10-16,0-5 0 0,-3 6 0 0,3-3 0 15,-4 3 0-15,0-7 0 0,4 1 8 0,-3-6-8 16,-1 12 11-16,4-12-3 0,-3 0 0 16,3 0 0-16,-4-6-8 0,4 6 8 0,0-6-8 0,-4 6 8 15,4 0-8-15,4-6-17 0,-4 6 4 0,3-5 1 32,-3-1-36-32,3 6-6 0,1-9-2 0,-1 3 0 0,4 6-100 0,-3-6-20 0,-4-3-4 0,3 6-572 15</inkml:trace>
  <inkml:trace contextRef="#ctx0" brushRef="#br0" timeOffset="113832.009">27418 7828 1191 0,'0'-12'26'0,"-4"9"6"0,8-3 0 0,-4 1 2 0,3-1-34 0,-3 0 0 0,4 0 0 0,-4 6 0 16,0-9 52-16,3 6 3 0,1 0 1 0,-4 3 0 15,0 0-1-15,0 0 0 0,4 3 0 0,-4 0 0 16,3 0-34-16,-3 3-6 0,4 6-2 0,-1-6 0 15,1 5-1-15,-1 4 0 0,-3 3 0 0,4 5 0 16,-1-8 36-16,1 14 6 0,-1-11 2 0,1 11 0 16,-4 10 25-16,0-16 6 0,3 9 1 0,-3-11 0 15,0 14-64-15,0-5-13 0,4 2-3 0,-4-3 0 16,0 4-51-16,0-7-10 0,-4 4-3 16,1-4 0-16,3-2 56 0,-4-1 0 0,4-2 0 0,-3-4 0 15,3 7 0-15,0-9 0 0,-4-4 9 0,4 7-9 16,-3-6 8-16,3-6-8 0,0-6 10 0,0 11-10 0,0-8 0 15,0 6 0-15,0-9 0 0,0 0 0 16,3 6-135-16,-3-6-29 16,7 3-7-16,-3 0-575 0</inkml:trace>
  <inkml:trace contextRef="#ctx0" brushRef="#br0" timeOffset="114349.553">27640 8275 1414 0,'0'0'31'0,"0"0"6"0,0 0 2 0,0 0 1 0,0 0-32 0,0 0-8 0,-3 9 0 0,3-9 0 16,0 0 61-16,0 6 11 0,0-1 1 0,0 1 1 15,0-6-18-15,0 0-3 0,0 0-1 0,3 12 0 16,1-9-16-16,-1 6-3 0,-3-9-1 0,4 3 0 15,3 0-9-15,0 0-3 0,0 0 0 0,-4 0 0 16,4-6-12-16,1 3-8 0,-1 0 8 0,3-3-8 16,-3 0 0-16,4-3 0 0,-1-3 0 0,-3 6 0 15,4-9 0-15,0 6-15 0,-4 1 3 0,0-7 0 16,3-3-18 0,-6 3-3-16,3 1-1 0,-4-1 0 0,1-3 0 0,-1 3 0 15,-3 1 0-15,-3-1 0 0,-1 6-6 0,1-6-2 16,-1 6 0-16,1 1 0 0,-4-1 19 0,-4 3 4 0,4-6 1 0,-3 9 0 15,-1 6 18-15,4 0 0 0,-4 0 0 0,1-1 0 0,-1 7 22 16,1 0 8-16,-1 0 2 0,0-1 0 0,1 4 6 0,-1 3 2 16,1-1 0-16,3-5 0 0,0 9-13 0,3-10-3 15,-3 1 0-15,3 3 0 0,1-3 7 0,-1-1 1 16,4 7 0-16,0-6 0 0,0-3-16 0,0 2-4 16,4 1 0-16,-1 0 0 0,1 0-3 0,-1-6-1 15,1 2 0-15,0 1 0 0,3 6-8 0,0-9 8 16,0 0-8-16,0 5 8 0,0-5-8 0,0-3 0 15,0 0 0-15,4 6 0 0,-1-6-18 16,-3 0-6-16,4-6 0 0,-1 3-1 16,1 0-56-16,0-3-11 0,-1-6-3 0,1 6-447 15,3 0-90-15</inkml:trace>
  <inkml:trace contextRef="#ctx0" brushRef="#br0" timeOffset="115563.724">28850 8266 1235 0,'0'0'35'0,"0"0"8"0,-3-6-35 0,3 3-8 0,-4-3 0 0,4 1 0 16,-3 5 58-16,-4-6 10 0,3 0 1 0,-3 0 1 15,3 0 22-15,-3 0 5 0,0-3 1 0,0 6 0 16,0-3-53-16,-3 1-10 0,-1 2-3 0,0-3 0 16,1 0-32-16,-1 6 0 0,-3-6 0 0,4 6 0 15,-5 0 0-15,5 0 0 0,-4 0 0 0,0 0 0 16,0 6 0-16,-1 0 0 0,1 6 0 0,0-4 0 15,0 4 0-15,4 6 0 0,-5-1-12 0,5-5 3 0,-1 9 9 16,1 2 0-16,-1-5 0 0,4 2 0 16,4-2 0-16,-5 3 11 0,5-4-3 0,3 1 0 0,0-6 20 0,0 2 3 15,3-2 1-15,1 0 0 0,3 0-20 0,0-1-3 16,0-5-1-16,4-3 0 0,-1 0 8 0,4 3 0 16,-3-6 1-16,3-6 0 0,0 3 18 0,0 0 3 15,0-3 1-15,1 1 0 0,2-7-24 0,-6 6-5 16,3-12-1-16,-4 9 0 0,1 4-19 0,0-1-4 15,-4-6-1-15,0 6 0 16,0 0-9-16,-4-6-3 0,1 7 0 0,-1-4 0 0,1 3 27 0,-4 6-8 16,0 0 8-16,0 0 0 0,0 0-11 0,0 0 11 0,0 0-13 15,0 0 5-15,0 0 0 0,0 0 0 0,0 0 0 0,0 0 0 16,0 0-2-16,0 0 0 16,0 0 0-16,0 0 0 0,0 0 10 0,0 0 0 15,0 0 8-15,0 0-8 0,0 0 0 0,0 6 0 0,0 3 0 0,0-1 0 16,-4 1 0-16,4 3 0 0,0-6 0 0,0 6 0 15,0-7 0-15,0 10 0 0,0 3 0 0,0-6 0 16,0 2 0-16,-3 7 8 0,-1-6-8 0,1-4 0 16,-1 13 0-16,1-4 8 0,3 4-8 0,-4-3 0 15,1 8 0-15,3-9 8 0,-4 4-8 0,1 0 0 16,3-4 8-16,-4 4-8 0,4-7 8 0,-3 1-8 16,3 2 8-16,-4-2-8 0,4 0 8 0,0-6-8 15,0 5 11-15,0-2-3 0,-3 2 0 0,3-5 0 16,-4 3-8-16,4-3 0 0,0-6 0 0,0 5 0 0,0 1 32 15,-4-6 0-15,4 0 1 0,0-6 0 0,0 0-33 0,-3 9 0 16,3 2 0-16,-4-5 0 0,4-6 12 0,0 0-12 16,0 0 12-16,0 0-12 0,0 0 0 0,0 0 0 15,0 0 0-15,0 0 0 0,0 0 8 0,0 0-8 16,0 0 0-16,0 0 0 0,0 0 10 0,0 0-2 16,0 0 0-16,0 0 0 0,0 0-8 0,0 0 12 15,0 0-12-15,0 0 12 0,4 0-1 0,-4-6 0 16,3-5 0-16,1 5 0 0,0-3 6 0,-1 3 2 15,1-6 0-15,-1 1 0 0,4 5-7 0,-3-9-2 16,3 3 0-16,-4 0 0 0,1 1-10 0,-1-1 0 16,4-6 0-16,0 4 8 0,1 2-8 0,-1 0 0 15,0 0 0-15,3-2 0 16,-3 5-23-16,0 0-9 0,0-3-3 0,4 1 0 0,0-1 22 0,-4 3 4 0,0 3 1 0,0 0 0 16,3-6-11-16,-3 7-1 0,7-1-1 0,-3 0 0 31,0 0-28-31,-1-3-6 0,1 0-1 0,-1-3 0 15,1 10-36-15,0-4-7 0,-1-6-1 0,-3 6-713 0</inkml:trace>
  <inkml:trace contextRef="#ctx0" brushRef="#br0" timeOffset="116044.46">28998 8301 1105 0,'0'0'24'0,"0"0"4"0,0 0 2 0,0 0 2 0,0 0-32 0,0 0 0 15,0 0 0-15,0 0 0 0,0 0 64 0,0 0 7 16,0 0 1-16,0 0 0 0,0 0-13 0,0 0-3 15,0 0 0-15,0 6 0 0,-3 3-19 0,3 0-4 16,3 0-1-16,1 2 0 0,-4-5 10 0,3 6 2 0,4 3 0 0,-3-3 0 16,-4-1-26-16,4 7-5 0,-1-6-1 0,1-1 0 15,-1 1 0-15,4 3 0 16,-3-3 0-16,-1-1 0 0,1-2-12 0,-1 3 0 16,1-6 0-16,3 0-10 0,-4 0 34 0,1 0 6 15,3-6 2-15,-4 0 0 0,5 0 0 0,-5 0 0 0,4-6 0 16,-3 0 0-16,3 0 25 0,0-3 6 0,0-3 1 15,0 1 0-15,3-7-26 0,-3-3-5 0,4 4-1 0,0-7 0 16,-4 4-19-16,3-4-4 0,-3 6-1 0,0-2 0 16,-3-4-8-16,-1 1-11 0,1-1 3 0,0 4 0 15,-4-4-26 1,3 7-5-16,-3 2-1 0,0-3 0 0,0 4-12 16,0 5-4-16,0-6 0 0,0 9 0 0,0 6 20 0,0 0 3 15,0 0 1-15,0 0 0 16,0 0-52-16,0 0-9 0,0 0-3 0,0 0-447 0,0 6-89 0</inkml:trace>
  <inkml:trace contextRef="#ctx0" brushRef="#br0" timeOffset="116651.324">29538 8246 1191 0,'4'-6'26'0,"-4"-6"6"0,3 0 0 0,1 3 2 0,-4-2-34 0,3 5 0 0,1-6 0 0,-4 6 0 15,0 6 95-15,0 0 12 0,-4-6 2 0,4 6 1 16,0 0-68-16,-7 0-14 0,-3 0-2 0,-1 0-1 15,4 6 7-15,-4 0 0 0,1 6 1 0,-4-6 0 16,3 5-1-16,-3-2 0 0,0 9 0 0,3-6 0 16,-3-1 7-16,0 1 1 0,3 3 0 0,1-4 0 15,3 1-20-15,0-3-3 0,0 3-1 0,0-3 0 32,3-1-57-32,1 4-12 0,-1-6-3 0,4 6 0 0,0-12 96 0,0 6 20 0,0-6 3 0,0 9 1 15,4-4-20-15,-4-5-4 0,3 6-1 0,4 0 0 16,-3-6-24-16,3 6-5 0,0 0-1 0,0-6 0 15,0 0-1-15,-4 0 0 0,4 0 0 0,1 0 0 16,2-6 0-16,-3 0 0 0,0 0 0 0,0 0 0 16,4 1-8-16,-4-1-14 0,4-3 3 0,-4-3 1 0,0 6 0 15,0-6 0-15,0 4 0 0,0 2 0 0,-4-3 10 16,1 0-8-16,-4-3 8 0,3 6-8 0,-3 1 0 16,0 5 0-16,0-6 0 0,0 6 0 0,0 0 8 0,4-6 0 15,-4 6 0-15,0 0 0 0,0 0-19 0,0 0-1 16,0 0-1-16,0 0 0 0,0 0 7 0,0 0 2 15,-4 6 0-15,1 5 0 0,-4-5 3 0,3 6 1 16,1-3 0-16,3 0 0 16,-4 5 8-16,1-2 0 0,3-6 8 0,-4 9-8 0,1-3 0 0,3-4 0 15,0 1 0-15,0 3 0 0,0 0 0 0,3-3 0 16,-3-1 9-16,4-2-9 0,-1 3-12 0,1-3-8 16,-1 6-3-16,1-6-596 15,3-1-119-15</inkml:trace>
  <inkml:trace contextRef="#ctx0" brushRef="#br0" timeOffset="117136.646">29679 8295 1153 0,'0'0'32'0,"0"0"8"0,-3 6-32 0,-1 6-8 0,1-9 0 0,3 9 0 0,-4-3 70 15,4-1 12-15,-3 4 2 0,3-6 1 0,-4 6 16 0,4-6 3 16,0 0 1-16,0 2 0 0,0 4-47 0,0-12-10 16,0 0-1-16,0 6-1 0,0-6-13 0,0 12-2 15,0-12-1-15,0 0 0 0,0 0-10 0,0 0-1 16,0 0-1-16,0 0 0 0,0 0-18 0,0 0 0 15,0 0 8-15,0 0-8 0,4-6 29 0,-1 6 3 16,4-12 0-16,-3 6 0 0,3-2-32 0,-4-1 0 16,1 0 0-16,3-9 0 0,-4 6 0 0,1 1 0 15,-1-7 0-15,1 9 0 0,-1-3 8 0,-3 1 0 16,4-7-8-16,0 9 12 0,-4 3-12 0,3-5 0 0,1 5 0 16,-4 0 0-16,0 6 13 0,0 0-3 15,0 0-1-15,0 0 0 0,0 0-9 0,0 0-11 0,0 0 3 16,0 0 0-16,0 0 0 15,7 6 0-15,0 0 0 0,0 0 0 0,0-1 8 0,0 4 0 0,0 0 0 16,0 6 0 0,4-4-30-16,-1-5-4 0,-3 6-1 0,0-3 0 0,0 0 18 0,-3 0 3 15,-1-4 1-15,4 7 0 16,-3-6-39-16,-1 0-8 0,1 0-2 0,0 0 0 16,-1 3-130-16,-3-4-25 0,7 7-6 0,-7-12-1 0</inkml:trace>
  <inkml:trace contextRef="#ctx0" brushRef="#br0" timeOffset="118058.954">30099 8222 906 0,'0'0'25'0,"0"0"7"0,4-6-32 0,-4 3 0 0,0 3 0 0,3-6 0 16,1 3 109-16,-4 3 15 15,0 0 4-15,0 0 0 0,0-6-26 0,0 6-5 0,0 0-1 0,0 0 0 16,0-5-24-16,0 5-4 0,0 0-2 0,0 0 0 15,0 0-22-15,0 0-5 0,0 0-1 0,-7-3 0 16,7 3-27-16,-8 3-11 0,1-3 8 0,0 3-8 16,0 2 8-16,0 1-8 0,0 3 0 0,-3 3 8 15,3 0-8-15,-4-1 0 0,0 1 0 0,4 9 8 16,0-10-8-16,0 1 0 0,-3 9 9 0,3-9-9 16,0 5 0-16,-1-11 0 0,5 6 0 0,-1-3 0 15,4 0 14-15,0-9-2 0,0 0 0 0,0 8 0 16,0-2 16-16,0-6 2 0,4 12 1 15,-4-12 0-15,3 6-8 0,1-6-2 0,-4 0 0 0,4 6 0 16,-1-6-7-16,4 0-2 0,0-6 0 0,0 6 0 16,-3 0-12-16,3-6 0 0,0 6 0 0,0-12 0 15,0 6 0-15,0-2 0 0,0-1 0 0,4 0 0 16,-4-3 0-16,0 6 0 0,3-11 0 0,1 2-10 16,-4-3 10-16,4 6 0 0,-1-14 0 0,1 8 0 0,-4-11 0 15,3 5 9-15,4-2-1 0,1 3-8 0,-8 2 0 16,3-3 0-16,4-11-10 0,-3 3 10 0,0-1-16 15,-1-2 4-15,1-3 0 0,-1 0 1 0,1 2 2 0,-4 1 0 16,0-3 0-16,0 6 0 16,0 2-35-16,-3 4-6 0,-1 8-2 0,1 0 0 15,-1-2 7-15,-3 2 1 0,0-5 0 0,-3 8 0 16,3 6 35-16,-4-5 9 0,4 2 0 0,-3 6 0 0,-1 0 0 0,4 6 0 16,0 0 0-16,-7 0 0 0,-4 6-8 0,4-6 0 15,-3 6 0-15,-1 0 0 0,1 0 8 0,-1 8-8 16,-3-5 8-16,3 0-8 0,-3 3 8 0,4-6 0 15,-1 11 0-15,-3-8 0 0,3 3 0 0,4 5 0 0,0 1 8 16,-3-6-8-16,3 5 8 0,3-2-8 16,-3-3 8-16,4 0-8 0,-1 2 27 0,4-2 1 15,-4 6 0-15,1-7 0 0,3 7-16 0,-4-3-4 0,4 8 0 16,-3-8 0-16,3 9-8 0,-4-1 8 0,4 6-8 0,0-2 8 16,0-1 0-16,0-2 0 0,0-1 0 0,0 1 0 15,4 2-8-15,-4-2 0 0,3-1 0 0,-3-2 0 16,4 5 8-16,-1-2 0 0,1 5 0 0,-4-11 0 15,4 3-8-15,-1-4 0 0,1 4 0 0,-1-4-11 16,4 1 11-16,-3-6 0 0,-1 3 0 0,4-4 0 16,-3 7 0-16,3-12 0 0,0 0 8 0,-4 0-8 15,8-3-12-15,-4 2-6 0,0-2-2 0,-3 0 0 16,3 0-9-16,0 0-3 16,0 3 0-16,-4 0 0 0,-3-6 0 0,7 0 0 15,-3 0 0-15,3 6 0 0,-3 0-28 16,-4-6-5-16,0 0-2 0,0 0 0 0,7 0-121 15,-7 0-24-15,0 0-4 0,7 6-2 0</inkml:trace>
  <inkml:trace contextRef="#ctx0" brushRef="#br0" timeOffset="120256.103">2798 9186 1051 0,'-4'-3'23'0,"0"-3"5"0,-3 1 0 0,0 5 2 0,7 0-30 0,-3-12 0 0,-1 12 0 0,4 0 0 16,0 0 47-16,-7-6 3 0,-3 0 1 0,10 6 0 15,0 0-25-15,0 0-5 0,0 0-1 0,0 0 0 16,0 0-20-16,0 0-13 0,0 0 1 0,0 0 1 16,0 0 27-16,0 0 6 0,0 0 1 0,0 0 0 15,0 0-23-15,0 0 0 0,0 0 0 0,0 0-8 16,0 0 8-16,0 0 0 0,0 0 0 0,0 0 0 0,0 0 9 0,0 12 4 15,0-12 1-15,0 12 0 0,0-7-1 16,0 4 0-16,3 0 0 0,4 0 0 0,-7 3 2 0,4-1 0 16,-1-5 0-16,1 6 0 0,3-6-1 0,-4 6 0 15,4-3 0-15,-3 2 0 0,3 1-4 0,-7 6-1 16,7-4 0-16,-3 4 0 0,3 0-23 0,-4-7-5 16,1 7-1-16,-1 3 0 0,1-1 43 0,-1 4 8 15,1-7 1-15,-1 1 1 0,-3 6-23 0,4-4-10 16,-1 1 8-16,-3-7-8 0,0 7 11 0,0-3-3 15,0-7-8-15,0 1 12 0,0-3 7 0,0 3 1 16,0-6 0-16,0 5 0 0,0-11 15 0,0 0 3 16,0 0 1-16,0 0 0 0,0 0-11 0,0 0-3 15,0 0 0-15,0 0 0 0,0 0-25 0,0 0 0 16,0 0 0-16,0 0 0 0,-10-6 28 0,3 6 1 16,0-5 0-16,-4 5 0 0,4 0-29 0,0 0 0 0,0-6 0 15,0 6 0 1,-4-6-24-16,-3 3-2 0,0 0 0 0,4-6 0 0,-5 3 26 0,1 0 0 0,0 0 0 0,-3 1 0 31,2-7-56-31,-2-6-7 0,-4 9-1 0,7-2 0 0,-4-1 52 0,7-6 12 0,-3 4 0 0,0-1 0 16,4 0 0-16,-5-3 0 0,5 1 0 0,-4 2 0 15,7 9-54-15,0-5-8 16,3-1-2-16,-3-6 0 0,3 9-51 0,1 0-10 16,-4-11-3-16,0 14 0 0</inkml:trace>
  <inkml:trace contextRef="#ctx0" brushRef="#br0" timeOffset="120525.437">2522 8957 1267 0,'-7'0'28'0,"4"0"5"0,-8 3 2 0,4-3 1 0,4 0-36 0,-4-3 0 0,-1-3 0 0,8 6 0 16,0 0 58-16,-3-3 5 15,-4 0 1-15,7 3 0 0,0 0-52 0,0 0-12 0,0 0 0 0,0 0 0 16,0 0 0-16,0 0 0 0,0 0 0 0,0 0 0 16,10 3-11-16,1-3-5 0,0 0 0 0</inkml:trace>
  <inkml:trace contextRef="#ctx0" brushRef="#br0" timeOffset="121183.875">2914 9227 1060 0,'0'0'30'0,"0"0"6"16,0 0-28-16,0 0-8 0,0 0 0 0,0 0 0 0,0 0 20 0,0 0 4 15,0 0 0-15,0 0 0 0,0 6 16 0,0-6 3 16,3 6 1-16,1 0 0 0,0 3-36 0,-4 0-8 15,7-6 0-15,0 3 0 0,3-1 39 0,-3 1 5 16,0-6 2-16,0 6 0 0,0-6-23 0,0 0-5 16,1 0-1-16,-1 0 0 0,7 0-17 0,-7 0 0 15,3 6 0-15,1-6 0 0,-4 0 0 0,4 0 0 16,-1 0 0-16,1 0 0 0,-1-6 18 0,-3 6-3 0,0-6-1 16,1 6 0-16,-1 0-22 0,-4 0-5 0,1-6-1 0,6 6 0 15,-10-5 34-15,4-1 6 0,-4-3 2 0,0 0 0 16,-4 6-28-16,4-3-14 0,-7-6 2 0,4 7 0 15,-4-7 0-15,0 3 1 0,-1 0 0 0,1 0 0 16,0 3 11-16,0-11 0 0,0 11 0 16,-3-9-8-16,-1 3 8 0,4 1 0 0,-4 5-9 0,1 0 9 15,-4 0 0-15,0 0 0 0,-1 0 0 0,5 6 0 16,-1-3 0-16,1 3 16 0,-1 0-2 0,4 0-1 16,0 3-13-16,7-3-18 0,-3 6 4 0,3 6 1 15,0-12 13-15,-4 6-12 0,0 9 12 0,4-4-12 16,0 7 3-16,4 0 1 0,0-7 0 0,-4 1 0 15,3 9 17-15,4-4 4 0,0-5 1 0,4 0 0 16,-4 8-14-16,3-8 0 0,-3 6 0 0,0-6 0 16,4-4 0-16,-4 4 0 0,7 0 0 0,-10 0 0 15,3-4 54-15,0-2 8 0,-4 3 2 0,4 0 0 0,1 3-52 16,-1-6-12-16,0 0 0 0,0-1 0 0,3-5 19 16,-3 6 1-16,4-3 0 0,0 0 0 0,-1 0-9 15,-3-3-2-15,11 0 0 0,-8 0 0 0,1 0-25 0,0-6-6 16,3 3-1-16,3 3 0 15,-3-6-140-15,4-5-28 0</inkml:trace>
  <inkml:trace contextRef="#ctx0" brushRef="#br0" timeOffset="129578.161">3923 9189 836 0,'-4'-12'24'16,"4"7"4"-16,0 5-28 0,-3-12 0 0,-4 12 0 0,3-6 0 0,4 6 57 16,0 0 6-16,0 0 1 0,0 0 0 15,0 0-52-15,0 0-12 0,0 0 0 0,0 0 0 0,0 0 54 0,0 0 8 16,0 0 2-16,0 0 0 0,0 0-64 0,0 0-15 15,4 6-1-15,-4 0-1 0,0 5 27 0,0-5 6 16,0 0 0-16,0 6 1 0,0-3 35 0,0 8 8 16,3-5 0-16,-3 3 1 0,0 3-46 0,0-7-15 15,0 1 8-15,0 0-8 0,4-3 52 0,-1 2 8 16,-3 1 0-16,4-6 1 0,-1 6-46 0,1 0-15 16,-1-7 8-16,1 4-8 0,-4 0 35 0,0 6 3 0,0-15 1 0,0 0 0 15,4 6-11-15,-4-6-3 0,0 6 0 16,0-6 0-16,0 0-25 0,0 0 0 0,0 0 0 0,0 0 0 15,0-6 0-15,3 0 0 0,-3 0 0 0,0-3 0 16,0 0 0-16,4 3 0 0,-4 0 0 0,0 4 0 16,3-10 0-16,-3 6 0 0,0 0 0 0,-3 0 0 15,3 6 0-15,3-9 0 0,-3 0 0 0,0 4 0 16,0 5 0-16,-3-6 0 16,6-3 0-16,-3 9 0 0,0 0 0 0,-3-6 0 0,3-6 0 0,-4 6 0 15,4 6 0-15,-3-5 0 0,-1-4 0 0,0 0 0 16,1 0 0-16,3 3 0 0,-4-6 0 0,1-5 0 15,3 8 0-15,-4-3 0 0,4 0 0 0,0 1 0 16,0-1 26-16,0-6 0 0,0 4 0 0,0 2 0 16,0 12-42-16,0 0-8 15,0-6-1-15,0-6-1 0,7 6 36 0,-3-3 7 0,-1-2 2 0,1 5 0 16,-4 6-19-16,4-6-16 0,-1 0 4 0,4 6 0 16,-3-6-4-16,3 6 0 0,0 0 0 0,3 0 0 0,1 0-2 15,-1 0-1-15,5 0 0 0,-5 0 0 0,-3 6 5 16,4-6 1-16,-1 6 0 0,1-6 0 15,0 0-26-15,3 0-5 16,-4 6 0-16,1-6-1 0,-1 3-107 0,1 0-22 0</inkml:trace>
  <inkml:trace contextRef="#ctx0" brushRef="#br0" timeOffset="130283.125">4149 9192 1134 0,'0'0'24'0,"0"0"6"0,0 0 1 0,0 0 1 0,0 0-32 0,0 0 0 0,0 0 0 0,0 0 0 15,0 0 36-15,0 0 1 0,0 0 0 0,7 3 0 16,0-3-22-16,0 3-5 0,-4 0-1 0,4-3 0 0,0 3 3 0,1 0 0 15,-8-3 0-15,7 3 0 0,0 9-27 0,0-12-5 16,0 5 0-16,0-5-1 0,-7 0 53 0,7 0 12 16,0 0 1-16,-4 0 1 0,4-5-18 0,4-1-4 15,-7-3-1-15,3 6 0 0,-7 3 0 0,3-6 0 16,4-3 0-16,-3 3 0 16,-1 0-41-16,1-5-8 0,-1-1-2 0,-3 3 0 0,4 0 52 0,-1 3 11 15,1-2 1-15,-4 2 1 16,0-6-59-16,0 6-12 0,0 0-2 0,0 6-1 0,0 0 13 15,0 0 2-15,0-9 1 0,-4 6 0 16,1-2-22-16,-1-4-4 0,1 3-1 0,-1 6 0 16,4 0-8-16,-7-6-3 0,0 6 0 0,0 0 0 15,0 6 22-15,-4-6 4 0,4 0 1 0,-3 0 0 0,3-6 24 16,0 12 8-16,0-3 0 0,0 3 0 0,0 2 12 0,0-2 8 0,-1 3 3 0,1 3 0 16,0 0 26-16,4-1 6 0,3 4 1 0,-7 3 0 15,3-6 2-15,1-1 1 0,-1 1 0 0,1 0 0 16,-1 3-16-16,1-4-3 0,3 1-1 0,0-6 0 15,0 9-10-15,3-9-1 0,-3-1-1 0,4 7 0 16,-1-6 3-16,4 0 1 0,-3 6 0 0,3-6 0 16,-4-4-8-16,4 4-2 0,0 0 0 0,1 0 0 15,2-6-6-15,1 0-2 0,-4 0 0 0,3 0 0 16,1 6-13-16,-1-6 11 0,8 0-11 0,-7 0 10 16,-1-6-46-16,1 6-10 15,3 0-2-15,0 0-486 0,-3 0-98 0</inkml:trace>
  <inkml:trace contextRef="#ctx0" brushRef="#br0" timeOffset="130865.641">4431 9098 1267 0,'0'0'28'0,"0"0"5"0,0 0 2 0,0 6 1 0,3 6-36 0,-3-3 0 0,0-4 0 0,0 7 0 16,0 6 58-16,0-6 5 0,0-7 1 0,4 4 0 16,-4 0 0-16,0 0 0 0,3-3 0 0,1 6 0 15,-4-1-52-15,4-5-12 0,-4 3 0 0,0 0 0 16,3 0 47-16,1 2 6 0,-1-5 2 0,-3 0 0 15,0 6-37-15,0-3-7 0,0-3-2 0,0-6 0 16,0 5-9-16,4 1 0 0,-4-6 0 0,-4 6 0 16,4 6 0-16,0-6 0 0,0 6 0 0,4-6 0 15,-4-6 0-15,0 0 0 0,0 2 0 0,0-2 0 16,0 0 0-16,0 0 0 0,0 0 0 0,3 0 0 16,1 0 33-16,-1-2 5 0,1-4 1 0,-4-6 0 15,3 0-63-15,1-3-12 0,-4 4-2 0,0-1-1 16,0-6 83-16,0 4 16 0,-4-4 3 0,4 6 1 0,0-5-64 15,0-1-15-15,0 3-1 0,4 3-1 0,-4 7 17 16,3-7-8-16,-3-3 8 0,0 6 0 0,4 3-8 16,-4 1 8-16,3-4 0 0,-3 9 0 15,4 0-40-15,-4 0-2 0,3 0 0 0,4 6 0 0,1-3 34 16,-1-1 8-16,0 1 0 0,3 3 0 0,-3 3 19 0,4 0 5 16,3-3 2-16,-3 6 0 15,3-7-42-15,-4 4-8 0,1 3-1 0,-1 0-1 0,-2 0 26 16,6-1 0-16,-4-5 0 0,-3 0 0 15,-3-3 16-15,3 0 8 0,0 3 1 0,-4 3 1 16,1-3-42-16,-4-6-8 0,3 5-1 0,1 1-1 0,0 0 26 0,-4-6 0 16,0 0 0-16,3 6 0 15,-3-6-56-15,4 6-7 0,-1 3-1 0,-3 0-477 16,4-4-96-16</inkml:trace>
  <inkml:trace contextRef="#ctx0" brushRef="#br0" timeOffset="131622.845">4985 9227 1267 0,'0'0'28'0,"0"0"5"0,0 0 2 0,0 0 1 0,-7 0-36 0,7 0 0 16,-7-5 0-16,0 5 0 0,0-12 109 0,7 12 15 15,0 0 4-15,0 0 0 0,-4-6-52 0,-3 0-9 16,0 0-3-16,0 3 0 16,0 3-51-16,0-3-13 0,3 0 0 0,-3-3 0 0,0 6 0 0,0 0 0 15,7 0 0-15,-11 6 0 0,4-6 34 0,0 3 4 16,0 3 1-16,0 3 0 0,0-3-39 0,-3 9 0 15,3-10 0-15,-1 1 0 16,5 6-33-16,-1 0-2 0,1 0 0 0,-1 2 0 0,1-8 35 0,-1 6 0 16,4-3 0-16,0 2 0 0,0 1 0 0,4 0 0 0,-4-12 0 15,3 6 0-15,4 6 24 0,-3-6 12 0,7 2 3 16,-4-2 0-16,0-3-11 0,-4 0-3 16,4 0 0-16,4-3 0 0,-4-3-25 0,3 3 0 0,5-3 0 0,-8 0 0 15,0 0 0-15,-4 0 0 0,1 0 0 0,3-2 0 16,0-7 0-16,0 0-17 0,0 0 2 0,4-2 1 15,-4-4 22-15,3 0 5 0,-3-11 1 16,0 8 0 0,0-11-62-16,0 14-13 0,0 1-3 0,4-7 0 0,-4-2 35 0,0-4 6 0,-3-2 2 15,-1-3 0-15,1 8-18 0,-1-5-3 16,-3 2-1-16,4-2 0 0,-4 3 35 0,0 5 8 0,-4-11 0 0,-3 9 0 16,7-4 0-16,-3 4-13 0,-4-4 5 0,3 4 8 15,-3 8-20-15,0-2 4 0,0 8 1 0,0 0 0 16,3 6 15-16,-3 0 0 0,7 6-10 0,-3-6 10 15,3 6-36-15,0 0-2 0,-7 6-1 0,3 6 0 0,1 0 39 16,-1 0 0-16,-3-1 0 0,4 16 0 0,-1-13 0 16,4 16 0-16,-4-12 0 0,1 8 0 0,3 3 20 0,0 1 12 15,0 2 3-15,3 3 0 0,1-2-5 0,0-1-1 16,-1 3 0-16,1-8 0 0,3 8-29 0,0-3 0 16,-4-2 0-16,4 5 0 0,0-3 43 0,0-5 2 15,-3 2 1-15,3 1 0 0,0-4-24 0,0-2-5 16,-3-4-1-16,3-2 0 0,-4 2-2 0,1-5-1 15,-1 6 0-15,1-9 0 0,-1-1-13 0,1 1-15 16,-1 3 3-16,1-4 1 0,-1-5 11 0,1 0 0 16,-4-6 0-16,0 6 0 0,3 0 0 0,1-6 0 0,0 9 0 15,-4-9 0 1,0 0-156-16,7 0-28 0,3 0-7 0,-10 0-1 0</inkml:trace>
  <inkml:trace contextRef="#ctx0" brushRef="#br0" timeOffset="132396.567">5359 9086 1497 0,'0'0'32'0,"0"0"8"0,0 0 0 0,0 0 4 0,0 0-36 0,0 0-8 16,0 0 0-16,0 0 0 0,0 0 96 0,0 0 16 15,0 0 4-15,0 0 1 0,-7-3-52 0,7 3-10 16,0 0-3-16,0 0 0 0,-7 0-35 0,0-3-7 15,3-8-2-15,0 5 0 0,4 6-8 0,0 0 12 16,0 0-12-16,-7-3 12 0,7 3-3 0,0 0 0 16,-7 0 0-16,0 0 0 0,0 3-9 0,0 9-17 0,4-7 4 15,-1 7 1-15,-3-6 12 0,4 6 0 0,-5-6-10 0,-2 3 10 16,6-1 0-16,-3-2 0 0,0 3 0 16,0 3 0-16,0 0 0 0,4-1 0 15,-4-8-9-15,0 6 9 0,-1 0 0 0,5 3 0 0,-4-1 0 16,3-5 0-16,1 0 0 0,-1 3 0 0,1-6 0 0,-1 3 0 15,4-6 0-15,0 9 0 0,-3-6 0 16,3-3 0-16,0 0 0 0,0 0 0 0,0 0 0 0,0 0 0 16,0 0 0-16,0 0 11 0,0 0-11 0,0 0 10 15,0 0-1-15,0 0 0 0,0 0 0 0,0 0 0 16,0 0-9-16,0 0 0 0,0 0 0 0,0 0 8 16,7 3-8-16,-4 2 0 0,4-5 0 0,-3 6 0 15,3-6 0-15,0 0 0 0,0 6 0 0,-3-6 0 16,3 0-9-16,-4 6 9 0,1-6 0 0,3 6 0 15,-4 0 0-15,4 0-8 0,-3-3 8 0,-1 0 0 16,-3-3 0-16,0 0 0 0,0 0 8 0,7 2-8 0,0 4 0 16,-3-3 0-16,3 6 0 0,-7-9 0 0,4 0 0 0,-4 0 0 15,0 0 0-15,0 0-10 0,0 0 10 0,0 0 0 16,3 6 0-16,-3-6 0 0,4 6 0 0,-4-6 0 16,0 0 0-16,3 12 0 0,-3-6 0 0,0-1 0 15,4 1 0-15,-4 3-8 0,0 3 8 16,-4 0 0-16,4-12 0 0,0 6 0 0,-3-1 8 0,3 4-8 15,0 0 10-15,-4 3-10 0,1-3 0 0,-1-4-8 16,1 7-1-16,-1-6 0 0,0 0 9 0,4-6 0 16,0 0 0-16,0 0 0 0,-10 6 0 0,3-3 0 15,0-6-9-15,0-3 9 16,0 6-35-16,0 0-2 0,0-6-1 0,0 0 0 16,-1 0-32-16,1 0-6 0,4 1-2 0,-4-7 0 15,3 3-90-15,-3 3-19 0</inkml:trace>
  <inkml:trace contextRef="#ctx0" brushRef="#br0" timeOffset="144172.643">5990 9227 666 0,'0'0'14'0,"0"0"3"0,0 0 1 0,0 0 2 0,0 0-20 0,0 0 0 16,0 0 0-16,0 0 0 0,-7-5 86 0,7 5 14 16,-3 0 2-16,-1-12 1 0,1 6-47 0,3 6-8 0,0 0-3 0,0 0 0 15,0 0-13-15,0 0-4 0,0 0 0 0,0 0 0 16,0 0-14-16,0 0-3 0,0 0-1 0,0 0 0 16,0 0 0-16,0 0 0 0,0 0 0 0,0 12 0 15,3-1 1-15,1-5 0 0,-1 0 0 0,1 0 0 16,3-3 13-16,0 6 2 0,0 0 1 0,7-3 0 15,-4-1 0-15,-2 1 0 0,2 12 0 0,1 0 0 16,3-4-13-16,-4-2-2 0,1 6-1 0,0-4 0 16,-1-2 1-16,1 6 0 0,-1-1 0 0,4-5 0 15,-3 6-1-15,-7-4 0 0,3-2 0 0,0 0 0 16,0 6-2-16,0-10 0 0,-4 4 0 0,1-6 0 16,-4-6 2-16,0 0 0 0,0 0 0 0,0 0 0 15,7 12 20-15,-7-12 4 0,0 0 1 0,0-12 0 16,0 6-8-16,0 0-2 0,0-5 0 0,0 2 0 15,0-3-35-15,0 0-7 0,0 0-2 0,0 7 0 16,0-13 35-16,0 9 7 0,0 3 2 0,0-5 0 0,0-7-26 16,0 3 0-16,3 3 0 0,1 1 0 0,-1-1 0 0,1 0 0 15,0-3 0-15,-1 4 0 0,1-1-8 0,-1-6 8 16,-3 1-10-16,4-4 10 0,-1 9-20 0,1-5 1 16,-1-1 1-16,1 3 0 0,-1-8 7 0,1 8 2 15,6 0 0-15,-6 1 0 16,-1 8-37-16,1 0-7 0,-1-6-2 0,-3 0-482 15,4 7-97-15</inkml:trace>
  <inkml:trace contextRef="#ctx0" brushRef="#br0" timeOffset="144544.853">6452 9210 832 0,'0'0'24'0,"0"0"4"0,0 0-28 0,0 0 0 0,-7-3 0 0,7 3 0 16,0 0 58-16,-3 9 6 0,3-3 0 0,0 5 1 0,-4-5-1 15,4 0 0-15,-3 3 0 0,3 6 0 16,0-1-51-16,0-2-13 0,0 3 0 0,0-1 0 0,0 1 54 0,0-3 8 16,0 6 2-16,0-7 0 15,3 4-52-15,-3 3-12 0,4-7 0 0,-4 4 0 16,3 0 0-16,-3-1 0 0,0-8 0 0,4 6 0 16,-1-6 24-16,-3-6 1 0,0 0 1 0,0 0 0 0,4 12-26 0,-4-12 0 15,3 0 0-15,-3 0 0 16,7 3-72-16,-3 0-8 0,3 0 0 0</inkml:trace>
  <inkml:trace contextRef="#ctx0" brushRef="#br0" timeOffset="144758.421">6399 8986 1074 0,'0'0'30'0,"0"0"8"0,0 0-30 0,0 0-8 0,0 0 0 0,0 0 0 32,0 0-50-32,0 0-11 0,0 0-3 0,0 0 0 0</inkml:trace>
  <inkml:trace contextRef="#ctx0" brushRef="#br0" timeOffset="145292.016">6738 9083 1263 0,'0'0'28'0,"0"0"5"0,0 0 2 0,-7 9 1 0,0-9-36 0,0 6 0 16,0-6 0-16,0 6 0 0,0 0 59 0,0-6 5 15,0 6 0-15,0-6 1 0,7 0-1 0,-7 11 0 16,-1-2 0-16,1 3 0 0,-3-6-51 0,3 0-13 16,0 6 0-16,0-1 0 0,3-2 0 0,-3 0 0 15,0-3 0-15,3 9 0 0,1-4 0 0,-1 1 0 0,1-3 0 0,-1 3 0 16,1-1 27-16,3 1 2 0,0 0 1 0,0-6 0 31,0-6-48-31,3 9-10 0,-3-1-1 0,0-2-1 0,0-6 30 0,0 0 0 0,4 9 0 0,-4-9 0 16,0 0 21-16,0 0 11 0,0 0 1 0,3 0 1 15,-3 0-23-15,4 0-11 0,3 0 10 0,-3-6-10 16,-4 6 8-16,7 0-8 0,0 0 0 0,0-3 0 16,-4 0 0-16,1 0 0 0,3 3 0 0,0 3 0 15,0-3 0-15,-7 0 0 0,0 0 0 0,3 6 0 16,1 0 0-16,3-6 0 0,0 6 0 0,-3-6-10 15,-1 6 10-15,1 6 0 0,-1-6 0 0,1 2-8 16,-1-2 8-16,1 3 0 0,-4 6 0 0,3-9 0 16,-3 5 0-16,0-5 0 0,0 6 0 0,0 0 0 15,-3-3 0-15,3-4 0 0,0-5 0 0,-4 12 8 16,1 0-8-16,3 0 8 0,0-12-8 0,-7 9 8 16,3 2-8-16,1-5 0 0,3-6 0 0,0 0 8 15,0 0-41-15,0 0-8 0,-7 6-2 0,0-6 0 16,-1 0-17-16,1-6-3 0,-3 6-1 0</inkml:trace>
  <inkml:trace contextRef="#ctx0" brushRef="#br0" timeOffset="145724.493">6862 9283 1036 0,'0'0'23'15,"0"0"5"-15,0 0 0 0,0 0 1 0,0 0-29 0,0 0 0 0,0 0 0 0,0 0 0 0,0 0 57 16,0 0 6-16,0 0 1 0,0 6 0 0,3 0 0 0,-3 6 0 16,4-3 0-16,-4-1 0 0,3-2-52 0,1 9-12 15,-1-9 0-15,-3 12 0 0,4-7 0 0,-4 1 0 16,3 9 0-16,-3-10 0 0,0-2 0 0,0 9 0 15,0-6 0-15,0-1 0 0,0 1 0 0,0 3 0 16,0-3 0-16,0-1 0 16,-3 1-100-16,3 0-22 0,0-12-5 0,0 17-1 15</inkml:trace>
  <inkml:trace contextRef="#ctx0" brushRef="#br0" timeOffset="145959.375">6787 8810 1272 0,'0'0'36'0,"0"0"8"0,0 0-35 0,0 0-9 0,0 0 0 0,0 0 0 15,0 0 11-15,-3 6 0 0,3-6 0 0,0 0 0 16,0 9-11-16,0-9 0 0,3 6 0 0,1 2-561 15</inkml:trace>
  <inkml:trace contextRef="#ctx0" brushRef="#br0" timeOffset="146260.421">7048 8845 1414 0,'0'0'40'0,"0"0"9"0,0 0-39 0,0 0-10 15,-7 6 0-15,0 0 0 0,7 6 29 0,-3-9 4 16,-1 6 1-16,4-1 0 0,0 4 6 0,0 0 2 16,0 0 0-16,4 2 0 0,-1 4-10 0,-3 0-3 15,4 5 0-15,3-2 0 0,0 14-29 0,-3-6 0 0,3 4 0 0,-4 5 0 16,4-3 15-16,0-2 9 0,0-4 3 0,0 3 0 15,-3 1-9-15,-1-4-2 16,1 3 0-16,-1 4 0 0,1-16-3 0,0 10-1 16,3-1 0-16,-7-8 0 0,3 2-4 0,-3-2 0 15,0-7-8-15,0 1 12 0,0 3-12 0,4-7 11 0,-4-5-11 0,0-6 10 16,0 0-19-16,0 6-4 0,0-6-1 0,0 0-561 16,0 0-112-16</inkml:trace>
  <inkml:trace contextRef="#ctx0" brushRef="#br0" timeOffset="146576.909">6996 9272 990 0,'0'0'21'0,"0"0"5"0,0 0 1 0,0 0 1 0,0 0-28 0,0 0 0 16,0 0 0-16,0 0 0 0,0 0 65 0,0 0 7 15,0 0 2-15,0 0 0 0,7-3-37 0,0 0-7 16,0 3-2-16,3 0 0 0,-3 0 3 0,0 0 0 16,4 0 0-16,-4 0 0 0,4 3 5 0,-1-3 0 15,4 0 1-15,-3 0 0 0,0 0-4 0,-1-3-1 16,1 3 0-16,3-3 0 0,-4-3-23 0,1 6-9 0,0-3 0 15,-1 3 9-15,1 0-9 0,3 0 0 0,-4-6 0 0,5 3-510 16,-1-3-104-16</inkml:trace>
  <inkml:trace contextRef="#ctx0" brushRef="#br0" timeOffset="147153.534">7366 9295 1267 0,'0'0'28'0,"0"0"5"0,0 0 2 0,0 0 1 0,0 6-36 0,0-6 0 16,0 0 0-16,0 0 0 0,4 6 58 0,-1 0 5 16,1 0 1-16,-1-1 0 0,1-2 0 0,3 0 0 15,3-3 0-15,-3 3 0 0,-3-3 0 0,3 6 0 16,0-6 0-16,0 0 0 0,0 0-52 0,0 0-12 16,0-6 0-16,0 3 0 0,0 0 0 0,0 3 0 15,-3-3 0-15,3 3 0 0,0-5 0 0,0 2 0 16,-3 0 0-16,-4 3 0 0,7-3 28 0,-4-6 2 15,-3 9 1-15,4 0 0 16,-1-6-50-16,4-6-9 0,-7 6-3 0,4-2 0 0,-4-4 11 0,0 6 1 16,0 0 1-16,-4 6 0 15,4 0-22-15,0 0-5 0,-10 0-1 0,3 0 0 16,3-6 12-16,-3 0 2 0,-4 0 1 0,1 1 0 16,3 10 4-16,-4-5 1 0,1 0 0 0,-1 6 0 0,1-6 15 0,-1 6 11 0,0 0-13 0,4 3 5 15,-7 0 8-15,7 0 0 0,0 2 0 0,0 1 0 16,0 0 49-16,0 0 12 0,0 8 3 0,0-8 0 15,7 6-52-15,-7-7-12 0,3 1 0 0,4 3 0 16,4 2 54-16,-4-5 8 0,7 3 2 0,-4-3 0 16,-3-1-52-16,7 7-12 0,0-6 0 0,4-3 0 15,0-4 0-15,-4 1 0 0,3 0 0 16,4-6 0-16,-3 6 0 0,3 0 0 0,0 6 8 0,0-6-8 16,4-3-99-16,-4-3-25 15,4-6-6-15,-1 6-614 0</inkml:trace>
  <inkml:trace contextRef="#ctx0" brushRef="#br0" timeOffset="148032.448">8470 9227 1328 0,'-3'-5'29'0,"-1"-1"7"0,4 6 0 0,-7-6 1 0,4 0-29 0,-4 3-8 15,-1 3 0-15,1-3 0 0,-3 0 65 0,3 3 12 16,-4 0 3-16,1 0 0 0,-5 0-28 0,5 0-4 15,-4 0-2-15,0 3 0 0,0 0 2 0,-4 0 1 16,7 9 0-16,-3-1 0 0,4-5-49 0,-4 0-22 0,3 3 2 0,0 0 0 16,1 6 20-16,3 2 0 15,-4-5 0-15,8 6 0 0,-1-4 0 0,1 4 0 0,3 0 0 16,0-7 0-16,0 10 0 0,3-3 0 0,1-4 0 16,3 4 0-16,0-1 0 0,0 1 0 0,3 0 0 0,-3-6 0 15,-3 2 0-15,3-8 0 0,0 6 0 0,0-3 0 16,4-1 0-16,-8-5 0 0,8-3 10 0,-4 0-10 15,3 0 12-15,-3 0-12 0,1-3 12 0,2 1-12 16,1-4 12-16,-1 3-4 0,1-15 0 0,-1 6-8 16,1-11 0-16,-4 2 0 0,4 4 0 0,-4-7 0 15,0 9-21-15,0-2-2 0,0-7 0 0,-4 10 0 16,-3-10 2-16,4 9 0 0,0 1 0 0,-4-1 0 16,0 9-9-1,0 0-2-15,0 6 0 0,0 0 0 0,0 0 14 0,0 0 2 0,0 0 1 0,0 0 0 16,0 0 5-16,-4 6 1 0,-3 6 0 0,3 0 0 15,1-1 9-15,-1 4 0 0,1 3 10 0,-1-7-10 16,4 4 18-16,0 9-2 0,0-13-1 0,0 1 0 16,4 3-3-16,-4-3-1 0,3-1 0 0,1 1 0 0,-1-6-11 15,4 3 12-15,-3-3-12 0,3 0 12 0,0 5-3 16,4 1 0-16,-1-12 0 0,1 0 0 0,3-6-9 0,-3 6 10 16,6-6-10-16,-3 6 10 15,4 6-119-15,-4 0-24 0,21-6-5 0,-6-6-1 0</inkml:trace>
  <inkml:trace contextRef="#ctx0" brushRef="#br0" timeOffset="148791.287">8273 8760 576 0,'0'0'12'0,"0"0"4"0,0 0 0 0,0 0 0 0,0 0-16 0,0 0 0 0,0 0 0 0,0 0 0 15,0 0 78-15,0 0 13 0,0 0 2 0,0 0 1 16,0 0 3-16,0 0 1 0,0 0 0 0,0 0 0 16,0 0-78-16,0 0-20 0,0 0 0 0,0 0 0 15,0 0 41-15,0 0 5 0,0 0 1 0,7 3 0 16,0 3-24-16,3 3-5 0,1-3-1 0,-1 5 0 15,5-5 1-15,-1 0 0 0,0 6 0 0,0 2 0 16,4 4-29-16,-4 0-5 0,3 2-2 0,-3 4 0 16,4-7 35-16,-4 4 7 0,4 3 2 0,-4 2 0 0,0-5-9 15,0-1-1-15,-3-14-1 0,-1 6 0 0,1-3-5 16,-4 5-1-16,0-5 0 0,0 3 0 0,0 0 2 0,0-1 0 16,0-5 0-16,-3 0 0 0,-4-6-11 0,3 3 0 15,1 0 9-15,3 0-518 16,-4-3-104-16</inkml:trace>
  <inkml:trace contextRef="#ctx0" brushRef="#br0" timeOffset="150011.891">9229 9313 1267 0,'-11'-12'28'0,"11"12"5"0,-7 0 2 0,0 6 1 0,0-3-36 0,7-3 0 0,0 0 0 0,0 0 0 16,0 0 0-16,0 0 0 0,0 0 0 0,0 0 0 15,0 0 0-15,0 0 0 0,0 6 0 0,3 2 0 16,1 7 0-16,0-9 0 0,-1 6 0 0,1 0 0 16,3-1 44-16,-4 4 1 0,4-3 1 0,-3 0 0 15,3-1-23-15,-4 1-5 0,1 3-1 0,3-4 0 16,-4-5-17-16,1 0 0 0,-4-6 0 0,3 12 0 16,-3-12 44-16,0 0 1 0,0 0 1 0,0 0 0 15,0 0-22-15,0 0-5 0,0 0-1 0,0 0 0 16,0 0 26-16,0 0 6 0,0 0 1 0,0 0 0 15,0 0-37-15,0 0-14 0,0 0 11 0,0 0-11 16,0 0 8-16,0 0-8 0,0 0 0 0,0 0 0 16,0 0 8-16,0 0-8 0,0-6 0 0,0 0 0 15,0 0 8-15,0 0-8 0,0 1 0 0,0-7 0 0,0 3 0 0,0 0 0 16,4 0 0-16,-4 4 0 0,0-7 0 0,0 0 0 16,0 3 0-16,4-3 0 0,-4 1 0 0,3-1 0 15,1 0-10-15,-1 3 10 0,4 0-9 0,-3 1 9 16,-1-4-10-16,4 0 10 0,0 6-8 0,0 0 8 15,0 1 0-15,0-1-9 0,1 3 9 0,-1-3-8 16,0 0 8-16,-4 3-8 0,4 3 8 0,0 3 0 16,0-3 0-16,0 0 0 0,0 3 0 0,1 0-8 0,-1 6 8 15,0-3 0-15,0 5 0 0,0 1 0 0,-4 3 0 0,4-4 0 16,0-2 0-16,-3 6 0 0,-1-3 0 0,-3 0 11 16,4-1-3-16,0-2-8 0,-4 9 12 0,3-6-4 15,1-7 1-15,-4 4 0 0,0-3 0 0,0-6 0 16,0 0-9-16,0 0 12 0,0 0-12 0,0 0 12 15,0 0-2-15,0 0 0 0,0 0 0 16,0 0 0-16,0 0 3 0,0 0 1 0,0 0 0 0,0 0 0 16,0 0-6-16,0 0 0 0,0 0-8 0,0 0 12 15,0 0-12-15,0 0 0 0,0 0-12 0,3 0 12 16,4-3-20-16,-7 3 4 0,4-6 0 0,-4 6 0 16,0 0-16-1,3-6-4-15,-3 6 0 0,7-5 0 0,-3-1-4 0,-1 0 0 0,1-9-1 16,-1 3 0-16,-3 3 41 0,4 1 20 0,-1-4-1 0,-3 0-1 15,4 0-18-15,-1 4 0 0,-3-1 8 0,4 0-8 16,-4-3 0-16,4 0 0 0,-1 4 0 0,1 2 0 16,-1-3-12-16,-3 9-7 0,0 0-1 0,0 0 0 0,4 0 34 15,6 0 6-15,-3 3 2 0,4 3 0 16,-1-3-35-16,5 0-7 0,-5 5-2 0,1-2 0 0,-1 0 22 16,1 6 0-16,3-6 0 0,-3 6 0 0,-4-4 0 15,3 4 0-15,-3 0 0 0,-3 6 0 16,3-10 27-16,-4 4 9 0,8 6 3 0,-7-6 0 15,-1-1-25-15,1 4-5 0,-1 3-1 0,-3-1 0 0,0-5 0 0,0 0 0 16,4-6 0-16,-4 2 0 0,3-2 0 0,-3 6 0 16,0 0 0-16,0-3 0 0,0-1-8 0,0-2 0 15,0 3 0-15,-3-3 0 0,3-6-17 0,0 0-6 16,0 0-1-16,0 0 0 16,0 0-114-16,0 0-23 0,0 0-5 0,0 0-1 0</inkml:trace>
  <inkml:trace contextRef="#ctx0" brushRef="#br0" timeOffset="150604.636">9959 9395 978 0,'0'0'28'0,"0"0"5"0,-4-9-33 0,4 3 0 0,0 6 0 0,-3-3 0 16,-1-3 96-16,4 6 12 0,0 0 2 0,-3-2 1 0,-1-10-19 0,1 6-4 15,3 6-1-15,-4-6 0 0,4 6-25 0,-7 0-5 16,7 0-1-16,-7 0 0 0,0-6-27 0,7 6-5 16,-7 0-2-16,-4 0 0 0,4 0-10 0,0 6-1 15,0-6-1-15,0 6 0 0,0-6-10 0,0 6 0 16,0 0 0-16,0 0-11 0,3-1 11 0,1 4 0 15,-1 0 0-15,1 6 0 0,-1-9 0 0,4 5-8 16,0-5 8-16,0 3-8 0,4 3 8 0,-1 0 0 16,1-7 0-16,3 1-8 0,0 0 8 0,0 6 0 15,0-6 0-15,0 0 0 0,0 0 0 0,0-3 0 16,0 0 0-16,0-1 0 0,4 4 10 16,-4-6-2-16,0 0-8 0,0-6 12 0,0 1-3 0,0-1-1 15,0 3 0-15,0-3 0 0,0 0 0 0,-3 0-8 16,3 0 12-16,-3-6-4 0,-1 7-20 0,1-1-5 15,-1 0-1-15,1 0 0 0,-4 0 35 0,0 0 7 0,0 3 2 16,0-3 0-16,0 6-26 0,0 0 0 0,0-5 0 0,0 5 0 16,0-6-12-16,0 6 3 0,0 0 0 0,0 0 0 15,0 0-2-15,0 0 0 0,0 0 0 0,0 0 0 16,0 0-2-16,0 0-1 0,0 0 0 0,0 6 0 16,3-1 14-16,-3 4 0 0,4 3-10 0,-1 6 10 15,1-13 0-15,3 1-11 0,0 6 11 0,0-6-8 16,0 6 8-16,0-6 0 0,0 2 0 0,-3-2 0 15,3 0 0-15,0-6 0 0,3 6 0 0,-3-6 0 16,4-6 0-16,0 6-13 0,-1 0 5 0,4 0 8 16,-3 0-141-16,3 6-21 15,14-6-4-15,-7 0-1 0</inkml:trace>
  <inkml:trace contextRef="#ctx0" brushRef="#br0" timeOffset="151412.496">10791 8610 1097 0,'0'0'31'0,"0"0"7"0,-10 0-30 0,6 0-8 0,4 0 0 15,0 0 0-15,-7 0 48 0,7 0 9 0,0 0 2 16,-7 0 0-16,0 0 3 0,4 6 1 0,3-6 0 0,-7 0 0 15,0 6 1-15,7-6 0 0,0 0 0 0,-4 6 0 16,4 3-52-16,4-1-12 0,-4 7 0 0,3-3 0 16,1 0 0-16,3 2-15 0,0 4 3 0,0 5 1 15,3-2 11-15,1 3 0 0,0 2 8 0,-1 3-8 16,4 1 9-16,-3-4-9 0,-4 4 12 0,3 2-12 16,1-9 0-16,-4 4 0 0,-3 8 0 0,3-8 0 15,-7 2 0-15,3 0 10 0,-3-2-10 0,4 2 8 16,-8 4-8-16,4-4 10 0,0-2-10 0,-3 2 10 15,-1-6-2-15,-3 4 0 0,4-1 0 0,-5 4 0 16,5-7 6-16,-4 4 1 0,0-4 0 0,3 4 0 16,-3-4 5-16,4-5 0 0,-1-1 1 0,1-5 0 15,-1 3-7-15,1-3-2 0,3-6 0 0,0-6 0 16,0 0-12-16,0 0 11 0,0 0-11 0,0 0 10 16,0 0 1-16,0 0 0 0,0 0 0 0,0 0 0 15,3-6-45-15,1 0-9 0,-1 0-1 16,1-3-525-16,3-3-105 0</inkml:trace>
  <inkml:trace contextRef="#ctx0" brushRef="#br0" timeOffset="151758.238">10661 9098 1036 0,'-11'-6'23'0,"4"6"5"0,4-6 0 0,-1 3 1 0,-3 3-29 0,4-3 0 0,3-8 0 0,-4 5 0 16,4 3 57-16,0 3 6 0,0 0 1 0,0 0 0 16,0-6 51-16,0 6 10 0,0 0 3 0,4-6 0 15,3 6-103-15,0-6-25 0,3 6 0 0,1 0 0 16,0 6 0-16,-1 0 0 0,8 0 0 0,-1-3 0 15,1-3 10-15,0 3-10 0,3-6 12 0,0 3-12 16,-3 3 11-16,3 0-11 0,0 5 10 0,-3-5-10 16,-1 3 9-16,-3 0-9 0,4-6 8 0,-4 6-8 15,0-6 0-15,0 0 0 0,4 0 0 0,-4 0 0 16,-3 0-114-16,3 0-22 0,-4 0-4 0,1 0 0 16</inkml:trace>
  <inkml:trace contextRef="#ctx0" brushRef="#br0" timeOffset="152321.794">11176 9339 1497 0,'0'0'32'0,"0"0"8"0,0 0 0 0,0 0 4 0,-11 0-36 0,4 0-8 0,0 0 0 0,-3 0 0 16,3 0 53-16,-4 0 9 0,0 0 2 0,4 0 0 15,-3 6-52-15,3 0-12 0,0-6 0 0,-4 0 0 16,8 0 28-16,-4 0 4 0,0 6 0 0,-1 0 0 16,5 0-52-16,-1-4-9 15,1 1-3-15,-1 3 0 0,1 3 32 0,3-3 0 0,0-6 0 0,0 12 0 16,0-6 12-16,0 0 9 0,3 5 2 0,-3-2 0 15,4 9-23-15,-4-7 0 0,3 1 0 0,1-6 0 16,-4-6-14-16,7 6-7 0,-3 9-2 0,-1-6 0 16,-3-9 44-16,0 0 9 0,0 0 2 0,11 2 0 15,-4 4 0-15,3-6 0 0,-3-6 0 0,4 4 0 0,-4-1-32 16,0-6-8-16,4-9-1 0,-4 6 0 0,-4 1 9 16,1-1 12-16,-1-9-2 0,4 10-1 0,-3-1-9 15,3-9 0-15,-4 6 0 0,1 1 0 0,-4 2 0 16,3 6 0-16,-3-3 0 0,0 6 0 15,0 3 0-15,0-6 0 0,4 4 0 0,-4 2 0 16,0 0 0-16,0 0 0 0,0 0-12 0,0 0 12 16,0 0 0-16,0 5 0 0,0 4 0 0,-4 3 12 0,4-6-12 0,0 6 0 15,0-4 0-15,0 4 0 0,0-3 0 0,0 6 0 16,-3-3 0-16,3-7 0 0,0 1 0 0,0 6 0 16,0 3 0-16,3-4 0 0,-3-11 0 0,0 0 0 15,4 0 0-15,-4 0 0 0,4 6 0 0,3-6 0 16,0 0 0-16,0 0 0 0,0 6 0 0,3-6 0 0,1-6 0 15,0 0 0 1,-1 6-100-16,1 0-23 0,6-5-4 0</inkml:trace>
  <inkml:trace contextRef="#ctx0" brushRef="#br0" timeOffset="152841.927">11374 9283 1036 0,'0'0'23'0,"0"0"5"0,0 0 0 0,0 0 1 0,0 0-29 0,0 0 0 0,0 12 0 0,3-6 0 0,-3 3 57 0,0-3 6 16,0-1 1-16,0 4 0 0,0 0 0 15,0-3 0-15,0 6 0 0,4 0 0 0,-4-7 0 0,0 4 0 16,0-3 0-16,0 6 0 0,0 0-41 0,0-1-8 15,-4-11-2-15,4 0 0 0,0 6-3 0,0 3-1 16,-3 3 0-16,3-12 0 0,0 0-9 0,0 0 0 16,0 6 0-16,0 5 0 0,0-11 0 0,0 0 8 15,0 0-8-15,0 0 0 0,0 0 11 0,0 0-3 16,0 0-8-16,0 0 12 0,0 0 0 0,0 0 0 16,3-11 0-16,-3-4 0 0,4 6-12 0,-4 0 0 15,0-2 8-15,3-7-8 0,-3 6 0 0,4 0-16 16,-1-2 3-16,-3 2 1 0,4-6 2 0,-1 7 1 15,1-4 0-15,-4 9 0 0,3-6 9 0,1 6 0 16,-1-2-9-16,1 5 9 0,3-6-9 0,-4 6 9 16,-3 3-12-16,8 0 12 0,-1 3-20 0,0 6 4 0,0-6 0 15,0 5 0-15,3 4 16 0,-3-6 11 0,0 9-2 16,1-4 0-16,-5 7 0 0,4-6 0 0,-3 0 0 0,3 2 0 16,-4-2 4-16,1 12 1 0,-1-13 0 0,-3 1 0 15,0 3 4-15,0-3 1 0,0-7 0 0,0-5 0 16,4 6-7-16,-4-6 0 0,0 0-1 0,0 0 0 15,0 0-11-15,0 0 0 0,0 0 0 0,0 0-11 16,3-6-140-16,4 1-28 16,7-19-5-16,-6 15-2 0</inkml:trace>
  <inkml:trace contextRef="#ctx0" brushRef="#br0" timeOffset="153272.987">11702 8616 1497 0,'-4'-6'32'0,"4"6"8"0,-3 0 0 0,3 0 4 0,-4-12-36 0,1 12-8 16,-1-6 0-16,0 6 0 0,4-11 53 0,0 11 9 15,0 0 2-15,0 0 0 0,0 0 0 0,0 0 0 0,0 0 0 0,0 0 0 32,0 11-103-32,8-5-20 0,-5 12-4 0,4-6-1 0,-3 2 103 0,3 10 20 0,-4-4 4 0,4 16 1 15,0-7-64-15,0 4 0 0,0 2-14 0,-3 3 2 16,3 3 12-16,-3-3 16 0,3-5-4 0,-4 5-1 16,1 3 14-16,-1-6 3 0,4-2 1 0,-3 5 0 15,-1-9-6-15,1-5-2 0,-1 2 0 16,-3 4 0-16,4-4-6 0,-1 4-2 0,1-4 0 0,-1 0 0 15,1-2-4-15,0 5-1 0,-1-8 0 0,1 2 0 16,-1-5-8-16,4 0-9 0,-3-4 9 0,-1 4-13 16,1-6 21-16,-1 3 4 0,4 2 0 0,-3 1 1 15,-4-12-13-15,3 5-12 0,-3-5 3 0,0 3 0 16,4 3-28-16,-4-9-6 0,0-3-1 0,0 0 0 16,0 0-37-16,0 0-8 0,0 0-2 0,0-6-460 15,0-6-92-15</inkml:trace>
  <inkml:trace contextRef="#ctx0" brushRef="#br0" timeOffset="153619.484">11663 9133 1314 0,'-7'-11'37'0,"3"5"8"0,1 0-36 0,-1 0-9 16,4 6 0-16,0 0 0 0,0 0 53 0,0 0 9 0,0 0 2 0,0 0 0 16,0 0 0-16,0 0 0 15,0 0 0-15,0 0 0 0,0 0-52 0,0 0-12 0,0 0 0 0,0 0 0 16,0 0 34-16,0 0 4 0,4-6 1 0,3 0 0 16,3 6-11-16,-3 0-3 0,4 0 0 0,0 6 0 15,3 0-37-15,-4 0-7 0,4 0-1 0,1-6-1 16,-5 0 21-16,4 6 0 0,0-6 0 0,0 3 0 15,1-1 0-15,2-2 0 0,-3-2 8 0,4 2-8 16,-4 0 0-16,0 0 8 0,0 2-8 0,0-2 0 16,0 0-26-16,4 0-10 15,-4 0-3-15,0 0 0 0,0 0-131 0,1 0-26 0,-5 0-6 0,4 0-1 16</inkml:trace>
  <inkml:trace contextRef="#ctx0" brushRef="#br0" timeOffset="154255.823">12037 9283 1036 0,'0'0'23'0,"0"0"5"0,0 0 0 0,0 0 1 0,0 0-29 0,-7 0 0 15,7 0 0-15,0 0 0 0,0 0 50 0,0 0 4 16,-4 6 1-16,4-6 0 0,0 0 10 0,0 6 3 0,0-6 0 0,4 6 0 16,-1 0-15-16,1 0-2 0,3-3-1 0,0 2 0 15,0-2-25-15,0 0-5 0,-3 3 0 0,3-6-1 16,0 6 19-16,0-6 4 0,-4 0 1 0,4 6 0 16,-3-6-19-16,3 0-3 0,0 0-1 0,0-6 0 15,-4 6-20-15,5 0 0 16,-1 0 0-16,0 0 8 0,-4 0-8 0,4-6 0 0,0 0 0 0,-3 6 0 15,-1 0 0-15,4 0 0 0,-3-3 0 0,-1-2 0 16,5-1 0-16,-5-6 0 0,-3 6 0 0,4 0 0 16,-1 0 20-16,1 6 2 0,-4-11 1 0,3 2 0 15,-3 0-37-15,4 6-7 0,-4-3-2 0,0 0 0 16,0 0 23-16,0 6 0 0,0 0 0 0,0 0 0 16,-4-6 0-16,4 6 0 0,0 0 0 0,0 0 0 15,-7-5-15-15,0 5 2 0,0-6 0 0,0 0 0 16,0 6 1-16,0 0 0 0,-4 0 0 0,4 6 0 15,0 0 12-15,0-6 0 0,0 0 0 0,0 5 0 16,0 1 0-16,0-6-9 0,0 6 9 0,0 0 0 0,0 0 0 16,0 6 0-16,0-9 0 0,0 8 0 0,-1-5 0 0,5 6 0 15,-1 3 0-15,1-6 0 0,3 2 24 0,-4 4 1 16,4-3 0-16,-3 2 0 0,6-2-25 16,-3 0 0-16,4 6 0 0,-4-1 0 15,3-2 0-15,1 3 0 0,-4-7 0 0,3 1 0 0,1-6 0 0,0 9 0 16,-1-4 0-16,1 1 0 0,-1-6 40 0,4 0 2 15,-7-6 1-15,4 6 0 0,3-6-25 0,0 6-5 16,3 3-1-16,1-4 0 0,-4-5-4 0,4 9-8 16,3 12 11-16,-4-15-11 0,1-12 8 0,-1 0-8 15,1 6 0-15,3 6 0 16,0 6-44-16,0-12-12 0,1-6-2 0,-1 0-553 0,0-6-110 0</inkml:trace>
  <inkml:trace contextRef="#ctx0" brushRef="#br0" timeOffset="154566.109">12647 9548 1497 0,'0'0'32'0,"0"0"8"0,0 0 0 0,0 0 4 0,0 0-36 0,0 0-8 16,0 0 0-16,-3 0 0 0,3 6 0 0,0 0 0 15,0 2 0-15,3-2 0 0,-3-6 0 0,0 0 0 16,0 0 0-16,0 0 0 15,7 3-100-15,-7-3-23 0,11-23-4 0,-11 23-1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5:09:33.7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10887 15142 358 0,'0'0'10'0,"0"0"2"0,0 0-12 0,0 0 0 0,0 0 0 0,0 0 0 16,0 0 54-16,0 0 8 0,0 0 2 0,0 0 0 15,0 0 0-15,3-3 0 0,1-2 0 0,-4 5 0 16,3-6-35-16,-3 6-6 0,0-6-2 0,0 6 0 16,0 0 4-16,0 0 1 0,0 0 0 0,0 0 0 15,0 0-7-15,0 0-2 0,0 0 0 0,0 0 0 16,0 0 38-16,0 0 7 0,0 0 2 0,0 0 0 15,0 0 0-15,0 0 0 0,-3-3 0 0,-4 0 0 16,7 3-28-16,-7-3-6 0,3 3-1 0,-3-3 0 16,0 0 7-16,0 0 0 0,-4 3 1 0,4-3 0 15,0 3-11-15,-3-3-2 0,3 0-1 0,-4 3 0 16,0 0-9-16,4 0-2 0,-3 0 0 0,-1 0 0 16,1 3-4-16,-1 0 0 0,1 0-8 0,-5 0 12 15,8 0 7-15,-3 0 1 0,3 0 0 0,0 0 0 0,-4 0-20 16,4 3 0-16,0 0 0 0,-4-1 0 0,4 1-11 0,0 0-5 15,0 0-2-15,4 0 0 0,-4 0 18 0,0-3 0 16,3 3 0-16,0-3 0 0,-3-1 0 16,7-2 0-16,-3 6 0 0,-4 0 0 15,7-6 0-15,-4 6 0 0,-3-3 0 0,4 3 0 16,-4 0 0-16,3 3-8 0,1-3 8 0,-1 5 0 0,4-2-10 0,-3 3 10 0,-1-6-8 16,4 0 8-16,-3 2 0 0,3-8-10 0,0 0 10 15,0 9 0-15,3 0 0 0,-3 0 0 0,0 6 0 16,4-7 0-16,-4 1 0 0,0 0 0 0,3-3 0 0,-3 3 0 15,4-3-8-15,-1 8 8 0,1-8 0 0,-1-3 0 16,1 3-8-16,-1 0 8 0,1-3 0 0,3 3 0 16,-7-6-32-16,7 3 0 0,0-3 0 15,0 6 0-15,4-6 45 0,-1 0 10 0,-3-6 1 16,4 6 1-16,-1 0-25 0,1-3 0 0,0 3 0 16,-1-3 0-16,1 0 0 0,-1 0 0 0,4-3-9 0,-3 3 9 15,0-3 0-15,-1 0 0 0,1-8-8 0,-1 5 8 16,1 0 0-16,0 0 0 0,-1-3 0 0,-3 4 0 15,4-4-18-15,-4 3 0 0,0 3 0 0,0-3 0 16,0-2 26-16,-4-1 6 0,1 3 1 0,3 0 0 16,-3-3-15-16,-4 1 0 0,0-1 0 0,0 3 0 15,0 6 0-15,0-9 0 0,0 12 0 0,0-8 0 16,0 8 0-16,0-3-20 0,0 3 4 0,0 0 0 16,0 0 16-16,0 0 0 0,0 0 0 0,0 0 0 15,-4-6 28-15,4 6 8 0,0 0 3 0,0 0 0 16,0 0-23-16,0 0-4 0,0 0 0 0,0 0-1 15,0 0-11-15,0 0 0 0,0 0 0 0,-7 6 0 16,3-3 0-16,1 11 8 0,3-8-8 0,-4 0 0 0,4 0 14 0,0 3-2 16,0-3-1-16,0 5 0 0,0-5-11 15,0 0 0-15,4 6 0 0,-4-6 0 0,0 3 0 16,3 5 0-16,-3 1 0 0,4-3 0 0,-4 5 0 0,4-5 0 16,-1 3 0-16,-3 2 0 0,4-5 0 0,-1 0 0 0,1 0 0 15,-1 2 0-15,1-2-8 0,-1 0-4 16,1-9-1-16,-1 6 0 15,4-3-31-15,-3-3-5 0,3-1-2 0,-4 1 0 16,5-3-1-16,-5 0-1 0,4 0 0 0,0-3 0 16,-3 1-120-16,3-7-24 0</inkml:trace>
  <inkml:trace contextRef="#ctx0" brushRef="#br0" timeOffset="526.574">11045 15060 1220 0,'0'0'34'0,"0"0"9"0,0 0-35 15,0 0-8-15,0 0 0 0,0 0 0 16,-3 6 68-16,-1 0 11 0,1 0 2 0,3 2 1 0,-4 4-60 0,1-6-12 16,3 3-2-16,0 0-8 15,-4 3 58-15,4 2 5 0,0 1 1 0,0-3 0 16,4 2-52-16,-4-2-12 0,3-3 0 0,1 3 0 16,-4 2 37-16,3 1 5 0,1 0 1 0,-1-3 0 0,1-1-18 0,-4-5-3 15,0-6-1-15,7 3 0 0,-3 0-21 0,3 3 0 0,0 0 0 0,0 0 0 16,0 5 0-16,0-5 0 0,0 3 0 0,3-3 0 15,-2 3 12-15,-1-3-3 0,3 8 0 0,-3-8 0 16,0-6-9-16,4 6-12 16,-4-6 2-16,4 0 1 0,-1 0 9 0,-3 0 0 15,4 0 0-15,-1-6 0 0,1 0 19 0,-4-2 5 0,4-1 2 16,-4 3 0-16,0-3-17 0,0-3-9 16,0 1 10-16,-4-1-10 0,4 0 8 0,-3-3-8 0,-1-2 0 0,1 5 9 15,-4-3-9-15,3-2 0 0,-3 5 0 0,0 0 0 16,0-6 0-16,0 1-9 0,-3 2 9 0,-1-2-10 15,1-1 10-15,-1 3-8 0,1-2 8 0,-1 5-8 16,4-3 8-16,-3 6 0 0,3-3-9 0,-4 4 9 16,4-1-30-16,4 6-2 0,-4-9 0 0,3 3 0 15,-3 1-50-15,4 2-10 0,-1 3-3 0</inkml:trace>
  <inkml:trace contextRef="#ctx0" brushRef="#br0" timeOffset="946.622">11469 14937 1147 0,'0'0'24'0,"0"0"5"0,0 0-29 0,0 5 0 0,0-5 0 0,-4 12 0 16,1-6 104-16,3 0 16 0,0-6 2 0,-4 6 1 15,4 3-23-15,-3-3-5 0,3-1-1 0,0 7 0 16,3-6-55-16,-3 0-11 0,4 0-3 0,-4 0 0 16,3 0-25-16,1 2 0 0,-1 1 0 0,4 0 0 15,-3 3 0-15,-1-6 0 0,1 0 0 0,3 5 0 16,0-2 0-16,0 3 0 0,4 0 0 0,-1 5 0 15,1-2 0-15,3 3 0 0,-3-1 0 0,6 4 0 16,1-1 28-16,-4-5 1 0,-3-3 0 0,3 0 0 16,-4-1-29-16,1-2 0 0,3 0 0 0,-3 0 0 15,-1 3 8-15,1 5-8 0,-1-2 0 0,1 0 0 16,-4 5 0-16,4-14 0 0,-4 3 0 0,0-3 0 16,0 0-21-16,-4 2-4 0,8-2-1 0,-8 3 0 15,4-9-114-15,-7 0-22 0,0 0-5 0</inkml:trace>
  <inkml:trace contextRef="#ctx0" brushRef="#br0" timeOffset="1381.208">11539 15530 1370 0,'-7'6'39'0,"4"0"8"0,3-6-38 0,0 0-9 0,0 0 0 0,0 0 0 16,0 0 52-16,-7 0 8 0,7 0 1 0,-7 0 1 16,0-6-9-16,0 0-1 0,0 0-1 0,3-2 0 15,0-4-36-15,4 3-7 0,0-3-8 0,0 1 11 16,0-4-11-16,0 6 0 0,4-12-12 0,-4 4 12 15,4-1 0-15,-4 6 18 0,3-5-2 0,4-1 0 16,0 3-2-16,-3 4-1 0,3-4 0 0,0 6 0 16,-4 0 18-16,4-5 3 0,0 5 1 0,-3-9 0 15,3 4-35-15,0 2-16 0,-3 0 2 0,3 6 0 16,0-6 14-16,-4 1 13 0,4 5-2 0,0-3-1 16,-3 3-2-16,-1 0-8 0,-3 0 12 0,4 0-4 15,-1 1-8-15,1-7 0 0,-1 9 9 0,5-3-9 16,-1 0 0-16,-4 0 0 0,4-6-10 0,0 7 10 15,-3-1 0-15,3 0 0 0,-4-6 0 0,1 3 0 16,3 0 0-16,-4 3 0 0,1 1 0 0,0-1 0 16,3 3-193-16,0 0-32 0,0 0-7 0</inkml:trace>
  <inkml:trace contextRef="#ctx0" brushRef="#br0" timeOffset="3035.968">12672 14851 608 0,'0'-6'25'0,"0"-2"-25"15,0 2 0-15,0 6 0 0,0-6 0 0,0 6 0 16,0 0 56-16,0 0 7 0,0 0 1 0,0 0 0 16,0 0-9-16,0 0-2 0,0 0 0 0,0 0 0 15,0 0-33-15,0 0-8 0,0 0 0 0,0 0-1 16,0 0 16-16,0 0 3 0,0 0 1 0,0 0 0 15,0 0-1-15,0 0 0 0,3 6 0 0,1 3 0 16,-1-1 3-16,-3 4 1 0,4-3 0 0,-1 3 0 16,-3-1-2-16,4 7 0 0,-1-6 0 0,-3 3 0 15,4 2 7-15,0 1 1 0,-1-1 0 0,1 4 0 16,-4 0 0-16,3-1 0 0,-3 1 0 0,4-4 0 0,-4 7-15 16,0 2-2-16,-4-5-1 0,4 2 0 0,0 4-3 15,-3-1-1-15,-1-5 0 0,4 5 0 0,-3-5 2 16,-1 5 0-16,0-5 0 0,1 0 0 0,-1-1 5 0,1-5 2 15,-1-3 0-15,1 2 0 0,3-5-17 16,0-9-10-16,0 0 12 0,0 0-12 0,0 0 0 0,0 0 0 16,0 0 0-16,0 0 0 15,0 0-27-15,0 0-5 0,0 0-2 0,0 0 0 16,0 0-82-16,0-6-16 0,3-3-3 0</inkml:trace>
  <inkml:trace contextRef="#ctx0" brushRef="#br0" timeOffset="3391.328">12527 15122 942 0,'0'0'20'0,"-7"6"4"15,4 0-24-15,-4-6 0 0,7 0 0 0,-8 5 0 16,8-5 80-16,0 0 12 0,0 0 3 0,0 0 0 16,0 0-35-16,0 0-8 0,0 0 0 0,0 0-1 15,0 0-24-15,0 0-5 0,0 0-1 0,0 0 0 16,11 0-21-16,0 3 0 0,3-3 0 0,0 3-12 0,0 0 12 16,4 0 0-16,-1 0 0 0,4 0 0 15,-3 0 0-15,3 0 0 0,0 3 0 0,1-3 8 0,-1-3-8 16,0 0 0-16,0-3 8 0,-3 0-8 15,-1 3 0-15,-3 0 0 0,4 0 0 0,-4 0 8 16,0 0-8-16,-3-3 0 0,3-3 0 0,-3 3 0 16,-1-3-53-16,1 3-9 0,-1 0-2 0,-3 0 0 15,0 3-106-15,0-5-22 0</inkml:trace>
  <inkml:trace contextRef="#ctx0" brushRef="#br0" timeOffset="3938.674">13077 15201 1120 0,'-14'-6'23'0,"14"6"6"15,-10 0-29-15,-1-6 0 0,1 6 0 0,-1-6 0 16,0 6 103-16,4 0 14 0,-3 6 3 0,3-6 1 15,-4 6-45-15,4-6-10 0,-3 6-2 0,2-3 0 16,1 3-18-16,0 3-4 0,4 3-1 0,-1-1 0 16,-3-2-31-16,4 3-10 0,-1-3 0 0,1 2 0 15,-1-5 0-15,4-6 0 0,0 0 0 0,0 9 0 16,-3 3 0-16,3-3 0 0,0 5 0 0,3-2 0 16,-3-3 0-16,4 0 0 0,-4 0 0 0,3 5 0 15,1-8 8-15,3 0-8 0,-4-3 0 0,4 3 0 0,0 0 13 16,0-3-4-16,4 0-1 0,-4 5 0 0,7-8 0 0,-3 3 0 15,-1-3 0-15,1 0 0 0,3-3-8 0,-3 3 12 16,-1-8-12-16,1 5 12 0,-1-3-12 0,1-3 0 16,0 0 0-16,-1 3 0 0,4-14 0 0,-3 8 0 15,-1-3 0-15,-3 1 0 0,1-1 0 0,-1 6 0 16,-4 3 0-16,1 0 0 0,-1-5 0 16,-3-1 0-16,0 3 0 0,0-9 0 0,-3 4 0 0,-1 5 0 0,1-3 0 15,-1 3 0-15,-3-3 0 0,-4 4 0 16,4-4 0-16,-3 3 0 0,-1 3 0 0,1 0 0 0,-1 3 0 15,-3-2 0-15,0-1-59 16,0 6-4-16,0-6-1 0,0 6 0 0,-1 0 52 0,5 6 12 0,-4-6 0 0,3 6 0 16,1 2 0-16,2-2 0 0,5 3 0 0,-4 0 0 15,7 6-54-15,-4 5-8 0,4-8-2 16,4 6 0-16,-4-4 40 0,3-2 8 0,4-6 2 0,-3 0 0 16,3 0-145-16,0 5-29 0</inkml:trace>
  <inkml:trace contextRef="#ctx0" brushRef="#br0" timeOffset="4413.233">13331 15104 1272 0,'0'0'26'0,"-3"9"7"0,3-3-33 0,-4 3 0 0,4-3 0 0,0 5 0 16,-3-5 90-16,3 0 11 0,0 3 3 0,0-3 0 15,0 3-52-15,0-1-9 0,3 4-3 0,-3-9 0 16,4 6-31-16,-1 0-9 0,-3 0 0 0,4 2 0 15,0-2 0-15,-1 3 0 0,4-6 0 0,0 8 0 16,0-5 0-16,-3 3 0 0,3-3 0 0,-4-3 0 16,4 0 0-16,-3 2 0 0,-1-2 0 0,1-3 0 15,-1 3 36-15,5 0 2 0,-1 0 1 0,0 3 0 16,3 2-12-16,-3-5-3 0,0 0 0 0,0-6 0 16,-3 0-24-16,3 0 0 0,0 0 8 0,-3-6-8 15,3 0 0-15,0-2 0 0,0 2 0 0,0 0 0 16,-4-3 53-16,4-3 9 0,0-2 2 0,-3-1 0 15,3 0-52-15,-3-5-12 0,-1 2 0 0,1-3 0 16,-1 1 0-16,-3-1-12 0,0-2 3 0,-3 5 0 16,3-2 9-16,0 5 12 0,0-3-2 0,0 1-1 15,3 11-24-15,-3-6-5 0,0 6 0 0,4 0-1 16,-4 0-120-16,0-3-24 0,0 1-5 0</inkml:trace>
  <inkml:trace contextRef="#ctx0" brushRef="#br0">13945 14675 608 0,'0'0'12'0,"0"0"4"0,0 0-16 0,0 0 0 0,0 0 0 15,0 0 0-15,0 0 92 0,-3 3 15 0,3-3 3 0,-4 6 1 16,1 0-25-16,-1-1-5 0,1 1-1 0,3 6 0 16,0 0-12-16,-4 6-2 0,1-4-1 0,3 7 0 15,0-4-52-15,0 7-13 0,0-12 0 0,0 8 0 16,0 4 45-16,0-1 7 0,0 7 0 0,0-1 1 15,3 1-33-15,-3 5-8 0,4 0 0 0,-1 3-1 16,1-5 21-16,-1 2 4 0,1 3 0 0,-1-8 1 16,1 2-8-16,-4-9-1 0,3-2-1 0,-3 2 0 15,4-8-27-15,-4 3 0 0,0-1 0 0,0-5 0 16,0-3 0-16,-4-3 0 0,4-6 0 0,0 0 0 16,0 0 8-16,0 0 0 0,0 0 0 0,0 0 0 15,0 0-39-15,-7 0-8 0,4-6-1 0,-4 3-1 16,3-3-94-16,4 0-18 0,-3 0-4 0</inkml:trace>
  <inkml:trace contextRef="#ctx0" brushRef="#br0" timeOffset="5923.267">13744 15066 1011 0,'0'0'28'0,"0"0"8"0,0 0-36 0,-3 0 0 0,3 0 0 0,0 0 0 15,-7 6 72-15,7-6 7 0,0 0 1 0,0 0 1 16,0 0-13-16,0 0-4 0,0 0 0 0,-7 6 0 15,7-6-64-15,0 0-9 0,0 0-4 0,0 0-1 16,0 0 22-16,0 0 5 0,0 0 1 0,0 3 0 16,0-3 6-16,0 0 2 0,0 0 0 0,0 0 0 15,0 0-4-15,0 0-1 0,0 0 0 0,0 0 0 16,0 0 7-16,0 0 0 0,0 0 1 0</inkml:trace>
  <inkml:trace contextRef="#ctx0" brushRef="#br0" timeOffset="6808.471">13829 14745 345 0,'0'0'0'0,"0"0"14"0,0 0-4 16,-4 6 2-16,4 0-12 0,0 6 0 0,0-12 0 0,0 3 0 0,4 3 44 0,-4 0 6 16,0 0 2-16,3-1 0 0,-3 1 19 0,4-3 4 15,-4 12 1-15,3-9 0 0,-3-6-5 0,4 6-1 16,0 5 0-16,3 1 0 0,-4 3-10 0,4 3-1 16,-3 2-1-16,3 1 0 0,3 8 5 0,1-5 1 15,-4 5 0-15,4 0 0 0,-4 10-52 0,3-7-12 16,1 9 0-16,-1 3 0 0,-3-14 54 0,4 8 8 15,-7-3 2-15,3 3 0 0,-4-5-64 0,1-1 0 16,-4 0-14-16,0-5 2 0,0-1 12 0,-4-8 16 0,4 0-4 16,-3-7-1-16,-1 1-11 0,4-3 0 15,0-6 0-15,0-3 0 0,0 0 12 0,0 0 1 16,-3-3 0-16,-5-3 0 16,1-3-72-16,4-6-14 0,-4 1-3 0,3-4-1 15,1 3 9-15,-1-5 3 0,1 5 0 0</inkml:trace>
  <inkml:trace contextRef="#ctx0" brushRef="#br0" timeOffset="7177.845">13730 15078 1036 0,'0'0'23'0,"0"0"5"0,-3 3 0 0,-1 2 1 16,4-5-29-16,0 9 0 0,4 0 0 0,-4-9 0 0,0 6 57 16,7 0 6-16,-4 0 1 0,4 0 0 0,0 0-41 0,0 2-8 15,4-2-2-15,-4 0 0 0,4 0 10 0,3 0 1 16,0 0 1-16,0-3 0 0,4 0-9 0,-1 0-1 15,4 5-1-15,0-2 0 0,4-6-14 0,-4 0 8 16,4 0-8-16,-4 0 0 0,0 6 0 0,1-6 0 16,2-6 0-16,1 0 0 0,0 6 0 0,-1-8-10 15,-3 5 10-15,8-3-8 16,-5 0-30-16,1 0-6 0,0 0 0 0,-4 3-1 16,0 0-12-16,0 0-3 0,0-3 0 0,-3 1 0 0</inkml:trace>
  <inkml:trace contextRef="#ctx0" brushRef="#br0" timeOffset="7777.61">14266 15178 597 0,'0'0'16'0,"0"0"5"0,-3 3-21 0,-1 5 0 0,4-8 0 0,-3 12 0 16,3-6 107-16,-4 0 17 0,1 0 3 0,-1 0 1 0,4 5-54 0,-3-5-10 15,3 0-3-15,0 3 0 0,0-9-21 0,0 6-5 16,0-6-1-16,3 6 0 0,-3 0-1 0,4 2 0 16,-1-2 0-16,1 0 0 0,3 0-22 0,0-3-11 15,0 3 10-15,4-3-10 0,-1 3 17 0,4-6-2 16,-3 0-1-16,3 6 0 0,0-6 5 0,4-6 1 15,-4 6 0-15,3-6 0 0,-3 0-12 16,4 0-8-16,-4 0 12 0,4-3-12 0,-4-2 22 16,0-1-2-16,-3 6-1 0,-1-9 0 0,-3 4-19 0,0 2 0 15,0-3-8-15,-3 3 8 0,0-3 0 0,-1 1 0 16,1 2 0-16,-4 3 0 0,-4 0-16 0,4 6-3 16,-3-6-1-16,-5 3 0 15,1-3-16-15,-3 3-4 0,-1-2-1 0,-3 5 0 0,0-6 33 0,-4 6 8 0,4-6 0 16,-3 6 0-16,-1 0 21 0,-3 0 7 0,3 0 0 15,-3 0 1-15,0 0 10 0,3 6 1 0,1-6 1 0,2 6 0 16,-2 2-6-16,3-2-2 0,3 0 0 0,1 0 0 16,2 0-23-16,5 6-10 0,-1-1 8 0,4 4-8 15,0 0 0-15,7 2 0 0,1 4-12 0,2 0 12 16,1-1 0-16,3 1 0 0,0-1 0 0,0 1 0 16,4-1-32-1,-4-2-4-15,3-3-2 0,-2 5 0 0,2-5 58 0,-3-3 11 0,-3 3 2 16,3-4 1-16,-3-2-26 0,-1 0-8 0,4-3 0 0,-7 6 0 15,4-7 8-15,-4-2-8 0,-7-3 0 0,11 0 0 16,-11 0 0-16,10 0 10 0,-3 0-10 0,0-3 8 16,0 0-28-16,4 1-7 0,-4-4-1 0,4 0 0 15,-4-6-203-15,7 3-41 0</inkml:trace>
  <inkml:trace contextRef="#ctx0" brushRef="#br0" timeOffset="8319.171">14760 15016 1337 0,'0'0'56'0,"-7"3"-44"15,4 3 68-15,-4 0 13 0,0-3 3 0,-1 2 1 16,5 4-1-16,-4-3-1 0,7-6 0 0,-4 6 0 15,4-6-61-15,-7 6-12 0,7-6-2 16,-3 6-1-16,3-6-3 0,-7 0 0 0,7 0 0 0,-7 6 0 16,7-6-16-16,-7-6 0 0,0 6 0 0,-1 0 0 15,8 0 0-15,-10 6 0 0,6-3 0 0,-3 5 0 16,4 1 0-16,3-9-9 16,0 0 9-16,-4 6-8 0,4 3 8 0,0 6-12 0,0-4 12 0,0 1-12 15,0-3 12-15,0 0-10 0,4 0 10 0,-1 2-10 16,1-5 10-16,-1 0-10 0,1 0 10 0,-1 3-10 15,4-3 1-15,1-3 0 0,-5 3 0 0,4-1 0 16,0-2 9-16,4 0-10 0,-4 0 10 0,3-3-10 16,-3 3 10-16,8-3-8 0,-5 0 8 0,1 0-8 15,-1 0 8-15,1 3 0 0,-4-3 0 0,4 0-8 16,-1 6 8-16,1-6 0 0,-1 6 0 0,-3-6-8 16,4 6 8-16,-4-3 8 0,0 3-8 0,0 5 11 15,-3-5-11-15,3 6 0 0,-4 0 0 0,4 2-11 16,-3 1 11-16,-1 3 8 0,-3 2-8 0,4-8 11 15,-4 6-11-15,0-1 0 0,-4-2 0 0,4 0 0 16,-3-1 0-16,-1-2 0 0,-3 3 0 0,4-3 0 16,-4-4 0-16,0 1 0 0,0-3 0 0,-4 0 0 15,0-3 17-15,1-3-1 0,-4 0-1 0,3-3 0 16,1 0-25-16,-5 0-5 0,5 0-1 0,-1-3 0 16,1 3-30-16,3-2-6 0,-4-1-2 0,7 0 0 15,-3 0-126-15,4-3-26 0</inkml:trace>
  <inkml:trace contextRef="#ctx0" brushRef="#br0" timeOffset="8992.641">15741 14690 809 0,'0'0'34'0,"-7"0"-34"15,0 5 83-15,7-5 9 0,-7 0 3 0,0 6 0 16,0-6-6-16,3 6-1 16,4-6 0-16,-7 3 0 0,0 6-20 0,0-3-5 0,3 0-1 0,-3 3 0 15,4-1-32-15,-4 1-6 0,3 6-2 0,1-6 0 16,3 5 25-16,-4 10 5 0,4-12 0 0,0 8 1 15,0 4-33-15,0-1-8 0,4 1 0 0,-4 2-1 16,3 4-11-16,1 2 0 0,-1-8 0 0,1 8-11 16,-1-9 11-16,1 7 0 0,-1-1 0 0,-3 1 0 15,4-1 0-15,-1 0 0 0,-3-2 0 0,4 2 8 16,-4-2-8-16,0-1 0 0,0 1 0 0,0-1 0 16,0-5 0-16,0 8 0 0,0-11 0 0,-4 5 0 15,4-2 0-15,0-7 0 0,-3 1 0 0,3 0 0 16,-4-3 0-16,4-6 0 0,0-6 0 0,0 0 0 15,0 0 0-15,0 0 0 0,0 0 0 0,-3-6 0 16,3-9-47-16,-4 3-13 0,4-5-4 0</inkml:trace>
  <inkml:trace contextRef="#ctx0" brushRef="#br0" timeOffset="9550.745">15790 15207 1579 0,'-7'9'32'0,"0"0"10"0,4-3-34 0,-1 5-8 0,4-5 0 0,-3 3 0 16,3-3 53-16,0 0 9 0,0-6 2 0,0 6 0 16,0-6 0-16,0 11 0 0,3-5 0 0,1 0 0 15,-1-3-52-15,4 3-12 0,0-3 0 0,0 0 0 16,4 3 0-16,3-6 0 0,0 0 0 0,0 0 0 16,0-6 0-16,1 3 0 0,2-3 0 0,-3-3 0 15,0 3 0-15,4-5-18 0,-4 2 4 0,-3 3 1 16,3-6 21-16,-4 0 4 0,1-2 0 0,-4 5 1 15,0-3-61-15,0 3-13 0,-3-5-3 0,-1 5 0 16,1 0 52-16,-1 3 12 0,-3-3 0 0,0 6 0 16,0 3 0-16,0 0 0 0,-3-6 0 0,-1 1 0 15,-3-1 0-15,0-3 0 0,0 3 0 0,-4 3 0 16,-3 6 0-16,0 3 0 0,0 9 0 0,0-4 0 16,-4 1 0-16,1 3 0 0,-4 2 0 0,3-2 0 15,4 3 0-15,0 2 0 0,3 4 0 0,1-1 0 16,-1 1 0-16,4 2 0 0,3-2 0 0,1-1 0 0,-1-2 0 15,4-1 0-15,4-5 0 0,-4 0 0 0,3 0 0 0,4-4 0 16,-3-2 0-16,7 3 0 0,-4-6 0 16,7 3 0-16,-4-4 0 0,8-2 0 15,-4 0 0-15,4 0 0 0,3-3 0 0,-4 0 0 16,1 0 0-16,3-3 0 0,-3 3 0 0,3-6 0 0,-3 4 0 16,-1-10 0-16,1 6 0 0</inkml:trace>
  <inkml:trace contextRef="#ctx0" brushRef="#br0" timeOffset="10122.463">16288 15128 1272 0,'0'0'36'0,"0"0"8"16,0 0-35-16,0 0-9 0,0 0 0 0,0 0 0 15,-4 0 52-15,-3 6 9 0,7-6 2 0,-7 5 0 16,0-2 1-16,0 0 0 0,-4 0 0 0,4-3 0 16,-3 3-13-16,3 0-3 0,0-3 0 0,0 3 0 15,-4-3-9-15,0 3-3 0,4 0 0 0,-3 0 0 16,3 3-12-16,-4-3-2 0,4 3-1 0,-3 2 0 15,2-2-21-15,5 0 8 0,-1 0-8 0,-3 0 0 0,4 0 0 16,3-6 0-16,-4 9 0 0,4-1 0 0,0-8-9 0,0 9 9 16,0-3-10-16,0-6 10 0,4 12 0 0,-1-9-9 0,-3-3 9 0,7 6 0 15,-7-6 0-15,4 3 0 0,-4-3 0 0,7 3 0 16,-3-3 0-16,3 0-8 0,0 0 8 0,3 0 0 16,-3 0-12-16,4-3 4 0,-1 3 0 0,-3 0 0 15,4-3-4-15,0 3-1 0,-1-3 0 0,1 3 0 16,-1-3 1-16,-3 3 0 0,4 0 0 15,-4 3 0-15,0-3 12 16,0 0 0-16,0 3 0 0,0 3-9 0,0-1 9 0,-3 1 0 0,3 0 0 0,0 3 0 16,-3 6 0-16,-1-4 0 0,1 1 0 0,-4 0 8 15,0 3 3-15,0 2 1 0,0-2 0 0,0 0 0 16,-4 2-4-16,1-2-8 0,-1-9 12 0,-3 6-4 16,3-1-8-16,-3-2 0 0,0-3-12 0,0 0 12 15,0 0 0-15,0-6 21 0,0 0-2 0,0 0-1 16,-4-6-29-16,4 3-5 0,-7 0-2 0,4-3 0 15,3 0 0-15,0 3 0 0,0-2 0 0,3-4 0 16,0 3-74-16,4 6-14 0,-3-3-3 0</inkml:trace>
  <inkml:trace contextRef="#ctx0" brushRef="#br0">16944 15157 899 0,'0'0'25'0,"-7"0"7"16,3-3-32-16,4 3 0 0,-7-3 0 0,4 0 0 0,-4 0 40 16,3-3 3-16,-3 1 0 0,4-1 0 0,-4-3-27 0,3 0-4 0,0 0-2 0,1 3 0 15,-1-5-2-15,1 5 0 0,3 0 0 0,-4 0 0 16,4-3 34-16,0 9 6 0,0-6 2 0,0 6 0 16,0 0-39-16,0 0-11 0,0 0 0 0,0 0 0 15,0 0 24-15,0 0 0 0,0 0 0 0,4 9 0 16,-1-3 11-16,-3 0 2 0,4 3 1 0,-1-1 0 15,1 4 22-15,3-3 4 0,-3 0 0 0,3 6 1 16,0-4-26-16,0 1-6 0,0-3-1 0,0 3 0 16,0 5-8-16,3-5-3 0,-2 3 0 0,-1-1 0 15,3 1-11-15,-3 0-2 16,4 2-8-16,-4-2 12 0,3-3-12 0,-2 3 8 0,-1-1-8 0,0-2 0 16,0-3 8-16,0-3-8 0,-4 0 0 0,4 2 0 15,-7-8 0-15,0 0 0 0,0 0 0 0,0 0 0 16,0 0 0-16,0 0 0 0,0 0 0 0,0 0 0 15,0 0 0-15,0 0 0 0,0 0 0 0,0 0 0 16,0 0 0-16,0 0 0 0,0 0 0 0,0 0 0 16,0 0 24-16,0-8 1 0,4 5 1 0,-4 3 0 15,0-6-26-15,3 3 0 0,-3-3 0 0,4 3 0 16,-4-3-23-16,0 0 0 0,3 0 0 0,-3-2 0 16,0 2 23-16,4-3 0 0,-4 3 0 0,4-3 0 15,-4 0 23-15,0-2 9 0,3 2 1 0,-3 0 1 16,0 0-23-16,4-3-11 0,-4-2 10 0,3 2-10 15,1 3 0-15,-1-11 0 0,4 5 0 0,-3 0 0 0,3-2 0 0,0 2 0 16,-4 3 0-16,4-6 0 16,0 7-28-16,1-1-8 0,2-3-1 0,-6-2-1 15,3 8-38-15,0 0-8 0,0-3-2 0</inkml:trace>
  <inkml:trace contextRef="#ctx0" brushRef="#br0" timeOffset="11622.849">17293 15245 1337 0,'0'0'28'0,"0"0"6"16,0 0-34-16,0 0 0 0,0 0 0 0,0 0 0 15,7 0 109-15,-7 0 15 0,7 3 4 0,0-3 0 16,0 0-68-16,0 0-12 0,1 0-4 0,2-3 0 15,-3 3-14-15,0-3-3 0,0-3-1 0,0 1 0 16,0-1-13-16,0 3-2 0,0-3-1 0,1 0 0 16,-5-3-10-16,4 3 10 0,0 0-10 0,-3-5 10 0,-4 5-18 15,3-3-4-15,-3 3-1 0,-3-3 0 0,-1 3-7 0,1-2 0 0,-1 2-1 16,1 0 0-16,-4 3 5 0,3-3 2 16,-3 3 0-16,0-3 0 0,3 6 14 0,-3-3 0 15,-3 0 0-15,3 3 0 0,0 0 0 16,-4 0 0-16,0 0 11 0,1 3-3 0,-1-3 8 15,4 0 3-15,0 3 0 0,0 3 0 0,0-3-19 16,4 0 0-16,-5 3 8 0,5 0-8 0,3 0 0 0,0 5 0 0,0-2 0 16,3 3 0-16,1 0 0 0,0 5-14 0,3-5 2 0,0 6 1 15,3 2 11-15,1 1 0 0,3-1 0 16,0 4-8-16,-3-1 16 16,3-2 4-16,0-3 1 0,0 2 0 0,-3-2-13 0,-1-3-12 0,1-4 3 0,-4 1 0 15,0-6 9-15,0 0 12 0,0-3-2 0,-7-3-1 16,3 3-9-16,-3-3 0 0,7 6 0 0,-7-6 0 15,4-6 0-15,0 3 0 0,-4 0 0 0,3-3 0 16,1 0-68-16,-1-6-15 0,1 1-3 0</inkml:trace>
  <inkml:trace contextRef="#ctx0" brushRef="#br0" timeOffset="12253.329">17709 15172 1302 0,'-3'-6'36'0,"-1"0"10"0,1 0-37 16,-4 0-9-16,0 0 0 0,3-2 0 0,-3 2 94 0,0 6 17 0,0-9 3 0,0 9 1 31,-4-6-37-31,4 6-7 0,-3-3-2 0,-4 3 0 0,3 0-46 16,4 0-10-16,-4 3-1 0,1 3-1 0,3-3-11 0,3 9-16 0,-3-4 4 0,4 4 1 15,3 3 1-15,-4 5 0 0,4 1 0 0,0 5 0 16,0 1 10-16,4-1-12 0,-1 4 12 0,1-1-12 16,3 3 12-16,-4-11 0 0,4 8 0 0,0-5 0 15,-3-1 0-15,3-5 0 0,0-3 12 0,-3-1-4 16,3-5 4-16,-4 0 0 0,1-6 1 0,-4-3 0 16,0 0 11-16,7-3 3 0,-4-6 0 0,1-2 0 15,-1-7 3-15,4 3 1 0,-3-8 0 0,-1-1 0 16,1-8-17-16,0 2-3 15,-1-8-1-15,1-3 0 0,-1 3-10 0,1 0 0 0,-4 2 0 0,3-5 8 16,-3 3-8-16,0 0 0 0,-3-9 0 0,3 6 0 16,-4 5 0-16,4-2 8 0,-3 3-8 0,-1 0 0 15,4 8 0-15,-3-5 0 0,-1 8 0 0,0 1 0 16,1-1 0-16,-4 9 0 0,3-5 0 0,1 5 0 16,-1 0-11-16,-3 10 3 0,4-10 0 0,-1 3 0 15,4 12 8-15,0 0-8 0,0 0 8 0,0 0-8 16,0 0-4-16,0 0 0 0,0 0 0 0,0 0 0 15,-7 6-4-15,4 3 0 0,-1 3-1 0,1 2 0 16,3 7 8-16,0-1 9 0,0 10-13 0,0-4 5 16,3 10 8-16,1 2 0 0,3 0-9 0,0 0 9 0,0 3-13 15,-4 1 1-15,4-4 1 0,0 6 0 0,0-9 20 16,-3-2 4-16,3 2 1 0,-3 0 0 0,3-3-22 0,-4 1-5 16,1-4-1-16,-1 3 0 0,1-8 14 0,-1 2 0 15,1-5 0-15,-1-3 0 0,1-1 0 16,-4 1 0-16,3-9 0 0,1 3 0 0,-1-7 0 0,-3-5 0 0,0 0 0 15,0 0 0-15,0 0 0 16,0 0 0-16,7 3 0 0,1-6 0 16,-1 0-70-16,0-2-11 0,0-7-3 0</inkml:trace>
  <inkml:trace contextRef="#ctx0" brushRef="#br0" timeOffset="12763.438">17893 15189 1579 0,'-11'12'32'0,"11"-12"10"16,-7 3-34-16,4 3-8 0,-1 3 0 0,1-3 0 15,-1 5 104-15,1-2 20 0,3 3 3 0,-4-6 1 16,4 6-52-16,0-1-9 0,0-2-3 0,0 3 0 15,0 0-51-15,4-6-13 0,-1 2 0 0,1-2 0 0,-4-6 0 16,3 6 0-16,4 0 0 0,0 0 0 0,0-6 0 16,0 3 0-16,0-6 0 0,4 3 0 15,-4-3 8-15,4-3-8 0,-4 0 11 0,3-3-11 0,-3 1 0 16,4-7-22-16,-4 3 3 0,0-3 1 16,0 1-27-16,-3 2-6 0,3-3-1 0,-4-2 0 15,1 8 52-15,-1 0 0 0,-3 3 12 0,4-6-3 0,-4 4-21 0,0-1-4 16,0 3 0-16,0 6-1 0,0 0-4 0,-4-3-1 0,4 3 0 15,0 0 0-15,-10-6-5 16,3 6-1-16,0 0 0 0,-4 0 0 0,0 3 12 0,1 0 3 0,-1 0 0 16,1 6 0-16,3-1 13 0,-4 10 0 0,4-9 9 0,-4 9-9 15,8 2 8-15,-4 1-8 0,3 5 0 16,1-2 0-16,-1 2 13 0,1-2-3 0,-1 2-1 0,4-5 0 16,0-4 11-16,4-2 3 0,-1-6 0 15,1 6 0-15,3-4 4 16,0 4 1-16,0 3 0 0,0-4 0 0,4-2-8 0,3-3-2 0,-4-3 0 15,4 3 0-15,-3-3-9 0,3-6-1 0,4 0-8 0,-4-6 12 16,0-3-12-16,0 0 0 0,0 0 0 0,0-6 0 16,0-5-119-16,1-1-20 0,2-5-4 15</inkml:trace>
  <inkml:trace contextRef="#ctx0" brushRef="#br0" timeOffset="13120.03">18179 14819 1013 0,'-18'-24'20'0,"11"19"8"0,3-1-28 16,1 0 0-16,-1 0 0 0,4 6 0 0,0 0 85 0,0 0 12 16,0 0 3-16,0 0 0 0,0 0-19 0,0 0-3 0,0 0-1 0,0 0 0 15,0 0-33-15,0 0-6 0,0 0-2 0,-3 6 0 16,3 3 1-16,0-4 0 0,0 4 0 0,0 9 0 15,0-6-8-15,0 2-1 0,3 4-1 0,1 6 0 16,-1-1-7-16,1 1 0 0,-1 5-1 0,5-3 0 31,-1 7-10-31,0 2-1 0,0-3-8 0,0 7 12 16,0-4-12-16,0 3 11 0,0-3-11 0,0 1 10 0,0 2-2 0,-3-3 0 16,-1 0 0-16,1-5 0 0,-1 2 0 0,1-8 0 0,-1 2 0 0,-3-8 0 15,0 2-8-15,4-8 0 0,-1 0 0 0,-3-12 0 16,0 0 0-16,0 0 0 0,0 0 0 0,0 0 0 15,0 0-36-15,0 0-8 0,0-6-3 0,0-3 0 16,0 0-47-16,4-5-10 0,-1-4-1 0</inkml:trace>
  <inkml:trace contextRef="#ctx0" brushRef="#br0" timeOffset="13525.895">18073 15104 1482 0,'-14'0'31'0,"3"0"6"0,1 0-29 0,-1 0-8 0,0 0 0 0,4 0 0 16,7 0 57-16,0 0 11 0,0 0 1 0,0 0 1 15,0 0-35-15,0 0-7 0,0 0-2 0,4 6 0 16,3 0-26-16,3 0 0 0,5 6-9 0,2-1 9 15,1-2 23-15,0 0 11 0,3-3 2 0,0 3 1 16,0-6-13-16,0-1-2 0,0-2-1 0,-3 0 0 16,3 0-12-16,0-2-9 0,0-1 12 0,-3-3-12 15,0 0-27 1,3 0-12-16,-3-3-2 0</inkml:trace>
  <inkml:trace contextRef="#ctx0" brushRef="#br0" timeOffset="13980.911">18489 14757 1527 0,'0'0'32'0,"0"0"7"0,0 0-31 0,0 0-8 0,0 0 0 0,0 0 0 16,0 0 56-16,0 0 9 0,-3 12 3 0,-1-3 0 16,4 3-47-16,0-4-9 0,0 7-1 0,0-3-1 15,4 0 34-15,-1 2 8 0,-3 4 0 0,4 0 1 16,-1 2-29-16,1 1-5 0,-1-1-2 0,1 7 0 15,3 2-17-15,-4-2 0 0,1 2-11 0,3 0 11 16,-4 4 0-16,1-1 0 0,3 3 0 0,-3-5 0 16,-1 2 0-16,1 3 0 0,-1-2 0 0,1-4 0 15,-4 3 44-15,3-5 16 16,-3 2 4-16,4-2 0 0,-4-1-52 0,3-5-12 0,-3-1 0 0,4-2 0 16,-4 0 0-16,0-7 0 0,3-2 0 0,-3-9 0 15,0 0-48-15,0 0-13 0,0 0-3 0,0 0 0 16,0 0 22-16,0 0 4 0,0 0 1 15,0 0 0-15,4-3-121 0,-4-3-24 0,3-5-5 0</inkml:trace>
  <inkml:trace contextRef="#ctx0" brushRef="#br0" timeOffset="14278.516">18436 15178 957 0,'0'0'20'0,"-7"0"4"0,7 0-24 16,-7 0 0-16,7 0 0 0,-7 0 0 0,7 0 65 0,-7 0 8 0,7 0 2 0,-7 0 0 16,7 0 8-16,0 0 1 0,-7 0 1 0,7 0 0 15,0 0-15-15,0 0-3 0,0 0-1 0,0 0 0 16,0 0-51-16,0 0-15 0,0 0 0 0,0 0 8 16,7 3 44-16,3 11 10 0,1-8 2 0,3-3 0 15,-3 3-39-15,3 0-7 0,0 0-2 0,0-3 0 16,4 3-4-16,-4-1-2 0,0-2 0 15,0 0 0-15,0-3-10 0,0 0 10 0,0 0-10 0,-3 0 10 16,3-3-10-16,-3 0 8 0,-1-2-8 0,4-1 8 16,-7 3-32-16,4-3-6 15,-4 0-2-15,0 0 0 0,4 3-181 0,-4-3-37 0,3-6-7 0</inkml:trace>
  <inkml:trace contextRef="#ctx0" brushRef="#br0" timeOffset="14806.601">18736 15222 1482 0,'-4'6'31'0,"4"2"6"0,-3 1-29 0,3-3-8 15,0 0 0-15,3 3 0 0,-3-9 69 0,4 6 13 0,0 5 2 0,-1-5 1 16,4 0-21-16,0 0-5 0,0 0-1 0,0 0 0 15,4 0-38-15,-4-6-7 0,0 6-1 0,0-6-1 16,4 0 17-16,-4 5 4 0,0-5 1 16,3-5 0-16,-3 5-21 0,0-6-12 0,1 6 12 15,-1-9-12 1,0 3 11-16,0 0-11 0,-4 0 10 0,1 0-10 0,-1-5 0 0,1 2 0 0,-4 0-8 0,3-3 8 16,-3 3-19-16,-3-2 3 0,3-1 1 0,-7 3 0 15,3 0 15-15,-3-5-11 0,-3 5 11 0,3 0-10 16,-4 0 10-16,0 0 0 0,-3-2 0 0,4 5 0 15,-1-3-16-15,0 0-2 0,4 3 0 0,0 3 0 16,0 0 18-16,7 3 0 0,-7 3 0 0,0 0 0 16,0 3 20-16,4-3 7 0,3-3 1 0,-7 9 1 15,7-3-46-15,-4 0-10 0,4-1-1 0,0 4-1 16,0 3 29-16,4 0 0 0,-4 11 0 0,3-8 0 16,1 3 0-16,-1 5 0 0,1-5 0 0,3 8 0 15,-4-8 0-15,4 5 0 0,0-2 0 0,0 2 0 16,0-5 0-16,1-3 0 0,-1 2 0 0,0-5 0 15,0 0 0-15,0-3 0 0,0 3 0 0,0-4 0 16,3-2 0-16,-2 3 0 0,-1-3 0 0,3 0 0 16,1 0 0-16,-4-3 0 0,3 0 0 0,1-1 0 15,-4-2 0-15,4 0 0 0,-1 0 0 0,-3-2 0 16,4-1-28-16,-1 0 0 0,4-3 0 0,-3 0 0 16,0 0-42-16,-1 3-8 0,-3-3-2 0</inkml:trace>
  <inkml:trace contextRef="#ctx0" brushRef="#br0" timeOffset="15807.997">19223 14978 1314 0,'0'0'37'0,"0"0"8"0,0 0-36 0,0 0-9 0,0 0 0 0,-7-3 0 16,0 0 53-16,0 0 9 0,0-3 2 0,0 0 0 15,0 3 0-15,-1-3 0 0,1-5 0 0,0 8 0 16,0-6-54-16,4 3-10 0,-1 0 0 0,-3 0 0 16,7 6 0-16,-7-9 0 0,0 3 0 0,7 6 0 15,0 0 0-15,-10 0 0 0,2 0 0 0,1 3 0 16,0 3 0-16,0 3-13 0,4 0 1 0,-4 0 1 16,3 5-2-16,1-2-1 0,-4 0 0 0,3 0 0 15,1-1 14-15,3 10 0 0,-4-12 0 0,0 3-9 16,4-1 9-16,-3 4 0 0,3-6 0 0,-4 3 0 15,4-9 0-15,-3 5 12 0,3-8-2 0,0 0-1 16,0 0 15-16,0 0 2 0,0 0 1 0,0 0 0 16,0 0-7-16,0 0-2 0,0 0 0 0,0 0 0 15,3 9-18-15,-3-9 0 0,4 3 8 0,-4-3-8 16,3 6 0-16,1-3 0 0,3 0 0 0,-3 0 0 16,3 0 0-16,3 0 0 0,-3 3 0 0,4 0 0 15,-1-6 0-15,1 8 0 0,0-5 0 0,-1 3 0 16,-3 0 0-16,4 0 0 0,-4-3 0 0,0 3 0 15,0 0 0-15,0-1 0 0,0 1 0 0,0 0 0 0,0 0 0 0,-3-6 0 16,3 3 0-16,-4 3 0 16,1-3-17-16,3 3-11 0,-4-3-1 0,1 3-1 0,-1 2 51 0,1-2 11 0,0 3 1 15,-4 3 1 1,3-9-54-16,-3 9-12 0,-3-1-1 0,3 1-1 0,-4 0 68 0,0 0 14 16,1 2 2-16,-4-2 1 0,0 0-35 0,3-3-6 0,-3 5-2 15,0-2 0-15,-3-3 3 0,3-3 0 16,-4 6 0-16,4-7 0 0,-4 1-3 0,1 0 0 15,3 0 0-15,-4-6 0 0,1 6-8 0,-1-6 10 0,-3 0-10 0,3 0 10 16,1 0-10-16,-4 0 0 0,7-6 0 0,-4 6 0 16,0-6-20-16,1 0-4 0,3 0 0 0,0 1 0 31,-4-4-15-31,4 3-3 0,3 0-1 0,-3 0 0 0,4 0-37 0,-1 0-7 0,4 0-1 16</inkml:trace>
  <inkml:trace contextRef="#ctx0" brushRef="#br0" timeOffset="16684.114">20101 15216 1045 0,'-14'0'44'15,"4"0"-36"1,-1 0 56-16,0 0 10 0,1 0 2 0,3 0 1 15,0 0-11-15,0 0-2 0,0 0-1 0,0 0 0 16,-1 0 1-16,1-3 1 0,0 0 0 0,0 3 0 16,0-3-1-16,4 0 0 0,3 3 0 0,0 0 0 15,0 0-51-15,0 0-13 0,0 0 0 0,0 0 0 16,0 0 0-16,0 0 0 0,-7 6 0 0,3 3 0 16,1 0-48-16,3 5-13 0,0 1-3 0,0-3 0 15,3 5 52-15,-3-2 12 0,4 3 0 0,-1-4 0 16,1-2 0-16,-1 3 0 0,4-3 0 0,-3 2 0 15,3-5 0-15,-4 0 0 0,4-3 0 0,1 0 0 0,-1-3 0 16,0 5 0-16,0-8 0 0,0 3 0 0,3-6 0 16,-3 3 0-16,4-8 0 0,-4-1 0 0,4-3 0 0,-1 0 0 15,1-8 0-15,-1-1 0 0,1-5-10 0,3-4 1 16,-3-2 0-16,-1-9 0 0,1 6 9 0,-1-1 12 0,1-5-2 16,0 3-1-1,-4-3-58-15,0 0-12 0,-4-1-3 0,4 1 0 0,-3 6 103 16,-4 0 20-16,3-6 4 0,-3 2 1 15,-3 7-78-15,-1-3-15 0,1 2-3 0,-4 1-1 0,0 6 53 0,-4-4 10 16,0 7 2-16,-3-1 1 0,0 1-33 0,0 2 0 0,0 3 0 16,-4 7 0-16,8-4 0 0,-4 12-16 0,3-3 2 15,1 6 0-15,2 6 14 0,-2 0 0 0,3 6 0 16,0-1 0-16,0 4 0 0,0 9 0 0,3-1-15 0,1 4 5 16,-1 2 10-16,4 0 0 0,0 10 0 0,0-7-8 15,0 3 8-15,4 1 11 0,-4 2-3 0,7 6 0 16,0-9-8-16,-4 3 0 0,4 6 9 0,0-5-9 15,4-1 0-15,-4 0 8 0,4-6-8 16,-1 7 0-16,1-4 8 0,-1-3-8 0,1-2 8 0,-4 2-8 16,4-6 13-16,-4-2-1 0,0-1-1 15,-4-2 0-15,4-6-2 0,-3 5 0 0,-1-8 0 0,1-3 0 16,-1-3-19-16,-3-6-4 0,4 6-1 0,-4-6 0 16,7 8-39-16,-7-8-8 0,3 0-2 15</inkml:trace>
  <inkml:trace contextRef="#ctx0" brushRef="#br0" timeOffset="17191.259">20359 15072 1552 0,'-7'0'44'0,"0"0"10"0,7 0-43 0,0 0-11 0,0 0 0 0,0 0 0 15,0 0 0-15,0 0 0 0,0 0 0 0,3 6 0 16,1 0 0-16,3 5 0 0,0-5 0 0,0-3 0 16,0 0 53-16,0 0 9 0,4-3 2 0,-4 0 0 15,0-3-52-15,3 0-12 0,1-3 0 0,-4-3 0 16,4 4 0-16,-4-1 0 0,3-6 0 0,-3 3 0 15,0-6 0-15,0 4 0 0,0 2 0 0,-3 3 0 16,3-6 0-16,-7-3-12 0,0 7 3 0,0-1 0 16,0 0-37-16,-4 0-7 0,1-3-2 0,-4 7 0 15,0-4 44-15,0 3 11 0,0 0 0 0,-4 0 0 16,1 3 0-16,-5-3 0 0,5 3 0 0,-4 3 0 16,-4 3 0-16,4 6 0 0,-4 0 0 0,4 3 0 15,-3-1 49-15,6 7 12 0,-3-6 3 0,3 5 0 16,4 4-52-16,0-9-12 0,4 5 0 0,-1 4 0 15,1-3 0-15,6 8 0 0,-3-2 0 0,4 5 0 16,-1-5 0-16,4 5 0 0,-3 0 0 0,3-5 0 16,3 2 0-16,-3-2 0 0,4-1 0 0,0-2 0 0,-1 2 54 0,1-11 8 15,-1 0 2-15,1 0 0 0,0-3-52 0,3-4-12 16,-4 1 0-16,4-6 0 16,0-3-48-16,1 0-13 0,-1-8-3 0,-4 5 0 15,4-6-90-15,-3 3-18 0</inkml:trace>
  <inkml:trace contextRef="#ctx0" brushRef="#br0" timeOffset="17791.585">21213 14460 1094 0,'-15'-6'23'0,"15"6"5"0,0 0-28 0,-7 0 0 0,7 0 0 0,-7 0 0 15,4 6 56-15,3-6 7 0,-7 0 1 0,0 0 0 16,7 0 0-16,-7 3 0 0,0 3 0 0,0 0 0 16,3 3 0-16,-3-3 0 0,3 3 0 0,-3 2 0 15,4 1-54-15,3 6-10 0,-4-1 0 0,4 10 0 16,0-10 0-16,0 10 0 0,4-4 0 0,-4 10 0 16,7 5 0-16,-4 3 0 0,4 0 0 0,1 6 0 15,-5 0 0-15,1-3 0 0,-1-2 0 0,1 2 0 16,-4 0 0-16,3-6 0 0,-3 3 0 15,-3 3 0-15,3-3 36 0,-4-2 2 0,1-1 1 16,-1 3 0-16,1-3-17 0,-1-5-3 0,0-4-1 0,1-3 0 16,-1-2-9-16,1-6-1 0,3-7-8 0,-4 4 12 15,4-15-12-15,0 0 0 0,0 0 0 0,0 0 0 16,0 0-63-16,0-9-5 0,0-3-2 0</inkml:trace>
  <inkml:trace contextRef="#ctx0" brushRef="#br0" timeOffset="18225.062">21467 14504 1234 0,'-4'12'25'0,"0"-6"7"0,1 3-32 0,-1 3 0 0,1-1 0 0,-1 7 0 16,1-6 85-16,-1 0 11 0,1-1 1 0,-1 7 1 16,1-3-27-16,-1-7-6 0,1 7-1 0,-1 0 0 15,1 2-25-15,-1-5-6 0,1 6-1 0,-1-3 0 16,1 2-12-16,3 1-4 0,0-3 0 0,-4 8 0 15,4-5-6-15,0 2-2 0,0 4 0 0,0-1 0 16,4 7-8-16,-4-4 0 0,3-2 0 0,1 8 0 16,-1-8 0-16,1 8 0 0,-1-9 0 0,1 7 0 15,-4-4 0-15,0 1 0 0,3 2 0 0,-3-2 8 16,0 2-8-16,0-3 0 0,0 1 0 0,0 2 8 16,0-5-8-16,0 5 0 0,0-8 0 0,0 2 8 15,-3-2-8-15,3 2 0 0,0-5 0 0,0 0 0 16,0-7-20-16,0-2-7 0,0 0-1 0,0-9 0 15,0 0-120-15,0 0-24 0,0 0-4 0</inkml:trace>
  <inkml:trace contextRef="#ctx0" brushRef="#br0" timeOffset="18590.41">21110 15134 767 0,'0'0'32'0,"0"0"-32"16,0 0 127-16,0 0 18 0,0 0 4 0,0 0 1 15,0 0-69-15,0 0-13 0,0 0-4 0,0 0 0 16,0 0-8-16,0 0-3 0,0 0 0 15,0 0 0-15,0 0-33 0,0 5-8 0,4 1 0 0,-1 0-1 16,1-3-11-16,3 3 0 0,0-3 0 0,0 3 0 16,4-3 29-16,-4 3 4 0,3-3 1 0,-3 5 0 15,0-2-22-15,4 0-4 0,-1-3 0 0,1 3-8 16,0-6 8-16,-1 0-8 0,1 0 0 0,3-3 0 16,0 0 0-16,0 3-16 0,0-3 2 0,7 3 0 15,-3 0-66-15,3 0-12 0,-3 0-4 0,0-6 0 16,-1 6-23-16,1 0-5 0,-1 0 0 0</inkml:trace>
  <inkml:trace contextRef="#ctx0" brushRef="#br0" timeOffset="19085.238">21579 15142 931 0,'-7'3'39'0,"0"-3"-31"16,0 3 60-16,0 0 13 0,0 0 3 0,0 0 0 15,0 0-49-15,0 3-10 0,0 0-1 0,3 0-1 16,-3 5 32-16,0-5 6 16,4 0 2-16,-1 3 0 0,4 3-29 0,0 2-6 0,-3-2 0 0,3 3-1 15,0-3 3-15,0 5 1 16,0 1 0-16,0-3 0 0,3 5-19 0,-3-2-4 0,4-1-8 0,-1 1 12 16,1-3 28-16,3 5 4 0,-4-5 2 0,1-3 0 15,-1 5-24-15,1-5-5 0,3-3-1 0,-7 3 0 16,4-3-16-16,-1-4 0 0,-3-5 8 0,0 0-8 15,0 0 0-15,0 0 0 0,0 0 0 0,4 0 0 16,-1-2 41-16,4-4 5 0,-3 0 1 0,-1-6 0 16,4 0-24-16,0-2-5 0,-3-4-1 0,3 6 0 15,0-11-17-15,0 8-11 0,-3-3 2 0,3-2 0 16,0 2 9-16,-4 3 0 0,4 1 0 16,-3-1 0-16,3 3-11 0,-4-2 11 0,1 8-13 0,-1-3 5 15,1 3-32-15,0 0-5 0,-4 0-2 16,0 6 0-16,0-6-13 0,0-2-4 0,-4 2 0 0,0 0 0 15,1 0 0-15,-4 0 0 0,0 0 0 0,0 6 0 16,0-6 52-16,-4 6 12 0,1 0 0 0,-1-6 0 16,0 6-16-16,1 0 0 0,-1 0 0 0,4 0 0 15,-3 0 25-15,-1 6 5 0,0-6 1 0,1 6 0 16,-1-6-15-16,4 6 0 0,0 0 0 0,0 3 0 16,0 0 0-16,3 2-8 0,1 4-1 0,-1-6 0 15,4 3-37-15,0 5-7 0,0-5-2 0,4 0 0 16,-1 2-7-16,1-2-2 0,3-3 0 0</inkml:trace>
  <inkml:trace contextRef="#ctx0" brushRef="#br0" timeOffset="19489.066">21809 14745 1448 0,'-11'-2'41'0,"4"-1"9"16,4 0-40-16,-5 0-10 0,5-3 0 0,3 6 0 16,0 0 52-16,0-3 9 0,0 3 2 0,0 0 0 15,0 0-35-15,0 0-6 0,0 0-2 0,0 0 0 16,0 0-3-16,0 0-1 0,0 0 0 0,0 0 0 15,0 0-5-15,0 12-2 0,3-4 0 0,1 16 0 16,0-9 4-16,-1 5 1 0,4 7 0 0,-3-4 0 16,3 10 0-16,-4-7 0 0,1 3 0 0,-1 1 0 15,1 8-6-15,-1-9 0 0,1 4-8 0,-4 2 12 0,3-3 2 0,-3 1 0 16,0-4 0-16,-3 1 0 0,3 2 14 16,0-9 4-16,0 1 0 0,0 2 0 0,0-8-15 15,0-3-2-15,0 2-1 0,0-5 0 0,0-3-14 0,0 0 0 16,0 0 0-16,0-9 0 15,0 0-36-15,0 0-11 0,0 0-1 0,0 0-1 16,0 0-87-16,0 0-16 0,3-9-4 0</inkml:trace>
  <inkml:trace contextRef="#ctx0" brushRef="#br0" timeOffset="19861.56">21960 14701 1132 0,'0'0'24'0,"0"0"4"16,0 0-28-16,0 0 0 0,0 0 0 0,0 0 0 15,0 0 66-15,0 0 7 0,0 0 2 0,0 0 0 16,-3 6 1-16,-1 6 0 0,1-3 0 0,-1 0 0 15,4 2-15-15,0 4-2 0,0 0-1 0,0 2 0 16,0 7-26-16,0-9-4 0,4 5-2 0,-4 7 0 16,3-7-15-16,4 7-3 0,-3-1-8 0,-1-2 12 15,5 8-4-15,-5-8 0 0,4 8-8 0,-3-3 12 16,3-5-12-16,0 5 0 0,-4-5 0 0,8 5 0 16,-8-5 8-16,1 2-8 0,-1-5 0 0,1 2 0 0,-4 1 0 15,3-7 0-15,-3 1-8 0,4-3 8 16,-4 2 0-16,0-5-8 0,4 0 8 0,-4-3 0 15,0 2-27-15,3-5-1 0,-3-6-1 0,0 0 0 16,0 0-47-16,0 0-8 0,0 0-3 0</inkml:trace>
  <inkml:trace contextRef="#ctx0" brushRef="#br0" timeOffset="20166.909">22098 15207 1094 0,'0'0'46'0,"0"0"-37"16,0 0 50-16,0 0 9 0,0 0 3 0,4 3 0 15,6 0 6-15,-3 3 2 0,7 0 0 0,-3 5 0 16,-1 1-37-16,1 3-7 0,0 0-2 0,-1 2 0 15,1 1-19-15,-4 2-4 0,3-2-1 0,-3-3 0 16,1 5 11-16,2-5 1 0,-3 0 1 0,-3 2 0 16,3-2-12-16,0-9-2 0,-4 3-8 0,1 3 12 15,-4-12-20-15,0 0-5 0,0 0-1 0,0 0 0 16,0 0-103-16,3-9-21 0,1 3-4 0</inkml:trace>
  <inkml:trace contextRef="#ctx0" brushRef="#br0" timeOffset="20508.592">22338 15036 740 0,'0'0'15'0,"0"0"5"0,0 6-20 0,3 6 0 0,-3 0 0 0,4 0 0 16,-4-4 87-16,3 10 13 0,1-3 4 0,-4 5 0 16,0-2-1-16,4 6 0 0,-4 2 0 0,0 3 0 15,0 1-20-15,0 5-4 0,0 3-1 0,0 3 0 16,-4-8-37-16,4 8-7 0,-4 0-2 0,1 0 0 16,3 0-4-16,-4-2 0 0,1-4-1 0,-4 9 0 15,3-6-5-15,1 0-1 0,3 4 0 0,-4-7 0 16,1-3-11-16,-1 1-2 0,4-4-8 0,-3-3 12 15,3-5-28-15,-4 0-5 0,4-7-2 0,0 4 0 16,4-6-33-16,-4-1-6 0,3-5-2 16,-3 6 0-16,4-6 0 0,-1 3 0 0,1-6 0 0</inkml:trace>
  <inkml:trace contextRef="#ctx0" brushRef="#br0" timeOffset="21558.159">22525 15178 519 0,'-4'-12'10'0,"4"12"5"0,0 0-15 15,0 0 0-15,-3-6 0 0,3 6 0 0,0 0 52 0,-4-6 8 0,4 6 2 0,0 0 0 16,0 0-18-16,0 0-3 16,0 0-1-16,0 0 0 15,0 0 8-15,0 0 0 0,0 0 1 0,0 0 0 16,0 0 12-16,0 0 3 0,0 0 0 0,0 0 0 0,0 0-35 0,0 9-6 0,0-3-2 0,4 3 0 16,-4 8 18-16,3-11 3 0,-3 6 1 0,4 0 0 15,-1 5 2-15,1-2 1 0,-1 3 0 0,1-4 0 16,-4 1-5-16,3 0-1 0,1-4 0 0,0 4 0 15,-4 0-9-15,3 5-3 0,1-8 0 0,-4 3 0 16,3-3-8-16,-3 2-3 0,4-5 0 0,-4-3 0 16,0-6-17-16,0 0 0 0,0 0 0 0,0 0 0 15,0 0 0-15,3-12 0 0,1-5 0 0,-1 2 0 0,1-3 22 16,-1-8 10-16,1 5 3 0,3 1 0 16,0-4-56-16,0 1-11 0,0 2-3 15,0 1 0-15,-3 5 51 0,3 3 9 0,3 3 3 0,-3-5 0 0,0 8-28 16,0 0 0-16,-7 6 0 0,8-3 0 0,-8 3-20 0,7 0 3 15,0 3 1-15,0 0 0 0,-4 3-4 16,1-1-1-16,-1 7 0 0,-3 0 0 16,0 3 21-16,0 2 0 0,0 1 8 0,4-3-8 0,-4 2 14 0,-4 1-2 15,4 0-1-15,0-1 0 0,-3-2 7 0,3-3 2 16,3-1 0-16,-3 1 0 0,0-6-8 0,4-3 0 16,-4-3-1-16,0 0 0 0,0 0-3 0,3 6 0 15,-3-6 0-15,0 0 0 0,0 0 12 0,0 0 1 16,0 0 1-16,7 0 0 0,-7 0-22 0,7 0-15 15,-7 0 3-15,0 0 0 0,0 0 12 0,7-3 0 0,1 0 0 16,-8 3 0-16,7-3 0 0,-7 3 0 0,0 0 0 0,0 0 0 16,0 0 0-16,0 0 0 0,7-3 0 0,-7 3 0 15,0 0 0-15,0 0 0 0,0 0 0 0,0 0 0 16,7-3 0-16,-4-3 0 0,1-8 0 0,-4 5 0 16,0 0 11-16,0 0-11 0,0-3 10 0,0 4-10 15,-4-7 10-15,4 6-10 0,-3-3 10 0,3-2-10 16,-4 2 10-16,4-3-10 0,-3 3 10 0,-1 1-10 15,4 2 8-15,-3 0-8 16,-1 3 0-16,4 0 9 0,0-8-9 0,0 14 0 0,0 0 0 0,0-9 0 16,0-3 0-16,0 6-14 0,0 6 3 0,0 0 1 15,0 0-32-15,0-9-6 0,0 3-2 16,4 1 0-16,-1-7-55 0,-3 6-11 16,4-3-3-16,-1 0 0 0,4 0-122 0,-3 1-25 0</inkml:trace>
  <inkml:trace contextRef="#ctx0" brushRef="#br0" timeOffset="22210.372">23146 15225 1497 0,'0'0'32'0,"-7"-3"8"0,3-3 0 0,-3 0 4 0,0 3-36 0,4 0-8 0,3 3 0 0,-8-3 0 15,1-3 68-15,-3-6 11 0,3 10 2 0,0-1 1 16,0 0-29-16,0 3-5 0,0-3-2 0,-1 3 0 15,1 0-37-15,0-3-9 0,0 3 0 0,7 0 0 16,-7-967 32-16,0 1937 5 0,0-970 1 0,0 3 0 16,-3 0-30-16,2 0-8 0,8-3 0 0,0 0 0 15,-3 8-27-15,3-8-9 0,0 0-3 0,-4 6 0 0,1 3 39 16,3-3 0-16,-4 3 0 0,4 3 0 16,0-1 0-16,0-2 0 0,0 3 0 0,0 0 0 15,4-1 0-15,-1-2 0 0,1 0 0 0,-1 6 0 16,1-4 0-16,3-2 0 0,-3 6 0 0,3-3 0 0,-4 8 0 15,1-11 0-15,3 3 0 0,0-3 0 0,-4 2 0 0,1-5 0 16,-4-6 0-16,3 9 0 16,-3-9 0-16,0 0 0 0,0 0 0 0,0 0 0 0,11-6 44 15,-4 3 16-15,0-3 3 0,0-5 1 16,-3-1-64-16,3 0-15 0,0 0-1 0,3-5-1 0,-3 2 17 16,-3 0 0-16,3-5-8 0,-3 5 8 0,-1 0 0 0,-3 1 0 15,4 2 0-15,-1 0 0 0,-3-2-8 0,0 5 8 16,4 0-12-16,-4 3 12 15,-4 0-38-15,1 0-1 0,3 6 0 0,-4-6 0 0,1-2 39 0,-1 5 0 16,0 0 0-16,-3 0 0 16,4 3-66-16,-4 0-6 0,0 0 0 0,0 3-1 15,0 0 14-15,-4 0 3 0,4 5 1 0,-4-2 0 0,-3 0 44 0,4 3 11 16,3 0 0-16,-4 3 0 0,4 2 0 0,4-2 0 0,-5 0 0 0,8 5-8 31,-3-5-44-31,3 0-8 0,0 3-1 0,0-1-1 16,0-5 12-16,3 3 2 0,-3-6 1 0,0 8 0 0</inkml:trace>
  <inkml:trace contextRef="#ctx0" brushRef="#br0" timeOffset="22715.737">23400 15319 1490 0,'0'0'32'0,"-7"-6"8"0,0 3 0 0,0-3 3 0,0 0-35 16,-1 0-8-16,5-3 0 0,-4-2 0 0,0 5 55 0,0-3 9 15,0 3 1-15,0-3 1 0,0 3-10 0,-4-5-3 16,4 5 0-16,-4 0 0 0,4 0-34 0,-3 3-7 16,-1 0-2-16,4 3 0 0,0 0-10 0,0 0 0 0,0 0 0 15,7 0 0-15,-4 3 0 0,1 3-16 16,-4 3 3-16,3 3 0 0,4 2 2 0,0 4 1 0,0-6 0 15,4 8 0-15,-4 4 10 16,3-4 0-16,4-2 0 0,0 11-8 0,-3-14 8 0,3 3 11 16,0-1-3-16,-3 1 0 0,3-6 8 0,0-1 0 15,-4-2 1-15,1 0 0 0,-1 0-17 0,1-3 0 16,3-6 0-16,-4 0 0 0,4 6 55 0,1-12 7 0,-5 6 2 16,4-6 0-16,0 0-52 0,0-3-12 0,-3 0 0 0,3-5 0 15,0 2-13-15,-4 0-6 0,1-3-1 0,3-2 0 16,-3-1 10-16,3 6 2 0,-4-8 0 0,-3 5 0 15,4 3 8-15,-4-2 0 0,0-4 0 0,0 6 0 16,0 1-33-16,0 2-2 16,-4 3 0-16,1 0 0 0,-1-3 26 0,1 3 9 0,-5 3 0 0,1-5-9 15,0 5-24-15,0 0-5 16,-3 0-1-16,-1 3 0 0,1-3 13 0,-1 3 2 0,0 3 1 16,1 0 0-16,-1 0-32 0,1 5-6 15,-4-2-2-15,6 3 0 0,5-3 51 0,-1 3 12 0,-3 0 0 16,4 2-447-16,3-2-86 0</inkml:trace>
  <inkml:trace contextRef="#ctx0" brushRef="#br0" timeOffset="23461.25">23841 15257 1886 0,'0'0'41'0,"0"0"9"0,0 0 2 0,0 0 1 0,-4-6-42 0,1 0-11 0,-1 0 0 0,1-2 0 15,-4 2 84-15,3 3 14 0,0-3 3 0,1 0 1 16,-4 0-44-16,3 3-9 0,-3-3-1 0,0 6-1 15,0-12-37-15,0 10-10 0,0-1 0 16,-3 3 0-16,-1 0-18 16,-3 3-8-16,0-3-2 0,0 2 0 15,3-2-21-15,-3 6-5 0,0 0-1 0,0-6 0 16,0 6 7-16,3-3 0 0,0 3 1 0,1 3 0 0,-1 3 22 0,4 2 4 0,0 7 1 0,0-1 0 16,7 1-20-16,-3 2-3 15,3 1-1-15,0 2 0 0,0-5 60 0,3-3 11 0,4 5 2 0,-3-5 1 16,3-1-8-16,0-2-2 0,3-3 0 0,-3 3 0 15,4-7-4-15,0-2-2 0,-1 0 0 0,1 0 0 0,-1-3 22 16,1-3 5-16,0 0 1 0,-1-3 0 0,1 0-20 0,-1-3-4 16,4-3-1-16,-3 1 0 0,3-7-6 0,-3 3-2 15,3-3 0-15,0-8 0 0,-4 2-1 0,5-5 0 16,-5 5 0-16,4-14 0 0,-3 3-8 0,-1-4 12 16,1-2-12-16,-4-6 12 0,4 3-12 0,-4 0 0 15,0 0 9-15,0 2-9 0,-4 4 0 16,1-6 9-16,-1 0-9 0,-3 0 0 0,0 0 8 0,-3-1-8 15,-1 1 0-15,-3-3 0 0,0 6 0 16,0-3 0-16,-7 3-15 0,3-1 5 0,-3 4-4 0,0 6-1 16,0 2 0-16,0 4 0 0,3 2 15 0,-3 6 0 15,4 7 0-15,3 2 0 0,-4 6 0 0,4 6 0 16,0-4 0-16,3 13 0 0,1 6-12 0,3 2 0 0,0 7 0 16,0 2 0-16,3 0 12 0,-3 7-11 0,8-4 11 15,-5 3-10-15,1 3 10 0,3 9 8 0,3-6-8 0,-3 9 11 16,4-6-11-16,-1 0 10 0,1-6-10 0,0 4 10 15,-1-1-10-15,-3-3 0 0,4 0 0 0,-1 0 8 16,1-6-8-16,-4-2 8 0,4-1-8 0,-4-3 8 16,0-8-8-16,0 0 8 0,0 2-8 0,0-8 8 15,0 2-8-15,0-2 0 0,4-3 0 0,-1 0 0 16,-3 2-21-16,4-5 0 0,-1-3 0 0,1 3 0 16,0-3-21-16,-1 3-4 15,-3-4-1-15,4 1 0 0,-1-3-13 0,1-3-4 16,-4 3 0-16,4 0-477 0,-4-3-96 0</inkml:trace>
  <inkml:trace contextRef="#ctx0" brushRef="#br0" timeOffset="23858.297">24352 15401 2112 0,'-7'6'60'0,"4"0"13"0,3-6-58 0,-4 12-15 0,1-7 0 0,3-5 0 16,-4 12 34-16,4-12 4 0,0 0 1 0,-3 6 0 15,3-6-29-15,0 0-10 0,0 0 0 0,0 0 9 16,0 0-21-16,0 0-4 0,0 0 0 0,0 0-1 15,0 0-178-15,0 0-35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22T15:26:52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1 10248 0 0,'0'0'230'0'0,"0"0"30"0"0,0 0 20 0 0,0 0-25 0 0,-2 0-163 0 0,-14 15 745 0 0,12-11-511 0 0,1 0-1 0 0,0 0 1 0 0,0 0-1 0 0,0 0 1 0 0,1 1-1 0 0,-1-1 1 0 0,1 1-1 0 0,0 0 1 0 0,1 0-1 0 0,-1-1 1 0 0,1 1-1 0 0,0 0 1 0 0,0 0-1 0 0,0 1-325 0 0,-4 55 655 0 0,5-59-458 0 0,0-2 57 0 0,0 0 8 0 0,13 9-400 0 0,7-4-5033 0 0,-9-1-343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22T15:27:02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9872 0 0,'0'0'209'0'0,"0"0"74"0"0,0 0 159 0 0,0 0 64 0 0,0 0 7 0 0,0 0-17 0 0,0 0-93 0 0,0 0-41 0 0,0 0-8 0 0,-1 2-50 0 0,-9 27-811 0 0,10-27-2706 0 0,0-2-1099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22T15:27:32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10512 0 0,'0'0'296'0'0,"0"0"64"0"0,0 0-288 0 0,0 0-72 0 0,0 0 0 0 0,0 0 0 0 0,0 0 0 0 0,0 0 0 0 0,0 0 0 0 0,0 0 0 0 0,0 0 0 0 0,0 0 0 0 0,0 0 0 0 0,0 0-2984 0 0,0 0-616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22T15:28:08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1 9872 0 0,'-5'0'47'0'0,"1"1"0"0"0,-1 0 0 0 0,1 0 1 0 0,-1 0-1 0 0,1 1 0 0 0,-1 0 0 0 0,1 0 1 0 0,0 0-1 0 0,0 0 0 0 0,0 1 0 0 0,0-1 1 0 0,0 1-1 0 0,1 0 0 0 0,-1 0 0 0 0,1 0 0 0 0,0 1 1 0 0,0-1-1 0 0,0 1 0 0 0,0 0 0 0 0,1 0 1 0 0,-1 0-48 0 0,2-3-232 0 0,1-1-138 0 0,-11-27-503 0 0,11 17 980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5:12:41.8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4173 5215 823 0,'-14'0'16'0,"14"0"7"0,-7-3-23 0,7 3 0 0,-7 0 0 0,-3-3 0 15,3 3 39-15,-1 0 3 0,1 0 1 0,0 3 0 16,0 0-31-16,-3 2-12 0,3 4 11 0,-4-3-11 16,4 6 8-16,-4 0-8 0,4 2 0 0,0 4 0 15,-3 0 12-15,3-1-3 0,-7 1-1 0,6 2 0 16,1-2-8-16,4 0 0 0,-1 2 0 0,4-2 0 16,0-6 15-16,0 8 1 0,4-2 0 0,-1 0 0 15,1-4-16-15,-1 1 0 0,5 0 0 0,2-4 0 16,-3 1 0-16,4-3 0 0,-1 6 0 0,-3-6-10 15,8-4 2-15,-1 1 0 0,0 0 0 0,0-6 0 16,0 0-21-16,7 0-4 0,-3 0-1 0,-1 0 0 16,1-6-26-16,0 6-6 0</inkml:trace>
  <inkml:trace contextRef="#ctx0" brushRef="#br0" timeOffset="441.611">4678 5723 733 0,'0'0'31'15,"0"0"-31"1,0 0 31-16,0 0 0 0,0 0 0 0,0 0 0 16,0 0-6-16,0 0-1 0,0 0 0 0,0 0 0 15,0 0 3-15,0 0 0 0,0 0 0 0,0 0 0 16,0-6-27-16,0 0 0 0,0-2 0 0,0 2 0 16,0-6 12-16,0 0 4 0,0-3 1 0,3 4 0 15,-3-7-29-15,4 6-5 0,-4-5-2 0</inkml:trace>
  <inkml:trace contextRef="#ctx0" brushRef="#br0" timeOffset="739.368">4851 4588 1318 0,'3'9'56'0,"-3"6"-45"16,4-9-28-16,-1 6-6 0,1-1-1 0</inkml:trace>
  <inkml:trace contextRef="#ctx0" brushRef="#br0" timeOffset="7477.309">6717 4777 1606 0,'-7'-12'33'0,"3"6"9"0,4 0-34 16,0 6-8-16,4-6 0 0,3 0 0 16,-4 6 0-16,4 0-11 0,1 0 3 0,-1 0 0 15,0 0-36-15,0 0-6 0,-4 0-2 0,-3 0 0 16,0 0-35-16,7 6-7 0,-7-6-2 0,0 0 0 15,11 0 8-15,-11 0 0 0,0 0 1 0,0 0 0 16,3-6 39-16,1 6 7 0</inkml:trace>
  <inkml:trace contextRef="#ctx0" brushRef="#br0" timeOffset="11724.516">8428 4809 1067 0,'0'0'30'0,"0"0"7"0,0 0-29 0,3 6-8 0,1 0 0 0</inkml:trace>
  <inkml:trace contextRef="#ctx0" brushRef="#br0" timeOffset="36513.68">12439 5597 1550 0,'7'0'65'16,"0"0"-52"-1,4 3-49-15,-1-3-11 0,1 6-1 0</inkml:trace>
  <inkml:trace contextRef="#ctx0" brushRef="#br0" timeOffset="60510.366">19593 5894 964 0,'7'0'20'0,"0"0"5"0,4 0-25 0,0-6 0 0,-1 6 0 0,4 0 0 16,0-6 0-16,0 6 0 0,4 0 0 0,-4 0 0 16,0 0 8-16,0 0-8 0,1-6 8 0,-5 6-8 15,4-6 0-15,0 6 0 0,-3 0 0 0,3 0 0 16,0 0 0-16,0 0 0 0,0 0 0 0,4 0 0 15,-4 0 0-15,4-6 0 0,-4 6 0 0,0 0 0 16,4-6 0-16,-1 6 0 0,-3-5 0 0,4 5 0 16,-4 0-34-16,0 0-6 0</inkml:trace>
  <inkml:trace contextRef="#ctx0" brushRef="#br0" timeOffset="60894.631">19036 5673 1483 0,'0'0'32'0,"0"0"8"0,0 0 0 0,0 0 2 0,0 0-34 0,7 0-8 0,0 0 0 0</inkml:trace>
  <inkml:trace contextRef="#ctx0" brushRef="#br0" timeOffset="105427.776">4413 7340 1278 0,'0'0'28'0,"0"0"5"0,0 0 2 0,0 0 1 0,0 0-28 0,0 0-8 0,0 0 0 0,0 0 0 15,0 0-44-15,0 12-11 0,0-6-1 0</inkml:trace>
  <inkml:trace contextRef="#ctx0" brushRef="#br0" timeOffset="132391.655">10460 7937 318 0,'0'0'0'0,"0"0"14"0,0 0-14 0,0 0 0 0,0 0 0 0,0 0 0 0,0 0 41 0,0 0 6 16,0 0 1-16,0 0 0 15,0 0-13-15,0 0-3 0,0 0 0 0,0 0 0 0,3-6-12 0,-3 6-4 16,0 0 0-16,0 0 0 0,0 0 4 0,0-6 0 16,-3 0 0-16,3 6 0 0,0-6 1 0,-4 0 1 15,4 1 0-15,0 5 0 16,-3-9-2-16,-1 3-1 0,4 0 0 0,0 6 0 0,-3-6-10 0,-4 6-1 15,3-6-8-15,1 0 12 16,-4 0-12-16,3-5 0 0,1 5 0 0,-1 3 0 16,0-3 0-16,1 0-18 0,-4 0 4 0,3 3 1 15,-3 0-43-15,4-3-8 0</inkml:trace>
  <inkml:trace contextRef="#ctx0" brushRef="#br0" timeOffset="142856.146">13914 7878 1512 0,'0'0'32'0,"-4"-3"6"0,4 3-30 15,0 0-8-15,0 0 0 0,0 0 0 0,0 0-14 0,0 0-4 0,0 0-1 0,0 0-394 16,0 0-79-16</inkml:trace>
  <inkml:trace contextRef="#ctx0" brushRef="#br0" timeOffset="181682.185">25936 9783 1516 0,'0'0'32'0,"0"0"6"0,0 0-30 0,0 0-8 0,0 0 0 0</inkml:trace>
  <inkml:trace contextRef="#ctx0" brushRef="#br0" timeOffset="-190600.034">3732 6105 732 0,'0'-8'15'0,"-3"-1"5"16,3 0-20-16,-4 3 0 0,4-6 0 0,-3 6 0 15,3 0 63-15,-4 1 9 0,4-1 1 0,-3 3 1 16,3 3-8-16,0 0-2 0,0 0 0 0,0 0 0 0,-4-6-8 16,4 6-1-16,0 0-1 0,-7 0 0 0,7 0-19 0,-7 0-4 0,7 0-1 15,-7 6 0-15,0-3-9 0,0 3-1 0,3-1-1 0,1 7 0 16,-1-6-2-16,-3 0 0 0,4 3 0 0,-1-3 0 15,1 3-17-15,3-1 0 0,0 4 8 0,0 0-8 16,0-6 0-16,0 5 0 0,0 4 0 16,0 3 0-16,0-6 0 0,0 5 0 15,0-2 0-15,3 8 0 0,-3-2 8 0,4 3 4 0,-1-1 0 0,-3 1 1 16,4 8 1-16,-1-6 0 0,-3 4 0 0,4 2 0 16,-4 3-14-16,0-5 0 0,0 2 8 0,0 0-8 15,0-8 0-15,0-1 0 0,0 4 0 0,-4-9 0 16,4-1 36-16,0-2 4 0,0 3 0 0,0-1 1 15,0-11-14-15,0-6-3 0,0 0-1 0,0 0 0 16,0 0-23-16,0 0 0 0,0 0 0 0,0 0-8 16,0 0 8-16,0 0 0 0,0 0 8 0,-3-6-8 15,3-6-96-15,0 7-23 0,-4-7-5 0</inkml:trace>
  <inkml:trace contextRef="#ctx0" brushRef="#br0" timeOffset="-189998.262">3895 5994 679 0,'0'0'19'0,"0"0"5"0,0 0-24 0,0 0 0 0,0 0 0 0,0 0 0 16,0 0 65-16,0 0 9 0,0 0 2 0,0 0 0 15,0 0-20-15,0 0-3 0,0 0-1 0,0 0 0 16,0 0-28-16,0 5-5 0,-4 1-2 0,4 0 0 16,0 6-4-16,-7-3-1 0,7 3 0 0,0-7 0 15,0 7 20-15,-3 0 3 0,3-3 1 0,0 3 0 16,3-1-4-16,-3 1 0 0,7-6 0 0,-3 0 0 16,-1 6-19-16,1 2-4 0,-1 4-1 0,1 0 0 15,-1-1-8-15,1 4 0 0,-1-4 0 0,-3 4 0 16,4 3 0-16,-1-7 0 0,1 1 0 0,-1 8 0 15,1-2 42-15,-4-4 3 0,7 4 1 0,-7 5 0 16,4-2-22-16,-8 2-5 0,4-8-1 0,-3 8 0 16,3-8-18-16,-4 2 0 0,0 1 0 0,4-7 0 15,-3-2 35-15,-1 3 3 0,4-1 1 0,-3-5 0 16,-1 0-11-16,4 3-3 0,0-4 0 0,-3-5 0 16,3 6-33-16,0-9-8 0,0-3 0 0,0 12-1 15,0-6 17-15,0-1-8 0,0 1 8 0,0-6 0 0,0 0 9 16,0 0 9-16,0 0 2 0,0 0 0 15,0 0-42-15,0 0-8 0,3 6-2 0,-3-6 0 16,0 0-51-16,0 0-10 0,0 0-3 0,0 0 0 16,0 0-76-16,0 0-16 0</inkml:trace>
  <inkml:trace contextRef="#ctx0" brushRef="#br0" timeOffset="-189528.32">3683 6488 459 0,'-7'5'20'16,"3"1"-20"-1,1 0 32-15,3-6 4 0,0 0 0 0,-7 6 0 16,7-6 14-16,0 0 3 0,0 0 1 0,0 0 0 16,0 0 18-16,-7 0 4 0,7 0 1 0,0 0 0 15,0 0-52-15,0 0-10 0,0 0-3 0,0 0 0 16,0 0 32-16,-4 0 5 0,4 0 2 0,0 0 0 16,0 0-7-16,0 0 0 0,0 0-1 0,0 0 0 15,0 0-17-15,0 0-3 0,0 0-1 0,0 0 0 16,0 0-22-16,4-6 0 0,-4 0 0 0,3 0 0 0,-3 6 34 15,4 0 2-15,3 0 1 0,-4-5 0 0,1-1-25 16,-1 6-12-16,5 0 10 0,-1 0-10 0,0 0 8 0,3 0-8 16,-3 0 0-16,4 0 0 0,-1 0 0 0,1 0 0 0,3 0 0 15,-3 6 0-15,-1-1 0 16,1-5 0-16,-1 0 0 0,-2 6 0 0,6 0 0 16,-4-6 0-16,1 6 0 0,-1-6 0 0,1 3 0 15,-4-3 0-15,7 3 0 0,-3-3-10 16,-4-3-31-16,0 0-7 0,-4 3 0 0,4-6-1 15,0 0-140-15,1 0-28 0</inkml:trace>
  <inkml:trace contextRef="#ctx0" brushRef="#br0" timeOffset="-189186.054">4113 6449 801 0,'0'0'16'0,"-7"6"5"15,7-6-21-15,0 6 0 0,-3 0 0 0,-1 3 0 16,4-9 74-16,-3 6 10 0,3 5 3 0,-4-5 0 0,4 0-13 0,0 0-2 0,0 0-1 0,0 3 0 15,-3-3-26-15,6 5-5 0,-3-5 0 0,0 6-1 16,0 0-25-16,0-6-5 0,-3 14-1 0,3-8 0 31,0-6 15-31,0 6 2 0,0-4 1 0,3 1 0 0,-3 0-26 0,0-964 8 0,4 1928-8 0,-4-962 0 32,0 1-17-32,0-9-9 0,0 6-2 0,0-9 0 15,0 0-32-15,0 0-8 0,0 0 0 0</inkml:trace>
  <inkml:trace contextRef="#ctx0" brushRef="#br0" timeOffset="-188978.436">4103 6196 942 0,'0'0'20'16,"-7"0"4"-16,7 0-24 0,0 0 0 0,0 0 0 0,0 0 0 15,0 0 9-15,0 0-9 0,0 0 12 0</inkml:trace>
  <inkml:trace contextRef="#ctx0" brushRef="#br0" timeOffset="-188292.04">4322 6599 1337 0,'-8'-6'28'0,"1"3"6"0,4 0-34 0,-4-5 0 0,3 5 0 0,4 0 0 15,0 3 58-15,0 0 5 0,0 0 1 0,0 0 0 16,-3 0-31-16,3 0-5 0,0 0-2 0,0 0 0 15,0 0 1-15,0 0 0 0,0 0 0 0,0 0 0 16,0 0-27-16,0 0 8 0,0 0-8 0,0 0 0 16,0 0 12-16,0 0-2 0,0 0-1 0,0 0 0 15,0 0-9-15,0 0-12 0,0 0 2 0,0 0 1 16,3 0 9-16,1 6 12 0,3 0-2 0,0-1-1 16,4-2-9-16,-1 3-12 0,-3-6 2 0,4 0 1 15,-1 0 9-15,1 0 12 0,0 0-2 0,3 0-1 16,-4-9-9-16,1-2 0 0,-1 5 0 0,1-6 0 15,3 0 0-15,-7-8 0 0,4 2 0 0,-1 6 0 16,-3-5 0-16,-3-1 0 0,3 3 0 0,-4-2 0 16,-3 5 0-16,4-3 0 0,-4-2 0 0,0 11 0 0,-4-6 0 15,1 0-16-15,-1-3 4 0,-3 10 1 0,4-1 11 16,-4 0 16-16,-4 0-4 0,4 6-1 16,0-6-60-16,0 12-12 0,7-6-3 0,-11 0 0 0,4 6 52 0,0-3 12 15,-3 6 0-15,-1 5 0 0,4-2 0 0,-3 6 0 16,-1-4 0-16,4 4 0 0,3 0 0 0,-3 2 0 0,0 4 0 15,4-1 0-15,-1-5 0 0,1 8 0 0,-1-8 0 16,1 0 0-16,3 2 0 0,0-8 0 0,0 0 0 0,0 2 0 16,0-5 48-16,0 0 13 0,3 3 3 0,-3-6 0 15,4 5-52-15,-1-5-12 0,4 0 0 0,-3-6 0 16,3 3 0-16,0 0 0 0,3 3 0 0,-2-6 0 16,2 3 0-16,1-3 0 0,-4-3 0 0,0 3 0 15,0-3 0-15,7 0 0 0,0 0 0 0,0 0 0 16,0-3 0-16,4 0-18 0,3-11 4 0</inkml:trace>
  <inkml:trace contextRef="#ctx0" brushRef="#br0" timeOffset="-187803.632">4720 6396 1198 0,'0'0'34'0,"0"0"7"0,0 0-33 16,0 0-8-16,0 0 0 0,0 9 0 0,0 0 27 0,0-3 3 0,0 0 1 0,0 6 0 15,4-1 26-15,-4-2 6 0,3 0 1 0,-3 6 0 16,4-4-37-16,-1 7-7 0,1-6-2 0,-1 8 0 16,1-8 22-16,-1 6 5 0,-3-1 1 0,4-2 0 15,-1-3-37-15,-3 5-9 0,4-11 0 0,-1 3 0 16,-3 3 0-16,0-6 0 0,0-6 0 0,0 0 0 15,0 0 20-15,0 0 1 0,0 0 1 0,0 0 0 16,0 0 6-16,0 0 0 0,0 0 1 0,0 0 0 16,0 0-8-16,0 0-1 0,0 0-1 0,0 0 0 15,0 0-19-15,0 0 0 0,0 0-11 0,0-6 11 16,-3-3 0-16,3 3 20 0,-4-3-2 0,1 6-1 16,-1-14-17-16,1 11 0 0,-1-6 8 0,1-8-8 15,-1 8 0-15,-3-6 0 0,4-2 8 0,-4 2-8 16,3 0 0-16,1 1 0 0,-1-7 0 0,1 4 0 15,3 2-29-15,0 0-3 0,-4 4-1 0,8-4 0 16,-4 6 17-16,0 1 4 0,3 2 1 0,1 3 0 16,-1 0-6-16,4 6-2 0,-3-6 0 0,6 6 0 15,-3 0-1-15,4 0 0 0,7 6 0 0,-4-6 0 16,-4 6-35-16,4-6-7 0,0 6-2 0,4 0 0 16,0-1 0-16,-4 4 0 0,7-3 0 0,-3 6 0 15,-4-6-102-15,7-6-21 0</inkml:trace>
  <inkml:trace contextRef="#ctx0" brushRef="#br0" timeOffset="-187458.546">5165 6673 1337 0,'0'0'28'0,"0"6"6"0,-4-1-34 0,1 1 0 0,-1 0 0 0,1 3 0 16,-1-3 57-16,1 3 5 0,-5 5 1 0,5-2 0 15,3-6-4-15,-4 6-1 0,4 3 0 0,-3-4 0 16,3 1-41-16,-4 0-8 0,1 3-1 0,-1-4-8 16,4 1 0-16,-3-6 0 0,-1 6 0 0,4-1 0 15,0-11 14-15,0 0-4 0,0 0-1 0,-3 6 0 16,3-6-140-16,0 6-28 0,0-6-5 0</inkml:trace>
  <inkml:trace contextRef="#ctx0" brushRef="#br0" timeOffset="-185366.691">6022 6135 832 0,'0'0'17'0,"0"0"4"16,0 0-21-16,-11 0 0 0,11 0 0 0,-7 6 0 15,7-6 76-15,-7 0 10 0,0 0 2 0,7 0 1 0,-7 0-1 0,7 0 0 0,0 0 0 0,-7 0 0 16,7 0-50-16,0 0-10 0,0 0-3 0,-7 0 0 16,7 0-3-16,0 0-1 0,0 0 0 0,0 0 0 15,0 0-4-15,0 0-1 0,0 0 0 0,0 0 0 31,0 0-16-31,0 0 0 0,0 0 0 0,-4 5 0 0,-3 4 0 0,4 3 0 16,-1 0 0-16,1 5 0 0,3 1 8 0,0 3 0 0,3 2 1 0,-3 1 0 16,4 2 6-16,-1-2 1 0,1 2 0 15,-4 4 0-15,0-4 0 0,3-2 0 0,-3-4 0 16,0 4 0-16,0 5 0 0,0-11 0 0,0 8 0 16,0-8 0-16,-3 2-6 0,3-2-1 0,0-6 0 0,-4 2 0 15,4-2-1-15,0-6-8 16,0 6 12-16,0-6-4 0,0-6-8 0,0 6 0 0,0-6 0 15,0 0 0-15,0 0 8 0,0 0-8 0,0 0 8 16,0 0-8-16,0 0 13 0,0 0-2 0,0 0-1 0,4-6 0 16,-4 6 12-16,0 0 2 0,0 0 1 0,-4-6 0 15,4-9-10-15,0 3-3 0,-3 1 0 0,3-7 0 16,-4 0-12-16,4-2 8 0,0 2-8 0,-3-5 0 16,-1 2 9-16,1 3-9 0,3-11 8 0,-4 3-8 15,4 2 0-15,0 0-14 0,0 4 2 0,0 2 0 16,4-8-2-16,-4 8 0 0,0 1 0 0,0-4 0 15,0 3 14-15,0 1 0 0,0 2-10 0,0-3 10 16,0 12 0-16,0 1-9 0,0-1 9 0,0 6 0 16,0 0-8-16,0 0 8 0,0 0 0 0,0 0 0 15,0 0-9-15,-4-6 9 0,4 0 0 0,0 6-9 16,0 0 9-16,0 0-13 0,0 6 5 0,0 0 8 16,0 0-10-16,0 5 10 0,4 1 0 0,-1 3-9 0,1-3 9 15,-1-7 0-15,1 13 0 0,-1-9 0 0,4 3 0 16,1-1 0-16,-1 1 0 0,0 0-8 0,3-3 8 0,-3-3 0 15,4 0 0-15,3 5 0 0,-7 1 0 0,4-6 0 16,-1 0 0-16,1 6 0 0,3-12 0 0,-4 8 0 0,1-2 0 16,0-3 0-16,-1-3 0 15,1 3 0-15,-4-3 0 0,7 6 0 16,-7-6 0-16,-7 0 0 0,7-6 0 0,-3 6 8 0,3-3-8 0,-4 0 0 0,4 0 0 16,0-6 0-16,0 7 9 0,-3-4-9 0,3-6 12 15,-4 6-12-15,1-6 0 0,3 1 0 0,-3-1 0 0,3 3-12 16,-4-3 12-16,4 0 0 0,-3-2 0 0,-1 5 0 15,-3 0 0-15,4-3 0 0,-4 1 0 0,0-1 0 16,3 3 0-16,-3 3 0 0,7-6 0 0,-7 12 0 16,0 0 0-16,0 0 0 0,0 0-8 0,0 0 8 15,0 0-8-15,0 0 8 0,0 0-13 0,0 0 5 16,0 0 8-16,0 0-12 0,0 0 12 0,4-6-12 16,-4 6 0-16,7 0-1 0,-7 0 0 15,3 0 0-15,1 0-19 16,0 0-3-16,3 6-1 0,-4-6 0 0,1 6 36 0,3-3 0 0,0 3 0 0,-4 0 0 15,1 0 0-15,3 0 0 0,-4 0 0 0,1 5 0 16,-1 1 0-16,1-3 0 0,0 9 0 0,-1-1 0 16,-3 1 15-16,4-1 9 0,-4 10 3 0,3-9 0 15,-3 2-7-15,4 4 0 0,-4-7-1 0,0 1 0 16,3 8-1-16,-3-8 0 0,0 8 0 0,4-8 0 16,-4 3-18-16,0 2 0 0,0-5 0 0,3-1 0 15,-3-2 0-15,4-3 0 0,-1 0 0 0,1 5 0 16,-4-11 30-16,0-6 2 0,0 0 1 0,0 0 0 15,0 0-17-15,0 0-3 0,0 0-1 0,0 0 0 0,10 0-12 16,-6-6 0-16,-1 0 0 0,1-5 0 16,-4 5-98-16,7-12-26 0,0 3-4 0</inkml:trace>
  <inkml:trace contextRef="#ctx0" brushRef="#br0" timeOffset="-184819.059">6710 6461 1234 0,'-14'-12'25'16,"14"12"7"-16,-7 0-32 0,0-6 0 0,3 1 0 0,-3-1 0 15,0 6 79-15,3-6 9 0,-3 6 1 0,-3 0 1 16,3-6-38-16,7 6-7 0,-7 6-1 0,-4-6-1 16,4 6-30-16,0-6-5 0,-4 6-8 0,4 5 11 15,-3-8-11-15,3 3 0 0,0 0 0 0,0 6-11 16,3-6 11-16,-3 11 0 0,0-5-9 0,7 0 9 16,-4 8 0-16,1-8-11 0,-1 9 11 0,1 2-8 0,3-11 8 15,0 11 0-15,0-11 0 0,0 3-8 0,0-3 8 16,3 5 0-16,-3-8 0 0,4 0 0 0,-1 0 8 0,1-6-8 15,-1 6 8-15,5-4-8 0,-1-5 23 0,0 6 0 16,3-6 0-16,-3 0 0 0,4-6 0 16,-1-8 0-16,1 5 0 0,0-3 0 0,3-3-8 15,0-2-2-15,-4 2 0 0,1-3 0 0,0 1-13 16,-1 5 11-16,-3-6-11 0,4 4 10 16,-4 2-10-16,-4 0 0 0,4-5 0 0,-3 8-11 15,0 3-21-15,-4 0-4 0,0 6 0 0,0 0-1 0,0 0 37 0,0 0 0 0,0 0 0 0,0 0 0 16,-4 6-22-16,0 3 3 0,-3 8 1 0,4-5 0 15,-1 0 18-15,-3 6 0 0,4 2 0 0,-1-2 0 16,1-4 0-16,3 1 0 0,0 0 0 0,0 2 0 16,0-2 0-16,3-3 14 0,-3 6-2 0,4-7-1 15,3 1-3-15,-4-3-8 0,1 6 12 0,3-1-4 16,0-8-8-16,0 0 0 0,0 0 0 0,4-6 0 16,-1 0 0-16,4 0 0 0,-7 0 0 0</inkml:trace>
  <inkml:trace contextRef="#ctx0" brushRef="#br0" timeOffset="-184278.142">7010 6511 1314 0,'0'0'37'0,"0"0"8"0,0 0-36 16,0 0-9-16,0 0 0 0,0 0 0 0,0 0 53 0,0 0 9 0,0 0 2 0,0 0 0 15,0 0-12-15,-4 6-1 0,1 0-1 0,3 0 0 16,0 2-39-16,0 4-11 0,0-6 0 0,0 0 0 16,3 6 11-16,-3 2-3 0,0-2 0 0,4 0 0 15,-4 0 7-15,3 2 1 0,1 1 0 0,-4 0 0 16,3-3 5-16,-3-1 2 0,7-2 0 0,-7 0 0 15,4-3-6-15,-4 0-1 0,0-6 0 0,0 0 0 16,0 0 3-16,0 0 0 0,0 0 0 0,0 0 0 16,0 0 14-16,0 0 3 0,0 0 1 0,0 0 0 15,0-6-10-15,0 0-3 0,-4-3 0 0,4 0 0 16,0-2-24-16,-7-1 8 0,7 0-8 0,-3 3 0 16,3-3 0-16,-4 1 0 0,1 5 0 0,3 0 0 15,-4-6-9-15,4 6 9 0,-3-2-12 0,3-1 12 16,-4 6 0-16,1-9 0 0,-1 6 0 0,1 0 0 15,3 0 0-15,-4-5 0 0,0 5 0 0,4 0 0 16,-3-3 0-16,3 3 0 0,-4 0 0 0,4 0 0 16,0-5 0-16,0 5-10 0,0-6 10 0,0 3-12 15,0 3 12-15,4-5 0 0,-1 5 0 0,1 0-8 16,3-6 8-16,-3 6-12 0,3-3 12 0,0 0-12 16,3 7 4-16,1-4 0 0,-4 0 0 0,0 0 0 15,4 0-25-15,-1 0-5 0,4 6-1 0,-3-6 0 16,3 6-29-16,-3 0-5 0,3 0-2 0,0 0 0 15,0 6-97-15,0 0-19 0,0-6-4 0</inkml:trace>
  <inkml:trace contextRef="#ctx0" brushRef="#br0" timeOffset="-183911.143">7302 6438 851 0,'0'0'36'15,"0"0"-36"1,0 0 109-16,0 0 15 0,0 0 4 0,-3 5 0 15,-1 4-52-15,1-3-9 0,-1 3-3 0,1 0 0 16,3 3 0-16,0-1 0 0,0 4 0 0,0 0 0 16,-4 5 0-16,4-8 0 0,0 6 0 0,0 2 0 15,0-2-51-15,-3-6-13 0,3-1 0 0,-7 4 0 16,7-3 15-16,0 0 0 0,7-1 0 0,-7-2 0 16,0 0-15-16,3 0 9 0,-3-6-9 0,0-3 8 15,0 0-22-15,0 0-5 0,0 0-1 0,0 0 0 16,0 0-34-16,0 9-7 0,7-9-2 0</inkml:trace>
  <inkml:trace contextRef="#ctx0" brushRef="#br0" timeOffset="-183694.346">7271 6220 1314 0,'0'0'37'16,"0"0"8"-16,0 0-36 0,0 0-9 0,0 0 0 0,0 0 0 16,0 0 0-16,0 0 0 0,0 0 0 0</inkml:trace>
  <inkml:trace contextRef="#ctx0" brushRef="#br0" timeOffset="-183094.663">7588 6532 1242 0,'0'0'52'16,"0"0"-41"-16,0 0 61 0,0 0 13 0,0 0 3 0,0 0 0 16,0 0-70-16,0 0-18 0,0 0 0 0,0 0 0 15,0 0 0-15,7 11 0 16,-3-11 0-16,-1 6 0 0,4 0 0 0,0-6 0 0,1 0 0 0,2 0 0 15,-3 0 0-15,4 0 0 0,-4 0 0 0,0-6 0 16,3 6 37-16,-2-6 2 0,-1 0 0 0,0-2 0 16,0 2-31-16,0 0-8 0,0 0 0 0,0 6 0 15,0-12 0-15,-4 6 0 0,4-5 0 0,-3-1 0 16,0 3-30-16,-4 3-7 0,3 0-2 0,-3-5 0 16,0-1 31-16,0 0 8 0,-3 3 0 0,3 0 0 15,-4 1-49-15,0 2-6 0,-3-6-1 0,4 6 0 16,-4 0 0-16,-4 0 0 0,4-5 0 15,-3 5 0-15,3 3 33 0,-4 3 7 0,4 0 0 0,0 3 1 16,-4 3 15-16,8-4 0 0,-8 7 0 0,1 3 0 16,3-6 0-16,-1 6 0 0,1 2 0 0,0-2 0 15,0 6 48-15,4-6 13 0,-1 5 3 0,-3-2 0 16,4 3-52-16,-1-1-12 0,4 1 0 0,-3 2 0 16,3-2 19-16,3-6 4 0,-3 5 1 0,4 4 0 15,3-9-4-15,0 8-1 0,-4-2 0 0,4 0 0 16,0-1 1-16,0-8 1 0,4 3 0 0,0 5 0 15,3-5-21-15,-7-6 0 0,3 0 0 0,1 0 8 16,0 3-8-16,-1-3 0 0,4-1 0 0,0 1 0 16,0 0 0-16,1-6 0 0,6 0 0 0,-7 0 0 0,3 0 0 15,5 0 0-15,-1 0 0 0,0-6 0 16,-3 6-50-16,3 0-11 0,0-6-3 0</inkml:trace>
  <inkml:trace contextRef="#ctx0" brushRef="#br0" timeOffset="-174972.724">9028 6390 794 0,'-4'-2'33'16,"4"2"-33"-1,-3-6 0-15,-1 0 0 0,4 6 0 0,-4-6-9 16,4 6 40-16,0 0 8 0,0 0 1 0,0 0 1 15,-3-12-12-15,3 6-2 0,0-8-1 0,0 5 0 16,-4 6 9-16,4-9 1 0,-3 6 1 0,-1 0 0 0,4 6 6 16,-3-6 1-16,3 6 0 0,-4-5 0 15,4 5 1-15,0 0 1 0,0 0 0 0,-7 0 0 0,0 0-27 0,0 0-6 16,-3 0-1-16,-1 0 0 16,4 5-4-16,-4-5-8 0,1 6 11 0,-1 0-11 15,1 0 67-15,-1 0 6 0,0 0 2 0,1 3 0 0,-1-1-34 0,-3 1-6 0,4 3-2 16,-1-6 0-16,0 0-10 0,1 0-3 0,3 2 0 15,0 1 0-15,0-3-20 0,3-3 0 0,4-3 0 0,0 0 0 16,-7 6 0-16,7-6 0 0,0 0 0 0,-7 0 0 16,7 0 0-16,0 0 0 0,-4 6 0 0,4-6 0 15,-3 6 0-15,3 0 0 0,0 0 0 0,3 5 0 16,-3-8 0-16,4 3 0 0,0 3 0 0,3 0 0 16,-4-3 0-16,1 5 0 0,3-11 0 0,0 6 0 15,0 0 0-15,0-6 0 0,0 0 0 0,3 0 0 16,-2 0 0-16,2 0 0 0,1 0 0 0,-1 0 0 15,-3 0 0-15,4-6 0 0,-4 6 0 0,4 0 0 16,-4-6 0-16,-4 6 0 0,4-5 0 0,-3-1 0 16,3 6 0-16,-4 0 0 0,1-6 0 0,-4 6 8 15,3-6-8-15,-3 6 0 0,4-3 0 0,-4 3 8 16,3-6-8-16,-3 6 0 0,4-3 0 0,0 0-8 16,-4-3 8-16,3 6 12 0,-3-11-2 0,4 5-1 15,-4 0-9-15,0 0 0 0,0 0 0 0,0-6 8 16,0 6-8-16,0-2 0 0,3 8 0 0,-3-6 8 15,0 0-8-15,0 0 0 0,0 0 0 0,0 0 0 16,0 6 0-16,0 0 0 0,0 0 0 0,0 0 0 16,0 0-13-16,0 0 1 0,0 0 1 0,0 0 0 15,0 0 11-15,0 0 0 0,0 0 0 0,0 0 0 0,0 0 0 0,4 6 0 0,3 0 0 16,-4 0 0-16,1 0 0 0,-1 0 0 16,1-4 0-16,-1 7 0 0,1-3 0 0,-1 3 0 15,1-3 0-15,-1 0 8 0,1 0-8 0,3 0 0 16,-3-1 0-16,-1 1 0 0,4 3 0 15,-3 3 8-15,3 0-8 0,-4-1 0 16,4-5 0-16,0 6 0 0,-3-12 0 0,3 6 0 16,0 0 0-16,0-3 0 0,0 0-10 0,0 0 10 0,0 8-18 0,0-11 3 0,-3 6 1 15,3 0 0 1,-4 0-49-16,4-6-9 0,-7 0-3 0</inkml:trace>
  <inkml:trace contextRef="#ctx0" brushRef="#br0" timeOffset="-173408.023">9543 6320 1134 0,'0'0'32'0,"0"0"8"0,0 0-32 16,-7 0-8-16,7 0 0 0,0 0 0 0,-7 0 83 0,-1 6 15 0,1-6 3 0,0 6 1 16,4 0-38-16,-1-1-8 0,4 10-2 0,-3-9 0 15,-1 6-27-15,1-6-6 0,3 2-1 0,-4 4 0 16,4 0 2-16,0-6 0 0,0 0 0 0,0 0 0 15,0 0-4-15,4-1-1 0,-4 1 0 0,3 0 0 16,-3 3-1-16,4 3 0 0,-1 5 0 0,-3-5 0 16,0-6-5-16,4 0-2 0,-4-6 0 0,0 9 0 15,0-3-9-15,3 5 0 0,-3 1 0 0,0-6 0 16,0 0 17-16,0 0 2 0,0-6 0 0,0 0 0 16,0 0-31-16,0 0-5 0,0 0-2 0,0 0 0 15,0 0 42-15,0 0 8 0,0 0 1 0,0 0 1 16,0 0-17-16,0 0-4 0,0 0-1 0,0 0 0 15,0 0-3-15,0 0 0 0,0-6 0 0,0 0 0 16,0 0-8-16,0 0 0 0,0-6 9 0,0 4-9 16,0 2 0-16,0-3 0 0,0 0 0 0,0 3 0 15,0-5 0-15,0-1 0 0,0 3 0 0,4 0 0 16,-4 3 0-16,0 3-8 0,3-8 8 0,-3 11 0 0,0 0 0 16,4-12-10-16,-1 6 10 0,-3 0 0 0,4 0-11 0,0 0 11 15,-1 3-10-15,1-6 10 0,-1 7-12 0,-3 2 12 0,4 0-13 16,-1-6 5-1,4 0-22-15,-3 6-4 0,3-6-1 0,0 6 0 0,-4 0 35 0,4 0 0 16,0 0 0-16,1 0 0 0,-5 6 0 0,4-6 0 0,-3 6 0 16,-1 0 0-16,4-4 0 0,-3 7 0 15,-1-6 0-15,1 0 0 0,-4-3 0 16,3 9 0-16,1-3 0 0,-1 0 0 0,-3 0 0 0,4 5 0 0,-4 1 0 16,0-3 0-16,3 3 0 0,-3-6 0 0,0 5 0 15,0-11 0-15,0 0 0 0,0 0 0 0,0 0 0 0,0 0 0 16,0 0 0-16,0 0 0 0,0 0 0 0,0 0 0 15,0 0 24-15,0 0 12 0,0 0 3 0,0 0 0 16,0 0-19-16,0 0-3 0,0 0-1 0,0 0 0 16,0 0-5-16,0 0-2 0,0 0 0 0,0 0 0 15,0 0-9-15,0 0 0 0,8 0 0 0,-8 0 0 16,0 0 0-16,3-11 0 0,-3 11 0 0,0 0 0 16,4-6 0-16,-1-3 0 0,1 3 0 0,-4 6 0 15,3-3 0-15,1-3-12 0,-4 6 2 0,7-3 1 16,-4-8 1-16,1 5 0 0,-1 0 0 0,-3-6 0 15,4 3 0-15,-1 3 0 0,-3-5 0 0,0 11 0 16,4 0 8-16,-4 0 0 0,0 0 0 0,0 0 0 16,3-6 0-16,1 0-12 0,3 6 12 0,-7 0-12 15,7-6-16-15,-3 6-4 0,3 0-1 0,0 0 0 16,-4 0 45-16,4 0 8 0,-3 0 3 0,3 0 0 16,-4 0-23-16,1 0 0 0,3 6 0 0,-3-6 0 15,-4 0 0-15,7 6 0 0,-4 0 0 0,1-6-8 16,-1 8 8-16,1 1 0 0,-1 0 0 0,1-3 0 15,-1 0 0-15,1 0 0 0,-1 0 0 0,1-1 0 0,-1 1 0 0,-3 3 0 16,0 0 0-16,0 0 0 0,0 3 8 0,4-1-8 16,-4-5 10-16,3 3-10 0,-3-3 10 0,0-6-10 15,0 0 10-15,0 6-10 0,0-6 8 0,0 11-8 16,4-5 0-16,-4-6 0 0,0 0 0 0,3 6 8 0,1 0-8 0,-4-6 0 16,4 0 0-16,-1 6 0 0,1 0 0 0,-4-6 0 15,3 6-23-15,-3-6 3 0,4 0 0 0,-4 0 0 16,0 0-32-1,0 0-5-15,7 3-2 0</inkml:trace>
  <inkml:trace contextRef="#ctx0" brushRef="#br0" timeOffset="-173032.369">9966 6438 1197 0,'-4'5'50'15,"4"1"-40"-15,-3 0 89 0,3-6 17 0,0 9 4 16,0-3 1-16,0-6-41 0,0 6-9 0,0-6-2 0,3 6 0 16,-3 5-30-16,4-5-7 0,0 6 0 0,-1-6-1 15,-3 0-16-15,0-6-3 0,4 3-1 16,-1 3 0 0,-3 5-11-16,4-5 0 0,-1 0 9 0,1-6-9 0,-4 6 0 0,0 0 9 0,0-6-9 0,0 0 0 31,0 0-15-31,0 0-9 0,0 0-3 0,0 0 0 15,0 0-35-15,0 0-7 0,0 0-2 0</inkml:trace>
  <inkml:trace contextRef="#ctx0" brushRef="#br0" timeOffset="-172821.919">9945 6129 1325 0,'0'0'37'0,"0"0"9"15,0 0-37-15,0 0-9 0,0 0 0 0,0 0 0 16,0 0 8-16,0 0 0 0,0 0 0 0,0 0 0 16,0 0-114-16,3 0-23 0</inkml:trace>
  <inkml:trace contextRef="#ctx0" brushRef="#br0" timeOffset="-172103.874">10336 6332 1094 0,'0'0'46'0,"0"0"-37"16,0 0 95-16,0 0 20 0,0 0 3 0,0 0 1 16,-3-6-12-16,-1 6-1 0,-3-6-1 0,4 0 0 15,-1 6-43-15,1-6-9 0,-1-6-2 0,1 7 0 16,-1 5-33-16,1-12-7 0,-4 6-2 0,3 0 0 15,-3 3-18-15,3 3 0 0,-3-6 0 0,0 6 0 16,7 0 0-16,-7-6 0 0,4 0 0 0,3 6 0 16,-11 0 0-16,4 0 0 0,0 0 0 0,-4 12 0 15,8-12 0-15,-4 6 0 0,3 0 0 0,-3 3 0 16,4 3 0-16,-1-7-11 0,-3 13 2 0,4-6 0 16,-1-3 9-16,1 8 0 0,-1-5 0 0,1-6-8 15,3 6 8-15,0-6 0 0,-4 5 0 0,4-2 0 16,0-3 0-16,-4 6 0 0,4-12 0 0,0 6 0 15,0-6 0-15,0 6 0 0,0-6 0 0,0 0 0 16,0 0 0-16,4 11 0 0,-4-11 0 0,4 0 0 16,-1 6 0-16,4-3 0 0,-3 0 0 0,3 0 0 15,0-3 0-15,0-3 0 0,0 0 0 0,0 3 0 16,0 0 12-16,0-3-3 0,0 3 0 0,0 0 0 0,0 0-9 0,0-3-14 16,-3 3 3-16,-1 0 1 0,4 0 10 0,0 3 0 15,-3 0 0-15,3-3-8 0,-7 0 8 0,4 3 0 0,3-3-9 16,-7 0 9-16,3 0 0 0,4 0 0 0,-7 0-9 0,4 0 9 15,3 3 0-15,-7-3 0 0,3 3 0 0,4 6 0 16,-7-9 0-16,4 6 0 0,-4-6 0 0,3 6 0 16,1-1-8-16,-4-5 8 0,3 6 0 0,1 0 0 15,-1 0 0-15,-3 3 0 0,4-3 0 0,-4 5 0 16,0-5 0-16,0 6 0 0,-4-6 0 0,4 6 0 16,-3-6 0-16,3 5 0 0,0-2 0 0,-4 3 0 15,1 0 0-15,-1-1 0 0,1-2 8 0,-4 0-8 16,3 0 0-16,1-3 8 0,3-6-8 0,-7 0 0 15,0 6 10-15,0-6-10 0,0 0 10 0,-4 0-10 16,4 0 0-16,-4 0-10 0,1 0 0 0,-1 0 0 16,-3-6-30-16,0 0-5 0,0-3-2 0,0 0 0 15,0 0-116-15,-1-2-23 0,1-1-5 0</inkml:trace>
  <inkml:trace contextRef="#ctx0" brushRef="#br0" timeOffset="-150847.981">4456 4574 596 0,'0'0'25'0,"0"0"-25"31,0 0 59-31,0 0 6 0,0 0 2 0,0 0 0 0,0 0-45 0,0 0-9 0,0 0-1 0,0 0-1 16,-4 6 28-16,-3-6 5 0,7 0 2 0,-4 5 0 16,1 1-31-16,-1 0-7 0,4-6 0 0,-3 15-8 15,3-3 58-15,-4-6 5 0,1 11 1 0,-1-2 0 16,4-3-52-16,0 5-12 0,0 1 0 0,0 0 0 15,-3 8 0-15,3-8 0 0,-4 2 0 0,1 4 0 16,-1-1 0-16,4 4 0 0,0-10 0 0,-3 10 0 16,-1-10 54-16,4 7 8 0,0-12 2 0,-3 2 0 15,-1 4-52-15,4 0-12 0,0-7 0 0,-7 1 0 16,4 3 0-16,3-3 0 0,-4-6 0 0,4-1 0 16,-4 7 0-16,4-12 0 0,0 0 0 0,0 0 0 15,0 0 0-15,0 0 0 0,0 0 0 0,-3 0 0 16,3 0 54-16,-4 0 8 0,-3-6 2 0,4 0 0 15,-1-5-52-15,4-1-12 0,-3-3 0 0,-1 3 0 16,4-5 0-16,-3 5 0 0,3-8 0 0,0 8 0 16,0-6 0-16,3 0 0 0,-3 1 0 0,0 2 0 15,0-3 0-15,0 1 0 0,0-4 0 0,0 4 0 16,4-1 0-16,-4-6 0 0,3 10 0 0,-3-10 0 16,0 7 12-16,0 2-1 0,4-3 0 0,-4 1 0 15,0 5-11-15,3-3-16 0,-3 3 4 0,0 7 1 0,0-1 11 0,0 0 0 16,0 6 0-16,0 0 0 0,0 0 0 0,0 0 0 0,0 0 0 15,0 0 0-15,0 0 0 0,0 0 0 16,0 0 0-16,0 0-8 0,0 0 8 0,0 0 0 0,0 0 0 0,7 6 0 16,0 0 0-16,4-1 0 15,0 1 0-15,-1 0 0 0,-3 3 0 0,0-3 0 16,4-3 0-16,-1 0 0 0,1 3 0 0,0-6 0 16,-1 0 0-16,4-6 0 0,-3 3 9 0,7 0-9 15,-8 0 12-15,4 0-12 0,-7-6 9 0,4 3-9 0,-4 0 0 0,4 1 9 16,-4 5-9-16,3-6 0 0,-3 0 0 0,0 0 8 15,-3 6-8-15,3-9 0 0,-4 9 0 0,-3 0 8 16,4-3-16-16,-4 3-4 0,3 0-1 0,-3 0 0 16,0 0 13-16,4 0 0 0,-4 0 0 0,4 0 0 15,3-3 0-15,-4 0 0 0,1 0 0 0,-4 0 0 16,3 0 15-16,1-2 5 0,-1-1 2 0,-3 0 0 16,4 0-22-16,-1 0 0 0,-3-6 0 0,4 6-8 15,-1-2 8-15,1 2 0 0,-1 0-9 0,4-6 9 16,0 0-9-16,1 6 9 0,-1-5-12 0,0 5 12 15,0 3-14-15,0-3 4 0,0 6 1 0,0 0 0 16,-4-6 9-16,-3 6 0 0,7 6 0 0,-3-6-8 16,-1 9 8-16,5 3-13 0,-5-1 5 0,1 1 8 15,-1 0 0-15,1-3 0 0,-1-3 14 0,1 5-4 16,-4 1-18-16,0 12-4 0,0-7-1 0,0 10 0 16,0-1 13-16,0 4 16 0,0-1-3 0,0-3-1 15,0 4-12-15,0-10 0 0,0 10 0 0,0-7 0 16,0 4 0-16,0-10 0 0,0 4 0 0,0-3 0 15,0-1 44-15,3-5 2 0,-3 0 1 0,4-3 0 16,-4 2-24-16,3-5-5 0,-3-6-1 0,0 12 0 0,0-12-17 0,4 6-17 16,-4-6 3-16,7 0 1 0,-4 6 21 0,4 0 4 0,1-6 0 15,-1 5 1 1,0-5-164-16,0 3-33 0,0 3-6 0</inkml:trace>
  <inkml:trace contextRef="#ctx0" brushRef="#br0" timeOffset="-150259.281">5228 4724 957 0,'-7'0'20'15,"0"0"4"-15,0 3-24 0,-4-1 0 0,1 4 0 0,-1 0 0 16,1-6 83-16,3 12 11 0,-4-6 2 0,-3 6 1 16,7-6-13-16,-4 2-2 0,1 4-1 0,-1 0 0 15,4 0-25-15,-4-1-4 0,4-5-2 0,0 15 0 0,0-9-40 16,0-1-10-16,4 1 0 0,-1 0 0 0,4 3 28 0,-3-4 3 15,3 1 1-15,-4-6 0 0,4 6 0 0,-3-6 0 0,3 2 0 0,3 4 0 16,-3 0-42-16,4-6-8 0,-1 6-2 0,1-7 0 16,-1 4 32-16,4 3 7 0,0-6 1 0,0 0 0 15,0 0-20-15,4-6-11 0,-4 0 2 0,4 0 0 16,-1 0 9-16,-3-6 0 0,4 6 0 0,3-6 8 31,-7 0-18-31,4-6-3 0,-4 3-1 0,0-2 0 16,3-1-24-16,1 0-5 0,-4-8-1 0,0 8 0 0,0 0 28 0,-3-6 6 0,-1 7 1 15,1 2 0-15,-1 3 9 0,-3-6-13 0,0 6 5 0,0 0 8 16,0 6 0-16,0 0 0 0,0 0 0 0,0 0 0 16,0 0-11-16,0 0 11 0,0 0-8 0,0 0 8 15,0 0 0-15,0 6 0 0,-3 6 0 0,-1-6 0 16,1 6 0-16,-1 2 8 0,4-2-8 0,-3 6 8 16,3-9-8-16,0 2 0 0,0 7 8 0,3-6-8 15,-3-6 0-15,4 5 8 0,-1-2-8 0,1-3 0 16,3 6 0-16,-4-6 8 0,1 0-8 0,3-6 0 15,0 6 0-15,7-1 8 0,-3-5-8 0,-4 0 0 16,7 0-94-16,0-5-23 0</inkml:trace>
  <inkml:trace contextRef="#ctx0" brushRef="#br0" timeOffset="-149807.15">5546 4944 1424 0,'0'12'29'0,"0"-3"8"0,0 0-29 0,-4 5-8 0,4-8 0 0,0 6 0 16,0-6 55-16,0 0 9 0,4-1 3 0,-1 7 0 16,1-3-32-16,-1-3-7 0,1 0 0 0,-4 0-1 15,3 0-13-15,1-1-2 0,-1 7-1 0,-3-6 0 16,0-6-11-16,0 0 0 0,0 6 0 0,0-6 0 15,0 0 0-15,0 0 0 0,0 0 0 0,0 0 0 16,0 0 0-16,0 0 8 0,0-6-8 0,0 0 8 16,0-6-8-16,-3 1-16 0,3-1 4 0,-4 0 1 15,1 0 11-15,-1 4-8 0,1 2 8 0,-4-6-8 16,3 6 8-16,1-6 0 0,-4 1 0 0,3 2 0 16,0 3 0-16,1 0 0 0,-4 0 0 0,3-6 0 15,1 6 0-15,-1 1 0 0,1-7 0 0,3 6 0 16,-4 3 0-16,4-3 0 0,0-6 0 0,-3 6 0 15,3 1 0-15,3-1 0 0,-3 0 8 0,0 6-8 16,0-6 0-16,0 6 8 0,4-3-8 0,-1 0 0 16,1-6 0-16,-1 9 0 0,8 0 0 0,-4-6-8 15,0 6 8-15,-3 0-8 0,3 0 8 0,0 0-8 16,3-5 8-16,1 5 0 0,-1-6 0 0,1 0 0 16,3 6 0-16,0-6-10 0,0 6 10 0,4 0-10 15,-4 0-80-15,4-6-16 0,-1 0-3 0</inkml:trace>
  <inkml:trace contextRef="#ctx0" brushRef="#br0" timeOffset="-149459.356">5913 4821 1314 0,'0'0'37'0,"0"0"8"0,0 0-36 0,0 0-9 0,-4 0 0 0,4 0 0 16,0 0 80-16,0 0 13 0,0 0 3 0,-3 0 1 15,-1 6-60-15,0 5-12 0,-3-5-2 0,7 3-1 16,-3-3-10-16,3 6-3 0,3-7 0 0,-3 7 0 15,0 0 19-15,0-3 3 0,0 3 1 0,0-1 0 16,0 7-22-16,0-6-10 0,0-3 10 0,7 8-10 16,-7-11 9-16,0 6-9 0,4-6 8 0,0 5-8 15,-4-8 0-15,0-3 0 0,3 6 0 0,1 0 0 16,-1 0-140-16,1 6-20 0,-1-6-4 0</inkml:trace>
  <inkml:trace contextRef="#ctx0" brushRef="#br0" timeOffset="-149233.932">5913 4568 1018 0,'-7'17'28'0,"-1"-8"8"0,1 9-28 0,4-12-8 0,-1 6 0 16,4-7 0-16,0 1 28 0,0-6 5 0,4 6 1 0,-4-6 0 16,10 3-53-16,-2 3-10 0,-1-6-3 0</inkml:trace>
  <inkml:trace contextRef="#ctx0" brushRef="#br0" timeOffset="-148649.963">6167 4882 1302 0,'0'0'27'0,"0"0"7"15,0 0-34-15,0 0 0 0,0 0 0 0,0 0 0 0,0 0 65 0,0 0 7 0,0 0 0 0,0 0 1 16,0 0-7-16,0 0-2 0,0 0 0 0,0 0 0 16,0 0-21-16,0 0-5 0,0 0-1 15,0 0 0-15,0 0-23 0,0 0-5 0,0 0-1 0,0 0 0 16,0 0-8-16,0 0 0 0,0 0-12 0,0 0 12 16,0 0-17-16,7 6 4 0,-4 0 1 0,4 0 0 31,0-6-12-31,4 0-3 0,-1 0 0 0,1 0 0 0,0 0 27 0,3-6 0 0,0 0 0 0,0 0 0 15,-4 0 0-15,1-5 0 0,3 5 0 0,-7-3 0 16,4-3 0-16,-4 1 0 0,0 5 0 0,0-6 0 16,-3 0 0-16,3 0 0 0,-4 4 0 0,-3 2 0 15,0 0-56-15,0-6-7 16,-3 6-1-16,-1 0 0 0,-3 0 0 0,-4-2 0 16,1 5 0-16,-1-3 0 0,1 3 51 0,-1-3 13 0,0 6 0 15,-3-6 0-15,-3 0 20 0,-1 6 10 16,4 0 2-16,0 0 0 0,-4 12 0 0,8-3 1 0,-4 2 0 0,7 13 0 15,-4-12 11-15,0 5 3 0,4 10 0 0,0-9 0 16,0 2-31-16,4-2-7 0,-1 5-1 0,1-5 0 16,3 2-8-16,0-2 0 0,3-6 0 0,1 3 0 15,3 2 8-15,0 1 0 0,0-6 0 0,0 2 0 16,7 4 23-16,-7-12 4 0,4 6 1 0,3-1 0 16,0-2-20-16,0-3-3 0,0 6-1 0,0-6 0 15,0 0-12-15,7-6 9 0,-6 0-9 0,2 0 8 16,1 0-8-16,-1-6-17 0,5 0 4 0,-5-6 1 15,8 6-176-15,-11 3-34 0</inkml:trace>
  <inkml:trace contextRef="#ctx0" brushRef="#br0" timeOffset="-147675.55">7373 4685 1265 0,'0'0'36'0,"-7"6"8"0,0-6-36 0,0 0-8 0,0 0 0 0,0 0 0 16,-4 0 79-16,4 6 13 0,0-6 4 0,-4 0 0 15,4 6-48-15,-3 0-10 0,-4-6-2 0,3 6 0 16,-3-3-22-16,3 3-5 0,1-1-1 0,-1 1 0 16,1 0-8-16,-1 6 0 0,4-12 0 0,-3 6 0 15,2 0 0-15,1 0 0 0,4-6 0 0,-4 6 0 16,-4-6 0-16,8 5 0 0,3-5 0 0,-7 3 0 16,3 3 0-16,1 6 0 0,-1-6 0 0,1 0 0 15,3 0 0-15,0 5 0 0,-4-5 0 0,8 9 0 16,-4-3 0-16,3-6 0 0,1-1 0 0,3 1 0 15,-4 6 0-15,1-6 0 0,-4-6 0 0,7 3 0 16,3 0 0-16,-3 0 0 0,0-3 0 0,4 0 0 16,0 0 0-16,-4-3 0 0,3 0 0 0,1 0 0 15,-1-3 0-15,-3-6 0 0,1 6 0 0,-1 1 0 16,0-1 32-16,0-6 2 0,-4 3 0 0,8 3 0 0,-8-5-23 16,-3 5-11-16,4 0 10 0,-1 0-10 0,-3 6 8 0,4-6-8 0,-4 6 0 15,0 0 0-15,0 0 8 0,0 0-8 16,0 0 0-16,0 0 0 0,0 0 23 0,0 0-2 15,0 0 0-15,0 0 0 0,0 0-21 0,3 6-18 0,1 0 3 16,-4 6 1-16,3-7 14 16,1 10 0-16,0-3 0 0,-1 0 0 15,1-1 0-15,3 7 0 0,0-9 10 0,-4 3-10 0,4-7 8 0,0 1-8 0,-3 6 0 16,3-12 8-16,0 6-8 0,0-6 0 0,0 0 0 0,0 6 8 16,7-6-8-16,-7 0 8 0,4 0-8 0,3 0 8 15,0 0-116-15,0-6-24 0,4 0-5 16</inkml:trace>
  <inkml:trace contextRef="#ctx0" brushRef="#br0" timeOffset="-146547.879">8146 4759 1147 0,'0'0'24'0,"0"0"5"0,0 0-29 0,0 0 0 0,0 0 0 0,0 0 0 15,0 6 78-15,3 0 10 0,-3 0 1 0,0-1 1 16,7-2-13-16,-7 9-2 0,0-6-1 0,4 0 0 16,-4 0-33-16,0 0-6 0,0-6-2 0,3 0 0 15,-3 0-20-15,0 0-4 0,0 0-1 0,0 0 0 16,0 0 2-16,0 0 0 0,0 0 0 0,0 0 0 15,0 0 12-15,0 0 2 0,0 0 1 0,0 0 0 16,-3 0-25-16,-1-6 0 0,4 0 0 0,-10 0 0 16,6-6-31-16,1 6-1 0,-4 0-1 0,3 4 0 15,-3 2-12-15,0 0-3 0,-4 0 0 0,4 0 0 16,-3 0 23-16,3 0 4 0,0 2 1 0,-4 4 0 16,4 6 11-16,-4 0 9 0,4 0-12 0,0-1 12 15,-3 7 0-15,-1-3 9 0,0-4 1 0,4 7 0 16,-3-6 18-16,3 3 4 0,0-4 1 0,0 1 0 15,0 0-9-15,3-6-3 0,1 0 0 0,3-6 0 0,0 0-4 16,0 0-1-16,0 0 0 0,0 0 0 0,3 8 4 0,4 4 1 0,4-12 0 16,3 6 0-16,-4 0-5 0,8 0-2 0,-4 0 0 15,4 0 0-15,-1-6-14 0,1 5 0 0,0-5 0 0,3 3 0 16,-3 3 0-16,-1-6 9 0,1 3-9 16,-1 0 8-16,1-3-22 0,0 6-5 0,-1-6-1 0,1 0 0 15,-4 0-137 1,0 0-28-16,0 6-6 0</inkml:trace>
  <inkml:trace contextRef="#ctx0" brushRef="#br0" timeOffset="-146055.935">8340 4871 1094 0,'0'0'23'0,"0"0"5"16,0 0-28-16,0 0 0 0,0 0 0 0,0 0 0 15,0 0 56-15,0 0 7 0,0 0 1 0,0 0 0 16,0 0 0-16,0 0 0 0,0 0 0 0,0 0 0 16,0 0-4-16,0 0-1 0,0 0 0 0,-4 5 0 0,4-5-46 0,-3 6-13 0,-1 6 0 15,8-3 8-15,-4 3 4 0,3-1 2 0,4 7 0 0,-3-12 0 16,-1 6 0-16,1 0 0 0,-1 2 0 0,1-8 0 15,-1 6-2-15,4 0 0 0,-3-4 0 0,3 10 0 16,0-12-4-16,-3 6 0 0,3-1-8 0,3-5 12 16,-3 0-4-16,0-3-8 0,0 0 11 0,0 0-11 15,1 0 21-15,-1-3-2 0,0 0-1 0,3-3 0 16,-3 0 6-16,0-3 2 16,0-6 0-16,0 7 0 0,4-7-8 0,-4 6-2 0,4-6 0 0,-4 0 0 15,0 4-7-15,0-4-1 0,0 0-8 0,-4-6 12 16,4 4-12-16,-3 2 0 0,-1 0 8 0,1 0-8 15,0 1 0-15,-1 2 0 0,-3 3 0 0,4-6 0 16,-4 0 0-16,0 7 0 0,0-1 0 0,0-6 0 16,-4 3 0-16,1-3-12 0,-1 7 3 0,0-1 0 15,1-6-15-15,-1 6-4 0,1-6 0 16,-1 6 0-16,1-2 0 0,-1 2-1 0,1 0 0 16,-1 0 0-16,4 6-21 0,0 0-4 0,0 0-1 15,0 0 0-15,0 0-178 0,0 0-36 0</inkml:trace>
  <inkml:trace contextRef="#ctx0" brushRef="#br0" timeOffset="-145779.728">8759 4906 1257 0,'0'0'26'0,"0"0"6"0,0 0-32 0,-3 6 0 0,-1 3 0 0,1-4 0 15,-1 1 90-15,4 6 11 0,0-6 3 0,-3 6 0 16,3-9-32-16,0 6-7 0,0 5-1 0,0-2 0 16,0-6-36-16,0 6-8 0,0 2-2 0,0-2 0 15,0-6-10-15,0-6-8 0,0 0 9 0,0 6-9 16,0-6 0-16,0 6 0 0,3 0 0 0</inkml:trace>
  <inkml:trace contextRef="#ctx0" brushRef="#br0" timeOffset="-145603.538">8661 4500 1409 0,'0'0'60'16,"0"0"-48"0,0 0-12-16,0 0 0 0,0 0 0 0,3 0 0 15,1-12-28-15,6 7-2 0,1-4 0 0</inkml:trace>
  <inkml:trace contextRef="#ctx0" brushRef="#br0" timeOffset="-145212.493">9028 4303 1302 0,'0'0'27'0,"0"0"7"0,0 0-34 0,0 0 0 0,0 0 0 0,0 0 0 16,0 0 86-16,0 0 10 0,0 0 3 0,0 0 0 15,0 0-47-15,-4 6-10 0,1 0-2 0,-1 0 0 16,4 12-17-16,0-7-4 0,-4 4-1 0,4 8 0 16,0-2-3-16,4 8-1 0,-4-5 0 0,4 2 0 15,-1 10-14-15,-3-10 11 0,4 9-11 0,-1-2 10 16,-3-1-2-16,4 3-8 0,-1 1 12 0,1 2-4 16,-1-9-8-16,1 4 10 0,-1-1-10 0,1-3 10 15,-1 1-2-15,1 2-8 0,-1-14 12 0,-3 14-4 16,4-8 1-16,-1 8 0 0,-3-9 0 0,4 4 0 15,-1 2-9-15,-3-11 0 0,4 3 9 0,0 2-9 16,-4-11 0-16,3-3 9 0,1 2-9 0,-4-11 0 16,0 0 8-16,0 0-8 0,0 0 0 0,0 0 0 15,7 0 0-15,-4 0-17 0,1 6 1 0,3-12 1 16,0-5-53-16,-4 2-12 0,4-9-1 0</inkml:trace>
  <inkml:trace contextRef="#ctx0" brushRef="#br0" timeOffset="-144929.632">8834 4709 1474 0,'-4'0'41'0,"4"0"11"0,0 0-42 0,0 0-10 0,0 0 0 0,0 0 0 15,0 0 85-15,0 0 15 0,0 0 4 0,0 0 0 16,7-6-77-16,0 0-15 0,0 6-4 0,0 0 0 16,4 0 15-16,3-6 2 0,-3 6 1 0,3-6 0 15,0 6-11-15,0 0-3 0,4-5 0 0,-1-1 0 16,4 6-12-16,-3-6 11 0,3 0-11 0,4 3 10 16,-4-6-10-16,4 6 0 0,-1-3 0 0,1 0 0 15,0 6-84-15,-4-5-18 0,4 5-4 0</inkml:trace>
  <inkml:trace contextRef="#ctx0" brushRef="#br0" timeOffset="-141656.574">10029 4680 1026 0,'0'0'28'0,"0"0"8"0,0 0-28 0,0 0-8 16,0 0 0-16,0 0 0 0,0 0 40 0,0 0 6 0,0 0 2 0,0 0 0 15,0 0 3-15,0 0 1 0,0 0 0 0,0 0 0 16,0 0-22-16,0 5-4 0,-3 1-1 0,3 0 0 16,0-6 8-16,0 12 2 0,0-6 0 0,0-6 0 15,-4 6-43-15,4 2-9 0,0-8-2 0,0 12 0 16,0-12 47-16,0 0 8 0,0 0 3 0,0 0 0 16,0 0-17-16,0 0-3 0,0 0-1 0,0 0 0 15,0 0-9-15,0 0-1 0,0 0-8 0,0 0 12 16,0 0 24-16,0 0 4 0,0 0 0 0,0 0 1 15,0 0-31-15,0 0-10 0,0 0 0 0,0 0 0 16,-7 0 0-16,7 0 0 0,-7-6 0 0,0 6 0 16,0 0 0-16,4-6 0 0,3 6-12 0,-11 0 12 15,4 0 0-15,0-2-9 0,0-1 9 0,0 3 0 16,0-3 0-16,-4 0-8 0,4 0 8 0,0 0 0 16,0 3 0-16,0 0 0 0,7 0 0 0,-7 0 0 15,7 0 0-15,-4 0 0 0,-3 0 0 0,7 0 0 16,0 0 0-16,0 0-10 0,0 0 10 0,-3 6 0 15,-1 0-14-15,4-1 4 0,0 7 1 0,0 0 0 16,0-6 9-16,0 12-10 0,0-10 10 0,4 10-10 16,-4 0 10-16,3-7 0 0,1 7 0 0,-1-3-8 0,1-4 8 15,-1 7 0-15,1-12 0 0,-4 6 0 0,4-3 0 0,-1-4 0 16,1 1 0-16,3 6 0 0,-4-12 0 0,4 6 0 0,0-12 10 16,0 12-10-16,0-6 10 0,4 0-10 15,0 0 10-15,-1 0-10 0,1 0-12 0,-1-6-9 0,4 6-2 16,-3 0 0-1,3 0-137-15,0-6-28 0</inkml:trace>
  <inkml:trace contextRef="#ctx0" brushRef="#br0" timeOffset="-141048.745">10209 4827 1337 0,'-14'5'28'0,"14"-5"6"0,-7 0-34 0,7 0 0 0,0 0 0 0,-3 0 0 15,3 0 58-15,0 0 5 0,0 0 1 0,-7 6 0 16,7-6 0-16,0 0 0 0,0 0 0 0,0 0 0 15,0 0-52-15,0 0-12 0,0 0 0 0,0 0 0 16,0 0 0-16,0 0 0 0,0 0 0 0,0 0 0 16,0 0 0-16,7 0 0 0,0 6 0 0,0-3 0 15,3 0 0-15,1 0 0 0,0-3 0 0,-1 6 0 16,1-6 0-16,-1 0 0 0,1 6 0 0,-1-6 0 16,1 0 0-16,0 0 0 0,3-6 0 0,-4 6 0 15,-3-6 17-15,4 0 1 0,-4 3 0 0,0-3 0 0,0 0-29 16,-3 1-5-16,3-1-2 0,-4 0 0 0,-3 0 18 0,0-6 0 0,0 3 0 15,-3 3 9 1,3 1-30-16,-4-7-7 0,1 6 0 0,-4-6-1 16,0 6-8-16,-1 0-2 0,-2 0 0 0,-1 4 0 0,1-1 39 0,-4 0 0 0,3 0 0 0,0 3 0 15,-3-3 8-15,4 3 7 0,-1 3 1 0,1-3 0 16,-4 6 3-16,3-3 1 0,-3 5 0 0,3-2 0 16,1 6 5-16,-1-6 2 0,0 0 0 0,1 6 0 15,3-4-27-15,0 10 0 0,0-6 0 16,0 0 0-16,3-1 0 0,1-5 0 0,-1 0 0 15,4 3 0-15,0-9 0 0,0 0 0 0,4 6 0 0,-4 0 0 16,3-6 0-16,4 11 0 0,-3-11 0 0,3 12 0 16,0-6 36-16,3 0 3 0,5-3 0 0,-1 9 0 15,-4-7-25-15,4 1-5 0,0 0-1 0,1 0 0 16,-1 0-8-16,0-6 0 0,3 0 0 0,-2 0 0 16,-1 0 0-16,3 0 0 0,-3 0 0 0,0-6 0 15,1 6-59-15,-1-6-4 0,3 0-1 0</inkml:trace>
  <inkml:trace contextRef="#ctx0" brushRef="#br0" timeOffset="-140619.303">10527 4697 1226 0,'-14'12'25'0,"7"-12"7"0,3 6-32 15,1 3 0-15,-1 2 0 0,1 1 0 0,3 0 56 0,-4 0 5 0,4-1 1 0,0 10 0 16,0-9-14-16,0 0-4 0,0 5 0 0,0-2 0 16,0-3-12-16,0-1-4 0,0 1 0 15,0-3 0-15,0 0-9 0,4 0-3 0,-1 2 0 0,-3-5 0 16,0-6-7-16,0 0-1 0,0 0-8 0,0 0 12 16,0 0 20-16,0 0 4 0,0-6 1 0,0-5 0 15,-3 2-22-15,3-3-5 0,-4 0-1 0,4 0 0 16,-3 1-9-16,3-1 0 0,0-3 0 0,0 4 8 15,0 5-8-15,0-6 0 0,3 0 0 0,-3 3 0 16,0 3 0-16,0 6-9 0,0 0 9 0,0 0 0 16,0 0-12-16,0 0 4 0,0 0 8 0,0 0-13 15,7 3-19-15,0-3-3 0,0 6-1 16,0 0 0-16,0 0 36 0,4 0 0 0,0 6 0 0,-1-6 0 16,1 5 0-16,-1 1 0 0,1 3 0 0,3-4 0 15,-7 7 0-15,4-6 0 0,-1 3 0 0,-3 2 0 16,0-5 0-16,4 0 0 0,-4 0 0 0,0 2 0 15,-3-2 0-15,3 0 0 0,-4-1 0 0,1-2 0 16,-1-3 0-16,-3 6 0 0,0-12 0 0,0 0 0 16,0 0-28-16,0 0 0 0,0 0 1 0</inkml:trace>
  <inkml:trace contextRef="#ctx0" brushRef="#br0" timeOffset="-140247.69">10802 4303 1212 0,'-11'-6'25'0,"4"6"6"0,7 0-31 0,0 0 0 0,0 0 0 0,-3 0 0 15,3 0 48-15,0 0 3 0,0 0 1 0,0 0 0 16,-7 6-23-16,3 0-4 0,4 0-1 0,0 6 0 15,4 0-15-15,3 8-9 0,-4-2 10 0,4 5-10 16,1 4 29-16,-5-4 0 0,4 10 0 0,-3-10 0 16,3 9-14-16,0 4-3 0,0 2-1 0,3-9 0 15,-3 10 1-15,0-7 1 0,-3 3 0 0,3-3 0 16,-3 4-3-16,-1-4-1 0,4-3 0 0,-3 1 0 16,-4-4 2-16,3 4 0 0,1-4 0 0,-1-2 0 15,1-4-3-15,-4-2-8 0,3 0 12 0,-3-1-4 16,0-5-8-16,0 3 0 0,0-4 0 0,0 1 0 15,4-6 0-15,-4-6 0 0,0 0 0 0,0 0 0 16,0 0 0-16,0 0-12 0,0 0 2 0,0 0 1 16,0 0-39-16,0 0-8 0,0 0-2 0</inkml:trace>
  <inkml:trace contextRef="#ctx0" brushRef="#br0" timeOffset="-139983.599">10703 4735 1579 0,'0'0'32'0,"0"0"10"0,0 0-34 15,-3 0-8-15,-1 0 0 0,4 0 0 0,0 0 0 0,0 0 0 0,0 0 0 0,0 0 0 16,0 0 53-16,11-6 9 0,-1 4 2 0,5-1 0 15,2 0-52-15,1 0-12 0,3 0 0 0,0-3 0 16,0 6 17-16,0 0 1 0,-3-6 0 0,0 6 0 16,-1-6-52-16,1 6-10 0,-4 6-3 0</inkml:trace>
  <inkml:trace contextRef="#ctx0" brushRef="#br0" timeOffset="-138206.615">11553 4377 925 0,'0'0'26'0,"0"0"6"0,0 0-32 16,0 0 0-16,0 0 0 0,0 0 0 15,0 0 57-15,0 0 5 0,0 0 1 0,0 0 0 0,0 0-46 0,4 6-9 0,3-1-8 0,-3 7 12 32,-1-3 18-32,1 9 4 0,-1-1 1 0,1-5 0 15,-1 9 23-15,1 2 5 0,-4 1 1 0,3 2 0 16,-3 4 0-16,4-7 0 0,-4 9 0 0,0-5 0 0,0 2-9 0,0-2-2 0,-4-4 0 0,4 1 0 16,-3-1-33-16,3 4-8 0,-4-4 0 0,4-2-1 15,-3-4-11-15,3 1 0 0,0-9 0 0,-4 3 0 16,4-1 53-16,0-11 9 0,0 0 2 0,0 0 0 15,0 0-52-15,0 0-12 0,0-5 0 0,0-4 0 16,4 0 0-16,-4 0 0 0,3-9 0 0,1 1 0 16,-1-4 0-16,1-2 0 0,3-1 0 0,-4 10 0 15,1-10 27-15,3 6 2 0,0 1 1 0,0 2 0 16,0-3-30-16,-3 7 0 0,3-1-8 0,-4 0 8 16,1 3-20-16,3 3 2 0,-4 1 1 0,4-1 0 15,0 0-3-15,-3 6 0 0,0-6 0 0,3-3 0 16,-4 6 20-16,4 0 0 0,-3 3 0 0,3 0 0 15,0-3 0-15,0 3-18 0,0 0 2 0,4 3 1 16,-1 0 6-16,1 9 1 0,-1-6 0 0,1 0 0 16,-1 5-8-16,-3 1 0 0,4 3-1 0,-4-3 0 15,0 5 3-15,0 1 1 0,0-9 0 0,-3 8 0 16,-1 1 13-16,1-6 0 0,-4 5 0 0,0 4-9 16,0-3 9-16,-4-7 0 0,1 7 8 0,-1-3-8 15,1 2 8-15,-1-5-8 0,-3 0 10 0,4 3-10 16,-4-4 18-16,3-5-2 0,-3 0-1 0,0 0 0 15,0-6 9-15,0 0 3 0,0 0 0 0,-4 0 0 0,1-6-6 16,-1-6-1-16,0 6 0 0,1 1 0 0,-1-4-20 0,4 0 0 16,-3 0-12-16,-1-3 4 0,4 1-14 0,0 5-2 15,0-9-1-15,0 3 0 16,3 1-21-16,1 5-4 0,-1 0-1 0,4 0 0 16,-3 0-51-16,3-6-10 0,3 9-3 0</inkml:trace>
  <inkml:trace contextRef="#ctx0" brushRef="#br0" timeOffset="-137918.174">11980 4697 1094 0,'-3'6'23'0,"-1"0"5"0,4 6-28 0,0 2 0 0,-3 4 0 0,-1-6 0 15,4 5 56-15,-3 4 7 0,3-3 1 0,-4 5 0 16,1-2 0-16,3-4 0 0,-4 1 0 0,4 3 0 16,-3-10 0-16,3 7 0 0,0-6 0 0,-4-3 0 15,4-4-43-15,0-5-8 0,0 0-1 0,0 0-1 16,0 0-11-16,0 0-16 0,7 0 4 0</inkml:trace>
  <inkml:trace contextRef="#ctx0" brushRef="#br0" timeOffset="-137768.807">11917 4427 957 0,'-7'6'20'0,"7"-6"4"0,-4 5-24 15,1 1 0-15,-1 0 0 0,4 6 0 0,0-6 10 0,4 3-10 0,-1-3 12 0</inkml:trace>
  <inkml:trace contextRef="#ctx0" brushRef="#br0" timeOffset="-137240.7">12315 4597 1459 0,'-7'3'41'0,"0"0"10"16,0 6-41-16,0-9-10 0,0 0 0 0,-3 6 0 15,3 0 88-15,0-6 16 0,-4 6 4 0,0-1 0 16,1 1-68-16,3 0-12 0,-4-3-4 0,1 6 0 15,-1-3-12-15,4 3-4 0,-4-3 0 0,4-1 0 16,0 1-8-16,0 0 8 0,4 0-8 0,-4 0 8 0,7-6-8 16,-4 6 0-16,4 0 0 0,-4 2 0 0,4-2 0 0,-3 0 0 0,3 6-8 15,0-6 8-15,0-6 0 0,3 6 16 16,-3-6-2-16,0 0-1 0,4 6-13 0,-4-6 0 0,4 6 0 0,-4-6 0 16,3 0 0-16,-3 0-12 15,0 0 3-15,7 5 0 0,-3-2 9 16,3 0 12-16,0 0-2 0,0 3-1 15,0-6-9-15,0 0 0 0,-4 6 0 0,5-6-11 0,-5 0 11 0,4 0 0 0,0 6 0 0,0-6-8 16,-3 6 8-16,3-6 0 0,0 6 0 0,-4-6 0 16,4 6 0-16,-3-1 0 0,0-5 0 0,-1 6-8 15,1 6 8-15,-1-3 0 0,-3-3 0 0,4 5 0 16,-4-5 0-16,-4 6 0 0,4-3 0 0,-3 3 0 16,-1 5 0-16,1-5 0 0,-5 6 0 0,1-9 0 15,0 8 0-15,0-5-12 0,0 0 12 0,-3-6-12 16,-1 8 12-16,0-2 0 0,-3-6 0 0,4 0 0 15,-4 6 0-15,3-7-13 0,-3 1 5 16,3 0 8-16,-6-6-42 0,3 0-1 0,0 0 0 16,-1 0 0-16,-2-12-68 0,-1 7-13 15</inkml:trace>
  <inkml:trace contextRef="#ctx0" brushRef="#br0" timeOffset="-136418.693">12460 4724 733 0,'0'0'31'15,"0"0"-31"1,4-6 10-16,-4 6-10 0,3-6 10 0,1 3-10 16,-1-3 66-16,1 0 7 0,-1 0 2 0,-3 6 0 15,0 0-27-15,0 0-4 0,0 0-2 0,0 0 0 16,4 0-24-16,-4 0-5 0,0 0-1 0,0 0 0 15,0 0 36-15,7 6 6 0,-7-6 2 0,3 0 0 16,-3 12-4-16,4-9 0 0,-4 3 0 0,0 0 0 16,0 5-5-16,0-5-2 0,0 0 0 0,0 6 0 0,0-6-34 0,0 0-11 0,0 0 0 0,0-6 0 15,0 0 0-15,0 0 0 0,0 0 0 16,0 0 0-16,0 0 26 0,0 0 5 0,0 0 1 0,3 0 0 16,-3 0-20-16,8-6-4 0,-5 6-8 0,-3 0 12 15,0 0-12-15,0 0 0 16,0 0-9-16,0 0 9 15,4-6-33-15,-4 6-1 0,0 0 0 0,0 0 0 16,0-6-24-16,0 6-5 0,0-6-1 0,-4-6 0 0,1 12 0 16,-1-6 0-16,-3 6 0 0,0 0 0 0,0-6 52 0,0 6 12 0,0 0 0 0,0 0 0 15,0 0 0-15,0 0 0 0,-4 0 0 0,4 0 0 16,-4 6 48-16,4-6 13 0,0 6 3 0,-3-6 0 16,3 0-22-16,7 0-4 0,0 0-1 0,-8 12 0 15,5-12-28-15,-1 6-9 0,1 6 0 0,-1-6 0 16,4-1 8-16,0 4-8 0,0 3 0 0,0 0 0 15,0-6 25-15,4 5-1 0,-4 1-1 0,3-3 0 16,1 3-23-16,-1-1-13 0,5 1 1 0,-1 0 1 16,-4 3 19-16,4-4 4 0,0 7 1 0,-3-6 0 15,3 0 3-15,0 2 0 0,0-2 0 0,0 0 0 16,0-6-28-16,0 5-4 0,0-2-2 0,0 3 0 16,0-6 46-16,4-6 8 0,-4 6 3 0,4-6 0 15,-1 0-11-15,1-6-3 0,-1 0 0 0,1-3 0 16,-1-3-173-16,5 1-36 0</inkml:trace>
  <inkml:trace contextRef="#ctx0" brushRef="#br0" timeOffset="-135969.53">12700 4759 851 0,'0'0'36'0,"-4"6"-36"15,4 0 109-15,-3 0 15 0,-1 2 4 0,1-2 0 16,3 6-52-16,0-6-9 0,-4 6-3 0,4-6 0 16,0-1-51-16,0 1-13 0,0 3 0 0,0 3 0 15,4-6 54-15,-1 5 8 0,-3 1 2 0,4 0 0 16,-1-3-52-16,1 3-12 0,3-1 0 0,-3 1 0 15,-1-6 0-15,4 6 0 0,-3-9 0 0,3 6 0 16,-4-1 0-16,1-2 0 0,-4-6 0 0,7 6 0 16,0-6 24-16,-4 6 3 0,5 0 0 0,-1 0 0 15,-4-6-12-15,4 0-3 0,0 0 0 0,-3 0 0 16,3 0 2-16,-4-6 0 0,-3 6 0 0,4 0 0 16,-1-6 5-16,1-6 1 0,-1 0 0 0,1 1 0 15,-1 2-20-15,-3-15-11 0,4 7 2 0,-4 2 0 16,0-14 25-16,0 5 6 0,-4-2 1 0,4-4 0 15,-3 4-23-15,-1 2 9 0,1-2-9 0,-4 2 0 16,3-2-15-16,1 2-9 0,-4 7-3 0,3-4 0 16,1 6-9-16,-1 7-3 0,1 2 0 0,-1 0 0 15,4 6-24-15,0 0-5 0,0 0 0 0,0 0-1 16,-3 6-57-16,3 5-11 0,-4-5-3 0</inkml:trace>
  <inkml:trace contextRef="#ctx0" brushRef="#br0" timeOffset="-135646.828">13014 4815 1337 0,'-7'12'28'0,"3"-7"6"0,4 1-34 0,-3 6 0 0,3-3 0 0,0 3 0 16,-4-1 58-16,4 1 5 0,0 0 1 0,-3-3 0 16,3 2-22-16,-4 7-4 0,4-6-1 0,0-6 0 15,0-3-22-15,0-3-5 0,0 0-1 0,0 0 0 16,0 0-1-16,0 0 0 0,0 0 0 0,0 0 0 15,4-3-49-15,-1 3-11 0,4-12-1 0</inkml:trace>
  <inkml:trace contextRef="#ctx0" brushRef="#br0" timeOffset="-135486.43">12968 4427 995 0,'0'0'42'16,"0"0"-34"-16,0 0-8 0,0 0 0 0,0 0 0 0,0 0 0 16,0 0 0-16,7 6 0 0,0-6 0 0</inkml:trace>
  <inkml:trace contextRef="#ctx0" brushRef="#br0" timeOffset="-135139.179">13222 4209 1485 0,'-18'0'31'0,"18"0"7"0,-7 0-30 0,7 0-8 0,0 0 0 0,-7 6 0 16,7-6 35-16,-3 6 5 0,-4-3 2 0,3 9 0 15,4-1-10-15,-3 1-1 0,3 6-1 0,0-4 0 16,3 4 4-16,-3 6 1 0,4 2 0 0,3-2 0 15,-4-1-27-15,1 4-8 0,3 2 0 0,-4-3 0 16,1 10 8-16,0-10-8 0,-1 9 12 0,1-2-12 16,-1-4 21-16,-3 4-2 0,4-1-1 0,-4-3 0 15,0 7-5-15,3-4-1 0,1-9 0 0,-4 10 0 16,0-4-3-16,0-2-1 0,-4-4 0 0,4 1 0 0,-3 2-8 16,3-8 10-16,3 2-10 0,-3-2 10 0,4 0-10 0,-4-1 0 15,0-8 0-15,3 3 8 0,-3-6-8 0,4 0 0 16,-4-6-10-16,0 0 10 15,0 0-53-15,3 0-5 0,4-6-1 0,-3 0 0 16,-1-6-138-16,4 3-28 0</inkml:trace>
  <inkml:trace contextRef="#ctx0" brushRef="#br0" timeOffset="-134899.95">13092 4668 1485 0,'-4'6'31'0,"1"0"7"0,3-1-30 0,-4 1-8 0,4 0 0 0,-4-6 0 15,4 6 44-15,0 0 8 0,0-6 2 0,0 0 0 16,0 0 0-16,0 0 0 0,0 0 0 0,0 0 0 16,0 0-14-16,11 0-4 0,-4 0 0 0,7 0 0 15,-3 0-6-15,6 0-2 0,-2 0 0 0,2 0 0 16,-3 0-28-16,4 0-12 0,0-6 1 0,3 0 0 15,-4 6-9-15,1 0-1 0,3-6-1 0</inkml:trace>
  <inkml:trace contextRef="#ctx0" brushRef="#br0" timeOffset="-134402.881">13596 4662 1530 0,'0'0'32'0,"0"0"8"0,-7-3-32 16,7 3-8-16,0 0 0 0,0 0 0 0,0 0 94 0,-4-3 18 0,4 3 3 0,-7-6 1 16,0 6-52-16,0 0-9 0,0 0-3 15,0 6 0-15,0 0-44 0,0-3-8 0,4 6 0 0,-4-9-8 16,3 6 8-16,-3 5 0 0,0-5 8 0,3 6-8 31,-3-9-17-31,4 6-8 0,-1 5-2 0,-3-8 0 0,4 6 36 0,-1 0 7 0,4-6 2 0,-3 2 0 16,3 1-18-16,0 0 0 0,-4 3 0 0,4-6 0 15,0 0 0-15,0-6 0 0,0 0 0 0,4 6 0 16,-4-6-8-16,0 5-9 0,0-5-2 0,7 6 0 16,-7-6 19-16,0 0 0 0,0 0 0 0,7 9 0 15,0-6-12-15,0 6 0 0,-4-9 1 0,-3 0 0 16,7 6 1-16,0 0 0 0,1-6 0 0,-8 0 0 15,0 0 25-15,7 5 5 0,-7-5 0 0,3 6 1 16,-3-6-37-16,4 12-7 0,-4-12-1 0,3 6-1 16,-3 3 40-16,4-3 8 0,-4 0 1 0,0-6 1 15,0 11-40-15,3-5-8 0,1 0-1 0,-1 0-1 16,1 6 25-16,-4-9 0 0,0 3 0 0,0-1 8 16,0-5-8-16,0 12 9 0,0-12-9 0,-7 6 10 15,3 0-2-15,4 0-8 0,-3 0 12 0,-4 0-4 16,0-1-8-16,0-5-16 0,-4 3 4 0,0-3 1 15,1 6-41-15,-4-6-8 0,0 0-1 0</inkml:trace>
  <inkml:trace contextRef="#ctx0" brushRef="#br0" timeOffset="-133331.318">14037 4753 1094 0,'0'0'23'0,"0"0"5"0,0 0-28 0,0 0 0 0,0 0 0 0,0 0 0 15,0 0 0-15,0 0 0 0,0 0 0 0,0 0 0 16,-3 12 56-16,3-6 7 0,-4 0 1 0,4 5 0 16,4 4-52-16,-4-3-12 0,3-6 0 0,-3 11 0 15,4-2 0-15,-1 3 0 0,1-1 0 0,-1 1 0 16,1 2 54-16,3-2 8 0,-4 3 2 0,1 2 0 16,-1-5-52-16,1-1-12 0,-1 4 0 0,1-3 0 15,-1-7 0-15,-3 4 0 0,4-6 0 0,-4-9 0 0,0 0 54 16,0 0 8-16,0 0 2 0,0 0 0 0,-4-6-52 0,-3 0-12 15,4-6 0-15,-1 1 0 0,-3-7 0 16,4 0 0-16,-1 4 0 0,-3 2 0 16,4-12 0-16,-1 10 0 0,-3-4 0 0,4-5 0 0,3 8 0 0,-4-3 9 15,4 1-9-15,-4 5 8 0,4-9-8 16,-3 4 0-16,3 5 0 0,-4-9-11 0,4 10-6 0,-3-1-2 0,3 6 0 16,0-6 0-16,0 6 31 0,0-6 5 0,0 12 2 15,0-5 0-15,0 5-35 0,3-6-8 0,-3 6 0 0,4-9-1 16,7 3 25-16,-1-6 0 0,1 1 0 0,3 5 0 15,0-9-12-15,4 3 4 0,-1 0 0 0,1 7 0 16,-1-7 8-16,5 6 0 0,-5-3 0 0,1 6 0 16,0 3 0-16,-4 0-8 0,-4 0 8 15,4 12 0-15,-3-12-11 0,-4 12 11 16,4-6-13-16,-4-1 5 0,-4 7 8 0,1 0-12 0,-1 3 12 0,-3-4-12 16,0 1 0-16,0 9 0 0,-3-4 0 0,-1 7 0 15,-3-6 20-15,0-4 3 0,-4 4 1 0,1-6 0 16,-1 5 13-16,-3-5 3 0,0-3 1 0,3 3 0 15,-3-7 15-15,0-5 2 0,4 6 1 0,-1-6 0 16,-3-6-19-16,3 1-3 0,1-1-1 0,-1 0 0 16,1-6-8-16,-1-3-3 0,4 4 0 0,-4-1 0 15,8 0-61-15,-4-6-13 0,0 10-3 0,0-10 0 16,3 6 0-16,1 6 0 0,3 6 0 0</inkml:trace>
  <inkml:trace contextRef="#ctx0" brushRef="#br0" timeOffset="-132747.171">14485 4718 1212 0,'-7'-3'25'0,"3"-3"6"0,4 0-31 0,0 6 0 0,0 0 0 15,-3-6 0-15,3 6 83 0,-7-6 10 0,7 6 3 0,0 0 0 16,-4 0-40-16,4 0-7 0,-7 0-1 0,0 0-1 16,7 0-27-16,-7 6-6 0,0-6-1 0,0 12 0 15,0-12-13-15,0 6 8 0,0 0-8 0,-4 2 0 16,4-2 0-16,0 6 0 0,4 0 0 0,-4 0 0 15,0-4 0-15,3 4 8 0,-3 6-8 0,3-6 0 16,1-1 0-16,-1 4 0 0,4-3 0 0,0 0 0 16,0-1 0-16,0-5 0 0,0-6 0 0,4 12 0 15,-1-12 18-15,-3 0-2 0,4 6-1 0,3-6 0 16,0 3 12-16,4 3 2 0,-4-6 1 0,7 6 0 16,-4-12-16-16,5 6-3 0,-1-6-1 0,-4 3 0 15,4-3-2-15,-3 0 0 0,0-6 0 0,3 6 0 16,-7-5-8-16,3 5 0 0,-3-6 0 0,0 3 0 15,-3 3 0-15,3-5 0 0,-7 5 0 0,4 0 0 16,-4 0 0-16,0-9 0 0,-4 6 0 0,4 7 0 16,-4-10 0-16,1 6 0 0,-1 0 0 0,-3-6 0 15,0 12-16-15,4-6-3 0,-4 0 0 0,-4 4 0 0,4-1 3 0,-4 3 0 16,1 0 0-16,-1 0 0 0,-3 0 5 0,4 3 2 16,-1-1 0-16,-3 4 0 0,3 0-3 0,1 0 0 15,-1 6 0-15,1-6 0 0,-1 6 12 0,4-7-12 0,0 10 12 16,3-3-12-16,1 0 3 0,-4-1 0 0,7-5 0 15,-4 9 0-15,8-9-17 16,-4-6-3-16,3 6-1 0,1 0 0 0,3-1-42 16,0-5-8-16,4 6-1 0</inkml:trace>
  <inkml:trace contextRef="#ctx0" brushRef="#br0" timeOffset="-132376.116">14686 4715 866 0,'0'0'36'15,"0"0"-28"1,-3 9 41-16,3-4 9 0,-4 7 2 0,4 0 0 15,-3 0 3-15,3 0 1 0,0-4 0 0,0 10 0 0,0-6 0 16,0 0 0-16,3-1 0 0,-3 4 0 0,4-3-52 0,-4-1-12 16,3 1 0-16,1 0 0 0,-1-6 36 0,1 3 5 15,-1-3 1-15,4-1 0 0,-3 1-16 16,-1 0-3-16,1 0-1 0,-4-6 0 0,3 0-22 0,4 0 0 16,-7-967 0-16,4 1934 0 15,3-979 55-15,0 6 6 0,0-5 2 0,-3 2 0 16,3-3-50-16,0 0-13 0,-4 1 0 0,1-1 0 0,3-9 56 0,-4 10 7 15,5-7 1-15,-5-6 0 0,1 10-64 0,-1 2-28 0,1-6 3 16,-1 4 0 0,-3 2-77-16,0-6-15 0,0 6-3 0</inkml:trace>
  <inkml:trace contextRef="#ctx0" brushRef="#br0" timeOffset="-131852.673">14922 4709 1288 0,'0'0'27'0,"0"0"5"16,0 0-32-16,0 0 0 0,0 0 0 0,0 0 0 15,0 0 82-15,0 0 10 0,0 0 1 0,0 0 1 16,-3 3-45-16,-1 3-9 0,4 0-1 0,0 5-1 0,0 1-23 0,0 0-5 16,4 6-1-16,-1-10 0 15,-3 10-9-15,4-6 0 0,0 0 0 0,-1-1 0 16,-3-2 0-16,0 3 0 0,4 0 0 0,-4-7 0 0,0 1 0 0,0-6 0 0,0 0 0 16,0 12 0-16,0-12 29 0,0 0 4 0,0 0 1 0,0 0 0 15,0 0-4-15,0 0-1 0,0 0 0 0,3-12 0 16,-3 6-29-16,0 1 8 0,0-7-8 0,0 0 0 15,0-3 0-15,-3 4 0 0,3-1 0 0,0 0 0 16,0-3 0-16,0 4 0 0,0-1 0 0,0-6 0 16,0 6 18-1,0 1 1-15,0 2 0 0,0-9 0 0,0 7-19 16,0-4 0-16,0 6 0 0,0-6 0 0,0 4 0 0,0 5 0 0,0-6 0 0,0 0 0 16,0 3 0-16,0 3 0 0,3 1 0 0,-3-1 0 15,0 0 0-15,4-6 0 0,-4 6 0 0,3 0 0 16,1-3 0-16,-4 4 0 0,3 2 0 0,1 0 0 15,-1-3 0-15,4 0 0 0,-3 0 0 0,3 6 0 16,0-6-15-16,4 6-3 0,-1 0-1 0,1-6 0 16,-1 6-2-16,1 6-1 0,3-6 0 0,0 6 0 15,4-6-128-15,-4 6-26 0,0 0-4 0</inkml:trace>
  <inkml:trace contextRef="#ctx0" brushRef="#br0" timeOffset="-130383.317">15617 4153 950 0,'0'0'20'0,"0"0"4"0,-7 3-24 0,4 3 0 15,3-6 0-15,-7 12 0 0,3-6 76 0,-3 11 10 0,4-5 2 0,-1-3 1 16,1 9-39-16,-1-1-8 0,1 1-2 0,-1 8 0 15,4-2-19-15,0-1-4 0,0 10-1 0,0-10 0 16,0 10 0-16,0-10-1 0,-3 9 0 0,3-2 0 16,0-4 8-16,0 10 1 0,0-13 1 0,3 9 0 15,-3-5-7-15,0 2-2 0,4-5 0 0,-4 2 0 16,3 4 4 0,-3-13 0-16,0 10 0 0,0-10 0 0,0 4-9 15,0-3-2-15,0-7 0 0,0 7 0 0,0-12 9 0,0 3 2 0,0-9 0 16,0 0 0-16,0 0-9 0,0 0-2 0,0 0 0 0,0 0 0 15,0 0-17-15,0 0-4 0,0 0-1 0,0 0 0 16,0 0-139-16,0 0-27 16,4-3-5-16</inkml:trace>
  <inkml:trace contextRef="#ctx0" brushRef="#br0" timeOffset="-129869.056">15790 4709 1416 0,'-10'0'29'0,"10"0"8"16,0 0-29-16,-7-6-8 0,7 6 0 0,-7 0 0 15,0 6 60-15,0-6 12 0,-1 0 1 0,1 3 1 16,0 0-49-16,7-3-9 0,-7 3-3 0,0 0 0 0,0 5-13 0,4-2 0 0,-4 6 8 0,3 0-8 16,1 0 0-16,3-6 0 0,-4 2 0 0,0 10 0 15,4-6 0-15,0 0 9 0,0-1-9 0,0 1 8 16,0 3 3-16,4-9 0 0,-4 5 0 0,4 1 0 16,-1-6-11-16,1-3 0 0,-4-3 9 0,3 3-9 15,-3-3 34-15,7 3 2 0,0-6 1 0,-3 3 0 16,3-6-8-16,0 0-1 0,3-6-1 0,-2 6 0 15,2-5-27-15,-3-4 0 0,0-3 0 0,0 7 0 16,0-1 0-16,-3-6 0 0,3 4 0 0,-4 8 0 16,1-6 0-16,0 0 0 0,-4 0 0 0,0 6 0 15,0 6 0-15,0 0 0 0,0-5 0 0,0 5 0 16,0 0 0-16,0 0 0 0,0 0 0 0,0 0 0 16,0 0 0-16,-4 5 0 0,0 7 0 0,1 0 0 15,3 0 0-15,-4 0 0 0,1 2 0 0,3 4 0 16,0 0 0-16,0-1 0 0,0-963 0 0,3 1924 0 15,1-954 0-15,-1-12 0 0,1 2 0 0,3 4 0 16,0-6 0-16,-3-6 0 0,3 6 0 0,0-4 0 16,3-2 0-16,-3 0 0 0,4-6 0 0</inkml:trace>
  <inkml:trace contextRef="#ctx0" brushRef="#br0" timeOffset="-128938.125">16715 4253 1154 0,'0'0'24'0,"0"0"6"0,0 0-30 0,0 0 0 0,0 0 0 0,0 0 0 16,-4-6 96-16,1 0 14 0,-1 1 2 0,0-4 1 15,1 3-49-15,3-6-9 0,-4 6-3 0,1-5 0 16,3-7-15-16,0 6-3 0,0 3-1 0,0-2 0 16,0-7-15-16,0 12-3 0,0-9-1 0,0 6 0 15,-4 1-14-15,4-4 0 0,-3 6 0 0,-1 0 0 16,1 0-33-16,-1 0-3 0,-3 1-1 0,0-4 0 15,0 6-7-15,-3 0-2 0,2-3 0 0,-2 6 0 16,-4 0 13-16,3 6 2 0,1-3 1 0,-1 3 0 16,0 5 14-16,1 1 4 0,-1 0 0 0,1 6 0 15,-1 2 12-15,1-2 0 0,-1 5 0 0,0 4 0 16,-3-4 13-16,4 1-1 0,-1 8 0 0,0-5 0 16,4 2 32-16,0 3 7 0,0 4 1 0,4-7 0 0,-1 9-8 15,4-5 0-15,0 2-1 0,0-3 0 0,0 3-28 0,0-2-6 16,-3-4-1-16,3 4 0 0,3-4 24 0,-3 3 5 0,4-2 1 15,-1-10 0-15,1 10-38 0,-1-13 0 0,1 4 0 16,-4-4-8-16,3 7 8 0,1-15 0 0,-4 3 10 0,3-1-10 16,1 1 0-16,-4 0 0 0,4-6 0 15,-4 3 0-15,3-4 0 0,-3-5 0 0,0 0 0 0,0 0 0 16,4 6-45-16,-4-6-15 0,0 0-4 16,0 0 0-16,0 0-102 15,0 0-21-15</inkml:trace>
  <inkml:trace contextRef="#ctx0" brushRef="#br0" timeOffset="-128636.427">16358 4574 1444 0,'0'0'40'0,"-7"6"11"16,4-6-41-16,3 0-10 0,-7 5 0 0,7-5 0 15,-4 3 23-15,4-3 2 0,-3 6 1 0,3-6 0 16,-4 6 3-16,4-6 1 0,0 12 0 0,0-6 0 16,4 0-22-16,-1 0-8 0,4-1 0 0,-3 1 0 15,6 0 14-15,-3-3-3 0,4 3-1 0,0-3 0 0,-1 0-10 0,-3-3 0 16,4 3 0-16,-1-3 0 15,4 0 0-15,1 0 0 0,-1 0 0 0,3 0 0 16,4 0-41-16,-3 3-11 0,0-3-1 0</inkml:trace>
  <inkml:trace contextRef="#ctx0" brushRef="#br0" timeOffset="-128099.851">16697 4821 1234 0,'0'0'25'0,"0"0"7"0,0 0-32 0,0 0 0 0,0 0 0 0,0 0 0 16,0 0 98-16,0 0 13 0,0 0 2 0,0 0 1 15,3-6-53-15,-3 6-10 0,4-6-3 0,3 0 0 16,-3 0-25-16,3 0-6 0,0 0-1 0,0 0 0 16,3 4-7-16,-3-4-1 0,4-6-8 0,0 6 12 15,-4 0-12-15,3 0 9 0,-3 0-9 0,0 0 8 16,0 1-8-16,0 2 0 0,-3 0 0 0,0 0 8 16,-1 0-8-16,1 0 0 0,-4 3 0 0,3-12 0 15,-3 12-11-15,0-6 3 0,0 6 0 0,0 0 0 16,0-6-25-16,0 6-5 0,0 0-1 0,-7 0 0 15,4-5 31-15,3 5 8 0,-8 0 0 0,-2 0 0 0,3 0 0 16,-4 5 0-16,4-5-9 0,-3 6 9 16,3 0 0-16,-1 0 0 0,1 0-8 0,0 3 8 15,-3 0 0-15,6 5 0 0,-3-2-8 0,0 0 8 16,4 0 8-16,-1-4 6 0,1 4 1 0,-1 0 0 16,0 0 1-16,1-1 0 0,3 4 0 0,-4-3 0 15,1-6-4-15,3 5-1 0,0-5 0 0,0-6 0 0,0 6-3 16,0 6 0-16,0-12 0 0,0 3 0 0,3 3 0 0,1 0-8 15,3 0 12-15,-3-1-4 0,3 1 1 0,3-6 0 0,1 6 0 0,-1 0 0 16,1 0-9-16,3-6 0 0,0 0 0 0,0 6 8 16,0-12-44-16,1 6-10 15,-1-6-2-15,3 6 0 0,1-12-64 0,0 1-12 0,3-1-4 0</inkml:trace>
  <inkml:trace contextRef="#ctx0" brushRef="#br0" timeOffset="-127619.744">16760 4535 988 0,'0'0'20'0,"0"0"5"0,0 0-25 16,0 0 0-16,0 0 0 0,0 0 0 16,0 0 107-16,0 0 16 0,0 0 3 0,0 0 1 0,0 0-49 0,0 0-10 0,0 0-1 0,0 0-1 15,0 0-14-15,4 0-2 0,3 0-1 0,0-2 0 16,0 2-16-16,0-3-3 0,0 0-1 0,0 0 0 16,0 3-13-16,0-6-4 0,1-6 0 0,-1 12 0 15,0-6 4-15,0 0 1 0,0 0 0 0,0 1 0 16,0-1-31-16,-4 0-6 0,1-3-2 0,-1-3 0 15,1 6-10-15,-1-5-1 0,1 5-1 16,-4-9 0-16,4 6 1 0,-1 0 0 0,-3-2 0 16,4 5 0-16,-4-6 13 0,0 6 4 0,0-6 0 0,0 12 0 15,0 0 6-15,0 0 2 0,0 0 0 0,0 0 0 16,0 0-5-16,3 12-1 0,1-6 0 0,-4 6 0 16,3-6 14-16,-3 5 0 0,0-5 0 0,4 6 0 15,-4 3 0-15,3-4 0 0,-3 1 0 0,4 0 0 16,-4 3 0-16,3-4 0 0,1-5 0 0,-1 6 0 15,1 0 10-15,-1-6-2 0,4 3 0 0,-3-4 0 16,3 1-8-16,0 0 0 0,0 0 0 0,0-6 0 16,4 0-112-16,-1 6-17 0</inkml:trace>
  <inkml:trace contextRef="#ctx0" brushRef="#br0" timeOffset="-127231.822">17149 4142 1026 0,'0'11'28'0,"-4"1"8"0,4 3-28 0,0 2-8 0,0 1 0 0,0 3 0 16,4-4 67-16,-4 10 12 0,3 2 2 0,1 1 1 15,-4-4-26-15,3 3-6 0,1 4-1 0,-1 2 0 16,-3-3-10-16,4-2-3 0,-1 2 0 0,-3-3 0 16,0 4-7-16,4-4-1 0,-4 4-1 0,0-4 0 15,0-3 1-15,0 4 1 0,0-13 0 0,-4 10 0 16,4-4-5-16,0-5 0 0,-3-3-1 0,3 2 0 15,0 1-7-15,-4-6-2 0,4 2 0 0,0-2 0 16,-3-6-14-16,3-6 0 0,0 0 0 0,0 0 0 16,0 0-23-16,0 0-10 0,0 0-3 0,0 0 0 15,0 0-111-15,0 0-22 0,0 0-5 0</inkml:trace>
  <inkml:trace contextRef="#ctx0" brushRef="#br0" timeOffset="-126969.083">16990 4630 1045 0,'0'0'44'0,"0"5"-36"15,7 1 71-15,0-6 13 0,0 6 4 0,0-6 0 16,4 0 3-16,-1 0 1 0,1 0 0 0,3 0 0 15,0-6-35-15,4 6-6 0,-1-6-2 0,1 1 0 16,0-1-33-16,-1 6-8 0,4-6 0 0,-3 0-1 16,0-6-15-16,3 6 9 0,-4 0-9 0,1 3 8 31,-4-2-80-31,4 5-16 0,-4-6-3 0</inkml:trace>
  <inkml:trace contextRef="#ctx0" brushRef="#br0" timeOffset="-126445.033">17392 4724 953 0,'0'0'20'0,"0"0"4"15,0 0-24-15,0 0 0 0,0 0 0 0,0 0 0 16,0 0 69-16,0 0 9 0,0 0 2 0,0 0 0 15,0 0-32-15,0 0-7 0,0 0-1 0,0 0 0 0,0 0 4 16,7 5 1-16,0 1 0 0,0 0 0 16,-3 0 15-16,-4-6 4 0,7 6 0 0,-7-6 0 15,7 0 0-15,0 6 0 0,-7-6 0 0,7 6 0 0,0-6-52 0,3 0-12 16,-2 0 0-16,-1 0 0 0,-7 0 0 0,7 0 0 16,3-6 0-16,1 6 0 15,-4-6 0-15,0-6 0 0,-4 6 0 0,5-2 0 0,-5 2 24 0,1 0 3 16,3 3 0-16,-7 0 0 15,3-9-45-15,1 12-9 0,-4-6-1 0,0-5-1 16,0 5-11-16,-4 0-3 0,1 0 0 0,-1-6 0 16,1 9-18-16,-1-3-4 0,1 0-1 0,-5 1 0 0,1 5 19 15,-3-6 4-15,3 6 1 0,-4 0 0 0,1 0 27 0,3 6 6 0,-4-6 1 0,0 5 0 16,4 1 8-16,-3 3 11 0,3 3-3 0,0 0 0 16,0 5 34-16,0 1 6 0,-1-6 2 0,1 8 0 15,-3-2-9-15,3 0-1 0,-4 2-1 16,4-2 0-16,0-1 18 0,4 1 4 0,-1-3 1 0,1-4 0 15,-1 7-48-15,4-9-14 0,0 0 0 0,0 0 8 16,4 2 28-16,-1-5 5 0,1 0 2 0,-1 0 0 16,4 0-25-16,0 0-5 0,4 0-1 0,-1 0 0 15,1-4-3-15,0 10-1 0,3-12 0 0,0 0 0 16,0 6-8-16,3-6-16 0,1-6 4 0,0 6 1 16,-1 0-84-16,5-6-17 0,-5 0-3 0</inkml:trace>
  <inkml:trace contextRef="#ctx0" brushRef="#br0" timeOffset="-126204.654">17847 4950 1552 0,'0'0'44'0,"0"0"10"0,0 0-43 0,0 0-11 0,0 0 0 0,0 0 0 16,0 0 52-16,0 0 8 0,0 0 1 0,0 0 1 16,0 0-48-16,0 0-14 0,0 0 0 0,0 0 8 15,4 6-8-15,-4-6 0 0,3 6 0 0,1-6 0 16,-1 6-152-16,4-3-32 0</inkml:trace>
  <inkml:trace contextRef="#ctx0" brushRef="#br0" timeOffset="-99394.569">11084 6258 851 0,'-3'-12'36'0,"3"1"-36"15,-4 5 58-15,1-9 5 0,-1 3 1 0,1 6 0 16,-1-5 0-16,4 5 0 0,-3-6 0 0,3 0 0 15,-4 6-33-15,4-2-7 0,0 2 0 0,-3-6-1 16,-1 6-23-16,0 0 0 0,1 0 0 0,-1-2 0 16,4 8 0-16,-3-6 0 0,3 6 0 0,0 0 0 15,0 0 0-15,0 0 0 0,0 0 0 0,-11 6 0 16,11-6 0-16,-7 2 0 0,7-2 0 0,-3 6 0 16,-1 6 0-16,1-6 0 0,3 6 8 0,0-6-8 15,-4-1 0-15,4 4 8 0,0 3-8 0,4 0 0 16,-4-6-17-16,3 5-8 0,-3 4-2 0,4 3 0 15,-1-6 57-15,-3 5 11 0,4-5 3 0,-1 9 0 0,1-4-20 0,-1 1-3 0,4 8-1 16,-7-8 0-16,4 8 16 0,-1-2 2 16,-3-6 1-16,0 8 0 0,4-2-14 0,-4-1-2 0,4 3-1 15,-4-2 0-15,0 2-22 0,0-8 9 0,0 0-9 0,-4-1 0 16,4-2 58-16,0-3 5 0,0 0 1 0,0-7 0 16,0-5-55-16,0 0-9 0,0 0 0 0,0 0 0 15,0 0 0-15,0 0 0 0,0 0 0 0,0 0 0 16,0 0 0-16,0 0 0 0,0 0-9 0,0 0 9 15,0 0-104 1,0 0-15-16,0 0-2 0</inkml:trace>
  <inkml:trace contextRef="#ctx0" brushRef="#br0" timeOffset="-98727.411">11190 6493 1333 0,'0'0'28'0,"0"0"6"0,0 0-34 16,0 0 0-16,0 0 0 0,0 0 0 0,0 0 59 16,0 0 5-16,0 0 0 0,0 0 1 0,0 0-1 15,0 0 0-15,0 0 0 0,0 0 0 0,0 0-51 0,0 0-13 0,0 0 0 0,0 0 0 16,0 0 0-16,0 0 0 0,4 6 0 0,3 6 0 16,0-9 0-16,0 3 0 0,0 0 0 0,3 5 0 15,-2 1 15-15,-1-6 0 0,0 0 0 0,0 0 0 16,0 0-15-16,-7-6 0 0,3 3 0 0,-3-3 0 15,7 0 9-15,-7 0-1 0,7 0 0 0,-3-3 0 16,-1-3 5 0,1 0 1-16,-1 0 0 0,1-6 0 0,-4 1-1 0,4 2 0 0,-4 0 0 0,3 0 0 15,-3 3-13-15,0 0 8 0,0-5-8 0,0 5 0 16,-3-3 0-16,3 3 0 0,0 0 0 0,-4 0 0 16,4 6-38-16,-4-11-4 15,-3 11-1-15,4-6 0 16,-1 6-20-16,-3-6-4 0,0 0-1 0,0 0 0 0,0 6 38 0,0-6 7 0,-3 3 2 0,2 0 0 15,1-3 21-15,-3 6 0 0,6-6-9 0,4 6 9 16,-7 0 0-16,7 0 0 0,0 0 0 0,-7 6 0 16,0 3 0-16,4 0 0 0,-1 3-13 0,1 0 4 15,3-1-24-15,0 4-5 0,0 3-1 0,3-7 0 16,-3 7 39-16,0-3 0 0,4 2 0 0,-1 1 0 16,-3-3 0-16,4-1 0 0,-4 1 0 0,3 3 0 15,1-7 36-15,-1 1 16 0,1 3 2 0,-1-3 1 16,1-1-37-16,-1 1-7 0,4-6-2 0,-3 3 0 15,-1-3 28-15,1 6 6 0,-4-12 1 0,4 0 0 16,3 5-16-16,0-5-4 0,0 6 0 0,0-12 0 16,3 6-8-16,-3-5-1 0,4-10-1 0,-4 6 0 15,7 0-77-15,0-8-15 0,4-1-3 0</inkml:trace>
  <inkml:trace contextRef="#ctx0" brushRef="#br0" timeOffset="-98180.512">11666 6388 1552 0,'0'0'44'0,"0"0"10"0,-10-6-43 0,10 6-11 0,0 0 0 0,-7 0 0 15,-4 6 53-15,11-6 9 0,-7 0 2 0,-4 0 0 16,1 2-46-16,3 7-9 0,-4-3-1 0,1 3-8 16,3-9 0-16,3 6 0 0,1 0-10 0,-1 6 10 15,1-7 0-15,-1 1 0 0,4 3 0 0,-4 3 0 16,1 0 0-16,-1-1 0 0,1 1 0 0,-4-3 0 16,7 0 0-16,-4 5 0 0,4-2 0 0,-3 0 0 15,3-6-9-15,0 0 9 0,0 0 0 0,0-6 0 16,-4 8 0-16,4 4 0 0,0-12 0 0,0 0 0 15,0 0 0-15,4 6 9 0,-4-6-9 0,0 0 12 16,0 0 0-16,0 0 0 0,0 0 0 0,0 0 0 16,0 0-1-16,7 0 0 0,0 0 0 0,-7 0 0 0,7 0-2 15,-4-6 0-15,1-3 0 0,-4 9 0 16,0 0-37-16,7 0-8 0,0 0-2 0,0 9 0 0,-3-9 58 16,3 6 11-16,0 0 2 0,0 0 1 0,-4 0-34 0,4 0 0 15,-7-1-10-15,4 7 10 16,-1-3-29-16,1 3 1 0,0-6 1 0,-1 5 0 0,-3 1 27 0,4 0 0 15,-4 0 0-15,0 2 0 0,0-2 0 0,0-6 0 16,0 0 0-16,-4 0 0 0,4 3 0 16,-3-3 0-16,3-6 0 0,-4 11 0 0,0-5 26 15,-3 0 10-15,4 0 3 0,-4-6 0 0,-4 6-25 0,1-12-5 0,3 6-1 0,-4 0 0 16,0-6-8-16,1 6 0 0,3-6 0 0,-4 6 0 16,1-6-36-16,3-5-10 15,-4-1-2-15,0 3 0 0,4-3-83 0,-3 0-17 16,3-2-3-16</inkml:trace>
  <inkml:trace contextRef="#ctx0" brushRef="#br0" timeOffset="-97366.432">12002 6091 1337 0,'-8'0'28'0,"1"0"6"0,7 0-34 0,-7 0 0 0,7 0 0 0,0 0 0 16,0 0 24-16,0 0-3 0,0 0 0 0,0 0 0 15,0 0 8-15,-3 6 2 0,3 2 0 0,-4 4 0 16,4-6-15-16,0 0-4 0,4 6 0 0,-1-1 0 16,-3 4-12-16,4 3 0 0,3-7 0 0,-4 10 0 15,1-3 47-15,3 5 6 0,-3-8 2 0,3 8 0 16,-4 1-37-16,1-3-7 0,-1 8-2 0,1-9 0 15,-1 4 27-15,1 0 6 0,-1-4 1 0,-3 4 0 16,4-1-25-16,-1-2-5 0,-3 2-1 0,4 1 0 16,-1-4-4-16,-3-2 0 0,4 0-8 0,-1-4 12 15,-3-2-12-15,4 0 0 0,-4 5 8 0,4-11-8 16,-4 3 0-16,0-3 0 0,0-6 0 0,3 6 0 16,-3-6 0-16,4 6 0 0,-4-6 0 0,0 0 0 15,0 0 34-15,0 0 4 0,0 0 1 0,0 0 0 16,0 0-11-16,0 0-3 0,0 0 0 0,0 0 0 15,0 0-25-15,3-6 0 0,-3 0 0 0,0 0 0 16,4-3 0-16,-4 3 0 0,0-5 0 0,0-1 0 16,0 0 0-16,0 0 0 0,0-2 0 0,0 2 0 15,0 0 0-15,0-8 0 0,0 8 0 0,3 0 0 16,-3 0 0-16,4-2 0 0,-4 5 0 0,7 0 0 0,-4 3 23 16,1 0-1-16,3 0 0 0,0 6 0 0,0 0-35 0,0-5-7 15,0 5-2-15,0 5 0 0,0-5 14 0,4 0 8 16,-4 6-10-16,3 0 10 0,1 0-12 0,0-3 12 0,-1 3-13 15,1 0 5-15,-1 5 8 0,-3-5 0 16,4 0 0-16,-4 0-8 0,0 0 8 0,0 6 0 0,-3-6 0 0,3 5 0 16,-4-2 0-16,-3 3-8 0,4 0 8 0,-1-1 0 15,-6-5-9-15,3 3 9 0,0 3-10 16,0-12 10-16,-7 6-13 0,7-6 3 16,-7 6 1-16,0-6 0 0,-4 6 9 0,4-6 0 0,-4-6 0 0,1 6 0 15,-4-6 0-15,3 6 9 0,-3-6-9 0,0-3 10 16,0 3-10-16,0-3 12 0,0 1-12 0,-1-4 12 15,1 6-12-15,4 0 0 0,-4 0-12 0,3 0 12 16,4 3-39-16,-4-2 0 0,4-1 0 16,0 3 0-16,7 3-24 0,0 0-5 0,0 0 0 0</inkml:trace>
  <inkml:trace contextRef="#ctx0" brushRef="#br0" timeOffset="-97065.777">12414 6505 1094 0,'-3'6'46'16,"-4"6"-37"-16,3 2 71 0,1-2 15 16,3 0 2-16,-4 0 1 0,1 0-26 0,3-4-6 0,0 4-1 0,-4 0 0 15,4-6-29-15,0 5-5 0,0-8-2 0,4 6 0 16,-4-9-17-16,0 6-4 0,0 3-8 0,0-9 12 16,0 0-12-16,0 0 0 0,0 0 0 0</inkml:trace>
  <inkml:trace contextRef="#ctx0" brushRef="#br0" timeOffset="-96902.03">12358 6258 1340 0,'0'9'38'0,"0"-3"8"16,0-6-37-16,0 6-9 0,0 0 0 0,0-6 0 15,3 6 0-15,-3-6-9 0,4 5 9 0</inkml:trace>
  <inkml:trace contextRef="#ctx0" brushRef="#br0" timeOffset="-96347.253">12718 6388 1552 0,'0'0'44'0,"0"0"10"0,-4 0-43 0,-3 0-11 0,0 0 0 0,7 0 0 15,-7 0 53-15,0 0 9 0,0 0 2 0,0 0 0 16,0 0-11-16,0 2-1 0,0 4-1 0,0 0 0 15,-1-3-31-15,1 6-7 0,0-3-1 0,0 0 0 16,0 0-12-16,4 0 0 0,3-6 0 0,-7 5 0 16,3 1 0-16,1 0 0 0,-1 3 0 0,1-3 0 15,-1 0 0-15,4-6 0 0,0 0 0 0,-3 6 0 16,3 5 0-16,-4 1 0 0,4-6 0 0,0 0 0 16,0-6 0-16,0 0 0 0,0 0 0 0,0 0 0 15,4 6 0-15,-4-6 0 0,0 0 0 0,0 6 0 16,0-6 0-16,0 0 0 0,0 0 0 0,3 8 0 15,-3-8 0-15,0 0 0 0,0 0 0 0,7 6 0 16,-7-6 0-16,7 0 0 0,0 0 0 0,-3 0 0 16,3 6 0-16,0-6 0 0,0 0 0 0,0 0 0 15,0 0 0-15,0 6 0 0,4 0 0 0,-4 0 0 16,0 0 0-16,0-3 0 0,0 0 0 0,-4 8-10 16,4-2 10-16,-3-3 0 0,0 0 0 0,-1 0 0 15,-3 6 0-15,0-7 9 0,0 4-9 0,0 0 0 16,0 0 0-16,-3-3 0 0,3 6 0 0,0-7 0 15,-4 7 0-15,4-6 0 0,-4 0 0 0,1 3 0 0,3-9 0 16,0 0 0-16,0 0 0 0,-7 0 0 0,0 3 0 0,0-3 0 16,-4-3 0-16,4 3 0 0,-3-3 0 0,-1 0 0 0,4 0-15 15,-4 0 5 1,1 0-120-16,-1 0-24 0,1 0-5 0</inkml:trace>
  <inkml:trace contextRef="#ctx0" brushRef="#br0" timeOffset="-95773.814">12933 6438 1440 0,'0'0'60'16,"-4"11"-48"-1,1-8 18-15,3 3 3 0,-4 3 1 0,4-9 0 0,0 0 21 0,0 0 4 0,0 0 1 0,0 9 0 16,0-9-43-16,0 0-8 0,0 0-1 15,0 6-8-15,0-6 40 0,4 6 0 0,-4-6 1 0,0 0 0 16,0 0-27-16,0 0-6 0,0 0 0 0,0 0-8 16,0 0 9-16,0 0-9 0,0 0 0 0,0 0 9 31,0 0-48-31,0 0-9 0,0 0-3 0,0 0 0 0,0 0 19 16,0 0 4-16,0 0 1 0,0 0 0 0,0 0-27 15,0 0-6-15,-7 0 0 0,0 0-1 0,-4 0 25 0,4 5 6 0,0-5 1 0,-4 0 0 16,4 6 29-16,7-6 10 0,-7 6 0 0,0 0 0 15,-3-3 26-15,3 6 4 0,0 0 2 0,-1 2 0 16,1 1 14-16,0 0 4 0,0-3 0 0,0 2 0 16,0 1-13-16,4 0-3 0,-4-6 0 0,3 11 0 15,1-11-15-15,3 3-3 0,-4 3-1 0,4-6 0 16,0 6-25-16,0-7 0 0,4 7 0 0,-4-9 0 16,3 3 0-16,1 0 0 0,-1 3 0 0,4 0 0 15,0-4 0-15,0 1 0 0,4 0 0 0,-1-6 0 16,1 6 0-16,0-6 0 0,3 0 0 0,0 0 0 15,0 0 0-15,0 6 0 0,0-3 0 0</inkml:trace>
  <inkml:trace contextRef="#ctx0" brushRef="#br0" timeOffset="-95339.028">13095 6511 851 0,'0'0'36'16,"0"0"-36"-16,0 0 109 0,0 0 15 0,0 0 4 0,-3 6 0 15,3 0-52-15,0 0-9 0,0-6-3 0,0 8 0 16,0 4 0-16,0-6 0 0,0 6 0 0,0-3 0 15,0 2-51-15,0 1-13 0,0 0 0 0,0-6 0 16,0 6 54-16,0-7 8 0,3 4 2 0,-3-3 0 16,4 6-52-16,-1-6-12 0,1 0 0 0,3 0 0 15,-4-1 0-15,1 1 0 0,3 0 0 0,0-6 0 16,-4 6 47-16,4-6 6 0,1 3 2 0,-1-3 0 16,3-3-37-16,-3 3-7 0,0-3-2 0,0 0 0 15,4-3-9-15,-4 0 0 0,0-5 0 0,0 5 0 16,4 0 37-16,-4-6 6 0,-4 3 1 0,4 3 0 15,-3-5-35-15,-1-1-9 0,1 6 0 0,-1-9 0 16,1 4 0-16,-4 5-8 0,0-6 0 0,0 0 0 16,0 0-16-16,0-2-4 0,0 2 0 0,-4 0 0 15,1 6-23-15,3-5-5 0,-4 5 0 0,1 0-1 16,-1 3-40-16,1-3-8 0,3 3-2 0</inkml:trace>
  <inkml:trace contextRef="#ctx0" brushRef="#br0" timeOffset="-95035.525">13423 6599 1409 0,'0'0'29'0,"0"0"7"0,0 0-28 16,0 0-8-16,-3 6 0 0,3 0 0 0,-4 0 51 0,4 0 9 0,0 5 1 0,-3-2 1 15,3 0-12-15,0 6-2 0,0-3-1 0,0 5 0 16,0-11-33-16,0 6-6 0,3 3-8 0,-3-4 11 16,0-5-3-16,4 0-8 0,-1 0 12 0,-3-6-4 15,0 0-8-15,0 0 0 0,4 0 9 0,-4 0-9 16,0 0-111-16,0 0-26 0</inkml:trace>
  <inkml:trace contextRef="#ctx0" brushRef="#br0" timeOffset="-94858.68">13300 6223 1431 0,'0'0'29'0,"0"0"9"0,0 0-30 0,0 0-8 0,0 0 0 0,0 0 0 32,0 0 28-32,0 0 4 0,0 0 0 0,0 0 1 15,0 0-51-15,0 0-10 0,0 0-3 0</inkml:trace>
  <inkml:trace contextRef="#ctx0" brushRef="#br0" timeOffset="-94518.355">13483 6105 1013 0,'0'0'20'0,"0"0"8"15,0 0-28-15,0 0 0 0,4 12 0 0,-1-6 0 16,1 0 63-16,-1 0 7 0,1 0 2 0,-1-1 0 15,1 4-7-15,-1 3-1 0,4-6 0 0,-3 6 0 16,0 5-25-16,-1 1-6 0,1 3-1 0,-1 2 0 16,4-5-9-16,0 8-3 0,-3-5 0 0,3 8 0 15,0-5-6-15,-4 8-2 0,4-8 0 0,-3 5 0 16,-1 3 16-16,1-8 4 0,-4 8 0 0,4-8 0 16,-4 2-41-16,3-8-8 0,-3 5-2 0,0-8 0 15,0 3 67-15,4-1 12 0,-4-5 4 0,0 0 0 16,0 2-52-16,3-8-12 0,-3 0 0 0,4 0 0 0,-4-6-17 15,3 0-7-15,1 0 0 0,-1-6-1 16,4 0-114-16,-3 0-22 0</inkml:trace>
  <inkml:trace contextRef="#ctx0" brushRef="#br0" timeOffset="-94270.965">13437 6426 1541 0,'0'0'32'0,"0"0"8"0,0 0-32 0,0 0-8 0,0 0 0 0,7 0 0 16,0 0 81-16,4 0 15 0,0-6 2 0,3 6 1 16,-4 0-27-16,1 0-4 0,3-6-2 0,0 6 0 15,4-9-46-15,-4 6-10 0,3 0-2 0,1 0 0 16,3-5-8-16,-3 8 0 0,0-6 0 0,-1 6 0 15,1-6-100-15,-1 6-18 0,5 0-4 0</inkml:trace>
  <inkml:trace contextRef="#ctx0" brushRef="#br0" timeOffset="-93847.967">13970 6396 1212 0,'0'-14'25'0,"0"14"6"0,0 0-31 0,0-6 0 0,0 0 0 16,0 6 0-16,0 0 103 0,-4-6 14 0,4 6 3 0,0 0 1 15,0 0-37-15,0 0-7 0,0 0-1 0,-3-6-1 16,3 6-41-16,-7 0-8 0,0 6-2 0,0-6 0 16,0 6-24-16,0 0 0 0,0 0 0 0,0 0 0 15,-1 5 0-15,1 4 0 0,-3-3 0 0,3 0 0 16,0-1 0-16,0 1 0 0,0 3 0 0,-4-3 0 15,8-1 18-15,-5-5 5 0,5 3 1 0,-1 0 0 16,4-9-12-16,0 9-3 0,0-9 0 16,0 0 0-16,0 0-9 15,0 0 10-15,0 0-10 0,0 0 10 0,0 5 3 0,0-5 1 0,4 6 0 0,-1 0 0 16,-3-6-3-16,8 0-1 0,-1 6 0 0,0-6 0 16,-4 6-10-16,4-6 0 0,0 0 0 0,0 6 0 15,0-6 0-15,0 6 0 0,0 0-12 0,1 2 12 16,-1-2-9-16,-4 6 9 0,1-6 0 0,-1 6 0 15,1-1-8-15,-4-8 8 0,3 6 0 0,-3 0 0 16,-3 3-12-16,-1 0 12 0,1-1-12 0,-4 1 12 16,0 0-38-16,-1 3-1 0,-2 2 0 0,-1-5 0 15,1-6-33-15,-1 3-8 0,-6-3 0 0</inkml:trace>
  <inkml:trace contextRef="#ctx0" brushRef="#br0" timeOffset="-91845.751">14679 6414 919 0,'4'-9'19'0,"-1"3"5"0,1-3-24 0,-1 7 0 0,1-4 0 0,-4 0 0 15,3 0 60-15,1 0 7 0,-1 0 1 0,-3 6 1 16,4-6-4-16,-1-3-1 0,-3 9 0 0,0 0 0 16,4-5 0-16,-4 5 0 0,0 0 0 0,0-6 0 15,0 6 0-15,0 0-1 0,0 0 0 0,0 0 0 16,0 0-12-16,0 0-3 0,0 0 0 0,0 0 0 16,0 0-20-16,0 0-5 0,0 0-1 0,-7-3 0 15,7 3-10-15,-7-3-1 0,-4 3-1 0,4 0 0 16,0 3-10-16,-4 0 0 0,4-3 0 0,0 0 0 15,-3 3 0-15,-1 0 0 0,-3 0 0 0,4-1 0 16,-1 7 0-16,0-3 0 0,1 6 0 0,3-6 0 16,-4 0 0-16,4 0 0 0,0-6 0 0,0 8 0 0,0-2 0 15,7-6 0-15,-7 3 0 0,7-3 0 0,0 0 25 0,0 0 0 0,0 0 0 16,0 0 0-16,0 0-33 0,0 0-8 0,0 0 0 0,0 0-1 16,0 0 17-16,-4 9 0 0,4-9 0 0,0 0 0 15,0 0 0-15,0 0-10 0,0 0 10 0,0 6-8 16,0-6 8-16,0 6 0 0,4-6 0 0,-4 0 0 15,0 0 0-15,0 0 0 0,3 6 0 0,-3-6 8 16,4 6-8 0,-4-6 0-16,0 0 8 0,3 0-8 0,-3 0 0 0,8 0 9 0,-8 0-9 0,3 0 0 15,4 0 0-15,0 0 0 0,-3 0 0 0,3 0 0 16,0 0 0-16,-4 5 0 0,4 1 0 0,0-3 0 16,0 0 0-16,4 3 0 0,0 0 0 0,-4 3 0 15,3-3 0-15,-3 0 0 0,4-1 0 0,-4 7-9 16,0-6 9-16,0 0 0 0,4 3 0 0,-4 8 0 15,0-11 0-15,-4 6 0 0,4 0 0 0,-3 0 0 16,-1-7 0-16,-3-5 0 0,0 0 0 0,4 9 0 16,-4-9 0-16,0 0 0 0,0 0 0 0,0 0 0 15,0 6 11-15,0 6-3 0,-4-6 0 0,4 5 0 16,-3-8 0-16,3-3-8 0,-4 6 12 0,-3 0-4 16,0 0-8-16,0 0 0 0,0 0 9 0,0 0-9 15,0 0 8-15,0-1-8 0,0 1 8 0,0-6-8 16,0 6 0-16,0-6 8 0,0 3-8 0,0-3 0 15,0 0 14-15,0 0-2 0,-1 0 0 0,8 0 0 16,-7-3-12-16,0 3 0 0,7 0 0 0,-7-6 0 16,7 6 0-16,0 0 0 0,0 0 0 0,0 0 0 15,0 0-14-15,0 0-6 0,0 0 0 0,0 0-1 16,0 0-188-16,0 0-38 0</inkml:trace>
  <inkml:trace contextRef="#ctx0" brushRef="#br0" timeOffset="-91302.52">14827 6488 1295 0,'0'0'27'0,"0"0"6"15,0 0-33-15,0 0 0 0,0 0 0 0,0 0 0 16,0 0 118-16,0 0 17 0,0 0 3 0,0 0 1 16,0 0-60-16,0 0-12 0,-7-6-3 0,7 6 0 15,0 0-51-15,0 0-13 0,0 0 0 0,0 0 0 16,0 0 0-16,0 0 0 0,-3 11 0 0,-1-5 0 15,4 0 0-15,0 0 0 0,0 3 0 0,4 3 0 16,-4-1 0-16,3 1 0 0,1 0 0 0,-1 0 0 16,-3-1 21-16,4-2 2 0,-1 3 0 0,4-6 0 15,-3 6-23-15,3-4 9 0,-4 1-9 0,5 0 0 16,-1 3 17-16,-4-6-3 0,4-6-1 0,-3 6 0 16,-1-1 6-16,4-5 1 0,0 0 0 0,-3 0 0 0,3-5-12 15,0-1-8-15,0 0 9 0,-3 0-9 16,3-6 57-16,-4 3 6 0,4 3 1 0,-3-5 0 15,3-1-64-15,-4-6-8 0,1 1-4 0,-1 8-1 0,1-9 13 16,-4 6 0-16,0-2 0 0,0 2 0 0,-4 0 0 16,4 6 0-16,-3-11 0 0,3 5 0 15,-4 3-44-15,4 3-5 0,-3-5-2 0,3 11 0 0,-4-6 31 0,4 6 5 0,-3-6 2 0,3 6 0 16,0 0-18 0,0 0-3-16,0 0-1 0,0 0 0 0,0 0-36 15,0 0-7-15,0 0-2 0,0 0 0 0,0 0-141 0,0 0-29 16</inkml:trace>
  <inkml:trace contextRef="#ctx0" brushRef="#br0" timeOffset="-90786.192">15095 6470 1337 0,'0'0'28'0,"0"0"6"16,0 0-34-16,0 0 0 0,0 0 0 0,0 0 0 15,0 0 58-15,0 0 5 0,0 0 1 0,0 0 0 16,0 0 0-16,0 0 0 0,0 0 0 0,0 0 0 16,0 6-31-16,0 0-5 0,0 5-2 0,0 1 0 15,0-6-7-15,0 6-2 0,0-3 0 0,0 8 0 16,0-11 1-16,0 6 0 0,0-3 0 0,0 2 0 16,0 1 3-16,0-6 1 0,0 0 0 0,0 0 0 0,0 6-33 0,4-7-6 15,-4 7-2-15,0-6 0 0,3 3 19 0,-3 3 0 0,0-1 0 0,4-5 0 16,-4 0 0-16,0-3 0 0,0 6 0 15,0-9 0-15,0 0 0 0,3 3 0 0,-3-3 0 16,0 0 0-16,0 0 0 0,4 6 0 0,-4-6 0 0,0 0 0 16,0 0 0-16,0 0 0 0,0 0 0 0,0 0 0 15,0 0 48-15,0 0 12 0,0-6 4 0,-4 0 0 16,4-3 0-16,-3 3 0 0,3-5 0 0,0-1 0 16,0 0-64-16,-4 3-8 15,4-3-4-15,-3 1-1 0,3-1 13 0,-4 0 0 0,1 0 0 16,-1-2 0-16,4 2 22 0,-3 0 7 0,-1-5 2 0,4 8 0 15,-3-3-31-15,3 6 8 0,0-6-8 0,-4 1 0 32,4 5-23-32,0 0-7 0,0 0-2 0,0 0 0 0,0 0 32 0,0 3 0 0,0-3-8 0,0 6 8 15,0 0-8-15,4-5 8 0,-4 5-13 0,3-6 5 16,4 0 8-16,0 6-8 0,0-6 8 0,4 6-8 16,-4-6-4-16,4 6 0 0,-1 0 0 0,4 0 0 15,-3 0-22-15,3-6-5 0,4 3-1 0,-4 3 0 16,0 0-38-16,4-3-8 0,-1 3-2 0</inkml:trace>
  <inkml:trace contextRef="#ctx0" brushRef="#br0" timeOffset="-90280.949">15610 6088 999 0,'0'0'42'16,"0"0"-34"-1,0 0 96-15,0 0 20 0,0 0 3 0,0 0 1 16,0 0-43-16,0 0-8 0,0 0-1 0,0 0-1 16,0 0-34-16,0 9-6 0,0-1-2 0,0 4 0 15,4-6-20-15,-4 0-4 0,3 0-1 0,-3 5 0 16,4 4 13-16,-4 3 3 0,4-1 0 0,-4 4 0 15,3 3 1-15,1-1 1 0,-1 4 0 0,1 2 0 16,-1-6-2-16,1 4-1 0,-1-7 0 0,1 10 0 16,-1-7 2-16,-3-2 1 0,4 3 0 0,-4-1 0 15,0-5-7-15,3 2-2 0,-3-2 0 0,0 0 0 16,0-4-2-16,0-2-1 0,0 0 0 0,0-1 0 16,0-5-6-16,0 0-8 0,4 0 11 0,-4 3-11 15,0-9 12-15,0 0-12 0,0 0 12 0,0 0-12 16,0 0 12-16,0 0-12 0,0 0 12 0,0 0-12 15,0 0-32-15,0 0-14 0,0 0-2 0</inkml:trace>
  <inkml:trace contextRef="#ctx0" brushRef="#br0" timeOffset="-89736.135">15900 6414 1212 0,'0'0'51'16,"0"0"-41"0,0 0 69-16,-7 0 13 0,0 0 4 0,0 0 0 15,7 0-4-15,-8 0-1 0,-2 0 0 0,3 0 0 16,0 6-29-16,0-6-6 0,0 6 0 0,-4 0-1 15,4 0-36-15,4-6-7 0,-5 11-2 0,1-5 0 16,4 0-10-16,-1 0 8 0,4 3-8 0,-3 3 8 16,3-7-8-16,-4 7 0 0,4-6 0 0,0 0 0 15,0 3 8-15,0-3 0 0,4 5 0 0,-4-5 0 16,3 0-8-16,-3-6 0 0,4 6 0 0,-1 0 0 16,4 0 8-16,1-6 0 0,-5 3 0 0,4-3 0 15,0 3 0-15,0-3 0 0,0 0 0 0,0 0 0 16,0 0 0-16,0 0 0 0,0 0 0 0,1-3 0 15,-1 0-8-15,-4 3 0 0,-3 0 0 0,4-6 0 16,-4 6-17-16,0 0-6 0,3-6-1 0,-3 6 0 0,4-6 10 16,-4 0 2-16,-4-6 0 0,4 12 0 0,0 0 2 0,0 0 1 15,0 0 0-15,0 0 0 0,0 0 9 0,0 0 11 0,-3-5-3 16,3 5 0-16,0 0-8 0,0 0 0 0,-7-3 0 16,7 3 0-16,0 0 0 0,0 0 0 0,0 0 0 0,0 0 0 15,0 0 0-15,0 0 0 0,0 0 0 0,0 0 0 16,0 0 0-16,3 8 0 0,1-2 0 0,-1 0 0 15,4 0 0-15,0 0-11 0,4 6 3 0,-4-6 0 16,3 5 8-16,1-2 0 16,-4-3 0-16,4 6 0 15,-1-6-152-15,4-6-32 0</inkml:trace>
  <inkml:trace contextRef="#ctx0" brushRef="#br0" timeOffset="-88970.37">16489 5938 528 0,'-4'6'11'0,"1"0"2"16,-4-1-13-16,3-5 0 0,1 6 0 0,-4 0 0 16,3 3 53-16,1-3 8 0,3 0 2 0,-4 0 0 15,4-1 8-15,-4 1 1 0,4 0 1 0,0 3 0 0,0 0-17 0,0-3-3 16,0 3-1-16,0 2 0 15,0-5-32-15,4 6-6 0,-4-6-2 0,0 0 0 16,4 0 32-16,-1 8 7 0,-3-2 1 0,4-6 0 16,-4 0-7-16,3 6-1 0,1-7 0 0,3 4 0 0,-4 9-13 0,4 0-3 0,0 5-1 0,0 4 0 15,-3-4-10-15,3-2-1 16,0 8-1-16,-3-8 0 0,-1 8 5 0,1-5 2 16,-4 2 0-16,0-2 0 0,0-1-6 0,0 4 0 15,0-4-1-15,0-5 0 0,-4 2 10 0,4-2 3 0,0 0 0 0,0-4 0 16,0-2-4-16,0-6-1 0,0-6 0 0,0 0 0 15,0 0-9-15,0 0-2 0,0 0 0 0,0 0 0 16,0 0 2-16,0 0 0 0,0 0 0 0,0 0 0 16,0 0-14-16,0 0-18 15,0-6 4-15,0 0 1 0,0 0-139 16,0-3-28-16,0-2-6 0</inkml:trace>
  <inkml:trace contextRef="#ctx0" brushRef="#br0" timeOffset="-88627.981">16330 6326 931 0,'0'0'39'0,"0"0"-31"15,0 0 68-15,0 0 15 0,0 0 2 0,0 0 1 16,0 6 6-16,0-6 0 0,0 0 1 0,0 0 0 16,0 0-37-16,0 0-7 0,0 0-1 0,0 0-1 15,0 0-6-15,0 0-1 0,4 3 0 0,3-3 0 16,3 0-19-16,-3 0-4 0,4 0-1 0,-1 0 0 16,1 0-16-16,0 0-8 0,-1 3 8 0,1 0-8 15,3-3 0 1,-4 2 0-16,5 7 0 0,-1-9 0 15,0 6-18-15,3-6-9 0,-2 6-1 0,-1 0-1 16,3 0-44-16,-3-6-9 0,1 6-2 0,2 0 0 16,1-6-143-16,-1 0-29 0</inkml:trace>
  <inkml:trace contextRef="#ctx0" brushRef="#br0" timeOffset="-88120.047">16799 6432 1136 0,'0'0'24'0,"-7"0"4"16,7 0-28-16,-7 0 0 0,7 0 0 0,-7 0 0 16,7 0 73-16,-7 0 9 0,0 0 2 0,7 0 0 15,-7 0-31-15,0 6-5 0,0-1-2 0,7-5 0 16,-7 6-25-16,0 0-5 0,3-3 0 0,-3 3-1 0,7-6 8 15,-7 6 1-15,4 6 1 0,-1-6 0 16,0-1 1-16,1 7 0 0,-1-6 0 0,1 6 0 16,3-3 3-16,-4 8 1 0,4-11 0 0,0 6 0 15,-3-6-14-15,3 0-4 0,0-6 0 0,0 0 0 0,0 8 7 0,0-8 1 16,0 0 0-16,0 0 0 0,3 6-2 0,-3-6 0 0,7 6 0 0,0-6 0 16,1 0-3-16,-1 0-1 0,0 0 0 0,0-9 0 15,3 6-3-15,-3-5-1 0,4 5 0 0,-4 0 0 16,4-3-10-16,-4 0 0 0,0 0 0 0,-4 0 0 15,4 0 0-15,-3 6 0 0,-1-11 0 0,1 8 0 16,-4 3 0-16,0 0 0 0,0 0 0 0,0 0 0 16,0 0-10-16,0 0 10 0,0 0 0 0,0 0-9 15,0 0-1-15,0 0 0 0,0 0 0 0,0 0 0 16,0 8 2-16,-4 4 0 0,4-6 0 16,0 6 0-16,0-6 8 0,0 6 0 0,0-4 0 0,0-2 0 15,0 6 0-15,0-12 0 0,4 6 8 0,-4 0-8 16,3-6 0-16,-3 11 0 0,4-11 0 0,-1 6 0 15,5-3 11-15,-5 0-3 0,4 0 0 0,0-3 0 16,0 0-8-16,0 0 8 0,0-3-8 0,4 0 8 16,-1 0-109-16,1-3-23 0,7-5-4 0</inkml:trace>
  <inkml:trace contextRef="#ctx0" brushRef="#br0" timeOffset="-87429.377">16947 6026 1384 0,'0'0'39'0,"0"0"9"0,0 0-38 0,0 0-10 0,0 0 0 0,0 0 0 15,0 0 69-15,0 0 12 16,0 0 3-16,0 0 0 0,0 0-27 0,0 0-5 0,0 0 0 0,-3 9-1 16,-1 0-21-16,1 2-4 0,3-5-1 0,0 12 0 15,0-12 6-15,0 6 1 0,0-4 0 0,0 10 0 16,3 0-16-16,1 2-4 0,-1 4 0 0,1 2 0 16,3-2 4-16,-3 5 0 0,3-8 0 0,-4 8 0 15,1-11-16-15,-1 8 9 0,4-8-9 0,-3 5 8 16,-1-8 26-16,1 3 5 0,-1-7 1 0,1-2 0 15,-1-3-29-15,1 0-11 0,-4-6 8 16,3 6-8-16,-3-6 15 0,0 0-3 0,0 0 0 0,4 12 0 16,-4-12-4-16,0 0 0 0,0 0-8 0,0 0 12 15,0 0 17-15,0 0 3 0,0 0 1 0,0 0 0 16,0 0-33-16,0 0 0 0,0 0 0 0,0 0 0 16,0 0 13-16,4-6-4 0,-4-3-1 0,3 6 0 15,-3 3-8-15,4-6 0 0,-4 0 0 0,0 3 0 16,3-3 0-16,-3 6 0 0,0-5 0 0,4-1 0 15,-1 0 0-15,1 6-11 0,3-6 3 0,-4 0 0 16,4 0 8-16,0 3 0 0,0 0 0 0,-3 3 0 16,3 0 0-16,0 0 0 0,4 0 0 0,-4 3 0 15,3-3-19-15,-3 0-1 0,0 3-1 0,0 3 0 0,1-6 21 16,-1 6-11-16,0 0 11 0,0 0-8 0,-4 0 8 16,4-1 0-16,-3 1-9 0,-1 0 9 0,1 3 0 0,-4-9 0 15,3 6 0-15,-3 0 0 0,4 0 0 0,-4 5 0 0,0-5 0 16,-4 6 0-16,4-9 0 0,0-3 0 0,-3 9 8 0,3-9-8 15,-7 6 15-15,7-6-3 0,0 0 0 16,-7 3 0-16,7-3 6 0,0 0 1 0,-7 5 0 0,0-5 0 16,7 0-19-16,-11-5 10 15,4 2-10-15,0 0 8 0,0 0-8 16,-4 0 0-16,4 0 0 0,-3 0 0 0,3 0-41 16,0 3-11-16,0-6-1 0,-1 6-1 15,1-6-16-15,-3 6-3 0,3 0-1 0,0-6 0 0,0 6-130 16,0-5-25-16,0-1-6 0</inkml:trace>
  <inkml:trace contextRef="#ctx0" brushRef="#br0" timeOffset="-86883.444">17261 6099 1044 0,'0'0'21'0,"0"0"7"0,0 0-28 0,0 0 0 0,0 0 0 0,0 0 0 15,0 0 84-15,0 0 11 0,0 0 2 0,0 0 1 16,0 0-23-16,0 0-5 0,0 0-1 0,0 0 0 16,0 0-34-16,0 0-7 0,0 0-2 0,0 6 0 15,0 6-15-15,0-6-3 0,0 0-8 0,4 0 12 16,-4-6-12-16,0 6 8 0,0-6-8 0,3 8 0 15,5 4 22-15,-5 0-2 0,4 0 0 0,-3 5 0 16,3 1-20-16,0 3 0 0,3 2 0 0,-3-5 0 16,0 8 10-16,1-2 7 0,-5 8 2 0,4-8 0 15,-3 2 7-15,-1-2 2 0,-3-1 0 0,4 4 0 16,-4-4-6-16,3-8-1 0,-3 8 0 0,0-5 0 16,0-6-4-16,0 2-1 0,0-2 0 0,4-6 0 15,-4 0-4-15,0 6-2 0,3-7 0 0,-3-5 0 16,0 6-10-16,0-6 0 0,0 6 0 0,0-6 8 15,0 0-44-15,0 0-8 0,0 0-3 0,0 0 0 16,0 0-116-16,4-6-23 0,-1 0-5 0</inkml:trace>
  <inkml:trace contextRef="#ctx0" brushRef="#br0" timeOffset="-86344.488">17473 6370 1166 0,'0'0'49'0,"0"0"-39"16,0 0 61-16,0 0 12 0,0 0 2 0,0 6 1 15,4 0 16-15,-1 0 3 0,1-6 1 0,3 2 0 16,-4 4-59-16,4-3-12 0,-3 0-3 0,3 0 0 15,0 6 10-15,0-9 2 0,0 6 0 0,0 0 0 16,0-6-36-16,0 6-8 0,0-6 0 0,0 6 0 16,0-6 0-16,0 0 0 0,-3 0 9 0,3 0-9 15,0 0 8-15,-3 0-8 0,-1 0 10 0,4 0-10 16,-3-6 11-16,-1 6-11 0,1-12 12 0,-1 12-12 16,-3-6 0-16,4 0 0 0,-4 0 0 0,0 0-12 15,3-2 1-15,-3 2 1 0,0 0 0 0,0 0 0 16,-3-6 2-16,-1 6 0 0,1-5 0 0,-4 2 0 15,3 3 8-15,-3 0-13 0,0 0 5 0,0 6 8 16,0-6 0-16,3 6 0 0,4 0 0 0,-10 0 8 16,3 0-28-16,0 6-5 0,0-6-2 0,0 6 0 15,3 0 18-15,-3 0 9 0,0 0-10 0,3 8 10 0,-3-2 0 16,4-6 0-16,-1 6 0 0,1-4 0 16,-1 7 20-16,1 0 9 0,3-3 3 0,-4 5 0 0,1-8-32 0,3 3 0 15,0 0 0-15,3-1 0 16,1 1 16-16,-4-6-4 0,3 3 0 0,1 0 0 0,-1 5 1 0,4-2 0 15,0-6 0-15,1 6 0 0,-1 0-2 0,0-4-1 16,3-2 0-16,-3 6 0 0,4-6-10 0,-4 0 10 0,4 0-10 0,-1-1 10 16,-3-5-10-16,4 6 0 0,3-6-10 0,-4 3 10 31,5-3-50-31,-1-3-4 0,0 3-1 0</inkml:trace>
  <inkml:trace contextRef="#ctx0" brushRef="#br0" timeOffset="-86043.778">18002 6511 1755 0,'0'0'74'16,"0"0"-59"-1,0 0 78-15,0 0 16 0,0 0 3 0,0 0 1 16,0 0-65-16,0 0-12 0,0 0-4 0,0 0 0 16,0 0-9-16,0 0-3 0,0 0 0 0,0 0 0 15,0 0-34-15,0 0-7 0,0 0-2 0,0 0 0 16,0 0-33-16,0 0-6 0,0 0-2 0</inkml:trace>
  <inkml:trace contextRef="#ctx0" brushRef="#br0" timeOffset="-41109.576">17999 6567 513 0,'0'0'21'0,"0"0"-21"16,0 0 40-16,0 0 4 0,0 0 1 0,0 0 0 16,0 0-11-16,0 0-2 0,0 0-1 0,0 0 0 15,0 0 5-15,0 0 0 0,0 0 1 0,0 0 0 16,0 0-21-16,0 0-5 0,0 0-1 0,0 0 0 16,0 0-10-16,0 0 0 0,0 0 0 0,0 0 8 15,0 0 3-15,0 0 0 0,0 0 0 0,0 0 0 16,0 0-3-16,0 0 0 0,0 0 0 0,0 0 0 15,0 0-8-15,0 0 0 0,0 0 0 0,0 0 0 16,0 0 9-16,0 0 0 0,0 0 0 0,0 0 0 16,0 0-9-16,0 0 0 0,0 0 0 0,0 0 0 15,0 0 0-15,0 0 12 0,0 0-12 0,0 0 12 16,0 0-12-16,3 0 0 0,-3 0 0 0,0 0 8 16,0 0-8-16,0 0 0 0,0 0 0 0,0 0 8 15,0 0 0-15,0 0 0 0,0 0 0 0,0 0 0 16,0 0 24-16,7 0 4 0,-7 0 0 0,4-6 1 15,-4 6-5-15,0 0-2 0,0-6 0 0,0 6 0 16,3 0-19-16,-3-6-11 0,0 0 12 0,0 6-12 16,0-11 8-16,0 11-8 0,0 0 0 0,0 0 0 15,0 0 0-15,0 0 0 0,0 0 0 0,0 0 0 16,0 0 0-16,0 0 0 0,0 0 0 0,0 0 0 16,0 0-21-16,0 0-5 0,0 0-1 0,0 0 0 0,0 0 40 0,0 0 8 0,0 0 2 0,0 0 0 15,0 0-15-15,0 0-8 0,0 0 8 0,0 0-8 16,0 0 9-16,0 0-9 0,0 0 12 0,0 0-12 15,0 0 9-15,0 0-9 0,0 0 0 0,0 0 9 16,0 0-19-16,0 0-4 0,4-3-1 0,-4 3 0 16,0 0-133-16,7-3-28 0</inkml:trace>
  <inkml:trace contextRef="#ctx0" brushRef="#br0" timeOffset="13361.216">2826 9166 467 0,'0'0'20'16,"0"0"-20"-1,0 0 16-15,0 0 0 0,0 0 0 0,0 0 0 0,0 0-7 0,0 0-1 0,0 0-8 16,0 0 12-16,0 0 12 0,0 0 3 0,0 0 0 15,0 0 0-15,0 0 22 0,0 0 5 0,0 0 1 16,0 0 0-16,0 0-15 0,0 0-2 0,3 0-1 0,-3 0 0 16,0 0-23-16,0 0-5 0,0 0-1 15,0 0 0-15,7 6-8 0,-7-6 0 0,0 0 0 0,0 0 8 16,4 5-8-16,-4 1 8 16,3 0-8-16,-3 0 8 0,0 0 3 0,-3 3 0 0,3 3 0 0,0-12 0 15,-4 5 4-15,1 1 1 0,-1 6 0 0,1-6 0 16,-1 0-3-16,1 6 0 0,-1-4 0 0,1-2 0 15,-1 6-13-15,4-6 9 0,-3 3-9 0,-1-3 8 16,4 2-8-16,0-2 0 0,0 3 0 0,0 3 8 16,-3 0-8-16,6-6 0 0,-3-4 0 0,0 7 0 15,0 0 0-15,0 3 0 0,0 0 0 0,0-1 0 16,0-5 0-16,0 0 0 0,0 3 0 0,0 3 0 16,0-6 0-16,0-1 0 0,4 1 0 0,-4 0 0 0,3 6 0 15,-3-6 0-15,0 0 0 0,4 0 0 0,-4-6 0 0,0 6 0 16,3 2 0-16,-3-8 0 0,0 0 0 0,0 0 0 15,0 0 0-15,4 6 0 0,3 0 0 0,-7-6 0 16,0 0-9-16,0 0 9 0,0 0 0 0,0 0 0 16,0 0-8-16,0 0 8 15,3 0 0-15,-3 0 0 0,0 0-8 0,0 0 8 0,0 0 0 0,0 0 0 16,0 0 0-16,0 0 0 0,0 0 9 0,0 0-1 16,0 0 0-16,0 0 0 0,0 0-8 0,0 0 8 15,0 0-8-15,0 0 8 0,0 0-8 0,0 0 0 16,0 0 0-16,0 0 0 0,0 0 0 0,0 0 0 15,0 0 0-15,0 0 0 16,0 0 0-16,0 0 0 0,0 0 0 0,0 0 0 0,0 0 15 0,0 0 1 0,0 0 0 16,0 0 0-16,0 0 0 0,7 0 0 0,-7 0 0 0,7 0 0 15,0 0-7-15,1 0-1 0,2 0 0 16,-3 0 0-16,4 0-8 0,-1 0 0 0,1 0 0 0,-4 0 0 16,4 0 0-16,-4 6 0 0,3-6 0 0,4 0 0 15,-3 0 0-15,-1 0 12 16,-3 0-2-16,1 6 0 0,-1-6-10 0,0 0-11 15,3 0 3-15,-3-6 0 16,0 6-23-16,-7 0-4 0,7 6-1 0</inkml:trace>
  <inkml:trace contextRef="#ctx0" brushRef="#br0" timeOffset="14136.936">3489 9565 630 0,'-7'3'27'15,"0"0"-27"-15,0 0 18 0,-4 0-2 0,1 0 0 0,-1 3 0 16,0 0-7-16,1 0-1 0,-1-6-8 0,1 0 12 16,-8 6-12-16,4-6 0 0,0 0 8 0,0 0-8 15,0 0 34-15,0-6 4 0,6 6 1 0,-2 0 0 16,-4-6-2-16,-4 0 0 0,8 0 0 0,-1 3 0 16,0-3-23-16,1 3-5 0,-1-2-1 0,1 2 0 15,3-3-8-15,-4 0-11 0,7-6 3 0,1 6 0 0,-1 0-13 0,1-2-3 16,-1-1 0-16,4 0 0 0,-3-3 15 15,3 0 9-15,3 6-12 0,1-5 12 0,-1-1 0 0,1 0 0 16,3 3 0-16,-7 4 0 0,7-7-8 0,4 0 8 16,3 0 0-16,-4 3 0 15,1 4 0-15,3-1 0 0,0 0 0 0,4 0 0 16,-4 0-11-16,-4 0 11 0,8 6-10 0,-4-6 10 16,0 6 0-16,0 0-9 0,1 0 9 0,2 6 0 15,-3-6 0-15,0 0 0 0,-3 6 0 0,0 0 0 0,3 6 9 0,-4-6-9 16,4-1 12-16,-3 1-12 0,0 3 8 0,3 9-8 15,-4-6 0-15,-3-7 0 0,0 7 8 0,0-3-8 16,-7 9 0-16,0-13 0 0,4 7 24 0,-1 0-1 16,-3 0-1-16,0-3 0 0,0-9-8 0,-3 11-2 0,-1 1 0 15,4 0 0-15,-3-6 15 0,-1-3 2 0,-3 3 1 0,4-1 0 16,-4 1-30-16,0 0-10 0,-4-3 0 0,0 6 0 16,4-3 18-16,0-6 3 0,-3 6 1 0,-1-6 0 15,1 0-21-15,-1 0-4 0,0 0-1 0,4 0 0 16,-3 0-5-16,-1 0-1 0,-6-6 0 0,6 6 0 15,0-6 1-15,1 0 0 0,-1 6 0 0,1-3 0 16,-1 0-4-16,1 0-1 0,2 0 0 0,1 0 0 31,0 3-3-31,0-3-1 0,0 0 0 0</inkml:trace>
  <inkml:trace contextRef="#ctx0" brushRef="#br0" timeOffset="14919.925">3704 9445 501 0,'0'0'21'0,"0"0"-21"16,0 0 30-16,0 0 2 0,0 0 0 0,0 0 0 16,0 0-4-16,0 0-1 0,0 0 0 0,7 6 0 15,-3 0 6-15,-1 0 2 0,1-1 0 0,-1 1 0 16,-3 6 3-16,0 0 1 0,0 0 0 0,-3-4 0 0,-1 10-8 15,4 0-2-15,-3-7 0 0,-1 7 0 16,1 3-3-16,3-4-1 0,0-5 0 0,0 9 0 0,0-10-13 16,0 4-4-16,0 0 0 0,0 0 0 15,0-4-8-15,3 1 0 0,1-3 0 0,-4-9 0 16,0 6 0-16,0-6 0 0,3 6 0 0,-3-6 0 0,7 6 0 0,-7-6 0 16,0 0 0-16,4 0 8 0,3 0-8 0,0-3 0 15,4 0 0-15,-1 0 8 0,-3-3-8 0,0-6-17 16,0 0 4-16,0 6 1 0,-3-5-9 0,3-1-2 15,0-3 0-15,0 3 0 0,0 7 7 0,0-7 0 16,0-3 1-16,0 6 0 0,0 0 15 0,0 4 0 16,0-1 0-16,1 0-9 0,-1 0 9 0,3 0 0 15,-3 0 0-15,-3 6 0 0,3 0 0 0,0 0 0 16,-4-3 10-16,4 3-10 0,0 3 24 16,1 0 0-16,-8-3-1 0,10 3 0 0,-3 9-9 0,-3-12-2 15,3 6 0-15,0 0 0 0,-4-1 0 0,1-2 0 0,3 3 0 16,-4 3 0-16,4 3 23 0,-3-3 4 0,0-3 1 0,3-1 0 15,-4 7-32-15,1-12-8 16,3 9 0-16,-4-3 0 0,1 0 0 0,3-3 0 16,-7-3 0-16,3 6 0 0,1 2 0 0,3-8 0 0,0 6 0 0,0-6 0 31,4 0-24-31,-4 0-7 0,0 6-1 0,0-6 0 16,0-6-32-16,0 6-6 0,4-6-2 0</inkml:trace>
  <inkml:trace contextRef="#ctx0" brushRef="#br0" timeOffset="15251.875">4247 9851 1018 0,'0'0'22'0,"0"0"5"0,0 0 1 0,0 0 1 0,0 0-29 16,0 0 0-16,0 0 0 0,0 0 0 15,0 0 28-15,0 0-1 0,4-6 0 0,-4 6 0 0,3 0-2 0,-3 0 0 0,0-6 0 0,4-3 0 16,-4 0-25-16,7 3 0 0,-7 0 0 0,0 1 0 15,0 2-17-15,4-3 4 0,-4-6 1 0,0 6 0 32,3-6-47-32,1 7-9 0,-4-7-1 0</inkml:trace>
  <inkml:trace contextRef="#ctx0" brushRef="#br0" timeOffset="15444.989">4276 9345 1341 0,'3'12'56'16,"1"-6"-44"-1,3 0-56-15,-4-1-12 0,-3 1-1 0</inkml:trace>
  <inkml:trace contextRef="#ctx0" brushRef="#br0" timeOffset="16569.901">4752 9554 513 0,'0'0'21'0,"0"0"-21"0,0 0 32 0,0 0 1 16,0 0 1-16,0 0 0 0,-7 0-15 0,7 0-3 15,0 0-1-15,0 0 0 0,-7 0 9 0,7 0 3 16,-7 0 0-16,7 0 0 0,-7 0 9 15,0 3 3-15,7-3 0 0,-7 3 0 16,0 2-18-16,-4-2-3 0,4 3-1 0,-4 0 0 0,4 0-7 0,0 6-2 16,-3 0 0-16,-4-4 0 15,-1 4-8-15,5 3 0 0,-4 0 0 0,3-10 0 0,-3 7 0 0,3 6 0 16,4-6 0-16,-3 2 0 16,6-2 0-16,1 3 0 0,-4-6 0 0,3 2 8 0,1 4-8 0,-1-3 0 0,4-6 0 15,0 5 0-15,0-2 0 0,4-3 0 16,-4-6 0-16,3 6 8 0,1 0 0 0,3 0 0 0,-4 0 0 0,1 0 0 15,-1-1-8-15,4-5 0 0,0 0 0 16,0 3 0-16,4-3 16 0,0 0-3 0,-4-3 0 0,3 3 0 16,1 0-3-16,-4 0-1 0,4 0 0 0,-1-5 0 15,1 5-9-15,-4-6 0 0,-4 6 9 0,8 0-9 16,-4 0 0-16,0 0 8 0,-4 0-8 16,5 0 0-16,-1-6 0 0,0 6 0 0,-7 0 0 0,3 0 0 15,-3 0 0-15,0 0 0 0,7 0 0 0,-7 0 0 16,4 6 0-16,-4-6 8 0,3 6-8 0,-3-6 0 15,4 5 0-15,-8 1 8 0,4 3-8 0,-3 0 0 16,3-9 8-16,-7 6-8 0,0 3 8 0,0-3-8 16,-4-1 9-16,0 1-9 0,1 0 12 0,-1 0-12 15,1-3 8-15,-1 0-8 0,-7 3 0 0,4 0 0 16,4-3 10-16,-4 0-10 0,0-1 8 0,3 4-8 0,4-6-14 0,-4 6-8 16,8 0-2-16,-4-6 0 15,7 0-44-15,-11-6-10 0,4 0-2 0</inkml:trace>
  <inkml:trace contextRef="#ctx0" brushRef="#br0" timeOffset="18507.749">5348 9751 546 0,'0'0'11'0,"0"0"4"0,0 0-15 0,0 0 0 0,0 0 0 0,-7 3 0 16,7-3 0-16,0 0 8 0,0 0-8 0,0 0 0 15,0 0 32-15,0 0 1 0,0 0 0 0,0 0 0 16,0 0-1-16,0 0-1 0,0 0 0 0,0 0 0 16,0 0 15-16,0 0 3 0,0 0 1 0,0 0 0 15,7 0-30-15,-3 0-7 0,3-3-1 0,0 3 0 16,0-3 17-16,0 3 3 0,7 0 1 0,-3-3 0 16,-4 0-25-16,0 0-8 0,0 3 0 0,3-6 0 15,1 0 0-15,-1 6 0 0,5-6 0 0,-5 0 0 16,4 6-12-16,-3-8-5 0,3 2-2 0,-3 0 0 0,-4 0 19 15,3-3 0-15,1 6 0 0,-1-3 0 0,1 0 0 16,-4 6 9-16,0-5-9 0,0-1 8 0,0-3-8 16,0-3 0-16,0 6 0 0,-3 0 0 0,3 0 0 15,-4 1 0-15,-3 5 9 0,0 0-9 0,7-6 12 0,-7 0-3 16,0-6 0-16,0 12 0 0,0-6 3 16,0 6 1-16,0-3 0 0,0 3 0 15,-7-6-13-15,4 0 0 0,-4 4 0 0,3-4 0 0,-3 3-11 0,0 3 2 0,0-6 0 0,0 6 0 16,-4 0-4-16,-3 0-1 0,0 6 0 0,0-3 0 15,4 3 14-15,-8-1 0 0,0 4 0 0,1-3 0 16,3 9 0-16,-1-9 0 0,1 5 0 0,0-2-9 16,7 6 9-16,-7 0 0 0,0-9 0 0,3 5 8 15,1 4-8-15,3-3 0 0,-4-3 0 0,4 5 0 16,4-2 0-16,-5 0 0 0,1-3 0 0,4 2 0 16,3 1 0-16,-4 0 0 0,4-6 0 0,0-6 0 15,4 6 0-15,-1-3 0 0,4 0 0 0,1-1 0 16,-1 4-15-16,0-3-4 0,0 0-1 0,3 3 0 15,1-6 20-15,3 0 0 0,0 0 0 0,-3 0 0 16,-1-6 0-16,4 6 0 0,0 0 0 0,1-3 0 16,-1 0 0-16,3 0 0 0,1-2 0 0,0 2 0 15,-8 0 0-15,8-3 14 0,-4 0-2 0,4 0-1 16,-4 0-11-16,0-3 0 0,7 3 0 0,-7-2 0 16,0 2 0-16,0 0 0 0,4-3 0 0,-4 3 8 15,0 0 4-15,0 0 1 0,7-5 0 0,-6 5 0 16,-5-3-2-16,4 0-1 0,0 0 0 0,0 3 0 15,-3 1 3-15,0-7 1 0,3 3 0 0,-4 0 0 16,-3 0-3-16,4 3-1 0,-4 1 0 0,-3-7 0 16,3 0 21-16,0 6 4 0,0-3 1 0,-4 3 0 0,1-2-36 15,-1 5 0-15,1-9 0 0,-4 6 0 0,3 0 13 0,-3 0-4 0,4-2-1 16,-4 8 0-16,-4-6-8 0,4 6 8 0,0 0-8 0,0-6 8 16,-3 3-8-16,-1-6 0 0,4 9 0 0,0 0-11 15,0 0-7-15,0 0-2 0,0 0 0 0,0 0 0 16,0 0 4-16,0 0 0 0,0 0 0 0,0 0 0 15,0 0 4-15,0 0 2 0,0 0 0 0,0 0 0 16,0 0 10-16,-7 6-12 0,7-6 12 0,-7 6-12 16,7-6 4-16,-3 6 0 15,-4 2 0-15,0-2 0 0,7 6 8 0,-4 0-8 0,1-3 8 0,-1 2-8 16,-7 1 0-16,8 6 0 0,-1-1 0 0,-3-2 0 16,0 3 8-16,0-1 0 0,0 4 0 0,0-6 0 15,4-1 0-15,-1 4-13 0,0-3 5 0,1-3 8 16,3-1 0-16,0 7 0 0,0-6 0 0,0-4 0 15,0 4-8-15,3 0-1 0,1-6 0 0,0 6 0 16,-1-6-14-16,1-1-2 0,-1 1-1 0,1 3 0 16,3-6-47-16,-7-3-10 0</inkml:trace>
  <inkml:trace contextRef="#ctx0" brushRef="#br0" timeOffset="18867.306">5831 9654 1147 0,'15'6'48'0,"-1"-1"-38"16,-4 1-26-16,4-6-6 0,4 6-1 0</inkml:trace>
  <inkml:trace contextRef="#ctx0" brushRef="#br0" timeOffset="20697.365">6516 9827 406 0,'0'0'17'16,"0"0"-17"0,0 0 29-16,0 0 3 0,0 0 0 0,0 0 0 15,0 0-9-15,0 0-2 0,0 0 0 0,0 0 0 16,0 0 19-16,0 0 3 0,7-6 1 0,-7 6 0 0,3-6 3 0,-3 0 1 16,4 4 0-16,-4-4 0 0,3 0-12 0,-3 6-1 0,-3-6-1 0,3 0 0 15,0-6-4-15,0 6-1 0,0-2 0 0,0 2 0 16,0-3-10-16,0 0-3 0,0-3 0 0,0 6 0 15,3-5-16-15,-3-1 10 0,4-3-10 0,-4 3 8 16,0 1 2-16,0-1 0 0,0 0 0 0,3 0 0 16,-3 4 13-16,0-4 2 0,-3-9 1 0,3 9 0 15,0 1-11-15,0-7-3 0,0 6 0 0,0-2 0 16,0-4-12-16,0 6 11 0,0-5-11 0,-4 5 10 16,4-3-2-16,-3 3 0 0,3 7 0 15,0-7 0-15,-4 6 0 0,4-6 0 0,0 6 0 0,0 0 0 16,0 0-8-16,0 6 0 0,0-2 0 0,0 2 8 15,4-6-8-15,-4 0 0 0,0 6 0 0,3-6 0 16,-3 0 0-16,0 6 0 0,4 0-9 0,-4 0 9 16,3-6 0-16,-3 6 0 0,4-6-8 0,-4 6 8 15,7 0 0-15,-3-3 0 0,3 0 0 0,-4 3 0 16,-3 0 0-16,7 0 0 0,-3-3-8 0,-4 3 8 16,7 0 0-16,0 0 0 0,0 0 0 0,-7 0 0 15,3 0 0-15,-3 0 0 0,8 0-8 0,-8 0 8 16,7 0 0-16,-7 0 0 0,3 0 0 0,-3 0 0 15,7 0 0-15,-7 0-10 0,7 0 10 0,-3 0-8 16,3 0 8-16,-7 0 0 0,10-3 0 0,-6 3 0 0,-1-2 0 16,5 2-8-16,-5 0 8 0,4 2-8 0,0-2 8 15,0 3 0-15,0-3 0 0,4 3-8 16,-4-3 8-16,0 3 0 0,0-3-9 0,-3 3 9 0,3 3-17 16,0 0 1-16,-4 0 0 0,1 0 0 0,3 0 6 15,-7-6 2-15,3 6 0 0,-3-6 0 16,11 2 8-16,-8 7 0 0,-3-3 0 0,4 3-8 15,-4 3 8-15,0-12 0 0,0 6 0 0,0 0 0 0,-4-1 0 0,1 1 0 16,-1 3 0-16,-6-3 0 0,6 3 11 0,-3 0-3 16,0-4 0-16,0 1 0 0,0 0 4 0,-4 0 0 0,1 0 0 0,-1 3 0 15,1-3-12-15,-1 0 0 0,1-3 0 0,2-1-11 16,1 4 11-16,-7-6 0 0,4 6 0 0,3-6 0 16,-4 0 0-16,4 0 8 0,0 0-8 0,0 0 0 15,7 0 8-15,0 0-8 0,-7-6 8 0,7 6-8 16,0 0 0-16,0 0 0 0,0 0 0 0,0 0 0 15,0 0 0-15,0 0 0 0,0 0 0 0,0 0 0 16,0 0 0-16,0 0 0 0,0 0 0 0,0 0-8 16,0 0 8-16,0 0 0 0,0 0 0 0,0 0 0 15,7 0-8-15,0 0 0 0,0 0 0 0,0 0 0 16,0 6 8-16,0-6 0 0,0 0 0 0,0 0 0 16,4 0 0-16,-4 6 0 0,-4-6 0 0,5 0-8 15,-1 0 8-15,3 0 0 0,-3 6 8 0,0 0-8 16,4-6 0-16,-4-6 0 0,3 0 0 0,1 6-8 15,-4 0 8-15,0 0 14 0,4 0-3 0,-1 6-1 16,-3-6-10-16,-3 6 0 0,3-6 0 0,-4 0 0 16,-3 0 0-16,8 0 0 0,-8 0 0 0,0 0 0 15,7 0 0-15,-7 0-11 0,0 0 3 0,7 6 0 16,-7-6 8-16,0 0 0 0,0 0 0 0,0 0 0 0,0 6 0 16,0 2 11-16,0-2-3 0,-4 3 0 0,-3 0-8 0,4 3 8 15,-5-6-8-15,5 2 8 0,-4 4-8 0,3 0 10 16,-3 0-10-16,-3-1 10 0,3 1-10 0,0-3 0 0,0 0 0 15,0-3 0-15,3 3 0 0,-3 2 0 0,0-5 0 0,3 0 0 16,-3 0 0-16,0 0 0 0,4 3 0 0,-1-6 0 16,4-3 0-16,-7 8 0 0,0-5 0 0,7-3 0 15,-7 3 0-15,7-3 0 0,-7 6 0 0,7-6 0 16,-4 0 0-16,-3 0 0 0,7 0-10 16,-10-6 10-16,3 3-28 15,0 0 0-15,0 0 0 0,0-2 0 0,3 2-44 16,-3-3-8-16,3 0-1 0</inkml:trace>
  <inkml:trace contextRef="#ctx0" brushRef="#br0" timeOffset="22183.383">7077 9598 45 0,'0'0'0'0,"0"0"0"16,0 0 13-16,-7-6 1 0,7 6 0 0,0 0 0 15,-7 0 16-15,7 0 3 0,0 0 1 0,-7 0 0 16,7 0 1-16,-8 0 0 0,8 0 0 0,-7 6 0 15,7-6 1-15,0 0 1 0,-7 0 0 0,7 0 0 16,0 0 2-16,0 0 0 0,0 0 0 0,0 0 0 16,0 0-23-16,0 0-4 0,0 0 0 0,0 0-1 15,0 0 8-15,0 0 1 0,0 0 1 0,0 0 0 16,0 0 12-16,0 0 3 0,0 0 0 0,0 0 0 16,0 0-7-16,0 0-1 0,0 0 0 0,0 0 0 0,4 6-16 0,-4-6-3 15,7 0-1-15,0 0 0 0,-3 0 11 0,3 0 1 0,0 0 1 0,0-6 0 16,3 6-10-16,-3-6-3 0,4 0 0 0,0 3 0 15,-1 0 6-15,1-3 1 0,3 0 0 0,-7 3 0 16,3-2-6-16,1 2-1 0,0 0 0 0,-1-3 0 16,1 0-8-16,-1 0 12 0,1 0-12 0,0 0 12 15,-1 0-12-15,-3 4 0 0,0-4 0 0,7 3 8 16,-10 0-8-16,3-3 0 0,0 0 0 0,0 0 0 16,0 0 0-16,-3 6 0 0,-1-6 0 15,4 0-11-15,-3 1 11 0,3 5 0 0,-7 0 0 0,3-6 0 16,-3 0 0-16,4 0 0 0,-1-3 8 0,-3 3-8 15,0 0-12-15,0 6-6 0,-7-5-2 0,7 5 0 32,-3-6-7-32,-4 6-1 0,3-6-1 0,4 6 0 0,-7-6 14 0,0 0 3 0,4 3 1 0,-5 0 0 15,-2 3 11-15,3-3 0 0,0 3 0 0,-7 3-8 16,3-3 8-16,1 3-12 0,-1 0 12 0,0 9-12 16,-3-6 12-16,0 0-13 0,0-1 5 0,0 1 8 15,3 3-9-15,-6 6 9 0,-1-1 0 0,4-2 0 16,-4 0 0-16,4 3 0 0,0 2 0 0,0-5 0 15,3 6 0-15,-6-4 8 0,3 1-8 0,0 6 0 16,3-7 0-16,0 1 0 0,1 6 0 0,3-4 0 16,0-2 8-16,3-3-8 0,1 0 11 0,3-1-11 15,0 1 8-15,3-3-8 0,1-3 0 0,-1 0 0 16,4 2 0-16,0-2 0 0,0 3 0 0,0-3 0 16,0 0 8-16,4 0-8 0,-4 0 0 0,4-6 0 15,-1 6 10-15,4-6-10 0,-7 2 8 0,0-2-8 16,4 0 0-16,0 0 0 0,-1 0 0 0,1 0 0 15,-1 0 0-15,1 0 0 0,0 0 0 0,-1-2 0 0,8-1 0 16,-11 0 0-16,7-3 0 0,-3 0 0 0,-1 0 0 16,1-6 0-16,-1 6 0 0,-3 3 0 0,0-2 0 0,4 2 8 15,-4 0-8-15,0 0 0 0,-3-3 0 0,3 3 0 0,0-9 0 0,0 6 0 32,-4 0-23-32,-3-2-3 0,4 2-1 0,-1 0 0 15,-3 6-46-15,0 0-10 0</inkml:trace>
  <inkml:trace contextRef="#ctx0" brushRef="#br0" timeOffset="22711.14">7592 9865 981 0,'0'0'28'0,"0"0"6"0,3-3-34 0,-3-2 0 0,4-1 0 0,-4 0 0 16,0-6 40-16,0 0 0 0,0 3 1 0,0-2 0 15,0 5-5-15,0-6 0 0,0-3-1 0,-4 4 0 16,4-1 4-16,-3-6 1 0,3 6 0 0,0-2 0 16,0-1-20-16,0 0-3 0,3 4-1 0,-3-10 0 15,0 3-6-15,4 1-2 0,-1-1 0 0,-3 0 0 16,4 4-8-16,-1-4-11 0,-3 0 3 0,4 4 0 16,-4 2 8-16,0 0-8 0,0 0 8 0,0 1-8 0,0-1-10 15,0 0-2-15,0 9 0 0,0-3 0 16,0-5-20-16,0 5-5 0,0 0-1 0</inkml:trace>
  <inkml:trace contextRef="#ctx0" brushRef="#br0" timeOffset="23116.096">7412 9618 982 0,'0'0'21'0,"0"0"5"0,0 0 1 0,3 3 1 0,4-3-28 0,-3 0 0 0,0 0 0 0,3 0 0 15,0 0 33-15,0-3 1 0,0 3 0 0,3-3 0 16,-3 3-21-16,4 0-4 0,3 0-1 0,-3-5 0 16,6 5 7-16,-10 0 1 0,7 0 0 0,1-6 0 0,-5 6-16 0,4 0 0 15,0-6 0-15,-3 0 0 0,3 0 0 0,-3 6 0 16,3-6 0-16,-4 6 0 15,1-3-11-15,3 0-5 0,0 0 0 0,0-3-1 16,0 1-80-16,-3 2-16 0</inkml:trace>
  <inkml:trace contextRef="#ctx0" brushRef="#br0" timeOffset="24257.911">7341 9851 486 0,'0'0'20'0,"0"0"-20"16,0 0 37-16,0 0 3 0,0 0 1 0,0 0 0 15,0 0-6-15,0 0-2 0,0 0 0 0,0 0 0 16,0 0 3-16,0 0 1 0,0 0 0 0,0 0 0 16,0 0-16-16,0 0-3 0,0 0-1 0,0 0 0 15,0 0 2-15,0 0 0 0,0-6 0 0,4 0 0 16,-4 6 9-16,0-6 3 0,0 6 0 0,0-6 0 15,0 6-2-15,0-9 0 0,0 0 0 0,0 1 0 16,0 2-7-16,0 0-2 0,0 0 0 0,0-6 0 16,0 6-6-16,0-2-2 0,0-1 0 0,3 3 0 15,-3-3-4-15,0 3-8 0,0-6 11 0,-3 4-11 16,-1-1 12-16,4 0-12 0,0 0 12 0,0 6-12 16,0-3 23-16,0 0-3 0,0 1 0 0,0-1 0 15,0 6-20-15,-3-6 0 0,3 0 0 0,3-6 8 0,-3 6-8 16,0 0-13-16,4 3 3 0,-1-2 1 15,-3 5-9-15,0-6-2 0,4 0 0 0,-1 0 0 16,-3 6-12-16,4-6-4 16,-1 0 0-16,-3 6 0 0,0 0 7 15,8-3 1-15,-8 3 0 0</inkml:trace>
  <inkml:trace contextRef="#ctx0" brushRef="#br0" timeOffset="24650.221">7235 9727 630 0,'0'0'17'0,"8"0"6"0,-5-6-23 0,4 6 0 0,0-6 0 0,0 6 0 15,4-5 0-15,-8 5 0 0,4-3 0 0,0 3 0 16,0 0 15-16,4 0-2 0,-11 0 0 0,7 0 0 15,0 3-5-15,4-3 0 0,-1 0-8 0,1 0 12 16,-4 0-12-16,0 5 0 0,0-5 8 0,0 0-8 16,0 0 0-16,4 0 0 0,-8 0 0 0,4 0 0 0,0 0-10 0,-3 0-5 15,3 0-1-15</inkml:trace>
  <inkml:trace contextRef="#ctx0" brushRef="#br0" timeOffset="25890.668">7288 9865 433 0,'0'0'18'15,"0"0"-18"1,0 0 51-16,0 0 6 0,0 0 2 0,0 0 0 0,0 0-37 0,0 0-7 16,0 0-2-16,0 0 0 0,0-3-13 0,0 3 8 15,0 0-8-15,0 0 0 0,0 0 0 0,0 0 0 16,0 0 0-16,0 0 0 0,-3-5 9 0,-1-1-9 0,4 6 8 0,0 0-8 16,0-6 20-16,0 6-2 0,0 0 0 0,0 0 0 15,0 0-1-15,0 0 0 0,0 0 0 0,0-6 0 16,0 0-6-16,0 6-2 0,4-6 0 0,-1-3 0 15,-3 9-9-15,0 0 0 0,0-6 0 0,4 1 8 16,-4 5-8-16,0-6 0 0,0 6 0 0,3 0 8 16,-3 0 1-16,0 0 0 0,4-6 0 0,-4 6 0 15,3-6-1-15,-3-6 0 0,4 3 0 0,0 3 0 16,-1 1-8-16,-3 5 8 0,4-3-8 0,-1-3 8 16,1 3-8-16,-1-3 0 0,1 0 0 0,-1 0 0 15,1 0 0-15,3 6 0 0,-4-6 0 0,1 1 0 0,3 2 0 16,0 0 0-16,-3-3 0 0,3 3 0 15,0 3 0-15,-4 0 0 0,4-3-9 0,4 0 9 16,-8 3 0-16,4 0 0 0,-3 0 0 0,3 0 0 16,-3-3 0-16,3 3 0 0,0 0 0 0,0 3 0 15,-4 0 0-15,4-3 0 0,0 0 8 0,-3 0-8 0,-4 0 0 0,0 0 0 16,0 0 0-16,3 3 0 0,-3-3 0 0,0 0 0 16,7 0 0-16,-7 0 0 0,0 0 0 0,0 0 8 15,7 0-8-15,-7 0 0 16,0 0 8-16,0 0-8 0,0 0 0 0,0 0 0 0,0 0 11 0,0 0-11 15,0 0 12-15,0 0-12 0,0 0 12 0,0 0-12 16,0 0 12-16,0 0-12 0,0 0 0 0,0 0-9 16,4-3-1-16,-4 3 0 15,0 0-46-15,0 0-8 0</inkml:trace>
  <inkml:trace contextRef="#ctx0" brushRef="#br0" timeOffset="27383.367">7878 9807 691 0,'0'0'14'0,"0"0"4"0,0 0-18 0,0 0 0 0,0 0 0 0,0 0 0 16,-8 0 51-16,8 0 6 0,-3-6 2 0,3 6 0 15,-7-6-8-15,7 6-2 0,-4-6 0 0,4 0 0 16,0-6-14-16,-3 6-3 0,3 6-1 0,0-8 0 15,-4-1-6-15,4 0-1 0,-3 3 0 0,3-6 0 16,0 6-1-16,3-5-1 0,-3 2 0 0,0 0 0 16,4-6 2-16,-1 4 0 0,-3-1 0 0,4-3 0 0,-1 0-16 15,1 7-8-15,-1-10 8 0,1 3-8 16,0 3 9-16,3 1-9 0,-4 5 12 0,1-6-12 0,-1 0 0 16,-3 6 0-16,7-2 0 0,-3 2 0 15,-4-6 0-15,0 6 0 0,0 0 0 0,3 0 0 16,-6 0 0-16,3 1 0 0,0-4 0 0,0 9-12 15,0 0-7-15,0 0-1 0,0 0 0 0,0 0 0 16,0 0-19-16,0 0-4 0,0 0-1 0,0 0 0 16,0 0-41-16,0 0-9 0,0 0-2 0</inkml:trace>
  <inkml:trace contextRef="#ctx0" brushRef="#br0" timeOffset="27711.341">7863 9671 725 0,'0'0'31'15,"0"0"-31"-15,0 0 16 0,0 0-2 0,-3 0-1 0,3 0 0 16,-4-6 16-16,4 6 3 0,-3-5 1 0,-1-1 0 15,1-3 14-15,3 3 2 0,0 6 1 0,-4-9 0 16,4 9-8-16,4-6-2 0,-4 0 0 0,3 3 0 16,-3-2-28-16,0 5-12 0,4-6 8 0,-4 6-8 15,7-6 8-15,3 6-8 0,-2-12 8 0,2 9-8 0,-3 0 0 16,4 3 0-16,-1 0 0 0,1-3 0 16,0 3 0-16,-1 0 0 0,4 0 0 0,-3 0 0 0,3 0-17 0,0 0 4 15,-3 3 1-15,-1-3 0 16,4 0-53-16,-3 3-11 0,-1-3-1 15</inkml:trace>
  <inkml:trace contextRef="#ctx0" brushRef="#br0" timeOffset="28485.556">8350 9557 627 0,'0'0'26'16,"0"0"-26"-16,-7 0 0 0,-3 0 0 0,3 3 0 0,-4-3 0 31,4 3-26-31,0-1-4 0,0-2-1 0,-4 3 0 0,8 0 31 0,-8 0 0 0,1 0 0 16,2-3 10-16,-2 3 1 0,-1 3 0 15,1 0 0-15,-4 0 0 0,7 0 9 0,-4 5 3 0,0-8 0 0,1 6 0 16,-1 3-23-16,4 3 8 0,-3-9-8 0,3 11 0 15,3-5 0-15,-3 3 0 0,3-4 0 0,1 1 0 16,-1 0 0-16,4-3 0 0,0 0 0 0,0-1 0 16,0 4 0-16,4-6 0 0,-1 0 0 0,1 0 0 15,-4-6 0-15,3 6 0 0,5-3-12 16,-5 0 4-16,4-1 8 0,0 1-8 0,0-3 8 0,0 0-8 16,0 0 8-16,4-3-10 0,-4 1 10 0,0 2-10 0,4-3-2 15,-1 0-1-15,1 3 0 0,-4-6 0 16,3-6-21-1,1 6-4-15,0-6-1 0,3 4 0 0,-11-1-20 16,8 0-4-16,-4-3-1 0</inkml:trace>
  <inkml:trace contextRef="#ctx0" brushRef="#br0" timeOffset="28673.326">8357 9604 266 0,'0'0'24'15,"0"0"-24"-15,0 0 68 0,0 0 8 16,0 0 3-16,0 0 0 16,0 0-47-16,0 0-10 0,0 0-2 0,0 0 0 0,0 0-2 0,0 0-1 15,0 0 0-15,0 0 0 0,-7 6-4 0,4-6-1 0,-1 5 0 0,1 4 0 16,-1 0 28-16,4 3 4 0,-3 3 2 0,3-4 0 15,3-2-15-15,-3 9-3 0,4-6-1 16,-1-1 0-16,1 7-11 0,-1-12-3 0,4 3 0 0,-3-1 0 16,-1 7-13-16,4-3 0 0,-3-6 8 0,3 0-8 15,0 0 0-15,-3-4-18 0,3 1 4 0,3 0 1 32,-3-3-19-32,0 0-3 0,0 0-1 0</inkml:trace>
  <inkml:trace contextRef="#ctx0" brushRef="#br0" timeOffset="30043.173">8474 9812 492 0,'0'0'13'0,"0"0"5"0,0 0-18 0,0 0 0 0,0-3 0 0,0 3 0 16,0-5 24-16,0 5 0 0,0-3 1 0,-4-3 0 15,4 0 19-15,-3 0 4 0,3-6 1 0,0 12 0 16,0-6-1-16,0-2 0 0,0 2 0 0,0 0 0 16,-4 0-6-16,1-6-2 0,3 6 0 0,-4 0 0 15,4-5-5-15,0 5-2 0,0-3 0 0,0 0 0 16,0 6-2-16,0-3-1 0,0 0 0 0,4 1 0 16,-4-1-6-16,0-3-2 0,0 6 0 0,3-6 0 15,1 0-22-15,-1 6 0 0,-3-3 0 0,4 1 0 16,-1-1 0-16,1 0 0 0,-1-6 0 0,1 6 0 15,-4 6 0-15,7 0 0 0,-7 0 0 0,7-3 0 0,-4 3 0 0,5-3 0 16,-5 0 0-16,-3 3 0 0,0 0-10 0,4 0-6 16,-4 0-2-16,3-3 0 15,4 0-13-15,-7 3-2 0,0 0-1 0,0 0 0 16,0 0-45-16,4 3-9 0,3-3-1 0</inkml:trace>
  <inkml:trace contextRef="#ctx0" brushRef="#br0" timeOffset="30561.592">8470 9783 535 0,'0'0'11'0,"0"0"3"0,0 0-14 0,0 0 0 0,0 0 0 0,0 0 0 16,-3 0 23-16,3 0 1 0,0 0 1 0,0 0 0 15,-7-12 3-15,7 9 1 0,0 3 0 0,0 0 0 16,0-6 17-16,0 1 3 0,0-1 1 0,3 0 0 16,1 3-19-16,-1 0-4 0,1-9-1 0,-1 6 0 15,4 0-13-15,-3 1-2 0,3-1-1 0,0 3 0 0,-4-3-10 16,5 3 0-16,-1 0 0 0,0 0 0 0,0-6 0 15,3 9 0-15,1-6 0 0,-4 0 0 16,3 6 0-16,1 0 0 0,3-5 0 0,-3 5 0 16,-1 0 0-16,4 0 0 0,-3 0-9 0,3-6 9 0,-3 6 0 15,-1 0 0-15,1 0 0 0,-4 0 0 0,4-6 0 16,-4 3-10-16,3 3 2 0,-3 3 0 16,0 3 8-16,0-6 0 0,0 0 8 0,-7 0-8 0,0 0 8 0,4 6-8 15,3-6 8-15,-7 0-8 0,4 5 0 0,-4-5 0 16,3 0 0-16,1 6-8 15,-1 0 8-15,1 3 0 0,-4 0 8 0,0-3-8 0,0 0 0 0,0 2 0 16,0-2 0-16,-4 0 0 0,1 6 0 0,3-6 8 16,0-6-8-16,-4 6 0 0,1 0 8 0,-1 2-8 0,0-2 8 15,1 6-8-15,3-12 0 0,0 0 0 0,-4 6 0 16,4-6-8-16,0 0-9 0,0 0-2 0,-3 6 0 0,3-6 0 31,0 0-45-31,0 0-10 0</inkml:trace>
  <inkml:trace contextRef="#ctx0" brushRef="#br0" timeOffset="31690.454">9028 9807 436 0,'0'0'8'0,"0"0"4"0,0 0-12 0,0 0 0 0,0 0 0 0,0 0 0 16,0 0 44-16,0 0 5 0,0 0 2 0,0 0 0 16,0 0-11-16,0 0-1 0,0 0-1 0,0 0 0 15,0 0-20-15,0 0-4 0,3-6-1 0,-3 6 0 16,-3-6 0-16,3 0 0 0,0 0 0 0,0 0 0 15,0 0 7-15,0 0 2 0,0 1 0 0,0-1 0 16,0 0 1-16,-4 0 0 0,4 6 0 0,0-3 0 16,-3-3 7-16,-1 0 2 0,0 0 0 0,1 0 0 0,-4-2-16 15,3 5-4-15,-3-3 0 0,0 3 0 16,0 0-3-16,0 3-1 0,-3 0 0 0,3 3 0 16,-4 0-8-16,0 3 0 0,1-3 0 0,-4 5 0 0,0-2 0 0,-1 0 0 15,-2 6 0-15,3-3 0 0,0 3 0 0,-1 5 0 16,5 1 0-16,-4-6 0 0,0-1 0 0,3 4 0 15,0 3 0-15,4-4 0 0,-3 1 0 0,3-3 0 16,3 3 0-16,1-4 0 0,-1 1 0 0,4-3 0 16,0 0 0-16,4-1 0 0,-4 4 0 0,0-12 8 15,0 0 0-15,3 6 0 0,4 0-8 0,0 0 0 0,0-6 0 16,0 3 0-16,1 0 12 0,2 0 6 0,1-3 2 16,-1 0 0-16,1-3 0 0,-1-3 0 0,1 6 0 15,3-6 0-15,-3-6-20 0,-1 6-16 0,4-5 4 16,-3-1 0-16,0 3 12 0,3-3 0 15,0 1 0-15,0-4 0 0,-3 3 0 0,3-6 0 0,0 1 0 0,0 2 0 16,-4-3 0-16,5 7 0 0,-1-7 0 16,0-3-9-16,0 4-7 0,-4-1-2 15,5 1 0-15,-1-1 0 0,-4 3 8 0,1-2 2 0,-1 5 0 0,1-3 0 16,0 3 8-16,-4 6 0 0,0-5 0 0,0 5 0 16,0-12 11-16,-4 12-3 0,1 0 0 0,-1 1 0 15,1-1 8-15,-1 3 2 0,-3 3 0 0,0 0 0 16,4 0-8-16,3-6-2 0,-3 6 0 0,3-12 0 15,-4 6-8-15,1 6 8 0,-1-6-8 0,1-2 8 16,-1 2-8-16,1-3 0 0,-1 0 0 0,4 3-11 16,-3 0 11-16,-1 0 0 0,1 0 0 0,-1 1 0 0,1-4 0 0,0 0 0 15,-1 6 0-15,1-3 0 0,-4 3 0 0,3 0 0 16,-3-3 0-16,0 6 0 0,0 0 0 0,4-5 0 16,-1-1 0-16,-3 6 0 0,0 0-8 0,0 0 0 15,0 0 0-15,0 0 0 0,0 0 0 0,0 0 0 16,0 0 0-16,0 0 0 0,0 0 8 0,0 0 0 15,0 0 0-15,-7 6 0 0,-3 5 0 0,-1 1 0 16,0 9 0-16,1-4 0 0,-4 4 0 0,0 2 0 16,-1 1 0-16,-2-1 0 15,3 10-12-15,-4-7 0 0,4 9 0 0,0-5 0 0,3 2 12 0,1-2 0 0,-1 2 0 16,0-12 0-16,4 10 0 0,4-4 0 16,-1 4 0-16,4-1 0 15,0-11-45-15,7 2-14 0,-3-2-2 0</inkml:trace>
  <inkml:trace contextRef="#ctx0" brushRef="#br0" timeOffset="88061.506">9910 9536 535 0,'0'0'11'0,"0"0"3"0,0 0-14 0,0 0 0 0,0 0 0 0,0 0 0 16,0 0 25-16,0 0 3 0,0 0 0 0,-8 0 0 16,8 0 20-16,0 0 4 0,0 0 0 0,-7 6 1 15,7-6 5-15,-7 6 1 0,7-6 0 0,0 0 0 16,0 0-27-16,-7 0-6 0,7 0-1 0,0 0 0 15,-10 0-13-15,10 0-2 0,-7 0-1 0,7 0 0 16,-11 0-9-16,11 0 0 0,-7 0 0 0,0 0 8 0,7 0-8 0,-11 0 0 16,4 0 0-16,7 0 0 0,-10 0 0 0,3 6 0 15,0-6 0-15,0 3 0 0,0 0 0 0,-1 0 0 16,1 2 0-16,0 4 0 0,0-3 0 0,4 3 0 16,-4 3-9-16,3-6 9 0,-3 2 0 0,4 1-8 15,-4 6 8-15,0-3 0 0,3-1-10 0,-3 1 10 16,0 6-8-16,0-6 8 0,0 2-16 0,0 7 1 15,3-6 1-15,-3-1 0 0,0 10 14 0,4-12 0 16,-1 2 0-16,-3 10 0 0,3-12 0 0,4 8 0 16,-3-5 0-16,3 5-9 0,0-2 9 0,-4 0 0 15,4 2 0-15,0-2 0 0,0-12 0 0,4 6 0 16,-1-1 0-16,-3-2-8 0,4 3-5 0,3-6-1 16,-3 3 0-16,3-4 0 0,0 1 22 0,0-3 5 0,-7-3 1 0,7 3 0 15,3-3-14-15,1 0 0 0,0-3 8 0,-1 3-8 16,1-3 0-16,-1-3 9 0,1 1-9 0,3 2 8 15,0-3-8-15,-3-6 0 0,3 6 0 0,0-12 8 16,-4 10-8-16,5-4 12 0,-1 0-12 0,-4-8 12 16,4 5-12-16,0 0 8 0,-3-2-8 0,0 2 8 15,3 0-8-15,-4 0 8 0,1 4-8 0,0-7 8 16,-1 3-8-16,-3 4 0 0,0-1 0 0,0 0 0 16,0-6 0-16,0 7 0 0,0-1 0 0,-3-3 0 15,-1 3 0-15,1 1 10 0,-4-1-10 0,4-3 10 0,-4 9-10 16,0-5 8-16,-4-7-8 0,4 6 8 0,-4 6-8 15,1 0 0-15,-1-2 0 0,-3 2 0 0,4 6 0 16,-4-6 0-16,0 0 0 0,0 0-11 0,0 0 11 0,-4 3 0 16,4 3 0-16,0 0 0 0,0-3 0 15,0 0 0-15,0 3 8 0,0-3-8 16,-4 3 0-16,4 3-16 0,-4 0 2 0,1 0 1 16,-1-3 13-16,1 3 0 0,-1 0 0 0,4 0 0 0,-4-3 0 0,4 6 0 15,-3 0 0-15,-1-6 0 0,4 6 0 0,0-6 0 16,7 0 0-16,-7 6-9 0,0-6 9 0,7 0 0 15,-11 0 0-15,11 0-8 0,0 0 8 0,0 0 0 16,-7 5 0-16,7-5 0 16,0 0 0-16,0 0 8 0,0 0-8 0,0 0 0 0,0 0 0 0,0 0 0 15,-3 6 0-15,-1-3 0 0,4-3 0 0,-3 9 0 0,-1 0 0 0,4 3-8 16,4-6 8-16,-4 5 0 0,3-5 0 16,-3 6 0-16,0-6 0 0,4 3 0 15,-1-3 0-15,1-1 0 0,-1 7 0 0,1-6 0 0,0 3 0 16,-1 0 0-16,1 0 0 0,3-1 0 0,-4 7 0 15,1-9 0-15,3 6 0 0,-4-6 0 0,4-1 0 16,-3 4 0-16,3 0 0 0,0 0 0 0,-4-3 0 16,5 0 0-16,-1 0 0 0,0-1 0 0,0-2 0 0,-4 6 0 15,4-6 0-15,0-3 9 0,0 0-9 16,0 0 0-16,1 0 10 0,-1 0-10 0,0 0 8 0,3 0-8 16,-3 0 12-16,4-3-4 0,-1-3 0 0,1 3 0 15,0-5-8-15,-4 2 8 0,3 0-8 0,1 0 8 16,-1-3-8-16,5 0 8 0,-5-3-8 0,4 4 8 15,-3-4-8-15,3 6 0 0,0-9 0 0,0 9 8 16,0-2-8-16,-3-1 0 0,3 3 0 0,0-6 0 0,0 0 0 0,4 4 0 16,-4-1 0-16,0 0 8 15,0-3-8-15,-3 6 0 0,-1 0 0 0,1 1 0 0,-4 5 0 16,4-6 0-16,-4-3 0 0,3 9 0 0,-3 0 0 0,0-3 0 16,0 3 0-16,0-3 8 0,-7 3-8 0,4 3 0 15,3 0 0-15,-7-3 0 0,0 0 0 0,0 0 8 16,7 3-8-16,-7-3 8 0,4 6 0 0,-4-6 0 15,3 6 0-15,1 5 0 16,-1-5 4-16,1 3 0 0,-8 0 0 0,4 0 0 0,0 2-4 0,-3-5 0 16,-1 6 0-16,4 0 0 0,-3 0-8 0,-1-1 8 15,0 4-8-15,1 3 8 0,-4-10-8 0,3 4 0 16,1 6 0-16,-4-12 8 16,3 11-8-16,-3-5 0 0,4 3 0 0,-1 3 8 0,-3-13-8 0,4 10 0 0,-1-6 0 15,1 0 0-15,3-9 0 16,0 0 0-16,0 0 0 0,0 6 8 0,0-6-8 0,0 0 0 0,0 5 0 0,0-5-11 15,3 6 1-15,1-6 0 0,3 0 0 0,0 0 0 16,0 0-2-16,0-8 0 0,0 2 0 0,0-3 0 16,3 3 12-16,1-3-8 0,-4-3 8 0,4 7-8 15,-1-7 8-15,1 0 0 0,-1 3 0 0,5-3-8 16,-5 1 8-16,4-1-8 0,0 0 8 0,1-3-8 16,2 4 8-16,-3-1 0 0,0 0 0 0,0-3 0 15,4 7 0-15,-4-1 0 0,4-3 0 0,3 0-8 16,-7 1 8-16,4 2 0 0,-4 0 8 0,0 3-8 15,0-3 0-15,0 3 0 0,0 0 0 0,0 1 0 16,-3 5 0-16,0-6 8 0,-1 6-8 0,1 0 0 16,-4 0 9-16,3 6-9 0,-3-6 12 0,-3 0-12 0,3 5 12 0,-3-5-12 15,-4 0 12-15,7 12-12 16,-4-9 23-16,1 9-3 0,-4-3 0 0,3 0 0 0,-3 2-2 0,-3 1-1 16,3 0 0-16,0 0 0 0,0 2-7 0,-4 4-2 15,1 0 0-15,-1-4 0 0,1 4-8 0,-1 0 8 16,1-1-8-16,-1-2 8 0,-3 3-8 0,3-1 0 15,1 1 0-15,-1-6 8 0,1 8-8 0,-1-8 0 16,1 0 0-16,-1 5 8 0,4-2-8 0,-3-9 0 16,3 0 0-16,0 3 0 0,0-4 0 0,0 4 0 15,3-3 0-15,-3-6 0 0,0 0 0 0,4 6 0 16,3-3 0-16,-4 3 0 0,4-12 0 0,0 6-11 16,1-3 11-16,2-6-8 0,1-3 8 15,-1 4 0-15,1 2 0 0,3-6 0 0,0-3 0 0,0-2 0 0,0-1 0 16,0 0 0-16,1-2 0 0,2 2 0 15,-3-5 0-15,4-1 0 0,3-2 0 0,-3 2 0 0,-1 1 0 16,-3 2-8-16,4-5 8 0,3 2 0 0,-3 1 0 0,3-1 0 16,0-2 0-16,-3 5 12 0,0-3-4 0,-1 7 0 15,1-7-8-15,3 4 12 0,-3-4-4 0,-1 4 0 16,-3 2-8-16,0-6 8 0,1 7-8 0,-5-1 8 16,4 4-8-16,-3 2 0 0,-1-6 0 0,-3 6 0 15,1 4 0-15,-1-4 0 0,-4 0 0 0,1 6 8 16,-1 0 4-16,-3 6 2 0,0 0 0 0,0 0 0 15,0 0-14-15,0 0-10 0,0 0 2 0,0 0 0 16,0 0 8-16,-7 6 0 0,0 0 0 0,0 6 0 16,0 0 8-16,-4-7-8 0,1 7 8 0,3 3-8 15,-4 3 0-15,1-7-18 0,3 4 3 0,-4 8 1 16,-3-11 14-16,3 9 0 0,-3 2 0 0,4 1-9 0,-1-9 9 0,4 5 0 16,-4 7 0-16,1-10-8 15,6 10 8-15,-3-4 0 0,4-2 0 0,-4 2 0 16,7 1 0-16,-4-7 0 0,1 10 0 0,-1-12-8 15,4 8 8-15,0-5 0 0,0 2 0 0,4 1 0 0,-1 0 0 0,-3-1 0 16,4-2-9-16,3-1 9 0,0 1-11 16,0-6 3-16,0 2 0 0,3-2 0 0,1 0-4 0,-4 0 0 15,4-6 0-15,-1-3 0 0,1 8-4 0,-1-5 0 16,-3-3-1-16,8-3 0 16,-5-3-9-16,1 3-2 0,3-3 0 0,-4 3 0 15,4-3-15-15,-3-5-3 0,3 2-1 0</inkml:trace>
  <inkml:trace contextRef="#ctx0" brushRef="#br0" timeOffset="88384.327">11074 9501 1272 0,'-14'-3'26'0,"14"3"7"0,0 0-33 0,0 0 0 0,0 0 0 0,0 0 0 15,3 6 13-15,4 0-4 0,-3-3-1 0,3 2 0 0,0 1-8 16,3-6-11-16,1 6 3 0,-4-6 0 15,7 6-20-15,-3-6-4 0,-1 0-1 0,1 0 0 16,3-6 5-16,0 6 0 0,0 0 1 0,0 0 0 16,4 0-37-16,-4 0-7 0</inkml:trace>
  <inkml:trace contextRef="#ctx0" brushRef="#br0" timeOffset="98618.395">12446 9962 190 0,'0'0'8'0,"0"0"-8"16,0 0 0-16,0 0-10 0,0 0 10 0,0 0-13 15,0 0 38-15,0 0 8 0,0 0 2 0,-7 12 0 16,0-6 13-16,7-6 4 0,0 0 0 0,0 0 0 15,0 0-19-15,0 0-3 0,0 0-1 0,-7 6 0 16,3-6-13-16,4 0-4 0,0 0 0 0,0 0 0 16,0 0-12-16,0 0 9 0,0 0-9 0,0 0 8 15,0 0-8-15,0 0 0 0,0 0 9 0,0 0-9 16,0 0 15-16,0 0-2 0,0 0 0 0,4 0 0 16,3 0-2-16,-4 0-1 0,4-6 0 0,1 6 0 15,-5-6-1-15,4 6 0 0,0-6 0 0,0 0 0 16,0 6 10-16,0-8 1 0,0 2 1 0,0 0 0 15,1 3-12-15,2-3-9 0,-3-3 12 0,0 3-12 16,-3 0 8-16,3-5-8 0,3 2 0 0,-3-3 0 0,4 0 0 0,-4 6 0 16,0-5 0-16,0 5 0 0,4-6 0 0,-4 0 0 15,3 0 0-15,-3 4 0 0,0 2 0 0,1-6 10 16,-5 0-10-16,4 3 12 16,-3 1-12-16,-1 2 0 0,4-3 0 0,-3 3-11 0,-1-6 11 0,1 12 0 15,-4-6 8-15,0-2-8 0,0 8 0 0,3-3 0 16,-3 3 0-16,0 0 0 0,0 0 0 0,0 0 0 15,-7-6 0-15,7 6 0 0,0 0 0 16,0 0 0-16,-7 0 0 0,0 0 0 0,-3 0 0 0,3 3-20 16,-1 0 4-16,-2 0 1 0,-1 0 15 0,4 2-9 15,0 1 9-15,0 0-8 0,-3 0 8 0,6 0 0 16,-3-3 0-16,0 3 0 0,-4 6-12 0,8-4-1 0,-4 1 0 16,0-3 0-16,3 6 13 0,-6-6 0 0,3 0 0 15,0 2 0-15,-1 4 0 0,1 0 15 0,0 0-3 0,0-6-1 16,0 2-11-16,0 7 0 0,0-6 0 0,4 3 0 15,-4-1 0-15,3 1 0 16,0-3 0-16,1 3 0 0,-4-1 0 0,7 1-14 0,-4 0 2 0,1-3 0 16,3 0 12-16,-4-3 16 0,4 5-3 0,-3-2-1 15,3 3-12-15,0-6-16 0,3 0 3 0,-3-3 1 16,0 8 12-16,0-11 0 0,0 0 0 0,4 6 0 16,-1 0 0-16,1 0 0 0,-4-6 0 0,7 6 0 15,-7-6 23-15,0 0 7 0,7 0 2 0,0 0 0 16,-3 6-16-16,3-6-4 0,0-6 0 0,0 6 0 15,0 0-12-15,-4 0 0 0,4-6 0 0,0 3 0 16,1 0 0-16,-1-3 0 0,0 3 0 0,0-6 0 16,0 4 0-16,0 2 0 0,0-3 0 0,0 0 0 0,0 0 0 15,0 0 0-15,0-9 0 0,0 10 0 16,4-4 8-16,-4 0-8 0,0-3 0 0,3 0 0 0,1 1 0 16,-4 2 0-16,4 0 0 0,-4 0 0 0,0-3 0 0,0 1 0 15,0 2 0-15,0 0 0 0,0 0 0 0,-4-3 0 16,5 1 0-16,-5 5 0 0,4-6 0 0,-3 0 0 15,-1 0 0-15,1 4 0 0,3 2 0 0,-7 0 0 16,3 6 0-16,-3 0 0 16,0-6 0-16,0 0 0 0,0-3 0 0,0 9 0 0,0 0 0 0,0 0 0 0,0 0 0 15,0 0 0-15,0 0 0 0,0 0 9 16,0 0-1-16,0 0 0 0,0 0-8 0,0 0 0 0,0 0 0 0,0 0 0 16,0 0 0-16,0 0 10 0,0 0-2 0,-7 9-8 15,0-3 0-15,7-6 0 0,-7 6 0 0,7-6 0 16,0 0 0-16,-3 6 0 0,-1 3 0 0,1-4 0 15,-1 4 0-15,0 3 0 0,4-3 0 0,0-3 0 16,0 0 10-16,0 0-10 0,0-6 8 16,0 8-8-16,0 4 0 0,0-6 8 0,0 0-8 0,4 6 0 15,-4-6 8-15,0-1-8 0,0 7 8 0,4-6-8 16,-4 3 0-16,3 0 0 0,-3-3 0 0,0 2 0 16,0 10 0-16,0-12 0 0,0 0 0 0,4 3 0 15,-4-4 0-15,0 7 0 0,0-6 0 0,0-6 0 16,0 0 0-16,3 6 0 0,-3 6 0 0,4-6 0 15,-4 2 0-15,3 1 0 0,1-3-11 0,-4-6 11 16,3 6-39-16,-3-6-2 0,0 0-1 0</inkml:trace>
  <inkml:trace contextRef="#ctx0" brushRef="#br0" timeOffset="101624.089">12756 10024 425 0,'0'0'8'0,"0"0"4"16,0 0-12-16,0 0 0 0,0 0 0 0,0 0 0 0,0 0 20 0,0 0 3 15,0 0 0-15,0 0 0 0,0 0-15 0,0 0-8 16,0 0 8-16,0 0-8 0,0 0 12 0,0 0-3 16,0 0 0-16,0 0 0 0,0 0 6 0,0 0 1 15,0 0 0-15,0 0 0 0,0 0-8 0,0 0 0 0,0 0-8 0,0 0 12 16,4 6-12-16,-4-6 0 0,0 0 0 0,4 6 0 16,-4 6 0-16,0-12 0 0,3 3 0 0,-3 2 0 15,4 4 0-15,-4-9 0 0,0 0 8 0,0 9-8 16,0-9 0-16,3 6 0 0,-3-6 0 0,4 6 0 15,-4-6 0-15,0 0 11 0,0 0-11 0,3 6 10 16,-3-6-10-16,4 6 8 0,-4-6-8 0,0 0 8 16,0 0-8-16,0 0 8 15,10 0-8-15,-3 0 8 0,0-6-8 0,-3 6 0 0,-4 0 9 0,7-6-9 16,0-3 0-16,-3 3 8 0,3 0-8 0,-4-5 0 16,4 5 0-16,0-6 8 0,0 6-8 0,0 0 0 15,0-3 0-15,-3 0 8 0,3 1-8 0,0-1 0 16,0 0 0-16,0 3 0 0,0 0 0 0,0 0 0 15,0-2 0-15,0-1 0 0,0 3 0 0,-3 0 0 16,3 3 0-16,0-3 0 0,-3 0 0 0,-4 6 0 0,0 0 8 16,7-6-8-16,0 1 10 0,0-1-10 0,0 0 9 15,0 0-9-15,-7 6 8 0,7-3-8 0,0-3 0 16,0 3 0-16,-3-6 0 0,-4 9 0 0,7 0 0 0,-7 0 8 16,7 0-8-16,-4-3 0 0,4 3 8 0,0 0-8 15,-7 0 0-15,0 0 8 0,4 0-8 0,-4 0 12 16,7 0-12-16,-4 3 12 0,1 3-4 0,-4-6-8 15,7 3 12-15,-7-3-4 0,4 0 0 0,3 3 0 16,-4 3 0-16,1-3 0 0,-1 3 3 16,4 0 0-16,-7-6 0 0,4 6 0 0,-1-1 0 0,-3-5 0 15,0 12 0-15,4-9 0 0,-4-3-1 0,0 6 0 16,3 3 0-16,-3 0 0 0,0-4-10 0,0 1 10 16,-3 6-10-16,3 0 10 0,0-6-10 0,-4 3 8 15,4-1-8-15,-3 1 8 0,3-9-8 0,-4 12 8 0,1 0-8 16,-1-6 8-16,1 0-8 0,3-6 0 0,-4 8 0 0,4 1 0 15,0-9 0-15,-3 6 0 0,3 3 0 0,0-9 8 16,0 0-8-16,0 0 0 0,0 0 0 0,0 0 0 16,0 0 0-16,0 0 0 0,0 0 0 0,0 0 0 15,0 0 0-15,0 0 0 0,0 0 0 0,0 0-11 16,0 0 11-16,0 0-12 0,0 0 12 0,0 0-12 16,0 0 12-16,0 0 0 0,3 0 0 0,-3 0 0 15,0 0 0-15,7 0 0 0,0-6 0 0,0 0 0 16,0 3 0-16,0-3 0 0,0 3 0 0,0-3 0 15,1-2 0-15,-1 2 0 0,0 0 0 0,0 0-8 16,0 0 8-16,0-3 0 0,0 0 0 0,0 4 0 16,0 2 0-16,-3-3 0 0,3 0-9 0,0 0 9 15,0 0 0-15,0 0 0 0,0 0 0 0,-4-2 0 16,4 5 0-16,0-3 0 0,1 0 0 0,-1 3 0 16,-4 0 0-16,4 0 0 0,0-3 0 0,-7 6 0 15,4 0 0-15,-4 0 0 0,7 0 0 0,-7 0 0 0,0 0 0 16,0 0 0-16,7-6 0 0,-7 6 0 0,7 0 0 0,-7 0 0 15,0 0 0-15,3 6 0 0,-3-6 0 0,0 0 13 16,0 0-1-16,0 0-1 0,4 6-3 0,-1 3 0 16,-3-9 0-16,4 6 0 0,0 0-8 0,-4-1 10 15,0 7-10-15,0 0 10 0,0-6-10 0,0 0 12 16,0-6-12-16,0 0 12 0,0 6-4 0,0 0 0 0,-4 5 0 16,0-2 0-16,1-3 0 0,-1 0 0 0,1 0 0 15,-1 3 0-15,1-4-8 0,-1 4 10 0,4-9-10 16,-7 9 10-16,7-9-10 0,-3 6 8 0,-4 0-8 0,3 6 8 15,4-12-8-15,0 0 0 0,-7 0 0 16,7 0 8-16,0 0-8 0,-3 5 0 16,3-5 0-16,0 0 8 0,0 0-8 0,0 0 0 15,0 0 0-15,0 0 8 0,0 0-8 0,0 0 0 0,0 0 0 0,0 0 0 16,0 0 0-16,0 0 0 0,0 0-12 0,0 0 12 16,3 0-9-16,1-5 9 0,3-1 0 0,-4 0 0 15,1 0-8-15,-1 0 8 0,4-3 0 0,-3 0 0 16,3 4-12-16,0 2 4 0,-4-9 8 0,5 12-13 15,-5-6 13-15,4 0-12 0,0 0 12 0,0-3-12 16,-3 6 12-16,3-2 0 0,0-1 0 0,0 0 10 16,0 3-10-16,0-3 0 0,4 0 0 0,-4 0 0 15,0 0 0-15,3 0 0 0,-3-2 0 0,0 2-11 0,0 3 11 16,1 0 0-16,2 0-9 0,-3 0 9 0,0 3 0 16,0-3-9-16,-7 3 9 0,0 0 0 0,0 0 0 15,7 0 0-15,0-3 0 0,0 3 0 0,-7 0 0 0,4 3 0 16,-4-3 0-16,7 3 0 0,-7-3 0 0,7 3 0 15,-3 3 0-15,-4-6 0 0,7 3 0 0,-7-3 0 16,3 3 8-16,1 0-8 0,-1 3 11 16,-3-6-11-16,4 8 12 0,-1-2-12 0,-3 0 14 0,4 6-4 15,-4-9-1-15,3 3 0 0,-3 3-9 0,0-4 8 16,0-5-8-16,0 0 8 0,0 0-8 0,0 9 0 16,0-9 0-16,0 12 8 0,4-6-8 0,-4-6 12 15,0 0-12-15,-4 6 12 0,4-6-12 0,0 0 0 16,0 0 0-16,0 6-11 0,0-6 11 0,-3 6 0 0,3-6 0 15,0 0 0-15,0 0 0 0,0 8 0 0,0-8 0 0,0 0 0 16,0 0 0-16,0 0 0 0,0 0 0 0,0 0 0 16,0 0 0-16,0 0 0 0,0 0 0 0,0 0 0 15,0 0 0-15,0 0 0 0,0 0 0 0,0 0 0 16,3 3 0-16,4-3 0 0,-7 0 0 0,0 0 0 16,4 0 0-16,-1-3 0 0,1-5 0 0,0 5-8 15,-1 0 8-15,1 3-8 0,-1-6 8 0,1 6-8 16,-1-6 8-16,1 6-8 0,-1 0 8 0,4-6-8 15,-3 6 8-15,-1-6 0 0,1 0-9 0,-1 3 9 16,4-3 0-16,-3 3 0 0,-1 1 0 0,5-4 0 16,-1 0 0-16,-4 0 0 0,4 6-9 0,-3-6 9 15,3 6 0-15,-4-6-10 0,1 0 10 0,3 0-8 16,-7 6-2-16,3 0 0 0,4-6 0 0,-3 4 0 16,3-1 10-16,-3 0 0 0,-4 3 0 0,0 0 0 15,0 0 0-15,7-3 0 0,-7 3 0 0,0 0 0 0,0 0 0 16,3-3 0-16,-3 3 0 0,0 0 0 0,0 0 0 0,0 0 0 15,0 0 0-15,0 0 0 0,0 0 0 0,0 0 0 16,0 0 8-16,0 0-8 0,0 0 0 0,0 0 8 16,0 0-8-16,0 0 0 0,0 0 9 0,0 0-9 15,7 6 12-15,-7-6-12 0,4 3 10 0,-4-3-10 16,3 5 8-16,-3-5-8 16,0 0 11-16,4 6-3 0,-4-6-8 0,0 0 12 0,3 6-12 0,-3-6 9 0,0 0-9 15,0 0 8-15,4 6-8 0,-4-6 0 0,3 12 0 16,-3-9 8-16,0 3-8 0,0-6 0 0,0 6 0 0,0-6 8 15,0 0-8-15,0 0 0 0,-3 8 0 16,3-8 8-16,0 9-8 0,-4 3 0 0,1-6 0 0,3-6 8 16,-4 6-8-16,1 0 0 15,-1 0 0-15,4 5 0 0,0-11 0 0,0 0 0 16,0 0 0-16,-3 6 0 0,-1 0 0 0,4-6 0 0,0 0 0 0,0 0 0 16,0 0 0-16,0 0 0 0,-3 9 0 0,3-9 0 15,0 0 0-15,0 0 0 0,0 0 0 0,0 0 8 16,0 0-8-16,0 0 0 0,0 0 0 0,0 0 8 15,0 0-8-15,0 0 0 0,0 0 0 0,0 0 0 16,0 0 0-16,0 0 0 0,0 0 0 0,0 0-11 16,0 0 11-16,0 0-8 0,0 0 8 0,0 0-8 15,0 0 8-15,0 0-8 0,0 0 8 0,0 0-8 16,0 0 8-16,0 0-8 0,3-6 8 0,1 3-8 0,-1-3 8 16,1 0 0-16,-1 3 0 0,1-3-8 15,-1 4 8-15,1-1 0 0,-1 0 0 0,1-3 0 0,3 0 0 16,-3 6 0-16,-1-6 0 0,1 0 0 15,-1 0 0-15,1-3-10 0,-1 6 10 0,4-2-10 0,-3 2 10 0,3 0 0 16,-4 0 0-16,1 0-8 0,3 0 8 0,-4-3 0 16,-3 6 0-16,7 0 0 0,-3-6 0 0,0 0 0 15,-4 6 0-15,7-6 0 0,0 6 0 0,-7 0 0 16,3 0 0-16,-3 0-8 0,0 0 8 0,0 0 0 16,7-6 0-16,-7 6 0 0,0 0 0 0,7 6 0 15,-3-6 10-15,-4 0-10 0,0 0 0 0,0 0 0 16,0 0 0-16,0 0 0 0,0 0 16 0,0 0-4 15,0 0 0-15,0 0 0 0,7 6-1 0,-7-6-1 0,3 6 0 0,-3 0 0 16,0-6-10-16,4 6 0 0,-4-6 0 0,0 9 8 16,0-9-8-16,-4 6 12 15,4 2-12-15,0 1 12 0,-3-3-12 0,3-6 0 0,0 0 0 0,0 0 8 16,-4 12-8-16,4-12 12 16,0 0-12-16,0 0 12 0,0 0-12 0,0 0 0 15,-3 6 0-15,3-6 0 0,0 0 0 0,-4 6 0 0,4-6 0 16,0 0 0-16,-3 6 0 0,3-6 0 0,0 0 0 15,0 0 0-15,0 0 0 0,0 0 0 0,0 0 0 0,0 0 0 16,0 8 0-16,0-8 0 0,0 0 0 0,0 0 0 16,0 0 0-16,0 0 0 0,0 0 0 0,0 0 0 15,0 0 0-15,0 0-14 0,0 0 3 0,0 0 1 16,0 0 10-16,0 0-12 0,0 0 12 0,0 0-12 16,3 3 12-16,-3-3-12 0,7 0 12 0,0-3-12 15,0 3 12-15,-3-6 0 0,3 4 0 0,0-1 0 16,-3 3 0-16,3-3 0 0,-4 3 0 0,4-6 0 0,0 6-8 15,0 0 0-15,0-6 0 0,-3 6 0 0,3-6 8 0,0 6 0 16,0-6 0-16,0 6 0 0,0-9 0 0,0 3 0 16,0 1 0-16,0 2-8 0,0 0 8 0,1 3 0 15,-1-6 0-15,3 3 0 0,-3 0 0 0,-3 3 0 16,3-6 0-16,0 6 0 0,0-6 0 0,0 6 0 16,-4-6 0-16,5 0 0 0,-5 6 0 15,-3 0 0-15,0 0 0 0,7 0 0 0,-7 0 0 16,0 0 0-16,0 0 0 0,0 0-8 0,4 0 8 0,-4 0 0 15,0 0 8-15,0 0-8 0,0 0 17 0,0 12-1 16,0-12 0-16,0 6 0 0,0 3-1 0,0-9-1 16,-4 6 0-16,4-6 0 0,0 6-3 15,0-6-1-15,0 0 0 0,-3 8 0 0,3 7-10 0,-4-9 12 0,4-6-12 0,0 6 12 16,0 0-12-16,0 0 0 16,0 0 0-16,0 2 0 0,0 1 0 0,4-3 0 0,-4 3 0 0,3-3 0 15,-3 0 0-15,0-6 0 0,0 11 0 16,0-11 0-16,4 6 0 0,-4-6 0 0,0 0 0 0,0 0 8 15,0 0-8-15,3 6 0 0,-3-6-12 0,4 3 12 16,-4-3-40 0,7 3 0-16,-4 0 0 0</inkml:trace>
  <inkml:trace contextRef="#ctx0" brushRef="#br0" timeOffset="102552.543">14284 10077 380 0,'0'0'16'0,"0"0"-16"15,0 0 51-15,0 0 7 0,0 0 2 0,0 0 0 16,0 0-34-16,0 0-6 0,0 0-2 0,0 0 0 15,0 0-4-15,0 0-1 0,0 0 0 0,0 0 0 16,0 0 2-16,0 0 0 0,0 0 0 0,0 0 0 0,0 0 4 0,0 9 1 16,0-3 0-16,0-6 0 15,0 0-6-15,0 0-1 0,0 0 0 0,7 0 0 0,-7 0 0 0,7-6 0 16,-3 6 0-16,3 0 0 16,0-6-4-16,-4 3-1 0,1 0 0 0,3 0 0 0,-4-3-8 0,1-3 10 15,3 7-10-15,0-4 10 16,-3 0-10-16,6 0 0 0,-6 0 0 0,3-6 8 0,3 3-8 0,-3 1 0 15,0-1 0-15,0 3 0 16,0-6 0-16,1 0 0 0,-1 1 10 0,0 2-10 0,0 3 0 0,-4-3 0 16,4-6 0-16,-3 10-12 15,3-7 12-15,-4 3 0 0,4 3 0 0,-3-6 0 0,3 6 0 0,-3 1-11 16,-1-1 11-16,1 0-10 0,-4 0-6 16,0 6 0-16,3-6-1 0,-3 6 0 0,0 0 9 0,0 0 8 0,0 0-12 0,0 0 12 15,0 0-8-15,0 0 8 0,-10-3 0 16,10 3 0-16,-7 0-12 0,-4 3 4 0,0 3 8 0,-3 0-13 15,4 0 13-15,-1 0 0 0,4 2 0 16,0 1 0-16,0 0 0 0,-4-3 0 0,4 6 0 0,0-6 0 16,0 5 0-1,0-2 0-15,-3 3 0 0,-1-3 0 0,4 5 9 0,0 4-1 0,0-9-8 0,0 3 12 16,3-4-12-16,-3 7 9 0,4-3-9 16,-1 0 8-16,1 2 6 0,-1-5 1 0,4 0 0 0,0 3 0 15,0-6 1-15,0 5 1 0,0-2 0 0,0 0 0 16,0-3 0-16,0-6 0 0,4 9 0 0,-1-3 0 15,-3-6-4-15,4 5-1 0,-1 1 0 0,-3-6 0 16,7 6-12-16,-7-6 11 0,4 6-11 0,3-6 10 16,-7 0-10-16,3 6 0 0,-3-6 0 0,7 0 0 0,0-6 0 15,-3 6 0-15,-4 0 11 0,7 0-11 16,-3-6 0-16,3 6-15 0,-4-6 2 0,4 6 0 16,-3-6-61-16,-1 1-12 0</inkml:trace>
  <inkml:trace contextRef="#ctx0" brushRef="#br0" timeOffset="103830.993">14616 10054 380 0,'0'0'8'0,"0"0"1"0,0 0-9 0,0 0 0 0,0 0 0 0,0 0 0 16,0 0 40-16,0 0 7 0,0 0 1 0,0 0 0 16,0 0-32-16,0 0-5 0,0 0-2 0,0 0 0 15,0 0 0-15,0-3 0 0,0 0 0 0,3-3 0 16,-3 0 9-16,0 0 2 0,0 6 0 0,4-6 0 16,-4 0-5-16,0 6-1 0,0-9 0 0,0 4 0 15,0 5 10-15,0-6 1 0,0 0 1 0,0 0 0 16,3 0-14-16,-3 6-2 0,0-6-1 0,0 6 0 15,0 0-9-15,0 0 0 0,0-6 0 0,0 6 8 0,0 0-8 16,0 0 8-16,0 0-8 0,0 0 8 16,4-6-8-16,-4 6 0 0,3-6 0 0,-3 6 0 0,0 0 0 0,0 0 0 15,0 0 0-15,0 0 8 0,0 0 1 0,4 0 0 16,-4 0 0-16,0 0 0 0,0 0 5 0,3 6 1 16,4 0 0-16,-7-6 0 15,4 6-6-15,-4-6-1 0,3 6 0 0,-3 0 0 16,0-6-8-16,4 3 12 0,-4 6-12 0,3-3 12 15,-3 5-12-15,0-2 10 0,0-9-10 0,0 0 10 0,0 0-10 0,-3 6 0 16,3 6 0-16,-4-3 0 16,1 2 0-16,3-2 0 0,-4 0 0 0,1 3 8 0,-1-6-8 0,1 5 0 15,-1 1 0-15,-3-3 8 0,4 3-8 0,-4-1 0 16,3 1 0-16,-3 0 0 0,0-6 0 0,0 3 0 0,0 2 0 16,3-5 8-16,-3 6-8 15,7-12 0-15,-3 0 0 0,3 0 0 0,0 0 0 0,0 0 0 0,-4 6 0 0,4-6 8 16,0 0-8-16,0 0 0 0,0 0 0 0,0 0 0 15,0 0-11-15,0 0 3 0,0 0 0 0,0 0 0 16,0 0 8-16,0 0-13 0,0 0 5 0,0 0 8 16,4 0-11-16,3-6 11 0,-4 0-8 0,1 0 8 15,3 0-8-15,0-5 8 0,-4 5-8 0,5 0 8 16,-1 3-8-16,0-3 8 0,0-6-8 0,0 1 8 16,0 2 0-16,3 0 0 0,-3 0 0 0,0 3 0 15,1-6-11-15,-5 1 11 0,4 5-13 0,0-3 5 16,0 3 8-16,0 0-8 0,0-3 8 0,-3 4-8 15,3-4 8-15,0 3 0 0,0 6 0 0,-3-6 0 16,3 6 0-16,-4-6 0 0,4 0 8 0,0 6-8 16,-7 0 13-16,7-3-1 0,-7 3-1 0,7 0 0 15,-3-6-11-15,3 3 12 0,-7 3-12 0,7 0 12 0,0 0-12 16,-3 0 8-16,3-2-8 0,-7 2 8 0,7 2-8 0,-7-2 10 16,3 3-10-16,-3-3 10 0,0 0 0 0,0 0 0 15,7 6 0-15,0 3 0 16,-7-9 9-16,4 6 1 0,-4 0 1 0,0-6 0 0,0 0-7 0,3 6-2 15,-3 0 0-15,0 0 0 16,0 5-3-16,0-5-1 0,-3 3 0 0,-1 3 0 0,1-6 0 0,-1 11 0 16,1-8 0-16,3 0 0 0,-4 6-8 0,1-4 0 15,-1 1 0-15,4 0-11 0,-3-3 11 16,3 2 0-16,0 1 0 0,0-6 0 0,-4 0 0 0,4-6 0 16,0 0 0-16,0 0 0 0,0 12 0 0,0-12 0 0,4 3 0 15,-4-3 0 1,0 0-36-16,0 0-6 0,0 0-1 0</inkml:trace>
  <inkml:trace contextRef="#ctx0" brushRef="#br0" timeOffset="108016.831">16062 9889 410 0,'0'0'8'0,"0"0"3"0,0 0 0 0,0 0 1 0,0 0-12 0,0 0 0 0,0-6 0 0,0 0 0 15,4-3 43-15,-4 6 5 0,0 0 2 0,3-2 0 0,-3-1-8 16,0 0-2-16,4 0 0 0,-1-3 0 16,1 0-9-16,-1 3-3 0,1 0 0 0,-1-2 0 0,1 2 8 0,-1-6 0 15,4 6 1-15,-3-6 0 16,3 4-5-16,0 2-2 0,-4-3 0 0,5 0 0 15,-5-3-8-15,4 6-2 0,0-8 0 0,0 5 0 16,0-6 2-16,0 9 0 0,0-5 0 0,4-4 0 16,-4 0 5-16,0 3 1 0,4 4 0 0,-4-10 0 15,0 6-16-15,0 0-4 0,0 4 0 0,0 2 0 16,0-6-8-16,0 0-11 0,0 6 3 0,-3-5 0 16,-1 2 8-16,1-3 0 0,-1 0 0 0,1 6 0 15,-1-5 0-15,1 2 0 0,-1 0 0 0,-3 0-8 16,4 3 8-16,-1 0-8 0,-3 6 8 0,0-5-8 15,4-1 8-15,-1 0-12 0,-3 0 12 0,0 6-12 0,0 0 12 16,0-6-12-16,0 6 12 0,0 0-12 0,0 0 4 0,0 0 0 0,0 0 0 0,0 0 0 16,0 0 8-16,0 0 0 0,0 0 0 0,0 0 0 15,0 0-8-15,0 0 0 0,0 0 0 0,0 0 0 16,0 0 8-16,0 0 0 0,0-6 0 16,0 6 0-16,0 0 0 0,0 0 0 0,0 0 0 15,0 0-8-15,0 0 0 0,0 0 0 0,0 0 0 16,0 0 0-16,0 0 8 0,-7 6 0 0,7-6 0 15,-7 6 0-15,7-6 0 16,-3 6-12-16,3-6 12 0,-4 12-12 0,4-12 12 0,-7 5 0 0,4 1 0 16,3-6-8-16,0 0 8 0,0 3 0 0,0-3 0 0,0 0 0 15,-4 6 0-15,4-6 0 0,0 0 0 0,0 0 0 16,0 0 0-16,0 0 0 0,0 0 0 0,0 0 0 16,0 12 0-16,0-12 0 0,0 0 0 0,0 6 0 15,0 5 0-15,0-5 0 0,0 0 0 0,0-6 0 16,0 6 0-16,0-6 0 0,-3 6 0 0,-1 0 0 15,4 0 0-15,-3 3 0 0,-1-4 0 0,4 1-8 16,-3 6 8-16,-1-6 0 0,0 0 0 0,1 3 0 16,-1-1 0-16,1 1 0 0,-4 0 0 0,3 6 0 15,1-3 0-15,-1-7 0 0,1 7 0 0,-4 3 0 16,3-3 0-16,1-1 0 0,-1 1 0 0,1 3 0 16,-1-3 0-16,0-1 0 0,1 1 0 0,-1 3 0 15,1-3 0-15,-1-1 0 0,1 7 0 0,-4-6 0 0,3 0 0 0,1-1 0 16,-1 4 0-16,1-3 0 15,-1 0 0-15,4-4 0 0,-3 4 0 0,3-3 0 0,-4 6 0 0,4-9 0 16,0-1 0-16,0 7 0 16,0-6 0-16,0-6 0 0,0 6 0 0,4 0 0 0,-4 0 0 0,0 2 0 15,3-2 8-15,1 6-8 0,-4-12 0 16,3 0 0-16,-3 0 0 0,4 6 0 0,-4-6 0 0,0 0 8 0,7 0-8 0,-7 0 0 16,3 0 8-16,1 0-8 0,-4 0 8 15,7 0-8-15,0 0 12 0,-4-6-1 0,5 6-1 0,-1-12 0 16,-4 12-2-16,4-8 0 0,0 2 0 0,0 0 0 15,0 0-8-15,0 0 8 0,0 0-8 0,1-6 8 16,-1 1-8-16,0 2 8 0,0-3-8 0,0 0 8 16,0 6-8-16,3-5 0 0,-3 5 0 0,0 0 0 15,1-6 0-15,-1 0 0 0,0 4 0 0,0-4 0 16,0 6 0-16,0-6-17 16,0 0 4-16,0 4 1 0,-4-1 12 0,1 0 16 0,0-3-3 0,-1 6-1 15,1 0-12-15,-1-5-16 0,4 5 3 0,-3 0 1 16,-4 0 12-16,3-3 0 0,-3 3 0 0,4 0 0 15,-4 6 0-15,0-5 0 0,3 5 0 0,1-6 0 16,-4 6 0-16,0 0 16 0,0 0-3 0,0 0-1 16,0 0-12-16,0 0-16 0,0 0 3 0,0 0 1 15,0 0 35-15,0 0 7 0,0 0 2 0,0 0 0 16,0 0-40-16,0 0-8 0,0 0-2 0,0 0 0 16,0 0 3-16,0 0 1 0,0 0 0 0,0 0 0 15,0 0 14-15,0 0 0 0,0 0 0 0,0 0-9 16,0 0 9-16,0 0-12 0,0 0 12 0,0 0-12 15,0 0-1-15,0 0-1 0,0 0 0 0,0 0 0 16,0 0-19-16,0 0-4 0,0 0-1 0,0 0 0 16,0 0-18-16,0 0-3 0,0 0-1 0,0 0 0 15,0 0-23-15,0 0-5 0</inkml:trace>
  <inkml:trace contextRef="#ctx0" brushRef="#br0" timeOffset="110897.8">16387 9715 494 0,'0'0'10'0,"0"0"2"0,0 0-12 0,0 0 0 0,0 0 0 0,0 0 0 15,0 0 0-15,0 0 11 0,0 0-11 0,0 0 10 16,0 0-10-16,0 0 0 0,0 0 0 0,0 0 0 15,0 0 0-15,0 0 8 0,0 0-8 0,3 0 8 16,1-5 5-16,-4 5 1 0,3-3 0 0,1 0 0 16,-1 0-14-16,1-3 9 0,3 0-9 0,-4 3 8 15,1-3-8-15,3 3 0 0,-4 3 9 0,4-6-9 16,-3 0 0-16,-1 6 0 0,1 0 0 0,0-5 0 16,-1 5 0-16,4 0 0 0,-7 0 0 0,4 0 0 15,-4 0 0-15,3-6 0 0,1 6 0 0,-1 0 0 16,1-6 0-16,3 6 0 0,0 6 0 0,-4-6 0 15,1 0 0-15,-1 0 0 0,1-6 0 0,0 6 0 16,-4 0 0-16,0 0 0 0,7 0 0 0,-7 0 0 16,3 0 0-16,1-3 0 0,-1 3 0 0,1-3 0 15,-4 3 0-15,3 0 0 0,-3 0 0 0,4 0 0 16,-4 0 0-16,0 0 0 0,0 0 0 0,0 0 0 16,3 0 0-16,-3 0-8 0,0 0 8 0,0 0 0 15,0 0-8-15,0 0 8 0,0 0-8 0,0 0 8 16,0 0-11-16,0 0 11 0,0 0-13 0,0 0 5 15,0 0 8-15,0 0 12 0,0 0-2 0,0 6-1 16,0-6 3-16,-3 6 1 0,3-6 0 0,-7 6 0 16,7-6-5-16,-4 11 0 0,-3-5-8 0,0-6 12 0,7 0-12 0,-3 9 11 15,3-9-11-15,-8 9 10 0,1-3-10 16,0 0 12-16,0 2-12 0,4-2 12 0,-4 0-12 16,0 6 10-16,7-12-10 0,-4 6 10 0,-3 0 1 15,4 3 0-15,-1-4 0 0,-3 7 0 16,3-6-11-16,1 6 8 0,-1-6-8 0,1 2 8 15,-1 4-8-15,1 0 0 0,-1-6 0 0,4 6 8 0,-3-6 1 0,-1-1 0 16,4-5 0-16,0 6 0 0,0 3-9 0,0 0 8 0,0-6-8 16,0 3 8-16,4 0 3 0,-1 0 0 0,-3-6 0 0,4 5 0 15,-1 1 7-15,1 0 2 0,-4-6 0 0,3 0 0 16,4 3 0-16,-3 0 1 0,3 0 0 0,-3-3 0 16,3 3-13-16,0 0-8 0,-4-3 8 0,4 3-8 15,0-3 0-15,0 0 0 0,0 0 0 0,0 0 0 16,1 0 0-16,-1 0 8 0,0-3-8 0,0 3 0 15,0 0 0-15,3-3 8 0,-3-3-8 16,0 3 0-16,4 0 0 0,-4-3 8 0,0 0-8 16,4 1 0-16,-4-1 0 0,3 0 9 0,-3 0-9 0,0 0 0 15,4 0 8-15,-4-3-8 0,-3 3 0 0,3 1 0 16,0-1 0-16,0 0 0 0,0 0 0 0,0 0 0 16,0 0 0-16,0 0 0 0,0 3 0 0,0 0 0 15,0-3 8-15,-3 4-8 0,3-4 0 0,0 6 0 16,-4-6 10-16,4 0-10 0,-3 0 8 0,-1 0-8 15,-3 6 0-15,4-6 0 0,-4 6 0 0,0 0 0 16,0 0 0-16,4-3 0 0,-4 3 0 0,0 0 0 16,0 0 0-16,0 0 0 0,0 0 0 0,0 0 0 15,0 0 0-15,0 0-12 0,0 0 0 0,-4 9 1 0,0-3-2 16,-3 0-1-16,4 6 0 0,-4-6 0 16,0 2 14-16,0 4-11 0,0 0 11 0,0 0-10 0,0-1 10 0,-1 1 0 15,1 0 0-15,0 3 0 0,0-4 0 0,4 4 0 16,-4-6 0-16,3 3 0 0,1-4 0 0,-1 4 0 15,4 0 0-15,0-6 8 0,0 3-8 0,0-9 0 0,0 6 0 0,0-6 8 16,0 8 1-16,0-8 1 0,4 9 0 0,-4-9 0 16,0 0 2-16,3 6 1 0,-3-6 0 0,7 0 0 15,-7 0-2-15,0 0-1 0,7 6 0 0,-7-6 0 16,7 0-10-16,0 0 12 0,-3 0-12 0,3-6 12 16,-7 6-12-16,7 0 8 0,0 0-8 15,-3-6 8-15,3-3-8 0,-4 6 10 16,1-2-10-16,3 2 10 0,-4-3-10 0,4 0 8 0,0 0-8 0,-3 0 8 15,3 0-8-15,-3-6 0 0,-1 4 0 0,4 2 0 16,-3-3 0-16,-1 0 0 0,-3 3 0 0,4-5-11 16,-1 5 11-16,-3-6-8 0,4 0 8 0,-1 0-8 15,-3 4-3-15,4 2 0 0,-1 0 0 0,-3-6 0 16,0 0 11-16,4 6 0 0,-4 0 0 0,0 1 8 16,0 2-8-16,0 3-12 0,3-6 4 0,-3 6 0 15,-3-6-2-15,3 6 0 0,0-6 0 0,0 6 0 16,-4-6-10-16,4 6-1 0,-7-6-1 0,7 6 0 15,-3-3 9-15,3 3 1 0,-7-3 1 0,7 3 0 16,-11 0 11-16,4 3-13 0,7-3 5 0,-7 3 8 16,7-3 0-16,-7 6 0 0,3 0 9 0,-3 0-1 15,4 0 5-15,3-6 2 0,-7 6 0 0,3 0 0 0,1 2-7 0,3-8-8 16,-4 6 11-16,1 3-11 0,-1 0 10 16,1-3-10-16,3-6 8 0,0 6-8 0,-4 5 12 0,1-5-2 15,3 6-1-15,0-6 0 0,0 3 3 0,0-3 0 16,0-6 0-16,0 11 0 0,3-11 4 0,-3 0 0 15,0 12 1-15,0-12 0 0,7 3 3 16,-3 3 0-16,-1-3 0 0,4 0 0 0,0-3-10 16,0 0-2-16,0 0 0 0,1 0 0 0,-1 0 0 0,0-3 0 15,0 3 0-15,0-3 0 0,0 3 0 0,0-3 0 0,0 0 0 0,0 0 0 16,0-3-8-16,4 0 0 0,-1 1 0 0,1-1 0 16,-1 0 0-16,-3-3 18 0,4 3-3 0,0-6-1 15,-4 6-14-15,3 1-13 0,1-1 2 0,-4 0 1 16,3 0 10-16,-3-6 0 0,1 3 0 0,-1 3 0 15,0 3 0-15,0-2 0 0,0 2 0 0,-4 3 0 16,-3 0 0-16,7-6 0 0,-7 6 0 0,0 0 0 16,0 0 0-16,0 0 0 0,0 0 0 0,0 0-8 15,0 0 8-15,0 0-8 0,0 0 8 0,0 6-8 16,0 0 8-16,0 2 0 0,-3-2 0 0,-1 6 0 16,1-6 0-16,-4 0 0 0,3 0 0 0,1 5 0 15,-4-5 0-15,3 6 0 0,1-3 0 0,-1 3 0 16,0-1 0-16,1 1 0 0,3-9 8 0,-4 6-8 15,4-3 0-15,0-6 8 0,4 6-8 0,-4 2 0 16,0-2 11-16,3 6-3 0,-3-6 0 0,4 0 0 16,-4 0-8-16,0-6 12 0,7 3-12 0,-3 3 12 15,-1-3-12-15,-3-3 8 0,7 2-8 0,-3 1 8 16,3 6-8-16,0-9 0 0,-7 0 0 0,7 6 0 16,-4-6 0-16,4 0 0 0,-3 0 0 0,3 0 0 0,0-6 0 15,-3 6 8-15,3 0-8 0,0-3 8 0,0-3-8 16,0 3 0-16,0 1 0 0,0-4 8 0,4 0-8 0,-4 0 0 0,3 0 0 15,-3 0 0-15,4 0 0 0,-1-6 0 0,1 7 0 16,-4-4 0-16,4 3 0 0,-1 0 0 0,-3 0 0 0,4-6 0 16,-4 7 0-16,3-1 0 0,1-6 0 0,-4 6 0 15,4 0 0-15,3-3 0 0,-4 3 8 0,1 1-8 16,0 5 0-16,-1-6 8 0,1 0-8 0,-1 0 8 16,1 6-8-16,0-6 0 0,-1 3 0 0,-3 0 0 15,4-3 0-15,-4 3 0 0,3 0 0 0,-3 0 0 16,0 3 0-16,1 0 0 0,-1 0-12 0,-4 0 12 15,4-3 0-15,0 3 0 0,-3 0 0 0,3-2 0 16,-4 2 0-16,1 0 0 0,3 0 0 0,-4 2 0 16,-3-2 0-16,7 0 0 0,-7 0 0 0,4 3 8 15,0 0-8-15,-4-3 0 0,3 3 0 0,-3-3 8 16,4 9-8-16,-4-9 8 0,3 3-8 0,-3-3 8 16,0 0-8-16,4 9 8 0,-4-9-8 0,0 0 8 15,0 6-8-15,0-6 0 0,0 6 0 0,0 0 8 16,0-6-8-16,0 8 0 0,-4 1 0 0,1-3 8 15,-1 3-8-15,-3 3 8 0,0-1-8 0,0 1 8 16,0-6-8-16,-4 3 0 0,1 0 0 0,-1-1 0 16,1 4 0-16,-1 0 0 0,0-6 0 0,1 0 0 15,-4 3 0-15,0-4 0 0,-1 4 0 0,1-6 0 16,4 3-15-16,-4 0 5 0,0 0 1 0,3-6 0 0,-3 0-2 0,3 0 0 16,1 0 0-16,-1 0 0 15,0-6-2-15,4 6-1 0,-3-6 0 0,3 6 0 0,3-6-5 0,-3 3-1 16,4-3 0-16,-4 1 0 15,3 2-14-15,1-3-3 0,3 0-1 0,-4 3 0 16,1-3 2-16,3 0 0 0,-4-6 0 0,4 12 0 0,0-6 15 16,4 1 3-16,-4-1 1 0,0 0 0 0,0 6 17 0,3-6 0 0,1 3 0 15,-4-3 0-15,3 6 0 0,1-12 17 0,3 12-3 0,-4 0-1 16,4-5 2-16,0 5 0 0,0 0 0 0,0 0 0 16,0 0 5-16,4 0 2 0,-4 0 0 0,4 0 0 15,3 0-14-15,-4 0-8 0,1 0 10 0,0 0-10 16,-1 0 9-16,1 0-9 0,3 0 8 0,-4 5-8 15,-2-5 0-15,2 0 0 0,-3 0 0 0,0 0 0 16,-3 0 0-16,3 0 0 0,0 0 0 0,0 0 0 16,-7 0 0-16,3 0 0 0,4 0-9 0,-7 0 9 15,4 0-49-15,-4 0-3 0,4-5-1 0</inkml:trace>
  <inkml:trace contextRef="#ctx0" brushRef="#br0" timeOffset="111156.781">17134 9548 1550 0,'0'0'32'0,"0"0"8"0,0 0-32 0,0 0-8 0,0 0 0 0,0 0 0 16,0 0-19-16,0 0-5 0,0 0 0 0,0 0-1 31,0 0-48-31,0 0-10 0,0 0-1 0</inkml:trace>
  <inkml:trace contextRef="#ctx0" brushRef="#br0" timeOffset="111574.561">16013 9671 1440 0,'7'0'40'0,"3"0"11"0,4-6-41 0,-3 6-10 0,3 0 0 0,0 0 0 15,0 0-16-15,-3 0-6 0,3 0-1 0,0 0 0 32,0-5-50-32,0 5-11 0,0 0-1 0,0-6-1 15,4 6 11-15,-4-9 3 0,4 6 0 0,-4-6 0 16,0 3 9-16,0 0 3 0</inkml:trace>
  <inkml:trace contextRef="#ctx0" brushRef="#br0" timeOffset="134980.78">18747 9648 903 0,'0'0'20'0,"0"0"4"0,7-6 0 0,0-3 2 0,-4 3-26 16,4 3 0-16,-3-3 0 0,3 3 0 0,0 3 0 0,0-5 0 0,-3 5-9 0,3 0 9 15,0-6 0-15,0 6 0 0,0-6 0 0,0 6 0 16,0 0 0-16,3-6 0 0,5 0 0 0,-5 3 0 16,4 0 0-16,-3 0 0 0,-1 0 0 15,1 0 0-15,3 3 0 0,-3-6 0 0,3 4 0 0,0-4 0 16,-4 3 0-16,5-3 0 0,-1 6 0 0,0-6 0 31,-4 0-47-31,5 6-2 0,-1 0-1 0</inkml:trace>
  <inkml:trace contextRef="#ctx0" brushRef="#br0" timeOffset="145952.414">21040 10165 432 0,'0'0'8'0,"0"0"4"0,-7 6-12 0,0-6 0 0,7 0 0 0,-8 0 0 0,8 0 32 0,0 0 4 16,-7 0 1-16,7 0 0 15,-7 0 6-15,7 0 1 0,0 0 0 0,0 0 0 0,-7 6 1 0,7-6 1 16,0 0 0-16,0 0 0 16,0 0-14-16,0 0-4 0,0 0 0 0,0 0 0 0,0 0-14 0,0 0-3 0,0 0-1 15,0 0 0 1,0 0 1-16,0 0 0 0,0 0 0 0,0 0 0 0,0 0 7 0,0 0 2 0,7 0 0 0,0 0 0 15,0 0 4-15,1-6 0 0,2 6 1 0,-3-6 0 16,4 0-4-16,-1 0-1 0,1-5 0 0,3 8 0 16,-3-6 7-16,3 0 1 0,0 3 0 0,0-6 0 15,0 7-14-15,-3-7-2 0,3 6-1 0,-4-3 0 16,4 0-11-16,-3 1 0 0,0 2 0 0,3-6 0 16,-4 6 0-16,4 0 0 0,-3-3 0 0,-4 0 0 15,4 1 0-15,-1-1 0 0,1 6 8 16,-1-9-8-16,1 0 0 0,0 4 0 0,-4 2 0 0,3-3 0 15,-3 0 0-15,-3 3 0 0,3 0 0 0,0 0 8 16,-4 1-8-16,1 5 0 0,-4 0 0 0,0 0 0 16,0 0 0-16,0 0 8 0,0 0-8 0,0 0 8 15,0-6 0-15,0 6 0 0,0 0 0 0,0 0 0 16,0 0-8-16,-11 0 10 0,4 0-10 0,-3 6 10 16,3-6-10-16,-4 5 0 0,4-5 0 0,-4 12 0 15,1-12 0-15,-1 9 0 0,-3-3 0 0,4 3 0 16,-1-1 0-16,-3 4 0 0,0 0 0 0,3 0 0 15,1-3-9-15,-1 5-4 0,0-5-1 0,-3 3 0 16,4 0 14-16,-1 5 16 0,1 4-3 0,-1-9-1 16,0 8-12-16,1-5 0 0,3 0 0 0,0 2 0 0,-4-2 0 0,8 0 0 15,-4 5 0-15,0-8 0 16,3 0 0-16,0 2 0 0,1-2 0 0,-1 0 0 16,1 0 0-16,-1-1 0 0,1-8 0 0,3 3 0 15,0 3 0-15,0-3 0 0,0 0 8 0,0-6-8 16,3 9 0-16,-3-9 0 0,4 6 0 0,-4-6 0 0,7 5 0 15,0 1 0-15,-3-6 0 0,3 6 0 0,0-6 9 0,0 0-1 16,0-6 0-16,3 0 0 16,1 1 0-16,-4-1 0 0,4-6 0 0,-1 3 0 0,1 0-8 0,-1 0 0 0,1-2 0 15,-1 5 8-15,1-6-8 0,0 3 0 0,-1-3 0 16,1 1 8-16,3-1-8 0,-4 0 0 0,1-5-10 0,0 5 10 16,-4 3 0-16,3-9 0 0,-3 7 0 0,4-4 0 15,-4 6 0-15,0 0 0 0,0-8 0 0,4 11 0 16,-4-9 0-16,0 3 0 0,0-2 0 0,0 5 0 15,0-3 0-15,-3 6 0 0,-1-9 0 0,4 7 0 16,-3 2 0-16,-1-3 0 0,1 9 0 0,-1-6 0 16,-3 0 0-16,4 0 0 0,-4 0 0 0,0-2 0 15,0 8 12-15,0 0-12 0,0 0 12 0,0 0-12 16,0 0 0-16,0 0 0 0,0-6 0 0,0 6 0 16,0 0 0-16,0 0 0 0,0 0 0 0,0 0 0 15,0 0 0-15,0 0 0 0,0 0 0 0,0 0 0 16,0 0 0-16,3 8 0 0,-3-2 0 0,4 6 0 0,-4 0 0 15,0-6 0-15,3 6 0 0,-3-1 0 16,0 4 0-16,0-9 0 0,4 6 0 0,-4 2 0 0,3-2 0 0,1 0 0 16,-4 0 0-16,3-7 0 15,1 7 10-15,-4-3-10 0,3-3 8 0,1 3-8 0,0 0 0 0,-4-4 0 16,0-5 0-16,3 12 0 16,1-6-9-16,-1 0 9 0,4-6 0 0,-3 6 0 15,-1-3-28-15,4 0 2 0,0 0 0 0,-3-3 0 16,3 0-44-16,0 0-9 0,0 0-1 0</inkml:trace>
  <inkml:trace contextRef="#ctx0" brushRef="#br0" timeOffset="146316.095">21248 9795 1105 0,'-28'0'23'16,"17"0"5"-16,4 0-28 0,0 0 0 0,0 0 0 0,0-6 0 16,0 6 44-16,3-6 4 0,-3 0 0 0,4-3 0 0,-1 3-13 0,1 1-3 15,-1 2 0-15,1-3 0 16,-1 0-32-16,0-3 0 0,1-3 0 0,3 6 0 16,-4-5-19-16,1 2-10 0,3-6-3 0,-4 6 0 15,4-2 0-15,0-1 0 0,-3-3 0 0</inkml:trace>
  <inkml:trace contextRef="#ctx0" brushRef="#br0" timeOffset="148047.626">21943 10400 459 0,'0'0'20'0,"0"0"-20"16,0 0 56-16,0 0 7 0,0 0 1 0,3 0 1 15,-3 0-5-15,7 0 0 0,-3 0-1 0,3 0 0 16,0-5-6-16,0-4-1 0,0 6 0 0,0-3 0 15,0-3-4-15,0 3-2 0,4-6 0 0,-4 1 0 0,0-1-11 16,4 0-3-16,-1-3 0 0,1-2 0 16,-1 2-6-16,1-3-2 0,-1 1 0 0,1-1 0 0,0-5-13 0,3 8-3 15,-4-14-8-15,4 8 12 16,-3-3-12-16,3 1 9 0,-3-1-9 0,-1 4 8 16,1-7-8-16,3 4 0 0,-3-7 0 0,-1 7 8 15,1 2-8-15,-1-5 0 0,1 2 9 0,-4 7-9 0,0-10 0 0,0 10 0 16,4-7 0-16,-4 1 0 15,0 8 0-15,0-9 0 0,0 7 0 0,0-4 0 0,-4 4 0 0,5-1 0 16,-1 0 0-16,0 4 0 16,0 2 0-16,-4-9 0 0,4 4 0 0,0 5 0 0,-3 0 0 0,3 0 0 15,-4 1 0-15,-3 2 0 0,4-3 0 16,0 6 0-16,-4 0 0 0,0 6 0 0,0 0 0 0,0 0 0 0,0 0 0 0,0 0 0 16,0 0 0-16,0 0 0 15,0 0 0-15,0 0 0 0,0 0 0 0,0 0 0 0,0 0 0 0,-8 6 0 16,1 0 0-16,0-6 0 15,0 9 0-15,0-3 0 0,0 3 0 0,0-1-15 0,0 4 3 0,0 0 0 32,0 0 12-32,-4-1 0 0,4 4 0 0,0 3 0 0,-3-4 0 0,-1 7-9 0,4 0 9 15,-4-4 0-15,4 7 0 16,-3-4 8-16,3 4 0 0,-4-1 0 0,1 10-8 0,-1-13 0 0,4 4 0 0,0-1 0 16,-4 10 0-16,1-10 0 0,3 4 0 0,-4 2 0 15,4-3 0-15,0 4 0 0,-4-1 0 0,4-2 0 16,0-1 0-16,0-5-8 0,4 5 8 0,-1-8-8 15,-3 2 8-15,7-2 0 0,-3 0 0 0,-1-4 0 16,4 1 0-16,4 0-8 0,-4 2 8 0,3-5 0 16,-3 0 0-16,4 3 0 0,-1-4 0 0,1-5 0 15,-1 0 0-15,4 3 0 0,0-3-8 0,0 0 8 16,4-3 0-16,-4-3-8 0,0 0 8 0,4 0 0 16,-1 0 0-16,1 0 0 0,-1-3 0 0,1 0 0 0,0-3 8 0,-1 3 1 15,1-3 0-15,-1 3 0 16,1-9-9-16,-1 1 0 0,1 2 0 0,0-3 0 0,-1 3 9 0,1 0-9 15,-1-2 10-15,1 5-10 16,0-9 8-16,-1 3-8 0,1-2 0 0,3 5 0 0,-7-3 0 0,4 0 0 16,-1-2 0-16,-3 5 0 0,0 0 20 0,0-3-1 15,-3 6-1-15,3-5 0 0,-4 2-18 0,1 3 0 0,-1-3 8 0,1 3-8 16,-4 3 0-16,0-9 0 0,0 12 0 0,0 0 0 16,0-5 0-16,0 5-16 0,0 0 4 0,0 0 0 15,0 0 3-15,0 0 1 0,-7 0 0 0,7 0 0 16,0 0-11-16,-7 0-1 0,-4 5-1 0,1 1 0 15,3 0 11-15,0 3 10 0,0 0-13 16,3 0 5-16,-3 2 8 0,0 1 0 0,3 0 0 0,-3 3 0 16,0 2 0-16,0 1 0 0,4-6 0 0,-4 8-8 15,3-2 8-15,1 0 0 0,-5-4 0 0,5 1 0 16,3 0 0-16,-4 2 0 0,4-2 10 0,0 0-10 16,0-1 0-16,0-2 8 0,0 0-8 0,4-3 0 15,-4 2 0-15,3-2 0 0,1 0 0 0,-4-3 0 16,0-6 0-16,0 6 0 0,0-6 0 0,4 6-10 15,-4-6 10-15,0 0 0 0,3 0 0 16,-3 0 8-16,7 6-8 0,-3-3 0 0,3 0 0 0,0-3 0 16,-4 0 10-16,-3 0-2 0,7-3-8 0,0-6 12 15,-3 3-12-15,3 6 0 0,0-6 0 0,0 0 0 16,-3-3 0-16,3-2 0 0,-4-1 0 0,1 0 0 16,3 6 0-16,-4-11 0 0,1 2 0 0,-4 0 0 15,3 6 0-15,4-8 0 0,-3 2 0 0,-1 0 0 0,1 6 0 0,0-8 0 16,-1 2 0-16,1 3 0 15,-4 1 0-15,3 5 0 0,-3-6 0 0,0 0 0 16,0 6 0-16,0-5 0 0,0 5 0 0,0 0 0 16,0 6 0-16,-3-3 0 0,3-3 0 0,0 6 0 0,0 0 0 0,0 0 0 15,0 0 0-15,0 0 0 0,0 0 0 16,0 0 0-16,0 0 0 0,0 0 0 0,-7 3 0 0,3 3 0 0,4-6-13 16,-4 6 4-16,1 5 9 0,-1 1 0 15,4-6 0-15,-3 6 0 0,3-6 0 0,3 0-10 0,-3 5 10 0,4-2-10 16,-4 3 10-16,3-6 0 15,1 6 0-15,3-7 0 0,-3 4 0 0,-1-3 0 0,4 0 0 0,0 3 0 16,0-6 0-16,-3 3 0 0,3 0 0 0,0-1 0 16,0-5 0-16,0 6-13 0,0 0 5 0,4-6 8 15,-4 0-36 1,3 0 0-16,1 0 0 0,-4 0 0 0,4 0-100 16,-1-6-20-16</inkml:trace>
  <inkml:trace contextRef="#ctx0" brushRef="#br0" timeOffset="150596.204">23054 10368 915 0,'0'0'19'0,"0"0"5"0,0 0-24 0,0 0 0 0,0 0 0 0,0 0 0 16,0 0 21-16,0 0 0 0,0 0 0 0,4 3 0 15,3-3-3-15,0 3-1 0,-4-3 0 0,4-3 0 0,0 0 5 0,4 0 1 16,-4 0 0-16,0 3 0 16,4-6 0-16,-1 0 0 0,1 1 0 0,-1-7 0 15,1 6-1-15,3 0 0 0,0 0 0 0,-3-3 0 16,3 3 2-16,0-5 0 0,0-1 0 0,0-3 0 0,0 6-7 0,0-5-1 16,-3 2 0-16,3-6 0 15,-3 1-3-15,3 5-1 0,-4-3 0 0,1 3 0 0,3-2-12 16,-3 5 0-16,-1-6-9 0,1 3 9 15,-1 1 0-15,1-4 0 0,-4 6 0 0,4-3 10 0,-1 4-10 0,1 2 0 16,-1 0 0-16,1-6 0 16,-4 6 0-16,0-6 0 0,4 4 0 0,-4-1-11 0,0 6 11 0,-4-9 0 15,1 12 8-15,-4 0-8 16,3-12 0-16,1 12 0 0,-4 0 0 0,0 0-12 0,0 0 12 0,0 0 0 0,0 0 0 0,0 0 0 16,0 0 10-16,0 0-2 15,0 0-8-15,0 0 12 0,0 0-12 0,0 0 0 0,-4 6-9 0,1 0 9 16,-4 0 0-16,3 3-9 0,-3 0 9 15,0-1 0-15,4 1 0 0,-4 0 0 0,-1 3 0 0,-2-6 0 16,3 6 0-16,0 2 0 0,0 4 0 16,-4-6 0-16,4 5 0 0,0-5 0 0,-4 0 0 15,1 8-8-15,3-8 8 16,-4 0-8-16,-3 3 8 0,4 2-8 0,2-5 8 0,-2 3-12 0,-1 2 12 0,1 1-12 16,-4 0 12-16,3-1 0 0,-3 1 0 15,0 2-8-15,3-2 8 0,-6 6 0 0,2-4 0 0,1-2 0 16,-3 5 0-16,3-2 0 0,0 5 0 0,-1-2-8 15,1-1 8-15,0-5 0 0,4 8 0 0,-5-8 0 16,5 6 0-16,-1-4 0 0,1-2 0 0,-1 0 0 16,1 2 0-16,-1-2 0 0,4-4 0 0,-4 1 0 0,4 0 0 15,0 2 0-15,0-8 0 0,4 3 0 0,-1 3 0 16,1-6 8-16,3 2-8 0,0-5 0 0,0 6 0 0,3-6 0 16,-3 0 0-16,0-6 0 0,0 0 0 0,4 6 8 15,-4-6-8-15,3 5 0 0,-3-5 12 0,0 0-3 16,7 0 0-16,0 3 0 0,0-3-9 0,0 0 8 15,0-3-8-15,0 1 8 0,4-1-8 0,-4-3 8 16,0 0-8-16,0 0 8 0,0 0 0 0,0 0 0 16,4 0 0-16,-4-5 0 0,0 2 0 0,0 3-8 15,0-6 12-15,0 3-4 0,0 0-8 0,0-2 8 16,-3 5-8-16,3-12 8 0,0 9-8 16,-3 1 0-16,-1-1 0 0,1-9 8 0,-1 6-8 0,1 1 0 15,-1-1 0-15,-3-3 0 0,4 3-11 0,-4 1 3 16,0-4 0-16,0 3 0 0,0 0-13 0,-4 6-3 15,4-11 0-15,-3 5 0 16,3 3-1-16,-4 3-1 0,4-5 0 0,-3 5 0 0,-1-6 8 0,-3 9 2 0,3-3 0 16,4 6 0-16,-7-6 16 0,7 6 0 0,-3-3 0 0,-1-3 0 15,-3 4 0-15,7 2 0 0,0 0 0 0,-10 0 0 16,-1 0-10-16,11 0-5 0,-7 0-1 0,0 0 0 16,0-3 0-16,-4 3 0 0,4 3 0 0,0-1 0 15,0 1 16-15,0-3 10 0,4 3-2 0,3-3 0 16,0 0 0-16,-7 6 0 0,7-6 0 0,0 0 0 15,-4 3-8-15,4-3 0 0,0 0 0 0,0 0 8 16,0 0-8-16,0 6 0 0,0-6 0 0,7 9 8 16,-3-3 20-16,-1 0 3 0,4 0 1 0,-7-6 0 0,7 5-32 15,-3-5 0-15,6 3 0 0,-3 0 0 0,4 0 0 16,0 0 0-16,-1-3 0 0,1 0 0 16,-1 0 0-16,1 0 0 0,0-3 0 0,-1 0 0 15,4 3 0-15,0-3 0 0,0 0 0 0,1-2 0 16,-1 5 14-16,0-6-3 0,0-6-1 0,0 6 0 0,0-3-10 0,0 0 10 15,0 1-10-15,0-4 10 16,1 6-10-16,-1-6 0 0,3 3 0 0,-3 0 8 0,4-5-8 0,-4 8 0 16,0-6 0-16,0 0 0 15,0 4 0-15,1-7 0 0,-1 3 0 0,0 3 8 0,-4-2-8 0,4-4 8 16,-3 6-8-16,3 0 8 0,-3 0-8 16,-1-5 0-16,1 8 0 0,-4-6 0 0,4 3 0 0,-4 3 0 0,0 0 0 0,-4-2 0 15,1 5 0-15,-1-3 0 0,1 6 0 16,-4 0 0-16,0 0 9 0,0 0 0 0,0 0 0 0,0 0 0 15,-7-6-9-15,0 6-11 0,-4 6 3 0,1-6 0 16,-1 6-7-16,0 0-1 0,1 2 0 16,-1-2 0-16,-3 3 16 0,0 0 0 0,0 3 0 15,0-1 0-15,-4 1 0 0,4 0 0 0,0 3 0 16,3 2-9-16,-3-5 9 16,0 3-12-16,4 2 12 0,-5-5-12 0,1 3 12 0,4 5 8 0,-1-5-8 0,1-3 11 15,2 6-11-15,1-7 0 0,0 1 0 16,4 3 8-16,-1-3-8 0,1-1 0 0,3 1 0 0,0-3 0 15,3 3 0-15,-3-1 12 0,0-11-12 0,7 6 12 16,-3 0 2-16,3 0 1 0,0-3 0 0,0 6 0 16,4-6-7-16,-4 0 0 0,3-3-8 0,-3 0 12 15,0 0-12-15,4-3 0 0,0 0 0 0,-4-3-10 16,3 0 10-16,4 0 0 0,-3 0 0 0,-1 0 0 0,5-5 0 0,-1-1 0 16,3 3 0-16,-3-3 0 15,4 1 0-15,-4 5 0 0,0-12 0 0,0 9 0 0,4 0 8 0,0-2 3 16,-1-4 1-16,1 3 0 15,0-3-4-15,-1 1 0 0,1 5 0 0,0-3 0 0,-1 0-8 0,-3-8 0 16,4 5 0-16,0 0 0 16,-4-2 0-16,3 2 12 0,1 3-2 0,-4-5 0 15,4 5-10-15,-1-3 10 0,1-2-10 0,0 5 10 16,-4 0-10-16,3-6 12 0,-3 1-12 0,1 2 12 0,-1 3-12 0,0-5 0 16,0 5 0-16,-4 3 0 15,1-3 0-15,3 1 0 0,-3-1 0 0,3 0 0 16,-4 0 0-16,-2 1 0 0,2 2 0 0,1 3 0 15,-4 0 0-15,3 0 0 0,-3 0-12 0,0-3 12 0,1 4 0 0,-1-1 0 0,0 0 0 16,-4 0 0-16,4 6 0 0,-3-6 0 16,-1 0 0-16,4 6 0 0,-3-6 0 0,-4 6 0 0,0 0 0 0,0 0 0 15,3-6 0-15,-3 6 8 0,0 0-8 0,0 0 0 16,0 0 14-16,0 0-2 0,0 0-1 0,0 0 0 16,0 0-11-16,0 0 10 0,0 0-10 0,0 0 10 15,-10 6-10-15,3 0-16 0,-4 6 4 0,4-9 1 16,-3 6 11-16,-1-1-13 0,0 10 5 0,1-12 8 15,-1 6 0-15,1 0 0 0,-5 5 0 0,1 4 0 16,-3-4 0-16,3 1 0 0,-4 3 0 0,4-4 0 16,-4 4 0-16,1 2 0 0,-1 1-11 0,4-4 11 15,-4 4 0-15,1-1 0 0,-1-2 0 0,4 3 0 16,-4-1 0-16,4 4-8 0,0-4 8 0,3-2 0 16,1 2 0-16,-1-5 0 0,4 5 0 0,0-2 0 15,0 2 8-15,3-8 1 0,-3 9 0 0,4-7 0 16,3-5-9-16,0 6 0 0,0-4 0 0,3-2 0 15,1 3 0-15,-1-6 12 0,1 2-2 0,0 4 0 16,-1-9 5-16,4 6 1 0,-3-6 0 0,6-6 0 0,-3 3 8 0,4-1 3 16,-1-2 0-16,-2 0 0 15,6 0-27-15,-4-2 0 0,4-1 0 0,-3 3 0 16,3-6-11-16,0-6-7 0,0 6-2 0,0-3 0 16,0 0 20-16,8 1 0 0,-5-4 0 0,1 0 0 0,0-6 0 0,3 7 0 15,-4-7 0-15,1 3 0 0,3 4 0 0,-3-7 0 16,-1 3 0-16,-2 4 0 0,2-7-10 0,-3 3 10 15,4 3-8-15,-4-5 8 0,0 5-8 0,0 0 8 0,0 0-8 16,0-2 8-16,1 2 0 0,-5 0 0 16,4 1 0-16,-3-4 0 0,-4 6 0 0,4 0 0 15,-4-3 0-15,3 1 0 0,-6 2 0 0,3 0 0 0,-4 3 0 0,1-3 8 16,-1 3-8 0,-3 6 0-16,0 0 0 0,0 0 0 0,0 0 0 0,0 0 0 0,0 0 0 0,0 0 8 15,0 0-21-15,-7-5-4 0,-3 5-1 16,3 0 0-16,-7 5-6 0,3-2 0 0,0 0-1 0,-3 6 0 15,4 0 4-15,-4 0 1 0,-1 8 0 0,-2-5 0 16,3 0 9-16,-4 0 3 0,0 8 0 0,4-8 0 16,0 0 8-16,-3 5 0 0,2-2 0 0,1 3 0 15,4-4 0-15,-4 1 8 0,3 0-8 0,0-3 0 16,1-1 0-16,3 1 0 0,0-3 0 0,0 9-12 0,3-13 36 16,4 7 6-16,0-3 2 0,0 0 0 15,0 0-32-15,4 0 0 0,-4-9 0 0,3 2 0 16,4 4 0-16,-3 0 0 0,3 0 0 0,0 0 0 15,0 0 13-15,4-3 0 0,3 0 0 0,-4 3 0 0,4-3-5 0,1-3-8 16,-1 3 11-16,0-3-11 16,-4-3 8-16,4 3-8 0,1-3 0 0,-1 0 0 0,0-3 0 0,-4-3 0 15,4 9 0-15,-3-6 0 16,3 0 0-16,-3 0-12 0,-1-2 3 0,1 2 1 16,-1 0-8-16,-2-3-2 0,2 3 0 0,-3 3 0 15,0-3-7-15,-3 0-2 0,3 0 0 0,-7-5 0 16,3-1-3-16,4 3-1 0,-7 0 0 0,4 1 0 15,-4 2-114-15,3-6-23 0</inkml:trace>
  <inkml:trace contextRef="#ctx0" brushRef="#br0" timeOffset="150929.483">23858 10136 1213 0,'0'0'26'0,"0"0"6"0,0 0 0 0,0 0 4 16,4 6-36-16,-1 0 0 0,4-1 0 0,1 1 0 0,-1 0 32 0,3-6 0 15,1 6 0-15,-1-6 0 16,1 6-17-16,3-6-4 0,0-6-1 0,0 6 0 0,4 0-10 0,-4 0 0 16,4-6 0-16,-1 6 0 15,1 0-35-15,0-6-2 0,-1 6-1 0,1 0 0 16,-1-6 24-16,5 1 5 0,-1-4 1 0,-4 6 0 16,5 0-37-16,-5 3-7 0,4-3-2 0</inkml:trace>
  <inkml:trace contextRef="#ctx0" brushRef="#br0" timeOffset="152139.54">23520 10098 235 0,'0'0'0'0,"0"0"10"0,0 0-10 0,0 0 0 0,0 0 0 0,0 0 0 16,0 0 0-16,0 0-9 0,0 0 9 0,0 0-13 0,0 0 29 0,0 0 7 16,0 0 1-16,3 0 0 15,-3 0 40-15,0 0 8 0,0 0 1 0,7 0 1 0,-7 0-18 0,7 0-4 16,-7 0-1-16,4 0 0 16,-4 0-34-16,7 0-6 0,-7 0-2 0,3 0 0 0,4 0-9 0,-7 0 0 15,0 0 0-15,0 0 0 16,8 0 0-16,-8 0 0 0,0 0 0 0,3 0 8 0,-3 0-8 0,0 0 12 0,7 0-12 0,-7 0 12 15,0 0 3-15,0 0 1 0,0 0 0 0,0 0 0 16,0 0 0-16,0 0 1 0,0 0 0 0,0 0 0 16,0 0-3-16,0 0-1 0,0 0 0 0,0 0 0 15,4 0-13-15,-4 0 0 0,0 0 0 0,0 0 0 16,0 0 0-16,3-6 0 0,-3 6 0 0,0 0 0 16,0 0 0-16,0 0 0 15,0 0 0-15,0 0 0 0,0 0 0 0,0 0 0 0,0 0 0 0,0 0 0 16,0 0 8-16,0 0-8 0,0 0 11 0,0 0-11 15,0 0 0-15,0 0 0 0,0 0 0 0,0 0 0 16,4 0 0-16,-4 0 0 0,0 0 0 0,0 0 0 16,0 0 8-16,0 0-8 0,0 0 0 0,3-6 0 15,4 6 32-15,-3-6 0 0,-1 6 0 0,-3 0 0 16,0 0-32-16,7 0 0 0,-3 0 0 0,-1 0 0 16,5-3 13-16,-5-3-4 0,4 6-1 0,0-3 0 15,0 0-8-15,0-6 8 0,0 4-8 0,0 2 8 0,0-3 0 16,1 0 0-16,2 0 0 0,-3 0 0 0,4-3-8 0,-1-2 8 15,-3 5-8-15,4-3 8 0,0 6-8 0,-4-9 8 16,3 0-8-16,-3 6 8 0,0 4-8 0,0-4 0 16,0 0 0-16,0 3 0 0,0-6-9 0,-3 6 9 15,-4 3-12-15,7-3 12 0,0 3-13 0,-7 0 4 16,0 0 1-16,0 0 0 16,0 0-1-16,0 0 0 0,0 0 0 0,0 0 0 15,0 6 9-15,4 3 0 0,-4-3 0 0,0 3 0 0,-4-1 0 0,4 4 0 16,-3-6 0-16,3 3 0 0,0 0 0 0,0-1 0 15,0 4 0-15,0 0 0 0,0-6 0 0,0 6-8 16,0-6 8-16,0 5-8 0,0-5 8 0,0-6 0 16,0 9 8-16,3-3-8 0,1 6 0 0,-4-12-20 0,0 0 4 0,0 5-465 15</inkml:trace>
  <inkml:trace contextRef="#ctx0" brushRef="#br0" timeOffset="152800.186">24691 10703 1155 0,'0'0'25'0,"0"0"6"0,0 0 1 0,0 0 0 0,0 0-32 0,0 0 0 0,0 0 0 0,0 0 0 15,0 0 20-15,0 0-4 0,0 0 0 0,0 0 0 0,0 0-16 0,0 0 10 16,0 0-10-16,0 0 8 0,0 0 2 0,0 0 0 16,0 0 0-16,0 0 0 0,0 0 16 0,0 0 3 15,0 0 1-15,0 0 0 0,0 0-21 0,0 0-9 16,0 0 8-16,0 0-8 16,0 0-16-16,0 0-8 0,0 0-1 0</inkml:trace>
  <inkml:trace contextRef="#ctx0" brushRef="#br0" timeOffset="166206.745">15025 10127 691 0,'0'0'29'0,"0"0"-29"16,0 0 58-16,0 0 6 0,0 0 0 0,0 0 1 16,0 0-36-16,0 0-7 0,0 0-2 0,0 0 0 15,0 0-9-15,0 0-3 0,0 0 0 0,0 0 0 16,0 0 17-16,0 0 3 0,0 0 1 0,0 0 0 16,0 0 5-16,0 0 1 0,0 0 0 0,0 0 0 15,0 0-3-15,0 0 0 0,0 0 0 0,0 0 0 16,0 0-32-16,0 0 0 0,7 0 0 0,0 0 0 15,0-3 0-15,-3 3 0 0,3 0 0 0,-7 0 0 0,7-6 0 16,-4 3 0-16,1-3 0 0,-4 6 0 0,3-6 13 0,-3 1-4 16,4 5-1-16,-4 0 0 0,0 0-8 0,3-6 0 15,1 0 0-15,-1 0 0 0,-3 6 15 0,0 0 1 16,0 0 0-16,0 0 0 0,0 0-7 0,4-6-1 16,-1 0 0-16,1 0 0 15,-1 0 5-15,-3 6 1 0,0-5 0 0,4 2 0 16,-1-3-14-16,-3 6 0 0,0 0 8 0,0 0-8 0,0 0 0 0,4-6 0 15,-4-6 0-15,4 3 0 0,-4 0 14 0,0 9 0 16,0-2 0-16,0-4 0 0,0 0-14 0,0 0-13 16,0 0 2-16,0-6 1 0,0 6 10 0,0 6 0 15,0-6 0-15,-4 1 0 0,4-1 0 0,-4 0 0 16,4 6 0-16,-3-3 0 0,-1-3 0 0,1 0 0 0,-1 6 0 0,1-12-8 16,3 12 8-16,0 0 0 0,-7 0 0 0,0 0 0 15,0-5-9-15,3 5-7 0,-3-6 0 0,7 6-1 16,-7 0 7-16,0 0 2 0,0 0 0 0,0 0 0 15,0 6 8-15,0-1 0 0,-4 1 0 0,4 0 0 16,4 3 8-16,-1 3-8 0,-7-1 8 0,4 7-8 16,0-6 0-16,0 0 0 0,4 5 0 0,-4-2 0 15,3 3 0-15,-3-1 0 0,4-2 0 0,-1 3 8 16,1-1-8-16,3-2 0 0,0 3 0 0,-4-1 0 16,4-5 0-16,0 0 0 0,0 2 0 0,0-2 0 15,4 0 0-15,-4-6 0 0,3 6 0 0,4-1 8 16,-3-5-8-16,3 0 0 0,-4 3 0 0,4-3 0 15,-3 0 0-15,3-6-10 0,0 11 10 0,0-11-13 16,4 3 13-16,-4 0 0 0,3 0 0 0,1 3 0 16,-1-3 0-16,1 0 0 0,0 0 0 0,3 0 0 0,-4 0 0 0,4 0 0 15,-3 3 0-15,0 0 0 0,-1-1-9 0,1-5 1 16,-1 6 0-16,1-6 0 16,-1 0-3-16,1 6 0 0,0-6 0 0,-1 0 0 15,1-6-12-15,-1 0-2 0,-3 6-1 0,4-5 0 16,0-1-103-16,-4 6-21 0</inkml:trace>
  <inkml:trace contextRef="#ctx0" brushRef="#br0" timeOffset="166798.011">14930 9715 775 0,'0'0'32'0,"0"0"-32"16,7-5 60-16,-4-1 6 0,4 0 1 0,-3-3 0 15,3 6-52-15,-4-6-15 0,4 3 0 0,-3 0 8 16,3 1-8-16,-4-1 0 0,5-3 0 0,-1-3 8 16,0 3-8-16,0 6 0 0,0-3 0 0,0 1 0 15,0-7 0-15,0 0 8 0,4 3-8 0,-4 3 8 16,0 0-20-16,3 4-3 0,-3-4-1 0,4 3-414 16</inkml:trace>
  <inkml:trace contextRef="#ctx0" brushRef="#br0" timeOffset="190581.569">12245 9160 866 0,'0'0'24'15,"0"0"6"-15,0 0-30 0,0 0 0 0,0 0 0 0,0 0 0 16,0 0 67-16,0 0 7 0,0 0 2 0,0 0 0 16,0 0-25-16,0 0-5 0,-4-6-1 0,4 6 0 15,0 0-18-15,0 0-4 0,0 0-1 0,0 0 0 16,0 0-11-16,0 0-3 0,0 0 0 0,0 0 0 16,0 0-8-16,0 0 0 0,0 0 0 0,0 0 8 15,0 0 0-15,-3 6-8 0,-1 6 12 0,1-7-4 16,3 1 4-16,0-6 0 0,0 3 0 0,-4 3 0 0,4-6-3 15,0 6 0-15,0-6 0 0,4 6 0 0,-4-6 3 0,0 0 0 0,3 3 0 16,-3-3 0-16,7 0 20 0,-3 0 4 0,3-3 0 16,0 0 1-16,0 0-9 0,0 0-3 0,0-3 0 0,0 3 0 15,4 0-25-15,-4-3 0 0,3 1-12 0,-2-7 12 16,-1 6 0-16,0-3 0 0,0 3 0 0,-4 0 0 16,4 3 14-16,-7 3 10 0,4-5 3 0,-4 5 0 15,0 0-43 1,0 0-9-16,0 0-2 0,0 0 0 0,0 0 27 0,0 0 0 0,0 0 0 0,0 0 0 15,0 0-25-15,3-9 0 0,-3 9 0 0,0-6 0 32,0 6-11-32,4-6-3 0,-4 0 0 0,0 6 0 0,0 0 39 0,0-6 0 0,0 6 0 0,-7-6 0 15,7 6 0-15,-4-6 0 0,4 6 0 0,-7-3 0 16,0-5 12-16,4 5 8 0,-4-3 0 0,3 6 1 16,-3-6 4-16,0 0 1 0,-4 6 0 0,4 0 0 15,0-6 4-15,0 6 1 0,0 6 0 0,0-6 0 16,0 0-8-16,0 6-2 0,0 0 0 0,0-3 0 15,0 3-21-15,-4 0 9 0,4-4-9 0,0 4 0 16,0 3 0-16,4-3 0 0,-1 6 0 0,-3-6 0 16,3 5 0-16,1-2 0 0,3-3 0 0,-4 6 0 15,1-6 0-15,3 6 0 0,-4-7 0 0,4 1 0 16,-3-3 0-16,3 3 0 0,-4 0 0 0,4-6 0 16,-3 6 0-16,3-6 0 0,0 0 0 0,0 0 0 15,-4 12 0-15,4-6 0 0,0-1 0 0,0 1 0 16,0-6 0-16,0 6 0 0,0-6 0 0,0 6 0 15,0-3 0-15,4 3 0 0,-4 3 0 0,3-3 0 16,1 2 0-16,-1-2 0 0,1 6 0 0,3-6 0 16,0 3 0-16,0-6 0 0,0 3 0 0,0-1 0 15,0-2 8-15,0 3-8 0,4 0 0 0,-4 0 0 0,3 0 0 0,-2 6 0 16,-1-4 0-16,3-2 0 0,-3 0 0 0,0 0 0 16,4 0 0-16,-4 0 0 15,3 0-26-15,-2-6-12 0,-1 0-2 0,3 6-1 16,-3-6-1-16,4 0 0 0,-4 0 0 0</inkml:trace>
  <inkml:trace contextRef="#ctx0" brushRef="#br0" timeOffset="192004.276">12527 9069 608 0,'0'0'25'16,"0"0"-25"-16,0 0 0 0,0 0 0 0,0 0 0 0,-7 0 0 15,7 0 56-15,0 0 7 0,0 0 1 0,0 0 0 16,0 0 0-16,0 0 0 0,0 0 0 0,0 0 0 15,0 0-52-15,0 0-12 0,0 0 0 0,0 8 0 16,-3-2 28-16,3 3 2 0,0-3 1 0,0 0 0 16,0 6 1-16,0-3 1 0,0-1 0 0,0 4 0 15,0-3 25-15,0 9 5 16,0-7 1-16,0-5 0 0,0 6-52 0,-4 3-12 0,4-4 0 0,0-5 0 16,0 6 40-16,0-3 6 0,0 3 1 0,-3-1 0 15,3-5-25-15,0 6-5 0,0-6-1 0,0 3 0 16,0 0-16-16,0-4 10 0,0 4-10 0,0-3 8 15,0-6-8-15,0 0 0 0,0 0 0 0,0 0 0 16,3 6 0-16,-3-6 0 0,0 0 11 0,0 0-11 16,0 0 0-16,0 0 0 0,0 0-11 0,0 0 11 15,0 0 30-15,0 0 14 0,0 0 2 0,0 0 1 16,4-6-35-16,-4 0-12 0,3 0 9 0,1 0-9 16,-4-2 8-16,0 2-8 0,3-6 8 0,-3 6-8 15,0-6 12-15,4 4-2 0,-4-4-1 0,0 3 0 16,0 0-9-16,0 3-12 0,3-5 2 0,-3-1 1 15,0 3 9-15,4 3-8 0,-4 0 8 0,0 6-8 16,0-6-4-16,3 0-1 0,-3 6 0 0,4-5 0 16,-1 5-20-16,-3 0-4 0,7-6-1 0,0 0 0 0,-3 6 38 15,3 0 0-15,4 0 0 0,-4 12 0 0,0-12 0 16,0 5 0-16,3 4 0 0,-3-3 0 0,0 3 0 0,-3-3 0 16,3 3 0-16,0 2 0 0,-3-5-15 0,3 6 5 0,-4-6 1 15,4 9 0-15,-3-4 9 16,-4-5 0-16,3 0 0 0,1 6 0 0,-4-3 0 15,3 0 0-15,-3-1 0 0,0 4 0 0,4-6 9 0,-4-6-9 0,0 0 12 0,0 0-12 16,0 0 8-16,0 0-8 0,0 0 0 0,0 0 0 16,0 0 0-16,0-6 0 0,3 0 0 0,-3-3 0 15,0 4 0-15,0-4 0 0,0-6 0 0,0 3 0 16,0 6 0-16,0-8 0 0,4-1 0 0,-4 0 0 16,3 9 0-16,-3-11-19 0,4 5 4 0,0 3 1 15,-4 3-6-15,3-5-2 0,1 11 0 0,-4 0 0 16,0-12-5-16,0 12-1 0,0 0 0 0,0 0 0 15,0 0 28-15,0 0 0 0,0 0 0 0,0 0 0 16,0 0 0-16,0 0 0 0,0 0 0 0,3 0 0 16,-3 0 0-16,0 0 0 0,7 6 0 0,-3 0 0 15,-4-6 0-15,3 5 0 0,1 1 0 0,-4-6 0 16,0 0 0-16,0 0 0 0,3 0 0 0,-3 0 0 16,7 6-13-16,-3-3 2 0,-4-3 1 0,3 6 0 15,4 0 10-15,-3 0 12 0,0 6-2 0,-4-7-1 16,3 7-9-16,1-6 0 0,-1 3 0 0,1 3 8 15,-1-971-8-15,-3 1935 0 0,0-964 0 0,4-6 8 16,-4 3-8-16,3-3 0 0,-3-6 0 0,4 8 8 16,-1-5-31-16,1 3-6 0,3 0-2 0</inkml:trace>
  <inkml:trace contextRef="#ctx0" brushRef="#br0" timeOffset="192782.857">13018 9133 1071 0,'-4'6'30'16,"0"0"7"-16,1 3-29 0,-1-3-8 0,4 6 0 0,-3-7 0 16,3 1 53-16,0 0 10 0,0 3 1 0,0 0 1 15,0 6 5-15,0-4 1 0,0 1 0 0,0 0 0 16,0 3-63-16,0 2-8 0,0-5-9 0,3 3 9 16,-3-1 44-16,0 1 16 0,4 3 3 0,-4-10 1 15,0 7-52-15,0 0-12 0,3-3 0 0,-3-1 0 16,0-2 0-16,0 9 0 0,0-6 0 0,0-1 0 15,0-5 0-15,4 6 0 0,-4-12 0 0,0 6 0 16,0-6 0-16,0 0 0 0,0 0 0 0,0 0 0 16,0 0 54-16,0 0 8 0,0 0 2 0,0 0 0 15,0 0-64-15,0 0-21 0,0 0 0 0,0 0 0 16,0 0 21-16,0 0 0 0,0 0 0 0,0 0 0 16,0 0 0-16,0 0 0 0,0 0 0 0,0 0 0 15,0 0 12-15,-4-6 0 0,4 0 0 0,-3 0 0 16,3-6-4-16,-4 7-8 0,4-7 12 0,0 0-4 0,-3-3-8 0,3 4 0 0,-4-7 0 0,4 0 0 15,-3-2 0-15,3-4 0 0,0 4 0 16,0-4 0-16,0 1 0 0,3-4 0 0,-3 4 0 16,0-4 0-16,0 10 0 0,4-13 0 0,-4 13 0 15,0-4 0-15,3 9 0 0,1-5 0 0,-1 2 0 0,1 9 0 16,0-6 0-16,-1 0 0 0,4 1-10 0,-3 5 10 16,3-3-9-16,-4 6 9 0,1 0-8 15,3-3 8-15,-4 6-8 0,1 0 8 0,3 0-8 0,0 6 8 16,-4-6-8-16,5 3 8 0,-1 3-8 0,0 0 8 15,3 3-12-15,-3-1 4 0,0 4 0 0,0 0 0 16,0-3 26-16,0 3 6 16,1-4 0-16,-5 7 1 0,4-3-25 0,-3 0 0 0,-1 2 0 0,1-2 0 15,-4 6-15-15,0-7-8 0,3 1-1 0,-6 3-1 16,-1 3 40-16,4-7 8 0,-3 1 1 0,-1-3 1 16,1 3-46-16,-1-6-10 0,-3 5-1 0,3-11-1 15,4 0 33-15,-10 6 0 0,3-6 12 0,-4 6-3 16,4-6 6-16,-3 0 1 0,3-6 0 0,-4 6 0 15,4-6-6-15,-4 0-1 0,1-2 0 0,-1-4 0 16,4 3-9-16,-3 0 0 0,3 3 0 0,-4-5 0 16,4 5 0-16,0-6 0 0,0 9 0 0,0-3 0 15,3 0-21-15,1 3-7 0,3 0 0 0,0 3-1 16,0 0-159-16,3-6-31 0</inkml:trace>
  <inkml:trace contextRef="#ctx0" brushRef="#br0" timeOffset="193330.662">13406 9066 960 0,'0'0'20'0,"-8"-3"5"0,8 3-25 0,-7-3 0 0,0 3 0 0,-3 0 0 16,3 3 72-16,0 3 10 0,0 5 2 0,-4 1 0 15,4 0-4-15,0 0 0 0,-4-1 0 0,4 4 0 16,0-3-12-16,0 6-2 0,0-7-1 0,0-2 0 16,0 3-35-16,4 0-7 0,-1-1-2 0,0 1 0 15,4-3-21-15,-3 0 8 0,3 3-8 0,0 2 0 16,-4-8 0-16,4 6 0 0,0-3 0 0,4-3 0 15,-4 2 0-15,0-5 8 0,0-3-8 0,3 6 0 16,1 0 14-16,0 0-2 0,-1 0 0 0,1-6 0 16,3 6 9-16,-4-6 2 0,4 0 0 0,-3 0 0 15,3 0-23-15,0-6 8 0,-4 6-8 0,4-6 0 16,0 6 0-16,1-6 0 0,-1-3 0 0,0 0 0 16,0 1 16-16,0-4-2 0,0 0 0 0,-4-5 0 15,4 2-14-15,-3 3-15 0,-1 0 3 0,1-5 1 0,-1 2 11 0,-3 3-8 16,4 0 8-16,-4 1-8 15,-4-7 8-15,4 6-8 0,-7-2 8 0,4 2-8 0,-1 0 8 16,-3 0 0-16,0 1 0 0,4 2 0 0,-4 6 9 16,-4 0-9-16,4 3 12 0,0 3-12 0,0-3 13 0,0 0-4 15,0 3-1-15,0 0 0 0,0 3-8 0,3 2-9 16,-3 1 9-16,0 3-13 0,4 0 13 0,-1-3-9 16,1 2 9-16,-1-2-8 0,4 6 8 0,0-3-8 15,0-1 8-15,4-5-8 0,-1 6-49 16,1-6-10-16,3 3-1 0</inkml:trace>
  <inkml:trace contextRef="#ctx0" brushRef="#br0" timeOffset="193894.794">13628 9177 1337 0,'0'0'28'0,"0"0"6"0,0 0-34 15,0 0 0-15,0 0 0 0,0 0 0 0,-4 6 109 0,-3-3 15 16,4 0 4-16,-1 6 0 0,1-3-72 0,-1 0-13 0,4 6-3 0,-3-1-1 15,3-5-15-15,0 0-4 0,-4 3 0 0,4 3 0 16,0-1-12-16,0 1-8 0,0 0 10 0,4 0-10 16,-4-1 0-16,3-2 0 0,1 3 0 0,-1-6 0 15,1 6 0-15,-4-6 0 0,3 2 0 0,-3-8 0 16,0 6 0-16,0-6 0 0,0 0 0 0,0 0 0 16,0 0 0-16,0 0 0 0,0 0 0 0,0 0 0 15,0 0 57-15,0 0 6 0,4-6 1 0,-4 0 0 16,3 4-52-16,-3-10-12 0,0 0 0 0,0 6 0 15,-3-6 0-15,3 4 0 0,-4-1 0 0,1 0 0 16,3-3 0-16,-4 6 0 0,-3-8 0 0,4 8 0 16,3-6 0-16,-4 6 0 0,1-6 0 0,-1 6 0 15,0-5 0-15,1-1 0 0,-1 0 0 0,1 3 0 16,3 3 0-16,0-5 0 0,-4-1 0 0,4 3 0 16,0 6 0-16,4-3 0 0,-4 6 0 0,3-6 0 15,-3 1 0-15,4-4 0 0,-1 3 0 0,1 0 0 16,0 0-20-16,3 0 0 0,-4 0 0 0,4 3 0 15,-3 0-2-15,3 0-1 0,0 1 0 0,-4 2 0 16,4 0-9-16,0 0-3 0,0 2 0 0,1 1 0 16,-1-3-21-16,3 0-4 0,-3 0 0 0,4 0-1 15,-1 0-22-15,-3 3-4 0,4 6-1 0</inkml:trace>
  <inkml:trace contextRef="#ctx0" brushRef="#br0" timeOffset="194379.327">13956 8784 1204 0,'0'0'51'0,"0"11"-41"16,0-5 54-16,0 0 12 0,0 0 1 0,0 3 1 16,0-3 21-16,0-1 4 0,3 7 1 0,-3-6 0 15,0 0-60-15,4 6-12 0,-1-3-3 0,-3 2 0 16,4-5 11-16,0 6 1 0,3-6 1 0,-4 6 0 15,1-4-26-15,-1 4-6 0,4 0-1 0,-3 6 0 16,3-1-9-16,-4-5 8 0,1 3-8 0,-1 8 8 16,-3-5-8-16,4 5 0 0,-1-2 0 0,1 5 0 0,0 4 0 0,-4-4 0 15,0 4 0-15,0-7 0 0,0 4 22 0,0-4 2 16,0-2 1-16,0 2 0 0,3 1-37 0,-3-7-7 16,0 1-1-16,0 3-1 0,0-10 21 0,0-5 0 15,4 3 0-15,-4-6 8 0,0-3-8 0,0 0-11 16,3 3 3-16,-3-3 0 15,4 0-25-15,-4 0-5 0,3-6-1 0,1 0 0 16,-1 3 7-16,1 3 2 0,-1-6 0 0,1-5 0 16,-1 5-157-16,-3-12-31 0</inkml:trace>
  <inkml:trace contextRef="#ctx0" brushRef="#br0" timeOffset="194643.955">13910 9127 1116 0,'0'0'23'0,"0"0"6"0,0 0-29 0,0 0 0 0,-7 3 0 0,7-3 0 15,-4 6 100-15,4-6 15 0,0 0 2 0,0 0 1 16,0 0-35-16,0 0-7 0,0 0-2 0,0 0 0 16,0 0-33-16,0 0-6 0,0 0-2 0,0 6 0 15,0-6-6-15,0 12-2 0,4-6 0 0,3-6 0 0,-3 6 4 0,3-6 1 16,0 0 0-16,3 0 0 15,1 6-20-15,-1-6-10 0,5 0 10 0,-1 0-10 0,-4-6 0 0,4 0 0 16,0 6 0-16,1 0 0 0,2 0 0 0,-3 0-20 16,0 0 4-16,1 0 0 15,2-6-56-15,1 6-10 0,-4 6-2 0</inkml:trace>
  <inkml:trace contextRef="#ctx0" brushRef="#br0" timeOffset="195263.27">14288 9269 1652 0,'-8'3'34'0,"1"2"9"0,7-5-35 0,-3 6-8 0,3-6 0 0,-7 6 0 16,7-6 50-16,0 6 8 0,0-6 2 0,-4 6 0 15,4-6-22-15,0 0-4 0,0 0-1 0,0 0 0 16,0 0-1-16,4 6 0 0,-1-3 0 0,4-3 0 16,-3 0-8-16,3 0-1 0,0-3-1 0,-3-3 0 15,3 6-14-15,0 0-8 0,0 0 10 0,0 6-10 16,0-6 0-16,0 3 0 0,0 0 0 0,0-3 0 16,0 3 0-16,0-3 0 0,0 3 0 0,-3-3 0 15,3 0 0-15,0 0-8 0,-4 0 8 0,-3 0 0 0,7-3-9 0,0 0 9 16,-3 0-13-16,-1 0 5 0,-3 3-4 15,8-6 0-15,-5 0 0 0,1 0 0 16,-1 0-12-16,-3 6-2 0,4-6-1 0,-1-2 0 0,-3 5 10 0,0-6 1 16,0 0 1-16,-3 6 0 15,-1-3 7-15,1-6 8 0,-1 7-13 0,-3-7 5 16,0 6 8-16,0-3 9 0,-4 3-1 0,4 0-8 16,-3 0 22-16,3 1-2 0,0-7-1 0,-4 12 0 15,0-6-7-15,4 6-2 0,0 0 0 0,0 0 0 16,0 6-10-16,0 6 0 0,0-7 0 0,0 1 0 15,0 3 0-15,3 3 0 0,-3 6 0 0,4-7 0 16,-1 1-9-16,4-3 9 0,-3 6 0 0,-1-1 0 16,4-2-8-16,0 3 8 0,-3-4 0 0,3 7 0 15,0-6 0-15,3 0 0 0,1 2 0 0,-4-2 0 16,3 6 0-16,4-12 0 0,-3 5 0 0,3-5 0 0,-3 3 0 16,3 3 0-16,0 0 0 0,0-7 0 15,0 7 11-15,0-6-11 0,0 6 12 0,3-3-12 0,-3-3 15 16,4-1-4-16,0 1-1 0,-1-6 0 0,1 0-10 0,-1 6 8 15,4-6-8-15,-3 0 8 0,0 0-8 0,3 0 0 16,-4 0 9-16,1 0-9 0,0 0-17 16,-1 0-8-16,4-6-2 0,-3 0 0 0,-1 1-161 0,5 2-32 15,-5-3-6-15,4 0-2 0</inkml:trace>
  <inkml:trace contextRef="#ctx0" brushRef="#br0" timeOffset="195879.106">14587 8986 801 0,'0'0'34'0,"0"0"-34"15,0 0 84-15,0 0 9 0,0 0 3 0,0 0 0 16,0 0-52-16,0 0-9 0,0 0-3 0,0 0 0 15,0 0 10-15,0 0 2 0,0 0 0 0,0 0 0 16,0 0-20-16,0 0-3 0,0 0-1 0,0 0 0 16,0 0 18-16,0 0 3 0,0 0 1 0,0 0 0 15,0 0 9-15,0 0 1 0,0 0 1 0,0 0 0 16,0 0-25-16,0 0-6 0,0 0-1 0,0 0 0 16,0 0-7-16,-3-6-2 0,3 1 0 0,3-1 0 15,-3 0 16-15,4 3 4 0,-1-3 0 0,1 0 0 16,3 0-32-16,0 0 0 0,4-5 0 0,-4 5 0 15,3 0 0-15,-3 0 0 0,4-3 0 0,-4 3 0 16,4 0 0-16,-1-5 0 0,-3 5 0 0,4 0 0 16,-4-6-31-16,0 6-12 0,3-6-2 0</inkml:trace>
  <inkml:trace contextRef="#ctx0" brushRef="#br0" timeOffset="208352.111">18224 9833 398 0,'0'0'8'0,"0"-6"3"16,4 0-11-16,0 0 0 0,-4 0 0 0,0 1 0 15,3 2 35-15,-3 3 5 0,0-6 0 0,0 6 1 16,4-6 21-16,-4 6 4 0,0 0 1 0,0 0 0 16,0 0-9-16,0 0-2 0,-4-6 0 0,4 6 0 15,0-6 5-15,-3-3 1 0,-1 3 0 0,4 1 0 16,0 5 34-16,-4-3 6 0,4 3 2 0,-3-6 0 15,-1 0-20-15,1 3-4 0,-1-9-1 0,1 6 0 0,3 0-37 0,-4 1-7 0,4-1-2 0,0 6 0 16,-3-6-4-16,3 6-1 0,-4-6 0 0,4 6 0 16,-3-6-6-16,3 6-2 0,-4-6 0 0,4 6 0 15,0 0-6-15,-7-3-2 0,4 3 0 0,-4 0 0 16,0 0-12-16,-1 3 0 0,5 3 0 0,-4-3 0 16,0 0 0-16,3 3 0 0,-3 0 0 0,0 0-10 15,4 5 10-15,-4-5-10 16,3 6 10-16,1-6-10 0,-1 3 10 0,1-1-8 0,-1-2 8 15,0 3-8-15,4-3 8 0,0 6 0 16,0-6 0-16,0 0 0 0,0 2 0 0,0-2-8 0,0 3 8 0,4 0 0 16,0-3 0-16,-4-6 0 0,3 6 0 0,1 0-8 15,-1-1 8-15,1-2 0 0,-1 6 0 0,1-3-8 16,3-3 8-16,-7-3 0 0,3 3-9 0,4-3 9 16,0 0 0-16,-3 0 0 0,3-6 0 0,-4 0 0 15,5-6 0-15,-1 7 0 0,0-1 10 0,0-6-10 16,0 0 12-16,3-3-4 0,-3 4 0 0,0-1-8 15,0-6 11-15,1 4-11 0,-1 2 10 0,-4-6-10 0,1 6 0 16,-1-2 0-16,1 2 0 0,-1 0 0 0,-3 6 0 16,0-5 0-16,0 5 0 0,0 0 0 0,0 6 0 0,0 0 0 15,0 0 0-15,0 0 0 0,0 0 0 0,0 0 0 16,0 0 0-16,0 0 0 0,0 0-20 0,-7 6 4 16,4 0 0-16,-1-6 0 15,4 0-19-15,-3 11-3 0,-1-5-1 0,4 6 0 0,0 3 52 16,0-4 11-16,4 1 1 0,-4 6 1 15,3-1-42-15,4 4-8 0,-3 0-1 0,3 2-1 16,0-5 26-16,0 5 0 0,0 1 0 0,0 2 0 0,0-2 0 0,0 2 0 16,-3-2 0-16,-1-1 0 0,1 4 0 0,-1-4 0 0,-3 4 0 15,0-4 0-15,0 1 0 0,-3 2 0 0,6-5 0 0,-6 8 0 16,3-11 0-16,-7 5 0 0,3-2 0 0,-3 2 0 16,4-5 0-16,-5 3 0 0,1 2 0 0,4-5 0 15,-4 2 0-15,0-2 0 0,0-6 0 0,0 8 0 16,-4-2 0-16,4-6 0 0,0 5 0 0,-4-5 0 15,4 3 20-15,0-3 8 0,0-1 3 0,0-5 0 16,-3 0-31-16,3-3-10 0,-4 0 0 0,0-3 0 16,1 0 10-16,-1-3 0 0,1-3 0 0,-1 0 0 15,0-2 0-15,4-10 0 0,-3 0 0 0,-1 4 8 16,1-4-8-16,-1-3 0 0,0-2 0 0,1 5 8 16,3-2-8-16,0-1 0 0,0 6 0 0,0-8 0 15,3 8 0-15,1 0 0 0,-1 1 0 0,1 2 0 16,-1 0-21-16,0 0 1 0,4 1 0 0,0 2 0 15,0-3-128-15,4 6-24 16,-4-6-6-16</inkml:trace>
  <inkml:trace contextRef="#ctx0" brushRef="#br0" timeOffset="208981.831">18461 9604 964 0,'-14'0'20'0,"14"0"5"0,-7 0-25 0,3 6 0 0,-3-6 0 0,0 5 0 15,0 1 32-15,3-3 2 0,1 6 0 0,-4 0 0 16,3 3 24-16,-3-6 5 0,0 5 1 0,4-2 0 16,-4 3-52-16,3-3-12 0,1 0 0 0,-1 2 0 15,1 1 54-15,-1 0 8 0,4-3 2 0,-3 2 0 16,3 1-52-16,-4 0-12 0,4 0 0 0,0-4 0 15,0 1 0-15,0 0 0 0,0 3 0 0,0-12 0 0,0 0 54 0,0 0 8 16,0 6 2-16,4 0 0 0,-4-6-13 0,0 0-3 16,3 0 0-16,4 0 0 0,-3 0-19 0,6 0-4 15,-3-6-1-15,0 0 0 16,0 0-12-16,0-6-4 0,0 3 0 0,1 1 0 0,2 5-8 0,-3-9 0 16,0 0 9-16,-3 0-9 0,3 4 0 0,-4-1 0 15,1 0 0-15,-1 3 0 16,1-6-15-16,-4 12-4 0,3-6-1 0,-3 6 0 0,4-8 4 0,-4 8 0 15,0 0 0-15,0 0 0 0,0 0 5 0,0 0 2 16,0 0 0-16,0 0 0 16,0 0 9-16,0 0-13 0,0 0 5 0,0 0 8 0,0 0-16 0,0 0 5 15,0 0 1-15,-4 8 0 0,4-8 10 0,0 12-8 16,-3 0 8-16,3 0-8 0,0-1 8 0,0 10 0 16,-4-9 0-16,8 2 0 0,-4 4 0 0,0 0 0 15,3-1 12-15,1-2-4 0,-1-3-8 0,1 0 0 0,0-1 0 0,3 4 0 16,0-9 0-16,0 0 0 0,0 0 0 0,3-3 0 31,-3-3-103-31,4 0-25 0,3-6-4 0</inkml:trace>
  <inkml:trace contextRef="#ctx0" brushRef="#br0" timeOffset="209431.678">18627 9063 1037 0,'0'17'44'16,"0"-5"-36"0,0 6 29-16,0-3 6 0,0-1 1 0,3 7 0 0,-3-4 34 15,4-2 7-15,-1 9 2 0,-3-7 0 16,4 7-29-16,-1 2-6 0,1-8 0 0,-4 8-1 16,3-2-6-16,1 5-1 0,-4-2 0 0,3 2 0 15,-3 3-23-15,4-8-5 0,-4 8 0 0,0-2-1 16,0-7 1-16,-4 10 1 0,4-13 0 0,0 10 0 0,-3-10-3 0,3 4-1 15,0-1 0-15,-4-2 0 0,4-4-13 0,0 1 0 16,0 0 0-16,4-7 0 0,-1 4 0 0,-3-3 0 0,4 0 0 16,-1-6 0-16,5 2 0 0,-5 1 0 0,1-3 0 0,-1 0 0 15,4-3 0-15,-7-3 0 0,4 6 0 0,-4-6 0 16,7 0 0-16,-7 0-8 0,0 0 8 0,3-3-582 16,1 0-109-16</inkml:trace>
  <inkml:trace contextRef="#ctx0" brushRef="#br0" timeOffset="209840.747">18503 9524 816 0,'0'0'16'0,"0"0"6"16,-7 0-22-16,7 0 0 0,-7 6 0 0,7-6 0 15,0 0 88-15,0 0 12 0,0 0 4 0,0 0 0 16,0 0-27-16,0 0-5 0,0 0 0 0,0 0-1 0,0 0-35 0,0 0-8 16,0 0 0-16,0 0-1 0,4 6-7 0,3-6 0 0,3 0-1 0,1 0 0 15,-1 0-9-15,5 0-2 16,-1 0 0-16,0 0 0 0,-4-6-8 0,4 6 0 0,1-6 9 0,2 6-9 15,-3 0 11-15,0-6-3 0,4 4 0 0,-4-1 0 16,0 0-8-16,0 0 0 0,-3 0 0 0,3 3 0 16,-3 0 0-16,-1 0 0 0,1 0 0 0,-1 3 0 15,-3 0-19-15,4 0 1 0,0 2 0 0,-1 1 0 32,-3 0-62-32,4-6-13 0,-4 6-3 0</inkml:trace>
  <inkml:trace contextRef="#ctx0" brushRef="#br0" timeOffset="210962.654">18281 9554 969 0,'0'0'40'0,"0"0"-32"15,0 0 61-15,0 0 12 0,0 0 3 0,0 0 0 16,0 0-15-16,0 0-2 0,0 0-1 0,0 0 0 16,0 0-7-16,0 0-2 0,0 0 0 0,-4-6 0 15,4 6-16-15,0-12-3 0,0 12-1 0,-3 0 0 16,3-6-20-16,0 0-4 0,0-2-1 0,0 8 0 16,0-6 5-16,3 0 1 0,-3 3 0 0,0-6 0 15,4 3-4-15,-1 0-1 0,-3-6 0 0,4 7 0 16,0-13 6-16,-1 6 1 0,1 3 0 0,-1-2 0 15,1-1-20-15,-1-3 0 0,1 6 0 0,-1 1 0 16,1-10 0-16,-4 6 0 0,3 0 0 0,1 4 0 16,-1-4 0-16,-3 0-9 0,4 0-1 0,-1 6 0 15,-3-5 10-15,4-1 0 0,-4 6 0 0,3-3 0 16,-3 3 0-16,4 6 0 0,-4-6 0 0,0 6 0 16,0 0 0-16,0 0 0 0,0 0 0 0,0 0 0 15,0 0-11-15,0 0 11 0,0 0-13 0,4 0 5 16,-1 6-2-16,1-6 0 0,-1 6 0 0,4 0 0 15,-7 0 10-15,7 0-10 0,-3 6 10 0,-1 2-10 0,1-2 10 16,-1 3-8-16,1 2 8 0,-1 1-8 0,1 0 8 0,-1-1 0 16,-3-2 0-16,4 9 0 0,-1-10 0 15,-3 7 0-15,4-1 0 0,-4-2 0 0,0-3 0 0,4-6 0 0,-4-1 8 16,0-8-8-16,0 0 0 0,0 6 9 0,0-6-9 0,0 0 0 16,0 0 9-16,0 0-9 0,0 0 0 0,0 0 9 15,3 6-1-15,1-6 0 0,-1 0 0 0,-3 0 0 16,4 0-206-16,3 0-42 0</inkml:trace>
  <inkml:trace contextRef="#ctx0" brushRef="#br0" timeOffset="211731.727">18835 9704 1094 0,'0'0'23'0,"0"0"5"0,0 0-28 0,-4 3 0 0,4-3 0 0,0 0 0 15,-7 3 56-15,7-3 7 0,0 0 1 0,0 0 0 16,0 0 0-16,0 0 0 0,0 0 0 0,0 0 0 15,0 0 0-15,0 0 0 0,0 0 0 0,0 0 0 16,0 0-9-16,0 0-2 0,0 0 0 0,0 0 0 16,0 0-33-16,0 0-8 0,0 0 0 0,0 0-1 15,7 5-11-15,4-5 0 0,-1 6 0 0,1-6 0 16,0 0 0-16,-1 0 8 0,4 0-8 0,-3 6 8 16,-1-6-8-16,1 0 0 0,3 6 0 0,-3-6-11 15,-4 0 11-15,3 0 11 0,-3 0-3 0,4-6 0 16,-7 6-8-16,-4 0 0 0,10 0 0 0,-6 0 0 15,3-6 0-15,0 0 8 0,-4-2-8 0,1 2 0 16,3-6 0-16,-4 0 8 0,1 6-8 0,-1-5 0 16,1-4 0-16,-4 0-16 0,4 3 3 0,-4 4 0 15,0-4 13-15,0-3 0 0,-4 3 0 0,0 6 0 16,1 1 0-16,-1 2 0 0,1 0-10 0,3 3 10 16,-7 0-13-16,3-6 5 0,4 6 8 0,-10 6-13 0,3-6 2 15,0 3 1-15,0 0 0 0,-4 2 0 0,4 7 1 0,0-3 0 16,0 9 0-16,-4-7 0 0,4 4 9 0,0 3 0 15,0-1 0-15,-4-2 0 0,4 6 0 16,0-1 0-16,0-2 10 0,4-3-10 0,-4-1 15 16,0 7-3-16,0-9-1 0,3-1 0 15,1 4-1-15,-1-3 0 0,1 0 0 0,-1-6 0 0,4 2-10 0,0 1 0 0,0-9 9 16,0 6-9-16,0 0 8 0,0-6-8 0,4 6 10 0,-4-6-10 16,3 9 8-16,4-9-8 0,0 6 0 0,0-1 0 15,0 1 0-15,4 0 0 0,-1-6 0 0,1 6 0 16,3-3 0-16,-3 0-21 0,3 0 3 0,0 0 1 15,0-3-111-15,4 0-23 0,-4 0-4 0,0-3-541 16</inkml:trace>
  <inkml:trace contextRef="#ctx0" brushRef="#br0" timeOffset="212307.465">19202 9701 1314 0,'-7'0'37'0,"0"3"8"16,0-3-36-16,-1 0-9 0,1 3 0 0,0-3 0 15,0 3 96-15,0-3 18 0,0 5 3 0,0-5 1 16,0 6-58-16,0 0-11 0,0 0-2 0,0 0-1 0,0 0-26 15,3 0-4-15,-3 0-2 0,0-1 0 0,4 4-1 0,-4 3 0 0,3 0 0 0,1-3 0 16,-4-1-5-16,3 1 0 0,0 3-8 0,1 0 12 16,3 0-3-16,0-7-1 0,0 7 0 0,0-3 0 15,0 0-8-15,3 6 0 0,1-10 0 0,0 7 8 16,-1-6-8-16,1 0 0 0,-1-3 9 16,1 3-9-16,3-3 13 15,0-3-1-15,0 0-1 0,0 0 0 16,0 0-11-16,4-3 10 0,-1 0-10 0,1 0 10 0,-1-3-10 0,1 0 8 0,-1-3-8 15,1-2 8-15,-4-1-8 0,4 0-17 0,-1-3 4 0,-3 4 1 16,0-1-12 0,0 0-3-16,-3-3 0 0,3 6 0 0,-4 1 27 0,1 2 0 0,0 0 0 15,-1 0-8-15,-3-6 8 0,4 6 0 0,-4 6 0 16,0 0 0-16,0 0 0 0,0 0 0 0,-4-5 0 16,4 5 0-16,0 0 0 0,0 0 0 0,0 0 0 0,0 0 0 15,-3 5 0-15,-1 1 0 0,0 6 0 0,1-6 0 16,-1 6 0-16,1-4 0 0,-1 4 0 0,1 0 0 15,3 0 0-15,0 0 0 0,0-4 0 0,0 7 0 16,3-6 0-16,-3 3 0 0,4-6 0 0,-4-1 0 16,3 7 0-16,1-6 0 0,3 0 0 0,-3 0 0 0,3 0 0 15,-4 2 0-15,1-2 0 0,-1 0 0 16,1 0 0-16,-1 0 0 0,4 0 0 0,0-6 0 16,0 3-50-16,-3-3-11 0,3 3-3 0</inkml:trace>
  <inkml:trace contextRef="#ctx0" brushRef="#br0" timeOffset="212795.148">19410 9754 930 0,'0'-12'19'0,"0"12"5"0,0 0-24 0,0 0 0 0,0 0 0 0,0 0 0 16,0-3 80-16,0 3 12 0,0-12 1 0,0 12 1 15,0 0-17-15,0 0-3 0,0 0-1 0,0 0 0 16,0 0-29-16,0 0-5 0,0 0-2 0,0 0 0 16,0 12 6-16,0-6 1 0,0 0 0 0,-4 3 0 15,4-1-20-15,0 7-4 0,-3-3-1 0,3-3 0 16,0 2-19-16,0 1 10 0,0 6-10 0,0-6 8 15,0-4-8-15,3 7 0 0,-3-3 0 0,4 3 0 16,-1-10 0-16,1 7 0 0,3-3 9 0,-4 0-9 16,5 0 17-16,-5-4-1 0,4 7 0 0,-3-6 0 0,-1 6-4 0,1-6-2 15,3-3 0-15,-4 0 0 0,4 0 2 0,0 0 0 16,0-1 0-16,0 1 0 16,-3 3-20-16,-4-6-4 0,7 0-1 0,0 0 0 15,-7 0 43-15,4-6 9 0,3 6 1 0,-4-3 1 0,1-2-20 0,-4 5-4 16,7-3-1-16,-4-3 0 15,1 0-7-15,-1 0-1 0,1-6-8 0,-1 0 12 16,-3-2-4-16,4 2-8 0,0-6 11 0,-1-2-11 0,1 2 0 0,-1 1 0 16,1-1 0-16,-1-6-12 0,-3 10 4 0,4-4 8 0,-1 0-13 15,-3 4 5 1,0 2-40-16,0 0-7 0,0 0-1 0,0 4-1 16,-3-1-10-16,3 0-1 0,0-3-1 0</inkml:trace>
  <inkml:trace contextRef="#ctx0" brushRef="#br0" timeOffset="-212634.177">19734 9660 996 0,'0'0'28'0,"0"0"7"15,-7 5-35-15,7-5 0 0,-3 6 0 0,3-6 0 16,-4 6 55-16,4-6 4 0,-7 3 1 0,7-3 0 16,0 0-13-16,0 0-3 0,0 0 0 0,0 0 0 15,0 0-22-15,0 9-5 0,0-9-1 0,0 0 0 16,0 0-1-16,0 0-1 0,0 0 0 0,0 0 0 0,0 9 16 0,0-9 3 15,0 0 1-15,0 6 0 16,0-6-34-16,0 0 0 0,0 0 0 0,0 0 0 0,0 6 0 0,0-6 0 0,4 5 0 0,-4-5 0 16,0 6 8-16,0 6 2 15,3-6 0-15,-3-6 0 0,0 6-10 0,0-6 0 0,4 9 0 0,-4-9 0 16,0 3 0 0,0-3 0-16,0 0 0 0,0 0 0 0,3 5 0 0,-3-5 0 0,4 6 0 15,-1 3 8 1,1-3 0-16,-1 0 0 0,1 0 0 0,-1 0 0 0,5 0-8 0,-1-4 8 0,0 1-8 0,0 3 8 15,0-3-8-15,0 3 0 0,0 0 0 0,0 0 8 16,-4-6-8-16,5 6 0 0,-1-6 0 0,0 6 0 16,0 0 0-16,0-6 12 0,0 5-4 0,0 1 0 15,0 3-8-15,-4-6 0 0,1 3 0 0,3 0 0 16,0 3 0-16,-3-3 8 0,6-1-8 0,-3 7 0 16,0-6 0-16,0 3 0 0,0 0 0 0,0 5 0 15,1-2 0-15,2 0 8 0,-3-3-8 0,0 0 0 16,4-4 0-16,-4 4 0 0,0-9 0 0,0 6 0 15,0-6 0-15,0 6-17 0,-3-6 2 0,3 6 1 16,-7-6-50-16,0 0-9 0,3-6-3 0</inkml:trace>
  <inkml:trace contextRef="#ctx0" brushRef="#br0" timeOffset="-212162.093">20045 9536 1288 0,'0'0'27'0,"0"0"5"0,0 0-32 0,-4 6 0 0,-3 0 0 0,0-6 0 15,4 6 74-15,-4-3 8 0,3 3 2 0,1 2 0 16,-5-2-47-16,5 0-9 0,-1 3-1 0,-3 3-1 16,4-1-16-16,-1-2-10 0,4 9 12 0,-3 0-12 15,-1-7 0-15,-3 7 0 0,4-3 0 0,-4 2 0 16,3 1 8-16,-3 3-8 0,0 2 0 0,3-5 0 15,-3 2 0-15,0 4 0 0,4-7 0 0,-4 7 0 16,0 2 0-16,0-8 0 0,0 3 0 0,0 2 0 16,0-5 8-16,-1-4-8 0,1 4 0 0,0 0 0 15,0-9 0-15,0 8 0 0,0-5 0 0,4 0 0 16,-1-1 0-16,1-5 0 0,3 0 8 0,0-6-8 16,0 0-8-16,0 0-6 0,-4 6-1 0,4-6 0 15,0 0-18-15,0 0-4 0,0 0-1 0,0 0 0 16,0-6-30-16,0-6-7 0,4 7-1 0</inkml:trace>
  <inkml:trace contextRef="#ctx0" brushRef="#br0" timeOffset="-173248.489">3002 11732 850 0,'0'0'17'0,"0"0"6"0,-3 6-23 0,3 0 0 0,0-6 0 0,-4 6 0 16,4-6 56-16,0 9 6 0,0-9 2 0,-3 5 0 16,3-5-39-16,0 0-7 0,0 6-2 0,0-6 0 15,-4 6 26-15,4-6 5 0,-4 12 1 0,4-9 0 16,0-3-5-16,-3 6-1 0,-1 3 0 0,4-9 0 15,0 6-16-15,0-6-3 0,0 0-1 0,-3 5 0 16,3-5-22-16,0 0 0 0,0 0 0 0,-4 6 0 16,4-6 38-16,0 0 3 0,0 0 1 0,0 0 0 15,0 9-20-15,0-9-4 0,0 6-1 0,0 0 0 16,4 0-8-16,-4 3-1 0,3-4-8 0,1 4 12 16,-1 0-12-16,1 9 0 0,0-7 8 0,3-2-8 15,-4 3 0-15,1 6 11 0,6-7-11 0,-6 4 10 16,-1 6-10-16,1-7-12 0,-1 4 2 0,1 0 1 0,-4-1 29 15,3-2 5-15,-3 6 2 0,0-4 0 0,-3 1-8 16,3 0-2-16,-4-7 0 0,1 7 0 0,-1-6 3 16,-3-3 0-16,4 2 0 0,-4-5 0 15,0 6 12-15,3-9 4 0,1 3 0 0,-5-3 0 16,1-3-16-16,0 0-4 0,0-3 0 0,0 0 0 16,0 0-3-16,-3-6-1 0,-1 3 0 0,8-6 0 0,-8 7-12 0,4-7 0 0,0 3 0 15,0 0 0-15,0 0-11 16,-4 3-5-16,8-5 0 0,-1 5-1 15,-3-3-24-15,4 0-5 0,-1 3-1 0,4 6 0 0,-4-6-9 16,4 6-1-16,0 0-1 0,0 0 0 0,-3-3-124 0,-1-2-25 16</inkml:trace>
  <inkml:trace contextRef="#ctx0" brushRef="#br0" timeOffset="-172709.933">2801 11579 1060 0,'0'0'22'0,"0"0"5"0,0 0-27 0,0 0 0 0,0 0 0 0,0 0 0 16,0 0 64-16,0 0 8 0,0 0 2 0,0 0 0 16,0 0-12-16,0 0-2 0,0 0-1 0,0 0 0 15,0 0-27-15,0 0-4 0,0 0-2 0,0 0 0 16,0 0 0-16,0 0 0 0,0 0 0 0,0 0 0 15,0 0-10-15,0 0-3 0,0 6 0 0,0-6 0 16,4 0-13-16,-4 0 8 0,7 6-8 0,-4 0 0 16,-3-6 8-16,7 6-8 0,-7-6 0 0,4 0 0 15,3 3 8-15,-7-3-8 16,3 3 0-16,4 3 0 0,0-6 0 0,-3 2 0 0,3-2 0 0,0 3 0 16,0-3 0-16,4 0 0 0,-1 3 0 0,-3 0 0 15,4-3 0-15,-4 0 0 0,4 0 0 0,-1 3 0 16,4-3 0-16,-3 3 0 0,3 0 0 0,-3 3 0 15,3-6 0-15,3 0 14 0,-3 6-1 0,-3-6 0 16,0 0-13-16,3 6 0 0,0-6 0 0,-4 6 0 16,5 0 0-16,-5-6 0 0,8 0 0 0,-8 0 0 15,1 0-64-15,3 0-8 0,-7 0-3 0,7 0 0 16,-3 0-125-16,-1 0-26 0</inkml:trace>
  <inkml:trace contextRef="#ctx0" brushRef="#br0" timeOffset="-171929.655">3150 11976 1157 0,'0'0'32'0,"0"0"8"16,0 0-32-16,0 0-8 0,0 0 0 0,0 0 0 16,0 0 87-16,0 0 15 0,0 0 3 0,0 0 1 15,4 3-58-15,3-3-12 0,0 0-3 0,0 0 0 16,-3 0-20-16,3 0-4 0,0 0-1 0,0 3 0 16,3-3-8-16,-3 3 8 0,0-3-8 0,4 0 8 15,-4 0-8-15,0 0 0 0,0 0 0 0,4 0 0 16,-8 0 0-16,1 0 0 0,3 0 0 0,-4 0 0 15,-3 0 0-15,4-3 0 0,-1 0 0 0,1 0 12 16,-1 0 0-16,-3-3 1 0,0 0 0 0,4 6 0 0,-4-5-5 16,0-1 0-16,4 0-8 0,-4 6 12 15,0-9-12-15,0 9 0 0,3-3 8 0,-3 3-8 0,0 0 0 0,0-6-8 0,0 0 8 16,0 6-13 0,0 0-14-16,0 0-2 0,0 0-1 0,-3-6 0 0,3 6 8 0,0 0 2 0,-4-3 0 0,4 3 0 15,-4-5 5-15,4 5 2 0,0 0 0 0,-7 0 0 16,7 0 26-16,-10 0 6 0,10 0 1 0,-7 0 0 15,0 0-3-15,-4 0 0 0,4 0 0 0,7 0 0 16,-7 5-9 0,0-5-8-16,7 0 9 0,-7 3-9 0,3 3 0 0,-3 0 0 0,4 0 0 0,-1 0 0 15,1 6 0-15,3-1 0 0,-4-5-8 0,1 6 8 16,3 0 0-16,0-3 0 0,0-1-8 0,0 7 8 16,0-9 0-16,0 6 0 0,0-3 0 0,3 2 0 15,-3-2 0-15,4 0 0 0,-1 3-8 0,1-3 8 16,-4-1 0-16,3-2 0 0,1 3 0 0,-1 0 0 15,-3 0 0-15,4-3 0 0,-1 0 11 0,1-1-11 16,-1-2 18-16,1 3-3 0,3 0-1 0,0 3 0 16,0-3-6-16,0-3-8 0,0 3 11 0,-3 0-11 15,3-1 9-15,0-5-9 0,-4 6 0 0,5-6 9 16,-1 6-9-16,3-6 0 0,-3 0 0 0,4 0 8 16,-1 0-8-16,1 0-14 0,0 0 3 0,6-6 1 15,-6 6-35-15,6-6-7 0,-6 6-2 0</inkml:trace>
  <inkml:trace contextRef="#ctx0" brushRef="#br0" timeOffset="-162503.352">4166 11797 892 0,'0'0'18'0,"0"0"6"0,-3 9-24 0,3-9 0 0,-4 3 0 0,4-3 0 15,-7 3 81-15,7-3 12 0,-7 0 3 0,-3 2 0 16,3-2-14-16,7 0-2 0,-8-2-1 0,1 2 0 15,0-3-22-15,7 3-4 0,-3-3-1 0,-4 0 0 16,7 3-16-16,-7 0-4 0,3-6-1 0,-3 3 0 16,0 3-8-16,0 0-2 0,3-3 0 0,-3 3 0 15,0 0 7-15,7 0 2 0,-7 0 0 0,0 3 0 16,0-3-30-16,0 0 0 0,-3 3 0 0,2 3 0 16,-2-3 0-16,3 0 12 0,0 0 0 0,-4-1 0 15,4 1 5-15,0 3 1 0,-3-3 0 0,2 3 0 16,-2 0-5-16,6-6-1 0,-3 6 0 0,4 0 0 15,3-6 12-15,-4 3 1 0,1 3 1 0,3-6 0 0,0 0-26 0,0 0 0 0,0 0 0 0,0 0 0 16,0 0 0-16,0 0 0 0,-4 2 0 0,4-2 0 16,0 6 0-16,-3 0 0 0,3-6 0 0,0 6 0 15,0 0 0-15,3 3 0 0,-3-3 0 0,0 5 0 16,0-8-46-16,4 6-14 16,-4-3-4-16,3 9 0 0,-3-3 52 0,0-7 12 0,4 1 0 0,-4 0 0 15,0 0 0-15,0-6 0 0,0 12 0 0,3-6 0 16,-3-6 0-16,0 0 0 0,0 6 0 0,0-6 0 15,0 0 0-15,0 0 0 0,0 0 0 0,0 0 0 16,0 0 0-16,0 0 0 0,0 0 0 0,0 0 0 16,0 0 28-16,4 3 9 0,-4-3 2 0,3 2 0 15,4-2-31-15,-7 0-8 0,4 3 0 0,3-3 0 16,0 0-30-16,-7 0-7 0,7 0-2 0,-3 0 0 16,-4 0 39-16,7 0 0 0,-7 0 0 0,7 6 0 15,0 0 0-15,0-6 0 0,0 6 0 0,0 0 0 16,0-3 0-16,4 3 0 0,-4-3 0 0,0 3 0 15,0-1 16-15,-4-2 10 0,4 3 2 0,-3-3 1 16,-1 6-29-16,4-9 0 0,1 12 0 0,-5-12 0 16,4 6 0-16,-3-3 0 0,-1 2 0 0,1-2 0 15,-1 3 0-15,1-3 0 0,-1 3 0 0,1-3 0 16,-4-3 0-16,3 9 0 0,1-3 0 0,-1 0 0 16,-3-6-20-16,0 0-6 0,0 0-2 0,0 0 0 15,4 0 48-15,-4 0 8 0,0 6 3 0,0-6 0 16,0 0-23-16,0 0-8 0,0 0 0 0,0 0 9 15,0 0 1-15,0 0 0 0,0 0 0 0,0 0 0 16,0 0-2-16,-7 0 0 0,-4 0 0 0,4 0 0 16,-3 0 0-16,-1 0-8 0,0-6 12 0,1 6-4 0,3 0-8 15,0 0 8-15,-4 0-8 0,1-6 8 16,-1 6-8-16,0 0 0 0,4 0 0 0,0 0 0 0,0 0 0 0,4-6-11 0,-4 6 3 0,7 0 0 16,-7 0-9-16,7 0-2 0,0 0 0 0,0 0 0 31,-4-3-13-31,-3-3-4 0,0 3 0 0,7 3 0 0,-7-3 4 0,7 3 0 0,-4-3 0 15,4 3 0-15,0 0 0 0,0 0 0 0,-3-6 0 0,3 6 0 16,-4-3-26-16,4 3-5 0,0-5-1 0</inkml:trace>
  <inkml:trace contextRef="#ctx0" brushRef="#br0" timeOffset="-161751.705">4392 11867 851 0,'0'0'36'0,"-10"-3"-36"15,6 0 126-15,-3 1 18 0,3-1 4 16,4 3 1-16,-3-6-47 0,3 6-10 0,0 0-1 0,-7 0-1 15,7 0-58-15,-7-6-12 0,0 6-3 0,7 0 0 16,-4 0 32-16,4 0 7 0,-7 0 0 0,7 0 1 16,-7 6-40-16,0-3-8 0,3 3-1 0,-3-4-8 15,4 4 0-15,-1 0 0 0,1 3 0 0,-1-3 0 16,4 6 0-16,-3-6 0 0,-1 2 0 0,1-2 0 16,-1 3 0-16,1 0 0 0,-1 9 0 0,-3-7 0 15,0 1 0-15,3 3 0 0,1-3 0 0,3 5 0 16,-4-5 0-16,1 3 0 0,3-4 0 0,0 1 0 15,-4 6 0-15,4-9 0 0,0 2 0 0,4-2 0 16,-4-3 31-16,0 9-1 0,3-9 0 0,-3 0 0 16,0-6-30-16,4 5 0 0,-4-5 0 0,3 3 0 15,8 0-18-15,-7-3-10 16,3 3-1-16,0-3-1 0,0-3 55 0,-4 0 11 0,4 0 3 0,4 3 0 16,-4-5-31-16,4-1-8 0,-4 0 0 0,3 0 0 15,1-3 0-15,-4 3-16 0,3 0 4 0,-2 0 0 16,2-2 3-16,-3 5 0 0,0-9 0 0,0 6 0 0,-3-6 1 15,-1 3 0-15,1 1 0 0,-1-1 0 0,1-3-3 16,-4 0 0-16,0 1 0 0,0 2 0 16,-4-6 11-16,1 6 0 0,3-3 0 0,-4-2 0 15,1 2-35-15,-1 0-5 0,-3 3 0 0,0 1-1 0,0 2 32 16,-7-6 9-16,7 3 0 0,-4 3 0 0,4 0 0 0,-3 3 10 16,-1 0-1-16,1 1 0 0,2-1-9 0,1 3 12 0,-3 0-12 15,6 0 12-15,4 0-12 0,-7 3 0 0,7-3 0 16,-3 2 0-16,-4 1 0 0,3 3 0 0,-3-3 0 0,0 3 0 15,7-6-19-15,0 9 4 0,-4-3 1 16,4 6 0-16,4-7-56 16,3-2-11-16,-3 6-3 0</inkml:trace>
  <inkml:trace contextRef="#ctx0" brushRef="#br0" timeOffset="-161213.634">4568 11879 931 0,'-7'0'39'16,"7"0"-31"-16,0 0 79 0,0 0 16 0,0 0 3 0,0 0 1 15,0 0-86-15,-7 3-21 0,7-3 0 0,-7 3 0 16,7-3 35-16,-3 9 2 0,3-9 1 0,0 12 0 16,0-7-10-16,0 1-1 0,0-6-1 0,0 9 0 15,3-3 4-15,-3-6 1 0,0 12 0 0,4-6 0 16,-1 5-4-16,1-5-1 0,-1 0 0 0,4-3 0 15,-3 3-1-15,0 3 0 0,-1-6 0 0,4 6 0 16,-3-4 1-16,-1 4 0 0,4-3 0 0,0 0 0 16,0 6-5-16,-3-3-1 0,3-1 0 0,0 1 0 15,4 3-20-15,-4 0 9 0,0-6-9 0,-4 2 0 16,4-2 9-16,-3 3-9 0,-1-3 0 0,4 9 9 16,0-15-9-16,0 6 0 0,1-6 9 0,-5 6-9 15,4-6 0-15,-3-6-10 0,-1 6 1 0,4-6 0 16,-3 0 9-16,3-6 0 0,-4 0 0 0,4 4 0 15,-3-4 36-15,-1-6 8 0,1 3 3 0,-1-2 0 16,5-1-36-16,-5 1-11 0,-3-4 0 0,4 3 0 16,-4 7 19-16,3-13-3 0,1 9-1 0,-4 4 0 15,0-1-65-15,0-3-13 0,0 6-2 0,0 0-1 16,-4 1-150-16,4-1-31 0</inkml:trace>
  <inkml:trace contextRef="#ctx0" brushRef="#br0" timeOffset="-160582.688">4953 11985 1094 0,'-4'12'46'15,"1"-6"-37"1,3 2 44-16,0 4 9 0,0-6 2 0,3 3 0 15,-3-9 0-15,0 6 0 0,0-6 0 0,4 6 0 16,-4-6 0-16,0 6 0 0,4-1 0 0,-4-5 0 16,0 0-52-16,3 3-12 0,-3-3 0 0,4 6 0 15,-4-6 28-15,0 0 2 0,0 0 1 0,3 9 0 16,-3-9-13-16,4 12-2 0,-1-6-1 0,-3-6 0 16,0 0 53-16,4 6 10 0,-4-6 2 15,0 0 1-15,0 0-115 0,0 0-23 0,0 0-5 0,0 0-1 16,0 0 63-16,0 0 18 0,0 0 1 0,0 0 0 15,0 0-31-15,0 0-5 0,0 0-2 0,0 0 0 16,0 0 51-16,0 0 9 0,0 0 3 0,0-6 0 16,-4 0-27-16,1-6-5 0,3 0 0 0,-4 6-1 0,4-2-2 0,-3-1 0 15,3 0 0-15,-4-3 0 0,4 0-9 0,-3 4 0 0,-5-4 0 0,5 0 0 16,-1 0 0 0,4 1 0-16,0-1 0 0,-3 0 0 0,3 0 13 0,0 3 1 0,0-2 0 0,0-4 0 15,0 6-14-15,3-3 0 16,-3 4 0-16,0 2-10 0,0 0 10 0,4 0 0 15,-4 6 0-15,0-6 8 0,3 6-17 16,1-9-3-16,-4 6-1 0,7-3 0 16,-7 6 13-16,4 0 0 0,3 0 0 0,0 3 0 0,0 0 0 0,0 0 0 0,3 6 0 15,-3-3 0 1,8 0-105-16,-5 3-19 0,-3-1-3 0,0 1-1 16,4 0-41-16,-1 0-9 0,5 3-2 0</inkml:trace>
  <inkml:trace contextRef="#ctx0" brushRef="#br0" timeOffset="-160218.561">5242 11873 980 0,'0'6'41'15,"0"3"-33"1,0 3 64-16,0-6 12 0,0-1 2 0,4 4 1 16,-4 0-11-16,0 0-1 0,3 3-1 0,-3-1 0 15,4-5-26-15,-4 3-6 0,3 0-1 0,1 3 0 0,-1-3-18 0,-3 2-4 0,0-5-1 0,7 0 0 16,-7 6-18-16,0-12 0 0,0 6 8 0,4 3-8 15,-4-1 0-15,4 1 0 0,-4 3 0 0,3 0 0 16,-3-6 0-16,0 2 0 0,4 1 0 0,-4-3 0 16,0 9-11-16,0-9-5 0,0-6-2 0,0 0 0 15,0 0-74-15,0 0-14 0,0 0-3 0</inkml:trace>
  <inkml:trace contextRef="#ctx0" brushRef="#br0" timeOffset="-160007.711">5218 11676 1478 0,'-4'9'42'0,"1"0"9"16,3 0-41-16,0 2-10 0,0-5 0 0,0-6 0 15,0 0 41-15,0 0 7 0,0 0 0 0,0 0 1 16,0 0-62-16,0 0-13 0,0 0-2 0</inkml:trace>
  <inkml:trace contextRef="#ctx0" brushRef="#br0" timeOffset="-159302.262">5669 11770 1132 0,'0'0'48'16,"0"0"-39"0,-3-6 87-16,3 6 18 0,0-5 3 0,0 5 1 15,0 0-2-15,-7-3-1 0,7 3 0 0,-4-6 0 16,-3 6-53-16,-4 0-10 0,4 0-3 0,0 0 0 16,4 6-13-16,3-6-4 0,-7 0 0 0,0 3 0 15,0 0-32-15,0-3 0 0,-1 8 0 0,-2-8 0 16,6 0 22-16,-3 6 10 0,0 0 3 0,4-6 0 15,-1 6-27-15,1 0-8 0,3 3 0 0,-4 0 0 16,4-4 0-16,-3 1 0 0,3-6 0 0,0 9 0 16,0-9 0-16,0 6 0 0,0 6 0 0,0-3 0 15,0-4 0-15,0-5 0 0,0 0 0 0,0 0-9 16,0 6-19-16,0-6-3 0,0 0-1 0,0 9 0 16,3 0 32-16,-3 3 0 0,4-1 0 0,-1-8 0 15,-3-3 15-15,0 0 9 0,4 9 1 0,-4-9 1 0,3 6-26 0,1 0 0 0,-4-6 0 16,3 9 0-16,-3-9 0 0,0 0 0 0,0 0 0 0,7 3 0 15,-7-3 0-15,7 3 0 0,0-3 8 0,-7 0-8 16,8 6 0-16,-5-6 0 0,-3 0 0 0,7 5 0 16,-7-5 0-16,7 0 0 0,-3 0-8 0,3 0 8 15,-7 0 0-15,3 0 0 0,-3 0-9 0,7 0 9 16,-7 0 0-16,4 6-8 0,-1 0 8 0,4-3 0 16,-3 0-9-16,0 3 9 0,-1 6 0 0,-3-6-9 15,4 2 9-15,-1-2 0 0,-3 6 0 0,4-3 0 16,-4 0 0-16,0 0 0 0,-4-4 0 0,4 1 0 15,0 0 0-15,0-6 9 0,-3 12-9 0,3-6 0 16,-4 3 9-16,1-4-9 0,3-5 0 0,-4 6 9 16,-7-3-9-16,8 0 8 0,3-3-8 0,-7 3 8 15,0-3-8-15,0 3 0 0,0-3 9 0,0 0-9 16,0 0 0-16,-4 0-10 0,4 0 1 0,-4-3 0 16,4 0-11-16,0-3-3 0,-3 3 0 0,6-2 0 15,-3-1-37-15,0 6-8 0,-4-6-2 0</inkml:trace>
  <inkml:trace contextRef="#ctx0" brushRef="#br0" timeOffset="-150413.064">6435 11797 733 0,'0'0'31'16,"-7"0"-31"-1,7 0 72-15,-7 6 8 0,0-6 1 0,3 3 1 16,-7-3-26-16,1 6-4 0,3-4-2 0,-4 1 0 16,4 3-18-16,0-3-4 0,0 3-1 0,0 0 0 15,0-6 73-15,-4 6 16 0,4 0 2 0,4-3 1 16,-4 0-47-16,0 0-10 0,0 2-2 0,-1-2 0 16,5 0-12-16,-8-3-4 0,1-3 0 0,3 3 0 0,-4 3-25 15,4 3-6-15,4 0-1 0,-4 0 0 0,7-6-12 0,0 0 0 0,0 0-9 16,-8 6 9-16,5 0-9 0,-1 5 9 0,1-8-8 0,-1 6 8 31,1 0-32-31,-1 3-2 0,4 0 0 0,0-7 0 0,-3 1 34 16,3 3 0-16,0-3 0 0,0 6 0 0,0-3 0 0,3-4 0 15,-3 4 0-15,4-3 0 0,-1 0 0 16,1 0 0-16,3 0 0 0,-4 0 0 0,1-3 14 16,3 3 10-16,-3-4 1 0,3 1 1 15,3 0-42-15,-3-3-8 0,7 0-1 0,-3 3-1 0,-4-3 26 0,0 0 0 0,4 0 0 0,-4-3 0 16,3 3 0-16,-3 0 0 0,0 3 0 0,0-6 0 15,1 3-20-15,-5-6 2 0,4 1 0 0,-3-1 0 16,-1-3 29-16,4 0 5 0,-3 3 2 0,-1-6 0 16,-3 4-27-16,4-4-6 0,-4 0-1 0,0 0 0 15,3 6 16-15,-3-8 0 0,0 5 9 0,0 0-9 16,0 3 0-16,0 6 0 0,0 0 0 0,0 0 0 16,0 0 0-16,0 0 0 0,0 0 0 0,0 0 0 15,0 0 0-15,0 0-12 0,0 0 12 0,0 0-13 16,0 0 2-16,0 6 1 0,0 0 0 0,0 6 0 15,0-3 10-15,0-4-8 0,0 7 8 0,0 0-8 16,0 0 8-16,0-1 0 0,7 4 0 0,-7-3 0 16,0 0 0-16,4-3 0 0,-4-1 0 0,3 1 0 15,-3-3 0-15,4 6 0 0,0-6 0 0,-1-3 0 16,1 2 0-16,-4-5 0 0,0 0 0 0,3 6 0 16,1-3 0-16,-1 0 0 0,4 3 0 0,-3-3 0 15,-1 6-11-15,-3-9 11 0,7 0-13 0,-7 0 5 16,7 0-148-16,0 0-28 0</inkml:trace>
  <inkml:trace contextRef="#ctx0" brushRef="#br0" timeOffset="-149831.35">6544 11838 915 0,'0'0'19'16,"0"0"5"-16,0 0-24 0,0-6 0 0,0 6 0 0,0 0 0 15,0 0 67-15,0 0 9 0,0 0 1 0,0 0 1 16,0 0-24-16,0 0-5 0,0 0-1 0,0 0 0 16,0 0-5-16,0 0-2 0,0 0 0 0,0 0 0 15,-7 6-7-15,7-6-2 0,0 0 0 0,0 0 0 16,-4 6-6-16,4 3-2 0,0-9 0 0,-3 6 0 16,3 2-8-16,-4-2-3 0,4 3 0 0,0 3 0 15,4 0-3-15,-4-7-1 0,0 1 0 0,3 3 0 16,-3 0-1-16,0 3-8 0,4 2 12 0,-4-8-4 15,3 3-16-15,1 6-4 0,0-3-1 0,3 2 0 0,-4-8 28 16,4 6 5-16,-3 0 2 0,3-3 0 0,0-4-35 16,0 4-7-16,0 0-2 0,4-3 0 15,-4 0 42-15,0 0 8 0,-4-3 1 0,4 0 1 16,-3-1-14-16,3 1-2 0,0-3-1 0,-4-3 0 16,4 1 7-16,-7-4 0 0,4 0 1 0,3-6 0 15,-3 3-21-15,3 0 0 0,-4-2 0 0,4 2 0 0,-3-3 32 0,-1 0 3 0,4-2 0 16,-3-4 0-16,-1 6-25 0,1 0-10 0,-4-2 8 0,3-4-8 15,1 6 12-15,-4 1-4 0,0-7 0 0,3 3 0 16,-3 6-8-16,0-2-17 0,-3 2 4 0,3-3 1 16,-4 0-26-16,1-2-5 0,-1-4-1 0,1 6 0 15,3-2-14-15,-4-1-3 0,1 3-1 0,3 3 0 16,0 3-98-16,0 0-20 0</inkml:trace>
  <inkml:trace contextRef="#ctx0" brushRef="#br0" timeOffset="-149429.197">6823 11788 1094 0,'0'0'46'15,"0"0"-37"-15,0 0 95 0,0 0 20 0,0 0 3 0,0 0 1 16,0 0-52-16,0 0-9 0,0 0-3 0,-7 3 0 16,3 9 0-16,1-6 0 0,3-1 0 0,0 4 0 15,0 0-51-15,3 3-13 0,1 0 0 0,-1-4 0 16,4 4 0-16,-3 0 0 0,3 6 0 0,-4-13 0 15,1 4 12-15,3 0-1 0,-4 6 0 0,5-3 0 16,-1-7-11-16,0 7 0 0,3-9 0 0,4 12 0 16,-3-6 0-16,-4-1 0 0,4 1 0 0,-1 3 8 15,1-3-16-15,-1-3-4 0,1 0-1 0,-4 0 0 16,0-1 13-16,0 1 0 0,0 0 0 0,0 0 0 16,0 0-23-16,0 0-1 0,0-6-1 0,0 0 0 15,-7 0-121-15,0 0-24 0,0 0-5 16</inkml:trace>
  <inkml:trace contextRef="#ctx0" brushRef="#br0" timeOffset="-149048.199">6876 12117 1116 0,'0'0'23'0,"-7"0"6"0,7 0-29 0,0 0 0 0,0 0 0 0,0 0 0 16,0 0 82-16,0 0 10 0,0 0 3 0,-7-6 0 16,3 0-28-16,4 1-6 0,-4 2-1 0,1-3 0 31,3-6-23-31,0 0-5 0,0 3 0 0,0-2-1 15,0-1-31-15,0-6 0 0,0 4 0 0,0-4 0 0,3 6 39 0,1 0 1 0,0-5 1 0,-1 5 0 16,1 0-25-16,3 6-6 0,-4-2-1 0,4 2 0 16,0-6-9-16,4 3 0 0,-4 3 0 0,4-3 0 15,-1 4 0-15,1 2 0 0,-1 0 0 0,4 0 0 16,-3-3 0-16,0 0 0 0,-1 0 0 0,1 0 0 16,-4 0 0-16,7 0 0 0,-7 4 0 0,0-4 0 15,4-6 0-15,-4 0-9 0,0 0 9 0</inkml:trace>
  <inkml:trace contextRef="#ctx0" brushRef="#br0" timeOffset="-147969.571">7726 11809 1272 0,'0'0'26'0,"0"0"7"0,0 0-33 16,0 0 0-16,0 0 0 0,0 0 0 0,0 0 100 0,0 0 12 0,0 0 4 0,-7 3 0 15,0-3-30-15,7 0-6 0,-7 0 0 16,0 0-1-16,7 0-52 0,-11 0-11 0,4 0-1 0,0 0-1 16,0-3-14-16,-4 0 0 15,8 0 0-15,-8 3 0 16,4 0 0-16,0 0 0 0,-4 3 0 0,4 3 0 0,-3-4 0 0,-4 1 0 0,3 3 0 0,-7 3 0 15,1 3-10-15,6 0-2 0,-10-4 0 0,3 7 0 16,4 0 12-16,0 2-13 0,0-2 5 0,0 3 8 16,3-1 0-16,4 1 0 0,0 6 0 0,4-4 0 15,-8-5 0-15,8 0 0 0,-1-4 0 0,1-2 0 16,-1 9 8-16,4-12 10 0,0 0 2 0,0-6 0 16,0 8-20-16,0-8-19 0,0 0 4 0,7 6 1 15,0-6 22-15,7 0 4 0,-7-3 0 0,8 0 1 16,-5 0 1-16,4-2 0 0,0-1 0 0,0 0 0 15,4-6-14-15,-4 3-18 0,4 0 4 0,-11-5 1 16,7-4 13-16,0-8 0 0,0-1 0 0,4-2 0 16,-8-1 0-16,5 1 0 0,-1 2 0 0,3-2 0 15,-10 0-10-15,4 2 1 0,-4-2 0 0,0 2 0 16,-3 1 9-16,-1 2 12 0,1-5-2 0,-1 5-1 16,-3-2-37-16,0-3-7 0,0 8-1 0,-3-8-1 15,-1 5 37-15,4-2 0 0,-7 8 0 0,4 3 0 16,-1 4-11-16,0 5 11 0,-3 6-8 0,0-6 8 15,4 6-9-15,-1 0 9 0,1 0-10 0,-8 0 10 16,8 12-15-16,-4-4 3 0,3 7 1 0,-3 6 0 0,0-10 11 0,3 7 0 16,1-3 0-16,-4 8 0 0,7-5 0 15,-4 3 9-15,4 2 0 0,0 1 0 0,0 2-1 0,0-2 0 0,4-7 0 0,-4 10 0 16,3-1-8-16,1 3 8 0,3-2-8 0,-4 2 8 16,5 7-8-16,-1-10 0 0,-4 6 9 0,4 1-9 15,-3-7 12-15,6 4-3 0,-10-4 0 0,4 1 0 16,-1-4-9-16,1-2 0 0,-4-1 0 15,3 1-11-15,-3-4 11 0,0-5 0 0,0 6 8 0,0-3-8 32,0-4-21-32,0-5-9 0,0 0-2 0,0-3 0 0,0-3-19 15,0 0-4-15,0 0-1 0,0 0 0 0,0 0-12 0,0 0-4 0,7-9 0 16,-3-3 0-16</inkml:trace>
  <inkml:trace contextRef="#ctx0" brushRef="#br0" timeOffset="-147359.784">7814 11929 1090 0,'0'0'24'0,"0"0"4"0,0 0 2 0,0 0 2 0,0 0-32 0,0 0 0 16,0 0 0-16,0 0 0 0,0 0 57 0,0 0 6 16,-4 6 1-16,1 3 0 0,-1-6-12 0,4 6-3 0,-3-4 0 0,3 7 0 15,3-6-8-15,-3 6-1 16,4-3-1-16,-4 2 0 0,3 1-19 0,1-6-3 16,-4 3-1-16,4 0 0 0,3 0-5 0,-4-4-2 15,1 1 0-15,3 0 0 0,-4 0-9 0,-3-6 0 0,4 0 0 0,3 0 0 16,-4 0 0-16,4 6 0 0,0-12 0 0,4 6 0 15,-4-6 18-15,0 0 2 0,4 0 0 0,-8 1 0 16,4-4-11-16,-3 0-1 0,3 0-8 0,-4 3 12 16,1 0-12-16,0-5 0 0,3-1 0 0,-4-3-10 15,1 3-9-15,-1 1-1 0,1-1-1 0,-4 0 0 16,3 3-8-16,1 3-2 0,-4 0 0 0,0-5 0 16,0-1 3-16,-4 0 0 0,-3 6 0 0,4 0 0 15,-1 1-5-15,-3-1-1 0,0-3 0 0,-4 3 0 16,4 6-2-16,-3-6-1 0,6 6 0 0,-10-6 0 15,4 6 81-15,-1 0 16 0,0 0 3 0,1 6 1 16,3 0-40-16,-4 0-7 0,1 0-1 0,2 5-1 16,-2 1 1-16,3 3 0 0,0 3 0 0,3-4 0 0,1 1 12 0,-4 6 4 15,3-10 0-15,1 7 0 0,-1 5-13 16,4-2-3-16,0-3 0 0,0-4 0 0,0-2-24 16,0 6-6-16,0-9-1 0,4 2 0 15,-1 1 43-15,1-3 9 0,3 0 2 0,-4-3 0 0,1 0-23 0,3-1-4 16,-4-5 0-16,4 3-1 0,4 0-2 0,0 0 0 15,-1-3 0-15,1 0 0 0,-1 0-9 0,1 0 0 16,0 0 0-16,3-3 0 16,0-3-42-16,-4 6-1 0,8-5 0 0,-4 5 0 15,-3-6-108-15,3 6-21 0,0-6-5 0</inkml:trace>
  <inkml:trace contextRef="#ctx0" brushRef="#br0" timeOffset="-146917.823">8103 11900 921 0,'0'0'20'0,"0"0"4"0,0 0 0 0,0 0 4 0,0 0-28 0,0 0 0 0,0 0 0 0,0 0 0 15,0 0 73-15,-3 6 10 0,3-6 1 0,-4 5 1 0,4-5-21 0,0 6-4 16,0 0 0-16,0 0-1 16,0-6-11-16,0 9-3 0,4 0 0 0,-1 0 0 15,-3-4-5-15,4 7 0 0,-1-6-1 0,1 6 0 0,-1-3-19 0,-3-1-3 16,4 1-1-16,-1 3 0 0,1-6-7 0,0 3-1 16,-1 3-8-16,4-4 12 0,-3 1-12 0,6 9 0 15,-10-9 8-15,7 2-8 16,-3-5-20-16,3 3-8 0,-4 0 0 15,4-3-1-15,-7-6 50 0,4 6 11 0,3-6 1 0,0 6 1 0,-7-6-18 0,7-6-4 16,0 6-1-16,0 0 0 0,4 0 2 0,-4-6 1 16,0-3 0-16,0-6 0 0,0 3-14 15,0-2 11-15,4 2-11 0,-8-9 10 0,4 4-10 0,0-7 0 16,0 4 0-16,-3-4 0 0,-1 7 0 0,1-7 0 16,-1 6 0-16,1 4 0 15,-4-7-52-15,0 9-10 0,0 1-2 0,-4-1 0 16,4 6-101-16,-3-6-21 0,-8 0-4 0,8-5-1 0</inkml:trace>
  <inkml:trace contextRef="#ctx0" brushRef="#br0" timeOffset="-146590.473">8414 11867 1440 0,'0'0'32'0,"0"0"6"0,0 0 2 0,-7 3 0 0,7-3-32 16,-4 6-8-16,4-6 0 0,-3 6 0 0,-1 6 83 0,1-6 15 16,3 5 3-16,3-5 1 0,1 6-55 0,-1 3-11 15,1-3-3-15,-1-1 0 0,4 1-20 0,-3 6-4 16,6-7-1-16,-3 4 0 0,1 0-8 0,2-3 0 15,1-1 0-15,-4 1 0 0,3 6 8 0,-3-9-8 16,0-1 0-16,4 1 8 0,-4 0-8 0,0 6 0 16,0-3 0-16,-3-4 8 0,3 1-8 0,-4 0 0 15,1 0 0-15,-1 0-11 16,1 2-38-16,3-5-8 0,-4 0-2 0</inkml:trace>
  <inkml:trace contextRef="#ctx0" brushRef="#br0" timeOffset="-146212.37">8368 12244 1394 0,'0'0'59'0,"0"0"-47"16,0 0 42-16,0 0 9 0,0 0 1 0,0 0 1 15,0 0 11-15,0 0 1 0,0-6 1 0,0 0 0 16,0-6-32-16,3 6-6 0,-3-5-2 0,4-4 0 16,-1-3-38-16,1 6 0 0,3-5 0 0,-3-1 0 15,3 0 0-15,-4 4 0 0,4-10 0 0,0 10 0 16,0-1 0-16,0 0 0 0,0-5 0 0,1 2 0 15,-1 6 9-15,0 0 7 0,0 7 2 0,0-7 0 16,0 0-18-16,0 3 0 0,0 0 0 0,-4 6-9 16,4-2-9-16,1-7-2 0,-1 6 0 0,-4 0 0 15,4 0-17-15,0 0-4 0,0 0-1 0,0 1 0 16,0-1-115-16,0-3-23 0</inkml:trace>
  <inkml:trace contextRef="#ctx0" brushRef="#br0" timeOffset="-145178.006">9155 11806 1333 0,'0'0'28'0,"0"0"6"0,0 0-34 0,0 0 0 0,0 0 0 0,0 0 0 15,0 0 44-15,0 0 3 0,0 0 0 0,0 0 0 16,0 0 0-16,0 0 0 0,0 0 0 0,0 0 0 15,0 0-26-15,0 0-5 0,0 0 0 0,0 0-1 16,0 0 4-16,-7 0 1 0,-1 6 0 0,1-4 0 16,-3 1-20-16,3 3 0 0,0-3-13 0,-4 3 5 15,1 0 17-15,-1 0 4 0,0 6 1 0,1-9 0 16,3 5 6-16,-4-2 2 0,1 0 0 0,3 3 0 16,-4 3-6-16,0-1 0 0,4 1-1 0,-7 3 0 15,7 3-3-15,-3-7-1 0,-1-2 0 16,4 0 0-16,3 3-1 0,-3-6 0 0,7-6 0 0,-3 3 0 15,3-3-10-15,-4 5 0 0,4-5 0 0,0 0 0 16,0 0 0-16,0 0 0 0,0 0 0 0,0 0 0 16,7 6 0-16,-3 0 0 0,3 0 0 0,0-6 0 15,0 6 0-15,0-6 0 0,0 0 0 0,4 0 0 16,-4 0 0-16,0 0 0 0,3 3 0 0,-3 0 0 16,1-3 0-16,2 3 0 0,-3 0 0 0,4 0 0 15,-4 0 0-15,0 0 0 0,0-1 0 0,0 4 0 16,4-3 0-16,-4 0 0 0,-4 0 0 0,4 3 0 15,-3-6 0-15,-4 0 0 0,3 6 0 0,-3-6 0 16,0 0 0-16,0 0 0 0,0 0 0 0,4 6 0 0,-4-6 0 0,7 0 0 0,-7 0 0 0,0 0 0 16,3 6 0-16,-3-6 0 15,0 6 0-15,0-1 0 0,0-5 0 0,0 9 0 0,0-9 0 0,0 6 0 16,0 3 0-16,-3 0 0 0,-1-3 0 0,1 5 0 16,-1-8 0-16,4-3 0 0,-3 6 0 0,-4 0 0 15,3 3 0-15,-3-3 0 0,0-3 0 0,7-3 0 16,-7 6 0-16,0 0 0 0,7-6 0 0,-7 0 0 15,0 5 0-15,0-5 0 0,0 0 0 16,0 0 0-16,7 0 0 0,-7 0 0 16,0 0 0-16,-1 0 0 0,1 0 0 0,0 0 0 0,0 0 0 0,0 0 0 15,-3 0 0-15,3-5 0 0,-4 5 0 0,4 0 0 16,0 0-22-16,0 0 0 0,0 0 0 0,0 0 0 16,7 0-35-16,0 0-7 0,-7 0-2 0,7 0 0 15,0 0-153-15,0 0-30 0</inkml:trace>
  <inkml:trace contextRef="#ctx0" brushRef="#br0" timeOffset="-144556.704">9433 11932 1606 0,'-10'3'33'0,"3"-3"9"0,-4 3-34 0,4 3-8 0,0-3 0 0,-4 6 0 15,4-9 48-15,-3 5 7 0,3-5 1 0,-4 6 1 16,0-6-21-16,4 6-4 0,0-6 0 0,0 3-1 15,0 0-50-15,0-3-9 0,0 3-3 0,4 0 0 16,-4 3 31-16,3 0 0 0,-3-3 0 0,3 3 0 16,1-1 0-16,3 1 0 0,0 0 0 0,0 0 0 15,0 6 0-15,0-6 0 0,0 3 0 0,-4-1 0 16,4 1 0-16,0 3 0 0,0 0 0 0,4-1 0 16,-4-2 24-16,0 6 10 0,3-6 2 0,-3 3 1 15,4-7-8-15,0 4-1 0,3-3-1 0,-4 6 0 16,4-6-27-16,-3 0 0 0,3 0-9 0,-4-6 9 15,4 0 0-15,4 0 0 0,-4 0 8 0,0-6-8 16,4 0 0-16,-4 3 0 0,3-6 0 0,-3 0 0 16,4 0 0-16,-4 1 0 0,0 2 0 0,4-9 0 15,-4 0 0-15,0 6 0 0,0-2 0 0,0-1 0 16,0 0 0-16,-4 3 0 0,1 1 0 0,3-1 0 16,-3 0 0-16,-4 0 0 0,3-3 0 0,1 6 0 15,-4-2 0-15,-4 2 0 0,4 6-11 0,0 0 11 16,-3-6-53-16,-5-3-3 0,5 3-1 0,-4 3 0 15,0 3 41-15,0-6 16 0,0 6-11 0,-4 0 11 16,1 0-9-16,-1 0 9 0,0 6-8 0,-3-6 8 0,4 3 0 0,-4 0 19 16,-1 3-3-16,1 3-1 0,0-3-15 15,4 0 0-15,3 5-12 0,-4-5 12 0,4 0 0 16,0 3 0-16,0-3 0 0,3 0 0 0,4-6 0 16,0 0 0-16,0 0 0 0,7 6 0 15,0-1-160-15,4 1-26 0,0 0-5 0</inkml:trace>
  <inkml:trace contextRef="#ctx0" brushRef="#br0" timeOffset="-144020.079">9599 12023 836 0,'0'0'24'0,"0"0"4"15,0 0-28-15,0 0 0 0,0 0 0 0,0 0 0 16,0 0 69-16,0 0 8 0,0 0 2 0,0 0 0 15,0 0-38-15,0 0-7 0,0 0-2 0,0 0 0 16,0 0 8-16,0 0 2 0,0 12 0 0,0-6 0 0,0 0 15 0,0 3 3 0,0-4 1 16,0 1 0-16,0 0-9 0,4 6-3 0,-4 0 0 0,0-6 0 15,3 2 5-15,-3 1 1 0,0 3 0 0,4-3 0 16,-1 3-18-16,4-7-3 0,-3-2-1 16,3 3 0-16,0 0-13 0,0 3-4 0,0-3 0 0,0 3 0 15,0-3-4-15,4-1-2 16,-4-5 0-16,0 0 0 0,0 0-10 0,0 0 12 0,0 0-12 0,0-5 12 15,0 5-12-15,0 0 0 0,-3 0 0 0,3 0 0 16,0 0 0-16,0 0 0 0,0-6 0 16,0 0 0-16,-4 3 20 0,1-6-2 0,0 0 0 15,-1-3 0-15,-3 1-18 0,0-1 0 16,4-6 8-16,-8 4-8 0,4 2 0 0,-3-6-19 16,-1 1 4-16,0 2 1 0,-3-3-14 0,0 1-2 15,0-4-1-15,0 3 0 0,0 7-6 16,4-10-2-16,-4 9 0 0,3 0 0 0,1 7-20 15,-1-7-4-15,4 12-1 0,0 0 0 0,0 0-102 16,0 0-21-16,0 0-4 0</inkml:trace>
  <inkml:trace contextRef="#ctx0" brushRef="#br0" timeOffset="-143460.907">9920 11950 1219 0,'0'0'25'0,"0"0"7"0,0 0-32 15,0 0 0-15,-3 6 0 0,-1-1 0 0,4-5 84 0,-3 6 12 0,3 0 1 0,0 3 1 16,0 3-32-16,3-3-6 0,-3-1-2 0,4 4 0 15,-1 0-17-15,1 0-3 0,-1-3-1 0,1 2 0 16,-1 1-9-16,1 6-1 0,-1-12-1 0,1 2 0 16,-1 4-18-16,1 0-8 0,-1 0 8 0,1-6-8 15,-4-1 26-15,3 1 0 0,1 0 0 0,-4-6 0 16,0 0-11-16,0 0-3 0,0 0 0 0,0 0 0 16,0 0 1-16,0 0 0 0,0 0 0 0,0 0 0 15,0 0-3-15,0 0-1 0,0 0 0 0,0 0 0 16,0 0 2-16,0 0 0 0,-7-3 0 0,0-3 0 15,0 3-11-15,3-8-9 0,1 5 9 0,-1 0-13 16,1-3 13-16,3 0 0 0,0 3 0 0,-4-2 0 16,4 2 13-16,0-6 6 0,-3 0 1 0,3 3 0 15,0 1-20-15,0-4 0 0,0-3 0 0,0 9 0 16,0-6 0-16,0 1 0 0,0-4 0 0,0 6 0 16,3 0-10-16,-3 3 10 0,4-5-10 0,-1-1 10 15,-3 6-19-15,4 0 3 0,-4 6 0 0,3-3 0 16,1-3 1-16,3 3 1 0,-4 0 0 0,4-2 0 15,-3 5-5-15,3 0-1 0,0 5 0 0,0-5 0 16,0 6-9-16,4 0-3 0,-4 0 0 0,0 0 0 16,3 3 3-16,-2-6 0 0,2 0 0 0,-3 3 0 15,4-1-51-15,-1 1-11 0,1 0-1 0,-1-3-1 16,-2-3-28-16,2 0-6 0,1-3-1 0</inkml:trace>
  <inkml:trace contextRef="#ctx0" brushRef="#br0" timeOffset="-143132.087">10252 12017 1538 0,'0'0'32'0,"0"0"8"16,0 0-32-16,0 0-8 0,0 0 0 0,0 0 0 16,0 0 61-16,0 0 11 0,0 0 3 0,0 0 0 15,0 6-11-15,-4 0-3 0,4-6 0 0,0 12 0 16,0-6-46-16,0 0-15 0,0-6 8 0,4 8-8 16,-4-2 0-16,0 6 0 0,3-6 0 0,1 0 0 15,-4-6 0-15,0 9 0 0,3-6 0 0,-3 5 0 16,4 1 0-16,-4 6 0 0,0-3 0 0,0-1 0 15,0-2 0-15,0 3 0 0,0-3 0 0,0-6 0 16,0-3-50-16,0 0-10 0,0 0-3 0</inkml:trace>
  <inkml:trace contextRef="#ctx0" brushRef="#br0" timeOffset="-142924.675">10206 11726 1580 0,'0'0'67'0,"0"0"-54"16,0 0 77-16,0 0 15 0,0 0 3 0,0 0 1 16,0 0-73-16,0 0-14 0,0 0-3 0,0 0-1 15,0 0-65-15,0-6-13 0,3 0-2 0</inkml:trace>
  <inkml:trace contextRef="#ctx0" brushRef="#br0" timeOffset="-142312.229">10643 11809 1094 0,'0'0'23'0,"0"0"5"0,0 0-28 16,0 0 0-16,0 0 0 0,0 0 0 0,0 0 108 0,0 0 16 0,0 0 3 0,0 0 1 15,0 0-12-15,-3-6-1 0,3 6-1 0,0 0 0 16,-4-6-49-16,4 6-9 0,0 0-3 15,-10-3 0-15,3 3-25 0,0 0-4 0,-1 0-2 0,1 3 0 16,-3 3-22-16,3-3 9 0,3 0-9 0,-3 0 0 16,0 2 0-16,0 1 0 0,4 3 0 0,-4 3 0 15,3-3 0-15,0-1 0 0,1 1 0 0,-1 3 0 16,1 0 0-16,-1-6 0 0,1 5 0 0,3-8 0 16,-4 6 0-16,4 0 0 0,4-3-8 15,-4 6 8-15,0-6 0 0,0-6 0 16,3 5 0-16,-3-5-9 0,4 6 9 0,-1 0 9 0,-3-6-1 0,4 3-8 15,-4-3 0-15,3 3 0 0,-3-3-10 0,4 3 10 16,3 0 0-16,-3 3 0 0,3-3 0 0,-4 0 0 16,4-3-9-16,-3 0 9 0,3-6 0 0,-4 6 0 15,4-6 0-15,-7 6 8 0,4 0 0 0,-4 0 1 16,7-3-9-16,0 0 0 0,-3 3 0 0,3-3 0 16,-4 3 0-16,4 0 0 0,0-3 0 0,-3 3 0 15,3 3-49-15,-4-3-12 0,4 3-3 0,-3 3 0 16,-1 3 52-16,5-3 12 0,-5 0 0 0,1 5 0 15,-1-5 0-15,1 9 0 0,-4-3 0 0,3-4 0 16,-3 4 0-16,0-3 0 0,0 3 0 0,0-3 0 16,-3-1 48-16,-1 1 13 0,1 0 3 0,-1 6 0 0,-3-3-64 0,3-4 0 15,1-2-9-15,-4 6 0 0,0-6 9 0,3-3 12 0,4-3-2 0,-10 3-1 32,-1 0-58-32,4 0-12 0,-4-3-3 0,-3-3 0 15,4 0-148-15,-1-3-29 0</inkml:trace>
  <inkml:trace contextRef="#ctx0" brushRef="#br0" timeOffset="-128557.397">11335 11944 1094 0,'-7'-21'23'0,"3"15"5"0,1 0-28 15,3 1 0-15,0-7 0 0,-4 0 0 0,4-3 56 0,-3 7 7 0,3 5 1 16,-4 0 0-16,4 0-52 0,-3 3-12 0,3-6 0 0,0 12 0 15,0-6 54-15,0 0 8 0,0 0 2 0,0 0 0 32,0 0-76-32,0 0-14 0,0 0-3 0,-8 9-1 0,-2-1 48 0,3 4 10 0,3-3 1 0,-6 9 1 15,3-1-30-15,0 4 0 0,0-4 0 0,0 1 0 16,-1 6 0-16,1-10 0 0,0 4 0 0,0-3 0 16,0-4 57-16,4 1 6 0,-4 0 1 0,3 0 0 15,1-4-52-15,3 4-12 0,-4-6 0 0,4 6 0 16,0-12 0-16,0 0-12 0,0 0 3 0,0 0 0 15,0 6 34-15,0 0 7 0,4 5 2 0,-4-11 0 16,0 0-10-16,0 0-1 0,0 0-1 0,3 0 0 16,4 6-11-16,-3 0-3 0,3 6 0 0,-4-3 0 15,1-3 1-15,-4-6 0 0,0 0 0 0,10 0 0 16,-3 0-9-16,1-3 0 0,-1 0 0 0,0 0 0 16,0-6 0-16,-4 0 0 0,1 0 0 0,-1 1 0 15,1-4 0-15,-1-6 0 0,-3 6 0 0,0-2 0 16,4-4 8-16,-4 3-8 0,0 1 0 0,3 2 8 15,-3-3-8-15,-3 9 0 0,3-5 0 0,-4 2 0 16,4 3 0-16,-3-6 0 0,-1 6 0 0,4 0 8 16,-3 0-8-16,3 6 0 0,0 0 0 0,0 0 8 15,0 0-8-15,0 0-11 0,0 0 3 0,-7 6 0 16,7 3 8-16,-4-3 0 0,1 6 0 0,-1-3 0 16,4-9 0-16,0 5 0 0,0-5 0 0,0 9 0 0,0 3 0 15,0-3 0-15,0 3 0 0,0-4 8 0,0 4-8 0,0 3 0 16,0-3 0-16,0-1 0 0,0 7 0 15,0 3 0-15,0 2 0 0,0 4 0 0,0-4 0 0,0 4 8 16,4 2-8-16,-4-3 0 0,0 4 0 16,0-4 8-16,0 4-8 0,-4 2 0 0,4-3 0 15,-3 1-8-15,3 8 0 0,-4-11 0 0,1 8 27 0,3-6 5 0,0 4 2 16,0-1 0-16,-4 3-11 0,4-11-3 0,0 2 0 16,-4-2 0-16,4 2 0 0,0 4-1 0,0 2 0 0,0-3 0 15,0-5 3-15,0 2 1 0,0-8 0 0,4 8 0 16,-4-8-15-16,0 0-13 0,0-10 2 0,0-8 1 15,0 0 10-15,0 0 14 0,0 0-3 0,0 0-1 16,0 0-10-16,0 0 12 0,0 0-12 0,0 0 12 16,0 0-12-16,0 0 0 0,0 0 9 0,-4 0-9 15,1-5 0-15,-1 2 0 0,4-9-12 0,0 6 4 16,0-3-3-16,0 0 0 0,0 0 0 0,-3-2 0 16,3-1 2-16,0-6 0 0,0 1 0 0,0-1 0 0,3 3-3 15,-3-8-1-15,4 2 0 0,-1 4 0 16,1-4-6-16,0 3-1 0,-4 1 0 0,3-1 0 0,4-2 9 15,-3 2 2-15,-1 0 0 0,1-2 0 16,3-1 9-16,-4 1 0 0,1 2 0 0,-1 0 0 0,1-2 0 16,-4 2 0-16,3-5 0 0,1 8 0 0,-1-12 0 0,1 10 0 15,-1-1 0-15,1-2 0 0,0 5 0 0,3 0-10 16,0-3 10-16,-4 13 0 16,1-1-58-16,3 3-5 0,-4 0-1 0,4 0 0 15,-3-6-6-15,3 0-2 0,0-3 0 0</inkml:trace>
  <inkml:trace contextRef="#ctx0" brushRef="#br0" timeOffset="-127952.938">11381 11976 1094 0,'0'0'23'0,"0"0"5"16,0 0-28-16,0 0 0 0,0 0 0 0,0 0 0 15,0 0 64-15,0 0 7 0,0 0 1 0,0 0 1 16,0 9-42-16,0-3-9 0,0 3-2 0,0-3 0 16,0 5 3-16,3-5 0 0,-3 0 0 0,4 6 0 15,-4-6-9-15,3 0-2 0,-3-1 0 0,0 4 0 16,4-3-12-16,-4 6 0 0,3-6 0 0,-3 3 0 15,0-1 54-15,0-2 8 0,0 3 2 0,0 3 0 16,0 0-11-16,4-12-1 0,-4 6-1 0,0-6 0 16,0 0-31-16,3 5-5 0,-3-5-2 0,4 0 0 0,-1 6 20 0,4-3 4 15,0-3 1-15,1 3 0 0,-1-3-24 0,0-3-5 16,0 0-1-16,0 0 0 0,0 0 4 0,3-8 1 0,-3 5 0 0,1 0 0 16,-5-6-13-16,4 3 11 15,0 3-11-15,-3-5 10 0,-1-1-10 0,4-6 0 0,-3 1 0 0,3 2 0 16,-4 3 0-16,1 0 0 0,-4 4 0 0,3-4 0 15,1 0 0-15,-1 0 0 0,1 1 0 16,-4-1 0-16,4 0 0 0,-4 3 0 16,0 0 0-16,0 6 0 0,0 3 0 0,0 0-12 0,0-5 2 15,0-1 1-15,-4-6-37 0,4 6-7 16,0 6-2-16,-7-6 0 0,3 0-21 16,4 6-5-16,0 0-1 0,0 0-449 0,-3-3-89 0</inkml:trace>
  <inkml:trace contextRef="#ctx0" brushRef="#br0" timeOffset="-127581.63">11684 11914 1094 0,'0'12'23'0,"0"6"5"0,-4-6-28 0,4 5 0 0,-3-5 0 0,-1 9 0 16,4-4 108-16,-3-5 16 0,3 3 3 0,0-4 1 15,0 1-52-15,0 0-9 0,0 0-3 0,3-4 0 16,-3 4-51-16,4-3-13 0,-4 6 0 0,3-3 0 16,-3-4 0-16,0 1 0 0,4 6 0 0,-4-6 0 15,0 0 0-15,4-4 0 0,-4-5 0 0,0 0 0 16,0 0-151-16,0 0-33 0,0 0-6 0</inkml:trace>
  <inkml:trace contextRef="#ctx0" brushRef="#br0" timeOffset="-127302.884">11649 11685 1337 0,'-7'3'28'0,"3"6"6"15,1-3-34-15,-1 5 0 0,1-5 0 0,3-6 0 0,0 0 38 16,0 0 1-16,0 0 0 0</inkml:trace>
  <inkml:trace contextRef="#ctx0" brushRef="#br0" timeOffset="-126288.723">12153 11870 850 0,'-3'24'17'16,"3"-24"6"-16,0 0-23 0,0 0 0 0,0 0 0 0,0 0 0 16,0 0 56-16,0 0 6 0,0 0 2 0,-4 12 0 15,1-7 51-15,3-5 10 0,0 6 3 0,0 0 0 16,0 3-43-16,0-3-8 0,3 3-1 0,1 0-1 15,-4 2-35-15,3-5-6 0,-3 6-2 0,4 0 0 16,-1-1-5-16,1 4-2 0,-1-3 0 0,1 0 0 16,3-1-9-16,-4-2-1 0,1 3-1 0,-1 0 0 15,5-3-6-15,-5 2-8 0,4 4 11 0,-3 0-11 16,-1-3 10-16,1-1-10 0,-1 4 8 0,1-6-8 0,-1 0 0 16,1-3 0-16,-1-1 0 0,-3 1 0 0,0-6 0 0,0 0 0 15,0 0-12-15,0 0 12 16,0 0-32-16,0 0 2 0,0 0 0 0,0 0 0 0,0 0 6 0,4-6 0 15,-4 1 1-15,0-7 0 16,0 3-7-16,-4-3-2 0,1 3 0 0,-1 1 0 0,1 2 32 0,-1-6 0 0,1 0 11 16,-1 3-3-16,1 0-8 0,-1 4-10 15,1-4 10-15,-1-3-13 0,1 0 23 0,-1 3 5 16,0 1 1-16,1-1 0 0,-1-9 0 0,1 6 0 0,-1-2 0 0,4-4 0 16,-3 6 6-16,3-5 2 0,-4 2 0 0,4 0 0 15,0 6-2-15,4-2 0 0,-4-4 0 0,3 6 0 16,1 0-8-16,-4 1-2 0,0 2 0 0,3-3 0 15,-3 3-12-15,4 0 8 0,-4-3-8 0,3 3 0 16,1 1 0-16,-4-1 0 0,4-6 0 0,-1 6 0 16,1 6 0-16,-1-6 0 0,1 12-9 0,3-6 9 15,-4 0-29-15,4 0 0 0,0 0 0 0,4 0 0 16,-4 3-18-16,4 0-3 0,-1 6-1 0,1-3 0 16,-1-1-17-16,1 4-3 0,-1 0-1 0,1-3 0 15,0 0 12-15,-1 3 1 0,1-3 1 0,-1 2 0 16,1-2-43-16,0 0-9 0</inkml:trace>
  <inkml:trace contextRef="#ctx0" brushRef="#br0" timeOffset="-125851.819">12517 11976 1337 0,'0'0'28'0,"0"0"6"0,0 0-34 0,0 0 0 0,0 0 0 0,-7 0 0 16,7 0 0-16,0 0 0 0,-8-3 0 0,8 3 0 16,0 0 58-16,0 0 5 0,0 0 1 0,0 0 0 15,0 0-52-15,-3 3-12 0,-1 6 0 0,4-9 0 16,0 0 0-16,0 0 0 0,0 0 0 0,0 0 0 16,0 12 0-16,-3-3 0 0,6 2 0 0,-3 7 0 15,0-6 0-15,0-1 0 0,4-2 0 0,-4 3 0 16,0 6 0-16,0-10 0 0,3 4 0 0,-3 6 0 15,0-6 0-15,0-1 0 0,4-5 0 0,-4 9 0 16,0-6 28-16,-4 0 2 0,4-3 1 0,-3 5 0 16,3-11-50-16,0 0-9 0,0 0-3 0,0 0 0 15,0 0 31-15,0 0 0 0,0-11 0 0</inkml:trace>
  <inkml:trace contextRef="#ctx0" brushRef="#br0" timeOffset="-125533.842">12453 11738 1402 0,'-7'9'59'0,"3"0"-47"16,-3-3 39-16,7-6 8 0,-3 2 1 0,3-2 1 15,0 0-30-15,0 0-7 0,0 0 0 0,0 0-1 16,0 0-48-16,0 0-10 0,0 0-1 0</inkml:trace>
  <inkml:trace contextRef="#ctx0" brushRef="#br0" timeOffset="-124891.416">12658 11994 1203 0,'-4'-9'24'0,"1"0"8"0,3 9-32 0,0 0 0 15,0 0 0-15,0 0 0 0,-4-3 86 0,4 3 10 0,0 0 3 0,0 0 0 16,0 0-50-16,0 0-9 0,0 0-3 0,0 0 0 16,0 0-22-16,0 0-5 0,0 0-1 0,0 3 0 15,4 6 11-15,-4 0 1 0,3-3 1 0,1 0 0 16,-1-1-5-16,4 1-1 0,0-6 0 0,0 6 0 15,0-6-5-15,0 6-2 0,1 0 0 0,2-3 0 16,-3 0 1-16,0-3 0 0,4 0 0 0,-4-3 0 16,0 3 9-16,0 0 1 0,0 0 1 0,-3-3 0 15,3-3-3-15,0 0-1 0,-4-9 0 0,4 7 0 16,-3-1-17-16,-1 3-17 0,1 0 3 0,-1 3 1 16,1 0 25-16,-4-3 4 0,3 0 2 0,-3 1 0 15,4-1-18-15,-4 0-12 0,0-3 1 0,0 6 1 16,-4-6-11-16,4 3-3 0,-3 0 0 0,3 1 0 15,-4-1-3-15,1-9-1 0,-1 9 0 0,1-3 0 16,-4 6 8-16,7 3 2 0,-7-6 0 0,0 4 0 16,-4-1 4-16,4 3 1 0,0 0 0 0,0 0 0 15,7 0 5-15,-7 0 8 0,7 0-13 0,-7 3 5 16,-4 2-1-16,4 4 0 0,0 0 0 0,0 3 0 16,3 0 9-16,-3-4 0 0,4 1 0 0,-1 3 0 15,1 3 22-15,-1-4 0 0,1 4 0 0,-1 3 0 0,4-6 9 16,-3-1 1-16,-1 1 1 0,4 0 0 0,-3-3 3 0,3-3 1 15,0 2 0-15,0-2 0 0,0 3-9 0,0 3-1 16,0-6-1-16,0 0 0 0,0-6-7 0,0 0-2 0,0 0 0 0,0 0 0 16,7 0-9-16,0 5-8 0,0-2 12 15,3 3-12-15,-3 0 11 0,4-3-11 0,-4 6 10 16,4-3-10-16,3 0 8 16,-7 0-8-16,3-6 0 0,1 5 0 0,0-5 0 0,-1 0 0 0,1-5 0 0,-1-1 0 15,1 6-24-15,0 0 3 0,-1 0 0 0,4 0 0 31,-3 0-27-31,-1 0-6 0,1 0-1 0,-4 0 0 0,4-6-93 0,-1 6-18 16,4-6-4-16</inkml:trace>
  <inkml:trace contextRef="#ctx0" brushRef="#br0" timeOffset="-124245.693">13007 11923 1094 0,'0'0'23'0,"0"0"5"0,0 0-28 0,0 0 0 15,0 0 0-15,0 0 0 0,0 0 108 0,-4-3 16 0,4 3 3 0,0 0 1 16,0 0-78-16,0 0-15 0,0 6-3 0,0 0-1 15,0 6 1-15,4 0 1 0,-4-1 0 0,0-2 0 16,3 0-33-16,1 9 0 0,0-4 0 0,-4-2 0 16,3 0 21-16,1-3-2 0,-4-1-1 0,3 1 0 15,1 3 7-15,-4 0 2 0,3-6 0 0,-3 2 0 16,0-2-7-16,0-6 0 0,0 0-1 0,0 0 0 16,0 0-19-16,0 0 0 0,0 0 0 0,0 0 0 15,0 0 55-15,0 0 7 0,0 0 2 0,0 0 0 16,0 0-52-16,0 0-12 0,-3-3 0 0,-1-2 0 15,4 5 0-15,-3 0 0 0,3 0 0 0,-4-3 0 16,1 0 0-16,-1-3 0 0,0 0 0 0,1-6 0 16,3 6 0-16,-4-3 0 0,4-2 0 0,0 2 0 15,0 0 0-15,4 3 0 0,-4-6 0 0,3 4 0 16,1 2 0-16,-4-6 0 0,4 3 0 0,-4 0 0 16,3 3 0-16,-3 6 0 0,4 0 0 0,3 0 0 15,-4-5 0-15,1 5 0 0,3-6 0 0,-4 3 0 16,4 0 0-16,0-6 0 0,0 6 0 0,0 0 0 15,1 0 0-15,-1 3 0 0,0 0 0 0,-4 0 0 16,8 6-18-16,-8-3 3 0,4 9 1 0,0-3 0 16,0-4 1-16,-3 7 0 0,3-6 0 0,-3 6 0 15,-1 0-17-15,1-4-3 0,-1 4-1 0,-3-6 0 16,4 9 34-16,-1-3 0 0,-3-1 0 0,4 1 0 16,-1 0 0-16,-3-3 0 0,4-1 0 0,-1 4 0 15,-3 3 12-15,4-3 10 0,-4-1 2 0,3-2 0 16,1 3-39-16,-4-6-7 0,0-6-2 0,0 0 0 0,3 6 39 0,-3-6 7 15,4 3 2-15,-4-3 0 16,0 0-49-16,0 0-10 0,3 3-1 0,-3-3-1 16,0 0-114-16,8-6-22 0</inkml:trace>
  <inkml:trace contextRef="#ctx0" brushRef="#br0" timeOffset="-123753.938">13307 11535 1337 0,'0'0'28'0,"0"0"6"16,0 0-34-16,0 0 0 0,0 0 0 0,0 0 0 15,0 0 60-15,0 0 6 0,0 0 1 0,0 0 0 16,0 0-27-16,0 0-4 0,0 0-2 0,0 0 0 16,0 0-13-16,0 0-2 0,0 0-1 0,0 6 0 15,0 3 0-15,0 0 0 0,3 5 0 0,-3-2 0 16,4 0 10-16,-1 0 1 0,4 2 1 0,-3 4 0 0,-1-6 3 15,1 2 1-15,3 1 0 0,-3 0 0 0,3 8-8 0,-4-11-2 16,4 6 0-16,-3 8 0 0,-1-8-3 16,4 8-1-16,-3-2 0 0,-1 2 0 0,1 4 0 0,-1-7 0 0,1 4 0 0,-4-1 0 15,3 1 3 1,-3-7 0-16,0 7 0 0,4-10 0 0,-4 1-4 0,4-6-1 0,-4-4 0 0,3 1 0 16,-3-3-10-16,4 6-8 0,-4-3 12 0,3-3-12 15,-3 5 13-15,0-2-4 0,0 6-1 0,0-6 0 16,0-3-22-16,0-6-5 0,0 0-1 0,0 0 0 15,0 0-36-15,0 0-7 0,0 0-1 16,0 0-1-16,0 0-156 0,0 0-31 0</inkml:trace>
  <inkml:trace contextRef="#ctx0" brushRef="#br0" timeOffset="-123255.444">13236 11888 1074 0,'-3'-6'30'0,"-4"-3"8"0,7 9-30 0,0 0-8 0,0 0 0 0,0 0 0 16,0 0 52-16,0 0 10 0,0 0 2 0,0 0 0 15,0-6 47-15,0 6 9 0,-4-6 3 0,4 6 0 16,0 0-47-16,0 0-8 0,0 0-3 0,0 0 0 15,4-2-22-15,3-4-5 0,0-3-1 0,-4 9 0 16,4-6-14-16,0 6-3 0,4 0-1 0,-4-6 0 16,0 6-10-16,4 6-1 0,-4-6-8 0,0 0 12 15,3 0-12-15,1 0 0 0,0 0 8 0,-1 0-8 16,1 0 0-16,-1 0 0 0,1 6 0 0,-4-6 0 16,3 0 0-16,-2 6 0 0,-1-3 0 0,0 0 0 15,3-3 0-15,-3 0 0 0,0 0-12 0,4 0 12 16,-4-3-20-16,0 3 4 0,0-3 0 0,0 3 0 15,0-6-19-15,0 0-3 0,0 6-1 16,0-6 0-16,-3-3-20 0,3 6-4 0,-3 0-1 16</inkml:trace>
  <inkml:trace contextRef="#ctx0" brushRef="#br0" timeOffset="-120523.379">14132 11882 1074 0,'0'0'30'0,"0"0"8"0,0 0-30 0,0 0-8 0,0 0 0 0,0 0 0 16,0 0 52-16,-7 6 10 0,7-6 2 0,-7 6 0 16,7-6 0-16,-7 6 0 0,7-6 0 0,-7 0 0 15,0 6 0-15,0-6 0 0,0 5 0 0,0-2 0 16,0 0 0-16,0-3 0 0,-4 3 0 0,4 3 0 16,0-3-52-16,0 3-12 0,0 6 0 0,0 2 0 15,0-8 0-15,-4 3 0 0,4 0 0 0,0 3 0 16,-3-3 0-16,2-4 0 0,8-5 0 0,-7 6 0 15,0 0 0-15,4 0 0 0,-4 3 0 0,3 0 0 16,1-3 0-16,-1 2 0 0,1 1 0 0,-1 0 0 0,4-9 0 16,0 12 0-16,0-12 0 0,0 0 0 0,0 6 0 0,0 0 0 0,4-1 0 15,-1 1 0-15,-3 3 0 0,4 0 0 0,-1 0 0 16,1-3 0-16,-1-6 0 16,4 6 0-16,0-1 0 0,0-5 0 0,1 3 0 0,2-3 0 0,1 3 0 15,-4 0 0-15,3-3 0 0,1 3 0 0,-4 6 0 16,4-9 0-16,-1-6 9 0,-3 0-1 0,4-3 0 15,-4-2 0 1,0 5-8-16,0-9 0 0,0 12 0 0,-3-6-11 0,3 3 11 0,-4-2 0 0,1-1 0 0,-1-3 0 16,1 0-8-16,-4 1 8 0,0-4-8 0,0 3 8 15,0 0 0-15,-4 6 0 0,4-2 0 0,-3 2 0 16,3-6 0-16,-4 3 0 0,4 0 0 0,-3 3 0 16,-1 1-11-16,4 5 0 0,0 0 0 0,0 0 0 15,0 0 2-15,0 0 0 0,0 0 0 0,0 0 0 16,0 0 9-16,0 0-10 0,0 0 10 0,0 0-10 15,0 0-3-15,0 0-1 0,0 5 0 0,0-5 0 16,0 0 4-16,0 0 1 0,0 0 0 0,0 6 0 16,4 3 9-16,-4 6 0 0,3 0 0 0,-3 2 0 15,0-2-17-15,4-3 1 0,-4-4 1 0,0 1 0 16,3 3 25-16,-3 0 5 0,4-6 1 0,-1 2 0 16,-3 1-6-16,4 0-1 0,-4 3 0 0,3 0 0 0,-3-1-1 0,0-5-8 15,0-6 12-15,4 9-4 16,-1 3-32-16,4-6-6 0,-3-6-2 0,3 0 0 0,0 3 16 0,4-3 2 15,-4-6 1-15,3 0-743 16</inkml:trace>
  <inkml:trace contextRef="#ctx0" brushRef="#br0" timeOffset="-119864.163">14259 11961 794 0,'0'0'33'15,"0"-5"-33"1,0-7 103-16,0 0 13 0,0 6 4 0,0 6 0 16,0 0-27-16,0 0-5 0,0 0 0 0,0 0-1 15,0 0-70-15,0 0-17 0,0 0 0 0,0 0 0 16,0 0 0-16,0 0 0 0,0 0 0 0,0 0 0 15,0 0 0-15,0 0 0 0,0 0 0 0,0 0 0 16,0 0 55-16,0 0 7 0,0 0 2 0,0 0 0 16,0 6-52-16,0 6-12 0,4 0 0 0,-4-1 0 15,0-2 0-15,3 0 0 0,-3 0 0 0,0 0 0 16,0-1 51-16,4 4 7 0,-4 0 2 0,0 0 0 16,3-3-34-16,1-1-6 0,-1-2-2 0,1 3 0 15,0 3-6-15,-1-6-2 0,1 0 0 0,3 2 0 16,-4 1-10-16,4 3 10 0,0 3-10 0,0-4 10 15,0-5-10-15,0 0 8 0,4 6-8 0,-4-6 8 16,0-3-32-16,0 3-8 0,0-6 0 0,0 6-1 0,0-6 57 0,0 0 12 0,0 0 3 16,-3 0 0-16,3 0-22 0,-3-6-4 0,3 0-1 15,-4 0 0-15,1 0 0 0,-4-6 0 0,3 3 0 16,1-2 0-16,-4-1-12 0,3-9 0 0,1 4 0 0,-4-7 0 16,3 7 8-16,-3-1-8 0,4-3 0 15,-4 4 9-15,0-4-9 0,0 9 8 0,-4-5-8 0,4-1 8 16,-3 3-19-16,-1 4-4 0,1-7-1 15,-4 6 0-15,7 0-31 0,-4 4-6 16,1-4-2-16,-1 6 0 0,1 0-9 0,3 0-1 0,0 6-1 16,0 0 0-16,0 0-99 15,0 0-20-15,0 0-4 0</inkml:trace>
  <inkml:trace contextRef="#ctx0" brushRef="#br0" timeOffset="-119262.74">14577 11920 1094 0,'0'0'23'0,"-4"6"5"0,4-6-28 0,-3 3 0 0,3-3 0 0,0 0 0 15,0 0 108-15,-4 6 16 0,4-6 3 0,0 0 1 16,0 0-37-16,0 0-7 0,0 0-2 0,0 0 0 16,0 0-18-16,0 0-3 0,0 0-1 0,0 0 0 15,0 0-28-15,0 0-7 0,0 0-1 0,0 0 0 16,0 0-15-16,0 0-9 0,0 0 10 0,0 0-10 16,0 0 0-16,0 0 0 0,0 0 0 0,0 0-10 15,4 9 10-15,-1 3-8 0,-3-1 8 0,4-2-8 16,-4-3 8-16,0 3 0 0,0-9 8 0,0 9-8 15,3-3 0-15,-3 5 0 0,4-5 0 0,-1 6 0 16,1-6 0-16,-1 3 0 0,1-3 0 0,3-1 8 16,0 1-8-16,0 6 9 0,0 0-9 0,0 0 10 15,0-4-10-15,0 1 0 0,0-3 0 0,4 9 8 16,-4-9-8-16,0 5 0 0,0-2 0 0,0 3 0 16,0-3 8-16,-3 0-8 0,3 2 8 0,0-5-8 15,0 0 0-15,-4 0 0 0,5-3 0 0,-8-3 0 16,7 6-24-16,-7-6 2 0,3 3 1 0,-3-3 0 15,7 6-45-15,-3 2-9 0,-1-2-1 0,-3-6-1 16,0 0-159-16,0 0-32 0</inkml:trace>
  <inkml:trace contextRef="#ctx0" brushRef="#br0" timeOffset="-118836.133">14499 12167 1337 0,'0'0'28'0,"0"0"6"15,0 0-34-15,0 0 0 0,0 0 0 0,0 0 0 16,0 0 109-16,0 0 15 0,0 0 4 0,0 0 0 16,0-3-12-16,4-3-1 0,-1 1-1 0,1-7 0 15,-4 6-47-15,3-6-10 0,1 3-1 0,-1 3-1 16,1 3-29-16,-1 1-6 0,1-1 0 0,-1 0-1 16,5 3-19-16,-5 0 0 0,4-6 0 0,0 6 0 0,0 0 0 0,0 0 0 15,4 0 0-15,-4 0 0 0,3 0-12 16,-2-6 1-16,2 0 0 0,-3 0 0 0,4-3-10 0,-4 1-3 0,0-1 0 15,3-9 0-15,-3 6 6 0,4-11 1 0,-4 2 0 16,4-2 0-16,-1 5-3 0,-3 3-1 16,4 9 0-16,-4-5 0 15,4-1-23-15,-4 3-4 0,0-3 0 0,0 6-1 16,-4 1-166-16,1-1-33 0</inkml:trace>
  <inkml:trace contextRef="#ctx0" brushRef="#br0" timeOffset="-117341.115">15208 11744 406 0,'0'0'17'0,"0"0"-17"31,0 0 28-31,0-6 1 0,0 6 1 0,-3-3 0 0,3 3 25 0,0 0 5 0,0-6 0 0,0 6 1 16,0 0-28-16,0-3-5 0,0 3-2 0,0-6 0 15,0 6-26-15,0 0 0 0</inkml:trace>
  <inkml:trace contextRef="#ctx0" brushRef="#br0" timeOffset="-116230.911">15212 11720 608 0,'0'0'25'0,"-4"-6"-25"16,4 6 56-16,0 0 7 0,-3-11 1 0,3 11 0 15,-4-6 0-15,1 0 0 0,3 6 0 0,0 0 0 16,0 0 51-16,0 0 10 0,-4-3 3 0,4 3 0 15,0 0-52-15,-3-6-9 0,3 6-3 0,0 0 0 16,0 0-10-16,0 0-2 0,0 0-1 0,0 0 0 16,0 0-6-16,0 0-1 0,0 0 0 0,0 0 0 15,0 0-36-15,0 0-8 0,0 0 0 0,0 0 0 16,0 6 0-16,0 3-8 0,3 3 8 0,1-1 0 16,-1-2 0-16,1 3 0 0,3 6 0 0,0-1 0 15,-4-2 0-15,4 8-8 0,0 1 8 0,1-3 0 16,-1-1 0-16,-4 7 0 0,1-10 0 0,-1 7 0 0,4 2-26 0,-3-2 2 15,-1-4 0-15,1 4 0 0,-1-4 24 0,1-2 0 16,-1 3 0-16,4-7 0 0,-7 4 29 0,4-3 11 16,0-4 3-16,-4 1 0 0,0 3-18 0,3-3-3 15,-3 5-1-15,0-11 0 0,0 6-21 0,-3-3 0 16,3-9 0-16,0 0 0 0,0 0 0 0,0 0 0 0,0 0 0 0,0 0 0 16,0 0 17-16,0 0 3 0,0 0 0 0,0 0 0 15,-4-6 4-15,-3 3 0 0,3-9 1 16,1 6 0-16,-4 0-13 15,3-5-2-15,1 2-1 0,-1 3 0 0,1-6-9 0,3 6 0 0,-4 0 0 0,4 1 8 16,0 5 1-16,0-6 0 0,0 6 0 0,0 0 0 16,0 0-9-16,0 0 0 0,0 0 0 0,4-6 0 15,-4 0 0-15,3-3 0 0,1 6 0 0,3-3 0 16,-4 0-15-16,4-2-5 0,-3 2 0 0,-1 0-1 16,5 0-18-16,-1-6-3 0,-4 6-1 0,4 0 0 15,0 3 59-15,-3 1 12 0,3-4 3 0,0 3 0 16,0 0-50-16,-4-6-9 0,4-3-3 0,1 6 0 15,-1 0 31-15,-4 3 0 0,4 1 0 0,-3-1 0 16,-1 3 0-16,4 3 0 0,-3-1 0 0,3 7 0 16,-4-9 0-16,1 6 18 0,-1 0-2 0,1 0-1 15,-1 0-24-15,1 0-5 0,0-3-1 0,-4 5 0 16,3-2 15-16,1 3 0 0,-4 3 0 0,0 0 0 16,0-6 0-16,-4-1 0 0,1 4 0 0,-1 0 0 15,0 0 0-15,4-3 0 0,0-6 0 0,0 0 0 16,0 0 0-16,-7 0 0 0,7 0 0 0,-7 0 0 15,0 0 0-15,4 0 0 0,3 0 0 0,-11 0 0 16,4 0 15-16,0-6 5 0,0-3 2 0,0 6 0 16,-4 0-62-16,4 0-13 0,0 3-3 0,-3-3 0 15,3 0-132-15,0-3-28 0,3 4-4 0</inkml:trace>
  <inkml:trace contextRef="#ctx0" brushRef="#br0" timeOffset="-111782.554">15706 11944 809 0,'0'0'34'0,"0"0"-34"16,0 0 67-16,0 0 6 0,0 0 2 0,-7 3 0 15,0 6-11-15,3-9-3 0,0 5 0 0,-3 1 0 16,7-6-14-16,0 0-3 0,0 0-1 0,-3 6 0 16,3-6 16-16,0 0 3 0,0 0 1 0,0 0 0 15,-7 0-22-15,7 0-4 0,-7 0-1 0,7 0 0 16,0 0-36-16,-7 0-10 0,7 0-1 0,-7 0 0 15,7 0 27-15,-4 6 4 0,4-6 2 0,-7 6 0 16,4 3-35-16,-4 0-7 0,3-1-2 0,0 4 0 16,1-6 22-16,-1 9 0 0,4-3 0 0,-3-4 0 15,-1 7 8-15,1-3 5 0,-1-6 2 0,1 0 0 16,-1 2-15-16,1-2 0 0,3-6 0 0,-4 6 0 16,4-6 11-16,0 0-11 0,0 0 12 0,0 0-12 15,0 0 24-15,0 0-3 0,0 0 0 0,0 0 0 16,0 0-7-16,0 0-2 0,4 9 0 0,3-6 0 15,0 3-12-15,0-6 0 0,3 0 0 0,1 0 0 16,0 0 0-16,-1 0 0 0,4 0 0 0,-3 0 0 0,-1 0 8 16,1 0-8-16,0-6 0 0,-1 6 0 0,1-3 0 15,-1-3 0-15,1 6 0 0,0-3 0 0,-4 0 0 16,3 0 0-16,-3 0 0 0,-3 0-10 16,3-3 0-16,-4 1 0 0,1 2 0 0,-1-3 0 15,1-6 10-15,-4 0 0 0,4 6 0 0,-4-2 0 0,0-1 0 0,0 0 0 0,-4-3 0 16,4 6 0-16,-4-5 0 0,-3 5 0 0,4 0 0 0,-4-3 0 15,0 3 0-15,0 3 8 0,0 0-8 0,0-3 8 16,0 6-8-16,-1 0 0 0,1-6 0 0,-3 6 0 16,3 6 0-16,0 0-10 0,0-3 10 0,0 6-13 15,-4 3-23 1,4 2-4-16,0-2 0 0,0 6-1 0,0-3 6 0,3-1 2 0,-3 7 0 0,0-9 0 16,4 2 1-16,-1 1 0 0,1 0 0 0,-1-9 0 15,1 2 1-15,3-2 1 0,0-6 0 0,0 0 0 16,0 0-13-16,0 0-2 0,0 0-1 0</inkml:trace>
  <inkml:trace contextRef="#ctx0" brushRef="#br0" timeOffset="-111142.434">15917 12053 1074 0,'0'0'30'0,"0"0"8"0,0 0-30 0,0 0-8 0,0 0 0 0,0 0 0 16,0 0 52-16,0 0 10 0,0 0 2 0,-3 5 0 16,-1 4 0-16,1-3 0 0,3 6 0 0,-4 0 0 15,4-6-52-15,0 2-12 0,0-2 0 0,0 3 0 16,0 6 54-16,4-9 8 0,-4 0 2 0,0 2 0 16,0-2-52-16,3 6-12 0,-3-12 0 0,0 3 0 15,0-3 0-15,0 0 0 0,0 0 0 0,0 0 0 16,0 0 49-16,0 0 7 0,0 0 2 0,0 0 0 15,0 0-33-15,0 0-6 0,0-3-2 0,0-6 0 16,0 0-17-16,4 6 10 0,-4-8-10 0,0 5 8 16,0-3-8-16,0 0 0 0,0 3 0 0,3 0-11 15,-3 0 60-15,4 1 12 0,-1 2 3 0,1-3 0 16,-1-6-56-16,-3 6-8 0,4 0 0 0,-4 0-10 16,3 1-48-16,-3 5-10 0,4-6-1 0,-4 6-1 15,4-3 58-15,-4 3 12 0,3-6 0 0,1 3 0 0,-4 3 0 16,0 0 0-16,0 0 0 0,0 0 0 0,0 0 0 0,0 0 0 15,0 0 0-15,0 0 0 16,7 0 0-16,-4 0-9 0,4 3 9 0,-3 0 0 0,-4-3 0 0,3 6-8 16,4 0 8-16,-3-1 0 0,-4-5 0 15,3 9 0-15,-3 0 0 0,4-3 0 16,-1 6 0-16,1-9 0 0,0 5 0 0,-1 1 0 0,1-3 0 0,-1 6 0 16,1-6 0-16,-4 0 9 0,3 0-9 0,-3-6 0 0,4 5 0 15,-4 4-11-15,3-6 11 0,1 6 0 0,-1-3 8 0,-3-6-8 16,0 0 0-16,0 0 0 0,0 0 0 0,4 3 0 15,-4-3-49-15,0 0-5 16,7 3-1-16</inkml:trace>
  <inkml:trace contextRef="#ctx0" brushRef="#br0" timeOffset="-110211.926">16252 11647 528 0,'0'0'11'0,"0"0"2"0,0 0-13 16,0 0 0-16,0 0 0 0,-7 0 0 0,7 0 62 0,0 0 10 0,0 0 1 0,-7 6 1 16,0 0 1-16,7-6 0 0,-3 6 0 0,-1-1 0 15,-3 1-26-15,4 0-5 0,-1 0 0 0,1 0-1 16,3-6 11-16,0 0 2 0,0 0 1 0,-4 6 0 15,4-6-4-15,0 0-1 0,0 0 0 0,0 0 0 16,0 0-9-16,0 0-3 0,0 0 0 16,-3 9 0-16,3-4-2 0,0 1-1 0,0 0 0 0,0 0 0 15,0 0-17-15,3 0-3 0,1 0-1 0,-4 6 0 16,3-4-4-16,1 4-2 0,-1-3 0 0,1 9 0 16,-1-4-10-16,1 7 0 0,-1-1 0 0,1 1 0 15,3 5 0-15,-4-5 0 0,4 8 0 0,1-8 0 16,-5 3 0-16,1-1 0 0,-1 1 0 0,1-4 0 15,-1 7 36-15,1-7 3 0,3 7 0 0,-4-13 0 16,-3 4-25-16,4-3-5 0,-4-1-1 0,3-8 0 16,-3 6-8-16,0-6 8 0,0-6-8 0,0 0 8 15,0 0 0-15,0 0 0 0,0 0 0 0,0 0 0 16,0 0 1-16,0 0 0 0,0 0 0 0,0 0 0 16,0 0 6-16,0 0 1 0,0 0 0 0,0 0 0 15,0 0-29-15,-3-6-6 0,-4 0-1 0,3 0 0 16,-3 0 20-16,4 6 0 0,3 0 0 0,0-11 0 15,-4 5 0-15,4 3 0 0,0 3 0 0,-3-9 0 16,3 0 16-16,0 0 6 0,0 6 2 0,0-8 0 16,0 5-39-16,0-9-7 0,3 6-2 0,-3 0 0 15,4 1 36-15,-4-1 8 0,3-3 0 0,1 3 1 16,-4 0-33-16,3 4-8 0,1-4 0 0,-4 3-1 0,3 0 29 16,1 0 5-16,3 0 2 0,-4 0 0 0,1 6-24 0,3-6-5 0,-4 6-1 15,5-3 0-15,-1 3 15 0,-4 0 0 0,4 3 0 16,0-3 0-16,-3 6 0 0,3-6 0 0,3 6 0 15,-3 0 0-15,1-6 0 0,-1 9 0 0,0-6 0 16,-4 3 0-16,1 0 0 0,-1-1 0 0,1 1 0 16,-1 3 0-16,1-3 0 0,-1 6 0 0,1 0-8 15,-1-4 8-15,-3 4 0 0,0 0 0 0,0-6 0 0,0 6 0 16,0-7 0-16,0 7 0 0,0 0 0 0,-3 0 0 16,3-3 0-16,0 2 0 0,-4-5 0 0,1 3 0 15,3-3 0-15,-4 0 0 0,1-3 0 0,-4 3 0 16,7-6 0-16,-4 5 0 0,-3-2 0 0,0-3 0 15,0 6 15-15,0-6-1 0,-4 0 0 0,1 0 0 16,3-6-22-16,0 3-5 0,0-2-1 0,-4-1 0 16,4 3 2-16,-4-6 1 0,4 3 0 0,-3 0 0 15,3-6-50-15,0 7-11 0,0-7-1 0,3 0-1 16,1 0-78-16,-1 6-15 0,4-2-3 0</inkml:trace>
  <inkml:trace contextRef="#ctx0" brushRef="#br0" timeOffset="-109588.947">16641 12050 1264 0,'-4'-6'26'0,"0"-3"7"0,1 3-33 0,-1 0 0 0,1-6 0 0,-1 9 0 16,4 3 94-16,0 0 12 0,-7-5 2 0,7 5 1 16,-3-3-31-16,3 3-6 0,-7-3-2 0,0 3 0 15,0 0-32-15,3 3-6 0,-3 0-2 0,0 0 0 16,3 2-14-16,-3 1-2 0,4 0-1 0,-4 6 0 15,3-3-5-15,-3 0 0 0,4-1-8 0,-4 1 12 16,3 0-12-16,1 9 0 0,3-12 0 0,-4 2 0 16,1 4 8-16,3-3-8 0,0 0 0 0,0 3 0 15,0-7 0-15,0 1 0 0,3 3 0 0,1 0 0 16,-1 0 0-16,1-3 0 0,-1 0 0 0,4-6 0 16,0 5 0-16,0-5 0 0,0 6 9 0,0-6-9 15,1 0 9-15,-1 6-9 0,0-6 10 0,3 0-10 16,-3 0 8-16,0 0-8 0,4-6 0 0,-4 6 9 15,0 0-9-15,0-6 10 0,0 1-10 0,0-4 10 16,0 6-10-16,-3-3 10 0,3 3-10 0,-4-6 10 16,-3 3-10-16,4-3 0 0,-1-2 0 0,-3 5 0 15,0-12 0-15,0 6 0 0,-3 1-12 0,3 2 12 16,-4-9-17-16,4 6 4 0,-3-2 1 0,-1 2 0 0,1 0 12 16,-4 0-11-16,0 4 11 0,0 2-10 0,0 0 10 15,-1 0-10-15,-2 3 10 0,-1 3-10 0,4 0 10 0,0 3-13 0,0 6 5 16,4-3 8-16,-4 0-20 0,3 5 4 0,-3-5 1 0,3 9 0 15,1-6-3-15,3 2-1 0,0-2 0 16,0 3 0-16,0 6-13 16,3-12-4-16,-3 2 0 0,4 1 0 0,0-3-32 15,-1 9-6-15,1-9-2 0,-1 0 0 0,1-1-106 16,3-2-22-16</inkml:trace>
  <inkml:trace contextRef="#ctx0" brushRef="#br0" timeOffset="-109037.513">16824 12041 1242 0,'0'0'52'16,"0"0"-41"-1,0 0 62-15,0 0 13 0,0 0 2 0,-7 6 1 16,3-3-22-16,1 3-5 0,-1-1-1 0,4 4 0 16,-3 0-46-16,3 3-15 0,0-6 8 0,0-3-8 15,0 5 31-15,0-2 2 0,0 0 1 0,3 0 0 16,-3 9-23-16,4-9-11 0,-4 0 10 0,3-1-10 0,-3-5 10 16,0 6-10-16,0 0 10 0,0-6-10 0,0 0 13 0,4 12-3 0,-4-12-1 0,0 0 0 15,0 0 0-15,0 6 0 0,0-6 0 0,0 0 0 16,0 0-9-16,0 0 0 0,0 0 0 0,0 0 0 15,0 0 0-15,3-6 0 0,-3-3 8 0,4 0-8 16,0 3 0-16,-1 1 0 0,-3-1 0 0,4-6 0 16,-1-3 0-16,-3 3 0 0,4 1 0 0,-1-7 0 15,-3 3 0-15,4 1 0 0,-1 2 0 0,-3-3 0 16,4 9 0-16,-1-5 0 0,-3 2 0 0,4 3 0 16,-1 0 33-16,-3 6 5 0,4-6 1 0,-4 6 0 15,3-3-39-15,-3 3 0 0,4-3 0 0,-4 3 0 16,7 0-33-16,-7 0-2 0,7 3 0 0,0 0 0 15,-3 3 35-15,3 0 0 0,0 0 0 0,-4 3 0 16,4 2 0-16,-3 1 0 0,-1 3 0 16,1-1 0-16,-1 1 0 0,1 3 0 0,-1-4 0 0,-3 4 0 15,4 0 0-15,-4-6 0 0,0-1 0 0,3 4 0 16,-3-3 0-16,0 0 19 0,0-1-3 0,4 1 0 16,-4-3-16-16,4 0 0 0,-4 2 8 0,3-2-8 15,1 3 0-15,-4-6 0 0,0-6 0 0,3 6-9 16,-3-6-28-16,0 0-6 0,0 0-1 0</inkml:trace>
  <inkml:trace contextRef="#ctx0" brushRef="#br0" timeOffset="-108332.415">17212 11950 908 0,'0'0'38'0,"0"0"-30"16,0 0 84-16,-4-6 16 0,4 6 4 0,-3-9 1 15,-1 6 3-15,4 3 1 0,0-9 0 0,-3 3 0 16,-1 3-34-16,1 0-7 0,-1-2-2 0,1-1 0 15,-1 0-35-15,-3 0-7 0,4 0-2 0,-1 3 0 16,-3 0-21-16,7 3-9 0,-7-3 8 0,7 3-8 16,-3 0 0-16,3 0 0 0,-8 0 0 0,1 3 0 15,4 0 0-15,-4 0 0 0,0 3 0 0,0 0 0 16,3 6 0-16,-3-7-9 0,4 4 9 0,-4 3-10 16,3 3 10-16,-3-1 0 0,3-8 0 0,1 6 0 15,-1 3 0-15,1-3 0 0,-1-1 0 0,1 1 8 16,-1 0-8-16,4-6 9 0,0-6-9 0,-3 9 10 15,3-9-2-15,0 8 0 0,0-8 0 0,0 0 0 16,0 0 4-16,0 0 0 0,0 0 0 0,0 0 0 16,0 0 4-16,7 3 0 0,-4 3 1 0,-3-6 0 15,7 6-7-15,-7-6-2 0,7 0 0 0,1 6 0 16,-5-6-8-16,4 0 0 0,0 0 0 0,0 0 8 0,-3 0-8 16,3 0 0-16,0 0 0 0,0 0 0 15,-4 0-9-15,4 0-7 0,1 0-2 0,-5 6 0 16,4-6 18-16,-7 0 0 0,7 0 0 0,-7 0 9 15,4 0-17-15,3 6-4 0,0-6-1 0,-4 3 0 0,1 0 13 0,3-1-11 16,-4 4 11-16,4-3-10 0,-7-3 10 0,4 6 0 0,-4-6 0 16,4 6 0-16,-1 3 0 0,1-3 0 0,-1 0 0 15,1 0 0-15,-1-1 0 0,-3-5-8 0,0 6 8 0,0 0 0 16,0 6 0-16,0-6 0 0,0-3 0 0,0 9 0 16,0-12 0-16,-3 5 0 0,3 1 0 15,-4 0 0-15,1 0 0 0,-4 0 0 0,7-6 0 0,-4 9 0 16,-3-6 0-16,3 3 9 0,-3-1-9 0,0-2 10 15,4 3 2-15,3-6 0 0,-7 0 0 0,0 6 0 16,7-6-4-16,-7 6-8 0,0-6 12 0,7 0-4 16,-7 0-8-16,7 0 0 0,0 0 0 0,-8 0 0 15,8 0-31-15,-3 0-1 16,3 0-1-16,0 0 0 0,-7-6-31 16,7 6-7-16,-4-6-1 0</inkml:trace>
  <inkml:trace contextRef="#ctx0" brushRef="#br0" timeOffset="-107956.484">17484 12191 1706 0,'-7'12'48'0,"0"-7"11"0,-1 1-47 0,1 0-12 0,0 3 0 0,0-3 0 15,0 0 53-15,7-6 9 0,-3 6 2 0,3-6 0 16,0 0-33-16,0 0-7 0,0 0 0 0,0 0-1 16,0 0-23-16,0 0 0 0,0 0 0 0</inkml:trace>
  <inkml:trace contextRef="#ctx0" brushRef="#br0" timeOffset="-87566.104">7038 14713 978 0,'-4'-6'28'0,"1"0"5"0,-1 0-33 0,-3 1 0 0,4-1 0 0,-1 3 0 16,4 3 51-16,-7-6 3 0,4 3 1 0,3 3 0 15,0 0-4-15,0 0-1 0,-4-6 0 0,4 6 0 16,0 0-12-16,0 0-2 0,0 0-1 0,0 0 0 16,0 0-7-16,-7 6 0 0,4-3-1 0,3 3 0 15,-4 0-27-15,0 2-16 0,4-2 3 0,-3 0 0 16,3 6 13-16,0 0 0 0,0 2 0 15,3-2 0-15,-3 3 28 0,4-3 9 0,0 2 2 0,-1 7 0 16,1-9-11-16,-1 2-3 0,1 7 0 0,3 5 0 16,-4-5-25-16,4 0 0 0,4 2 0 0,-8 1 0 15,1-1 0-15,-1-2 0 0,1-4 0 0,-1 7 0 16,-3-6 8-16,4 2 0 0,-4-2 0 0,0-1 0 16,0 1 17-16,-4 0 3 0,1 2 1 0,-1-5 0 15,1 3 6-15,-1-1 1 0,4-5 0 0,-3 0 0 16,-1 2-23-16,-3-5-4 0,4-3-1 0,3-6 0 15,0 0 0-15,0 0-8 0,-4 6 12 0,4-6-4 16,-7 0-24-16,7 0-6 0,-7-3-1 0,0 0 0 16,0-3 50-16,0 0 9 0,3-5 3 0,1 2 0 15,-1 0-39-15,1 0 0 0,-1 0 0 0,-3-2 0 16,4-1 0-16,3 3 0 0,-4 3 0 0,1-6-8 16,-1-2 8-16,1 2 0 0,-1-3-9 0,1 1 9 15,-1-1 0-15,1-3-9 0,-1-2 9 0,0-1 0 16,4 0-8-16,0 1 8 0,0-4 0 0,0 1 0 15,0-1 0-15,4 4 0 0,0-7 0 0,-1 7 0 16,1-1-28-16,-1 1 2 0,1 5 0 0,3-9 0 16,-4 10 26-16,1-1 0 0,3 0 0 0,-4 3 0 15,4 1 12-15,-3 2 7 0,-1 3 1 0,1-6 1 16,-1 6-21-16,1 6 0 0,-4-6 0 0,0 6 0 0,0 0 0 0,7 0 0 16,-7 0 0-16,4-5 0 0,-4 5-11 0,7 0 11 15,-4 5-13-15,4-5 5 0,-3 0-3 16,6 6 0-16,-3-6 0 0,0 0 0 0,0 6 11 0,1-3-8 15,-1 0 8-15,0 6-8 0,0-6-5 0,3 0-1 16,-3 0 0-16,0 0 0 0,0 3 4 0,4-3 1 16,-4 2 0-16,0 4 0 0,0-3-23 15,4 0-4-15,-4 3 0 0,0 0-1 0,-4-1 37 16,5 1 0-16,-5 6 0 0,1-3 0 0,-1-3-12 0,-3 2 12 0,0 4-10 16,0 0 10-16,0-4 0 0,-3-2 0 0,3 3 0 0,-4 0 0 15,1-6 0-15,-5 0-9 0,8-6 9 0,-7 5 0 16,4-5 0-16,-4 0 0 0,-4 0 12 0,1 0-4 15,3 0 20-15,-4-5 5 0,0 5 1 0,1-3 0 16,-1-3-10-16,1 3-3 0,-1-3 0 0,0 0 0 16,1 3-9-16,6-6-3 0,-10 3 0 0,4 3 0 15,3-2-9-15,0 5-12 0,3-6 2 0,-3 0 1 16,7 6-15-16,-7-6-4 0,7 6 0 0,0 0 0 16,0 0-102-16,-4-3-21 0,4 3-4 0</inkml:trace>
  <inkml:trace contextRef="#ctx0" brushRef="#br0" timeOffset="-87044.537">7285 14775 1094 0,'0'0'23'0,"0"0"5"0,0 0-28 0,0 0 0 0,0 0 0 0,0 0 0 16,0 0 56-16,0 0 7 0,0 0 1 0,0 0 0 15,-4 6-52-15,4-6-12 0,0 6 0 0,0 2 0 16,-3-2 0-16,3 0 0 0,0 6 0 0,0-6 0 16,-7 0 40-16,14 3 6 0,-4-4 1 0,-3-2 0 15,0 3-24-15,0 0-5 0,0 0-1 0,4-3 0 16,-4 3 38-16,0 6 7 0,3-7 2 0,1 1 0 16,-4 3-47-16,3-3-9 0,1 0-8 0,-4 0 12 15,3 0-12-15,1 0 0 0,0-1-12 0,-4-5 12 16,7 6 16-16,0-6 12 0,3 6 1 0,1-6 1 15,-1 0-18-15,1 0-4 0,0 0-8 0,-4 0 12 16,0 0-12-16,7-6 9 0,-11 6-9 0,8 0 8 16,-4-6-8-16,0 6 10 0,0-8-10 0,0-1 10 15,-3 0-10-15,-1 0 8 0,4-3-8 0,-3 4 8 0,-4-4-8 16,0 0 10-16,0-6-10 0,-4 7 10 0,1-4-10 0,-1-3-16 16,1 4 4-16,-1 2 1 0,1-6-10 15,-4 6-3-15,3 1 0 0,-3-1 0 16,3-3-48-16,1 9-9 0,-1-5-3 0</inkml:trace>
  <inkml:trace contextRef="#ctx0" brushRef="#br0" timeOffset="-86669.995">7578 14578 1456 0,'0'0'41'0,"0"0"9"16,0 0-40-16,0 0-10 0,0 0 0 0,0 0 0 16,0 0 74-16,0 0 13 0,0 0 2 0,0 0 1 15,0 0-72-15,0 0-18 0,0 0 0 0,-4 9 0 16,4 0 0-16,0-1 0 0,4 4 0 0,-1 6 0 15,-3-7 0-15,7 4 0 0,-3 3 0 0,-1-1 0 16,1-2 0-16,-1 6 0 0,1-4 0 0,-1 4 0 0,-3-3 0 16,4-4 0-16,-1 4 0 0,-3-3 0 0,4-4 0 0,-4 7 0 0,0-6 0 15,0 0 0-15,4-1 0 0,-4 4 0 16,0-3 0-16,0-3 0 0,0-1 29 0,0 4 3 16,0-3 0-16,0-3 0 15,0-6-52-15,0 0-9 0,0 0-3 0,0 0 0 16,0 0-41-16,0 0-9 0,0 0-2 0</inkml:trace>
  <inkml:trace contextRef="#ctx0" brushRef="#br0" timeOffset="-86239.71">7722 14578 1036 0,'0'0'23'0,"0"0"5"0,0 0 0 15,0 0 1-15,0 0-29 0,0 0 0 0,0 0 0 0,0 0 0 0,0 0 57 0,0 0 6 16,0 0 1-16,0 0 0 0,0 0 0 0,0 0 0 16,0 6 0-16,0 0 0 0,4 2 0 0,-4 4 0 15,3 3 0-15,1 0 0 0,-1-1-52 0,1 7-12 16,-1-1 0-16,5 4 0 0,-5 0 0 0,4 2 0 15,-3-11 0-15,-1 2 0 0,1 7 28 0,3-4 4 16,-4 1 0-16,-3 0 0 0,4-10-20 0,-4 7-4 16,3-6-8-16,1 2 12 0,-4 1-12 0,3-6 0 15,1 0 8-15,-4 0-8 0,0 2 0 0,3-2 0 0,1-3 0 16,-4-6 0 0,3 6-30-16,-3-6-9 0,0 6-1 0,4 0-1 15,-4-6-122-15,4 6-24 0,3 2-5 0,-7-8-383 0</inkml:trace>
  <inkml:trace contextRef="#ctx0" brushRef="#br0" timeOffset="-85116.286">7200 15404 928 0,'0'0'20'0,"0"0"5"0,0 0 1 0,0 0 0 0,0 0-26 0,0 0 0 0,0 0 0 0,0 0 0 16,0 0 19-16,-7 3-2 0,0 0 0 0,4 3 0 15,3-6-4-15,-7 9-1 0,3-4 0 0,4-5 0 16,0 0-4-16,-4 6 0 0,1 6-8 0,-4-6 12 16,7-3 20-16,0-3 4 0,-7 3 1 0,-4 0 0 15,4 6 23-15,0-6 4 0,4-1 0 0,-4 4 1 16,-1-3-11-16,1 0-2 0,7-3-1 0,-7 6 0 0,0-6-15 0,0 3-2 16,7-3-1-16,-7 6 0 0,0-6 8 0,7 0 2 15,-7 6 0-15,4 6 0 0,-5-10-27 0,1 4-4 16,4 3-2-16,-1-3 0 0,1 3 1 0,-8 3 0 15,8-1 0-15,-1 1 0 0,4 0-19 0,-3 3-4 16,-1-4-1-16,4 1 0 0,-3 0 13 0,3 3 0 16,-4-7 0-16,4 7 0 0,4-9 0 15,-4 6 0-15,0-6 0 0,3 2 0 0,1-2-11 16,-1 0 11-16,4 3-12 0,4 6 12 0,-8-9-12 0,4-3 4 16,0 0 8-16,4 2-13 0,3-2 13 0,-3 3 0 15,3 3-10-15,-4 0 10 0,1 3 0 0,0-7 0 16,-1-5 0-16,4 0 0 0,-7 0 0 0,4-5 0 0,0 5 0 15,-4 0 0 1,3 0-32-16,1 0-1 0,-4 0-1 0,0 0 0 16,0 0-75-16,-4 5-15 0,12-16-4 0,-15 11-512 0</inkml:trace>
  <inkml:trace contextRef="#ctx0" brushRef="#br0" timeOffset="-84461.713">7362 15128 1036 0,'0'0'23'0,"0"0"5"0,0 0 0 0,0 0 1 0,0 0-29 0,0 0 0 15,0 0 0-15,0 0 0 0,0 0 0 0,0 0 0 16,0 0 0-16,0 6 0 16,0 5 57-16,0-5 6 0,4 3 1 0,0 3 0 0,-4-1 16 15,3 7 3-15,-3-3 1 0,4 8 0 16,-1 1-35-16,1-4-6 0,3 1-2 0,-4 0 0 0,4 5-7 0,-7 3-2 0,4-5 0 0,-4 2 0 31,3-2-13-31,-3 2-3 0,0-2-1 0,0-1 0 0,0-5 2 0,0 3 1 0,0-4 0 16,0 1 0-16,-3 0 2 0,3-4 1 0,-4-2 0 15,-3-3 0-15,4 3-7 0,-1-1-2 0,1-5 0 16,-1 0 0-16,4-6-12 0,0 0 0 0,0 0 8 0,0 0-8 16,0 0 0-16,0 0 0 0,0 0 0 0,0 0 0 15,0 0 0-15,0 0 8 0,0 0-8 16,0 0 0-16,7 0 0 0,-3-9-12 0,-1 0 3 0,-3 1 0 15,7-4-1-15,-3 0 0 0,-4 0 0 0,3 1 0 16,-3-4 10-16,0 6-13 0,4 0 5 0,-4-2 8 16,0-1-15-16,3 6 5 0,-3-3 1 0,0 0 0 15,0 3 9-15,0 3 0 0,0-2 0 0,0 2 0 16,0 3 0-16,0 0 0 0,0 0 0 0,0 0 0 16,0 0 0-16,0 0 0 0,0 0 0 0,0 0 0 15,11 5 0-15,-4 1 0 0,0 0 0 0,0 6 0 16,0 6 8-16,0-1 0 0,-3 7 0 15,3-4 0-15,-4-8-8 0,-3-12-13 0,0 0 3 0,0 0 1 16,0 0 36-16,7 3 7 0,0 6 2 0,1 0 0 16,-5-3-27-16,-3-6-9 0,7 8 0 0,-7-8 9 15,0 0-9-15,4 6 0 0,-4-6 0 0,0 0-11 16,3 9-121-16,1-3-25 0,-1 6-5 0</inkml:trace>
  <inkml:trace contextRef="#ctx0" brushRef="#br0" timeOffset="-83860.65">7751 15410 608 0,'0'0'25'0,"0"0"-25"15,-4 0 108-15,-3 6 16 0,7-6 3 0,-7 3 1 16,3 5-52-16,-3-5-9 0,0 3-3 0,0 0 0 16,4 0 0-16,-4 0 0 0,0 0 0 0,3 0 0 15,-3 5-14-15,3-5-3 0,1 3-1 0,-4 3 0 16,3-6-15-16,1 8-3 0,-1-2-1 0,1 3 0 15,-4 6 1-15,3-10 0 0,1 1 0 0,-1 6 0 16,4-9-8-16,0 2-2 0,4-2 0 0,-4 0 0 16,0 3-6-16,0-4-2 0,0-2 0 0,0 6 0 15,0-12 0-15,3 0 0 0,-3 0 0 0,4 6 0 16,-4-6 2-16,10 0 1 0,-10 0 0 0,0 0 0 16,7 0-29-16,-7 0-7 0,4 0-1 0,-1 0 0 15,4-6 48-15,-3 0 8 0,0 0 3 0,3 0 0 16,-4 1-56-16,1-1-11 0,-1-6-3 0,1 6 0 15,-4-3 35-15,3-2 0 0,-3 2 0 0,0 0 0 16,4 3 0-16,-4 0 0 0,0 6 0 0,0 0 0 0,0 0 0 0,0 0 0 0,3-6 0 16,-3 6 0-16,0 0 12 0,0 0 8 15,0 0 3-15,0 0 0 0,0 0-37 16,0 0-7-16,0 0-2 0,0 0 0 16,0 0 23-16,0 0 0 0,0 0 0 0,0 0 0 15,0 0 0-15,0 0 0 0,4 6 0 0,-4 3 0 0,0 3 0 0,0-3 0 0,0 2 0 0,0-5 0 16,0 3 27-16,0 3 9 0,0-3 3 0,0-1 0 15,0-8-39-15,3 6 0 0,-3-6 0 0,0 0 0 16,0 0 0-16,4 6 0 0,3-6 0 0,0 0-12 16,0-6-36-16,0 0-8 15,0 0-2-15</inkml:trace>
  <inkml:trace contextRef="#ctx0" brushRef="#br0" timeOffset="-83346.477">7895 15516 1317 0,'-17'6'27'0,"17"-6"8"16,-4 2-35-16,4-2 0 0,0 0 0 0,0 0 0 15,0 0 69-15,0 0 7 0,-7 6 2 0,7-6 0 16,-4 6-18-16,4-6-4 0,-3 6-1 0,3 0 0 0,0-6-44 15,-4 6-11-15,4 6 0 0,4-6 0 16,-4 2 26-16,0-2 3 0,3 3 1 0,-3 0 0 0,0 3-21 0,0-6-9 0,4 5 8 0,-4-5-8 16,0 3 9-16,0 6-9 0,0-1 10 0,0-2-10 15,0-6 10-15,0 0-10 0,0 3 10 0,0-9-10 16,0 0 9-16,0 0-9 0,3 6 8 0,-3-6-8 16,0 0 13-16,0 0-2 0,0 0-1 0,0 0 0 15,0 0-1-15,0 0 0 0,4-6 0 0,0-3 0 16,-1 3-9-16,-3-9 0 0,4 4 0 0,-1-4 0 15,1 6 0-15,-4 3 0 0,0-6 0 0,3 1 0 16,4-1 8-16,-7 3-8 0,4 0 8 0,-4 0-8 16,0 4 18-16,0-1-2 0,0 6 0 0,0-9 0 15,0 9 4-15,3-6 0 0,-3 6 0 0,0 0 0 16,0 0-20-16,0 0 0 0,0 0 8 0,0 0-8 16,0 0 0-16,4 0 0 0,3 0 0 0,-7 0 0 15,3 3 0-15,4 3 0 0,-3 6 0 0,0-7 0 16,-1 4 0-16,4 0 0 0,-3 0 0 0,-1 6 0 15,4-1 0-15,-3-2 0 0,-1 3 0 0,1-1 0 16,-4 1 0-16,3-3 0 0,1 6 0 0,-1-7 0 16,-3 1 0-16,4 3 0 0,-1-9-12 0,-3-3 3 15,0-3-43-15,4 3-8 0,3 2-1 0</inkml:trace>
  <inkml:trace contextRef="#ctx0" brushRef="#br0" timeOffset="-82382.991">8301 15539 1094 0,'0'0'23'0,"-7"-3"5"16,3-3-28-16,1 0 0 0,-1 4 0 0,1-4 0 15,-4-6 56-15,3 6 7 0,1 0 1 0,-1 0 0 16,1 0 0-16,-1 1 0 0,4 5 0 0,-4-3 0 16,4 3 0-16,0 0 0 0,-7 0 0 0,7 0 0 0,-7 0-52 0,0 3-12 0,7-3 0 0,-7 5 0 15,0 1 19-15,0 3 1 0,4 0 0 0,-4 3 0 16,-1-1-3-16,5 1 0 16,-4 0 0-16,0 9 0 0,3-10 6 0,-3 7 1 0,0 3 0 0,0-1 0 15,0 1 5-15,4-4 2 0,-4 4 0 16,3-3 0-16,4-4-11 0,-4-2-3 15,4 0 0-15,-3-6 0 0,3-6-9 0,0 0-8 16,0 0 12-16,0 0-12 0,3 0 13 0,1-6-4 16,0 0-1-16,6-6 0 15,-3 3-8-15,4 0 8 0,-1 1-8 0,1-4 8 0,-1 0-8 0,5 3 0 0,-1-2 0 16,0-4 0-16,-4 6 0 0,1-3 0 0,-4 1-12 0,4 2 12 16,-1-6-16-16,-3 3 4 0,0 3 0 15,4-11 1-15,-4 5 11 0,0 3-8 0,-3-2 8 0,3-4-8 16,-7 3 8-16,3-2 0 0,-3 5 0 0,-3-9 0 15,-1 1 0-15,4 2 0 0,-3-5 8 0,-1 2-8 16,0 0 19-16,1-2-1 0,-4 2 0 0,3 4 0 16,1 5-30-16,-1 0-7 0,-3-2-1 0,0 2 0 15,4 3 12-15,3 0 8 0,-11-3-12 0,8 1 12 16,-4 2-10-16,3 3 10 0,4 6-8 0,0 0 8 16,0 0-32-16,0 0-2 0,-7 0 0 0,7 0 0 15,0 0 34-15,0 0 0 0,0 0 0 0,0 9 0 16,-4 2 0-16,8 7 0 0,-4-3 0 0,0 0 0 15,0 5 0-15,3-2 0 0,1-1 0 0,-4 1 0 16,4 3 0-16,-1 2 14 0,-3-2-1 0,4 5 0 16,-1-2-5-16,1 5-8 0,3-5 11 0,-4-1-11 15,1 4 8-15,-1-4-8 0,1 4 0 0,-1-7 0 16,1 4 11-16,-1-7-11 0,1 1 10 0,-1 0-10 16,1 2 8-16,-1-2-8 0,1-4 0 0,0 1 0 0,-1-6 0 0,1 3 8 15,-4-12-8-15,0 0 0 0,7 0 0 0,-4 6 0 16,1-3 0-16,-1 0 0 15,1 2-32-15,3-2 0 0,-4 0 0 0,4 0 0 16,0-3-126-16,-3-3-25 0,3 0-5 0</inkml:trace>
  <inkml:trace contextRef="#ctx0" brushRef="#br0" timeOffset="-81787.768">8555 15504 1132 0,'0'0'48'16,"0"0"-39"0,0 0 67-16,0 0 12 0,0 0 4 0,-7 0 0 15,7 0-2-15,0 0 0 0,-7 6 0 0,7-6 0 16,-7 0-22-16,7 0-5 0,0 0-1 0,-4 6 0 15,4-6-42-15,-3 3-8 0,-4 0-1 0,3-1-1 16,1 4-10-16,-5-3 0 0,5 6 9 0,-1 0-9 0,-3 0 0 0,4 3 0 16,-1-7 0-16,1 7 0 0,-1 0 0 0,1 3 8 0,-1 2-8 0,1-5 0 15,3 3 11-15,-4-4-3 16,1 1 0-16,-1 0 0 0,4 0 0 0,0 0-8 0,0-4 12 0,0 1-4 16,0-3-8-16,0-6 10 0,0 0-10 15,0 0 10-15,0 0-2 0,0 0 0 0,7 0 0 0,0-3 0 16,0 3 1-16,0-3 0 0,0-3 0 0,-3 0 0 15,3 1-9-15,0-1 8 0,0-6-8 0,0 6 8 16,0-6-8-16,0 3 0 0,0 1 0 0,0-4 0 16,-3 3 0-16,-1 3 0 0,1-6 0 0,-1 4 0 15,1 2 0-15,-4-6 0 0,0 9-9 16,3-3 9-16,-3 0 0 0,0 6-10 0,0-6 10 0,0 3-8 16,0 3 8-16,0 0 0 0,0-5-9 0,0 5 9 15,0 0 0-15,0 0 0 0,0 0 0 0,0 0 0 16,0 0-8-16,0 0 8 0,0 0-10 0,0 0 10 15,0 0 0-15,0 0 0 0,-3 5 0 0,-1 4 0 16,4 0 0-16,-3 0 0 0,3 3 0 0,0-1 0 16,0 1 0-16,0-9 0 0,0 6 0 0,0 3 0 15,0-6 0-15,0 2 0 0,3-2 0 0,-3 0 0 16,4 6 0-16,-1-3 0 0,-3-3 0 0,4 2 10 16,0-2-10-16,-4-6 0 0,7 3 0 0,0 0-11 15,-4 0-22-15,4-3-5 0,4 0-1 0,-4 0 0 16,3 0-123-16,-2-3-25 0</inkml:trace>
  <inkml:trace contextRef="#ctx0" brushRef="#br0" timeOffset="-81513.602">8742 15551 1314 0,'0'0'37'0,"0"0"8"0,0 0-36 0,0 0-9 0,0 0 0 0,0 6 0 15,3 3 53-15,-3 2 9 0,0-11 2 0,0 3 0 16,4 3 0-16,-4 3 0 0,0-3 0 0,0 6 0 16,0-6-52-16,0 2-12 0,0-2 0 0,0 3 0 15,0-9 0-15,0 6 0 0,0-6 0 0,0 6 0 16,0 3 0-16,3-3 0 0,-3 2 0 0,4-5 0 15,-4-3 0-15,0 0 0 0,0 0 0 0</inkml:trace>
  <inkml:trace contextRef="#ctx0" brushRef="#br0" timeOffset="-81180.862">8692 15269 1314 0,'-3'9'37'0,"-1"-1"8"16,4-8-36-16,0 0-9 0,0 0 0 0,0 0 0 0,0 0 53 0,0 0 9 15,0 0 2-15,0 0 0 16,0 0-103-16,0 0-20 0</inkml:trace>
  <inkml:trace contextRef="#ctx0" brushRef="#br0" timeOffset="-80928.087">8968 15104 1325 0,'0'0'37'0,"-4"9"9"15,1 0-37-15,-1 3-9 0,4-4 0 0,-3 4 0 16,3 3 73-16,-4-1 13 0,4 4 2 0,0 0 1 16,0 5-21-16,0-2-4 0,0-1 0 0,4-2-1 15,-4 0-21-15,0 2-4 0,3-2-1 0,1 5 0 16,-4-5 2-16,3 0 0 0,-3 2 0 0,4 4 0 15,-1 2-13-15,-3-8-2 0,4 5-1 0,-1-2 0 16,-3 3-11-16,4-10-3 0,-1 1 0 0,-3 6 0 16,4-4-9-16,-1-2 0 0,-3 5 9 0,4-5-9 15,-4 3 0-15,0-4-12 0,3-2 2 0,-3 0 0 0,0 0 10 0,0-12 0 16,0 0 0-16,0 0 0 0,4 6-16 0,-4-3 0 16,3 2-1-16,-3-5 0 15,0 0-131-15,0 0-27 0,0 0-5 0</inkml:trace>
  <inkml:trace contextRef="#ctx0" brushRef="#br0" timeOffset="-79401.546">7370 16054 1361 0,'3'3'37'16,"-3"-3"-29"0,0 0 42-16,0 0 9 0,0 0 1 0,0 0 1 15,0 0 5-15,0 0 1 0,0 0 0 0,0 0 0 16,0 0-3-16,0 0 0 0,0 0 0 0,0 0 0 15,0 0-51-15,0 0-13 0,-7 3 0 0,3 2 0 16,1 1 20-16,3 0 2 0,0 6 0 0,3 0 0 16,1-1-22-16,3 10 0 0,-3-9 0 0,3 8-8 15,0 4 8-15,-4-4-10 0,4 4 10 0,-3-6-10 16,-1 5-2-16,-3-5-1 0,7 2 0 0,-7 1 0 0,4-3 13 16,-1 5 0-16,-3-11 0 0,4 8 0 0,-4-2 0 15,0 0 0-15,0-12 0 0,-4 5 0 0,4-2 0 0,-3-3 0 16,3-6 0-16,-7 3 0 0,3-3 0 0,-10 0 10 0,7-3-2 15</inkml:trace>
  <inkml:trace contextRef="#ctx0" brushRef="#br0" timeOffset="-78984.406">7186 16301 817 0,'-3'-6'34'15,"3"0"-34"1,-4 0 116-16,4 3 17 0,-3-3 3 0,3 6 1 15,0 0-58-15,0 0-12 0,0 0-3 0,0 0 0 16,0 0-4-16,0 0 0 0,0 0-1 0,0 0 0 16,0 0-15-16,0 0-2 0,0 0-1 0,0 0 0 15,0 0-27-15,0 0-6 0,3 0 0 0,4-3-8 16,0 3 0-16,0 3 0 0,4-3 0 0,-1 3 0 16,1 0 24-16,0 3-3 0,6 0 0 0,1 0 0 15,-8 0-33-15,4-4-6 0,1 4-2 0,-1-6 0 0,0 6 20 16,3-6 0-16,-2 0 0 0,2 3 0 0,-3-3 0 0,4 0 0 15,0 0 0-15,-4 0 9 0,3 0-9 0,-3 3 0 0,1 0 0 16,-5 0 8 0,8-3-46-16,-11 0-10 0,3 0-1 0,5 3-1 15,-1-3-102-15,0 3-21 0</inkml:trace>
  <inkml:trace contextRef="#ctx0" brushRef="#br0" timeOffset="-78486.124">7684 16356 851 0,'0'0'36'16,"0"0"-36"-1,0 0 76-15,0 0 9 0,-4-5 2 0,4 5 0 16,0 0-25-16,0 0-5 0,0 0-1 0,0 0 0 15,0 0-33-15,0 0-7 0,0 0-2 0,0 0 0 16,0 0-1-16,4 8 0 0,-4 1 0 0,3-3 0 16,1 3 7-16,-1-3 0 0,1 3 1 0,-1-1 0 15,1 4-21-15,-1-3 0 0,4 0 0 0,-3 3 8 16,-4-9 44-16,3 8 10 0,1-5 2 0,-4-6 0 16,0 9-52-16,0-9-12 0,0 0 0 0,0 0 0 0,0 0 54 0,0 0 8 15,0 0 2-15,0 0 0 0,0 0 0 0,0 0 0 0,0 0 0 16,0 0 0-16,0 0-52 0,0-9-12 15,0 0 0-15,0-2 0 16,0-1 0-16,-4 0 0 0,4-6 0 0,0 7 0 16,-3-4 0-16,3 0 0 0,0-2 0 0,0 2 0 15,0 3-12-15,0 3-6 0,0-2-1 0,-4 2 0 16,1 0 31-16,-1 0 5 0,4 0 2 0,-3 1 0 0,3 2-29 0,-4-3-6 0,4 0 0 0,0 3-1 16,0-3 17-16,0 3 0 0,0 1 0 0,0 5 0 15,0 0 0-15,0 0 0 0,0 0 0 0,0 0 0 16,0 0-10-16,7-3 2 0,0 0 0 0,0 0 0 15,0 3-25-15,4 0-5 0,-4 0-1 16,0 0 0-16,4 0 39 0,-4 3 0 0,3 0 0 0,1 0 0 16,-1 2-110-16,1 1-14 0,3 0-4 0</inkml:trace>
  <inkml:trace contextRef="#ctx0" brushRef="#br0" timeOffset="-78168.014">8061 16215 1181 0,'-4'9'24'0,"1"-3"7"0,-1 3-31 16,1-3 0-16,3 0 0 0,-4 2 0 0,1 4 90 0,3-3 12 0,-4 0 2 0,4 0 1 15,0 5-33-15,0-5-6 0,4 3-2 0,-4 0 0 16,0 2-51-16,3 1-13 0,-3-3 0 0,0 0 0 16,0 5 0-16,4-5 0 0,-4 3 0 0,3-9 0 15,1 5 0-15,-4-2 0 0,3-3 0 0,-3-6 0 16,0 0 0-16,0 0 0 0,0 0 0 0,0 0 0 31,0 0-68-31,0 0-17 0,0 0-3 0,0 0-1 0,0 0-114 0,0 0-22 16</inkml:trace>
  <inkml:trace contextRef="#ctx0" brushRef="#br0" timeOffset="-77928.903">8001 16027 1094 0,'0'9'46'15,"0"0"-37"1,0 0 50-16,0-3 9 0,0 5 3 0,0-8 0 16,0-3-21-16,0 9-4 0,0-9-1 0,0 6 0 15,0-6-34-15,7 6-11 0,-7-6 0 0</inkml:trace>
  <inkml:trace contextRef="#ctx0" brushRef="#br0" timeOffset="-77528.219">8340 16171 1333 0,'-7'0'56'0,"0"0"-44"16,-1 6 77-16,1-6 16 0,0 0 3 0,0 0 1 15,7 0-19-15,-7 3-4 0,7-3-1 0,-7 0 0 16,7 0-54-16,-3 9-11 0,-8-9-3 0,11 0 0 16,-3 6-17-16,-1-3 0 0,1 3 0 0,-1 2 0 15,0 4 9-15,4-6-9 0,-3 3 0 0,-1 3 9 16,4-4-25-16,0 7-4 0,0-3-2 0,0 0 0 15,0-4 22-15,0 7 0 0,0-6 0 0,0 0 0 16,0 0 0-16,4-1 0 0,-4 1 0 0,0 0 0 16,3-3 11-16,-3 0 6 0,0-6 2 0,4 6 0 15,-4-6-3-15,0 0-1 0,0 0 0 0,4 3 0 16,-4-3 1-16,3 3 0 0,-3-3 0 0,7 0 0 16,4 0-8-16,-8 0 0 0,4 0-8 0,0 0 12 15,4-3-12-15,-4 3 0 0,4-3 8 0,-1 0-8 16,1 3-22-16,-4-6-7 0,3 3-2 0,1 3 0 15,0-6-47-15,-1 0-10 0,1-3-1 0</inkml:trace>
  <inkml:trace contextRef="#ctx0" brushRef="#br0" timeOffset="-77016.196">8580 16168 1170 0,'-4'3'49'0,"0"6"-39"16,4-9 69-16,-7 9 13 0,4-3 4 0,-4-3 0 16,3 3-22-16,1-3-4 0,3-3-1 0,-7 5 0 15,0 1-49-15,3 3-11 0,1-3-1 0,-1-3-8 16,1 3 36-16,-1 3 0 0,1-3 0 0,-1-1 0 15,0 4-36-15,4-3 0 0,0 3 0 0,0 0 0 16,0 2 0-16,4 4 0 0,-4-6 0 0,0 3 0 16,4-3 0-16,-1-1 0 0,-3 1 0 0,4-3 0 15,-1 0 0-15,1 3 0 0,-1-3 8 0,4 0-8 16,-3-1 12-16,3 1 0 0,-4-3-1 0,4 0 0 16,0-3 3-16,4 3 1 0,-4-3 0 0,0 0 0 15,0-3-15-15,0-3 0 0,0-2 0 0,-3-1 0 16,3 3 20-16,0-3-1 0,0 3-1 0,0-9 0 15,-3 7-29-15,3-4-5 0,-4 0-2 0,1-3 0 16,-4 4 18-16,3 2 0 0,-3 0 0 0,-3 0 0 16,3-6 0-16,-4 7 0 0,1-7 0 0,-1 3 0 15,-3 0 0-15,0 4 0 0,-4-1 0 0,4 3 0 16,-3-3 0-16,-1 0 0 0,1 0 0 0,3 4 0 0,-4-1 0 16,0 0 0-16,1 3 0 0,-1-3 0 0,4 6 15 0,0 0 6 0,0 0 2 15,0 6 0 1,0-3-47-16,3 3-10 0,1 2-2 0,-1 1 0 15,4 3-26-15,0 3-6 0,0-6 0 0,0 2-1 0,0 4-32 0,0-3-7 16,4-3 0-16</inkml:trace>
  <inkml:trace contextRef="#ctx0" brushRef="#br0" timeOffset="-76581.5">8834 15963 1814 0,'-8'0'52'0,"8"0"10"16,-7 0-50-16,7 0-12 0,0 0 0 0,-7 0 0 15,7 0 58-15,-7 0 9 0,4 0 1 0,3 0 1 0,-7 2-35 16,7-2-7-16,0 0-2 0,-4 6 0 16,1-3-15-16,-1 3-10 0,1 3 12 0,3 0-12 0,0-3 8 0,0 3-8 15,0 2 0-15,3 4 0 0,1-3 0 0,-1 2 0 0,1-2 0 0,-1 6 0 16,1-1 0-16,-1 7 0 0,4-1 0 16,0 7 0-16,-3-12 0 0,3 8 0 0,-3-2 0 0,3 2 0 15,0-3 0-15,-4 4 0 0,4-6 0 0,-3 5 0 16,-1-8 0-16,1 2 0 15,-1-2 0-15,1-3 0 0,-4 2 0 0,0-2-14 0,3 0 1 16,-3-4 0 0,0-2-21-16,0-3-4 0,0 0-1 0,0 0 0 0,0-6-22 0,0 6-5 15,0-6-1-15,0 0 0 0,0 0-37 0,0 0-8 16,0 0-2-16</inkml:trace>
  <inkml:trace contextRef="#ctx0" brushRef="#br0" timeOffset="-76197.683">8703 16195 1337 0,'0'0'28'0,"0"0"6"0,0 0-34 16,0 0 0-16,0 0 0 0,0 0 0 0,0 0 109 0,0 0 15 15,0 0 4-15,0 0 0 16,0 0-52-16,0 0-9 0,0 0-3 0,0 0 0 0,0 0 0 0,0 0 0 0,0 0 0 0,0 0 0 16,4 0-64-16,6 0 0 0,-3 0-16 0,0 0 4 15,4 3 12-15,-4-3 0 0,3 0 0 0,1 6 0 16,-4-6 0-16,4 3 0 0,-4-3 0 0,0 5-12 15,3-5 12-15,-3 3-11 0,4 0 11 0,-4 3-10 16,4-3-10-16,-4-3-3 0,0 3 0 0,3-3 0 16,-3 0-20-1,0 0-4-15,1 0-1 0,-1 0 0 0,0 0-107 16,-4 0-21-16</inkml:trace>
  <inkml:trace contextRef="#ctx0" brushRef="#br0" timeOffset="-74058.58">12411 14607 915 0,'0'0'19'0,"-7"0"5"15,7 0-24-15,-7 0 0 0,7 0 0 0,0 0 0 16,-7 3 93-16,7-3 15 0,-4 3 2 0,4-3 1 16,-7 6-43-16,3 0-8 0,4-6-1 0,-3 9-1 0,3-9-42 0,0 0-8 15,0 0-8-15,0 0 12 0,0 0 32 0,0 0 8 0,0 0 0 16,0 0 1-16,0 0-16 0,-7 6-3 0,7-6-1 0,0 0 0 15,0 0-15-15,0 0-3 0,0 0-1 0,0 0 0 16,0 0-6-16,0 5 0 0,0-5-8 0,0 0 12 16,3 3-12-16,-3-3 0 15,0 0 0-15,4 6 0 0,-4-6 0 0,3 6 0 0,4 0 0 0,-3 3 0 16,-4-9 0-16,0 0 0 0,0 0 0 0,0 0 0 16,0 0 8-16,0 0-8 0,0 0 0 0,0 0 0 15,0 0 9-15,0 0-9 0,0 0 8 0,0 0-8 16,0 0 13-16,0 0-2 0,0 0-1 0,0 0 0 15,0 0-10-15,0 0 8 0,0 0-8 0,0 0 8 16,0 0-26-16,0 0-6 0,-4-9 0 0,4 6-1 16,0 3-19-16,0-6-3 0,0 3-1 0,0-3 0 15,-3 3-5-15,3-2-2 0,-4-1 0 0,4-3 0 16,0 9 55-16,0-6 24 0,0 6-1 0,0-6-1 16,0 6-13-16,-3-6-9 0,3 6 12 0,0 0-12 15,0 0 26-15,-4-6-2 0,4 6 0 0,0 0 0 16,0 0-9-16,0 0-3 0,0 0 0 0,-3-3 0 15,3 3 22-15,-4-5 4 0,1 2 1 0,3 3 0 16,-4-6-26-16,4 6-5 0,0-6 0 0,0 6-8 16,0-6 8-16,0 6-8 0,4-12 0 0,-4 12 0 15,0-6 0-15,7 3 0 0,-4-2 0 0,-3 5 0 0,7-6 0 0,0 6 0 16,1 0 0-16,-5 3 0 0,4 0 0 0,0-1 0 16,-3 1-8-16,3 3 8 15,-4-3 0-15,-3-3 0 0,0 0 0 0,4 6-9 0,3 0 9 0,-7 6 0 0,0-12 0 0,3 0 0 16,1 6 0-16,-8 0 0 0,4-4 0 0,0-2 0 15,0 0 8-15,0 3-8 0,0 0 10 0,0-3-10 16,0 6 17-16,0-6-2 0,0 0-1 0,0 0 0 16,0 0-14-16,0 0 0 0,0 0 8 0,0 0-8 15,-3 0 36-15,3 0 4 0,0 0 0 0,-7 0 1 16,3-3-14-16,4 3-3 0,-3-3-1 0,-4 3 0 16,7 0-23-16,-4-3-20 0,4 3 4 0,-7 0 1 15,7 0 15-15,-3-3 0 0,-1 3 0 0,-3-2-9 16,3 2 1-16,4 0 0 0,-7 2 0 0,0-2 0 15,7 0-6-15,-7 3-1 0,4-3 0 0,-1 6 0 16,-3-3-7-16,4 0-2 0,-1 3 0 0,1 0 0 16,-1 3 24-16,1-3 0 0,-1-1 10 0,1-2-10 15,-1 3 0-15,4-3 0 0,0-3 0 0,-4 6 0 16,4-6 0-16,0 0 0 0,-3 3 0 0,3-3 0 16,0 0 0-16,0 0 0 0,0 0-9 0,-4 9 9 15,4-9 0-15,-3 6 0 0,3 0 0 0,0 2 8 16,0-8-8-16,0 6 0 0,0-6 0 0,0 6 0 15,3 0 0-15,-3 6 0 0,0-3-9 0,4 0 9 16,-1-1 0-16,1-2 0 0,0 6 0 0,-1-3 0 16,4-3 0-16,0 0 0 0,0-1 0 0,0 1 0 15,0-3-10-15,4 6 10 0,-4-3 0 0,4-6-9 0,-1 6 9 0,-3-6-8 16,4 0 8-16,-1 6-8 16,1-12-39-16,0 6-7 0,3-6-2 0,-4-6 0 15,4 6-64-15,0-3-14 0,1 4-2 0</inkml:trace>
  <inkml:trace contextRef="#ctx0" brushRef="#br0" timeOffset="-73483.487">12541 14352 1074 0,'0'0'30'0,"0"0"8"0,0 0-30 0,0 0-8 0,0 5 0 0,0 1 0 15,0 3 52-15,0 0 10 0,4 3 2 0,-1-4 0 16,1 4 0-16,-4 0 0 0,3 6 0 0,1-1 0 16,-1-2-4-16,1 6-1 0,-1-1 0 0,1 1 0 15,3-1-7-15,-3 7 0 0,3-7-1 0,-4 10 0 16,1-10-11-16,3 7-1 0,-4-7-1 0,4 7 0 0,-3-4-24 0,3 1-5 15,-4-4-1-15,1 4 0 0,-1-9-8 0,1-1 0 16,0 4 9-16,-1-3-9 0,1-9 0 0,-4 2 9 16,3-2-9-16,-3 0 0 0,0-3 11 0,4 0-11 15,-4-3 10-15,0 0-10 0,0-3 12 0,0 0-3 16,0-3-1-16,0-3 0 0,0-2 0 0,0 2-8 16,0 0 12-16,0-6-4 0,0 1-8 0,3-1 0 0,-3-3 0 15,0 7 0-15,4-4 0 0,-4 3 0 0,0-6 0 16,3 7 0-16,-3 2 0 0,4-6 0 0,-1 6 0 0,1-2 0 15,-1 2 0-15,1-6 0 16,-4 6 0-16,3 3 0 0,1 0 0 0,-4 6 0 0,0 0 0 0,3-5 0 16,1-1 10-16,0 6 0 0,-4 0 0 0,7 0 0 15,-4 0-10-15,1 0 0 0,3 6 0 0,0-6 0 32,-4 5-49-32,4 4-12 0,4 0-3 0,-4 6 0 0,-3-3 52 0,3 5 12 0,0-2 0 0,-4 0 0 15,4-1 14-15,-3 4 6 0,-1-6 0 0,-3 2 1 16,4 4-33-16,-1 0-8 0,1-9 0 0,-4 2-1 15,3 1 21-15,-3 0 0 0,0 0 0 0,4-7 0 16,-4-5 0-16,0 0 0 0,0 0 0 0,0 0 0 16,0 0 0-16,0 0 0 0,0 0 0 0</inkml:trace>
  <inkml:trace contextRef="#ctx0" brushRef="#br0" timeOffset="-72691.598">12887 14731 1120 0,'0'0'23'0,"0"0"6"0,0 0-29 0,0 0 0 0,0 0 0 0,0 0 0 16,0 0 102-16,0 0 14 0,0 0 4 0,0 0 0 15,0 0-32-15,0 0-7 0,0 0-1 0,0 0 0 16,0 0-48-16,-4 6-11 0,4-6-1 0,0 0-1 16,4 6-2-16,-4-6 0 0,3 2 0 0,-3-2 0 15,4 6-3-15,3 0-1 0,-7-6 0 0,4 6 0 0,3 0-13 0,-4-3 0 16,-3-3 0-16,7-3 0 0,0 3 15 16,-3 3 0-16,-4-3 0 0,0 0 0 0,7 0-24 0,-7 0-5 15,7-3-1-15,-4 3 0 0,5 0 15 0,-8 0 0 16,0 0 0-16,3 0 0 0,-3 0 0 0,0 0 0 15,7-6 0-15,-7 6 0 0,4-6 0 0,-1-3 0 16,1 4 0-16,-1-1 0 0,-3 0 0 0,0 0 0 16,0 6 0-16,4-6 0 0,-4 6 0 0,0-9 0 15,0 6 0-15,0-3 0 0,0 6-23 0,0-6-1 16,0 1-1-16,-4-1 0 16,4 6-11-16,0-6-3 0,0 6 0 0,-3-6 0 15,3 6 39-15,0 0 0 0,0 0 0 0,0 0 0 16,0 0-28-16,-7-6 3 0,7 6 0 0,-7 0 0 15,3 0-11-15,-3 0-3 0,0 0 0 0,3 0 0 0,-3 0 39 16,0 6 0-16,0-3 0 0,0 0 0 0,0 0 27 0,4 0 13 0,-4 3 2 16,-1-1 1-16,5 1-25 0,-4-6-5 15,3 6-1-15,1 6 0 0,-4-6-2 16,3 3-1-16,1 0 0 0,3-1 0 0,0 4-9 0,0-6 0 0,0 3 0 0,0 0 0 16,3-1 0-16,-3 4 0 0,4 0 0 0,-1 0 0 15,1-3 26-15,-1-1 3 0,1-2 1 16,3 6 0-16,-4-6-12 15,5 3-2-15,-5-3-1 0,4-1 0 0,0-5 2 0,0 6 1 0,0-3 0 0,0 3 0 16,0-3-18-16,0 0 0 0,1 0 0 0,2-3 0 16,1 0 0-16,-1 0 0 0,1-3 0 0,3-3 0 15,-3-6-44-15,-1 9-16 16,4-8-4-16,0 2 0 0,-3 0-102 0,3-3-21 16,14-8-4-16,-10 2-1 0</inkml:trace>
  <inkml:trace contextRef="#ctx0" brushRef="#br0" timeOffset="-72192.839">13208 14604 1317 0,'-7'9'27'0,"3"3"8"16,1-3-35-16,3-3 0 0,0-6 0 0,-4 5 0 0,4 4 90 15,0 0 11-15,0 3 3 0,4-3 0 0,-4 2-42 0,3 1-8 0,4 0-2 0,-3 3 0 16,3-4-28-16,-3 1-7 0,3 3-1 0,3 0 0 16,-3-1-3-16,-3 4-1 0,3-6 0 0,0-1 0 15,-4 1-2-15,5 3-1 0,-5 3 0 0,1-13 0 16,-1 4-9-16,1 3 0 0,-4-6 9 0,0-6-9 16,0 0 12-16,0 0-1 0,0 0-1 0,0 0 0 15,0 0 16-15,0 0 3 0,0 0 1 0,0 0 0 16,0 0-3-16,0-6-1 0,-4 0 0 0,1-3 0 15,-1 3-17-15,1-5-9 0,-1-1 10 0,-3 3-10 16,3-6 8-16,-3 7-8 0,0-4 0 0,0 0 9 16,4 0-9-16,-4-2 0 0,0 2-10 0,3 0 10 15,-3-3-8-15,3 4 8 0,1 2 0 0,-1-6-9 16,1 3 9-16,3 6 0 0,-4-5-9 0,1 2 9 16,3 0 0-16,0 0-9 0,0 0 9 0,0 6 0 15,0-2-8-15,0 5 8 0,3-6 0 0,-3 6 0 16,4 0 0-16,-4 0 0 0,3-9 10 0,1 3-2 15,3 0-17-15,0 0-3 0,0 0-1 0,-3 1 0 16,3 2 21-16,0-3 4 0,0 6 0 0,0-3 1 16,0 3-24-16,0-6-5 0,0 0 0 0,0 6-1 15,0 0 17-15,0 0 0 0,4 6-8 0,-4-6 8 0,3 0 0 0,-3 0 0 16,4-6-8-16,0 6 8 16,3 6-140-16,-4-6-25 0,4 6-5 0</inkml:trace>
  <inkml:trace contextRef="#ctx0" brushRef="#br0" timeOffset="-70481.599">12665 15427 1314 0,'0'0'28'0,"0"0"7"0,0 0 1 0,0 0 1 0,0 0-29 0,0 0-8 0,0 0 0 0,0 0 0 16,0 0 70-16,0 0 13 0,0 0 2 0,0 0 1 15,0 0-27-15,0 0-6 0,0 0-1 0,0 0 0 16,0 0-25-16,0 0-6 0,0 0-1 0,0 6 0 15,3-3-10-15,1 3-2 0,-4 0-8 0,0-6 12 0,0 0-12 16,0 0 0-16,3 6 0 0,-3-6 0 16,0 0 0-16,0 0 8 0,0 0-8 0,0 0 0 15,0 0 21-15,0 0-1 0,0 0-1 0,0 0 0 16,0 0-3-16,-7 0-1 0,0-6 0 0,4 0 0 16,-4 6-15-16,0-6 0 0,3 3 0 0,-3 0 0 15,0 0 0-15,0 3 0 0,0 0 0 0,0 0 0 16,-4 0-13-16,4 0-9 0,0 0-2 0,0 3 0 15,3 0 24-15,-3 0 0 0,4 3 0 0,-4 0 0 16,3 0 0-16,1 0 0 0,-1 6 0 0,1-4 0 0,-1 1 0 0,1 0 0 16,-1 3 0-16,1-3 0 0,3-1 0 0,-4 1 0 15,1 0 0-15,3 0 0 0,-4 3 0 0,4-6 0 16,0-1 0-16,0 1 0 0,0 0 0 0,-3 0 0 16,3-6 0-16,0 0 0 0,3 6 0 0,-3 6 0 0,0-12 0 15,0 6 0-15,0-6 0 0,4 8 0 16,3-2 0-16,0 0 0 0,-4-3 0 0,-3-3 0 15,7 6 0-15,4 0 0 0,-11-6 47 0,7 6 13 0,3-3 4 0,1 0 0 32,3-3-92-32,-3 0-17 0,3 0-4 0,0-3-1 15,0 0-22-15,0-3-5 0,-3 0-1 0,3-3-470 0,0 3-95 0</inkml:trace>
  <inkml:trace contextRef="#ctx0" brushRef="#br0" timeOffset="-69813.384">12838 15139 1234 0,'-11'12'25'0,"11"-12"7"16,0 0-32-16,-4 3 0 0,4-3 0 0,0 0 0 15,-7 6 80-15,7-6 8 0,-7 6 3 0,7-6 0 16,-3 6-22-16,3-6-4 0,0 0-1 0,-4 6 0 0,4 5-51 16,-3-5-13-16,3 3 0 0,0 3 0 0,3-3 26 0,-3 5 2 0,4-2 1 15,-1 0 0-15,1 3-9 0,-1 2-3 0,1-2 0 0,-1 5 0 16,1 1 3-16,3 0 1 0,-3-1 0 0,3-2 0 16,-4 5-5-16,4-2 0 0,-3-3-1 0,-1-1 0 15,1-2-27-15,-1 5-4 0,1-5-2 0,-1 0 0 16,1 3 41-16,-4-10 8 0,3 1 1 0,-3 0 1 15,4 0-22-15,-4 0-11 0,0-3 10 0,0-6-10 16,0 0 8-16,0 0-8 0,0 0 0 0,0 0 9 16,0 0 10-16,0 0 1 0,0 0 1 0,0 0 0 15,0 0-21-15,0 0 8 0,-4-9-8 0,1 3 0 16,3 0 20-16,-4 0-1 0,4-3 0 0,-3 6 0 16,3-3-31-16,0 1-5 0,0-1-2 0,0-3 0 15,0 9 19-15,0-6 0 0,0-3 0 0,0 3 0 16,0 0 0-16,0 0 0 0,3-2 0 0,-3 2 0 15,4 0 0-15,-4-3 0 0,0 3 0 0,3-3 0 16,1 4 0-16,-4-4 0 0,3 6 0 0,-3 3 0 16,4-6 0-16,-4 6 0 0,4-3 0 0,-4 3 0 15,0 0 0-15,7 0 0 0,-4-6 0 0,4 6 0 0,0 0 0 0,0 0 0 16,0 6 0-16,4-6 0 0,-4 6 0 16,4 0 0-16,-4 0-8 0,3 2 8 0,1-2 0 0,-1 3 0 15,-3 0 0-15,1 3 0 0,2-1 0 0,-6-2 0 16,3 3 0-16,-4-3 0 0,4 6 0 0,-3-4 0 15,-1 4 0-15,1 0-10 0,-1-1 10 0,-3-2 0 16,4-3 0-16,-4 6 0 0,0-4 0 0,0-2 0 16,3 3 0-16,-3-6 8 0,0 6-8 0,0-6 0 15,0-6 0-15,0 0 8 0,0 0-24 0,0 0-4 16,0 0 0-16,0 0-1 16,0 0-19-16,0 0-4 0,0 0-1 0,0 0 0 15,0-6-118-15,0 0-23 0,0-6-5 0</inkml:trace>
  <inkml:trace contextRef="#ctx0" brushRef="#br0" timeOffset="-69171.342">13236 15516 1688 0,'0'0'37'16,"0"0"8"-16,0 0 2 0,0 0 0 0,0 0-38 0,0 0-9 0,0 0 0 0,0 0 0 0,0 0 62 0,0 0 10 15,0 0 3-15,0 0 0 0,0 0-31 0,0 0-7 16,0 0-1-16,0 0 0 0,4 6-20 0,-1-4-4 16,1 4 0-16,3-3-1 0,-4 3 5 0,4-3 0 15,-3 0 1-15,0 0 0 0,3 0-17 0,-4-3 0 16,4 3-8-16,-3-3 8 0,-1 0 0 0,4 0 0 15,0-3 0-15,-3 0 10 0,3-3 0 0,-4 3 0 16,1-3 0-16,-1 3 0 0,1-3-10 0,0 1-14 16,-1-4 3-16,1 3 1 0,-4 0 22 0,3 3 5 15,-3-3 1-15,0 6 0 0,0-6-29 0,0 6-5 16,0-6-2-16,0 6 0 0,0 0 18 0,0 0 0 0,0 0 0 0,0 0 0 16,0 0-9-16,0 0 9 0,-3-5-13 0,3 5 5 15,0 0-4-15,0 0 0 0,0 0 0 0,-7 0 0 16,-1 3 1-16,8-3 0 0,-7 2 0 0,0 1 0 15,0 3 33-15,0-6 6 0,0 3 2 0,0 0 0 16,7-3-44-16,-7 3-9 0,0-3-1 0,7 0-1 16,-7 0 40-16,7 0 8 0,0 0 1 0,-7 3 1 15,7-3-25-15,0 0 0 0,0 0 0 0,-7 6 0 16,7-6 0-16,0 0 0 0,-4 6 0 0,4-6 0 16,0 0 0-16,-3 6 0 0,-1 0 0 0,4 2 0 15,0-8 0-15,0 6 0 0,4 0 0 0,-1 3 0 16,1 0 0-16,-1 3 0 0,4-7 0 0,-3 1 0 15,0 3 0-15,3-3 0 0,-4 0 0 0,4 3 0 16,0-3 0-16,0 2 0 0,0 4 0 0,0-9 0 16,0 6 0-16,0-6 0 0,4 6 0 0,0-1 0 15,-1-2-12-15,-3-3 12 0,4 6-10 0,-1-9 10 16,1 0-50-16,0 6-4 0,3-6-1 0,-4 0 0 16,1 0 23-16,-1 0 4 0,1-6 0 0,3-3 1 15,-3 0-110-15,-1-2-23 0,-3-4-4 0,4 3 0 0</inkml:trace>
  <inkml:trace contextRef="#ctx0" brushRef="#br0" timeOffset="-68571.574">13240 15175 1272 0,'0'0'26'0,"0"0"7"0,0 0-33 0,0 0 0 0,0 0 0 0,0 0 0 15,0 0 88-15,0 0 12 0,-7 3 1 0,7-3 1 16,0 0-37-16,0 0-7 0,0 0-2 0,0 0 0 16,0 0-15-16,0 0-3 0,0 0-1 0,0 0 0 0,0 0-19 0,0 0-4 15,0 0-1-15,0 0 0 0,0 0-13 0,0 0 0 16,3 11 0-16,-3-5 0 0,7 0 0 0,0 3 0 0,0 0 0 0,0 3 0 15,4 2 0-15,-4-2 0 0,4 0 0 16,-4 5 0-16,0-5 0 0,3 0 0 0,-3 3 8 16,0-7-8-16,1 4 0 0,-1 0 0 15,-4-3 8-15,4 5-8 0,-3-8-8 16,-1 0-5-16,1 3-1 0,-4-9 0 16,7 3-82-16,-7-3-17 0,3 3-3 0</inkml:trace>
  <inkml:trace contextRef="#ctx0" brushRef="#br0" timeOffset="-67825.982">13631 15510 1036 0,'0'0'23'0,"0"0"5"0,0 0 0 0,0 0 1 0,0 0-29 16,0 0 0-16,0 0 0 0,0 0 0 0,0 0 57 0,0 0 6 0,0 0 1 0,0 0 0 16,0 0 0-16,0 0 0 0,-7 0 0 0,7 0 0 15,0 0 0-15,0 0 0 0,0 0 0 0,0 0 0 16,-7 6-52-16,7-6-12 0,0 0 0 0,0 8 0 15,0-2 54-15,0 3 8 0,4 3 2 0,-1-3 0 16,4 8-52-16,-3-11-12 0,3 6 0 0,0 0 0 16,0 0 37-16,0 2 5 0,0-5 1 0,0 0 0 15,0 6-18-15,0-4-3 0,-3 1-1 0,3 6 0 16,-4-6-21-16,4-1 0 0,-3-2-12 0,0 3 4 0,-1 0 8 16,4-9 0-16,-3 2 0 0,-4-5 8 0,0 6 0 15,0-6 0-15,0 0 0 0,0 0 0 16,0 0 12-16,0 0 2 0,-4-6 1 0,-3-2 0 0,4-4-12 15,-5 0-3-15,5-3 0 0,-4 4 0 0,-4-7-8 0,4 3 0 16,0 4-10-16,0-7 10 0,0 6-13 0,0-5 3 16,3-1 1-16,-3 3 0 0,4 3-2 0,-1 7 0 15,-3-13 0-15,4 6 0 0,3 6-1 0,-4 0 0 16,4-2 0-16,-3 2 0 0,3-6 4 0,0 6 0 16,0 6 0-16,0-3 0 0,0 3 8 0,0-6 0 15,3 0 0-15,-3 0 0 0,0 1 0 0,4-4 0 0,-4 0 0 16,3 3 8-16,1 0 0 15,-1 0 0-15,1 0 0 0,3 1 0 0,0-1-8 16,0 3 0-16,0-3 0 0,4 6 0 0,-1-3 0 0,-3 3 0 0,7 0 0 16,-3 0 0-16,3 3 0 0,-3 0 0 15,-1 0 0-15,1-3 0 16,0 3-34-16,-1 3-5 0,1-4-1 0,-4 4 0 16,3-6-94-16,-3 3-19 0,-7-3-4 0</inkml:trace>
  <inkml:trace contextRef="#ctx0" brushRef="#br0" timeOffset="-67118.39">13910 15566 1267 0,'0'0'28'0,"0"0"5"0,0 0 2 0,0 0 1 0,0 0-36 16,0 0 0-16,0 0 0 0,0 0 0 0,0 0 109 0,0 0 15 16,0 0 4-16,4 6 0 0,-4-6-52 0,3 5-9 15,1-2-3-15,-4-3 0 0,7 3 0 0,0 0 0 0,0-3 0 0,0 0 0 16,0 3-51-16,0-3-13 0,0 3 0 0,0-3 0 15,0 0 0-15,4 0 0 0,-4 0 0 0,3 0 0 16,-3 0 0-16,0 0 0 0,4-3 0 0,-4 3 0 16,4-3 0-16,-4 0 0 0,3 0 0 0,-3 0 0 15,4 3 19-15,-4 0 1 0,0-5 0 0,0-1 0 16,0 0-20-16,0 0-9 0,-3 3 1 0,3 0 0 31,-7 3-17-31,3-6-3 0,1 3-1 0,-1-3 0 0,-3 3-15 16,0-3-4-16,0 1 0 0,0-4 0 0,0 9-20 15,-3-6-5-15,-1 0-1 0,-3 0 0 0,4 0 17 0,-4 0 3 16,0 3 1-16,-4 3 0 0,0-2 35 0,4-1 7 0,-3-3 2 0,-1 6 0 16,1-3 9-16,-1 3 12 0,1 3-2 0,-1-3-1 15,0 6-9-15,4-3 0 0,-3-1 0 0,3 4 0 16,0-3 0-16,0 3 0 0,-1 0 0 0,1 6 0 16,4-6 53-16,-1 0 9 0,1 2 2 0,-1 1 0 0,4-3-64 15,-3 3-13-15,3-3-3 0,-4 6 0 16,4-7 26-16,-3 1 5 0,3 0 1 0,0 0 0 0,0 0 38 15,0 6 8-15,0-3 2 0,0-4 0 0,3 7-54 16,-3-6-10-16,4 3 0 0,-1 3 0 0,1-7 0 0,-1 4 0 16,1 0 0-16,3-3 0 0,0 0 0 0,0 6 0 15,4-4 0-15,-1 1 0 0,-3-3 36 0,4 0 2 16,-1 3 1-16,1-3 0 0,-4 0-27 0,0 0-12 16,4-4 10-16,-1 1-10 0,-3 0 8 0,4-3-8 15,-4 6 0-15,4-6 0 0,-4 3 0 0,0 0 0 16,0 0 0-16,3-3-10 15,-3 3-14-15,4-6-2 0,-4 3-1 0,0-3 0 16,0 0-21-16,0 0-4 0,4 3 0 0,-4-3-1 16,3 0-34-16,-3 0-6 0,1-2-2 0,2 2 0 0</inkml:trace>
  <inkml:trace contextRef="#ctx0" brushRef="#br0" timeOffset="-63693.287">18140 13911 1310 0,'0'0'27'0,"0"0"7"16,0 0-34-16,-7 2 0 0,7-2 0 0,-4 9 0 15,1 0 51-15,3 0 3 0,-4 6 1 0,4-9 0 16,0 5-24-16,0-2-5 0,0 0-1 0,4 0 0 15,-4-3-25-15,0 5-9 0,3-5 0 0,-3 0 0 16,4 0 44-16,-4 3 9 0,3-3 1 0,1 5 1 16,-4-11-17-16,0 6-3 0,0-6-1 0,3 12 0 0,-3-6-13 0,4 3-2 0,-1 0-1 15,1-1 0-15,-4-2-9 0,0-6 0 16,3 9 0-16,1 0 0 16,0-3-40-16,-4-6-9 0,0 6-3 0</inkml:trace>
  <inkml:trace contextRef="#ctx0" brushRef="#br0" timeOffset="-63302.248">18002 13614 1379 0,'0'0'58'0,"0"0"-46"16,0 0-12-16,0 0-16 0,4 0 4 0,3 0 1 16,0 0-11-16,0 3-2 0,0-3-1 0</inkml:trace>
  <inkml:trace contextRef="#ctx0" brushRef="#br0" timeOffset="-62873.301">18362 13934 1337 0,'-7'6'28'0,"0"3"6"0,3-9-34 16,1 12 0-16,-1-7 0 0,1 1 0 0,3 3 58 0,-4-3 5 0,4-6 1 0,-3 6 0 16,3 3-34-16,0-1-6 0,0-8-2 0,0 12 0 15,0-9 9-15,0 3 1 0,0 0 1 0,0 3 0 16,0-3-7-16,0 2-2 0,0 4 0 0,0-6 0 16,0 0-24-16,-4 0-19 0,4-6 3 0,0 6 1 15,0 6 15-15,0-12 0 0,0 0 0 0,-3 5 0 16,3-5 28-16,0 0 9 0,0 0 2 0,0 0 0 15,0 0-11-15,0 0-3 0,0 0 0 0,0 0 0 16,0 0-25-16,0 0 0 0,0-5 0 0,0-7 0 16,0 6 0-16,-4 0 0 0,4-6 0 0,-3 3 0 15,3-5 0-15,-4 2 0 0,1-3 0 0,-1-2 0 16,1 5 0-16,-1-3 0 0,1 3 0 0,3 1 0 16,-4-1 0-16,4 6 0 0,0 6 0 0,0-6 0 15,0-3 0-15,0 0 0 0,0 1 0 0,0 2 0 16,0 0 0-16,0 6 0 0,0 0 0 0,0 0 0 15,0 0 0-15,0 0 0 0,0 0 0 0,0 0 0 16,0 0 0-16,0 0 0 0,7 0 0 0,-7 0 0 16,7 0 0-16,4 0 0 0,-4 0 0 0,0 0 0 15,0 6 0-15,3-6 0 0,-2 6 0 0,-1 0 0 0,3 5 0 16,-3-5 0-16,4 0 0 0,-4 3 0 0,-4 3 0 16,4-1 0-16,0 4 0 0,-3-3 0 0,3 0 0 0,-3 5 0 15,-1-5 0-15,-3 3 0 16,4-1 0-16,-1 1 0 0,-3-3 0 0,0 0 0 0,4 2 0 15,-4-5-11-15,3 0 11 0,1 3-12 16,-4-9-29-16,0-3-7 0,7 8 0 0,-7-8-1 16,0 0-120-16,0 0-24 0,3 0-5 0</inkml:trace>
  <inkml:trace contextRef="#ctx0" brushRef="#br0" timeOffset="-62316.63">18570 13961 1310 0,'0'0'27'16,"0"0"7"-16,0 0-34 0,0 0 0 0,0 0 0 0,0 0 0 15,0 0 74-15,0 0 8 0,0 0 2 0,0 0 0 16,0 0-22-16,0 0-4 0,0 0-1 0,0 0 0 16,4 8-33-16,3-5-6 0,0 0-2 0,-4 3 0 15,4-3-16-15,1 3 0 0,2-3 0 0,-3 3 0 16,4-3 0-16,-4 5 0 0,0-2 0 0,0-6 0 16,0 6 0-16,4-3 0 0,-4 0 0 0,-4 0 0 15,4 0 10-15,-7-3-10 0,0 0 8 0,4 0-8 0,-1-3 13 0,1 0-2 0,-1-3-1 0,1 0 0 16,-4 0 5-16,3-5 1 0,1-1 0 0,-1 0 0 15,-3 3-16-15,-3-8 0 0,3 8 0 0,-4-3 0 16,-3-5-8-16,4 5 8 0,-4 0-12 0,0 0 12 16,3 1-19-16,-3-1 3 0,0 3 1 0,0 3 0 15,3 6 0-15,-3-6 0 0,0 6 0 16,7 0 0-16,-7 6 0 0,4-6 0 0,-4 6 0 16,0 6 0-16,0-1 5 0,3 10 1 0,-3-3 0 0,3 5 0 15,1-2 26-15,-1 2 6 0,1-2 1 0,-1 2 0 16,4-5 12-16,-3 3 4 0,3-4 0 0,3 1 0 15,-3 0-16-15,4-4-2 0,-4 4-1 0,3-9 0 16,4 2-1-16,-3 1-1 0,3-6 0 0,0 0 0 16,0 0 2-16,0 0 1 0,0 0 0 0,0-6 0 15,0 5-11-15,4-5-3 0,-4 0 0 0,4-5 0 16,-1 5-8-16,1-6 0 0,-1 0 9 0,1 3-9 16,3-3-200-16,-3-3-45 0</inkml:trace>
  <inkml:trace contextRef="#ctx0" brushRef="#br0" timeOffset="-61960.218">18860 13949 1337 0,'0'0'56'0,"0"0"-44"16,0 0 87-16,0 0 17 0,0 0 4 0,0 0 1 16,0 0-42-16,0 0-9 0,0 0-2 0,0 0 0 15,0 0-52-15,0 0-16 0,0 0 8 0,0 0-8 16,0 0 0-16,0 0 0 0,0 0 0 0,0 0 0 16,3 12 0-16,1-4 0 0,6 4 0 0,-3-3 0 15,0 0 17-15,4 8-1 0,-1-11 0 0,1 6 0 16,0 0-16-16,-1 2 8 0,1-2-8 0,3 3 0 15,-4-3-8-15,1 2-9 0,0-5-2 0,-1 3 0 16,1 0 34-16,-1-1 6 0,1-2 2 0,-4 0 0 16,0 3-23-16,4-3 9 0,-4 2-9 0,0-2 0 15,-4-6 0-15,4 3-17 0,-7-6 1 0,0 0 1 16,0 0-150-16,0 0-31 0</inkml:trace>
  <inkml:trace contextRef="#ctx0" brushRef="#br0" timeOffset="-61685.012">18898 14149 1579 0,'0'0'32'0,"0"0"10"15,0 0-34-15,0 0-8 0,0 0 0 0,0 0 0 16,0 0 104-16,0 0 18 0,0 0 4 0,0 0 1 0,0 0-27 0,0 0-4 0,0 0-2 0,7-3 0 15,-3-3-44-15,3-6-9 0,-4 3-1 0,5 3-1 16,-5-5-21-16,4 5-4 0,0-3-1 0,0 6 0 16,4-9-13-16,-4 3 0 0,3-2 0 0,-3-1 0 15,4 0 0-15,0 0-18 0,-1-8 4 0,-3 8 1 32,4-3-54-32,-1 1-10 0,5-1-3 0,-5 0 0 0,1-5-182 15,-1 8-37-15</inkml:trace>
  <inkml:trace contextRef="#ctx0" brushRef="#br0" timeOffset="-60575.646">19389 14049 547 0,'-7'11'23'15,"0"1"-23"1,3-6 68-16,1 0 10 0,3-6 2 0,0 0 0 16,0 0 38-16,0 0 8 0,0 0 2 0,0 0 0 15,0 0-52-15,0 0-9 0,0 0-3 0,-8 0 0 16,5-6-12-16,-1-6-4 0,4 1 0 0,0 5 0 16,0-3-27-16,0 9-5 0,0 0-2 0,0 0 0 15,0 0-4-15,0 0-1 0,0 0 0 0,0 0 0 16,0 0-9-16,0 0 0 0,0 0 0 0,0 0 0 15,4 6 0-15,-1 3 0 0,1 2 0 0,0 1 0 0,-1 0 20 0,4 0 3 0,-3 5 0 16,-1-2 0 0,-3 6 8-16,0-1 1 0,4 7 1 0,-4-4 0 0,-4 1 1 15,4-1 0-15,-3 1 0 0,3-1 0 0,-4 1-3 0,1-4-1 16,3 4 0-16,-4-4 0 0,4-2-11 0,-3 6-3 16,3-13 0-16,0 4 0 0,0 0-8 15,0-4-8-15,0-2 9 0,-4-3-9 0,4-6 11 16,0 0-11-16,0 0 12 0,0 0-12 0,0 0 14 0,-4-6-4 0,1 0-1 0,-1-2 0 15,1-1-9-15,-1-6 0 0,1 3-10 0,-1 1 10 16,4-1-9-16,-3-6 9 0,-1 6-8 0,1-2 8 16,3 2-26-1,-4-6 0-15,4 7 0 0,-3-4 0 0,3-3 26 0,0 1 0 0,-4-4 0 0,4 3 0 16,0-5 0-16,0 2 0 0,0-2 0 0,0 2 0 16,0 3 0-16,0-5 0 0,4 5 0 0,-4-5 0 15,3 8 0-15,1-11 0 0,-1 8 0 0,1 0 0 16,-1 1 28-16,1 2 10 0,3 3 2 0,0 1 1 15,-4-1-29-15,5 0-12 0,-1 0 11 0,0 0-11 16,0 1 0-16,-4 2 0 0,4 3 0 0,-3-6 0 16,-1 3 0-16,-3 9 0 0,7 6 0 0,0-6 0 15,-3 6-8-15,3-3 8 0,0 3-12 0,0 0 12 16,-3 0-11-16,3 0 11 0,0 2-10 0,-4 4 10 16,1-3-11-16,3 0 11 0,-4 3-12 0,1-1 12 15,-1 1-8-15,-3 0 8 0,0 3 0 0,0 2 0 16,-3-8 0-16,-1 6 0 0,1 2 0 0,-1-2 0 15,1-6 0-15,-4 0 0 0,3 3 0 0,-3-7 0 16,7-5 9-16,-7 3-1 0,-3-3 0 0,2 0 0 16,1-3-8-16,-3 3 12 0,3 0-12 0,0-3 12 0,0-5-27 15,-4 2-5-15,1 0 0 0,-1 0-1 16,4 0-29-16,0-6-6 0,0-2 0 0,0 5-1 16,3 3-181-16,1-3-36 0</inkml:trace>
  <inkml:trace contextRef="#ctx0" brushRef="#br0" timeOffset="-60020.683">19604 14002 1552 0,'0'0'44'16,"0"0"10"-16,0 0-43 0,0 0-11 0,0 0 0 0,0 0 0 16,0 0 56-16,0 8 10 0,0 4 2 0,0-12 0 15,0 0-21-15,0 0-4 0,7-6-1 0,-4 6 0 16,5 0-7-16,-8 0-2 0,7 6 0 0,0-3 0 16,-4-3-13-16,4 3-4 0,0-3 0 0,0 0 0 15,-3-3 0-15,-1 3 0 0,-3 0 0 0,7 0 0 16,-3-3-16-16,3 3 0 0,-7 0 0 0,4-6 0 15,-1 0 10-15,-3 6-2 0,7-5 0 0,-3-1 0 0,-4 6-8 16,0-6-11-16,0 6 3 0,3-6 0 0,-3 6-2 0,0-6 0 0,0 6 0 0,0-6 0 16,0 0 10-16,0-2-13 0,0 2 5 0,0-6 8 15,-3 6-16-15,-1-3 4 0,1 3 0 0,-1-3 1 16,1 4-6 0,3 5-2-16,-8-6 0 0,5 3 0 0,-4-3 19 15,0 6 0-15,7 0 0 0,-7-6 0 16,0 6-55-16,3 0-7 0,-3 6-2 0,0 0 0 0,0-3 52 0,0 3 12 0,0-1 0 15,0 7 0-15,0 0 19 0,3 0 6 0,-3 0 2 0,4 5 0 16,-1-2 3-16,1-3 1 0,-1 5 0 0,1-5 0 16,3 3 3-16,-4-1 1 0,4 1 0 0,0-3 0 15,0 0-12-15,0 2-3 0,0-5 0 0,4 6 0 16,-4-9 6-16,3 5 1 0,1-5 0 0,-1 0 0 16,-3-6-3-16,4 6-1 0,3-6 0 0,0 3 0 15,3 0-11-15,-3-3-3 0,4-3 0 0,0 3 0 16,-1 0-9-16,4 0-9 0,-3 0 9 0,-1 0-13 15,5-3-122-15,-1-3-24 0,-4-3-5 0</inkml:trace>
  <inkml:trace contextRef="#ctx0" brushRef="#br0" timeOffset="-59569.966">19858 13972 851 0,'0'6'36'16,"-4"3"-36"-16,4-3 109 0,0 3 15 0,0 5 4 15,0-8 0-15,0 6-52 0,0-3-9 0,0 3-3 0,0-1 0 16,-3 1 0-16,3-6 0 0,0 3 0 0,0-3 0 16,0-6-7-16,0 0-1 0,0 9-1 0,0-9 0 15,0 0-37-15,0 0-7 0,0 0-2 0,0 0 0 16,0 0 24-16,0 0 5 0,0 0 1 0,0 0 0 15,0 0-23-15,-4-9-4 0,4 0 0 0,0 3-1 16,0-6-11-16,0 3-17 0,4-2 4 0,-4 2 1 16,0 0-21-16,0 0-4 15,0 6-1-15,3-3 0 0,-3-5 38 0,0 2 0 0,4 3 0 0,-4-3 0 16,3 3 0-16,-3 3 0 0,0 3 0 0,0 0 0 16,0 0 0-16,0 0 0 0,7 0 0 0,-7 0 0 15,8 3 0-15,-1 0 10 0,-4 3 1 0,4 0 0 16,-3-3 1-16,-1 3 0 0,1 5 0 0,-1-5 0 15,1 3 2-15,-1 0 1 0,-3 0 0 0,4 0 0 16,-4 2-5-16,0-2-1 0,3 3 0 0,-3-3 0 16,0 0-9-16,4 2 10 0,-4-2-10 0,3-3 10 15,1 0-10-15,-4-6 0 0,0 0 0 0,0 0 8 16,3 6-8-16,-3-6-14 0,4 6 3 0,-4-6 1 16,0 0-130-16,0 0-25 0</inkml:trace>
  <inkml:trace contextRef="#ctx0" brushRef="#br0" timeOffset="-58749.821">20309 13840 1094 0,'-3'9'46'16,"3"-9"-37"0,-4 6-9-16,4-6 0 0,0 0 0 0,0 0 0 15,-7 3 53-15,7-3 9 0,-7 3 2 0,7-3 0 16,-7 3 0-16,7-3 0 0,-7 0 0 0,7 0 0 16,-7-3-52-16,0-3-12 0,0 3 0 0,0-3 0 15,0 3 54-15,3 0 8 0,-3 0 2 0,7 3 0 16,0 0-17-16,-7 0-3 0,0 3-1 0,0 0 0 15,0 0-32-15,0 0-11 0,3-3 0 0,-3 0 9 16,0 0-9-16,-3 3 10 0,3 0-10 0,0 0 10 16,0-3 2-16,0 3 0 0,7-3 0 0,-7 5 0 15,-1 1 12-15,1 0 2 0,0 3 1 0,0-9 0 16,0 12-6-16,0-9-1 0,4 6 0 0,-4 2 0 0,3-5-10 16,1 0-2-16,3-6-8 0,0 0 12 0,-4 6-12 15,4-6 0-15,0 0 0 0,0 0-10 0,0 9 10 0,-4-3 0 16,4 0 0-16,0-6 0 0,0 5 0 0,0-5 0 15,0 0 0-15,0 0 0 0,4 6 8 16,-4-6-8-16,0 0 8 0,7 3-8 0,0 0 10 16,-7-3-2-16,4 3-8 0,3 0 12 0,-7-3-12 0,7 0 9 0,0 0-9 15,0 0 8-15,-4 0 0 0,4-3-8 16,1 3 12-16,-1 0-4 0,0 0-8 0,-4-3 12 0,4 0-12 16,0 3 12-16,-3 0-12 0,3 0 0 0,0 3 0 0,-4 0 8 15,4-3-8-15,-3 0 0 0,3 0 0 0,-3 0 0 16,3 0-16-16,-7 0 0 0,7 3 1 0,-4 0 0 15,-3-3 15-15,7 6 0 0,-3 0 0 0,-4 0 0 16,3 5 0-16,1-2 0 0,-4 0 0 0,0 0 0 16,0 0 0-16,0 2 0 0,0-2 0 0,0-3 0 15,0-6 0-15,-4 6 0 0,4-6 0 0,-3 9 0 16,-1-3 0-16,1 3 0 0,-1-4 0 0,4-5 0 16,-3 6 29-16,3-6 9 0,0 0 2 0,-11 3 0 15,4 0-13-15,0-3-3 0,0 0 0 0,-4 0 0 16,4-3-44-16,0-3-10 0,-3 3-2 0,3-2 0 15,0-1-13-15,-4 3-3 0,4 0-1 0,0 0 0 16,0 3-143-16,0-3-29 0,3 0-6 0</inkml:trace>
  <inkml:trace contextRef="#ctx0" brushRef="#br0" timeOffset="-58289.206">20426 13887 1579 0,'0'0'32'0,"-4"6"10"0,4 3-34 0,0 2-8 0,0 7 0 0,0 0 0 16,0-6 53-16,0 2 9 0,4 1 2 0,-1 0 0 16,-3 2-15-16,4-5-2 0,-4 3-1 0,3 2 0 15,-3 1-33-15,0-9-13 0,4 6 11 0,-4-7-11 16,0 1 8-16,0 0-8 0,0-9 0 0,0 0 0 15,0 0 0-15,0 0-8 0,0 0-1 0,0 0 0 16,0 0-131-16,0 0-25 0,0 0-6 0</inkml:trace>
  <inkml:trace contextRef="#ctx0" brushRef="#br0" timeOffset="-58000.029">20313 13737 1337 0,'0'0'56'0,"0"0"-44"16,0 0-12-16,0 0 0 0,0 0 0 0,0 6 0 15,0 0 53-15,0 3 9 0,0-3 2 0,0-6 0 16,0 0-52-16,0 0-12 0,0 0 0 0</inkml:trace>
  <inkml:trace contextRef="#ctx0" brushRef="#br0" timeOffset="-57681.184">20560 13855 1503 0,'0'0'31'0,"0"0"9"16,0 0-32-16,0 0-8 0,0 0 0 0,0 0 0 16,0 0 60-16,0 0 10 0,3 6 2 0,1-1 1 15,-4 4-18-15,7-3-4 0,-3 0-1 0,3 6 0 0,0-9-37 0,-4 3-13 16,4-1 9-16,-3 7-9 0,3-3 12 0,-4 0-4 16,1 3 0-16,3-1 0 0,-4-2 4 0,1-3 0 0,0 3 0 0,-4-3 0 15,3 3-12-15,1 8 0 0,-4-11 0 0,3 3 0 16,-3 3 36-16,4-1 3 0,-4 1 0 0,0-6 0 15,0 3-19-15,0 0-3 0,3 3-1 16,-3-7 0-16,0 4-5 0,4-3-2 0,-4 6 0 0,0-12 0 16,3 6-9-16,-3-6 0 0,0 0 0 0,4 3 0 15,-4-3 53-15,3 8 9 0,-3-8 2 0,0 0 0 16,0 0-52-16,0 0-12 0,7-8 0 0,-3 5 0 16,3-3 36-16,0 0 4 0,-4-6 0 0,5 3 1 15,-1-2-21-15,-4 2-5 0,4 0-1 0,0-3 0 16,0-8-5-16,0 5-1 0,0 0 0 0,4-11 0 15,-4 8-8-15,0-5 0 0,0 5 0 0,-3 0 0 16,3 1 0-16,-4 2 0 0,1 6 0 0,3-5 0 16,-4 5-46-16,1 3-14 0,-1-3-4 0,-3 6 0 15,4-9 0-15,-4 3 0 0,3 1 0 16,-3 2 0-16,0 0 48 0,0 0 16 0,0 6-12 0,0 0 12 16,0 0-53-16,0 0-5 0,0 0-1 0,0 0 0 15,0 0-106-15,0 0-22 0</inkml:trace>
  <inkml:trace contextRef="#ctx0" brushRef="#br0" timeOffset="-57139.185">20920 13881 1314 0,'0'0'37'0,"3"6"8"0,4-6-36 0,0 6-9 0,-3 0 0 0,3-3 0 15,0 0 104-15,-7-3 20 0,7 0 3 0,-3 0 1 16,3 0-103-16,0 0-25 0,0 0 0 0,-4 3 0 16,4 0 0-16,0-3 0 0,0 2 0 0,-7-2 0 15,4 0 0-15,3 6 0 0,-7-6 0 0,4 3 0 16,-4-3 0-16,7-3 0 0,0-5 0 0,-4 5 0 15,1-3 48-15,-1 3 4 0,1-3 0 0,-1 0 1 16,1 0-33-16,-4 0-8 0,3-3 0 0,1 1-1 16,-4 2 21-16,0 3 4 0,3-3 0 0,-3 0 1 15,0 0-29-15,0-6-8 0,0 1 0 0,-3 2 0 16,-1 0-28-16,1 3-8 0,-1-3 0 0,1 3-1 16,-4 1 27-16,3-7 10 0,-3 6 0 0,0 0-9 15,0 3-14-15,0 3-2 0,-4 0-1 0,11 0 0 16,-7 3-7-16,0 0-2 0,0 0 0 0,4 9 0 15,-4-6 35-15,0 5 0 0,3-2 0 0,-3 6 0 16,3-6 44-16,1 2 16 0,3 1 4 0,-4 0 0 16,4 3-52-16,0 5-12 0,0 1 0 0,0-7 0 15,4 7 54-15,-4-6 8 0,3 2 2 0,1-2 0 16,0-3-53-16,-1 0-11 0,4-1 0 0,-3-2 0 16,3 0 0-16,0 0 0 0,0 0 0 0,3 2 0 0,-3-2 0 0,4 3 0 15,-4-9 0-15,0 6 0 16,4-3 0-16,-1 5 0 0,1-5 0 0,-4 0 0 15,4-3 0-15,-1 3 0 0,-3-6 0 0,4 0 0 16,-1 0-99-16,1 0-23 0,-4 0-5 0</inkml:trace>
  <inkml:trace contextRef="#ctx0" brushRef="#br0" timeOffset="-55847.822">18284 14701 1337 0,'0'0'56'16,"0"0"-44"-16,0 0-12 0,0 0 0 0,-7 6 0 0,4-3 0 16,3-3 20-16,0 0 3 0,-4 3 0 0,1 6 0 15,3-9 14-15,-4 6 3 0,4 3 1 0,-3-3 0 16,3-6-41-16,0 5 0 0,0-5 0 0,0 9 0 16,0 3 0-16,0 0 0 0,0-1 0 0,3 1 8 15,-3 9 36-15,0-15 8 0,4 5 0 0,-1 1 1 16,-3 9-33-16,4-4-8 0,-1 7 0 0,1-3-1 15,-1 5 35-15,1-5 7 0,0 5 2 0,-1-2 0 16,-3-1-37-16,4-2-7 0,-1 5-2 16,-3-2 0-16,0-4 44 0,0-2 9 0,-3 5 2 0,-1-5 0 15,4-3-52-15,-3-1-12 0,-1 1 0 0,4-3 0 16,-4-9 54-16,4-3 8 0,0 0 2 0,0 0 0 16,0 0-52-16,0 0-12 0,0 0 0 0,0 0 0 15,0 0 0-15,0 0 0 0,0 0 0 0,0 0 0 16,0 0 54-16,-3-3 8 0,3-3 2 0,0-3 0 15,0 3-52-15,0-5-12 0,3 5 0 0,-3-3 0 16,0 0 0-16,4 3 0 0,-4-6 0 0,4 1 0 16,-1 2 0-16,1 3 0 0,-1 0 0 0,4 0 0 15,-3 0-48-15,-1 3-13 0,1-5-3 0,-1 8 0 16,4-6 48-16,-3-3 16 0,3 0-12 0,4 3 12 16,-4 0-20-16,0 3 1 0,3-3 1 0,-3 3 0 15,4 1 2-15,-4-1 1 0,0 3 0 0,4-3 0 16,-4 3 5-16,3 3 1 0,-3-3 0 0,0 3 0 0,4-1 9 0,-4 1 0 15,0 6 0-15,0-3-8 0,0 0 8 0,-3 3-10 0,3 0 10 16,-4 2-10-16,1 1 10 0,-1 0 0 16,-3 3-9-16,0 2 9 0,0-8 0 0,0 3 0 15,0-3-9-15,-3 5 9 0,-1-2 0 0,4 0 0 16,-3-3 0-16,-4 2 0 16,3-5 0-16,4-6 0 0,0 0 0 0,-7 3 0 0,0 0 0 0,7-3 9 0,-7 3-1 15,-4-3 0-15,1 0-16 0,3-3-4 0,-4-3-1 0,1 0 0 16,2-2 13-16,-2 5 0 0,-1-3 0 0,4 3 0 15,-3-3 22-15,3-6 7 0,-4 3 2 0,4-2 0 16,3 5-50-16,-3-3-9 16,4 3-3-16,-1 3 0 0,4-3-26 0,-3-6-6 0,-1 7-1 0,4-1 0 15,0 6-153-15,0 0-31 0,0-6-7 0</inkml:trace>
  <inkml:trace contextRef="#ctx0" brushRef="#br0" timeOffset="-55229.123">18697 15119 1074 0,'0'0'30'0,"0"0"8"0,0 0-30 0,-7 3-8 0,0-3 0 0,4 6 0 16,3-6 68-16,-7 0 12 0,3 6 2 0,-3-1 1 16,3-2-19-16,1 3-3 0,-1 0-1 0,-3 0 0 15,4 0-3-15,-1 0-1 0,-3 0 0 0,4-1 0 16,-4 7-8-16,3-6-1 0,1 0-1 0,-1 0 0 15,1 3-28-15,3-3-6 0,-4 2 0 0,0 1-1 16,4-3 29-16,0 0 5 0,-3 0 2 0,3 0 0 16,0 0-30-16,0-3-5 0,3 5-2 0,-3-2 0 15,0-6-2-15,4 6-8 0,0 0 12 0,-1 0-4 16,-3-6-8-16,7 0 0 0,-3 3 0 0,3-3 0 16,0 0 0-16,0 6 0 0,0-6 0 0,3 6 0 15,-3-6 0-15,1-6 0 0,2 0 0 0,-3 3 0 16,0-3 0-16,0 3 0 0,0-3 0 0,0 3 0 15,0-3 0-15,4-2 0 0,-4-1 0 0,0 3 0 16,0 0 0-16,-3-6 0 0,-1 3 0 0,1-2 0 16,-4 2 0-16,3 0 0 0,-3 3 0 0,0-6 0 15,0 1-49-15,-3 2-12 0,-1 0-3 0,1 0 0 16,-1 0 64-16,-3 1 0 0,4-4 14 0,-4 3-2 16,-1 3-12-16,1 3-16 0,0-3 4 0,0 3 1 15,0-3 27-15,-3 6 6 0,3 0 1 0,0 0 0 16,0 6-15-16,7-6-8 0,-8 0 8 0,1 6-8 15,4 0 0-15,-4 0 0 0,3 3 0 0,1 3-8 16,3-7-12-16,-4 4-3 0,4 0 0 0,-3-3 0 16,3 3 23-16,3-3 0 0,-3 5 0 0,0-11 0 15,4 6-74-15,-1 0-7 0,4-6-2 0</inkml:trace>
  <inkml:trace contextRef="#ctx0" brushRef="#br0" timeOffset="-54734.567">18902 15081 1552 0,'0'0'44'0,"0"8"10"0,-4 1-43 0,4-3-11 0,4 0 0 0,-4 3 0 15,3 0 53-15,-3 2 9 0,4-2 2 0,-1 0 0 16,-3 0-22-16,4 0-4 0,-1-3-1 0,1 8 0 16,-4-8-9-16,4 3-1 0,-1-3-1 0,-3 3 0 15,0-9-5-15,0 0-1 0,0 0 0 0,0 0 0 16,0 0 6-16,0 0 1 0,0 0 0 0,0 0 0 16,0 0 20-16,0-6 4 0,-3-3 1 0,3 0 0 15,-4 3-32-15,0-8-5 0,4 5-2 0,-3 0 0 16,3-3-13-16,-4 0 0 0,4 1 0 0,0-1 0 15,0 3 0-15,0 0-8 0,4 0 8 0,-4 4-13 16,0-1 4-16,3 0 1 0,1 6 0 0,-4 0 0 0,0 0 0 16,0 0 0-16,0 0 0 0,7 0 0 0,-3 0-4 15,3 0 0-15,0 6 0 0,0-3 0 0,0 2 12 0,0 4-12 16,0 0 12-16,0 0-12 0,0 0 12 0,-3 8-8 16,3-5 8-16,0 0-8 0,0 3 8 0,-4 2 0 15,4-5 0-15,-3 0 0 0,3 0 0 0,-4-1 0 0,1 4 0 16,-1-9 0-16,1 3 0 0,0 2 0 0,-1-5 0 15,1 3 0-15,-4-6 0 0,0-3 0 0,0 0 0 0,0 0 0 16,3 6-24-16,-3-6 0 0,4 6 0 0,-4-6 0 16,0 0-168-16,0 0-32 15</inkml:trace>
  <inkml:trace contextRef="#ctx0" brushRef="#br0" timeOffset="-53039.172">19480 15089 954 0,'0'0'20'0,"0"0"5"0,0 0 1 0,0 0 2 0,-3-3-28 16,3 3 0-16,-4-5 0 0,1 2 0 15,3 3 79-15,0 0 10 0,-4-6 3 0,4 6 0 16,0 0-18-16,0 0-3 0,0 0-1 0,0 0 0 15,0 0-24-15,0 0-5 0,0 0-1 0,0 0 0 16,0 0-21-16,0 0-5 0,-3 6-1 0,3-3 0 16,0-3 3-16,0 8 0 0,0 1 0 0,-4-3 0 15,4 3 0-15,4 0 0 0,-4 3 0 0,0-4 0 16,0 1-2-16,0 0 0 0,0 0 0 0,0 0 0 16,0 2 4-16,0 1 1 0,3-6 0 0,-3 3 0 0,0 0-1 15,0 2 0-15,0-2 0 0,0 3 0 0,0-6-3 0,0-6-1 16,0 0 0-16,0 0 0 0,0 0 4 0,0 0 1 0,0 0 0 15,0 0 0-15,0 0-1 0,0 0 0 0,0 6 0 16,0-6 0-16,0 0-18 0,0 0 8 0,0 0-8 0,0 0 0 16,0 0 9-16,0 0-9 0,0 0 0 0,0 0 9 15,0 0 3-15,0 0 0 0,0 0 0 0,0 0 0 16,4-6 5-16,-4 0 2 0,3-3 0 0,-3 3 0 16,0-5-7-16,0 2-2 0,0 0 0 0,0 0 0 15,0 0-10-15,0-8 10 0,0 5-10 0,0-3 10 16,0 3-10-16,0 1 0 0,0-4 0 0,0 6 0 15,0 0 0-15,0-2 0 0,0 5 0 0,4-6 0 16,-4 6 0-16,0 3 0 0,0 3 0 0,0 0 0 16,0 0-9-16,0 0 9 0,0 0-12 0,0 0 12 15,0 0-17-15,0 0 3 0,0 0 1 0,0 0 0 16,0 0-3-16,0 0-1 0,0 0 0 0,7 9 0 16,0-3 5-16,0 0 0 0,-3 0 1 0,3-1 0 15,-4 7 11-15,4-6-10 0,0 0 10 0,-3 3-10 16,3-3 10-16,-4 5 0 0,1-2 0 0,3 3-8 15,-4-3 8-15,1 3 0 0,0 2 0 0,-1-5-8 16,1 3 8-16,-1-3 0 0,1 2 0 0,-4-2 0 0,0-9 0 0,0 0 0 16,0 0 0-16,3 6 0 15,-3-6 0-15,0 0 9 0,0 0-1 0,0 0-8 16,0 0 0-16,0 0 0 0,0 0-10 0,0 0 10 16,0 0 22-16,0 0 12 0,0-6 2 0,0 3 1 0,0-8-25 0,0 5-4 15,0-3-8-15,0 0 11 0,0 3-11 0,4-12 0 16,-4 7 0-16,0 2 0 15,0 0-37-15,0 0-3 0,0-2-1 0,0 5 0 0,3-3 33 16,-3 3 8-16,0-3 0 0,0 6 0 16,0 3 0-16,0 0 0 0,0 0 0 0,0 0 0 0,0 0 0 0,0 0 0 0,0 0 0 15,0 0 0-15,0 0 0 0,0 0 0 0,0 0 0 0,0 0 0 16,0 0-14-16,0 0-1 0,7 3 0 0,-7-3 0 16,7 6 15-16,0 0 0 0,0 0 0 0,1 0-9 15,-1 0 9-15,0-1 0 0,-4 1 0 0,4 0 0 16,-3 0 12-16,3 3 4 0,-4-3 0 0,1 3 1 15,3 5-17-15,0-8 0 0,-4 3 0 0,5 3 0 16,-5-6-10-16,1 5-6 0,-1-5 0 0,1 6-1 16,-1-6 27-16,-3 0 6 0,0 3 0 0,4-1 1 15,-4 1-17-15,0-3 0 0,0-6 0 0,0 6 0 16,0 0 0-16,0 0 0 0,0 5 0 0,0-11 0 0,0 0 0 16,0 0 0-16,0 0 0 0,0 0 0 15,0 0-48-15,0 0-12 16,0 0-4-16,0 0 0 0,0 0 0 0,0 0 0 0,0 0 0 0</inkml:trace>
  <inkml:trace contextRef="#ctx0" brushRef="#br0" timeOffset="-52407.385">19999 15122 1267 0,'0'0'28'0,"0"0"5"0,0 0 2 0,0 0 1 0,0 0-36 0,0 0 0 0,-4-3 0 0,-3-3 0 16,7 6 102-16,-3-3 14 0,-1-3 2 0,4 6 1 15,-7 0-31-15,0-3-5 0,0 0-2 0,0 0 0 16,7 3-37-16,-10 0-7 0,2 0-1 0,-2 0-1 15,3 0-17-15,0 0-3 0,-4 0-1 0,4 3 0 16,0-3-14-16,0 0 11 0,7 0-11 0,-7 3 10 16,3-3-10-16,-3 3 0 0,4 0 0 0,-1 3 0 15,1-3 0-15,-1 3 0 0,4 6-14 0,-3-7 5 16,-1 4 9-16,4 3 0 0,0-3 0 0,0 3-8 16,0 2 8-16,0-2 16 0,4-3-4 0,-4 3-1 15,3-1-11-15,-3-5 0 0,4 6 0 0,-4-6 0 16,3-3 0-16,-3 6-12 0,4-1 2 0,-4-8 1 15,0 6 9-15,0-6 11 0,0 0-3 0,0 0 0 16,0 0-8-16,0 0 0 0,0 0 0 0,0 0 0 16,10-3 0-16,-2 0 0 0,-1-5 0 0,0-1 0 15,-4 0 35-15,1-3 1 0,3-2 1 0,-4 2 0 16,1 0-27-16,-1 6-10 0,1 0 0 0,-1-8 9 16,1 8-9-16,-1-3 0 0,-3 0 0 0,4 3 0 15,-4 0 0-15,3 0 0 0,-3 6 0 0,0-5 0 0,0 5 0 0,0 0 0 16,0-6 0-16,0 6 0 0,0 0-12 0,0 0 12 0,0 0-10 15,0 0 10-15,0 0-10 0,-3 6 10 0,-1 2-10 16,1-2 10-16,3 0 0 0,-4 3 0 0,4-3-8 16,-3 3 8-16,3 2 0 0,0 1 0 0,0-3 0 0,3 3 0 15,-3-3 8-15,4 2-8 0,3-5 0 16,-4 3 0-16,1 0 0 0,3 0 0 16,-3 5 8-16,3-5-8 0,-4 0 0 0,4 3 0 0,-3-6 0 15,3-1 0-15,-4 4 0 0,4-3-11 0,0-3 2 0,0 3 0 16,1-3-92-1,-1-3-19-15,3 0-3 0</inkml:trace>
  <inkml:trace contextRef="#ctx0" brushRef="#br0" timeOffset="-51685.446">20175 15201 1314 0,'0'0'37'0,"0"0"8"0,0 0-36 15,0 0-9-15,0 0 0 0,0 0 0 0,-3-6 104 0,3-6 20 0,0 10 3 0,0 2 1 16,0 0-59-16,0 0-11 0,0 0-2 0,0 0-1 16,0 0-42-16,0 0-13 0,0 0 8 0,0 0-8 15,0 0 0-15,0 0 0 0,0 0 8 0,0 0-8 16,0 0 0-16,0 0 0 0,0 0 0 0,0 0 0 16,-4 8 0-16,4 4 0 0,0-9 9 0,0 6-9 15,-3 0 0-15,6 5 8 0,-3-5-8 0,0 3 0 16,0-3 40-16,0 3 6 0,4 2 1 0,-4-5 0 15,0 0-24-15,0 0-5 0,0-9-1 0,3 6 0 16,-3-6 38-16,0 8 7 0,0-8 2 0,4 6 0 16,-4-6-52-16,0 0-12 0,0 0 0 0,0 0 0 15,0 0 0-15,0 0 0 0,0 0 0 0,0 0 0 16,0 0 0-16,0 0 0 0,0 0 0 0,0 0 0 16,0 0 0-16,0 0 0 0,0 0 0 0,0 0 0 15,0 0 0-15,0 0 0 0,0 0 0 0,0 0 0 16,0 0 0-16,0 0 0 0,0 0 0 0,0 0 0 15,0-6 0-15,0 3 0 0,0-8 0 0,-4 5 0 16,4 0 0-16,0 0 0 0,0 0 0 0,-3 0 0 16,3 0 0-16,0-2 0 0,-4-1 0 0,1 0 0 15,3-3 0-15,-4-2 0 0,4 2 0 0,-3 0 0 16,3 0 0-16,0-5 0 0,-4 5 0 0,4 0 0 16,0 0 0-16,0-2 0 0,-3 2 0 0,3 0 0 0,0-3 0 15,3 4 0-15,-3 5 0 0,0-9 0 0,0 0 0 16,0 7 0-16,4-1 0 0,-4 3 0 0,0 3 0 0,0 3 0 15,0-6 0-15,0 6 0 0,0 0-12 16,0 0-4-16,0 0-2 0,0 0 0 16,0 0-22-16,0 0-5 0,0 0-1 0,7 6 0 15,0 0 37-15,0-3 9 0,3 3 0 0,-2-1 0 16,2-2-53-16,1 6-9 0,-4-6-2 0,3 3 0 0,-3-3 50 0,7 3 14 0,-3 0 0 0,0 0 0 31,-1-6-79-31,1 0-8 0,3 0-1 0</inkml:trace>
  <inkml:trace contextRef="#ctx0" brushRef="#br0" timeOffset="-51148.875">20539 15113 1120 0,'0'0'32'0,"0"0"6"0,0 0-30 16,0 0-8-16,0 0 0 0,0 0 0 0,0 0 76 0,0 0 15 0,0 0 2 15,-7 3 1-15,7-3-6 0,-4 0-2 0,4 0 0 0,0 0 0 16,-7-3-1-16,7 3 0 0,-7-3 0 0,0 3 0 15,0-3-41-15,7 3-8 0,0 0-1 0,-7-3-1 16,0 3-20-16,0-3-4 0,3 3-1 0,1-3 0 16,3 3-9-16,-7 0 8 0,0-3-8 0,3 3 8 15,1 3-8-15,-5 3 0 0,1 0 0 0,4 0 0 16,-4 0-10-16,3 0 10 0,1 0 0 0,-1 5-9 16,1-5 9-16,-1 3 0 0,-3 3 0 0,4-3 0 15,-1 5 0-15,1-5 12 0,-1 0-2 0,1 3-1 16,-1-1 6-16,4-2 1 0,-4 3 0 0,4-3 0 15,-3 3 1-15,3-1 1 0,0-2 0 0,0 0 0 16,0-3-8-16,0-6-2 0,3 6 0 0,-3-6 0 16,8 11 3-16,-8-11 0 0,0 0 0 0,7 3 0 15,0 3-2-15,-7-6 0 0,10 0 0 0,1 3 0 16,-1 0-9-16,1 0 0 0,0-6 0 0,-1 0 0 16,1 0-12-16,-1 3-4 0,1-3 0 0,3 0-1 15,-3-5-28-15,3 2-6 0,-4-3-1 0,4-3 0 16,-3 0-124-16,3-5-26 0,0 5-5 0</inkml:trace>
  <inkml:trace contextRef="#ctx0" brushRef="#br0" timeOffset="-50398.3">20652 14713 1108 0,'0'0'24'0,"0"0"6"0,0 0 1 0,0 0 0 0,0 0-31 0,0 0 0 0,0 0 0 0,0 0 0 16,0 0 71-16,0 0 8 0,0 0 1 0,0 0 1 15,0 0-10-15,0 0-3 0,0 0 0 0,3 9 0 16,-3-3-36-16,4 0-7 0,-1 3-1 0,1-4-1 16,3 4 26-16,-4 3 6 0,1 0 1 0,3-1 0 15,-4 1-8-15,4 9 0 0,-3-4-1 0,3 4 0 16,0 3-18-16,-3-13-3 0,-1 10-1 0,1-3 0 16,-1 5 31-16,1-5 7 0,3 8 1 0,-7-8 0 0,3 2-52 15,1 10-12-15,-1-7 0 0,-3-2 0 16,0-3 0-16,4 2 0 0,-4-2 0 0,0 5 0 15,0-8 54-15,0 0 8 0,0 2 2 0,-4-2 0 16,4-3-52-16,0-3-12 0,0 5 0 0,-3-5 0 16,3-9 0-16,0 0 0 0,0 0 0 0,0 0 0 15,0 0 0-15,0 0 0 0,0 0 0 0,0 0 0 16,0 0 0-16,0 0 0 0,0 0 0 0,0 0 0 16,0 0 0-16,0 0 0 0,0 0 0 0,0 0 0 0,0 0 0 0,7-6 0 15,-7 6 0-15,3-3 0 16,-3 3 0-16,0 0 0 0,4-6 0 0,3-2 0 0,-7-4 0 0,4 3 0 15,-1-3 0-15,-3-2 0 0,0 5 0 0,0-3 0 16,4 3 0-16,-4 3 0 16,0-11-48-16,0 8-13 0,0 0-3 0,3 0 0 0,-3 3 52 0,0 0 12 0,-3 1 0 15,3 5 0-15,0 0 0 0,0 0 0 16,0 0 0-16,0 0 0 0,0 0 0 0,0 0 0 0,0 0 0 16,0 0 0-16,0 0 0 0,3-6 0 0,1-3 0 15,-4 9 0-15,0 0 0 0,0 0 0 0,0 0 0 0,0 0 0 16,0 0-16-16,0 0-1 0,7 0 0 0,-7 0 0 15,10 3 7-15,-3 3 2 0,-3 5 0 0,3-2 0 32,0-3-25-32,-3 3-5 0,3 0-1 0,-4 2 0 0,1 1 39 0,-1 0 0 0,1-3 0 0,-4 0 0 15,3 2 23-15,-3 1 12 0,0 3 2 0,4-9 1 16,-4 3-21-16,0 2-4 0,0-5-1 0,3 3 0 16,-3-3 0-16,0-6 0 0,-3 9 0 0,3-9 0 15,0 6-12-15,0-6 0 0,0 0 0 0,0 0 0 16,3 5 0-16,-3-5 0 0,4 3-11 0,-1 3 11 15,4 0-118-15,-7-6-16 0,0 0-3 0</inkml:trace>
  <inkml:trace contextRef="#ctx0" brushRef="#br0" timeOffset="-49641.823">21033 15169 1074 0,'0'0'30'0,"0"0"8"0,0 0-30 0,0 0-8 0,0 0 0 0,0 0 0 16,0 0 101-16,0 0 19 0,0 0 4 0,0 0 1 15,0 0 3-15,0 0 1 0,0 0 0 0,0 0 0 16,0 0-57-16,0 0-12 0,0 0-3 0,0 0 0 0,0 0-28 16,0 0-5-16,0 0-2 0,0 0 0 0,0 0-2 0,0 0-1 15,3 6 0-15,1 0 0 0,-1-4-9 0,1 4-2 16,-1 0 0-16,4 0 0 0,-3-6-8 0,-1 0 0 15,4 3 0-15,-3-3 0 0,3-3 0 0,0 3 8 16,0 0-8-16,-3 0 0 0,3 0 0 0,-7 0 0 16,7 0 8-16,-7 0-8 15,3 0 0-15,4 0 0 0,-7 0 0 0,0 0 0 0,4-6 0 0,3 0 0 16,0-2 0-16,-3 2 0 0,-1 3 0 0,1-3 0 16,-1-3 0-16,1 0 0 0,-1 0 0 0,1 4 0 15,-1-7 0-15,-3 6 0 0,4-3 0 0,-4 0-12 16,3 0 2-16,-3 6 1 15,0 3-21-15,0-5-4 0,0 2-1 0,0-3 0 0,0 0 8 16,-3 6 2-16,3-9 0 0,-4 3 0 16,1 3-26-16,-1-3-5 0,1 3 0 0,-1 3-1 15,-3-3 9-15,0 3 1 0,0-2 1 0,-4 4 0 0,4 1 37 0,-3-3 9 0,3 3 0 0,0 6 0 16,-4-3 0-16,0 3 0 16,4-3 0-16,0 0 0 0,-3 2 33 0,3 4 9 15,0-6 2-15,-4 3 0 0,4 0-3 0,0 3 0 0,0 2 0 16,0 1 0-16,3-3-2 0,1 8-1 0,-1-8 0 0,1 3 0 15,-1-6-17-15,4 2-3 0,-3-2-1 0,-1-3 0 16,4 3 0-16,0-3 0 0,0 0 0 0,0-6 0 16,0 0 3-16,0 0 0 0,4 11 0 0,-1-5 0 15,4 0-5-15,-3-3-1 0,3 0 0 0,3 0 0 16,1-3-14-16,-4 3 0 0,4 3 0 0,-1-6 0 16,1 0 0-16,-1-6 0 0,1 6 0 0,0 6 0 15,-1 0-8-15,1-6-8 0,-1 0-2 0,1 0 0 16,-1 0-42-16,1 0-9 0,0 0-2 0,-1 0 0 15,-3 0-128-15,0-6-25 0,0 0-6 0,0 3-1 0</inkml:trace>
  <inkml:trace contextRef="#ctx0" brushRef="#br0" timeOffset="-49074.863">21089 14872 1497 0,'0'0'32'0,"0"0"8"0,0 0 0 0,0 0 4 0,0 0-36 0,0 0-8 16,-3 3 0-16,3-3 0 0,0 0 56 0,0 0 10 16,0 0 2-16,0 0 0 0,0 0-8 0,0 0 0 15,0 0-1-15,0 0 0 0,0 0-4 0,0 0-1 16,3-3 0-16,1-3 0 0,3-6-18 0,-4 3-4 0,4-2-1 15,0 2 0-15,0-12-11 0,4 9-3 0,0-2 0 0,-4 5 0 16,0-9-17-16,3 10 10 0,1-4-10 0,-1 0 8 31,1 0-8-31,0 0 0 0,-1 1 0 0,1-7 0 16,-1 6-43-16,1-2-4 0,-1-1-1 0,1 0 0 16,0 6-159-16,-4 1-32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5:31:16.4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16672 12585 836 0,'0'0'24'0,"0"0"4"0,0 0-28 0,0 0 0 0,0 0 0 0,0 0 0 15,0 0 88-15,-7-6 12 0,4 6 3 0,3 0 0 16,0 0-57-16,0 0-11 0,0 0-3 0,0 0 0 16,0 0 0-16,0 0-1 0,0 0 0 0,0 0 0 15,0 0 8-15,0 0 1 0,-4-9 1 0,4 9 0 16,0 0-1-16,0 0 0 0,0 0 0 0,0 0 0 16,0 0-24-16,0 0-6 0,0 0-1 0,0 0 0 15,0 0 11-15,0 0 3 0,0 0 0 0,0 0 0 16,0 0-7-16,0 0-2 0,0 0 0 0,0 9 0 0,0-9 6 15,0 0 0-15,0 0 1 0,-3 6 0 0,3 5-3 0,0-5-1 16,0-6 0-16,0 9 0 0,0 0-4 0,0 3-1 16,0-3 0-16,3 2 0 0,-3-11-28 0,4 9-5 15,-1 0-2-15,1 3 0 0,-4-6 43 0,3 8 9 16,1-8 2-16,-1 0 0 16,1 3-50-16,-1 0-9 0,-3-9-3 15,4 6 0-15,3 2 31 0,-4 1 0 0,1 0 0 0,3-3 0 0,-7-6 0 0,4 6 0 16,3 0 0-16,0 2 0 0,-4-2 0 0,4 0 0 15,-3 0 0-15,3-3 0 16,-7-3 0-16,3 6 0 0,-3-6 0 0,7 9 0 0,1-9 0 0,-8 0 0 0,0 0 0 16,0 0 0-16,7 0 0 15,-7 0 0-15,7 0 0 0,-7 0 0 0,7 0 31 0,-7 0 12 0,7-12 2 16,-4 3 1-16,4 0-24 0,-3-2-5 16,-1 2-1-16,4-3 0 0,-3 3-16 0,0-3 0 0,-4-2 8 15,3 5-8-15,1-3 8 0,-1-5-8 0,1 5 12 0,-4 0-12 16,3 3 0-16,-3-3 0 0,0-2 0 15,4 5 0-15,-4 0 0 0,3 3 0 16,-3-6 0-16,0 12 0 0,0 0 0 0,0 0 0 0,0 0 0 0,0 0 0 16,4-5-38-1,-4 5-2-15,0-6 0 0,0 6 0 0,0 0-154 0,0 0-31 16,0 0-7-16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5:29:25.1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23029 8375 850 0,'0'0'17'0,"0"0"6"0,-7 0-23 0,0 0 0 0,7 0 0 16,-7-6 0 0,0 0 80-16,0 6 12 0,4-6 3 0,3 6 0 15,-8-6-25-15,8 6-5 0,0 0-1 0,-7 0 0 0,7 0-24 0,0 0-6 0,-7 0-1 0,4 0 0 16,-4 0 25-16,3 6 5 0,-3 0 1 0,4 0 0 16,-1 0-52-16,1-6-12 0,-1 6 0 0,-3 0 0 15,4 2 0-15,3 4 0 0,-4 6 0 0,4-6 0 16,-4 2 0-16,4 10 0 0,0-7 0 0,0 4 0 15,0-3 0-15,4-1 0 0,-4-2 0 0,4 0 0 16,-1 5 12-16,-3-2-1 0,4 0 0 0,-4 8 0 16,3-8-11-16,-3 5 0 0,4 4 0 0,-4-7 0 15,3-2 0-15,-3 0-16 0,0-1 4 0,0-5 1 16,0 3 11-16,0-4 16 0,0 1-4 16,0-6-1-16,0 0-11 0,0-6 8 0,0 0-8 0,0 0 8 0,0 0 0 0,0 0 0 15,0 0 0-15,0 0 0 16,0 0 4-16,-3-6 1 0,-1-6 0 0,1 6 0 15,-1-8-13-15,4 5 0 0,-3 0 0 0,3-3 0 16,0 1 0-16,-4-4 0 0,4 3 0 0,-4 3 0 16,4-5 0-16,0-4 0 0,0-6-8 0,0 10 8 15,0-4-29-15,-3-3-3 0,3 7 0 0,0-1 0 16,-4-3 32-16,4 1 0 0,-3 2 0 0,3-3 0 16,0 1 0-16,-4 2 0 0,4 3 0 0,0-5 0 15,0 5 0-15,0-9 0 0,0 4 0 0,0 5 0 16,0-9 20-16,4 10 9 0,-4-1 3 0,0 0 0 15,3 6-52-15,1-6-9 0,3 4-3 0,-3 2 0 0,3 0 32 16,0-3 0-16,0 6 0 0,-7 3 0 0,10-6 0 0,1 6 0 0,-1-6 0 0,1 6 0 16,0 6 0-16,-1 3 0 0,1 6 0 15,-1-1 0-15,1-2 0 0,-1 6 15 16,-2-12-2-16,-1 6 0 0,0 2-13 0,0 4-12 0,0-6 3 16,0 2 0-16,-4 10 9 0,4-7 0 15,0 10 0-15,1-4-8 0,-5 4 8 0,-3-4 0 16,4 7 0-16,-1-7 0 15,-3 4 0-15,4-1 0 0,-4-2 0 0,0-7 0 0,0 4 0 0,0-3 0 0,0-1 0 0,0 1 0 16,-4-6 0-16,1 2 8 0,3-2-8 0,-4-6 0 16,4 0 0-16,0 0 9 0,0 0-9 0,0 0 0 15,0-6 0-15,4 0 0 0,-4 0-15 0,3-3 5 16,-3 3 10-16,4-6 0 0,-1 3 0 0</inkml:trace>
  <inkml:trace contextRef="#ctx0" brushRef="#br0" timeOffset="783.425">23276 8566 850 0,'0'0'17'0,"0"0"6"0,0 0-23 0,0 0 0 0,0 0 0 0,0 0 0 15,0 0 56-15,-3 9 6 0,-1-3 2 0,4-6 0 16,0 0-24-16,0 0-4 0,0 0 0 0,0 0-1 16,0 0-19-16,0 0-3 0,0 0-1 0,0 0 0 15,7 3 7-15,-3-3 1 0,3 3 0 0,0-3 0 16,3-3 8-16,-2 3 1 0,2-6 1 16,-3 3 0-16,4 3-10 0,-1 6-3 0,1 5 0 0,0-11 0 15,-1 6-8-15,1-6-1 0,-1 0-8 0,1-6 12 16,-1 6-4-16,1-8-8 0,0 2 11 0,-1 0-11 15,-3 3 0-15,0-3 0 0,0 3 0 0,0 3 0 16,0-6 0-16,-7 6 0 0,4-6 0 0,3 0 0 16,-3 1 8-16,-1-1-8 0,-3-3 0 0,0 3 0 15,4-6 0-15,-4 6 0 0,0-5 0 0,-4 5 0 16,1 0 0-16,3-6 0 0,-4 0 0 0,1 6 0 16,-1 1 0-16,-3 2 0 0,3-3 0 0,-3 0 0 15,4 6 0-15,-4 0 0 0,0 0 0 0,0 0 0 16,0 6 0-16,0-6 0 0,0 0 0 0,-1 6 0 15,-2-6 33-15,3 8 3 0,0 1 1 0,0 6 0 16,-4-9-37-16,4 6 0 0,4-1 0 0,-5 1 0 0,1 9 0 0,0-10 12 16,4 10-4-16,-1-3 0 0,1-7-8 0,-1 7 0 15,1-6 0-15,-1-6 8 0,1 3-8 0,-1-1 0 0,4 1 0 16,-3 3 0-16,3-6 0 0,-4 0 0 0,4 2 0 16,0-2 8-16,0 6-8 0,4-6 0 0,-4-6 0 15,3 12 0-15,1-6 0 16,-1 0 0-16,1-1 0 0,-1 4 8 15,1-3-8-15,3 3 0 0,-4-3 8 0,4 9-8 0,0-4 0 0,-3-5 0 0,3 0 0 16,-3 3 0-16,3 0 0 0,-4-1 0 0,4 4-12 0,-3 0 4 16,-1-12-12-16,-3 0-1 0,0 0-1 0,7 6 0 15,0 0 6-15,0-6 0 0,1 3 1 0,-8-3 0 16,7 0 7-16,-7 0 8 0,10-3-13 0,-3 3 5 16,4-6-45-16,-1 0-9 0,1 0-2 15,0 0 0-15,3-6 0 0,-4 4 0 0</inkml:trace>
  <inkml:trace contextRef="#ctx0" brushRef="#br0" timeOffset="1414.107">23717 8448 874 0,'0'0'19'0,"0"0"4"0,0 0 1 0,0 0 1 0,0 0-25 0,0 0 0 0,0 0 0 0,0 0 0 15,-3 9 63-15,3-9 7 0,-4 6 2 0,4-6 0 16,0 0-24-16,0 0-5 0,0 0-1 0,0 0 0 16,0 0-42-16,0 0 0 0,-3 6 0 0,3-6 0 15,0 0 31-15,0 0 13 0,0 0 4 0,-4 6 0 16,4 6-17-16,0-7-3 0,0 4-1 0,0 6 0 16,0 0-1-16,0-4 0 0,4 1 0 0,-4-3 0 15,3 0-10-15,1 3-1 0,-4-4-1 0,0 4 0 16,3 0-2-16,-3 0-1 0,4-3 0 0,-1 8 0 15,1-5-11-15,-1 0 12 0,1 2-12 0,-1 4 12 16,1-6-12-16,3 0 10 0,-3 2-10 0,3-5 10 16,0 0-10-16,0-3 12 0,0 0-12 0,0 0 12 15,0-1-4-15,3 1 0 0,-3 0 0 0,1 3 0 16,2-6-24-16,-3 3-6 0,4 0-1 0,-4 0 0 16,3-4 23-16,-10-2 0 0,11 0 0 0,-4 0 0 15,-7 0 21-15,14 6 9 0,-14-6 2 0,7 0 0 16,-7 0-20-16,11-6-4 0,-4 1-8 0,-4 2 12 15,1-3 0-15,3 0-1 0,-7 0 0 0,4 0 0 16,-4 0-3-16,0-5 0 0,0-1 0 0,0 0 0 16,0-3-8-16,0-2 8 0,-4-4-8 0,4 0 8 15,-4 7-8-15,1-4 0 0,-1 1 0 0,1 2 0 16,-4-3 0-16,3 1 0 0,1-1 8 0,-1-3-8 16,-3 10-49-16,4-4-12 0,-4 3-3 0,0 0 0 15,3 6 27-15,0-5 5 0,1 5 0 0,3 0 1 16,0 6-114-16,0 0-23 0,0 0-5 0</inkml:trace>
  <inkml:trace contextRef="#ctx0" brushRef="#br0" timeOffset="2045.809">24119 8492 836 0,'0'0'24'0,"0"0"4"0,0 0-28 0,0 0 0 16,-3 6 0-16,3-6 0 0,0 0 108 0,0 6 16 15,-4 6 4-15,4-3 0 0,-3-3-52 0,3 5-9 16,3-5-3-16,-3 6 0 0,0-12 0 0,0 6 0 16,0-6 0-16,0 0 0 0,0 0-51 0,0 6-13 15,4 3 0-15,-4-3 0 0,3-1 0 0,1 7 0 0,-1 0 0 0,1-3 0 16,3 8 0-16,0 1 0 0,0-6 0 0,-3 2 0 16,3 1 16-1,0 0 1-15,3-3 0 0,-3-1 0 0,1 1-17 16,-1 0 0-16,0 3 0 0,0 2 0 0,0-5 8 0,0-3-8 15,0 3 0-15,-4-1 0 0,4 1 11 0,-3-6-11 16,3 6 10-16,-3-6-10 0,-1 0 15 0,-3-6-3 16,0 0-1-16,0 0 0 0,7 8-3 15,-7-8-8-15,7 3 12 0,-7-3-4 0,0 0 11 16,4 6 1-16,-4-6 1 0,0 0 0 0,0 0-21 0,0 0 0 0,7-6 0 16,-4-5 0-16,1 5 0 0,-1 0 0 0,1-6 0 15,-4 6 0-15,3-6 0 0,-3 1 0 0,0 2 0 0,4 0 0 16,-4 0 0-16,0 3 0 0,3-5 0 0,-3-4 0 15,0 3 0-15,0 3 0 0,-3-5 0 0,6 2 0 16,-3-3 0-16,0 0 0 0,0 1 0 0,0-4 0 16,0-5 0-16,0 8 0 0,4 3 0 0,-4-6 0 15,7 1 0-15,-3 2 0 0,-1 3 0 0,1 1 0 0,-1-7 0 16,1 0 0-16,-1 9 0 0,1-2 0 0,-4-7 0 0,3 0 0 16,1 10 0-16,-1 2 0 15,-3 6-17-15,0 0-8 16,4-12-2-16,-1 6 0 0,-3 6-135 0,0 0-27 0</inkml:trace>
  <inkml:trace contextRef="#ctx0" brushRef="#br0" timeOffset="2389.355">24596 8598 836 0,'0'0'24'0,"0"0"4"0,0 0-28 0,0 0 0 0,-4 12 0 0,1-6 0 15,-1 3 93-15,4 0 13 0,-3-1 2 0,-1 10 1 16,4-12-21-16,0 0-5 0,0 6-1 0,0-10 0 15,0 10-34-15,0 0-6 0,4 0-2 0,-4 0 0 16,3 2-12-16,-3-5-2 0,4 0-1 0,-4 3 0 16,0-6-25-16,0 5 0 0,0-11 0 0,0 0 0 15,0 6 0-15,0-6 0 0,0 0 0 0,0 9 0 16,0-9 0-16,0 3 0 0,0-3 0 0,0 0 0 16,0 0-46-16,0 0-14 0,0 0-4 0</inkml:trace>
  <inkml:trace contextRef="#ctx0" brushRef="#br0" timeOffset="2634.496">24458 8122 1337 0,'-7'6'56'0,"0"3"-44"16,0-6 41-16,7-3 9 0,-4 6 2 0,4-6 0 15,0 0 0-15,0 0 0 0,0 0 0 0,0 0 0 16,0 0-52-16,0 0-12 16,0 0 0-16</inkml:trace>
  <inkml:trace contextRef="#ctx0" brushRef="#br0" timeOffset="3374.705">24920 8604 1285 0,'0'0'28'0,"0"0"5"0,0 0 2 0,0 0 2 0,0 0-29 16,0 0-8-16,0 0 0 0,-3 12 0 0,-1-6 48 0,4 0 9 15,0-6 2-15,0 0 0 0,-3 6 4 0,3-6 1 0,0 0 0 0,0 0 0 16,0 0 0-16,0 0 0 0,0 0 0 0,0 0 0 16,0 0-52-16,0 0-12 0,3-6 0 0,-3 6 0 15,0 0 36-15,0 0 4 0,0 0 0 0,7 6 1 16,4-3-33-16,-4 2-8 0,0 7 0 0,0-6 0 16,-3-6 0-16,3 6 0 0,0 0 0 0,0-6 0 15,0 6 0-15,3 0 0 0,-3-1 0 0,0 4 0 16,0-3-36-16,1-3-2 0,-8-3-1 0,10 0 0 15,-10 0 39-15,7-3 0 0,0-3 0 0,0 0 0 16,0 3 0-16,-7 3 0 0,11-3 0 0,-4 1 0 16,0-4-20-16,0-6 3 0,0 0 1 0,0-5 0 15,-3 5 16-15,3 3-10 0,-4-9 10 0,1 7-8 0,-4-1 8 0,3-3 0 16,-3-8 0-16,0 5 0 16,0-3 0-16,0 4 0 0,0 5 0 0,-3-12 0 15,-1 10 0-15,-3 2-10 0,4-9 10 0,-8 10-10 16,4 2-23-16,0 0-5 0,-4-3-1 0,1 6 0 15,-1 6 39-15,4-6 0 0,0 12 0 0,-3 0 0 0,-1 6 0 0,0 0 0 16,4 0 0-16,-3 14 0 0,-1-8 0 0,4 8 0 16,-3-2 0-16,-1 5 0 0,4-3 27 0,0-2 13 15,0 2 2-15,3-2 1 0,-3-1-29 0,4 10-6 16,-1-13 0-16,1 4-8 16,3-1 9-16,0-5-9 0,0-3 0 0,0-3 9 0,0 5-9 0,3-11 0 15,-3 3 0-15,4 0 8 0,-1-3 0 0,1 2 0 0,-4-8 0 16,3 6 0-16,-3-6-8 0,7 6 0 0,0 0 0 0,0 0 0 15,1 0 0-15,-1-3 0 0,0 0 0 0,3 0 0 16,-3-3 0-16,0 3 0 0,-7-3 0 0,11 8 0 16,-1 1 0-16,5-6 0 0,-5 3 0 0,4-6 0 15,0 0-15-15,-3-6-8 0,3 3-1 16,-3-3-1-16,-1 3-165 16,4 0-33-16</inkml:trace>
  <inkml:trace contextRef="#ctx0" brushRef="#br0" timeOffset="3784.323">24885 7919 950 0,'0'0'20'0,"0"0"4"0,0 0-24 16,0 0 0-16,0 0 0 0,0 0 0 15,0 0 80-15,0 0 12 0,0 0 3 0,0 0 0 16,0 0-42-16,-7 6-8 0,3 0-1 0,4 0-1 0,0 6-15 0,0-1-2 0,4 4-1 0,-1 3 0 16,4-4-4-16,1 1-1 0,-1 6 0 0,3-4 0 15,1-2-29-15,3 3-7 0,0-7 0 0,0 7-1 16,-3-3 17-16,3-1 0 0,0-5 0 0,0 3 0 16,4 6 0-16,-4-12 0 0,3 2 0 0,-3-2 0 15,1-3-51 1,2 0-6-16,-3 3-2 0</inkml:trace>
  <inkml:trace contextRef="#ctx0" brushRef="#br0" timeOffset="4641.093">25400 8451 975 0,'0'0'21'0,"0"0"5"0,0 12 1 0,-4 0 1 0,4 0-28 0,-3-1 0 15,3-5 0-15,0 9 0 0,-4-3 70 0,4-1 9 0,0 1 1 0,0 0 1 16,0 6 13-16,0-4 2 0,4-2 1 0,-4 0 0 15,0 5-53-15,3 4-10 0,1-9-2 0,-4 5-1 16,0 4 5-16,4-3 0 0,-4-7 1 0,3 1 0 16,-3 0-15-16,0 3-3 0,0 2-1 0,0-11 0 15,0 6-9-15,0-6-1 0,0-6-8 0,0 0 12 16,0 0-12-16,0 0 0 0,0 0 8 16,0 0-8-16,0 0 44 0,0 0 5 0,0-6 2 0,0 0 0 15,0 0-34-15,0-11-6 0,0 5-2 0,0 0 0 16,0-3-9-16,0-2 0 0,4 5 0 0,-4-6 8 15,3 4-8-15,-3 2 0 0,0 0 0 0,4-6 0 16,-4 7 0-16,0 2 0 0,3-3 0 0,-3 0 0 16,0 6 0-16,0 6 0 0,4-8 0 0,-1 5 0 15,-3-3-12-15,0 6 12 0,0 0-10 0,0 0 10 16,0 0-12-16,0 0 12 0,0 0-13 0,4-6 5 0,-1 0-2 0,-3 6 0 16,0 0 0-16,0 0 0 15,0 0-22-15,0 0-4 0,7 3 0 0,0-3-1 0,-3 0 37 0,3 3 0 16,-7-3 0-16,7 3 0 0,-3 0 0 0,3 6 0 15,0-1 0-15,0 4 0 0,0 0 0 0,0-3 0 16,-4 3 0-16,4 5 0 0,0-5 0 0,-3 6 0 16,3-10 0-16,-3 10 0 0,-4 0 0 0,3-7 0 15,1 7 0-15,-4-6 0 0,3 3 0 0,1 2 0 16,-4-8 0-16,3 0 0 0,-3-3 20 0,0 0 12 16,0-6 3-16,0 0 0 0,0 0-25 0,0 0-10 15,0 0 8-15,4-6-8 0,-4-3 8 0,3 0-8 16,-3-3 8-16,0 1-8 15,0-7-29-15,0 3-11 0,0 3-3 0,0-5 0 0,0 2 35 0,4-3 8 0,-4 7 0 16,0-1 0-16,3 6 49 0,-3-9 12 0,0 12 3 16,4-2 0-1,-1-1-103-15,-3 6-20 0,0 0-4 0,0 0-1 0,4-3 50 0,3 0 14 0,-4 3 0 0,5 0 0 16,-1 3-13-16,0-3 5 0,0 3 8 0,3 0-13 16,-3 0 13-16,4 5-9 0,0 7 9 0,-1-9-8 15,1 6 8-15,-1-6 0 0,1 8 0 0,-4 4 0 16,0-6-11-16,4-1 11 0,-4 1-13 0,0 0 5 15,0 3 8-15,0 2-8 0,0-5 8 0,-4 3-8 16,4 2 8-16,-7 1 0 0,4-6 0 0,-1 5-8 16,-3-2 8-16,4 3 0 0,-4-7 0 0,-4 1 0 0,4-3 0 15,0 0 0-15,-3 0 0 0,3-3 0 16,0-1 0-16,0-5 0 0,0 0-9 0,0 0 9 16,0 0-49-16,0 0-6 15,3-5-1-15,-3-1-710 0</inkml:trace>
  <inkml:trace contextRef="#ctx0" brushRef="#br0" timeOffset="5198.759">25929 8701 1036 0,'0'0'23'0,"0"0"5"0,0 0 0 0,0 0 1 0,0 0-29 0,0 0 0 0,-3 6 0 0,3-6 0 15,0 0 57-15,0 0 6 16,0 0 1-16,-4 9 0 0,4-9 0 0,0 0 0 0,4 6 0 16,-1 0 0-16,4 0-52 0,-3 5-12 0,-1-2 0 0,4-3 0 15,-3 3 0-15,3 0 0 0,0-3 0 0,0-1 0 16,4 1 0-16,-4 0 0 0,3-6 0 0,-3 6 0 15,4-12 54-15,-1 6 8 0,1-6 2 0,0 6 0 16,-1-11-52-16,1 5-12 0,-1-6 0 0,1 0 0 16,0-3 0-16,3 4-8 0,-4-7 8 0,-3-3-13 15,4 4 13-15,-4-1 0 0,0 1 0 0,-3 2 10 16,-1 3-10-16,1 0 0 0,-1 1 0 0,-3 5 0 16,0 0-12-16,0 0 3 0,0-3 0 0,-3 9 0 0,3 0-3 0,-7-12-1 15,-1 12 0-15,1-6 0 0,0 6 13 0,0 0-12 16,0 0 12-16,0 6-12 0,-3 6 12 0,3-6 10 15,-1 3-2-15,-2 0 0 0,3 5 14 0,0 10 2 16,0-7 1-16,0 10 0 0,0-7-25 0,0 4-11 16,3 0 1-16,-3-4 0 0,3-5 10 0,4 0 14 15,0 8-3-15,0-11-1 0,0 2 21 0,0 4 4 16,0-6 1-16,0 0 0 0,4 2-12 0,0-5-1 16,-1 6-1-16,1-9 0 0,3 5-13 0,0-5-9 15,0 0 12-15,3 3-12 0,4-3 0 0,1 0 0 16,2 0 0-16,-3 5 0 0,7-5-10 0,-3 0-9 15,0-6-1-15,3 0-1 16,-3 6-116-16,3-6-23 0,0 0-5 0,0 0-1 0</inkml:trace>
  <inkml:trace contextRef="#ctx0" brushRef="#br0" timeOffset="6356.397">26910 8054 623 0,'-4'-5'26'0,"-3"-7"-26"15,7 12 52-15,-3-6 4 0,3 6 2 0,-4-6 0 16,4 6 22-16,0 0 4 0,-3-6 0 0,3 6 1 15,0 0-17-15,0 0-3 0,0 0-1 0,0 0 0 16,0 0-44-16,0 0-10 0,0 0-2 0,0 0 0 16,0 0-8-16,-4 12 8 0,4-6-8 0,0 0 8 15,4 5 4-15,-4-5 0 0,3 0 0 0,1 3 0 16,-1 0 20-16,1 11 5 0,-1-2 1 0,4 3 0 0,-3 2-13 0,3 4-2 16,0-4-1-16,4 12 0 0,-4-8-10 15,3 8-1-15,1-3-1 0,-4 7 0 0,4 2 4 0,-4-9 1 16,0 3 0-16,0 4 0 0,0-4-15 0,0-3 0 15,0 4 0-15,-4 2 0 0,1-12 34 0,-1 4 4 16,-6-4 1-16,3-2 0 0,0-7-11 0,0 1-3 16,0 0 0-16,-4 2 0 0,1-8-9 0,3 3-3 15,-4-4 0-15,1-2 0 0,3 0-5 0,-4-3-8 0,4 0 11 0,0 0-11 16,0-6-8-16,-3 0-9 0,3 0-2 0,0 0 0 16,0 0 72-16,0 0 15 0,0 0 2 0,0 0 1 15,0 0-48-15,0 0-10 0,0 0-1 0,0 0-1 16,0 0-11-16,0 0 0 0,0 0 0 0,0 0 0 15,3-6 0-15,-3 6-12 0,4-12 4 0,-4 12 8 16,3-9-19-16,-3 9 4 0,7-9 1 0,-3-2 0 16,-1 2-3-16,4-3-1 0,-3 6 0 0,0-6 0 15,3-5 0-15,-4 2 0 0,1-3 0 0,3-2 0 16,0-1 9-16,-4 1 9 0,4 2-13 0,0-6 5 16,-3 10 8-16,3-4-12 0,0-5 12 0,0 14-12 15,0-3 12-15,0-6 0 0,0 7 0 0,0 2-8 0,0 3 8 16,0 0 0-16,0 6-9 0,1 0 9 15,-1 0 0-15,0 0-9 0,0 0 9 0,0 6 0 16,0 3-9-16,0 0 9 0,-4 5 0 0,4 4-9 0,1-3 9 0,-5 8 9 16,1-5-1-16,-1 8-8 0,1-2 10 0,-4 2-10 15,3 4 8-15,-3-7-8 0,0 4 8 0,4 2-8 16,-4-5 8-16,0 2-8 0,0-3 8 0,0-2-8 16,0-3 8-16,3-1-8 0,-3-2 0 0,0 0 0 15,4-1 0-15,-4-8 0 0,3 0 0 0,-3 0 8 16,0-6-8-16,0 0 0 0,0 0 0 0,7 0 0 0,-3 0 0 15,-1 6 0-15,1 0-23 0,-1-6 0 16,-3 0 0-16,0 0 0 16,7-6-29-16,1 0-5 0,-1 0-2 0,0 0 0 15,0 0-157-15,-4-2-32 0,11-13-7 0,-7 6-1 0</inkml:trace>
  <inkml:trace contextRef="#ctx0" brushRef="#br0" timeOffset="6981.951">27471 8707 679 0,'0'0'19'0,"0"0"5"0,0 0-24 0,0 0 0 0,-4-6 0 0,4 6 0 0,0 0 95 0,-3-9 14 16,3 9 3-16,0 0 1 0,0 0-45 0,0 0-8 15,0 0-3-15,0 0 0 0,0 0-15 0,0 0-3 16,0 0-1-16,0 0 0 0,0 0-18 0,0 0-4 16,0 9-1-16,0-3 0 0,3 3-3 0,1-3-1 15,-1 6 0-15,1-7 0 0,-1 4 22 0,1 0 5 16,-1 0 1-16,5-3 0 0,-1 0-22 0,0 0-4 16,0-6-1-16,0 0 0 0,3 0 7 0,-3 0 1 15,4 0 0-15,-4-6 0 0,4 0-2 0,-1 0 0 16,-3-3 0-16,4 0 0 0,-4 0-10 0,0-2-8 15,0-1 9-15,-4-3-9 0,5 0 33 0,-5 7 1 16,1-4 0-16,-4 0 0 16,3-5-53-16,-3 8-10 0,0 3-3 0,-3-6 0 15,3 6 0-15,-4 0 0 0,4 6 0 0,-3-6 0 0,-1-2 32 0,0 5 0 0,4 3 0 0,-10 0 0 16,3-3 0-16,0 0 12 0,-4 3-1 0,4 0 0 16,0 0-11-16,0 3-16 0,7-3 4 0,-7 0 1 15,7 0 11-15,-7 0 0 0,0 3 0 0,0 0 0 16,0 5 0-16,0-2 0 0,3 6 0 0,1-6 0 15,3 3 0-15,-4 3 0 0,1-4 0 0,-1 13 0 16,4-9 0-16,-3-1 0 0,3 4 0 0,0 3 0 16,0-1 0-16,0 1 0 0,3-3 0 0,-3 8 0 15,0-11 0-15,0 3 0 0,4-4 0 0,-4 7 0 16,3 0 0-16,-3-6 0 0,4-1 0 0,-1 4 0 16,-3-9 0-16,4 6 0 0,-1-1 0 0,1 1 0 15,-1-6 0-15,1 0 0 0,-4-6 0 0,3 9 0 16,4-3 0-16,-3 5 0 0,3-5 0 0,-7-6 0 15,7 0 0-15,0 0 0 0,4 6 0 0,-4-6 0 16,3-6 0-16,1 6 0 0,-1-6 0 0,5 6 0 16,-1-6 0-16,3 1 0 0,-3-1 0 0,4-3 0 15,0 0-61-15,-1 0-11 0,5 0-1 0,-5-5-1 0</inkml:trace>
  <inkml:trace contextRef="#ctx0" brushRef="#br0" timeOffset="7586.902">27834 8701 943 0,'0'0'20'0,"0"0"5"0,0 0 1 0,0 0 1 0,0 0-27 0,0 0 0 0,0 0 0 0,0 0 0 16,0 0 70-16,0 0 9 0,0 0 1 0,0 0 1 15,0 6-16-15,-3 3-3 0,3-9-1 0,-4 6 0 0,4 0-39 0,-3 0-8 16,3-1-2-16,0 4 0 15,-4 0 28-15,4 0 4 0,0 3 2 0,0-6 0 0,0 5-22 0,0 1-5 16,4-9-1-16,-4 6 0 0,3 0-18 0,1 8 0 16,-1-5 0-16,4 0 0 0,-3-3 55 0,3 2 7 15,-4-2 2-15,4 0 0 0,0 3-56 0,0-6-8 16,1 5-8-16,-1-2 8 0,0-3 49 0,3 3 17 16,-3 0 3-16,0-9 1 15,0 6-56-15,0-1-14 0,-3 1 0 0,3 0 0 16,-3-6-48-16,3 0-13 0,0 0-3 0,0 0 0 15,0 0 52-15,0 0 12 0,-4-6 0 0,4-5 0 16,1 5 37-16,-1-3 11 0,0 0 1 0,-4 0 1 16,4 0-29-16,-3 1-5 0,3-4-2 0,-4 6 0 15,1-3-14-15,-1 0 0 0,-3-2-9 0,4 2 9 0,-1-3 0 0,-3 0 0 16,0 0 0-16,0 4 0 0,0-4 0 0,0 6 0 16,0-6 0-16,0 1 10 0,-3-1-26 0,3 0-6 0,-4 0-1 15,1 3 0 1,-1-2-14-16,1-1-3 0,-1 0-1 0,1 0 0 0,-1 4 33 0,1 2 8 0,3-6 0 0,-4 6 0 31,4 0-53-31,0 6-9 0,0 0-2 0,0 0 0 0,0 0-153 0,0 0-31 16</inkml:trace>
  <inkml:trace contextRef="#ctx0" brushRef="#br0" timeOffset="8185.079">28201 8645 1409 0,'-3'9'29'0,"-1"3"7"15,0-6-28-15,1 0-8 0,-1 0 0 0,1 2 0 16,-1 4 51-16,1 0 9 0,3-6 1 0,-4 6 1 16,1-1-30-16,3 1-5 0,-4-3-2 0,4 3 0 0,0-1 11 0,0 1 3 15,0-6 0-15,0 0 0 16,0 3-19-16,0 0-4 0,4 5-1 0,-4-2 0 0,0-6 2 0,3 0 1 16,-3 3 0-16,4 2 0 15,-4-2-18-15,3 0 0 0,1-3 0 0,-4 6 0 0,0-7 0 0,3 1 0 0,-3-6 0 0,0 0 0 16,0 0 32-16,0 0-1 0,0 0 0 0,0 0 0 15,0 0-31-15,0 0 8 0,0 0-8 0,0 0 0 16,0 0 0-16,0 0 0 0,0-11 0 0,0 11 0 31,0-6-23-31,0 0-7 0,0 6-2 0,0-6 0 0,0-3 32 0,0 0 0 0,0 1-8 0,0-1 8 16,0 0 0-16,-3 3 0 0,3 0 0 0,0 0 0 16,-4-6 0-16,4 7 0 0,0-1 0 0,0 0 0 15,0-3 0-15,0-3 0 0,0 1 0 0,-3-4 0 16,3 3 0-16,0-6 0 0,0 7 10 0,0-1-10 15,0-3 8-15,0-2-8 0,0 5 0 0,0-6 8 16,0 1-8-16,0 2-14 0,3 3 3 0,1-6 1 16,-4 7 10-16,3-1 0 0,1 3 0 0,-1 3 0 15,1-6 0-15,-4 7 0 0,4-1 0 0,-1-3 0 16,1 3 0-16,-1 6 0 0,-3 0 0 0,7-3 0 16,-7 3-12-16,4 3-8 0,3 0 0 0,0 0-1 15,-4 0-18-15,4 3-3 0,0-6-1 0,4 6 0 16,-4-1 14-16,4 1 2 0,-1 6 1 0,4-6 0 15,-3 0-50-15,0 6-11 0,3-4-1 0</inkml:trace>
  <inkml:trace contextRef="#ctx0" brushRef="#br0" timeOffset="9022.887">28459 8716 1026 0,'0'-9'28'0,"-4"3"8"0,4 6-28 0,0-9-8 0,0 3 0 0,0 6 0 16,0 0 52-16,0-2 10 0,0 2 2 0,0 0 0 15,0 0-20-15,0 0-3 0,0 0-1 0,0 0 0 16,0 0-28-16,0 0-12 0,0 0 8 0,0 0-8 16,0 5 15-16,4 4-3 0,3-3 0 0,-4 6 0 15,1-6-3-15,3 0-1 0,-4 0 0 0,4-1 0 16,-3 4-8-16,3-3 0 0,-4-3 0 0,5 3 0 15,-1-3 34-15,0 0 5 0,0 0 1 0,0 3 0 16,3-6-20-16,-3 0-4 0,0 0-1 0,4 0 0 16,-4 0 21-16,0 0 4 0,-3 0 0 0,3-6 1 15,0 3-28-15,0 0-5 0,-4-6-8 0,4 3 11 16,-3 0-11-16,3 0 12 0,-4-5-12 0,1 5 12 0,-4 0-12 16,4-6 0-16,-1 6 9 0,-3-6-9 15,0 4 0-15,4 2 8 0,-4 0-8 0,0-6 0 16,0 0-10-16,0 7-6 0,0-4-2 0,-4 3 0 15,4 0-23-15,0-6-5 0,-3 0-1 0,3 1 0 16,-4 5-2-16,4-3-1 0,0 3 0 0,-4 0 0 0,4 0 34 0,-3 0 8 0,-1 1 8 16,-3-1-13-16,4 6 13 0,-1-9-9 0,-3 3 9 0,0 0-8 15,4 0 8-15,-4 3 0 0,7 3 0 0,-7 0 0 16,0 3 0-16,-1 3-12 0,1-3 4 0,0 3 0 16,0 0 8-16,0 0-8 0,0 0 8 0,-3 5-8 15,3 1 8-15,-4 0 0 0,4-3 8 0,0 8-8 16,-4-5 14-16,4 3-2 0,0-1 0 0,0 7 0 15,0-9 5-15,-4 2 1 0,4 4 0 16,0-6 0-16,4 6 2 0,-4-7 0 0,3 1 0 0,4 0 0 16,-3 3-5-16,-1-4-1 0,1-5 0 0,-1 3 0 15,4 0 30-15,0 0 5 0,0 2 2 0,0 1 0 16,0-6-31-16,4 0-5 0,-1 3-2 0,4 0 0 16,-3-1-1-16,3 1 0 0,0 0 0 0,0-3 0 15,4 6-12-15,-4-1 0 0,3 1 0 0,1 0 0 16,3-3 0-16,-4 2 9 0,5 1-9 0,-5-3 12 15,4 0-12-15,0-3 0 0,0 0 0 0,-3 2 8 16,0-2 5-16,3-6 1 0,-4 6 0 0,4-6 0 16,-3 0-62-16,0 0-13 0,3 0-3 0,-4 0 0 15,1 0 52-15,-1 0 12 0,1 0 0 0,-4 0 0 16,4 0-54-16,-4-6-8 0,3 6-2 0,-3 0 0 16,4-6 0-16,-4 6 0 0,4-8 0 0,-1 5 0 15,1 0-27-15,-4 0-5 0,0 0-2 0</inkml:trace>
  <inkml:trace contextRef="#ctx0" brushRef="#br0" timeOffset="10090.921">29157 8913 1196 0,'0'0'24'0,"0"0"8"0,0 0-32 0,0 0 0 0,0 0 0 0,-3 12 0 15,-1-7 76-15,0 4 10 0,1 0 2 0,-1 0 0 16,1 3 6-16,-4-6 2 0,3 5 0 0,-3 1 0 15,4 0-58-15,-1-3-11 0,-3 2-3 0,4 1 0 16,-1-6-24-16,4-6 0 0,0 0 0 0,0 0 0 16,0 0 0-16,0 0-17 0,0 0 4 0</inkml:trace>
  <inkml:trace contextRef="#ctx0" brushRef="#br0" timeOffset="105492.669">13974 12608 836 0,'0'0'24'0,"0"0"4"16,0 0-28-16,0 0 0 0,0 0 0 0,0 0 0 15,0 6 57-15,0-6 6 0,0 9 1 0,0 0 0 16,0 0 18-16,0-9 4 0,0 5 1 0,0 1 0 16,0 0-37-16,0 0-7 0,0-6-2 0,0 6 0 15,0 6 24-15,0 2 5 0,-4-2 1 0,0 0 0 16,4 3-31-16,-3 5-7 0,3-5-1 0,0 11 0 15,0-2-12-15,0 2-4 0,3 1 0 0,-3 5 0 16,4-5-5-16,0-4-2 0,3 4 0 0,-4-4 0 16,1 4-9-16,-1-4 0 0,1 1 0 0,-1-4 0 15,1 1 23-15,-1-1 2 0,-3-8 1 0,4 6 0 0,-4-7 10 16,0 1 1-16,0 3 1 0,0-3 0 0,-4-3-38 16,4-1 0-16,-3 1-9 0,3-9 9 0,-4 6 0 0,4-6 0 0,0 0 0 15,-3 12 12-15,3-12-12 0,-11 0 0 16,4 0 0-16,-4 0 0 0,1-9-20 0,-4 3-4 0,0-3 0 0,0 0 0 15,-1-2-33 1,1-1-7-16,0-6-2 0,0 7 0 0,0-7-27 16,0 3-6-16,0-5-1 0,0 2 0 0,0 0-22 15,-1 7-5-15,1-10-1 0,0 6 0 0,0 1 37 0,4-4 7 16,-1 3 2-16</inkml:trace>
  <inkml:trace contextRef="#ctx0" brushRef="#br0" timeOffset="105774.511">13811 12153 1036 0,'0'0'23'0,"0"0"5"0,-7 5 0 0,7-5 1 0,-3 3-29 15,3-3 0-15,-7 6 0 0,7-6 0 0,0 0 57 0,0 0 6 0,0 0 1 0,0 0 0 16,0 0-64-16,0 0 0 0,0 0-9 0,0 0 0 31,0 0-37-31,0-6-7 0,3-8-2 0,4-1 0 0</inkml:trace>
  <inkml:trace contextRef="#ctx0" brushRef="#br0" timeOffset="106576.362">14326 12635 806 0,'0'0'17'0,"-3"-3"4"0,-4-3 1 0,0 3 2 0,0-3-24 0,3 0 0 0,-3 3 0 0,0 3 0 15,0-3 107-15,3 0 17 0,4 3 3 0,-7 0 1 16,7 0-103-16,-7 0-25 0,7 0 0 0,-7 3 0 16,7-3 59-16,-7 3 6 0,4 0 2 0,-4 3 0 15,3 0-46-15,1 3-9 0,3 0-1 0,0 2-1 16,-4-2-18-16,4 0-4 0,4 3-1 0,-4 2 0 16,3-2 35-16,-3 0 7 0,4-9 2 0,-1 6 0 15,1 5-20-15,-4-2-11 0,3 0 12 0,1 0-12 16,-1-1 28-16,1 4 0 0,-4-3-1 0,3 0 0 15,-3-1-27-15,4-2 0 0,-1 3 0 0,1-3 0 16,-1-3 16-16,-3 2 7 0,0-8 1 0,4 12 1 16,-1-6-10-16,1 6-3 0,0 6 0 0,-1-10 0 0,1-8-2 15,-4 0-1-15,7 6 0 0,0-6 0 0,-4-6-9 16,4 3 10-16,0 3-10 0,0 3 10 16,-3 3-2-16,3-6 0 0,0 0 0 0,-7 0 0 0,7-6 1 0,-3 3 0 15,3-2 0-15,-4 2 0 0,4-9 1 0,-3 3 0 16,-1-3 0-16,1 0 0 0,-1-5-2 0,1-1-8 15,-1 4 12-15,1-4-4 0,-4 6-8 0,0-11 0 16,0-4 9-16,0 4-9 0,0 11 0 0,-4-3 8 16,1-17-8-16,-1 8 0 0,-3 7-14 0,4-1-7 0,-4 3-2 15,0-2 0-15,0 2 23 0,-4 3 0 0,4-2 0 16,-4 5 0-16,1-3 0 0,-1 0 0 0,4 0 12 16,-3 7-4-16,-1-1-8 0,0 3-17 15,4-3 4-15,0 6 1 0,0 0-5 0,4 3-1 0,-4 0 0 0,3 3 0 31,1-1-20-31,-1 7-4 0,1-3-1 0,-1 3 0 16,4 0-14-16,0 5-3 0,-4 4-1 0,8-4-643 0</inkml:trace>
  <inkml:trace contextRef="#ctx0" brushRef="#br0" timeOffset="107843.086">14661 12449 942 0,'0'0'20'0,"0"0"4"0,0 0-24 0,0 0 0 0,-7 6 0 0,4 0 0 16,-4 0 51-16,3 3 5 0,1 0 2 0,-1 2 0 16,1 10-6-16,3-9 0 0,0 3-1 0,-4 5 0 15,4 1 1-15,0-1 1 0,0-2 0 0,4 5 0 0,-4 1-4 0,3 2-1 0,1-2 0 16,3-6 0-16,-4 2-20 0,4-2-5 0,-3 2-1 0,3-5 0 16,-4 0-22-16,5-9 0 0,-1 5 0 0,0-2 0 15,3 0 24-15,-3 0 1 0,0-3 0 0,4-3 0 16,-4 5-40-16,0-2-8 0,0 0-1 0,0 0-1 15,0-3 51-15,0 0 10 16,0 3 3-16,0-3 0 0,-3 0-11 0,3 0-3 0,0-3 0 16,-3 0 0-16,-1 0-34 0,4-3-7 0,-3 0-2 0,-1 0 0 15,4-3 18-15,-3 3 0 0,3 0 8 0,-4-3-8 16,1 0 13-16,3-11-3 0,-4 5-1 0,1-3 0 16,0-8-9-16,-1 2 8 0,-3-2-8 0,0-1 8 15,4 1-8-15,-4 2 0 0,3-8 0 0,-3 5 0 16,0-2-8-16,0 5-4 0,0-2-1 0,0 2 0 15,-3 0-31-15,3 7-5 16,0-4-2-16,0-3 0 0,-4 10 19 0,4-1 4 0,0 6 1 0,0-6 0 16,0 4-59-16,0 2-12 0</inkml:trace>
  <inkml:trace contextRef="#ctx0" brushRef="#br0" timeOffset="108444.3">15057 12626 943 0,'0'0'20'0,"0"0"5"0,0 0 1 0,-4 9 1 0,4 2-27 16,0 1 0-16,0-6 0 0,0 6 0 0,4-3 73 0,-4 2 10 0,3 1 1 0,1-6 1 15,-1 0-25-15,1 3-6 0,3 0-1 0,0-1 0 16,0-2-19-16,3-3-4 0,1 0-1 0,0-3 0 16,-1 6-9-16,1-6-1 0,-4 0-1 0,3 0 0 15,1 0-2-15,-4-6-1 0,4 3 0 0,-4-3 0 16,3 3 2-16,-3-5 1 0,-3-1 0 0,3 3 0 15,-4 3-18-15,1-9 0 0,-1 0 0 0,1-2 0 16,-4 2 0-16,0 0 0 0,0 0-13 0,0 1 5 16,0 2-25-16,-4 0-5 15,1 0-1-15,-4-3 0 0,3 7 9 0,1 5 2 0,3 0 0 0,-7-6 0 16,3 0 19-16,-3 6 9 0,4-6-8 0,-4 6 8 16,0 6 17-16,-1 0 9 0,-2 0 2 0,3-1 0 15,-4 1 22-15,4 0 5 0,-3 3 1 0,3 0 0 16,0 0-23-16,-4 2-4 0,4 1-1 0,0-3 0 0,3 0-12 0,-3 0-4 15,4-3 0-15,-1 5 0 0,4 1-4 0,-3 0 0 16,-1-3-8-16,4-1 12 0,0-8-12 0,0 12 8 16,4 3-8-16,-1-3 0 0,1-1 8 0,-1-2-8 15,1 0 0-15,3 0 0 0,-4 3 8 0,4-1-8 16,0 1 0-16,1-3 0 0,-1-3 0 0,-7-6 0 0,7 6 0 16,0 5 0-16,-7-11 0 0,10 0 0 0,1 6 0 0,-4-6-10 31,3 0-14-31,1 0-4 0,0 0 0 0,3-6 0 15,-4 6-50-15,1-8-10 0,0 5-3 0,-1-6 0 16,1 0-77-16,-1 0-16 0,1 3-4 0,-1-11 0 0</inkml:trace>
  <inkml:trace contextRef="#ctx0" brushRef="#br0" timeOffset="109001.285">15286 12558 1094 0,'0'0'23'0,"0"0"5"0,0 0-28 0,0 0 0 0,0 0 0 0,0 0 0 16,0 0 56-16,0 0 7 0,0 0 1 0,0 0 0 16,0 6 0-16,3 3 0 0,1-973 0 0,-4 1946 0 0,7-977-52 0,-3 7-12 15,-1-3 0-15,4-3 0 0,-3 3 54 0,-1 0 8 16,4 2 2-16,-3-2 0 0,-1 3 0 0,4 0 0 16,-3 5 0-16,-1-5 0 0,1-3-52 0,-1 6-12 15,1 5 0-15,3-2 0 0,-3-9 25 0,-4 8 3 16,3-2 0-16,1 0 0 15,-1-1-45-15,-3-5-9 0,0 0-2 0,4-3 0 16,-4-6 49-16,0 0 10 0,0 0 1 0,0 0 1 16,0 0-21-16,0 0-12 0,0 0 12 0,0 0-12 0,0 0 11 0,0 0-11 15,0 0 10-15,0 0-10 0,0 0 14 0,0 0-3 16,0-6-1-16,0-3 0 0,0 3-10 0,3 0 10 16,-3-5-10-16,-3 5 10 0,3-3-10 0,0 0 0 15,0 0 0-15,-4-5 0 0,4 5 8 0,-3-3-8 16,3-3 0-16,-4 1 8 0,4 8-8 0,0-3-11 0,0 3 3 15,-3-6 0-15,3-2-8 0,0 2 0 0,0 0-1 16,0 6 0 0,0-11-17-16,-4 8-3 0,4 0-1 0,0 0 0 0,0 0 38 0,0 0 0 0,-4 4 0 15,4-7 0-15,-3 6 0 0,3-3 0 0,-4 3 0 16,4 6 0-16,0 0 0 0,0 0 0 0,0 0 0 0,0-3 0 16,0 3 0-16,0-9 21 0,0 9-2 0,0 0-1 15,0 0-29-15,0 0-5 0,0-5-2 16,0 5 0-16,7-6 18 0,-3 6 0 15,3-6 0-15,-7 6 0 0,7 0 0 0,4 0-10 0,-1 0 10 0,1 0-8 16,-4 6-8-16,3-6 0 16,1 0-1-16,0 3 0 0,3 3-11 0,-4-4-1 0,4 7-1 15,-3-3 0-15,0-3-25 0,3 3-5 16,0-3 0-16,-4-3-1 0,8-3-99 0,-7 6-19 16</inkml:trace>
  <inkml:trace contextRef="#ctx0" brushRef="#br0" timeOffset="110546.997">16584 12473 1060 0,'0'0'22'0,"0"0"5"15,0 0-27-15,0 0 0 0,-7-6 0 0,7 6 0 0,-7 0 76 0,7 0 9 0,0 0 3 0,-7 0 0 16,7 0-32-16,0 0-7 0,0 0-1 0,-7-6 0 15,7 6-11-15,0 0-2 0,-7 0-1 0,7 0 0 16,0 0-13-16,-7 0-2 0,7 0-1 0,-11 6 0 16,4 0-6-16,0-3-2 0,4 0 0 0,-5 6 0 15,1-1-10-15,0 4 0 0,0 3 0 16,-3-9 0-16,3 6 0 0,-4-4 0 0,4 1 0 0,-4 0 0 16,1 3 12-16,-1 0-2 0,1-7-1 0,-1 7 0 15,1-6 5-15,2 3 1 0,-2-3 0 0,3 6 0 16,0-1-1-16,0-5 0 0,0 3 0 0,0-3 0 15,3 3-14-15,1-3 11 0,-1 2-11 0,0-2 10 16,1 0-2-16,3 0-8 0,0-6 12 0,0 0-4 16,0 6 3-16,0 0 0 0,0 0 0 0,3 0 0 15,1-1-11-15,0 4 8 0,-1-3-8 0,1 0 8 16,3 0-8-16,-4-6 0 0,4 6 0 0,0-6 8 0,4 6-8 16,-4-6 0-16,0-6 0 0,0 12 0 0,4-6 0 0,-4 3 0 15,3 2 0-15,-3-5 0 0,0 0 0 0,0 0 0 16,4-5 0-16,-4 5 8 0,0 0-8 0,-3-3 10 15,3-3-10-15,0 0 10 0,0 0-2 0,0-6 0 16,-4 3 0-16,1-2 0 0,-1-1 0 16,1 6-8-16,0-6 12 0,-1-5-4 0,1 8-8 15,-4 0 0-15,3-6 0 0,1 4 0 16,-4-4 0-16,3 3 0 0,1 3 0 0,-4 0 0 16,0-2 0-16,3 5 8 0,-3-3-8 0,0 0 0 15,0 3-16-15,0 6-8 0,0-9-1 0,0 9-1 16,0 0 40-16,0 0 8 0,0 0 2 0,0 0 0 15,0-5-24-15,0 5 0 0,0-6 0 0,-3 0 0 0,3 0 0 16,-4 6 8-16,4-12-8 0,0 3 0 0,0 6 0 0,0-2 0 16,0-1 0-16,0 0 0 0,-3 3 0 0,3-3 0 15,0 0 0-15,0 6 0 16,0 0-16-16,0 0-8 0,0 0-2 0,0 0 0 0,0 0 39 0,0 0 8 0,0 0 2 16,0 0 0-16,0 0-23 0,0 0 0 0,0 9 0 15,3-3-12-15,-3 6 12 0,4 2 0 0,-4 1-9 16,3 3 9-16,1-1-16 0,-4-2 0 15,3 3 1-15,-3-4 0 0,4-2 25 0,-4 3 5 0,0-1 1 0,3 1 0 16,-3-3-16-16,0 0 8 0,0 5-8 0,0-5 0 16,0 0 9-16,4 0-9 0,-4-1 8 0,3-2-8 15,-3 3 0-15,4-6 0 0,-4 0 8 0,0 2-8 0,3-2-17 16,-3 0-6-16,0-6-1 0,0 0 0 16,0 0 24-16,0 0 16 0,0 0-2 0,0 0-1 15,4 0-37-15,-4 0-8 0,7-3-2 16,-3 3 0-16,3 0-123 0,-4-3-25 0,4-3-5 0,-3 1-1 15</inkml:trace>
  <inkml:trace contextRef="#ctx0" brushRef="#br0" timeOffset="114825.165">16863 12561 82 0,'0'0'0'0,"0"0"0"0,0 0 0 0,-7 3 8 0,3 0-8 0,-3-3 0 16,-7-3 0-16,14 3 0 0</inkml:trace>
  <inkml:trace contextRef="#ctx0" brushRef="#br0" timeOffset="115323.348">16782 12529 266 0,'0'0'0'0,"0"0"11"0,0 0-3 0,0 0 0 0,0 0-8 0,0 0 0 0,0 0 0 0,0 0 0 16,7 0 61-16,-7 0 11 15,0 0 1-15,3 6 1 0,1-3 2 0,-1 3 1 0,1-4 0 0,-1 10 0 16,1-6-18-16,-4 3-4 0,3 3-1 0,-3-6 0 16,4-1-11-16,-4 7-3 0,0-9 0 0,0-3 0 15,3 9-5-15,-3-3-2 0,0 0 0 0,0-6 0 16,0 0-33-16,4 9 0 0,-4 2 0 0,0-11 0 16,0 0 50-16,0 0 3 0,0 0 1 0,0 0 0 15,0 0-31-15,4 6-7 0,-4-3 0 0,3 6-1 16,-3-9-15-16,4 9 0 0,-1 3-9 0,1-1 9 15,-4 1 0-15,3-6 0 0,-3 3 0 0,4 5 0 0,3-2 0 16,-4 3 0-16,1-3 0 0,3 5 0 0,-4-2 0 0,1 3 0 16,-1-4 0-16,1 1 0 0,3 0 20 15,0-4 11-15,0-5 1 0,0-6 1 16,0 6-53-16,0 0-10 16,-3 0-2-16,3-3-1 0,0 3 77 0,-4-6 16 0,-3 0 4 0,7-6 0 15,1-3-52-15,-1-3-12 0,0-5 0 0,0 2 0 16,-4-3 54-16,8 1 8 0,-4-1 2 0,-4-5 0 0,4 8-52 0,-3-6-12 15,0 1 0-15,-4 5 0 0,3-11 0 0,-3 8 0 16,4 0 0-16,-4-2 0 0,0-1 0 0,0 1-12 16,0 2 3-16,-4 3 0 0,4-5 9 0,-3 5 0 15,-1-6 10-15,4 10-10 0,-4-1 8 0,4 0-8 16,-3 0 0-16,-1 4 9 0,4-1-9 0,0 0 0 16,0 0 0-16,-3 0 8 0,3 3-8 0,-4 0 0 0,4 1 0 0,0-4 0 15,4 3 0-15,-4 6 0 0,0-6 0 0,0 6 0 16,0-6 0-16,0 6 0 0,0 0-10 0,0 0 10 31,3-6-48-31,-3 6-4 0,0 0-1 0,0 0-491 0,7 0-99 0</inkml:trace>
  <inkml:trace contextRef="#ctx0" brushRef="#br0" timeOffset="116515.163">17840 11864 874 0,'0'0'18'16,"0"0"4"-16,0 0-22 0,0 0 0 0,0 0 0 0,0 0 0 15,0 0 60-15,-4 9 8 0,1-3 2 0,-1 9 0 16,4-3-14-16,-3 2-4 0,-1 4 0 0,4 0 0 16,0-1 8-16,0-5 0 0,0 6 1 0,0 2 0 15,0-5-46-15,4 5-15 0,-4 1 8 0,0 0-8 16,3-4 55-16,-3 7 7 0,4-7 2 0,-1 4 0 0,1-6-52 0,0 5-12 16,-4 1 0-16,3-1 0 0,-3 7 28 0,0-9 4 15,0 8 0-15,0-8 0 0,0 5-17 0,0-5-3 0,0-4-1 16,4 10 0-16,-4 0 10 0,0 2 3 0,-4-14 0 15,1-1 0-15,3 4 1 0,-4 3 1 0,8-1 0 16,-4 4 0-16,0-3-5 0,0 2-1 0,0-5 0 0,0 6 0 16,0-10-12-16,3 4-8 0,-3-6 10 0,0-9-10 15,0 0 8-15,0 0-8 0,0 0 0 0,0 0 9 16,0 0 2-16,0 0 0 0,4-9 0 0,-4 0 0 16,3 3-11-16,1-5 0 15,-4-1 9-15,3 0-9 0,1 0 0 0,-1-2 0 0,-3 8 0 0,4-9-12 16,-1 3 12-16,1-2-13 0,-4 5 5 0,3-3 8 15,-3 0-16-15,4 0 5 0,-4 7 1 0,0-4 0 16,3 3 2-16,-3 3 0 0,4 0 0 0,-4-3 0 16,3 6 8-16,-3-6-10 0,4 6 10 0,-4-6-10 15,3 6 10-15,-3-6 0 0,4 6-9 0,0-2 9 16,-1-1 0-16,1 0 0 0,-1-3 0 0,1 3 0 0,-1 0 0 16,4 0-11-16,-3 0 11 0,3-3-8 0,0 3-3 0,-7 3 0 15,7 6 0-15,0 0 0 0,4-3-2 16,-4 0-1-16,0-3 0 0,3 3 0 0,-3-3-6 0,0 0-2 15,-7 0 0-15,7 6 0 16,4 8 2-16,-7-2 1 0,3 0 0 0,-4 3 0 16,-3 8 19-16,4-5 0 0,-4-4-8 0,0 10 8 0,0-6 0 0,-4 5 0 15,1-5 0-15,-1 8 9 0,1-11 7 0,-1 0 0 16,0 5 1-16,1-8 0 0,-1-3 16 0,1 0 3 16,-4-1 1-16,3-2 0 0,1 0-1 0,-1 0 0 15,1-6 0-15,-4 0 0 0,0 6-13 0,0-6-3 16,-1 0-1-16,1-6 0 0,0 6-10 0,-3-9-1 15,-1-3-8-15,1-2 12 0,-4 5-12 0,3 3-10 0,0-6 2 16,1 1 0 0,-4 5-19-16,3-3-3 0,-3 0-1 0,3 3 0 15,4-3-15-15,0 3-3 0,-3-5-1 0,3 8 0 16,3-3-19-16,-3 0-4 0,4 3-1 0,-1 0 0 16,0 0-29-16,4 0-5 0,0-3-2 0,4 0 0 15,-4 1-58-15,4 5-12 0</inkml:trace>
  <inkml:trace contextRef="#ctx0" brushRef="#br0" timeOffset="118584.709">18348 12479 806 0,'0'0'17'0,"0"0"4"0,0 0 1 0,0 0 2 0,0 0-24 0,0 0 0 0,0-6 0 0,0 0 0 16,0 6 33-16,0 0 3 0,-4-12 0 0,4 12 0 16,0 0-7-16,0 0-1 0,0 0 0 0,0 0 0 15,0 0 29-15,0 0 6 0,0 0 1 0,0 0 0 16,0 0-52-16,0 0-12 0,0 0 0 0,0 0 0 15,0 0 40-15,-3 6 4 0,3-6 2 0,-7 12 0 0,0-9-37 0,0 9-9 16,3-1 0-16,-3 1 0 16,0 0 0-16,0 0 0 0,4-9 0 0,-5 5 0 0,1 4 0 0,0 0 0 15,4-3 0-15,-1 3 0 0,-3-7 9 0,4 7 0 16,-1-6 0-16,-3 3 0 0,4 0 0 0,3 0 0 16,0 2 0-16,-4-2 0 0,4 0-9 0,0-3 0 15,0-6 0-15,0 0 0 0,0 0 32 0,0 0 4 16,4 6 0-16,-4-6 1 0,0 0-10 0,0 0-3 15,0 0 0-15,0 0 0 0,0 0 9 0,10 3 2 16,-3-6 0-16,4 0 0 0,-1-3-19 0,1 0-3 16,-4 3-1-16,4-3 0 0,-1 6-12 0,1-12 0 15,-4 1 8-15,3 2-8 0,-2 3 0 0,-1 0 0 16,3-6 8-16,1-5-8 16,-4 5 16-16,0-3 0 0,0 1 0 0,-4 5 0 15,1-3-16-15,-1-9 0 0,1 10 0 0,-4-1 0 0,0 6-14 0,0-6-6 0,0 0 0 0,-4 4-1 16,4 2 33-16,-3 0 8 0,-1 0 0 0,1 0 1 15,-1 0-37-15,1 0-7 0,-1 6-1 0,1 0-1 16,-1 6 25-16,1 0 0 0,-4 0 9 0,0-3-9 16,0 3 0-16,3-3 0 0,-3 6 0 0,0 8 0 15,3-2 0-15,1 0 0 0,-4 11 0 0,3-8 0 16,4-4 0-16,0 10 0 0,-3-6 0 0,3 2 0 16,0 4 0-16,0-1 0 0,0-11 0 0,3 3 0 15,-3 8 0-15,0-11 0 0,0 0 0 0,0 2 0 0,4-5 0 16,-1 0 0-16,-3-9 0 0,0 0 0 15,7 6-34-15,-7-6-7 16,0 0-2-16,0 0 0 0,0 0 6 16,15 6 1-16,-1-6 0 0,3 0-455 0,-6 0-90 0</inkml:trace>
  <inkml:trace contextRef="#ctx0" brushRef="#br0" timeOffset="119288.978">18796 12320 836 0,'0'0'24'0,"0"0"4"0,0 0-28 0,0 0 0 0,0 0 0 0,-4 6 0 16,4-6 108-16,-7 6 16 0,4 0 4 0,-1 0 0 16,1 2-52-16,-1-2-9 0,-3 3-3 0,4-3 0 15,-1 0 22-15,-3 0 4 0,0 3 1 0,0-9 0 16,0 5-39-16,0-5-7 0,3-5-1 0,4 5-1 15,-10 5-24-15,3 1-5 0,0-6-1 0,7 0 0 16,-7 6-13-16,7-6 9 0,0 0-9 0,-7 0 8 0,0 0-8 0,-1-6 0 16,5 0 0-16,3 6 0 0,-4 12 0 0,1 0 0 15,3-6 0-15,0-6 0 0,0 0 0 0,0 0 0 16,0 0-10-16,0 9 10 0,0-3-10 0,0 5 10 16,0 1-10-16,0-6 10 15,3-3 0-15,-3-3-9 0,4 9 9 0,-4-9 0 16,0 6 0-16,0-6 0 0,3 8 0 0,-3-8 0 15,0 0 0-15,0 0 0 0,8 3 0 0,-8-3 0 16,7 9 0-16,-7-9 0 0,3 6 0 0,-3-6 0 16,0 0 0-16,11 6-8 0,-11-6 8 0,0 0 0 0,0 0-12 15,7 0 2-15,-7 0 1 0,10 6 0 16,1-6 9-16,-11 0 0 0,7 6 0 0,-7-6 0 16,11 0 0-16,-11 0 0 0,0 0 0 0,7 9 0 15,3-4 0-15,-6 4 0 0,3 0 0 0,0 3 0 16,-4-6 0-16,-3 5 0 0,4-2 0 0,-4 0 0 0,0 0 0 0,-4 3 0 0,4 5 0 0,0-8 0 15,-3 0 0-15,-1 0 0 0,1 0 0 0,3 5 0 16,-4-2 0-16,1-6 0 0,-1-6 0 0,1 0 0 16,-4 3 0-16,3 0 0 0,-3 0 0 0,3 0 0 15,-3-3 0-15,0-3 0 0,4 0 0 0,-4 0 0 16,0 0 0-16,0 3 0 0,0-6 0 0,0 0 0 16,0 0 0-16,-1 0 0 0,1 6 0 0,4-5 0 15,-4-1-104-15,0-3-20 0,0 3-3 0,0 0-376 16,0 0-75-16</inkml:trace>
  <inkml:trace contextRef="#ctx0" brushRef="#br0" timeOffset="119795.367">18895 11867 858 0,'0'0'36'0,"0"0"-28"16,0 0 28-16,0 3 5 0,0-3 2 0,3 0 0 15,1 3-2-15,-4 3 0 0,3 0 0 0,1 9 0 16,-1-9-1-16,1 5-1 0,-1 4 0 0,1 3 0 16,3-1-14-16,-3-2-2 0,3 6-1 0,-4-1 0 15,1 7 2-15,3-4 1 0,-7 4 0 0,3 8 0 16,1-6-4-16,-1 4-1 0,1 2 0 0,-1-3 0 15,-3 4 24-15,0-4 5 0,0-9 1 0,0 7 0 16,-3-4 2-16,-1 1 1 0,1 2 0 16,3 0 0-16,-4-2-5 0,1 5-2 0,-4-2 0 0,3-7 0 15,1-2-18-15,-1 2-4 0,1-2-1 0,-4-3 0 16,3-1-15-16,4-5-8 0,-4 0 10 0,4-12-10 0,0 0 0 16,0 0 8-16,0 0-8 0,0 0 0 15,0 0-22-15,0 0-7 16,0 0-2-16,0 0 0 0,4-6-101 0,0 0-20 0,3 0-4 15</inkml:trace>
  <inkml:trace contextRef="#ctx0" brushRef="#br0" timeOffset="120320.11">19181 12270 1552 0,'0'0'44'0,"-4"6"10"0,0 0-43 0,1 3-11 0,-1-3 0 0,1-1 0 16,-1 4 40-16,1 6 7 0,-1-9 1 0,1 0 0 16,3 0 5-16,-4-1 2 0,1 1 0 0,3 0 0 15,-4 6-16-15,4-6-3 0,-3 3-1 0,3-3 0 16,-4-1-26-16,1 7-9 15,-1-3 0-15,1-3 9 0,-1 3-9 0,1-3-12 0,-5 0 2 0,5 2 1 32,-1 4-20-32,-3-6-4 0,4 3-1 0,-1 0 0 0,-3-1 5 0,4 4 1 0,-1-6 0 0,-3 6 0 15,4-6 19-15,-4-3 9 0,3 3-8 0,-3 5 8 16,3-8 0-16,1 6 0 0,3 3 0 0,-4-6 0 16,4-6 0-16,-3 6 0 0,-1-1 0 0,4-5 0 15,0 0 0-15,0 0 0 0,0 0 0 0,0 0 0 0,0 6 0 0,0-6 0 16,0 0 0-16,0 0 0 0,0 0 0 0,-3 6 9 15,3-6-9-15,0 9 10 0,0-3-1 0,0-6 0 16,0 0 0-16,0 9 0 0,3 0 3 0,-3-4 0 16,4 1 0-16,-1 3 0 0,1 0-12 0,-1-3 12 15,1 0-12-15,-4-6 12 0,7 6-12 0,-3 8 0 16,3-8 0-16,0 0 0 0,-4 3 0 0,4-3 8 16,-3 0-8-16,3 2 0 0,0-2 0 0,-7-6 8 0,0 0-8 15,0 0 0-15,10 6 0 0,-10-6 8 0,0 0-8 0,8 3 0 16,-8-3 0-16,10 0-20 0,-10 0 3 0,11 0 1 31,-11 0-60-31,7-3-12 0,3-3-3 0,1-8 0 0</inkml:trace>
  <inkml:trace contextRef="#ctx0" brushRef="#br0" timeOffset="120829.866">19159 12435 1314 0,'0'0'37'0,"0"0"8"16,0 0-36-16,0 0-9 0,0 0 0 0,-7 9 0 16,7-9 53-16,0 5 9 0,0-5 2 0,0 12 0 15,4-6-27-15,-4 3-5 0,3-6 0 0,1 3-1 16,-1 0 1-16,1-1 0 0,3 1 0 0,0 3 0 15,0-3-32-15,-3 0 8 0,3-6-8 0,0 0 0 16,0 0 32-16,0 6 3 0,0-6 1 0,3-6 0 16,-2 6-21-16,2 0-4 0,-3-6-1 0,0 6 0 15,0-15-1-15,0 9 0 0,0-2 0 0,0-1 0 16,-3 3-1-16,0 0-8 0,-1-6 12 0,1 6-4 16,-1-2-8-16,-3-1 0 0,0 0 0 0,0-3 8 15,0 0-57-15,-3 1-12 0,-1-1-3 0,1-3 0 16,-5 6 52-16,5 1 12 0,-4 2 0 0,0 0 0 15,0 0 0-15,0 0 0 0,-4 6 0 0,11 0 0 0,-14 6 0 0,3 0 0 16,1 0 0-16,-1 0 0 0,1 5-10 0,3 10 1 16,0-3 0-16,0 5 0 0,-1-2 19 0,1 2 4 15,0-2 1-15,4 5 0 0,-1-5 12 0,1 5 2 16,3-2 1-16,0-1 0 0,3 1-5 0,-3 2-1 0,4-11 0 0,-1-3 0 16,1 5-4-16,-1-5 0 0,1 0-1 0,3-9 0 15,0 6-27-15,0-6-6 0,0 0-1 0,4 2 0 16,-1-2 43-16,4-3 9 0,-3 0 2 15,3-3 0-15,-3-2-39 0,3-1-16 0,0 0 0 0,0 0 1 16,4-6-116 0,-4-14-23-16,3-4-5 0</inkml:trace>
  <inkml:trace contextRef="#ctx0" brushRef="#br0" timeOffset="121203.296">19540 11759 851 0,'-3'17'36'0,"-1"10"-36"15,4-7 109-15,0 13 15 0,0-7 4 0,0 12 0 16,0-2 0-16,0 5 0 0,0 0 0 0,4 0 0 16,-4 3-73-16,3-3-15 15,-3 3-2-15,4 0-1 16,-1-2 3-16,4 2 0 0,-3-6 0 0,0 3 0 16,3-9-19-16,-4 1-3 0,1 2-1 0,-1-11 0 0,1 8-17 0,3 0 0 0,-4-5 0 0,1-7 0 15,-1-8 10-15,1 0-10 0,-1 3 8 0,1 8-8 16,-1-14 0-16,1 6 0 0,-4-4 0 0,4 4 0 15,-1-9-23-15,-3-6-9 16,0 0-3-16,0 0 0 0,0 0-125 0,0 0-26 0,0 0-5 0,0 0-1 16</inkml:trace>
  <inkml:trace contextRef="#ctx0" brushRef="#br0" timeOffset="121508.308">19424 12241 1242 0,'0'0'52'16,"0"0"-41"-1,0 0 43-15,0 0 9 0,0 0 1 0,-4-6 1 16,1 0 42-16,-1-3 8 0,4 3 1 0,4 0 1 0,-4 1-55 0,3-4-11 15,4 0-3-15,-3 3 0 0,7 0-32 16,-4 3-6-16,3 3-2 0,4 0 0 0,0 0-23 0,4 0-5 16,0 0 0-16,-1 3-1 0,1 3 21 0,0-3 0 0,-1 0 0 15,4 0 0 1,-3 0-26-16,0-3-1 0,-1 3 0 0,1-3 0 16,0 0-161-16,-1 0-33 0</inkml:trace>
  <inkml:trace contextRef="#ctx0" brushRef="#br0" timeOffset="159026.96">18909 13872 1212 0,'-7'9'25'0,"7"-9"6"16,-7 6-31-16,3 0 0 0,-3 0 0 0,4 0 0 16,-8 2 92-16,4 1 13 0,0 0 3 0,-4 0 0 15,4 0-19-15,-3-3-3 0,-1 0-1 0,4 5 0 16,-3-5-36-16,-1 0-7 0,0 0-2 0,1 0 0 0,-1 0-40 16,-3-3 0-16,3 2-11 0,1 1 3 0,-1-6 40 0,1 6 9 0,3-3 2 15,0-3 0-15,0 3-35 0,0 3-8 0,7-6 0 0,-8 6 0 16,1 0 0-16,4 0 0 0,-1 2 0 0,1 4 0 15,-1-6 0-15,1 3 0 0,3 0 0 0,-4 5-11 16,4-2 11-16,-3 0 0 0,3 0-9 0,0-1 9 16,0 1 0-16,0 0 0 0,0-3 0 0,0 8 0 15,0-11 0-15,0 6 0 0,3 0 0 0,-3 0 0 16,0-4-8-16,4-2 8 0,-4 0 0 0,3 3 0 16,1-6-32-1,-4-3-1-15,3 0-1 0,4 0 0 0,-3-3 34 0,3-3 0 0,0-3 0 0,0 3 0 16,0-8 0-16,0 5 0 0,0-3 0 0,0 0 0 15,0 4 0-15,0-10 0 0,0 6 0 0,1 0 0 16,-1-2 12-16,-4 8 10 0,4-9 2 0,-3 3 0 16,-4 1-39-16,3-1-7 0,-3 6-2 0,0-6 0 15,0 3 40-15,0-2 8 0,0 5 2 0,-3 0 0 16,3 6-26-16,0 0 0 0,0 0 0 0,0 0 0 16,0 0-16-16,0 0-8 0,0 0-1 0,0 0-1 15,0 0 26-15,0 0 0 0,0 0 0 0,0 0 0 16,0 0 0-16,0 0 12 0,7 6 0 0,-4 0-1 15,4 5-11-15,-3-2 0 0,-1-3 0 0,4 0 0 16,-3 3 0-16,0-3 0 0,3 3 0 0,-7-1 0 16,3-2-9-16,1 6 9 0,-1-6 0 0,1 3 0 15,-4 2-8-15,0-2 8 0,3 0 0 0,-3 0 0 16,0 0 0-16,0 2 0 0,0 1 0 0,0-3 0 16,0-3 0-16,0-6-8 0,4 15 8 0,-4-15 0 15,0 0-120-15,7 8-20 0,-7-8-4 0</inkml:trace>
  <inkml:trace contextRef="#ctx0" brushRef="#br0" timeOffset="159468.235">19011 13528 850 0,'0'0'17'0,"-3"6"6"15,-1 6-23-15,4-6 0 0,-3 3 0 0,3 2 0 16,-4-5 87-16,4 0 13 0,0 0 2 0,-3 3 1 16,3 3-25-16,0-1-5 0,3 7-1 0,-3 0 0 15,7-4-44-15,-3 10-8 0,-1-6-3 0,1-7 0 16,-1 10 38-16,4 2 7 0,0 4 2 0,0 2 0 0,0-2 0 0,1 8 0 16,-1-11 0-16,3 20 0 0,1-12-52 0,-1 3-12 0,1-2 0 0,-4-1 0 15,0-3 0-15,0-5 0 0,-3-1 0 0,-1-5 0 16,1 3 0-16,-1-7 0 0,1-2 0 0,-4-3 0 15,3-3 25-15,-3 3 3 0,0-4 0 0,0-5 0 32,0 0-45-32,0 0-9 0,-3 0-2 0,-4-8 0 0,3 2-28 15,-3 0-7-15,0 0-1 0</inkml:trace>
  <inkml:trace contextRef="#ctx0" brushRef="#br0" timeOffset="159927.686">19071 13793 345 0,'-3'-12'0'0,"3"12"14"0,-4-12-4 0,4 7 2 15,-3-1-12-15,3 6 0 0,0 0 0 0,0 0 0 0,0 0 87 0,0 0 15 16,0 0 3-16,-7 6 1 0,-1-1-26 0,5 1-6 15,-4 3-1-15,3 3 0 0,-3 0 9 0,4-1 2 16,-1 7 0-16,1-9 0 0,-1 3 8 0,1 2 1 16,3 1 1-16,-4-9 0 0,1 6-21 0,3-4-4 15,0 4-1-15,0-6 0 0,0 3-27 0,0-9-5 16,0 9-2-16,0-9 0 0,3 6-2 0,-3-6-1 0,0 0 0 16,0 0 0-16,0 0-7 0,0 0 0 15,0 0-1-15,0 0 0 0,4 6-12 0,-4-6-3 16,3 0 0-16,-3 0 0 0,4 5-8 0,3-5 0 15,0 3 9-15,-4 0-9 0,4-3 0 0,-7 0-15 0,7 0 3 16,-3 0 0-16,3 0 12 0,-7 0 0 16,7 3 0-16,-3-3 0 0,3 0 0 0,0 3 16 0,0 0-3 0,0-3-1 15,0 3-12-15,0-3 0 0,0 0 0 0,0 0 0 16,0 0 0-16,0 0-16 0,0 0 3 0,4 0 1 16,-4 0 12-16,0 0 0 0,4-3 0 0,-1 0 0 15,1 0-12-15,-1 0 1 0,1 0 0 0,-1 0 0 16,1-2-136-16,0-1-27 0,-1 6-6 15,-3 6 0-15</inkml:trace>
  <inkml:trace contextRef="#ctx0" brushRef="#br0" timeOffset="160606.192">19382 13608 1141 0,'0'0'24'0,"0"0"6"0,0 0 1 0,-7 3 2 0,3 0-33 0,-3 2 0 0,3 1 0 0,1 9 0 16,-1-3 86-1,4-6 10-15,-3 8 3 0,3 4 0 0,0 0-28 0,3-4-6 0,-3 7-1 0,4 0 0 16,-1-7-10-16,5 1-2 0,-5 0-1 0,4 2 0 16,-3-2-16-16,3-3-3 0,-4 2-1 0,4 7 0 15,0-6-11-15,-3 2-1 0,-1 1-1 0,4 0 0 16,-3-1-10-16,-1-5-8 0,1-3 12 0,0 3-12 16,-4-1 12-16,0-2-4 15,-4 0 0-15,4-3-8 0,-4 0 12 0,4-3-12 0,-3 0 12 16,-1 0-12-16,4 2 17 0,0-5-3 0,0 0-1 0,-7 3 0 15,4-3 5-15,3 0 1 0,0 0 0 0,0 0 0 16,0 0-10-16,0 0-1 0,0 0-8 0,3-8 12 16,4 2-33-16,-7 6-7 0,-3-3-2 15,-1 0 0-15,8-6 30 0,-4 3 0 0,0 6 0 0,0 0 0 0,3-6 0 16,-3 6 0-16,0 0 0 0,4-6 0 16,-4 6 8-16,0 0 8 0,7-11 2 0,-7 11 0 0,0 0-18 0,7-6 0 15,-7 6 0-15,0 0 0 0,0 0 0 0,0 0 0 16,0 0 0-16,11-3 0 0,-11 3 0 0,0 0 0 15,10 0-12-15,-10 0 12 0,14 3 0 0,-3 0-9 16,-11-3 9-16,7 8 0 0,4-2 0 0,-1 0 0 16,-3 0 0-16,0 3 0 0,0 3 0 0,0 2 0 15,-3 1 0-15,3 6 11 0,0-1-3 0,-3 1 0 16,-1-1 0-16,4-2 0 0,-3 0-8 0,-1-1 0 16,1-2 9-16,-4-3-9 0,3 0 0 0,1-1 0 0,-1-5 0 15,-3 0 0 1,4 0-17-16,-4-6-8 0,0 0-2 0,0 0 0 15,0 0-182-15,0 0-37 0,-4-18-7 0,8-2-2 0</inkml:trace>
  <inkml:trace contextRef="#ctx0" brushRef="#br0" timeOffset="168134.349">19763 13590 452 0,'0'0'9'0,"0"0"3"0,0 0-12 0,0 0 0 0,0 0 0 0,0 0 0 15,0 0 60-15,0 0 9 0,0 9 3 0,0 0 0 16,-4 0 6-16,4-1 2 0,-3 7 0 0,-5-3 0 16,8 0-8-16,-3 8-2 0,3-2 0 0,0-1 0 15,0 4 3-15,0 3 1 0,0-7 0 0,3 1 0 16,-3-1-27-16,4 7-6 0,0-6-1 0,-1-4 0 16,1 1-23-16,-4 0-5 0,3-4 0 0,1 4-1 15,-1-3 5-15,4 3 2 0,-3-1 0 0,3 4 0 0,0 0-3 16,-4 5-1-16,1-2 0 0,-1 8 0 0,1-11-26 0,0 8-4 15,-4-8-2-15,0 5 0 0,3-5 33 0,-6 8 6 16,3-8 2-16,0 6 0 0,0-4-31 0,-4 1-7 16,4-4-1-16,0 1 0 15,0-6-8-15,0-12-3 0,0 0 0 0,0 0 0 16,0 0-31-16,0 0-6 0,0 0-2 0,4 0 0 16,-1-6-21-16,1-6-4 0</inkml:trace>
  <inkml:trace contextRef="#ctx0" brushRef="#br0" timeOffset="168751.46">20002 14052 1044 0,'0'0'23'0,"-7"8"5"0,0-5 0 0,0 0 1 0,4 3-29 0,3-6 0 0,-4 6 0 0,4-6 0 15,0 0 66-15,0 0 7 0,0 0 2 0,0 0 0 16,0 0 1-16,0 0 1 0,0 0 0 0,0 0 0 15,0 0-31-15,0 0-6 0,-7 6-2 0,7-6 0 0,0 0-2 16,0 0 0-16,0 0 0 0,0 0 0 0,4 6-36 0,3 3 0 16,0 2 0-16,0-2-12 0,3 0 12 0,1 3-10 15,0-3 10-15,-1 2-10 0,1-2-9 0,3 0-1 16,-3-3-1-16,-1 0 0 16,1 0-7-16,-1 0 0 0,1-6-1 0,-1 5 0 0,-2-5 8 0,-1 0 1 15,0 0 1-15,-4 0 0 0,4 0-1 0,-3-11 0 16,-4 5 0-16,3-3 0 0,-3 0 20 0,0-6 0 15,0-2 0-15,-3-4 0 0,-1-2 0 0,1 5 0 16,-4 3 0-16,0-2 0 0,0 5 0 0,-1 0 0 16,1-5 0-16,-3 8 0 0,-1 0 0 0,1 3 0 0,-1 3 0 15,0 0 0-15,1 0 0 0,-1 3 0 16,1 0 0-16,-1 3 0 0,1 0 0 0,-5 3-8 16,8 3 8-16,-3 3 0 0,3-1-11 0,0 1 11 15,3 3-10-15,-3 2 10 0,7 1 0 0,-3 0-9 0,6-1 9 0,-3-2 0 16,0 3 0-16,0-4 0 0,0-2 0 0,4-3 0 15,3 6 0-15,0-4 0 0,0-2 0 0,0 0 0 16,0-3 0-16,0 0 19 0,0 0-3 0,4 0-1 16,-1 2 6-16,1-8 2 0,-1 6 0 0,1 0 0 15,3 0-13-15,-3-3-2 0,-1 3-8 0,1-3 12 16,-1 0-37-16,5 3-8 0,-5-6-2 16,-3-6 0-16</inkml:trace>
  <inkml:trace contextRef="#ctx0" brushRef="#br0" timeOffset="169444.538">20302 13552 1377 0,'-3'12'39'0,"3"-4"9"16,0 4-39-16,0 3-9 0,0-3 0 0,0-1 0 15,0 7 73-15,0-6 13 0,0 0 2 0,0-1 1 16,0 10-30-16,3-3-7 0,1-7 0 0,-4 10-1 16,3-3-33-16,1-1-6 0,-1-2-2 0,1 3 0 15,-4 8-10-15,7-2 8 0,-3 11-8 0,-1-9 8 0,1-2-8 16,3 2 0-16,-4-5 0 0,1-1 0 16,-4-2 0-16,3 3 8 0,1 8-8 0,-1-5 0 0,1-7 9 0,-1 4-9 15,1 2 10-15,-1 4-10 0,1-1 9 0,0 9-9 0,-1-11 8 0,1 8-8 16,-1-2 0-16,-3-4 0 0,4 4 8 0,-1-13-8 31,-3 4-25-31,0-9-7 0,0-12-2 0,0 0-518 0,0 0-103 0</inkml:trace>
  <inkml:trace contextRef="#ctx0" brushRef="#br0" timeOffset="169818.208">20246 13966 1014 0,'0'0'43'15,"0"0"-35"1,0 0 104-16,0 0 20 0,0 0 4 0,0 0 0 16,0 0-43-16,0 0-9 0,0 0-1 0,0 0-1 15,0 6-21-15,0 3-4 0,0 0-1 0,3 0 0 16,-3-9-32-16,0 0-6 0,7 0-2 0,1 3 0 16,-1 0-16-16,3 8-19 0,1-5 4 0,-1-6 1 0,4 3 34 0,1 0 6 0,-1 0 2 0,3 0 0 31,1-3-45-31,0 3-9 0,3 0-2 0,-4 0 0 0,1 3 28 0,-4-3 0 15,4 5 0-15,-4-5-876 0</inkml:trace>
  <inkml:trace contextRef="#ctx0" brushRef="#br0" timeOffset="170333.594">19886 13543 1325 0,'0'0'37'0,"0"0"9"0,0 9-37 0,0-3-9 0,0 3 0 0,4 2 0 16,-4-5 79-16,0 6 13 0,3-6 4 0,1 3 0 15,-4 2-31-15,3 1-5 0,1 6-2 0,3-9 0 16,-4 2-29-16,1 4-5 0,3 0-2 0,-4-3 0 15,4 5-14-15,1-2-8 0,-1 8 10 0,0-2-10 16,3 0-17-16,-3 5-10 0,0-2-1 0</inkml:trace>
  <inkml:trace contextRef="#ctx0" brushRef="#br0" timeOffset="170742.393">20570 13987 1094 0,'0'23'23'0,"0"-11"5"0,0-6-28 0,0 6 0 15,0 0 0-15,4 2 0 0,-4-2 108 0,0 3 16 0,4 0 3 0,-4-4 1 16,0 4-52-16,3-3-9 0,-3 2-3 0,4-2 0 16,-1 0-51-16,1 0-13 0,-1 2 0 0,1-5 0 15,-1 0-100-15,1 0-22 0,-1 3-5 0</inkml:trace>
  <inkml:trace contextRef="#ctx0" brushRef="#br0" timeOffset="170962.965">20563 13687 1337 0,'0'0'28'0,"0"0"6"0,0 0-34 0,0 0 0 16,0 0 0-16,0 0 0 15,-7 9 36-15,0-3 0 0,4 0 0 0,-1 0 0 16,1-1-58-16,3-5-11 0,-4 12-3 0,4-12 0 16,0 0-73-16,0 0-15 0</inkml:trace>
  <inkml:trace contextRef="#ctx0" brushRef="#br0" timeOffset="171577.507">20990 13972 1250 0,'0'0'26'0,"0"0"6"0,0 0-32 0,-3 6 0 0,-1 0 0 0,1 3 0 16,3-9 121-16,0 0 19 0,-7 6 3 0,0 0 1 16,3-1-64-16,-3 1-12 0,0 0-2 0,0 0-1 15,7-6-40-15,-7 6-8 0,0-3-1 0,0 0-1 16,-4 0-15-16,4-3 9 0,-3 0-9 0,-1-3 8 16,0 3-8-16,1-3 0 0,3 3 0 0,-4-3 0 15,1 3 0-15,10 0 0 0,-8 3 0 0,8-3 0 16,0 0 0-16,0 0 0 0,0 0 0 0,-10 3 0 15,10-3 0-15,0 0-9 0,0 0 9 0,0 0 0 16,0 0 0-16,-4 6 0 0,4-6 0 0,0 6 0 16,0 2 0-16,4-2 0 0,-1 0 0 0,-3 0 0 0,4 0 0 0,3-6 8 15,-3 3-8-15,-4-3 12 0,7 3-12 0,-4 0 8 0,1 0-8 0,3 0 0 16,0 0 0-16,0-3 0 0,0 6 0 0,0-4 0 16,0 1 0-16,0 3 0 0,-3 0 0 0,3 3 0 15,0-3 0-15,-4-6 0 0,4 6 0 0,-3 5 0 16,-1-8 0-16,1 3 0 0,-1 0 0 0,1 0 0 15,-1 0 8-15,1 0-8 0,-4 0 0 0,3 5 0 16,-3-8 8-16,4 3-8 0,-4 0 0 16,0 0 0-16,0-6 0 0,0 6 8 0,0-3-8 15,-4 3 0-15,4 3-16 0,-3 2-7 0,-1-5-1 0,1-3 0 16,-4 3 48-16,0 0 10 0,0 0 2 16,0 3 0-16,0-4-36 0,-4 1 0 15,0 3 0-15,1-3 0 0,-1-6-9 0,1 0-9 0,-4 6-2 0,3-6 0 16,-3 0-9-1,3 0-3-15,1 0 0 0,-1-6 0 0,4 6-16 0,-4 0-4 16,4-6-1-16,7 6 0 0,-7-6-15 0,-3 0-2 0,6 1-1 16</inkml:trace>
  <inkml:trace contextRef="#ctx0" brushRef="#br0" timeOffset="172310.978">21047 14043 1552 0,'0'12'44'0,"0"5"10"0,-4-5-43 16,4-6-11-16,0 6 0 0,4-1 0 0,-4-2 69 0,3 3 12 0,-3-6 3 0,4 3 0 16,-1 5-52-16,1-5-11 0,-1 3-1 0,1 0-1 15,-1-1-10-15,1-5-1 0,-4 0-8 0,3 0 12 16,-3-6-12-16,0 3 0 0,0-3 8 0,0 0-8 15,0 0 11-15,0 0-1 0,0 0 0 0,0 0 0 16,0-6-10-16,0-3 12 0,0 3-12 0,0-5 12 16,0-4-12-16,4 0 0 0,-4 4 0 0,0-4 0 15,4 0 0-15,-4 3 0 0,0-5 0 0,3 8 0 16,-3-6 0-16,4 3 0 0,-1-2 0 0,1 5 0 16,-1 0-11-16,-3 3-4 0,0 6-1 0,4-6 0 15,-4 6 4-15,3-6 0 0,1 1 0 0,-4 5 0 16,0 0-20-16,0 0-3 0,3 11-1 0,1-5 0 15,-1 3 36-15,1 3 0 0,-1 0 0 0,1 5 0 16,-1-5 30-16,-3 3 13 0,4 5 2 0,0-5 1 16,-4-3-22-16,3 2-5 0,1-5-1 0,-4 0 0 0,3-3-18 15,1 0 0-15,-1 0 0 0,-3-6 0 16,0 0 28-16,0 0 3 0,0 0 0 0,7 0 0 0,0-6-10 0,-3 0-1 0,3 0-1 16,-4-3 0-16,1 0-19 0,-1 4 0 15,1-4 8-15,3 3-8 0,-7 0 0 0,4 6 0 16,-4 0-8-16,3-6 8 15,-3 6-27-15,0 0 1 0,4-3 0 0,-4 3 0 0,0 0-2 0,0 0-1 16,0 0 0-16,3 3 0 0,1 3 7 0,3 0 2 0,-4 0 0 0,1 5 0 16,-1-5 10-16,1 3 10 0,3 0-13 0,-4 0 5 15,4 3 8-15,0-4 0 0,-3 1 0 0,3 0 8 16,-3 3 0-16,3 0 1 0,0-1 0 0,-4 1 0 16,4-3 1-16,0 3 0 0,-3-6 0 0,-1 2 0 15,1 1-1-15,-1-3 0 0,1 0 0 0,0 0 0 16,-1 3-9-16,-3-6 0 0,0-3 9 0,0 0-9 15,0 0-92-15,0 0-22 0,0 0-5 0</inkml:trace>
  <inkml:trace contextRef="#ctx0" brushRef="#br0" timeOffset="172925.732">21516 14063 1148 0,'0'0'25'0,"0"0"6"0,0 0 1 0,0 9 0 0,0-3-32 0,0 0 0 0,0-6 0 0,0 6 0 16,0 0 98-16,0 0 14 0,0 5 2 0,3-5 1 15,-3 0-26-15,0-6-5 0,4 9 0 0,-1-3-1 16,1-6-40-16,3 6-8 0,0 3-2 0,-3-7 0 16,3 1-33-16,-4-3 0 0,4 3 0 0,-3 0-12 15,-1-3 12-15,4 0 0 0,0 3 0 0,1-3 0 16,-1 0 0-16,0-3 0 0,3 3 0 0,-6-3 0 16,3 0 0-16,0-2-9 0,-4-4 9 0,1 3-8 15,-1 0 8-15,1 0-8 0,0 0 8 0,-1 0-8 16,1 0 8-16,-4-2 0 0,3 2 0 0,-3 0 0 15,0 0 8-15,0 6-8 0,0-6 8 0,0 0-8 16,0 0 0-16,-3 0 0 0,3-2 0 0,-7 5 8 16,3 0-8-16,0 0 0 0,-3 0 0 0,0 0 0 15,0 0-52-15,0 0-8 0,0-3-1 0,0 3-1 16,0-9 47-16,0 7 15 0,-4-1 0 0,4 0-10 16,-3 3-10-16,3 0-1 0,0 3-1 0,3 0 0 15,-3 3 22-15,0 0 0 0,3 3 10 0,-3 0-10 16,4 5 0-16,-1 4 0 0,1 0 0 0,-4 5 0 15,3-2 25-15,1-3-1 0,-4 2-1 0,3 1 0 16,1 3 11-16,-1-1 2 0,4 1 1 0,-3-1 0 16,3 1-8-16,0-1-1 0,0-2-1 0,0-6 0 15,0 3-27-15,3-4 0 0,1 1 0 0,-1-6 0 0,-3 6 8 0,7-3 8 16,0-1 3-16,0 1 0 0,4 3-10 0,-4 0-1 0,4-6-8 16,3-4 12-16,-4 4-12 0,1 0 0 0,-1 0 0 0,5-3 0 31,-5 0-74-31,1 0-11 0,-11-3-3 0,14 0 0 15,-14 0-32-15,14 0-6 0,0 0-2 0,-3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26" Type="http://schemas.openxmlformats.org/officeDocument/2006/relationships/customXml" Target="../ink/ink6.xml"/><Relationship Id="rId42" Type="http://schemas.openxmlformats.org/officeDocument/2006/relationships/customXml" Target="../ink/ink7.xml"/><Relationship Id="rId7" Type="http://schemas.openxmlformats.org/officeDocument/2006/relationships/image" Target="../media/image9.png"/><Relationship Id="rId25" Type="http://schemas.openxmlformats.org/officeDocument/2006/relationships/image" Target="../media/image18.png"/><Relationship Id="rId2" Type="http://schemas.openxmlformats.org/officeDocument/2006/relationships/customXml" Target="../ink/ink3.xml"/><Relationship Id="rId20" Type="http://schemas.openxmlformats.org/officeDocument/2006/relationships/customXml" Target="../ink/ink5.xml"/><Relationship Id="rId41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15.png"/><Relationship Id="rId4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42316"/>
          </a:xfrm>
        </p:spPr>
        <p:txBody>
          <a:bodyPr/>
          <a:lstStyle/>
          <a:p>
            <a:pPr algn="ctr"/>
            <a:br>
              <a:rPr lang="en-US" b="1" dirty="0"/>
            </a:br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vingt-cinq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553CAA3-C12B-45A4-9A6F-DCB0472C4220}"/>
                  </a:ext>
                </a:extLst>
              </p14:cNvPr>
              <p14:cNvContentPartPr/>
              <p14:nvPr/>
            </p14:nvContentPartPr>
            <p14:xfrm>
              <a:off x="5995800" y="4525200"/>
              <a:ext cx="72720" cy="92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553CAA3-C12B-45A4-9A6F-DCB0472C42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86440" y="4515840"/>
                <a:ext cx="91440" cy="11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1996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770154"/>
            <a:ext cx="10636526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tells about the current school week.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5704BF8-449F-43EB-AAB2-F66E9984877F}"/>
                  </a:ext>
                </a:extLst>
              </p14:cNvPr>
              <p14:cNvContentPartPr/>
              <p14:nvPr/>
            </p14:nvContentPartPr>
            <p14:xfrm>
              <a:off x="4935240" y="2850840"/>
              <a:ext cx="5561640" cy="2351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5704BF8-449F-43EB-AAB2-F66E9984877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25880" y="2841480"/>
                <a:ext cx="5580360" cy="236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23429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2089327"/>
            <a:ext cx="10515600" cy="408763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promised that I am going to put purple socks on the table when I visit my aunt. 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702FFE-6266-4849-94B2-7792FDABE560}"/>
                  </a:ext>
                </a:extLst>
              </p14:cNvPr>
              <p14:cNvContentPartPr/>
              <p14:nvPr/>
            </p14:nvContentPartPr>
            <p14:xfrm>
              <a:off x="716400" y="131040"/>
              <a:ext cx="10197000" cy="3350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702FFE-6266-4849-94B2-7792FDABE5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7040" y="121680"/>
                <a:ext cx="10215720" cy="336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557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12439"/>
          </a:xfrm>
        </p:spPr>
        <p:txBody>
          <a:bodyPr/>
          <a:lstStyle/>
          <a:p>
            <a:pPr algn="ctr"/>
            <a:br>
              <a:rPr lang="en-US" b="1" dirty="0"/>
            </a:br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048459"/>
            <a:ext cx="10515600" cy="41285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</a:t>
            </a:r>
            <a:r>
              <a:rPr lang="fr-FR"/>
              <a:t>le vingt-cinq </a:t>
            </a:r>
            <a:r>
              <a:rPr lang="fr-FR" dirty="0"/>
              <a:t>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avertissement</a:t>
            </a:r>
          </a:p>
          <a:p>
            <a:pPr marL="0" indent="0" algn="ctr">
              <a:buNone/>
            </a:pPr>
            <a:r>
              <a:rPr lang="fr-FR" dirty="0"/>
              <a:t>r</a:t>
            </a:r>
            <a:r>
              <a:rPr lang="fr-FR" dirty="0">
                <a:latin typeface="Calibri" panose="020F0502020204030204" pitchFamily="34" charset="0"/>
              </a:rPr>
              <a:t>évision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66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F393D-185D-49B3-A31E-9F840616A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84109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Beavers are monogamous and mate for life.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4FA8C-E96D-4C3A-8540-E81200A45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D0903D-5EF1-4AC7-8593-B1C26A702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0157" y="1965328"/>
            <a:ext cx="5828919" cy="387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4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444B3A-045D-4786-9B4D-DF1D20BC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 err="1"/>
              <a:t>Avertissement</a:t>
            </a:r>
            <a:r>
              <a:rPr lang="en-US" sz="2800" b="1" dirty="0"/>
              <a:t>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BB18A-A5A2-4831-91F0-DD43B2488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examen</a:t>
            </a:r>
            <a:r>
              <a:rPr lang="en-US" dirty="0"/>
              <a:t>: </a:t>
            </a:r>
            <a:r>
              <a:rPr lang="en-US" dirty="0" err="1"/>
              <a:t>Unité</a:t>
            </a:r>
            <a:r>
              <a:rPr lang="en-US" dirty="0"/>
              <a:t> 6 et </a:t>
            </a:r>
            <a:r>
              <a:rPr lang="en-US" dirty="0" err="1"/>
              <a:t>toutes</a:t>
            </a:r>
            <a:r>
              <a:rPr lang="en-US" dirty="0"/>
              <a:t> les </a:t>
            </a:r>
            <a:r>
              <a:rPr lang="en-US" dirty="0" err="1"/>
              <a:t>autres</a:t>
            </a:r>
            <a:r>
              <a:rPr lang="en-US" dirty="0"/>
              <a:t> choses de </a:t>
            </a:r>
            <a:r>
              <a:rPr lang="en-US" dirty="0" err="1"/>
              <a:t>Français</a:t>
            </a:r>
            <a:r>
              <a:rPr lang="en-US" dirty="0"/>
              <a:t> 1 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vingt-huit</a:t>
            </a:r>
            <a:r>
              <a:rPr lang="en-US" dirty="0"/>
              <a:t> </a:t>
            </a:r>
            <a:r>
              <a:rPr lang="en-US" dirty="0" err="1"/>
              <a:t>février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CCA872-C993-4D8A-B060-42ACB37EA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327" y="1825625"/>
            <a:ext cx="5083589" cy="264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81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558FE-91F6-4F20-B573-3240CC643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BEB3B-ADD6-42E0-BE8C-4EA9361E2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 </a:t>
            </a:r>
            <a:r>
              <a:rPr lang="en-US" dirty="0" err="1"/>
              <a:t>vieillard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v-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/>
              <a:t>-e-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/>
              <a:t>-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en-US" dirty="0"/>
              <a:t>-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en-US" dirty="0"/>
              <a:t>-a-r-d</a:t>
            </a:r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meilleur</a:t>
            </a:r>
            <a:r>
              <a:rPr lang="en-US" dirty="0"/>
              <a:t> </a:t>
            </a:r>
            <a:r>
              <a:rPr lang="en-US" dirty="0" err="1"/>
              <a:t>vieillard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Antoine </a:t>
            </a:r>
            <a:r>
              <a:rPr lang="en-US" dirty="0" err="1"/>
              <a:t>Dupage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v-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-e-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l</a:t>
            </a:r>
            <a:r>
              <a:rPr lang="en-US" dirty="0"/>
              <a:t>-</a:t>
            </a:r>
            <a:r>
              <a:rPr lang="en-US" dirty="0">
                <a:solidFill>
                  <a:srgbClr val="00B0F0"/>
                </a:solidFill>
              </a:rPr>
              <a:t>l</a:t>
            </a:r>
            <a:r>
              <a:rPr lang="en-US" dirty="0"/>
              <a:t>-a-r-d-</a:t>
            </a:r>
            <a:r>
              <a:rPr lang="en-US" dirty="0">
                <a:solidFill>
                  <a:schemeClr val="accent6"/>
                </a:solidFill>
              </a:rPr>
              <a:t>e</a:t>
            </a:r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meilleure</a:t>
            </a:r>
            <a:r>
              <a:rPr lang="en-US" dirty="0"/>
              <a:t> </a:t>
            </a:r>
            <a:r>
              <a:rPr lang="en-US" dirty="0" err="1"/>
              <a:t>vieille</a:t>
            </a:r>
            <a:r>
              <a:rPr lang="en-US" dirty="0"/>
              <a:t> femme </a:t>
            </a:r>
            <a:r>
              <a:rPr lang="en-US" dirty="0" err="1"/>
              <a:t>est</a:t>
            </a:r>
            <a:r>
              <a:rPr lang="en-US" dirty="0"/>
              <a:t> Antoinette </a:t>
            </a:r>
            <a:r>
              <a:rPr lang="en-US" dirty="0" err="1"/>
              <a:t>Dupage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Justin a </a:t>
            </a:r>
            <a:r>
              <a:rPr lang="en-US" dirty="0" err="1"/>
              <a:t>rendu</a:t>
            </a:r>
            <a:r>
              <a:rPr lang="en-US" dirty="0"/>
              <a:t> </a:t>
            </a:r>
            <a:r>
              <a:rPr lang="en-US" dirty="0" err="1"/>
              <a:t>visite</a:t>
            </a:r>
            <a:r>
              <a:rPr lang="en-US" dirty="0"/>
              <a:t> </a:t>
            </a:r>
            <a:r>
              <a:rPr lang="en-US" b="1" dirty="0"/>
              <a:t>à</a:t>
            </a:r>
            <a:r>
              <a:rPr lang="en-US" dirty="0"/>
              <a:t> Leonardo di Caprio.</a:t>
            </a:r>
          </a:p>
          <a:p>
            <a:pPr marL="0" indent="0">
              <a:buNone/>
            </a:pPr>
            <a:r>
              <a:rPr lang="en-US" dirty="0"/>
              <a:t>Justin a </a:t>
            </a:r>
            <a:r>
              <a:rPr lang="en-US" dirty="0" err="1"/>
              <a:t>visité</a:t>
            </a:r>
            <a:r>
              <a:rPr lang="en-US" dirty="0"/>
              <a:t> Le </a:t>
            </a:r>
            <a:r>
              <a:rPr lang="en-US" dirty="0" err="1"/>
              <a:t>Musée</a:t>
            </a:r>
            <a:r>
              <a:rPr lang="en-US" dirty="0"/>
              <a:t> des Castors </a:t>
            </a:r>
            <a:r>
              <a:rPr lang="en-US" dirty="0" err="1"/>
              <a:t>Héroiques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9013E2F-9DCB-41EA-AE50-B7CA4F0BDD90}"/>
                  </a:ext>
                </a:extLst>
              </p14:cNvPr>
              <p14:cNvContentPartPr/>
              <p14:nvPr/>
            </p14:nvContentPartPr>
            <p14:xfrm>
              <a:off x="3796200" y="5112720"/>
              <a:ext cx="4970880" cy="684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9013E2F-9DCB-41EA-AE50-B7CA4F0BDD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86840" y="5103360"/>
                <a:ext cx="4989600" cy="70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007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9247A-7C29-4733-885C-6861F1C5A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01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DA835-D8CD-4636-A401-076D68D04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5617"/>
            <a:ext cx="10515600" cy="5461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Tuesday, I drove a blue car when I took Justin to Denver.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Yesterday, Marie put the cookies on the table.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Louis and Bertrand took three cakes to the party.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smile at the two mice who laugh at the candy.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black sweater is expensive.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B189FC2-117F-4F03-A510-5E792A325699}"/>
                  </a:ext>
                </a:extLst>
              </p14:cNvPr>
              <p14:cNvContentPartPr/>
              <p14:nvPr/>
            </p14:nvContentPartPr>
            <p14:xfrm>
              <a:off x="4930294" y="4137010"/>
              <a:ext cx="20520" cy="59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B189FC2-117F-4F03-A510-5E792A32569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21654" y="4128370"/>
                <a:ext cx="38160" cy="7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337AAE9F-5F6A-4BB9-B0B0-9046F5ECC489}"/>
                  </a:ext>
                </a:extLst>
              </p14:cNvPr>
              <p14:cNvContentPartPr/>
              <p14:nvPr/>
            </p14:nvContentPartPr>
            <p14:xfrm>
              <a:off x="6194614" y="4143130"/>
              <a:ext cx="4320" cy="1224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337AAE9F-5F6A-4BB9-B0B0-9046F5ECC48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185614" y="4134490"/>
                <a:ext cx="21960" cy="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E0C3537F-A53E-44F5-A0CD-775025835A80}"/>
                  </a:ext>
                </a:extLst>
              </p14:cNvPr>
              <p14:cNvContentPartPr/>
              <p14:nvPr/>
            </p14:nvContentPartPr>
            <p14:xfrm>
              <a:off x="6967534" y="4225930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E0C3537F-A53E-44F5-A0CD-775025835A80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958894" y="421729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ED043F46-99B3-4C6F-BC52-C16BF406F6B3}"/>
                  </a:ext>
                </a:extLst>
              </p14:cNvPr>
              <p14:cNvContentPartPr/>
              <p14:nvPr/>
            </p14:nvContentPartPr>
            <p14:xfrm>
              <a:off x="10332814" y="4490890"/>
              <a:ext cx="34560" cy="2052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ED043F46-99B3-4C6F-BC52-C16BF406F6B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0323814" y="4482250"/>
                <a:ext cx="5220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1DE24C2-AF44-4117-94A5-FE144F2336CE}"/>
                  </a:ext>
                </a:extLst>
              </p14:cNvPr>
              <p14:cNvContentPartPr/>
              <p14:nvPr/>
            </p14:nvContentPartPr>
            <p14:xfrm>
              <a:off x="1007280" y="1403280"/>
              <a:ext cx="8330040" cy="4552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1DE24C2-AF44-4117-94A5-FE144F2336CE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97920" y="1393920"/>
                <a:ext cx="8348760" cy="457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194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41542</TotalTime>
  <Words>208</Words>
  <Application>Microsoft Office PowerPoint</Application>
  <PresentationFormat>Widescreen</PresentationFormat>
  <Paragraphs>95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  Bonjour!</vt:lpstr>
      <vt:lpstr>  Travail de cloche</vt:lpstr>
      <vt:lpstr>  Bonjour!</vt:lpstr>
      <vt:lpstr>Pourquoi tombons-nous?</vt:lpstr>
      <vt:lpstr>PowerPoint Presentation</vt:lpstr>
      <vt:lpstr> Beavers are monogamous and mate for life.</vt:lpstr>
      <vt:lpstr>  Avertissement!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570</cp:revision>
  <cp:lastPrinted>2017-02-16T18:41:36Z</cp:lastPrinted>
  <dcterms:created xsi:type="dcterms:W3CDTF">2016-10-03T16:25:09Z</dcterms:created>
  <dcterms:modified xsi:type="dcterms:W3CDTF">2025-02-25T16:40:11Z</dcterms:modified>
</cp:coreProperties>
</file>