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notesSlides/notesSlide1.xml" ContentType="application/vnd.openxmlformats-officedocument.presentationml.notesSlide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31" r:id="rId2"/>
    <p:sldId id="407" r:id="rId3"/>
    <p:sldId id="417" r:id="rId4"/>
    <p:sldId id="272" r:id="rId5"/>
    <p:sldId id="261" r:id="rId6"/>
    <p:sldId id="421" r:id="rId7"/>
    <p:sldId id="411" r:id="rId8"/>
    <p:sldId id="416" r:id="rId9"/>
    <p:sldId id="414" r:id="rId10"/>
    <p:sldId id="409" r:id="rId11"/>
    <p:sldId id="387" r:id="rId1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407"/>
            <p14:sldId id="417"/>
            <p14:sldId id="272"/>
            <p14:sldId id="261"/>
            <p14:sldId id="421"/>
            <p14:sldId id="411"/>
            <p14:sldId id="416"/>
            <p14:sldId id="414"/>
            <p14:sldId id="409"/>
            <p14:sldId id="38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20" d="100"/>
        <a:sy n="2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1F8FC56-A933-49CA-AB00-C90420C690BB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733D89F-18B8-414D-8041-7D6D10F61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80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6T14:50:36.30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5655 790 780 0,'0'0'22'0,"0"0"5"0,-7 0-27 0,-4 6 0 0,11-6 0 0,-7 6 0 16,7-6 76-16,-3 3 11 0,-4 3 1 0,0-6 1 15,7 0-9-15,-4 6-3 0,1-1 0 0,-1 1 0 16,1 0-37-16,-1 0-7 0,4 6-1 0,0-6-1 15,0 3-11-15,0 2-3 0,0 1 0 0,4 0 0 16,-1 0 3-16,1 2 1 0,-1 4 0 0,4 0 0 16,0-1-5-16,0 10 0 0,0 2-1 0,4-2 0 15,-4 2-6-15,0-3-1 0,-3 10 0 0,-1 2 0 16,4-9 19-16,0 10 3 0,-3-4 1 0,3 3 0 0,0 0-18 16,0-2-3-16,-4-4-1 0,5-3 0 0,-8 9 12 15,3-14 3-15,1 8 0 0,-4-14 0 0,3 5 10 16,-3-2 2-16,0-3 1 0,0-1 0 15,0-5 1-15,0-3 0 0,0-3 0 0,0 6 0 16,0-12 1-16,0 0 0 0,-3 0 0 0,3 0 0 0,0 0-14 0,0 0-2 16,-4 0-1-16,-3 0 0 0,0 0-14 0,0-12-8 15,3 12 8-15,-3-6-8 0,4 0 0 0,-1 3 0 16,1-3 0-16,-1 0 0 0,4 0 0 0,-3 1 0 16,-1-1 0-16,1 0 0 0,3 0 0 0,-4 0 0 15,4 0 0-15,0-3 0 0,-3 3 0 0,3 1 0 0,-4-1 0 16,4-6 0-16,0 6 0 0,0 0 0 0,0-6 0 0,0 1-8 15,0 2 8-15,4 3 0 0,-1 0 0 0,1-6 0 16,-1-5 0-16,1 8-10 0,-1 3 10 0,4-6 0 16,0 6-9-16,4-5 9 0,-1 5 0 0,1-6-9 15,0 12-5-15,3-9-1 0,0 9 0 0,7 0 0 16,-10 0-5-16,3 3-2 0,0 3 0 0,3 0 0 31,-2 0-5-31,-1 0-1 0,3 11 0 0,1-11 0 0,-7 3 28 0,-1 3 0 0,4 5 0 0,-3-11 0 16,3 6 0-16,-3 0 0 0,-1-3 0 0,-3 2 0 15,0-5 0-15,0 0 0 0,-3 0 0 0,-1 6 0 16,1-6 0-16,3 5 0 0,-7-11 0 0,0 3 8 16,0-3-8-16,-7 6 9 0,0 0-9 0,0 0 10 15,3 0-2-15,-6 6 0 0,-1-7 0 0,0-5 0 16,-3 12-8-16,0-6 0 0,0-3 9 0,4 9-9 0,3-6 0 16,-11 0 9-16,7-1-9 0,-3 1 0 0,4 0 8 15,-1-6-8-15,0 6 0 0,1-6 0 0,-1 0 0 16,4 0 0-16,0 6 0 0,0-6 0 15,4-6 0-15,-5 6 0 0,1 0 0 0,0-6-9 16,7 6-25 0,-7 0-5-16,4-6-1 0,-4 0 0 0,7 1-51 0,-4-7-10 0,4 6-3 15,-3-3 0-15,3-3-133 0,0 6-27 0</inkml:trace>
  <inkml:trace contextRef="#ctx0" brushRef="#br0" timeOffset="572.059">6117 981 486 0,'0'0'10'0,"0"-6"2"0,0 0 1 0,4 1 2 0,-1-7-15 0,1 6 0 0,-4-6 0 0,3 3 0 15,1 3 17-15,-1 1 1 0,1-7 0 0,-4 6 0 0,7-6 12 16,-7 12 2-16,0 0 1 0,0 0 0 0,0-6 7 0,3 0 2 15,-3 1 0-15,4 2 0 16,-4-3-4-16,0 0-1 0,0-6 0 0,0 12 0 0,0 0 20 0,0 0 4 16,0 0 1-16,0 0 0 0,0 0-11 0,0 12-3 15,0 0 0-15,0 2 0 0,0 4-10 0,0 0-2 16,4 2-1-16,-4 4 0 0,0-1 5 0,3-2 0 16,-3 2 1-16,0 4 0 0,4-4 3 0,-1 7 1 15,1-4 0-15,-4-2 0 0,3 8-27 0,1-8-6 16,-1 5 0-16,1 3-1 0,-1-2 10 0,1 8 3 15,-1-6 0-15,1-2 0 0,3 2-10 0,-4-3-2 16,4-5 0-16,-3 8 0 0,0-8 5 0,-4 8 1 16,3-3 0-16,1-8 0 0,-1 8-9 0,-3-2-1 15,0-4-8-15,4 1 12 0,-4 2 0 0,0-8-1 16,0 6 0-16,0-10 0 0,-4-8-3 0,4 0 0 16,0 0 0-16,0-6 0 0,0 0-8 0,0 0 8 0,-3 12-8 0,3-12 8 15,0 0-23-15,0 0-5 0,0 0 0 0,0 0-1 31,0 0-113-31,3-12-22 0,1 6-5 0,-4 0-589 0</inkml:trace>
  <inkml:trace contextRef="#ctx0" brushRef="#br0" timeOffset="1313.894">6502 1513 1220 0,'0'0'27'0,"0"0"5"0,0 0 2 0,-7 6 0 16,3 0-34-16,-3 0 0 0,7-6 0 0,-3 0 0 0,3 6 54 0,0-6 4 15,0 0 1-15,0 0 0 0,-4 6-5 0,4-6-1 16,0 0 0-16,0 0 0 0,0 0-25 0,0 0-4 16,0 0-2-16,0 0 0 0,0 14-14 0,0-14-8 0,0 0 8 15,0 0-8-15,4 0 0 0,-4 0 0 0,0 0 0 0,10 6 0 16,-3 0 0-16,4-6 0 0,-4 6 0 0,3-6 0 16,-10 0 0-16,7 6 0 0,-3-6 0 0,7 6 0 15,-4-6 0-15,3 0 0 0,-10 0 0 0,11 0 0 16,-4 0 0-16,3 0 0 0,-3-6 0 0,1 6 0 15,2 0 0-15,-3-6 0 0,0 0 0 0,-3 0 0 16,10 0 0-16,-11-5 9 0,4 2-9 0,-7 3 0 16,8-6 10-16,-5 0-10 0,1 1 8 0,-1-4-8 15,1-3 16-15,-4 1-1 0,3 5-1 0,-3-3 0 16,0-8-14-16,4 11-15 0,-4 0 3 0,0-2 1 16,0 2 11-16,-4 0 14 0,1 0-3 0,-1-5-1 15,1 8-10-15,-1 3 0 0,1 0 0 0,-5 0 0 16,5 0 0-16,-4 0 0 0,-4 6 0 0,1 6 0 15,3-6-11-15,-4 6-7 0,-3-6-2 0,3 12 0 16,-3-6 20-16,4 3 0 0,-1-4 0 0,0 7 0 16,4 0 10-16,-3 0 9 0,-1 0 1 0,4 2 1 0,4 4-21 0,-1-6-10 15,1 5 1-15,-1-8 0 0,1 3 9 0,3 0 0 16,0-1 0-16,0-5 0 0,0 6 8 0,0-6-8 16,0 3 10-16,0 2-10 0,0-5 14 0,3 0-3 15,1 6-1-15,-1-6 0 0,1 3-10 0,-4 2 0 16,3 1-12-16,-3 0 12 0,4 6 0 0,-1-7 0 15,1 4 0-15,3 3 0 0,-4-7 0 0,-3 7 0 16,4-3 0-16,-1 2 0 16,1 1 0-16,-1 3 0 0,1-4 0 0,3-5 0 0,0-6 0 0,0 6 0 15,0-3 0-15,0 2 12 0,4 1-20 0,-4-6-4 16,4-6-1-16,3 6 0 0,-4-6-4 0,1-6-1 16,3 6 0-16,-7 0 0 15,7-6-8-15,-3 0-2 0,-1 0 0 0,1-3 0 16,-1-2-38-16,-3-1-8 0,1-6-2 0,-5 1-563 0</inkml:trace>
  <inkml:trace contextRef="#ctx0" brushRef="#br0" timeOffset="1918.755">6900 1402 990 0,'0'0'21'0,"0"0"5"0,0 0 1 0,0 11 1 15,-7-5-28-15,4 3 0 0,3-3 0 0,0 0 0 0,-4 6 73 0,4-7 9 16,0-5 2-16,0 6 0 0,0-6-32 0,0 6-7 15,0-6-1-15,0 12 0 0,0-12 0 0,0 3-1 16,0-3 0-16,0 0 0 0,0 6-18 0,4 0-3 16,-1 5-1-16,-3-5 0 0,7 0 4 0,-3 0 1 0,-4-6 0 0,3 6 0 15,1 0-4-15,-4 0-1 0,3-3 0 0,1 8 0 16,3 1-4-16,-3-6-1 0,-1 6 0 0,4 0 0 16,0-1-4-16,0 4-2 0,0-3 0 15,0 5 0-15,0-5 10 0,-3-6 3 16,3 3 0-16,-3-3 0 0,3 6-23 0,0-7-13 0,-4 1 1 15,1 6 1-15,3-6 11 0,-4 0 0 0,8-6 0 0,-8 9 8 16,1-9-8-16,-1 6 0 0,4-6 8 0,1 0-8 16,-5-6 14-16,4 6-2 0,0 0 0 15,0-9 0-15,4 3-1 0,-4 0-1 0,0 0 0 0,0 0 0 16,0-5 3-16,0-1 1 0,0-3 0 0,-3 3 0 16,3 1-4-16,0-1-1 0,-4 0 0 0,1-3 0 15,-4 4-9-15,0-7 8 0,3 6-8 0,1 0 8 16,-4-2-8-16,3 2 10 0,-3 0-10 0,-3 0 10 15,-1 1-10-15,1-4 0 0,3 9 9 0,0-6-9 16,0 1 13-16,0 5-1 0,-4 0-1 0,1 0 0 16,-4-3-31-16,7 6-5 0,-4 0-2 0,4-3 0 15,-3-5-10-15,3 5-3 0,-4 0 0 0,1 0 0 16,3 0-16-16,-4 0-4 0,1-8-1 0,-1 2 0 16,1 6-23-16,-1 0-5 0,0-6-1 0,4 6 0 15,-3-5-109-15,-1 5-21 0</inkml:trace>
  <inkml:trace contextRef="#ctx0" brushRef="#br0" timeOffset="3274.684">8082 1352 738 0,'0'0'20'0,"0"0"7"0,-3 6-27 16,3-6 0-16,0 0 0 0,0 0 0 0,-4 8 81 0,4-8 11 15,0 0 3-15,-7 0 0 0,7 0 6 0,0 0 2 16,0 0 0-16,-7 6 0 0,7-6-28 0,0 0-6 15,-7 0-1-15,7 0 0 0,-4 12-26 0,1-6-6 16,3 6 0-16,3-1-1 0,-3 4-35 0,7 3 0 16,-3 5 0-16,3-5-12 0,0 8 12 0,0 4 15 15,0-4-3-15,-3 9-1 0,3-2-11 0,0 2 0 16,0 3 9-16,0 1-9 0,-4-4 0 0,1-3 8 0,0 3-8 16,-4 4 0-16,3-10 16 0,1 9-2 0,-4-11 0 15,0 2 0-15,3 1 16 0,1-10 3 0,-4 4 1 0,0-7 0 16,3 4-13-16,-3-4-2 0,0-5-1 0,0 6 0 15,0-3-8-15,0-4-2 0,0 7 0 0,0-12 0 16,0-6 4-16,0 0 0 0,-3 6 0 0,3-6 0 16,0 0 14-16,0 0 3 0,0 0 1 0,0 0 0 15,-7-6-14-15,0 6-2 0,-4-6-1 0,4-12 0 16,-4 7-5-16,1-7 0 0,-1-3-8 0,4 4 12 16,-4-10-12-16,1 4 0 0,-1-10 0 0,1 10 0 15,6-7 0-15,-10-2 0 0,7 3 0 0,-4-4 0 16,4 10 0-16,0 2 0 0,0-8 0 0,0 5 0 15,4-2 0-15,-4 2 0 0,0-2 0 0,3 8 0 16,4-5 0-16,0 8 0 0,0-3 0 0,0-5 0 0,0 11 0 16,4-3 0-16,-4-2 0 0,3-1 0 15,1 6-8-15,-1-2 8 0,1 2 0 0,-1 0 0 16,1 6-8-16,-1-11 8 0,4 8 0 0,-3-3 0 0,-1 0 0 0,4 1 0 16,-3-1 0-16,3-3 0 0,0 3 0 0,0 1 0 15,0-7 0-15,0 6 0 0,0 6-11 0,0-2 11 16,0 2-10-16,4 0 10 0,0 0-12 0,-4 0 3 15,0 0 1-15,3 6 0 16,-3-6-21-16,4 6-4 0,-4 6-1 0,0-6 0 0,0 0 21 0,0 6 4 16,0 0 1-16,0 6 0 0,0 2 0 0,0 4 0 0,0 6 0 15,0-7 0-15,-3 4 8 0,0 2 0 0,-4-5 0 0,3 8-8 16,1-8 8-16,-4-3 0 0,0 8 0 16,-4-11 0-16,4 0 0 0,0 5 0 0,-3-8 0 15,-1-3 0-15,4-6 16 0,0 0 0 0,-7 6-1 0,0 0 0 16,0-6 8-16,0 6 1 0,0-6 1 0,-4 0 0 15,1 0-13-15,-1 0-4 0,0 0 0 0,1-6 0 16,-4 6-8-16,0 0 0 16,-4-6 9-16,4 6-9 0,-4-6 0 0,4 6 0 0,0 0-12 0,3-6 4 31,1 6-36-31,3 0-6 0,0 0-2 0,7 0 0 16,0 0-107-16,0 0-21 0,0 0-5 0,0 0-536 0</inkml:trace>
  <inkml:trace contextRef="#ctx0" brushRef="#br0" timeOffset="3878.181">8315 1234 1364 0,'0'0'30'0,"0"0"6"0,0 0 2 0,0 0 0 0,-7 0-30 0,0 6-8 15,3 3 0-15,1-3 0 0,-1 11 28 0,1-11 4 16,3 12 0-16,-4-12 1 0,1 2 5 0,3 4 1 16,0-6 0-16,0 6 0 0,0 6-8 0,0-4-2 0,3-2 0 0,-3 6 0 15,4-1-11-15,-4-2-2 0,3 3-1 0,1-7 0 16,-1 7-7-16,1-3 0 0,-1 2-8 0,1-5 12 15,3 6-12-15,-4-4 0 0,5-2 0 0,-5-6 0 16,1 6 0-16,-4-6 0 0,3 5 0 0,1-5 0 16,-1-3 0-16,-3-3 0 0,0 0 0 15,0 0 0-15,0 0 20 0,0 0-1 0,0 0-1 0,0 0 0 16,0 0 30-16,0 0 7 0,0 0 1 0,0 0 0 16,0 0-15-16,-3-3-2 0,-4-3-1 0,0-5 0 15,-1-1-24-15,-2 0-5 0,3 0-1 0,-4-2 0 16,8-4-8-16,-4 6 0 0,0-5 0 0,0-4 0 15,3 3-9-15,-3 1 9 0,3-4 0 0,1 4 0 16,-4 5 0-16,3-6-8 0,1 9 8 0,3-2 0 16,0-1 0-16,0 0 0 0,0 6-8 0,0-11 8 15,3 8 0-15,1 3-8 0,-1-6 8 0,1 6 0 16,-1 6-11-16,5-11 11 0,-1 5-10 0,0 6 10 0,7-6-15 0,-4 6 3 16,4 0 1-16,1 0 0 15,2 0-13-15,-6 6-4 0,3 0 0 16,-4-6 0-16,5 5-16 0,-5 1-4 0,1 0-1 15,-1-6 0-15,1 0-14 0,-4 0-2 0,4 6-1 16,-4-6 0-16,3 0 14 0,-3 0 2 0,0 0 1 16,4-6 0-16,-4 0 1 0,4 0 1 0,-4 1 0 0,0-7 0 15,3 3-21-15,-3 3-4 0,4-6 0 0</inkml:trace>
  <inkml:trace contextRef="#ctx0" brushRef="#br0" timeOffset="4494.019">8714 1340 548 0,'0'0'15'0,"0"0"5"0,-4 6-20 0,4-6 0 0,-7 0 0 0,0 6 0 16,7-6 77-16,-11 0 12 0,11 0 3 0,-7 0 0 16,7 0 3-16,-7 6 1 0,-3-6 0 0,3 5 0 0,7-5-20 0,0 0-4 15,-7 0-1-15,0 3 0 0,-1 9-18 0,-2-6-3 16,3 6-1-16,0-6 0 0,0 11-4 0,3-8-1 16,-3 9 0-16,0-1 0 0,0-5-28 0,3 3-7 15,1 2-1-15,-1 1 0 0,1-6 1 0,-1 3 0 16,1 2 0-16,3-5 0 15,0 0-1-15,3 5-8 0,-3-2 12 0,4-3-4 0,-1 5-8 16,1 1 12-16,3-3-12 0,-3 2 12 0,3-5-12 0,0 0 0 16,0 3 0-16,0-9 8 0,0 5-8 0,0-5 0 15,0 0 0-15,4-6 0 0,-1 0 0 0,1 0 0 16,-4-6 0-16,3 0 8 0,-3-5 10 0,4-10 2 16,-4 3 0-16,4-5 0 0,-4 2 0 0,-4 4 0 15,1-7 0-15,-1-2 0 0,-3 2-9 0,0-8-2 0,4 8 0 16,-1-8 0-16,-3 8-9 0,0-5 0 0,0 8 0 15,-3-2 0-15,3 5-12 0,-4-2-8 0,-3 2-2 0,4-6 0 32,-1 13-35-32,-3-4-7 0,4 9-2 0,-4-6 0 0,3 1 35 0,-3 5 7 0,-4 0 2 15,4 6 0-15,-3 6 10 0,-1 0 1 16,1-6 1-16,2 11 0 0,-2 1 10 0,-1-6 0 16,4 6 0-16,0 2 0 0,4 4 0 0,-4 0 11 0,7-1-3 15,-4 4 0-15,4-3 16 0,0-1 4 0,-3 4 0 0,3 2 0 16,-4-11-16-16,4-3-4 0,4 3 0 0,-1-1 0 15,-3-5-8-15,0-6 8 0,4 6-8 0,3 0 8 16,-4 0-8-16,-3-6 0 0,7 0 0 0,0-6-11 16,7 0-100-16,-3 0-20 15,3 0-4-15,0-5-540 0</inkml:trace>
  <inkml:trace contextRef="#ctx0" brushRef="#br0" timeOffset="4957.235">9236 987 228 0,'3'-18'9'0,"1"1"-9"0,3-7 0 15,-4 10 0-15,-3-10 85 0,4-2 15 16,-4 2 4-16,0 1 0 0,0-4 5 0,0 4 2 0,-7-4 0 15,0 4 0-15,0-7-22 0,0 10-4 0,0-4-1 16,-7 7 0-16,3-4-22 0,-3 9-5 16,3 6-1-16,-3 0 0 0,-4 1-12 0,1 5-4 0,-1 5 0 0,-3 1 0 15,3 6-3-15,-3 6-1 0,4-4 0 0,-1 4 0 16,4 6-12-16,-4 2-2 0,1-2-1 0,2 8 0 16,5 3-9-16,-1-3-3 0,1 10 0 0,3-4 0 15,0 0-9-15,0-3 0 0,3 4 0 0,0-1 0 16,4-3 0-16,0 3 0 0,0-2 9 0,4 8-9 15,0 0 8-15,-1 3-8 0,4-3 8 0,0 0-8 16,4-6 0-16,-1 3 9 0,-3-8-9 0,4 2 0 16,-4-3 18-16,4-2-3 0,-4-4-1 0,3 4 0 0,-3-4-6 15,0-2 0-15,0-1-8 0,-3 4 12 0,3-10-12 0,-3 1 8 16,3-3-8-16,-7-4 0 0,3-5 16 0,-3 0-2 16,0-6-1-16,0 0 0 0,4 0-13 0,-4 0-8 15,0 0 8-15,0 0-13 16,0 0-20-16,0 0-4 15,0 0-1-15,-7 0 0 0,3-6-112 0,-3-6-22 0,3 4-5 0</inkml:trace>
  <inkml:trace contextRef="#ctx0" brushRef="#br0" timeOffset="5276.051">8798 1334 1220 0,'0'0'27'0,"0"0"5"0,-7 0 2 0,0 0 0 0,7 0-34 0,0 0 0 0,0 0 0 0,0 0 0 16,-7 0 91-16,7 0 11 0,0 0 2 0,0 0 1 16,0 0-65-16,0 0-14 0,0 0-2 0,0 0-1 15,0 0-5-15,7 6-1 0,0-6 0 0,0-6 0 16,4 6-9-16,-1 0-8 0,5 0 9 0,2 0-9 15,-3-6 8-15,0 6-8 0,4 0 0 0,0 0 0 16,-4 0 12-16,3 0-3 0,-2 0-1 0,-1 6 0 16,0-6-25-16,0 6-6 0,-4-12-1 0,5 6 0 15,-1 6-14-15,0-6-3 16,0 6-1-16,0-6 0 0,0 6-61 0,-3 0-12 16,3-1-2-16</inkml:trace>
  <inkml:trace contextRef="#ctx0" brushRef="#br0" timeOffset="5820.545">9169 1328 1440 0,'-4'12'32'0,"4"-6"6"0,-3 14 2 0,3-2 0 0,-4 0-32 15,1 5-8-15,-1-2 0 0,4-4 0 0,-3 1 54 0,3-3 10 0,-4 2 1 16,4-5 1-16,0 0-22 0,0-6-4 16,0 8 0-16,0-2-1 0,0-6-15 0,0 0-2 0,0 0-1 0,0 0 0 15,0 5-9-15,0-5-3 0,4 3 0 0,-4-9 0 16,0 6-9-16,3 0 0 0,1 0 9 0,-1 6-9 16,1-7 8-16,-1 1-8 0,-3 6 8 0,4-3-8 15,3-3 0-15,0 0 0 0,-4 0 0 0,4 5 8 16,0-11 3-16,1 6 1 0,-8-6 0 0,3 0 0 15,4 0 6-15,0 6 2 0,-3-6 0 0,3-6 0 16,0 0-4-16,0 0 0 0,0 1 0 0,0-13 0 16,0 9-2-16,-3-9-1 0,-4 7 0 0,3-7 0 15,1 3 7-15,-4-8 2 0,3 5 0 0,-3-5 0 16,0 8-12-16,-3-3-2 0,3-8-8 0,0 8 12 16,-4 1-12-16,1-1 0 0,-1 3 0 0,0-2 0 15,-3 5 0-15,0 0-10 0,4 6 10 0,-4-3-12 16,0-2 4-16,3 5 0 0,-3 6 0 0,0-6 0 15,0 0 8-15,0 6-12 0,0 0 12 0,3-6-12 16,-3 6 3-16,4 0 0 0,-4 0 0 0,0 6 0 0,0-6 9 16,-4 0-12-16,4 6 12 0,0 0-12 0,0 0 12 0,0 0-13 15,0 2 5-15,0 4 8 0,-4 0-12 0,4 0 12 16,0-1-10-16,0 1 10 0,0 3-20 0,0-3 1 16,0 5 1-16,3-11 0 0,1 6-5 0,-1-3-1 15,1 2 0-15,3-5 0 16,0-6-105-16,0 0-22 0,0 0-4 0,0 0-330 0,0 0-67 15</inkml:trace>
  <inkml:trace contextRef="#ctx0" brushRef="#br0" timeOffset="6432.176">9469 1358 828 0,'0'0'18'0,"0"0"4"0,0 5 1 0,3 4 0 0,1-3-23 0,-1 0 0 0,1 0 0 0,-1 6 0 15,1-6 101-15,-1 5 16 0,1-5 3 0,-4 3 1 0,3 3-25 0,-3-6-6 16,4 5-1-16,-4 1 0 0,3-3-17 0,-3 3-4 15,0-1-1-15,4 1 0 0,-4 0-22 0,0 3-4 16,0 2-1-16,0-5 0 0,0 0-9 0,-4 5-3 16,4-8 0-16,-3 3 0 0,3 0-12 0,-4 0-2 15,4-7-1-15,0-5 0 0,0 6-4 0,0-6-1 16,0 0 0-16,0 0 0 16,0 0 0-16,-3 0-8 0,3 0 12 0,0 0-4 0,0 0-8 15,0 0 0-15,0 0 0 0,-7 0-11 0,0-6 11 0,0 6-12 16,3-11 12-16,1 5-12 0,-4-6 12 0,3 6-13 15,0-3 5-15,1-2 8 0,-1-1-12 0,1 0 12 0,3 0-12 16,0-5 12-16,0 8-8 0,0-3 8 0,3 0 0 16,-3 1 0-16,4-4-9 0,-1 9 9 15,1-6-12-15,3-5 12 0,0 11-9 0,-3-6 9 0,3 0 0 16,0 9-9-16,3-8 9 0,-3 5 0 0,4 0-9 0,-4 0 9 16,4 0 0-16,3 6-11 0,-4-6 11 0,1 6-8 15,-1 6 8-15,1 0 0 0,0-6-9 0,-1 12 9 16,1-6 0-16,-4 5 0 0,3 4-9 15,-3-3 9-15,4-1 0 0,-4 7 0 0,0-6 0 0,0 8 0 16,0-2 0-16,0-6 0 0,4 8 0 16,-4-2 9-16,4 6-9 0,-4-4 0 15,0-2 0-15,0-1 0 0,0-5 0 0,-4 3 0 0,1 3 0 0,-4-7-11 16,3-5 11-16,1 0 0 0,-1 0-9 0,-3-6 9 16,0 0-50-1,0 0-6-15,4-6 0 0,-1 0-502 0,-3-6-100 0</inkml:trace>
  <inkml:trace contextRef="#ctx0" brushRef="#br0" timeOffset="7168.023">10037 1452 1494 0,'0'0'32'0,"0"0"8"0,0 0 0 0,0 0 3 0,0 0-35 0,0 0-8 0,0 0 0 16,0 0 0-16,0 0 52 0,-8 0 9 0,1-6 2 0,0 0 0 16,0 0-29-16,0-3-6 0,0 3 0 0,0 0-1 15,0-5-5-15,0 5-1 0,-4 0 0 0,4-6 0 16,-3 12-9-16,-1-6-1 0,1 0-1 0,-1 3 0 16,0 3-10-16,1 0 12 0,-1 3-12 0,1 3 12 15,3 0-12-15,-4 0 0 16,4 0 0-16,0 6 0 0,3-1 0 0,1 4 0 0,-1 3 0 0,4-1 0 15,0 1 0-15,0-3 0 0,0 2-9 0,4-5 9 16,-1 6 0-16,-3 2 8 0,4-8-8 0,-1 6 12 16,5-1 0-16,-5-2 0 0,4-3 0 0,-3 5 0 15,3-5-3-15,3-3-1 0,-3 3 0 0,0-6 0 16,4 0 0-16,0-6-8 0,-1 5 12 0,-3-5-4 16,4 6 8-16,-1-6 2 0,1-6 0 0,0 6 0 15,-1-5-2-15,1-13-1 0,-1 9 0 0,1-3 0 16,-4 1 5-16,4-7 0 0,-4-3 1 0,0 4 0 15,-4-7-13-15,1-8-8 0,-4 8 10 0,0-14-10 0,0-3 12 16,-4 3-4-16,4 8-8 0,-3 4 12 0,-1-12-12 0,1 2 0 16,-1 4 8-16,-3-9-8 0,0 3 0 15,0-1 8-15,-4-2-8 0,1-3 0 0,-1 0 10 16,1 3-10-16,-5 3 10 0,5 2-10 16,-4-2 9-16,0 9-9 0,3 2 8 0,0 4-8 15,1 2 8-15,-1 4-8 0,4-1 0 0,0 12 8 0,0-6-8 0,-3 9 0 16,6-2 0-16,-3-1 0 0,3 6 0 0,4 0 0 15,0 0 0-15,0 0 0 0,0 0-11 0,-3 6 11 16,-1-1-8-16,1 4 8 0,-1 3-10 0,4 6 10 0,-3 5-12 0,3 4 12 16,0 2-8-16,3 3 8 15,-3 4 0-15,4 2 0 0,-1-6 0 0,1 3 0 0,3 10 0 16,-4-7 0-16,5 3 0 0,-5 3 0 0,4 6 0 0,-3-3 0 16,3 3 0-16,3 0 0 0,1-6 0 0,-1 0 0 15,1 3 0-15,0-9 0 0,3-2 0 0,-4-4 0 16,1 3 0-16,3-2 0 0,0-4 0 0,0-2 0 15,0-4 0-15,-3 4 0 0,3-10 0 0,-3 7 0 16,-1-13 0-16,4 4 0 0,-7-3 0 0,7 6 0 16,-3-7-9-16,-4-5 9 0,4 3 0 0,-4 3-9 15,-4-6-19-15,1 0-3 16,3-1-1-16,-4 1 0 0,-3-6-30 0,0 0-6 16,0 0-2-16,0 0 0 0,4 0-40 0,-4 0-8 0,0 0-2 15,0 0-616-15</inkml:trace>
  <inkml:trace contextRef="#ctx0" brushRef="#br0" timeOffset="83418.728">5514 2266 1220 0,'0'0'27'0,"0"0"5"0,0 0 2 0,0 0 0 0,0 0-34 0,-7 6 0 0,7-6 0 0,-7 12 0 0,3-4 39 0,1 10 1 15,3-6 0-15,-7 0 0 0,3 5-11 0,1-2-1 16,3 3-1-16,-4-1 0 0,4 1 7 0,-3 2 2 15,3 4 0-15,-4-6 0 16,4 2-4-16,4 4-1 0,-1-4 0 0,1 4 0 16,-1 5-3-16,1-8-1 0,-1 2 0 0,1 1 0 0,-1 8-3 0,1-8-1 15,3-4 0-15,-4-2 0 0,8 5 7 0,-4-8 2 16,-3 3 0-16,-1-1 0 0,1 1 3 0,-1-9 1 16,-3 8 0-16,4-11 0 0,-4-6-11 0,3 6-1 15,-3-6-1-15,0 0 0 0,0 0 1 0,0 0 0 0,0 0 0 0,-3-6 0 16,3 0-2-16,-4-11 0 0,1 8 0 0,3-9 0 15,-4 12-11-15,1-11-3 0,-1-1 0 0,0 3 0 16,4-8-8-16,0 5 0 0,-3-2 0 0,-4 2 8 16,3 0-8-16,4-2 0 0,-3 2 0 0,3-5 0 15,-4 5 0-15,4-3 0 0,0-2 0 0,-3 2 0 16,-1-2 0-16,1-7 0 0,3 10 0 0,-4-9 0 16,4 2 0-16,0 4 0 0,-3-4 0 0,3 4 0 15,0-1 0-15,-4-2 0 0,4 8 0 16,-3-11 0-16,3 8 0 0,0-3 0 0,-4 13 0 0,4-4 0 15,0-3-8-15,0 7 8 0,0-1 0 0,0 6 0 16,0-6 0-16,0 12-9 0,0 0 9 0,0 0 0 16,0 0-16-16,7 12 3 0,-3-6 1 0,3 0 0 15,-4 5 12-15,4 1-12 0,0 3 12 0,4 3-12 16,-4-1 12-16,0 1 0 0,-3-6 0 0,3 2 0 16,0 4 0-16,0-6 0 0,0 2 0 0,0 4 0 0,3 0 0 15,1-7 0-15,-4 4 0 0,4 3-9 0,-1-1 9 0,1 1 0 16,3 3 0-16,-3-10 0 0,-4 13 0 0,3-6 0 15,1 2 0-15,-4-2 0 0,7-6 0 0,-7 8 0 16,4 4 0-16,-4-1 0 0,3-8 0 0,-3 8 0 16,0-5 0-16,0 0 0 0,4 2 0 0,-4-2 0 15,-3 2 0-15,-1-2 0 0,-3-6 0 0,4 0 0 16,-4-1 0-16,0-2 8 0,0 3-8 0,-4 0 0 16,4-6 0-16,0 5 8 0,-7-5-8 0,3 0 0 15,4-6 0-15,-3 6-8 0,-8 0-8 16,11-6-2-16,0 0 0 0,-3 3 0 15,3-3-38-15,0 0-7 0,0 0-1 0,0 0-1 16,0 0-42-16,0 0-8 0,0 0-1 0,0 0-413 16,0 0-83-16</inkml:trace>
  <inkml:trace contextRef="#ctx0" brushRef="#br0" timeOffset="85527.601">6050 2292 1087 0,'0'0'24'0,"0"0"4"0,0 0 2 0,0 0 1 0,0 0-31 0,0 0 0 0,0 0 0 0,0 0 0 15,0 0 83-15,0 0 10 0,0 0 3 0,0 0 0 16,0 0-36-16,0 0-8 0,0 0 0 0,0 0-1 16,0 0-19-16,-7 0-3 0,0-3-1 0,3 3 0 15,4 0-5-15,0 0-2 0,0 0 0 0,-3 0 0 16,3 0-5-16,-7 6-2 0,7-6 0 0,-7 9 0 15,0-3 2-15,7-6 0 0,-4 6 0 0,1 0 0 16,-1 0 4-16,1 5 2 0,3-5 0 0,-4 3 0 16,1 3-3-16,3-6-1 0,-4 6 0 0,1-1 0 15,3 1-6-15,0-6-2 0,0 9 0 0,-4-4 0 16,1 1-2-16,3-6-8 0,-4 6 12 0,4 0-4 16,0 2 0-16,-4-2 0 0,4 6 0 0,0-7 0 15,0 4-8-15,0-3 12 0,0 5-12 0,0 1 12 0,0-9-4 16,0 9 0-16,-3-7 0 0,3 1 0 0,-4 0 0 0,4 0 0 15,0 2 0-15,0-2 0 0,0-6-8 0,0 6 0 16,0-6 9-16,4 2-9 0,-4 4 10 0,0-6-2 16,0 6-8-16,3-6 12 0,-3 5-12 0,0-11 0 15,0 0 0-15,0 0 0 0,0 0 10 0,8 6-10 16,-8-6 10-16,3 0-10 0,-3 0 9 0,7 0-9 16,0 6 8-16,-7-6-8 0,4 0 9 0,3 0-9 15,0 0 10-15,-4 0-10 0,8 0 10 16,-4 0-10-16,0-6 10 0,-3 6-10 0,3 0 8 0,0 6-8 15,0-12 0-15,0 6 9 0,0 0-9 0,3-6 0 16,-3 6 0-16,1-5 0 0,-1-1 0 0,0 0 8 16,0 0-8-16,-4 0 0 0,4 0 0 0,0 0 0 15,-3 0 8-15,3 3-8 0,0-2 0 0,-3-1 12 0,-1 0-12 0,1 6 12 16,3-6-4-16,-4-6 0 0,1 6 0 0,3-8 0 16,-4 8-8-16,1 0 8 0,-1-6-8 0,1 6 8 15,3-6-8-15,-4 1 12 0,-3-1-12 0,4 3 12 16,-4 3-12-16,3-11 0 0,-6 11 9 0,3-6-9 15,0 0 8-15,0 3-8 0,0-2 8 0,0-1-8 16,0 6 10-16,0-6-2 0,0-8-8 0,-4 8 12 16,1 0-12-16,3-5 0 0,-4 5 0 0,1-3 0 15,3 3 0-15,0-5 0 0,0 5 0 0,0 0 0 16,0-3 0-16,0 4 0 0,-4 5 0 0,4-6 0 0,0 12 0 16,0 0 0-16,-3-6 0 0,-1-6 0 15,1 4 0-15,-1 2 0 0,1-6 0 0,-1 6 0 16,1-6-9-16,-4 1 9 0,3 2 0 0,1 3-9 15,-5 0-1-15,-2 0 0 0,3 0 0 0,0 6 0 16,0-6 0-16,0 6 0 0,0 6 0 0,-4-6 0 16,4 0 10-16,0 6-12 0,-4 0 12 0,1 6-12 0,3-6 12 0,0 2 0 15,0-2-9-15,3 12 9 0,-3-12 0 0,0 0 0 16,7-6 0-16,-11 6 0 0,4-1 0 0,4 1 0 16,3-6 0-16,-4 9 0 0,4-9 0 0,-7 6 0 15,7-6 0-15,0 0 0 0,-3 6 0 0,-4 0 0 16,7-6 0-16,0 0 0 0,0 0 0 0,0 6 0 15,0-6 0-15,0 0 0 0,0 0 0 0,0 0 0 0,0 6 0 16,0-1 0-16,0-5 0 0,0 6 0 0,3 0 0 0,-3-3 0 16,4 3-10-16,3 0 10 0,-4 0 0 0,4 0-9 15,-3 0 9-15,3-1 0 0,3 7 0 16,-6-6-8-16,3-6 8 0,-3 6 0 16,-1 0 0-16,4 3 0 0,0-3 0 0,0-1 0 0,0-5 0 0,-3 6 0 15,3 0 0-15,0-6 0 0,0 6 0 16,0 0 0-16,0-6 0 0,0 0 0 15,0 0 0-15,0 6 8 0,0-6-8 0,4 0 0 0,0 0 8 0,-4 0-8 16,3 0 0-16,-3-6 9 0,4 6-9 0,-4 0 0 16,3-6 11-16,1 6-11 0,0-6 10 0,-1 0-10 15,1 0 9-15,-1 1-9 0,4-1 8 0,-7 0-8 16,1 0 8-16,-1 3-8 0,3-3 0 0,-3 0 8 16,0 6-8-16,0-6-16 0,0-5 4 0,4 5 1 15,-7-6 35-15,3 3 6 0,-4 3 2 0,1-6 0 16,-1 7-32-16,1-1-16 0,-4 0 1 0,3 0 1 0,1 0 14 15,-4 6 0-15,0-6 9 0,0 6-9 0,0 0 20 0,0 0-3 16,0 0 0-16,0 0 0 0,-4-9-17 0,1 3 10 16,-1-5-10-16,1 5 8 0,-1-6-8 0,1 0 0 15,-1 6 9-15,-3-5-9 0,3 8 0 0,1-3 0 16,-1 0 0-16,1-6 0 0,-1 12 0 0,4 0 0 16,-3-6 0-16,-1 0 0 0,1 1 0 0,-1 5 0 15,1-6 0-15,3 6 0 0,0 0-8 0,0 0 0 16,-7-9 0-16,0 3 0 0,3 6 8 0,-3-6-8 15,3 6 8-15,-3-6-8 0,4 6 8 0,-8 0 9 16,11 0-1-16,-3 0-8 0,-4 0 0 0,0 0-12 16,3 0 0-16,-3 0 0 0,0 0 12 0,0 0 0 15,3 0 0-15,-3 6 0 0,7-6 0 16,-7 0 0-16,7 0 0 0,-7 6 0 0,7-6 0 0,-7 0 0 0,7 0 0 16,0 0 0-16,0 0 0 0,-7 0 0 0,7 0 0 0,-3 6 10 15,-1 3-20-15,4-3-4 0,0-6-1 0,0 5 0 16,0 7 23-16,0 0 4 0,0 0 0 0,0 2 1 31,4-2-34-31,-4 0-7 0,0-6-2 0,0 6 0 0,0-7 30 0,3 10 13 0,-3-3-1 0,0 0 0 16,4-1-12-16,-4 1-16 0,0 9 3 0,0-9 1 15,0 5 12-15,-4-2 16 0,4 3-3 0,0-1-1 16,0 1-12-16,0-9 0 0,0 8 0 0,0-5 0 16,0 0 9-16,0 0-1 0,0-1 0 0,4 4 0 15,-4-3 4-15,3-1 0 0,-3 1 0 0,0-6 0 0,4 3-12 16,-4 3 0-16,3-6 0 0,-3 5 0 15,4-5 0-15,-1 0-11 0,-3 0 3 0,4 0 0 0,-4 3 8 0,3-3 0 16,1 5 8-16,-1-5-8 16,-3 0 13-16,4 0-1 0,0 0-1 0,-4 0 0 15,3 0-11-15,1 2 0 0,-1-2 0 0,1 0 0 0,-1 0 0 0,1 0 0 16,-1 0 0-16,1 0 0 0,-1 0 0 0,4-1 0 16,0 1 0-16,-7-6 0 0,7 0 0 0,-3 0 0 15,-1 6 12-15,5-6-4 0,-8 0-8 0,7 3 0 16,0 0 9-16,0 6-9 0,0-9 8 0,0 6-8 15,0 0 10-15,0-6-10 0,-4 11 0 0,5-11 0 0,-1 6 0 16,0 0 0-16,0 0 0 0,0 0 0 0,0-6 0 0,3 6 0 16,-3-3 8-16,-3 9-8 0,3-12 0 0,0 5 0 15,0-5 0-15,-3 6 8 0,3-6-8 0,-4 6 0 16,1-6 0-16,3 6 8 0,-4-6-8 16,1 6 0-16,3-6 9 0,-7 0-9 0,3 0 8 15,1 0-8-15,3 0 8 0,-3 6-8 0,3-6 0 0,-4 0 8 16,-3 0-8-16,0 0 0 0,7 0 0 15,0 0 8-15,-3 0-8 0,6 0 0 0,-10 0 0 0,0 0 0 16,4 0 0-16,3 0 0 0,-7 0 0 0,0 0 8 16,0 0-8-16,0 0 0 0,3 0 0 0,-3 0 0 15,0 0-15-15,0 0 2 0,4 0 0 0,-4 0 0 32,0 0-23-32,0 0-5 0,7 0-1 0,-7 0 0 0,0 0-2 0,7 0 0 0,-3 0 0 15,-4 0 0-15,7 0-32 0,-4 0-8 0,-3 0 0 16,7 0-1-16,4-6-7 0,-8 0 0 0,4 6-1 0,-3-6 0 15,0 0-6-15,-1-5-1 0,1-1 0 0</inkml:trace>
  <inkml:trace contextRef="#ctx0" brushRef="#br0" timeOffset="86713.295">6749 2334 1105 0,'0'0'24'0,"0"0"4"0,0 0 2 0,0 0 2 0,0 0-32 0,0 0 0 0,0 0 0 0,0 0 0 15,0 0 31-15,-4 5-1 0,1 1 0 0,-1 3 0 16,4-9 18-16,0 0 3 0,0 0 1 0,0 12 0 15,0-6-5-15,0 6-1 0,0-7 0 0,0 7 0 0,-3-6-31 0,3 0-7 16,0 3 0-16,3 3-8 0,-3-7 24 0,0 7-1 16,4-6-1-16,-4 6 0 0,3-3 0 0,-3 8 0 15,4-11 0-15,-4 6 0 0,3 0 5 0,1 2 1 16,-1-2 0-16,1 0 0 0,-1 0-5 0,4-1-1 16,-3 1 0-16,-1 0 0 0,1-3-9 0,-4 8-1 15,3-5-1-15,1 0 0 0,-1-6 4 16,1 3 1-16,0 8 0 0,-1-5 0 0,4-6 1 15,-3 6 1-15,-1 2 0 0,-3-2 0 0,4-6 0 0,-1 6 0 16,-3-6 0-16,0-1 0 0,4-5-2 0,-1 0 0 16,1 6 0-16,-1-6 0 0,1 0 3 0,3 6 0 15,-4-6 0-15,5 0 0 0,-5 3-19 0,4-3 0 16,0 0 0-16,4 0 0 0,-1 3 10 0,-3-3-2 0,-3 3 0 16,7-3 0-16,-4-3 0 0,0 3-8 0,0-3 12 15,3 0-4-15,1 3 3 0,-4 0 0 0,3 0 0 0,1-6 0 16,0 6-3-16,-1-6-8 0,-3-5 12 0,7 5-4 15,-10-6-8-15,3 0 12 0,4 3-12 0,-4-2 12 16,0-1 4-16,0 0 0 0,-4-5 1 0,8 2 0 16,-4 3-1-16,-4-11 0 0,4 8 0 0,-3 3 0 15,-4-6-4-15,4 7 0 0,-1-7-1 0,-3 6 0 16,0-2-3-16,0 2-8 0,0 0 12 0,0-3-4 16,-3 4-8-16,-1-1 8 0,4 0-8 0,-4 0 8 15,1 1-8-15,-1-1 0 0,1 3 0 0,-1-3 0 16,1 6 0-16,-1-5 0 0,-3-1 0 0,4 3 0 15,3 9-12-15,-4-6-4 0,1-6 0 0,-1 7-1 32,1-1-14-32,-1 0-2 0,-3-6-1 0,3 12 0 0,4 0-13 0,0 0-2 0,-3-12-1 0,-1 9 0 15,4 3-20-15,-7-6-4 0,7 1-1 0,0 5 0 16,0 0-109-16,0 0-21 0,0 0-5 0</inkml:trace>
  <inkml:trace contextRef="#ctx0" brushRef="#br0" timeOffset="87672.705">7440 2483 1384 0,'0'0'39'0,"0"0"9"0,0 0-38 0,0 0-10 0,0 0 0 0,0 0 0 16,0 0 12-16,0 0 0 0,0 0 0 0,0 0 0 15,0 12 31-15,0-12 6 0,0 0 2 0,0 0 0 16,0 0 1-16,0 0 0 0,0 0 0 0,0 0 0 15,-7 6-12-15,4-6-3 0,-5 6 0 0,1-6 0 16,0 6-17-16,4 0-4 0,-11-6-1 0,7 6 0 0,0 0-15 0,0-1 11 16,-1-2-11-16,1 3 10 0,0 6-10 0,0-6 0 15,-3 6 0-15,3-1 8 0,3 1-8 0,1 3 0 16,-1-3 0-16,-3-1 0 0,0 1 0 16,3 0 0-16,-3 0 0 0,4 8 0 0,-1-8 0 15,4 0 0-15,-3 8 0 0,-4-8 0 16,3 0 0-16,4-6 0 0,-3 5 0 0,3 1 0 15,-4-6-9-15,1 3 9 0,3 3 0 0,0-1 0 0,0-11 12 0,0 6 8 16,3 6 3-16,-3-12 0 0,0 0-13 0,0 0-2 16,4 6-8-16,3-6 12 0,3 3-12 0,-10-3 11 15,0 0-11-15,4 0 10 0,6 0-10 0,1-3 0 16,0 3 0-16,3-6 8 0,-4 0-8 0,4 0 10 16,-3 0-10-16,0-5 10 0,3 5-10 0,3-6 0 15,-6 3 9-15,3-3-9 0,0-11 0 0,0 11 0 0,0-8 0 0,-3 2 8 16,0 0-8-16,-4-2 0 0,3-4 0 0,4 1 0 15,-10 2 0-15,3-8 9 0,0 5-9 0,0-2 0 16,-4-15 11-16,1 8-11 0,-4 4 10 0,0 2-10 16,0-2 11-16,0 3-11 0,0 2 12 0,-4-8-12 15,-3 2 12-15,4 10-12 0,-4-4 12 0,0 7-12 16,3-4 8-16,-10-3-8 0,4 7 0 0,-1-4 0 16,0 9 0-16,1-5 0 0,-4 5 0 0,3-3 0 15,1 10 0-15,-5-7 0 0,8 6 0 0,0-6-12 16,0 12 12-16,-3-6-11 0,3 6 11 0,7 0-10 15,0 0 10-15,0 0-8 0,0 0 8 0,0 0-8 16,0 0 8-16,0 0-12 0,0 0 12 0,0 0-12 16,0 0 12-16,0 0-10 0,0 0 10 0,0 6-10 15,0-6 10-15,3 6 0 0,4 6-9 0,0-6 9 16,-3 2 0-16,-1 4 0 0,-3-6-9 0,7 12 9 0,-3-7 0 0,3 4-8 16,0 3 8-16,0-1 0 0,4 1-8 0,-4 3 8 15,0-4 0-15,0 7 0 0,0-4 0 0,0 4 0 16,0-1 0-16,0 4 0 0,0-4 0 0,0 4-8 15,0 2 8-15,0-2 0 0,-3 2 0 0,-4-5 0 16,3 2 0-16,1-2 0 0,-1 2 0 0,1-2 0 16,-1-1 0-16,1-8 0 0,-1 8 0 0,1-11 0 15,0 6 0-15,-1-4 0 0,1 4 0 0,-1-12 0 16,-3 6 0-16,4-6 0 0,-4 2 0 0,0-8 0 16,0 0 0-16,0 0 0 0,0 0 0 0,3 6 0 15,-3-6 0-15,0 0 0 0,4 6 0 0,-4-6 0 16,0 0 0-16,0 0 0 15,7 6-56-15,-4 0-4 0,1-6 0 0,3 6-1 16,-4 0-33-16,1 0-6 0,3-1-2 0,-3-5-381 0,3 6-76 0</inkml:trace>
  <inkml:trace contextRef="#ctx0" brushRef="#br0" timeOffset="88731.511">7863 2463 761 0,'0'0'21'0,"0"0"6"0,0 0-27 0,0 0 0 0,0 0 0 0,-7-6 0 0,0 6 38 15,7 0 2-15,0 0 1 0,-3-6 0 0,-4-6 2 0,7 12 0 16,0 0 0-16,0 0 0 0,-7 0 0 0,7 0 0 16,0 0 0-16,0 0 0 0,0 0-9 0,0 0-2 15,0 0 0-15,0 0 0 0,0 0-19 0,0 0-4 16,0 0-1-16,0 0 0 0,3 0-8 0,-3 0 12 15,7 12-12-15,-3-6 12 0,3-6-4 0,0 6 0 16,0-6 0-16,0 6 0 16,0-6-8-16,0 6 0 0,7-6 9 0,-7 6-9 0,4-4 0 0,-1 1 0 15,5 6 0-15,-1-9 0 0,0 6 0 0,0-6 0 16,0 6 0-16,0-6-12 16,0 6-40-16,-3 0-8 0,3 0-1 0</inkml:trace>
  <inkml:trace contextRef="#ctx0" brushRef="#br0" timeOffset="89644.816">8502 2378 1249 0,'0'0'27'0,"0"0"5"0,-4 6 2 0,4-1 2 0,0-5-28 0,-3 12-8 0,-1-6 0 0,4 3 0 0,-3 3 72 0,-1-1 14 15,4 1 2-15,0 0 1 0,0 0-27 0,0-4-6 16,0 10 0-16,0-6-1 0,0 6-11 0,4-4-1 15,-4 4-1-15,0-6 0 0,3 11-14 0,1-8-4 16,-4 2 0-16,3 7 0 0,1-6-12 0,-1 8-4 16,1-8 0-16,0 8 0 0,3-2 0 0,-4 5-8 15,4 3 12-15,0-8-4 0,0 2 1 0,0-2 0 16,0 2 0-16,0-2 0 0,0 2 4 0,1-2 1 16,-1-1 0-16,3-2 0 0,-6 3 13 0,3-7 2 15,-4 4 1-15,4-4 0 0,-3-5-30 0,-1 0 0 16,1 0 0-16,-4-9 0 0,0-3 0 0,3 5 0 0,-3 1 0 15,0-6 0-15,0 0 24 0,0 0 0 0,0 0-1 16,0 0 0-16,0 0 16 0,-7-6 3 0,4 1 1 16,-4 2 0-16,3-3-43 0,1 0 0 15,-4-6 0-15,3 6 0 0,1-6-10 0,-4 7 10 16,0-10 0-16,3 3-9 0,0 0 9 0,-3 1-8 0,4-7 8 0,-1 3-8 16,1 4-4-16,-1-7 0 0,1 0 0 0,-1 4 0 15,1-10 2-15,-1 6 0 0,4-2 0 0,-3 2 0 16,-1-5 10-16,1 2 0 0,3 3-9 0,-4-5 9 15,4 2 0-15,0-2 0 0,-3 5 0 0,3-8 0 16,0 8 0-16,0-11 0 0,-4 8 0 0,4-2 0 16,0-4 8-16,0-2 4 0,0 5 0 0,0-2 0 15,0-7-4-15,0 10-8 0,4-6 12 0,-4 2-4 16,0 4-8-16,3 5 0 0,1-9 0 0,-1 16 8 0,1-1-8 16,-1 6 0-16,1 0 0 0,-1-3 0 0,1 6 0 15,3 0 0-15,-4 3-10 0,4 0 10 0,0 0-20 16,1 0 3-16,-1 0 0 0,3 0 0 0,1 9 7 15,-1 3 2-15,1-6 0 0,0 6 0 0,-1-1 8 16,1 1-12-16,-1 3 12 0,-3-3-12 16,0 5 12-16,0-5 0 0,4 0-9 0,0-3 9 15,-8 2 0-15,4 1 0 0,-3 0-9 0,-1-6 9 0,4 0 0 0,-3 2 0 16,-1 4 0-16,1 0 0 0,-1-6 0 0,-3-6 0 16,0 6 0-16,0-6 0 0,0 6 0 0,-3 0 0 15,3-6 0-15,-7 8 0 0,7-8 10 0,-7 6-1 16,-4 0 0-16,1 0 0 0,-1 0-9 0,-3-6 12 15,3 0-12-15,-3 6 12 0,0-6-12 0,-4 0 0 0,4 0 9 0,0 0-9 16,-3 0 0-16,-1 0-12 0,4 0 2 0,-7-6 0 16,3 6-12-16,0 0-2 0,1 0-1 0,-4 0 0 15,3 0 1-15,4-6 0 0,0 0 0 0,0 3 0 32,3 0-4-32,0 3-1 0,1-3 0 0,3 3 0 15,7 0-12-15,0 0-3 0,0 0 0 0,0 0 0 16,0 0-28-16,0 0-5 0,0 0-2 0,0 0 0 15,7-3-117-15,3 3-23 0,1 0-5 0</inkml:trace>
  <inkml:trace contextRef="#ctx0" brushRef="#br0" timeOffset="90276.976">9102 2457 730 0,'0'0'16'0,"-7"6"3"0,7-6 1 0,0 0 1 0,-7 6-21 16,7-6 0-16,-8 6 0 0,1-6 0 0,0 0 72 0,0 3 9 15,0 0 3-15,0-3 0 0,4 0-23 0,-4 0-4 16,0 0-1-16,-4-3 0 0,4 3-14 0,-4 0-3 15,8-3-1-15,3 3 0 0,-7 0-20 0,7 0-4 0,-7 6-1 16,3-4 0-16,1 10-13 0,-1-6 0 16,1 0 0-16,3-6 0 0,0 6 0 0,0 0 9 15,0 6-9-15,0-1 8 0,0-2 24 0,0 3 4 16,3 0 0-16,-3-7 1 0,0 7-21 0,4-6-5 0,-4 3-1 16,0-3 0-16,0-6 22 0,3 12 4 0,-3-7 0 0,0-5 1 15,0 0-6-15,0 0-2 0,4 6 0 0,-4-6 0 16,0 0 1-16,0 0 0 0,0 0 0 0,7 0 0 15,-4-6-1-15,4 1 0 0,0 5 0 0,0-6 0 16,-3-6-19-16,3 6-10 0,0-3 10 0,0-3-10 16,0 1 0-16,-3-1 0 0,3 0 0 0,0 3 0 15,0-2 0-15,0 5 0 0,0-6 0 0,0 6-10 16,0 0-15-16,-3-6-3 16,3 7-1-16,-4 2 0 0,1-3 7 0,-1 0 2 0,-3 0 0 0,0 6 0 15,0 0 8-15,0 0 1 0,0 0 1 0,0 0 0 16,0 0 10-16,0 0-10 0,0 0 10 0,0 0-10 0,0 0 10 15,0 0 0-15,0 6 0 0,0 6 0 0,0-9 8 16,0 5 0-16,0 7 0 0,0-3 0 16,0-6 0-16,0 6 0 0,0 2 0 0,0-2 0 15,0 0 1-15,4-6 1 0,-4 11 0 0,3-8 0 0,1 0 0 0,3 0 0 16,-4-3 0-16,1 5 0 0,3-5 8 0,-3 0 2 16,3 0 0-16,-4 0 0 0,1-6-20 0,3 0 0 15,0 6 0-15,0-6 0 16,0 0-22-16,0 0-8 0,-7 0-2 0,7-6 0 15,0 6-100-15,0-6-21 0,4 0-4 0</inkml:trace>
  <inkml:trace contextRef="#ctx0" brushRef="#br0" timeOffset="91093.465">9260 2372 1148 0,'0'6'25'0,"0"5"6"0,0 1 1 0,0 0 0 0,0 3-32 15,0-4 0-15,-3 7 0 0,6-6 0 0,-3 0 81 0,0 8 11 0,4-8 1 0,-4 6 1 16,3-4-38-16,1 4-7 0,0-1-1 0,-1 1-1 16,1-3-11-16,-1 2-3 0,1 1 0 0,3-6 0 15,-4 8-7-15,4 4-2 0,0-6 0 0,4 8 0 16,-4-8-8-16,0 5-3 0,4-2 0 0,-1 8 0 0,1-2 7 0,-1 2 2 15,1-5 0-15,0 2 0 0,-1-2-1 0,1-4 0 16,-1 10 0-16,1-13 0 0,-4 10-1 0,4-10 0 16,-1-5 0-16,-3 9 0 0,0-10-5 0,0 1-2 15,0 0 0-15,-3 0 0 0,-1-9-3 0,-3-3-1 16,7 5 0-16,-7-5 0 0,0 0 1 0,0 0 0 16,0 0 0-16,0 0 0 0,0 0 8 0,0 0 2 15,0 0 0-15,0 0 0 0,0 0 6 0,0 0 2 16,-3-5 0-16,-4 2 0 0,3-3-12 0,-3 0-3 15,0 0 0-15,-3-6 0 0,3 6-13 0,-4-5 8 16,0-4-8-16,1 3 0 0,-1 6 8 0,1-5-8 16,-1-7 0-16,0 6 9 0,1 3-1 0,-1-2-8 15,4-7 12-15,-3 0-4 0,-1 4-8 0,4-4-11 16,0 0 3-16,0 1 0 0,0-4 8 0,3 3 0 0,-3-5 0 16,4 8 0-16,-1-8 0 0,1 5 0 0,-1-3 0 0,1-2 0 15,3-1 0-15,-4 4 0 0,4-4 0 0,0-2 0 16,0 8 0-16,0-5 0 0,4 2 0 0,-4 3 0 15,0-5 0-15,3 5 0 0,-3-2 0 0,4 8 0 16,-4-9 0-16,0 10 0 0,3-7 0 0,-3 6 0 16,4 1 0-16,-1-1 0 0,-3 3 0 0,4-3 0 15,-4 6 0-15,3-5 0 0,-3 11 0 0,0 0 0 16,4-6 0-16,-4 6 0 0,7-6 0 0,0 6 0 16,0 0-18-16,4 0-2 0,-1 0 0 0,1 0 0 15,-1 6 20-15,1-6 0 0,3 0 0 0,-3 6 0 0,-1-1-15 0,1 1 4 16,-1 0 1-16,1 0 0 0,0 0 10 15,-1-3-10-15,-3 3 10 0,4 0-10 0,-4 0-2 0,0-1 0 16,-4 1 0-16,1 0 0 0,-1 0 0 0,-3-6 0 16,4 6 0-16,0 6 0 0,-1-9 1 15,-3 5 0-15,0 1 0 0,0-3 0 16,-3 6 11-16,-1-6 0 0,0 0 0 0,-3 0 0 0,0 2 0 0,0-2 12 16,-3-6-2-16,3 3-1 0,7-3 7 0,-11 0 0 15,-3 0 1-15,3 0 0 0,-3 0-7 0,0-3-2 16,0 0 0-16,0 0 0 0,0 0-8 0,-4 3 0 15,-3-5 0-15,3-1 0 0,1 6-10 0,3-6-4 16,-4 6-1-16,7-6 0 16,1 0-26-16,3 6-6 0,-4 0-1 0,4-6 0 15,7 6-35-15,0 0-7 0,-3 0-2 0,3 0 0 16,0 0-116-16,0 0-24 0,0 0-5 0,10 6-1 0</inkml:trace>
  <inkml:trace contextRef="#ctx0" brushRef="#br0" timeOffset="91441.05">9687 2495 1213 0,'0'0'26'16,"0"0"6"-16,0 0 0 0,0 0 4 0,0 0-36 0,0 0 0 0,0 0 0 0,-3 12 0 0,-4 0 60 0,3 0 4 16,1-4 2-16,3 1 0 0,-4 0-16 0,4 3-3 15,0-6-1-15,4 11 0 0,-4-11-26 0,0 3-4 16,0 3-2-16,0-12 0 0,0 6-14 0,0-6 0 15,0 11 0-15,0-11 0 0,0 0 0 0,0 0 0 16,0 0 0-16,0 0 0 16,0 0-62-16,0 0-9 0,0 0-1 0</inkml:trace>
  <inkml:trace contextRef="#ctx0" brushRef="#br0" timeOffset="91629.856">9469 2051 1256 0,'0'0'28'0,"0"0"5"0,0 0 2 0,-7 6 0 0,7 0-35 0,-4 6 0 0,4 0 0 0,-4-7 0 16,4 7 58-16,-3-9 5 0,-1 9 1 0,4-6 0 16,0-6-36-16,0 0-8 0,0 0 0 0,0 0-1 15,0 0-147-15,0 0-30 16</inkml:trace>
  <inkml:trace contextRef="#ctx0" brushRef="#br0" timeOffset="92126.421">9934 1995 1335 0,'0'0'29'0,"0"0"7"0,0 0 0 0,0 0 2 0,0 0-30 0,0 0-8 0,0 0 0 0,0 0 0 15,0 0 62-15,0 0 11 0,0 0 3 0,0 0 0 16,0 0-22-16,0 0-4 0,0 0-1 0,0 0 0 15,0 0-22-15,0 0-5 0,0 0-1 0,0 0 0 16,0 0-21-16,4 6 8 0,-4-6-8 0,3 6 0 16,4 12 0-16,-3-6 8 0,-1-6-8 0,1 8 0 15,-1 4 12-15,1-6-1 0,3-1-1 0,-3 10 0 16,-1-3 5-16,1-1 1 0,-1 4 0 0,1 2 0 16,-1 1 3-16,1-4 1 0,-4 4 0 0,3-6 0 15,-3-4-4-15,0 10-1 0,4-1 0 0,-4 4 0 16,0-10 5-16,3 7 0 0,-3-3 1 0,0-4 0 15,0 1-2-15,4-6-1 0,-4 2 0 0,0 4 0 16,3-12-9-16,-3 6-1 0,0-12-8 0,0 0 12 16,0 0-12-16,0 0 0 0,0 0 0 0,0 0 0 0,0 0 0 15,0 0 0-15,0 0 0 0,0 0 0 16,0 0-44-16,0 0-3 0,0 0 0 16,0 0 0-16,4-6-89 0,-1 0-19 15,-3 0-3-15,4-6-363 0,-1 6-73 0</inkml:trace>
  <inkml:trace contextRef="#ctx0" brushRef="#br0" timeOffset="92612.876">10107 1919 1170 0,'0'0'25'0,"0"0"6"0,0 0 1 0,0 9 1 0,0-3-33 0,0 5 0 0,0-5 0 0,-3 6 0 16,3 0 82-16,0 0 10 0,0-4 1 0,0-2 1 15,0 6-18-15,0-6-3 0,0 6-1 0,0-6 0 16,0 2-25-16,0 4-6 0,0-6-1 0,3 6 0 16,-3 0-7-16,0-1-1 0,7-2-1 0,-7 9 0 15,4-6-8-15,-1-1-2 0,-3 1 0 0,4 3 0 0,3 2-10 0,-4 1-3 16,1 0 0-16,-1 2 0 16,4-2-8-16,-3 0 0 0,-1-7 0 0,1 16 0 0,0-10 0 0,3 10 0 15,-4-9 0-15,1 5 0 0,3-2 8 0,0 2 0 16,-4-5 0-16,1-1 0 0,3 4 0 0,-4-9 0 15,4 0 0-15,-3-1 0 0,0-2 10 0,-4 3 2 16,0-12 0-16,0 0 0 0,0 0-20 0,0 0-16 16,0 0 4-16,0 0 0 0,3 0 3 0,-3 0 1 15,0 0 0-15,0 0 0 16,0 0-29-16,0 0-6 0,0 0-1 0,0 0 0 16,0 0-70-16,0 0-14 0,0 0-4 0,0 0-636 0</inkml:trace>
  <inkml:trace contextRef="#ctx0" brushRef="#br0" timeOffset="93275.798">10559 2413 1090 0,'0'0'24'0,"0"0"4"0,0 0 2 0,0 0 2 0,0 0-32 0,-7-6 0 0,3 0 0 0,-3 0 0 0,0 0 67 0,0 1 7 16,0-7 2-16,0 12 0 0,-4-6-43 15,4 6-8-15,-3-6-1 0,-1 3-1 0,0 3-10 0,1 0-1 16,-1-3-1-16,1 3 0 0,-1-3 9 0,4 3 1 16,-4 6 1-16,4 3 0 0,0-3-22 0,0 0 0 15,0 0 0-15,0 5 0 0,4 1 0 0,-1-3 0 16,1 3 0-16,-1-1 0 0,4 1 9 0,0 6-9 16,0-9 12-16,0 8-12 0,0-5 10 0,0 0-10 15,0 0 8-15,4 2-8 0,-4 4 17 0,3-6-1 0,1-1-1 16,-1 1 0-16,1 3 17 0,-1-3 3 0,4-1 1 15,-3 1 0-15,3 0-15 0,0-6-2 0,3 3-1 16,-2 2 0-16,-1-5 8 0,0 6 2 0,0-12 0 0,3 6 0 16,1-6-8-16,-1 0 0 0,1 0-1 0,-4-6 0 15,4 0-8-15,-1 0-2 0,-3 0 0 0,4-8 0 16,-4 8-9-16,0-6 10 0,0 0-10 0,-3-5 10 16,-1 2-10-16,1 3 0 0,-1-6 0 0,1 1 8 15,-4-1-8-15,0 4 12 0,-4-4-12 0,4 6 12 16,-3-8-12-16,-1 8 0 0,-3 0 0 0,4 0 0 15,-1 1-8-15,-3-1-1 0,0 3 0 0,0 3 0 16,0 0-3-16,-4 0-1 0,4 0 0 0,-3 6 0 16,-1 0-13-1,-3 0-2-15,3 0-1 0,1 6 0 0,-4 0-22 0,-4 0-4 0,4 3-1 0,-4-3 0 16,4 6-16-16,0-7-4 0,0 7-1 0,3 6 0 16,4-9 19-16,0 8 4 0,4-5 1 0,-1 0 0 15,4 0 9-15,0 2 3 0,4-2 0 0,-1 0 0 16,1-1-6-16,-1 7-1 0,4-12 0 0,4 3-390 15</inkml:trace>
  <inkml:trace contextRef="#ctx0" brushRef="#br0" timeOffset="93930.513">10707 2416 1364 0,'0'0'30'0,"0"6"6"0,3 6 2 0,1-7 0 0,-4 7-30 0,3 0-8 0,4-6 0 0,1 6 0 15,-5 2 46-15,4-8 8 0,0 6 2 0,0 0 0 16,-3-6-24-16,3 2-5 0,-4 4-1 0,4-6 0 15,-3 6-1-15,3-6 0 0,-4-1 0 0,1 7 0 16,0-6-7-16,-4-6-2 0,0 0 0 0,3 3 0 16,-3-3-8-16,0 0-8 0,0 0 9 0,0 9-9 15,0-9 19-15,4 9-3 0,-4 2 0 0,0-11 0 16,0 0 4-16,0 0 0 0,0 0 0 0,0 0 0 0,-7-5-8 16,3 5-2-16,4 0 0 0,0 0 0 0,-4-6-10 0,-3 0 8 15,4 3-8-15,3 3 8 16,-4-6-8-16,4 6 0 0,-3-6 0 0,3 6 0 0,-4-6 0 0,1-6 0 15,-1 12-10-15,4-11 10 0,0 5-14 0,0 0 3 16,0-9 1-16,0 4 0 0,0-1-2 0,0 6 0 16,4-6 0-16,-4 6 0 0,3-8 12 0,1 8-13 15,-1-6 5-15,1 6 8 0,-1 0-15 0,4-6 5 16,1 7 1-16,-1-1 0 0,3 6-5 0,-3 0-1 16,4 0 0-16,-1 6 0 15,1-6-21-15,0 0-4 0,-1 5 0 0,1-5-1 0,-1 12 33 16,-3-12 8-16,0 6 0 0,4 6 0 0,-4-6 0 0,0-3 0 0,4 2 0 15,-4 7 0-15,0-6 0 0,0 6 0 16,3 0 0-16,-2-1 0 0,-1 1 0 0,0 3 8 0,-4-3-8 16,1 5 0-16,-1-8 0 0,4 9 0 0,0-7 0 0,-3 7-8 15,3-6 8-15,-4-3 0 0,1 8-9 0,3-5 9 16,0 0 0-16,0 0 0 0,-3-1-9 0,3 4 9 16,0-9-12-16,0 6 2 0,0-1 0 0,3-5 0 31,-6 0-26-31,3 0-6 0,-3 3-1 0,-1-3 0 0,-3-6 11 15,0 0 3-15,0 0 0 0,0 0 0 0,7 6-55 0,-7-6-12 16,0 0-1-16,0 0-1 16,0 0 18-16,0 0 4 0,0 0 1 0,0 0 0 0</inkml:trace>
  <inkml:trace contextRef="#ctx0" brushRef="#br0" timeOffset="-109529.522">5419 1934 558 0,'0'0'12'0,"0"0"2"15,0 0 1-15,0 0 1 0,0 0-16 0,0 0 0 0,0 0 0 0,0 0 0 16,0 0 38-16,0 0 4 0,0 0 1 0,0 0 0 16,0 0-14-16,0 0-2 0,0 0-1 0,0 0 0 0,0 0 5 0,0 0 1 15,0 0 0-15,7 0 0 0,0-6-19 0,0 6-3 16,0-6-1-16,3 3 0 0,-2 3-9 0,2 0 0 16,1-6 0-16,-1 6 0 0,4-6 0 0,0 6 0 15,-3-6 0-15,-4 6 8 0,4-5-8 0,-1 5 0 16,1 5 0-16,-1-5 0 0,1 0 0 0,0 0 0 15,-4 6 0-15,3-6 0 0,1 0 0 0,-1 6 0 16,1-6 0-16,-4 6 0 0,-3-6 19 0,3 3 1 0,0 9 1 16,0-12 0-16,0 0-30 0,0 0-7 15,3 0 0-15,-2 6-1 0,2-6 17 0,-3 0 9 16,0-6-1-16,0 6 0 0,4-12 1 0,3 9 0 0,-7-3 0 0,0 6 0 16,4-6 15-16,-1 0 2 0,1 1 1 0,-1-1 0 15,1 0 8-15,0-6 1 0,-1 12 1 0,1-6 0 16,-1 3-37-16,8 3-23 0,-7 0 3 0,-4 0 1 15,7 0 31-15,0 0 5 0,0 3 2 0,-3-3 0 16,3 0-34-16,-4 0-6 0,1 0-2 0,3 0 0 16,0 0 23-16,-7 0 0 0,4 0 0 0,-1 0 0 15,1-3 0-15,-1 3 0 0,1-3 0 0,0 3 0 16,-1-3 0-16,1-3 0 0,-1 1 0 0,4 5 8 16,-3-6-8-16,-4-6 8 0,4 6-8 0,-1 0 8 15,1 0-8-15,3 6 12 0,-3-9-12 0,3 7 12 16,0 2-12-16,7 0 0 0,-7 0 0 0,0 0 0 15,0 0 0-15,0 0 0 0,0 2 0 0,1-2 0 0,-1 0 0 0,-4 3 0 16,8 3 0-16,-11-6 8 0,4 6 0 0,-1-6-8 16,1 6 12-16,-1 0-4 0,-3-6-8 0,0 6 0 15,4 0 0-15,-4 0 0 0,0-6 0 0,0 0 0 16,0 0 0-16,0 5 0 0,4-5 0 0,-8 0 0 16,4 0 0-16,-3 0 0 0,3 0 0 0,0 0 0 15,0 0 9-15,0-5-9 0,-3 5 0 16,3-6 0-16,0 6 0 0,0 6 0 0,0-6 0 15,4 0 0-15,-4-6 0 0,3 6 0 0,-3 0 0 16,0 0 0-16,4-6 0 0,-4 6 0 0,0 0 0 0,0 0 0 16,0 0 0-16,0 0 0 0,0 0 0 0,0 0 0 15,4 0 0-15,-4 0 0 0,3 6 0 0,-2-6 0 0,-1 0 0 0,3 0 0 16,-3 0 0-16,0 6 0 0,7-6 0 0,-10 0 0 16,3 0 0-16,0 0 0 0,0 5 0 0,-3 1 0 15,-4-6 0-15,7 0 9 0,0 6 0 0,0 3 0 16,3-9-9-16,-3 12 8 0,4-6-8 0,-4 0 8 15,0-6-8-15,0 5 0 0,0 1 0 0,7-6 8 16,-7 6-8-16,-3-6 0 0,-1 0 0 0,8 6 0 16,0-3 0-16,-4-3 0 0,0 0 0 0,0 0 8 15,0 0-8-15,0 0 0 0,0 0 0 0,0 0 0 16,-3-3 0-16,3 3 0 0,0 0 0 16,-4 0 8-16,4 0-8 0,-3 0 0 0,6 0 0 0,-10 0 0 15,0 0 0-15,0 0-11 0,0 0 3 0,4 0 0 16,-1 0-13-16,-3 0-3 0,0 0 0 0,0 0 0 15,4 3-12-15,-4-3-2 0,0 0-1 0,0 12 0 16,0-12-2-16,0 0-1 0,0 0 0 0,3 6 0 16,1 5-4-16,-4 1-1 0,0-12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6T15:01:25.50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2565 4056 208 0,'0'0'0'0,"0"0"9"0,0 0-9 0,0 0 12 0,0 0-12 0,-4 12 0 0,1-12 0 0,3 6 0 16,0-6 19-16,0 0 1 16,0 0 1-16,-4 12 0 0,4-12 10 0,0 0 1 15,0 0 1-15,0 0 0 0,0 0-9 0,0 6-3 16,0-6 0-16,-3 5 0 0,3-5-7 0,0 0-2 15,0 0 0-15,0 0 0 0,0 0 15 0,0 0 2 0,3 6 1 0,-3-6 0 16,0 0 5-16,7 3 1 0,-7-3 0 0,7 6 0 16,0-6-20-16,4 0-4 0,-4 0-1 0,0 0 0 15,0-6-11-15,0 6 12 0,0-3-12 0,0 3 12 16,7-3 2-16,-7 3 1 0,-7 0 0 0,7 0 0 16,0-3-15-16,1 0 0 0,-5 1 0 0,1-4-10 15,3 0 22-15,0 6 4 0,0-6 0 0,0 6 1 16,-7 0 3-16,7 0 1 0,0-6 0 0,0 6 0 15,-4 0-5-15,5-6-2 0,-1 6 0 0,-4-6 0 16,4 0-14-16,4 6 9 0,-4-5-9 0,-4-1 8 0,4 0-8 16,0 3 0-16,1 3 9 0,-5-6-9 15,1 6 9-15,3-6-9 0,-4 0 12 0,8 6-12 16,-4-6 17-16,0 0-3 0,0 1-1 0,-4-1 0 16,5 0-5-16,-1 0-8 0,-4 3 11 0,4-3-11 15,4 6 10-15,-8-6-10 0,-3 6 8 0,4-6-8 0,-4 6 0 0,3-6 0 16,4 1 0-16,-3-1 0 0,3 0 12 0,-4 0-4 15,1-3 0-15,0 3 0 0,-1 0-8 0,1-5 0 16,3-1 0-16,-4 6 0 0,4-6 0 0,-3-3 0 16,-1 4 0-16,1 5 0 0,-1-6 0 0,1 6 0 15,-1-6-9-15,1 1 9 0,-1 2 0 0,1-3 0 16,-1 6 0-16,-3-6 9 0,4 7-9 0,-4-1 0 0,0 0 0 16,0-3-11-16,0 3 11 0,0-6 0 0,-4 7 8 0,1-1-8 15,-1 6 0-15,4 0 0 0,-3-6 0 0,3 6 0 16,-7 0 11-16,0-6-3 0,0 6 0 15,-4 0 0-15,4 6-8 0,-3-6 0 0,6 6-12 16,-7 5 12-16,-3 1 0 0,4-6 0 0,-8 9 0 0,4-4 0 16,0 7 0-16,-4-3 0 0,4 2 0 15,0 1 0-15,0 0 0 0,-4 2 0 0,1-2 0 16,2-6 0-16,1 5 0 0,-3-2 0 0,-1 9 0 0,4-7 0 16,3 1 0-16,-3 2 0 0,-3-2 0 0,3-6 0 15,3 8 0-15,0-8 0 0,1 6 0 0,-4-1 0 16,7-2-9-16,0 3 9 0,3-1 0 0,1-2 0 15,-1 3 0-15,0-6 0 0,1-1 0 0,3-5 0 16,3 6-10-16,-3 3 10 0,0-4-8 0,8 1 8 16,-5-6 0-16,1 9 0 0,-1-6 0 0,4-1 0 0,0 4 0 15,4-6 0-15,-1 0 0 0,1 6 0 0,0-6 0 16,3-4 0-16,0 4 0 0,0-3 0 0,-4 6 0 16,1-9 0-16,3 6 0 0,0-6 8 0,0 0-8 0,4 0 0 15,-4 6 0-15,4-6 8 0,-1 0-8 0,-2 0 0 16,-1 0 0-16,3 0 0 0,-3 0 0 0,4-6 11 15,-4 6-11-15,4-6 12 0,-1 0-12 0,-2 3 0 16,2 0 0-16,4-3 0 0,-3 4 0 0,0-4 0 16,3-6 0-16,0 6 0 0,-7 0 0 0,7-6 0 15,0 4 0-15,1-4 0 0,2 0 0 16,-6 6 0-16,0-6 0 0,3 1 0 0,-4-1 0 0,1 3 12 16,0-3-12-16,3 1 12 0,-4-7-12 0,-2 3-17 15,-1 3 4-15,0-5 1 0,0-1 12 0,0 3 16 16,0 4-3-16,4-7-1 0,-4 6-12 0,0-5 0 15,-7 2 0-15,4 3 0 0,-1 0 0 0,1-8 0 0,-4 8 0 0,3 0 0 16,1-5 0-16,-4 5-10 0,4-3 10 0,-1 3-8 16,-3-5 8-16,0 5-8 0,0 0 8 0,0-2-8 15,-3 2 8-15,3 6 0 0,0-6 0 0,0-5-8 16,-3 8 8-16,3 3-8 0,-4-6 8 0,4 0-8 16,0 1-10-16,-3-1-2 0,-1 3 0 0,-3 3 0 15,4-6 6-15,-1 1 1 0,-3 5 0 0,4-6 0 16,0 6 13-16,-4 0 0 0,0-6 0 0,0 10-9 15,0-4 9-15,3 0 0 0,-3 0 0 0,0 0 0 16,0 6 0-16,0-6 0 0,0-6 0 0,0 12 0 16,0 0 0-16,0 0 0 0,0 0 0 0,-3-8 0 15,3 8 0-15,0-3 8 0,0 3-8 0,0 0 0 16,0 0 9-16,0 0-9 0,0 0 12 0,0 0-12 16,0 0 20-16,0 0-2 0,0 0-1 0,0 0 0 15,0 0-7-15,-8-3-2 0,8 3 0 0,-7 0 0 16,7 0-8-16,-7 6 0 0,-3 2 0 0,-1-2 0 0,1 6 0 0,-5-6 0 15,8 6-9-15,-7-4 9 0,7 10 0 0,-3 0 0 16,-8-6-8-16,4 5 8 0,0-2 0 0,-4 14 0 16,1-11 0-16,2 8 0 0,-2-2 0 0,3 2 0 15,-7-2-8-15,6 5 8 0,-2-2 0 0,3 2 0 16,-4 3 0-16,7-8 0 0,-3 8 0 0,-7-2 0 0,7 2 0 16,-4 3 0-16,4-8 0 0,4 2 0 0,-4-2 0 15,3 2 0-15,4-3 0 0,-4 4 0 0,1-7-8 16,3-2 8-16,-4 8 0 0,4-14 0 15,4 9 0-15,-1-1 0 0,1-8 0 0,3 2 0 0,0 1 0 16,0 0 0-16,0-4 0 0,3-2 0 0,1 6 0 0,-1-12 0 16,4 5 0-16,4-2 0 0,-1-3 8 0,1 6-8 15,-4-6 0-15,0 0 9 0,7-6-9 16,0 0 8-16,0 0-8 0,0-6 8 0,1 0-8 0,2-3 8 16,1 3-8-16,-1-6 8 0,-2 7-8 0,2-7 8 15,1 0-8-15,-4-6 0 0,4 7 0 0,3 2 0 16,-4-15 0-16,1 13 8 0,0-10-8 0,-1 3 8 15,4 7-8-15,1-13 0 0,-1 9 0 0,-4-2 0 16,5-10 0-16,-5 10 0 0,1-1 0 0,0 0 0 16,3-2 0-16,-4 2-11 0,-3 0 11 0,1-8-8 15,2 8 8-15,1 1-8 0,-4-7 8 0,0 4-8 0,4-4 0 16,-4 4 0-16,-4-4 0 0,5 6 0 0,2-8-4 0,-6 8 0 16,3-8 0-16,0 8 0 0,-3-5 12 0,6 2 0 15,-6-2-9-15,-1-1 9 0,-3 1 0 0,4 8 0 16,-4-3 8-16,4 1-8 0,-4-4 0 0,0 3 0 15,0 1 0-15,3 2-11 0,-3-3 11 0,0 1 0 16,1 5 8-16,-1 0-8 0,-4-2 0 0,1 2 0 16,-1 0 0-16,-3 6 0 0,4-6 0 15,-4 6 11-15,0 1-11 0,0-4 12 0,0 3-12 16,0 0 0-16,-4 6 0 0,4 0 8 0,0 0-8 0,0 0 0 16,-3-12 0-16,3 12 8 0,-7 0-8 0,7 0 12 15,0 0-12-15,-11 0 12 0,0 0-4 0,4 0 0 16,0 0 0-16,0 6 0 0,0 0-8 0,-3 6 0 0,-1-6 0 15,0 8 0-15,1-2 0 0,-1 6 0 0,-3-4-9 16,-3 10 9-16,2-6 0 0,1 5 0 0,-3-2 0 0,3 2 0 16,-4 1 0-16,7 2 0 0,-3 4-12 0,0-4 12 15,-7-2 0-15,10 8 0 0,-3-3 0 0,4-5 0 16,-8 8 0-16,4-5 0 0,7 2 0 0,-7 0 0 16,0-2 0-16,0 2 0 0,-1-2 0 0,5-4 0 15,-1-2 0-15,1 8 0 0,-4-5 0 16,3 2 0-16,0 4 0 0,8-4 0 0,-4-2 0 0,-4-1 0 15,4 4 0-15,-3-10 0 0,3 4 0 0,3 2 0 16,4-5 0-16,-4 0 0 0,1 2 0 0,3-2 0 16,0-1 0-16,0-5 0 0,3 9 0 0,-3-9 0 15,4 5 0-15,-4-5 0 0,7 3 0 0,-3-4 0 16,10 1 0-16,-7-6 0 0,3 3 0 0,-3 0 0 16,0-1 0-16,4-2 0 0,3 0 0 0,-3-6 0 15,-1 12 0-15,4-12 0 0,1 0 9 0,6 0-9 16,-7 0 8-16,-4 0-8 0,8 0 8 0,0-12-8 15,-1 12 0-15,-3-6 8 0,4-5-8 0,3 5 0 0,-3-3 0 0,-4-3 8 16,4 0-8-16,-1 1 0 16,1-7 0-16,0 3 0 0,6-2 0 0,-10 5 0 0,8-15 0 0,-1 10 0 15,0-1 0-15,0-2 0 0,0 2 0 0,-3 0 0 16,-4-2-14-16,4-4 5 0,-1 7-4 0,-3-7-1 16,0 9 0-16,1-2 0 0,2-7 1 0,-3 10 0 15,-7-4 0-15,4 0 0 0,0-2 13 0,-1 2 0 16,1 6-10-16,-1-5 10 0,-3-1 0 0,4 3-11 15,-4 4 11-15,0-7-8 0,4 6-12 0,-8 3-1 16,4-2-1-16,-3-1 0 0,-1 0 3 0,1 6 1 0,-1-3 0 0,-3 3 0 16,0 6 4-16,0 0 1 0,-3-5 0 15,3 5 0 1,-7 0-13-16,0 2-2 0,-4 1-1 0,0 3 0 16,1 3 1-16,-4-3 0 0,3 0 0 0,-3 6 0 0,0-1 28 0,3 4 0 0,1 3 0 0,-4-1 0 15,-7 1 0-15,6 3 0 0,-2-4 0 0,-1 1 0 16,1 2 9-16,2 4 2 0,5 0 0 0,-1-10 0 15,1 10-2-15,-4-7 0 0,6 1 0 0,1 3 0 16,0-4-9-16,4-5 12 0,-1 3-12 0,1 2 12 16,3-5 4-16,0 6 2 0,0-12 0 0,3 8 0 15,1-2 8-15,-1 0 2 0,1 0 0 0,-1-7 0 16,4 4 0-16,8 0 1 0,-8 6 0 0,3-9 0 16,-3 0-10-16,0-1-3 0,7 1 0 0,-3-6 0 15,3 6-8-15,0-6-8 0,-3 3 9 0,3-3-9 0,7 0 0 0,-7-3 0 16,-3 3 0-16,6-6 0 0,-2 0 0 0,2 1-18 15,1-1 2-15,-1-6 1 16,5 0-33-16,-5 0-8 16,-3 4 0-16,8-4-230 0,-5-6-46 0</inkml:trace>
  <inkml:trace contextRef="#ctx0" brushRef="#br0" timeOffset="6721.177">5263 4056 417 0,'0'0'8'0,"0"0"3"0,0 0 0 16,0 0 2-16,-7 0-13 0,0 0 0 0,7 0 0 0,0 0 0 0,0 0 28 0,-7 0 4 16,0-6 0-16,7 6 0 0,-7 0-13 0,7 0-3 15,0 0 0-15,-7-5 0 0,0 5-7 0,7 0-1 16,0 0-8-16,-7-6 12 0,7 6-12 0,0 0 9 0,-7-3-9 0,0 0 8 16,3 0-8-16,4 3 10 0,0 0-10 0,0 0 10 15,0 0-10-15,0 0 12 0,0 0-12 0,0 0 12 16,-3-6-12-16,3 6 10 0,0 0-10 0,0 0 10 15,-4-6-10-15,4 6 0 0,0-6 0 16,0 6 0-16,0 0 0 0,4 0 0 0,-1-6 0 0,1 0 0 16,-1 1 0-16,1-1 0 0,3 6 0 0,-3-9 0 15,-1 6 0-15,1-3-9 0,3 3 9 0,0 3 0 16,0 0 0-16,0-6 0 0,0 6 0 0,0-6 0 16,3 6 0-16,-2-11 0 0,-1 11 0 0,0 0 0 15,-4 0 0-15,4-6 0 0,0 6 0 0,0 0 0 16,0 0 0-16,0-6 0 0,4 6 0 0,-4 0 0 15,-7 0 0-15,7 0 0 0,-7 0 0 0,7 0 0 16,0 0 0-16,0 0 0 0,-3 6 8 0,-4-6-8 16,7 0 9-16,-7 0-1 0,0 0 0 0,11 0 0 0,-4 6-8 0,-4-6 0 15,-3 0 0-15,4 11 0 0,-1-11 8 16,-3 6-8-16,0-6 8 0,4 6-8 0,-1 0 9 0,-3-6-9 16,4 6 10-16,-1 3-10 0,-3-9 8 15,0 6-8-15,0-1 0 0,0 1 0 0,4 6 0 16,-4-6 0-16,0-6 0 0,-4 6 0 15,4 0 16-15,0 8-2 0,-3-8-1 0,-1 0 0 0,1 0 4 16,-1 6 1-16,4-6 0 0,-3 2 0 0,-1 1-18 0,1 0 0 16,-4 3 0-16,-4-6 0 0,4 11 0 0,0-11 0 15,0 3 0-15,0 3 0 0,0 6 0 0,0-13 0 16,0 1 0-16,-4 0 0 0,0 6 12 0,4 3-12 0,-3-4 12 16,3 1-12-16,0 0 0 0,-4-3 0 0,0 2-12 15,1 1 3-15,3 0 9 0,0 0 0 16,0 0 0-16,0-1 0 0,0-2 0 0,-4 3 0 0,4 0 0 15,-4-1 0-15,4-5 0 0,4 3 0 16,-4 3 0-16,0 0-8 0,7-7 8 0,-4 1 0 0,1 6 0 16,-1-6 0-16,4-6 0 0,-3 9 0 0,-1-3 0 15,4-6 0-15,0 0 0 0,0 6 0 0,0-6 0 0,0 0-8 16,0 0 8-16,0 0 0 0,0 0 0 16,0 5-8-16,0-5 8 0,0 0-10 0,0 12 10 0,0-12-10 15,0 0 10-15,0 0-12 0,7-6 12 0,0 6-12 16,-3 0 12-16,-1 0 0 0,4-6 0 0,0 1 0 15,0-1 0-15,0 0 0 0,0-3 0 0,1 3 0 16,2-6 0-16,-3 6 0 0,4-5 0 0,-1-1 0 16,1 0 12-16,3 3 5 0,-3-8 1 0,-4 5 0 15,7-6-29-15,-4 10-5 0,4-10-2 0,1 0 0 0,-1 6 18 16,0 1 0-16,0 2 11 0,4-3-11 0,-4-6 0 0,3 4 0 16,-3 2 0-16,4 0 0 0,0 1-8 0,-1-7-9 15,1 3-2-15,-4 3 0 0,0 1 19 0,0-1 14 16,0 0-2-16,1 0-1 0,-1-2-11 0,0 8 0 15,0-6 0-15,0 6 0 0,-3 0 0 0,-4 0 0 16,0 1 0-16,3-4 0 0,-3 6 0 0,4 0 0 16,-4-3 0-16,0 6 0 0,0 0 0 0,0-6 0 15,-7 6 0-15,0 0 0 0,7 0 0 0,-3 6 0 16,-4-6 0-16,0 0 0 0,7 0 0 0,-7 0 0 0,3 6 0 16,-3-6 0-16,0 0 8 0,4 3 0 0,-4 3 0 15,0 5 0-15,0-5 4 0,-4 6 1 16,4-6 0-16,-3 0 0 0,-1 6-3 0,1-4-1 15,-1 4 0-15,1-6 0 0,-4 6-9 0,3 0 8 16,1-7-8-16,-5 4 8 0,1 3-8 0,0 0 0 0,4 0 0 0,-4-1 8 16,0-5-8-16,0 6 8 0,0 3-8 0,7-10 8 15,-7 7-8-15,0-6 0 0,3 6 9 0,-7 0-9 16,4-4 0-16,4 4 8 0,-4-6-8 0,3 6 0 16,1 0 0-16,-4-6 0 0,3-4 0 0,1 7 0 15,-1 0 0-15,4-9 0 0,0 6 0 0,0-6 0 16,0 12 0-16,0-12 0 0,0 0 0 0,0 6 0 15,0-6 0-15,0 0 0 0,0 0 0 0,4 5 0 16,-4-5 0-16,3 6 0 0,1-6 0 0,3 6 0 16,0-6 0-16,0 3 0 0,0 0 0 0,3-3 0 15,-2 0 0-15,-1 0 0 0,0 0 0 0,0 0 0 0,3 0 0 16,1-3 0-16,-1 0 0 0,1-3 0 0,3 6 0 16,0-6 0-16,0-5 0 0,4 5 0 0,-4 0 0 15,-3-6 0-15,6 0 0 0,-3 4 0 0,4-4 0 16,-4 6 0-16,4-6 0 0,-1 0 0 0,1 1 0 0,0 2 0 15,-1 3 0-15,5-6 0 16,-8 0 0-16,3 7 0 0,4-13 0 0,-10 9 0 0,7-3 0 0,-4 7 0 16,3-7 0-16,-6-3 0 0,3 6 0 0,0 0 0 15,-3 4 0-15,3-7 0 0,-3 6 0 0,-4 0 0 16,3 0 0-16,-3-3 0 0,0 3 0 0,0 3 0 16,-3-5 0-16,3 8 0 0,-7 0 0 0,0 0 0 15,3 0 0-15,-3 0 0 0,0 0 0 0,0 0 0 0,0 0 0 16,0 0 0-16,0 0 0 0,0 0 0 0,0 0-9 0,0 0 9 15,0 0 0-15,-7 8 0 0,4-2-9 0,-4 6 9 16,3-6 0-16,1 0 0 0,-4 6-8 0,0-1 8 16,0-2 0-16,0 3 0 0,-1 0 0 0,-6 5 0 15,4-5 0-15,-1-3 0 0,1 9 0 0,-1-7 0 16,0 7 0-16,-3-3 0 0,7 2 0 0,-3 1 0 16,-4 0 0-16,6-4 0 0,-2 4-8 15,-1 5 8-15,4-11 0 0,-3 3 0 0,3 3 0 0,0-1 0 16,-4-5 0-16,4 9 0 0,3-10 0 0,-3 1 0 15,4 6 0-15,-1-4 0 0,1-2 0 0,3 6 0 16,-4-6 0-16,4-7 0 0,0 4 0 0,0 0 0 16,0 6 0-16,0-9 0 0,4 0 0 0,-1-1 0 15,1 1 0-15,-1 0 8 0,1 3-8 0,3-3 12 16,-4-3-12-16,1 0 0 0,3 3 0 0,0-6 0 16,0 0 0-16,-3 0 0 0,3 0-12 0,3 0 12 0,1 0 0 0,-1-9 0 15,-2 6 0-15,-1 0 0 0,0-6 0 0,0 6 0 16,3-3 0-16,1 0 0 0,-1-5 0 0,1-1 0 15,-4 0 0-15,4 0 0 0,-1 4 0 0,1-10 0 16,3 0 0-16,-7 7 0 0,4-4 0 0,-1-3 0 16,1 6-8-16,3-8 8 0,-4 2 0 0,1 1 0 15,0-7 0-15,-1 9 0 0,1-8 0 0,3 2-10 16,-4 4 10-16,-6-1-8 0,3 0-1 16,0 1 0-16,0 2 0 0,-3 3 0 0,3-5 9 0,-4 2 0 15,1 3 0-15,-4 0 0 0,3-5-20 0,-3 2 2 16,0 3 0-16,0 1 0 0,-3-7 18 0,3 6-12 15,0 3 12-15,-4 0-10 0,1 1 10 0,-1-4 0 16,1 6 0-16,3 0 8 0,-4 0-8 0,1 0 8 0,-1-5-8 16,4 11 8-16,-3-6 7 0,3 6 1 0,-7-3 1 0,7 3 0 15,-4 0-1-15,4 0-1 0,0 0 0 0,-4-6 0 16,4 6-15-16,-10 6 9 0,-1-6-9 0,1 6 8 16,-1 8-8-16,4-8-11 0,-3 6 3 0,-1 0 0 15,0 2 8-15,-3 4 0 0,4-6 0 0,-1 6 0 16,1-7 0-16,-1 4 0 0,-7 3 0 0,8-1 0 15,-1-5 0-15,1 9 0 0,-1-10 0 0,0 7-8 16,4-3 8-16,-3 2 0 0,6 1 0 0,-3 0 0 16,4-7 0-16,-1 4 0 0,4 3 0 0,-3-7 0 15,3 1 0-15,0-6 0 0,0 9 0 0,0-3-8 16,3-7 8-16,1 1 0 0,-1 0 0 0,4 0-8 16,0 0-10-16,-3-6-2 0,3 0 0 0,3 0 0 15,-3 0 3-15,1 0 0 0,2 0 0 0,-3 0 0 16,4 0 8-16,-1-6 9 0,4 0-13 0,-3 0 5 15,0 6-1-15,3-6 0 0,-4 1 0 0,4-1 0 16,1-9-3-16,-1 9-1 0,0 0 0 0,3-6 0 0,-3 7 13 0,-3-1-9 16,3-6 9-16,4 0-8 0,-4 3 8 0,0 4 0 15,0-1 8-15,0-6-8 0,0 0 0 0,-3 6 0 16,3 0-12-16,-3-2 4 0,3 2 8 0,-4 0 0 16,1 0 0-16,-4 0 0 0,0 0 0 0,0 0 0 15,0 0 0-15,0 6 8 0,-3-6-8 0,3 6 0 0,0 0 0 16,-4 0 0-16,1-5 0 0,-4 5 0 0,0 0 0 0,0 0 0 15,0 0 0-15,3 0 8 0,1-12-8 16,-4 12 8-16,0 0-17 0,0 0-3 0,0 0-1 0,0 0 0 31,0 0-17-31,0 0-3 0,3 0-1 0,-3 0 0 16,4 0-6-16,-4 0-2 0,0 0 0 0,7 3 0 0,-7-3 18 0,0 0 4 0,0 0 1 0,4 9 0 16,-4-9 19-16,7 0 0 0,-4 5-8 15,-3 7 8-15,4-6 0 0,-4 0 0 0,-4 0 8 0,4 6-8 16,-3-4 13-16,3 4-3 0,-4 0-1 0,1 0 0 15,-1 0 21-15,1-4 4 0,-1 4 1 0,0 6 0 16,1-7-3-16,-1 1 0 0,1 0 0 0,-1 3 0 16,1-4-8-16,-4 1-1 0,3 0-1 0,1-3 0 15,-1 3-10-15,4-7-3 0,0 7 0 0,-3 0 0 16,3 0-9-16,0-6 0 0,-4 2 0 0,4 4 0 16,0-6 0-16,0 6 0 0,0-12 0 0,0 6 8 0,4 0-8 15,-1-1 0-15,-3-5 0 0,0 0 0 0,4 3 0 0,-1 3 0 16,8-3 0-16,-8 0 0 0,4 9 0 0,-3-12-11 15,-1 0 3-15,5-9 0 0,2 6 8 0,1 0-13 16,-1 0 5-16,1 0 8 0,-1-3-24 0,1 6 4 16,0-11 0-16,3 5 0 15,3-6-9-15,-10 6-2 0,8 0 0 16,-1-3 0-16,0 1 5 0,0-1 1 0,0-3 0 0,0 6 0 0,0-6 17 16,0 7 8-16,0-7-8 0,1 3 8 0,-5-3 0 15,4 6 0-15,0-5 0 0,-3 5 0 0,3-9 0 0,0 9 0 16,-3 0 0-16,6-6 0 0,-10 7 0 0,4-1 0 15,0-6 0-15,-4 12 0 0,3-6 0 0,-3-3 0 16,0 3 0-16,-3 3 0 0,3 1 0 0,-7 2 0 0,0 0 0 0,0 0 0 16,0 0 0-16,0 0 0 0,0 0 0 15,0 0 0-15,0 8 0 0,-4-2 9 0,1 6-9 0,-1 0 10 16,1-6 5-16,-1 5 1 0,-6-2 0 0,3 3 0 16,3 6-16-16,-3-7 0 0,0 1 0 0,0 3 0 15,3-3 0-15,1-1 17 0,-4 1-3 0,-4 6-1 16,8-7-13-16,-4 4 11 0,3-3-11 0,1 0 10 15,-1-1-10-15,4-5 10 0,0 6-10 0,0 3 10 16,-3-9 2-16,3 0 1 0,0-1 0 0,3 1 0 16,-3 0-5-16,4 3 0 0,-1-6-8 15,4 0 12-15,-3 0-12 0,6 0 11 0,-3 3-11 0,-3-6 10 16,7 0-10-16,-4-6 0 0,3 3 0 0,1 0 0 16,3 0 0-16,-4 0 0 0,5-3 0 0,-5 3 0 15,4-3 0-15,4 0 0 0,-11 1 0 0,11-1 0 16,-4 0 0-16,3 0 0 0,-3-9 0 0,4 6 0 15,0 1 0-15,3 2 0 0,-7-6 0 0,4 6 0 0,3-6 0 0,-4 1 0 16,1 2 0-16,0 3 0 0,-1-6 0 0,4 0 0 16,-3 6 0-16,7-8 0 0,-4 2 0 0,0 6 0 15,0-6 0-15,-3 6 0 0,3 1 0 0,-3-1 0 16,3-9 0-16,-3 9 0 0,-1 0 0 0,1 0 0 16,3 0 0-16,-3-5 0 0,-4 5 0 0,0 0 0 15,0-6 0-15,0 6 0 0,4 0 0 0,-8 4 0 16,1 2 0-16,0-6 0 0,-1 6 0 0,1 0 0 15,-1-6 0-15,1 0 8 0,-4 6-8 0,0 0 0 0,0 0 0 16,0 0 8-16,0 0-8 0,-7 0 0 16,0 0 0-16,7 0 8 0,4 12-8 0,-8-12 0 0,1 6 0 15,-4-6 0-15,3 2 0 0,-3-2 0 0,4 3 0 16,-1 3 0-16,1 3 0 0,-1-3 0 0,-3-6 9 16,4 12-9-16,-4-6 0 0,0-1 8 15,3 1-8-15,-3 0 0 0,0 3 0 0,0-3 8 0,0 6-8 0,0-6 0 16,0 5 0-16,0-5 0 0,-3 0 0 0,-1 0 0 15,1 6 0-15,3-3 8 0,-7-4-8 0,3 7 0 16,-3-6 10-16,4 6-2 0,-8-3-8 0,1-1 12 16,3 1-2-16,-1 3-1 0,1 0 0 0,-3 0 0 15,-1-7-9-15,-3 4 0 0,4-3 0 0,-5 6 8 16,1-6-8-16,4 0 10 0,-8 0-10 0,8-1 10 16,-5 1-10-16,1 0 8 0,-3 3-8 0,3-3 8 15,-1-3-8-15,1 6 8 0,-3-9-8 0,-1 6 8 0,0-1-8 16,1-5 0-16,-1 6 9 0,1-6-9 0,-5 6 0 15,5-6 0-15,-1 6 0 0,0 0 0 0,1-6-12 0,-1 0 4 16,0 3 0-16,-3 0 0 0,7-3 8 0,-3-3 0 16,2 3 0-16,5 0 0 0,-4 3 0 15,3-3-10-15,1-3 10 0,-1 3-10 0,0-3 10 16,4 3 0-16,4-12 0 0,-4 12-8 0,-4-6 8 0,8 0 0 16,-4 1 0-16,3-1 0 0,4 6 0 0,0-9 0 15,0 0 0-15,0 0 0 0,0 3 0 0,0 0 0 16,4 1 0-16,-4-1 0 0,3 0 0 0,1 0 0 15,-1-9 0-15,8 9 0 0,-8 0 0 0,1 1 0 16,3-7 0-16,-4 6 0 0,1 0 0 0,3 0 0 16,0-6 0-16,0 9-8 0,0 1 8 0,0-4 0 0,4 3 0 15,-4-3 0-15,0 6 0 0,0-6 0 0,0 6-9 0,0 0 9 16,4-6 0-16,-4 6 0 0,3 6-9 0,1 0 9 16,-1-6 0-16,1 0 0 0,0 6 0 0,3-6 0 15,-4 3 0-15,1 0 0 0,3 0-8 0,-3 2 8 16,6 1-16-16,-10 0 0 0,4-6 0 0,3 6-169 15,-3-6-34-15</inkml:trace>
  <inkml:trace contextRef="#ctx0" brushRef="#br0" timeOffset="8138.933">8096 4765 526 0,'0'0'15'0,"-7"0"3"0,7 0-18 0,-7 6 0 0,0 0 0 0,0-6 0 15,3 2 8-15,4-2-8 0,-7 3 12 0,7-3-12 16,0 0 32-16,-3 3 0 0,3-3 0 0,0 0 0 0,0 0-19 0,0 0-4 15,0 0-1-15,0 0 0 0,0 0 13 0,0 0 3 16,0 0 0-16,0 0 0 0,0 0 12 0,0 0 4 16,0 0 0-16,0 0 0 0,0 0-29 0,0 0-11 15,0 0 8-15,0 0-8 0,0 0 0 0,0 0 0 16,7 0 0-16,-4-3 0 0,5 0 0 0,-1 1 0 16,3 2 0-16,-3-6 0 0,4 6 0 15,-1-6 0-15,1 0 0 0,0 0 0 0,-1 6 0 0,1-12 0 16,3 12 0-16,-4-6 0 0,8 0 0 0,-4 4 0 15,4-1 0-15,-4-3 0 0,0 3 0 0,4-3 0 16,-8-6 0-16,4 12 0 0,0-12 0 0,1 7 0 16,-1-1 0-16,0-3 0 0,0 0 0 0,0 0 0 15,0-3 0-15,0 7 0 0,0-7 0 0,1 6 0 0,-1-6 0 16,0 6 0-16,-4-3 0 0,1 4 0 0,-1-7 0 0,-2 6 0 16,2-6 0-16,-3 6 0 0,4-3 0 0,-4 1 0 15,0-1 0-15,0 3 0 0,0 0 0 0,-4-6 0 16,5 6 0-16,-5 1 0 0,4-4 0 0,-3 3 0 15,3-6 0-15,-4 6 0 0,1 0 0 0,-1 0 0 16,-3-5-14-16,0 5 5 0,4-3 1 0,-4 3 0 16,-4 0 8-16,4 0 0 0,0 0 0 0,0 6 0 15,0 0 0-15,0-5 11 0,-3-1-3 16,3 6 0-16,-4 0-8 0,1-12 0 0,-4 12 0 0,7 0 0 16,-7 0 0-16,0-6 12 0,-1 6-4 0,1 0 0 15,-3 0-8-15,-1 6 0 0,4-6 0 0,-3 0 0 16,-1 12 0-16,-3-12 0 0,0 6 0 0,0 5 0 15,0-5 0-15,-4 0 0 0,4 3 0 0,-4 3 0 16,4-6 0-16,0 5 0 0,0-5-9 0,0 6 9 16,3-3 0-16,-3 3 0 0,0-7 0 0,3 7 0 0,1-6 0 15,-1 12 0-15,1-12-8 0,-1 8 8 0,4-8 0 0,0 12 0 16,0-12 0-16,0 5 0 0,0-8 0 0,3 6 0 16,1 6 0-16,-1-3 0 0,1-6 0 0,-1-1 0 15,1 7 0-15,3-9 0 0,0 6 0 0,-4-3 0 16,4 3 0-16,0-3 0 0,0 5 0 0,0-5 0 15,0-6 0-15,0 0 0 0,0 6 0 0,0-6 0 16,0 6 0-16,0 3 0 0,0-9 0 0,0 0 0 16,0 0 0-16,4 6 0 0,-4-1 0 0,0-5 8 15,0 0-8-15,7 6 0 0,0 0 0 16,-7-6 0-16,7 0 0 0,0 0 0 0,0 0 8 0,0 0 0 0,0 6-8 16,0-6 12-16,0-6-12 0,4 6 0 15,-4 0 0-15,3-6 0 0,-3 6 0 0,4-6 0 16,3 6 0-16,-3-2 0 0,-1-1 0 0,1-3 0 0,-4 3 0 0,3-3 0 15,1-6 0-15,0 6 0 0,-1 0 0 0,1-5 0 16,-1 2 0-16,1 0 0 0,0 0 0 0,-1-3 0 16,1 1 0-16,-1 5 0 0,1-9 0 0,-1 6 0 15,1 0 0-15,0-2 0 0,-1 5 0 0,1-12 0 16,3 12-13-16,-4-5 4 0,1 2 1 0,0-3 0 16,-4 0-3-16,0 0 0 0,3 7 0 0,-3-7 0 15,0 3 11-15,-3 3 0 0,0 0 0 0,-1 0-8 16,1 0 8-16,-1 1 0 0,-3-1 8 0,0 6-8 15,0 0 15-15,0 0-2 0,0 0 0 0,0 0 0 16,0 0 0-16,0 0 0 0,-7 0 0 0,0 0 0 16,0 6-13-16,0-6 0 0,0 5 0 0,0 1-10 0,0 0 10 15,0 0 0-15,0 0 0 0,0 0 0 16,3 0 0-16,-3 3 0 0,0-4 0 0,3 1 0 16,1 0 8-16,-1 0-8 0,1 6 8 0,-1-3-8 15,1-3 0-15,-1 5 0 0,4-11-10 0,-3 6 10 0,-1 6 0 16,4-6 0-16,0 6 0 0,0-7 0 0,4 1 0 0,-4 3 0 15,3 3 0-15,1-6 0 0,-1 6-11 0,1-7-1 16,-1 1-1-16,1 3 0 16,3-3-33-16,0 0-6 0,0 6-2 0,0-6-185 15,0-1-37-15</inkml:trace>
  <inkml:trace contextRef="#ctx0" brushRef="#br0" timeOffset="30634.301">9603 4394 414 0,'0'0'8'0,"0"0"3"0,0 0 0 0,0 0 1 0,-4 6-12 0,4-6 0 0,-3 3 0 0,3-3 0 0,-8 6 15 0,8-6 0 16,-3 6 0-16,3-6 0 0,0 0 8 0,0 0 1 15,0 0 1-15,-7 6 0 0,7-6 9 0,-4 6 2 16,4-6 0-16,-7 0 0 0,7 0-8 0,0 0-2 16,0 0 0-16,-7 6 0 0,0-6-10 0,7 0-3 15,-7 5 0-15,0-5 0 0,7 0-13 0,0 0 0 16,0 0 8-16,-7 6-8 0,7-6 0 0,-7 0 8 16,0 0-8-16,7 0 0 0,0 0 12 0,-7 6-3 15,0 0-1-15,7-6 0 0,-7 0-8 0,7 0-16 0,0 0 4 16,-7 6 1-16,0 0 11 0,3-3 0 0,4-3 0 0,0 0 0 15,-7 6 0-15,0 0-8 0,0-1 8 0,0 7-8 16,7-12 8-16,-4 6-8 0,-3-6 8 0,0 12-8 16,4-6 8-16,-1 0 0 0,1-1 0 0,-1 4 0 15,1-3 0-15,-1 0 0 0,1 6 0 0,-1 0-8 16,1-7 8-16,-1 1 0 0,4 3 0 0,0 3 0 16,0 0-11-16,0-1 0 0,0-5 0 0,0 3 0 15,0 6 19-15,0-6 3 0,0 2 1 0,0-5 0 16,0-6-12-16,4 6 0 0,-1 6-12 0,1-9 12 15,-4 3-9-15,3 0 9 0,-3-6 0 0,4 11 0 16,-1-5-8-16,-3-6 8 0,0 0 0 0,4 0 0 16,-1 12 0-16,-3-12 0 0,7 6 0 0,-7-6 0 15,0 0 0-15,4 0 0 0,-4 0 0 0,3 6 0 16,-3-6 0-16,0 0 0 0,7 6 0 0,-7-6 0 16,0 0 0-16,0 0 0 0,4 0 0 0,-4 0 0 0,7 0 8 0,-7 0 3 15,4 0 0-15,-4 0 0 0,7 0 0 16,0-6 0-16,0 0 0 0,-4 6 0 0,1-6 5 0,-1-6 2 15,1 6 0-15,3-5 0 0,-4 5-18 0,1-3 0 16,3-3 0-16,-4 0 0 0,5 1 9 0,-8 2-1 16,3-9-8-16,4 6 12 0,-3 1-2 0,3-1-1 15,0-9 0-15,-4 10 0 0,4-7-9 0,0 0 8 16,0 4-8-16,0 2 8 0,1-12-8 0,-1 7 0 16,0 2 0-16,0-3 0 0,0 1 0 0,3-7 0 15,-3 4 0-15,4-4 0 0,-4 4 0 0,0-4 0 0,0 6 0 16,4-8 0-16,-4 8 0 0,0 1 12 0,0-10-12 15,0 10 12-15,-3-10-4 0,3 9-8 16,3-5 12-16,-3 2-4 0,0-2 0 0,4 5 0 16,-4-5 0-16,0 8 0 0,0-9 2 0,0 1 0 15,0 2 0-15,0 4 0 0,4-4-2 0,-4 9-8 0,0-11 12 0,0 5-4 16,3 1-8-16,-2 2 8 0,-5 3-8 0,4-6 8 16,0 1-8-16,-3 2 8 0,3 9-8 0,-4-6 8 15,4 1-8-15,-3 5 0 0,-1-6 0 0,1 9 8 16,-1-9-8-16,1 7 8 0,0-1-8 0,-4 6 8 15,0 0 0-15,0 0 0 0,0 0 0 0,0 0 0 16,0 0-8-16,0 0 8 0,0 0-8 0,0 0 8 16,0 0-8-16,0 0 0 0,0 0 0 0,0 0 8 15,3 6-8-15,-3-1 8 0,-3 7-8 0,3-3 8 16,-4 3-8-16,0 5 0 0,1 1 0 0,-4-6 8 0,0 2-8 16,0 10 0-16,0-6 0 0,0 2 8 0,0-2-8 15,-4 5 0-15,0-2 0 0,1-3 8 0,-1 8-8 0,1-8-17 16,-1 11 4-16,1-11 1 0,-1 8 12 0,4-2 16 15,-4-4-3-15,4 4-1 0,4-1-12 16,-4-2 0-16,3-3 0 0,-3-1 0 0,4-2 0 16,-1 8 0-16,1-5-8 0,-1 6 8 0,0-4-8 15,1 4 8-15,3-7-12 0,-4 10 12 0,1-10-10 0,3-2 10 16,0 9-8-16,0-7 8 0,0 4 0 0,0-4-8 16,0 1 8-16,0 0 0 0,0-7 0 0,3 10-8 15,-3-9 8-15,0 5 0 0,0-5-8 0,0 9 8 16,4-9-8-16,-4 5 8 0,3-5 0 0,1 3-8 15,-4-4 8-15,4 1 0 0,-1 0 0 0,1-3-8 0,3 8 8 0,-7-5 0 16,3 0 0-16,1 0 0 0,-1-4 0 0,1 4 0 16,-1 0-8-16,1 0 8 0,-1-6-8 0,1 0 8 15,-1-1-10-15,4 1 10 0,-3 3-12 0,-1-3 12 16,5 0-14-16,-1-6 4 0,-4 6 1 0,4-6 0 16,4 0 9-16,-4 0-12 0,0 0 12 0,0 0-12 15,3 0 12-15,1 0-8 0,0-6 8 0,-1 0-8 16,1 3 8-16,-1-3 16 0,1 0-4 0,3-5-1 15,-3 5-11-15,3-6 0 0,-4-6 0 0,5 9 0 16,-5 4 0-16,4-7 0 0,-3 0 0 0,3 0 0 16,-4 6-17-16,5-5 1 0,-1 2 0 0,-4-3 0 15,4 0 27-15,-3 1 5 0,0-1 2 0,-1 0 0 16,1 3-27-16,3-3-6 0,-4 1-1 0,1-1 0 16,-4 0 16-16,0 0 0 0,0 4 0 0,0 2 0 15,0-6 0-15,-3 6 0 0,-1-6 0 0,1 6 0 0,-4 3 0 16,3-2 0-16,-3 2 0 0,0 3 0 0,0 0 0 0,0 0 0 15,0 0 10-15,0 0-10 0,0 0 8 0,0 0-8 16,0 0 8-16,0 0-8 0,0 0 0 0,-7 3 0 16,0 0 0-16,-3 2 0 0,3 1 0 0,-4 6 0 15,4 0 0-15,0-6 0 0,-4 5 0 0,4-2 0 16,0 9 0-16,-3-6 8 0,3-1-8 0,-4 1 0 16,4 6 0-16,-4-3 8 0,4 2-8 0,0-5-9 15,0 3 9-15,0 2-13 0,4-5 13 0,-4 6 10 0,3-7-2 16,1 4 0-16,-1-3-8 0,0 6 0 15,4-7 0-15,-3 4 0 0,3-3 0 0,0-1-14 0,0 1 3 16,0 0 1-16,3-6 10 0,-3 3 0 16,4 2 0-16,-4-5 0 0,4 6 0 0,-1-6 0 15,1 0 0-15,-1 0 0 0,1-6 0 0,-1 6 0 0,4-3 0 0,-3 0 0 16,3-1 0-16,-4 4 0 0,4 0 0 0,-3-6-8 16,3 6 18-16,0-6 4 0,0 6 1 0,-3-6 0 15,3 0-24-15,0 6-5 0,0-6-1 0,0 0 0 16,-7 0 15-16,7-6 0 0,0 6 0 0,-7 0 0 15,7 0 0-15,0-6 0 0,0 0 0 0,0 6 0 16,0-12 0-16,-3 7 10 0,3-4-10 0,0 3 8 16,-4 0 4-16,4-6 0 0,1 0 0 0,-5 1 0 15,4-4-4-15,0 3-8 0,4-5 12 0,-4 5-4 16,0-9-8-16,-4 10 0 0,4-7 0 0,0-6 8 16,1 10-8-16,-1-4 0 0,0 0 0 0,0 1 0 0,-4 2 0 15,1-3 0-15,-1 7 0 0,-3-13 8 0,4 9-8 0,-4 4 0 16,0-1 0-16,0-9 8 0,-4 10-8 0,1-1 0 15,-1 0 0-15,1 0 8 0,-1 1-8 16,4 2 0-16,-3 3 0 0,-1-6 8 0,1 6-8 16,-1 0 0-16,-3 0 0 0,3 1 8 15,1-4-8-15,3 9 0 0,0 0 0 0,-4-6 0 0,-3 0 0 0,7 6 0 16,0 0 0-16,0 0 8 0,-7 0-8 0,7 0 0 16,0 0 0-16,-7 6 0 0,0 0 0 0,0 3 0 15,4-4 0-15,-4 7 0 0,3-6 0 0,1 12 0 16,-5-9 0-16,1 2 0 0,4 1 0 0,-4 6 0 0,3-7 0 15,-3 4 0-15,4 3 0 0,-4-1 0 0,0-5 0 16,0 0 0-16,3 3 0 0,-3-4 0 0,3 1 0 0,-3 3 0 16,4 0 0-16,-1-1 0 0,-3 4 0 0,4-6 0 15,-1-4 0-15,1 4 0 0,3 0 0 16,0 0 0-16,0-6 0 0,0 0 0 0,0 5 0 0,0-11 0 16,3 0 0-16,4 9 0 0,-7-9 0 0,7 6-11 15,-3-6 11-15,6 0 0 0,-3 0 0 0,4-3 0 16,-4 0 0-16,0 0-12 15,4-3 12-15,-4 0-12 0,3 1 12 0,5-7 0 0,-5 6 0 0,1-6 0 16,-1 0 0-16,1 4 0 0,-1-4 0 0,5 6 0 16,-5-12 0-16,1 12 0 0,-1-5 0 0,1-1 0 15,-1-3 0-15,5 9 0 0,-5-5 0 0,1-4 0 16,-1 6 0-16,-3-6 0 0,4 4 0 0,0 5 0 16,-1-6 0-16,-3 0 0 0,0 3 0 0,0 3 0 15,0-5 0-15,-3 5 0 0,3 0 0 0,0 0 0 16,0 0 0-16,-3 0 0 0,-1 0 0 0,-3 6 0 0,4-3 8 15,-4 3-8-15,7-2 8 0,-4-1-8 0,-3 3 0 0,0 0 0 16,0 0 0-16,0 0-8 0,0 0 8 0,0 0 8 16,0 0-8-16,0 0 11 0,0 0-11 0,0 0 8 15,0 0-8-15,0 0 8 0,-3 8-8 0,3-2 0 16,-4 0 0-16,1 0 8 0,3 6-8 0,0-6 0 16,-4 0 0-16,1 2 8 0,3 1-8 0,-4-3 0 15,1 9 0-15,-1-9 0 0,0 0 0 0,1 5 12 16,3-5-12-16,-4 3 12 0,1 3-12 0,-1 0 0 15,1-7 0-15,-1 1 0 0,1 6 0 0,-1-3 0 16,1 0 0-16,-4-1 0 0,3 4 0 0,1 0 0 16,-4 0 0-16,3-6 0 0,0 0 0 0,-3 2 0 15,4 4 0-15,-1 0 0 0,1-6 0 0,-1 0 0 0,1 0 0 0,-1 5 0 16,4-11 0-16,-3 0 0 0,3 0 0 0,-4 12 0 16,4-12 0-16,0 9 0 0,0-3 0 0,0-6 0 15,0 6-9-15,0-6 9 0,0 0-12 0,0 0 12 16,4 5-15-16,-4-5 4 0,0 0 1 0,3 6 0 15,4-6-4-15,-7 0-1 0,4 6 0 0,3-6 0 16,0 0 15-16,-4 0-12 0,5-6 12 0,-1 6-12 16,0-6 12-16,0 6 0 0,0-5 0 0,0-1 0 15,3 6-13-15,1-6 3 0,-4-3 1 0,4-3 0 16,-4 6 9-16,3 1 0 0,1-1-9 0,-1-6 9 16,1 6-8-16,0-6 8 0,-4 3-10 0,3 4 10 0,1-1 0 15,-4-6 0-15,3 6-8 0,1-6 8 16,3 6 0-16,-3-2-9 0,-1 5 9 0,-3-3-8 0,0 0 8 15,4 3 0-15,-4-9 0 0,0 6 0 16,4 0 0-16,-4 1 0 0,0-1 0 0,0 6 8 0,0-9-8 16,0 3 0-16,0-3 0 0,4 6-8 15,-4-3 8-15,0 0-8 0,-4 1 8 0,4-1-8 0,0 0 8 0,0 0 0 16,-3 6 0-16,-1-12 0 0,5 9 0 0,-5-3 0 16,1 3 0-16,-1 0 0 0,1 3 0 0,-1 0 0 15,-3 0 0-15,0 0 0 0,4-5 0 0,-1 5 0 16,1 0 0-16,-4 0-8 0,0 0 8 0,0 0 0 15,0 0 0-15,0 0 0 0,0 0 0 0,0 0 0 16,0 0 0-16,0 0-8 0,3 0 8 0,-3 0 0 0,0 0 0 0,0 5 0 16,0-5 8-16,4 9-8 0,-4-9 8 0,0 6-8 15,0 6 0-15,3-6 8 0,-3-6-8 0,0 6 0 16,0-6 0-16,-3 6 9 0,3 5-9 0,0-5 0 16,0 6 8-16,0-6-8 0,0-6 0 0,-4 9 0 15,4 2 8-15,-3-5-8 0,3-6 0 0,0 12 0 16,-4-3 0-16,-3 3 0 0,4-1 0 15,-1 1 0-15,1 0 8 0,-4 0-8 0,3-4 0 0,-3 4 0 16,0 0 0-16,3 0 0 0,-3 0 0 0,0-1 0 16,4-2 0-16,-4 3 0 0,0 0 0 0,3-7 0 15,-3 7 0-15,4 0 0 0,-5-9 0 0,1 6 0 16,0 0-12-16,4 2 12 0,-1-5-13 0,4-6 5 16,0 0 8-16,0 6-8 0,0-6 8 0,0 0-8 15,0 0-4-15,0 0-1 0,0 0 0 0,0 0 0 16,0 0-14-16,0 0-2 0,0 0-1 0,0 0 0 15,0 0 7-15,4 0 2 0,-1 0 0 0,4 0 0 0,0-12 4 0,1 12 1 16,-5-6 0-16,4-5 0 0,0 5 16 0,0-3-10 16,4 3 10-16,-4-6-8 0,3 6 8 0,1 1 0 15,0-7 0-15,-1 3 0 0,1-3 0 0,-1 1 0 16,1-1 0-16,-1 6 0 0,1-12 0 0,3 6 0 16,-3 4 0-16,-1-4 0 0,1 0 0 0,0 0 0 15,3 1 0-15,-4 2 0 0,1-3 0 0,-1 0 0 16,1 1 0-16,0 5 0 0,-1-9 0 0,-3 3 0 15,4 6 0-15,-1-5 0 0,-3 5 0 0,0 0 0 16,1 6 0-16,-1-6 0 0,-4-3 0 0,-3 9 0 16,0 0 0-16,0 0-8 0,7-3 8 0,-7 3 0 15,0 0 8-15,0 0-8 0,0 0 13 0,0 0-1 16,0 0-1-16,0 0 0 0,0 0 5 0,0 0 2 0,0 0 0 0,0 12 0 16,0-6-10-16,0 0-8 0,-3 0 12 0,3 5-12 15,-4-5 12-15,1 3-4 0,3 0 0 0,-4 0-8 16,4-3 13-16,-3-1-4 0,-1 7-1 0,0-6 0 15,4 3 0-15,-3-3-8 0,-1 3 12 0,4-1-4 16,-3-2-8-16,-1 6 0 0,1-6 0 0,3 6 0 16,0-12 0-16,-4 6 0 0,1-1 0 0,-1 4 0 15,4-9 0-15,-3 12 0 0,-4-6 0 0,3 0 8 16,4-6-8-16,-3 12 0 0,-1-7 0 16,1 1 0-16,3-6 0 0,0 0 0 0,0 6 0 0,-4 0 8 15,1 3-8-15,3-9 0 0,0 0 0 0,0 0 0 16,0 0 0-16,0 0 0 0,0 0 0 0,0 0 0 15,0 0 0-15,0 0 0 0,0 0 0 0,0 0-11 16,0 0-3-16,0 0-1 0,0 0 0 0,0 0 0 16,0 0-4-16,0 0-1 0,0 0 0 0,0-9 0 15,3 3 20-15,1 0-10 0,-1-5 10 0,1 5-8 0,3 0 8 0,-4-6 0 16,4 0 0-16,-3 3 0 0,3 4 0 0,0-7 0 16,0 6 8-16,0 0-8 0,4-6 0 0,-4 6 0 15,0-5-10-15,0 2 10 0,0 3 0 0,3-6 0 16,-3 6 0-16,4 0 0 0,-4-5 0 0,0 5 0 15,0 0 0-15,0-6 0 0,0 3 0 0,4 3 0 16,-4 1 0-16,0 5 0 0,0-6 0 0,0 0 0 16,0 0 0-16,-3 6 0 0,3-9 11 0,-4 6-11 15,4 0 12-15,0 3-12 0,-3 0 16 16,-1 0-4-16,-3 0-1 0,8 0 0 0,-5 0-2 0,1 0 0 0,3 0 0 16,-7 0 0-16,0 0 3 0,0 6 1 0,3 3 0 0,1-3 0 15,-4-6-2-15,0 6-1 0,3 0 0 16,1-1 0-16,-4 1-10 0,3 0 10 15,-3-3-10-15,4 6 10 0,-4 0-10 0,0-3 8 0,3 0-8 0,-3 5 8 16,4-5-8-16,-4-6 0 0,-4 6 0 0,4 3 8 16,4-3-8-16,-4 0 0 0,-4 5 0 0,4-11 8 15,0 6-8-15,0 6 8 0,0-6-8 0,0-6 8 16,4 6-8-16,-4 0 0 0,0-6 0 0,0 6 0 16,0-6 0-16,0 8 0 0,3 4 0 0,-3-6 8 15,0-6-8-15,4 6 0 0,-4-6 0 0,0 12 0 16,0-12 0-16,0 0 0 0,3 0 0 0,1 6 0 15,-1-1 0-15,-3-5 0 0,0 0 0 0,0 0 0 0,4 6 0 16,-4-6 0-16,4 9-9 0,-4-9 9 0,0 0 0 16,0 0-10-16,3 6 10 0,-3-6-8 0,7 6 8 15,0-6-12-15,-7 0 12 0,0 0-12 0,4 6 1 0,3-6 0 16,-4 0 0-16,-3 0 0 0,0 0 3 0,7 0 0 16,-7 0 0-16,7 0 0 0,0-6-3 0,-3 6 0 15,3-6 0-15,0 3 0 0,-3-3 2 16,-1 0 0-16,4 6 0 0,-3-6 0 0,3 1 9 15,0-1 0-15,0 0 0 0,0 0-8 0,-4 0 8 0,5-6 0 16,-1 6 0-16,-4-2 0 0,4 2 0 0,-3 0 0 16,3-6 0-16,-4 6 0 0,8 0 0 0,-8-6 0 15,4 7 0-15,-3-1 0 0,3 0 0 0,0 3 0 16,0-9 0-16,-3 6 0 0,3 0 0 0,-4 1 0 0,1-1 0 16,-1-3 0-16,1 3 0 0,-1-3 0 0,1 6 0 0,-4 3 0 15,0-6 0-15,0 6 8 0,0 0-8 0,3-6 0 16,-3 6 0-16,4 0 0 0,-4 0 0 0,0 0 0 15,3-5 0-15,-3 5 0 16,4-6 0-16,-4 6 0 0,0 0 0 0,4-6 0 0,-4 6 0 0,0 0 0 16,0-6 0-16,0 6 0 0,0 0 0 15,0 0 0-15,3-12 0 0,-3 12 0 0,0-3 0 0,0 3 0 16,0 0 0-16,0 0 0 0,0 0 0 0,0 0 0 16,0 0 8-16,0 0-8 0,0 0 10 0,0 0-10 15,0 0 12-15,0 0-3 0,0 0-1 0,0 0 0 16,0 0 0-16,0 0-8 0,0 0 12 0,0 0-4 15,0 0-8-15,0 0 0 0,0 0 0 0,0 0 8 16,0 0-8-16,0 0 0 0,0 0 0 0,0 0 0 16,0 0 0-16,0 0 0 0,0 0 0 0,0 0 8 15,0 0-8-15,0 0 0 0,0 0 0 0,0 0 0 16,0 0 0-16,0 0 0 0,0 0 0 0,0 0 0 0,0 0 0 0,0 0 0 16,0 0 0-16,0 0 8 0,0 0-8 0,0 0 0 15,0 0 0-15,0 0 0 0,0 0 0 0,0 0 8 16,0 0-8-16,0 0 8 0,0 0 3 0,0 0 0 15,0 0 0-15,0 0 0 0,0 0-3 0,0 0 0 16,0 0 0-16,-7-3 0 0,3 0 0 0,4 3 0 16,0 0 0-16,-7 0 0 0,0 0-8 0,7 0 0 15,-7-3 0-15,7 3 0 0,0 0 0 0,-7 0 0 16,0 0 0-16,7 0 0 0,-7 3 0 0,0 0 0 16,0 0 11-16,0 0-11 0,0-3 8 0,0 12-8 0,0-12 0 15,3 6 0-15,-3 0 9 0,4 0-9 0,-4-1 8 16,3 1-8-16,-3 3 0 0,4 3 0 15,-1 0 0-15,0-6 0 0,1-1 0 0,3 7 0 0,-4-6 0 0,1 3 0 16,3-3 0-16,-4 3 0 0,4-1 0 16,0-8 0-16,0 6 0 0,4 6 0 0,-1-6-9 0,1 0 9 15,-1 6 0-15,5-12 0 0,-1 5-8 0,0 1 8 16,0 3 9-16,0-3 6 0,0 0 1 0,3 0 0 16,1-6-28-16,0 6-6 0,-1-6-1 0,1 0 0 15,3 6 6-15,-4-6 1 0,1 5 0 0,3-5 0 16,0 0 12-16,-3 6 15 0,3-6-3 0,0 9-1 15,-3-9-11-15,3 3 0 0,-4 0 0 0,4 3 0 16,1-6 0-16,-5 0-12 0,4 0 2 0,4 0 1 16,-4 0-39-16,0-6-8 15</inkml:trace>
  <inkml:trace contextRef="#ctx0" brushRef="#br0" timeOffset="31135.072">11592 4477 630 0,'0'0'17'0,"0"0"6"0,0 0-23 0,0 0 0 0,0 0 0 0,0 0 0 0,0 0 9 0,0 0-9 16,0 0 12-16,4 6-12 0,-4-6 0 0,0 0 0 15,7 5 0-15,-4 1 0 0,4-6 0 0,-3 6 0 16,-4-6 0-16,7 0 0 0,0-6 0 0,0 6-14 16,4-6 1-16</inkml:trace>
  <inkml:trace contextRef="#ctx0" brushRef="#br0" timeOffset="32751.884">11589 4474 442 0,'0'0'9'0,"0"0"3"0,0 0 0 0,0 0 1 0,0 0-13 0,0 0 0 0,0 0 0 0,0 0 0 16,0 0 48-16,0 0 8 0,0 0 0 0,0 0 1 15,0 0-25-15,0 0-4 0,0 0-2 0,0 0 0 16,0 0-17-16,0 0-9 0,0 0 10 0,0 0-10 16,0 0 8-16,0 0-8 0,0 0 0 0,0 0 0 15,0 0 18-15,0 0-2 0,0 0-1 0,0 0 0 16,0 0 9-16,0 0 1 0,0 0 1 0,0 0 0 16,0 0-14-16,0 0-4 0,0 0 0 0,0 0 0 0,0 0 1 0,0 0 0 15,0 0 0-15,0 0 0 16,0 0-9-16,0-6 8 0,0 6-8 0,0 0 8 0,0-6 1 0,0 6 0 15,0 0 0-15,0 0 0 0,3-6 1 0,-3 0 0 16,4 6 0-16,-1-6 0 0,1 0-10 0,-1 1 0 16,-3 5 0-16,4-6 8 0,-1 0-8 0,1 0 0 15,-1 0 0-15,5 3 8 0,-5-3-8 0,4 0 0 16,-3 0 0-16,3 1 0 0,0-1 0 0,0-6 0 16,0 6 0-16,3 0 0 0,-2-3 0 0,2 4 0 15,-3-1 0-15,4-6 0 0,-1 6 0 0,1 0 0 16,0 0 0-16,-1 0 0 0,-3 0 0 0,4 1 0 15,-1-1 0-15,-3 3 0 0,4-3-18 0,0 0 1 0,-1 0 0 16,-3 0 0 0,4 6-36-16,-1-6-7 0</inkml:trace>
  <inkml:trace contextRef="#ctx0" brushRef="#br0" timeOffset="35270.927">12460 4388 486 0,'0'0'10'0,"0"0"2"0,0 0 1 0,0 0 2 0,0 0-15 0,0 0 0 0,-3 6 0 0,-4 0 0 0,7 0 26 0,-4 0 2 15,4-6 1-15,-4 9 0 0,1-3 4 0,3 5 1 16,0-11 0-16,-4 6 0 0,1 0-2 0,-1 0 0 16,4-6 0-16,0 6 0 0,-3 6-3 0,-1-3-1 15,4-4 0-15,-3 7 0 0,-1-6-10 0,4 6-2 16,-3-6-1-16,3-3 0 0,0 3-7 0,-4 5-8 16,4-5 11-16,0 0-11 0,-3 6 8 0,3 0-8 15,-4-7 0-15,4 1 0 0,0 3 0 0,-3 3 0 16,3-6 0-16,0 6 0 0,0-7 0 0,3 1 0 15,-3 0-12-15,0 3 3 0,0-3 9 0,0 6 11 16,4-6-3-16,-4-1 0 0,0-5-8 0,0 0 0 0,3 6 0 16,1 0 0-16,-1-6 0 0,-3 0 0 0,7 6-9 0,-7-6 9 15,7 6 0-15,0-6-10 0,0 0 10 0,1 0-8 16,-1 0 8-16,0 0 0 0,0-6 0 0,3 0 0 16,-3 6 0-16,4-6 0 0,0 0 0 0,-1 1 0 15,1-1 0-15,-1 0-12 0,-3 0 12 0,4 0-12 16,-1-3 12-16,1 3 0 0,3-5 0 0,0 5 0 15,0-6 0-15,0-3 0 0,-3 6 0 0,3 1 0 16,0-4 0-16,-3 0 0 0,-1 0 0 0,1 3-8 16,0 4 8-16,-1-1-10 0,-3 0 10 0,0-6-10 15,4 6 10-15,-4-6 0 0,-3 7 0 0,3-1 0 16,-4 3 0-16,1-3 0 0,-1 0 0 0,-3 6 0 16,7 0 0-16,-7 0 0 0,0 0 0 0,0 0 0 15,0 0 0-15,0 0 0 0,0 0 0 0,0 0 0 0,0 0 0 16,0 0 0-16,0 0 0 0,0 0 0 15,4 6 8-15,-4 3-8 0,0-9 10 0,0 11-10 16,0-5 12-16,-4 6-3 0,4 0-1 0,-3-6 0 0,3 5-8 0,0 4 12 16,-4-3-12-16,4 0 12 0,0-1-12 0,0-2 10 15,0 9-10-15,0-6 10 0,-3-1-10 0,3 1 0 16,0 0 0-16,3 3 8 0,-3-9-8 0,0 5 0 16,4-5 0-16,-4 6 0 0,0-6 0 0,3 3 0 15,1-4 0-15,-4-5 8 0,0 6-8 0,3 0 0 16,-3-6 0-16,7 6 0 0,-3 0 0 0,3 0 0 15,-4 0 0-15,-3-6 0 0,7 0 0 0,1 0 0 0,-1 0 0 16,0 0 8-16,0 0-8 0,0-6 0 0,0 0 0 0,3 0 0 16,-3 0 16-16,0 0-1 0,4 0-1 15,0-2 0-15,-1-1-14 0,1 0 0 0,-1-3 0 16,5 1 0 0,-5 5-23-16,4-9-7 0,0 3-2 0,0-5 0 0,1 5 32 0,-1-3 0 15,0 3 0-15,3 1 0 0,-2-1-16 0,2 0 4 0,1 0 0 0,-4 1 0 16,0 2 3-16,4-3 1 0,-4 0 0 0,0 6 0 15,0 0 8-15,0-5 0 0,-3 5 0 0,-1-3 0 16,1 3 0-16,-1 0 0 0,1 6 0 0,0-6 0 16,-4 6 0-16,0 0 0 0,3 0 0 0,-3 0 0 15,-3 0 0-15,3 0 0 0,0 6 10 0,-7-6-10 16,4 6 12-16,-1 0-4 0,4-6-8 0,-7 0 12 16,0 12-1-16,4-3-1 0,-1-4 0 0,-3 7 0 15,0 0-1-15,0 0 0 0,-3-6 0 0,3 8 0 16,0-8-1-16,-4 6 0 0,1 6 0 0,-1-13 0 15,1 7 0-15,-1 3 0 0,0-3 0 0,1-6 0 0,-1 11 0 16,-3-8 0-16,4 3 0 0,-1 0 0 0,-3-7-8 16,4 7 0-16,-1 0 0 0,1-3 0 15,-1 0 0-15,1-1 0 0,-1-2 0 0,4-6 0 0,-3 12 0 16,3-12 0-16,0 0 0 0,0 0 0 0,0 0 0 0,0 0 0 16,0 0 0-16,0 0 0 0,0 0 0 15,0 0 0-15,0 0 0 0,0 0-11 0,0 0 3 0,0 0 0 16,0 0 0-16,0 0 0 0,0 0 8 0,7 0-12 15,-4-12 12-15,4 6-12 0,0 0 1 0,0-2 0 16,0-1 0-16,0 0 0 0,0-3 1 0,4 1 0 16,-4 5 0-16,4-9 0 0,-1 3 10 0,1-5-12 0,-1 5 12 15,1-3-12-15,-4 3 12 0,4 1-13 0,3-1 5 16,-4 0 8-16,4 0-11 0,-3 1 11 0,7 2-8 0,-4-3 8 16,-4 0 0-16,5 0-8 15,-1 7 8-15,0-7 0 0,0 3 0 0,0-3-8 16,0 6 8-16,0 0 0 0,0 1 0 0,0-1 0 0,-3 6 0 15,0-6 0-15,-1 6 0 0,1 0 0 0,-4 0 0 16,0 6 8-16,3-6 2 0,-3 6 1 0,1-1 0 0,-1 1 0 16,-4-6 2-16,4 12 1 0,-3-6 0 15,-1 3 0-15,1 3-1 0,-4-1 0 0,3-5 0 0,1 12 0 16,-1-12 1-16,-3 8 0 0,0-2 0 0,0 6 0 16,0-6-2-16,0-1-1 0,0 1 0 0,-3 3 0 15,3-3-1-15,-4-1 0 0,4 4 0 0,-3 3 0 16,-1-12-10-16,4 5 12 0,-3-5-12 0,-1 6 12 15,4-3-12-15,0 0 0 0,-3-1 0 0,3-2 8 16,0-6-8-16,0 12 0 0,0-6 0 0,0-6-11 16,0 0-25-16,0 0-6 0,0 0-1 0,3 6-284 15,-3-6-57-15</inkml:trace>
  <inkml:trace contextRef="#ctx0" brushRef="#br0" timeOffset="45305.222">14894 4412 328 0,'0'0'9'0,"0"0"3"0,0 0-12 0,0 0 0 0,0 0 0 0,0 0 0 15,0 0 27-15,0 0 3 0,0 0 1 16,0 0 0-16,0-6-31 0,0 6 0 0,0-6 0 0,0 6 0 15,0 0 8-15,0 0-8 0,0 0 0 0,0-6 0 16,0 6 12-16,-3-6-4 0,-1 1-8 0,4 5 12 16,0 0 21-16,0 0 4 0,0 0 1 0,-7-6 0 15,0 6-5-15,7 0-1 0,0 0 0 0,-7 0 0 16,-4 0-8-16,4 0-3 0,7 0 0 0,-10 6 0 16,3-1-21-16,-4 1 9 0,4 0-9 0,-3-3 0 15,6 3 0-15,-7 6 0 0,4-6 0 0,-3 5 0 0,3-5 8 16,-4 0-8-16,1 6 0 0,-5-6 0 15,5 3 0-15,-1 2 0 0,1 1 0 0,-1-6 0 0,1 12 12 16,-1-12-12-16,-3 2 12 0,3 4-12 0,1 0 16 16,-1 0-4-16,1-1-1 0,-1-5 0 0,0 3 3 15,1 9 1-15,3-6 0 0,-4-1 0 16,4-5-15-16,0 6 9 0,0 3-9 0,0-4 8 16,0-5-8-16,0 12 0 0,3-12 0 0,1 3 0 0,-1-4 0 0,4 7 0 15,0 0 0-15,0-6 0 0,0 0 0 0,0 0 0 16,4 0-9-16,-1-4 9 0,1 4 0 0,-1 0 0 15,1 6-8-15,3-6 8 0,-4 0 0 0,5-6 0 16,-1 6-8-16,0 0 8 0,3-1 0 0,1 1 0 16,-1-6 0-16,1 9 0 0,0-6 0 0,3 0 0 0,-4 3 0 15,4-6 0-15,-3 0 0 0,-1 6 0 0,5-6 0 16,-5 0 0-16,4 0 0 0,0 0 0 0,4 0 0 0,-7 0 0 16,6-6 0-16,-3 0 0 0,1 3-8 15,-1-3 8-15,0 0-9 0,0 0 9 0,3 1-13 0,1-1 5 16,-4 0 0-16,0 0 0 0,0-12 0 0,1 12 0 15,2-2-1-15,-3 2 0 0,0-6 0 0,4 6 0 16,-4-6-7-16,0 0 0 0,0 7-1 16,-3-4 0-16,0 3 1 0,-1-6 0 0,4 6 0 15,-7 0 0-15,0 1 16 0,0 5-10 0,0-6 10 0,-3 6-8 16,-4 0 8-16,0 0 0 0,4-6 0 0,-4 6 0 16,0 0 0-16,0 0 0 0,0 0 0 0,0 0 0 15,0 0 0-15,0 0 0 0,0 0 0 0,0 0 0 16,0 0-18-16,-8 6-2 0,1-6 0 0,0 6 0 15,0-1 9-15,0 1 2 0,0 0 0 0,-3-6 0 16,-1 6 9-16,4 0 0 0,0-3-9 0,-4 3 9 0,4 0 0 0,0-1 0 16,0 1 0-16,0 0 0 0,0 6 10 0,-4 0-10 15,4-6 12-15,4 0-12 0,-4 2 0 0,0-2 0 16,0 6 0-16,0 0 0 0,0-6 0 0,0 5 0 16,-1-5 0-16,1 6 0 0,-3-3 0 0,3 3 0 15,0-7 0-15,3 7 0 0,-3 0 12 0,0-6-4 16,0 3 0-16,0 2-8 0,3 1 8 0,-3 0-8 15,0 0 0-15,4-6 0 0,-1 8 16 0,1-2-4 16,-4-6-1-16,3 6 0 0,1-6 2 0,-1 2 1 16,4 4 0-16,-3 0 0 0,3-6-4 0,0 0-1 15,3 0 0-15,-3-6 0 0,4 5-9 0,-4-5 0 16,3 6 0-16,-3-6 8 0,7 6-8 0,-7-6 8 16,7 0-8-16,-7 0 8 0,7 3-8 0,0-3 0 15,0-3 0-15,1 3 0 0,-1 0 0 0,0-6 0 0,0 0 0 16,0 1 0-16,0-1 0 0,0-6 0 0,0 6 0 0,3-6 0 15,-2 3 0-15,-1-2 0 0,0-1 0 0,3 0 0 16,-3-5-15-16,4 2 2 0,-4 3 0 0,0-6 0 16,0 4-4-16,4 2-1 0,-4-6 0 0,3 1 0 15,-3 2 2-15,0-3 0 0,-3 7 0 0,3-7 0 16,0 3 5-16,-3 4 2 0,-1-1 0 0,-3 0 0 16,4 0-2-16,-1 0 0 0,1 1 0 0,-1 2 0 15,-3-3 11-15,0 6 0 0,4-5 0 0,-1 5-8 16,-3 0 8-16,0 3 0 0,4-3 0 0,-4 6 0 15,0 0 0-15,0-3 0 0,0 3 8 0,0 0-8 0,0 0 10 16,0 0-2-16,0 0-8 0,0 0 12 16,0 0-4-16,3 6 0 0,-3-3-8 0,4 6 12 15,-4 2-12-15,0-5 0 0,0 6 8 0,0 0-8 16,0 0 0-16,-4 2 0 0,1-2 8 0,3 6-8 16,-4-7 0-16,4 4 0 0,-3 3 0 0,-1-6 0 0,1-1 10 15,3 4-1-15,-4-3 0 0,4-1 0 0,-3 1 0 0,3 0 0 16,-4-6 0-16,4 0 0 0,4 3-9 0,-1-4 0 15,-3 1 0-15,7 6 0 0,-7-12 0 0,4 0 0 16,-4 0 0-16,7 6 0 0,0-6 0 0,0 0 0 16,0 0 0-16,0 0 0 0,0-6 0 0,4 6 0 15,-4 0 0-15,3-12 0 0,-3 6 0 0,4 1 0 16,-1-4 0-16,1 3 0 0,0 0 0 0,-1-6 0 0,4 0 0 16,-3 1 0-16,3-1 0 0,0-3 0 0,-3 4 0 0,3-1 0 15,4-6 0-15,-4 3 0 0,0 4-9 16,-4-1 9-16,8 6-11 0,-4-6 2 0,-3 0 0 0,3 4 0 15,-4-1 9-15,4 0-10 0,-3-3 10 0,0 6-10 16,3-5 10-16,-4 5 0 0,4 0 0 0,-3-6 0 16,0 9 0-16,-1-3 0 0,1 6 0 15,-4-6 0-15,3 1 0 0,-3 5 0 0,1-6 0 0,-1 6 8 16,0 0-8-16,0-6 8 0,-4 6-8 0,1-6 8 16,-4 6-8-16,0 0 9 0,3 0-9 0,-3 0 10 15,0 0 11-15,0 0 3 0,0 0 0 0,0 0 0 16,0 0 13-16,0 0 3 0,0 0 1 0,0 0 0 15,0 0-29-15,0 0-12 0,0 0 11 0,0 0-11 16,0 0 8-16,0 0-8 0,0 0 0 0,-7 6 0 16,0-6 8-16,-3 6-8 0,3 0 0 0,-1-1 0 0,-2 1 0 15,3 0 8-15,0-3-8 0,0 3 0 0,-4 3 0 0,1 0 0 16,-1-3 0-16,0 5 0 0,4-5 0 0,-3 6 0 16,-1-6-10-16,4 6 10 0,-7 2-14 0,3 4 2 15,-3 0 1-15,0-4 0 0,0 10 11 0,-4-1 0 16,4-2 10-16,0-4-10 0,0 7 0 0,4-12-16 15,-5 8 1-15,5-2 1 0,-1-6 14 0,4 2 0 16,0 4 0-16,0-6 0 0,4 5 0 16,-1-2 0-16,0-3 0 0,4 0 0 0,0-1 0 0,0 1 0 15,0-3 0-15,0-3 0 0,0-6 0 0,4 6 0 16,-4-6 0-16,4 6 0 0,-4-6 0 0,7 6 0 16,-4 5 0-16,4-11 0 0,0 0 8 0,-7 0-8 15,7 0 9-15,0 0-9 0,0 0 11 0,0 0-11 0,4-6 12 0,-4 1-12 16,0-1 12-16,0 0-4 0,4 0 0 0,-1-3-8 15,-3 3 8-15,8-6-8 0,-5 1 0 0,-3-1 0 16,4 0 0-16,-4-3 0 0,3 4 0 0,1-7 0 16,0-2 0-16,-1 8 0 0,4-6 0 0,-3 0 0 15,-1-5 0-15,1 2 0 0,3 4-11 0,-3-10 11 16,-1 10 0-16,1-7 0 0,-1 4 0 0,5 2 0 16,-5-6 0-16,1 1 0 0,-1 2 0 0,1 4 0 15,3-10 0-15,-7 10 0 0,4-1 0 0,-4 0 0 16,3 4 0-16,-3-10 0 0,0 6 0 0,0 4 9 15,0-4-9-15,1 0 8 0,-1 7-8 0,0-10 8 16,0 9-8-16,0-5 8 0,0-4-8 0,0 9 8 16,0-5-8-16,0-1 12 0,0 6-12 0,-3-2 12 15,3 2 2-15,-4 0 1 0,4 0 0 0,0 1 0 16,0 2-4-16,-3-3-1 0,3 0 0 0,-4 6 0 16,1 0 8-16,0 6 2 0,-4-5 0 0,3-7 0 15,1 9-20-15,-1-3 0 0,-3 6 0 0,0 0 0 0,4-6 0 16,-4 6 0-16,0 0 0 0,0 0 0 0,0 0 0 0,0 0 15 15,0 0-2-15,0 0 0 0,0 0 7 0,0 0 2 16,0 0 0-16,0 0 0 0,0 0 8 0,-7 0 2 16,7 0 0-16,-7 6 0 0,-1-6-32 0,8 0 0 15,-7 3 0-15,0 3 0 0,0 6 0 0,0-7 0 16,0 7 0-16,0-6 0 0,0 6 0 0,0 0 0 16,0 2 0-16,-4-2 0 0,4 0-10 0,0 6-8 0,-3-4-2 0,-1-2 0 15,4 6 20-15,-4-1 0 16,4-2 0-16,-3 3 0 0,3-1-15 0,0-5 1 0,0 9 0 15,0-4 0-15,3 1 14 0,1-3 13 16,-1 2-2-16,0 7-1 0,1-13-10 0,-1 7 0 16,4 3 0-16,0-4 0 0,0 4 0 0,0-3 0 0,4-7 0 15,-4 7 0-15,0-3 0 0,0 2 0 0,0 1 0 0,0 0 0 16,0-7 0-16,0 10 0 0,0-9 0 0,0 5 0 16,3-2 0-16,-3 3 0 0,0-7 0 0,0 7 0 15,4-9 0-15,0 3 0 0,-4-1-12 0,0 7 12 16,3-6-30-1,1-3 2-15,-4 8 0 0,3-5 0 0,-3 0-4 0,4-1 0 16,-1-2 0-16,-3 3 0 0,4-6 20 0,-1 6 3 0,1-1 1 0,-1 1 0 16,4-6 0-16,-3 0 0 0,-1 3 0 0,1-3 0 0,-1 0-7 15,1 5-1-15,-1-11 0 0,-3 0 0 0,8 6-5 16,-5-6-2-16,-3 0 0 0,7 6 0 16,0-6-2-16,-3 0-1 0,-4 0 0 15,7 0 0-15,0-6 6 0,0 6 2 0,0 0 0 0,0-6 0 0,0 6 18 0,-3-6-10 16,-1 1 10-16,4-1-8 0,0 0 8 0,-3-6 0 15,3 3 0-15,0-3 0 16,0 7 0-16,0-7 0 0,-3 6 0 0,3-6 0 0,0 0 0 0,0 9 0 16,0-8 0-16,0 5 0 0,-4-6 0 0,4 0 0 15,-3-2 0-15,6 8 0 0,-2-6 0 0,-5 0 8 16,4 0-8-16,0 1 0 0,-3 2 10 0,-1 3-2 16,1-6-8-16,-1 6 12 0,1-5 7 0,-4 5 1 15,3 0 0-15,-3-6 0 0,4 3-3 0,-4 3 0 16,0 1 0-16,0-1 0 0,3 0-17 0,-3 0 0 0,0 6 8 0,0-6-8 15,0 6 0-15,0 0 10 0,-3-6-10 0,3 0 8 16,-4 0-8-16,4 6 10 0,-3-3-10 0,3 3 10 16,-7-5 1-16,7 5 0 0,-7 0 0 0,0 0 0 15,0-6 1-15,0 6 0 0,-1 0 0 0,-2 0 0 16,3 0-12-16,0 6 0 0,0-6 0 0,0 2 8 16,-4 4-8-16,4 0 0 0,0 0 0 0,0 6-11 15,0-6 11-15,0 0 0 0,0 5 0 0,0 1 0 16,0 3 0-16,0-3-8 0,0-1 8 15,-1 7-8-15,1-6 8 0,0 2 0 0,4 4 0 0,-4 0 0 16,3-6 0-16,1 8 0 0,-1-8 0 0,1 5-8 16,-1-2 8-16,4 3 0 0,0-6 0 0,-3 5 0 15,3-8 0-15,0 3 0 0,3 0 0 0,1-1 0 16,-4 1 0-16,3-3 0 0,1 0 0 0,-1 0 0 16,1 2 0-16,3-5 0 0,-4-6 0 0,1 6 0 15,3 0-10-15,0-6 10 0,0 6-12 0,-3-6 12 0,3 0-10 16,3 0 10-16,-3 0-8 0,4 0 8 0,-1 0 0 0,1 0-8 15,3-6 8-15,-3 6 0 0,-1-6-8 0,4 6 8 16,-3-6-8-16,3 0 8 0,0-5 0 0,-3 2 0 16,3 0 0-16,0 6 0 0,4-9 0 0,-4 6 0 15,3-5 0-15,-2-1 0 0,-1 0 0 0,3 3 0 16,-3-8 0-16,1 5 0 0,-1 0 0 0,0-9 0 16,-4 10 0-16,8-1 0 0,-4-6 0 0,0 4 0 15,-3 2 0-15,3 0 8 0,-4-6-8 0,1 4 0 0,3 2 0 0,-3-6 0 16,-1 7 0-16,1-1 0 15,-1-3 0-15,-2 3 0 0,2 1 0 0,-3-1 0 0,-3 6 0 16,3-6 0-16,-4 3 0 0,1 4 0 0,-1-1 0 16,1-6 8-16,-1 6-8 0,-3 0 0 15,4 0 0-15,-4 6 0 0,0 0 0 0,0-6 0 16,0-2 0-16,0 8 8 0,0 0-8 0,0 0 0 0,0 0 0 0,0 0 8 16,0 0-8-16,-4-6 9 0,1 3-9 0,3 3 10 15,0 0-10-15,0 0 0 0,-7-3 0 0,0 3 0 16,0-3 0-16,7 3 0 0,-7 3 0 0,0 0 0 15,-4 3 0-15,0-1 0 0,4 1 0 0,0 0 0 16,0 0 0-16,-3 0-9 0,3 6 9 0,-4 0 0 16,4-7 0-16,-4 10 0 0,1-3 0 0,-1 0 0 15,1 5-8-15,-1-2 8 0,0 3 0 0,1-7 0 16,-1 10 0-16,1-3 0 0,-1-1 0 0,1 1 0 16,3 0 0-16,-4 2 0 0,4-8 0 0,-4 5 0 15,4 4-8-15,0-9 8 0,4 5 0 0,-1-5 0 16,1 0 0-16,-1 3 0 0,4-9 0 0,4 5 0 0,-4 1 0 15,3-6 0-15,-3 0 0 0,7 0 0 16,-7-6 0-16,4 3 0 0,3 3 0 0,-4-6 0 0,4 0 0 0,0 0 0 16,-3 0 0-16,3 0 0 0,4 0 8 0,-4 0-8 15,0 0 0-15,0-6 9 0,3 0-9 0,1 0 0 16,-1-3 0-16,1 3 0 0,0-11 0 0,-1 11 0 16,-3-12 0-16,4 9 0 0,-1-8 0 0,1-1 0 15,0 3 0-15,-1-2 0 0,1 5 0 0,-1-6 0 16,1-2 0-16,3 2 0 0,-3 0 0 0,-4-2-12 0,3 8 2 0,-3-6 1 15,4 1 9-15,-4 2-13 0,0 3 5 16,0 1 8-16,-3-1 0 0,3 6 0 0,-4-6 0 0,-3 0 0 16,4 6 0-16,-4 6 0 0,0 0 0 0,0 0 0 15,-4-2 8-15,4 2 0 0,-3-6 0 0,3 6 0 16,0 0 13-16,0 0 3 0,0 0 0 0,-4 0 0 16,-3 0-5-16,7 0-1 0,0 0 0 0,-7 6 0 15,3-4-18-15,-3 4 0 0,4 6 0 0,-1 0 0 16,1-6 0-16,3 0 0 0,-4 5 0 0,4-5 0 15,-3 6 0-15,3-3 0 0,0-3 0 0,0 0 0 16,0-1 0-16,0 1 0 0,0 6 0 0,0-6 0 16,0 3 0-16,0-3 0 0,0 5 0 0,3-5 0 15,-3 6 0-15,0-6 0 0,0 0 0 0,4 3-9 16,-4-3 9-16,3-1 0 0,-3 7 8 0,4-6-8 16,-4-6 0-16,7 6 0 0,-4 6-10 0,-3-6 10 15,4-1-13-15,0-2 4 0,-4-3 1 0,3 6 0 0,-3-6-8 16,4 6 0-16,-4-6-1 0,3 6 0 0,-3-6 6 0,4 6 2 15,3 0 0-15,-7-6 0 0,0 0 1 0,0 0 0 16,0 0 0-16,7 0 0 0,0 6-8 0,-7-6-2 16,7 0 0-16,0 0 0 0,0-6-1 0,0 6 0 15,0-6 0-15,0 6 0 16,0-6-9-16,0 0-3 0,0 3 0 0,0-6 0 0,0 6 11 16,0-2 1-16,1-1 1 0,-1 0 0 0,0 0 18 0,0 0-8 15,0 0 8-15,0 6 0 0,0-12 0 0,0 7 0 0,-4-1 0 16,5 3 0-16,-1-3 0 0,-4 0 0 15,1-6 0-15,-1 6 0 0,4 0 0 0,-3 1 0 0,-1-4 0 16,-3 3 0-16,4 0 0 0,-1 0 0 16,1 0 0-16,-1 0 0 0,-3 0 0 0,4 1 0 15,-1 5 0-15,-3 0 0 0,0-6 0 0,4 0 0 0,-4 6 8 0,0 0-8 16,4-9 0-16,-4 6 0 0,3-6 8 0,-3 9-8 16,4 0 0-16,-1-6 0 0,-3 6 8 0,0 0-8 15,0 0 8-15,0 0 0 0,4-5-8 0,-4 5 12 16,3-6-4-16,-3 6 0 0,0 0-8 0,0 0 12 15,4 0-12-15,-4 0 0 0,0 0 8 0,0 0-8 16,0 0 0-16,3 0 0 0,-3 0 0 0,4 6 0 16,-1-1 0-16,-3 7 0 0,0-3 0 0,0 3 0 15,0-6 0-15,0 5 0 0,0 1 0 0,0 0 0 16,0 3 0-16,0-4 0 0,4 1 0 0,-1 0 0 16,1-6 0-16,-1 6 0 0,-3 2 0 0,4-8 0 15,-1 6 0-15,1-6 0 0,-1 0 0 0,5 2 0 0,-5-2 0 16,4 0 0-16,-3 0-8 0,3 0 8 15,0 0 0-15,0 0-8 0,0 0 8 0,0-6 0 0,0 5 0 0,0-5 0 16,0 6 0-16,0 0 0 16,4-3 0-16,-4 3 0 0,0-3 0 0,3 0 0 15,-3 3-14-15,4-6 4 0,-4 0 1 0,4 6 0 0,-1-6-11 0,1-6-1 16,3 6-1-16,-3-6 0 16,-1 3-20-16,4 0-4 0,0 0-1 0,0-3 0 15,1-6 2-15,-1 7 0 0,0-1 0 0,-4-6 0 0,4 6 32 0,-3-3 13 16,3 0-11-16,-3 1 11 0,-1 2 0 0,-3-6 13 15,4 6-1-15,-4-6 0 0,4 1-12 0,-4 2-16 0,3 3 3 16,-3-6 1-16,0 0 12 0,4 6 0 0,-4-5 0 0,0 2 0 16,0 3 0-16,-3 0 16 0,3-6-3 0,0 6-1 15,-4 1-12-15,4-1 0 0,-3 0 0 0,-1 0 0 16,1 0 0-16,-4 6 0 0,0 0 0 0,0 0 0 16,0 0 0-16,0 0 0 0,0 0 0 0,0 0 0 15,0 0 27-15,0 0-1 0,0-9 0 0,0 9 0 16,0 0 5-16,0 0 1 0,0 0 0 0,0 0 0 15,0 0-32-15,0 0 0 0,0 0 0 0,0 0 0 16,0 0 8-16,0 0-8 0,0 0 0 0,0 0 9 16,0 0 3-16,0 0 1 0,0 0 0 0,-4 12 0 15,4-3-2-15,0-9-1 0,-3 6 0 0,-1 0 0 16,1-1 5-16,-1 1 1 0,4 6 0 0,-7-6 0 16,7 3 4-16,0-3 2 0,-3 5 0 0,3-5 0 15,0 6-3-15,0 0-1 0,0-3 0 0,0 2 0 16,0 7-6-16,0-6 0 0,0 0-1 0,0-4 0 0,0 10-11 0,0-6 8 15,0 0-8-15,0 5 8 0,0-5-8 0,0 3 0 16,3 2 9-16,-3-5-9 0,4 0 0 0,-1 3 8 16,1-4-8-16,-4 1 0 0,3-6 0 0,1 6 0 15,-1 2 0-15,1-2 0 0,3 0 0 0,-3-6 0 16,-1 6 0-16,4-4 0 0,0-2 0 0,0 0-15 16,-3 0 3-16</inkml:trace>
  <inkml:trace contextRef="#ctx0" brushRef="#br0" timeOffset="55710.28">18419 5035 320 0,'0'0'8'0,"0"0"4"0,0 0-12 0,0 0 0 15,0 0 0-15,0 0 0 16,0 9 0-16,0-9 0 0,0 0 8 0,0 0-8 0,0 6 8 0,0-6 0 15,0 0-8-15,0 0 12 0,0 0 13 0,0 0 3 16,0 0 0-16,0 0 0 0,3 0 8 0,4 0 3 16,-3-6 0-16,3 6 0 0,0-6-15 0,0 0-4 15,0-3 0-15,0 4 0 0,3-1-12 0,1-6-8 16,0 6 8-16,-1-12-8 0,4 7 0 0,-3 2 9 0,3-3-9 0,-3 0 0 16,3 1 8-16,0-7-8 0,4 3 0 0,-1-2 0 15,1 5 12-15,-1-9-4 0,5 4 0 0,-1-7-8 16,0 4 13-16,0 2-4 0,0 0-1 0,0-5 0 15,4 2-8-15,0 4 10 0,0-7-10 0,3 3 10 16,0-2-10-16,-3-1 0 0,-4 4 0 0,3-4 8 16,1 4 6-16,-4-4 1 0,1 7 0 0,-5-10 0 15,4 9 1-15,1-8 1 0,-1 8 0 16,-7-5 0-16,7-1-5 0,-3 10 0 0,-4-10-1 0,0 6 0 16,0 7 0-16,-4-4 0 0,1 3 0 0,0 0 0 15,-4-5-11-15,0 8 0 0,0 3 0 0,-4 0 8 16,1 0-8-16,-1 1 8 0,1-7-8 0,-4 12 8 15,0 0 3-15,0 0 0 0,0 0 0 0,0 0 0 16,0 0-3-16,0 0 0 0,-7-6 0 0,7 6 0 16,-11 0-8-16,4 0 0 0,-3 6 0 0,-4 0 0 15,-1 0-18-15,1-1 1 0,4 7 0 0,-4-6 0 0,-4 0 9 16,4 9 8-16,-4-4-12 0,1 7 12 0,-5 0-11 16,5 2 11-16,-4-2-10 0,3 2 10 0,-3 4-9 15,3-1 9-15,-7 1-8 0,4 2 8 0,0-2-8 16,0 2 8-16,0 4-8 0,0-4 8 0,0 4 0 15,-1-1 0-15,5 3 0 0,3-2 0 0,-4 2 0 16,4-2 0-16,-4 8 0 0,4-12 0 0,0 10 0 16,3-10 0-16,1 3 0 0,-1-2 0 0,4 2 0 15,-3-5 0-15,3 2 0 0,3-2 0 0,0-4 0 0,1-2 0 16,3-6 0-16,-4 5 0 0,4-5 0 0,0-3 9 16,0 3-9-16,0-6 10 0,4 5-10 0,-4-5 0 15,3 0 0-15,-3-6 8 0,0 0-8 0,0 6 0 0,8 0 0 16,-5 0 0-16,-3-6 0 0,0 9 0 15,0-9 0-15,7 5 0 0,-7-5 0 0,4 6 0 0,3-6 0 0,-7 0 0 16,0 0 0-16,0 0 0 0,7 6 0 0,0-6 8 16,0 0-8-16,0 0 0 0,-4-6 0 0,4 0 8 15,4 1-8-15,-4-4 0 0,4 0 0 0,-4 6 0 16,0-9 0-16,3 6 0 0,5-5 0 0,-5-1 8 16,1 0-8-16,-1 3 0 0,4-8 0 0,-3 11 0 15,0-6 0-15,-1 0 0 0,1-3 0 0,-1 4 8 16,-3 5-8-16,4-6 0 0,0-6 0 15,-4 10 0-15,0 2 0 0,0-6 0 0,0 0 0 0,-4 0 0 16,4 7 0-16,-3-7 0 0,-1 3 0 0,1 3 0 16,-1-6 0-16,1 6 0 0,-4-5 0 0,3 5 0 15,-3-3 0-15,0-3 0 0,0 6 0 0,0 1 0 16,0-1 0-16,-3-6 0 0,3 6 0 0,-4-976 8 16,4 1943-8-16,-3-966 8 0,-1-1-8 0,1 0 8 15,-1-6-8-15,1 12 0 0,3 0 0 0,-7-12 8 16,0 12-8-16,3-6 10 0,4 6-10 0,0 0 10 0,-10 0 0 0,3 0 0 15,-1-6 0-15,8 6 0 0,0 0-2 0,-7 0 0 16,7 0 0-16,-7 6 0 0,0-6-8 0,7 0 0 16,-7 6 0-16,0-6 0 0,7 0 0 0,-7 0 0 15,0 12 0-15,7-12 0 0,0 0 0 0,-3 0 0 16,3 0 0-16,-4 6 0 0,4-6 0 0,-3 6 0 0,3-6 0 0,0 12-11 16,-4-10 11-16,4 4 0 0,0-6 0 0,4 6-8 15,-4 6 8-15,3-6 0 0,1 6 0 0,-1-6-8 16,1-1 8-16,-1 1 0 0,-3-6 0 0,4 9 0 15,-1-3 0-15,1 0 0 0,3 0 0 0,-4 0-8 16,1-1 8-16,-1 1-8 0,4-6 8 0,0 12-8 16,1-12 8-16,2 6 0 0,-3-6 0 15,0 0-8-15,4 3 8 0,-1-3 0 16,-3 0 0-16,4 0-8 0,0 3 8 0,-1-3 0 0,1-3 0 0,-1 0 0 16,4 3 0-16,1 0 0 0,-1-6-9 0,0 0 9 15,0 0-11-15,0 0 3 0,4 1 0 0,-4-1 0 16,3 0 8-16,-2 0 0 0,2 0 0 0,-3-3 0 15,7-2 0-15,-3 5 0 0,0 0 0 0,-1 0 0 16,1-6 0-16,0 3 11 0,-1 3-3 0,1 1 0 16,0-7-8-16,-1 6 0 0,1 0 0 0,-4-6 0 15,0 12 0-15,0-6-11 0,-3 0 11 0,-1 1-8 0,-3 2-2 16,0 0 0-16,0 3 0 0,-7 0 0 0,8 0-4 0,-8 0-1 16,0 0 0-16,0 0 0 0,0 0 3 0,0 0 1 15,0 0 0-15,-4 6 0 0,0 5 11 0,1-5 0 16,-4 6 0-16,0 0 0 0,-4-6 0 0,4 5 0 15,-3 4 0-15,-1 3 0 0,0-6 0 0,1-1 0 16,-1 1 0-16,1 3 0 0,3-4 0 16,-4 7 8-16,1-6-8 0,-1 3 11 0,4-4-11 15,0 7 10-15,-4-6-10 0,4 0 10 0,0 2-10 0,4 4 8 16,-4-6-8-16,-1-4 8 0,5 10-8 0,-4-6 8 16,3 0-8-16,4-1 8 0,0 1-8 0,0 3 8 15,4-9-8-15,-1 11 8 0,-3-11-8 0,4 6 10 16,3-3-10-16,-3 3 10 0,3-1-10 0,0-5 0 0,0-6 0 0,0 6 0 15,0 0 0-15,0 0 0 0,3 0 0 0,-2-6 0 16,2 6 0-16,1-1 0 0,-1-2 0 0,-3 3 0 16,4-6 0-16,-1 0 0 0,5 0 0 0,-5 0 0 15,1-6 0-15,-1 3 0 0,4-5 0 0,-3 5 8 16,7-3-8-16,-8 0 0 0,1-6 0 0,3 6 8 16,-3-11-8-16,3 8 0 0,-4-3 0 0,1 0 8 15,-4-5-8-15,3 5 0 0,-2 0 0 0,2-3 8 16,-3 4-8-16,0-1 0 0,0-6 0 0,0 4 8 15,-3 2-8-15,3-6 0 0,-4 4 0 0,4 2 0 16,-7-6 0-16,4 6 0 0,0-5 0 0,-1 2 0 16,-3-3 0-16,0 7-11 0,0-1 11 0,0-9-8 15,0 10 0-15,-3-1 0 0,-1 0 0 0,0-3 0 16,1 4 8-16,-1-1 0 0,-3 6 8 0,4-6-8 0,-1 6 8 0,-3 0-8 16,4-2 8-16,-1-1-8 15,-3 3 0-15,4 3 0 0,-1-9 0 0,4 12 0 16,0 0 10-16,0 0 4 0,-7 0 1 0,7 0 0 0,-7 0 4 0,0 0 1 15,7 0 0-15,0 0 0 0,-7 0-20 0,7 0 0 16,-7 0 0-16,0 12 0 0,7-12 0 0,-7 3 0 16,3 0 0-16,1 6 0 0,-1 2 0 0,1-5 0 15,3 6 8-15,-4 0-8 0,1-6 0 0,3 2 0 16,-4 1 0-16,4 6 0 0,0-9 0 0,0 6 0 0,0-6 0 16,0-1 0-16,0 7-16 0,4-6 0 0,-4 3 0 0,0-9 0 15,0 6 16-15,3 0 0 0,-3-1 0 0,0 1 0 16,4 6 0-16,-4-6 0 0,0-6 0 0,0 6 0 15,3 3 0-15,-3-9 0 0,4 6 0 0,-4-1 0 16,3 1 0-16,1 6 0 0,-4-12 0 0,0 0-9 16,7 0 9-16,-7 0 0 0,3 6 0 0,1 0 0 15,-4-6 0-15,7 6 0 0,0-6 0 0,-7 0 0 16,3 0 0-16,5 0 0 0,-1 0 0 0,0 0-8 16,0 0 8-16,3 0 0 0,-3 0 0 0,4-6 0 15,-4 6 0-15,4-6 0 0,-1 0 0 0,1-6 8 16,-1 6-16-16,4 1-4 0,-3-1 0 0,3-3 0 15,-3 3 12-15,3 0 0 0,0-6 0 0,0 6 0 16,-3-5 0-16,3 5 16 0,0 0-4 0,0 0-1 16,-3-3-11-16,3 9 0 0,0-6 0 0,-4 1 0 15,4-1 0-15,-3 6 0 0,0 0 0 0,-1-6 0 16,1 6 0-16,-1-6 0 0,-3 6 0 0,0 0 0 0,0-6 0 0,4 6 0 16,-4 0 0-16,0 0 0 0,-3 6 0 0,3-6 0 15,0 0 0-15,-4 6 0 0,4 0 0 0,-3-6 0 16,-4 0 0-16,3 6 0 0,5-1 0 15,-8-5-9-15,3 6 9 0,-3 3 0 0,0-9 0 0,4 6 0 16,-1 6 0-16,-3-6 0 0,4 5 0 0,-4 1 0 16,0-6 8-16,0 0-8 0,-4 3 0 0,4 2 0 15,0-5 8-15,-3 6-8 0,-1 0 0 0,1-6 0 16,-1 0 8-16,0 2-8 0,1 4 0 0,-1 0 0 16,1-6 8-16,-1 6-8 0,4-12 0 0,-3 5 0 15,-1 4 8-15,1 3-8 0,3-12 0 0,-4 6 11 16,1 0-11-16,3-6 10 0,0 6-10 0,0-6 0 0,-4 6 0 15,1-1 0-15,3-5 0 0,0 0 0 0,0 0 0 0,0 0 0 16,0 0 0-16,0 0-11 0,0 0 11 0,3 12-12 16,1-12 1-16,-4 0 0 0,3 3 0 0,-3-3 0 15,7 0 3-15,0-3 0 0,0 3 0 0,4 0 0 16,0-12 8-16,-1 12 0 0,1-5 0 0,-1-1-8 16,1 0-1-16,3 0 0 0,4-6 0 0,-4 0 0 15,3 4 9-15,-2 2 0 0,2-6 0 0,1 6 0 16,3-6 0-16,0 1 0 0,-3 2 0 0,3 3-8 15,0-6 8-15,-3 0 0 0,-1 1 0 0,1 2 0 16,0 0 0-16,-1 0 0 0,1-9 0 0,-4 7 0 16,4 5 0-16,-4 0 9 0,-4 0-9 0,4-3 0 15,1 3 12-15,-5 1-12 0,1-1 12 0,-1 6-12 16,-3-6 13-16,0 6-4 0,1 0-1 0,-8 0 0 16,0 0 0-16,0 0-8 0,7 0 12 0,-4 6-4 15,-3-6-8-15,4 6 12 0,-1 5-12 0,1-2 12 16,-8 3-4-16,4 0 0 0,0-1 0 0,0 1 0 0,-3 0 0 15,3 3 0-15,-4-4 0 0,-3 1 0 0,4 0 6 0,-1 0 1 16,0 8 0-16,1-8 0 0,-1 6-4 0,-3-4-1 16,4 4 0-16,-1-6 0 0,1-1 0 0,-1 7 0 15,-3-3 0-15,0-3 0 0,4 5-10 0,-1-5 0 16,1-6 0-16,-1 3 0 0,0 8 0 0,1-11 0 16,-1 0 0-16,4-6 0 15,0 0-25-15,-3 6-1 0,3-6 0 0,0 0 0 16,0 0-23-16,0 0-5 0,0 0-1 0,0 0-248 0,0 0-49 15</inkml:trace>
  <inkml:trace contextRef="#ctx0" brushRef="#br0" timeOffset="60151.688">21417 4921 550 0,'0'0'12'0,"0"0"2"0,0 0 1 0,0 0 1 0,0 0-16 0,0 0 0 0,0 0 0 0,0 0 0 16,0 0 0-16,0 0 0 0,0 0 0 0,0 0 0 15,0 0 0-15,0 0 0 0,-3-9 0 0,3 3 0 16,0 0 0-16,0 0 0 0,3-6 0 0,1 6 0 16,-1-5 0-16,1 5 12 0,3-6-3 0,0-3 0 15,0 4 0-15,0 5 0 0,4-6 0 0,-4-6 0 16,3 10-9-16,1-4 0 0,-1 0 0 0,4 0 0 16,-3 6 0-16,3-5 0 0,-3 5 0 0,3-3 0 15,-4 3-9-15,5-6 9 0,-1 6 0 0,-4 1 0 0,4-1-14 16,-3 6 4-16,0-9 1 0,-1 9 0 0,-3-3 9 0,4 3 0 15,-4 0 0-15,3 0 0 0,-3 0 21 0,0 3 0 16,-3-3 0-16,-4 0 0 0,7 3-5 0,-3 3 0 16,-1 0-1-16,1-1 0 0,-4 1-5 0,3 0-1 15,-3-6 0-15,0 12 0 0,0-3-1 0,0 0-8 16,-3 5 12-16,-1-2-4 0,1 0 0 0,-1 0 0 16,1 2 0-16,-5 4 0 0,5 0 8 0,-4-7 2 15,3 10 0-15,-3-9 0 0,-3 5-2 16,-1 1-1-16,1-3 0 0,-1-4 0 0,4 13-2 15,-4-12 0-15,1 8 0 0,-1-2 0 0,-3-1-13 16,3-2 0-16,1 3 0 0,-4-1 0 0,3-2 0 0,1 3 8 0,-1-1-8 16,0 1 9-16,-3-9-9 0,4 3 0 15,-1 5 0-15,1-11 8 0,3 6-8 0,-1-6 0 16,1 0 0-16,0 0 8 0,7-6-8 0,-3 8 0 16,3-8 0-16,0 0 0 0,0 0 0 0,0 0 0 0,0 0 0 0,0 0 0 15,0 0 0-15,0 0 0 0,0 0 0 0,0 0-11 16,0 0 11-16,7-3 0 0,-4-2 0 0,8-1-8 15,-4 0 8-15,0 0 0 0,4-6-9 0,-4 6 9 16,3-11 0-16,1 8 0 0,-1-3 0 0,5 0 0 16,-5-5 0-16,4 5 0 0,-3 3 0 0,3-3 0 15,0 1 0-15,0-1 0 0,4 0 0 0,-4-6 0 16,0 10 0-16,4-4 0 0,-1 0 0 0,1-6 0 16,-4 7 13-16,4 2-2 0,-4-3-1 0,3 0 0 15,-2 1 1-15,-1 2 0 0,0 0 0 0,-4 0 0 0,5 3-3 16,-5 0 0-16,1-5 0 0,-1 5 0 0,-3 0 0 15,4 6 0-15,-4-9 0 0,0 6 0 0,0 0 4 0,-3-3 1 16,-4 6 0-16,0 0 0 16,0 0-13-16,0 0 9 0,0 0-9 0,0 0 8 15,7 0-8-15,-7 0 8 0,0 0-8 0,0 0 8 16,0 0-8-16,3 9 12 0,1-3-12 0,-4-6 12 0,0 12-12 0,3-6 8 16,-3-1-8-16,4 1 8 0,-4 6-8 0,0-6 0 15,-4 3 0-15,4 3 8 0,0-7-8 0,-3 1 0 16,3 6 0-16,-4-6 8 0,4 0-8 0,-3 3 8 15,3 0-8-15,0-1 8 0,-4 4 0 0,1-6 0 16,-1 0 0-16,1 0 0 0,-1 0-8 0,1 2 12 0,-1 1-12 0,0 0 12 16,1-3-12-16,-1 0 8 0,1 0-8 0,-1 5 8 15,1-5-8-15,-1 0 0 0,4-6 0 0,0 0 8 16,-3 6-8-16,3-6 0 0,0 0 0 0,-4 6 0 16,1 3 0-16,3-9 0 0,0 0 0 0,0 0 0 15,0 0-14-15,0 0 2 0,0 0 0 0,0 0 0 16,0 0-7-16,0 0-1 0,3 6 0 0,1-6 0 15,-4 0-4-15,7 6 0 0,0-12-1 0,3 6 0 16,-2 0 0-16,2-6 0 0,1 0 0 0,-1 3 0 16,1-3 5-16,-1 0 0 0,5-6 1 0,-1 1 0 15,0 5 19-15,0 0-10 0,0-9 10 0,0 3-8 16,4 1 8-16,-1 5 0 0,-3-6 0 0,4 0 0 16,0 1 0-16,3 2 0 0,-3-3 0 0,3 6 0 15,-4-6 0-15,5 1 0 0,-5 2 0 0,4 3 0 16,-3 0 0-16,0 0 0 0,-4-6 0 0,0 12 0 15,0-6 0-15,-3 1 12 0,3 5-2 0,-4-6-1 0,4 6-9 16,-7 0 8-16,4 0-8 0,-4 0 8 0,0 0-8 0,-7 0 12 16,7 0-12-16,-7 0 12 0,0 0 17 0,4 0 4 15,3 6 1-15,-7-6 0 0,0 5-34 0,0-5 0 16,0 12 0-16,0 0 0 0,-4-9 0 0,1 6 10 16,-1 0-10-16,1 2 8 0,-1 1-8 0,1-6 0 15,-4 6 9-15,-1-6-9 0,5 8 0 0,-4-2 8 16,0-6-8-16,0 6 0 0,3-1 0 0,-3 1 0 15,4 3 0-15,-4-9 0 0,3 6 8 0,-3 5-8 0,3-11 8 16,4 3-8-16,-7 3 0 0,4-1 0 0,-1 1 0 16,4 0 0-16,-3-6 0 0,3 3 0 0,0 2 0 0,0 1 0 15,3-12 0-15,1 6 0 0,-4 0 0 0,0-6-8 16,3 6 8-16,4 0 0 0,-3-6 0 16,3 3 0-16,0 0-8 0,0-3 0 15,0 0 0-15,4-3 0 0,-4 3 8 0,3-3 0 0,1 3 0 0,0 0 0 31,-1-6-32-31,1 0-2 0,3 0 0 0,0 0 0 0,-3 0 34 0,3-5 0 0,3 2 0 0,-3 0 0 16,1 0 0-16,-1-3 0 0,0 1 0 0,3-1 0 16,-2-3 0-16,2 9 9 0,1-11-9 0,3 5 8 15,-3 0-8-15,-4 0 0 0,0-2 0 0,0 2 0 16,4 0 0-16,-4-6 0 0,0 10-12 0,0 2 12 16,-4-6 0-16,1 6 0 0,-4-6 0 0,4 1 0 15,-4-1-8-15,-4 3 8 0,4 3 0 0,-3-6 0 16,-1 6 0-16,-3 1 0 0,4-1 0 0,-4 0 0 0,0-3 0 15,0 6 0-15,0-6 0 0,0 9 0 0,-4 0-8 0,-3-6 8 16,4 6-10-16,3 0 10 0,-11 0-17 0,4 0 2 16,0 0 1-16,-3 0 0 15,2 6-13-15,-2 0-2 16,-1 0-1-16,1 3 0 0,-4-3 14 0,3 0 4 0,0 5 0 0,1 1 0 0,-1-6 12 16,-3 6-11-16,7 2 11 0,-3-2-10 0,3 0 10 0,-4 0 0 15,0 2 0-15,4 4 0 0,-3 0 0 0,-1-4 0 16,4 4 0-16,-4 0 8 0,8-7-8 0,-4 7 0 15,0-3 0-15,3-3 8 0,-3 5-8 0,4-2 0 16,3-3 0-16,-4 5 0 0,1-5 27 0,-1-6 4 16,4 0 1-16,0 3 0 0,0-1-32 0,0 1 0 0,0-3 0 0,4 0 0 15,-4-6 0-15,0 12 0 0,0-12 0 0,0 0 0 16,3 6 0-16,-3-6 0 0,4 6 0 16,-1-1 0-16,-3-5 0 0,7 3 0 0,-7-3 0 15,4 6 0-15,3-3 0 0,0 0-21 16,-7-3 3-16,0 0 1 0,0 0 17 0,7 6 0 0,0-6 0 0,0-6 0 15,0 6 0-15,-3-3 0 0,3-6 11 16,0 6-11-16,0-8 16 0,0 5-4 0,0 0-1 16,0 0 0-16,0 0-11 0,0 0 0 0,0-8 0 0,0 8 8 15,0-6-8-15,0 0 0 0,4 0 0 0,-4-2 0 16,0 2 0-16,0 0 0 0,-3 0 0 0,3 1 0 16,3-7 0-16,-6 9-11 0,3-3 11 0,-4 1-8 15,1-1-3-15,-1-3 0 0,1 3 0 0,-1 7 0 16,1-7 11-16,-4 0-12 0,4 6 12 0,-1-8-12 15,1 8 12-15,-4 0 0 0,0 0 0 0,0 0 0 16,0 6 0-16,0-6 0 0,0 0 0 0,0 6 0 0,0 0 20 0,0 0-1 16,0 0 0-16,0 0 0 0,0 0-5 0,0 0-1 15,0 0 0-15,0 0 0 0,0 0-13 0,0 0 0 16,0 0 0-16,0 0 0 0,0 0 0 0,0 0-10 16,3 6 10-16,1-6-8 0,3 6 16 0,-4 0 3 15,-3-6 1-15,4 6 0 0,3 3-12 0,-4-4 10 16,1 7-10-16,3-6 10 0,-4 6 0 15,5-6 0-15,-5 5 0 0,1-2 0 0,-1-3-10 16,1 6 8-16,3-6-8 0,-4 0 8 0,1 5-8 0,-4-5 10 16,3 0-10-16,-3 3 10 0,4-3-2 0,-4 6-8 15,0-6 12-15,0 5-4 0,0-5 4 0,0 6 0 16,0-12 0-16,0 3 0 0,3 6-12 0,-3 0 0 16,0-9 0-16,0 0 0 0,0 0 0 0,0 0 0 0,0 0 0 15,0 0 0-15,0 0 0 0,0 0 0 0,0 0-12 0,0 0 12 16,7 0 0-16,-3 0 0 0,3 0 0 0,0-6 0 15,-3 0 0-15,3 0-11 0,0 3 11 0,-4-9-12 16,4 6 12-16,0-5 12 0,0-1-2 0,0 0-1 16,0 3-25-16,1-3-6 0,2 1-1 15,-3-1 0-15,4 0 23 0,-1-3 0 0,-3 10-9 0,4-7 9 16,-4 0 0-16,4 6-10 0,-4-8 10 0,0 5-8 16,0 0 8-16,0-3 0 0,3 0 0 0,-3 6-8 15,4 1 8-15,-4-4 0 0,0 3 0 0,0 0 0 16,0 6 0-16,-3-6 0 0,-1 0 0 0,1 0 0 15,-1 6 0-15,-3 0 0 0,0 0 0 0,0 0 0 16,0 0 0-16,0 0 0 0,0 0 0 0,0 0 0 16,4 0 0-16,-1 0 0 0,1 6 0 0,-4-6 0 15,7 6 0-15,-3-6 17 0,-1 0-2 0,4 0-1 16,0 0-14-16,0 0 9 0,0 6-9 0,4-6 8 0,-4-6 7 16,4 6 1-16,3 0 0 0,-4-6 0 0,4 0-3 15,0 6 0-15,-3-6 0 0,3 6 0 0,4-5-4 0,-4-1-1 16,0 6 0-16,4-6 0 0,-4 0-8 15,0 0 0-15,0-3 0 0,0 3 0 0,4 1 0 0,-4-1 0 16,0 6 0-16,-3-6 0 0,-1 0 0 0,1 6 8 16,-4-6-8-16,0 6 8 0,0-6-8 0,-7 6 0 15,0 0 0-15,0 0 0 0,7 0 0 0,-7 0 0 16,0 0 0-16,0 0 0 0,0 0 0 0,-4 6 0 16,1 6 0-16,-4-6 0 0,3 0 0 15,-3-1 0-15,-3 7 0 0,3-3-11 0,-4 3 11 0,4-6 0 0,0 5 0 16,-4 1 0-16,4-6 0 0,0 3 0 0,4 3 0 0,-4-7-8 15,3 1 8-15,1 6 0 0,-4 0 0 0,3-6-8 16,0 0 8-16,4 0 0 16,0 2 0-16,4-2-8 0,-4 6 8 0,4-6-12 0,-4-6 12 0,3 0-12 15,1 6 12-15,3 0-8 0,0-1 8 0,0-2-8 16,3-3 8-16,-3 0 0 0,4 0-9 0,0 0 9 16,3 0 0-16,0-3 0 0,0 3 0 0,0 0 0 15,-3-5 0-15,6 5 0 0,-3-6-9 0,4 0 9 16,3 6 0-16,-3-6 0 0,-1 0 0 0,5 0 0 15,-5-6-8-15,1 4 8 0,-1 2 0 0,1 0 0 16,0 0-10-16,-1-6 10 0,1 0-8 0,0 7 8 16,-1-4 0-16,1 3-8 0,0-6 8 0,-1 0 0 0,-3 6 0 15,4-5 11-15,-4 5-1 0,0-3 0 0,0-3-10 16,0 6 0-16,1 1 0 0,-1-7 0 0,-7 6 0 0,3-6 0 16,1 3 0-16,-1 3 0 0,-3 1 0 0,1-1 0 15,-1 0 0-15,0 6 0 0,-4-6 0 0,4 0-9 16,0 0 9-16,-3 0-13 0,-4 6 13 0,0 0 0 15,0 0 0-15,0 0 0 0,0 0 0 0,0 0 0 16,0 0 8-16,0 0-8 0,0 0 8 0,0 0-8 16,0 0 12-16,0 0-12 0,0 0 14 0,0 0-4 15,0 0-1-15,0 0 0 0,0 0-9 0,0 0 0 16,-7 0 0-16,0 6 0 0,0 0 0 0,3 0 0 16,-3 0 0-16,-4 6-11 0,4-10 11 0,-3 4 0 15,-1 12 0-15,1-12 0 0,-4 6 0 0,3-1 0 0,-3 4 0 16,3-3 0-16,-3 5 0 0,0-5-10 0,4 3 10 0,-5-3-10 15,-2 5 10-15,3 1 0 0,0-6 10 0,-1 0-10 16,5 8 12-16,-1-8-3 0,1 5-1 0,-1-5 0 16,4 3-8-16,0-3 12 0,0-1-12 0,3 1 12 15,1-6-12-15,-1 3 12 0,4-3-12 0,0-6 12 16,4 12-12-16,-4-7 0 0,0-5 0 0,3 6 0 16,1 0 0-16,-1 0 0 0,1 0 0 0,3-3 0 15,-3 0 0-15,3 0 0 0,0 0 0 0,0-3 8 16,0 0-8-16,3-3 0 0,1 0 0 0,0 0 8 15,-1 0 4-15,1 3 0 0,3-6 0 0,0 0 0 16,-3 0-4-16,3-5 0 0,3 5 0 0,-3 0 0 16,0-6-8-16,4 3 0 0,0-3 0 0,-4 1 0 15,3-1 0-15,1-3 0 0,0-2 0 0,-1 5 8 0,5 0-8 16,-5-8 8-16,1 8-8 0,0-6 8 16,3 0-8-16,-4 1 0 0,1 2 0 0,-4-3 0 0,4 1 0 15,-1-4 0-15,1 10 0 0,-4-7 8 0,0-6-8 0,4 10 8 16,-4 2-8-16,0-6 8 0,4 1-8 0,-4 2 12 15,-4-3-12-15,5 7 12 0,-5-4-12 0,1 0 0 16,-1 6 0-16,1-2 8 0,-4-1-8 0,0 6-14 16,0-9 3-16,-3 9 1 0,-1 0 10 0,1 1 0 15,-1-1 0-15,-3 6 0 0,0-6 0 0,0 6 0 16,0 0 0-16,0 0 0 0,0 0 0 0,-7 0-15 16,0-6 3-16,3 0 0 0,4 6-4 0,-10 0 0 0,3 6 0 15,0 0 0-15,-4-6 7 0,4 6 1 16,-3 5 0-16,-1-5 0 0,0 6-2 0,1 3 0 0,-4-3 0 15,3-1 0-15,-3-2 10 0,0 9-12 0,3-1 12 16,-3-5-12-16,0 6 12 0,3-4 0 0,-3 10 0 0,0-6-8 16,0-4 8-16,-3 10 0 0,2-6 0 0,1 2-8 15,0-2 8-15,-3-1 0 0,2 4 0 0,1-3 0 16,0 5 0-16,0-5 0 0,0-4 0 0,0 4 0 16,3 0 0-16,1 2 0 0,-4-2 0 0,3-6 0 15,0 5 0-15,1-2 0 0,-1 3 8 0,4-1-8 16,0-5 0-16,-3-3 0 0,6 3 0 0,1-1 0 15,-1-5 0-15,4-6 0 0,0 0 0 0,0 0 0 16,0 6 0-16,0-6 0 0,0 0 0 0,0 0 0 16,4 6 0-16,3 0 0 0,0 0 0 0,0-6 0 0,0 0 0 15,0 0-8-15,0 0 0 0,3 0 0 0,-3 0 8 16,4 0-12-16,0-6 12 0,-1 0-12 16,4 0-4-16,-3 0 0 0,3-5-1 0,0-1 0 0,0 3 17 0,0 3 0 15,1-6-8-15,-1 1 8 0,0-1 0 16,0 0 0-16,0 3 0 0,4-3 0 0,-4 1 0 15,0-1 0-15,0 6 0 0,0-3 0 0,0-3 0 16,0 7 0-16,0-7 0 0,-3 6 0 0,3 0 0 0,-3 0 0 16,-1 0 0-16,1-2 0 0,-4 2 0 0,0 3 0 15,4 0 0-15,-4 3 0 0,0 0 0 0,0-6 0 16,-7 6 0-16,0 0 0 0,0 0 0 0,0 0 0 16,0 0 0-16,3 6 0 0,-3-6 0 0,4 6-8 15,-4 0 8-15,0 2 0 0,-4-2 0 0,4 6 0 16,-3-6 0-16,-1 6 0 0,1-7 8 0,3 7-8 0,-4-3 11 15,1 3-11-15,3 0 0 0,-4-7 0 0,4 10 0 0,-3-6 0 16,-1 0 0-16,4 3 0 0,0-1 0 0,0-5 0 16,4 0 0-16,-4 0 0 0,3 0 0 15,1 0 0-15,-4-6 8 0,3 9-8 0,1 2 0 0,-1-5 0 16,4 0 10-16,-3 0-2 0,3-6 0 0,0 0 0 16,0 0-8-16,0 0 0 0,0 0 0 0,0 0 0 15,0 0 10-15,-3-6 0 0,3 6 0 0,0-6 0 16,3 6-2-16,1-6 0 0,-4-5 0 15,4 5 0-15,-1 0 0 0,1 0 0 0,-1-3 0 0,1 3 0 16,-1 0-8-16,5-5 0 0,-5-1 0 0,1 0 8 16,-1 3-8-16,4-3 0 0,-3 7 0 0,0-7 0 15,-1 6 0-15,1-6 0 0,-1 0 0 0,1 4 0 16,-4 2 0-16,7-6 0 0,-3 6 0 0,-4-6 0 16,3 4 0-16,1-1 0 0,-4 6 0 0,4-9 0 15,-1 6 0-15,-3-6 0 0,0 6 0 0,0 1 8 0,0-1-8 16,-3 0 0-16,3 0 0 0,0 3 0 0,-3-3 0 0,3 0 8 15,-4 0-8-15,-3 6 8 0,0 0-8 0,0 0 12 16,4-6-12-16,-4 6 12 0,0 0-12 0,0 0 12 16,0-5-12-16,0 5 12 0,0 0-4 0,0 0 0 15,0 0 0-15,0 0 0 0,-7 0-8 0,7 0 0 16,-7 0 0-16,-1 0 0 0,1 0 0 0,0 5 0 0,-3-5 0 16,3 6 0-16,0-6 0 0,0 12 0 15,0-6-9-15,-4 0 9 0,4 0 0 0,0 3 0 16,0 2-8-16,-4 1 8 0,4-6 0 0,0 6-10 0,-3-6 10 15,-1 8-8-15,0-2 8 0,4 0-8 0,0-6 8 16,-3 5-8-16,3 1 8 0,3-3 0 0,-3 3 0 16,4-6 0-16,-1 5 0 0,0 1 0 15,4-6 0-15,0 3-8 0,4-3 8 0,-4 6 0 0,0-1 0 0,4-5-8 16,-1 0 8-16,4 0 0 0,0 0 0 0,4 0-8 16,-4-3 8-16,3 3 0 0,4-1 0 0,-3 1 0 15,3 0 0-15,-3-6 0 0,3 0 0 0,0 0-8 16,0 6 8-16,4-6-12 0,-4 0 12 0,0-6-12 15,4 6 12-15,-4 0 0 0,3 0 0 0,1 0 0 16,0-6-8-16,-4 6 0 0,3-11 0 0,-3 11 0 16,4-6-29-1,-4 0-6-15,0 0-1 0,0 3-269 0,1-3-55 0</inkml:trace>
  <inkml:trace contextRef="#ctx0" brushRef="#br0" timeOffset="68769.902">24938 4709 518 0,'0'0'11'0,"0"0"2"0,0 0 1 0,0 0 2 0,0 0-16 0,0 0 0 0,0 0 0 0,0 0 0 15,0 0 26-15,0 0 2 0,0 0 1 0,0 0 0 16,0 0-9-16,0 0-1 0,-4-12-1 0,4 12 0 0,0 0-2 15,-7 0-1-15,7 0 0 0,0 0 0 0,-3-6 4 0,3 6 1 16,0 0 0-16,0 0 0 16,0 0-8-16,0 0 0 0,0 0-1 0,0 0 0 0,0 0 1 0,0 0 1 15,0 0 0-15,0 0 0 0,0 0-13 0,0 0 0 16,0 0 8-16,0 0-8 0,0 0 0 0,0 0 0 16,3-6 0-16,1 6 0 0,-1-5 0 0,1-1 0 15,-1 0 0-15,1 0 0 0,3 0 0 0,0 0 0 16,0-3 0-16,0 3 0 0,0 1 0 0,4 5 0 15,-4-12 0-15,3 6 0 0,-3-6 0 0,8 3 8 16,-5 3-8-16,1 1 0 0,-1-7 0 0,1 0-20 0,-1 6 4 16,1 0 0-1,0-5-35-15,-1 2-6 0,1-3-2 0</inkml:trace>
  <inkml:trace contextRef="#ctx0" brushRef="#br0" timeOffset="186250.581">3320 6432 565 0,'0'-6'12'0,"3"-6"2"0,1 3 1 0,-1 0 2 0,-3-5-17 0,4 2 0 0,-1 0 0 0,1-8 0 16,-1 8 38-16,1 0 4 0,-1 0 1 0,1 1 0 16,-1-1 6-16,1 3 2 0,0-3 0 0,-4 0 0 15,0 7-22-15,3-1-4 0,1 0-1 0,-4-3 0 16,0 9 10-16,0 0 2 0,0 0 0 0,0 0 0 15,0 0-24-15,-7 9-12 0,-1 3 12 0,1-7-12 16,0 7 8-16,0 0-8 0,0 3 0 0,4 2 0 0,-1 1 0 16,-3-6 0-16,0-1 0 0,4 10 0 15,-1-3 0-15,0-4-9 0,4 4 9 0,0 0 0 0,-3-1 0 0,3-5-8 16,0 9 8-16,0-10 0 0,0 7 0 16,3-6 0-16,-3 2 0 0,0-2-8 0,4 0 8 0,-4 0 0 15,4-9 0-15,-1 8-8 0,1 1-10 0,-4 0-2 16,3-6 0-16,4 11 0 0,-3-11 20 0,-4 6 0 15,3 3 0-15,-3-3 0 0,4-1 48 0,-4 1 12 16,3 0 4-16,-3 3 0 0,0-4-64 0,0 7-8 16,0-3-4-16,0 2-1 0,-3 1 33 0,-1 3 6 15,4-4 2-15,-3 7 0 0,-1-4-12 0,-3 10-1 16,4-13-1-16,-1 7 0 0,-3 2 6 0,3-2 0 16,4-4 1-16,0-2 0 0,0 6-8 0,-3-10-1 15,3 4-1-15,-4 0 0 0,4-7-11 0,0-2 0 16,0 9 9-16,0-7-9 0,0-5 0 0,0 0 0 15,0-6 0-15,0 0 0 0,0 0 0 0,0 0 8 0,0 0-8 16,0 0 8-16,7 0-22 0,-7-12-4 0,4 1-1 0</inkml:trace>
  <inkml:trace contextRef="#ctx0" brushRef="#br0" timeOffset="186804.032">3669 6214 622 0,'0'0'13'0,"0"0"3"0,0 9 1 0,0 3 2 0,0-6-19 0,0 5 0 0,-4 1 0 0,4-3 0 15,-3 0 64-15,-1 0 8 0,4 2 3 0,-3 1 0 16,3 0-11-16,-4 0-1 0,4 2-1 0,-3 4 0 16,-1-6-22-16,-6 11-4 0,6-2 0 0,1 2-1 15,-1-8-11-15,1 3-1 0,-1 5-1 0,0-5 0 16,-3 8 2-16,4-8 1 16,-4-6 0-16,0 14 0 0,0-8-1 0,3 8 0 0,-6-2 0 0,3-1 0 15,3 1-24-15,-3 2 0 0,3 7 0 0,1-4 0 16,-4-3 35-16,0 4 1 0,3-1 1 0,-3 4 0 15,4-7-18-15,-8 3-4 0,8 1-1 0,-5-4 0 16,5-2-3-16,-4 2-1 0,3 4 0 0,-3-7 0 16,4 4-10-16,-1-4 0 0,1-2 0 0,-1-4 0 15,1 1 0-15,3-3 8 0,-4-1-8 0,1 1 0 16,3-3-12-16,-4-6-8 0,4 5-2 0,0-11-477 16,0 0-95-16</inkml:trace>
  <inkml:trace contextRef="#ctx0" brushRef="#br0" timeOffset="187265.816">3302 6758 576 0,'0'0'12'0,"0"0"4"0,0 0 0 0,0 0 0 0,0 0-16 0,0 0 0 0,0 0 0 0,0 0 0 16,0 0 54-16,0 0 8 0,-4 6 2 0,4 3 0 15,0-1 21-15,-3 1 5 0,3-3 1 0,-4 0 0 16,4 0-31-16,0 0-7 0,0 6-1 0,0-4 0 16,0 1-23-16,4 0-5 0,-4-3 0 0,0-6-1 0,3 6-11 15,-3 0-1-15,8 0-1 0,-5-6 0 0,4 5 4 16,0-5 1-16,4 0 0 0,-4 6 0 0,3-6 4 16,1 0 1-16,3 0 0 0,4 0 0 0,-4 0-20 15,0 3 0-15,-3-3 0 0,6 3 0 16,-3-3 0-16,0 0 0 0,0 0 0 0,1 0 0 15,6 0 0-15,-7 0-12 0,-4 3 12 0,8 0-12 0,-4-3-4 0,4 3-1 16,-4-3 0-16,0 3 0 16,4 0-45-16,-4-3-9 0,-4 0-1 0,1 6-322 15,7-6-64-15</inkml:trace>
  <inkml:trace contextRef="#ctx0" brushRef="#br0" timeOffset="187675.597">3874 6914 864 0,'0'0'19'0,"0"0"4"0,0 0 1 0,0 0 0 0,0 0-24 0,0 0 0 0,0 0 0 0,0 0 0 0,0 0 58 16,0 0 7-16,0 0 2 0,0 0 0 16,0 0-19-16,0 0-3 0,0 0-1 0,0 0 0 0,0 0-19 0,-4 6-4 15,0 0-1-15,-3-1 0 0,4 1-20 0,3 6 0 16,-4 0 0-16,1 3 0 15,3-4 0-15,-4 13 0 0,1-10 0 0,-1 4 0 0,4 6-16 0,-3-4 0 16,-1 4-1-16,4-7 0 0,0 4 44 0,-3-3 9 16,3-7 1-16,-4 1 1 0,4 3-22 0,-3-9-5 15,3-6-1-15,0 0 0 0,0 0 0 0,0 0 0 16,0-9 0-16,3-3-442 16,-3-6-89-16</inkml:trace>
  <inkml:trace contextRef="#ctx0" brushRef="#br0" timeOffset="187938.31">3863 6488 990 0,'0'0'21'0,"0"0"5"0,0 0 1 0,0 0 1 0,0 0-28 0,0 0 0 0,0 0 0 0,0 0 0 16,-4-6 57-16,4 6 6 0,0 0 1 0,0 0 0 15,0 0-29-15,0 0-6 0,0 0-1 0,0 0 0 16,0 0-17-16,0 0-11 0,0 0 12 0,0 0-12 16,-3-6 0-16,3 6-16 0,0 0 2 0,0 0-569 15</inkml:trace>
  <inkml:trace contextRef="#ctx0" brushRef="#br0" timeOffset="188640.559">4046 6814 836 0,'0'0'24'0,"0"0"4"0,-3 0-28 0,-1 6 0 0,4-6 0 0,-10 3 0 15,3 0 88-15,0 0 12 0,-4 2 3 0,4-2 0 16,3 3-31-16,-3 3-7 0,4-3-1 0,-4 6 0 15,3-6-9-15,1-1-3 0,-1 4 0 0,1 0 0 16,-1 0-29-16,4 3-7 0,-3-1 0 0,3-5-1 16,0 0-5-16,0 0-1 0,3 0 0 0,1 6 0 15,-4-12-9-15,0 9 0 0,7-9 0 0,-4 5 0 16,4 1 27-16,0-6 3 0,0 0 1 0,4 0 0 16,0 0-31-16,-1 0-13 0,1-6 1 0,-1 1 0 15,-3 5 12-15,4-9 0 0,3 3 9 0,-3-3-9 16,3 0 8-16,-4-3-8 0,-3 1 0 0,4-1 0 0,3 3 8 0,-7-3-8 15,4 6 0-15,-4-5 0 0,-4-1 0 16,4-3 0-16,0 9 0 0,-3-2 0 0,0 2-20 16,3-3 4-16,-4 3 0 0,-3 0 0 15,4 0-12-15,-4 0-1 0,0-3-1 0,0 7 0 16,0-4-2-16,0 6-1 0,0-9 0 16,-4 3 0-16,4 6 13 0,-3-6 4 0,3 6 0 0,-7-6 0 0,3 0 16 0,0 0 0 15,1 1-8-15,-4-4 8 0,0 6 0 0,3 0 0 16,-3 0 0-16,0 3 0 0,-3 0 0 0,-1 0 9 0,0 3-1 15,4 0 0-15,-3 9 3 0,3-7 0 0,0 7 0 16,0 0 0-16,-4 6-3 0,0-4 0 0,1 4 0 16,6 5 0-16,-3-2 6 0,-3 3 1 0,3-7 0 0,0 10 0 15,-4-4-3-15,4 1-1 0,0-4 0 0,3 4 0 16,-3-7-3-16,4-2 0 0,-4 9 0 16,3-13 0-16,4 1 0 0,0 3-8 0,0-3 12 0,0-1-4 15,0-2-8-15,0-3 0 16,4 6 0-16,-1-6 0 0,1 0 0 0,-4 5 10 0,0-11-10 0,7 6 10 15,0 0-10-15,0-6 12 0,4 6-12 0,-1-3 12 16,1-3-12-16,3-3 0 0,-4 3 0 0,5-6 8 16,6 0-48-16,-4-6-9 15,5 7-3-15</inkml:trace>
  <inkml:trace contextRef="#ctx0" brushRef="#br0" timeOffset="189223.975">4406 6846 1062 0,'0'0'23'0,"0"0"5"0,0 0 0 0,0 0 3 0,0 0-31 0,-7 0 0 15,7 0 0-15,0 0 0 0,0 0 75 0,0 0 9 16,0 0 1-16,-7 6 1 0,0 0-22 0,0-6-5 15,3 12-1-15,1-6 0 0,3-6-21 0,-4 5-4 0,4 1-1 16,-3 0 0-16,3 3-3 0,-4 3-1 0,4 0 0 0,-3-7 0 16,3 7-28-16,0-6 0 0,0 9 0 15,0 2 0-15,0-5 13 0,0 6 0 0,0-6 0 0,3 8 0 32,-3-8-35-32,0 6-7 0,0-10-2 0,4 10 0 0,-4 0 53 0,3-7 10 15,1 1 3-15,-4 9 0 0,3-15-27 0,1 5-8 0,-4-5 0 16,4 0 0-16,-4-6 8 0,0 0-8 0,0 0 0 0,0 0 0 15,0 0 27-15,0 0-2 0,0 0 0 0,0 0 0 16,3 0-25-16,4-12 0 0,-3 6 0 0,-1 1 0 16,1-13 0-16,-1 6 0 0,-3 3 0 0,4-2 0 15,-1-1 0-15,-3-9 0 0,4 10 0 0,-4-1 0 16,0-6 0-16,0 0 0 0,3 4 0 0,-3 2-11 16,0-6 11-16,0 4-8 0,-3-1 8 0,3 0-8 15,-4 4 8-15,1-1 0 0,-1-3 0 0,1 3 0 16,-1 1 0-16,-3-1-12 0,0 0 12 0,0 0-12 0,3 3 12 15,-3 1 0-15,4-1 0 0,-1-3 0 16,4 6 0-16,-3 0 8 0,-1-3-8 0,4 9 0 0,0 0 0 0,0-2 0 16,0-4 0-16,0-3 0 0,0 9-10 15,4-3 0-15,-1 0 0 0,4 3 0 0,0-6 10 0,1 6-12 16,2 0 12-16,1 0-12 0,-1 0-3 0,-3 0-1 16,0 6 0-16,4-6 0 15,3 0-22-15,0 3-5 0,0-3-1 0,0 3 0 16,8 6-16-16,-5-6-3 0,-3 2-1 0,4-5 0 15,3 3-46-15,-3-3-10 0</inkml:trace>
  <inkml:trace contextRef="#ctx0" brushRef="#br0" timeOffset="189630.39">4805 7149 1220 0,'-11'12'34'0,"8"-6"9"0,3 5-35 0,-7 1-8 16,3 0 0-16,-3 3 0 0,4 2 37 0,-8 1 6 15,7-3 1-15,-3 2 0 0,4 7-24 0,-4-10-4 16,3 4 0-16,1 0-1 16,-4-7-39-16,3 4-8 0,1-3-2 0</inkml:trace>
  <inkml:trace contextRef="#ctx0" brushRef="#br0" timeOffset="196701.485">5542 7123 284 0,'0'0'0'0,"0"0"12"0,-3-6-3 0,3 0-1 0,0 0-8 0,0-6 0 0,0 3 0 0,0 3 0 16,0 1 0-16,0-1 0 0,0-6 0 0,0 6 0 16,0-6 0-16,0 6-14 0,0 0 3 0,0 1 1 15,3-4-8-15,-3 9-2 0,0 0 0 0</inkml:trace>
  <inkml:trace contextRef="#ctx0" brushRef="#br0" timeOffset="197284.349">5616 6843 486 0,'0'0'10'0,"0"0"2"0,0 0 1 0,0 0 2 0,0 0-15 0,0 0 0 0,0 0 0 0,0 0 0 16,0 0 33-16,0 0 4 16,0 0 1-16,0 0 0 0,0 0-6 0,0 0 0 0,0 0-1 15,0 0 0-15,0 0-19 0,0 0-4 0,0 0-8 0,0 0 12 16,0 0 10-16,0 0 2 15,0 0 0-15,0 0 0 0,-3 9 3 0,3-3 1 16,0 6 0-16,0-6 0 0,0-1-10 0,0 1-2 0,0 0 0 0,0 3 0 16,0 3 8-16,-4 0 0 0,4-7 1 0,0 7 0 15,0 0-3-15,0 3-1 0,0 2 0 0,0-5 0 16,0 6 4-16,0 2 1 0,-3-8 0 0,3 12 0 16,0-10 3-16,0 10 1 0,0-7 0 0,0 7 0 15,0-4-4-15,-4 4-1 0,4-3 0 0,-3 8 0 16,3-11 3-16,-4 2 0 0,1 10 0 0,-1-13 0 15,-3 10 1-15,0-10 1 0,0 7 0 0,0-4 0 16,3-2-1-16,-3-6 0 0,4 3 0 0,-4 2 0 0,7 1-8 16,-7-6-1-16,3 2-1 0,0-2 0 0,1-6-19 0,-4 6 10 15,7-12-10-15,0 0 8 0,-4 6-8 0,4-1 0 16,0-5 0-16,-3 12 0 0,-1-6 0 0,4-6 8 16,0 0-8-16,0 0 0 0,0 6 0 0,-3 3 0 15,3-3 0-15,-4 0 0 16,4 5-16-16,-3-5 2 0,-1-3 0 0,1 3 0 0,-1 3 2 0,-3-3 1 15,4-3 0-15,-4 2 0 0,7-5-1 0,-11 0-1 16,0-5 0-16,4 2 0 16,0 0-39-16,0 0-8 0,0-6-2 0,-3 0 0 15,-1-8-12-15,-7 5-2 0,8-9-1 0,-4-2 0 16,3-1-47-16,0-2-8 0</inkml:trace>
  <inkml:trace contextRef="#ctx0" brushRef="#br0" timeOffset="197626.059">5493 6605 961 0,'0'0'20'0,"0"0"5"16,0 0 1-16,0 0 2 0,-4-6-28 0,4-3 0 0,0 9 0 0,0-5 0 0,0-4 11 0,0 9-11 15,0-3 12-15,4-3-12 0,-1 0 17 0,-3 6-3 16,0 0-1-16,4 0 0 0,-4 0-13 0,7 0 9 15,-7 0-9-15,3 0 8 0,1 6-8 0,3 0 0 16,-4 0 0-16,1 5-464 0</inkml:trace>
  <inkml:trace contextRef="#ctx0" brushRef="#br0" timeOffset="198072.648">5920 6634 936 0,'0'0'26'0,"0"0"7"15,0 0-33-15,0 0 0 0,0 0 0 0,0 0 0 0,0 0 0 0,0 0 0 16,0 0 0-16,0 0 0 15,-4 12 24-15,4-6-1 0,0 3-1 0,0-3 0 0,0 6 16 0,4-1 3 16,-1-2 1-16,-3 0 0 0,4 3-34 0,-4 2-8 16,3-2 0-16,-3 3 0 0,4 0 0 0,-4-1 0 15,0 4 0-15,3-6 0 0,-3 2 0 0,0-2 0 16,4 0 0-16,-4 0 0 0,0-1 0 0,0-5-11 16,3-3 3-16,1 3 0 15,-1 0-80-15,-3-6-15 0</inkml:trace>
  <inkml:trace contextRef="#ctx0" brushRef="#br0" timeOffset="198834.968">6258 6902 946 0,'0'0'20'0,"0"0"5"0,0 0 1 0,0 0 2 0,0 0-28 0,-3-3 0 16,-4-3 0-16,0 6 0 0,0-6 56 0,0 6 7 16,-1 0 1-16,1 0 0 0,-3 0-10 0,3 0-2 15,7 0 0-15,-11 0 0 0,4 3-29 0,0 3-7 16,0-3 0-16,-4 0-1 0,1 3 5 0,-1 6 0 15,4-6 1-15,0-1 0 0,4-5-1 0,-1 6-1 0,-3 0 0 16,4 3 0-16,-5-6-3 0,5 9-1 0,-4-3 0 0,3-4 0 16,1 7 1-16,-1-6 0 0,1 6 0 0,-1-6 0 15,1 0-8-15,-1 2-8 0,4-8 11 16,0 0-11-16,0 6 12 0,0-6-12 0,0 6 12 0,0-6-12 16,0 0 14-16,0 0-4 0,4 6-1 0,3 6 0 15,-7-12-1-15,7 0-8 0,0 6 12 0,3-6-4 16,1 0 3-16,0 0 0 0,-1 0 0 0,1-6 0 15,6 6-11-15,-2-6 0 0,-1 0-12 0,3 0 12 16,1 0 0-16,-4-6 0 0,0 4 12 0,4 2-4 16,-1-6-8-16,-6 0 0 0,0 6 0 0,3-5 0 15,-4 2 0-15,1-3 0 0,-1 0 0 0,1 6 0 16,-4-5 0-16,0-4-11 0,0 6 3 0,-3 0 0 16,3-2 8-16,-4 5 0 0,-3 0 0 0,7 0 0 15,-7 0 0-15,0-3 0 0,0 9 0 0,0 0 0 16,0 0-9-16,0 0-3 0,0 0-1 0,0 0 0 15,0 0 21-15,0 0 4 0,0 0 0 0,-10 3 1 16,6 3-36-16,1 0-7 0,-1 6-2 0,1-1 0 16,-1 1 32-16,4 3 13 0,-3 3-1 0,3-1 0 0,3-5-12 0,-3 9-16 15,0-10 3-15,4 7 1 0,-4 0 12 0,3-4 0 16,1 4 0-16,3 0 0 0,-4-4 0 0,4 4 0 16,-3-18 0-16,-4 0 0 0,7 6 0 0,-7 0 0 15,7 0 0-15,-3-1 0 16,3-5-54-16,0 6-8 0,0-6-2 0,0-6-619 0</inkml:trace>
  <inkml:trace contextRef="#ctx0" brushRef="#br0" timeOffset="199166.568">6636 6964 1141 0,'0'0'24'16,"-4"6"6"-16,-3 5 1 0,4-5 2 0,-4 6-33 0,3 0 0 0,1-3 0 0,-5 2 0 0,5 1 39 0,-1 6 1 15,1-6 0-15,-1-10 0 0,4 4-13 0,-3 0-3 16,3 6 0-16,-4 0 0 0,4 0-16 0,-3-7-8 16,6 4 8-16,-3 3-8 0,0-6 0 0,4 6 0 15,-1-7 0-15,1 1 0 16,-1 6-24-16,-3-12-9 0,4 0-3 0</inkml:trace>
  <inkml:trace contextRef="#ctx0" brushRef="#br0" timeOffset="199364.909">6523 6714 1094 0,'0'0'24'0,"0"0"4"0,0 0 2 0,0 0 2 0,0 0-32 0,0 0 0 0,0 0 0 0,0 0 0 15,0 0 15-15,0 0-3 0,0 0-1 0,0 0-342 16,0-6-68-16</inkml:trace>
  <inkml:trace contextRef="#ctx0" brushRef="#br0" timeOffset="201088.985">7225 6955 346 0,'0'0'9'0,"0"0"4"0,0-6-13 0,3 0 0 0,1 0 0 0,-1-5 0 15,1 5 16-15,-4-6 0 0,4 6 0 0,-1-3 0 16,-3 9 29-16,0 0 7 0,0-6 0 0,0 6 1 15,0 0 5-15,0 0 1 0,0 0 0 0,0 0 0 16,0 0-15-16,0 0-2 0,0 0-1 0,0 0 0 16,0 0-6-16,0 9-2 0,0-3 0 0,0 12 0 15,-3-7 12-15,3 1 3 0,0 9 0 0,0 2 0 16,0 1 0-16,0 2 0 0,0-2 0 0,0-7 0 16,3 10-4-16,-3-4 0 0,4 10 0 0,-1-10 0 15,-3 4-11-15,4-4-2 0,-1 1-1 0,-3-4 0 16,0 4 10-16,4-7 1 0,-4 4 1 0,0-3 0 0,-4-1-14 15,4-5-4-15,0 3 0 0,-3 2 0 0,3-5 7 0,0 0 1 16,-4-6 0-16,4 3 0 0,-3-3-20 0,3-1-3 16,0-5-1-16,0 0 0 0,0 0-8 0,0 0 0 15,0 12 0-15,0-12-11 0,0 0 11 0,0 0 0 16,0 0 8-16,0 0-8 0,0 0 8 0,0 0-8 16,0 0 8-16,0 0-8 0,-7-6 0 0,3-3 0 15,0 1 0-15,1-1 0 16,-4 3 0-16,3-12 0 0,1 7 0 0,-1-4 0 0,1 0 0 0,-1-5 0 15,1 2 0-15,-1-6 0 0,4 4 0 0,-3-4 0 16,-1-2 0-16,1 2-8 0,3-5 8 0,0 2 0 16,-4 7 0-16,4-4-8 0,4 1 8 0,-4-4 0 0,0 4 0 15,0-1 0-15,3 4 0 0,1-4 0 0,-4 1 0 16,3 2 0-16,1-2 0 0,3-1-12 0,0 4 4 0,-4-4 0 16,1 3 8-16,-1 4 0 0,4-1 0 0,-3-2 0 15,0 2 0-15,3 0 0 0,-4 7 0 0,4-4 0 16,0 6 0-16,4 0 0 0,-8 3 0 0,4 0 0 15,-3 1 0-15,3-1 0 0,-4 0 0 0,5 0 0 16,2 6 0-16,-3 0 0 0,4 0 0 0,-1 0 0 16,-3 0 0-16,8 0 0 0,-5 6 0 0,1 0 0 15,3 5-16-15,-7-5-4 0,3 0 0 0,1 3-1 16,-4 3 21-16,0 5-11 0,0-5 11 0,0 0-8 16,-3 6 8-16,-1-4 0 0,1 4-9 0,-4 3 9 15,0-4 0-15,-4 7-11 0,4-7 11 0,-7 4-8 0,0 2 8 16,0-5-10-16,0 0 10 0,-3 2-10 15,-1-8 10-15,0 6-10 0,-3-4 10 0,4-2-10 0,-4 6 10 16,3-6 0-16,0-7 0 0,-3 4 0 16,7 3 0-16,-3-6 0 0,3 0 0 0,-1 0 0 15,1-6 11-15,0 6-3 0,7-6 0 0,-7 0 0 0,-3-6-8 0,3 6 0 16,0-6 0-16,0 0 0 0,0-9-12 0,-1 6 0 16,-2 1-1-16,3-4 0 15,3 0-30-15,1 6-5 0,-4-9-2 0,3 4 0 16,4 5-30-16,-3-6-7 0,3 6-1 0,0-6 0 0</inkml:trace>
  <inkml:trace contextRef="#ctx0" brushRef="#br0" timeOffset="201689.005">7708 6870 990 0,'0'0'21'0,"0"0"5"0,0 0 1 0,-3-12 1 0,3 6-28 0,-4 0 0 0,1 0 0 0,-1 0 0 15,4 6 80-15,-3-3 9 0,3 3 3 0,-7-5 0 16,7 5-24-16,0 0-4 0,-4-3 0 0,4 3-1 0,-7 0-18 15,0 3-3-15,-4-3-1 0,8 0 0 0,-8 5-20 0,4-2-4 16,-3 3-1-16,2 0 0 16,1 0-16-16,0 6 0 0,0 0 0 0,-3-1 0 0,3-5 13 15,0 6-1-15,0 3 0 0,-1-4 0 0,1 1-12 16,0 0 0-16,4 3 0 0,-4-4 0 0,7 7 0 16,0-3 0-16,-4-4 0 0,4 1 0 15,0 0 0-15,0 0-16 0,4-6 3 0,-4 2 1 0,0-2 12 0,3 0 0 16,4 0 0-16,0 6 10 0,-3-12-10 0,3 6 10 15,4-6-10-15,-4 0 10 0,3-6-2 0,1 6-8 16,-1-12 12-16,1 3-4 0,0 0-8 0,-1 1 8 16,4-4-8-16,-3 0 8 0,-1-3-8 0,1 1 0 15,-4-1 0-15,0 3-11 0,0 1-2 0,0-4-1 16,0 3 0-16,-3 0 0 0,-1 6 14 0,-3 1 12 0,4-7-3 16,-4 3 0-16,-4 3-9 0,1 0 0 0,3 6 0 0,0 0 0 15,0 0 0-15,0 0-16 0,-7-3 4 0,7 3 1 16,-4 3 11-16,-3 3 16 0,4 0-4 0,-1 9-1 15,1-9-11-15,-1 5-16 0,1 1 4 16,3 0 1-16,0 3 23 0,0-4 4 0,0 13 0 16,3-10 1-16,1 4-17 0,-1 0 0 0,-3-4 0 15,4-2 0-15,3 0 0 0,0 0 0 0,-4-6 0 16,4 5 0-16,0-11 8 0,0 6-8 0,1-3 0 0,-1-3 0 16,3-3-149-16,4-3-34 15,14-5-6-15,1-16-2 0</inkml:trace>
  <inkml:trace contextRef="#ctx0" brushRef="#br0" timeOffset="202222.179">7948 6943 990 0,'0'0'21'0,"0"0"5"0,0 0 1 0,0 0 1 0,0 0-28 0,0 0 0 16,0 0 0-16,0 0 0 0,0 0 83 0,0 0 10 0,0 0 3 0,0 0 0 16,0 6-52-16,0 0-9 0,0 6-3 0,0-3 0 15,0-4 0-15,4 7 0 0,-4-6 0 0,0 6 0 16,3 0-32-16,-3-4 0 0,0 4 0 0,0-6 0 16,0 12 0-16,4-12 0 0,-1 2 0 0,-3-2 0 15,0 6 0-15,0-12 0 0,0 0 0 16,0 0 0-16,0 0 10 0,0 0-2 15,0 0 0-15,0 0 0 0,0 0 8 0,0 0 0 0,0 0 1 0,0 0 0 16,0 0-7-16,0 0-2 0,0 0 0 0,0 0 0 16,0 0 20-16,0 0 3 0,0 0 1 0,0 0 0 15,0 0-32-15,0 0 0 0,0 0 0 0,-3-12 0 16,3 12 0-16,-4-6 0 0,1 0 0 0,-1 4 0 16,1-10 0-16,3 0 0 0,-4 6 0 0,4-6 0 15,-3 1 0-15,-1 2 0 0,0-9 0 0,4 6 0 16,-3 7 0-16,3-10 0 0,0 3 0 0,0-6 0 15,0 7 0-15,0-7 0 0,0 3 0 0,3 4 0 16,1-1 0-16,0 0 0 0,-1-3 0 0,1 4 0 0,-1 5 0 16,4-6 0-16,-3 6 0 0,-1 0 0 15,4 0-20 1,0 0-9-16,-3 3-3 0,3 1 0 0,0-1 23 0,0 3 9 0,4 3-8 0,-4-3 8 0,3 2-12 16,1-2 4-16,-1 9 0 0,1-9 0 15,0 6-10-15,-1 0-2 0,1 0 0 0,-4 0 0 16,3 0-32-16,1 0-6 0,0-1-2 0,-1-2-576 15</inkml:trace>
  <inkml:trace contextRef="#ctx0" brushRef="#br0" timeOffset="202647.192">8326 6314 1105 0,'0'0'24'0,"0"0"4"0,0 0 2 0,0 0 2 0,0 0-32 0,0 0 0 0,0 0 0 0,-8 6 0 15,5 0 68-15,-1 3 6 0,1-1 2 0,-1 7 0 16,1-3-20-16,-1 6-3 0,1-1-1 0,-4 4 0 16,3 2-25-16,4-2-6 0,-3 2-1 0,3 7 0 15,0 2-6-15,0-8-2 0,0 2 0 0,0 3 0 0,0-2-12 0,0 8 0 16,0-11 0-16,0 14 0 0,0-6 0 16,0-8 0-16,0 2 0 0,3 4 0 0,1-7 0 0,-4 4 0 15,3-10 0-15,1 7 0 0,-4-4 26 0,0-2 6 16,0-6 0-16,0 2 1 0,0-2-33 0,0 0 0 15,-4-6 0-15,4-6 0 0,0 0 0 0,0 0 0 16,0 0 0-16,0 0 0 16,0 0-20-16,0 0-10 0,0 0-2 0,0 0-1 15,0 0-31-15,0 0-5 0,0 0-2 0,0 0-383 0,0 0-77 0</inkml:trace>
  <inkml:trace contextRef="#ctx0" brushRef="#br0" timeOffset="203365.571">8428 6902 759 0,'0'0'16'0,"0"0"4"0,0 0 1 0,0 0 1 0,0 0-22 0,0 0 0 0,0 0 0 0,-4 6 0 0,4-6 81 0,0 0 12 16,0 0 3-16,0 0 0 0,0 12-26 0,0-12-5 15,0 0-1-15,0 6 0 0,4-1-32 0,-4-5-8 16,0 0 0-16,0 0-1 15,3 0 14-15,4 6 3 0,1-6 1 0,-5 6 0 0,4-6-33 0,-3 0-8 16,3 6 0-16,0-6 0 0,0 0 0 0,0 3 0 16,0 0 0-16,0-3 0 0,-4 6 0 0,5-6 0 15,-1 0 0-15,0 0 0 0,0 0 0 0,0 0 0 16,3-6 0-16,-3 3-11 0,0 0 11 0,-3 3 0 16,3-6 0-16,0 6 0 0,0-6 0 0,0 0 12 15,-3 1 0-15,3-7-1 0,-4 3-11 0,1 3 8 0,-1 0-8 16,1 0 8-16,-4-5-8 0,3 5 0 15,-3-6 0-15,-3 6 0 0,3-3 0 0,0 3-20 0,-4-5 3 16,4 5 1-16,-7-6 16 0,4 6 0 0,-1 0 8 0,-3 0-8 16,0-3-11-16,0 7-8 15,4-4-1-15,-5 0-1 0,1 3 4 0,0 3 1 0,-3 3 0 16,3 3 0-16,0-6 7 0,-4 6 9 0,4 5-13 0,-4-5 5 16,1 0 0-16,3 6 0 0,-4-3 0 0,4 2 0 15,-3 1 8-15,3 0 11 0,-4 6-3 0,4-7 0 16,3-2-8-16,1 3 0 0,-4 6 0 0,3-7 0 15,1 4 0-15,-1 0 8 0,4-1-8 0,-3 4 8 16,3-6 0-16,0 2 0 0,0 4 0 0,0-6 0 16,3 6 20-16,-3-10 3 0,4 1 1 0,3 0 0 15,-4 3-16-15,4-6-4 0,0 0 0 0,-3 5 0 16,3-8 10-16,0 3 2 0,0 3 0 0,0-6 0 0,4 3-13 16,-4-968-3-16,3 1930 0 0,-3-968 0 0,4 0-8 0,0 0 0 15,-1 0 9-15,1-6-9 0,-1 6 0 0,1-6 0 16,3 0 0-16,0-3 0 15,0 6-60-15,0 0-6 16,1-3-2-16,-1-5 0 0</inkml:trace>
  <inkml:trace contextRef="#ctx0" brushRef="#br0" timeOffset="203791.196">8583 6667 570 0,'0'0'16'0,"0"0"4"15,0 0-20-15,-3 6 0 0,3-6 0 0,0 0 0 0,0 6 80 0,0-6 12 16,0 0 3-16,0 0 0 0,0 0-7 0,0 0 0 16,0 0-1-16,0 0 0 0,0 0-18 0,0 0-3 15,0 0-1-15,3 0 0 0,4-6-26 0,0 0-6 16,4 6-1-16,-4-6 0 0,3-6-16 0,-3 0-3 15,8-2-1-15,-5 2 0 0,4-6-12 0,0 1 0 16,1 2 8-16,-1-3-8 0,0-2 0 0,0 2-15 16,0 6 3-16,0-5 1 15,0 2-36-15,0 3-7 0,-3 1-2 0,3-1 0 16,-3 6-48-16,3 0-9 0,0-9-3 0,-4 6 0 0</inkml:trace>
  <inkml:trace contextRef="#ctx0" brushRef="#br0" timeOffset="205264.573">9698 6931 727 0,'0'0'16'0,"0"0"3"0,0 0 1 0,-7 0 0 0,7 0-20 0,-7 0 0 0,0 6 0 0,0-6 0 15,7 0 56-15,-7 0 8 0,7 0 0 0,-7 0 1 16,7 0-19-16,0 0-4 0,0 0-1 0,0 0 0 0,-8 0-6 0,1 0-2 16,7 0 0-16,-7 0 0 0,7 0 11 0,0 0 1 15,0 0 1-15,-7 0 0 0,0-6-17 0,4 6-3 16,3 0-1-16,-11 0 0 0,11 0-17 0,0 0-8 15,-7 0 0-15,0 0 8 0,0 0 10 0,0 0 2 16,7 0 0-16,-11 6 0 0,4 6-20 0,0-9 0 16,0 0 0-16,0 3 0 15,0 3-9-15,0-3-6 0,0 5-1 0,0-5 0 0,0 0 16 0,0 6 0 16,0-3 12-16,0-1-12 0,3 7 12 0,-3-9-4 16,4 12 0-16,-4-10-8 0,3 1 10 0,0 0-10 15,4-9 8-15,0 12-8 0,-3-6 0 0,3 0 0 16,0 0 0-16,3-1 0 0,-3-5 0 0,0 6 8 15,4 0-8-15,3 6 12 0,0-3 9 0,0-3 3 16,4-1 0-16,-1-5 0 0,-3 0 7 0,4 6 1 0,3-6 1 16,-3 0 0-16,3-6-21 0,0 1-4 15,3 5 0-15,1-12-8 0,0 6 9 0,-4-3-9 0,4 3 0 16,-8 0 9-16,1 1-9 0,-1-7 0 0,1 0 9 16,-1-3-9-16,-2 6 10 0,-1 1-2 0,0-10-8 0,0 6 12 15,-4 0-12-15,1 1 0 0,-1 2 8 16,1-3-8-16,-1 6 0 0,-3-5 9 0,0 2-9 0,0 3 8 15,-3-3-8-15,3 9 8 0,0 0-8 0,0 0 8 16,0 0-8-16,0 0 0 0,-4-3 0 0,4 3 0 16,0 0 0-16,0 0-14 0,0 0 3 0,0 0 1 15,0 0 10-15,0 0-12 0,-7 3 12 0,0 6-12 16,4-3 12-16,3 3-8 0,0-9 8 0,0 11-8 16,3-5 8-16,1 12 0 0,3-15 0 0,-4 6 0 15,4-1 0-15,0 4 0 0,0 0 0 0,0 0 0 16,-3-1 0-16,3-2 0 0,0 9 0 0,0-12 0 0,0 0 0 15,0 0 0-15,0 5 0 0,4-2 0 16,-4 9-36-16,4-7-6 0,-1 1-1 0,-3 0 0 16,4-6-40-16,-1 3-8 15,1-3-1-15,-4-1-1 0</inkml:trace>
  <inkml:trace contextRef="#ctx0" brushRef="#br0" timeOffset="205849.359">9529 6576 563 0,'0'0'16'15,"0"0"4"-15,0 0-20 0,0 0 0 0,0 0 0 0,0 0 0 16,0 0 39-16,0 0 4 0,0 0 1 0,0 0 0 0,0 0 18 16,-4-3 4-16,4-3 1 0,0 6 0 0,0 0 5 0,0 0 0 15,0-6 1-15,0 6 0 0,0 0-21 0,0 0-5 16,0 0-1-16,0 0 0 0,0 0-18 0,0 0-4 16,0 0-1-16,0 0 0 0,0 0-10 0,0 0-1 15,0 0-1-15,0 0 0 0,0 0-3 0,4 6 0 16,-1 0 0-16,1-3 0 0,-1 6-8 0,1-4 12 15,3 4-12-15,-4-3 12 0,4 6-1 0,0-6 0 16,0-6 0-16,4 11 0 0,0-8-11 0,-1 6 0 0,1 0 0 16,-4 3 0-16,3-6 0 0,-3 5 8 0,4 1-8 15,0-3 0-15,-1 0 0 0,-3 6 0 16,0-4 0-16,-3-5 0 0,3 0 0 0,0 0 8 0,-4-3-8 0,5 3 0 16,-1 3 0-16,0-6 0 0,0-1 0 15,0-2 0-15,0 0 0 0,0 0 0 16,0 0 0-16,0-2 0 15,-4-1-38-15,5 0-13 0,-5-6-2 0,1 6-605 0</inkml:trace>
  <inkml:trace contextRef="#ctx0" brushRef="#br0" timeOffset="207482.891">10823 6482 846 0,'0'0'18'0,"0"0"4"0,0 0 1 0,0 0 1 0,0 0-24 0,0 0 0 0,0 11 0 0,0-5 0 15,0 0 79-15,0-6 10 0,0 0 3 0,0 6 0 16,4 3-29-16,-4-9-6 0,0 6-1 0,0-6 0 16,0 6-28-16,0 5-7 0,0-5-1 0,0-6 0 15,0 0 10-15,0 6 2 0,0-6 0 0,0 0 0 16,0 0-20-16,0 6-3 0,0-6-1 0,0 0 0 15,0 0-8-15,0 0 0 0,0 0 0 0,0 0 0 0,0 0 0 16,0 0 0-16,0 0-11 0,0 0 11 0,0 0 0 0,0 0 8 16,0 0 0-16,0 0 0 0,0 0-8 0,0 0 0 15,0 0 0-15,0 0 0 16,0 0 0-16,0 0 12 0,0 0-4 0,0 0 0 16,-7 0-8-16,-4-6 12 0,4 6-4 0,0-6 0 15,-4 6 7-15,1-12 1 0,3 4 1 0,-4 2 0 0,1 0 4 0,-1 3 1 16,0 0 0-16,-3 3 0 0,7-6-22 0,-3 6 0 15,-1 0 0-15,1 0 0 0,2 0 0 0,1 6 0 16,-3-6 0-16,-1 6 0 16,4-3-24-16,-3 3-7 0,3 5-1 0,-4 1 0 15,0-6 32-15,4 6 0 0,-3 6 11 0,3-4-3 0,0-2-8 0,-4 6-8 0,4-4 8 16,-4 4-12-16,4 5 12 0,0-5 0 0,-3 0 0 16,-1 8 0-16,4-8 0 0,-3 8-8 15,-1-8 8-15,4 8 0 0,-4-2 0 0,4-1 0 0,-3-5 0 16,3 9 0-16,-4-4 14 0,4-2 2 0,0 2 0 15,3-5 0-15,-3 2 3 0,4-2 1 16,3 6 0-16,-4-10 0 0,4-2-8 0,0 0-2 0,4 0 0 16,-1-7 0-16,1 4-2 0,-1-3-8 0,4 6 12 0,0-6-4 15,1 0 4-15,2-1 0 0,1 1 0 0,3-6 0 16,0 6 3-16,4-6 1 0,-1 0 0 0,1 0 0 16,-1 0-8-16,5 0-8 0,-1 0 11 0,0 0-11 15,4-6 8-15,-1 0-8 0,-2 6 0 0,2-5 0 16,4-1-28-16,-6 0-12 0,2 0-2 15,1-3-1-15,-4 3-55 0,0-5-11 0,4 5-3 0,-7 0-595 16</inkml:trace>
  <inkml:trace contextRef="#ctx0" brushRef="#br0" timeOffset="207950.907">11112 6458 680 0,'0'0'15'0,"0"0"3"0,0 0 1 0,-3 6 0 0,-4 0-19 0,3 0 0 0,1 0 0 0,3-6 0 16,-4 11 98-16,4-11 16 0,-3 6 3 0,-4 0 1 15,3 0-43-15,1 0-9 0,3 0-2 0,-4 3 0 16,1 8-26-16,3-11-6 0,0 12 0 0,0-6-1 16,3 2 7-16,-3 4 2 0,0 5 0 0,4 4 0 15,-1 2-20-15,1-8-3 0,-4 8-1 0,3 4 0 16,4 2-16-16,-3-9 0 0,-4 4 0 0,3-1 0 15,-3 3 10-15,-3-2-2 0,3-10 0 0,0 10 0 16,3-10-8-16,1-2 0 0,-1 6 0 0,-3-13 0 16,0-5 0-16,0 3 0 0,0 3 0 0,0-6 0 15,0-6 0-15,0 6 0 0,0-6 0 0,0 0 0 16,0 0 28-16,0 0 4 0,0 0 1 0,0 0 0 16,0 0-33-16,0 0 0 0,-3-12 0 0,3 6 0 15,0-12-140-15,0 9-31 0,0-2-6 0,0-1-2 0</inkml:trace>
  <inkml:trace contextRef="#ctx0" brushRef="#br0" timeOffset="208596.612">11455 6967 1105 0,'0'0'24'0,"0"-6"4"0,0-3 2 0,0 6 2 0,0-3-32 0,0 0 0 0,0 0 0 0,0-5 0 16,-4 5 63-16,4 0 5 0,0 6 2 0,-7-3 0 15,7 3-19-15,0 0-4 0,-7-3-1 0,0 3 0 16,0 0-35-16,-4 0-11 0,4 0 0 0,0 6 0 0,-3 0 15 16,-1 0-4-16,4 5-1 0,0-5 0 0,-4 0-10 15,4 6 0-15,0 0 0 0,-3 2 0 0,3-2 8 0,0 0-8 16,-4 0 12-16,4 2-4 0,0 4 7 0,-4 0 1 16,1-7 0-16,3-2 0 0,3 3-6 0,1 0-1 15,-1-6 0-15,1 0 0 0,3-1 19 0,-4 4 3 16,4-3 1-16,0 6 0 0,4-6-20 0,-4 0-3 15,3-6-1-15,4 0 0 0,-3 5 5 0,3-5 1 16,3 0 0-16,-3 0 0 0,4-5 0 0,0 5 0 16,-1-6 0-16,1-3 0 0,-1 0-6 0,4 3 0 15,-3-3-8-15,3-2 12 0,-3-1-12 0,3-6 0 16,-4 6 0-16,1-2 0 0,0-4 0 0,-4 6 0 16,0 1 0-16,0 2 0 0,0-3 0 0,0 6 0 15,-4 0 0-15,1 0-10 0,-4 6 10 0,0 0 0 16,0 0-9-16,0 0 9 0,0 0-10 0,0 0 10 0,0 0-13 0,0 0 5 15,0 0 8-15,-4 12-13 0,4-6 5 0,-3 9 8 16,-4-4 0-16,3 1 0 0,4 0 0 0,-3 6 0 16,-1-10 9-16,1 4 0 0,3-6 0 0,0 6 0 15,0 0-9-15,0-1 10 0,0-5-10 0,0 0 10 16,0 6-10-16,0-3 0 0,3 2 0 0,1-5 8 16,-1-6-8-16,4 6 0 0,-7-6 0 0,4 6 8 15,3-6-21-15,0 0-5 0,4 0-1 0,-1 0 0 16,1 0-98-16,-1-6-20 0,1 6-4 15,-1-6-1-15</inkml:trace>
  <inkml:trace contextRef="#ctx0" brushRef="#br0" timeOffset="208899.772">11758 6931 1190 0,'0'0'33'0,"0"0"9"0,0 0-34 0,0 0-8 15,-7 6 0-15,4 0 0 0,3-6 59 0,-8 6 9 16,5 0 3-16,-1 3 0 0,-3 3 5 0,4-7 0 0,-4 1 1 0,3 6 0 16,1 0-29-16,-1-9-7 0,1 6-1 0,-1-4 0 15,4 4-28-15,-3 3-12 0,3 0 8 0,-4 0-8 16,4-7 0-16,0 7 0 0,0 3 0 0,0-9 0 15,0-6 0-15,4 6 0 0,3 0 0 0,-4-1 0 16,4 1-14-16,-3-3 5 0,6 0 1 0,-3 0 0 31,0-3-141-31,1-3-28 0,-1 0-6 0,3 0-1 0</inkml:trace>
  <inkml:trace contextRef="#ctx0" brushRef="#br0" timeOffset="209118.901">11673 6734 1191 0,'0'0'26'0,"0"0"6"16,0 0 0-16,-7-5 2 0,0 5-34 0,7 0 0 0,0 0 0 0,0 0 0 0,0 0 39 0,0 0 1 15,0 0 0-15,0 0 0 0,0 0-32 0,0 0-8 16,0 0 0-16,0 0-395 16,0 0-80-16</inkml:trace>
  <inkml:trace contextRef="#ctx0" brushRef="#br0" timeOffset="209710.757">11867 6876 1364 0,'0'0'30'0,"0"0"6"0,0 0 2 0,0 0 0 0,0 0-30 0,0 0-8 0,0 0 0 0,0 0 0 16,0 11 55-16,0-8 9 0,4 6 3 0,-4-3 0 16,3 9-11-16,-3-9-3 0,4-1 0 0,0 7 0 15,-1-3-29-15,-3 6-7 0,4-1-1 0,-4-2 0 16,3 6-4-16,1-6-2 0,-4 2 0 0,3-2 0 16,1 0-10-16,-4 0 12 0,3 2-12 0,-3-2 12 15,0 0 0-15,0-12 0 0,4 6 0 0,-4 0 0 0,0-1-2 0,0 4 0 16,0-3 0-16,0-6 0 0,0 0 0 0,0 9 0 15,0-9 0-15,0 0 0 0,0 9-2 0,0-9-8 16,0 0 12-16,0 0-4 0,0 0 4 0,0 0 0 16,0 0 0-16,0 0 0 0,0 0 3 0,0 0 1 15,-4-6 0-15,1 0 0 0,-1-3-8 0,4 9 0 16,-3-6-8-16,-1 0 12 0,1-5-12 0,-1-1 0 16,4-3-12-16,-3 3 12 0,3 1 0 0,0-7-8 15,-4 6 8-15,4 0 0 0,0 1 0 16,0-4 0-16,-4 9 0 0,4-6 0 0,0-2 0 0,0 2 0 0,4 6-8 15,-4 0 8-15,0-6 0 0,0 7-8 16,4-1 8-16,-4-6 0 0,3 6-8 0,1 0 8 0,-1-3 0 16,1 3 0-16,3 1-8 0,-4-1 8 15,4-6 0-15,0 6 0 0,-3-3-10 0,3 6 10 16,0 0-8-16,0 0 8 0,4 3-23 0,-4 0 1 0,3 0 0 0,1 3 0 31,-1 0-16-31,1-3-3 0,-4 3-1 0,4-3 0 0,-1 9-17 16,1-9-3-16,-1 0-1 0,1 6-455 0,3-6-91 0</inkml:trace>
  <inkml:trace contextRef="#ctx0" brushRef="#br0" timeOffset="210370.665">12164 6964 787 0,'0'0'22'0,"0"0"6"16,0 0-28-16,0 0 0 0,0 0 0 0,0 0 0 0,0 0 98 0,0 0 14 16,0 0 4-16,0 0 0 0,0 0-32 0,0 0-7 15,0 0-1-15,0 0 0 0,0 0-16 0,3 3-3 16,1 6-1-16,-1-4 0 0,4-5-38 0,-3 6-8 15,3 0-2-15,0-6 0 0,0 6 20 0,-3-6 3 0,3 0 1 0,0 0 0 16,0 12-32-16,0-12 0 0,3 0 0 0,-2 0 0 16,-1-6 12-16,0 6-3 0,0-6-1 0,0 6 0 15,-4 0-8-15,4 0 8 0,0-6-8 0,-3 0 8 16,-1 0-8-16,1 6 0 0,3-5 0 0,-3-4 0 16,-4 3 11-16,3-3-3 0,1 6-8 0,-4-3 12 15,3 0-12-15,-3 0 0 0,0 1 8 0,0-1-8 16,0-6 0-16,0 6 0 0,-3-3 0 0,3 3-10 15,-4 0 0-15,1 1 0 0,-1-1 0 0,0-6 0 32,1 6-31-32,-1-3-7 0,1 6 0 0,-4-3-1 0,0 3 21 0,3 1 4 0,4 2 0 0,-10 0 1 31,3 0-13-31,0 0-4 0,0 0 0 0,-1 2 0 0,5 1 23 0,-4 3 4 0,3 0 1 0,-3 6 0 16,0-6 12-16,4 6 0 0,-4-7 0 0,-4 7 0 15,4-3 0-15,0 9 16 0,0-7-3 0,0-5-1 16,0 6 23-16,0 3 4 0,0-3 1 0,0-1 0 0,3 1-18 15,1 0-3-15,3-3-1 0,-4 2 0 0,4 1-3 0,-4 0-1 16,4 0 0-16,0-4 0 0,0 4 20 16,-3 0 4-16,3 0 1 0,-4-6 0 0,4-6-21 0,0 0-4 15,4 6-1-15,3-1 0 0,-3 1-1 0,3 0 0 16,0 3 0-16,0-3 0 0,0 6 16 0,0-12 4 16,3 5 0-16,-3 1 0 0,4 0-32 0,-4-6 0 15,4 6 0-15,3-6 0 0,-7 0-10 0,3 0-8 16,5 0-2-16,-5 0 0 15,4 0-19-15,-3 0-4 0,-1 0-1 0,1-6 0 16,0 6-122-16,-4-6-25 0,17 6-5 0,-10-6 0 0</inkml:trace>
  <inkml:trace contextRef="#ctx0" brushRef="#br0" timeOffset="210778.912">12711 7143 1105 0,'0'0'24'0,"0"0"4"0,0 0 2 0,0 0 2 0,0 0-32 0,0 0 0 16,-7 6 0-16,7-6 0 0,-4 6 58 0,4-6 5 15,0 0 1-15,0 0 0 0,-7 6-45 0,7-6-9 16,0 0-2-16,0 0 0 0,0 0-8 0,0 0 0 0,-4 6 0 0,4-6 0 15,0 0-9-15,0 0 9 0,0 0-12 0,0 0 12 32,0 0-42-32,0 0-2 0,0 0 0 0,0 0 0 15,0 0-22-15,0 0-5 0,0 0-1 0,0 0-379 0</inkml:trace>
  <inkml:trace contextRef="#ctx0" brushRef="#br0" timeOffset="-198936.043">14630 6414 576 0,'0'0'12'0,"0"0"4"0,3 6 0 0,-3-6 0 0,0 0-16 0,0 0 0 0,0 0 0 0,0 0 0 16,0 0 54-16,0 0 8 16,0 6 2-16,0-6 0 0,0 0-19 0,0 0-3 0,0 0-1 0,-3 12 0 15,-1-1-2-15,4-8-1 0,0-3 0 0,0 0 0 16,0 0-5-16,0 0-1 0,-7 6 0 0,7-6 0 15,0 0-12-15,-7 6-2 0,0 6-1 0,3-6 0 16,1 11 3-16,-1-5 1 0,4-12 0 0,0 6 0 16,0 6-5-16,-3 8 0 15,6-8-1-15,-3 3 0 0,0-1 11 0,0 7 2 0,4 2 1 0,-4-2 0 16,3-3 7-16,-3 5 2 0,4-8 0 0,-4 8 0 16,0-5-10-16,0 3-3 0,0 2 0 0,0 4 0 15,0-10 6-15,0 1 1 0,-4 11 0 0,1-8 0 16,-1 2-12-16,1 1-1 0,-4 8-1 0,3-8 0 15,-3-4-6-15,0-2-2 0,0 6 0 0,4-4 0 16,-4 21-10-16,3-8 8 0,1-10-8 0,-5 1 8 16,5-4-8-16,-1-8 0 0,1 0 0 0,3-6 0 15,0-6 0-15,-4 0 8 0,1 3-8 0,3-3 0 0,0 0 0 0,0 0 0 16,0 0 0-16,0-9 0 16,0-21-158-16,0 1-27 0,7 2-6 0,-4-2-1 0</inkml:trace>
  <inkml:trace contextRef="#ctx0" brushRef="#br0" timeOffset="-198008.005">14778 6458 576 0,'0'0'12'0,"0"0"4"0,0-6 0 0,0 6 0 0,3-3-16 0,-3 3 0 0,4-11 0 0,-4 11 0 0,0 0 0 0,0 0 0 16,0 0 0-16,0 0 0 16,0 0 52-16,0 0 8 0,0 0 2 0,0 0 0 0,0 0-48 0,0 0-14 15,0 0 0-15,0 0 8 0,0 0 44 0,0 0 10 16,0 0 2-16,0 11 0 15,0-5-52-15,-4 3-12 0,4 3 0 0,0-6 0 0,-3 0 68 0,3-1 10 16,0 7 2-16,0-6 1 0,-4 0-27 0,4 3-6 16,0-3 0-16,0 5-1 0,0 1-38 0,0-6-9 15,0 0 0-15,0 3 0 0,4 2 53 0,-4 1 9 16,3-6 2-16,-3 0 0 0,0 17-52 0,0-11-12 16,0 3 0-16,0 3 0 0,0 2 0 0,0-2 0 15,-3 11 0-15,3-11 0 0,0 8 34 0,-4-2 4 16,4-7 1-16,-3 4 0 0,-4-3-11 0,3-1-3 0,4 1 0 15,-7 8 0-15,7-8-38 0,-3 0-8 0,-1-4-2 16,4-2 0-16,-3-6 23 0,3 9 0 0,-4-6 0 0,4 5 0 16,0-8 0-16,0 0 0 15,0 6-9-15,0-6 9 0,0 0 0 0,0-6 0 0,0 0-8 0,0 0 8 16,0 0 18-16,0 0 7 0,0 5 2 0,0-5 0 31,0 0-43-31,0 0-9 0,0 0-2 0,0 0 0 0,0 0 43 0,0 0 9 0,0 0 2 0,0 0 0 16,0 0-73-16,0 3-14 15,0-3-4-15,0 0 0 0,0 6 37 0,0-6 7 0,0-9 2 0,0 9 0 16,0 0-22-16,0 0-5 0,0 0-1 16,0 0 0-16,0 0 22 0,0 0 5 0,0 0 1 0,0 0 0 15,0 0 8-15,0 0 2 0,0 0 0 0,0 0 0 0,-3 6 27 16,3-6 5-16,0 0 2 0,0 0 0 0,0 0-26 0,0 0 0 16,0 6 0-16,0-6 0 0,0 0 0 0,0 0 0 15,0 0-14-15,0 0 5 0,0 0 19 0,0 0 4 16,0 0 1-16,0 0 0 0,0 0-15 0,0 0-8 15,-4 9 8-15,4-3-13 0,0 0 13 0,0 0 0 16,-4-6 0-16,4 6 0 0,0-1 0 0,0-5 0 16,0 0 0-16,0 6 0 0,-3 3 0 15,3 3 0-15,0 0 0 0,0-7 0 0,0 7 0 0,-4 3 0 16,1-3 0-16,3-1 0 0,-4 1 0 0,4 0 0 16,-3 0 0-16,3-6 0 0,-4 5 0 0,4 4 0 15,0-3 0-15,-3-6 0 0,3 5 0 0,-4-8 0 0,4 6 0 16,-3 0 0-16,3-3 16 0,0 0 5 15,0 0 2-15,0-6 0 16,0 0-88-16,0 0-18 0,0 0-3 0,-4-12-1 0</inkml:trace>
  <inkml:trace contextRef="#ctx0" brushRef="#br0" timeOffset="-197639.062">14545 6931 882 0,'0'0'19'0,"-3"0"4"0,3-11 1 0,-4-1 1 0,0 6-25 16,4-3 0-16,0 3 0 0,0 6 0 0,0 0 40 0,0 0 2 15,0 0 1-15,0 0 0 0,4-6 14 0,-4-5 3 16,0 11 1-16,0 0 0 0,0 0-39 0,7 6-8 16,0-6-2-16,4 5 0 0,-4-5-12 0,3 0-12 15,-3 0 3-15,4 6 0 0,3-6 19 0,-3 0 4 16,-1 0 1-16,1 0 0 0,-1 0-24 0,1 3-5 16,3-3-1-16,-3 3 0 0,-1 0 15 0,1 0 0 0,-1-3 0 15,5 3 0-15,-5-3 0 0,1 3 0 0,-1-3 9 16,1 3-9-1,-1-3-63-15,-2-3-18 0,-8 3-4 0,24-12-1 0</inkml:trace>
  <inkml:trace contextRef="#ctx0" brushRef="#br0" timeOffset="-197382.904">14997 7037 1314 0,'0'0'37'0,"0"0"8"0,-4 6-36 0,4 6-9 0,-3-6 0 0,-1 6 0 16,4-7 53-16,-4 1 9 0,4-6 2 0,0 9 0 0,0 3-52 0,-3 0-12 15,3-1 0-15,0-2 0 0,0 3 0 0,0 0 0 16,-4-1 0-16,4 1 0 0,0 0-19 0,0 0-3 15,0-3-1-15,0 8-405 16,-3-5-82-16</inkml:trace>
  <inkml:trace contextRef="#ctx0" brushRef="#br0" timeOffset="-197149.804">14922 6696 1267 0,'0'0'28'0,"0"0"5"0,-7 3 2 0,0-3 1 0,0 0-36 0,7 0 0 0,-7 9 0 0,0 0 0 15,4 3 58-15,-1-7 5 0,4-5 1 0,-3 6 0 16,-1 0-52-16,4-6-12 0,0 0 0 0,0 0 0 15</inkml:trace>
  <inkml:trace contextRef="#ctx0" brushRef="#br0" timeOffset="-196590.3">15166 7020 1074 0,'0'0'30'0,"0"0"8"0,0 0-30 0,0 0-8 15,0 0 0-15,0 0 0 0,0 0 52 0,0 0 10 0,0 0 2 0,0 0 0 16,0 0-48-16,0 0-8 0,0 0-8 0,0 0 9 15,3 0-1-15,-3 0 0 0,4 8 0 0,-1 1 0 16,1-3-16-16,0 0-4 0,-1 12-1 16,4-12 0-16,0-1 38 0,-3 4 8 0,3-3 2 0,0 0 0 15,0 0-5-15,0-6-1 16,0 0 0-16,-3 0 0 0,3 0-29 0,0 0 0 0,-4-6 0 0,4-3 0 16,0 3 37-16,0-5 2 0,0-1 0 0,-3-6 0 15,3 12-11-15,-3-6-3 0,-1 1 0 0,1-4 0 16,-1 3-25-16,1 1 0 0,-4-4 0 0,0-3 0 15,0 6 0-15,-4 1 0 0,4-1 0 0,-3 3 0 16,-1 0 0-16,1 6 0 0,-1-3 0 0,0 1 0 16,4 5-46-16,-7 0-14 15,0 5-4-15,0-5 0 0,0 0 48 0,0 6 16 0,0 0-9 0,0 9 9 16,0 3 0-16,-4-1 0 0,4-8 0 0,0 15 0 16,-3-1 0-16,3 3 0 0,0-2 0 0,0 0 8 15,-1-4 44-15,1 4 10 0,4-7 2 0,-4 4 0 0,7-4-52 16,-4 7-12-16,4-9 0 0,0-4 0 0,0 1 33 0,4 6 4 15,-1-12 1-15,1 3 0 0,-4-9-26 0,7 2-12 16,0 1 10-16,0 0-10 0,4 0 23 16,-1-3-2-16,1-3 0 0,3 3 0 15,4 0-65-15,-4-6-12 0,0 1-4 0,0-7-750 16</inkml:trace>
  <inkml:trace contextRef="#ctx0" brushRef="#br0" timeOffset="-196159.476">15508 7073 1074 0,'0'0'30'0,"0"0"8"0,0 0-30 0,-3 2-8 0,3 4 0 0,0 3 0 15,0 6 104-15,3-9 19 0,-3-6 4 0,0 6 1 16,4 5-52-16,-1-2-9 0,-3 15-3 0,4-7 0 15,-4 4-52-15,3-3-12 0,-3-7 0 0,0 7 0 16,4-6 0-16,-4 2 0 0,3 4 0 0,-3 0 0 16,0-12 0-16,0-1 0 0,0 7 0 0,0 3 0 15,4-9 0-15,-4 0 0 0,0 0 0 0,0-6 0 16,0 0 0-16,0 0 0 0,0 0 0 0,0 0 0 16,-4-6 44-16,1-6 6 0,3 3 1 0,-4-3 0 15,4 6-31-15,-3-5-5 0,3-7-2 0,-4 3 0 16,4 1-13-16,0 5 0 0,-3-9 0 0,3-2 0 15,-4 5 0-15,1-6 0 0,3 4 0 0,-4-7 0 0,4 10 0 16,0 2 0-16,0-12 0 0,-3 10 0 0,3 2 0 0,0-6 0 16,-4 3 0-16,4 1 0 0,4-1 0 0,-1 3 0 15,-3 1 0-15,0-1 0 0,4-3 0 0,-1 9 0 16,1 6 0-16,3-6 0 0,-4 0 0 0,1-5 0 16,-1 5 0-16,4-3-10 15,0 6-24-15,4 0-5 0,0 3-1 16,-1 0 0-16,1 0-103 0,3 3-21 0,3 3-4 0,-2 6 0 0</inkml:trace>
  <inkml:trace contextRef="#ctx0" brushRef="#br0" timeOffset="-195854.138">15836 7290 836 0,'0'0'24'0,"0"0"4"0,0 0-28 0,0 0 0 0,-3 12 0 0,3-6 0 16,0-6 108-16,0 0 16 0,0 11 4 0,0-2 0 0,-4 3-29 15,4 0-6-15,4-6-1 0,-8 5 0 0,4-5-44 0,0-6-10 16,0 0-2-16,-3 9 0 0,3 6 8 0,0 0 0 15,-4-4 1-15,4 7 0 0,0-12-21 0,-3 6-4 16,-1-4 0-16,1 10-1 16,-1-6-67-16,0 3-12 0,1 2-4 0,-1-5-742 15</inkml:trace>
  <inkml:trace contextRef="#ctx0" brushRef="#br0" timeOffset="-194778.375">16574 6908 975 0,'0'0'21'0,"0"0"5"0,0 0 1 0,0 0 1 0,0 0-28 0,0 0 0 15,0 0 0-15,0 0 0 0,3 12 68 0,1-6 8 16,-1-1 1-16,1-5 1 0,-4 0-14 0,7 6-2 16,0 6-1-16,-4-6 0 0,4 15-17 0,4-10-4 0,-8 7-1 0,4 0 0 15,-3-4-15-15,3 10-4 0,-3-7 0 0,-1 10 0 16,4-4-9-16,-3 10-3 0,-4-4 0 0,3-2 0 16,-6 2-8-16,3-8 0 0,-4 14 9 0,1-9-9 15,-1 10 0-15,1-10 0 0,-1 3 0 0,-3-5 0 16,0-3 0-16,0 2 0 0,3-2 0 0,-3-1 0 15,4-5 16-15,-4 3 0 0,0-7-1 0,3 1 0 16,1-3-6-16,-1-3-1 0,-3-6 0 16,4 0 0-16,3 0-8 0,-4 6 12 15,0 0-12-15,-3-1 12 0,4-5-4 0,-1-5-8 0,1 5 12 0,-4-6-4 16,3-6-16-16,-3 6-4 0,4-6-1 0,-1 3 0 16,-3-8-3-16,4 5 0 0,-1-9 0 0,-3 4 0 15,3 5-7-15,-3-9-1 0,0 10-1 0,0-1 0 16,0-6-85-16,0 1-17 0,-3 2-3 15,-1-3-478-15</inkml:trace>
  <inkml:trace contextRef="#ctx0" brushRef="#br0" timeOffset="-194507.411">16464 6679 1074 0,'0'0'30'0,"0"0"8"0,0 0-30 0,-7 5-8 0,7-5 0 0,0 0 0 16,0 0 52-16,0 0 10 15,0 0 2-15,0 0 0 0,0 0 0 0,0 0 0 16,-7-5 0-16,7 5 0 0,0 0-52 0,0 0-12 0,0 0 0 0,4-12 0 31,3 6-100-31,3 0-22 0,11 3-5 0,-3-3-1 0</inkml:trace>
  <inkml:trace contextRef="#ctx0" brushRef="#br0" timeOffset="-193807.63">16824 7067 1090 0,'0'0'24'0,"0"0"4"0,0 0 2 0,0 0 2 0,0 0-32 0,0 0 0 16,0 0 0-16,0 0 0 0,0 0 88 0,-7 0 12 15,3-6 3-15,4 6 0 0,0 0-26 0,0 0-5 16,0 0 0-16,0 0-1 0,0 0-55 0,0 0-16 16,0 0 8-16,0 0-8 0,0 0 0 0,0 0 0 0,0 0 0 15,0 0 0-15,0 0 0 0,0 6 0 16,0-6 0-16,7 6 0 0,-3-1 0 0,3 1 0 0,0-3 0 0,0 0 0 16,0 6 0-16,0-3 0 0,0-6 0 0,0 0 0 15,4 6 0-15,-4-6 0 0,0-6 0 0,0 6 0 16,0 6 26-16,0-6 1 0,0-6 0 0,0 0 0 15,4-6-16-15,-4 6-3 0,0 3-8 0,-3 0 12 16,-1 1-12-16,1-4 0 16,-1 0 8-16,1 0-8 0,-1 0-12 0,-3 0-4 0,0 6-2 15,0 0 0-15,0 0 0 0,0 0 0 0,0 0 0 0,0 0 0 16,0 0 6-16,-3-6 0 0,-1-3 1 0,-3 1 0 16,4 2 11-16,-5 3-13 0,1-3 5 0,-3 0 8 15,6 0 0-15,-6 0 0 0,3 0 0 0,-4 1 0 16,4 5 0-16,-4 0 0 0,1-6 0 0,-1 3 0 15,1 3 0-15,3-3 0 0,3 3 14 0,4 0-4 16,0 0-10-16,-7 0 0 0,7 0 0 0,-7 3 0 16,7-3-10-16,-3 9 10 0,-1-4-13 0,0 13 5 0,1-6 8 15,-1 2 0-15,4-2 0 0,0 6 0 0,4 0 0 16,-4-1 0-16,0 4 0 0,3-9 0 0,-3 5-8 16,4 4 8-16,0-10-8 0,-4 1 8 0,0 3 0 0,3 0 0 15,-3-1 0-15,0-2 8 0,0-6-8 0,0 6 0 16,0-9 0-16,0-3 0 0,0 6 8 0,0-1-8 15,0 1 10-15,0-6-10 0,0 0 14 0,0 0-3 16,0 0-1-16,7 6 0 0,0 0-10 16,0 0 0-16,0-6 9 0,4 6-9 0,-1 0 0 15,5-6 0-15,-1 0 0 0,0 0 0 0,3 0 8 0,-3 0-8 16,4 0 8-16,-4-6-8 16,4 0-44-16,0 0-14 0,-1 0-2 0,-3 0-654 0</inkml:trace>
  <inkml:trace contextRef="#ctx0" brushRef="#br0" timeOffset="-193262.199">17484 6432 1036 0,'0'0'23'0,"0"0"5"0,0 0 0 0,0 0 1 0,0 0-29 0,0 0 0 15,0 0 0-15,0 0 0 0,0 0 57 0,0 0 6 16,0 0 1-16,0 0 0 0,0 0 0 0,3 11 0 0,-3 1 0 0,0 0 0 16,-3 3-52-16,-1 2-12 0,4 1 0 15,-3 8 0-15,-1-2 54 0,4 8 8 0,-3-8 2 0,-1 5 0 16,4 3 0-16,-4-8 0 0,4 8 0 0,0 1 0 15,0-4 0-15,0-2 0 16,4 2 0-16,-4 0 0 0,0-8-52 0,4 8-12 0,-4 1 0 16,0-4 0-16,3-5 0 0,-3 2 0 15,4 1 0-15,-1-1 0 0,1 4 0 0,-1-4 0 0,1-8 0 0,-1 3 0 16,1-7 0-16,-4 1 0 0,3-3 0 0,-3 0 0 16,4 0 0-16,-4 2 0 0,3-5 0 0,-3 6 0 15,4 0 0-15,-4-12 0 0,0 0 0 0,0 0 0 16,0 3-48-16,0-3-13 15,0 0-3-15,0 0 0 0,0 0 0 0,0 0-1 0,0 0 0 16,0 0-741-16</inkml:trace>
  <inkml:trace contextRef="#ctx0" brushRef="#br0" timeOffset="-192703.693">17632 6952 1267 0,'0'0'28'0,"0"0"5"0,0 0 2 0,0 0 1 0,0 0-36 0,-4 9 0 0,4-9 0 0,-7 6 0 16,4 3 109-16,3-9 15 0,0 0 4 0,0 0 0 16,0 0-52-16,0 0-9 0,-4 0-3 0,4 0 0 15,0 0-51-15,0 0-13 0,0 0 0 0,0 0 0 16,0 0 0-16,-3 11 0 0,3-11 0 0,3 6 0 16,-3 0 0-16,0-6 0 0,0 0 0 0,4 12 0 15,3-6 0-15,0 2 0 0,-4 4 0 0,1-6 0 16,-1 12 54-16,4-6 8 0,-3-1 2 0,3-2 0 15,-3 3-52-15,-1-6-12 0,4 6 0 0,-3 2 0 16,-1-2-17-16,4 0-7 0,-3-1 0 0,3 1-1 0,-4-6 25 16,1 3 0-16,-1 0 0 0,1 0 0 15,-1 2 0-15,1-5 0 0,0-6 9 0,-1 12-9 16,-3-12 8-16,4 0-8 0,-4 0 0 0,7 0 0 16,0 0 0-16,0 0 0 0,-4-6 0 0,4 0 0 0,0 6 18 0,-3-12-3 15,3-2-1-15,0-4 0 0,0 6-14 16,-3 1 8-16,3-4-8 0,0-3 0 0,0 7 0 0,0-7 0 15,0-3 0-15,-4 10 0 0,1-1 0 0,3-6 0 16,0 6 0-16,-3 1 0 0,-1 2 0 0,-3-3-21 16,4 0 3-16,-1 1 1 15,1 5-24-15,-4 0-5 0,0-6-1 0,0 3 0 16,0 3-13-16,-4 0-4 0,4 6 0 0,-3-5-477 16,-1-1-96-16</inkml:trace>
  <inkml:trace contextRef="#ctx0" brushRef="#br0" timeOffset="-192304.253">17978 7075 1314 0,'0'0'37'0,"0"0"8"15,0 0-36-15,0 0-9 0,-4 6 0 0,4-6 0 0,0 0 0 0,0 0 0 16,0 0 0-16,0 0 0 0,4 6 53 0,-4 6 9 15,3-6 2-15,1 6 0 0,-1-6-52 0,1 5-12 16,3-5 0-16,-4 3 0 0,1-3 0 0,-1 6 0 16,1-7 0-16,-1 13 0 0,1 6 17 0,-4-4 1 15,3-8 0-15,-3 0 0 0,4-9-18 16,-4 5 0-16,0 7-8 0,0-3 8 16,3-6-46-16,-3 0-3 0,4 0-1 0,-4-6-586 0</inkml:trace>
  <inkml:trace contextRef="#ctx0" brushRef="#br0" timeOffset="-192103.155">17925 6684 1552 0,'0'0'44'0,"-7"6"10"0,3-12-43 0,-3 12-11 0,0 0 0 0,0-3 0 16,0 3 0-16,0 0 0 0,3 3 0 0,-3 0 0 16,7-9 0-16,0 0 0 0,-3 11 0 0,3-11-442 15,-4 6-90-15</inkml:trace>
  <inkml:trace contextRef="#ctx0" brushRef="#br0" timeOffset="-190922.381">18824 6952 806 0,'0'0'17'0,"0"0"4"0,0 0 1 0,0 0 2 0,0 0-24 0,0 0 0 0,0 0 0 0,0 0 0 15,0 0 92-15,0 0 13 0,0 0 3 0,0 0 1 16,0 0-21-16,0 0-4 0,0 0 0 0,0 0-1 16,0 0-15-16,0 0-4 0,0 0 0 0,0 0 0 15,0 0 0-15,0 0 0 0,-3-3 0 0,3 3 0 16,0 0-51-16,-7 0-13 0,-4 0 0 0,4 3 0 16,0 0 0-16,-4 6 0 0,4-3 0 0,-3 5 0 15,3-5 0-15,-7 6 0 0,6-6 0 0,-2 3 0 16,-1-3-26-16,4 2 2 0,0 1 0 0,-3 3 0 0,3 0 13 15,-4 0 11-15,4-4-13 0,3 1 5 0,-3 6 8 0,4-3 0 16,-4-6-9-16,3 5 9 0,1-8 0 16,-1 3 0-16,1 12 0 0,-4-12 0 0,7 5 0 0,-4-5 0 15,1 0 8-15,3-6-8 0,0 0 18 0,0 9-2 16,0-3 0-16,0 0 0 0,0-6 0 0,3 6-1 16,-3-6 0-16,0 0 0 0,4 5 3 0,6 1 1 15,-3-12 0-15,0 6 0 0,0 0-7 0,4-5 0 16,0-1-1-16,-1-3 0 0,-3-3-11 15,4 0 12-15,-1 6-12 0,1 1 12 0,-4-7-12 0,4-6 0 16,-4 9 0-16,3-2 0 16,-6 5-26-16,-1 0-7 0,4-6-2 0,-3 6 0 0,-4 6 35 0,3-6 0 15,1 0 0-15,-4 6 0 0,0 0 0 0,0 0 0 0,0-2 0 16,0 2 0-16,0 0 0 0,0 0 0 0,0-6 0 0,0 6 0 16,0 0-8-16,0 0 8 0,0 0 0 0,0 0 0 15,0 0-12-15,0 0 4 0,0 0 8 0,0 6-13 16,0-1 13-16,0 4 0 0,0-3 0 0,0-6 0 15,0 6 0-15,0 6 12 0,0-6-3 0,0 5 0 16,0 1-9-16,3 3 0 0,-3-3-10 0,4-1 10 16,-1-5 0-16,1 0 0 0,3 3 0 0,0 0 0 15,0 5 0-15,0-8 0 0,-3 6 0 0,3 0 0 16,3-6 0-16,1 0-11 0,0-3 11 0,-1-1-10 16,1-2-36-16,-1 3-7 0,1-3-2 0,3 3-746 15</inkml:trace>
  <inkml:trace contextRef="#ctx0" brushRef="#br0" timeOffset="-190645.785">19039 7105 1321 0,'0'0'28'0,"0"0"7"0,0 0 1 0,0 0 2 0,0 0-30 0,0 0-8 0,0 0 0 0,0 0 0 16,0 0 44-16,0 0 8 0,0 0 2 0,0 12 0 15,0-1-16-15,0 1-3 0,0 0-1 0,-3 3 0 16,6-10-18-16,-3 7-3 0,0-12-1 0,0 12 0 16,0 0-12-16,4 2 0 0,-4-8 8 0,3 6-8 15,-3-6 0-15,0-6 0 0,0 6 0 0,4 3 0 16,-4-3-31-16,4-1-9 0,-4-5-1 0,0 0-667 15</inkml:trace>
  <inkml:trace contextRef="#ctx0" brushRef="#br0" timeOffset="-190391.808">19001 6823 899 0,'0'0'25'0,"-4"-3"7"0,1-9-32 0,-1 6 0 15,0-6 0-15,4 6 0 0,0 6 65 0,0 0 7 16,0 0 2-16,0 0 0 0,0 0 22 0,0 0 4 16,0 0 0-16,0 0 1 0,0 0-81 0,0 0-20 0,-7 6 0 15,4 0 0 1,-1 6-47-16,4-6-13 0,0 3-4 0,0-9 0 15,0 0 25-15,0 6 5 0,0-6 1 0,4 5-498 0</inkml:trace>
  <inkml:trace contextRef="#ctx0" brushRef="#br0" timeOffset="-189207.231">19808 7075 1036 0,'0'0'23'16,"0"0"5"-16,0 0 0 0,0 0 1 0,0 0-29 0,0 0 0 0,0 0 0 0,0 0 0 0,0 0 0 0,0 0 0 16,0 0 0-16,0 0 0 0,0 0 57 0,0 0 6 15,4 6 1-15,-4 0 0 0,4 0-52 0,-1 6-12 16,1 0 0-16,-1-1 0 0,1-2 54 0,-1 3 8 16,1 0 2-16,-1 5 0 0,4-5-52 0,-3-958-12 15,3 1936 0-15,-4-966 0 0,4 2 34 0,-3-2 4 16,0-1 1-16,-1 10 0 0,1-10-3 15,-1 4 0-15,1-4 0 0,-4 1 0 0,0 8-3 0,-4-17-1 16,4-4 0-16,0 7 0 0,-3 0 2 0,3-1 0 16,-7-8 0-16,3-3 0 0,4-6-9 0,0 0-1 15,0 0-1-15,0 0 0 0,0 0-8 0,0 0-2 16,0 0 0-16,-4 12 0 0,1-6-1 0,3-6-1 16,0 0 0-16,0 0 0 0,-4-6-3 0,1 0 0 0,-1 0 0 0,1 0 0 15,3 0-8-15,0-3 0 0,-4-2 0 0,4-1 8 16,0 12-8-16,0-6 0 0,-3-6 0 0,3-5-11 15,-4 2 11-15,4-3-13 0,0 1 5 0,-3 2 8 16,3-9-16-16,-4 7 5 0,1-10 1 0,-1 4 0 16,1-7 10-16,3 4 0 0,-4-1-9 0,1-2 9 15,-1-3 0-15,0 2-11 0,1-8 11 0,3 9-8 16,0-4 8-16,0 4 0 0,3 0-9 0,1-4 9 16,0 1-8-16,-1 3 8 0,4 2-10 0,-3 4 10 15,3-1-10-15,3-2 10 0,-3 2-10 0,4 12 10 31,0-5-29-31,-1 2 0 0,1 9 0 0,-4 0 0 0,3 0 29 0,1 6 16 0,-1 0-1 16,1 6-1-16,0 0-22 0,-1 0-5 0,1 3-1 0,-1 5 0 16,-3 1 14-16,0-3 0 0,1 6 0 0,-1-1 0 0,-4 10 0 15,1-10 0-15,-1-2 0 0,-3 9 10 0,4-7-10 16,-4 4 0-16,0 2 0 0,-4 1-11 16,4-10 11-16,-3 10 0 0,-4 0 0 0,0-10 0 0,-1 4 0 15,-2-12-12-15,-1 6 12 0,1-7-12 0,-1 1 2 0,-3 0 0 16,3-3 0-16,-3-3 0 0,0 0 10 0,0 0-8 15,0 6 8-15,-4-12-8 0,4 0-4 0,0 3 0 16,4-8 0-16,-1 11 0 16,0-6-16-16,4 0-3 0,0 0-1 0,0 0 0 0,4 0 32 0,3 6 0 0,0 0 0 15,0 0 0-15,-4-6-26 0,4 6 1 0,0 0 0 0,0 0-472 16,0 0-95-16</inkml:trace>
  <inkml:trace contextRef="#ctx0" brushRef="#br0" timeOffset="-188624.232">20267 7073 1267 0,'0'0'28'16,"0"-6"5"-16,0-6 2 0,0 0 1 0,0 6-36 0,0-3 0 0,-3 1 0 0,-1-1 0 0,0 3 109 0,4 0 15 16,-7 0 4-16,7 6 0 0,0 0-62 0,0 0-12 15,-3-6-2-15,-4 6-1 0,0 0-31 0,0-6-5 16,-4 12-2-16,4 0 0 0,0 0-13 0,-4 0 0 16,4 3 0-16,-3 0 0 0,3 5 0 0,0-2 0 15,0 6 0-15,-4-7 0 0,4 4 0 0,0 3 0 16,0-6 0-16,0-1 0 0,3 10 0 0,-3-4 0 15,4 1 0-15,-1-3 0 0,1 2 0 16,3-5 0-16,0-12 0 0,0 12 0 0,0-6 0 0,0 0 0 16,0-6 0-16,0 0 0 0,7 3 0 0,0-3 0 15,0-3 0-15,3 3 0 0,1-6 0 0,0 0 0 16,-1 6 0-16,1-12 0 0,-1 6 0 0,1-5 0 16,-4 2 0-16,4-3 0 0,-8-6 0 0,4 7 0 0,0 11 0 15,0-12 0-15,0 0 0 0,-3 3 0 0,3 3 0 0,-4 1 0 16,-3-1 0-16,4 0 0 0,-4 0 0 0,0 6 0 15,0 0-20-15,0-12 4 0,-4 6 0 0,4 6 0 16,0 0 8-16,0 0 8 0,0 0-12 0,0 0 12 16,0 0-38-1,0 0-1-15,0 0 0 0,0 0 0 0,0 0 39 0,0 0 0 0,0 12 0 0,0-6 0 16,0 6 0-16,0-6 0 0,7-6 0 0,-3 5 0 16,0-5 0-16,-1 6 0 0,1-3 0 0,3 3 0 15,-4 3 0-15,4 0 0 0,0-3 0 0,0-1 0 16,0 7 0-16,4-6 0 0,-7 3 0 0,3-3 0 15,0 0 0-15,0 5 18 0,-4-5-2 0,4 0 0 16,0 0-159-16,-3 6-32 0</inkml:trace>
  <inkml:trace contextRef="#ctx0" brushRef="#br0" timeOffset="-188160.282">20489 6981 1378 0,'0'0'30'0,"0"0"6"0,0 12 2 0,-3 0 2 0,-1-3-32 0,4 2-8 0,0 1 0 0,0 0 0 16,-3 6 79-16,-1-10 14 0,4 4 3 0,0 6 1 15,-3-6-26-15,3-1-6 0,0 1-1 0,0 9 0 16,0-10-51-16,3 1-13 0,-3-12 0 0,0 6 0 15,4 3 40-15,-4-6 4 0,0-3 2 0,0 9 0 16,0-9-34-16,0 0-12 0,0 0 9 0,0 0-9 16,3 6 12-16,-3-6-2 0,0 0-1 0,0 0 0 15,0 0 3-15,0 0 0 0,0 0 0 0,0 0 0 16,0-6-12-16,0-3 12 0,0 3-12 0,0-6 12 16,-3 0-12-16,3 7 0 0,0-10 0 0,-4 0 8 15,1 1-18-15,3 2-4 0,-4-9-1 0,1 6 0 16,-1 1 26-16,1-10 5 0,-1 10 0 0,4-4 1 15,-3 0-17-15,3 7 0 0,-4-13 0 0,4 9 0 16,4 4 0-16,-4-1 0 0,0-3 0 0,3 3-9 16,-3 6 9-16,0 1 0 0,0 5-9 0,4-6 9 0,3 6-12 15,-4-12 3-15,4 12 0 0,-3 0 0 16,3-6-45-16,3 0-9 0,1 3-1 0,0 0-1 16,-1 6 1-16,4 6 0 0,0-9 0 0,0 0 0 15,-3 0 0-15,3 6 0 0,4-6 0 0,-4 6 0 16,0 0-96-16,0-6-20 0,18 6-3 0,-11-6-1 15</inkml:trace>
  <inkml:trace contextRef="#ctx0" brushRef="#br0" timeOffset="-187763.46">20803 6493 1148 0,'0'0'25'0,"0"0"6"0,0 0 1 0,0 0 0 0,0 0-32 0,0 0 0 0,-7 0 0 0,7 0 0 15,-7 6 48-15,4 0 3 0,3 0 1 0,-4 0 0 16,4 0-23-16,0 8-4 0,0-2-1 0,0 0 0 16,0 3 22-16,4-1 4 0,-4-5 1 0,3 9 0 15,-3-1-14-15,4-2-2 0,-4 3-1 0,3 5 0 16,-3 1 24-16,4 8 5 0,-1-14 1 0,-3 14 0 15,4-2-40-15,-4-4-7 0,0 3-1 0,0-2-1 16,0 2-24-16,0 4-5 0,0-4-1 0,0-3 0 16,0-2 50-16,0 0 9 0,0 2 3 0,0-2 0 15,-4-4-24-15,4 4-5 0,4-7-1 0,-4 1 0 16,0-3-17-16,3 2 0 0,-3-5 0 0,4 3 0 0,-1-7 0 16,-3 1 0-16,4-3 0 0,-4-6 0 15,0 0 0-15,7 6 0 0,-3 0 0 0,-1 0 0 16,4 0-48-16,0-6-12 0,-3 0-4 0,3-6 0 15,3 6-102-15,-3-6-21 0,8-12-4 0,-5 1-1 0</inkml:trace>
  <inkml:trace contextRef="#ctx0" brushRef="#br0" timeOffset="-187181.821">20973 7037 1074 0,'0'0'30'0,"0"0"8"0,0 0-30 0,0 0-8 0,0 0 0 0,0 0 0 16,-4 6 104-16,4-6 19 0,0 0 4 0,0 0 1 16,-3 6-52-16,3 6-9 0,0-12-3 0,0 6 0 15,0-6-28-15,0 0-5 0,3 6-2 0,4-4 0 16,-3 1-11-16,3 0-2 0,0 0-1 0,0 0 0 15,0-6-3-15,3 3-1 0,-2 0 0 0,2 0 0 16,-3-3-11-16,4 0 0 0,-4-2 0 0,3 5 8 16,-3-6-8-16,1 0 12 0,2-6-12 0,-3 6 12 0,0 0-12 0,0 6 8 15,0-9-8-15,-3 6 8 0,-4 3 0 0,7-5 0 16,-7-1 0-16,0 6 0 0,0 0-8 16,0 0 8-16,0-3-8 0,0-9 8 0,0 12-8 0,0 0 0 15,0 0 0-15,-7-6 0 0,3 0-13 0,-3 6-2 16,0-6 0-16,0 1 0 0,0 5-1 0,0 0 0 15,0 0 0-15,-4 0 0 0,4 0 16 0,0 5-9 16,0-5 9-16,-3 6-8 0,6-6 8 0,-3 6-8 16,7-6 8-16,-7 6-8 0,0-6 8 0,3 12-10 15,-3-9 10-15,4 6-10 0,-1 5 10 0,1-8 0 16,-1 6-9-16,1 0 9 0,-1-4 0 0,1 1 0 16,-1 6 0-16,1-3 0 15,3-6-29-15,-4 0-2 0,1-1 0 0,3 4 0 0,-4 3 53 0,4 0 10 16,0-1 3-16,0 1 0 0,4-6-20 0,-1 6-4 0,1-3-1 15,-1 2 0-15,4 1-10 0,0 0 8 0,0 0-8 0,4-6 8 16,-1 5-8-16,1-2 8 0,3-3-8 0,-3 6 8 16,-1-6-8-16,4 0 0 0,-3-1 0 0,0-5 8 15,-1 6-19-15,1-6-4 0,3-3-1 0,0 3 0 16,0-3-32 0,-3 3-6-16,-4-5-2 0,3-1 0 0,-3 0 8 0,0-6 0 15,4 0 1-15,0-2 0 0</inkml:trace>
  <inkml:trace contextRef="#ctx0" brushRef="#br0" timeOffset="-186819.034">21160 6740 1321 0,'0'0'28'0,"0"0"7"0,0 0 1 0,0 0 2 0,0 0-30 0,-4 6-8 0,1 0 0 0,-1 0 0 16,4-6 91-16,0 0 17 0,0 0 3 0,0 0 1 15,0 0-38-15,0 0-7 0,0 0-2 0,-3 3 0 16,3-3-8-16,0 0-1 0,0 0-1 0,0 0 0 15,0 0-37-15,0 0-7 0,0 0-2 0,0 0 0 16,3-3-9-16,4-3 0 0,0 0 0 16,4 0 0-16,-4 0 0 0,0-11 0 0,3 8 0 0,1 0 0 31,0 0-49-31,-1-2-12 0,4 5-3 0,-3 0 0 16,3-6-62-16,0 6-13 0,-7-3-2 0,4 3-1 0</inkml:trace>
  <inkml:trace contextRef="#ctx0" brushRef="#br0" timeOffset="-186310.615">21421 7381 1267 0,'0'0'28'16,"0"0"5"-16,0 0 2 0,0 0 1 0,0 0-36 0,0 0 0 0,0 0 0 0,0 0 0 15,0 0 60-15,0 0 6 0,0 0 1 0,0 0 0 16,0 0-56-16,0 0-11 0,0 0 0 0,0 0 0 16,0 0-108-16,0 0-16 0,0 0-3 15,0 0-1-15</inkml:trace>
  <inkml:trace contextRef="#ctx0" brushRef="#br0" timeOffset="-165766.523">24769 6908 781 0,'-18'0'16'0,"11"0"4"0,0 0 1 0,0 0 3 0,0-3-24 0,-4 3 0 0,4-3 0 0,0 3 0 16,0 0 20-16,0-3 0 0,0 3 0 0,3-3 0 15,-3 0 0-15,4 0-1 0,-4 0 0 0,0 3 0 16,3-6 10-16,-3 6 3 0,3-5 0 0,1-1 0 16,-1 0-32-16,4 0 0 0,-3 0 0 0,-1-3 0 0,4 9 0 0,0 0 0 15,0 0 0-15,0 0 0 0,4-6 0 0,-4 3 0 16,0 3 0-16,0 0 0 0,0 0 17 0,3 3-2 16,4 0-1-16,1 3 0 0,2 6-6 0,1 6-8 15,-4-1 11-15,3 4-11 0,1-4 19 0,0 1-3 16,-1 0-1-16,-3 8 0 0,4-2-1 0,-8-4 0 15,4-2 0-15,0 2 0 0,-3 10-2 0,3-7 0 16,-4 4 0-16,1 2 0 0,0-2-3 0,3 8-1 16,-4-3 0-16,-3 4 0 0,4-10-8 0,-4-2 0 15,0-4-10-15,-4-2 10 0,4-1 42 0,-3 1 14 16,-1-3 4-16,-3-3 0 0,7-7-45 0,0-5-15 0,0 0 9 16,0 0-9-16,0 0 0 0,0 0 0 0,0 0 0 15,-7 6 0-15,0-6 28 0,0-6 0 0,0-2 0 16,0-1 0-1,-4 3-55-15,4-3-10 0,4-3-3 0,-4 6-409 0,3 1-83 0</inkml:trace>
  <inkml:trace contextRef="#ctx0" brushRef="#br0" timeOffset="-165455.95">24398 6414 1177 0,'0'0'25'0,"0"0"6"0,0 0 1 0,0 0 2 0,0 0-34 0,0 0 0 16,0 0 0-16,0 0 0 0,0 0 0 0,0 0 0 15,0 0 0-15,0 0 0 16,0 0-34-16,0 0-1 0,11-9 0 0,-1 0 0 0</inkml:trace>
  <inkml:trace contextRef="#ctx0" brushRef="#br0" timeOffset="-164973.153">25037 6781 712 0,'0'0'16'0,"7"3"3"0,0 9 1 0,0 0 0 0,-4-6-20 0,4 11 0 0,0 4 0 0,-3-3 0 15,3-7 53-15,-3-2 7 0,3 15 2 0,-4-1 0 16,4-8-21-16,-3 9-4 0,3-1-1 0,0-8 0 16,0-9-21-16,0 2-5 0,-4 7-1 0,5-9-492 15</inkml:trace>
  <inkml:trace contextRef="#ctx0" brushRef="#br0" timeOffset="-164335.935">25411 6914 874 0,'0'0'19'0,"0"0"4"0,-7 6 1 0,-1 0 1 0,1-6-25 0,0 5 0 0,0-5 0 0,0 6 0 15,0 0 49-15,-3 3 5 0,3 3 1 0,-4 0 0 16,4-7-24-16,0 7-5 0,0 6-1 0,0-9 0 16,0 2-17-16,3 7-8 0,1-6 8 0,3 0-8 15,0-10 0-15,0 10 0 0,0 12 0 0,3-7 0 16,-3-17 10-16,4 0-10 0,3 6 12 0,0-6-12 16,-4 3 22-16,4 0-2 0,4 0-1 0,-4-3 0 15,4-6-19-15,-1 3 0 0,1-3 0 0,-1 1 0 16,1-1 55-16,0 0 7 0,-4 0 2 0,3-9 0 15,-3 6-52-15,0 1-12 0,0 2 0 0,0-6 0 16,0 0 0-16,-3 6 0 0,0-3 0 0,-1 4 0 16,1-1-36-16,-4 0-11 15,0 6-1-15,0 0-1 0,0 0 27 0,-4-12 6 0,4 12 0 0,0 0 1 16,-3-6 15-16,3 6 0 0,0 0 0 0,0 0 0 0,-8 0 0 16,8 0 0-16,0 0 0 0,-7 6 0 0,7-6 0 0,-3 0 0 15,-1 12 0-15,4-12 0 0,0 6 22 0,-3 0 7 16,3 2 2-16,0 4 0 0,0-6 1 0,3 6 1 15,-3 0 0-15,4-4 0 0,-1 1-33 16,1 6 0-16,-1-9 0 0,5-6 0 0,-1 6 0 16,-4 0 0-16,4-1 0 0,-3 1 0 0,3-6 0 0,0 6 0 15,3-3 0-15,-3 3-437 16,4 0-95-16</inkml:trace>
  <inkml:trace contextRef="#ctx0" brushRef="#br0" timeOffset="-164081.262">25587 6908 802 0,'0'0'22'0,"0"0"6"0,0 0-28 0,0 0 0 0,0 0 0 0,-4 12 0 15,4-12 84-15,0 6 12 0,0-1 1 0,0 7 1 16,0-12-42-16,0 6-8 0,0 6-1 0,4 3-1 16,-4-4-27-16,3 1-6 0,-3 0-1 0,4-3 0 0,0-1-12 0,-1 1 0 15,1 3 8-15,-1 6-8 0,1-12 0 0,-1-4-10 16,4 4 2-16</inkml:trace>
  <inkml:trace contextRef="#ctx0" brushRef="#br0" timeOffset="-163851.24">25495 6705 836 0,'0'0'24'0,"0"-6"4"0,-3 3-28 0,3 3 0 0,-7-6 0 0,0 0 0 16,3 6 57-16,4 0 6 0,0 0 1 0,0 0-342 15,-3-5-68-15</inkml:trace>
  <inkml:trace contextRef="#ctx0" brushRef="#br0" timeOffset="-162859.747">26338 6993 612 0,'0'0'17'0,"0"0"4"0,0 0-21 0,0 0 0 0,0 0 0 0,0-6 0 0,-3-5 81 16,3 5 12-16,0 6 3 0,-4-6 0 0,1-3-4 0,-1 3 0 15,1 0 0-15,-1 0 0 16,1 0-73-16,-1-5-19 0,1 11 0 0,-4-6 0 0,0 0 0 0,-1 6 0 15,1-3 0-15,-3 6 0 0,-1 3 20 0,1 0 1 16,-1 5 0-16,1-5 0 16,-1 0-44-16,0 0-9 0,1 0-1 0,-1 9-1 0,1-4 21 0,-1 1 4 15,4 0 1-15,-4 6 0 0,4 2 8 0,0 4 0 16,4-4 0-16,-1 4-8 0,1 2 8 0,-1 4 0 16,4-13 0-16,0-11 0 0,0-6 0 0,0 0 0 15,4 9 8-15,-4-9-8 0,3 3 25 0,1 0 1 16,3 0 0-16,0-6 0 0,3-3 22 15,1-9 5-15,0 3 1 0,-1 1 0 0,4-10-6 0,-3 4 0 16,3-7-1-16,-3 0 0 0,3 4-26 0,-4-4-5 16,4 4 0-16,-3-15-1 0,0 8-15 0,-1-8 8 15,1 2-8-15,-4-5 0 0,0 3 8 0,0-9-8 0,-4 9 0 0,1-4 0 32,3-5-45-32,-4 9-15 0,-3 0-4 0,4 8 0 0,-4-8 52 0,0 9 12 0,0-4 0 15,0 4 0-15,-4-1 0 0,1 4 0 0,-1 5 0 0,-3-5 0 16,0 8-29-1,0 9 0-15,4-6 0 0,-1 0 0 0,-3 7 8 0,4 5 1 0,-4-6 1 0,0 12 0 16,3-6 3-16,-3 11 1 0,0 7 0 0,-4-6 0 16,8 8 15-16,-4 4 0 0,3 2 0 0,-3 4 0 15,4-1 10-15,3 9-10 0,-4-8 8 0,4 14-8 16,0-6 15-16,0 3-3 0,4 3 0 0,-1-6 0 16,1 7-24-16,-1-10-6 0,4 9-1 0,-3-9 0 15,3 3 49-15,0-5 10 0,0-4 1 0,-4 3 1 16,5-2-29-16,-1-1-5 0,0 10-8 0,0-7 11 0,0-9-11 0,-4-11 10 15,4-12-10-15,0 6 10 0,-3 3-20 16,3 0-4-16,0-1-1 0,-3-2 0 16,3-12-116-16,-4 6-23 0,4 0-5 0,0 0-1 15</inkml:trace>
  <inkml:trace contextRef="#ctx0" brushRef="#br0" timeOffset="-162206.45">26504 6955 954 0,'0'0'20'0,"0"0"5"0,0 0 1 0,0 0 2 0,0 0-28 0,0 0 0 0,-7 0 0 0,7 0 0 15,0 0 75-15,0 0 9 0,-7 9 3 0,0-6 0 16,7-3-19-16,-7 3-3 0,3 3-1 0,1 5 0 15,-1 1-51-15,1 0-13 0,-1-3 0 0,4-4 0 16,0 7 0-16,0-6 0 0,4 6 0 0,-4 0 0 16,3-1 0-16,4 4 0 0,-3 9 0 0,3-13 0 15,0-5-48-15,-3 3-13 0,3 9-3 0,0-1-341 16,0 10-69-16</inkml:trace>
  <inkml:trace contextRef="#ctx0" brushRef="#br0" timeOffset="-161985.463">26448 6781 1267 0,'0'0'28'0,"0"0"5"0,0 0 2 0,0 0 1 0,0 0-36 0,0 0 0 15,0 0 0-15,0 0 0 0,0 0 58 0,0 0 5 0,0 0 1 0,0 0 0 16,0 0-52-16,0 0-12 0,0 0 0 0,0 0 0 16</inkml:trace>
  <inkml:trace contextRef="#ctx0" brushRef="#br0" timeOffset="-161612.895">26684 6264 1350 0,'0'0'29'0,"0"0"7"0,0 0 0 0,0 0 3 0,0 0-31 0,0 0-8 0,0 0 0 0,-3 6 0 0,3 0 18 0,-4 3 2 16,1 8 1-16,-1 1 0 0,0-6-1 0,1 8 0 16,3 4 0-16,-4 2 0 0,4 4-5 0,0 2-2 15,0 9 0-15,4 3 0 0,-4-8-13 0,3 2 0 16,1 6 0-16,3 3 0 0,-3-3 0 0,-1 0-16 16,4-3 1-16,-3 3 1 0,-1-5 14 0,1-4 0 15,-1 3 0-15,4 0 0 0,-3 3 0 0,-1-2 0 16,1-4 0-16,-1-9 0 0,1-2 0 0,-4-4 0 15,4 4 0-15,-4-1 0 0,3 4 0 16,-3-4 0-16,0-2 0 0,4-9 0 16,-4 0-65-16,0-12-7 0,0 0-2 0,0 0-516 15</inkml:trace>
  <inkml:trace contextRef="#ctx0" brushRef="#br0" timeOffset="-161306.621">26561 6987 1058 0,'0'0'23'15,"0"0"5"-15,0 0 0 0,0 0 3 0,0 0-31 0,0 0 0 0,0 0 0 0,0 0 0 16,0 0 69-16,0 0 8 0,0-6 2 0,0 6 0 0,0 0-39 0,3-5-7 16,1-10-1-16,3 6-1 0,-4 6-16 0,8-3-3 15,-1-6-1-15,1 12 0 0,3-5-11 0,0 5 0 16,-3-6 0-16,6 6 0 0,-2 0 0 0,-1 0-11 16,0-12 3-16,3 9-430 15,1 0-86-15</inkml:trace>
  <inkml:trace contextRef="#ctx0" brushRef="#br0" timeOffset="-160335.493">27386 7011 884 0,'0'0'24'0,"0"0"8"0,0 0-32 0,-7 0 0 0,7 0 0 0,0 0 0 15,-3 0 47-15,-5-6 3 0,1 0 1 0,0 6 0 16,-3 0-41-16,-1 6-10 0,1 0 0 0,-4-6 0 31,3 0-49-31,0 0-12 0,-3 0-3 0,0 3 0 0,4 0 52 0,-5 3 12 0,1-4 0 0,0 1 0 16,4 0 36-16,-4 3 11 0,-1 0 1 0,5 6 1 15,-1 0-27-15,4-4-6 0,4 1 0 0,-4 6-1 16,3-3-15-16,4 5 0 0,-3-5 0 0,3 9 0 16,3-4 0-16,-3 1 0 0,4 0 0 0,3 2 0 15,-4-2 0-15,4-6 0 0,0 2 0 0,0-2 0 16,4 0 54-16,-4-6 8 0,0 0 2 0,4-6 0 15,-4 5-52-15,3-5-12 0,4 0 0 0,-3-5 0 16,0-1 54-16,-1-6 8 0,1-9 2 0,-1 4 0 16,4-7 0-16,1-5 0 0,-1-4 0 0,3-2 0 15,-3-3-56-15,-3 0-8 0,0-9 0 0,-1 0-10 16,1 0 10-16,-1 3-8 0,-3-9 8 0,4 6-8 0,-4 5-5 16,-3-2-1-16,-1 0 0 0,1 3 0 0,-1-3-1 0,-3 3 0 15,-3 3 0-15,-1 5 0 16,1-2-20-16,-1 9-4 0,0-4-1 0,-3 7 0 15,4 8 8-15,-4-3 0 0,7 7 1 0,-4-1 0 16,1 6 3-16,3 6 0 0,0 0 0 0,0 0 0 0,0 0 16 16,-7 6 3-16,0 6 1 0,3 5 0 0,-3 1 0 0,0 8 0 15,3-2 0-15,1 2 0 0,-1 4 8 0,1 2 0 0,3 3 0 16,0-2 0-16,0 2 0 0,3 3 11 0,-3 0-3 16,4 3 0-16,-4-8 0 0,3 2 0 15,1 9 0-15,-4-6 0 0,4 4 0 0,-1 2 0 16,-3-9 0-16,0 3 0 0,0 0-8 0,-3-2 0 0,-1-4 0 0,0-3 0 15,1 4 0-15,3-16 0 16,-4 4 0-16,4-6 0 0,-3-1 0 0,3-8 0 0,0 12 0 0,0-12 0 16,0 0 0-16,3-1 0 0,-3 4 0 0,4-3 0 15,-4-6 0-15,0 0 0 0,3 12 0 0,1-12-370 16,0 6-79-16</inkml:trace>
  <inkml:trace contextRef="#ctx0" brushRef="#br0" timeOffset="-159780.153">27527 7043 1036 0,'0'0'23'0,"0"0"5"0,0 0 0 0,-7 6 1 0,7-6-29 0,-3 0 0 16,-4 12 0-16,0-12 0 0,7 0 68 0,0 0 7 0,-4 6 1 15,4-6 1-15,-3 6-29 0,3-6-5 16,-4 5-2-16,4-5 0 0,0 0-19 0,0 0-4 0,0 0-1 16,0 0 0-16,0 6-17 0,0-6 0 15,0 0-13-15,0 0 5 0,4 3 8 0,6 3 0 16,-3 6 0-16,4-12 0 0,3 0 0 0,-4 0 0 0,1 6 0 0,0-6 0 15,-1 0 0-15,1-6 0 0,-1 6 0 0,1 0 0 16,-4-6 0-16,0 6 0 0,0 6 0 0,0-6 0 16,0-6-18-16,-3 6-2 0,-4 0 0 0,3-9 0 15,1 3-19 1,-4 0-4-16,0 1-1 0,0-1 0 0,0 0 24 0,-4-6 4 0,1 6 0 0,-1-6 1 16,-3 6 3-16,0-2 0 0,0 2 0 0,0 0 0 15,0 0 12-15,-4 0 10 0,1 6-2 0,-1 0 0 16,4 0 0-16,-3 0 0 0,-1 0 0 0,4 6 0 15,0 6-8-15,3-6 0 0,-3 2 0 0,0 10 0 16,4-6 0-16,-1 0 0 0,4-4-9 0,-3 4 9 16,3 6 0-16,0 0 0 0,0-4 11 0,0 4-11 15,0-1 18-15,0-5-3 0,0 6-1 0,3 2 0 16,1-8-14-16,-1 6 0 0,1-9-9 0,3 5 9 0,0-5 0 0,0 3 0 16,-4 0 0-16,4-12 0 0,4 6 0 15,-4-1 0-15,4-5 0 0,-4 3 0 0,3-6-10 0,1 3 10 16,-1 0-10-16,1-5-550 15</inkml:trace>
  <inkml:trace contextRef="#ctx0" brushRef="#br0" timeOffset="-159340.047">27831 6943 1314 0,'0'0'37'0,"-7"0"8"0,0 6-36 0,-1-6-9 0,1 3 0 0,0 0 0 15,0 6 53-15,0-3 9 0,0 0 2 0,0-1 0 16,-3 1-52-16,3 6-12 0,-1-6 0 0,5 0 0 16,-4 0 0-16,3 0 0 0,4-6 0 0,-7 5 0 15,7-5 0-15,0 0 0 0,0 0 0 0,0 0 0 16,0 9 0-16,0-3 0 0,0-6 0 0,0 0 0 15,0 6 0-15,4 0 0 0,-4-6 0 0,3 0 0 16,1 6-48-16,3-6-13 0,-4 6-3 0,5 0 0 16,-5-4 52-16,1 4 12 0,3-970 0 0,-4 1940 0 15,1-970 0-15,-4-6 0 0,7 0 0 0,-7 0 0 0,7 0 0 0,-4 6 0 16,1 0 0-16,3 0 0 0,-4-6 0 0,-3 0 0 16,0 0 0-16,4 6 0 0,3-1 48 0,-3 1 13 15,-4-6 3-15,3 0 0 0,1 3-52 16,-4-3-12-16,3 6 0 0,-3-6 0 0,4 9 0 15,-1 0 0-15,-3-3 0 0,0-1 0 16,0 1-48-16,0 6-13 0,-3 0-3 0,-1 0 0 16,1 2 0-16,-1-2 0 0,1 0 0 0,-1-3 0 15,-3-1-28-15,3 1-5 0,1 3-2 0</inkml:trace>
  <inkml:trace contextRef="#ctx0" brushRef="#br0" timeOffset="-158202.933">28201 6905 954 0,'0'0'20'0,"0"0"5"0,0 0 1 0,0 0 2 0,0 0-28 0,0 0 0 0,0 0 0 0,0 0 0 16,0 0 40-16,0 0 2 0,0 0 1 0,-7 9 0 15,7-9 14-15,-4 6 3 0,-3 5 1 0,4-5 0 16,3 6-13-16,-4 0-4 0,4 3 0 0,0-10 0 15,0-5-19-15,0 12-4 0,0 9-1 0,-3-4 0 16,3 1-8-16,0 6-3 0,0-10 0 0,0 4 0 16,-4-6-9-16,4-6 0 0,0-1 0 0,0 4 0 15,0-9 0-15,0 6 0 0,0-6 0 0,0 0 0 16,0 0 0-16,0 0 0 0,0 0 8 0,0 0-8 0,0 0 13 16,0 0-2-16,0 0-1 0,0 0 0 0,0 0-10 15,0 0 0-15,0 0 9 0,0 0-9 0,0 0 8 0,0 0-8 16,4-3 10-16,-4 3-10 0,7-3 0 15,-7 3-10-15,3-3 0 0,-3 3 0 0,4-6 10 16,-4 6 0-16,3-5 0 0,1 5 0 0,-4-12 0 16,0 6 0-16,4-6 0 0,-4 6 0 0,0 0 0 0,0 6 0 15,0-6 0-15,0 6 0 0,0 0 0 0,0 0 0 16,3-2 0-16,-3 2 0 0,0 0 0 0,0 0 0 16,4-6 0-16,-1 6 0 0,-3 0 0 0,7 0-8 15,0 0 8-15,0 6-8 0,0-6 8 0,0 2 0 16,0 1 0-16,-3 0-8 0,3 0 8 0,0 3 0 0,-3-3 8 15,3 9-8-15,-4-6 11 0,1 0-3 0,-1 0 0 0,1-6 0 16,3 0 0-16,-7 0-8 0,0 0 12 0,0 0-4 16,0 0-8-16,0 0 0 0,3 5 0 0,-3-5 0 15,0 0 28-15,0 0 1 0,0 0 0 0,0 0 0 16,0 0-29-16,0 0 8 0,0 0-8 0,7-5 0 16,-3 5 9-16,-4 0-1 0,0 0 0 0,0 0 0 15,0 0-8-15,0 0 0 0,0 0 0 0,0 0 0 16,3-6 0-16,-3 6-11 0,8 0 3 0,-8 0 0 15,3-6 8-15,4 6 0 0,-3 0 0 0,-4 0 0 16,0 0 0-16,0 0 0 0,0 0 0 0,0 0 0 16,7 0 0-16,0 0 0 0,-4 0 0 0,-3 0 0 15,4 6 0-15,-4-6 0 0,7 0 0 0,-7 0 0 16,3 6 0-16,-3-6 0 0,7 0 0 0,-3 0 0 16,3 5-22-16,-3-5-9 0,3 6-1 15,-4-3-1-15,4 3 33 0,-3 3 12 0,-1 0 0 0,1-3 0 0,-1-1-12 0,1 1-16 16,-1 6 3-16,1-3 1 0,-1-3 33 0,1 3 7 15,-1-1 2-15,1-2 0 0,-4-6-30 16,4 6 0-16,-4-6 0 0,0 0 0 0,0 0 0 0,3 0 0 16,-3 0 0-16,0 0 0 15,7 0-37-15,0 0-14 0,-3 0-2 0,3-6-1 16,0 6-116-16,0-6-23 0,0 6-5 16,0-5-1-16</inkml:trace>
  <inkml:trace contextRef="#ctx0" brushRef="#br0" timeOffset="-157728.827">28582 7055 1126 0,'0'0'24'0,"0"0"6"0,0 0 1 0,0 0 1 0,0 0-32 0,-7 6 0 0,0 0 0 0,3-6 0 15,4 0 72-15,-7 6 7 0,4-1 1 0,-4 1 1 16,7-6-33-16,-4 6-6 0,-3-3-2 0,4 9 0 15,-1-6-21-15,4-6-5 0,0 0-1 0,-7 6 0 16,4 0-4-16,-1-1-1 0,1 1 0 0,-1-3 0 16,4 9 3-16,0-6 0 0,-4 6 0 0,4-7 0 0,4 1-11 0,0 6 0 15,-4-3 0-15,3-6 0 0,1 3 0 16,-1-3 0-16,1 3 0 0,-1-1 0 0,4 1 26 0,-3 0 3 16,3-6 1-16,0 6 0 0,0-6-22 15,0-6-8-15,0 6 0 0,0-6 9 0,0 0-1 16,0 1 0-16,0-1 0 0,0 0 0 0,0-3-8 15,0 3 0-15,-3-6 0 0,-1 6 0 16,1 1 0-16,-1-1 0 0,1-6 0 0,-4 3 8 0,0 9-8 0,0 0 0 16,0 0 0-16,0-6 8 0,0 0-8 0,-4 1-9 15,4 5 9-15,-3-6-13 0,-1 0-6 0,1 0-1 16,-1 0 0-16,-3 0 0 16,7 6-4-16,-7 0-2 0,-3-6 0 0,3 6 0 15,-4 0 12-15,0 0 2 0,4 3 1 0,-3 0 0 0,3 3 11 0,0 0-10 0,0-6 10 16,0 6-10-16,3 0 2 0,4-6 0 0,0 0 0 15,-7 6 0-15,4-1 8 0,-1 1 0 0,4-6 0 16,-4 3 0 0,4-3-25-16,0 0-7 0,0 0 0 0,0 0-1 15,0 0-135-15,0 0-28 0</inkml:trace>
  <inkml:trace contextRef="#ctx0" brushRef="#br0" timeOffset="-157278.162">28825 6505 1080 0,'0'0'24'0,"0"0"4"0,0 0 2 0,-7 0 0 0,7 0-30 0,-7 6 0 0,0-6 0 0,7 0 0 0,-10 0 47 0,3 3 3 16,0 0 1-16,7-3 0 0,0 0-17 0,-7 9-3 15,0 2-1-15,3 1 0 0,0 0-11 0,4-6-3 16,-3 3 0-16,-1 5 0 0,4 1 18 0,-3-9 3 16,3 6 1-16,3-1 0 0,-3 4-14 0,4 3-4 0,-4 5 0 0,3-2 0 15,5 8 0-15,-5-11 0 0,1 8 0 16,-1-2 0-16,4 2 0 0,-3-2 0 0,3 5 0 0,-4-8 0 15,1 8-4 1,-1-2-2-16,1-4 0 0,-1 1 0 0,1-4-3 0,-4 4-1 0,3-6 0 16,-3-4 0-16,0 4-10 0,0 0 10 0,0-4-10 15,0 4 10-15,0-6-10 0,0 5 12 0,-3-5-12 16,-1 0 12-16,4-3-12 0,0-4 0 16,0-5 9-16,0 0-9 0,-3 6-14 0,3-6-7 0,0 0-2 0,0 0 0 31,0 0-34-31,0 0-7 0,0 0-2 0,-4 0 0 15,-3-11-28-15,7 5-6 0,-3-3 0 0,3 3-1 0</inkml:trace>
  <inkml:trace contextRef="#ctx0" brushRef="#br0" timeOffset="-156975.723">28681 6931 990 0,'0'0'21'0,"0"0"5"0,0 0 1 0,0 0 1 0,0 0-28 0,0 0 0 16,0 0 0-16,0 0 0 0,0 0 57 0,0 0 6 16,0 0 1-16,0 0 0 0,0 0 19 0,0 0 4 15,0 0 1-15,0 0 0 0,0 0-20 0,0 0-3 16,3 0-1-16,4-5 0 0,-7 5-19 0,4 0-4 0,-1-6-1 0,5 6 0 15,-5 0-24-15,1-6-6 0,3 6-1 0,-4-6 0 16,4 6-9-16,0-3 0 0,0 0 0 0,0 0 0 31,0 3-38-31,4-3-3 0,0 0-1 0,-1 0-506 0,1 0-102 0</inkml:trace>
  <inkml:trace contextRef="#ctx0" brushRef="#br0" timeOffset="-156377.834">29069 6999 978 0,'0'-12'28'0,"0"12"5"0,0 0-33 0,0 0 0 0,-4-6 0 0,1 1 0 0,3 5 104 0,0 0 13 15,-4 0 3-15,4 0 1 0,0 0-29 0,-7-6-7 16,0 3-1-16,4 3 0 0,-8 0-21 0,8-3-5 16,-4 3-1-16,-4 0 0 0,4 3-29 0,0-3-5 15,0 3-2-15,0 3 0 0,0-6-21 0,0 5 9 16,0 1-9-16,-1 0 0 0,5-6 0 0,-4 6 0 16,3 0 0-16,-3 0 0 0,4 0 46 0,3-6 12 15,0 8 2-15,0-8 1 16,-4 12-103-16,1-6-21 0,3-6-4 0,0 0-1 0,0 0 55 0,0 0 13 15,0 0 0-15,0 6 0 0,0 6 0 0,0-12 0 0,0 0 0 0,0 0 0 16,0 0 0-16,0 0 0 0,3 6-10 16,1 0 10-16,-1-1 0 0,-3-5 0 15,0 0 0-15,0 0 0 0,4 3 0 0,-4-3 0 0,0 0 0 0,7 3 0 16,-4 0 0-16,-3-3 0 0,0 0 0 0,7 0 0 16,-3 0 0-16,-4 0 0 0,7 0 0 0,-7 0 0 15,4 0 0-15,-4 0 0 0,0 0 0 0,3 0 0 16,-3 0 0-16,0 0 0 0,0 0 0 0,7 6 0 15,0 0 0-15,-3 0 0 0,-4-6 0 0,0 0 0 16,0 0 0-16,0 0 0 0,3 6 0 0,1 0 0 16,-1 0 0-16,-3 5 0 0,4-8 0 0,-4 3 0 15,0 6 0-15,0 0 0 0,-4-7 0 0,4 1 0 16,0 0 0-16,-3 0 0 0,3 3 0 0,-4-3 0 16,4-6 0-16,0 0 0 0,0 0 0 0,-3 6 0 15,-1 0 0-15,4-6 8 0,-3 5-8 0,3-5 12 16,0 0-12-16,-4 6 0 0,4-6 0 0,-7 6-11 31,0-6-17-31,0 6-4 0,7-6-1 0,-4 6 0 0,-3-6-55 0,7 0-12 0,0 0-1 0</inkml:trace>
  <inkml:trace contextRef="#ctx0" brushRef="#br0" timeOffset="-155045.568">29672 6976 1267 0,'0'0'56'0,"0"0"12"0,0 0-55 16,0 0-13-16,0 0 0 0,0 0 0 0,0 0 0 0,0 0 0 0,0 0 0 0,0 0 0 15,0 0 0-15,0 0-12 0,0 0 3 0,0 0 0 16,0 0 9-16,0 0-12 0,0 0 12 0,0 0-12 16,0 0 12-16,0 0-8 0,0 0 8 0,0 0-8 15,0 0 0-15,0 0 0 0,0 0 0 0,0 0 0 16,0 0 0-16,0 0 0 0,0 0 0 0,0 0 0 16,0 0 17-16,0 0 4 0,0 0 1 0,0 0 0 15,0 0 34-15,0 0 8 0,0 0 0 0,0 0 1 16,0 0 2-16,0 0 0 0,0 0 0 0,0 0 0 15,-7 5-34-15,0-5-6 0,0 0-2 0,0 6 0 0,0-6-17 0,-4 0 0 16,1 0 0-16,-1 0 0 16,1 6-40-16,-5-6-4 0,1 0-2 0,-3 0 0 0,3 6 37 0,-1-6 9 15,5 0 0-15,-1 0 0 0,1 6 0 0,-1 0 0 16,4-6 0-16,0 0 0 0,0 6 0 0,0-3 0 16,0 0 0-16,7-3 0 0,-4 5 0 0,1 4 0 15,-1-3 0-15,1 0 0 0,3 0 0 0,0 6 16 16,0-6-4-16,0 2-1 0,3 1-11 15,-3 6 0-15,4-9 0 0,-4 6 0 0,3-7 0 0,1 4 0 16,3 3 0-16,-4 0 0 0,4-6 0 0,-3-1-16 16,3 7 4-16,0-6 1 0,0-6 11 0,0 9 0 15,0-6 0-15,0 0 0 0,0 0 24 0,4 0 8 16,-4-3 0-16,0 3 1 0,4 0-25 0,-1 2-8 0,-3-5 0 16,4 0 0-1,-1 6-21-15,1-6-11 0,0 0-3 0,-1 0-425 0,1-6-84 0</inkml:trace>
  <inkml:trace contextRef="#ctx0" brushRef="#br0" timeOffset="-154559.687">29887 7025 1220 0,'0'0'27'0,"0"0"5"0,0 0 2 0,0 0 0 0,0 0-34 0,0 0 0 0,0 0 0 0,0 0 0 0,0 0 84 0,-3 3 9 16,3-3 3-16,-4 3 0 0,4-3-52 0,-7 6-9 15,7-6-3-15,0 0 0 0,-3 6 0 0,-4 0 0 16,3 0 0-16,-3 0 0 16,4 0-32-16,-1 0-17 0,0-4 1 0,1 7 1 0,-1-3 24 0,4 3 5 15,0 3 1-15,0-6 0 0,0-6-15 0,0 0 0 16,-3 6 0-16,3-1 0 0,3 1 0 0,-3 0 0 15,0-6 0-15,4 12 0 0,-1-3 0 0,-3-9 0 16,0 0 0-16,4 6 0 0,-4-1 0 0,0-5 0 16,0 0 0-16,0 0 0 0,0 0 8 0,7 6 0 0,-7-6-8 0,11 6 12 15,-11-6-12-15,7 0 0 16,-7 0 0-16,7-6 0 0,0-5 16 16,0 5-4-16,0-3 0 0,-4-3 0 0,1 6-4 0,-1-5 0 0,-3-1-8 15,8-6 12-15,-8 6-22 0,0 4-5 0,0-4-1 16,0 0 0-1,0 0-12-15,-4 3-4 0,0 4 0 0,1-1 0 16,3 0 1-16,-4 0 0 0,-3 0 0 0,4 0 0 16,-4 6-3-16,3 0-1 0,-3 0 0 0,4 6 0 15,-4-6-6-15,0 0-2 0,-4 12 0 0,7-9 0 16,-3 6 4-16,0-4 1 0,-3 4 0 0,-1-3 0 0,4 6 38 16,-3 0 0-16,3-6 0 0,-4-1 0 0,4 4-17 0,3 3 4 0,1-6 1 0,-1 0 0 15</inkml:trace>
  <inkml:trace contextRef="#ctx0" brushRef="#br0" timeOffset="-154089.113">30036 6426 1149 0,'0'0'32'0,"0"0"8"0,0 0-32 0,0 0-8 0,0 0 0 0,0 0 0 16,0 0 20-16,0 0 3 0,0 0 0 0,0 0 0 15,0 0-14-15,0 6-9 0,0-6 12 0,0 6-12 16,0 5 20-16,3-5-4 0,-3 3 0 0,0 3 0 15,4 5 8-15,-1-5 2 0,1 6 0 0,3 2 0 16,-4 4-10-16,4-1-3 0,0 4 0 0,-3 2 0 16,3 4 1-16,0-1 0 0,0 3 0 0,0-2 0 15,0-4-1-15,-3 3 0 0,3-2 0 0,-4-1 0 16,1 3 7-16,-1 1 0 0,-3-4 1 0,0 1 0 16,0-4-21-16,0 3 8 0,4-8-8 0,-4-3 0 15,-4-1 8-15,4 4-8 0,0-4 8 0,4 1-8 16,-4-3 0-16,0-3 0 0,0-1 0 0,-4 1 0 15,4 0 0-15,0-6 11 0,-3-3-11 0,3-3 12 16,0 0-4-16,0 0-8 0,0 0 12 0,0 0-4 16,0 0-8-16,0 0 12 0,0 0-12 0,0 0 12 15,0 0-29-15,0 0-6 0,0 0-1 0,0 0-456 16,0 0-92-16</inkml:trace>
  <inkml:trace contextRef="#ctx0" brushRef="#br0" timeOffset="-153409.783">30272 7023 1220 0,'0'0'27'0,"0"0"5"0,0 0 2 0,0 0 0 0,0 0-34 0,0 0 0 0,0 8 0 0,0-2 0 16,0-6 58-16,0 0 5 0,0 0 1 0,0 6 0 15,0-6-20-15,0 6-4 0,0 6-1 0,0-6 0 16,0-6-23-16,3 6-4 0,-3-6 0 0,4 5-1 15,-1 1-11-15,5-3 0 0,-1 0 0 0,-4-3 8 16,4-3-8-16,-3 3 8 0,3-3-8 0,0 0 8 0,-4-3 0 0,4 4 0 16,0-4 0-16,0 0 0 0,-3-6-19 0,3 6-4 15,-3 0-1-15,-1 0 0 0,1-2 3 0,-1 5 0 16,4 0 0-16,-7 3 0 0,0 0 1 0,0 0 1 16,0 0 0-16,4-6 0 0,-1 6-2 0,-3 0-1 15,0 0 0-15,0 0 0 0,0 0-6 0,0 0-2 16,0 0 0-16,0 0 0 15,0 0-8-15,0 0-2 0,-3-12 0 0,-4 12 0 16,3-6-29-16,-3 0-7 0,7 6 0 0,-3 0-1 16,-4 0 26-16,-1-6 6 0,-2 6 1 0,3-5 0 0,-4 5 50 0,4 0 10 15,-3 0 3-15,-1 0 0 0,11 0 26 0,-11 0 6 0,4 0 1 0,-3 0 0 16,3 0-21-16,0 5-4 16,0-5-1-16,0 6 0 0,3 0-19 0,-3 0-4 15,7-6-1-15,-4 12 0 0,1-6-10 0,-1 2 0 0,1 4 9 0,3-6-9 16,0 0 12-16,0 6-1 0,0 0-1 0,3-4 0 15,-3 1-1-15,0 6 0 0,0-15 0 0,4 6 0 16,3 0-9-16,-7 0 0 0,7 5 0 0,-3-5-11 16,-1 3 25-16,1 3 5 0,3-6 1 0,-4-1 0 15,1 7-7-15,-1-6-1 0,1 0 0 0,3 3 0 16,0-3-12-16,0 0 0 0,-3-1 0 0,-1 1 0 16,4 0 8-16,-3-6 0 0,3 6-8 0,0 0 12 15,-4-6-12-15,4 6-10 0,0-6 2 0,0 0 0 16,0 0-36-16,4 0-8 0,-4 0 0 15</inkml:trace>
  <inkml:trace contextRef="#ctx0" brushRef="#br0" timeOffset="-152713.543">30526 7075 1278 0,'0'0'28'0,"0"0"5"0,0 0 2 0,0 0 1 0,0 9-28 0,3 0-8 0,-3 3 0 0,0-12 0 16,0 0 54-16,0 6 10 0,0 0 1 0,0 0 1 15,0-6-32-15,0 5-6 0,0 4-2 0,0 3 0 16,0-6-9-16,4 0-1 0,-4 0-1 0,0-6 0 15,0 5-6-15,0-5-1 0,0 0 0 0,0 0 0 16,0 12-8-16,0-12 0 0,3 6 0 0,-3-6 0 0,-3 6 23 0,3-6-1 16,0 0 0-16,0 0 0 0,0 6 1 0,0-6 0 15,0 0 0-15,-4 6 0 0,4-6-11 0,0 6-1 16,0-6-1-16,0 0 0 0,0 0-1 0,0 0 0 16,0 0 0-16,0 0 0 0,0 0 5 0,0 0 1 15,0 0 0-15,0 0 0 0,0 0 8 0,0 0 1 16,0 0 1-16,0 0 0 0,0 0-14 0,0 0-3 15,-3-9-8-15,3 3 12 0,-4-3-12 0,4 9 0 16,0 0 0-16,0-6 0 0,0-6 0 0,0 7 0 16,0-1 0-16,-3-3 0 0,3 0 9 0,0 3-9 15,0 3 8-15,-4-3-8 0,8-5 0 0,-4 5 0 16,0 0 0-16,3-9 0 0,-3 9 0 0,0-3 0 16,4 1 0-16,-4-4 0 0,3 0 0 0,1 6 0 15,-1-6 0-15,-3 4 0 0,4 2-12 0,0-6 12 0,-1 12-10 16,1-6 10-16,-4 6-16 0,3-6 2 0,1 6 1 0,3-6 0 31,-4 6-18-31,-3 0-3 0,7 0-1 0,0 0 0 16,-3 6-3-16,3-6-1 0,0 0 0 0,-4 0 0 15,5 0-7-15,-1 0-2 0,0 0 0 0,-4 0 0 16,4 0-100-16,0-6-21 0,0 6-4 0,0-5-1 0</inkml:trace>
  <inkml:trace contextRef="#ctx0" brushRef="#br0" timeOffset="-152152.725">30762 7049 990 0,'0'0'21'0,"0"0"5"0,0 0 1 0,0 0 1 0,0 0-28 0,0 0 0 0,0 6 0 0,-3 6 0 16,3-6 89-16,0-1 12 0,0 4 3 0,0 3 0 15,0-12-40-15,0 6-8 0,0 6-2 0,0-1 0 16,-4-2-14-16,4 3-2 0,0 6-1 0,0-7 0 16,0 1 0-16,-3 0 0 0,3-3 0 0,0 2 0 15,0 1-27-15,0 0-10 0,-4 0 0 0,4-6 9 0,0-1-9 16,0 4 8-16,4-3-8 0,-4 6 8 0,0-12-8 0,0 6 0 16,0-6 0-16,0 0 0 0,0 0 0 0,3 6-9 15,-3-6 9-15,0 0-13 16,4 6-38-1,-4-6-7-15,0 0-2 0</inkml:trace>
  <inkml:trace contextRef="#ctx0" brushRef="#br0" timeOffset="-151959.096">30738 6870 1306 0,'0'0'28'0,"0"0"7"0,0 0 1 0,0 0 1 0,0 0-29 0,0 0-8 0,0 0 0 0,0 0 0 16,0 0 19-16,0 0 2 0,0 0 1 0,0 0 0 15,0 0-37-15,0 0-7 0,0 0-2 0,0-6 0 16</inkml:trace>
  <inkml:trace contextRef="#ctx0" brushRef="#br0" timeOffset="-151120.203">30995 7167 1227 0,'0'0'27'0,"0"0"5"0,0 0 2 0,0 0 1 0,0 0-35 0,0 0 0 15,0 0 0-15,-7-6 0 0,3 6 96 0,4 0 13 16,0 0 3-16,-7-6 0 0,0 0-63 0,7 6-12 0,0 0-2 0,-7-6-1 16,0 3-21-16,7 3-4 0,-7-3-1 0,0 0 0 15,7 3-8-15,-7 0 0 0,0 0 0 0,7 0 0 16,0 0 0-16,-7 0 0 0,0 3-12 0,0 0 12 15,7-3-13-15,-4 9 5 0,4-9 8 0,-7 6-13 16,4 6 13-16,-4-7-11 0,3 7 11 0,1-6-10 16,3 6 10-16,-4-3 0 0,4 2 0 15,-3-5-8-15,3 6 8 0,0-6 0 0,3 6 0 16,-3-9 0-16,0 5 0 0,0-2 0 0,0-6 0 0,0 0 8 16,0 0-8-16,0 0 0 0,0 0 0 0,4 3 8 15,-4-3-8-15,7 0 12 0,-4 0-4 0,4-3 0 16,0-3 6-16,0-2 2 0,0 5 0 0,0-3 0 15,-3 0-8-15,0-6-8 0,3 6 11 0,-4-8-11 16,1 8 0-16,-1-3 0 0,-3 0 0 0,4 3 0 16,-1 0 0-16,-3 0 0 0,0 6-12 0,0 0 12 15,4-5-12-15,-4 5 12 0,0 0-13 0,0 0 5 16,0 0-8-16,0 0-2 0,0 0 0 0,3 11 0 16,-3 1 6-16,4 0 2 0,-1 8 0 0,-3 4 0 0,4 2 10 15,-4 4 0-15,0-1 0 0,0 4 0 0,0 5 0 16,0-3 16-16,0 3-4 0,0-5-1 15,0 2 0-15,-4 0 0 0,4-2 0 0,-3-1 0 16,3 3-2-16,-4-5 0 0,1 2 0 0,3 0 0 0,-4-2-9 0,4-1 8 16,-3-3-8-16,-1 1 8 15,1 2-8-15,-1-5 0 0,1-1 0 0,3-2 0 0,-4 2 0 0,1-5 8 16,3 3-8-16,-4-4 0 0,4-8 0 0,-4 0 8 16,1 6-8-16,3-4 0 0,0-5 0 0,0 0 0 15,0-6 0-15,-4 12 0 0,4-12 0 0,0 0 0 16,0 0 0-16,0 0 0 0,0 0 8 0,0 0-8 0,0 0 0 15,0 0 8-15,0 0 1 0,0 0 0 0,0 0 0 0,-3-6 0 16,-1 0 0-16,1-6 0 0,3 12 0 0,0-5 0 16,0-10-9-16,0 6 0 0,0-6 0 0,0 4 0 15,3-7-21-15,1-3 0 0,-1 4 0 0,-3-1 0 32,4 0-5-32,-1-2-1 0,1 2 0 0,0 6 0 0,-1-8 9 0,1 8 2 0,-1-6 0 0,1-2 0 15,-1 5 16-15,1-5 0 0,-4 8-8 0,0-6 8 16,3-2 0-16,1 8 0 0,-4-6 0 0,3 1 0 15,1 8 0-15,-1-3 0 0,1 6 0 0,-1-6 0 16,1 1-12-16,-1 2 0 0,1 3 1 0,3 0-473 16,-3 0-94-16</inkml:trace>
  <inkml:trace contextRef="#ctx0" brushRef="#br0" timeOffset="-150378.554">31133 7234 694 0,'0'0'15'0,"0"0"3"0,0 0 1 0,0 0 1 0,0 0-20 0,0 0 0 0,0 0 0 0,0 0 0 16,0 0 101-16,0 0 16 0,0 0 3 0,0 0 1 0,0 0-53 16,0 0-10-16,0 0-2 0,0 0-1 0,0 0-36 15,0 0-7-15,0 0-2 0,0 0 0 0,0 0 1 0,0 0 0 16,0 0 0-16,0 0 0 0,0 0 1 15,0 0 0-15,0-970 0 0,0 1940 0 16,0-970 15-16,0 0 3 0,0 0 1 0,3 12 0 0,1-6-31 0,-1 0 0 16,1-3 0-16,-1 5 0 0,1-2 13 0,-1 3-3 15,1-3-1-15,-1 0 0 0,1 6 13 0,-4-6 2 16,0-6 1-16,3 5 0 0,1 1-4 0,-1 0-1 16,-3 9 0-16,4-9 0 0,0-6-5 0,-4 0-2 15,3 6 0-15,4 0 0 0,0-1-2 0,0-5-1 16,0 6 0-16,-3-6 0 0,3 0-1 0,-4 0 0 15,8 0 0-15,-4-6 0 0,0 6 3 0,0 0 0 16,4-5 0-16,-4-1 0 0,3 0-12 0,-3 0 8 0,1-9-8 16,-1 6 8-16,-4 1 0 0,4-4-8 15,-3 0 12-15,-1-3-4 0,1 4-8 0,-1-1 0 16,-3-6 9-16,4 6-9 0,-4-2 0 0,0 2 0 0,0 0 0 16,-4 0 0-1,4 1-28-15,-3 2 0 0,-1-3 0 0,1 9 0 16,3 0-34-16,-4-3-7 0,1 1-2 0,3-7 0 15,-4 6-1-15,4 6 0 0,0-6 0 0,0 6 0 16,0 0 7-16,0 0 1 0,0-9 0 0,0 6-294 0,0 3-58 0</inkml:trace>
  <inkml:trace contextRef="#ctx0" brushRef="#br0" timeOffset="-149754.507">31464 7211 1041 0,'0'0'29'0,"0"0"7"0,0 0-28 16,0 0-8-16,0 0 0 0,0 0 0 0,0 0 121 0,0 0 23 15,0 0 5-15,0 0 1 0,0 0-44 0,0 0-9 16,0 0-1-16,0 0-1 0,0 0-39 0,0 0-8 16,0 0-2-16,0 0 0 0,0 0-22 0,0 0-4 15,0 0 0-15,0 0-1 0,0 0-19 0,0 0 0 16,0 0 0-16,0 0-9 0,7 3 9 0,-3 0 0 15,-1-3 0-15,4 5-8 0,-3-5 8 0,3 0 0 16,0 6 0-16,-3-6 0 0,3 0-11 0,0 6 11 16,-4-6-13-16,1 0 5 0,3 0-4 0,-4 0 0 15,-3 0 0-15,7-6 0 0,-3 6 12 0,-1 0-10 0,1-6 10 16,0 6-10-16,3-5 2 0,-4 2 0 0,1-3 0 16,-1 3 0-16,1-3-10 0,-1 3-2 0,-3-3 0 15,4 0 0 1,-1 0-11-16,1 0-2 0,-4 1-1 0,3 5 0 15,-3-6-6-15,0 6 0 0,0-9-1 0,0-3 0 0,0 6 15 0,0 6 3 0,0 0 1 0,0 0 0 16,0 0 2-16,0 0 0 0,0 0 0 0,-7 0 0 16,0 0 20-16,0-6 0 0,0 6 0 0,0-5 0 15,7 5 12-15,-7 0 0 0,-4 0 0 0,4 0 0 16,-3 0 12-16,3 0 4 0,7 0 0 0,-7 5 0 16,7-5-4-16,0 0-1 0,-4 0 0 0,-3 6 0 15,4 0-12-15,-1 3-3 0,0 3 0 0,4-6 0 16,0 5 1-16,0 1 0 0,0 0 0 0,0-3 0 15,0 2-1-15,0 1 0 0,4 0 0 0,0 0 0 16,-1-9 4-16,1 5 1 0,-1 1 0 0,4 3 0 0,-3 0-2 16,3-6-1-16,-4 0 0 0,1-1 0 0,6 1-10 15,-3 0 8-15,1 3-8 0,-1-3 8 0,3 0-8 0,-3 0 0 16,4 0 0-16,-1-1 0 0,1 1 0 0,0 3-12 16,-4 0 2-16,3 0 1 15,1-3-20-15,-1 0-4 0,1-1-1 0,-1-5 0 16,-2 6-14-16,2 0-2 0,-3-6-1 0,0 0 0 15,0 0-22-15,0-6-5 0,-3 6-1 0,-1-6 0 16,4 1-118-16,-7-1-24 0</inkml:trace>
  <inkml:trace contextRef="#ctx0" brushRef="#br0" timeOffset="-149091.482">30205 6467 928 0,'0'0'20'0,"0"0"5"0,0 0 1 0,0 0 0 0,0 0-26 0,0 0 0 0,-4 9 0 0,4-3 0 16,-3 5 33-16,3-5 2 0,3 6 0 0,-3-6 0 0,4 6-18 0,-1 2-3 15,4-2-1-15,0 0 0 0,1 0-13 0,2 8 11 16,1-8-11-16,-1 6 10 16,4-10-10-16,4 1 0 0,0 6 0 0,-1-3 8 15,1 5-68-15,0-5-15 0</inkml:trace>
  <inkml:trace contextRef="#ctx0" brushRef="#br0" timeOffset="-148324.533">31902 7396 1108 0,'0'0'24'0,"0"0"6"0,0 0 1 0,0 0 0 0,0 0-31 0,0 0 0 0,0 0 0 0,0 0 0 16,-4 6 125-16,4-6 19 0,0 0 4 0,-3 6 1 0,-1 0-19 15,4-6-4-15,0 0-1 0,-7 5 0 0,0 1-42 0,3 6-9 16,4-12-2-16,0 0 0 0,-7 6-37 0,7-6-8 16,0 0-2-16,-3 0 0 0,3 0-25 0,0 0 0 15,0 0-9-15,0 0 9 16,0 0-54-16,-7 3-4 0,7-3-1 0,0 0-623 16,-4-3-125-16</inkml:trace>
  <inkml:trace contextRef="#ctx0" brushRef="#br0" timeOffset="-119935.592">3157 10253 486 0,'0'0'10'0,"0"0"2"0,0 0 1 0,0 0 2 15,0 0-15-15,0 0 0 0,0 0 0 0,0 0 0 0,0 0 20 0,0 0 2 16,0 0 0-16,0 0 0 0,0 0-1 0,0 0 0 0,0 0 0 0,0 0 0 16,0 0-5-16,0 0 0 15,0 0-1-15,-3-8 0 0,3 8 1 0,0 0 0 0,0 0 0 0,0 0 0 16,-4-3-3-16,4 3 0 0,0 0 0 0,0 0 0 16,0 0 2-16,0 0 0 0,0 0 0 0,-7-3 0 15,7 3-6-15,-7 0-1 0,-3 3 0 16,10-3 0-16,-7 0 1 0,7 0 0 0,-7 3 0 0,-1 2 0 15,8-5-9-15,-7 6 8 16,0 0-8-16,0-3 8 0,0 9 0 0,0-6-8 0,0 0 12 0,0 5-4 16,0-8-8-16,0 6 12 0,0-3-12 0,0 3 12 15,-4-3-12-15,1 6 8 0,3-1-8 0,-4-5 8 16,0 0-8-16,1 3 8 0,-1 0-8 0,1 0 8 16,-1 2 7-16,1 1 1 0,-1-6 0 0,0 3 0 15,1 2-16-15,-8-2 0 0,8 0 0 0,-5 3 0 16,5-6 0-16,-4 0 0 0,0 2 0 0,3-2 0 15,0 3 0-15,-3 0 0 0,4-3 0 0,-8 6 0 0,4-6 0 16,0-1 0-16,0-5 0 0,0 6 0 0,0 0 0 0,7 0 0 16,-8 0 0-16,5-3 0 0,-8 9 0 0,8-12 0 15,-1 5 0-15,-3-5 0 0,3 6 0 0,1-6 0 16,-1 0 0-16,1 6 0 0,3-6 0 0,-1 0 0 16,1 0 0-16,7 0 0 0,-7 0 10 0,-3 0-10 15,-1 0 10-15,11 0-10 0,-7 0 0 0,4 0 0 16,-4-6 0-16,7 6-10 0,-8 0 10 0,8 0 0 15,-3-6 0-15,3 6 0 0,-7-5 18 0,7 5-1 16,-4-6 0-16,1-3 0 0,3 3-17 0,-4 0-9 16,4 6 1-16,0-6 0 0,0 0 8 0,0 6-8 15,0 0 8-15,0-5-8 0,4-1 8 0,-4-6 0 16,0 6 0-16,0 6-8 0,0 0 8 0,7-3 0 0,-4-3 0 0,1 3 0 16,3-3 0-16,-3 3-12 0,3-2 12 0,-4-1-12 15,4 0-6-15,4 6-2 0,-8-6 0 0,4 6 0 16,4-6 20-16,-4 6 0 0,0-6 0 0,0 0 9 15,0 6-9-15,0-3-11 0,4 3 3 0,-4 0 0 16,3 0-3-16,1-3 0 0,0 0 0 0,-1 3 0 16,1-3 3-16,-1 3 0 0,4 0 0 0,-3 0 0 15,-4 0 8-15,4 0 0 0,-1 0 0 0,1 0-8 16,-1 3 8-16,-3-3 0 0,4 6 0 0,0-6-8 16,3 3 8-16,-4-3 0 0,1 0 0 0,-4 0 0 15,0 6 0-15,0-6 0 0,7 6 0 0,-7 0 0 16,4-6 0-16,-4 6 0 0,0-6-9 0,4 6 9 15,-4-3 0-15,0 0 0 0,3-3 0 0,-3 2 0 16,0-2 0-16,4 3 0 0,-4-3 0 0,-3 3 0 16,3 0 0-16,0-3 0 0,3 3 0 0,-3-3 0 0,0 3 0 15,0-3 0-15,0 3 0 0,0 0 0 0,1-3 0 0,-8 0 0 16,7 0 0-16,-4 0 0 0,8 0 0 0,-11 0 0 16,0 0 0-16,7 0-396 15</inkml:trace>
  <inkml:trace contextRef="#ctx0" brushRef="#br0" timeOffset="-119041.055">2780 10177 578 0,'0'0'16'0,"0"0"4"0,0 0-20 0,0 0 0 0,0 0 0 0,0 0 0 0,0 0 33 0,0 0 3 16,0 0 0-16,0 0 0 0,0 0-24 0,0 0-4 16,0 0 0-16,0 0-8 0,0 0 0 0,0 0 0 15,0 0-10-15,0 0 10 0,0 0-25 0,0 0 2 16,-7 0 1-16,7 0 0 16,0 0-22-16,-7 0-5 0,-4 0-1 0,11 0 0 15,-7 0-7-15,7 0-2 0,0 0 0 0,-7 0 0 0,7 0 28 0,0 0 6 0,0 0 1 0,-7 0 0 16,7 0 11-16,0 0 2 0,0 0 1 0,0 0 0 15,-7 0 1-15,7 0 0 0,0 0 0 0,0 0 0 16,0 0 9-16,0 0 0 0,0 0 0 0,0 0 0 16,0 0 0-16,0 0 0 0,0 0-9 0,0 0 9 15,0 0-8-15,0 0 8 16,0 0-10-16,0 0 10 0,0 0 0 0,0 0 0 0,0 0 0 0,0 0 0 16,3 0 0-16,5-6 0 0,-8 6 0 0,3-6 0 15,1 6 0-15,-4 0-9 0,7-6 9 0,-4 6 0 16,8-6 0-16,-4 6 0 0,-4 0 0 0,4 0 0 15,0 0 0-15,1 0 0 0,-8 0 9 0,3 0-9 16,4 0 0-16,0 0 0 0,0 0 0 0,0 6-12 16,0-6 12-16,0 6 0 0,0-6 0 0,-7 0 0 15,8 0 0-15,-1 0 0 0,0 6 0 0,-4-6 0 16,8 0 0-16,-4 0 0 0,-4 6 0 0,4-6 0 0,0 0 0 16,-3 6 13-16,3-3-2 0,-3 0-1 0,-1 0 11 15,4 0 3-15,0 0 0 0,0-3 0 0,0 11-6 16,0-11-1-16,0 0 0 0,0 6 0 0,0-6-17 0,1 0 0 15,-1 6 0-15,-4-6 0 0,8 6 0 0,-8-6 0 16,8 6 0-16,-4-6 0 0,0 6 0 0,0-6 0 16,0 3 0-16,0-3 0 0,4 0 0 15,-4 3 0-15,0-3 0 0,3 0 0 0,-3-3 0 0,4 6 0 16,-4-3 8-16,0 5-8 0,4-2 8 0,-4-3-8 16,0 0 9-16,3 3-9 0,-3-3 12 0,-3 0-4 15,0 0-8-15,3 3 12 0,0-3-12 0,0 0 0 16,-4 3 0-16</inkml:trace>
  <inkml:trace contextRef="#ctx0" brushRef="#br0" timeOffset="-117873.743">3620 10109 425 0,'0'0'12'15,"0"0"3"-15,0 0-15 0,-4 6 0 0,4-6 0 0,-4 6 0 0,1 0 43 0,-1 0 5 16,1-3 2-16,3-3 0 0,0 0-13 0,-7 3-2 16,3 0-1-16,4-3 0 0,-7 6-10 0,0-1-3 15,7-5 0-15,-3 6 0 0,3-6-13 0,0 0-8 0,-11 0 10 0,11 0-10 16,-7 6 0-16,7-6 0 0,-7 0-11 0,3 6 11 31,4-6-36-31,-3 6 1 0,3-6 0 0,0 0-175 0,0 0-35 0</inkml:trace>
  <inkml:trace contextRef="#ctx0" brushRef="#br0" timeOffset="-116143.902">3877 10480 160 0,'0'0'0'0,"7"-6"9"0,0 0-9 0,0 0 0 0,0 0 0 0,0 3 0 0,0-3 35 0,-3 1 5 16,-1-4 0-16,4 3 1 0,-3 3-10 0,3-3-3 15,-3 0 0-15,-4 6 0 0,7 0-20 0,-4-6-8 0,-3 6 0 0,4 0 0 16,-1-6 12-16,-3 6-4 0,0 0-8 15,0 0 12-15,0 0 18 0,0 0 3 16,0 0 1-16,0 0 0 0,0 0-18 0,0 0-4 16,0 0-1-16,0 0 0 0,-7 0-19 0,-3 0-4 0,3 6-1 0,-1-6 0 15,1 6 5-15,0-6 8 16,4 6-13-16,-4 0 5 0,-4-6 8 0,4 3 0 16,-3 0 8-16,-1 0-8 0,4 6 0 0,0-7 0 0,0 4-10 0,0-3 10 15,-4 6-11-15,4-3 11 0,-3 0-10 16,2-6 10-16,1 6-12 0,0 0 12 0,0 0-13 0,0-1 5 15,0 4 8-15,-7 0-8 0,7 0 8 0,0 3-8 16,-4-6 20-16,4 5 5 0,0-2 1 0,0 3 0 16,4 0 13-16,-4-7 2 0,3 7 1 0,1-6 0 15,-1 3-10-15,1 3-1 0,-1-3-1 0,4-1 0 16,0-8-10-16,-4 6-3 0,4 6 0 0,0-6 0 16,4 0-9-16,-4-6 0 0,0 6 0 0,0-6 0 15,0 0 0-15,4 6 0 0,-4-6 0 0,0 0 0 16,3 5 0-16,-3-5 0 0,0 0 0 0,0 0 8 0,7 0-8 15,-7 0 8-15,7 0-8 0,0 0 8 0,0 0-8 16,-3 0 0-16,-1-3 0 0,4 1 8 0,0-1-8 16,-3 0 10-16,3-3-10 0,0 3 10 0,0-6-10 0,0 9 0 15,0-6 0-15,-3 0 0 16,3 0 0-16,-4-2 0 0,1-1 0 0,-1 0 0 16,4 3 0-16,1 0 0 0,-5 0 0 0,4-6 0 0,-3 7 0 0,3-7 0 15,-4 3 0-15,1 3 8 0,3-3 5 0,-4 1 1 16,1 2 0-16,-1 0 0 0,1 0-14 0,-1-3 0 15,-3 0 0-15,4 3 0 0,0 0 0 0,-4 6 8 0,0-5-8 16,0-4 0-16,3 3 0 0,-3 0 0 0,0 0 0 16,0 6 0-16,0-9 0 0,0 9 0 0,0-6-8 0,0 6 8 15,0 0 0-15,0 0 9 0,0 0 1 0,0 0 0 16,0 0 2-16,0 0 1 0,0 0 0 0,0 0 0 16,0 0 2-16,0 0 0 0,0 0 0 0,0 0 0 15,0 0-15-15,0 0 0 0,0 0 0 0,0 0-10 16,0 0 10-16,0 0 0 0,0 6 0 0,0 3 0 15,-3 3 0-15,3-6 0 0,0-6 0 0,0 6 0 16,0 2 0-16,-4 1 8 0,4-3-8 0,0 3 0 16,0-3 0-16,0 6 0 0,-4-1 0 0,4-8 0 15,0-3 0-15,0 6 0 0,0 0 0 0,0-6 0 16,0 9 0-16,0-9 0 0,0 9 0 0,0 2 0 16,4-5 0-16,-4-6 0 0,4 6 0 0,-4-6 0 0,3 6 0 15,-3-6 0-15,0 0 0 0,0 0 0 0,4 3 0 0,-4-3 0 16,0 0 0-16,0 0 0 0,10 3 0 15,-3 0 0-15,-7-3 0 0,4 3 0 16,3-3 0-16,0 0 0 0,-4-3 0 0,1 3 0 16,3 0 0-16,-4-3 0 0,5 0 0 0,-5 0 0 0,4-3 0 0,-3 0 0 15,3 6 0-15,-4-6 0 0,8 1 0 0,-4-7 0 16,0 6 0-16,0 0 0 0,0 3 0 0,4-3 0 16,-8 0 0-16,4 1 0 0,-3-1 0 0,3 6 0 15,-4-12 0-15,4 12-8 0,-7-9 8 0,7 9 0 16,0-3 0-16,-7 3 0 0,0 0 0 0,4-3 0 15,0 0 0-15,3-3 0 0,-4 3 0 0,-3 3 0 0,0 0 0 0,0 0 0 16,0 0 0-16,0 0 8 0,0 0-8 16,0 0 0-16,0 0 8 0,0 0-8 0,0 0 8 15,0 0-8-15,0 0 0 0,0 0 0 0,0 0 0 0,0 0 0 16,0 0 0-16,0 0 0 0,0 0-10 0,0 0 10 16,0 0-20-16,0 0 2 0,0 0 1 15,0 0 0-15,0 0 3 0,0 0 1 0,0 0 0 16,0 0 0-16,0 9 13 0,0 0-9 0,0 0 9 0,0 3-8 15,-3-1 8-15,-1-2 0 0,1 3 0 0,-1 6-8 16,0-7 8-16,4 4 0 0,0 0 0 0,-3-3 0 16,3 2 0-16,-4-2 0 0,1-3 0 0,3 3 0 15,0-4 8-15,0 7-8 0,0-9 8 0,0 12-8 16,0-13 10-16,3 4-2 0,-3-3-8 0,4 3 12 16,-4 0-12-16,0-9 9 0,3 6-9 0,1 0 8 15,0-1 0-15,3-5 0 0,-7 0 0 0,7 6 0 16,0-6-8-16,0 0 10 0,0 0-10 0,0-6 10 15,0 6-30-15,0 0-7 0,0-5-1 0</inkml:trace>
  <inkml:trace contextRef="#ctx0" brushRef="#br0" timeOffset="-115847.989">4247 10268 997 0,'0'0'21'0,"0"0"5"0,0 0 1 0,0 0 2 0,0 0-29 0,0 0 0 0,0 0 0 0,0 0 0 16,0 0-12-16,0 0-9 0,0 0-2 0,0 0-397 15</inkml:trace>
  <inkml:trace contextRef="#ctx0" brushRef="#br0" timeOffset="-102729.591">4833 10442 450 0,'0'0'9'15,"0"0"3"-15,0 0 0 0,0 0 1 0,0 0-13 0,0 0 0 0,0 0 0 0,0 0 0 0,0 0 21 0,0 0 2 16,0 0 0-16,0 0 0 0,0 0 3 0,0 0 1 16,0 0 0-16,0 0 0 0,0 0 13 0,0 0 4 15,0 0 0-15,0 0 0 0,0 0-4 0,0 0-1 16,-3-3 0-16,3 3 0 0,0 0-8 0,0 0-2 16,0 0 0-16,0 0 0 0,0 0-18 0,0 0-11 15,0 0 12-15,0 0-12 0,0-12 0 0,0 12 0 0,0 0 0 16,0 0-12-16,0 0 12 0,0 0 0 0,0 0 0 15,0 0 0-15,0 0 0 0,0 0 0 0,3-3-10 0,-3 3 10 16,4 0 0-16,-1-6 0 16,4 0 0-16,-3 6 0 0,-1-6 0 0,-3 6 0 15,4 0 0-15,3-6 0 0,0 6-13 0,0-5 1 16,-4 2 1-16,8-3 0 0,-7 3 19 0,-1 0 4 0,-3 3 1 0,7-3 0 16,0 3-13-16,-3-3 0 0,3 0 0 0,0 0 0 15,0 0 0-15,-4 0 0 0,8 3 0 0,-7-6 0 16,3 6 0-16,0-6 0 0,0 6 0 0,3-5 0 15,1-1 0-15,-4 6 0 0,-4 0 0 0,8 0 0 16,-7-6 0-16,3 6 0 0,-4 0 0 0,4 0 0 16,-7 0 0-16,0 0 0 0,7 0 0 0,-7 0 0 15,4 0 0-15,3 6 0 0,-4-6 8 0,4 6-8 16,-3-1 0-16,-4-5 0 0,0 0 0 0,3 0 0 16,5 6 0-16,-8-6 9 0,3 6-9 0,1 0 8 0,-4 0-8 0,3 3 8 15,-3 0-8-15,0-1 8 16,0-2-8-16,4 0 12 0,-4 6-12 0,-4-6 12 0,4 8-12 15,-3-5 0-15,3 0 0 0,-4 3 8 0,4-6-8 16,-3 6 0-16,-1-4 0 0,4 1 8 16,-4 0-8-16,1 3 0 0,-1 0 0 0,1-4 8 15,-1 1-8-15,1 0 0 0,-1 9 0 0,-3-7 0 0,4-5 0 0,-1 6 0 16,4 0 0-16,-7 0 8 0,4-4-8 0,-4 4 8 16,3 3-8-16,-7-6 8 0,8-1-8 0,-1 1 0 15,1 0 0-15,3-3-11 0,-4 6 11 0,1-6 0 16,3-6 0-16,0 5-8 0,-4 4 8 0,4-9 0 15,0 0 0-15,0 6 0 0,0-6 0 0,0 0 0 0,4 6 0 16,-1 6-8-16,1-12 8 0,-4 0-8 0,7 6 8 0,0-6-8 16,4 0 8-16,-1 0-8 0,-3-6 8 0,0 6-8 15,0-9 8-15,4 6-8 0,-1-3 8 0,1 3-8 16,3-3 8-16,-3-2 0 0,-1 5 0 0,4-9 0 16,1 6 0-16,-1 0 0 0,-7-6 0 0,7 4 0 15,0-1 0-15,4-6 0 0,-4 9 0 0,0-6 0 16,3 1 8-16,1-4 1 0,-7 6 0 0,6 0 0 15,1-3-9-15,0-5-16 0,-4 5 4 0,0 3 1 16,0 3 11-16,7-5 0 0,-10-1 0 0,3 3 0 16,0 3 0-16,0-3 0 0,-3 1 0 0,3 2 0 15,-4-6 0-15,1 6 0 0,3 0 0 0,-3-3 0 16,-4 3 0-16,-4 3 0 0,4-2 0 0,0-1 0 16,0 3 0-16,-3 0 0 0,-4 3 0 0,0 0 0 15,0 0 0-15,0 0-8 0,0 0 8 0,0 0 0 16,0 0 0-16,0 0-8 0,0 0 8 0,3 6 0 0,-3-6 0 15,0 9-8-15,0-1 8 0,0-2 0 0,-3 6 0 0,-1-6 0 16,4-6 0-16,-3 12 0 0,-1-1 0 0,1-2-8 16,-1 0 8-16,1 0 0 0,-1 9 0 0,1-10 0 15,-1 1 0-15,1 3 0 0,-1 3 0 0,0-4 0 16,1-5 0-16,-4 6 0 0,3 3 0 0,1-6 0 16,-1-1 0-16,1 4 0 0,3-6 0 0,-4 3-10 15,4 0 10-15,-3-3 0 0,3 2 0 0,-4-2 0 16,4-6 0-16,0 12 0 0,0-6-10 0,0 0 10 15,0-6-8-15,0 0 8 0,0 0-10 0,0 9 10 16,4-7-12-16,-1 4 12 0,-3-6-14 0,0 0 4 16,0 0 1-16,7 6 0 0,-7-6 9 0,7 0-12 15,4-3 12-15,0 0-12 0,-4 3 12 0,-4-6-12 0,4 4 12 0,4-1-12 16,-1-9 0-16,1 6-1 0,0 0 0 16,3-6 0-16,-4 1 1 0,1 2 1 0,-1-3 0 0,5 6 0 15,-5-6 0-15,1 4 0 0,-1-4 0 0,1-3 0 16,3 6 11-16,-3 3 0 0,-4-5 0 0,3-4 0 15,4 6 0-15,-3-3 0 0,-1 4 0 0,1 2-8 16,-4-6 8-16,0 3-8 0,0 6 8 0,0 0-8 16,0 0 8-16,0 0 8 0,0 0-8 0,-3 0 11 15,3 0-11-15,-7 3 0 0,0 0 0 0,0 0 0 16,4-2 0-16,-4 2 0 0,0 0 0 0,0 0 0 16,0 0 11-16,0 0 0 0,0 0 0 0,0 0 0 15,0 0 5-15,0 0 0 0,-4 5 1 0,0 1 0 0,1 3 3 16,3 3 0-16,-4-6 0 0,1 6 0 0,-1-7-20 15,1 4 10-15,-1 0-10 0,4 0 8 0,-3 3 0 16,-1-7 0-16,4 1 0 0,-3 6 0 16,3-6-8-16,0 0 0 0,0 6 0 0,0-6 0 15,0 2 12-15,0-8 0 0,0 6 0 0,0-6 0 0,0 0-12 0,3 6 0 16,-3-6 0-16,4 6 0 0,-1 0 0 0,1 0 0 16,3-3 0-16,0 0 0 0,0-3 0 0,-3 0 0 15,3-3 0-15,0 3 0 0,3-3 0 0,1 0 0 16,-4 0 0-16,7-3 0 0,-3 0 0 0,-4 6 0 15,7-6 0-15,-4 0 0 0,4-2 0 0,1-1 0 0,-1-3 0 16,-4 6 0-16,4-3 0 0,4 3 0 0,-7 0 0 16,3-5 0-16,0-1 0 0,0 3 8 0,-4 3-8 15,5 0 0-15,-1-5 18 0,-4-1-2 0,8 3 0 0,-7 3 0 16,-1-3-25-16,1 3-6 0,3-2-1 0,-4 2 0 16,4 0 27-16,-3 0 5 0,3-6 0 0,-3 9 1 15,-1-3-17-15,4 3 0 0,-7-2 0 16,8-4 0-16,-5 3-10 0,1 6-6 0,-1-6 0 15,1 0-1-15,3 6 17 0,-3-6 0 0,-1 0-8 16,-3 1 8-16,7 5 0 0,-7-3 0 0,-3-3 0 0,3 6 0 16,0-3 0-16,0 3 0 0,0-3 0 0,0 3 0 15,-7 0 0-15,7 0 0 0,-7 0 8 0,0 0-8 16,0 0 0-16,7 3 0 0,-3 0 8 0,-4-3-8 16,7 6 0-16,-7-6 9 0,3 0-9 0,-3 0 8 15,0 0-8-15,8 3 12 0,-8-3-12 0,0 0 12 16,0 5-3-16,3 7 0 0,-3-12 0 0,0 6 0 15,0 0-1-15,0 0 0 0,0-6 0 0,0 12 0 0,-3-7-8 0,3 4 8 16,-4 3-8-16,0-6 8 0,4 6-8 0,-3-4 0 16,-1 1 0-16,1 0 8 0,-1 3-8 0,1 0 0 15,-1-6 0-15,-3 5 0 0,0-2 0 0,4 3 0 16,-4 0 0-16,0-1 8 0,0 1-8 0,-1-3 0 16,1 6 0-16,-7-1 8 0,4-8-8 0,-1 6 0 15,1 0 0-15,-1-3 0 0,0 2 0 0,1 1 0 16,3-6 0-16,-4 6 0 0,1-6 0 0,2 2 0 15,1-2 0-15,0 0 0 0,-7 0 0 0,7 6 0 16,0-6 0-16,0-6 0 0,7 0 0 0,-10 6 0 16,10-6 0-16,-8 0 0 0,1 5 0 0,-3-5 0 15,3 0 0-15,0 0 0 0,0 0 0 0,7 0 12 16,0 0-12-16,-7 0 12 0,0-5-12 0,3 5 0 0,1-6 0 16,-1 0 8-16,4 6-8 0,-7-9 0 0,0 6 0 0,0-3 0 15,3 0 0-15,1-3 0 0,3 4 0 0,-4-1 0 16,1-6 0-16,3 6 0 0,0 0-9 0,0 0 9 15,0-2 0-15,0 2 0 0,0-6-8 0,0 0 8 16,0 6 0-16,0-6 0 0,0 7 0 0,0-4 0 16,0 0-8-16,3 3 8 0,-3 3-12 0,4-3 12 15,-4 0 0-15,0 0 0 0,0 6 0 0,3-5 0 16,-3 5-10-16,0-6 10 0,0 0-8 0,0 6 8 16,0 0-8-16,0 0 8 0,0 0-8 0,0 0 8 15,0 0 0-15,0 0 0 0,0 0 0 0,0 0 0 16,0 0-8-16,0 0 8 0,0 0-8 0,0 0 8 15,0 0-9-15,4 12 9 0,-4-12-10 0,3 5 10 0,-3-5 0 16,4 6 0-16,3 0 0 0,-4 0 0 16,1 3 0-16,-4 0 0 0,4-3 0 0,-1 0 0 15,-3 2 0-15,0-2 0 0,4 0 0 0,-4 0 10 16,3 6-10-16,1-6 0 0,3 2 0 0,-4-2-11 0,1 6 11 0,-1-12 0 16,1 6 8-16,-1 6-8 0,4-6 0 0,0-3 0 15,0-1 0-15,1 4 0 0,-5 0 0 0,4 0 0 16,4-3 0-16,-4 0 0 0,0 6 0 0,3-9 0 15,-3 6 0-15,0-6 0 0,1 0 0 0,-1 6 0 16,3-6 0-16,-3 0 0 0,4 0 0 0,-1 0 0 16,1 0-12-16,0 0 4 0,-1 0 8 0,1-6 0 0,6 6 0 15,-6 0 0-15,-4-6 0 0,7-3 0 0,-3 6 0 16,-1 0 0-16,1 0 0 0,-1-3 0 0,1 3 0 0,0-3 0 16,-1 1 0-16,1-1 0 0,3 0 0 0,-7 0 0 15,0 0 0-15,4-3 0 0,-1 3 0 16,1 1 0-16,-4-1 0 0,0 0 9 15,3 0-9-15,-2 0 0 0,-1-6 10 0,0 6-10 0,0-2 8 16,0 2-8-16,0-6 0 0,3 6 0 0,-6 0 0 0,-1 0 0 16,1 0 0-16,0 0 0 0,-1 1 0 0,-3 5 0 15,7-6 0-15,-3 0 0 0,-4 6 0 0,0 0 0 16,0 0 0-16,0 0 0 0,0 0 8 0,0 0-8 16,0 0 0-16,0 0 0 0,0 0 0 0,0 0 0 15,0 0 10-15,0 0-10 0,0 0 12 0,0 0-12 16,0 0 10-16,0 0-10 0,0 0 8 0,0 0-8 15,0 0 10-15,0 12-10 0,0-12 12 0,-4 5-12 0,1 1 13 16,3 6-4-16,-4-9-1 0,1 3 0 0,3-6-8 16,-4 12 0-16,0-3-12 0,4-1 12 0,-3-2 0 0,3 0 15 15,-4 0-1-15,4-6 0 0,0 0-14 0,0 12 0 16,0-12 0-16,-3 6 0 0,3-6 0 0,0 0-16 16,0 8 3-16,0-8 1 0,0 6 12 0,0-6 13 15,3 12-2-15,-3-6-1 0,0-6-10 16,4 6-17-16,-4 0 4 0,3 0 1 0,-3-3 20 0,4-1 5 15,0 1 1-15,-1 0 0 0,-3-3-14 16,4 6 0-16,3-6 0 0,-4 3-10 0,4 0 10 0,0 0 0 16,-3-3 0-16,3 0 0 0,0 3 0 0,0-6-12 15,4 3 2-15,-4 0 0 0,3-3 10 0,-3 3 14 16,0-3-3-16,7 0-1 0,-7-3-10 0,0 0-14 0,4 1 3 16,-4-1 1-16,4 0 10 0,3 0 11 0,-4-6-3 15,5 3 0-15,-5 1-8 0,1-1 0 0,6-3 0 0,-6 0 8 16,0 0-8-16,-1 1 0 0,4-4 0 0,-3 3 0 15,3 0 0-15,0-8-17 0,0 5 4 0,0 6 1 16,0-8 12-16,-3 2 16 0,-1 0-3 0,5 1-1 16,-1-4-12-16,0 6 0 0,0-2 0 0,-3-1 0 15,3 0 0-15,-4 3 0 0,4-2 0 0,-3 2 0 16,0 0 0-16,3 0-16 0,-4-5 3 0,1 5 1 16,-1 0 12-16,1 3 0 0,0-2 0 0,-1-1 0 15,1 0 0-15,-4 3 0 0,3-5 0 0,-3 5 0 16,0-3 13-16,0 6-1 0,1-6 0 0,-1 1 0 15,0 5-12-15,-4-3 0 0,4 9 8 0,-3-12-8 16,-4 6 0-16,3 0 9 0,-3 6-9 0,0 0 8 16,0-5-8-16,0 5 12 0,0 0-12 0,0 0 12 15,-3-6-2-15,3 6 0 0,0 0 0 0,0 0 0 16,0 0 0-16,0 0 0 0,0 0 0 0,0 0 0 0,0 0-10 0,0 0 0 16,0 0 0-16,-7-3 8 0,7 3-8 0,0 0 0 15,-7 0 0-15,7 0 0 0,-4 3 0 0,-3 3 12 16,0 5-12-16,0-5 12 0,0 0-12 0,0 0 0 15,3 3 0-15,-6 0 0 0,3 5 0 0,0-2 0 16,0 0 0-16,-4-3 0 0,4 8 0 0,0 1 0 16,3-6 0-16,-3 5 0 0,-3-5 0 0,3 9 0 15,0-4 0-15,-4 1 0 0,4 3 0 0,0-4-11 0,3 4 11 16,1-1-8-16,-4 1 8 0,-4-1 0 0,8 1 0 16,-4 0 0-16,0-1 0 0,3 4 0 0,-3-7 0 15,0 4 0-15,3 0 0 0,-3-7 0 0,4 4 0 0,-1-3 0 16,4-1 0-16,-3 1 0 0,-1-3 0 0,4-3-8 15,-3-1 8-15,3-2-8 16,0 3 8-16,3 3-8 0,-3-6 8 0,0 0-8 0,0-1 8 0,4 1-8 16,-1 0 8-16,-3-6 0 0,0 6 0 0,4 6 0 15,-4-12 0-15,3 6 8 0,1 3-8 0,-1-9 0 16,-3 0 0-16,4 5 0 0,-4-5 0 0,7 6 0 16,-3-6 0-16,-1 6 8 0,4-6-8 0,0 0 0 15,0 0 9-15,4 0-9 0,-4-6 12 0,-7 6-12 16,7-6 9-16,0 1-9 0,0-1 0 0,0 0 9 15,0 0-9-15,0-3 0 0,4 6 0 0,-4-3 0 16,0 3 0-16,3-3 0 0,-2 1 0 0,-1-1 0 0,0 0 0 16,0-6 0-16,0 6-14 0,3 0 5 0,-6 0 9 15,3 1 0-15,0-4 0 0,0 3 0 0,0-6 0 0,0 12 0 16,0-12 0-16,0 6 0 0,0 1 0 0,0-1 0 16,0 0 0-16,0-3-8 0,-3 3 8 0,3 0 0 15,0-6 0-15,-3 7 0 0,-1-1 0 0,4-6 0 16,0 6 0-16,-3 3 0 0,-1-9 0 0,-3 6 0 15,4-5 0-15,-1-1 0 0,1 6 0 16,-1-3 8-16,1 3-8 0,0 1 0 0,-4-7 0 0,0 0 0 16,3 9 0-16,1-3 0 0,-4 0 0 0,0 6 0 15,0 0 0-15,-4-973 8 0,4 1935-8 0,0-962 8 16,-7-3-8-16,3 0 8 0,4 3-8 0,-7-6 8 16,0 6-8-16,4 0 8 0,-11 0-8 0,3 6-8 15,4-3 8-15,-4 0-12 0,-3 2 12 0,4-2-13 0,-1 3 5 0,4 0 8 16,-3 6-9-16,-1 0 9 0,0-1 0 0,4-5 0 15,-3 6 0-15,-1 3 0 0,1-4 0 0,-1 1 0 16,0 3 0-16,4 0 0 0,0-1 0 0,-3 4 0 16,6 0 0-16,-3-7 0 0,4 4 0 0,3 3 0 15,-4-7 0-15,4 4 0 0,-3 3 0 0,6-6 0 16,1-1 0-16,-1-2 0 0,4 6 0 0,0 0 0 16,0-10 0-16,0 7 0 0,4-6 0 0,0 6 0 15,-1-6 0-15,1 0 0 0,3-1 0 16,-7-2 0-16,3 3 0 0,5-6 0 0,-1 0 0 0,0-6 0 15,0 3 0-15,-4 3-10 0,5-2 10 0,-1-1-12 16,3 0-9-16,-10-3-3 0,8 3 0 0,-1-3 0 31,-4 0-48-31,4 0-9 0,-3 0-3 0</inkml:trace>
  <inkml:trace contextRef="#ctx0" brushRef="#br0" timeOffset="-102013.989">7056 10424 608 0,'0'0'13'0,"0"0"3"0,3 0 1 0,4 0 0 0,0 0-17 0,0 0 0 0,4 0 0 0,-4 0 0 15,3 0 27-15,1 0 1 0,0 0 1 0,-1 0 0 16,8 0-20-16,-11-6-9 0,4 0 8 0,3 6-8 16,0 0 12-16,0-6-2 0,-4 6-1 0,5-6 0 15,-5 6-9-15,4-5 0 0,0-4 0 0,-7 6 0 16,4 0 0-16,0 0 0 0,3 0 0 0,0 0 0 31,-4 0-28-31,1 3 0 0,0-3-1 0</inkml:trace>
  <inkml:trace contextRef="#ctx0" brushRef="#br0" timeOffset="-101431.838">6847 10300 1034 0,'0'0'29'0,"0"0"7"0,0 0-36 0,0 0 0 16,0 0 0-16,0 0 0 0,0 0 44 0,0 0 1 15,0 0 1-15,4 0 0 0,-1-11-27 16,-3 11-6-16,0 0-1 0,0 0 0 0,8 0-12 0,-8 0 0 16,0 0 8-16,0 0-8 0,0 0 0 0,0 0 9 15,0 0-9-15,0 0 8 0,0 0-8 0,0 0 8 16,0 0-8-16,0 0 8 0,0 0-8 0,0 0-11 16,0 0 3-16,-4-6 0 15,4 6-54-15,0 0-10 0,0 0-3 0</inkml:trace>
  <inkml:trace contextRef="#ctx0" brushRef="#br0" timeOffset="-100796.826">6004 10195 1396 0,'0'0'31'0,"0"0"6"0,0 0 2 0,0 0 0 0,0 0-31 0,0 0-8 0,0 0 0 0,0 0 0 16,0 0 38-16,0 0 6 0,0 0 2 0,0 0 0 16,0 0-10-16,0 0-3 0,0 0 0 0,0 0 0 0,0 0-33 15,0 0 0-15,0 0 0 0,0 0 0 16,0 0-32-16,0 0-4 0,0 0-1 0,0 0 0 16,0 0-38-16,0 0-7 0,0 0-2 0,0 0 0 15,0 0-38-15,0 0-8 0,0 0-2 0</inkml:trace>
  <inkml:trace contextRef="#ctx0" brushRef="#br0" timeOffset="-99780.32">7613 10345 518 0,'0'0'11'0,"0"0"2"0,0 0 1 0,0 0 2 0,0 0-16 0,0 0 0 0,0 0 0 0,0 0 0 16,3-6 32-16,-3 6 3 0,4-6 1 0,-4 6 0 16,4-6-20-16,-4 6-4 0,3-3-1 0,-3 3 0 15,0 0-11-15,0 0 0 0,0 0 0 0,0 0 8 16,4-6-8-16,-4 6 0 0,0 0 0 0,7 0 0 16,-7 0 0-16,0 0 0 0,3 0 0 0,8-3 8 15,-11 3-8-15,3 0 0 0,1 0 0 0,3 0 0 31,-4 0-33-31,4-3-3 0,1 0 0 0</inkml:trace>
  <inkml:trace contextRef="#ctx0" brushRef="#br0" timeOffset="-81313.287">8357 10733 442 0,'0'0'9'0,"0"0"3"0,0 0 0 0,0 0 1 0,0 0-13 0,0 0 0 0,0 0 0 0,0 0 0 15,0 0 21-15,0 0 2 0,0 0 0 0,0 0 0 16,4 0-13-16,-4 0-2 0,0-12-8 0,3 6 12 16,1 0-12-16,-1-3 0 0,1 3 8 0,-1-2-8 15,1 2 0-15,3 0 0 0,-3-3 0 0,-1 3 0 16,1 0 0-16,-1-6 0 0,4 4 0 0,0 2 0 16,0-6 0-16,0 6 0 0,0 0 0 15,1-6 0-15,-1 7 0 0,0-10-10 0,3 6 2 0,1 0 0 16,-4 3 8-16,0 1 0 0,3-7 0 0,-2 0 0 15,2 6-8-15,-3-3 0 0,4 0 0 0,-4 1 0 16,3-4 8-16,1 6 0 0,0 0 8 0,-4-6-8 16,0 4 0-16,0-4 0 0,3 6 0 0,-6 0-8 15,3 0 8-15,0 0 0 0,4 0 0 0,-8 1 0 16,1 2 0-16,-1-3 0 0,-3 6 0 0,0 0 0 16,0 0 0-16,0 0 0 0,0 0 0 0,0 0-8 0,0 0 8 15,0 0 0-15,0 0 0 0,0 0-8 0,0 0 8 16,0 14 0-16,-3-8 0 0,3 6 0 0,0-3 12 0,-4 3-3 15,1-1 0-15,-1 1 0 0,0-6-9 16,-3 6 0-16,4 2 0 0,-4 1 8 0,3 0-8 16,-3 3 0-16,0-7 0 0,-3 7 0 0,3 2 0 15,-4-2 12-15,4 3-4 0,0-4 0 0,-4 1 5 0,1 0 1 16,3-1 0-16,0 4 0 0,-4-1 1 16,0 1 0-16,1 0 0 0,-1-4 0 0,1 4-5 0,-4 2-1 15,3-5 0-15,0 0 0 0,-3 2-9 0,4 1 0 0,-4-4 0 16,3 7 8-16,-3-6-8 0,0-4 0 15,3 7 0-15,-3-1 0 0,0-2 0 0,3-3 0 16,1 2 0-16,-1-5 0 0,1 0 0 0,3 0 0 16,-4-4 0-16,4 1 0 0,0 6 0 0,0-9 0 0,0 0 9 0,0 0-9 15,7-6 8-15,0 0-8 0,0 0 8 0,-7 3-8 16,7-3 12-16,0 0-3 0,0 0 0 0,0 0 0 16,0 0 19-16,0 0 3 0,0 0 1 0,0 0 0 15,0-3-32-15,0-3 0 0,0-6 0 0,3 6 0 16,4-12 0-16,-3 7 0 0,3-1 0 0,3-3 0 31,-3-5-22-31,1 5-7 0,2-6-2 0,1 4 0 0,-1-4 19 0,4 4 12 0,0-1-13 16,1-9 5-16,2 4-4 0,1-4-1 0,-4 7 0 0,4-1 0 15,3-5 13-15,-4 2 0 0,1 7 0 0,0-10-9 16,-1 10 9-16,1-7 0 0,0-2 0 0,3 2 0 16,-4 1 0-16,5-1 0 0,-5 3-9 0,4 1 9 15,1 2 0-15,-5 7 0 0,4-13 12 0,-3 6-4 16,3-2 8-16,0 2 2 0,1 3 0 0,-5-2 0 0,4 5-1 15,-3 0 0-15,0 1 0 0,-4-4 0 0,0 9-3 16,0-3-1-16,-3 6 0 0,-1-3 0 0,1 6 2 0,-1-6 0 16,-3 6 0-16,0 0 0 0,0 0-3 0,-3 0-1 15,3 0 0-15,-7 0 0 0,4 12-11 0,-1-9 0 16,1 6 0-16,-1-3 8 0,-3 6-8 0,4-4 8 16,-4 4-8-16,0 0 8 0,0-6-8 0,0 6 0 15,0-1 0-15,0 4 0 0,-4-3 0 0,4 0 0 16,-3-1 0-16,-1 1 0 0,1-3 0 0,-1 9 0 0,1-10 0 15,-5 1 0-15,5 3 0 0,-4 3 0 0,3-4 0 0,-3 1 0 16,0 0 0-16,-3 3 0 0,3-4 0 0,-4 1 0 16,0-6 0-16,1 6 0 0,-4 0 0 0,0-4-11 15,3 4 2-15,-3-6 0 0,0 6 0 0,0-3 0 16,3-1 9-16,-3-2-12 0,0 3 12 0,3 3-12 16,-3-6 12-16,0 0 0 15,4-1 0-15,-1-5-8 0,0 6 8 0,1-3 0 0,-1 0 0 16,1 0 0-16,3 0 0 0,7-3 0 0,-11 0 0 0,11 0 0 15,0 0 0-15,-7 3 0 0,7-3 0 0,0 0 0 16,0 0 18-16,0 0-1 0,0 0 0 0,0 0 0 16,3-6-17-16,-3 3 0 0,4-3 0 0,-1 0 0 15,5 1 0-15,-5-1 0 0,8 0 0 0,-4-3 0 16,0 6 0-16,0-3 0 0,0 0 0 0,3 0 0 16,1 1 0-16,0-4 0 0,-1 3 0 0,1 0 0 15,-1 0 0-15,4 0 0 0,-3 0 0 0,3 0 0 0,0 1 0 16,4 2 0-16,0-3 0 0,-1 0 0 0,1 0 0 15,-1 0 0-15,1 0 0 0,0 0 0 0,-1-2 0 0,1-1 0 16,0 0 0-16,-1 0-9 0,1 6 9 0,0-9 0 16,-1 6 0-16,1 1 0 0,-1-10 0 0,1-961 0 15,0 1934 0-15,-1-964 0 0,1-5 0 0,3-1 8 16,-3 6-8-16,-4 0 0 0,4 0 11 16,-4-3-3-16,0 1 0 0,0-1 0 15,0 3-8-15,-3-6 0 0,3 3-12 0,-4 0 12 0,-3 4 0 0,4-7 0 16,-4 9 0-16,0-3 0 0,0 0 0 0,-3 0 0 15,-1 0 0-15,1 6 0 0,-4 0 0 0,0 0 0 16,0 0 0-16,0 0 0 0,0-8 11 0,0 8-3 0,0 0-8 16,0 0 12-16,-7-6-12 0,3 6 0 0,-3-3 8 15,-4 3-8-15,4 3 0 0,-3 3 0 0,-1-3 0 0,1 2 0 16,-1-5-11-16,-3 6 2 0,3 0 0 0,-3 0 0 16,4 0 9-16,-4 0 0 0,0 6 8 0,3-4-8 15,-3 4 0-15,0-6-15 0,0 6 3 0,-1 0 0 16,5-4 12-16,-4 4 0 0,3 6 0 0,-3-1 10 15,0-5-10-15,3 3 0 0,1 2 0 0,-4 1-11 16,3 0 11-16,1-4 0 0,2 4 0 0,-2-3-8 16,3 0 8-16,3-4 0 0,1 4 0 0,-1-3 0 15,1-3 0-15,-1-1 0 0,4 1 0 0,0-3 0 16,0 6 0-16,0-6 0 0,0-6 0 0,0 0 0 16,0 6 0-16,0-6 8 0,0 0-8 0,4 5 11 15,-4-5 3-15,7 6 1 0,0-3 0 0,-7-3 0 16,7 0-4-16,-4 0-1 0,-3 0 0 0,7 0 0 15,4-3-10-15,-4 3 0 0,0-6 0 0,0 1 8 0,4-1-8 16,-4-9 10-16,0 9-10 0,3-3 10 0,-2 0-2 0,2-2-8 16,1-1 12-16,-4-3-4 0,3 6-8 0,1-2 0 15,-4-4 0-15,4 3-11 0,-4 0 11 0,3 1 12 16,-3-4-2-16,0 3-1 0,4 0-9 0,-4 1 0 16,0-4 0-16,0 3 0 0,0 6 0 0,0-5 0 15,-3-1 0-15,3 6 0 0,-4-3 0 0,4 3-9 16,-3 0 9-16,-1 1-13 0,1-7 13 0,-4 6 0 15,3 0 0-15,-3 0 0 0,4 0 0 0,0 0 0 0,-4 3 0 16,0-2 0-16,0-4 0 0,0 9 0 0,0 0 0 16,3-6 0-16,-3 3 0 0,0 3 0 0,0 0 0 15,0 0 0-15,0 0 0 0,0 0 0 0,0 0 0 0,0 0 0 16,0 0 11-16,0 0-2 0,0 0 0 16,0 0 0-16,0 0-9 0,0 0 12 15,0 0-12-15,0 0 12 0,0 0-12 0,0 0 0 0,4 6 0 0,-4-6 8 16,0 0-8-16,-4 12 0 0,1-4 0 0,-1 4 8 15,4-6-8-15,-4 0 0 0,4-6 0 0,-3 12 8 16,-1-4-8-16,4 1 0 0,-3-3 0 0,-1 3 0 16,4 3 0-16,0 0 0 0,-3-4 0 0,3 1 0 15,-4 3 0-15,4 3 0 0,0-10 0 0,0 1 0 16,0 6 0-16,0-6 8 0,0 6-8 0,0-6 8 16,0-6-8-16,0 6 0 0,0-6 0 0,4 8-11 15,-4-8 11-15,0 0 0 0,0 0 8 0,3 6-8 16,-3-6 0-16,4 6 0 0,-4-6 0 0,0 0-8 0,0 0 8 0,0 0 0 15,0 0 8-15,7 0-8 0,0 0 0 16,0 0 8-16,-3 0-8 0,3-6 0 0,0 6 8 0,3-6-8 16,-3-2 8-16,4 2-8 0,-4-6 8 0,4 6-8 15,-1 0 8-15,1-6-8 0,-4 1 0 16,3-1 0-16,-3 0 0 0,4 3 0 0,0-2 0 16,-1 5 0-16,-3-12 0 0,4 9 0 0,-1-3 0 15,-3 4 8-15,4-7-8 0,0 9 0 0,-4-6 0 0,0 3 0 16,0 4 0-16,0-4 0 0,-4 3 0 0,1 3 0 15,3-3 0-15,-4 0 0 0,-3 6 0 0,0 0 0 16,0 0 0-16,0 0 0 0,0 0 0 0,0 0 0 16,0 0 0-16,0 0 0 0,0 0 0 0,0 0 0 0,0 0 0 15,0 0 0-15,0 0 0 0,0 0 0 0,0 0 0 16,0 0 0-16,0 0 0 0,0 0 0 0,0 0 0 0,0 0 0 16,0 0 0-16,8 0 0 0,-5 6 0 0,4-6 0 15,0 0 0-15,0 0 0 0,0 0 8 0,0-6-8 16,0 6 0-16,0 0 0 0,4-6 0 0,-4 6 0 15,4-6 11-15,-4 1-3 0,7-4 0 0,-4 3 0 16,1 0 2-16,0 0 0 0,-1 0 0 0,1 6 0 16,-1-6-10-16,1 0 0 0,-4 1 0 0,4-1-11 15,-4 0 11-15,3 6 0 0,1 0 8 0,-4-3-8 16,0 0 0-16,0 0 0 0,-4 3 0 0,-3 0 0 16,0 0 0-16,0 0 0 0,8-3 0 0,-8 3 0 15,0 0 0-15,0 0 8 0,0 0-8 0,0 0 0 16,0 9 8-16,-4 0-8 0,4 2 8 0,-4-5-8 15,1 3 0-15,-4 0 0 0,3 3 0 0,-3 2 0 16,4-8 0-16,-4 6 0 0,3-3 0 0,1 3 0 0,-1-4 9 16,1 1-9-16,3 3 12 0,-4-6-12 0,4 6 0 0,0-12 0 15,0 6 0-15,0-6 0 0,4 5 0 0,-4-2 0 16,3 3 0-16,1 0 0 0,3 0 0 0,-4 0 0 16,4-6-12-16,0 0 3 0,-3 6 9 0,3 0-8 15,-4-6 8-15,5 0-8 0,2 0 8 0,1 0 0 16,-4 0 0-16,3 0 0 0,1-6 0 0,-1 6 0 15,1-6 0-15,0 0 0 0,-4 3 0 0,3 0 0 16,1 0 0-16,-4 0-8 0,4-3 8 0,3 3 0 16,-4-2 0-16,4-1-8 0,-3-6 8 0,3 6 11 15,0 0-3-15,-3 0 0 0,-1-3-8 0,1 4 0 0,-1-7-12 16,1 9 12-16,0 0 0 0,-1-3 0 0,-3 0 0 16,4 6 0-16,-4-6 0 0,3 6 0 15,-6-6 0-15,3 6 12 0,0 0-12 0,-3 0 0 16,3 6 0-16,-7-6 0 0,0 0 0 0,0 0 0 0,3 6 0 0,1 0 0 15,-4-6 0-15,0 6 0 0,0 0 0 0,0 3 0 16,0-1 0-16,-4-2 0 0,4 3 0 0,-3 3 0 16,-1-6 0-16,1 3 0 0,-1-4 0 0,4 4 0 15,-3 0 0-15,-1 3 0 0,4 0 0 0,-3-6 0 16,-1 2 0-16,4 1-11 0,-4 0 3 0,4-3 0 16,-3 6 8-16,3-7 11 0,0-5-3 0,0 6 0 15,0-6-8-15,3 12-11 0,-3-9 3 0,0-3 0 16,4 6 8-16,0 3 11 0,-1-3-3 0,4 0 0 0,-7-6-8 0,4 2 0 15,3 4 0-15,0-6 0 0,0 0 0 16,0 0 0-16,3 0 0 0,-2 0 0 0,2 0 0 16,1 0 0-16,-4 0 0 0,3-6 0 0,1 4 0 15,0-1 0-15,3 0 0 0,-4 0 0 0,1-6 0 0,-1 6 0 16,4-3 0-16,1 3 0 0,-5-3 0 16,4 0 0-16,-3 6 0 0,3-6-11 15,0 1 11-15,0-7 0 0,-3 6 0 0,3 0 0 16,0 0 0-16,0 0 0 0,0 3 8 0,0-2-8 0,0-1 0 15,1-6 0-15,-1 6 0 0,0 0 0 0,-4 3 0 0,4 0 0 16,1-3 0-16,-1 3 0 0,-4-2 0 0,4-1 0 16,0 0 0-16,1 6 0 0,-5-6 0 0,4 6 0 15,-3 0 0-15,-1-6-8 0,1 6 8 0,0-6 0 0,-4 6 0 16,3 0 0-16,-3 0 0 0,4 0 0 0,-4-6 0 16,-3 6 0-16,3 0 0 0,0 0 0 0,0 0 0 0,-4 0 0 15,4 0 0-15,0 0 0 0,-3 6 0 0,-4-6 0 16,0 0 0-16,3 0 0 0,4 6 0 0,-3 0 0 15,-1-6 0-15,-3 6 11 0,0-6-3 0,0 0 0 16,0 0-8-16,4 9 0 0,-4-9 0 0,0 8 0 16,0 1 0-16,0 0 0 0,0 0 0 0,-4 3 8 15,4-6-8-15,-3 5 0 0,-1-2 0 0,-3 3 0 16,4 0 0-16,-4-1 0 0,0-5 10 0,0 6-10 16,3 0 15-16,-3 0-4 0,-3-4-1 0,2 4 0 15,1-6-10-15,-3 3 8 0,3 0-8 0,-4-3 8 16,1 2-8-16,-5 4 8 0,1-6-8 0,0 6 8 15,0-6 0-15,0-1 0 0,3 1 0 0,-3-3 0 16,4 0-8-16,-1 0 0 0,-3 3 0 0,3-6 0 16,1 3 0-16,-1-3 0 0,-3 0 0 0,4 0-11 0,-1-3 11 15,-3 3 0-15,3-6 0 0,1 3 0 0,-1-3-8 0,1 3 0 16,-1-2 0-16,0 2 0 0,4-3 8 0,0 0 0 16,-3 0 0-16,3 0 0 0,0-3 0 0,0 3 0 15,-1-2 0-15,-2-1 0 0,6-3 0 0,-3 6-10 16,0 0 10-16,4-6-10 0,-1 4 10 0,-3-4 0 15,4 3 0-15,-1 0 0 0,1 3 0 0,3 0-12 16,-4-5 4-16,4 2 0 0,0 0 8 0,0 3 0 16,4 0 0-16,-4-2 0 0,0 8 0 0,3-6-8 0,1 6 8 15,-1-12-8-15,-3 12 8 0,4 0-12 16,3-9 12-16,0 6-12 0,3 0 12 0,1 3 8 0,-4 0-8 0,4 0 11 16,-1 0-11-16,-3 6 0 15,4-6-12-15,-1 9 12 0,1-9 0 0,3 12 0 16,-3-6 0-16,-1-1 12 0,1 1-12 0,-1 0 0 15,5 0 0-15,-5 3 0 0,4 3 0 0,-3-7 0 0,-1 1 0 0,5 6-11 16,-5-9 11-16,1 3 0 0,3 3 0 0,-4-3-8 16,4 2 8-16,-3-2 0 0,3 0 0 0,-7-6 0 15,4 6 0-15,-1 0-8 0,1-6 0 0,0 6 0 32,-1-3-23-32,1 0-4 0,-1-6-1 0,1 3 0 0,0-3-41 0,-4-3-9 0,7 0-2 15,-7 0 0-15</inkml:trace>
  <inkml:trace contextRef="#ctx0" brushRef="#br0" timeOffset="-81036.902">10294 10048 1404 0,'0'0'31'0,"-7"0"6"0,0 0 2 0,7 0 0 0,0 0-31 0,0 0-8 0,0 0 0 0,0 0 0 31,0 0-40-31,0 0-8 0,0 0-3 0,0 0 0 0</inkml:trace>
  <inkml:trace contextRef="#ctx0" brushRef="#br0" timeOffset="-80372.541">11017 10894 1101 0,'0'0'24'0,"0"0"4"0,0 0 2 0,0 0 2 0,0 0-32 0,-7 6 0 0,7-6 0 0,-7 0 0 0,0 6 28 0,0 0 0 16,0-6-1-16,0 0 0 15,7 0-17-15,-7 6-10 0,0-3 12 0,0-3-12 0,0 3 8 0,0 0-8 16,0 0 0-16,0 0 0 15,-1-1 0-15,8-2 0 0,-7 3 0 0,-3-3 0 16,3 0-28-16,0 0 1 0,7 0 0 0,-7 3 0 16,7-3-45-16,0 0-10 0</inkml:trace>
  <inkml:trace contextRef="#ctx0" brushRef="#br0" timeOffset="-78395.328">11980 10697 615 0,'0'0'13'0,"0"0"3"0,0 0 1 0,0 0 1 0,0 0-18 0,0 0 0 0,0 0 0 0,0 0 0 16,0 0 18-16,0 0 0 0,-7-3 0 0,4-2 0 15,3 5 2-15,-4-3 0 0,4 3 0 0,0 0 0 16,0 0 6-16,-3-3 2 0,-4-3 0 0,0 3 0 0,7 3-6 16,0 0-1-16,-7 0 0 0,-1 0 0 15,1 0-8-15,0 0-1 0,0 0-1 0,-3 3 0 0,3-3-11 0,-4 6 0 16,4-3 0-16,-4 2 0 0,1 1-24 16,-1 6 0-16,1-6 0 0,-4 6 0 15,-1-6-4-15,5 2-2 0,-4 1 0 16,0 3 0-16,3 3 15 0,1-4 3 0,-1-2 1 0,0 9 0 0,-3-9 11 0,4 5 0 15,3-2 0-15,-4 0-8 0,0 3-5 0,4 2-1 16,0-5 0-16,0 0 0 0,0 3 2 0,4-4 1 16,-4 7 0-16,0-12 0 0,-1 6 1 0,5-4 0 15,-4 7 0-15,3-3 0 0,1-3 10 0,-1-3 0 16,4-1 0-16,4 1 0 0,-4-6 0 0,3 12 0 16,1-6 0-16,-1-3 11 0,-3-3 0 0,4 6 0 15,-1-3 0-15,-3-3 0 0,8 3-11 0,-1 0 8 16,0-1-8-16,0-2 8 0,3 0-8 0,-3 0 10 0,0-2-10 15,0 2 10-15,1-3-10 0,2 0 8 0,-3 0-8 16,0 0 8-16,7 0 0 0,-7-3-8 0,4 0 12 16,0-3-4-16,-1 3 3 0,-3 1 0 15,4-1 0-15,-4-3 0 0,3 3 0 0,-3 0 0 0,1-3 0 16,2 3 0-16,1-2-11 0,-4 2 8 16,0-6-8-16,0 0 8 0,3 3-8 0,-3 1 8 0,-3-1-8 0,3 3 8 15,0-6-8-15,0 6 0 0,0-6 0 0,0 4 0 16,-3-1 0-16,-1 0 0 0,4-3 0 0,-3 6 0 15,3-5 0-15,-3 2 0 0,-1 0 0 0,4-3 0 16,-3 6-8-16,-1-3 8 0,1 4 0 0,-1-7 0 16,1 0 0-16,-1 0-11 0,4 3 11 0,-7 4-8 15,4-7-3-15,-1 0 0 0,-3 3 0 0,4 3 0 16,-4-2 11-16,3-1 0 0,-3 3 0 0,0 0-8 0,4-6 8 16,-4 6 0-16,0 0 0 0,0 6 0 0,0-2 0 0,0 2 0 15,-4-6 8-15,4 6-8 0,-3-6 0 0,3 6 0 16,-7-6 0-16,-4 3 0 0,11 3 14 0,-7 0 5 15,0 0 1-15,0 0 0 0,0 0-20 0,0 0 0 16,0 3 0-16,0-3 0 0,0 6 23 0,0-3 1 16,7-3 0-16,-7 0 0 0,7 0-16 0,-7 3-8 15,7-3 10-15,-7 3-10 0,0 0 8 0,-1-1-8 16,8-2 0-16,-7 6 0 0,4 0 8 0,3-6-8 16,-7 6 0-16,3 0 9 0,-3 0-9 0,4 0 0 15,3-6 0-15,0 9 8 0,0-4-8 0,0-5 0 16,-4 9 0-16,4 0 0 0,0-3 0 0,0 6 0 15,0-6 0-15,0-6 0 0,0 5 0 0,0 1 0 0,4 0 0 0,-4 0 0 16,3 0 0-16,-3 3 0 0,4-3 0 16,-1 0 0-16,1-1 0 0,-1 1 0 0,-3-6 0 0,4 3 0 15,3 0 0-15,-4 3-9 0,1-3 9 0,0 6 0 16,-1-3-10-16,4-3 10 0,-3 3-8 0,-1-6 8 16,4 5 0-16,0 1-8 0,0-6 8 0,-3 0 0 15,3 6 0-15,0-6 0 0,-3 0 0 0,3 0 0 16,0 0 0-16,0 0 0 0,0 0 0 0,0 0 0 15,0 0 0-15,0 0 0 0,0-6 0 0,0 6 0 16,0 0 0-16,0 0 0 0,0-6 0 0,0 1 8 16,4 5-8-16,-4-6 0 0,3 3 0 0,-2-3 8 15,2-3-8-15,1 3 0 0,-1 3 0 0,1-3 0 16,-1 0 0-16,1 6 0 0,-4-5-12 0,4-1 4 16,-1 0 8-16,1-3-8 0,-1 3 8 0,1 0-8 15,-4 0 8-15,4 0 0 0,3 4 0 0,0-1 0 16,-4-3 0-16,1 0 0 0,0-6 0 0,-1 6 0 0,-3-3 0 0,4 6-8 15,-1-2 8-15,-3-1-8 0,1 3 8 0,2 0 0 16,-3 0 0-16,0-3 0 0,4 0 0 0,-4 6 0 16,-4-6 0-16,1 6 0 0,-4 0 0 0,0 0 0 15,0 0 0-15,0 0 0 0,0 0 0 0,0 0 0 16,0 0-9-16,0 0 9 0,0 0 0 0,0 0 0 16,0 0-9-16,0 0 9 0,0 0-12 0,-4 6 0 0,1 6 1 15,-1-3 0-15,1-3 1 0,-4 5 0 0,0 1 0 16,0 0 0-16,0 0 10 0,0-7-13 0,-1 7 5 15,-2 0 8-15,3 3-9 0,0-4 9 0,0 1 0 0,0 3 0 16,3-6 0-16,1 5 0 0,-4-8 0 16,3 6 0-16,4 0 0 0,0-3 0 0,-3-3 0 15,3 5 0-15,3-5-8 0,1 6 8 0,-4-6 0 0,3-3 0 16,4 3 0-16,-3-3 0 16,3 0 0-16,0-1 0 0,0 1 0 0,3-3 0 0,-3-3 12 0,4 3-3 15,0-2 3-15,-1-1 1 0,1 0 0 0,3 0 0 16,-4-3-3-16,5 6-1 0,-5-6 0 0,4-6 0 15,0 6-9-15,-3-3 0 0,3 4 0 0,0-1 8 16,0-3-8-16,0 0 0 0,1-3 0 0,-1 6 8 16,0-5-8-16,3 2 0 0,-2-3 0 0,-1 3 0 15,3 0 0-15,-3 4 0 0,0-1 0 0,4-9 0 16,-4 6 0-16,0 3 0 0,0 0 9 0,-3 1-9 0,0 2 0 16,3-3 0-16,-4 0 0 0,-3 0 0 15,4 0 0-15,-4 6 0 0,4-6 0 0,-4 3 0 0,-4 0 0 0,1 3 0 16,3-3 0-16,-7 3 0 0,0 0 0 0,0 0 0 15,0 0 0-15,0 0 0 0,3 3 0 0,-3-3 8 16,0 0-8-16,0 0 0 0,0 0 0 0,4 6 0 16,-4-6 0-16,3 6 0 0,-3-6 0 0,0 12 0 15,0-6 0-15,0 3 0 16,0-4 0-16,0 1 0 0,4 3 0 0,-4-3 0 0,0 9 0 0,3-9 0 16,-3-1 0-16,4 4 0 0,-4-3 0 0,3 0 0 15,1 3 0-15,0-3 0 0,-1 3 0 0,1-4 0 16,-1-5 0-16,1 6-12 15,-1 0-12-15,-3-6-4 0,11 0 0 0,-8 6-216 16,4-6-44-16</inkml:trace>
  <inkml:trace contextRef="#ctx0" brushRef="#br0" timeOffset="-76812.452">12294 10468 518 0,'0'0'11'0,"0"0"2"0,0 0 1 0,0 0 2 0,0 0-16 0,0 0 0 15,0 0 0-15,0 0 0 0,-3-6 13 0,3 6 0 16,-7-6 0-16,7 6 0 0,0 0 7 0,-7-3 0 16,7 3 1-16,-4-6 0 0,4 6 3 0,-3-3 0 0,3 3 0 15,-4-2 0-15,1-7-12 0,3 9-3 0,-4-6 0 0,4 6 0 16,4-3-9-16,-4-9-12 0,3 12 2 0,-3-6 1 31,4 0-42-31,-1-2-8 0,4-1-1 0</inkml:trace>
  <inkml:trace contextRef="#ctx0" brushRef="#br0" timeOffset="-57886.453">14030 10380 507 0,'0'0'11'0,"0"0"2"0,0 0 1 0,0 0 1 0,0 0-15 0,0 0 0 0,0 0 0 0,0 0 0 0,0 0 18 0,0 0 1 16,0 0 0-16,0 0 0 0,0 0 1 0,0 0 0 16,0 0 0-16,0 0 0 0,0 0 3 0,0 0 1 15,0 0 0-15,0 0 0 0,0 0 16 0,0 0 3 16,0 0 1-16,0 0 0 0,0 0-17 0,0 0-3 15,0 0-1-15,0 0 0 0,0 0-15 0,0 0-8 16,-4 3 8-16,4-3-8 0,0 0 0 0,0 0 0 16,0 0 0-16,-7 9 0 0,4-1 25 0,3-8 7 15,-7 6 2-15,7-6 0 0,0 0-34 0,0 0 0 16,0 0 0-16,-4 6 0 0,1 0 0 0,-1 0 0 16,1-3 0-16,3 3 0 0,-4 3 16 0,1-4-3 0,-1 4-1 0,1-3 0 15,-1 0-3-15,1 6-1 0,-1-6 0 0,0 0 0 16,-3 5-8-16,4 1 0 0,-1 3 0 0,-3-3 8 15,4 5-8-15,-4-2 0 0,0 8 0 0,-4-8 0 16,4 6 12-16,0-1 0 0,-4 4 0 0,4-4 0 16,0 10-12-16,-3-13 0 0,-1 10 0 0,1-4 8 15,-1-2-8-15,0 2 0 0,1 1 0 0,-4-1 8 16,3 4-8-16,-3-6 0 0,0 2 0 0,0 1 8 16,0-7-8-16,0 4 0 0,-1 2 0 0,-2-5 8 15,3-3-8-15,-4 2 0 0,4-2 0 0,-4 0 0 16,1-4 0-16,-1 4-14 0,4-3 3 0,-4 0 1 15,4-6 10-15,-3 2 0 0,-1 4 0 0,0 0-8 16,1-12-2-16,2 6 0 0,1 0 0 0,4-1 0 16,-4-5 2-16,3 0 0 0,4 0 0 0,-4 0 0 15,4 0 0-15,0-5 0 0,0-1 0 0,4 6 0 0,-1-6-7 0,1-3-1 16,-4 3 0-16,7-6 0 16,-4 1-15-16,4 5-3 0,0-6-1 0,0-3 0 15,0 4-12-15,4-1-2 0,-4 0-1 0,0-6 0 0,3 4 28 0,1 2 6 16,-1-6 0-16,4 7 1 0,-3-4 15 0,-1-3 0 15,1 6 0-15,3 1-9 0,-4-1 9 0,4-6 0 16,1 9 0-16,-1-2 0 0,0 5 0 0,0-12 0 16,3 12 0-16,1-5 0 0,-4 2 0 0,4 3 0 15,-1 0 0-15,1 0 0 0,-1 0 0 16,1 6 14-16,3-6-3 0,-3 0-1 0,-1 6 2 0,4-5 0 16,0 5 0-16,0-6 0 0,4 3 8 0,0 3 1 15,-1-3 1-15,1 3 0 0,0-3-14 0,-1 0-8 16,1 3 8-16,0-6-8 0,-1 3 13 0,-3 0-1 0,0 0-1 15,4 0 0-15,-4 0-3 0,0 3 0 0,4-6 0 16,-4 6 0-16,0-5-8 0,0 5 10 0,0-6-10 0,-3 0 10 16,3 6-10-16,-3-9 0 0,-1 6 0 0,1 0 8 15,-1 0-8-15,1 3 0 0,0-3 0 0,-1 0 0 16,1 0 0-16,-4 3 0 0,3 0 0 0,-3-3 0 16,4 3 0-16,-4-3 0 0,0 3 0 0,-3 0 0 15,3-2 0-15,0 2 0 0,0-3 0 0,-4 3 0 16,4 0 0-16,-3 0 0 0,-4 0 0 0,7 0 0 15,0 0 0-15,-7 0 0 0,4-6 0 0,-4 6 0 16,0 0-17-16,3 0-6 0,-3 0-1 16,0 0 0-16</inkml:trace>
  <inkml:trace contextRef="#ctx0" brushRef="#br0" timeOffset="-57280.586">13981 10068 874 0,'0'0'19'0,"0"0"4"0,0 0 1 0,0 0 1 0,0 0-25 0,0 0 0 0,0 0 0 0,0 0 0 15</inkml:trace>
  <inkml:trace contextRef="#ctx0" brushRef="#br0" timeOffset="-56714.047">14319 10221 906 0,'0'0'25'0,"0"0"7"0,0 0-32 0,-7 0 0 0,0 0 0 0,7 0 0 15,0 0 32-15,0 0 0 0,0 0 0 0,0 0 0 16,-10 0-32-16,3 6 0 0,-1 0 0 0,5 0 0 15,-4-3 0-15,3 5-14 0,1-2 1 0,-4 3 0 16,3 3 13-16,1-6 0 0,3 0 0 0,0-6 0 16,-4 11 0-16,4-11-12 0,-3 3 12 0,3 3-12 15,0-6-10-15,-4 6-2 0,4-6 0 0,0 0 0 16,0 6-33-16,0-6-7 0</inkml:trace>
  <inkml:trace contextRef="#ctx0" brushRef="#br0" timeOffset="-55139.918">14337 10856 543 0,'0'0'12'0,"0"0"2"0,0 0 1 0,3 0 1 0,4-6-16 0,-3 6 0 16,7-6 0-16,-4 0 0 0,0 6 35 0,3-5 4 15,1-4 1-15,-1 0 0 0,1 0-16 0,0 0-4 16,-1 0 0-16,4-2 0 0,0 5-5 0,-3-9-2 0,7 3 0 0,-8 4 0 15,4-1-4-15,0-3-1 0,1 0 0 0,-1 0 0 16,0 4-8-16,-4-1 0 0,1-6 0 0,3 9 0 16,-7-6 0-16,4 4 0 0,-1-4 0 0,-3 3 0 15,4 0 0-15,-4 3 0 0,0-5 9 0,0-1-9 16,0 6 0-16,-3-3 0 16,-1 3 0-16,1 0 0 0,3 1 0 0,-7-1 8 0,3 6-8 0,-3-12 0 15,0 12 16-15,0 0 0 0,0-6-1 0,0 6 0 16,0 0 6-16,0 0 2 0,0 0 0 0,0 0 0 15,-7 0-15-15,0-3-8 0,0 0 8 0,-3 0-8 16,10 3 0-16,-8 0 0 0,-2 3 0 0,3-3 0 16,-4 3 0-16,1 0 0 0,3 3 0 0,0-6 0 15,0 12 0-15,-4-6 0 0,4-1 0 0,0-2 0 16,-4 0 0-16,4 6-8 0,0-3 8 0,0 6-8 16,0-1 0-16,0-5 0 0,0 6 0 0,0-3 0 15,3 3-4-15,1-1-1 0,-4 1 0 0,3 0 0 0,1-3-2 16,-1-3 0-16,4 3 0 0,-3-4 0 15,3-5 15-15,-4 9-11 0,4-3 11 0,0-6-10 16,0 6 10-16,0-6 0 0,0 12 0 0,0-12 0 0,4 6 0 16,-4-6 0-16,0 0 0 0,0 0-8 0,3 3 8 0,-3-3 0 15,0 0 0-15,0 0-8 0,7 2 8 0,-7-2 0 16,4 3 0-16,-4-3-8 0,7 3 8 0,-7-3 0 16,3 0 0-16,-3 0 0 0,0 0 0 0,7 3 0 15,0 0 0-15,1-3 0 0,-1 0 0 0,-4 0 0 16,4 0 0-16,0-3-8 0,-3 0 8 0,3 0 0 15,0 0 8-15,0 1-8 0,3-1 13 0,-2-3-1 16,2-6-1-16,-3 6 0 0,0-3 5 0,4 3 0 16,-4-2 1-16,0-1 0 0,-4-3 0 0,4 6 0 0,1-6 0 15,-1 4 0-15,-4-1 0 0,1-3 0 0,3 3 0 0,-4-3 0 16,1 6-9-16,-4 1-8 0,3-10 12 0,1 6-12 16,-4 3 10-16,3 0-10 0,-3 3 8 0,0-8-8 15,0 5 0-15,0 0 0 0,0 6 0 0,-3-9 0 16,3 0 0-16,-4 3 8 0,4 6-8 0,0 0 0 15,0 0 0-15,-3-3 8 0,3 3-8 0,0 0 0 16,-7-3 14-16,7 3-2 0,0 0-1 0,-7 3 0 16,7-3-11-16,-7 3 8 0,0 0-8 0,-1 3 8 15,5 0-8-15,-1 3 0 0,1-3 0 0,-1 0 0 16,4 5 0-16,-3-8 0 0,3 6 0 0,-4 0 0 0,4 3 0 16,0-1 0-16,0-5 0 0,0 6 8 15,0-6-8-15,4 6 0 0,-4-3 0 0,0 2 0 16,3-5 0-16,-3 6 0 0,4-3 0 0,-4-3 0 15,3 0 0-15,-3 2 0 0,4-2 0 0,-1 3 0 16,-3-3 0-16,4 6 0 0,0-6 0 0,-1-1 0 0,1 1 0 16,-1 0 0-16,4-3 0 0,-3 6 0 0,-1 0 0 0,4-3 0 15,-7-6 0-15,4 0 0 0,3 6 0 0,0-6 0 16,-7 0-12-16,7 0 12 0,-7 0-9 0,7 0 9 16,0 0 0-16,-7 0 0 0,7-6 0 0,-3 0 0 15,3 6 0-15,0-12 0 0,-4 9 0 0,1-3 0 16,3-3 0-16,-4 4 0 0,5-4 0 0,-5-3 0 15,4 6 0-15,-3-3 0 0,3 0 0 0,-4 1 0 16,4-1-10-16,-3 0 10 0,3-3-11 0,0 0 11 0,0 4-13 16,-4-4 5-16,5 3 8 0,-1 0 0 15,3-3 0-15,-3 7 8 0,-3-10-8 0,3 6 0 16,0 0-8-16,0 3 8 0,0 1 0 0,0-7 0 16,0 6 0-16,0-3 0 0,0 0-8 0,0 3-4 0,-3 3 0 0,-1-2 0 15,1 2 12-15,3 0 0 0,-4-3-9 0,1 6 9 16,-1 0 0-16,1-6-9 0,-4 6 9 0,0 0 0 15,0 0-15-15,0 0 4 0,0 0 1 0,4 6 0 16,-4-6 10-16,3 6 0 0,1 0 0 0,-4-1 0 16,0-5 0-16,3 3 0 0,-3 6-10 0,0-3 10 15,4 3 0-15,-4 3 0 0,-4-1 0 0,4-5 0 16,0 6 0-16,0 3 0 0,0-4 0 0,0 1 0 16,0-3 0-16,0 6 0 0,0-3 0 0,0-4 0 15,-3 4 0-15,3 0 0 0,0 0 0 0,0-4 0 16,0 4 0-16,-4 0 0 0,4 6 9 0,-3-13-9 15,-1 7 0-15,4 0 0 0,-4 3 0 0,8-9 0 16,-4-1-29-16,4 1 1 16,-4-6 1-16</inkml:trace>
  <inkml:trace contextRef="#ctx0" brushRef="#br0" timeOffset="-54851.384">15198 10183 1022 0,'0'0'22'0,"0"0"5"0,0 0 1 0,0 0 1 0,0 0-29 0,0 0 0 0,0 0 0 16,0 0-297-16,7 6-66 0</inkml:trace>
  <inkml:trace contextRef="#ctx0" brushRef="#br0" timeOffset="-45707.838">15684 10924 525 0,'0'0'11'0,"0"0"2"0,0 0 1 0,0 0 2 0,-3-6-16 0,-1 6 0 0,4 0 0 0,0-6 0 0,-3-6 24 0,3 6 0 16,-4-3 1-16,1 7 0 15,3 2 11-15,0-6 1 0,-4 0 1 0,1 0 0 0,3 6-2 0,-4-9 0 16,1 3 0-16,-1 6 0 0,4 0-4 0,-3-6-2 16,-1 0 0-16,4 6 0 0,-3-5-9 0,-1-4-1 15,1 3-1-15,-1 3 0 0,1-6-1 0,-1 3 0 16,4 0 0-16,-4 0 0 0,4 6-10 0,-3-5-8 15,-1-1 9-15,1 0-9 0,3-6 17 0,0 6-2 16,-4 0-1-16,4 0 0 0,0 1 21 0,0 2 4 16,0-3 1-16,0 0 0 0,0 6-28 0,0-12-4 15,0 3-8-15,0 0 11 0,4 1-11 0,-4-1 0 0,3 0 0 16,1-3 0-16,-1 6 0 0,1-5 0 16,0-4 0-16,-1 3 8 0,1 0-8 0,-1 6 0 15,1-11 0-15,-1 5 0 0,1 0 0 0,-1 4 0 16,1-10 0-16,-1 9 0 0,1-3 0 0,-1 3 0 0,1-5 0 0,-1 8 0 15,1-6 0-15,-1 0 0 0,1 1 0 0,3-1 0 16,-3 9 0-16,-1-9 0 0,1 0 0 0,-1 7 0 16,1-7-11-16,-4 6 3 0,3 3 0 0,-3 3 0 15,0 0 8-15,0 0 0 0,0-6 0 0,0 6 0 16,0 0 0-16,0 0 0 0,0 0 0 0,0 0 0 16,0 0 0-16,0 0 0 0,0 0 0 0,0 0 0 15,0 6 0-15,0-6 0 0,0 0 0 0,-3 6 0 16,3-6-12-16,0 0-6 0,0 6-2 0,0-6 0 15,3 14 5-15,1-8 1 0,-1 0 0 0,1-6 0 0,-4 0 14 16,3 6 0-16,1 0 0 0,3-6 0 0,0 3 0 16,0-3-9-16,0 3 1 0,0 0 0 0,4-3-4 15,-1 6 0-15,-3-6 0 0,4 0 0 16,0-6 12-16,-1 6-8 0,4-3 8 0,-3 3-8 0,3-3 0 16,0 3 0-16,4-3 0 0,-4 3 0 0,3-6-3 15,1 6 0-15,0-6 0 0,-1 0 0 0,4 6 11 0,1-6 0 16,-5 1 0-16,1-4 0 0,0 3 0 0,-1 0 0 15,-3 3 0-15,4-3 8 0,-4 3-8 16,0 3 0-16,0-6 0 0,0 0 0 0,0 6 0 0,1-5 8 16,-5 5-8-16,1-6 8 0,3 6-8 0,-7 0 0 15,0 0 0-15,0 0 0 0,-3 0 0 0,-4 0 0 16,0 0 0-16,0 0 0 0,7 0 8 0,-7 0 0 0,0 0 0 0,0 11 0 16,-4 1 0-16,1-3 0 0,-1 0 0 0,1 3 0 15,-5-4-8-15,1 4 0 0,-3 0 0 0,3-3 0 16,0 5 0-16,0 1 0 0,-4-3 0 15,4 0 0-15,0-1 0 0,0 1 0 0,0 3 0 0,0 3 0 16,-4-10 0-16,4 4 0 0,4 0 0 0,-4 5 0 16,0-5 0-16,3-3 0 0,0 0 0 0,1 3 0 15,-1-4 0-15,4-2 0 0,0-6 0 0,0 12 0 16,4-6 0-16,-4 3-8 0,3-3 8 0,-3-6 0 16,4 6-8-16,0-1 8 0,3-2-8 0,-4 3 8 15,4-3 0-15,0 3 0 0,0-6 0 0,0 6 0 16,0-6 0-16,-3 0 0 0,3 6 0 0,0 0 0 15,4-6 0-15,-4 6 0 0,0-6 0 0,3 0 0 16,1 3 0-16,-1-3 0 0,1 0 0 0,0 2 0 16,-1-2 0-16,1 0 0 0,-1 0 0 0,1 0 0 15,0 0 0-15,3 0 8 0,-4-2 0 0,4 2 0 0,0-3 0 16,-3 3 0-16,3-6 0 0,0 0 0 0,-3 0-8 0,3 0 8 16,0 6-8-16,0-9 8 0,0 0-8 0,0 4 8 15,-3-1-8-15,0 0 8 0,-1-3-8 0,4 3 0 16,-3-6-8-16,-1 6 8 0,1-2 0 0,-4 2 14 15,4-6-2-15,-4 6 0 0,0 0-12 0,3 0 0 16,-6-5 0-16,3 5 0 0,-4-3 0 0,1 3 0 16,3 0 0-16,-3 0 0 0,-1 0 0 0,1 1 0 15,-1-1 0-15,-3 6 0 0,4 0 0 0,-1-6 0 16,1-6 0-16,-4 9 0 0,0 3 0 0,0 0 0 0,0 0 0 16,0 0 0-16,0 0 9 0,0 0-1 0,0 0 0 15,0 0 0-15,0 0-8 0,0 0 0 16,-4-6 0-16,4 6 0 0,0 0 0 0,0 0 0 0,-7-3 0 0,0 3 0 15,7 0 0-15,-10 3 0 0,2 0 0 0,-2 3 0 16,-1 0 0-16,4-6 0 0,7 0 0 0,-10 12 0 16,3-6 0-16,0-1 0 0,-4 1 0 0,4 0 0 15,0 3 0-15,3-3-11 0,-3 6 3 0,0-7 0 16,4 7 8-16,-4-6-8 0,3 0 8 0,1 6-8 16,-1-3 8-16,-3-4 0 0,3 7 0 0,1 0 0 15,-4-3 0-15,3 0 8 0,1-3-8 0,-1 2 11 16,1 4-11-16,-1-6 0 0,4 6 0 0,-3-6 8 15,3-1-8-15,0 4 0 0,0-3 0 0,0 3 0 16,0-9 0-16,0 9 0 0,0-3 0 0,0 5 8 0,0-11-8 16,0 0 0-16,0 0 0 0,3 0 8 0,-3 6-8 0,0-6 8 15,4 6-8-15,-4-6 8 0,3 6-8 0,-3-6 8 16,7 3-8-16,-7-3 8 0,7 6-8 0,0-6 8 16,-7 0-8-16,8 0 8 0,-1 0-8 0,0-6 12 15,0 6-12-15,0-3 12 0,-4 3-12 0,4-3 0 16,0 0 0-16,0 0 8 0,1 0-8 15,-1 3 0-15,0-6 0 0,-4 6 8 0,4-5-8 0,0 5 0 16,4-6 0-16,-4 0 8 0,3-3-8 0,-2 6 0 16,-1-3 0-16,3 3 0 0,-3-3 0 0,0 3 0 15,0-2 0-15,0 2 0 0,0-3 0 0,0 6 0 16,1-6 0-16,-1 0 0 0,0 6 0 0,0-6 0 0,-4 6 0 16,4 0 0-16,0-6 0 0,-3 3 0 0,3 3 0 15,0-3 0-15,-3 3 0 0,-4 0 8 0,0 0-8 0,0 0 8 16,0 0-8-16,7 0 0 0,-7 0 0 0,0 0 0 15,0 0 0-15,0 0 0 0,3 3 0 0,-3-3 0 16,4 9 0-16,-4-3 0 0,0 6 0 0,0-6 0 16,0-1 0-16,0 4 0 0,-4-3 0 0,1 3 8 15,-1 0-8-15,1 3 0 0,-1-7 0 0,0 1 8 16,1 0-8-16,-1 0 0 0,4-6 0 16,0 9 0-16,0-9 0 0,0 9 0 0,0-9 0 0,0 9 0 15,0-4 0-15,0-5 0 0,0 0 0 0,4 6 0 16,-4-6 0-16,3 6 0 0,-3-6-9 0,8 0 9 15,-5 6 0-15,4-6 0 0,0 0 0 0,0 0 0 16,0-6 0-16,4 6 0 0,-4-6 0 0,0 0 0 16,4 6 0-16,-1-5 0 0,1-1 0 0,3 3 0 15,-4-3 0-15,1-3 0 0,3 3 0 0,0-3 0 16,-3 3 0-16,3 1 0 0,0-1 0 0,4 0 0 0,-4-6 0 16,3 6 0-16,-2-3 0 0,-1 3 9 0,0 1-9 0,0-1 0 15,-4-6 0-15,5 6-11 0,-1 0 11 0,0 3 0 16,-4-3 0-16,4 3 0 0,-3-2 0 0,0 2 0 15,-1-3 0-15,-3 3 0 0,0 0 0 0,4 3 0 16,-4-6 0-16,-4 6 0 0,1 0 0 0,-4 0 0 16,0 0 0-16,0 0 0 0,0 0 0 0,0 0 0 15,0 0 0-15,0 0 0 0,0 0 12 0,0 0-3 16,0 0 0-16,4 9 0 0,-4-3-9 0,0 0 8 16,0-6-8-16,-4 8 8 0,0 1 0 0,1 3 0 15,-1 0 0-15,-3-3 0 0,4-1-8 0,-4 1 0 16,0 0 0-16,3 6 0 0,-3-4 0 0,0-5 12 0,4 6-2 0,-1 0 0 15,-3 3-10-15,3-4 0 0,1-5 0 0,-1 0 8 16,4 3-8-16,4 0 0 0,-4-3 0 0,0-6 0 16,0 0 0-16,0 5 0 0,3 4-9 0,-3-9 9 15,4 0 0-15,-4 0 0 0,0 0-8 0,7 6 8 16,0-6 0-16,0 0 0 0,0 6 0 0,0-6 0 16,0-6 0-16,0 6 0 0,4 0 0 0,-4-6 0 15,4 6 0-15,-1-9-10 0,1 7 10 0,-1-4-8 16,1 0 8-16,0 0 0 0,-1-3 0 0,1 3 0 15,-1 6 0-15,1-6 0 0,-1-5 0 0,-2 11 0 16,2-9 0-16,-3 3 9 0,4-3-9 0,-1 3 10 16,-3 0-10-16,0 3 0 0,0-3 0 0,1 1 0 0,-1-1 0 15,0 6 0-15,0-6 0 0,-4 6 0 0,4-9 0 0,0 6 0 16,-3 0 0-16,-4 3 0 0,7-3 0 0,-4 0 0 16,1 0 0-16,-4 3 8 0,0 0-8 0,0 0 0 15,3-970 0-15,-3 1940 0 0,4-973 0 0,-4 3 0 16,0 0 0-16,0 0 0 0,0 0 0 15,0 0 0-15,7-3 0 0,-7 3 0 16,0 0 0-16,0 0 0 0,4 0-9 0,-4 0 9 0,0 0 0 0,0 0 0 16,0 0-8-16,3 3 8 0,-3-3 0 0,4 6 0 15,-4-6-8-15,0 9 8 0,0 3 0 0,-4-6-10 16,1 0 10-16,-1-1-8 0,1 4 8 0,-1 0-8 16,-3 3 8-16,3-3-8 0,-3 2 8 0,4-5 0 0,-4 0 0 0,0 6 0 15,3 0 0-15,1-3 0 0,-4 2 0 0,0-5 0 16,3 6 0-16,1-3 0 0,-5-3 0 0,5 2 0 15,-1 4 0-15,1 3 0 0,-1-9 0 0,4-6 0 16,0 0 0-16,-7 6 0 0,4 0 0 0,3-1 0 16,0-5 0-16,-4 9 0 0,1 0 0 0,3-9 0 15,0 0 0-15,0 6 0 0,0 0 0 0,0-6 0 16,0 0 0-16,0 0 0 0,0 0 0 0,0 0 0 16,0 0 0-16,0 0-10 0,3 9 10 15,-3-9 0-15,0 0 0 0,0 0 0 0,0 0 0 0,0 0 0 16,7-6 12-16,-3 3-3 0,-1 0-1 0,4 0 0 15,-3 0-8-15,-1-6 12 0,5 6-12 0,-5-3 12 16,1-2-12-16,3 2 8 0,-4 0-8 0,4-6 8 16,0-3-8-16,-3 7 10 0,3-4-10 0,0 3 10 15,0-3-10-15,0-3 12 0,0 1-12 0,0-1 12 16,4 3-3-16,-4-5 0 0,0-1 0 0,0 3 0 0,3-2-9 16,-2-1 0-16,-1 3 0 0,3-2 8 0,-3-1-8 0,0-2 0 15,0 2 0-15,0 0 8 0,0-2-8 0,1-4 0 16,2 6 0-16,-3-8 8 0,0 8-8 0,4-11 0 15,-4 5 0-15,3-2 8 0,-3 2-8 0,4 4 0 16,0-4 0-16,-4-5 8 0,3 8-8 0,1-5 0 16,-1 5 0-16,-3 1 0 0,4-1 11 0,0-2 0 15,3 5 0-15,-4-5 0 0,1 2-11 16,-4 3 0-16,4-5 0 0,-4 2 0 0,0 4 0 0,0-1 0 16,3 6 0-16,-3-5 8 0,0 8-8 0,1-3 0 15,-5-9 0-15,1 13 8 0,3-7-8 0,-4 9 0 16,-3-12 0-16,4 10 0 0,-4-4 0 0,3 0 0 15,1 6 0-15,-4-6 0 0,0 1 0 0,0 5 8 0,0 6-8 16,0 0 0-16,0-6 8 0,0 6-8 0,0 0 8 0,0 0-8 16,-4-6 9-16,4 0-9 0,0 6 10 0,0 0-10 15,0 0 8-15,0 0-8 0,0 0 0 0,0 0 0 16,0 0 0-16,0 0 0 0,0 0 0 0,-7 3 0 16,0 3-11-16,0 0 11 0,7-6-10 0,-3 9 10 15,-5 2 0-15,1 1 0 0,4-6 0 0,-4 3 0 16,3 3 0-16,-3-1-9 0,0 7 9 0,0-9 0 15,0 3 0-15,0-4 0 0,0 7 0 0,3 3 0 16,-3-6 0-16,0 5 0 0,0-2 0 0,0-3 0 16,4 11 0-16,-4-5 0 0,0 2 0 0,-1-2 0 15,1-6 0-15,4 8 0 0,-4-8 0 0,0 6 0 0,0-4 0 16,0 4 0-16,0 0 0 0,0-4 0 16,0 1 0-16,3 6 0 0,-3-4 0 0,0-5 0 15,3 3 0-15,-3 2 0 0,4 1 0 0,-4-3 0 16,3 2 0-16,1-5 0 0,-1 6 0 0,4-6 0 15,-3 2 0-15,3-2-8 0,-4 6 8 0,4-7 0 0,0-2 0 0,0 3 0 16,0 0 0-16,0-1 0 0,0-5 0 0,0 6 0 16,4-9 0-16,-4 6 0 0,0-9 0 0,3 9 0 15,1 0 0-15,-4-1-8 0,3-2 8 0,-3-6 0 16,0 0 0-16,4 12 0 0,-4-6 0 0,0-6 0 16,7 6 0-16,-4 0-8 0,4 0 8 0,-3-1 0 0,-1 1 0 15,4-3 0-15,-3 3 0 0,0 0 0 0,-1 0 0 16,1 0-8-16,-1 0 8 0,4-6 0 0,-3 5 0 0,-1-2 0 15,-3-3 0-15,7 6 0 0,0-3 0 16,0 0 0-16,-7-3 0 0,4 6 0 0,3-3 0 0,0 6 0 16,4-3 0-16,-4-6 0 0,0 0 0 15,0 6 0-15,0-6 0 0,0 0 0 0,0 0 0 0,0 0-8 16,0 0 8-16,0 0 0 16,4 0 8-16,-1 0-8 0,-3 0 0 0,4 0 0 15,0 0 0-15,-4-6 0 0,3 6 0 0,1-6 0 0,-4 6 0 0,0-9 0 16,3 6 0-16,-3-3 0 0,1 3 0 0,-1 0 0 15,3 0 0-15,-3 0 0 0,0-2 0 0,0 2 0 16,0-3 9-16,4 0-9 0,-4 0 12 0,0 0-12 16,0-3 8-16,0 3-8 0,4-2 0 0,-4 2 0 15,0 0 0-15,0-3 0 0,0 3 0 0,-3 0-9 0,3 0 9 16,0-2 0-16,-4 2 0 0,4 0 0 16,-3-3 0-16,-1 6-8 0,-3 3 8 0,0 0 0 0,4-3 0 15,-4 3 0-15,7-3 0 0,-4 3 0 0,1-6-13 0,3 0 2 16,-3 6 1-16,-4 0 0 0,7 0 1 0,-4 0 0 15,-3 0 0-15,4-6 0 0,3 6 9 0,-7 0-13 16,0 0 5-16,7 0 8 0,0 0-9 0,-7 0 9 16,3 0 0-16,-3 0 0 0,0 0-8 0,0 0 8 15,7 0 0-15,-7 0 0 0,7 6 0 16,-3 0 0-16,-4-6 12 0,3 6-3 0,-3-6-9 0,0 9 0 16,4 3 0-16,0-3 0 0,-4-1 0 0,0-2-11 15,0 6 3-15,0-3 0 0,0 0 8 0,0-1 11 16,0 1-3-16,0 6 0 0,0-3-8 0,0-3 0 15,0 2 0-15,0-2 0 0,0 6 0 0,0-3-11 16,0-7 3-16,3 4 0 0,-3 0 8 0,4 6 0 16,-1-3 0-16,-3-7-8 0,4 7 8 0,-1-6 0 0,4 0 0 0,-3 0 0 15,3 0 0-15,-4 0 0 0,4-1 0 0,0 4 0 16,0-9 0-16,1 6 0 0,-1-6 0 0,0 6-8 16,3-6 16-16,-3 0 3 0,0 0 1 0,4 0 0 15,-4 0-12-15,4 0 0 0,-4-6 0 0,3 6 8 16,-3-6-8-16,0 6-17 0,4 0 4 0,0-9 1 15,-4 4 12-15,3 2 0 0,1-3 0 0,-1 3 0 16,1-3 0-16,-4 0 0 0,4 0 0 0,-1-6 0 16,1 7 0-16,-1-4 0 0,1 3 0 0,-1-6-9 15,1 3-7-15,0 0-2 0,-1 4 0 0,1-7 0 16,-1 3 18-16,-3 0 8 0,4 0-8 0,-4 3 12 16,0 1-12-16,-3-1 0 0,3 0 0 0,0 0 0 15,0 0 0-15,-4-3-10 0,4 3 2 0,-3 3 0 16,3-2 8-16,-3 2 0 0,-1 0 0 0,1 0 0 0,-1 0 0 0,-3 3 0 15,4 0 0-15,-4 0 0 0,0 0 0 0,0 0 0 16,0 0 0-16,0 0 0 0,0 0 0 0,0 0 0 16,0 0 0-16,0 0-8 0,0 0 8 0,0 0 0 15,0 0 0-15,0 0 0 0,0 0 0 0,0 0 0 16,7 3 0-16,-7-3 0 0,0 6 0 0,0-6 0 16,3 8 0-16,1-2 0 0,-4-6 0 0,0 6 0 15,3 0 0-15,-3 6 0 0,0-12 15 0,0 6-2 0,4 3 0 16,-4-4 0-16,0 4-4 0,0-3-1 0,0 0 0 15,0 9 0-15,0-9-8 0,0-1 12 0,0 1-12 16,0 3 12-16,0-3-12 0,0 6 0 0,0-6 0 16,0 0 0-16,3 5 0 0,-3-5 0 0,4 0 0 15,-4 0 0-15,3 0 0 0,1 0 0 0,-1 0 0 16,1-3 0-16,3-1-18 0,-3 7 1 16,3-9 0-16,0 0 0 15,0 0-122-15,0 0-24 0</inkml:trace>
  <inkml:trace contextRef="#ctx0" brushRef="#br0" timeOffset="-32078.575">19427 10462 40 0,'0'0'0'0,"0"0"0"0,0 0 0 0,0 0 0 0,0 0 0 0,-7 0 0 16,7 0 40-16,-7 6 4 0,7-6 2 0,0 0 0 16,-3 6-18-16,3-6-3 0,-7 0-1 0,7 0 0 15,0 0-8-15,0 0-1 0,-7 0-1 0,7 0 0 16,0 0-6-16,0 0 0 0,0 0-8 0,0 0 12 16,0 0-12-16,0 0 8 0,0 0-8 0,0 0 0 15,0 0-11-15,-7 0-8 0,7 0-1 0,-7 0-1 16,0-6-7-16,7 6 0 0,0 0-1 0,-7-6 0 15,7 6 17-15,-4-6 12 0,4 6-13 0,0-6 5 16,-4 0 8-16,4 1 0 0,0 5 0 0,0 0 0 16,0-9 0-16,0 9 0 0,0-6 0 0,0 6 0 0,4-6 12 15,-4 0-3-15,4 6 0 0,-4-6 0 0,3 0-9 16,4 1-16-16,-3-4 4 0,-1 6 1 0,-3-3 11 16,4 3 0-16,-4-3 0 0,0 6 0 15,3-6 0-15,-3 6 0 0,4-6 0 0,-4 6 0 0,3-6 28 0,1 6 0 16,-4-11 1-16,0 11 0 0,3 0 9 0,-3 0 2 15,0 0 0-15,0 0 0 0,4-9-12 0,-4 9-3 16,3-3 0-16,-3 3 0 0,4-3-11 0,-1-3-2 16,-3 6-1-16,4-3 0 0,3-3-2 0,-7 6 0 15,0 0 0-15,4 0 0 0,-4 0 5 0,3-3 1 16,4 0 0-16,-7 3 0 0,0 0-15 0,4-3 0 16,-4 3 0-16,0 0 0 0,0 0 0 0,0 0 8 15,7 0-8-15,-7 0 0 0,7-5 12 0,-7 5-4 16,0 0-8-16,0 0 12 0,0 0 0 0,7 0-1 0,-7 0 0 15,3 5 0-15,-3-5-11 0,7 0 8 16,-7 0-8-16,7 0 8 0,0 6 0 0,-3-6-8 16,3 0 12-16,0 3-4 0,0-3-8 0,-3 3 12 15,3 0-12-15,0 0 12 0,-4-3-1 0,4 0 0 0,0 0 0 0,-3 3 0 16,-4-3 3-16,7 3 1 0,4-3 0 0,-4 3 0 16,-4-3-3-16,4 3-1 0,0-3 0 0,0 0 0 15,0 3-11-15,1-3 12 0,2 6-12 0,-6-6 12 16,3 6-12-16,0-6 0 0,-7 0 0 0,7 5 8 15,-7-5-8-15,7 0 0 0,-4 6 9 0,4-6-9 16,-3 6 12-16,-4-6-1 0,7 3-1 0,-7-3 0 16,4 6 2-16,-1 0 0 0,-3-6 0 0,4 6 0 15,3-3-4-15,-4 6 0 0,1-4 0 0,-4 1 0 0,3 0 0 16,1 0 0-16,-1 0 0 0,-3-6 0 0,0 6 4 16,0 6 0-16,0-12 0 0,0 5 0 0,0-5-12 15,-3 9 0-15,3-3 0 0,-4 6 0 0,4-6 0 16,0-6 8-16,0 0-8 0,-3 12 8 0,-1-4-8 15,-3 1 0-15,4 0 0 0,-4-3 0 16,-1 6 0-16,1-1 0 0,4-8 0 0,-4 6 0 0,0 0 0 0,-4 3 0 16,4-1 0-16,0-5 0 0,-3 0 0 0,2 0 0 15,-2 0 0-15,3 6 0 0,-4-3-12 0,1-4 3 16,-1 7 0-16,4-6 0 0,-4 0 9 0,1 6-8 16,-1-3 8-16,1-1-8 0,-1 1 8 0,0 3-8 15,1 0 8-15,-1-6-8 0,4-1 8 0,-3 1-12 16,-1 3 12-16,4-3-12 0,-4-3 12 0,1 6 0 0,3-3 0 15,0 0 0-15,7-6 0 0,-7 5 0 0,7-5 0 0,0 0 0 16,-7 6 8-16,7-6 4 0,0 0 1 0,0 0 0 31,0 0-31-31,0 0-6 0,0 0-2 0,0 0 0 0,0 0 14 0,0 0 4 0,7 0 0 0,0 0 0 16,0-6 8-16,0 6 0 0,3-5 0 0,1 5 0 16,0-6 0-16,-1 0 0 0,1-3 0 0,-1 3-8 15,4-3 8-15,1 0 0 0,-5 4 0 0,4-1 0 16,0-6 0-16,1 6 0 0,-1-6 0 0,0 4 0 15,3-1 0-15,-2-6 0 0,2 9 0 0,1-6 0 16,-4 1 0-16,4-4 0 0,-1 6 8 0,1 0-8 16,-1-3 0-16,1 7 0 0,0-13 0 0,-4 9 0 15,3 0 0-15,1 1 0 0,-4-4 0 0,4 6 0 16,0-3 0-16,-1 0 0 0,-3 3 0 0,0-2 0 16,0 2 12-16,-3 0-3 0,3 0 0 0,-3 0 0 15,-1 0-9-15,-3 0 0 0,4 3 0 0,0-3 8 0,-4 3-8 16,0 1 0-16,0-1 0 0,0 3 8 0,-4-6-8 0,-3 6 0 15,0 0 0-15,0 0 0 0,0 0 0 0,0 0 0 16,0 0 0-16,0 0 8 0,4 0-8 0,-4 0 8 16,0 0-8-16,0 0 8 0,3 6 1 0,-3-6 0 15,0 0 0-15,0 0 0 0,4 3-9 0,-4-3 10 16,0 0-10-16,0 8 10 0,0-2-10 0,0 0 0 16,0-6 0-16,-4 12 0 0,4-12 0 0,-7 6 0 15,4 3 0-15,-1-1 8 0,1 1-8 0,-4-3 0 16,3 6 0-16,1-6 0 0,-4 6 0 0,3-7 8 0,-3-2-8 15,3 6 8-15,-3 0-8 0,4-3 0 0,-1 6 0 0,1-7-11 16,-1 7 11-16,1-6 0 0,3-6 0 16,-4 6 0-16,4-6 0 0,-3 12 0 15,-1-3 0-15,4-4-8 0,0-5 8 0,-3 12 0 0,3-12 0 0,0 6 0 16,0 6 0-16,0-12 0 0,0 6 0 0,0-6 0 16,0 9 0-16,0-9 0 0,0 5 0 0,0-5-8 15,0 6 8-15,3 6 8 0,-3-12-8 0,4 0 11 16,-4 0-11-16,3 6-14 0,4 6 3 0,0-12 1 15,0 6 10-15,0-6 0 0,0 0 0 0,1 0-8 16,-1 0 8-16,0 0 0 0,3 0 0 0,1 0-8 16,-1-6 8-16,-3 6 0 0,4-6 0 0,0 0 0 15,-1 6 0-15,1-6 0 0,-1 6 0 0,1-6 0 0,3 0 0 0,0 3 0 16,0-2 9-16,0 2-9 0,1-3 0 0,-5 0 0 16,4-3-10-16,0 3 10 0,0 0 0 0,1 0 0 15,-1 0 0-15,3-2 0 0,-3 2 0 0,1-3 0 16,2 0 0-16,-3 3 0 0,0-6 0 0,4 1 0 15,-4 2 0-15,0 0 0 0,-3 0-12 0,3 3 12 16,0 1-12-16,0-7 12 0,-3 0-12 0,-1 3 12 16,4 3-12-16,-3-3 12 0,0 4 0 15,-4-4 0-15,0 3 0 0,0 0 0 0,0 6 0 0,0-6 0 16,-4 0 0-16,-3 6 0 0,0 0 0 0,0 0 0 16,7-3 0-16,-7 3 0 0,0 0 0 0,0 0 0 15,0 0 11-15,0 0-11 0,0 0 16 0,0 0-4 16,0 0 0-16,0 0 0 0,0 0-12 0,0 0 11 0,0 0-11 15,0 0 10-15,0 0-10 0,0 0 0 0,0 0 0 16,0 0 0-16,0 0 0 0,0 0 12 0,0 0-12 0,0 0 12 16,0 0-12-16,0 0 0 0,0 0 0 0,-7-3 0 15,7 3 13-15,0 0-2 0,0 0-1 0,0 0 0 16,-7-3 2-16,7 3 0 0,0 0 0 0,0 0 0 16,0 0-12-16,0 0 12 0,0 0-12 0,0 0 12 15,0 0-12-15,0 0 8 0,0 0-8 0,0 0 8 16,0 0-8-16,0 0 8 0,-3-3-8 0,3 3 8 15,0 0 0-15,0 0 0 0,0 0 0 0,0 0 0 16,0 0-8-16,0 0 0 0,0 0 0 0,0 0 8 16,0 0-8-16,0 0 0 0,0 0 0 0,0 0 0 15,0 0 0-15,0 0 0 0,0 0 0 0,0 0 0 16,0 0 0-16,0 0 0 0,0 0 0 0,0 0 0 16,0 0 0-16,0 0 8 0,0 0-8 0,0 0 8 15,0 0 2-15,0 0 0 0,0 0 0 0,0 0 0 16,0 0-2-16,0 0 0 0,0 0 0 0,0 0 0 0,0 0-8 0,0 0 0 15,0 0 0-15,0 0 8 0,0 0-8 0,0 0 10 16,0 0-10-16,0 0 10 0,0 0-10 0,0 0 0 16,0 0 0-16,0 0 8 0,0 0-8 0,0 0 0 15,0 0 0-15,0 0 0 0,0 0 0 0,-7 6 0 16,3 0 0-16,4 0 0 0,-3 0 0 0,-1 0 0 16,4 6 0-16,-3-4 0 0,3 1 0 0,0 0 0 15,-4 3 0-15,1 0 8 0,3-1-8 0,-4 1 0 16,1 3 0-16,3 2 0 0,-4-5 0 0,0-3 0 15,4 6 0-15,-3-3 0 0,-1 2 0 0,1-2 0 0,-1 0 0 16,4-3 0-16,-3-1 0 0,-1 7 0 0,4-9 0 16,0 6 0-16,0-3 0 0,0-4 0 15,0 4 0-15,4-3 0 0,-4 0 0 0,0 3 0 16,0-9 0-16,0 12 0 0,3-7 0 0,1-5 0 0,-1 6 0 0,1 0 0 16,-1 0 0-16,-3-6 0 0,8 3 0 0,-5 3 0 15,4-3 0-15,0 0 0 0,-3 0-9 0,3 0 9 16,0-3 0-16,0 0-12 0,0 0 12 0,0-3-10 15,0 3 0-15,4 0 0 0,-4-3 0 0,3 0 0 16,-3 0 10-16,4-3-8 0,0 3 8 0,-1 0-8 16,1 0 8-16,-1 0-8 0,4 0 8 0,-3-3-8 15,0 6 0-15,-1-5 0 0,1-1 0 0,-1 0 0 16,1-3-4-16,3 6 0 0,-3-3 0 0,-4 3 0 16,3-3 12-16,1 0-8 0,-1 4 8 0,1-1-8 0,0-3 8 15,-1-6 0-15,1 6 0 0,-1 0 0 0,1 0 0 16,-1 0 0-16,1 1 0 0,-4 2-8 0,4-3 8 0,-1 0 0 15,-3 0 0-15,4 0-8 0,-4 0 8 16,4 0 0-16,-4-2 0 0,3 2 0 0,1 3 0 16,-1-6 0-16,-3 3 0 0,4 0-8 15,0 0 8-15,-1 0 0 0,1 0 0 0,-1 1-8 0,-3-7 8 16,4 9 0-16,0-3 0 0,-1 3-8 0,1 0 8 0,-1 0 0 16,1 0 0-16,-1 0 0 0,-2 0 0 0,2 3 0 15,1-5 0-15,-1 5 0 0,-3 0 0 0,4 0 0 16,-1-6 0-16,-2 6-8 0,2 0 8 0,1 0 0 15,-1-6 8-15,1 6-8 0,-1 0 0 0,1 0 0 16,0 0 0-16,-1 0 0 0,-3 0 0 0,4 0 0 0,-1 0 0 0,-3 6-8 16,4-6 8-16,-4 0 0 0,0 6 0 0,0-6 0 15,0 5 0-15,0-5 8 0,4 3-8 0,-4 0 0 16,0 0 0-16,-3 0 0 0,-1 0 0 0,4 0 0 16,-3 0 0-16,-1 0 8 0,-3-3-8 0,7 9 0 15,-3-3 0-15,-4-6 8 0,0 0-8 0,3 5 0 16,1 1 9-16,-4-6-9 0,3 6 12 0,-3-6-12 15,4 6 10-15,-4 3-10 0,0-9 8 0,0 9-8 16,0-9 8-16,0 9-8 0,0 2 8 0,0-5-8 16,0 0 0-16,-4 0 8 0,4 3-8 0,-3 0 0 15,3-3 8-15,-4-1-8 0,4 1 8 0,0-6-8 16,-7 9 10-16,4 3-10 0,-1-6 12 0,1 3-12 16,-1-4 12-16,1 1-12 0,-4 3 12 0,3-3-12 15,-3 9 8-15,3-9-8 0,-3-1 0 0,0 1 0 16,0 0 10-16,0 0-10 0,0 6 8 0,0-6-8 0,-3 3 0 15,2-4 0-15,-2 1 0 0,3 0 0 0,-4 0 0 0,4-6 8 16,-3 9-8-16,-1-6 0 0,4 3 8 0,-4-3-8 16,4 0 8-16,-3 0-8 0,3-3 0 0,-4 2 0 15,4-2 0-15,-4 0 0 0,1 3 0 0,-1 3 0 16,4-6 0-16,-3 0 0 0,-1-6 0 0,1 6 0 16,2 0 0-16,-2 0 0 0,-1-3 8 0,1 3-8 15,-1 0 8-15,1 0-8 0,-1-2 0 0,-3 2 0 16,3-3-9-16,1 0 9 0,-1 0-13 0,0 0 4 15,-3 0 1-15,4-3 0 0,3 6 8 0,-4-6 0 16,4 0 0-16,-3 6-8 0,-1-6 8 0,4 0 0 16,-4 6 0-16,-3-5-8 0,4-1 8 0,3 3 0 15,-4-3 0-15,0 3-8 0,1-6 8 0,3 3 0 16,-4 0 0-16,4 0-8 0,0 1 8 0,-4-1-8 0,4 0 8 0,0-3-8 16,4 6 8-16,-4-3 0 0,0-3 0 0,0 3-8 15,3 1 16-15,-3-1 3 0,4 0 1 0,-5 0 0 16,5 0-12-16,-1 0 0 0,1 0 0 0,-1 0 0 15,1 1 0-15,-1-1 0 0,1 0 0 0,-1-3 0 16,4 9 0-16,0 0 0 0,-3-6 0 0,3 6 0 16,-4-6 0-16,4 6 0 0,-3-6 0 0,3 6 0 15,0 0 0-15,0 0 0 0,0 0 0 0,0 0 0 16,0 0 0-16,0 0 0 0,0 0 0 0,0 0 0 16,0 0 0-16,0 0 0 0,0 0 0 0,0 0 0 0,0 0 0 15,0 0 0-15,0 0 0 0,0 0 0 16,3 12 0-16,1-6 0 0,-1 0 0 0,1 0 0 15,-1 3-24-15,1-4-6 16,-1 1-2-16,8 6 0 0,-4-12 32 0,0 12 0 0,0-6 0 0,4 0 0 0,-4-1 0 16,3 4 13-16,1-3-1 0,0 0 0 15,3-3-12-15,-4 6 0 0,4-3 8 0,4 0-8 16,-4-1 0-16,0 1 0 0,0-6 0 0,4 3 0 0,-4 0 0 0,4 0 9 16,-4 0-9-16,3 0 8 0,1 3 4 0,0-6 0 15,-1 0 0-15,5 0 0 0,-5 3-12 0,1-3 0 16,3 0 0-16,0 0 8 0,0-3-8 0,0 3 0 15,1-6-12-15,-1 3 12 0,3 3 0 0,-2-3 0 0,-1 0 0 16,0 0 0-16,-3 0 0 0,3 3 0 0,0-6 0 0,0 1 0 16,-3-1 0-16,3 0 0 0,-3 6 0 0,3-12 0 15,-4 6 0-15,5-3 0 0,-1 3 0 0,-4 1 0 16,5-1 0-16,-1-6 0 0,0 6 8 16,0-3-8-16,0 3 12 0,-3-2-4 0,-1-1 0 0,1 3 0 15,0-6-8-15,-1 6 0 0,-3 0 0 0,1-2 0 16,-1-1 0-16,0 0-14 0,-4 0 3 0,1 6 1 15,-4-3 10-15,0 0 0 0,0 0 0 0,0 1 0 16,-3-1 0-16,-1 0 0 0,4 3 0 0,-7 3-8 16,0 0 8-16,0 0-8 0,0 0 8 0,0 0-8 15,0 0-4-15,0 0 0 0,0 0 0 0,0 0 0 16,0 0-6-16,-10 0-2 0,10 0 0 0,-7 3 0 16,0-3 20-16,-4 6-10 0,4 0 10 0,0-1-8 15,0 1 0-15,0 0 0 0,0 0 0 0,0 0 0 16,0 0 8-16,0 3 0 0,0 0 0 0,-1-1 0 15,1-2 0-15,0 0 0 0,0 0 0 0,0 6 0 0,4-6 0 0,-4 2 0 16,3-2 0-16,1 6-8 0,3-12 8 0,-4 6 0 16,1 0 0-16,3 0 0 0,0-6 0 0,-4 9 0 15,4-9 0-15,0 5 0 0,0-5 0 0,4 6 0 16,-4-6 0-16,3 6 0 0,-3-6 0 0,4 6 0 16,-1 6 0-16,1-6 0 0,-1 0 9 0,1-6-9 15,3 5 12-15,-4-5-12 0,-3 0 13 0,7 6-4 16,0-6-1-16,0 3 0 0,1 0-8 0,-1 0 8 15,-4-3-8-15,4 3 8 0,-3 0-8 0,3 3 0 0,0-6 0 0,0 3 8 16,-4 0-8-16,4-3 0 0,1 3 0 16,-5-3 8-16,4 0-8 0,0 3 0 0,4-3 0 15,-4 0 0-15,0 0 0 0,0-3 12 16,0 3-12-16,0 0 12 0,4-3-4 0,-4 3 0 16,3-3 0-16,1 0 0 0,-1-6 0 0,5 6 0 0,-5-3 0 0,1 3 0 15,3-3-8-15,0 6 0 0,-4-5 0 0,1-1 8 16,3 0-8-16,0-3 0 0,0 3 0 0,1 0 8 15,-1 0-8-15,0-2 8 0,3-1-8 0,-2 3 8 16,-5 0 0-16,4 0 0 0,4-6 0 0,-4 4 0 16,4-4-8-16,-4 0 0 0,3 6 0 0,-3-6 0 15,1 1 0-15,2-4-11 0,-3 3 3 0,0 0 0 16,1 1 8-16,-1-4 11 0,0 3-3 0,0 0 0 16,0 1-8-16,0-1 0 0,0 0 0 0,-3 0 0 15,3 1 0-15,-4-4 0 0,5 3 0 0,-5 0 0 0,1 1 0 16,-1 2 0-16,1 3 0 0,-1-6 0 0,-2 0 0 0,2 4 0 15,-3-1 0-15,0 0 0 0,0 0 0 16,-3 0 0-16,-1 3 0 0,1-5 0 0,3 5 0 16,-4 3 0-16,1-6 0 0,0 3-11 0,-4 6 11 15,3-6 0-15,1 3 0 0,-4 3 0 16,0 0 0-16,0-6 0 0,0 6 0 0,0 0 0 0,0 0 0 0,0-5 8 16,3-1-8-16,-3 6 0 0,0 0 0 0,0 0 0 15,0 0 0-15,0 0 0 0,0 0 0 0,0 0 0 16,0 0 0-16,0 0 0 0,0 0 0 0,0 0 0 15,0 0 0-15,0 0 0 0,0 0 0 0,0 0 0 16,0 0 0-16,0 0 0 0,0 0 8 0,0 0-8 0,0 0 8 0,0 0-8 16,0 0 8-16,0 0-8 0,0 0 10 0,0 0-10 15,-7 0 8-15,4 11-8 0,-5-11 0 0,1 3 0 16,4 0 8-16,-4 0-8 0,0 3 0 0,3 0 0 16,4-6 0-16,-7 9 0 0,0-6 0 0,0 3 0 15,0 5 0-15,0-5 0 0,0 0 0 0,3 0 0 16,-6 0 8-16,3 3-8 0,-4 3 0 0,4-1 0 15,0 1 0-15,-4-3 8 0,4 6-8 0,-3-4 0 16,-1 4 0-16,4-3 0 0,-7 2 0 0,4-2 0 16,-1 0 0-16,0 6 0 0,1-4-10 0,-1 4 10 15,1 0 0-15,-1-7 0 0,0 4 0 0,4 3 0 16,-3-1 0-16,3-5 0 0,3 3 0 0,1-3 0 16,3 2 0-16,-4 1 0 0,4-3 0 0,0-3 0 15,0 2 0-15,4 1-10 0,-1 6 10 0,1-7-10 16,3-5 10-16,0 3 0 0,3 6 0 0,-3-6 0 15,4-3 0-15,0 5 0 0,-1-5 0 0,4 0 0 0,-3 0 0 16,3 0 0-16,-3 0 0 0,3-3 0 0,0 0 0 0,0 0-8 16,0-1 8-16,-3 1 0 0,3 3-8 15,0-6 8-15,0-6-8 0,0 6 8 0,-3 0-21 16,-1 0 1-16,1 0 0 0,-1-3 0 16,5 3-20-16,-8-2-3 0,3-4-1 15,1 0-312-15,-1 0-64 0</inkml:trace>
  <inkml:trace contextRef="#ctx0" brushRef="#br0" timeOffset="-31564.736">22162 10489 1146 0,'0'0'32'0,"-8"3"8"0,1-3-32 0,7 0-8 0,0 0 0 0,0 0 0 0,0 0 11 0,0 0 1 15,0 0 0-15,0 0 0 0,0 0-2 0,0 0 0 16,4 5 0-16,-1-2 0 0,5-3 0 0,-1 6 0 16,3-6 0-16,1 3 0 0,-1 0 18 0,1 0 3 15,-1-3 1-15,5 3 0 0,-1-3-16 0,0 0-4 16,-4 6 0-16,4-6 0 0,-3 0-4 0,0 6 0 15,3-6-8-15,0 6 12 0,-4-6-12 0,1-6 9 16,3 12-9-16,-3-6 8 0,3 0-8 0,-4 0 0 16,1 6 0-16,0-6 0 0,-1 0 0 0,1 5 0 0,-1-5 0 0,1 0 0 15,0 0 0-15,-1 0-16 0,1 3 4 0,3-3 1 32,-7 0-28-32,0 3-5 0,3-3-2 0,-2 3 0 15,-1-3 13-15,0 0 2 0,0-3 1 0,0 3 0 16,-4 0-66-16,4-3-12 0,11 0-4 0,-18 3 0 0</inkml:trace>
  <inkml:trace contextRef="#ctx0" brushRef="#br0" timeOffset="-30703.882">21925 10253 752 0,'0'0'16'0,"0"0"4"0,0 0 1 0,0 0 0 0,0 0-21 15,0 0 0-15,0 0 0 0,0 0 0 0,0 0 18 0,0 0-1 16,0 0 0-16,0 0 0 0,0 0-17 0,0 0 10 16,0 0-10-16,0 0 8 0,0 0-8 0,0 0 0 15,0 0 0-15,0 0 0 0,0 0 0 0,0 0 0 0,0 0 0 0,0 0 8 16,0 0-8-16,0 0 0 0,0 0 0 16,0 0 0-16,0 0 0 0,0 0 0 15,0 0 0-15,0 0 0 0,0 0 0 0,0 0 0 0,0 0 0 16,0 0 0-16,0 0 0 0,0 0 0 0,0 0 0 15,0 0 0-15,0 0 0 0,0 0 0 16,0 0 0-16,0 0 0 0,0 0 21 0,0 0 3 16,0 0 0-16,0 0 0 0,0 0 0 0,0 0 1 0,0 0 0 0,-3 6 0 15,-4 0-6-15,7-6-2 0,0 0 0 0,0 0 0 16,0 0-17-16,-4 3 10 0,4-3-10 0,0 0 8 31,0 0-38-31,0 0-8 0,0 0-2 0,0 0-403 0</inkml:trace>
  <inkml:trace contextRef="#ctx0" brushRef="#br0" timeOffset="-30165.675">20867 10086 1108 0,'0'0'24'0,"0"0"6"0,0 0 1 0,0 0 0 0,0 0-31 0,0 0 0 0,0 0 0 0,0 0 0 16,0 0 0-16,0 0 0 0,0 0 0 0,0 0 0 15,0 0-10-15,0 0-2 0,0 0 0 0,0 0 0 0,0 0-7 16,0 0-1-16,0 0-1 0,0 0 0 0,0 0 9 0,0 0 1 16,0 0 1-16,0 0 0 0,0 0 10 0,0 0-10 15,0 0 10-15,0 0-10 0,0 0 10 0,0 0-8 16,0 0 8-16,0 0-8 16,0 0 8-16,0 0 0 0,0 0 0 0,0 0-8 0,0 0 8 0,3 6-8 15,1 0 8-15,-4-6-8 0,3 0 8 0,-3 0 0 16,4 5-9-16,-4-5 9 15,0 0-37-15,3 12-3 0,-3-12-1 0</inkml:trace>
  <inkml:trace contextRef="#ctx0" brushRef="#br0" timeOffset="-4333.929">22490 10803 342 0,'0'0'0'0,"0"0"14"0,0 0-4 0,0 0 1 0,-7 3-11 0,7-3 0 0,0 0 0 0,-4 3 0 0,4-3 0 0,-7 6-9 16,7-6 9-16,-7 3-13 0,3 0-8 0,4-3-2 16,-7 3 0-16,7-3 0 0,0 0 15 0,0 0 8 15,0 0-10-15,-7 0 10 0,0 3 0 0,7-3 0 16,0 0 0-16,-7 6 10 0,7-6 14 0,0 0 4 16,0 0 0-16,0 0 0 0,0 0-10 0,0 0-2 15,0 0 0-15,0 0 0 0,0 0-16 0,0 0 0 16,0 0 0-16,0 0 0 0,0 0 0 0,0 0 0 15,0 0 0-15,0 0-9 0,0 0 9 0,0 0 0 0,0 0 0 0,0 0 0 16,0 0 0-16,0 0 0 0,0 0 0 0,0 0 0 16,0 0 10-16,7 0-2 0,-3 5-8 0,-1-5 12 15,4 6-2-15,0-6-1 0,0 0 0 0,0-6 0 16,-7 6 0-16,4 0 0 0,3 0 0 0,0 0 0 16,0 0 3-16,0 0 0 0,0 0 0 0,0-5 0 15,0 5 3-15,0 0 1 0,0 0 0 0,1 0 0 16,2 5-4-16,-3-5-1 0,0 0 0 0,0 0 0 15,0 0-11-15,4 0 8 0,0 0-8 16,-1-5 8-16,1 5 3 0,-1 0 0 0,4 0 0 0,-3 0 0 16,0-6-3-16,-1 6-8 0,4 0 12 0,-3 0-4 15,-1 0 10-15,1-3 2 0,0 3 0 0,-1 0 0 16,1 0-1-16,-1 0 0 0,1 0 0 0,-1-3 0 16,1 3-5-16,0-3-1 0,-1 0 0 0,1 3 0 15,-1-9-13-15,1 6 11 0,0-3-11 0,-1 3 10 16,4-3-10-16,-3 6 0 0,-1-5 0 0,5-1 8 0,-5 0-8 15,1-6 0-15,3 6 0 0,-4 3 0 0,-3-3 0 0,4 0 0 16,0 1 0-16,-1-1 0 0,1 0 0 0,-1 0 0 16,1 0-9-16,0-6 9 0,3 6 0 0,-7 1-12 15,3-1 12-15,-3 0-10 0,4-3-2 0,-4 3-1 16,0 0 0-16,4 0 0 0,-1-2-2 0,-3 2 0 16,0-6 0-16,0 6 0 0,4 0-1 0,-7 0-1 15,3 0 0-15,0 0 0 0,-4 6 17 0,4-5-12 16,-3-1 12-16,-1 0-10 0,-3 6 10 0,4-6 0 15,-4 6 8-15,0-6-8 0,0 6 0 0,0 0 8 16,3-3-8-16,-3 3 0 0,0-6 10 0,0 6-2 16,0 0-8-16,0 0 12 0,-7-6-12 0,0 6 0 15,0-5 0-15,0 5 0 0,7 0 0 0,-7-6 0 16,0 6 0-16,0-6-10 0,-4 6 10 0,4 0 0 0,0 0 0 16,0 0 0-16,7 0 0 0,-10 0 8 0,-1 0-8 15,4 0 0-15,-4 6 0 0,1-6 0 0,-1 6 0 0,-3-6-8 16,3 0 8-16,-3 5 0 0,4-5 8 0,-4 3-8 15,3 0 0-15,-3 0 0 0,0 3 0 0,0-3 0 16,0 3 0-16,0-3 0 0,3 9 0 0,-3-7-8 16,0 1 8-16,0-6 0 0,3 6 8 0,-3 0-8 15,0-3 0-15,3 3 9 0,-3 3-9 0,0-3 0 16,0 2 8-16,0-2-8 0,0 0 0 16,3 6 0-16,-3-6 17 0,3 0-3 0,4 0-1 0,-3 2 0 15,6 1-1-15,-3 0-1 0,0-3 0 0,0 6 0 16,4-6-11-16,-4-3 0 0,3 5 0 0,0-2 0 15,1 3 0-15,-1 3 0 0,1-6 0 0,3 5 0 16,0-5 0-16,-4-3 0 0,4 3 0 0,-3 6 0 16,6-6 0-16,-3 6 0 0,0-7 0 0,4 1 0 0,-1 0-9 15,1-6 9-15,3 6 0 0,-3 3 0 0,-1-3 0 0,4 0 0 16,-3 0 0-16,3-1 0 0,3 1-8 0,-3 0 8 16,-3 0 0-16,3 0 0 0,3 0 0 0,-2-3 0 15,2 3 0-15,1-3 0 0,-1 2 0 0,1-2 0 16,-1-3-10-16,1 3 10 0,3-3-11 0,-3-3 11 15,3 3-13-15,-4 0 5 0,5-3 8 0,-5 3-12 16,4 0 12-16,-3-2-12 0,3-1 12 0,-3 3 0 16,3-3 0-16,0-3 0 0,0 3 0 0,-4 3 0 15,5 0 0-15,2-6-8 0,1 6 8 0,-4-6 0 16,0 0 0-16,4 0 0 0,-4 0 8 0,3 1-8 0,1-1 8 0,0 0-8 31,-1-3-18-31,1 3-8 0,0 0-2 0,-4 0 0 0</inkml:trace>
  <inkml:trace contextRef="#ctx0" brushRef="#br0" timeOffset="-2082.137">23724 10809 648 0,'0'0'14'0,"0"0"3"0,7-3 1 0,-3 3 0 0,3 0-18 0,0-3 0 0,0 3 0 0,0 0 0 16,4-3 24-16,-1 0 2 0,-3 0 0 0,4 3 0 0,-1 0-10 16,-2-6-3-16,2 1 0 0,1 5 0 0,-1-6 9 0,1 0 2 15,-1-3 0-15,1 6 0 16,0-3-16-16,-1 3-8 0,4-9 10 0,-3 7-10 16,0-1 20-16,3 0-3 0,0-6 0 0,-4 3 0 0,4 0-5 0,1 1-2 15,-1 2 0-15,-4-6 0 0,4 0-10 0,0 6 0 16,-3-5 0-16,3-4 0 0,-3 6 0 0,3 0 0 15,-4 3 0-15,1-5 0 0,3-1 0 0,-3 3 0 16,-4 3 0-16,3-3 0 0,-3 6 0 0,-3-8 0 16,3 5-12-16,-3 0 12 0,3-3 0 0,-4 6 0 15,1 0 0-15,-4 3 0 0,3-6-9 0,1 3 9 16,-4-3 0-16,0 6 0 0,0 0 0 0,0 0 0 16,0 0 0-16,0 0 0 0,0 0 0 0,0 0 0 15,-7-2-13-15,0 2 4 0,-4 0-6 0,0 0-1 0,4 5 0 0,-3-5 0 16,-1 3 4-16,1 0 0 0,-1 3 0 15,-3 0 0-15,3 3 12 0,-3 3-11 0,0-1 11 0,-4 1-10 16,4 0 10-16,-3 8 0 16,-1-8 0-16,0 0 0 0,4 6 0 0,-3-4 0 0,-1-2 0 0,0 6-8 15,4-4 8-15,-3 4 0 0,-1 0 0 0,4-7 0 16,0 4 0-16,0 3 0 0,0-6 0 0,-1 2 0 16,5-2 8-16,-1 3-8 0,-3-1 10 0,4-2-10 15,3 0 8-15,-1 0-8 0,1-3 0 0,0 2 0 16,4-5 0-16,-1 6 0 0,1-3 0 0,-1 0 0 15,4-4 0-15,0 1 0 0,0 3 0 0,4 3 0 16,-1-6 0-16,1 0 0 0,-4-6 9 0,3 0-9 16,4 6 0-16,-3-4 0 0,3 4 0 0,0-3 0 15,-7-3 15-15,7 3-3 0,0-3 0 0,0 0 0 0,0 0-12 16,4 0 0-16,-4 0 0 0,0-3 0 0,4 0 0 16,-4-3 9-16,0 4-9 0,0-4 8 0,3 0-8 15,1 6 0-15,-1-6 0 0,1-6 0 0,3 3 0 0,-3 3 0 16,-1-2 0-16,1-1 0 0,3-3 0 0,-3 0 0 15,3 1 0-15,0 2 0 0,-4-3-11 0,5 0 3 16,-1 0 0-16,-4-2 0 0,1 5-9 0,3-3-2 16,-4 3 0-16,1-2 0 0,3-1 19 0,-3 0-10 15,-1 3 10-15,1-3-8 0,0 7-3 16,-1-13 0-16,1 12 0 0,-4-6 0 0,0 4 2 0,0 2 0 16,0-3 0-16,0 0 0 0,-3-3 9 0,3 6 0 15,-4 0 0-15,1-2 0 0,-1 2 0 0,1 0 0 0,-4 6 0 16,3-6 0-16,1 0 0 0,-4 0 0 0,0 0 0 0,0 6 0 15,3-6 0-15,-3 6 0 0,0-5 0 0,0-1 0 16,0-3 0-16,0 9 0 0,-3-6 0 0,3 6 0 16,0 0-12-16,0 0-3 0,0 0-1 0,0 0 0 15,0 0 7-15,0 0 1 0,0 0 0 0,0 0 0 16,0 0 8-16,0 0 0 0,0 0 0 0,0 0 0 16,0 0 0-16,0 0 0 0,0 0 0 0,0 0 0 15,0 0 0-15,0 0 0 0,0 0 0 0,0 0 0 16,-4 3-16-16,4-3 0 0,0 0-1 0,-3 6 0 15,3-6 17-15,-4 12 0 0,4-7 0 0,0-5 0 16,0 0 9-16,0 0 6 0,0 0 1 0,0 0 0 16,0 0-16-16,0 0-16 0,0 0 3 0,0 0 1 15,0 0 22-15,0 6 5 0,0-6 1 0,0 0 0 16,0 0 3-16,0 6 1 0,0 3 0 0,0-9 0 16,0 0-9-16,0 6-2 0,-3 3 0 0,3-3 0 0,0-6 7 0,0 8 0 15,-4-2 1-15,4 6 0 0,0-6-17 0,0 0 0 16,0 0 0-16,0-6 0 0,0 9 0 0,0-4 0 15,0 4 0-15,0 0 0 0,0-3 0 0,4 6 0 16,-4-6 0-16,3-1 0 0,-3 1 0 0,0-6 0 16,4 9 0-16,-1 0 0 0,-3 6 0 0,4-9 0 15,-1-1 8-15,-3 4-8 0,4 0 0 0,-1 3 0 16,1-6 0-16,3 3 0 16,-4-4-26-16,4 7-9 0,1-6-1 15,-5 3-1-15,8 0-17 0,-4-3-3 0,0-1-1 0,3 4-113 16,-3-3-22-16</inkml:trace>
  <inkml:trace contextRef="#ctx0" brushRef="#br0" timeOffset="6977.193">25329 10565 799 0,'0'0'17'0,"0"0"4"0,0 0 1 0,0 0 1 0,0 0-23 0,7 6 0 0,-3-3 0 0,-4-3 0 0,7 6 26 0,-3 0 1 15,3-6 0-15,-7 0 0 0,3 5-7 0,-3-5-2 16,4 6 0-16,3-6 0 0,-7 0 11 0,3 6 3 16,-3-6 0-16,4 6 0 0,-1-3-10 0,-3-3-2 15,0 0 0-15,4 6 0 0,-1-3-9 0,-3-3-3 0,0 12 0 16,0-12 0-16,0 6 2 0,0 2 0 0,0 4 0 15,0 0 0-15,-3-3-10 0,3 2 8 0,-4-2-8 0,1 0 8 16,-1 9-8-16,1-9 0 0,-1 5 0 16,1-2 8-16,-1 9-8 0,-3-10 0 0,4 1 0 0,-4 6 0 15,-1-4 8-15,1 4 0 0,4 0 0 16,-4 2 0-16,-4-2-8 0,1-3-11 16,3 2 3-16,-4 7 0 0,-3-10 8 0,3 1 0 0,1 6 0 15,-4-4 0-15,0 4 0 0,-1-6-8 0,1 5 8 0,0-2-8 16,0 0 8-16,-4 2 0 0,1-2 0 0,-1-6 0 15,1 5-12-15,-1-2 0 0,-3 2 0 0,3-2 0 16,-3 0 0-16,0 0 0 0,0 2 0 0,-1-2 0 31,5-3-19-31,-4 5-4 0,-1 1-1 0,5-12 0 0,-1 6 4 0,1-1 0 16,-1-2 0-16,0 3 0 0,4-6-16 0,-3 0-4 16,-1 0 0-16,4 2 0 0,-4-2 24 0,4-3 5 0,0 0 1 0,3-3 0 0,-3 3 11 15,4-3 3-15,-1-3 0 0,0 3 0 16,4-3-15-16,4 3-2 15,3 0-1-15,-7-6 0 0,0-2 13 0,3 5 2 0,4 3 1 0,0-6 0 0,4 0 10 16,-4-6 0-16,3 3 8 0,1-3-8 0,6 4 0 16,-3-1 0-16,1-3 0 0,2 6 0 0,1-11 0 15,-1 8 8-15,1 0-8 0,-1 0 0 0,1-3 0 16,0 1-8-16,-1-1 0 0,4 3 0 0,-3-3 8 0,-1 0 0 16,5 1 0-16,-1 5 0 0,0-9 0 0,0 3 0 15,4 4 0-15,-4-1 0 0,0-3 12 0,3 6 5 16,1-6 1-16,0 4 0 0,-1 2-1 0,1-3 0 15,0 3 0-15,3 3 0 0,-4-9-3 0,5 6-1 16,-5 0 0-16,4 1 0 0,1 2 4 0,-1 0 1 0,0 0 0 16,4 0 0-16,-4 0 0 0,0-3 0 0,0 3 0 15,4-3 0-15,-4 3 11 0,4-3 3 0,-1 6 0 0,1-5 0 16,0-1-10-16,-1 0-2 16,1 3 0-16,3-3 0 0,-3 3-6 0,0-6-2 0,3 6 0 15,-3 0 0-15,3-3 16 0,0 1 4 0,-3 5 0 16,3-6 0-16,-3 0-32 0,-1 0 0 0,-2 0 0 15,2-3 0-15,1 3 0 0,-4 0 0 0,0 1 12 16,0-1-3-16,1 0-9 0,-5 0 0 0,1-6 0 0,3 6 0 16,-3-5 0-16,-1 5 0 0,1-3 0 0,-4-3 0 15,0 6 8-15,0-6 0 0,0 7 0 0,-3-4 0 16,3 0-8-16,-7 0 0 0,4 0 0 0,-4 6-11 16,-4-3 3-16,4 1 0 0,-3-1 0 0,-1 0 0 15,1-3-20-15,-4 6-3 16,0-3-1-16,-4 0 0 0,1 0 7 0,3 6 1 0,-4-3 0 0,1 1 0 15,-4-1-23-15,0 3-4 0,0-6-1 0,0 6 0 16,-4-6-9-16,4 6-3 0,-7 0 0 16,0 0 0-16,3 0-6 0,1 0-2 0,-4 0 0 0,3 6 0 15,-3-6 23-15,0 6 4 0,0-6 1 16,-1 3 0-16,1 2 35 0,0 1 9 0,0 0 0 0,0 0 0 0,0-3 30 16,0 6 8-16,0 3 2 0,0-7 0 0,3 1 12 0,-3 3 4 15,0 3 0-15,0 0 0 0,0-1-39 0,-1-5-7 16,1 6-2-16,4-3 0 0,-4 3 2 0,3-1 0 15,0 1 0-15,-3 0 0 0,7-3 3 16,0 0 1-16,0 2 0 0,0-2 0 0,4 3-14 0,3 0 0 16,-4-6 0-16,4 2 0 0,4 1 0 0,-4 3 0 0,3-3 0 0,1-3 0 15,-1 5 22-15,4-5 2 16,0-3 0-16,0 6 0 0,0-3-8 0,4 0-2 16,0 0 0-16,-1 0 0 0,4 2-14 0,-3-8 9 0,3 6-9 15,0 0 8-15,-3 0-8 0,3-6 8 16,0 3-8-16,4 0 8 0,-1-3-8 0,-3 0 12 0,4 0-12 0,0-3 12 15,3 0-12-15,-4 3 8 0,5-12-8 0,-5 12 8 16,4-6 0-16,-3 0 0 0,3 1 0 0,0-1 0 16,4 0-8-16,-4 0 0 0,0 0 0 0,4-3 0 15,-4 3 0-15,0-5 0 0,1 2 0 0,-1 0 0 16,0-3 0-16,-3 0 8 0,3 4-8 0,-4 2 8 16,4-6-8-16,-3-3 0 0,0 4 0 0,-1-1 0 0,1-6-11 15,0 6-4-15,-1 1-1 0,-3 2 0 0,4-3-3 16,-4 0-1-16,-3 6 0 0,3 1 0 15,-4-7-9-15,1 6-3 0,-4-6 0 0,0 6 0 16,0 3 32-16,-3-3 0 0,-1 6 0 0,-3 0 0 0,0 0 0 0,0 0 0 16,0 0 0-16,0 0 0 0,-3-5 20 0,3 5 9 15,-7-6 3-15,0 0 0 0,-4 6-32 0,4 0-15 16,-4 0 2-16,1 0 0 16,-1 6-5-16,-3-6-1 0,4 6 0 0,-5-6 0 0,-2 5 9 15,3 1 2-15,0-3 0 0,-1 3 0 0,-2 0 8 0,3 3 11 16,-4 0-3-16,4-3 0 0,-4 5 20 0,4 1 3 15,-3-3 1-15,-1 3 0 0,0-1-22 0,1 1-10 16,-1 6 10-16,0-6-10 0,1-1 15 0,-1 4-3 16,4-3-1-16,-4 0 0 0,4-1-11 0,0 7 0 0,0-3 9 15,0-4-9-15,0 4 0 0,0 0 0 0,3-3 0 0,1 2 0 16,-1 1 0-16,0-3 0 0,1-1 0 0,3-2 0 16,0 6 8-16,0-3-8 0,0 0 10 0,3-4-10 15,0 7 17-15,1-6-2 0,3 3-1 0,-4-7 0 16,1 7-4-16,-1-6-1 0,4 3 0 0,0-3 0 15,0-6-9-15,0 12 0 0,0-7 0 0,0-5 0 16,0 0-8-16,4 6 8 0,3 0-10 0,0-6 10 16,-7 0-16-16,7 0 4 0,0 0 0 0,0-6 0 15,4 0 12-15,-1 1-12 0,1-4 12 0,0 3-12 16,-1-3 12-16,1 0 0 0,-1-3 0 0,4 1 0 16,0-4 0-16,1 0 0 0,-5 4 0 0,4 2 0 15,-3-9 0-15,3 0-9 0,-3 4 9 0,-1 2 0 16,4-6 0-16,-3 4 0 0,3-4 0 0,-3 0 0 15,3 7 0-15,-4-7-10 0,1 0 10 0,-1 4 0 16,-3-4 0-16,4 0 0 0,-4 4 0 0,4 2 0 0,-4-6 0 0,3 7 0 16,-3-4 0-16,0 3 0 0,0 0 0 0,1 1 0 15,-5-1 0-15,4 0 0 0,-3 3 12 0,-1 3-1 16,1 0 0-16,-4 1 0 0,3-1 8 0,-3 6 1 16,0-6 1-16,4 6 0 0,-4 0 4 0,0 0 1 15,0 0 0-15,0 0 0 0,0 0-10 0,0 0-3 16,0 0 0-16,0 0 0 0,0 0-2 0,0 0-1 15,0 0 0-15,0 0 0 0,0 0 9 0,0 0 1 0,0 0 1 16,3 6 0-16,1 0-12 0,-4-1-9 16,3 1 12-16,-3 3-12 0,-3-3 11 0,3 6-11 15,0 0 10-15,-4-1-10 0,4-5 0 0,0 12 0 0,0-6 0 16,0 2 0-16,0-2 0 0,0 0 0 16,4 0 0-16,-4-1 0 0,0 4 0 0,0 3 0 0,0-10 0 15,0 4 0-15,0 3 0 0,0 0 0 0,0-4 0 0,3-5 0 16,1 9 8-16,-4-6-8 0,0 3 0 0,3-4 9 15,-3-2-9-15,4 6 0 0,-4-12 0 0,3 6 0 16,1 0 0-16,-1 0 0 0,1 0 0 0,0-4-11 16,-1 4-4-16,-3-6-1 0,7 3 0 0,-3-3 0 15,3 9-8 1,0-9-3-16,0 0 0 0,0 0 0 0,0-9 1 0,0 9 0 0,0-3 0 16,-3 0 0-16,3 0-3 0,0-2-1 0,0 2 0 15,0-3 0-15,3 0 30 0,-3 0 0 0,4-6 0 0,-4 6 0 0,4-5-12 16,-1 2 12-16,1 3-13 0,3-3 5 0,-3-6 8 15,-1 10 0-15,1-7 0 0,-1 0 0 0,1 0 0 16,-4 0 0-16,3 4 0 0,1 2 0 0,0-12 0 0,-4 9 0 16,3-2 0-16,-3 2 0 0,4 0 0 15,-4-3 0-15,4 6 0 0,-4-5 0 0,0 2 0 0,3 0 0 16,-3 0 0-16,0 3 0 16,0 0 0-16,-3 6 0 0,3-6 10 0,-3 1-10 0,-1-1 9 15,1 3-9-15,-1-3 8 0,-3 6-8 0,4-3 0 0,-4 3 8 16,0 0-8-16,0 0 0 0,3-6 8 0,-3 6-8 15,0 0 8-15,0 0-8 0,4-3 12 0,-4 3-2 16,0 0-1-16,0 0 0 0,0 0 0 0,0 0 0 16,0 0 0-16,0 0 0 0,0 0 7 0,0 0 0 15,0 0 1-15,0 0 0 0,3 9-1 0,1-3-1 0,-4-6 0 16,3 12 0-16,1-7-15 0,-1 1 9 0,1 0-9 0,-4 0 8 16,0 3 19-16,3 0 3 0,-3 0 1 0,0 2 0 15,4-5-16-15,-4 6-3 0,0-3-1 0,0 0 0 16,0 2-11-16,0-2 0 0,-4 9 0 0,4-12 0 15,0 2-9-15,-3 1 9 0,3 6 0 0,-4-6 0 16,4 6 0-16,-3-10 0 0,-1 4 0 0,4 6 0 16,0-6 0-16,0 0 0 0,-3 5 0 15,3-2 0-15,-4-9 0 0,4 6 0 0,-3-3 0 0,3 2 0 16,0-2 0-16,0 6-13 0,0-12 1 0,-4 6 0 16,4-6-5-16,0 12-1 0,-3-6 0 0,3-6 0 15,0 0-5-15,0 0-1 0,0 0 0 0,-4 3 0 16,4-3 1-16,0 0 0 0,0 0 0 0,0 0 0 15,0 0-9-15,0 0-3 16,0 0 0-16,0 0 0 0,0 0-9 0,0 0-3 0,7 0 0 0,-3-3 0 16,3 3-8-16,3-6-1 0,-3 0-1 0,0 0-135 15</inkml:trace>
  <inkml:trace contextRef="#ctx0" brushRef="#br0" timeOffset="15361.926">26603 11215 586 0,'0'0'16'0,"0"0"4"0,0 0-20 0,0 0 0 0,0 0 0 0,0 0 0 0,0 0 30 0,0 0 2 16,0 0 0-16,0 0 0 0,0 0-32 0,0 0 0 16,0 0 0-16,0 0 0 0,0 0 8 0,0 0-8 15,0 0 0-15,0 0 0 0,0 0 18 0,0 0-2 16,7-6-1-16,-3 6 0 0,-1-6-3 0,4 3-1 16,-3 3 0-16,-4 0 0 0,3-6-11 0,-3 6 0 15,4-3 0-15,-4 3 8 0,7-6-8 0,-7 6 0 16,0 0 0-16,0 0 0 0,0 0 0 0,0 0 0 15,0 0 9-15,0 0-9 0,0 0 0 0,0 0 8 16,0 0-8-16,0 0 0 0,0 0 0 0,0-3 0 16,0 3 0-16,0 0 0 0,0 0 0 0,0 0 0 15,3-3-9-15,-3 3 9 0,0 0 0 0,0 0 0 16,0 0-9-16,0 0 9 0,4-5 0 0,-4 5 0 16,7-3 0-16,-7 3 0 0,3 0 0 0,-3 0 0 0,0 0 8 0,4-6-8 15,-4 6 8-15,3 0-8 0,-3-6 0 0,0 6 0 16,0 0 8-16,0 0-8 0,4-6 0 0,0 0 0 15,-1-3 17-15,-3 6-2 0,4-3-1 0,-4 6 0 16,0-5-14-16,3-1-16 0,1 0 3 0,-1 0 1 16,1 3 12-16,-4-9 0 0,3 6 0 0,1-2-9 15,-1-1 9-15,1 3 0 0,-1 0 0 0,4-6 0 16,-3 9 0-16,-1-8 0 0,1-1 0 0,3 6 0 16,-3-3 0-16,-1 0 0 0,1-3 0 0,-1 4 0 15,4 2 0-15,-3 0 0 0,3-9 0 0,0 6 0 16,0 4 0-16,-4-4 0 0,4 3 0 0,-3 0 0 15,3-6 20-15,-3 6 0 0,-1 6 0 0,1-9 0 16,3 7 4-16,-4-4 1 0,-3 6 0 0,4-3 0 0,3 0 5 16,-4 0 1-16,4-3 0 0,-3 0 0 15,3 6-16-15,-4-6-3 0,5 6-1 0,-5 0 0 16,1 0-11-16,3 0 8 0,-7 0-8 0,3-6 8 0,4 6-8 0,-3 0 0 16,-4 0 0-16,7 0 0 0,0 6 0 0,-4-6 0 15,-3 0 0-15,0 0 0 0,7 0 0 0,-7 0 0 16,4 0 0-16,3 6 8 0,-3-6-8 0,-1 6 0 15,4-3 0-15,-3 0 8 0,-4-3-8 0,7 6 0 16,0-3 0-16,-4 0 8 0,-3-3-8 0,4 5 0 16,-4-5 0-16,3 9 0 0,1-9 0 0,-1 6 0 15,1 6 0-15,-4-12 8 0,0 0-8 16,0 6 8-16,4-3-8 0,-1 6 8 0,1-4 0 0,-1 1 0 16,-3-6 0-16,0 9 0 0,0 3-8 0,0-12 8 15,0 0-8-15,4 12 8 0,-4-6-8 0,3-1 0 0,-3 1 0 16,4 0 8-16,-4-6-8 0,0 12 0 15,0-6 0-15,0 3 0 0,0-3 0 0,0-1 0 0,0 1 0 0,-4 3 0 16,4-3 0-16,-3 0 0 0,-1 0-12 0,1 3 12 16,-1-1 0-16,1-2 8 0,-1 0 2 0,0 0 0 15,1 0-10-15,-1 0-14 0,-3 0 3 0,4 0 1 16,-4-1 10-16,3 1 0 0,-3 3 0 0,0-3 0 16,7-6 0-16,-3 6 0 0,3-6 0 0,-7 6 0 15,3 0 0-15,4-6 0 0,0 0 0 0,0 0 0 16,0 0 0-16,0 0 0 0,0 0 0 0,-7 3 0 15,7-3 0-15,0 0 0 0,0 0 0 0,0 0 0 0,0 0 0 16,-7 5 0-16,7-5 0 0,0 0 0 0,0 0 0 16,0 0 0-16,0 0 0 0,0 0 0 0,0 0 0 0,0 0 0 15,0 0 0-15,0 0 0 0,0 0-12 0,0 0 0 16,0 0 0-16,0 0 0 0,0 0 4 0,0 0 0 16,0 0 0-16,0 0 0 0,7 0 8 0,-7 0 0 15,7 0 0-15,-3-2 0 0,-1-1 0 0,4 0 0 16,-7 3 0-16,4-6 0 0,3 6 0 15,-4-6-12-15,4 0 12 0,-3 0-12 0,3-3 12 0,-4 3 0 16,1 1 0-16,-1-1 0 0,5-3 0 0,-1 3 0 16,-4-3 0-16,4 3 0 0,0 0 0 0,0-2 0 15,-3-1 0-15,3 3 0 0,0-3 0 0,0 0 0 16,0 6 0-16,0-8 0 0,0 5 0 0,0 0 0 16,0 3 8-16,0-3-8 0,0 0 14 0,0-3-2 15,0 3 0-15,0 3 0 0,1-2-12 0,-1 5 9 0,0-6-9 0,0 0 8 16,-4 0-8-16,4 6 8 0,0-6-8 0,-3 0 8 15,6 6 4-15,-6 0 0 0,-4 0 0 0,7-3 0 16,-3 3 8-16,-4 0 1 0,3-3 1 0,-3 3 0 16,7 0-11-16,-7 0-3 0,4 0 0 0,-4 0 0 15,3 3-8-15,-3-3 0 0,7 3 0 0,-7-3 0 16,0 0 0-16,4 6 0 0,-1 0 0 0,-3-6 8 16,0 0-8-16,0 0 0 0,7 6 0 0,-7-6 0 15,4 6 0-15,-4-6 10 0,3 6-10 0,-3-1 10 16,0-5-10-16,0 9 8 0,0 3-8 0,0-3 8 15,0 0 1-15,0 2 0 0,-3-5 0 0,3 6 0 16,-4-3-9-16,4 0 0 0,-3 5 0 0,3-8 0 16,-4 6-11-16,1-3 11 0,-1 3-8 0,1-4 8 15,-1-2 0-15,1 9 0 0,-1-9 0 0,1 6 0 16,-1-6 0-16,4-1 0 0,-3 7 0 0,-1-3 0 0,1-3 0 16,-1 6 0-16,0-7 0 0,1 1 0 0,-1 0 0 0,1 3 0 15,3-9 0-15,-4 6 8 0,4-6-8 0,0 0 0 16,0 6-8-16,0-6 8 0,0 0-14 0,0 0 2 15,0 0 1-15,0 0 0 0,0 0 1 0,0 0 0 16,0 0 0-16,0 0 0 0,0 0-10 0,0 0-1 16,0 0-1-16,0 0 0 0,0 0 5 0,0 0 1 15,0 0 0-15,0 0 0 0,0 0 4 0,0 0 2 16,0 0 0-16,0 0 0 0,4-3 0 0,3 0 0 0,0-3 0 16,-3 0 0-16,3-3 10 0,0 3 0 15,-4 1 0-15,4-1 0 0,0 0 0 0,0-6 0 0,0 0 0 16,4 4 0-16,-4-4 0 0,4 6 0 15,-1-6 0-15,1 0 0 0,-1 1 0 0,1-1 0 16,0 3 0-16,3-9 0 0,-4 7 0 0,1-1 0 16,3 3 0-16,-4-3 0 0,1 1 0 0,0-1 0 0,-1 3 0 0,1-3 0 15,3 6 0-15,-3 0-10 0,-1 1 1 0,1-1 0 16,-1 0 9-16,1 6 16 0,-4-6-4 0,4 0-1 16,-1 0 10-16,1 3 3 0,-4 0 0 0,3-3 0 15,-3 6-4-15,4 0 0 0,-4-3 0 0,0 3 0 16,4-2-8-16,-4 2-1 0,0-3-1 0,0 3 0 15,-4 0-10-15,4 0 8 0,-7 0-8 0,7 0 8 16,-7 0-8-16,0 0 12 0,0 0-12 0,4 3 12 16,3-1 0-16,-7-2 1 0,0 0 0 0,4 3 0 0,-4-3-1 15,3 3 0-15,-3-3 0 0,4 6 0 0,-4-6-4 0,0 15-8 16,3-9 11-16,-3 0-11 0,0 0 8 0,0-1-8 16,0 4 0-16,-3 3 0 0,3-3 0 0,0 0 0 15,-4 2 0-15,4-5 0 0,0-6 0 0,-3 9 0 16,-1 0 8-16,4 0-8 0,-4 0 0 15,1-1 0-15,-1-2 0 0,1 6 0 0,3-12 0 16,-4 9 0-16,1-3 8 0,-1 3-8 0,4-4 16 0,0-5 0 16,0 0 0-16,-3 6 0 0,3-6-27 0,-4 15-5 15,4-15-2-15,0 0 0 0,0 6 18 0,-3 0 0 16,3-6 0-16,0 6 0 0,0-6 0 0,0 0 0 16,0 0-8-16,0 0 8 0,0 6 0 0,0-6 0 15,3 5 0-15,-3-5 0 0,0 0 0 0,0 0 0 0,4 9 0 16,-1-6 0-16,-3-3-8 0,7 6 8 0,-3-6 0 0,3 3 0 15,-7-3-8-15,7 0 8 0,-3 0 0 0,3-3 0 16,0 3 0-16,0 0 0 0,3-3 0 0,-3 0 0 16,0 3 0-16,0-3 0 0,1-3 0 0,-1 3 0 15,0 0-12-15,0-2 12 0,0 2-12 0,3 3 12 16,-3-6 0-16,4 0 0 0,0 6 8 0,-1-6-8 16,1 0 0-16,-1-6 0 0,4 6 0 0,-3 4-10 15,0-7 10-15,3 3 0 0,0 0 0 16,0 3-8-16,-4-9 8 0,1 6 0 0,0-2 0 0,3 2 0 15,0 0 12-15,0 0-3 0,-3-3 0 0,3 0 0 16,-4 3-9-16,4 1 0 0,-3-1 0 0,0 0 0 16,-1 3 0-16,1-3 0 0,-1 0 0 0,-3-3 0 15,0 6 0-15,0-3 8 0,1 3-8 0,-1 1 0 16,0-4 0-16,-4 6 0 0,1-6 0 0,-1 6 0 0,1-6 8 16,-1-6-8-16,1 6 8 0,-1 0-8 15,1 3 0-15,-4-2 0 0,3-1 0 0,-3 3 0 0,0 0 16 0,0 3-1 16,0-6-1-16,0 6 0 0,0 0-14 0,0 0 0 15,0-12 8-15,-3 6-8 0,3 6-16 0,0 0-5 16,0 0-2-16,0 0 0 0,0 0 23 0,0 0-11 16,0 0 11-16,0 0-8 0,0-970 0 0,-7 1940 0 15,7-970 0-15,0 0 0 0,0 0-2 0,-7 0 0 16,0 0 0-16,7 0 0 0,-7 0 10 0,0 0-13 16,0 6 5-16,-1-6 8 0,-2 12-11 0,3-12 11 15,-4 6-8-15,1 0 8 0,-1 0-12 0,1 2 4 16,-1-2 0-16,0 6 0 0,1-6 8 0,-1 6 0 0,1-6 0 15,3-1 0-15,-4 4 0 0,4 6 0 16,0 0 0-16,0-4 0 0,0-5 0 0,3 6 0 16,1 0 0-16,-1 0 0 0,1 2 0 0,-1 1 0 0,1-3 0 0,-1-1 0 15,4-2 0-15,0 6 0 0,4-3 0 0,-4 0 0 16,3 2 8-16,-3-5 3 0,4 6 1 0,-1-9 0 16,1 5-4-16,-1 1 0 0,4-3 0 0,-3 0 0 15,3 0 0-15,0-4-8 0,0 7 12 0,0-3-4 16,4-3-8-16,-4 0 8 0,0 0-8 0,3 0 8 15,1-3-8-15,-1-1 0 0,-2 4 0 0,2 0 0 16,1-6 8-16,-1 0 0 0,4 0 0 0,-3 0 0 16,0 0-17-16,-1-6-4 0,1 6-1 0,-1-6 0 15,4 1-31-15,-3-1-7 0,0 3 0 16,3-3-529-16</inkml:trace>
  <inkml:trace contextRef="#ctx0" brushRef="#br0" timeOffset="19708.037">28847 11435 996 0,'0'0'28'0,"0"0"7"0,0 0-35 0,0 0 0 0,0 0 0 0,0 0 0 0,0 0 48 0,0 0 4 16,0 0 0-16,0 0 0 0,0 0-26 0,0 0-5 15,0 0-1-15,0 0 0 0,0 0 10 0,0 0 2 16,0 0 0-16,0 0 0 0,0-3-11 0,3-3-1 16,-3-2-1-16,0 2 0 0,4-6 3 0,-1 6 1 15,1-3 0-15,-1-5 0 0,4 2-1 0,-3 3 0 16,3-9 0-16,0 1 0 0,0 5-22 16,0-3 0-16,0-2 0 0,0 5 0 0,0-6 8 0,0 3 0 15,4-2 0-15,-1-1 0 0,-2-2-8 0,2 2 0 16,1 0 0-16,-1 1 0 0,-3 2 0 0,4-9 0 15,0 7 0-15,-1-4 0 0,1 4 0 0,-4 2 0 16,3-3 0-16,1 1 0 0,-4 5 0 0,4-12 0 0,-4 10 0 16,3 2 0-16,-3-6 0 0,4 4 0 0,-4-1 0 15,3 0 0-15,-3 3 0 0,1 7-13 0,-1-10 1 0,0 0 1 16,0 6 11-16,0 3 0 0,0 1 0 0,-4-1 0 16,4 0 0-16,-3-6 0 0,3 9 0 0,-3 0 0 15,-1 0 0-15,-3 3 0 0,0 0 0 0,4-3 0 16,-1 0 0-16,-3 3 12 0,0 0-2 0,0 0-1 15,4 6-9-15,-4-6-16 0,3 3 4 0,-3 6 1 16,4 0 11-16,-4 3 0 0,-4-7-9 0,4 10 9 16,0 0 0-16,-3 0 0 0,-1 2-9 0,1 1 9 15,-1-3 0-15,-3 2 12 0,3 7-1 0,1-4-1 16,-1 4-10-16,-3-4 0 0,4 7 0 0,-4-1 0 16,3-5 0-16,1 2 0 0,-1 1 0 0,1-4 0 15,-4 4 0-15,3-6 0 0,1 5 0 0,-1-2 0 0,4-10-12 16,0 10 1-16,0-6 1 0,4-1 0 0,-4 4 10 15,0-6 0-15,3 0 0 0,-3 2 0 16,4 4 0-16,-4-12 0 0,3 0 0 0,1-3 0 16,3 3 0-16,-4-4 0 0,-3-2 0 0,7 0 0 0,0 0-10 0,-3 0 0 15,3-2 0-15,0-4 0 0,0 0-5 0,0-3-1 16,0 3 0-16,0 0 0 0,0-11 7 0,0 5 1 16,4-3 0-16,-4 3 0 0,4-5 8 0,-1 2 0 15,1-3 0-15,3 7 0 0,-4-10-8 0,1 3 0 16,0 1 0-16,3-1 0 0,-4-2 8 0,1-1 0 0,3 0 0 15,-3 4 0-15,3-1 0 0,-4-2 0 0,4-1 0 16,0 0 0-16,-3 7 0 0,3-10 0 0,-3 7 0 0,3 2 0 16,-4-3 0-16,5-2 0 0,-5 5 0 0,1 0 0 15,-1-2 0-15,1 5 0 0,-1-3 0 16,1 3 0-16,0 1 0 0,-1-1 0 0,-3 0 0 0,4 3 0 16,-4 0 0-16,3 1 8 0,-2 2-8 0,-1-6 0 15,0 6 8-15,0 0-8 16,0 3 10-16,0-3-10 0,-4 3 0 0,4 1 0 0,-3-1 0 15,-4 3 0-15,0 0 12 0,0 0-4 0,0 0-8 0,0 0 12 16,0 0-3-16,0 0-1 0,0 5 0 0,0 4 0 16,0 0-8-16,0 3 12 0,-4 0-12 0,1 2 12 15,-1-2-12-15,-3 6 0 0,4-1 9 0,-4-5-9 16,0 9 0-16,3-4 0 0,-3 1 0 0,-4 3 0 16,4-4 0-16,0 4 0 0,0-1 0 0,4 1-8 15,-4-1 8-15,3 1 0 0,1 0 0 0,-1-4 0 0,4-2 0 0,0 0 0 16,0-1 0-16,0 4-8 0,0-6 8 15,4 2 0-15,-1 4 8 0,1-6-8 0,-1-6 0 0,1 3 0 16,3-1-10-16,0 1 10 0,-4-3-10 0,4 6 10 16,1-12-8-16,-1 6 8 0,3-6-8 0,-3 6 8 15,4-6-8-15,-1 0 8 0,1 0 0 0,0-6 0 16,3 6 0-16,-4-6 0 0,4 0 0 0,-3 0 0 16,3 0 0-16,-3-6-8 0,3 7 8 0,0-4 0 15,0 3 0-15,0 0 0 0,0-12 0 16,0 10 0-16,-3-1-12 0,3-3 4 0,0 3 8 0,0-3 0 15,0 1 0-15,0 2 0 0,-3 0 0 0,0-3 0 16,3 9 0-16,-4-8 0 0,1-1 0 0,3 3 8 16,-3 3-8-16,-4-6 11 0,3 3-11 0,1 7 8 15,-4-4-8-15,0-6 8 0,0 6-8 0,0-6 8 0,0 6-8 0,-3 1 8 16,3-1-8-16,-4 3 12 0,-3-3-12 0,4 6 12 16,-1-6-12-16,-3 6 10 0,0 0-10 0,0 0 10 15,0 0 6-15,0 0 2 0,0 0 0 0,0 0 0 16,0 0-18-16,0 0 0 0,0 0 0 0,0 0 0 15,0 0-17-15,-7 6-1 0,-3-3 0 0,3 3 0 16,-4 2 1-16,0 1 0 0,1 3 0 0,-1 0 0 16,1 0 17-16,-4 2 0 0,3 4 0 0,-3 0 0 15,3-4 0-15,1 4 0 0,-4-1-8 0,3 7 8 16,-3-12 0-16,3 8 0 0,1 4 0 0,-4-9 0 16,3 5 0-16,0-5 0 0,4 2 0 0,0 4 0 15,0-6 0-15,0-1 0 0,4 4 0 0,-1-6 0 16,1 3 0-16,3 2 0 0,0-5 0 0,3 0 0 15,-3-1 0-15,4 4 0 0,-1-3-8 0,4 0 8 16,-3-6 0-16,3 2 0 0,0-5 0 0,0 3 0 0,4-3 0 0,-1 0 0 16,1-3 0-16,-1 0 0 0,1 0 0 0,-1-3 0 15,5 3 0-15,-1-3 0 0,-4-3 0 0,4-2 0 16,1 5 0-16,-1-9 9 0,-4 6-9 0,1-6 0 16,3 3 0-16,0-2 8 0,-3-1-8 0,-1 0 0 15,1 0 0-15,-1-2 0 0,1 2 0 0,3 0 0 16,-3-6 0-16,-1 7 0 0,1-1 0 0,-4-3 0 15,0 3 0-15,3-5 0 0,-2 2 0 0,-1-2 0 0,0 5 0 16,0-6 0-16,0 0 0 0,-4 4 0 0,1 2-11 0,-1-6 11 16,1 1 0-16,-4 2 0 0,3-3 0 0,-3 7 0 15,4-1-8-15,-4-3 8 0,0 6-8 0,0 1 8 16,-4-4-12-16,1 0 4 0,-1 0 0 0,1 3 0 16,-1 1 8-16,-3 2 0 0,4-3 0 0,-4 3-8 15,0 0 8-15,0 0 14 16,-1 6-3-16,1-6-1 0,0 3-10 0,0 1 0 15,0 2 0-15,0 0-11 0,0 0 11 0,-3 0 0 0,2 2 0 0,1-2 0 16,0 9 0-16,0-9-12 0,-3 6 12 0,3-6-12 16,0 12 12-16,0-6 0 0,0-3 0 0,3 3-8 15,-3-3 8-15,3 2 0 0,4 4 0 0,-3-3 0 16,3 6 0-16,0-6 0 0,0 0 0 0,3 0-8 16,-3-6 8-16,4 8 0 0,3 1 0 0,-3 3 0 15,3-6 8-15,-4 3-8 0,4-3 8 0,0 5-8 0,0-11 0 16,0 9 9-16,0-3-9 0,0-3 0 0,4 3 0 15,-4-3 0-15,0 0 0 0,0 0 0 0,0 0 11 0,4-3-11 16,-4 0 10-16,3 0-10 0,-2 0 0 0,-1-3 0 16,3 0 0-16,1 0 0 0,-4-3 9 0,3 3-9 15,5-3 8-15,-5-6-8 0,4 6 9 0,-3 1-9 16,-4-1 10-16,3-3-10 0,1 0 0 0,0-3 0 16,-1 6 0-16,-3 0 0 0,4-2 0 0,-4 2 0 15,0 0 0-15,3-6 0 0,-2 0 0 0,-1 7 0 16,-4-1 0-16,4 0 0 0,0 3 0 0,-3-3 0 15,3-6 0-15,-4 6 0 0,1 0 0 0,-1 1 0 16,-3 5-10-16,0 0 10 0,4-6 0 0,-4 6 0 16,0 0 0-16,0 0 0 0,0 0 0 0,0 0 0 15,0 0 0-15,0 0 8 0,0 0-8 0,0 0 0 0,0 0-8 0,0 0 8 16,0 0-8-16,0 0 8 0,0 0-8 0,0 0 8 16,-7 6-8-16,7-6 8 0,-4 5-8 0,4-5 8 15,0 6 0-15,0-6 0 0,0 0 0 0,4 6-8 16,-4 6 8-16,3-6 0 0,1-3 0 0,-4-3 0 15,7 0 8-15,0 3 0 0,4 0 0 0,-4 0 0 16,3 0-8-16,1-3 8 0,3-3-8 0,0 3 8 16,-3 0-8-16,3 0 0 0,0-3 0 0,4 3 8 15,-4-3-8-15,3 0 0 0,4 0 0 0,-3 3 8 16,0 0-8-16,-1-6 0 0,1 6 0 0,0-6 8 16,-1 0 0-16,1 6 0 0,0 0 0 0,-8 0 0 15,1-6 7-15,-1 6 1 0,4 0 1 0,-7 0 0 16,1 0-1-16,-8 0 0 0,7 0 0 0,-7 0 0 15,0 0-3-15,0 0-1 0,0 0 0 0,0 0 0 16,0 0 8-16,0 0 0 0,0 0 1 0,0 0 0 16,-4 12-5-16,1-6 0 0,-1 3-1 0,0-3 0 0,-3 0-15 0,4-1 8 15,-4 1-8-15,3 0 0 0,-3 6 0 0,0-6 0 16,4 0 0-16,-4 2 0 0,3-2 8 0,1 3-8 16,-1 3 0-16,1-3 9 0,-1 3-9 0,-3-7 0 15,3 4 0-15,1 3 0 0,3 0 0 0,-4-1 0 16,4 1 0-16,-3 3 0 0,3-6 0 0,0 3 0 15,0-4 0-15,0 10 0 0,3-12-22 0,-3 6 3 16,4-6 1-16,-1 2 0 0,1 4 18 0,-1 0-8 0,1-6 8 16,0 5 0-16,-1-5-8 0,4 0 8 0,-3 3 0 15,3 0 0-15,0-3-12 0,3 3 12 0,-3-4-12 0,4 1 12 16,0 0-14-16,-1 0 4 0,4-3 1 0,-3 0 0 16,3 0 9-16,0 0 0 0,0-3-9 15,0 0 9-15,4 0 0 0,-4 0-11 0,4 0 11 16,-4 0-8-16,3-3 8 0,5 3 0 15,-5 0 0-15,1-3 0 0,-1-3 0 0,5 0 0 0,-1 0-10 0,3 0 10 16,1 1 0-16,-4-4 0 0,4 3 0 0,-4-3 0 16,0 0 0-16,1-3 0 0,-1 7 0 0,0-1 0 15,0-6 0-15,-3 3 0 0,3-3 0 0,-4 4 0 16,1-1 0-16,0 3 0 0,-4-6 0 0,0 0 0 16,0 4 8-16,-3-4-8 0,3 3 0 0,0 0 0 15,-3-3 8-15,-1 4-8 0,-3-1 0 0,0 3 0 16,0-3 12-16,0-3-4 0,-7 12-8 0,4-6 12 0,-1 1-12 0,-3 5 0 15,0 0 0-15,0 0 0 0,0-6 8 0,0 6 0 16,0 0-8-16,0 0 12 0,-7 0-12 0,0-6 0 16,0 6 8-16,0 0-8 0,-3 0 0 0,-1 0-13 15,0 6 2-15,-3 0 1 0,0-6-7 0,4 5-2 16,-5 1 0-16,-2 6 0 0,3-6 19 0,0 3-10 16,-4 0 10-16,4 5-8 0,-4-2 8 0,4-3 0 15,-4 0 0-15,4 2 0 0,0 4 0 0,0-3 0 16,4 0 0-16,-5-1 8 0,1 4-8 0,4-3 0 15,-1 0 0-15,1-1 0 0,3 4 0 0,-1-3 0 16,1 0 0-16,0-1 0 0,4 1 0 0,-4-3 0 16,3 0 0-16,4 0 0 0,0 2 0 0,4-5 0 15,-1 6 0-15,1-6 8 0,-1-3-8 0,1 3 8 16,3 2-8-16,0 1 8 0,0-6-8 0,0 6 0 0,4-9 0 0,-1 6 0 16,1-6 0-16,-1 6 0 0,5-6 0 0,-5 0 0 15,1 0 0-15,3 0 0 0,0 0 0 0,0-6 0 16,0 6 0-16,0 0 8 0,4-6-8 0,-4 6 8 15,0-9-8-15,0 3 0 0,0-2 0 0,0 2 8 16,1 0-8-16,2 3 0 0,-3-3 0 0,4-6 0 16,-4 0 0-16,4 4 0 0,-1-1 0 0,1 3 8 15,-4-3-8-15,0-3 0 0,4 1 0 0,-4 2 0 16,4 0 0-16,-4 0 0 0,0 3 8 0,0-6-8 16,4 7 8-16,-4-1-8 0,0-6 8 0,-4 3-8 15,5 0 0-15,-5 1 8 0,1 2-8 0,-1 0 0 16,1 0 0-16,-4 0 0 0,3-9 0 0,-2 9 0 15,2 1 0-15,-3-1 0 0,0-3 0 0,-3 3 0 16,3-3 0-16,-4 3 0 0,4 0 0 0,-3 6 0 16,-1-8 0-16,1 5 0 0,-4 3 0 0,0-3-8 0,3-3 8 15,-3 6 0-15,0 0 0 0,0 0 0 0,0 0 0 16,0 0 0-16,0 0-9 0,0 0 9 0,0 0-16 0,0 0 0 16,0 0 1-16,0 0 0 0,0 0-8 0,0 0-1 15,0 0-1-15,-7 0 0 0,7 0 1 0,-10 0 1 16,3 0 0-16,-4 0 0 0,4 3 8 0,0 0 2 15,0-3 0-15,0 3 0 0,-4 0 13 0,1 5 0 16,3-8 0-16,-4 6-9 0,1 6 1 0,-1-9 0 16,0 6 0-16,1-3 0 0,-4 2 8 0,3 1 0 15,-3 6 0-15,0-3 0 0,0-6 0 0,0 5 0 0,0 1 0 16,-1 3 0-16,1-3 0 0,0-1 0 0,0 1 0 0,4 3-8 16,-5-3 8-16,5-1 0 0,-1 1 0 15,4 0 0-15,0-3 0 0,0 2 0 0,4 1 0 16,-1 0 0-16,1-6 0 0,3 0 0 15,0 3 0-15,3-1 0 0,-3-8 8 0,0 6-8 0,4 3 8 0,-4-9-8 16,7 0 0-16,-7 0 8 0,3 6-8 0,4-6 0 16,0 6 0-16,0-6 0 0,0-6 0 0,0 6 0 15,1-6 0-15,-1 6-8 0,0-9 8 0,3 3-8 16,-3-2 8-16,0-1-8 0,0 3 8 0,0 0-8 16,0 0 8-16,1 0 0 0,2-6 8 0,1 1-8 15,-4 2 0-15,3 0 0 0,-3 0 0 0,4-3 0 16,0 7 11-16,-4-7-3 0,3 3 0 0,-3 0 0 15,4-6-8-15,-4 10-14 0,0-7 3 0,0 3 1 16,0 0 10-16,0-3 0 0,0 4 0 0,0 2 0 0,-3-6 0 0,-1 6 0 16,4-6 0-16,-3 4 0 0,-1 2 9 0,1-3-9 15,-1 3 12-15,-3-3-12 0,4-3 10 0,0 4-10 16,-1 2 8-16,-3-3-8 0,4 3 0 16,-1 0 8-16,-3 6-8 0,4-6 0 0,-4 6 0 0,0 0 8 15,0-3-8-15,0 3 0 16,0 0 11-16,0 0-3 0,0 0-8 0,0 0 12 0,0 0-12 15,0 0 9-15,0 0-9 0,0 0 8 0,0 0-8 0,0 0 0 16,0 0 0-16,0 0 8 0,0 0-8 0,0 0 8 16,0 0-8-16,0 0 8 0,0 0-8 0,0 0 8 15,0 9-8-15,3 0 8 0,-3-3-8 0,0 3 0 16,0 2 0-16,0-5 8 0,0 6-8 0,0-6 0 16,-3 3 0-16,3 2 0 0,0-2 0 0,0 6 0 0,-4-3 0 0,4-6 0 15,0 2 0-15,0 4 0 0,-3-3 0 0,3 0 0 16,-4 3 0-16,4-7 0 0,0 7 0 0,0-6 0 15,0 3 0-15,0-3 0 0,0 6 0 0,0-7 0 16,4 1 0-16,-4 0 0 0,3 3 0 0,-3-3 0 16,4 0 0-16,-1 0 0 0,1 3 0 0,-1-1 0 15,1-2 0-15,-1 0 0 0,4 0-9 0,-3-6 9 16,3 6 0-16,-4-3 0 0,1 0 0 0,3 0 0 16,0-3 0-16,-3 3 0 0,3-3-8 0,0 0 8 15,0 0 0-15,0-3 0 0,0 3-8 0,0-3 8 16,0 0 0-16,4 0 0 0,-1 3 0 0,-3-6 0 15,4 0 0-15,-1 0 0 0,1 0 0 0,0-5 0 16,3 5 0-16,-4-3 0 0,4 3 0 0,-3 0 0 16,0-6 0-16,3 1 0 0,0 2 0 0,0 0 0 15,0 0 0-15,-3-3 0 0,-1 6 0 0,1-5 0 0,-1 5 0 0,1-6 0 16,-4-3 0-16,4 7 0 0,-4-1 0 0,3 3 0 16,-3-6 0-16,0 0 0 0,0 4 14 0,-3-4-3 15,3 6-1-15,0 0 0 0,-3-6-10 0,-1 6 0 16,1 0 0-16,-1 4 8 0,1-4-8 0,-4 6 0 15,0 0 0-15,0-3 8 0,0 3 8 0,0 0 2 16,0 0 0-16,0 0 0 0,0 0-18 0,0 0 0 16,0 0 0-16,0 0 0 0,0 0 0 0,0 0 0 15,0 0-10-15,0 9 10 0,0-1 0 0,0 4 0 16,-4 0 0-16,4 0 0 0,0-4 0 0,-3 10 0 16,3-6 0-16,-4 0 0 0,1-4 0 0,3 7 0 15,-4 0 0-15,4-3 0 0,-4-1 0 0,4 1 0 16,0 0 0-16,0 3 0 0,0-10 0 0,-3 7 0 0,3-3 0 15,3 0 0-15,-3-3 0 0,0 3 0 0,0-9 0 0,4 5 0 16,0 7 0-16,-4-12 0 0,3 0 0 0,-3 0 0 16,4 6 0-16,-4-6 0 0,7 0 0 0,0 0 0 15,0 0-11-15,0 0 11 0,-4-6-8 0,4 6 8 16,4-12-12-16,-4 7 4 0,4-4 0 0,-4 0 0 16,0 0-1-16,3-3 0 0,1 1 0 0,-1-1 0 15,1 0-1-15,0-3 0 0,-1 4 0 0,-3-1 0 16,4-6 2-16,-1 1 0 0,1 8 0 0,3-3 0 15,-3-9 8-15,3 7 0 0,0 2-9 0,-4-3 9 16,5 1 0-16,-1 2-11 0,-4 0 11 0,4 0-8 0,-3 6 8 0,0-5-8 16,-4 2 8-16,3 3-8 0,1 3 8 0,-4-6 0 15,3 6 0-15,-3 3 0 0,4-3 0 16,-4 6 0-16,0-3 0 0,-3 3 0 0,3 6 0 16,-4-6-8-16,1 3 8 0,-1 3-8 0,1-3 8 0,-1-1 11 15,-3 4-3-15,4 3 0 0,-1-3-8 0,-3 3 0 16,4-4 0-16,0 4 0 15,-4-3 0-15,3 0 0 0,1 0 0 0,3-4 0 0,-4 4 0 0,1 6-11 16,3-9 3-16,-4 0 0 16,4 0-42-16,0-6-8 0</inkml:trace>
  <inkml:trace contextRef="#ctx0" brushRef="#br0" timeOffset="21431.129">25393 10318 597 0,'0'0'12'0,"0"0"4"0,0 0 0 0,0 0 2 0,0 0-18 0,0 0 0 0,0 0 0 0,0 0 0 16,0 0 27-16,0 0 1 0,0 0 1 0,0 0 0 15,3-3 15-15,-3 3 4 0,8-6 0 0,-8 6 0 16,0 0 14-16,0 0 3 0,7-3 1 0,-4 0 0 16,-3 3-16-16,7-3-3 0,-3 3-1 0,-4 0 0 15,7-5-18-15,-7 5-3 0,7-6-1 0,-7 6 0 16,3 0-10-16,-3 0-2 16,0 0-1-16,0 0 0 0,0 0-11 0,0 0 0 15,0 0 0-15,0 0 0 0,0 0 0 0,0 0 0 0,0 0 0 0,0 0 0 31,0 0-29-31,0 0-8 0,7-6-2 0,-7 6-546 0</inkml:trace>
  <inkml:trace contextRef="#ctx0" brushRef="#br0" timeOffset="22508.094">24282 10233 287 0,'0'0'8'0,"0"0"2"0,0 0-10 16,0 0 0-16,0 0 0 0,0 0 0 0,0 0 39 0,0 0 5 16,0 0 2-16,0 0 0 0,0 0-4 0,0 0-1 15,0 0 0-15,0 0 0 0,0 0-8 0,0 0-1 16,0 0-1-16,0 0 0 0,0 0 12 0,0 0 2 16,0 0 1-16,0 0 0 0,0 0-5 0,0 0-1 15,0 0 0-15,0 0 0 0,0 0-12 0,0 0-2 16,0 0-1-16,0 0 0 0,0 0-6 0,-4-6-2 15,1 0 0-15,3 6 0 0,0-6-4 0,-4 0-1 16,1 0 0-16,3 6 0 0,-4-8-4 0,1 2-8 16,-1 0 11-16,0 0-11 0,-3 0 8 0,4 0-8 0,-1-6 0 0,-3 1 0 15,0 2 0-15,4 0-19 16,-4 0 3-16,0-8 0 16,3 5-44-16,-3 0-9 0</inkml:trace>
  <inkml:trace contextRef="#ctx0" brushRef="#br0" timeOffset="25550.367">1655 11659 597 0,'0'0'12'0,"0"0"4"0,0 0 0 0,0 0 2 0,0 0-18 0,0 0 0 0,0 0 0 0,0 0 0 16,0 0 11-16,0 0-2 0,0 0 0 0,0 0 0 15,0 0-9-15,0 0 10 0,0 0-10 0,0 0 10 16,0 0-10-16,0 0 0 0,0 0 0 0,7 6 0 15,-4-6 0-15,-3 0 0 0,7 0 0 0,-3 2 0 16,-4-2 0-16,3 0 0 0,1 3 0 0,3-3 0 16,0 3 0-16,0-3 0 0,0 3 0 0,0-3 0 15,0-3 0-15,0 3 0 0,4 0 0 0,-4 0 8 0,7 0 7 0,-4 0 1 16,1 0 0-16,0-3 0 0,-4 3 6 16,3-3 2-16,4 1 0 0,1 2 0 0,-1 0 4 0,0 0 2 15,3-6 0-15,-3 0 0 0,1 0-6 0,-1 6 0 16,3-6-1-16,-3 0 0 0,1 3-23 0,-1 0 0 15,3 0 0-15,-3-3 0 0,4 1 15 0,-4-1-2 16,-3 0 0-16,6 6 0 0,-2-12-13 0,-1 6 9 16,0 0-9-16,3 0 8 0,-6 1-8 0,3-4 12 15,-3 3-12-15,-4 0 12 0,3 0-12 0,1 0 0 16,-4-6 0-16,3 7 8 0,-2-7-8 0,-1 6 12 16,0-3-12-16,0 0 12 0,3 0-12 0,-3-2 0 15,-3 5 0-15,3-6 8 0,-4 3-8 0,1 0 0 16,0-5 0-16,3 8 8 0,-4-6-8 0,1 0 0 0,-4 1 9 15,0 2-9-15,3 3 0 0,-3 0 8 0,4-6-8 0,-4 0 0 16,0 7 8-16,0-1-8 0,0 3 8 0,0 3-8 16,0 0 11-16,0 0-3 0,0 0 0 0,-4-6 0 15,1 3 0-15,3 3 0 0,-7 0 0 0,0 0 0 16,-1 3-8-16,-2 3-17 0,3 0 4 0,0 2 1 16,-4 4-4-16,4 0-1 0,-3-6 0 0,2 6 0 15,1 2 17-15,0 4 0 0,0-6-8 0,0-3 8 16,0 5 0-16,0 1-10 0,4 3 10 0,3-4-8 15,-4 1 8-15,1 0 0 0,-1 2 0 0,1-2 0 16,3 0 0-16,0-1 0 0,0 4 0 0,3-6-8 16,-3 0 8-16,4-1 0 0,-4 4 0 0,3-3 0 15,-3 0 0-15,4-7 0 0,-4 7 0 0,7-3-8 16,-4 0 8-16,4 5 0 0,-3-8 0 0,3 3 0 16,0 0 0-16,0 0 0 0,0 3 0 0,0-1 0 15,0-5 0-15,0 6 0 0,4-6 0 0,-4 3 0 0,3 0 0 16,1-4 0-16,0 1 0 0,-4 3 0 0,3-3 0 0,4 0 0 15,0 0 0-15,1-3-8 0,-1 0 8 0,3-3 0 16,-3 3 0-16,4-1 0 0,0-2 0 0,-1-2 0 16,4 2 0-16,1-3 0 0,-1 0 0 0,0 0 0 15,-3-3 0-15,6 0 0 0,-2 0 0 0,-1 0 8 16,3 0-8-16,-2 0 0 0,-5-2 0 0,4-4 8 16,0 6-8-16,-3 0 0 0,3-6 0 0,0 1 8 0,-6-1-8 0,2 0 0 15,1 3 9-15,0-8-9 0,-1-1 12 0,4 6-12 16,-3-2 16-16,-7-4-4 0,6 0-1 0,1 4 0 15,-4-4-11-15,-4 6 8 0,1-5-8 0,0-1 8 16,3 9-8-16,-4-9 12 0,-3 1-12 0,0 2 12 16,-3 3-12-16,3-5 12 0,0-1-12 0,0 3 12 15,-3-2-12-15,3 5 0 0,-4-6 0 0,1 1 8 16,-4 2-8-16,3 3 12 0,1-5-12 0,-4 5 12 16,3 0-12-16,-3 3 0 0,0-3 0 0,0 1 0 15,0 2 0-15,0 0 12 0,0 0-2 0,0 3 0 16,-3 0 3-16,3 1 1 0,0 5 0 0,0 0 0 15,-4-6-2-15,4 6 0 0,-3-6 0 0,3 6 0 16,0 0-3-16,0 0-1 0,0 0 0 0,0 0 0 16,0 0-8-16,0 0 0 0,0 0 0 0,0 0 0 15,0 0-9-15,0 0 9 0,-4 6-12 0,-3 5 12 0,4-5-8 16,-4 6 8-16,3-3 0 0,4 3 0 0,-3-1 0 16,-1 7 0-16,4-9 0 0,-3 3 0 0,3 5 0 15,-4 1 0-15,0-3 0 0,1 2 0 0,-1 1-8 16,1 0 8-16,-1-1 0 0,1 4 0 0,-1-4-10 0,1 1 10 15,-1-3-8-15,1 8 8 0,-4-5-13 0,3 3 2 16,4-4 1-16,-3 1 0 0,-1-1 18 0,4-2 3 16,0-3 1-16,4 6 0 0,-4-4-23 0,3-2-4 15,1 0-1-15,3 5 0 0,-4-11 16 0,4 6 0 16,4 0 0-16,-4 0-9 0,0-4 1 0,4 4 0 16,3-6 0-16,-4 3 0 15,4 3-24-15,-3-7-4 0,3 4 0 0,0 0-1 16,0-9-36-16,0 6-7 0,-3 0-2 0,3-6-198 0,4 0-39 15</inkml:trace>
  <inkml:trace contextRef="#ctx0" brushRef="#br0" timeOffset="25870.397">3023 11518 1080 0,'0'0'24'0,"0"0"4"0,0 0 2 0,0 0 0 0,0 0-30 0,0 0 0 16,0 0 0-16,0 0 0 0,4 5 0 0,-1 1 0 16,4-6-13-16,0 6 4 0,-3 0 9 0,7-6 0 15,3 9 0-15,-4-3 0 0,4-3-11 0,1-3 0 0,-1 9 0 0,7-7-445 16</inkml:trace>
  <inkml:trace contextRef="#ctx0" brushRef="#br0" timeOffset="28833.066">3838 11632 576 0,'0'0'12'0,"0"0"4"0,0 0 0 0,-7 0 0 0,7 0-16 0,0 0 0 15,-3 0 0-15,3 0 0 0,-11 0 42 0,11 0 6 16,0 0 0-16,0 0 1 0,0 0-37 0,0 0-12 15,0 0 0-15,0 0 0 0,0 0 16 0,0 0-4 0,0 0-1 16,0 0 0-16,0 0-11 0,0 0 0 0,0 0-10 0,0 0 10 16,0 0-11-16,0 0 11 0,7 0-12 0,0 0 12 15,4 0-8-15,-4 0 8 0,3 0 0 0,1 0 0 16,0-3 0-16,3 3 0 0,-7-3 0 0,3 3 0 16,1-6 8-16,-1 6 3 0,5-3 0 0,-1 6 0 15,0-6-3-15,3 3 0 0,-2 0 0 0,2-2 0 16,1-4-8-16,-8 3 0 0,8 0 0 0,0 3 8 15,-4 0 1-15,0-6 0 16,0 6 0-16,4-6 0 0,-4 0 3 0,-4 6 1 0,4-6 0 0,1-3 0 16,-5 1-13-16,1 2 9 0,3 0-9 0,-4 0 8 15,1 3-8-15,0-3 0 0,-1 0 0 0,-3 6 8 16,0-6-8-16,-3-5 0 0,3 8 0 0,-4 0 8 16,1 0-8-16,-1-3 0 0,1 0 9 0,-4 6-9 15,0 0 0-15,0 0 8 0,4-3-8 0,-1-3 0 0,-3 6 0 16,0-3 0-16,0 3 0 0,0-6 0 15,0 6 0-15,-3-5 0 0,3-1 0 0,0 6 0 0,0 0 11 16,0 0-3-16,-8-6 0 0,8 6 0 0,0 0-8 0,-7-6 12 16,0 3-12-16,7 3 12 0,-7 0 10 15,4 0 2-15,-8 0 1 0,1 3 0 0,-1 3-34 0,0-6-7 16,1 6-2-16,-4 0 0 16,3 5-10-16,-3-8-1 0,3 6-1 0,-3-3 0 15,7 3 3-15,-7-3 1 0,4 5 0 16,-4-5 0-16,3 6 26 0,0-9 0 0,1 3 0 0,3 3-8 0,-4 2 8 0,4-2-10 15,-4-3 10-15,4 6-10 0,0-3 10 0,4 5 0 16,-8-2 0-16,4-3 0 0,0 3 0 0,-3 0 0 16,2-4 0-16,5 4 0 0,-4 0 0 0,3 5 0 15,1-5 8-15,-1-6-8 0,4 0 8 0,-3 3-8 16,3 3 10-16,0-1-10 0,0-5 8 0,3 0-8 16,1 0 0-16,-1 0 0 0,1 3 8 0,3-6-8 0,0 3 0 15,4-4 0-15,-4 1 9 0,3 0-9 0,-3-3 8 0,0 3-8 16,7-3 15-16,1-3-3 0,-1 3 0 0,-4-3 0 15,8 0-12-15,-4-2 8 0,7-1-8 0,-3-3 0 16,-4 3 8-16,4 0-8 0,-1 0 0 0,1 0 0 16,-1-2 8-16,5 2-8 0,-5-6 0 0,-3 3 9 15,8 0-9-15,-5-3 0 0,4 1 0 0,-3-1 0 16,7 3 0-16,-11-6 0 0,7 1 11 0,0-4-11 16,0 6 0-16,0-5 0 0,1 2 0 0,-5 3 0 15,4-11 0-15,1 8 0 0,-1-3 0 0,0-2 0 0,0 2 0 16,-3 1 0-16,-1-4 0 0,5 3 0 0,-5 1 0 15,1-1 0-15,-4-3 0 0,7 4 0 0,-10 5 0 16,3-6 9-16,0 4-9 0,-3 2 12 0,-1 0-12 16,4 0 0-16,-7 1 0 0,4 2-11 0,-8 0 11 15,4 0 0-15,-3-3 8 0,3 12-8 16,-3-5 8-16,-4-1-8 0,0 0 8 0,0-3-8 0,0 9 13 16,0 0-1-16,0-6-1 0,-4 3 0 0,-3-3-1 0,0 3 0 15,7 3 0-15,-7-3 0 0,0 3 3 0,7 0 1 16,-7 3 0-16,-4 0 0 0,4 3-14 0,-3-3 0 15,-1 3-12-15,0 3 12 0,1-9 0 0,3 12 0 16,-4-7 0-16,1 7 0 0,-5-3 0 0,1 3 0 0,4 0-8 0,-1-1 8 16,-3 1 0-16,3 0 0 0,-3 3 0 15,0 8 0-15,4-11 0 0,-4 5 0 0,-4 4 0 16,0-3 0-16,4-1 0 0,-3 1-8 0,-1 3 8 16,4-4 0-16,0 1 0 0,-8 2 0 0,8 1 0 0,0 3 0 15,0-7 0-15,0 1 0 0,0-1 0 0,3 4 0 16,1-9 0-16,-1 5 0 0,4-5 0 0,0 0 0 15,-3 3 0-15,2-4 0 0,5-5 0 0,-4 6 0 16,7-3 0-16,-4 3 0 16,1-1 0-16,-1-5 0 0,4 0 0 0,0 0-10 0,0-6 2 0,0 0 0 31,0 9-20-31,4 0-4 0,-1-3-1 0,1-1 0 0,-4-5 15 0,3 6 3 0,1 3 1 0,3-9 0 16,0 6 14-16,4 0 0 0,-4-6-10 0,0 0 10 15,0 0 0-15,-4 6 0 0,4-6-9 0,0-6 9 16,4 6 0-16,0 0 0 0,3-6-8 0,-4 6 8 15,1 0 0-15,-1-6 0 0,8 0-8 0,-4 0 8 0,-3 0 0 16,3-2 0-16,4-4-8 0,-1 6 8 0,-3-6 0 16,4 6 0-16,3-5 0 0,-7-1 9 0,0 0-1 0,0 3-8 15,8-3 12-15,-5-5-4 0,1 2 2 16,-1 3 0-16,1-11 0 0,0 8 0 0,-1-2-10 0,5-1 8 16,-1 6-8-16,-4-11 8 0,8 5-8 0,-7 3 0 15,-1-5 0-15,5 2 0 0,-1 6 0 16,-4-11 0-16,8 5 0 0,-7 1 0 0,-4 2 0 15,3-3 0-15,1 1 0 0,-4 5 0 0,0-3 0 0,-3 3 0 16,-1-2 0-16,5 2 0 0,-5 0 0 0,-6 6 0 16,3-6 0-16,-4 7 0 0,1-1 0 0,-1 3 0 15,-3 3 0-15,0 0 0 0,0 0 8 0,0 0-8 0,0 0 12 16,0 0-4-16,0 0 2 0,0 0 0 16,0 0 0-16,-7 3 0 0,0 3-10 0,0-1 0 0,0 1 0 15,0 6 0-15,-4-9 0 0,1 3 0 0,-1 0 0 0,1 0 0 16,-1 0 0-16,1 5 0 0,-5 1 0 0,5-6-11 15,-4 6 3-15,3-1 0 0,1 4 0 0,-8-3 0 16,4 0-1-16,-4 2 0 0,4-2 0 0,0 6 0 16,0-6 9-16,3 2-8 0,1-2 8 0,-4 3-8 15,-4 5 8-15,4-8-8 0,0 3 8 0,0 8-8 16,-1-11 8-16,5 0 0 0,-4 5 0 0,7-2 0 16,-4-3 0-16,1 6 0 0,-5-10 0 0,5 4 0 15,3 0 0-15,0 5 0 0,3-11 0 0,-3 3 0 16,4 0 0-16,3 0 8 0,0-9-8 0,-4 9 0 15,4-3 0-15,0 2 0 0,0-8 0 0,0 6 0 0,4 0 0 0,-1 0 0 16,1-3 0-16,3 0 0 16,-4 0 0-16,4 3 0 0,0-3 0 0,0-3 0 15,0 0 0-15,8 0 0 0,-5 0 0 0,-3 0 0 0,0 0 0 16,4 0 0-16,-1 0 0 0,5 0 0 0,-1 0 0 0,-4 3 0 16,4-3 0-16,-3 0 0 0,7 0 0 0,-4-3 0 15,-4 3 0-15,8-3 0 0,0-3 0 0,-1 3 0 16,-3 0 0-16,4 0 0 0,3-3 0 0,-10 0 8 15,6 0-8-15,1-2 11 0,0 2-2 0,-1-3 0 16,-3 0 0-16,4 3 0 0,-4 0-9 0,-3-6 8 0,3 1-8 16,3 2 8-16,-2 0-8 0,-1 0 8 0,-4 0-8 15,4 1 8-15,4-4-8 0,-7-3 0 0,-4 3 0 0,3 1 0 16,-3 5 0-16,0-6 8 0,4 0-8 0,-8 3 8 16,1 1-8-16,0 2 0 0,-4 0 0 0,0 6-11 31,-4-6-18-31,4 6-4 0,-11-3-1 0,1 3 0 15,-1 3-22-15,1 3-4 0,-1 0 0 0,-7 6-1 0,4-1 34 0,0-5 7 0,0 6 2 0,0-6 0 16,0 6 39-16,0-1 8 0,0-2 2 0,3 3 0 16,1 6-2-16,-5-10 0 0,5 1 0 0,-1 3 0 15,1 3-15-15,3-4-3 0,0-5-1 0,-4 3 0 16,7 0 1-16,1-3 0 0,3-6 0 0,-4 9 0 16,4-9-3-16,-3 5-8 0,3-5 12 0,3 6-4 15,-3-6-8-15,4 6 0 0,-1 0 0 0,-3-6 8 16,4 6-8-16,3-6-9 0,-3 3 9 0,3 0-13 15,0-3-7-15,-4 0 0 0,4 3-1 0,0 3 0 16,4-6-11-16,-4 3-3 0,7 0 0 0,-3 0 0 16,-4-3-10-16,3 0-3 0</inkml:trace>
  <inkml:trace contextRef="#ctx0" brushRef="#br0" timeOffset="38587.704">7532 11153 1004 0,'-14'0'22'0,"14"0"5"0,0 0 1 0,0 0 0 0,0 0-28 0,0 0 0 0,0 0 0 0,-4 6 0 16,4-6 0-16,0 0 0 0,0 0-12 0,0 6 12 31,0-6-88-31,4 6-11 0</inkml:trace>
  <inkml:trace contextRef="#ctx0" brushRef="#br0" timeOffset="41132.569">7807 11797 583 0,'0'0'12'0,"0"0"4"0,0 0 0 0,0 0 0 0,0 0-16 0,0 0 0 0,0 0 0 0,0 0 0 0,0 0 23 0,0 0 1 15,0 0 0-15,0 0 0 0,0 0-5 0,0 0-1 16,0 0 0-16,0 0 0 0,0 0-9 0,0 0-1 16,0 0-8-16,0 0 12 0,3-6-12 0,-3 6 0 15,4-3 8-15,-4-3-8 0,4 6 0 0,-1-6 0 16,1 0 8-16,3 6-8 0,-4-8 0 0,4 5 0 16,0 0 8-16,0-3-8 0,0 3 0 0,-3-3 0 15,3 3 0-15,0 0 0 0,0 0 0 0,0 0 11 16,4 0-11-16,-8 3 10 0,4-6-10 0,0 0 0 15,0 6 0-15,1-11 0 0,2 8 0 0,-3-3 0 16,0 3 0-16,0-3 0 0,0 3 0 0,0 0 0 0,0-3 0 16,0 0 8-16,1 4-8 0,-1-4 0 0,0 0 0 15,-4 0 0-15,4 6 0 0,0-6 0 0,-3 0 0 16,3 0 0-16,-4 3 0 0,4-3 0 0,-3 1 0 0,-1-1 0 16,5 3-9-16,-8 3-4 0,3-3-1 0,1 3 0 15,-4 0 14-15,0 0 0 0,0 0 0 0,0 0 0 16,0 0 0-16,0 0 0 0,0 0 0 0,0 0 0 15,0 0 12-15,0 0 3 0,0 0 0 16,0 0 0-16,0 0-15 0,0 0 0 0,0 0 8 0,0 0-8 16,0 0 0-16,0 0 0 0,-7-6 8 0,7 6-8 15,-8 0 0-15,1 0 0 0,7 0 0 0,-7 6 0 16,0-6 0-16,0 0 0 0,0 6 0 0,0 0 0 16,0-4-12-16,0 4 0 0,0-3 1 0,0 3 0 15,0-3 3-15,0 3 0 0,0 0 0 0,-4-6 0 16,1 6 8-16,3 6-10 0,0-10 10 0,-1 4-10 15,1 0 10-15,0 0 0 0,0 0 0 0,4 3 0 16,-1 0 0-16,-6 2 0 0,3-5 0 0,0 0-8 0,3 0 8 16,-3 0-8-16,0 0 8 0,3 3-8 0,-3 2 8 0,4-5-10 15,-1 0 10-15,1 0-10 0,3-6 10 0,0 0 0 16,0 6 0-16,-4 3 0 0,8-3 0 0,-4-6 0 16,0 5 0-16,0-5 0 0,0 0 0 0,3 6 0 15,-3 0 0-15,0-6 0 0,0 0 0 0,4 6 0 16,-1 0 0-16,-3-6 0 0,4 6 0 0,-4-6 0 15,0 0 0-15,0 0 0 0,7 0 8 0,-4 0-8 16,-3 0 10-16,0 0-10 0,7-6 11 0,1 6-11 16,-5 0 12-16,-3 0-12 0,7 0 14 0,-3-6-4 15,-4 6-1-15,3-6 0 0,8 3 0 0,-11-3 0 16,7 1 0-16,-4-1 0 0,4 3-9 0,-3-6 8 16,3 6-8-16,0 0 8 0,0-3-8 0,0-6 0 0,0 6 0 0,0 1 0 15,0-4 0-15,0 0 0 0,0 3 0 0,-3 0 0 16,3 3 0-16,0-3 8 0,-3 0-8 0,3-5 8 15,3 5 1-15,-6 0 0 0,-1 0 0 0,1 0 0 16,-1-3 14-16,1 4 2 0,-1-1 1 0,-3 0 0 16,4 0 11-16,-4 6 3 0,0 0 0 0,0-6 0 15,0-6-26-15,0 9-5 0,0 3-1 0,-4-6 0 16,1 1 7-16,-1-1 1 0,4 6 0 0,0 0 0 16,-10-3 1-16,10 3 1 0,0 0 0 0,-4 3 0 15,-6-3-6-15,-1 0-2 0,4 8 0 0,0-5 0 16,0 3-10-16,0 3 0 0,3-3 0 0,-3 6 0 15,0-6 0-15,0 2 0 0,4 1 0 0,-1 3 0 16,1-3 0-16,-1 8 0 0,1-5-9 0,3-6 9 16,-4 3 0-16,4 0 0 0,0 0 0 0,0 2 0 15,0-11 0-15,0 6 0 0,0 0 0 0,4 0 0 16,-1 0 0-16,-3-6 0 0,4 3-8 0,-4-3 8 16,7 6-16-16,0-3 0 0,3-3 0 0,-3 0-533 15</inkml:trace>
  <inkml:trace contextRef="#ctx0" brushRef="#br0" timeOffset="45405.204">8220 11920 442 0,'0'0'9'0,"0"0"3"0,0 0 0 0,0 0 1 0,0 0-13 0,0 0 0 0,0 0 0 0,0 0 0 0,3 0 32 0,-3 0 4 16,0 0 1-16,4-3 0 0,-1 0-1 0,-3 3-1 16,7-3 0-16,-3 3 0 0,-1-5-3 0,4-1-1 15,-3 0 0-15,0-3 0 0,3 3-6 0,-4 0-1 16,1 0 0-16,3-2 0 0,-7 2-24 0,3-3 8 15,1 3-8-15,3 0 0 0,-4-6 0 0,4 6 0 16,-3-2 0-16,3-1 0 0,-4 0 8 0,5 3-8 16,-5-6 0-16,4 4 8 0,-3-4-8 0,3 6 0 15,0-3 0-15,-4 0 0 0,4-3 0 0,0 1 0 16,0-1 0-16,1 3 0 0,-1-3 0 0,0 7 0 16,0-13 0-16,0 12 0 0,0-6 0 0,0 0 0 15,0-2 0-15,0 8 0 0,0-6 0 0,-3-3 0 16,3 1 0-16,-4 5 0 0,4 3 0 0,-3 0 0 15,-1-6 0-15,1 7 0 0,-1-1 0 0,-3 6 0 16,0 0 0-16,0 0 0 0,0 0 0 0,0 0 0 0,0 0 0 0,0 0 0 16,0 0 8-16,0 0-8 0,0 0 8 0,0 0-8 15,0 0 0-15,-7 6 0 0,0 5 0 0,4-5 0 16,3-6 0-16,-7 6 0 0,3 0 0 0,1 0 0 16,3-6 0-16,0 6 0 0,0 3 0 0,0-9 0 15,0 11 0-15,0-11 0 0,0 0 0 0,3 6 0 16,4 0 0-16,-3-6 0 0,3 6 0 0,0-6 0 15,-4 6 0-15,4-6 8 0,0 0-8 0,4 0 0 16,-4 0 12-16,4-6-2 0,-1 6-1 0,4 0 0 16,-3-6-1-16,3 6 0 0,0-6 0 0,0 0 0 15,4 6-8-15,-4-6 0 0,4 3-12 0,-4 1 12 0,0-7 10 16,0 6 10-16,0-3 1 0,0 3 1 0,4-3-7 16,-4 6-2-16,0 0 0 0,0-6 0 0,0 6-5 0,0 0 0 15,-3-6-8-15,0 6 12 0,-1 0-12 16,-3 6 9-16,0-6-9 0,0 0 8 15,-7 0-8-15,7 6 0 0,-3-3 0 0,-4-3 8 0,3 6-8 0,-3 0 12 16,4 6-12-16,-4-1 12 0,-4-5-12 0,1 0 8 16,-1 6-8-16,1 0 8 0,-4-4-8 0,3 1 8 15,-3 6-8-15,4-3 8 0,-4-4-8 0,0 1 0 16,-1 0 0-16,5-3 0 0,-1 3 0 0,-3 5 0 16,4-8 0-16,-1 6 0 0,1-6 0 0,-1 3 0 0,1 3 0 15,-1-7 0-15,1 1 0 0,3 0 0 0,0-6 0 16,0 12 0-16,-4-6 0 0,4 3 0 0,-3 0 0 0,3-9 0 15,0 0 0-15,0 5 0 0,0-5 0 0,0 6 0 16,0 3 0-16,0-9 0 0,0 0 0 0,3 6 0 16,1 0 0-16,-4-6 0 0,0 0 0 0,3 6 0 15,4-3 0-15,0 0 0 0,0 0 0 0,0-3 0 16,-3 0 0-16,3-3 0 0,0 0 0 0,4 0 8 16,-4-3-8-16,0 6 0 0,0-6 0 15,0 6 0-15,0-6 0 0,0-3 0 0,0 3 0 0,0 3 8 16,0-2-8-16,0-1 0 0,4-3 0 0,-4 3 8 15,0 0-8-15,0-6 8 0,4 6-8 0,-1 1 8 16,-3-7-8-16,0 3 0 0,0 3 0 0,0 0 8 16,4-6-8-16,-4 1 0 0,0 5 0 0,-3-3 8 15,3 0-8-15,0 3 0 0,-4-2 0 0,4 2 8 16,-3-6-8-16,3 6 0 0,-4 0 0 0,1 0 0 0,-1 0 16 0,-3 0 2 16,0-5 0-16,4 8 0 0,-4-3-18 0,3 0-12 15,-3 0 1-15,0 6 1 0,0 0 10 0,0 0 0 16,0-6 0-16,0 6 0 0,-3-9 12 0,3 9-1 15,0 0-1-15,-4-2 0 0,1-4-10 0,3 6 0 16,0 0 0-16,-7-3-11 0,7 3 11 0,-7 0 0 16,7 0 0-16,-7 0 0 0,0 0 0 0,0 0 0 15,0 9 0-15,0-7 0 0,-1 1 11 0,1 3-3 16,0 0 0-16,0 0 0 0,0 0-8 0,-3 0-11 16,3 6 3-16,-4-1 0 0,4-5 8 0,-4 3 14 15,4-3-3-15,-3 6-1 0,-1-1-10 0,4-2-17 16,-3 0 4-16,2 0 1 0,1 3 12 0,0-1 0 15,0-5 0-15,4 3 10 0,-1 0-10 0,1 3 0 16,-1-6-12-16,4 2 12 0,0-2-9 0,0 0 9 0,0-6 0 0,7 6 0 16,-3 0-8-16,3 3 8 0,-4-3 0 0,4-1 0 15,0 1 0-15,1-3 0 0,-1 6 0 0,0-9 0 16,0 6 0-16,0 0 0 0,0-6 0 0,0 6 0 16,0-6-8-16,0 3 8 0,0-3 0 0,4 3 0 15,-4-3 0-15,3 0 0 0,-3-3 0 0,0 0 0 16,4 3 8-16,0-6 1 0,-1 6 1 0,1-6 0 15,-1 6-10-15,1 0-17 0,-1-6 4 0,1 0 1 16,0 0 12-16,-1 0 16 0,1 4-3 0,-1 2-1 16,1-6-12-16,0 3-16 0,-1-6 3 0,1 6 1 15,-1 0 12-15,1-3 0 0,-4 6 0 0,4-6 0 16,-4 0-9-16,3 6 1 0,-6 0 0 0,3-6 0 0,0 6 8 0,-7 0 0 16,3 0 0-16,-3 0 0 0,0 0 0 0,0 0 0 15,0 0 0-15,0 0 0 16,0 0 0-16,4 6 0 0,-4-6 0 0,0 6-8 15,0 6 8-15,0-9 0 0,0-3 0 0,-4 12 0 0,4-9 11 0,-3 5-3 16,-1-2 0-16,4-6 0 0,-3 6-8 0,3-6 0 16,0 0 0-16,-4 6-11 0,4-6 11 0,0 6 0 15,0-6 8-15,0 0-8 0,0 0 0 0,0 0 0 16,0 0 0-16,0 0-8 0,7 6 8 0,0-6 0 16,0 6 0-16,0-6-8 0,0-6 8 0,4 0 0 15,-4 6 0-15,0-6 0 0,0-3 0 0,0 0 0 0,4 7 0 16,-4-4 0-16,3-6 0 0,1 6 0 0,0 0 0 15,-1 0-8-15,1 0 8 0,-1-2 0 0,1 2 0 0,0-3-8 16,-1 3 8-16,1 0 0 0,-4 0 0 0,3 3-8 16,-3 3 8-16,1-6 0 0,-1 6 0 0,0-6 0 15,0 6 0-15,0 0 0 0,0 0 0 0,-7 0 0 16,0 0 0-16,0 0 0 0,0 0 8 0,3 6-8 16,1-6 0-16,-4 0 0 0,7 6 0 15,-4 0 0-15,-3-3 0 0,4 6 8 0,-4-3-8 0,0 6 11 16,3-4-11-16,-3-2 8 0,-3 0-8 0,3 0 8 15,0 0-8-15,0 6 8 0,0-6-8 0,-4 2 8 16,4-2-8-16,0 0 8 0,0 0-8 0,4 6 8 16,-4-12-8-16,0 6 0 0,3-1 0 0,-3-5 0 15,4 3 0-15,0 0 0 0,-4-3 0 0,3 6 0 16,-3-6 0-16,7 3 0 0,0 0-9 0,0-3 9 0,0 0 0 16,0 0 0-16,0 0-8 0,0 0 8 0,0-3 0 0,1 3 0 15,-1-3-8-15,0 0 8 0,0 0 0 0,0 0 0 16,3 0-8-16,-3 1 8 0,4-1 0 0,-4 0 0 15,4-6-8-15,-4 9 8 0,3-6 0 0,-3 0-10 16,4-3 10-16,-4 3-8 0,4 3 8 0,-1-2 0 16,1 2 0-16,-4-6-8 0,0 3 8 0,0 3-8 15,0-3 8-15,4 6-8 0,-4-6 8 0,-4 0 0 16,4 6 0-16,0-6 0 0,-3 4 0 0,-4 2 0 16,7-3 0-16,-7 3 0 0,0 0 0 0,0 0 0 15,0 0 0-15,0 0 0 0,0 0 0 0,0 0 0 16,0 0 8-16,0 0-8 0,0 0 0 0,0 0 8 15,0 0-8-15,0 0 0 0,-7 3 0 0,3 5-12 16,-3-8 2-16,0 6 0 0,-3 0 10 0,2 0-12 0,1-3 12 16,-3 9-12-16,3-9 12 0,-4 5 0 0,4-2 0 0,0 6-8 15,-7-6 8-15,3 6 0 0,4-3 0 0,-3 2 0 16,-1 1 0-16,1 0 0 0,-1 0 0 0,4-4 0 16,0 1 0-16,-4 0 0 0,1 6 0 0,3-1 0 15,0-8 0-15,0 0-8 0,3 3 0 0,-3 3 0 16,3-3 8-16,1-4 0 0,3-5 0 0,-4 9 0 15,4-9 0-15,0 0 0 0,0 0 0 0,0 6 0 16,0-6 0-16,0 0 0 0,0 0 0 0,0 12 0 16,0-12 0-16,4 6 0 0,-1 0 0 0,4-3 0 15,1 0 16-15,-5-3-2 0,4-3 0 0,0 3 0 16,0 0-14-16,0-3 0 0,4 0 0 0,-4 0-10 16,4-3 18-16,-4 0 3 0,3 0 1 0,1 0 0 15,-1-5 6-15,-3 5 2 0,4-3 0 0,-4-3 0 16,4 6-20-16,-1-6 0 0,-3 1 0 0,4-1 0 15,-1 0 0-15,-3 3 0 0,1 3 0 0,-1-5 0 0,3-4 0 0,1 3 0 16,-1 0 8-16,-3 1-8 0,4-1 0 0,0-3 0 16,-4 4 0-16,0-4 0 0,3 6 0 0,-3-3 0 15,0-5 0-15,4-1 0 0,-4 3 0 0,4 3 0 16,-4-5 0-16,3 2 0 0,-3 3 0 0,0-5 0 16,0 5 0-16,0-3 0 0,1-2 0 0,-1 5 0 15,0 0 0-15,0-3 0 0,-4 1 0 0,1 2 10 0,3 3-2 0,-4-3 0 16,4-5-8-16,-3 8 0 0,-1 0 0 15,1 0-11-15,-1-8 11 0,1 11 0 0,0-9 0 0,-1 6 0 16,1-5 0-16,-1 8 0 0,-3-6 0 0,0 0 0 16,4 6 0-16,-4-5 0 0,0 2 0 0,0 3 0 15,0-6 0-15,3 6 0 0,-3-6 0 0,0 7 0 16,0-1 0-16,0 0 8 0,0 0-8 16,0 3 0-16,0-3 0 0,0 6 0 15,0 0 0-15,0 0 0 0,0 0 0 0,0 0 0 0,0-6 0 0,0 6 0 16,0 0 0-16,0 0 0 0,0 0 0 0,0 0 0 15,0 0 8-15,0 0-8 0,0 0 8 0,0 0-8 16,0 0 0-16,0 0 0 0,0 0 0 0,0 0 0 16,0 0 0-16,0 0 0 0,0 0 0 0,0 0 0 15,-7 0 0-15,7 0 0 0,-7 6 0 0,0-3 0 16,0 3 0-16,3 0 0 0,1 0 0 0,-4 0-8 16,3 5 8-16,1-5 0 0,-4 6 0 0,3-6 0 0,1 3 0 15,-1-1 0-15,1 4 0 0,-4 3 0 0,3-3 0 16,1 2 0-16,-5-2 0 0,5 6-8 0,-1-6 8 15,-3-1 0-15,4 1 0 0,-1 3 0 0,1 2 0 0,-1 1 0 16,1-9 0-16,-1 9 0 0,1-1 0 0,-1-5 0 16,4 0 0-16,-3 2 0 0,-1-2 0 15,4 0 0-15,-3 6 0 0,-1-7 0 0,0 1 0 0,4 0 0 16,0 2 0-16,0-2 0 0,0-3 0 16,0 3 0-16,0 3 0 0,0-7 0 0,4 4 0 0,-4-3 0 15,0 3 0-15,4-3 0 0,-4-1 0 0,0 4 0 16,3-6 0-16,-3 6 0 0,4-3 0 0,-4-4 0 15,3 4 0-15,-3-3 0 0,4 3 0 0,-1-3 0 0,1 0 0 16,-1 0 0-16,-3-6 0 0,0 0 0 16,4 5 0-16,3-2 0 0,-4 0 0 0,1 0 0 0,-4-3 0 0,7 3 0 15,-7-3 0-15,3 3 0 0,5-3 0 0,-1 0 0 16,0 0 8-16,-4 0-8 0,4-3 8 0,-3 0-8 16,3 0 0-16,0 0 0 0,0 0 0 0,0 3 0 15,0-5 0-15,0-1 0 0,0 0 0 0,0 0 0 16,0-3 8-16,4 3-8 0,-4 0 8 0,0 0-8 15,3 1 0-15,1-7 0 0,0 6 0 0,-4 0 0 16,3-6 8-16,1 4-8 0,-1-1 8 16,1 0-8-16,0 3 0 0,-1-6 0 0,-3 6-10 15,4-2 10-15,-4-4-8 0,4 6 8 0,-4-3 0 0,3 3 0 16,-3 3 0-16,4-3 0 0,-4 0 0 0,0-5 0 16,3 5-8-16,-2 0 8 0,-1 3 0 0,0-3 0 15,0 3-8-15,-4 3 8 0,-3 0 0 0,0 0 0 16,7-6-8-16,-7 6 8 0,7 0 0 0,-7 0 0 15,0 0-8-15,0 0 8 0,7-3 0 0,-7 3 0 0,0 0 0 0,0 0 0 16,0 0 0-16,4 6 0 0,-4-6 0 0,0 9 0 16,0-3 0-16,0 6 0 0,-4-1 0 0,1-5 0 15,-1 6 9-15,1-3-9 0,-4 0 8 0,3 5-8 16,-3-2 8-16,0 0-8 0,4 3 8 0,-4-4-8 16,-1 1 0-16,1 6 8 0,0-6-8 0,0-1 0 15,4 4 0-15,-4 3 0 0,3-7 0 0,1-5 0 16,-1 6 0-16,4-3 8 0,-3 0-8 0,3 0 0 15,0 2 0-15,3-5 0 0,-3-6 0 0,4 3 0 0,-1 6 0 16,-3-9 0-16,7 6 0 0,0 0 0 0,0-3 0 16,0 0 0-16,-3 0 0 0,7-3 0 15,-4-3 0-15,3 3 0 0,1-6 0 0,-1 0 8 0,1 0-8 16,3 0 8-16,-3 0-8 0,3 0 0 16,-4-5 0-16,1-1 0 0,3 0 0 0,-3 3 0 15,3 0 0-15,0 1 8 0,-4-10-8 0,5 6 0 0,-5 0 0 0,4 1 0 16,0-4 0-16,-3 0 0 0,3 4 0 0,-3-7 8 15,-1 6-8-15,4 0 0 0,-3 1 0 0,6-4 0 16,-2 0 0-16,-5 6 0 0,1-2 0 0,-1-4 0 16,1 3 0-16,0 3 0 0,-4 1 0 0,3-4 0 15,-3 6 0-15,0 0 0 0,0-6 0 0,-3 9 0 16,3-3 0-16,-4 3 0 0,-3 3 0 0,0 0 0 16,0 0 0-16,0 0 0 0,0 0 0 0,0 0 0 15,0 0 0-15,0 0 12 0,0 0-12 0,0 0 12 16,0 0-12-16,0 0 8 0,-3 9-8 0,-1 0 8 0,1-3-8 15,-1 6 0-15,1 0 0 0,3-7 0 0,-4 4 0 16,1 0 0-16,3 3 0 0,-4 2 8 0,4-8-8 0,-3 3 0 16,6 3 0-16,-3-3 0 0,0 3 0 0,0-4 0 15,0-2 0-15,4 6 0 0,-4-9 0 0,3 9 0 16,1-6 0-16,-1-1 0 0,4-2 0 16,0 3 0-16,1-3-12 0,-1 3 12 15,0-6-32-15,3 0 0 0,-3 0 1 0,4 0 0 16,3 0-112-16,-3-9-22 0</inkml:trace>
  <inkml:trace contextRef="#ctx0" brushRef="#br0" timeOffset="48319.773">11391 11670 813 0,'0'0'17'0,"0"0"4"0,0 0 1 0,0 0 2 0,0 0-24 0,0 0 0 0,0 0 0 0,0 0 0 0,0 0 23 0,0 0-1 15,0 0 0-15,0 0 0 0,0 0-14 0,0 0-8 16,0 0 10-16,0 0-10 0,0 0 0 0,0 0 0 16,0 0 0-16,0 0 0 0,0 0 0 15,0 0 0-15,0 0 0 0,0 0 0 0,0 0 0 16,0 0 0-16,0 0 0 0,4-3 0 0,-1 1-9 0,4-10 9 16,-3 12-13-16,-1-6 5 0,4 0-4 0,0 0-1 15,-3 3 0-15,3-3 0 0,0 0-2 0,0 1 0 16,0-1 0-16,0 0 0 0,0 0-4 0,4 0-1 15,-4 0 0-15,0 0 0 0,4 0 20 0,-4 1-10 16,0-4 10-16,0 3-8 0,3 0 8 0,-3 0 0 16,0 0 0-16,4 6 0 0,-4-6 0 0,0 0 0 15,4-5 0-15,-4 5 0 0,3 3 0 0,-3 0 0 16,0 0 0-16,1 0 0 0,-1-3 0 0,-4 6 0 16,4-3 0-16,-3 0 0 0,-1 0 0 0,1 3 0 0,-1 3 0 15,-3-3-8-15,0 0 8 0,4 0-10 0,-4 0 10 16,3 6-10-16,-3-6 10 0,0 9 0 15,0-3 0-15,0 0-8 0,-3 8 8 0,-1-2 0 0,1-6 8 0,-1 3-8 16,4 0 15-16,-3 5-2 0,-1-2 0 0,-3 0 0 16,4-3-13-16,-4 2 0 0,3 1 8 0,-3 0-8 15,0-6 9-15,-4 12-1 0,1-10 0 0,3 4 0 16,-4 0 2-16,1 0 0 0,2-1 0 0,-2 1 0 16,3-3-10-16,0 0 10 0,-4 0-10 0,4 2 10 15,0-5-10-15,0 6 0 0,0-9 0 0,0 9 8 16,3-6-8-16,1-1 8 0,3-5-8 0,0 0 8 15,-7 6-8-15,7-6 0 0,0 0 0 0,0 0 0 16,0 0 0-16,0 0-16 0,0 0 4 0,0 0 1 16,0 0 1-16,0 0 0 0,0 0 0 0,0 0 0 0,7 0 10 15,0-3-10-15,0 3 10 0,0-3-10 16,0-5 10-16,0-1-12 0,4 3 12 0,-4 3-12 0,3-3 12 16,1-6-10-16,0 4 10 0,3 2-10 0,0-6 10 0,0 3 0 15,0 0 0-15,0 3-8 0,4-5 8 16,-1-1 0-16,1 0 0 0,0 3 0 0,-1-2 0 0,4-1 0 15,-3 6 0-15,-4-9 0 0,4 6 0 0,-4 1 0 16,4-4 0-16,-4 0 0 0,3 6 0 0,-3-6 12 16,4 7-2-16,-4-7-1 0,0 6 2 0,-3 0 0 15,3 3 0-15,-3-3 0 0,-4 0 2 0,3 0 1 16,-3 6 0-16,0-5 0 0,-7 5 10 0,7 0 1 16,-7 0 1-16,0 0 0 0,4 5-10 0,-4-5-1 0,0 0-1 0,0 0 0 15,0 6-5-15,0 0-1 0,-4 3 0 16,1 0 0-16,-4 0 4 0,0 2 0 0,0 1 0 0,0 0 0 15,0-3-12-15,0 2-17 0,-1 1 4 0,1 0 1 16,0 0 12-16,0 0 10 0,0-7-2 16,0 4 0-16,0 0-8 0,0-3 0 0,4 3 0 0,-1 2 0 15,0-5 0-15,1 0 0 0,-1-3 0 0,4-3 0 16,0 0 0-16,0 6 0 0,0 3-12 16,0-9 12-16,0 0-11 0,0 0 11 0,0 0-8 15,4 6 8-15,3 0-22 0,-3-6 1 0,3 0 0 0,0-6 0 16,3 3 9-16,-3-3 3 0,4 0 0 0,-1 3 0 15,5-3 0-15,-5-6 0 0,1 7 0 0,3-7 0 16,0 3 9-16,0 0 0 0,0 0 0 0,0 4-8 16,4-7 8-16,-4 0 0 0,0 3 0 0,4 0 0 15,-4 1 0-15,0-4 0 0,4 6 0 0,-4 0 0 16,0-6 0-16,0 6 9 0,-3 1-9 0,3-4 0 0,0 3 10 16,-4 3-10-16,-3-3 8 0,4 3-8 0,0 3 12 15,-4-6-2-15,0 0-1 0,0 6 0 0,-4 0 1 0,-3 0 0 16,0 0 0-16,0 0 0 0,7 0 7 0,-7 0 2 15,0 0 0-15,0 0 0 0,0 0 8 0,0 0 1 16,0 6 1-16,-3 3 0 0,-1 0-29 0,1-3-13 16,-1 5 1-16,1 4 0 0,-1-9 12 0,-3 6 0 15,4-6 0-15,-4 8 0 0,0-5 0 0,-1 0 0 16,1 3 0-16,0 0 0 0,-3-4 0 0,3 1 0 16,3 3 0-16,-3-3 0 0,0 2 0 15,4 1 0-15,-5-6 0 0,5 0 0 0,3-6 0 0,-4 6 0 0,4 0 0 16,0 6 0-16,0-12 0 0,0 8 0 15,0-8 0-15,0 6-9 0,0-6 9 0,4 6 0 16,-1 0 0-16,-3-6-8 0,8 0 8 0,-1 0-8 0,0 0 8 0,0 0-8 16,0-6 8-16,3 6 0 0,-3-6 0 0,4 6 0 15,0-6 0-15,-4 6 0 0,3-8 0 0,1 5 0 16,-1-6 0-16,1 3 8 0,0 0-8 0,-4 0 0 16,3 0 9-16,1 0-9 0,-1 0 12 0,-3-5-12 15,4-1 15-15,-4 3-4 0,4 6-1 0,-4-3 0 16,0 3-2-16,0-2 0 0,0-1 0 0,0-6 0 15,0 6-8-15,-4 0 0 0,-3 6 0 0,4-3 0 16,3 0 0-16,-3 0 0 0,-4 3 0 0,0 0 0 16,0 0 0-16,0 0 0 0,0 0 0 0,0 0 0 15,3-3 0-15,-3 3-11 0,0 0 3 0,0 0 0 0,0 0 8 16,0 0 0-16,0 0 0 0,0 0 0 0,-3 6-17 0,-1 6-2 16,1-6 0-16,-1 0 0 0,0 6 19 15,1-4 0-15,-1 1 0 0,-3 0 0 16,4 0 0-16,-1 5 0 0,1-2 0 0,-1-3 0 0,4 6 0 0,-3 5 0 15,-1-8 0-15,1 0 0 16,-1 6 12-16,4-7-3 0,-3 4-1 0,3 3 0 0,-4-4-8 0,4 1 12 16,0 6-12-16,0-13 12 0,0 4-12 0,4-3 0 15,-4 3 0-15,3-3 0 0,-3-9 0 0,0 0 0 16,0 0 0-16,0 0 8 0,4 5 0 0,-4-5 0 16,3 0 0-16,4 6 0 0,-7-6-8 0,4-6 0 0,3 6 0 15,0-5 0-15,0-1 12 0,0 0-4 0,0-6 0 16,0 3 0-16,0 0-8 0,4 1 8 0,-4-4-8 15,0-3 8-15,3 3-8 0,-2 1 12 0,-1-1-12 16,3-6 12-16,-3 4-12 0,0-1 0 0,0 6 0 0,4-9-11 16,-4 7 11-16,0-7 0 0,0 6 0 0,0 3-8 15,0-8 8-15,-3 5 0 0,3 0 0 0,-4 0 0 16,1 4 0-16,-1-4 0 0,-3-3 0 16,4 6 0-16,-4-5 0 0,0 8 0 0,0-6 0 15,0 6 0-15,0-9 0 0,0 7 0 0,0 2 0 0,-4 0 0 16,4-3 0-16,-3 3 0 0,-4 0 0 0,7 6 0 15,0 0 0-15,-4-6 0 0,4 6 0 0,-7-5 0 16,4-1-8-16,-4 3 0 0,0 0 0 0,-4 3 0 16,4-3 8-16,0 3 0 0,0 3 0 0,0 0 0 15,-4 0 0-15,1 3-8 0,3-1 8 0,-1 1-8 16,-2-6 8-16,3 12 0 0,-4-9 0 0,4 6 0 0,0-3 0 0,0 5 0 16,0-2 0-16,0-3 0 0,3 6 0 15,1-6 0-15,-4 0 0 0,3 2 0 0,4-8 0 16,-3 6 0-16,3 0 8 0,0-6-8 0,0 0 0 0,0 12 0 15,3-6 0-15,-3-6 0 0,4 6 0 0,-4-6 8 16,7 6-8-16,-4 0 0 0,4-6 9 0,1 2-9 16,2 1 12-16,-3-3-12 0,0 3 10 0,4 0-10 15,-4-3 8-15,3 3-8 0,-2-3 0 0,2 0 0 16,1 3 0-16,-1 0 0 0,1-6 0 0,-1 3 0 16,1-3 0-16,3 3 0 0,0-6 12 0,0 3-4 15,4 0 0-15,-4 1 0 0,0-4-8 0,0 0 0 16,0 0 0-16,1 0 0 0,-1 0 0 0,3-3 8 15,-3 3-8-15,1-5 8 0,-1 5-8 0,0 0 0 16,0-6 0-16,0 6 0 0,0-3 0 0,0-2 0 0,4 2 0 16,-4 3 8-16,0-3-8 0,-3 3-11 0,3 0 3 0,0-5 0 15,-4 5 8-15,5 0 0 0,-5 0 0 0,4 0 0 16,-3 3 0-16,-1 0 0 0,1 0 0 0,0 3 0 16,-4-6 0-16,0 1 0 0,0 5 0 0,0 0 0 15,0 0 0-15,-7 0 0 0,0 0 0 0,0 0 0 16,3 0 0-16,-3 0 0 0,4 11 0 0,-1-8 0 15,-3 3 0-15,0 3 0 0,4-3 0 0,-8 3 0 16,4 2 30-16,-3-5 2 0,-1 6 0 0,-3-6 0 16,4 3-32-16,-1 3 0 0,-3-1 0 0,4 1 0 15,-4-6 0-15,3 3 0 0,-3 2 0 0,4-2 0 0,-1-3 0 16,-3 3 0-16,3-3 0 0,1 6 0 16,3-12 0-16,-4 6 0 0,1-1 0 0,3-5 0 0,0 0 0 15,0 0 0-15,0 0 0 0,0 0 0 16,0 0 0-16,0 0 0 0,0 0 0 0,0 0 0 15,0 0-20-15,0 0-9 0,3 0-3 0,4-5 0 16,0 5 32-16,4-6 0 0,-4 0 0 0,4 0 0 0,-1 0 0 0,-3-6 0 16,4 6 0-16,-1-2 0 0,1-4 0 0,0 6 0 15,3-6 0-15,-4 6 0 0,4-5 0 0,-3-1 0 16,0 6 0-16,3-3 0 0,-4 3 0 0,1 0 0 16,-4 6 0-16,4-6 0 0,-1-5 0 0,1 5 0 0,-4 3 0 15,3-3 0-15,-3 3 0 0,0 0 0 0,4 3 13 16,-4 0-4-16,0 0-9 0,0 0 0 0,0 0 0 15,0 0 0-15,0 3 0 0,-3 0 0 0,-4-3 0 16,7 3 0-16,0 3 0 0,0-3 8 0,-3 0-8 16,-1 8 8-16,4-5 10 0,-3 0 2 0,-1 0 0 15,1 3 0-15,-1 0-20 0,1 2 0 0,-4-2 0 0,0 3 0 16,-4 0 0-16,4 0 0 0,-3-1 0 16,-1-2 0-16,4 3 0 0,-3 6 0 0,-4-10 0 15,3 4 0-15,1 0 0 0,-4 0 0 0,3-1 0 0,0-5-9 16,4 3 9-16,-7 0 0 0,4-3 0 0,-1 3-8 15,4-4-12-15,-3 1-1 0,3 0-1 0,0-6 0 16,0 0-42 0,0 0-8-16,3 6-1 0</inkml:trace>
  <inkml:trace contextRef="#ctx0" brushRef="#br0" timeOffset="51427.116">13818 11817 664 0,'0'0'19'0,"0"0"4"0,0 0-23 15,0 0 0-15,0 0 0 0,0 0 0 0,0 0 29 0,0 0 2 16,0 0 0-16,0 0 0 15,0 0-11-15,0 0-3 0,0 0 0 0,0 0 0 0,0 0 9 0,7 3 2 16,0-3 0-16,0-6 0 0,1 4 8 0,2-4 3 16,1-3 0-16,-4 3 0 0,3-3-6 0,1-3-1 15,-1 4 0-15,5-4 0 0,-5 0-4 0,1 0-2 16,3 0 0-16,0-2 0 0,4-1-26 0,-1 3-14 16,-3-2 2-16,4 2 0 0,0-6 12 0,-4 4 16 15,3-4-3-15,1 6-1 0,3-5-12 0,-3-4 0 16,-1 9 0-16,1-11 0 0,0 5 0 0,-1 3 0 15,5-8 0-15,-5 5 0 0,4-2 0 0,-3 2 0 0,0 0 0 0,-1-2 0 16,4 2 0-16,-3-2 0 0,3 2 0 0,-3 0 0 16,0 1 0-16,-1-1 0 0,1 3 0 0,-1 3 0 15,1-5 0-15,-4 2-16 0,0 0 3 0,-3 7 1 16,3-4 12-16,-3 0 13 0,-1 0-2 0,1 4-1 16,-1-1-10-16,-3 3 0 0,0-3 0 15,1 3 0-15,-5 0 0 0,1 6 0 0,-4 0 0 16,0 0 0-16,0 0 0 0,0 0-11 0,0 0 3 0,0 0 0 15,0 0-13-15,0 0-3 0,-4 6 0 0,-3 0 0 16,0 3 8-16,0-3 0 0,0 3 1 0,0-1 0 16,3 4 15-16,-3 0 0 0,-3 0 0 0,3-4-9 15,0 7 9-15,-4 0 0 0,0-3 0 0,1 5-8 16,-1-2 8-16,1 3 0 0,-1-1 10 0,0-2-10 16,1 0 0-16,-1 5 0 0,1-2-13 0,-1-1 4 0,4 4-1 15,-4-3 0-15,4 2 0 0,0-2 0 0,0 0-3 0,0 2-1 16,0-2 0-16,0 5 0 0,4-8 1 0,-4 0 0 15,-1 5 0-15,5-2 0 0,-1-6 13 0,1 5 0 16,-4-2 0-16,3-3-9 0,1 0 9 0,3-1 0 16,-4 1 0-16,4-3 0 0,0 8 0 0,-3-11 0 15,3 6 0-15,0-3 0 0,0-3 0 0,0 6 0 16,0-1 0-16,0-5 0 0,0 0 0 0,0 0 0 16,0 0 0-16,3 3 0 0,-3-9 0 0,0 9 8 15,4-7-8-15,-1 4 0 0,-3-6 0 0,7 3 0 16,0 0 0-16,0 3 0 0,1-6 8 0,2 0-8 15,-3 0 10-15,0 0-10 0,0 0 11 0,0-6-11 0,4 3 12 16,-1 0-12-16,1 0 8 0,0 0-8 16,-1-2 0-16,4-1 0 0,0-3 10 0,1 3-10 15,-1 0 8-15,0-6-8 0,0 4 0 0,4-4 0 0,-4 3 0 0,3 0 0 16,1 3 0-16,0-6 0 0,-1 1 0 0,-3-1 0 16,4 3 0-16,-4-3 0 0,4 1 0 0,-4-1 0 15,3 0 0-15,1 0 0 0,-4-2 0 0,0 8 0 16,0-6 0-16,1 0 0 0,-1 1 0 0,0-4 0 15,0 3 0-15,-4 0 0 0,5 1 0 0,-1-1 0 16,-4 3 0-16,1 0 0 0,-1 3 0 0,-3-3 0 16,1 4 0-16,-1-1 0 0,0 0 0 0,0-3 0 15,0 6 0-15,-4-3 0 0,-3 6 0 0,0 0 0 16,0 0 0-16,0 0 0 0,0 0 0 0,0 0 0 16,0 0 0-16,0 0 0 0,0 0 0 0,0 0 0 15,0 0 0-15,0 0 0 0,0 0 0 0,-3 6 0 16,3-6 0-16,-4 12 0 0,-3-6 0 0,0 5 0 15,4-2 0-15,-4 0 0 0,-1 0 0 0,5 0 0 0,-4 5 24 0,0-8 7 16,0 6 1-16,0-3 0 0,0 0-32 0,0 2 0 16,0 4 0-16,0-3 0 0,-4-6 12 0,4 6-3 15,0-1-1-15,-4-2 0 0,4 3-8 0,-3 0 0 16,-1-4 0-16,4 4 8 0,0-3-8 0,0 0 0 16,0 3 0-16,0-1 8 0,0-5-8 0,0-3 0 15,3 3 0-15,-3 3 8 0,4-3-8 0,-1 3 0 16,0-4 0-16,4-5 0 0,0 0 0 0,0 0 0 15,0 0 0-15,0 0 0 0,0 0 0 0,0 0 0 16,0 0 0-16,0 0 0 0,0 0 0 0,0 0-11 0,0 0 11 16,0 6-8-16,0-6 8 0,0 0 0 0,8 6 0 15,-1-6-8-15,-4 0 8 0,4-6 0 0,-3 6 0 16,3-6 0-16,0 1 0 0,0 2 0 0,0-3 0 0,0 3 0 16,0-3 0-16,0 0 0 15,4 0 0-15,-4 3 0 0,3-3 8 0,1-5-8 16,-1 2 8-16,1 0-8 0,0 0 0 0,-1 0 0 0,1 3 0 0,-1-2 0 15,1-4 11-15,0 6-3 0,-1-3 0 0,1 0 0 16,-1 1-8-16,4-4 0 0,-3 6 0 0,0 0 0 16,-1-6 0-16,1 3 0 0,-1-2 0 0,1 5 0 15,-4 0 0-15,4 0 0 0,-1 0 0 0,-3 0 0 16,4 0 0-16,-4-5 0 0,0 5 0 0,0 3 0 16,0-3 0-16,0 3 0 0,-3 0 0 0,3 0 0 15,0-3 0-15,-7 6 0 0,3 0 0 0,-3 0 0 0,7-3 0 16,-7 3 0-16,0 0 0 0,0 0 0 0,0 0 0 0,0 0 8 15,0 0-8-15,0 0 8 0,0 0-8 0,0 0 0 16,0 0 0-16,0 0 0 0,0 0 8 0,0 0 0 16,0 0 0-16,0 6 0 0,0-6-8 0,0 6 0 15,-3 3 0-15,3-3 0 0,-4 0 0 0,1 5 0 16,-4-5 0-16,3 0 0 0,-3 3 0 0,0-3 0 16,3 3 0-16,-3 2 0 0,0-2 28 0,0-3 3 15,4 6 1-15,-4-6 0 0,0 0-32 16,0 5 0-16,0-2 0 0,3 3 0 0,1-6 0 0,-5 0 0 15,5 6 0-15,-1-7 0 0,-3 1 0 0,4 0 0 16,3 0 0-16,0 3 0 0,-4-3 0 0,4 5 0 16,0-5 0-16,-3 0 0 15,3-6-20-15,0 6-9 0,3 3-3 0,-3-9 0 0,0 6 52 16,0-6 9-16,4 9 3 0,-4-9 0 16,0 0-52-16,0 0-9 0,3 6-3 0,-3-6 0 0,0 0 32 0,0 0 0 0,0 0 0 15,4 2 0-15,-4-2 0 0,7 6 0 0,0-6 0 0,0 0 0 16,0 0 20-16,-3 0 9 0,3 0 3 0,0-6 0 15,0 4-20-15,0-1-3 0,0 0-1 0,0-3 0 16,0 0-8-16,0 0 8 0,4 0-8 0,-4 0 8 16,0 0-8-16,0 0 0 0,0-5 0 0,0 2 8 15,0 0-8-15,0 3 10 0,4 0-10 0,-4 0 10 16,-4-2-10-16,4 2 0 0,0 0 0 0,0-6 0 16,0 6 0-16,0 0 0 0,1 3 0 0,-5-2 8 15,4-4-8-15,-3 6 8 0,-1-3-8 0,1 6 8 16,-1-6-8-16,-3 6 0 0,0 0 0 0,0 0 8 15,0 0-8-15,0 0 0 0,0 0 0 0,0 0 8 16,0 0-8-16,0 0 0 0,0 0 0 0,0 0 8 16,0 0 4-16,0 0 1 0,0 0 0 0,0 0 0 0,0 0-13 15,0 0 0-15,0 0 0 0,0 0 0 0,0 0 0 0,0 0 0 16,0 0 0-16,0 6 0 0,0 0 0 0,-3 6 0 16,3-7 0-16,0 4 0 0,-4-3-13 0,4-6 1 15,0 0 0-15,-3 12 0 0,-1-6 12 0,1 6 16 16,-1-4-3-16,1 1-1 0,-1 0-12 0,0 3 0 15,-3-1 0-15,4 1 0 0,-1-6 0 0,4 3 0 16,-3-3 0-16,-1 6 0 0,1-1 0 0,3-5 0 0,-4 0 0 16,4 0 0-16,0-6 0 0,0 6 0 0,0 6 0 15,4-6 0-15,-4-1 0 0,3 1 0 16,-3-6 0-16,4 9 0 0,-1-3 0 0,4-6 0 0,-7 0 0 0,4 6 0 16,3 0 0-16,-7-6 0 0,4 0 8 15,3 3-8-15,0-6 0 0,-4 3 9 16,4-6-9-16,-3 6 8 0,3-6-8 0,0 6 8 0,0 0-8 0,0-6 8 15,0 0-8-15,0 0 8 0,4 0-8 0,-4 1 8 16,0-1-8-16,0-6 0 0,3 9 0 0,-3-3 8 16,1-6-8-16,-1 6 0 0,0 1 0 0,0-4 0 15,3 3 0-15,-3-3 12 0,0 6-12 0,0-3 12 16,0 0-12-16,-3 0 0 0,0 1 0 0,3-4 0 16,-4 0 0-16,1 6 0 0,-1-3 0 0,1 3 0 15,-1-3 0-15,-3 6 0 0,0 0 0 0,4-3 0 16,-4 3 0-16,0 0 0 0,0 0 0 0,0 0 0 0,0 0 8 15,0 0-8-15,0 0 12 0,0 0-4 0,0 0-8 16,0 0 0-16,0 0 0 0,0 0 0 0,0 0 0 0,0 0 0 16,0 0 0-16,3-5 0 0,-3 5 0 0,4 0-9 15,-1-6 9-15,1 0-13 0,3 6 13 0,0-6 0 16,0 6 0-16,4 0 0 0,-4-6 0 16,3 0 0-16,4 0 0 0,-3 3 0 15,3-3 0-15,0 1 0 0,0-1 0 0,0 0 0 0,4 0 0 0,-4 0 0 16,0 0 0-16,4 6 0 0,-4-6 10 0,0-3-10 15,-3 1 8-15,-1 5-8 0,1-3 0 0,-4 3 8 16,0 0-8-16,0 0 0 0,-7 3 0 0,0 0 0 16,4 0 0-16,-4 0 0 0,0 0 0 0,0 0 0 15,0 0 8-15,0 0-8 0,0 0 0 0,-4 6 12 0,-3 3-12 16,0 2 12-16,0-2-12 0,0-3 0 0,0 6 0 0,0-3 0 16,-4 2 0-16,4-2 0 0,0-3-9 0,-4 3 9 15,4 3 0-15,0 0 0 0,4-7 0 0,-4 4 0 16,3 0 0-16,1-3-8 0,3 0 8 0,0 3 0 15,0 2-8-15,0-5 8 0,0-6 0 16,3 0 0-16,1 6-8 0,3-3 8 0,-4 3 0 16,4-3 0-16,0 0 0 0,4 0 0 15,-4-3 0-15,4 0 0 0,-1 0 0 0,1-3 0 0,3 0 0 0,-3 0 0 16,3 0 10-16,0-3-10 0,3 0 10 0,-2 6-10 16,2-6 9-16,-3 0-9 0,4 1 8 0,0-7-8 15,3 6 10-15,0 0-10 0,0-3 12 0,-3 0-12 16,3 7 0-16,-4-10 0 0,5 6 0 0,-5 0 0 15,1-3 0-15,0 3 0 0,-1-3 8 0,1 1-8 16,-1 2 0-16,-2-6 0 0,-1 6 0 0,0 0 0 0,0-5 0 16,0-1 10-16,4 3-10 0,-8 3 8 0,4-6-8 15,-3 6 0-15,0-5 0 0,-1 5 8 0,1 0-8 0,-4 0 0 16,-4 0 0-16,4 0 0 0,0 3 8 0,0-3-8 16,-3 1 8-16,-1 5-8 0,5-6 0 0,-8 6 0 15,0 0 0-15,0 0 0 0,0 0 0 0,0 0 0 16,3-6-11-16,-3 6 11 0,0 0 0 0,0 0 0 15,0 0 0-15,0 0 0 0,0 0 0 0,0 0 0 0,0 0 0 16,0 0 0-16,0 0-8 0,-11-6-4 0,4 6 0 16,-3 6 0-16,3-6 1 0,-4 6 0 0,1 0 0 15,-1 5 0-15,0-8 3 0,-3 6 0 0,4 3 0 0,-4 3 0 16,0-4 8-16,-1 1 8 0,5-3-8 0,-4 9 11 16,0-1-11-16,0-5 0 0,3 0 0 0,-3 2 0 15,3-2 0-15,1 0 0 0,-1 6 0 0,4-10 0 16,0 1 0-16,0 0 0 15,3 3 0-15,4-1 0 0,0-5 0 0,0-6-9 0,4 6 9 16,-1 0-13-16,5-3 13 0,2 0 8 0,1 0 0 0,-1 0-8 16,4-3 0-16,4-3 0 0,-4 3 0 0,4-6 0 15,3 3 11-15,-3-3-11 0,3 6 10 0,0-6-10 16,0 0 0-16,0 1 0 0,0-4 0 0,1 3 0 16,-1-3 12-16,0 3-3 0,4-3-1 0,-4 4 0 15,3-7-8-15,-2 6-11 0,-1-6 3 0,0 6 0 16,-3-3-4-16,-1-2 0 0,1 5 0 0,-4-6 0 15,0 6-51-15,-3 0-10 0,-1-5-3 0,-3 2-544 16</inkml:trace>
  <inkml:trace contextRef="#ctx0" brushRef="#br0" timeOffset="51927.662">15106 11221 1350 0,'0'0'29'0,"0"0"7"0,0 0 0 0,0 0 3 0,0 0-31 0,0 0-8 0,0 0 0 0,3-6 0 0,1 0 45 0,-4 6 8 16,0 0 2-16,0 0 0 0,0 0-43 0,0 0-12 16,0 0 0-16,0 0 8 0,0 0-24 0,0 0-5 15,0 0-1-15,0-6 0 16,0 6-20-16,0 0-4 0,0 0-1 0,0 0 0 15,4-6-13-15,-4 6-2 0,0-6-1 0,0-3-286 16,3 6-58-16</inkml:trace>
  <inkml:trace contextRef="#ctx0" brushRef="#br0" timeOffset="53023.758">16937 11914 1263 0,'0'0'28'0,"0"0"5"0,0 0 2 0,0 0 1 0,0 0-36 0,0 0 0 0,0 0 0 0,0 0 0 16,0 0 24-16,0 0-1 0,0 0-1 0,0 0 0 15,0 0-51-15,0 0-11 0,0 0-1 0,0 0-1 16,0 0-46-16,0 0-8 0,0 0-3 0,0 0 0 16,-7-3-2-16,3 3-1 0,4 0 0 0,0 0 0 15,0-5 37-15,0-1 7 0,0 6 2 0,0-6 0 0,0-3 33 0</inkml:trace>
  <inkml:trace contextRef="#ctx0" brushRef="#br0" timeOffset="87945.044">6555 11412 615 0,'0'0'13'0,"0"0"3"0,0 0 1 0,0 0 1 0,0 0-18 0,0 0 0 16,0 0 0-16,0 0 0 0,0 0 51 0,-4 6 6 15,4-6 2-15,-3 8 0 0,3-8-8 0,-4 6-2 16,0 3 0-16,4-9 0 0,-3 6-7 0,3 3-2 0,-4-3 0 16,4 0 0-16,-3 5-1 0,-1-8-1 0,4 6 0 0,-3-3 0 15,-4 3-6-15,7-3-2 0,-4 5 0 0,1-5 0 16,3 6-7-16,-4-6-2 0,1 3 0 0,-1 5 0 15,4 1-10-15,-3-9-3 0,-1 6 0 0,1-6 0 16,3 5 32-16,-4-2 5 16,1 3 2-16,-1-6 0 0,0 6-27 0,4-4-4 15,-3 1-2-15,-1 0 0 0,1-3 4 0,-1 3 1 0,1 5 0 0,-1-8 0 16,4-6 1-16,0 0 1 0,0 0 0 0,0 0 0 16,0 0 5-16,0 0 1 0,0 0 0 0,0 0 0 15,0 0 13-15,0 0 4 0,0 0 0 0,0 0 0 16,0 0-12-16,0 0-1 0,-3-6-1 0,-4 6 0 15,7-11-22-15,0 11-8 0,0 0 0 0,0 0 9 16,0-9-9-16,0 3 0 0,0 6 0 0,0-6 0 16,0 6-16-16,0-3 5 0,0 3 1 0,3-6 0 15,1 3 10-15,-1-2 0 0,4-1 0 0,-7 6 0 16,4-6-26-16,-1 0-3 0,1 0-1 0,-1 0 0 16,1-3 22-16,0 0 8 0,3-2 0 0,-4 8-9 0,4-9 9 0,-3 0 0 15,3 3 0-15,-4-2 0 0,1 2 0 16,3 0 8-16,0 3-8 0,-4 0 0 0,1-11 0 0,-4 8 0 15,3 3 0-15,5-3 0 16,-5 6 0-16,4-3 0 0,-3 0 0 0,-1 1 0 0,4 5 0 16,-3-6 0-16,3 6 0 0,-7 0-8 15,7-6-19-15,-4 6-3 0,1 0-1 0,3 0 0 0,-3 6 40 0,-1-6 8 16,-3 0 2-16,7 6 0 0,-3-1-28 0,3 1-6 16,-4 3-1-16,1-3 0 0,-1 3 16 0,1-6 0 15,3 3-10-15,-4 5 10 0,1-5 0 0,-1 0 0 0,-3-6 0 16,0 6 0-16,4 0 0 0,0-3 0 0,3 0 0 0,-7-3 0 15,3 3 0-15,1 0 0 0,-4-3 0 0,3 3 0 16,1 5 0-16,-1-5 0 0,1 3 0 0,-4-6 0 16,0 0 0-16,3 6 0 0,-3 6 0 0,4-6 0 15,-4-6 0-15,0 6 0 0,0 5 0 0,0-2 0 16,0 3 0-16,0-6 0 0,-4 6 0 0,1-6 0 16,-1-1 0-16,4 4 0 0,-3 0 0 0,-1 0 0 15,4-9 0-15,0 0 10 0,0 0-1 0,-3 12 0 16,3-12-9-16,0 0-12 0,0 0 2 0,0 0 1 15,0 0 9-15,0 0 0 0,0 0 0 0,0 0 0 16,0 0 0-16,0 0 0 0,0 0 0 0,0 0 0 16,0 0 16-16,0 0 6 0,0 0 1 0,0 0 0 15,0 0-37-15,0 0-7 0,0 0-2 0,0 0 0 16,0 0 23-16,0 0 0 0,0 0 0 0,0-9 0 16,0 3 0-16,0 0 0 0,0-3 0 0,3 0 0 15,-3 4 16-15,4-7 8 0,-1 0 2 0,-3 3 0 16,4 0-42-16,-4 1-8 0,3-1-1 0,1 0-1 0,-4 3 26 0,3-6 0 15,1 3 0-15,-1-2 0 0,1 8 0 0,-4-3 0 16,3-3 0-16,1 9 0 0,-1-6 9 0,-3 6 7 16,4-6 2-16,0 6 0 0,3-6-29 0,-4 1-5 15,4-1-2-15,-3 3 0 0,-1 0 26 0,4 0 6 16,0 0 1-16,0 0 0 0,-3 0-24 0,-1 3-5 16,4-3-1-16,1 3 0 0,-5-3 15 0,4 3 0 15,-3 0 0-15,3 3 0 0,0-3 0 0,-7 0 0 0,0 0 0 16,3 3 0-16,4 0 0 0,-3-3 12 15,3 0-3-15,-4 3 0 0,-3-3-9 0,8 0-12 16,-1 3 2-16,-4-3 1 0,1 3 9 0,3 0 11 16,-4 0-3-16,4-3 0 0,-7 0-8 0,0 0-11 0,0 11 3 0,0-11 0 15,7 0 8-15,-7 0 8 0,0 0-8 0,4 6 11 16,-1 0-11-16,1 0 0 0,-4-3 0 0,0-3 0 16,0 6 0-16,0 0 0 0,0 6 9 0,0-1-9 15,0-5 0-15,0 0 8 0,0 0-8 0,0-6 0 16,0 6 0-16,0 0-13 0,0 2 1 0,0 1 1 15,0 0 24-15,0-3 5 0,0 6 1 0,0-6 0 16,3 2-19-16,-3 1 0 0,4-3 8 0,-4 0-8 16,0 3 0-16,0-3 0 0,4 5 0 0,-4 1 0 15,0-9 0-15,0 3 0 0,3 3 0 0,1-3 0 16,-4 3 0-16,0-4 0 0,3 1 8 0,-3-6-8 16,0 6 0-16,0-6 0 0,0 6 0 0,0-6 0 0,0 0 8 15,0 0-8-15,0 0 0 0,0 0 0 0,4 9 0 0,-4-9 0 16,0 0 0-16,0 0-9 0,0 0-11 0,0 0-3 15,0 0 0-15,0 0 0 0,-4-3-1 16,4 3-1-16,0 0 0 0,0 0 0 16,-3-6-10-16,3 6-1 0,0-6-1 0,0 6 0 15,0 0-47-15,0 0-8 0,0 0-3 0</inkml:trace>
  <inkml:trace contextRef="#ctx0" brushRef="#br0" timeOffset="88642.25">7027 11197 892 0,'0'0'20'0,"0"0"4"0,0 0 0 0,0 0 1 0,0 0-25 0,0 0 0 16,0 0 0-16,0 0 0 0,0 0 70 0,0 0 9 16,0 0 1-16,0 0 1 0,0 0-26 0,0 0-6 15,0 0-1-15,0 0 0 0,0 0-20 0,0 0-4 16,0 0 0-16,0 0-1 0,0 0-8 0,0 0-2 15,0 0 0-15,0 0 0 0,0 0 6 0,0 0 1 16,0 6 0-16,0 0 0 0,0-6-20 0,0 6 0 16,4 0 0-16,-4-1 0 0,3 7 17 0,-3-6-3 0,4 3-1 0,-1 0 0 15,1 0-2-15,-1-4-1 0,-3 7 0 0,4-6 0 16,0 0 5-16,-1 3 1 0,1-3 0 16,-1 3 0-16,1 5 8 0,-1-8 1 0,1 0 1 0,3 3 0 15,0 3-26-15,-4-1 0 16,1-5 8-16,-1 6-8 0,1 0 8 0,-1-6-8 0,1 8 12 0,0-2-4 15,-1 0-8-15,1 0 0 0,-1-1 0 0,-3-2 0 16,4 3-20 0,-1 0-5-16,-3 5-2 0,4-5 0 0,-1-6 27 0,-3 3 0 0,4-3 0 0,-4 5 0 15,0-5 0-15,0 0 0 0,0-6 0 0,0 0 0 16,0 0 0-16,0 0 0 0,0 0 0 0,0 0 0 16,0 0 0-16,0 0 0 0,0 0 0 0,0 0 0 15,0 0-9-15,0 0 9 0,0 0-10 0,0 0 10 16,0 0-44-16,0 0-4 0,0 0 0 15,0 0-664-15</inkml:trace>
  <inkml:trace contextRef="#ctx0" brushRef="#br0" timeOffset="119392.147">18337 11562 345 0,'0'0'0'0,"0"0"14"0,0-3-4 0,0-3 2 0,4 3-12 0,-4 3 0 0,0 0 0 0,0-9 0 16,0-14 53-16,0 2 9 0,-4 15 2 0,8-3 0 15,-4 6-64-15,0-8 0 0,0 5 0 0,0 6-10 16,0 0 18-16,0 0 4 0,0-6 1 0,0 0 0 0,0 3 22 15,0 3 4-15,0 0 1 0,0 0 0 0,0 0-18 0,0 0-3 16,0 0-1-16,0 0 0 0,0 0 37 0,0 0 7 16,0 0 2-16,0 0 0 0,0 0-40 0,0 0-7 15,0 0-1-15,0 0-1 0,0 0-4 0,0 0-1 16,0 0 0-16,0 0 0 0,0 0-10 0,0 0 0 16,0 0 0-16,0 0 0 0,0 0-18 0,0 0-6 15,0 0 0-15,0 0-1 0,0 0 25 0,0 0 0 16,0 0 0-16,0 9 0 0,0 14 26 0,0 1 10 15,0-4 3-15,0-8 0 0,0-12-11 0,0 0-3 16,0 9 0-16,0 3 0 0,0 2 31 0,0-5 7 16,0-9 1-16,0 0 0 0,0 0-52 0,-4 12-12 15,4 0 0-15,-3-6 0 0,-1 5 12 0,4-11 2 0,0 0 1 16,0 0 0-16,0 0-23 0,0 9-5 0,0 9-1 16,0-12 0-16,0-6 14 0,0 14 0 0,0-2 0 0,4-3 0 15,-4-9 0-15,0 0 0 0,0 0 0 0,0 0 0 16,3-6 0-16,-3 0 0 0,0 6 0 0,0 0 0 15,0 0 27-15,0 0 8 0,4 9 1 0,-4-9 1 16,0 0-28-16,0 0-9 0,0 0 0 0,0 0 0 16,0 0 0-16,0 0 0 0,0 0 0 0,0 0 0 15,0 0 0-15,0 0 0 0,0 0 0 0,0 0 0 16,0 6 0-16,0 3 0 0,0-9 0 0,3 9 0 16,-3-9 0-16,0 11 0 0,4-5 0 0,-4-6 0 15,0 0 8-15,0 0-8 0,0 0 0 0,0 0 0 16,0 0 18-16,0 0-3 0,0 0-1 0,0 0 0 15,0 0 5-15,0 0 1 0,0-6 0 0,0 0 0 16,0 6-20-16,0 0-14 0,0 0 2 0,0 0 1 16,0 0 43-16,0 0 9 0,0-11 2 0,4 2 0 15,-4 3-32-15,0 0-11 0,0-6 0 0,-4 1 9 0,4-1-9 16,0 6 0-16,0 0 0 0,0-3 8 0,0 0 7 0,0-5 1 16,0 2 0-16,0 6 0 0,0 0-24 0,0-5-5 15,0-1-1-15,0 6 0 0,4 3 14 0,-4-9 0 16,0-11 0-16,0 2 0 0,0 3 0 0,0 7 0 15,0-1 0-15,0 12-9 0,0 0 20 0,0 0 4 16,0 0 1-16,0 0 0 0,3-6-16 0,-3 6 0 16,4 0 0-16,-1 0 0 0,4 0 0 0,-7 0 0 15,0 0 0-15,4 0 0 0,-1 0-14 0,-3 0-6 16,4-3 0-16,-4 3-1 0,3 0 33 0,-3 0 8 16,7 0 0-16,-7 0 1 0,0 0-32 0,0 0-6 15,4 3-2-15,-4-3 0 0,0 0 19 0,0 0 0 16,0 0 0-16,0 0 9 0,0 0-9 0,0 0 12 0,3-9-12 0,-3 9 12 15,0 0-12-15,0 0 0 0,0 0 0 0,0 0 0 16,0 0 0-16,0 0 8 0,0 0-8 0,0 0 0 16,0 0 0-16,0 0 0 0,0 0 0 0,0 0 0 15,0 0 0-15,4 6 0 0,-1 0 0 0,-3-6 0 16,0 0 0-16,0 0 0 0,7 21 0 0,-3-4 0 16,0-5 0-16,-1 3 0 0,-3-4 0 0,4 1 0 15,-1 0 0-15,1-6 12 0,-4-6-4 0,0 6 0 16,0-6-8-16,3 11 0 0,1 4 0 0,-4-3 0 15,0-12 0-15,0 0 0 0,0 0 0 0,0 0 0 16,0 0 0-16,0 0 0 0,3 6 0 0,-3-6 0 16,0 6 0-16,4 5 0 0,-4-2 0 0,0 3 0 0,0-12 0 15,0 0 0-15,0 0 0 0,0 0 0 0,0 6 0 0,-4 0 0 16,4-6 0-16,0 12 0 0,0-7 0 0,0-5 0 16,0 0 0-16,0 0 0 0,0 9 14 0,0-9 1 15,0 0 0-15,0 0 0 16,0 0-15-16,0 0 0 0,0 0 0 0,0 0 0 15,0 0 0-15,0 0 0 0,0 0 0 0,0 0 0 0,0 0 0 0,0 0 0 16,0 0 0-16,0 0 0 0,0 0 10 0,0 0-10 16,4-6 10-16,-4 6-10 0,0 0 10 0,0 0-10 15,0-6 10-15,0 6-10 0,0 0 8 0,0 0-8 16,0-8 0-16,0-4 9 16,0 0-30-16,0 3-7 0,0-2 0 0,0-1-1 0,0 6 41 0,-4 0 9 0,4-15 2 15,0 7 0-15,-3 5-23 0,3 3 0 0,0 0 0 16,0-6-8-16,0-11 8 0,0 5 0 15,0 9 0-15,0-2 0 0,0 11 0 16,0 0 0-16,0-12 0 0,3 6 0 0,1 3-8 0,-4 3 8 0,3-6-8 16,1 3 8-16,3 0 0 0,0 0-10 0,0 3 10 15,0-5 0-15,0 2-16 0,4 3 4 16,-4-6 1-16,0 6 0 0,3 0 11 0,-3 0 0 0,0 0 0 0,4 0 0 16,-4 0 0-16,4 6 0 0,-4-6 0 0,-4 3 0 15,4 5 0-15,0-2 0 0,-3-3 8 0,3 3-8 16,-3 0 0-16,-1 6 0 0,1 5 0 0,-4 4 0 15,3 2-9-15,-3-5 9 0,4-9-10 0,-4 3 10 16,0-1 0-16,-4 1-9 0,4 0 9 0,-3-3 0 16,3 2 0-16,0-2 0 0,0-9 0 0,0 0 0 15,0 0 0-15,0 0 0 0,-4 6 9 0,4 3-9 16,0-9 0-16,-3 12 0 0,3 0 0 0,0 2 0 16,0 1-44-16,0 5-16 0,3-8-4 15,-3-3 0-15,0-9 64 0,4 6 0 0,-4 3 14 0,3 0-2 16,-3-9-50-16,0 0-10 0,0 0-1 15,0 0-1-15,0 0-103 0,0 0-21 0,0 0-4 0,0 0-1 0</inkml:trace>
  <inkml:trace contextRef="#ctx0" brushRef="#br0" timeOffset="119746.057">18743 11171 1041 0,'-7'8'29'0,"3"-2"7"0,4 3-28 0,-3-3-8 0,-1 9 0 0,1-4 0 16,-1-5 60-16,4 6 10 0,-3 0 2 0,-1 3 1 16,1-4-7-16,-1 1-2 0,4-6 0 0,0 6 0 15,0 0-51-15,0 2-13 0,0 4 0 0,0-6 0 0,0 5 32 0,0-2 4 16,0-9 1-16,0 0 0 0,0-6-29 16,4 6-8-16,-4 8 0 0,3-5 0 15,-3-9-80-15,0 0-18 0,0 0-3 0,0 0-522 16</inkml:trace>
  <inkml:trace contextRef="#ctx0" brushRef="#br0" timeOffset="120444.772">19046 11450 1044 0,'0'-6'23'0,"0"0"5"0,0 6 0 0,0 0 1 0,0 0-29 0,-7-6 0 0,4 3 0 0,-4-5 0 16,3-1 94-16,1 3 13 0,3 6 2 0,0 0 1 15,-11 6-53-15,4-6-10 0,-7 6-3 0,3 2 0 0,4-2-24 0,-3-3-6 16,3 0-1-16,-4 3 0 16,4 0-13-16,-3 6 0 0,6 5 0 0,-3-8 0 0,-4 6 0 0,4 0 0 15,-3 2 0-15,3-11 0 0,3 0 16 0,-3 0-2 16,4 9-1-16,-1-4 0 0,4-11-3 0,0 12-1 15,0 0 0-15,0 2 0 0,4-2-9 0,-1 0 0 16,-3-12 0-16,4 6 0 0,3 0 0 0,-4 6 0 16,4-7 0-16,0 4 0 0,0-3 0 0,0-3 8 15,4-3-8-15,-4 0 8 0,0-3-8 16,0 3 10-16,4 3-10 0,-4 0 10 0,0 3-10 16,0-6 12-16,0-6-12 0,-4 3 12 0,5-3-12 0,-1 0 10 15,0-3-10-15,-4 1 10 0,1 2-24 0,-1 0-5 16,1 0-1-16,-1-6 0 0,1 3 20 0,-4-8 0 15,3-1 0-15,-3 12 0 0,0 6 22 0,0 0 8 0,0 0 2 0,0 0 0 16,0-17-23-16,0 11-9 0,-3 0 8 0,3-3-8 16,0-9 8-16,-4-2-8 0,4 11 0 0,-3 3 8 15,3 6 0-15,0 0-8 0,0 0 12 0,0 0-4 16,0 0-8-16,0 6 8 0,0-6-8 0,0 0 8 16,0 0-8-16,0 0 0 0,0 0 0 0,0 9 0 15,0 11 0-15,3-8 0 0,-3-3-9 0,0 6 9 16,4 5 0-16,-1-2 0 0,1-6 0 0,-1 5 0 15,1-2 0-15,-1-3 0 0,1 0 0 0,0-1 0 16,3 10 0-16,-4 2 0 0,1-8 0 0,3 0 0 16,-4 5 0-16,1-8-15 0,-1-6 3 0,1 0 1 15,3 12-123 1,-4-4-25-16,1-8-5 0</inkml:trace>
  <inkml:trace contextRef="#ctx0" brushRef="#br0" timeOffset="121492.314">19653 11547 1155 0,'0'0'25'0,"0"0"6"0,0 0 1 0,0 0 0 0,0 0-32 0,0 0 0 0,0 0 0 0,0 0 0 16,0 0 80-16,0 0 10 0,-7-6 2 0,0 0 0 16,7 6-24-16,-3 0-5 0,-4-12-1 0,3 1 0 15,4 11-46-15,0 0-8 0,-7-3-8 0,7 3 9 16,0 0 20-16,0 0 4 0,0 0 1 0,0 0 0 16,0 0-23-16,0 0-11 0,-7-3 10 0,7 3-10 15,0 0 10-15,0 0-10 16,0 0 10-16,0 0-10 0,-4 6 22 0,1 5-2 0,-1-5 0 0,4 6 0 15,0-6-32-15,4 3-6 16,-4 3-2-16,3-1 0 0,-3 1 20 0,4 0 16 0,-1 2-4 0,-3-2 0 16,4 0-3-16,0 6-1 0,-1-4 0 0,-3-2 0 15,4 0-8-15,-1 0 0 0,-3-12 0 0,0 11 0 16,4 1 0-16,-4-3 0 0,3 0 0 0,-6 0 0 16,3-9 0-16,0 0 0 0,0 11 0 0,0-5 0 0,0 0 0 15,0-6 0-15,0 0 0 0,0 0 0 16,0 0 0-16,0 0 0 0,0 0 0 0,0 0 0 0,0 0 0 15,0 0 0-15,0 0 0 0,0 0 0 0,0 0 0 0,0 0 0 16,0 0 0-16,0 0 0 0,0 0 0 0,-4-6 0 16,4 0 0-16,-3-5 0 0,-1 2 40 0,1-3 5 15,-1 0 2-15,-3 0 0 0,3 1-26 16,1-1-5-16,-1 0 0 16,1-2-1-16,-1-10-15 0,-3 3 0 0,4 4 8 0,-1-1-8 15,1-8 0-15,-4 8 0 0,7-14 0 0,-4 11 0 0,4 1 0 0,-3 8 0 16,3-6 0-16,-4 6 0 0,8 4 0 0,-4-4 0 15,3 0 0-15,-3-3 0 0,7 1 0 0,-3 5 0 16,-1 3 0-16,8 0 0 0,-4 0 0 0,3 6 0 16,1 0 0-16,0 0 0 0,3-6 0 0,-4 0 0 15,4 6 0-15,-3 6 0 16,3 0-48-16,-3-6-13 0,-1 6-3 0,1-6 0 0,-1 0 50 0,1 0 14 0,0 6 0 0,-1-6 0 31,4 0-57-31,-3 0-4 0,-1 0-1 0,1 0 0 16,0-6-90-16,-1 6-17 0,1 0-4 0</inkml:trace>
  <inkml:trace contextRef="#ctx0" brushRef="#br0" timeOffset="122135.673">19861 11529 679 0,'0'0'19'0,"0"0"5"0,0 0-24 0,0 0 0 0,0 0 0 0,0 0 0 0,-7 0 88 0,7 0 12 16,-10 0 4-16,3-6 0 0,3 1-20 0,4 5-4 15,0 0-1-15,0 0 0 0,-3-9-29 0,-1 3-6 16,4 6 0-16,0 0-1 0,0 0-26 0,-3 9-5 16,-1 2 0-16,4-5-1 0,-3 0-11 0,3 0 0 15,0 0 0-15,0 3 0 16,0-9 0-16,0 0 8 0,0 0-8 0,3 6 8 0,1 2 4 0,-1 1 1 15,1-3 0-15,3-6 0 0,-4 6 2 0,4-6 0 16,-3 6 0-16,6-6 0 0,-3 0 4 0,1 0 1 16,2-6 0-16,-3 6 0 0,0 0 3 15,0 0 1-15,0 0 0 0,4 0 0 0,-4-6-8 0,0 6-2 0,0 0 0 16,0 0 0-16,-3 0-3 0,3-6-1 16,-4-5 0-16,4-1 0 0,-3 6-10 0,-4 0 10 15,3 3-10-15,-3 3 10 0,4-6-10 0,-4 0 0 16,0 0 0-16,0 1 8 0,-4-7-8 0,4 3 0 0,-3 0 0 0,-1 0 0 15,4 3-11-15,-3 1 3 0,3 5 0 0,-11 0 0 16,4-6 8-16,0 6 0 0,-4-6 0 0,4-3-8 16,-3 6 8-16,-1 0 0 0,1 0 0 0,-1 3 0 15,1-3 0-15,2 3 0 0,-2-3 0 0,3 0 8 16,0 3-8-16,7 0 11 0,0 0-11 0,0 0 12 16,-7 3-12-16,3 3 0 0,1 3 0 0,-1 6-11 15,4-4 11-15,0 4-10 0,4 3 10 0,-1 5-10 16,1-8 10-16,-1 3 0 0,4-1 0 0,-3 1-8 15,-1-9 8-15,1 5 0 0,-1-5 0 0,4 3 0 0,-3 0 0 16,3 5 0-16,-3-8 0 0,3 3 0 0,-4-3 0 0,1 0 0 16,-4-9 0-16,0 0 0 0,3 5 0 15,-3-5 0-15,0 0 0 0,4 6 0 0,3 0 0 16,-7-6 8-16,0 0-8 0,7 6 0 16,0-3 0-16,0 0 0 0,-7-3 0 0,0 0 0 0,11 3 0 0,-1-6 0 15,-3-3-10-15,4 0 10 16,-4 0-44-16,3 0-1 0,-3-11-1 0,0 5 0 15,4 3-166-15,-4 3-32 0</inkml:trace>
  <inkml:trace contextRef="#ctx0" brushRef="#br0" timeOffset="122676.754">20112 11412 836 0,'0'0'24'0,"0"0"4"0,0 0-28 0,0 0 0 0,0 0 0 0,0 0 0 15,-4 6 120-15,4-6 19 0,0 0 3 0,0 0 1 16,0 0-75-16,0 0-16 0,0 0-2 0,0 0-1 16,0 11 12-16,0 4 3 0,-3 3 0 0,3 2 0 15,0-2-16-15,-4-6-4 0,4-1 0 0,0 7 0 16,-3-3-19-16,3 2-4 0,0-5-1 0,0 6 0 16,0-6-20-16,0-1-8 0,3-5 0 0,-3 9 0 15,0 3 8-15,0-4 0 0,0-5 0 0,-3 3 0 16,3 2 0-16,0-2 0 0,0-6 0 0,0-6 0 0,0 0 0 15,0 0 0-15,0 0 0 0,0 0 0 16,0 0 0-16,0 0 0 0,3-6 0 0,-3 6 0 0,0 0 0 16,0 0 0-16,0 0 0 0,0 0 0 15,0 0 0-15,0 0 0 0,4-12 0 0,-1-2 0 0,1 5-8 16,-1 3 8-16,-3-6-8 0,0-2 8 0,4-4 0 0,-4-3-10 16,0 10 10-16,-4 5 0 0,4-12 0 0,0 3 0 15,0-2 0-15,0-1 0 0,0-5 0 0,0 8 0 16,0 0 0-16,0 1 0 0,0 2 0 0,0-3 0 15,4 6 0-15,-4 3 0 0,0 6-8 0,0 0 8 16,0 0 0-16,0 0 0 0,0 0-8 0,0 0 8 16,3 0 0-16,5 0 0 0,-5 3-11 0,4 0 11 0,0-3-10 15,0 6 10 1,0 0 14-16,4 6 9 0,-4 5 1 0,0-5 1 16,0 0-41-16,0 0-9 0,0 2-2 0,4-2 0 0,-8 0 27 0,8 9 0 15,-4-4 0-15,0 1 0 0,0-4 0 0,0-2 0 0,-3 0 0 0,-1-6 0 16,1 6 0-16,-1-4 8 0,1 1-8 0,-1-3 8 15,1 3-8-15,-4-3 0 0,3 6 0 0,-3-1 0 32,4-5-45-32,-4 3-4 0,0-9-1 0,0 0 0 15,0 0-147-15,0 0-30 0</inkml:trace>
  <inkml:trace contextRef="#ctx0" brushRef="#br0" timeOffset="123427.578">20521 11623 1146 0,'0'0'32'0,"0"0"8"0,0 0-32 0,0 0-8 15,0 0 0-15,0 0 0 0,0 0 88 0,0 0 17 16,-7-3 3-16,7 3 1 0,-4-5 5 0,4 5 1 15,0 0 0-15,0 0 0 0,0 0-55 0,0 0-12 16,-3 0-1-16,3 0-1 0,-11 0-18 0,4 0-3 16,4-6-1-16,3 6 0 0,0 0-15 0,-7 6-9 0,0-1 10 0,0-2-10 15,7-3 0-15,0 0 0 0,-7 3 0 0,7-3 0 16,-7-6 0-16,7 6 0 0,-8 6 0 0,5 0-10 16,-1 3 10-16,1-3-13 0,-1 6 5 0,1-6 8 15,3 2-8-15,0 1 8 0,-4 6 0 0,4 2 0 16,0-11 0-16,0 3 0 0,0 3-9 15,-3 3 9-15,3-7 0 0,0 4 0 0,0-12 0 0,0 0 0 16,0 0 0-16,3 6 0 0,-3 3 0 0,0 3 0 16,4-9 0-16,-4-3 0 0,0 0 0 0,0 0 0 15,7-9-10-15,0 6 10 0,0 3-8 0,0-3 8 16,0 0 0-16,4-3-10 0,-4 6 10 0,0-6 0 16,3-6-12-16,-3-2 12 0,4-4-12 0,-4 6 12 15,4 1-33-15,-4-4 0 16,0 0 0-16,3 3 0 0,-3-2 51 0,0-4 10 15,1-8 3-15,-1-4 0 0,0-8-50 0,0 6-9 0,-4 5-3 0,1-5 0 16,-1 0 31-16,1 8 0 0,-4-5 0 0,0 8 0 16,0-2 0-16,-4-1 0 0,1-2 0 0,-1-1 0 15,1-2 0-15,-4 5 0 0,0-2 0 0,0 8 0 0,-1-2 9 16,1 2 8-16,-3 0 2 0,-1 4 0 16,4 2-19-16,0 3 0 0,0 3-11 0,7 6 11 0,0 0-12 0,0 0 4 15,-7-9 8-15,7 9-13 0,0 0 2 0,-7 9 1 16,3-3 0-16,1 3 0 0,-1 3 10 0,4 2-10 15,0 7 10-15,-3-4-10 0,6 1 10 0,-3 0 0 16,4-9 0-16,-1 8 0 0,1 1 0 0,-1-1 0 16,1 1 0-16,0 0 0 0,3 2 0 0,0 1 0 0,-4-3 0 15,4 5-8-15,-3-5 8 0,3 14 0 0,-4-5 0 16,4 8 0-16,-3-12 0 0,-1 1 0 0,1 2 0 0,0-5 8 16,-1 8-8-16,1-11 11 0,-1 0-11 0,-3 2 12 15,0-2-12-15,4-1 0 0,-4-8 0 16,0 3 8-16,3-3-8 0,-3 5 0 15,4-8 0-15,-1 0 0 0,1 0 0 0,-4 3 0 0,3-3 0 0,1 6 0 16,-1-7 0-16,1 1 0 0,3 6 0 0,0-6 0 31,-7-6-100-31,7 3-23 0,0 3-4 0,0 3-1 0</inkml:trace>
  <inkml:trace contextRef="#ctx0" brushRef="#br0" timeOffset="123909.626">20789 11506 1036 0,'0'0'23'0,"0"0"5"0,0 0 0 0,-3 6 1 0,3-6-29 0,0 0 0 16,-7 6 0-16,7-6 0 0,-4 5 57 0,1 1 6 15,-1 0 1-15,0 0 0 0,1-3 0 0,-1 3 0 16,4 0 0-16,-3 6 0 0,6-10-52 0,-3 7-12 16,0 3 0-16,0 0 0 0,0 0 54 0,4-1 8 0,-4 4 2 15,3-3 0-15,-3 0-52 0,4 2-12 16,0-5 0-16,-1 3 0 0,-3 2 36 0,7-2 4 0,-3-6 0 0,-1 6 1 16,4 0-21-16,0-4-5 0,-3 4-1 15,3-6 0-15,0 3-14 0,0-3 11 0,0 6-11 0,-3-7 10 16,3 4-10-16,-4 0 10 0,4-3-10 0,-7-6 10 15,7-6-2-15,-7 6-8 0,7 0 12 0,-3 0-4 16,-4 0 3-16,10 0 0 0,-6-15 0 0,0 7 0 16,3-4 1-16,-4 3 0 0,1 3 0 0,-1-6 0 15,-3-8-12-15,4 5 0 0,-4 6 9 0,0-8-9 16,0-4 8-16,0 0-8 0,0 1 10 0,0-1-10 16,-4-2 8-16,4 11-8 0,-3 0 0 0,3-11 0 15,-4 2 0-15,1-11 8 0,-1 11-8 0,4 1 0 16,-3 5 0-16,3 3 0 0,0 3 0 0,0 1 0 15,0 8-9-15,0 0-2 0,0 0 0 0,0 0 0 16,0 0-53-16,0 0-12 0,0 0-1 16,0 0-488-16,0 0-98 0</inkml:trace>
  <inkml:trace contextRef="#ctx0" brushRef="#br0" timeOffset="125280.515">21368 11529 997 0,'0'0'21'0,"0"0"5"0,0 0 1 0,0-6 2 0,-4-5-29 0,4 5 0 0,0-3 0 0,-3 0 0 15,3 3 54-15,0-8 5 0,0 8 1 0,0-9 0 16,0 9-39-16,0 6-7 0,0 0-2 0,0-6 0 15,0 6-12-15,0 0 0 0,0 0 0 0,0 0 0 16,0 9 0-16,0-3 0 0,0 6 8 0,0-6-8 16,0 5 9-16,0-5-1 0,0 6 0 0,3 3 0 15,-3 2 22-15,0-5 4 0,0-3 1 0,0 9 0 16,0-1 10-16,4-5 3 16,-4 6 0-16,0-7 0 0,0 4-12 0,0-3-3 0,0 5 0 0,0-5 0 15,0-3-8-15,0 3-1 0,0-1-1 0,-4 1 0 16,4-12 0-16,0 0 0 0,0 6 0 0,-3 3 0 15,3 0-13-15,0 0-2 0,0-9-8 0,0 0 12 16,0 0-12-16,0 0 0 0,0 0 8 0,0 0-8 16,-4 5 9-16,4-5-1 0,0 0 0 0,0 0 0 15,0 0 4-15,-3-5 0 0,3-7 0 0,-4-3 0 0,1 3 0 16,3 6 0-16,-4-5 0 0,4 5 0 0,0-9-12 16,-3 3 12-16,3 1-12 0,0-1 12 0,0-3-12 15,3 3 8-15,-3 1-8 0,0 5 8 0,4-6-8 0,-4 6 0 16,0-11 9-16,3 2-9 0,1 9 0 15,-4 0 9-15,3 0-9 0,-3 6 0 0,0 0 0 0,4-6 0 16,-4-5 0-16,0 11 0 0,0 0 0 16,0 0 0-16,0 0 0 0,3-6 0 15,4 3-23-15,-7 3-8 0,7 0-1 0,0 0-1 0,-3 0 33 0,3 3 0 16,0 8 0-16,0-5 0 0,0 0 0 0,0 0 0 16,0-3 0-16,0 3 0 0,0 3 0 0,0 2 0 15,0-2 0-15,-3 3 0 0,0-6 0 0,3 6 0 16,-4-1 0-16,1 1 0 0,-1 3 0 0,1-3 0 0,-1 2 0 0,1-2 0 15,-1-3 0-15,1 0 0 16,-4 2 0-16,3-5 0 0,-3 0 0 0,4 0 0 0,-4-6 0 0,0 0 0 16,0 0 0-16,0 0 0 0,0 0 0 0,0 0 0 15,0 0 0-15,0 0 0 0,0 0 0 0,0 0 0 16,0 0 31-16,0-6 13 0,-4-6 2 0,4-2 1 16,0-1-30-16,4 0-5 0,-4 4-2 0,0-7 0 15,3 3-10-15,-3-5 0 0,0 5 0 0,4 3 0 16,-4-8 0-16,0 5 0 0,3 6 0 0,1-3 0 15,-1-5 0-15,-3 8 0 0,4 0 0 0,0 0 0 16,-4 9 0-16,0 0 0 0,0 0-9 0,0 0 9 16,3 0 0-16,-3 0 0 0,0 0-8 0,7-6 8 0,-7 6 0 15,4 0-10-15,3 0 10 0,0 0-8 0,-4 6 8 0,4-3-8 16,4 0 8-16,-4 0-8 0,0-3 8 0,4 0 0 16,-1 6 0-16,-3-3 0 0,4-6 0 0,-4 3-8 15,4 3 8-15,-4 3-8 0,3-3 8 0,-3-3 0 16,0 0 0-16,0 3 0 0,0 0 0 15,-3 8 0-15,3 1 0 0,-4 0 0 0,1-3 0 16,0 3 0-16,-4-1 0 0,3-5 0 0,1 6 0 0,-4 0 0 16,0-1 0-16,0-2 0 0,-4 3 0 0,4 0 0 15,-3 0 0-15,-1-4 0 0,0 7 0 0,1-6 0 16,-1 3 0-16,1-1 0 0,3-11 0 0,0 6 0 16,-4 3 0-16,4 0 0 0,0-9 0 0,0 0 0 15,-3 12 0-15,3-12 0 0,0 0 0 0,0 0 0 0,0 0 0 0,0 0 0 31,0 0-33-31,0 0-5 0,7 3-1 0,-4 0 0 16,1-1-20-16,3-2-4 0,-3-2-1 0,3-4-477 0,-4-3-96 0</inkml:trace>
  <inkml:trace contextRef="#ctx0" brushRef="#br0" timeOffset="126010.309">21982 11523 978 0,'0'0'28'0,"0"0"5"0,0 0-33 0,0 0 0 0,0 0 0 0,0 0 0 0,-7 6 120 0,7-6 18 15,0 0 3-15,-8 0 1 0,1 0-22 0,7 0-4 16,0 0 0-16,-7 0-1 0,4 6-46 0,-4 0-9 15,3 0-1-15,4-6-1 0,-7-3-31 0,4 0-7 16,3 3 0-16,0 0-1 0,0 0-11 0,0 0-8 16,0 0 9-16,-7 0-9 0,7 0 0 0,-7 3 0 15,3 3 0-15,4-6 0 0,-3-3 0 0,3 3 0 16,0 0 0-16,-8 3-10 0,5 3 10 0,3-6 0 16,0 0-9-16,-4 6 9 0,1 2 0 0,-1 1 0 15,1 3-9-15,3-6 9 0,-4 0 0 0,4 0 0 0,0-6 0 16,-3 11 0-16,-1-5 0 0,1 3 0 0,-1 3 0 15,-3-6 0-15,4 0 0 0,-1 0 0 0,1 2 0 0,3 1 0 16,-4 0 0-16,4-3 0 16,0 0 0-16,-4 5 0 0,4-11 0 0,0 6 0 0,0-6 0 0,-3 6 0 15,3 0 0-15,0 0 0 0,0 3 0 0,0 0 0 16,0-9-8-16,0 0 8 0,0 0 0 0,0 0 0 16,0 0 0-16,3 3 0 0,1 2 0 0,0 1 0 15,-4-6-8-15,7 6 8 0,-4-6 0 0,1 6 0 16,3-6 0-16,-4 0 0 0,4-6 0 0,-7 6 0 15,7 0 0-15,0 0 0 0,-3 6 0 0,-4-6 9 16,7-6-9-16,-3 0 12 0,3-2-12 0,-4-4 12 16,8-3-12-16,-8 6 0 0,4-3 0 0,-3 1 0 15,-1-4 0-15,1 3 0 0,3 1 0 0,-4-7 0 16,1 3 0-16,-1 3-11 0,5 1 11 0,-5 5-8 16,-3-12 8-16,4 3-10 0,-1 4 10 0,1 2-10 0,-1 0 10 0,1-3-8 15,-4 12 8-15,0 0-8 0,0-6 8 16,0 6 0-16,0 0-9 0,0 0 9 15,0 0-32-15,0 0-3 0,-4 12 0 0,1-6 0 16,-1 3 43-16,4-3 8 0,0 6 1 0,0-1 1 0,-3 1-18 0,3 0 0 16,0 0 0-16,0 2 0 0,0-2 10 0,0 0-10 15,3-6 8-15,-3 2-8 16,4 1-13-16,-4 3-8 0,3 3-2 0,1 2 0 0,-1-2 39 0,1-3 8 16,-1 0 2-16,4-7 0 0,0 1-26 0,-3-6 0 15,-4 0 0-15,7 0 0 16,0-6-16-16,4 4-8 0,-4 2-1 0,0 0-1 15,3-3-84-15,-3 0-17 0,4-6-3 0,0 3-1 0</inkml:trace>
  <inkml:trace contextRef="#ctx0" brushRef="#br0" timeOffset="126853.397">22454 11115 836 0,'0'0'24'0,"0"0"4"0,0 0-28 0,0 0 0 0,0 0 0 0,0 0 0 16,0 0 65-16,-3 6 7 0,3-6 2 0,0 0 0 0,-4 6-16 15,4-6-3-15,0 0-1 0,0 0 0 16,-7 2 8-16,4 7 2 0,-1 0 0 0,1 3 0 0,3-12-51 16,-4 6-13-16,4 0 0 0,-3 2 0 0,3-2 12 0,0 6-4 15,0 0 0-15,0 0 0 0,0-7-8 0,0 10 0 16,0 0 0-16,0 5 8 0,0 1-8 0,0 3 0 16,0 5 0-16,0 3 8 0,-4 4-8 0,4-4 0 15,0 0 0-15,-3-2 0 0,-1 2 16 0,4 3-1 0,-4-11-1 16,1 2 0-16,3-8 0 0,-4 5 0 0,-3-2 0 0,4 8 0 15,3-14-4-15,-4 6-1 0,1-7 0 16,3 4 0-16,0-12-9 0,0 9 12 0,-4-10-12 0,4 4 12 16,0 0-12-16,0-9 0 0,0 0 0 0,0 0 8 15,0 0 0-15,0 0-8 0,0 0 12 0,0 0-4 16,0-6 0-16,0 6-8 0,0 0 12 0,4-6-4 31,-1-2-56-31,1-1-11 0,-1-6-2 0,1 9-659 0</inkml:trace>
  <inkml:trace contextRef="#ctx0" brushRef="#br0" timeOffset="127232.227">22602 11676 806 0,'0'0'17'0,"0"0"4"0,0 0 1 0,0 0 2 0,0 0-24 0,-3 6 0 16,3-6 0-16,0 0 0 0,0 0 93 0,0 0 15 16,0 0 2-16,0 0 1 0,0 0-24 0,0 0-5 15,0 0-1-15,0 0 0 0,0 0-24 0,-4 6-5 0,4 3 0 0,-3-3-1 16,3-6-31-16,0 0-5 15,0 0-2-15,3 11 0 0,-3-5-13 0,4 0 0 16,-1 3 0-16,1-3 0 0,-4 3 0 0,4 3 0 0,-4-4 0 0,3 4 0 16,-3-6 0-16,4 0 0 15,-4 6 0-15,0-12 0 0,0 0 0 0,0 6 0 0,0 2 0 0,0 4 0 16,3-6 0-16,-3-6 0 0,0 0 0 16,0 0 0-1,0 0-48-15,0 0-13 0,0 0-3 0,0 0-409 0,0 0-83 0</inkml:trace>
  <inkml:trace contextRef="#ctx0" brushRef="#br0" timeOffset="127555.71">22546 11385 806 0,'0'0'17'0,"0"0"4"0,-4 9 1 0,4-9 2 0,-3 6-24 0,3-6 0 16,0 0 0-16,0 0 0 0,-4 6 107 0,4-6 17 16,0 0 3-16,0 0 1 0,0 0-103 0,0 0-25 15,0 0 0-15,0 0 0 16,0 0-46-16,0 0-14 0,0 0-4 0,0 0 0 0</inkml:trace>
  <inkml:trace contextRef="#ctx0" brushRef="#br0" timeOffset="128066.598">22705 11556 806 0,'0'0'17'0,"0"0"4"0,0 12 1 0,0-12 2 0,0 0-24 0,0 0 0 0,0 0 0 0,0 0 0 16,0 0 107-16,0 0 17 0,0 0 3 0,0 0 1 15,0 0-52-15,0 0-9 0,0 0-3 0,0 0 0 16,0 0 0-16,0 0 0 0,0 0 0 0,0 0 0 16,0 0-51-16,0 0-13 0,-4 5 0 0,1 1 0 15,3-6 0-15,0 0 0 0,0 0 0 0,3 12 0 16,1-6 0-16,-1 3 0 0,1 2 0 0,-1-5 0 0,-3-6 0 0,4 6 0 15,3 6 0-15,0 0 0 0,-3 0 0 16,3-4 0-16,-4 1 0 0,4 3 0 0,0 3 0 0,0-4 0 16,-3 1 0-16,-1 0 0 0,1 0 0 0,-1-4 0 15,1-2 0-15,-4-6 0 0,0 0 0 0,0 0 0 16,0 0 0-16,3 12 0 0,-3-6 0 0,0 0 0 16,0-6 0-16,0 0 0 0,0 0 54 0,0 0 8 15,0 0 2-15,0 0 0 0,0 0-33 0,0 0-7 16,0 0 0-16,0 0-1 0,0 0-3 0,0 0-1 15,0 0 0-15,0 0 0 0,0 0-7 0,0 0-2 16,0-6 0-16,-3 0 0 0,3 0-10 0,0 0 10 16,0-5-10-16,0 2 10 0,0 9-10 0,0-6 0 15,0 0 9-15,3 0-9 0,1 0 0 0,-4 0 9 0,3 0-9 16,-3-8 0-16,4 2 8 0,0 3-8 0,-4-3 0 0,3-2 0 16,1 2 0-16,-1 3 0 15,-3 0 0-15,4 1 0 0,-1-4 0 0,-3 6 0 16,4 0 0-16,-4 0 0 0,3-11 0 0,1 5 0 0,-4 3 0 0,3 3-9 15,1 0-4-15,-1 0-1 0,1 0 0 0,-4-11 0 16,3 2-19 0,1 3-4-16,-4 1-1 0,3-1 0 0,5 3-40 15,-5 0-8-15,1 3-2 0,-1 0-448 0,1 1-89 0</inkml:trace>
  <inkml:trace contextRef="#ctx0" brushRef="#br0" timeOffset="128637.06">22983 11488 836 0,'0'0'24'0,"0"0"4"0,0 0-28 0,0 0 0 15,0 0 0-15,0 0 0 0,0 0 120 0,0 0 19 16,-7 6 3-16,4 3 1 0,-1 6-51 0,1-4-9 16,-1 1-3-16,4-6 0 0,-3 0-23 0,3 9-5 0,0-4 0 0,-4 1-1 15,4 0-17-15,0 0-3 0,-3 2-1 0,3 4 0 16,0-6-16-16,-4-1-3 0,8-2-1 0,-4 0 0 16,0 6-10-16,0 2 10 0,0-5-10 0,0-3 10 15,3-3-10-15,-6 3 0 0,3-3 0 0,0-6 0 16,0 0 14-16,0 0-2 0,0 0-1 0,0 0 0 15,0 0 1-15,0 8 0 0,0-8 0 0,0 0 0 16,0 0-4-16,0 0 0 0,0 0 0 0,0 0 0 16,0 0-8-16,0 0 0 0,0 0 0 0,0 0 8 15,0 0-8-15,0 0 0 0,0 0 0 0,0 0 0 16,3 0-29-16,1-8-2 0,-1-4 0 16,-3 0 0-16,4 3 46 0,-4 0 9 0,0 3 1 0,3-8 1 15,-3 2-26-15,0-6 0 0,-3 1 0 0,3-7 0 16,0 4 8-16,0 2-8 0,0-3 8 0,0 1-8 15,0 5 0-15,0-2 0 0,0-4 0 0,0 6 0 0,0 1 0 16,0 2 0-16,-4 3 0 0,4 0 8 0,0 9-8 16,0 0 0-16,0 0 0 0,0 0 0 0,0 0 0 0,0 0 0 15,0 0 0-15,0 0 0 0,0 0-10 0,7-3-1 16,0 0 0-16,0 6 0 0,-3 9 11 0,3 3 0 16,4-9 0-16,-1 8 0 15,1-2-32-15,-1 0-4 0,1 0 0 0,0-1-1 16,3 4-59-16,-4 0-11 0,4-1-2 0,0-2-1 15,1-12 37-15,-1 6 7 0,0-6 2 0,3 0 0 0</inkml:trace>
  <inkml:trace contextRef="#ctx0" brushRef="#br0" timeOffset="129312.103">23209 11603 1036 0,'0'0'23'0,"0"0"5"0,0 0 0 0,-3 0 1 0,-1-6-29 0,-3 0 0 0,4 0 0 0,-4 0 0 16,3 0 57-16,4 6 6 0,0 0 1 0,0 0 0 15,0 0 0-15,0 0 0 0,0 0 0 0,0 0 0 0,0 0-52 0,0 0-12 16,0 0 0-16,0 12 0 0,4-6 0 16,-4 0 0-16,3 0 0 0,-3-6 0 15,4 6 54-15,-4-6 8 0,0 0 2 0,0 0 0 0,3 8-15 0,4-2-2 16,-7 0-1-16,4 0 0 0,3 0-22 0,-7-6-5 16,3 6-1-16,-3-6 0 0,7-6 19 0,0 6 4 15,0 0 1-15,1-6 0 0,-1-3-16 0,0 0-3 16,0-5-1-16,0 8 0 0,0 0-13 0,0-6-9 15,0-11 12-15,0 8-12 0,0 3 0 0,0-5 0 16,0-1 0-16,-3 3-12 0,3-2 12 0,-4-4 0 16,1 6 0-16,-1 7 0 0,1-4-12 0,-1 0 3 15,-3 3 1-15,0 3 0 0,0-2-4 0,0 2-1 16,-3 0 0-16,3 6 0 0,0-9 1 0,0 9 1 16,0 0 0-16,-7 0 0 0,7 0-1 0,-7 0-1 15,-4 0 0-15,4 0 0 0,0 0-1 0,-4 6 0 16,1-3 0-16,-1 3 0 0,1 2 14 0,-1 1-11 0,-3 3 11 15,3-6-10-15,1 12 10 0,-4-7 0 0,3 1 0 16,1 3 0-16,-1-3 0 0,4 5 0 0,-4-5 0 0,4 3 0 16,0-4 0-16,0 7 0 0,4-9 0 0,-1 3 0 15,1 5 0-15,-1-5 12 0,1 0-4 0,3 2 0 16,-4-2-8-16,4 6 0 0,4-6 0 0,-1 2 0 16,-3-2 0-16,4 0 0 0,3 0 0 0,0-1 0 15,0-2 0-15,0 0-10 0,0-3 10 0,3 0-13 16,1 6 13-16,3-4 0 0,-3-2 0 0,-1 0 0 15,4 0 0-15,-3-3 12 0,0 3-3 0,-1 3 0 16,4-12-9-16,-3 3 8 0,-1-6-8 0,1 3 8 0,-4 3-8 0,4 0 0 16,-1-3 0-16,1 0 0 0,-4-3-22 0,3 0 0 15,1-8 0-15,-4 2-557 16,4 6-111-16</inkml:trace>
  <inkml:trace contextRef="#ctx0" brushRef="#br0" timeOffset="129629.049">23530 11682 1371 0,'0'0'30'0,"0"0"6"0,0 6 2 0,0 3 1 0,0-9-31 0,0 0-8 0,0 0 0 0,0 0 0 16,0 0 59-16,0 0 10 0,0 0 3 0,-3 6 0 15,3-6-36-15,0 0-8 0,0 0 0 0,0 11-1 16,3-5-27-16,-3-6 0 0,0 0 0 0,0 0 0 16,0 0 0-16,0 6 0 0,0-6 0 0,0 9 0 31,0 0-46-31,0-9-14 0,0 0-4 0,0 0 0 0,0 0-130 0,4 3-26 0,-4-3-6 15,7 3-1-15</inkml:trace>
  <inkml:trace contextRef="#ctx0" brushRef="#br0" timeOffset="188539.961">3503 15963 806 0,'0'0'17'0,"0"0"4"0,0 0 1 0,0 0 2 0,0 0-24 0,0 0 0 0,0 0 0 0,0 0 0 16,0 0 23-16,0 0 0 0,0 0 0 15,0 0 0-15,0 0 7 0,0 5 2 16,0-5 0-16,0 0 0 0,0 0-19 0,0 9-3 0,0-9-1 16,0 0 0-16,0 0 11 0,0 0 1 0,0 0 1 0,0 0 0 15,0 6 16-15,0 3 3 0,0-9 1 0,0 6 0 16,4 6-34-16,-4-12-8 0,0 3 0 0,0 2 0 16,0-5 45-16,0 9 7 0,0 3 2 0,0-6 0 15,0-6-35-15,0 6-7 0,7 0-2 0,-7 2 0 16,0 1 39-16,0 0 8 0,0-9 2 0,0 9 0 15,0 3-43-15,3-4-16 0,-3 1 11 16,0 3-11-16,0-12 52 0,0 0 5 0,0 9 1 0,0 0 0 16,0-3-27-16,4 2-6 0,-4 7-1 0,0-6 0 15,0-9-8-15,0 12-3 0,0 14 0 0,0-11 0 16,3 0-13-16,-3-1 8 0,4 1-8 0,-4 3 0 16,3-4 0-16,-3 1 0 0,0-3 0 0,4 2 0 15,-4 1 0-15,0 0 0 0,3 0 0 0,-3 2 0 16,4-2 8-16,-4-9-8 0,0 3 0 0,0 8 0 15,0-5 0-15,0 0 0 0,0-1 0 0,0 1 0 16,0 3-23-16,0-3-10 0,0 5-3 16,0-5 0-16,0-3 58 0,0 3 11 0,0-1 3 0,0 1 0 0,0 0-28 15,-4-6-8-15,4-6 0 0,0 3 0 0,-3 3 9 0,-1 2-9 16,4-8 0-16,-7 6 9 0,4-3 2 0,-4 0 0 16,-4-3 0-16,4 0 0 0,0 0 1 0,0-3 0 15,-4 3 0-15,1-6 0 0,-1 3-1 0,1-5 0 16,-5 5 0-16,8-3 0 0,-7 0-11 0,4-3-16 15,-4 3 4-15,0 0 1 0,3 0 11 0,0-2 0 0,1-1 0 16,-1 3 0 0,4 0-64-16,-3 0-12 0,2 0-1 0,5 0-1 15,-1-5-16-15,1 5-3 0,-1-3-1 0,1 3 0 16,3 0-132-16,0 0-26 0</inkml:trace>
  <inkml:trace contextRef="#ctx0" brushRef="#br0" timeOffset="189159.161">3182 15701 806 0,'0'0'17'0,"0"0"4"0,0 0 1 0,0 0 2 16,0 0-24-16,-3 9 0 0,-1-6 0 0,-3 3 0 0,3-4 87 0,1 4 13 15,3-6 2-15,-7 6 1 0,7-6-11 0,0 0-3 0,-4 6 0 0,4-6 0 16,0 0-27-16,0 0-6 0,0 0 0 0,0 0-1 16,0 0-17-16,0 0-3 0,0 0-1 15,0 0 0-15,0 0-23 0,0 0-11 0,0 0 10 0,0 0-10 16,7 3 0-16,-3 6 0 0,3-3 0 0,0 0 0 16,0 0 0-16,0-1 0 0,4-2 0 0,3 3 0 15,-4-3 0-15,1 3 0 0,3-3 0 0,0 6 0 16,0 0 0-16,-3-9 0 0,-1 5 0 0,1 1 0 31,3-3-25-31,0 0-2 0,-3-3 0 0,3 6 0 0,0-6 27 0,4 3 0 16,-4 0 0-16,0-3 0 0,-3 6 0 0,-1-3 0 0,8-3 0 0,-4 0 0 15,0 0 18-15,-3 3 9 0,3-3 1 0,-4 0 1 16,1 0-29-16,-1-3 0 0,5 3 0 0,-1 0 0 16,-4-3 0-16,-3 3 0 0,4 0 0 0,-1 0 0 15,1 0 0-15,-4 3 0 0,7 0-11 0,-7-3 11 16,4 0-31-16,-4-3 2 0,-4-12 0 15,1 6 0-15,3 6-11 0,0 3-3 0,0 0 0 0,0 0 0 16,-7 0-16-16,11 0-3 0,-1-6-1 0,-3 6 0 16,4-5-21-16,-4 5-5 0,7-6-1 0,-7 3 0 15,0-9-7-15,4 6-2 16,-4 3 0-16</inkml:trace>
  <inkml:trace contextRef="#ctx0" brushRef="#br0" timeOffset="189541.5">3969 15818 1074 0,'0'0'30'0,"0"0"8"0,0 0-30 0,0 0-8 0,-4 0 0 0,1-5 0 16,-1-4 52-16,4 0 10 0,0 9 2 0,0 0 0 16,0 0 0-16,0 0 0 0,0 0 0 0,0 0 0 15,0 0-52-15,0 0-12 0,0 0 0 0,0 0 0 16,0 0 0-16,0 0 0 0,0 0 0 0,0 0 0 16,4 9 36-16,3 0 5 0,0-4 1 0,-4 7 0 15,4 0-23-15,-3 3-5 0,3 2-1 0,-4-5 0 16,1-3-5-16,0 0 0 0,3 2-8 0,-4 1 12 15,4 3-12-15,-3 3 0 0,-4 2 8 0,3-2-8 16,1-6 0-16,-1-4-18 0,1 4 4 0,-1 0 1 16,-3-12-123-16,0 0-25 0</inkml:trace>
  <inkml:trace contextRef="#ctx0" brushRef="#br0" timeOffset="190689.557">4678 16351 836 0,'0'0'24'0,"0"0"4"0,0 0-28 0,-4-6 0 0,1 0 0 0,-1 0 0 16,4 0 0-16,0 0 0 15,0 6 0-15,-3-3 0 0,3-9 39 0,0 10 1 16,0 2 1-16,0 0 0 0,-4-6-14 0,4 0-3 0,-3 0-1 0,3-3 0 15,-4 3-23-15,4-3 0 0,0 4 0 0,0 5 0 16,0 0 56-16,0 0 6 0,-7 2 2 0,-3 1 0 16,6 6 0-16,-3-3 0 0,3 0 0 0,1-3 0 15,-4 3 0-15,0-3 0 0,0 0 0 0,3 0 0 16,-3 0 0-16,0-1 0 0,0 4 0 0,0-6 0 16,0 9-33-16,-4-3-7 0,4-3 0 0,-3 3-1 15,3 0-4-15,0 0-1 16,-8-3 0-16,8 5 0 0,-3-2-2 0,3 3 0 0,-4-3 0 0,1-3 0 15,-1 3-16-15,0 0 10 0,1-3-10 0,3 5 8 16,0 4-8-16,0-3 0 0,0 6-12 0,-4-6 12 16,8 2-14-16,-1-2 5 0,0-3 1 0,1 3 0 15,-1 3 8-15,4-1-8 0,-3-2 8 0,3 0-8 16,0 0 8-16,-4 0-8 0,8 5 8 0,-4-8-8 16,0-6 8-16,0 0 0 0,0 0 0 0,0 6 0 15,3 0-33-15,1 0-5 0,-1 0-1 0,-3-6 0 0,0 0 39 16,0 0 0-16,0 0 0 0,8 6 0 0,6-1 0 0,-14-5 0 15,10 3 0-15,1-6 0 0,-4-8 0 0,3 5 0 16,1 0 0-16,3 0 0 0,-7 0 11 0,4 0 9 16,-1-8 3-16,-3 5 0 0,4 0-37 0,0 0-7 15,-1 0-2-15,-3 3 0 16,0-5 23-16,-3-4 0 0,3 3 0 0,-4-2 0 0,1 5 0 0,-1-9 0 16,1 6 0-16,-1-2 0 0,-3 5 19 0,0 0 8 15,0 3 1-15,0 6 1 0,0-15-29 0,0 10 0 0,-3 2 0 16,3-6-10-16,-4 3-11 0,1-6-3 0,-1 0 0 15,-3 1 0-15,4 5 38 0,-1 3 7 0,1-3 2 0,-4 3 0 16,3 3-23-16,1-3 0 0,3 3 0 16,-4-3 0-16,4 3 0 0,-3 6 0 0,-8-3 0 15,11 3 0-15,-4 3-19 16,1 2-1-16,3-2-1 0,0 0 0 0,0-3 21 0,0-6 16 0,0 0-2 16,0 0-1-16,0 6-13 0,0 0-18 0,0-6 4 0,7 8 1 15,-4 10 13-15,5-3 0 0,-5 2 0 0,1 4 0 16,-1-6 8-16,-3-4 5 0,4 4 1 0,-1-6 0 15,1 0-22-15,-1 3-5 0,1 2-1 0,-1 1 0 16,4-6 14-16,-3 0 0 0,-1-1 0 0,4 4 0 16,-3-3 0-16,3 3 0 0,-3-3 0 0,3-1 0 0,0-2 0 15,0 0 0-15,0 6 0 0,0-6 0 0,0 0 0 0,0-3 0 16,7-3 0-16,-3 0 0 16,-1 0-121-16,-3 0-22 0,0-3-4 0</inkml:trace>
  <inkml:trace contextRef="#ctx0" brushRef="#br0" timeOffset="191071.006">4759 16304 965 0,'0'0'40'0,"0"0"-32"16,0 8 21-16,-4-2 4 0,1 6 1 0,-1 0 0 15,4 0 24-15,-3-1 5 0,-1 4 1 0,4-6 0 16,0 6 0-16,4-1 0 0,-1-2 0 0,-3 0 0 15,4 5 0-15,-4-5 0 0,3 3 0 0,-3-3 0 16,4-1-32-16,-1-8-5 0,5 3-2 0,-5-3 0 16,1-3 11-16,-1 6 3 0,4-3 0 0,-3 3 0 15,-4-3-51-15,3 3-11 0,1 8-1 0,-1-14-1 16,-3 0 25-16,0 0-8 0,4 6 8 0,-4-6 0 16,3 0-35-16,1 0-1 0,-1-6-1 0</inkml:trace>
  <inkml:trace contextRef="#ctx0" brushRef="#br0" timeOffset="191403.821">4826 16018 1378 0,'0'0'30'0,"0"0"6"0,0 0 2 0,0 0 2 0,0 0-32 15,0 0-8-15,0 0 0 0,0 0 0 0,-7 0 64 0,0 3 11 0,3 3 2 0,-3 3 1 16,4-3-47-16,-1 0-10 0,4-6-1 0,-3 6-1 16,3-6-19-16,0 0 0 0,0 0 0 0,0 0 0 15,0 0-176-15,0 0-40 0,0 0-7 16,0 0-1-16</inkml:trace>
  <inkml:trace contextRef="#ctx0" brushRef="#br0" timeOffset="192145.098">5616 15654 860 0,'0'0'19'0,"0"0"4"0,0 0 1 0,0 0 0 0,0 0-24 0,0 0 0 16,0 0 0-16,0 0 0 0,0 0 44 0,0 0 4 16,-3 9 0-16,-1-1 1 0,1 1 12 0,-1 0 3 15,4 9 0-15,-3-4 0 0,3 4 0 0,-4 6 0 16,4-10 0-16,-3 10 0 0,3-7 0 0,0 4 0 16,3-3 0-16,-3-1 0 0,0 7-52 0,0-9-12 15,0-4 0-15,0 13 0 0,4-1 0 0,-1-2 0 0,1-9 0 0,-1 5 0 16,4 13 0-16,-3-7 0 0,3 1 0 0,0-1 0 15,3 1 54-15,-6 2 8 0,3 1 2 0,-3 5 0 16,3-5-52-16,-7-4-12 0,7 1 0 0,-4-1 0 16,1 1 0-16,-1-1 0 0,1-5 0 0,-4 2 0 15,3-2 0-15,-3 0 0 0,0-7 0 0,0 4 0 16,0-3 0-16,0 0 0 0,0-1 0 0,0 1 0 16,0-3 0-16,0-3 0 0,-3 3 0 15,3-9 0-15,0 0 0 0,0 0 0 0,0 0 0 0,0 0 0 16,0 0 0-16,0 0 0 0,0 0 0 0,0 0 0 15,-4 3 0-15,4-3 0 0,0 0 0 0,0 0 0 16,0 0-100-16,0 0-22 0,0 0-5 16,0 0-1-16,0 0-102 0,0 0-21 0,0 0-4 15,0 0-1-15</inkml:trace>
  <inkml:trace contextRef="#ctx0" brushRef="#br0" timeOffset="192649.081">5510 16212 1270 0,'0'0'28'0,"0"0"5"0,0 0 2 0,0 0 1 0,-7-3-28 0,4 1-8 0,-4-1 0 0,7 3 0 16,-4-3 52-16,-3-3 8 0,0 6 3 0,4-6 0 15,3 6 18-15,0 0 4 0,0 0 1 0,0 0 0 16,0 0-52-16,-4-6-10 0,4 6-3 0,0 0 0 15,0 0-21-15,0 0 0 0,0 0 0 0,0 0 0 16,0 0 0-16,7 0 0 0,4 0 0 0,-4 0 0 16,3 6 0-16,1-6 0 0,3 6 0 0,-3-3 0 15,3 3 0-15,0-1 8 0,0 4-8 0,0 0 0 16,0 0 9-16,-3 0-9 0,3-3 12 0,4 2-12 16,-4-2 10-16,-4 3-10 0,1-3 8 0,3 0-8 15,0 0 0-15,-3-3 8 0,-1-3-8 0,1 6 0 16,-4-3 0-16,3-1 8 0,1-2-8 0,0 6 0 0,-8-6 0 15,4 0 8-15,0 6-8 0,0-6 0 0,0 3 0 0,0-3 0 16,0 0 0-16,0 3 0 16,1-3-35-16,-1 0-12 0,0-3-2 0,0 0-498 15,3 3-99-15</inkml:trace>
  <inkml:trace contextRef="#ctx0" brushRef="#br0" timeOffset="193317.927">5973 16271 1155 0,'0'0'25'0,"0"0"6"0,0 0 1 0,0 0 0 0,0 0-32 0,0 0 0 0,0 0 0 0,0 0 0 16,0 0 90-16,-8 0 11 0,8 0 3 0,0 0 0 16,0 0-40-16,0 0-7 0,0 0-1 0,-7 3-1 15,7-3 7-15,-3 3 2 0,3-3 0 0,-4 9 0 16,4-3-21-16,0 3-4 0,0-4-1 0,0 7 0 16,0-3-11-16,4 3-3 0,-1 0 0 0,1-4 0 0,-1 7-10 0,1-3-2 15,0 0-1-15,-1 2 0 0,1-2-11 0,3 0 12 16,-4 3-12-16,4-1 12 0,-3-2-12 0,-1 3 0 15,4 2 0-15,-3-8 8 0,3 0-8 0,0 3 0 16,-4-3 0-16,1 2 0 0,-4-5 0 0,0 3 0 16,4-3 0-16,-4-6 0 0,3 3 0 0,-3-3 0 15,0 6 0-15,0-6 0 0,0 0 8 0,0 0-8 16,0 0 0-16,0 0 8 0,4-3-8 0,-4 3 0 16,0 0 9-16,0 0-9 0,0 0 17 0,0 0-1 15,0-6 0-15,-4 3 0 0,4-3-5 0,-3 0-2 16,-1-6 0-16,0 1 0 0,1 2-9 0,-1-3 8 15,-6-11-8-15,6 2 8 16,-3 3-8-16,4 7 0 0,-1 5 0 0,-3-6 8 0,4 6-8 16,-4 0 0-16,0-6 0 0,-1 4 0 0,5-1 0 0,-8 0 0 15,8-12 0-15,-4 7 0 0,3 2 9 0,1 0 0 0,-1-3 0 16,1 4 0-16,3 2-9 0,0 0 0 0,-4-3 0 16,4 9 0-1,0 3-19-15,0 0-5 0,0 0-2 0,0 0 0 0,0 0 16 0,0 0 10 0,0 0-12 0,0 0 12 16,7-5-11-16,-7 5 11 0,4-6-10 0,-4 6 10 15,10 0-9-15,4-6 9 0,-3 6-8 0,3 0 8 16,-3 6 0-16,-1-6-10 0,8 0 10 0,-8 6 0 16,-2-6-11-16,2 0 11 0,1 2-10 0,-4 1 10 15,3 0-8-15,1-3 8 0,-11 0 0 0,11 6-9 16,-1-3-16 0,-10-3-3-16,0 0-1 0,11-3 0 0,-1-3-113 0,-10 6-22 15,11-3-5-15</inkml:trace>
  <inkml:trace contextRef="#ctx0" brushRef="#br0" timeOffset="194068.064">6459 16333 906 0,'0'0'25'0,"0"0"7"0,0 0-32 0,0 0 0 0,0 0 0 0,0 0 0 15,0 0 94-15,-7-3 12 0,4 0 2 0,-4 3 1 16,7 0 15-16,-4-3 4 0,4 3 0 0,-7 0 0 16,4-3-68-16,-4 3-14 0,0 0-2 0,3 3-1 15,-3-3 7-15,7 0 2 0,-11 3 0 0,4 0 0 16,0-3-16-16,4 3-2 0,-4 0-1 0,0 0 0 15,0 0-33-15,-1 0 0 0,1 0 0 0,0 0 0 16,4 0 0-16,-4 2 0 0,3 1 0 0,-3 3 0 16,4-9 0-16,-4 6 0 0,3-3 0 0,-3 3 0 15,3-3 0-15,1 0 0 0,3-3 0 0,-4 3 0 16,-3 0 31-16,0 2-1 0,4 1 0 0,-1 0 0 16,1-3-30-16,3-3 0 0,0 0 0 0,-7 6 0 15,7 3-20-15,-4-3-8 0,1 0 0 16,3-6-1-16,0 0 29 0,-4 3 0 0,4-3 0 0,-3 8 0 15,3-2 0-15,0 3 0 0,0 0 0 0,0 0 0 16,0-9 0-16,0 0 0 0,0 0 0 0,0 0 0 16,0 0 0-16,3 6 0 0,-3-6 0 0,7 11 0 15,-3-5 11-15,-1 3 8 0,1 0 1 0,-4-9 1 16,0 0-33-16,7 6-8 0,-7-6 0 0,0 0-1 16,10 3 21-16,1-3 0 0,-8-3 0 0,5 0 0 15,-1 0 0-15,0-3 0 0,0 0 0 0,0-3 0 16,0 0 0-16,0-2 0 0,0-4 0 0,0 3 0 15,-3-2 21-15,-1 5 9 0,1-3 2 0,-1 3 0 16,1-6-32-16,-1 4 0 0,1-1 0 0,-1 3 0 0,1-9 0 16,-4 10 0-16,-4-1 0 0,4 0 0 15,-3 0 0-15,3 0 0 0,-4-2 0 0,1 5 0 0,3 0 8 0,-4 3-8 16,4 3 0-16,0 0 0 0,0 0 0 0,0 0 8 0,0 0-8 16,0 0 0-16,0-3 0 0,0 3 0 0,0-6 0 15,0 6 0 1,0 0-28-16,0 0-4 0,0 0-2 0,0 0 0 0,0 0 34 0,0 0 0 0,0 0 0 15,0 0 0-15,4 9 0 0,-4-3 17 0,3 0-1 16,1 2-1-16,-1 4-15 0,1 0 0 16,-1 3-9-16,4-4 9 0,0 7-8 15,0-12 8-15,-3 6 0 0,3 0-9 0,-3 2 9 0,3 4 0 0,0-6-9 16,0-1 9-16,-4 1-8 0,4-3 8 0,-3 0-10 0,3 0 10 31,0 2-108-31,0-2-15 0,0 0-3 0</inkml:trace>
  <inkml:trace contextRef="#ctx0" brushRef="#br0" timeOffset="195884.5">6886 16110 942 0,'-10'5'40'0,"3"-2"-32"16,0 0 76-16,-1 3 16 0,1 0 4 0,0-6 0 15,0 3-32-15,0 3-7 0,0-3-1 0,0 0 0 16,0 0 0-16,0 0 0 0,0 0 0 0,0-1 0 16,3 1 0-16,4-3 0 0,-3 6 0 0,-8 3 0 15,8 3-51-15,-4-6-13 0,3 0 0 0,1 5 0 16,-1 1 0-16,1 0 0 0,-1 3 0 0,1-7 0 16,-1 10-14-16,0-3-6 0,1-1 0 0,-1 1-1 15,1 0 21-15,3 0 0 0,0-1 0 0,-4 1 8 16,4-6-8-16,0 0 0 0,-3-3 0 0,3 5 0 15,0-8 0-15,0-3 0 0,0 0 0 0,0 0 0 16,0 6 0-16,0-6 0 0,0 0-8 0,0 0 8 16,3 6 0-16,-3-6 8 0,0 0 0 0,0 0 0 15,4 6 0-15,-1 0 0 0,-3-6 0 0,7 0 0 16,1 0-8-16,-5 6 8 0,4-6-8 0,0-6 8 0,0 6-8 0,0 0 0 0,4 0 0 16,-8-6 0-16,1 6 0 0,6-9 0 0,-2 0 0 15,2 3 0-15,-3-2-11 0,0 2 11 0,-3 0-8 0,3-3 8 16,0 0 0-16,-4-6 0 0,1 1 0 0,-4 2 8 15,3 0-8-15,1-5 12 0,-4-1-4 16,0-3 0-16,4-2-8 0,-4-4 0 0,0 7 0 0,0-13 0 16,0 16 0-16,0-7 8 0,-4 4-8 0,4-7 0 15,0 1 0-15,-4-4 0 0,1 7 0 16,-1-7 0-16,4 7 0 0,-3-1 9 0,-1-5-9 0,-3 6 0 16,4-1 10-16,-1 0-10 0,-3 1 8 0,0 5-8 15,4 4 10-15,-4-4-10 0,-1 6 12 0,5 0-12 16,-4 4 0-16,7 2 0 0,-4 0 0 0,-3 0 0 15,0 0-8-15,4 6-9 0,3-6-2 0,-4 6 0 16,1 0 19-16,-1 0 0 0,4 0 0 0,0 6 0 0,-3-6 0 16,3 0 0-16,0 6 0 0,0 0 0 0,3 0 0 0,-3-3 0 15,4 3 0-15,-1-1 0 0,1 4 0 0,-1 0 0 16,8 9 0-16,-8-6 0 0,1 2 0 0,3 7 0 16,-4-1 0-16,5-2 0 0,-1 3-10 0,-4 2 10 15,4 1-8-15,-3-1 8 0,3 7-8 0,-4-4 8 16,4-2-8-16,0 2 8 0,-3-8 0 0,3-1-8 15,0 4 8-15,0 2 0 0,-3 4 0 0,-1-1 0 16,1 7 0-16,3-4 0 0,-4 0 8 0,4 1 1 0,-7 2 0 16,4-5 0-16,-4 2-9 15,3-5 0-15,-3 2 0 0,4-5 0 0,-4 2 0 0,0-5 0 0,0 2 0 16,0-2 0-16,0-6 16 0,0 5 2 0,0-5 0 16,0-3 0-16,3-3-18 0,-3 3 0 15,4-1 0-15,-4-5 0 0,0 0 0 0,0 0 0 16,-4 0 0-16,4-3 0 0,0 0 0 0,0 0 0 0,0-3-13 0,0 0 5 15,0 3-13-15,0 0-3 0,0 0 0 0,0 0 0 32,0 0-123-32,8-9-25 0,-8 9-4 0,17-29-2 0</inkml:trace>
  <inkml:trace contextRef="#ctx0" brushRef="#br0" timeOffset="196550.3">7105 16236 1267 0,'0'0'28'0,"0"0"5"0,0 0 2 0,0 0 1 0,0 0-36 0,-4 6 0 0,1 3 0 15,3-9 0-15,0 6 68 0,-4-1 8 0,4-5 0 16,0 0 1-16,0 0-21 0,0 0-4 0,0 3 0 0,0-3-1 16,-3 12-41-16,3-6-10 0,0-6 0 0,3 6 0 15,-3-6 32-15,0 6 4 0,0 3 0 0,4-1 1 16,-4-2-21-16,0 3-4 0,0-3 0 0,3 3-1 15,-3-3 1-15,0 2 0 0,4 4 0 0,-1 0 0 16,-3-6-12-16,4 3 8 0,0 0-8 0,-4 2 8 16,3 1 11-16,-3-3 1 15,0 3 1-15,4-1 0 0,-4-2 0 0,0 0 0 0,3-3 0 0,-3 3 0 16,4 2-6-16,-1-2-2 0,1 0 0 0,-1 0 0 16,1-3-5-16,3 3-8 0,-4-1 11 0,1-2-11 15,-4-6 8-15,0 0-8 0,3 6 0 0,4-6 0 16,-3 0 0-16,0 6 0 0,3-6 0 0,0 0 0 15,0 3 8-15,0-3-8 0,0 3 0 0,0-6 0 16,0 3 0-16,0-3 0 0,-4-3 0 0,5 0 0 16,-5-8 0-16,1 5 0 0,-1 0 0 0,4 0 0 15,-3 0 0-15,-1-2 0 0,1-1 0 0,3 0 0 16,-7 0 0-16,3-2 0 16,-3 2 0-16,0-3 0 0,0-2 0 0,4-1 0 0,-1 6 0 0,-3-8 0 15,0 8 0-15,-3 0 0 0,3 0 0 0,-4-5 0 0,4 5 0 0,-3-3 0 16,-4 0 0-16,3-2 0 0,1 2 0 0,-4 0 0 15,3 4 0-15,1 5 0 0,-4 0 0 0,3-6 0 16,0 6 0-16,1 3 0 0,-1-3 0 16,1 3 0-16,3 3-8 0,-4-2 8 15,4 2-53-15,0 0-5 0,0 0-1 0,0 0 0 16,0 0-6-16,0 0-2 0,0 0 0 0,0 0-473 16,0 0-94-16</inkml:trace>
  <inkml:trace contextRef="#ctx0" brushRef="#br0" timeOffset="196978.607">7486 16354 1285 0,'0'0'28'0,"0"0"5"0,0 0 2 15,0 0 2-15,0 0-29 0,0 0-8 0,0 0 0 0,0 0 0 0,0 0 48 0,0 0 8 16,0 0 1-16,0 0 1 15,0 0-14-15,0 0-4 0,0 0 0 0,0 0 0 16,0 0-7-16,-4 5-1 0,4 1-1 0,-3 3 0 16,3-3-1-16,0 0 0 0,-4 3 0 0,4 0 0 15,0-1-5-15,0 1-1 0,0 0 0 0,0 3 0 16,4-6-16-16,-4 5-8 0,0-5 8 0,0 3-8 16,0 0 12-16,0 0-2 0,3 2-1 0,-3-2 0 15,0 0-9-15,0 0-12 0,0-3 2 0,0-6 1 0,0 0 9 0,0 0 16 16,0 0-4-16,0 0-1 15,0 0-69-15,0 0-14 0,0 0-2 0</inkml:trace>
  <inkml:trace contextRef="#ctx0" brushRef="#br0" timeOffset="197325.373">7405 15968 1250 0,'0'0'35'0,"0"0"9"0,-4 9-36 0,-6-3-8 0,6 6 0 0,1-3 0 0,3 0 16 15,-4-1 0-15,1 1 1 0,3 0 0 0,0-9-3 0,0 0-1 16,0 0 0-16,0 0-589 16</inkml:trace>
  <inkml:trace contextRef="#ctx0" brushRef="#br0" timeOffset="197733.618">7616 15710 1485 0,'0'0'42'0,"0"0"10"0,0 0-42 0,0 0-10 0,0 0 0 0,0 0 0 16,0 0 46-16,-7 9 7 0,4-4 2 0,-1 4 0 15,1 3-23-15,3 6-4 0,-4-10 0 0,4 1-1 16,0 3 13-16,0 3 2 0,4-4 1 0,-4 1 0 15,3 6-18-15,1-3-3 0,-1 2-1 0,4 4 0 16,1-1-21-16,-5 7 0 0,4-12 0 0,0 5 0 16,4 7 42-16,-8-10 4 0,1 7 1 0,3-4 0 15,-4 4-28-15,4-4-6 0,1 1-1 0,-5-3 0 0,4-1-4 16,-3 10-8-16,-1-7 11 0,1 7-11 0,-4-1 12 16,3-5-12-16,-3 5 12 0,0 1-12 0,0 2 20 15,0-8-2-15,-3 5-1 0,3 1 0 0,0-4 3 0,0-2 0 16,0 2 0-16,0-2 0 0,0-4-12 0,0 1-8 15,0-9 12-15,3 0-12 0,-3 2 18 0,0-11-3 16,0 0-1-16,0 0 0 0,0 12-14 0,0-3-16 16,0-3 3-16,0 3 1 0,4 3 12 0,-4-7 16 15,3 4-3-15,1-3-1 0,-4 3-20 0,3 3-5 16,-3-6-1-16,0 2 0 0,0-2 22 0,0 0 5 16,0-6 1-16,0 0 0 15,0 0-62-15,0 0-13 0,0 0-3 0,0 0 0 0,0 0 48 0,0 0 16 16,0-9-12-16,-3-2 12 15,-1-4-156-15,1 3-24 0,-1 3-6 0,1-2-592 0</inkml:trace>
  <inkml:trace contextRef="#ctx0" brushRef="#br0" timeOffset="198764.653">7504 16177 1022 0,'0'0'21'0,"0"0"5"0,0 0-26 0,0 0 0 0,-4-6 0 0,4 6 0 15,0 0 104-15,0 0 15 0,-3-6 3 0,3 6 1 16,0 0-37-16,0 0-7 0,0 0-2 0,0 0 0 15,0 0-53-15,0 0-10 0,0 0-2 0,7 6-1 16,0 0 17-16,3 0 3 0,1 0 1 0,-1 0 0 16,1-6-15-16,3 6-2 0,-3-3-1 0,3 2 0 15,0-2-2-15,0 0 0 0,0 0 0 0,-3 3 0 16,3-6-4-16,-4 0-8 0,5 0 11 0,-5 0-11 16,1 0 10-16,3-6-10 0,-4 6 8 0,1-3-8 15,0 3 8-15,-4-3-8 0,0 3 0 0,0 0 8 16,3-3-8-16,-6 3 8 0,-1 0-8 0,4 0 8 15,-3-2-8-15,-4 2 0 0,7 0 0 0,-4 0 8 16,5-3-8-16,-8 3-17 0,3 0 4 0,4-3 1 16,-3 3-143-16,3-3-28 0,-4 0-5 0</inkml:trace>
  <inkml:trace contextRef="#ctx0" brushRef="#br0" timeOffset="-207059.253">8410 16071 767 0,'-3'0'32'0,"-1"-6"-32"15,4 1 41-15,0 2 2 0,-3-3 0 0,3 0 0 16,0 3-6-16,-4 0-1 0,4 0 0 0,0-3 0 15,-3 3 4-15,3 3 0 0,-4-3 0 0,4 0 0 16,-3 3-4-16,3 0 0 0,0 0 0 0,0 0 0 16,0 0-36-16,0 0 0 0,0 0 0 0,-4 3-8 15,4-3 8-15,0 0 0 0,0 0 0 0,0 0 0 16,0 0 0-16,0 0 0 0,0 0 0 0,0 0 0 16,0 0 0-16,0 0 0 0,0 0 0 0,0 0 0 15,0 0 0-15,0 0 0 0,0 0 0 0,0 0 0 16,0 0 35-16,0 0 9 0,-7 0 1 0,7 0 1 15,0 0-22-15,0 0-5 0,-4 0-1 0,4 0 0 16,0 0 4-16,0 0 1 0,0 0 0 0,0 0 0 16,0 0-1-16,0 0 0 0,0 0 0 0,0 0 0 15,0 0 1-15,0 0 0 0,0 0 0 0,0 0 0 16,0 15-2-16,0-15 0 0,0 12 0 0,0-12 0 16,0 0 2-16,0 0 0 0,0 0 0 0,0 14 0 15,-3-5-7-15,3 9 0 0,0-3-1 0,0 5 0 16,0-2-15-16,0 2 9 0,0 4-9 0,0-4 8 15,3 4-8-15,-3 0 0 0,4-4 0 0,-4-2 0 16,3-1 0-16,-3 1 0 0,4 0 0 0,0-1 0 0,-4-2 0 16,3-6 0-16,-3 3 0 0,4-1 0 15,-4 1 0-15,0 0 0 0,3-6 0 0,-3 0 0 0,0-6 0 16,0 11 0-16,0-11 0 0,0 6 0 16,0-6 0-16,0 0 0 0,0 0 0 0,0 0 0 15,0 9 0-15,0-9 0 0,0 0 0 0,-3 9 0 0,3-3-9 0,-4 3 9 16,4 2 0-16,0-2 0 15,0-3-29-15,-3 3 1 0,3-3 0 0,0 3 0 0,-4 2 13 0,4-5 3 16,-4 0 1-16,4 6 0 0,-3 0 11 0,3 2 0 0,-4-2 0 0,4 0 0 16,0-12-23-16,-3 6 1 0,3-6 0 0,0 0 0 15,-7 3 46-15,7-3 10 0,0 0 2 0,0 0 0 16,0 0-20-16,0 0-3 0,0 0-1 0,0 0 0 16,0 0-33-16,0 0-7 0,-4-6-2 15</inkml:trace>
  <inkml:trace contextRef="#ctx0" brushRef="#br0" timeOffset="-206300.386">8509 16448 1181 0,'-4'0'24'0,"4"0"7"0,0 0-31 16,0 0 0-16,0 0 0 0,0 0 0 0,0 0 54 0,-7 3 5 0,7-3 1 0,0 0 0 15,0 0-32-15,-3 8-5 0,-1-2-2 0,4-6 0 16,0 0 3-16,0 0 0 0,0 0 0 0,0 0 0 16,0 0-14-16,0 0-2 0,0 0-8 0,0 0 12 15,0 0-12-15,4 6 9 0,3 0-9 0,-4 0 8 16,5-6 0-16,-1-3-8 0,0 3 12 0,0 0-4 16,0 0 31-16,0 0 5 0,3-3 2 0,1 0 0 15,0 3-46-15,-4 0-10 0,3 0-2 0,1 0 0 16,3-3 20-16,-4-3 3 0,1 0 1 0,0-2 0 15,-1 5-12-15,-3 3 0 0,0-6 0 0,0 6 0 16,-3-6 0-16,-1-3 0 0,1-3 0 0,3-2 0 16,-3 5 9-16,-1 0 0 0,4 0 0 0,-7 0 0 15,4-2-9-15,-4 5 8 0,0 0-8 0,-4 0 8 16,1 0-8-16,-1 3 0 0,4-3 0 0,-3-3 0 16,3 1 0-16,0 2 0 0,0 0 0 0,0 6 8 15,-4-6-18-15,-3 3-4 0,-4 0-1 0,4 0 0 16,-3 0 15-16,-1 0 0 0,1-3 0 0,3 3 0 15,-4 3 41-15,0 3 11 0,1 6 3 0,-1-3 0 16,4-3-44-16,-3 3-11 0,6-3 0 0,-3 0 0 16,3 3 0-16,1-1 0 0,-1 1 0 0,1 0-11 15,3 3 11-15,-4-3 0 0,1 3-9 0,3 3 9 16,0 2 0-16,0-2 0 0,0 3-9 0,3-4 9 16,-3 4 0-16,0 0 0 0,4-9 0 0,-4 5 0 15,3 4 0-15,1-6 0 0,-4 6 0 0,3-4 0 0,-3-2 0 0,4 0 0 16,-1 3 0-16,1 0 0 0,0 2 0 0,-4-8 0 0,3 0 0 0,4 0 0 15,0 0 0-15,0 0 8 0,-3 5-8 0,3-2 0 16,3-9 9-16,-3 0-9 0,1 6 8 0,-1-3-8 16,3 0 8-16,-3-3-8 0,0 0 0 0,-3 0 8 15,3-3-8-15,0 3 0 0,0-3 0 0,4 0 0 16,-4 6 0-16,3-3 0 0,-3-6 0 0,0 6 0 16,4 6-41-16,-4-6-1 0,4-6 0 15,-1-3 0-15,-3 4-130 0,4-4-27 0</inkml:trace>
  <inkml:trace contextRef="#ctx0" brushRef="#br0" timeOffset="-205406.815">9504 15948 754 0,'0'0'21'0,"0"0"5"16,0 0-26-16,0 0 0 0,0 0 0 0,0 0 0 0,0 0 84 0,0 0 11 15,0 0 2-15,0 0 1 0,0 0 2 0,0 0 0 16,0 0 0-16,0 0 0 0,0 0-18 0,0 0-3 15,-7-6-1-15,7 6 0 0,0 0-18 0,0 0-4 16,-4-6-1-16,4 6 0 0,0 0-27 0,-7-3-4 16,7 3-2-16,0 0 0 0,0 0-22 0,0 0-13 15,0 0 1-15,0 0 1 0,-3 9 20 0,-4-3 4 0,0-3 1 16,3 3 0-16,1 0-22 0,3-1-5 16,0 4-1-16,0-9 0 0,0 0 24 0,-4 6 5 15,4 15 1-15,0-7 0 0,0 4 0 0,0-3 1 16,-4-1 0-16,4-2 0 0,0 3 7 0,0-6 2 15,0 0 0-15,-3 2 0 0,-1 4-3 0,4-3-1 0,-3-1 0 0,3 10 0 16,-4-3-7-16,4 2-2 0,0 1 0 0,-3 2 0 16,3 1-1-16,0 2-1 0,-4-2 0 0,4-4 0 15,0 4-11-15,0-9 12 0,0 2-12 0,0 1 12 16,0-6-12-16,4-1 0 0,-4 4 0 0,3-3 8 16,-3 0-8-16,0-968 0 0,0 1929 0 0,4-967 0 15,-4-6 0-15,0 6 0 0,0 3 0 0,0-9 0 16,0 0 0-16,3 6 8 0,-3 0-8 0,4 0 0 15,-4-6 0-15,0 11 0 0,3-5 0 0,-3 0 0 16,0-6 0-16,4 9 0 0,-4 0 0 0,4-3-11 16,-4 5-1-16,0-5 0 0,0 0 0 0,0 3 0 0,0-3 12 15,0 0-12-15,-4 5 12 0,4-8-12 0,0-3 12 16,0 0 0-16,0 6-9 0,0-6 9 0,0 0-8 16,0 0 8-16,0 0-10 0,-4-6 10 0,1-5-22 15,3 5 2-15,-4 3 0 0,4-3 0 16,0-3-96-16,4 0-20 0,-1 0-3 0</inkml:trace>
  <inkml:trace contextRef="#ctx0" brushRef="#br0" timeOffset="-204971.431">9599 16398 1579 0,'0'0'32'0,"0"0"10"0,0 0-34 0,0 0-8 0,-3 3 0 0,3-3 0 16,0 0 53-16,0 0 9 0,0 0 2 0,0 0 0 16,0 0 0-16,0 0 0 0,-8 5 0 0,8-5 0 15,-3 12-18-15,3-12-3 0,0 0-1 0,-4 6 0 16,1 6-30-16,3-6-12 0,0 0 8 0,0-1-8 16,0 4 8-16,0-3-8 0,3 3 0 0,-3-3 8 15,4 3-8-15,-4 2 0 0,3-2 0 0,-3 3 0 16,4 0 0-16,0 0 0 0,-1 5 0 0,-3-8 0 15,4 0 0-15,-4 0 0 0,0-9 0 0,0 0 0 0,0 0-15 0,0 11 2 16,0-2 0-16,-4 0 0 16,8-3-19-16,-4 3-3 0,0-3-1 0,0-6 0 15,0 0-44-15,0 0-8 0,0 0-3 0</inkml:trace>
  <inkml:trace contextRef="#ctx0" brushRef="#br0" timeOffset="-204730.214">9701 16115 1306 0,'0'0'28'0,"0"0"7"0,0 0 1 0,-7 3 1 16,4 6-29-16,-1 0-8 0,1-3 0 0,-1 0 0 0,1 3 60 15,-1-4 10-15,4 4 2 0,-3 0 1 16,3-9-73-16,0 0-17 0,0 9-3 0,0-9 0 0,0 0 20 0,0 0 0 16,7-6-8-16,-4 3-657 15</inkml:trace>
  <inkml:trace contextRef="#ctx0" brushRef="#br0" timeOffset="-203938.498">9804 16427 1280 0,'0'0'54'16,"0"0"-43"0,0 0 81-16,0 0 16 0,0 0 3 0,0 0 1 15,0 0-8-15,0 0 0 0,0 0-1 0,0 0 0 16,0 0-50-16,0 0-9 0,0 0-3 0,0 0 0 15,0 0-24-15,0 0-5 0,0 0 0 0,0 0-1 16,0 0-11-16,3 9 10 0,1-3-10 0,-1 0 10 16,1-3-10-16,-1 8 0 0,1-5 9 0,-1 0-9 15,4 3 0-15,-3 0 0 0,3 2 0 0,-3 1 0 16,-1-6 0-16,4 3 0 0,-3-3 0 0,-1 3 0 16,1 5 0-16,-1-2 8 0,1-3-8 0,-1 3 0 15,1 2 0-15,-1-5 0 0,-3 3-10 0,4-6 10 0,-1 3 0 0,1-1 0 16,-4 1 0-16,0-9 0 0,0 0 0 0,0 0 0 0,0 0 0 15,0 0 0 1,0 0 9-16,0 0 9 0,3 0 2 0,1 0 0 0,0-3-32 16,-4 3-7-16,3-3-1 0,-3 3 0 0,4-3 42 0,-4-5 8 0,0 5 2 15,3-3 0-15,-3 0-24 0,4 6-8 16,-1-9 0-16,-3 3 9 0,4 3-9 0,-4-3 0 0,0-2 9 0,0 2-9 16,0 0 0-16,0-3 8 0,0 0-8 15,0 3 0-15,0-8 0 0,0 2 0 0,0 0 0 0,0 0 8 16,0 1-8-16,0-10 0 0,0 6 0 0,3 1 0 15,-3-4 0-15,4 3 0 0,-1-2 0 0,-3 2 0 16,4 6 0-16,-4-11 0 0,3 8 0 0,-3 0 0 16,4 0 0-16,-4 6 0 0,3-2 0 0,1 2-8 15,-4 6-24-15,0-6-5 0,3 0-1 0,-3 6 0 16,0 0 23-16,0 0 5 0,0 0 1 0,0 0 0 16,0 0-143-16,0 0-28 0,0 0-5 0</inkml:trace>
  <inkml:trace contextRef="#ctx0" brushRef="#br0" timeOffset="-203320.658">10202 16436 1728 0,'0'0'38'0,"0"0"8"0,0 0 2 0,0 0 0 0,0 0-39 0,0 0-9 0,0 0 0 0,-7 0 0 16,7 0 46-16,-7 6 7 0,7-6 2 0,-3 6 0 16,3-6-37-16,0 0-7 0,-4 5-2 0,1 4 0 15,3-3 24-15,0 3 5 0,0-3 1 0,0 0 0 16,3 3-31-16,1-4-8 0,-1 1 0 0,1 3 0 15,-4 0 0-15,3-3 0 0,1 3 0 0,-1-3 0 16,1 5 0-16,-1-5 0 0,1 0 0 0,-1 3-8 16,1 0 8-16,0 2 0 0,-1-2 0 0,1 3 0 15,-1-6 11-15,-3-6-3 0,0 0 0 0,0 6 0 16,0-6 4-16,0 9 1 0,0-1 0 0,0-8 0 16,0 0-13-16,0 0 11 0,0 0-11 15,0 0 10-15,0 0 2 0,0 0 0 0,0 0 0 16,0 0 0-16,0 0 2 0,0 0 1 0,0 0 0 0,-3-2 0 15,-4-7-15-15,3 3 11 0,-3 0-11 0,0-3 10 16,0 0 18-16,3 0 3 0,1-2 1 0,-4 2 0 16,3 0-32-16,1-3 0 0,-1-8 0 0,1 5 0 15,-1 0 0-15,-3-2 0 0,3 2 0 0,1 0 0 16,-1 1 0-16,4 8 0 0,0 0 0 0,-3-6 0 16,3 6 0-16,0 0 0 0,0-2 0 0,0 2 0 15,0 0-13-15,0-3-9 0,0 0-2 0,0 0 0 16,3-2 39-16,1 5 7 0,-1-3 2 0,1 3 0 15,0 0-71-15,-1 0-13 0,1-3-4 0,-1-2 0 16,1 5 77-16,3 0 15 0,-4 0 4 0,1 3 0 16,3 0-52-16,0 0-9 0,0-6-3 0,0 6 0 0,0 0 32 15,4 1 0-15,-1 2 0 0,8 0 0 16,-4 0-62-16,4 0-10 0,-1 2-1 0,1 1-1 16,-1 0-159-16,1 6-32 0</inkml:trace>
  <inkml:trace contextRef="#ctx0" brushRef="#br0" timeOffset="-202600.284">10506 16395 1454 0,'0'0'32'0,"0"0"6"0,0 0 2 0,0 0 1 16,0 0-33-16,0 0-8 0,0 0 0 0,0 0 0 16,0 0 96-16,0 0 16 0,0 0 4 0,0 0 1 15,0 0-54-15,0 0-11 0,0 0-3 0,0 0 0 16,0 0-29-16,7 3-7 0,-4-3-1 0,4 0 0 0,0 3-4 15,-3-3-8-15,3 3 11 0,-3-3-11 0,3 0 8 0,3 0-8 16,-3 0 0-16,4-3 0 0,-1 3 8 0,-3 0-8 16,0 0 0-16,1 0 0 0,-1-3 17 0,-7 3 0 0,7-3 0 15,0-3 0-15,0 6-17 0,0-3 0 0,0 0 0 0,-7 3 0 16,0 0 0-16,7-3-11 0,-7 3 2 0,3-6 0 16,1-9 9-16,0 7 11 0,3-1-3 0,-7 0 0 15,3 0-8-15,1 3 0 0,-4 6 0 16,0 0-11-16,0 0 11 0,0 0 0 0,0-6 0 15,0 6 0-15,-4-8 0 0,1 2-12 0,-1-3 12 0,-3 3-12 16,3-3-4-16,-3 0-2 0,0 3 0 0,0-2 0 16,0 2-5-16,-3 3-1 0,-1 0 0 0,0 3 0 15,-3 0-11-15,4 0-2 0,-4 0-1 16,3 0 0-16,1 3 21 0,-5 0 4 0,5 3 1 0,3 0 0 16,0-4-11-16,0 10-1 0,0-3-1 0,0 3 0 0,0 0 36 15,3 2 7-15,-3 1 2 0,0 0 0 0,3-4-1 16,4 10 0-16,-3-6 0 0,3-4 0 15,0 7 1-15,-4 0 1 0,4-9 0 0,-3 8 0 0,6-5 2 16,-3 6 0-16,0-7 0 0,4 1 0 0,-1 0-3 16,1 0 0-16,3 2 0 0,4-2 0 15,-4-6-4-15,0 0 0 0,0 3-1 0,0 2 0 0,3-5-1 0,-3 0 0 16,-3 0 0-16,3 0 0 16,0 0-14-16,4 0 0 0,-4 3 0 0,3-4-10 15,-3 1 22-15,4-3 4 0,-1 3 0 0,-10-6 1 0,11 0-27 0,0 0-6 16,-4 6 0-16,3-3-1 15,-3 0 28-15,4-6 5 0,-8-3 2 0,4 0 0 16,4-3-33-16,0 3-6 0,-1-5-2 0,1 5 0 16,-1 0-40-16,1-3-8 0,-4 3-1 0,4 0-1 15,-1 0-121-15,-3-2-24 0,4-1-5 0</inkml:trace>
  <inkml:trace contextRef="#ctx0" brushRef="#br0" timeOffset="-202116.468">11155 16498 1728 0,'0'0'38'0,"0"0"8"0,0 0 2 0,0 0 0 0,0 0-39 0,0 0-9 0,-4-6 0 16,4 0 0 0,-3 3 104-16,3-3 20 0,0 6 3 0,-4-3 1 0,4-3-52 15,-3 0-9-15,3-3-3 0,-4 4 0 0,4 5 0 0,0 0 0 0,0 0 0 0,0 0 0 16,0-6-51-16,0 6-13 0,0-6 0 0,0 6 0 15,0 0-18 1,0 0-6-16,0 0-2 0,0 0 0 0,4 6-163 0,-1 3-33 16,1 2-6-16</inkml:trace>
  <inkml:trace contextRef="#ctx0" brushRef="#br0" timeOffset="-147455.462">2515 13214 117 0,'0'0'0'0,"0"0"0"15,0 0 17-15,0 0-1 0,-3-6-1 0,3 6 0 16,0 0 9-16,0 0 1 0,0 0 1 0,-7-6 0 16,3 0 2-16,4 6 0 0,0 0 0 0,0 0 0 15,0 0-8-15,0 0 0 0,0 0-1 0,0 0 0 0,0 0-3 0,-3-3 0 16,-1-3 0-16,1 0 0 16,3 6 2-16,0 0 0 0,0 0 0 0,0 0 0 15,0 0 3-15,-4-2 1 0,4 2 0 0,0 0 0 0,0 0-2 0,0 0 0 16,0 0 0-16,0 0 0 0,0 0-7 0,0 0-1 15,0 0-1-15,0 0 0 16,0 0-2-16,0 0 0 0,0 0 0 0,0 0 0 0,0 0 9 0,0 0 2 16,-7-3 0-16,7 3 0 15,0 0 4-15,0 0 0 0,0 0 1 0,0 0 0 0,0 0-16 0,0 0-9 16,0 0 10-16,0 0-10 0,0 0 14 0,0 0-3 0,0 0-1 0,0 0 0 16,0 0 6-16,0 0 0 15,0 0 1-15,0 0 0 0,0 0-6 16,0 0-2-16,0 0 0 0,0 0 0 0,0 0 6 0,0 0 1 0,0 0 0 0,0 0 0 15,0 0-5-15,0 0-1 16,0 0 0-16,0 0 0 0,0 0-10 0,0 0 12 0,0 0-12 0,0 0 12 16,0 0-12-16,0 0 0 0,-4 3 0 0,1 5 8 15,-1-2 7-15,4 3 1 0,-3-3 0 0,-1 6 0 16,1-3-7-16,-1 2-1 0,1-2 0 0,-4 6 0 16,3-9-8-16,-3 5 8 0,4 1-8 0,-1 3 8 15,1-3 0-15,-4-1 0 0,-1 1 0 0,1 0 0 16,0 0-8-16,0-1 0 0,4-2 0 0,-11 9 0 15,7-9 0-15,0 0 0 0,0 2 0 0,-1 4 0 16,1-3 0-16,0-6 0 0,0 2 0 0,0-2 8 16,0 3-8-16,4 3 0 0,-1-3 0 0,-3 2 0 15,0-5 0-15,-4 0 0 0,4 6 0 0,-3-3 8 16,-1-3-8-16,1 5 0 0,-1-5 0 0,4 6 0 16,-4-3 0-16,4-3 0 0,-3 3 0 0,3-1 0 15,0-2 0-15,0 6 0 0,-4-6 0 0,0 0 0 16,4-6 0-16,-7 6 0 0,7-3 0 0,-3 3 0 15,3-1 0-15,0-2 0 0,-4 6 0 0,4-6-11 16,0 6-1-16,-4-9 0 0,4 6 0 0,4 0 0 16,-4 0 12-16,0-6-12 0,-1 3 12 0,-2-3-12 15,3 2 12-15,-4-2 0 0,4 0 0 0,4 3 0 16,-4-3 0-16,7 0 0 0,-7 3 0 0,7-3 0 16,0 0 0-16,0 0 0 0,0 0 0 0,-8 0 0 0,8 0 0 15,0 0 8-15,0 0-8 0,-7-3 0 0,7 3 0 16,-7 0 0-16,7 0 0 0,0 0 0 0,0 0 0 0,-3-3 0 15,3 3 0-15,0 0 0 0,0 0 0 16,0 0 8-16,-4-5-8 0,4 5 0 0,0 0 0 0,0 0 0 16,0-6 0-16,0 6 0 0,0-6 0 15,0 0 0-15,0 6 0 0,0-9 0 0,4 6 0 0,-1-6 0 16,1 6 0-16,3-2 0 16,-4 2 0-16,1-3 0 0,3 0 0 0,0 6 0 0,-3-6 0 0,3 0 0 0,3-6 0 15,-3 6 0-15,0 1 0 0,0-1 0 0,1 0 0 16,-1-3 0-16,3 3 0 0,-3 0 0 0,4 0 0 0,-1 0 0 15,1-5 0-15,3 5 0 0,0-3 0 0,0-3 0 16,0 6 0-16,-3 0 0 0,0 1 0 0,-4-1 0 16,7-3 0-16,0 3 0 0,-4 0 0 0,1 0 0 15,3 3 14-15,-3-3-2 0,6 4 0 0,-6 2 0 16,0 0-12-16,-1 2 0 0,-3-2 0 0,4 0 0 0,-1 0 0 16,1 0 0-16,0 0 0 0,-4 3 0 0,0-3 0 0,3 3 0 15,4-3 0-15,-7 0 0 0,4 0-12 0,-4 0 2 16,0 0 0-16,0 3 0 0,0-3 18 0,0 0 3 15,0-3 1-15,0 3 0 0,4 3-12 0,-4-3-17 16,0 0 4-16,0 0 1 0,4 0 12 0,-4 0 0 16,7 0 0-16,-7 0 0 15,0-3-17-15,0 0-1 0,0-2 0 0,-3 5 0 16,3 0-52-16,0 0-10 0,3-6-3 0</inkml:trace>
  <inkml:trace contextRef="#ctx0" brushRef="#br0" timeOffset="-146531.362">2170 13214 655 0,'0'0'14'0,"0"0"3"0,-7 0 1 0,-1 3 1 0,8-3-19 0,-7 3 0 0,7-3 0 0,-7 0 0 15,7 0 27-15,0 0 1 0,0 0 1 0,0 0 0 16,0 0-18-16,0 0-11 0,0 0 12 0,-7 3-12 16,7-3 0-16,-10 0 0 0,10 0 0 0,-7 0 0 15,7 0 0-15,0 0 0 0,0 0 0 0,-7 0 0 16,7 0 0-16,-7 0 0 0,7 0 0 0,-7 0 0 0,7 0 0 0,-8-3 0 16,8 3 0-16,0 0 0 0,0 0 0 15,-7-3 0-15,4-6 0 0,-1 9 0 0,1-6 0 16,3 6-11-16,0-9 0 0,0 9 0 0,0-6-1 0,0 0-1 15,0 1 0-15,0 5 0 0,3-6 5 0,1-3 8 16,-1 3-13-16,4 3 5 16,-3-3 8-16,3 0-8 0,-3 0 8 0,3 3-8 15,0 1 8-15,-4-1 0 0,4 0 0 0,0 0-8 16,0 3 8-16,0-6-13 0,0 0 5 0,-3 3 8 16,3 0 0-16,0 0 0 0,-3 0 0 0,-1 3 0 0,4 0 0 0,0-3 0 15,0 0 0-15,0 3 0 16,4 0 0-16,-4 0 0 0,0 0 0 0,0 0 0 0,0 0 0 0,4 0 10 15,-4 0-2-15,0-6-8 0,0 12 10 16,0-6-10-16,4 0 8 0,-4 3-8 0,-4 0 8 16,8-3-8-16,-4-3 0 0,3 3 8 0,-3 0-8 15,4 3 0-15,-4-3 0 0,4 3 0 0,-4 0 0 0,3 0 0 0,1-3 0 16,-4 3 8-16,4 0-8 0,-4 0 8 16,0-3-8-16,3 6 8 0,1-6-8 0,-1 0 0 0,4 0 9 0,-3 0-9 15,3 0 0-15,4 0 0 0,-8 0 0 0,5 0 0 16,-5-6 0-16,8 6 0 0,-4-3-12 15</inkml:trace>
  <inkml:trace contextRef="#ctx0" brushRef="#br0" timeOffset="-145064.758">3161 12832 622 0,'0'0'13'0,"0"0"3"0,0 0 1 0,0 0 2 16,0 0-19-16,0 0 0 0,-7 11 0 0,7-11 0 15,-7 3 24-15,7-3 0 0,-7 3 1 0,7-3 0 0,-4 6-17 0,4-6-8 16,-10 6 8-16,10-6-8 0,-4 6 0 0,4-6 0 15,0 0 0-15,0 0 0 0,-3 6 0 0,-4 0 0 0,7 2 0 0,-4-2 0 16,0 0 0-16,4 0 0 0,0-6 0 0,-3 6 0 16,3 3 0-16,-4-6 0 0,4 6 0 0,-3-1 0 31,3-8-35-31,-4 3 1 0,4 3 0 0,-3 0 0 16,-1 6-26-16,4-9-4 0</inkml:trace>
  <inkml:trace contextRef="#ctx0" brushRef="#br0" timeOffset="-142784.75">3302 13640 254 0,'0'0'11'0,"0"0"-11"16,0 0 13-16,0 0 1 0,0 0 0 0,0 0 0 15,0 0-14-15,0 0 0 0,0 0 0 0,0 0 0 16,0 0 0-16,0 0 0 15,4 0 0-15,-4 0 0 0,7 0 0 0,0 0 8 16,0 0-8-16,-7 0 0 0,3 0 9 0,-3 0-9 0,7 0 8 0,-7 0-8 16,7 0 0-16,-7 0 0 0,4-6 0 0,3 6 0 15,-7 0 9-15,7 0-9 0,-3-6 10 0,3 6-10 16,0-3 10-16,0 0-10 0,0 0 10 0,0-2-10 16,-4 2 9-16,4-3-9 0,0 0 8 0,-3 0-8 15,3-3 8-15,0 9-8 0,0-6 0 0,0 0 8 16,0 1-8-16,0-1 0 0,0-3 0 0,0 0 0 15,0-3 0-15,0 3 0 16,1 4 0-16,-1-7 0 0,7-3 0 0,-7 6 0 0,3 1 0 0,-3-4 0 16,0 0 0-16,4-3 0 0,0 6 0 0,-1-2 0 0,-3 2 0 0,4-9 0 15,-1 6 0-15,-2 1 8 16,2-4-8-16,4 3 10 0,-7 1-10 0,4-4 10 16,-4 3 5-16,0 0 1 0,0 1 0 0,0 5 0 15,0 0 1-15,0-9 1 0,0 9 0 0,-3 0 0 16,-1 0-10-16,4 1-8 0,-3 2 9 0,-4 3-9 15,0 0 15-15,0 0-3 0,0 0-1 0,0 0 0 0,0 0 16 0,0 0 3 16,0-6 1-16,0 6 0 16,0 0 0-16,0 0 0 0,0 0 0 0,0 0 0 0,0 0-19 0,0 0-3 15,-7 0-1-15,3 0 0 16,4 0 0-16,-7 3-8 0,0-3 12 0,-3 3-4 0,-1 0 3 0,4 0 0 16,3-1 0-16,-6 4 0 0,-1 0-11 15,1 3 12-15,-4 3-12 0,3 0 12 0,0-7-12 0,-3 4 0 0,0 0 0 0,4 3 0 16,-5 3 0-16,8-4 0 0,-7 1 0 15,4 6 0-15,-8-7 0 0,4 4 0 0,0-3 0 16,0 0-11-16,0 2 11 0,0-2 0 16,3 6 0-16,0-4 0 0,-3 7-8 15,-3-6-4-15,3 2 0 0,3 1 0 0,0-3 12 0,1-4-12 16,-1 7 12-16,1-6-12 0,3 0 12 0,-1 2 0 0,5-2 0 16,-4 0 0-16,0-6 0 0,0 0 0 15,3-1-9-15,4-5 9 0,-3 9 0 0,3 0 0 0,-4 0 0 16,4-3 0-16,0-6 0 0,0 0 0 0,0 0-9 0,0 0 9 15,0 0 0-15,0 0-8 0,0 0 8 0,0 0 0 16,7 6 0-16,-7-6 0 0,7 6 0 0,-3-6 0 16,3 0 0-16,0 0 0 0,-4 0 0 0,5-6 0 15,-1 6 13-15,0-6 0 0,0 0 0 0,0 6 0 16,3-9-13-16,-3 6 0 0,4-6 0 0,-4 3-10 16,0 1 10-16,7 2 0 0,-7-3 0 0,0 3-8 15,4-3 8-15,-4-6 0 0,0 3 0 0,0 1 0 16,0 2 8-16,4-3-8 0,-4 3 8 0,0-6-8 15,3 6 0-15,-3 0 0 0,0 1-10 0,1-1 10 16,6-3 0-16,-7 0 0 0,0-3 0 0,0 3 0 16,0 4 0-16,-4-1 0 0,1-6 0 0,3 0 0 15,-3 6 0-15,3-2 0 0,0 2 0 0,-4-6 0 16,4-3 8-16,0 3-8 0,4 4 0 0,-4-1 0 16,0 3 0-16,0-6 0 0,-3 6 0 0,3-3 0 0,0 4 0 0,-4 2 0 15,4-6 0-15,-3 3 0 0,-1-3 8 0,1 6-8 16,-1-9 0-16,1 7 0 15,-1-1 0-15,-3 3 0 0,0-3 0 0,4-3 0 0,-1 6 10 16,-3 3-10-16,8-3 10 0,-8-3-10 0,3 0 8 0,1 3-8 0,-4 3 0 0,0 0 0 16,0 0 9-16,0 0-9 0,0 0 8 0,0 0-8 15,0 0 14-15,0 0-2 0,0 0-1 0,0 0 0 16,0 0 8-16,0 0 1 0,0 0 1 0,0 0 0 16,0 0-13-16,0 0-8 0,0 0 8 0,0 9-8 15,0-3 0-15,-4 0 8 0,4-6-8 0,0 9 0 16,0 0 8-16,0-9-8 0,0 0 8 0,0 0-8 15,0 6 8-15,0-6-8 0,0 5 8 0,4 7-8 16,-4-9 0-16,0-3 0 0,0 0 0 0,3 9 0 0,1 0 0 16,-1-3 0-16,1 2 0 0,-1 1 0 15,4-3 0-15,-3 0 0 0,-1 0 0 0,1 0 0 16,-1 0 0-16,1 0 0 0,-1 2 0 0,1-2 0 0,-1 6 8 16,1-6-8-16,0 0 8 0,-1 0-8 15,4 2 0-15,0-2 0 0,-3-3 0 0,-1 3-8 0,1-961 8 0,-1 1931 0 16,1-976 0-16,-1 6 0 15,-3-6 0-15,4 5 0 0,-1 1 0 0,4-6 8 16,-7 0-8-16,4 6 0 0,3-3 0 0,-7-3 0 16,7 6 0-16,0-3 0 0,0-3 0 0,0 0 8 15,0 0-8-15,0 0 0 0,4 0 0 0,-4 0-8 16,0-9 8-16,4 6 0 0,-4-3 0 0,0 0 0 16,0 6-24-16,-4-5-7 0,1-1-1 0,3-3 0 0,0 3 32 0,0-6 0 15,0 6 0-15,0-2 0 0,0-1-11 0,0-3 11 0,0-3-12 0,0 6 12 16,0 1-19-16,4-1 3 0,0 6 1 0,-1-9 0 15,-3 6 3-15,0-6 1 0,0 7 0 0,0-4 0 16,4-3 0-16,-4 6 0 0,0-6 0 0,-3 7 0 16,3-4 11-16,0 3-8 0,0-6 8 0,0 6-8 15,0-3-1-15,0 6 0 0,-3-2 0 0,-1-1 0 16,1 0-15 0,6-6-4-16,-6 9 0 0,-4-3 0 0,0 6 12 0,3-3 1 0,-3 3 1 15,0 0 0-15,0 0 4 0,0 0 1 0,0 0 0 16,0 0 0-16,0 0 9 0,0 0-12 0,0 0 12 0,0 0-12 15,0 9 12-15,0 6 0 0,-3-3 8 0,-4-7-8 16,0 10 0-16,0 0 8 0,-1 0-8 0,1-4 0 16,4 1 0-16,-4 3 9 0,3-4-9 0,-3 1 0 15,0 6 14-15,4-6-4 0,-4-1-1 0,0 1 0 16,3 9 5-16,0-12 1 0,1 2 0 0,-1 4 0 16,1 0-5-16,-1-4-1 0,4-5 0 0,0 3 0 15,-3 6-9-15,3-6 0 0,0 2 0 0,0-5 8 16,0 6-8-16,3-6 0 0,-3 3 0 0,0 0 0 15,0-4 0-15,0 1 0 0,4 3 0 0,-1-3 0 16,1 0 0-16,-1 0 0 0,1 0 0 0,0 0-11 16,-1-1 11-16,4 1 0 0,0 3 0 0,-3-3 0 15,3 0 0-15,0-6 8 0,-4 6-8 0,4-6 0 16,0 0 8-16,1 6-8 0,-1-6 10 0,3 0-10 16,-3 0 8-16,4 0-8 0,-4 0 0 0,-4 0 0 15,8-6 8-15,-4 6-8 0,0-6 0 0,0 6 0 16,0-6-19-16,0 3-9 0</inkml:trace>
  <inkml:trace contextRef="#ctx0" brushRef="#br0" timeOffset="-142419.107">4329 12943 1004 0,'0'0'28'0,"0"0"7"16,0 0-35-16,0 0 0 0,0 0 0 0,0 0 0 16,0 0 36-16,0 0 1 0,0 0 0 0,0 0 0 15,0 0-57-15,0 0-12 0,0 0-3 0</inkml:trace>
  <inkml:trace contextRef="#ctx0" brushRef="#br0" timeOffset="-123129.239">5108 13276 562 0,'0'0'12'0,"0"0"2"0,0 0-14 0,0 0 0 0,0 0 0 0,0 0 0 15,0 0 20-15,0 0 0 0,0 0 1 0,0 0 0 16,0 0-5-16,0 0 0 0,0 0-1 0,0 0 0 16,0 0 14-16,0 0 3 0,0 0 1 0,0 0 0 15,0 0 1-15,0 0 0 0,0 0 0 0,0 0 0 16,0 0-22-16,0 0-4 0,0 0 0 0,0 0-8 16,0 0 0-16,0 0 0 0,0 0 0 0,0 0 0 15,0 0 8-15,0 0-8 0,4-6 0 0,-1 0 0 16,1-3 0-16,-1 0 0 0,1 3 0 0,3-3 0 15,-4 4 8-15,8-1-8 0,-4 0 0 0,-3 0 0 16,3 0 9-16,-7-3-9 0,7 3 0 0,0-2 9 16,0-1-9-16,0-3 0 0,0 6 0 0,0-6 8 15,0 1 4-15,4 2 0 0,-1-6 0 0,1 6 0 16,-1-3-12-16,4 1 12 0,-3-7-12 0,0 6 12 16,-4-2-12-16,3-4-14 0,1 3 3 0,-1 3 1 15,5-2 10-15,-5-1 16 0,1 3-4 0,-4 1-1 16,3-1-11-16,1 6 0 0,0 0 0 0,-4 3 8 15,-4 3-8-15,1-6 0 0,3 6 0 0,-7 0 0 16,0 0 0-16,0 0 8 0,3 0-8 0,-3 0 8 16,0 0 7-16,0 0 1 0,4 0 0 0,-1 9 0 15,-6 0-4-15,-1 6-1 0,1 2 0 0,-1 1 0 0,1-1-11 16,-1 1 8-16,-3 9-8 0,0-10 8 16,0 10-8-16,-7-4 0 0,7 1 0 0,-4 2 8 0,1 4-8 15,-1 2 0-15,0-6 0 0,1 10 8 0,-4-10-8 0,0 9 0 16,7-2 0-16,-8 2 0 0,-2-6 0 15,6 4 0-15,-3-4 0 0,0 3 8 16,0-2-8-16,3 2 8 0,1-2-8 0,-4 2 8 16,3-6-8-16,-7 4 8 0,8-7-8 0,-4 4 8 0,0-1-8 0,0-2 0 15,-1 5 0-15,5-11 0 0,-4-1 0 0,7 4 0 16,-7-6 0-16,-1 2 0 0,5-2 0 0,-1 0 0 0,1-3 0 0,3-1 0 16,0-2 0-16,-4 0 0 0,4-3 0 15,0 3 0-15,7-9 0 0,0 0 8 0,0 0-8 16,0 0 8-16,0 0 2 0,-7-6 0 0,3 0 0 0,1 0 0 15,-1-3-10-15,1-3 0 0,3 1 0 0,0-1 8 16,0 0-8-16,0 0 0 0,0-2 0 0,7 2 8 16,0-9-8-16,0 1 0 15,0 5 0-15,4-11 0 0,-1 5 13 0,1-5 1 0,-1-1 0 0,4 4 0 16,-3-7-14-16,7 4-13 0,-8-7 2 0,4 7 1 16,0-1 10-16,4-8 0 0,-4 9 0 0,4-4-8 15,-4 4 17-15,4-4 4 0,-4 4 1 0,3 0 0 16,-3-4-14-16,4 7-16 0,0-7 3 0,-1 10 1 15,-3-10 12-15,8 10 16 0,-8 2-3 0,0-3-1 16,0 1-12-16,0 5 0 0,0-2 0 0,0-1 0 16,0 6 0-16,1 3-16 0,-1-2 3 0,-7-4 1 15,3 6 12-15,-3 0 0 0,4 3 0 0,-4 0 10 16,0 4-2-16,0-1 0 0,0 3 0 0,-3 0 0 16,3 0-8-16,0 3 12 0,0-1-12 0,-7-2 12 15,7 3-12-15,-4 0 12 0,8 0-12 0,-8 3 12 0,5-3-12 16,-1 3 0-16,-7 0 9 0,7 9-9 15,-4-10 0-15,4 1 0 0,0-3 0 0,-3 3 0 0,-1 0 0 0,1 3 0 0,3 0 0 0,-7-3 0 16,3-1 0-16,1 7 8 0,0-6-8 0,-1-3 0 16,-3 9 0-16,4-3 0 0,-1-1 0 0,-3 1 0 15,0 0 0-15,0 3 8 0,0 0-8 0,0-4 0 16,0 4 8-16,-3-3-8 0,-1 6 8 0,1-4-8 16,-1-2 0-16,0 3 8 0,-3 3-8 0,0-1 0 15,0-2 0-15,0 0 8 0,0 0-8 0,-3-1 0 16,6 4 0-16,-7-3 8 0,-3-3-8 0,4 2 0 15,-1 1 0-15,1 0 0 16,-1 0 0-16,0-3 0 0,-3-1 0 0,4-2 0 0,-1 6 0 0,4-3 0 16,-3 3 0-16,-1-7 0 0,0 1 0 0,1 3 8 15,3 3-8-15,-4-6-8 0,4 3 8 0,0-1-12 16,0-2 12-16,-4 0 0 0,4 3 0 0,7-9-8 16,0 0 8-16,-7 3 0 0,7-3 0 0,0 0-8 15,0 0 8-15,0 0 0 0,0 0 0 0,0 0 0 16,0 0-8-16,0 0 0 0,0 0 0 0,0 0 0 15,0 0 8-15,0 0-8 0,0-6 8 0,0 0-8 16,0 6 0-16,0-6 0 0,0 0 0 0,0 6 0 16,4-5 8-16,-1 2 0 0,4 0 0 0,-3-3-8 15,3 6 8-15,-3-3 0 0,3 0 0 0,0 0 0 16,-4 3 0-16,4 0 0 0,4-3 0 0,-4 3 0 16,7-6 0-16,-3 6-8 0,-1 0 0 0,-3-3 0 0,7 0 8 15,-3 0 0-15,3 3 0 0,0-6 0 0,0 6 0 16,0-5 0-16,7-1 0 0,-6 0 0 15,-1 0 0-15,0 3 0 0,3-6 0 0,-2 3 0 16,-1 0 14-16,3 1-2 0,1 2 0 0,-4-9 0 16,-3 0 0-16,3 6-1 0,0-3 0 0,4 4 0 0,-4-4-11 15,0 3 8-15,-4 3-8 0,8 3 8 0,-7-6-8 0,-4 0 0 16,3 6 0-16,-3 0 8 0,4-6-8 0,-4 6 0 0,0 0 0 16,0 0 0-16,-3 0 0 0,-4 0 0 0,3-6 0 0,-3 6 0 15,0 0 0-15,0 0 12 0,0 0-4 0,0 0 0 16,0 0-8-16,0 0 0 0,0 0 0 0,0 0 8 15,0 0-8-15,0 0 0 0,-7 0 0 0,7 0 0 16,0 0 0-16,0 0 0 0,0 0 0 0,0 0 0 16,0 0 0-16,0 0-14 0,0 0 5 0,0 0 1 15,0 0 8-15,4-6 0 0,-1 1 0 16,1 2 0-16,-1-3 0 0,4-967 0 0,0 1931 0 0,0-961 0 16,4-3 0-16,-1 0 0 0,1 1 0 0,-4-4 0 15,4 3 0-15,3-6 0 0,-4 6 0 0,4 0 0 16,1 0 0-16,-5 1 0 0,4-1 0 0,4-9 0 15,-8 9 0-15,1 0 0 0,0 0 0 0,3 0 0 16,-4 4 0-16,4-4 0 0,-3 3 0 0,0 0 0 16,-1 0 0-16,1-3 0 0,3 0 0 0,0 6 0 0,-7-6 0 15,4 6 0-15,-1-3 0 0,1 0 0 16,-1 0 0-16,1 3 0 0,-4 0 0 0,0 0 0 16,0 3 0-16,0-3 0 0,-3 3 0 0,3-3-8 15,-4 0 8-15,-3 0 0 0,11 3 0 0,-11-3 0 0,0 0 11 0,3 6-3 16,-3-6 0-16,0 6 0 15,4 6-8-15,-4-6 0 0,0 2 0 0,-4-2 0 0,4 6 0 0,-3 0 0 16,-1 0 0-16,-3-7 0 0,0 7 31 0,4 3 1 0,-1-3 0 0,-3-1 0 16,4 1-32-16,-4 0-13 0,3 0 1 0,1-1 0 15,-1 4 12-15,0-3-9 0,4-6 9 16,0 3-8-16,-3-1 8 0,3 1 0 0,0-9 8 0,3 6-8 16,-3-6-12-16,0 12-6 0,4-6-2 0,3 0 0 15,-3-3 20-15,6 0 0 0,-3-1 0 0,4-2 0 16,3 0 0-16,-7 0 0 0,0 0-8 0,4 0 8 15,-1-2 0-15,1-1 0 16,-1 0 0-16,4-3 0 0,1 0 0 0,-5 0 8 0,4-3-8 0,4 0 12 16,-7 3-12-16,3 1 0 0,0-1 8 0,-4-3-8 15,4 3 0-15,1 0 8 0,-1 0-8 0,-4-6 0 16,1 7 8-16,3-4-8 0,-4-3 0 0,-2 6 0 16,2 0 0-16,1 0 0 0,-4 1 0 0,0 5 0 15,0-6 0-15,-4 3 0 0,4-3 0 0,-7 6 0 16,0 0 8-16,0 0-8 0,0 0 0 0,0 0 0 15,0 0 8-15,0 0-8 0,0 0 0 0,0 0 0 16,0 0 12-16,0 0-3 0,0 0-1 0,0 0 0 16,-3 9-8-16,3 2 0 0,-4 1 0 0,1-6 8 15,-1 3-8-15,-3 0 0 0,4-1 0 0,-1 4 0 16,1 0 0-16,-1-3 0 0,1 3 0 0,-1-4 0 16,1 1 0-16,-1 9 0 0,1-6 0 0,3-6 0 15,0 2 0-15,0 1 0 0,0 3 0 0,0-3 0 0,0-9 0 16,3 6 0-16,1-1 0 0,-1 1 8 0,1-6-8 15,3 6-11-15,-4-3 3 0,4 3 0 0,0-3 8 16,0-3 0-16,0 0 0 0,1 0-8 0,-1-3 16 16,3 3 3-16,-3-6 1 0,4 6 0 0,-1-3-12 15,-3 0 0-15,4 0 0 0,-4-3 0 16,4 1 0-16,3-1-11 0,-4 0 3 0,4-3 0 0,1 0 8 0,-1 0 14 16,3 1-3-16,-6-1-1 0,3 3-10 0,-3-6 0 0,3 3 0 0,0 3 0 15,0-2 0-15,0 2 8 0,0-3-8 0,0 3 12 16,4 0-12-16,-4 0-11 0,0-3 3 0,0 4 0 15,0 2 8-15,0-6 0 0,1 3 0 0,-1-3 0 16,3 6 0-16,-6-3 0 0,-1 6 0 0,1-6 0 16,3 6 0-16,-3-5 0 0,-1-1 0 0,1 3 0 15,0 3 0-15,-4-3 0 0,3 0 0 0,1 0 0 16,-1 3 0-16,-6-6 0 0,3 6 0 0,0 0 0 16,4 0 12-16,-8 0-3 0,4 0 0 0,0 6 0 0,0-6-9 0,0 0 0 15,0 3 0-15,0-3 0 0,0 0 0 0,-3 3 0 16,3 0 0-16,-3 0 0 0,3-3 0 0,0 6 0 15,-4-6 0-15,1 5 0 0,6-5 0 0,-10 6 0 16,7-6 8-16,-7 0-8 0,4 6 0 0,-4-6 0 16,3 3 0-16,-3-3 0 15,0 0 0-15,4 9 0 0,-4-9 0 0,0 6 0 16,3 0 0-16,1 0 0 0,-4-6 0 0,0 0 0 16,4 5 8-16,-4 4-8 0,3-3 0 0,-3 0 8 0,0 0 3 0,0 0 0 15,-3 3 0-15,3-4 0 0,-4 4-3 0,0-3-8 16,4 9 12-16,0-9-4 0,-3 0-8 0,-4 0 8 15,0-1-8-15,3 1 8 0,-6 0-8 16,6 3 0-16,4-9-12 0,-7 6 12 0,-3 0 0 16,3 0 0-16,-4-1 0 0,4 1 0 0,-4-6 8 0,4 3 2 0,0 0 1 15,-3-3 0-15,3 3-11 0,0-3 12 0,-4 0-12 0,4 6 12 16,3-6 0-16,-10 0 0 0,7 0 0 16,-3 0 0-16,3 0-12 0,-4-6 0 15,4 6 0-15,-4-3 0 0,1 3 0 16,-1 0 0-16,4 0 0 0,-4 0 0 0,1 0 0 0,6 0 0 15,-10 0 0-15,4 0 0 0,-1 0 0 0,4-3 0 0,-4 3 0 0,1-3 0 16,-1 3 0-16,1 0 0 0,-1 0 0 16,1 0 0-16,-1 3 0 0,4-3 0 0,0 0 0 0,-7 0 0 15,7 0-9-15,-4 0 9 0,4 0 0 0,0 0 0 16,0 0 0-16,7 0 0 0,0 0 0 0,-7-3 0 16,7 3 0-16,-7 0 0 0,0 0 8 0,0-6-8 15,7 6 8-15,-7 0-8 0,7 0 0 0,-4-5 0 16,4 5 0-16,-7-6 0 0,7 6 0 0,-3-6 0 15,-1 0 0-15,0-3 0 0,1 0 0 0,3 3 0 16,-4 1 0-16,1 2 0 0,3-3 0 0,0 0 0 16,0 6 0-16,0-12 0 0,0 12 0 0,-4-6 0 15,1 0 0-15,3 0-16 0,-4 1 3 0,4-1 1 16,0 6 12-16,0-6 16 0,0 6-3 0,0 0-1 16,0 0-24-16,0 0-4 0,0 0-2 0,0 0 0 15,0 0 18-15,4-3 0 0,-4-9-8 0,0 12 8 16,0 0-12-16,7 0 0 0,-7 0 1 0,0 0 0 15,7-6 11-15,0 6 0 0,0 0 0 0,0 0 0 16,0 0 0-16,-3 0 0 0,3 6-9 0,3 0 9 16,-3 0-9-16,4 0 9 0,3 0-12 0,-3 0 12 15,6-1 0-15,-3-2 0 0,1 3 0 0,2 0 0 0,1 0 0 0,-1 0 0 16,1-6 0-16,0 6 0 0,3-6 0 16,-3 6 0-16,3-6 0 0,0 3 0 0,-3 0 0 0,-1-3-8 0,8 2 8 15,-11-2 0-15,7 0 0 0,0 3 0 0,-3-3 8 0,3 3-8 16,-3-3 0-16,-1 0-12 0,-3 0 1 0,1 0 0 31,2 0-25-31,-3 0-6 0,4-3-1 0</inkml:trace>
  <inkml:trace contextRef="#ctx0" brushRef="#br0" timeOffset="-122755.656">6657 13131 1599 0,'0'0'68'15,"0"0"-55"-15,0 0-27 0,7-2-6 0,0-1 0 0</inkml:trace>
  <inkml:trace contextRef="#ctx0" brushRef="#br0" timeOffset="-119648.49">8082 13152 485 0,'0'0'13'0,"0"0"4"15,0 0-17-15,0 0 0 0,0 0 0 0,0 0 0 16,0 0 20-16,0 0 1 0,0 0 0 0,0 0 0 0,0 0 15 0,0 0 4 16,-7-6 0-16,0 6 0 0,7 0-8 0,0 0 0 15,0 0-1-15,-7 0 0 0,7 0-1 0,-4 0 0 0,-3-6 0 0,7 6 0 32,-7 6-22-32,7-6-8 0,0 0 0 0,-3 0 0 0,3 0 11 0,-7 6-11 15,3-6 12-15,-6 3-12 0,6 0 0 0,4-3 0 0,-3 12 0 0,-1-6 0 16,1 2 0-16,-1 1 0 0,0 0 0 0,1-3 0 15,-1 3 0-15,4 0 0 0,-3-1 0 0,-1 4 0 16,4-3 0-16,-3 6 0 0,3-4 0 0,-4-2 0 16,4 3 0-16,-3 0 0 0,3 0 0 15,-4-7 0-15,4 7 0 0,0-9-9 0,0-3 9 0,0 0 0 16,4 9-10-16,-4-9 10 0,0 0-12 16,0 0 12-16,0 0-21 0,3 6 2 0,4-3 1 15,-3 0 0-15,-4-3 10 0,7 3 8 0,0-3-12 16,-3 0 12-16,3-3-8 0,-4 0 8 0,4 0 0 0,0-3 0 15,4 0-9-15,-4 0 9 0,0 0 0 16,3 0-9-16,1 1 9 0,0-7 0 0,3 6 0 0,-4-6 0 16,4 0 0-16,-3 4 0 0,3-4 0 0,0-6 0 15,0 9-10-15,4-2 0 0,-4-1 0 0,0-6 0 16,0 9-6-16,0-2-2 0,1-7 0 0,-1 6 0 16,0 0 9-16,0 4 9 0,0-7-13 0,0 6 5 15,-3 3 8-15,3 0 0 0,-4-5 0 0,1 5 0 0,0-3 0 0,-1 3 0 16,-3 0 0-16,0 0 0 15,0 3 0-15,0 3 0 0,-7 0 0 0,7-3-8 0,-3 6 8 0,-4-3 0 16,0 0 0-16,0 0 0 16,7 3 0-16,-3 3 0 0,-4 0 8 0,3 0-8 0,-3 3 8 0,-3 2-8 15,3-5 10-15,-4 3-10 0,1 3 8 16,3 3-8-16,-4-7 0 0,0 4 0 0,1 0 12 0,-1 6-4 0,1-10-8 16,-1 4 12-16,1 0-12 0,-1 0 0 15,4-3 8-15,-3-1-8 0,-1 1 0 0,4 0 0 0,0 6 0 0,0-9 0 16,0-1 0-16,0 1 0 0,0 3 0 15,0-9 0-15,0 6 0 0,0-6 0 0,0 9 0 0,0-9 0 16,4 6 0-16,-4-6 0 16,7 3-8-16,-7-3 8 0,3 6 0 0,4-6 0 15,0 0 0-15,-3 0 0 0,3-6 0 16,0 3 0-16,-3 0 0 0,3-3 0 0,0-3 0 0,0 3 0 0,3-3 0 0,-3 6 0 16,0-8 0-16,4 5 0 0,0-6 0 0,-4 3 0 15,3 3 0-15,-3-2 0 0,4-1 0 0,-4-3 0 16,4 6 0-16,-4-6 0 0,3 6 0 0,1-2 0 15,-1-1 0-15,-3 0 0 0,4 3 0 16,0 0 0-16,-4 0 0 0,3 0 0 0,1 1 0 16,-4-1 0-16,3 3 0 0,-2-6 0 0,-1 3 0 0,0 3 0 15,0 0 0-15,-4 0 0 0,1 0 0 16,-4 3 0-16,0 0 0 0,0 0 0 0,0 0 0 0,0 0 0 16,0 0 12-16,7 3-1 0,-7-3 0 0,0 0 0 0,0 0 3 15,0 0 1-15,0 0 0 0,0 6 0 16,0-6-3-16,0 0-1 0,0 6 0 0,0-6 0 0,3 6 0 15,-3-6 0-15,0 0 0 0,0 0 0 16,0 0 2-16,-3 12 1 0,3-12 0 0,0 0 0 0,0 0-1 0,0 0 0 16,0 5 0-16,0-5 0 15,0 0-13-15,0 0 0 0,0 0 0 0,-4 9 0 0,4-3 15 0,0-6 0 16,0 0 0-16,0 0 0 16,0 0-4-16,0 0-1 0,0 0 0 0,0 0 0 0,0 0-10 0,0 0 8 15,0 0-8-15,0 0 8 16,0 0-8-16,0 0 0 0,0 0 0 0,0 0 0 0,0 0 0 0,0 0 0 0,0 0 0 0,0 0 0 15,0 0 0-15,0 0 0 16,0 0-9-16,-3 6 9 0,3 0 0 0,0-6 0 0,0 9 0 0,0 0 0 16,0-4 0-16,0 1 0 15,-4 0 0-15,4 3 0 0,0 3 0 0,0-3 0 0,0-1 0 0,0-2 0 16,0 3 0-16,0 0 0 16,-3 6 0-16,3-4 0 0,-4-5 13 0,1 3 0 0,-1 3 0 0,4-3 0 15,0 0-13-15,-3-4-12 16,3 7 3-16,0-9 0 0,0-3 9 0,0 0 0 0,0 0 10 0,-4 9-10 15,4-9 9-15,0 9-9 0,0-9 8 0,0 0-8 16,0 0 0-16,0 0 0 0,0 0 0 0,0 0 0 16,0 0 0-16,4 6 0 0,-4-6 0 0,0 0 0 15,3 3 0-15,4-1-12 0,-3-2 0 0,3 3 1 16,-4 0 11-16,4-3 0 0,-3-3 0 0,-1-2 0 16,4 2 0-16,4-3 0 0,-4-3 0 0,0-3 0 0,0 6 0 15,4 0 8-15,-4-5-8 0,3-1 0 0,1 0 0 16,0 3 0-16,-1-2 0 0,1 5 0 0,-4-9 0 0,3 6 0 15,1 0 0-15,0 1 0 0,-1-1 0 0,1-3 8 16,-4 6-8-16,3-3 0 0,1 3 8 0,0 0-8 16,-1 1 10-16,1-4-10 0,-4 0 12 0,3 3-3 15,1 0-1-15,-4 0 0 16,4 0-8-16,-4 1 8 0,0 2-8 0,3-3 8 0,1 6-8 0,-4-6 12 16,0 3-12-16,-4 3 12 0,1 0-12 15,3 0 8-15,-3-3-8 0,3 3 8 0,-4 3-8 0,-3-3 0 0,0 0 0 16,7 3 8-16,-3 3-8 0,-4-6 8 15,7 3-8-15,-4 0 8 0,1 2-8 0,-1 4 0 0,-3 3 0 16,0-6-11-16,0 9 33 0,0-7 6 16,0 4 2-16,0 3 0 0,-3-6-22 0,3 3-8 0,0-1 0 15,-4 4 0-15,4 6 12 0,-3-13-3 0,-1 7-1 0,4 3 0 16,-3-4-8-16,3-2 0 0,-4 0 0 0,4-3 0 16,0 0 0-16,0-1 0 0,0-8 0 0,0 6 0 31,0 6-30-31,0-6-8 0,4 0-2 0,-4-6 0 15,3 3-39-15,4-3-8 0,0 0-1 0</inkml:trace>
  <inkml:trace contextRef="#ctx0" brushRef="#br0" timeOffset="-115716.674">9691 13546 612 0,'0'0'17'0,"-4"-9"4"0,4 9-21 0,0-6 0 0,0 3 0 0,4-3 0 16,-4-5 0-16,3 2 8 0,1 3-8 0,-4-6 0 16,7 6 0-16,-4-2 0 0,5-1 0 0,-1-3 0 15,3-6 10-15,-3 10-2 0,4-4-8 0,-1 0 12 16,1 0 8-16,0 0 2 0,3 1 0 0,-4-7 0 15,4 3 10-15,0 1 3 0,1-4 0 0,-5 3 0 16,4 1-15-16,0-1-2 0,0 0-1 0,1 4 0 16,2-4-7-16,-3 3-2 0,4-6 0 0,-4 7 0 15,0-4-8-15,0 9 0 0,0-12 0 0,4 10 0 16,-4-7 0-16,4 6 0 0,-4 3 0 0,0 0 0 0,0-5 0 16,4-1 0-16,-4 6 0 0,0 0 0 15,0 0 0-15,-3 3 12 0,-4 0-2 0,3 0 0 0,-3 3-10 16,0 0 0-16,1 0 0 0,-1 0 0 0,-7 0 0 0,0 0 0 15,3 0 0-15,-3 0 8 0,7 3-8 0,-7-3 12 16,0 0-12-16,0 0 12 0,4 9 0 0,-4-9 1 16,0 0 0-16,3 9 0 0,-3 9-4 0,0-7-1 15,4-5 0-15,-4 6 0 16,0 0-8-16,0-3 0 0,-4 2 0 0,4 1 8 0,0-6-8 0,-3 6 0 16,3-1 0-16,-4 1 8 0,4-3-8 0,-3 6 0 15,-1-3 0-15,1-4 0 0,-1 1 0 0,1 9 0 16,-1-6 0-16,0-4 8 0,1 7-8 0,-1 3 8 15,1-4-8-15,-4-2 8 0,0 0-8 0,0-3 0 16,0 0 0-16,0-1 8 0,3 4 6 0,-3-6 1 16,0 3 0-16,3 0 0 0,-3-3-15 0,-3 2 0 0,3 1 0 15,0 0 0-15,0-3 0 0,-4 0 9 16,4 0-1-16,-4 0 0 0,1-4-8 0,3 1 0 0,-4 0-12 0,1 0 12 16,-1 3 0-16,0 0 0 0,1-6 0 0,-1 0 0 15,1 0 0-15,-1 0 0 0,-3 0 0 0,3-6 0 16,1 6 0-16,-1-3 8 0,-3 0-8 0,4 0 0 15,-1 0 0-15,-3 0 0 0,3 1 0 0,1-1 0 16,-4 0 0-16,3-3 0 0,-3 6 0 0,3-6 0 16,1 0 0-16,-1-3 0 0,-3 6 0 0,3 0 0 15,1-3 0-15,-1 3 0 0,4 1 0 0,0-1 0 16,0 0 0-16,7 3 0 0,-10-9 0 0,6 6 12 0,4 3-12 16,-7 0 0-16,7 0 0 0,-7 0 0 0,0-12 0 0,3 6 0 15,4 6 0-15,-3-9 0 0,-1 4 0 0,4-4 0 16,-3 0 0-16,3 0 0 0,3 6 0 0,-3 3 0 15,0-6 0-15,0 6 8 0,4-6-8 16,-4 6 0-16,0 0 0 0,3-5 0 0,4-1 0 0,-7 6 0 16,0 0 0-16,0 0 8 15,0-3-8-15,0 3 0 0,7-3 0 0,-7 3 0 0,0 0 0 0,0 0 0 16,0 0 0-16,0 0 0 0,7 6 0 0,1 0 0 16,-1-6 0-16,-7 0 0 0,7 11 0 0,0-5 8 15,0-3-8-15,0 6 8 0,3 0-8 0,-3-3 0 16,0-6 0-16,4 3 8 0,-4 2-8 0,4 4 0 0,-1-3 0 15,4 6 0-15,-3-3 0 0,3 0 0 0,-3-1 0 0,-1 1 8 16,4 0-8-16,-3 3 8 0,3-6-8 0,0-3 8 16,0 2-8-16,0-2 8 0,1 0-8 0,-1 0 8 15,0 3-8-15,0 0 12 0,0-6-12 0,0 6 12 16,0-6 3-16,4 9 1 0,-1-9 0 0,1 0 0 16,3 0-16-16,-3 0 0 0,0 0 8 0,3-6-8 15,-4 3 0-15,5 0 9 0,-5 0-9 0,1-3 8 16,3 3 3-16,-3-3 0 0,3 0 0 0,-4 4 0 15,5-4-1-15,-8 0 0 0,3-6 0 0,1 3 0 16,0 3-2-16,-1 0 0 0,-3-2 0 0,4-4 0 16,-4 9-8-16,4-9 0 0,-4-3 0 0,0 4 8 15,0-1 0-15,-3 0-8 0,3 0 12 0,-4 1-4 16,4-1-8-16,1-3 0 0,-1 3 0 0,-4 1 8 16,1-4-8-16,-1 0 0 0,1 4 0 0,0 2 8 15,-1-3-8-15,-3-3 0 0,4 3 0 0,-4 1 8 0,3-7-8 16,-2 12 0-16,-5-9 0 0,4 4 8 0,-3-1-8 0,-1 3 0 15,-3 0 0-15,4-2 0 0,-1-1 0 0,1 3 0 16,-1 0 0-16,1 0 0 0,-1 1 0 0,-3-1 0 16,0 3 0-16,4-6 0 0,-4 3 0 0,3 3 0 15,1-2 0-15,-4-1 0 0,3 3 0 0,-3 0 0 16,4 0 0-16,-4 6 0 0,0 0 0 0,0 0 0 16,0-6 0-16,0 6 0 0,0 0 0 0,0 0 0 15,0 0 0-15,0 0 0 0,0 0-9 0,0 0 9 16,0 0-12-16,0 0 12 0,0 0-11 0,0 0 11 0,0 0-10 15,0 0 10-15,0 0 0 0,0 0-9 0,0 0 9 0,0 0 0 16,3 6 0-16,1 0 0 0,-4 0 0 16,0 6 0-16,4-7 0 0,-4 4 0 0,3 0 0 15,-3 0 0-15,0 3 0 0,-3-3-8 16,3 2 8-16,-4 1 0 0,4 0 0 0,-4 5 0 0,4-8 0 0,0 3 0 16,0 3 0-16,-3-4 0 0,-1 4 0 0,1-3 0 15,3 6 0-15,0-7 0 0,0 4 0 0,0-3 0 16,-4 3 0-16,4-4 0 0,0 1 0 0,0 6 0 15,0-7 0-15,0-2 0 0,4 9 0 0,-1-9 0 16,-3 5 0-16,4-8 0 0,-1 3 0 0,1 0 0 16,0 0 0-16,-4-9 0 0,3 3 0 0,1 0 0 15,3 2 0-15,-4 1-8 0,4 0 8 0,0 0 0 16,0 0 0-16,-3 0 0 0,3-6 0 0,0 3 0 16,0 0 0-16,-3 0 0 0,3 0 0 0,0 0 0 0,0-3 0 15,0 0 0-15,0 3 0 0,0-3 0 0,0 0 0 0,0 0 0 16,0 0 0-16,0-3 0 0,0-3 0 15,0-3 0-15,4 3 0 0,-4 0 0 0,7 6 0 0,-7-6 0 16,4-6 0-16,-1 7 0 16,-3-4 0-16,0-3 0 0,4 6 0 0,-4-6 0 15,4 7 0-15,-4-4 0 0,0 3 0 0,0-6 0 0,0 6 0 0,-4-3 0 16,4 6 8-16,-3-2-8 0,3-1 0 0,-4 0 0 16,4-6 0-16,-3 9 0 0,0-3 0 0,-1 3 0 15,1-3 0-15,-4 6 0 0,0 0 0 0,0 0-20 16,0 0 4-16,0 0 1 0,0 0 15 0,0 0 0 15,0 0 0-15,0 0 0 0,0 0 0 0,0 0 0 16,0 0 0-16,0 0-9 0,0 0 9 0,0 0 0 0,0 0 0 0,-4 9-8 16,1-3 8-16,3 9 0 0,-4-3 0 0,0-7 0 15,4 4 0-15,0 0 0 0,0 6 0 0,0-9 0 16,0-6 0-16,0 11 0 0,0 1 0 0,0-6 0 16,0 6 0-16,4-3 0 0,-4-6 0 0,4 2 8 15,-1 4-8-15,1-9 0 0,-1 6 0 0,1-6 0 16,-4 0 0-16,3 12 0 0,4-12 0 0,-3 3 0 15,3 0 0-15,0-3 0 0,0 0 0 0,-4 0 0 16,5-3 0-16,-1 3 8 0,0 0-8 0,0 0 0 16,3 0 0-16,1-3 8 0,-1 3-8 0,1-6 0 15,0 6 0-15,-4-6 8 0,3 0-8 0,1 0 0 16,-4 0 0-16,3 1 0 0,1-1 0 0,0 0 0 16,-4-3 0-16,3 3 0 0,1 0 0 0,-1-5 0 15,-3 5 0-15,1 0 0 0,2 0 0 0,-3-3 0 16,0 3 0-16,4 0 0 0,-4 0 0 0,0 1 0 0,0 5 0 15,-3-6 0-15,3 0 0 0,0 6 0 0,-7 0 0 0,3-9 8 16,1 9-8-16,-4 0 0 0,0 0 0 0,3-3 0 16,-3 3 0-16,0 0 8 0,0 0-8 0,0 0 0 15,0 0 0-15,0 0 0 0,0 0 0 0,0 0 0 16,0 0 0-16,7 0 0 0,-7 0 0 0,0 0 0 16,0 0 0-16,0 0 0 0,0 0 0 0,0 0 0 15,0 0 0-15,0 0 0 0,0 0 0 0,0 0 0 16,0 0 0-16,0 0 8 0,4 12-8 0,-4-12 0 0,0 0 0 15,0 0 0-15,0 0 11 0,0 0-3 0,0 0 0 16,0 0 0-16,0 0-8 0,0 0 0 0,0 0 9 16,0 0-9-16,0 0 19 0,0 0-1 0,0 0 0 15,0 0 0-15,0 0-18 0,0 0 0 0,0 0 8 16,0 6-8-16,0-6 0 0,0 6 0 16,0-6 0-16,-4 8 0 0,1 1 0 0,-1 0 10 0,1 0-10 0,-4 0 12 15,0 2-12-15,3-5 0 0,-3 6 0 0,0 0 8 16,0 0-8-16,0 2 0 0,-4-2-12 0,1 3 12 15,-1-4 0-15,0 4 0 0,-3 6 0 0,0-7 0 16,0 7 0-16,-3 0 0 0,-1-4 0 0,0 7 0 16,1-4 0-16,-1 7 0 0,-3-7 0 0,0 7 0 15,3-7 0-15,-3 10 0 0,0-10 11 0,-1 7-11 16,1-7 0-16,-3 7 0 0,2-7 0 0,-2 7 0 16,3-4 0-16,-4 4 0 0,0-7 0 0,4 4 0 15,-4 0 0-15,4-7 0 0,0-2 0 0,0 8 0 16,0-11 0-16,0 3 0 0,-4 2 0 0,4-5 0 15,0 0 0-15,3 0 0 0,0 0 0 0,1-4 0 16,-1-2 0-16,4 0 0 0,-4 0 11 0,4 0-11 16,3 0 0-16,-3-6 0 0,4 0 0 0,-1 3 0 15,4-3 8-15,4 0-8 0,-4-3 12 0,7 3-12 16,0 0 12-16,-4 0-12 0,4 0 12 0,0 0-12 16,-3-6 0-16,3 0 0 0,0 0 0 0,3 0 0 15,1 0 0-15,-1 0 0 0,4-2 0 0,-3 2 0 16,3-3 0-16,0 0 0 0,0 3 0 0,3-3 0 15,1-2 0-15,0 5 0 0,-1-3-9 0,4 0 9 16,0 3 0-16,1-11-8 0,-1 8 8 0,3 0 0 0,1 0 0 16,0 0 0-16,-1 1 0 0,4-4 0 0,-3 0 0 15,3 3 0-15,0-6 0 0,0 4 0 0,1 2 0 0,-1 3 0 16,0-9 0-16,0 4 0 0,0 2 0 0,4-3 0 0,-4 3 0 16,0-8 8-16,1 5-8 0,2-3 0 0,1-3 0 15,0 7 8-15,-1-7-8 0,1 3 0 0,3 4 0 16,-3-1 0-16,0-6 0 0,-4 1 0 15,0 2 0-15,4 3 8 0,-4-9-8 16,3 7 0-16,-2-7 8 0,2 9-8 0,1-11 0 0,-4 2 8 0,4 4-8 0,-4-4 0 16,0 6 11-16,-3 1-3 0,7-7 0 0,-4 4 0 15,0 5-8-15,0 0 0 0,0-9 0 0,-3 7-11 16,3-1 11-16,0 3 0 0,-3 1 0 0,0-7 0 16,-1 0 0-16,1 9 0 0,-4-8 0 0,0 2 0 15,4 3 0-15,-4-2 0 0,3-1 0 0,-6 3 0 16,3 3 0-16,0-2 0 0,-3-4 0 0,3 6 0 15,-4-3 0-15,1-2 0 0,0 2 0 0,-1 0 0 0,1 0 0 0,-1 6 8 16,-3-5-8-16,4-4 8 0,-4 6-8 0,0 0 0 16,0 1 0-16,-3-1 0 0,3 3 0 0,-4 0 0 15,4-6 0-15,-3 6 0 0,-1 0 0 0,-3 1 0 16,4-4 0-16,-4 9 0 0,0-6 0 0,0 6-8 16,0 0 8-16,0 0-12 0,0 0 20 0,0 0 4 15,0 0 1-15,0-6 0 0,0 0 4 0,0 6 1 16,0 0 0-16,0 0 0 0,0 0-18 0,0 0 0 15,0 0 0-15,0 0 0 0,-4-12 15 0,4 12-4 16,0 0-1-16,0 0 0 0,0 0-10 0,0 0 0 16,0 0 0-16,0 0 0 0,0 0 0 0,0 0 0 15,0 0 0-15,0 0 0 0,0 0 0 0,0 0 0 16,-7 0 0-16,7 0 0 0,-7 0 0 0,7 0 0 16,0 0 0-16,-7 6 0 0,4 0 0 0,3-6 0 0,0 0 0 15,-7 6 0-15,3 0 0 0,-3 0 0 0,0 5 0 0,4-2 0 16,-5 0 0-16,1 0 0 0,0 9 0 0,0-10 0 15,0 4 0-15,0 3 0 0,-3 0 0 0,3-1 0 16,-1 1 0-16,-2 6 0 0,3-4 0 0,0-5 0 16,-4 6 0-16,4-1 0 0,0-2 0 0,0 6 0 15,0-7 0-15,3 7 0 0,-3-4 0 0,4-2 0 16,-1 3 0-16,-3-1 0 0,4-5 0 0,3 6 0 16,-4-4 0-16,1 4 0 0,3-3 0 0,0-3 0 15,0-4 0-15,0 1 0 0,0 3-9 0,0 0 9 16,0-3 0-16,0 2 0 0,0 4 0 0,3-6 0 15,-3 3 0-15,0-7 0 0,4 1 0 0,-4 0 0 16,0-6-8-16,3 9 8 0,4-6 0 0,-3 3 0 16,3-3-10-16,-4 3 10 0,4-3-8 0,1-3 8 15,-1 3 0-15,0 2 0 0,0-5 0 0,0 0-8 16,3 0 8-16,-3 0 0 0,4 0 0 0,-4-5 0 16,4 2 0-16,-1 0 0 0,-3-3 0 0,4 3 0 15,-1-3 0-15,5-3 16 0,-5 0-4 0,1 3-1 0,-1 1-11 0,1-1 0 16,3-9 0-16,-3 3 0 0,-1 1 0 0,1-1 0 15,-1 0-12-15,1-3 12 0,-1 6 0 0,-2 1 0 16,2-1 0-16,-3 6 0 0,0-9 0 0,0 6 0 16,0-6 0-16,0 4 12 0,0-1-12 0,-3 0-12 0,3 3 2 15,-3 0 1-15,-1 0 9 0,1 1-8 0,-4-4 8 16,0 9-8-16,0 0 8 0,0 0 0 0,3-3 8 0,-3 3-8 16,0 0 0-16,0 0 0 0,-3-6 0 0,3 6 0 15,0 0 0-15,0 0 0 0,-4-6 0 0,4 6 8 16,0 0-8-16,-7 0-16 0,7 0 4 0,-7 6 0 15,7-6-1-15,-11 6-1 0,4 0 0 0,0 0 0 16,0-1-1-16,0 7 0 16,0 0 0-16,0-3 0 0,-4-3 15 0,4-3-11 0,0 11 11 0,4-8-10 15,-4 6 10-15,3 0 0 0,-3-4 0 0,0 4-8 16,4 0 8-16,-1 0 0 0,1-3 8 0,3 2-8 16,0-2 0-16,-4 6 0 0,4-3 0 0,0-1 0 15,0-5 0-15,0 6-12 0,0-3 12 0,0-3-12 16,4 5 12-16,-1-5 0 0,1 0 0 0,-1 0 0 15,1 0 0-15,-1 0 0 0,4 0 0 0,-3-3-8 16,3 0 8-16,0 0 0 0,-4-1 0 0,4 1 0 16,1 0 0-16,-5 0 0 0,4 3 0 0,0 0 0 15,-3-6 0-15,3 0 0 0,0 0 0 0,0 0 0 16,0 0 0-16,4 0 0 0,-1 0 0 0,-3 0 0 16,4 0 0-16,-1 0 0 0,1-6 0 0,-4 0 0 15,4 3 0-15,-1-3 14 0,-3 1-3 0,4-4-1 16,-1 3-2-16,-3-3-8 0,4 3 12 0,-4-6-4 15,4 4-8-15,-4-1 8 0,0 0-8 0,0-3 8 0,0 6-8 0,0-5 0 16,-4-4 9-16,4 3-9 0,-3 0 0 0,3 1 0 16,-3-1 0-16,-1-3 0 0,1 6 0 0,-1-2 8 15,-3 2-8-15,4 3 0 0,-4-6 0 0,0 0 0 16,0 4 0-16,0-1 0 0,0 0 0 0,0-3-10 16,0 0 10-16,-4 7-10 0,1-4 1 0,3 3 0 0,-4-3 0 0,1 3 0 15,-1 0-5-15,1 0-1 0,-1 3 0 0,0-2 0 16,-3-1 7-16,4 6 8 0,-4-6-13 0,3 6 5 31,-3-9-16-31,0 9-2 0,0 0-1 0,-3 9 0 0,3-9 14 0,-1 0 2 0,5 6 1 0,-4-6 0 16,0 6 10-16,0-1-12 0,3-2 12 0,-3 3-12 15,4 0 12-15,-4-3 0 0,3 6 0 0,4-9-8 16,-3 6 8-16,3-6 0 0,0 0 0 0,0 12-8 16,0-7 8-16,0-5 0 0,3 6-9 0,1 0 9 15,3-6 0-15,0 6-11 0,0 0 11 0,3-6-8 16,1 0 8-16,0 0 0 0,-1-6 0 0,1 3 0 15,3 0 8-15,0 3-8 0,0-6 10 0,0 0-10 16,0 1 0-16,4-4 8 0,-4 3-8 0,4-6 0 16,-4 3-10-16,3 0-5 0,-2 4-1 0,-1-1 0 15,0-9-64-15,0 9-12 0,0-3-4 16</inkml:trace>
  <inkml:trace contextRef="#ctx0" brushRef="#br0" timeOffset="-114828.305">10848 13023 200 0,'-18'6'0'0,"15"-6"9"0,-4 3-9 0,0-1 0 0,0 1 0 0,0-3 0 15,-1 3 0-15,-2 0 0 0,3-3 0 0,0 3 0 16,0-3 0-16,7 0 20 0,-11 6-3 0,4-3 0 16,0-3 37-16,0 3 7 0,-4 0 2 0,11-3 0 15,-7 3-12-15,0 0-3 0,7-3 0 0,-10 6 0 16,3-6 4 0,0 6 0-16,7-6 0 0,-7 0 0 0,7 0-6 0,-8 0-1 0,8 0 0 0,0 0 0 15,0 0-19-15,0 0-4 0,-7 0-1 0,7 0 0 16,-7 0-8-16,7 0-1 0,-3 0-1 0,3 0 0 15,-7-6-11-15,7 6 0 0,0 0 0 0,-4-6 0 16,4 6 0-16,0 0 0 0,-3-6 0 0,3 0 0 16,0 3 0-16,0-3 0 0,0 6 0 0,0 0 0 15,0 0 0-15,3-6 0 0,-3 0 0 0,4 4 0 16,-4 2-30-16,3-3-8 0,-3 3-2 0,0-6 0 16,0 6 13-16,4-6 3 0,-1 0 0 0,-3 6 0 15,4-6-20-15,-4 6-3 0,3-3-1 0,-3 3 0 16,0 0 12-16,0 0 3 0,0 0 0 0,0 0 0 15,0 0 25-15,0 0 8 0,0 0 0 0,0 0 0 0,7 0-17 0,-7 0 3 16,4 0 1-16,-4 0 0 16,7 3 13-16,-7-3 0 0,7 0 0 0,-7 0 0 15,0 0-36-15,0 0-7 0,7 6-1 0,-3-6-1 16,-4 0-3-16,0 0-1 0,0 12 0 0</inkml:trace>
  <inkml:trace contextRef="#ctx0" brushRef="#br0" timeOffset="-114216.546">10760 13226 615 0,'0'0'13'0,"0"0"3"0,0 0 1 16,0 0 1-16,0 0-18 0,0 0 0 0,0 0 0 0,0 0 0 0,0 0 20 0,0 0 0 15,0 0 0-15,0 0 0 16,0 0 0-16,0 0 0 0,0 0 0 0,0-6 0 0,0 0 8 0,0 0 1 16,0 0 1-16,0-3 0 15,0 3-14-15,0 6-2 0,0 0-1 0,0-6 0 0,0 6-13 0,0-5 9 16,-4-1-9-16,4 6 8 16,-3-9 4-16,3 3 1 0,-4 3 0 0,4-3 0 0,4 0-5 0,-4-3-8 15,0 4 11-15,3-1-11 0,-3-6 10 0,0 9-10 16,0-6 8-16,0 3-8 0,0 0 0 0,4 1 0 0,-4-10 0 0,0 9 0 15,0 0 24 1,0-3-1-16,3 0 0 0,-3 4 0 0,4-7-10 0,-4 0-1 0,0 0-1 0,0 1 0 16,0-1 5-16,3 3 2 0,1-3 0 0,-1 3 0 15,1-5-3-15,-4 5-1 0,3-3 0 0,-3 6 0 16,4-6-14 0,-1 1 0-16,1 2 8 0,0 0-8 0,-1 0 0 0,1 3 0 15,-4-5 8-15,3 5-8 0,1-6 0 16,-4 6 0-16,3-6 0 0,-3 1 0 0,0 8 0 0,0-3 0 0,4 0 0 0,-4 0 0 15,0-3 0-15,0 3 0 0,0 3 0 0,0-5 0 16,0 2 0-16,0 6 0 0,0-3-12 0,0 3 12 16,-4-6-18-16,4 6 3 0,0-3 1 0,0 3 0 15,0 0-15-15,0 0-3 0,-3-6-1 16</inkml:trace>
  <inkml:trace contextRef="#ctx0" brushRef="#br0" timeOffset="-113832.214">10569 13126 686 0,'0'0'19'0,"0"0"5"0,0 0-24 16,0 0 0-16,0 0 0 0,0 0 0 0,0 0 39 0,0 0 2 0,0 0 1 0,0 0 0 16,7-3-11-16,0 0-3 0,0-3 0 0,4 6 0 15,0-3-5-15,-1 0-2 0,1 0 0 0,-1-3 0 16,4 3 17-16,1-3 3 0,2 0 1 0,1 1 0 15,3-7-13-15,0 6-2 0,0-3-1 0,0 0 0 16,4 0-13-16,-4 4-2 0,8-13-1 0,-5 6 0 16,1 0 5-16,3-2 1 0,-3 2 0 0,3 0 0 15,0 0-39-15,-3-2-7 0,0 2-2 16</inkml:trace>
  <inkml:trace contextRef="#ctx0" brushRef="#br0" timeOffset="-110500.731">13077 13420 529 0,'0'0'11'0,"0"0"2"0,0 0 1 0,0 0 2 0,0 0-16 0,0 0 0 0,0 0 0 0,0 0 0 15,-10 0 28-15,10 0 3 0,0 0 0 0,-4 3 0 16,-3-6-13-16,7 3-2 0,0 0-1 0,-7 0 0 16,0 0-4-16,7 0-1 0,-3-3 0 0,-4 3 0 15,0-3 14-15,3 3 4 0,1-3 0 0,3 3 0 0,0 0 4 0,0 0 2 16,-8-3 0-16,5 0 0 15,3 3 6-15,0 0 2 0,-7 0 0 0,7 0 0 0,0 0-18 0,-4-6-3 16,1 0-1-16,3 6 0 0,0 0-20 0,-7-6 8 16,7 6-8-16,0 0 0 0,-4 0 0 0,4 0 8 15,0 0-8-15,-7 0 0 16,7 0 0-16,-3-6 0 0,3 6 0 0,0 0 0 0,0 0 0 0,0 0 14 16,-7-3-3-16,7 3-1 15,0 0 16-15,-4-3 3 0,-3 1 1 0,7 2 0 0,0 0-30 0,0 0 0 16,-7 2 0-16,7-2 0 15,-7 3 8-15,0 6-8 0,3-9 0 0,-3 6 0 0,4 0 0 0,-4 0 0 16,0 0 0-16,0 3 0 0,3-4 0 0,0 1 0 16,1 3-13-16,-4 6 4 0,3-9 9 0,1 0 11 15,-1 2-3-15,1 4 0 16,-1 0-8-16,1 0-11 0,-1-1 3 0,1-5 0 0,-1 9 8 0,1-3 0 16,-1 0 0-16,1-1 0 0,-1 1 0 0,1 0 0 15,3 0 0-15,-4-4 0 0,4 4 0 0,-4 0 0 0,4-6 0 16,0 3 0-16,0-1 0 0,0 1 0 0,0 0 0 15,0 0-8-15,0-3 8 0,0-6 0 16,0 0 0-16,0 12 0 0,4-7 0 0,-4 1 0 16,0 6 0-16,4-3 0 0,-4 3 0 0,3-6 0 15,-3-6 0-15,4 5-8 0,-1 1 8 16,-3-6 0-16,4 6 0 0,3-3 0 0,0-3 0 0,0 0 0 16,-4 0 0-16,4 0 0 0,0-3 0 0,0 0 11 0,1 0-3 15,-1-3 0-15,0 6 4 0,0-5 0 0,0-1 0 0,3-6 0 16,1 6-12-16,-4 0 8 0,4-3-8 0,-1 1 8 15,4 5-8-15,-3-9 0 0,-1 6 0 0,1-12 0 16,-4 9 8-16,7-2 0 0,-3-1 0 0,-1-6 0 16,4 7-8-16,1-4 0 0,-1-3 0 0,0 1 0 0,-4 2 0 15,4-6 0-15,1 7 0 0,-5-7 0 0,4 0 0 0,0 7 0 16,-3-10 0-16,3 10 0 0,0-4 0 0,-3 0 0 16,3-2 0-16,-3-1 0 0,-1 1 0 0,1-4 0 15,3 6 0-15,-4-2 0 16,1-1 8-16,0 1-8 0,-1-1 8 0,1 3-8 0,-1 1 0 0,-3-4 8 15,4 6-8-15,-4-5 0 0,0 5 12 0,4 3-4 16,-4-8 0-16,0 5 0 0,-4 0 16 0,4-2 2 0,0 5 1 16,0-3 0-1,-3 4-11-15,3-1-1 0,0 0-1 0,-3-3 0 0,3 7-14 0,0-4 0 16,-4 0 0-16,1 3 0 0,-1-3 0 0,1 4 0 16,-1-1 0-16,-3 0 0 0,4 3 0 0,-1-3 0 15,1 6 0-15,-4-2 0 0,0 5 8 0,0 0-8 16,0 0 11-16,0-6-11 0,0 6 8 0,0 0-8 0,0 0 0 15,0 0 0-15,0 0 19 0,0-6-3 0,-4-3-1 0,4 9 0 16,0 0-15-16,0 0 0 0,0 0 0 0,0 0 0 16,0 0-12-16,-7 9 4 0,0-9 8 0,4 6-13 15,-4 5 5-15,3-2 8 0,-3-3-13 0,0 3 5 16,-4 0 8-16,4 2 0 0,0 1 0 0,-3 3 0 16,3 3-9-16,-4-1 0 0,1 1 0 0,-1-3 0 15,0 2 9-15,1 1 0 0,-1 2 0 0,-3-2 0 16,7 6 0-16,-4-13 0 0,1 7 0 0,-1 3 0 15,4-4 0-15,0-2 0 0,0 3 0 0,0-1 0 16,0 7 0-16,0-7 0 0,0 1-10 0,0 8 10 16,0-8 0-16,0 9 0 0,0-10 0 0,0 10 0 0,0-10 0 15,0 7 0-15,-1-4 0 0,1 4 0 16,0-4 0-16,4 4 0 0,-4-6 0 0,3-1 0 16,4 4 0-16,-3-4 0 0,3-5 0 0,3 6 0 15,-3-6-8-15,4-1 8 0,-1 4 0 0,1-3 0 16,3-6-8-16,0 3 8 0,0-1 0 0,0 1 0 15,0 3 0-15,0-6 0 0,4 0 0 0,-4-6 0 16,0 6-8-16,3-3 8 0,-2-1 0 0,-1-2 0 16,3 0-8-16,1 0 8 0,-4 0 0 0,3 0 0 15,-3 0 0-15,4 0 0 0,0-2 0 0,3-1 0 16,-4 3 0-16,1-6 0 0,-1 0 0 0,5 0 0 16,-5-3 0-16,4 0 0 0,0 0 12 0,0-2-3 0,1 5-9 0,2-6 0 15,-3-3 0-15,4 4 0 0,0-1 0 0,-4 0-9 16,3-6 0-16,1 7 0 0,-4-4 9 0,4-3 0 0,-1 7 0 0,1-4 0 15,-4 0 0-15,4 3 0 0,-4-2 0 0,0-4 0 16,-3 6 0-16,3 1 0 0,0-4 0 0,-4 3-8 16,1-3 8-16,0 4 0 0,-1-1 0 0,-3 0 0 15,4 0 0-15,-4 1 0 0,0 2 0 0,0-3 0 16,0 3 8-16,-3 3-8 0,-1 3 8 16,1-2-8-16,-4-1 0 0,0 0 0 0,3-6 0 0,-3 12-8 15,0 0 8-15,0 0 0 0,0 0 0 0,0 0 0 16,0 0 0-16,-7-3 9 0,7 3-9 0,-11-3 0 15,4 3 0-15,0-3-16 0,0 6 2 0,-3 0 0 16,3 0 2-16,0 9 1 0,-4-12 0 0,4 12 0 16,-4-7-2-16,1 1-1 0,-1 6 0 0,1 0 0 15,-1 3 14-15,0-4 0 0,-3-2 0 0,4 6 0 0,-1-3 0 0,1 2 0 16,-5 4 0-16,5-6-9 0,-1-1 9 16,1 4 0-16,-4 9 0 0,3-13-8 15,0 7 8-15,1-3 0 0,3-4 0 0,-4 4 0 16,4 0 0-16,4 0 0 0,-1 2 8 0,-3-5-8 15,4 0 0-15,3-3 0 0,-4 2 0 0,4 1 0 16,0-6 0-16,0-6 0 0,4 6 0 0,-1-3 8 16,1 3-8-16,3 0 11 0,0-1-11 0,0 1 12 0,0 0-12 0,0-3 0 15,0 0 0-15,4 3 0 0,-1-6 0 16,1 0 8-16,-1 0-8 0,1 0 0 0,-1 0 0 0,5 0 8 16,-5 0-8-16,4 0 0 0,-3 0 0 0,3 0 0 15,-3-6 0-15,3 3 0 0,-4 3 0 0,4-3-11 16,-3-6 11-16,3 6-12 15,-3-2-21-15,3-1-5 0,0 3-1 0,-4-3 0 16,5 0-113-16,-1-6-24 0</inkml:trace>
  <inkml:trace contextRef="#ctx0" brushRef="#br0" timeOffset="-108664.516">14697 13243 440 0,'0'0'19'0,"0"0"-19"15,0 0 29-15,0 0 3 0,-4 6 0 0,4-6 0 0,0 0-6 0,0 0-1 16,0 0 0-16,0 0 0 16,-3 6 14-16,3-6 2 0,0 0 1 0,0 9 0 15,0-9-4-15,0 0-1 0,0 0 0 0,0 0 0 16,0 0-11-16,0 0-2 0,0 0-1 0,0 0 0 0,0 0-8 0,0 0-2 16,0 12 0-16,0-7 0 15,3-2-13-15,-3-3 9 0,0 6-9 0,0-6 8 0,0 0-8 0,0 9 0 16,0-9 0-16,0 9 8 15,4 0 4-15,-4 0 0 0,0-4 0 0,0 7 0 0,0-6 4 0,0 6 0 16,0-3 1-16,0-1 0 16,0 1-7-16,-4 3-2 0,4-3 0 0,-3 0 0 0,-1-1-8 0,4 1 0 15,-3 0 0-15,3 9 8 16,-4-9-8-16,-3 2 0 0,3-2 0 0,-3 6 8 16,0-3-8-16,0-1 0 0,0-5 0 0,0 6 8 0,-3-3-8 15,-1 0 0-15,0-1 0 0,1 4 0 16,-4 0 0-16,0-3 0 0,0 0 0 0,3 2 8 15,-7 4-8-15,4-3 8 0,-3-3-8 0,-1 2 8 16,0 4-8-16,1-6 0 0,-1 3 0 0,0-6 0 0,1 2 0 0,3 4 0 16,-8-3-12-16,8-3 12 0,0 3 0 0,0-3 0 0,0-1 0 15,0 1 0-15,0-3 0 0,0 0 0 0,0 0 0 0,-1 0 0 16,5-3-9-16,-1 0 9 0,-3 0 0 0,4-3 0 16,3 0-23-16,-4 0 3 0,0-6 0 0,4 9 0 15,0-5-3-15,0-1 0 0,0 6 0 0,0-9 0 16,0 6 8-16,4 0 2 0,3 3 0 0,-4-3 0 15,0-3 13-15,1-3-9 0,-1 1 9 16,4 5-8-16,0-9 8 0,0 6-8 0,0-3 8 16,4-3-8-16,-1 6 8 0,1 1 0 0,0-1 0 15,-1 0-8-15,4 0 8 0,0 0 0 0,-3-6 0 0,3 6-8 16,0 1 8-16,0 2-10 0,0-3 10 0,0 3-10 16,4-3-6-16,-4 3 0 0,0-3-1 0,3 0 0 15,-3 0 17-15,4 6-10 0,-1-6 10 0,-2 6-8 16,2 0 8-16,1 0 0 0,-1 0 0 0,-3 0 0 15,4 0 0-15,0 0 12 0,-1 0-2 0,1 0-1 16,-1 6 1-16,1-6 0 0,3 6 0 0,-3 0 0 16,3 0-10-16,-4-3 10 0,4 3-10 0,-3-3 10 15,3 3-10-15,0-3 0 0,0-3 0 0,4 5 8 16,-4-2 0-16,0 0 0 0,4 3 0 0,-4 0 0 16,0-6-8-16,4 0 0 0,-4 6 0 0,0-6 0 15,3 0 12-15,1 0 1 0,-4-6 0 0,4 6 0 0,-4 0-1 16,0-6 0-16,0 0 0 0,0 3 0 0,0 0 0 0,1 0 0 0,-1-2 0 0,0 2 0 15,0 0-12-15,-4 0 0 0,5 0 0 0,-1 0 0 16,-4 0 8-16,1 0-8 0,-1 0 0 0,1-3 0 16,0 0 9-16,-1 6-9 0,-3-6 8 15,4-2-8-15,-1 5 0 0,-3 0 0 0,4 0 0 16,-4 3 0-16,4-3 12 0,-4 0-4 0,3 0 0 16,-3-6 0-16,0 9-8 15,0-3 0-15,-7 3 0 0,8 0 0 0,-8 0 0 0,0 0 0 0,7-3 0 0,-7 3 0 16,3-3 0-16,-3 3 0 0,0 0 0 0,0 0 8 15,0 0 2-15,7 6 0 0,-7-6 0 0,0 0 0 16,0 3 18-16,0-3 3 0,0 0 1 0,4 12 0 16,-4-12-32-16,-4 6 0 0,4 0 0 0,0-6 0 15,0 11 12-15,0-11-3 0,-3 6-1 0,3-6 0 16,0 0-8-16,-4 6 0 0,4-6 0 0,0 0 0 16,0 0 0-16,0 0 0 0,0 0 0 0,0 0 0 15,0 0 0-15,0 0-11 0,0 0 3 0,4 0 0 16,-1 0 8-16,1 0-8 0,3 0 8 0,-4 0-8 15,1 0 8-15,-1-6 8 0,1 6-8 0,3-6 11 16,-4 6-11-16,5-8 0 0,-5 5 0 0,4-3 0 16,0 0 0-16,4 0 0 0,-4 0 0 0,0 0 0 0,3 3 0 0,-3-3 0 15,4 1 0-15,-4-7 0 16,4 3 0-16,-4 0 0 0,3 0-9 0,1 4 9 0,-4-1 0 0,4 0 0 0,-1 0 0 16,-3-6 0-16,4 6 0 15,-1 0 0-15,-3 0 0 0,4 1 0 0,0-1 0 0,-1-3 9 0,-3 3-1 16,4 0 0-16,-1 0-8 15,-3 6 0-15,1 0 0 0,2-6 0 0,-3 3 0 0,0 3 0 16,0-3 0-16,0 1 0 0,-3 2 0 0,3-3 0 0,-7 3 0 0,7 0 0 16,0 0 0-16,-3 0 0 0,-4 0 0 0,7 0 0 15,-7 0 0-15,3 0 0 0,-3 0 0 0,0 0 0 16,0 0 0-16,0 0 0 0,0 0 0 0,0 0 8 16,0 0-8-16,4 3 0 0,-4-3 0 0,3 8 0 15,1-2 0-15,-4 0 0 0,0 6 0 0,0-9 0 16,0 3 0-16,0 3 0 0,0-4 0 0,0 1 0 15,0 0 0-15,-4 9 0 0,4-9 0 0,0 0 0 16,0 0 0-16,-3-1 0 0,3-5 0 0,0 6 0 16,0 6 0-16,0-6 0 0,0 3 0 0,0-9 0 15,0 0 0-15,0 0 0 0,0 0 0 16,3 6 0-16,1-1 0 0,-4 4 0 0,3 3 0 0,1-3 0 16,-4-3 0-16,3 0 0 0,-3-6 0 0,4 8 0 15,-4-8 0-15,0 6 0 0,0-6 0 0,3 6 0 16,-3-6 0-16,0 0 0 0,4 6 0 0,-1 0 0 15,-3-6 0-15,4 6 0 0,-1 0 0 0,-3-6 0 16,4 6 0-16,-4-6 0 0,3 3 0 0,1-1 0 16,0 1 0-16,-4-3 0 0,7 3 0 0,-7-3 0 15,3 3 0-15,1-3 0 0,-1 6 0 0,-3-6 0 16,0 0 0-16,0 0 0 0,0 0 0 0,0 0 0 16,0 0 0-16,0 0 0 0,0 0 0 0,0 0 0 15,0 0 0-15,0 0-11 0,0 0 3 0,0 0 0 16,0 0-108-16,0 0-22 0</inkml:trace>
  <inkml:trace contextRef="#ctx0" brushRef="#br0" timeOffset="-107327.141">14954 13537 173 0,'0'0'0'0,"0"0"8"15,0 0-8-15,0 0 0 0,0 0 0 0,0 0 0 16,0 0 30-16,0 0 4 0,0 0 1 0,0 0 0 16,0 0 20-16,0 0 4 0,0 0 1 0,0 0 0 15,0 0-21-15,0 0-4 0,0 0-1 0,0 0 0 16,0 0-9-16,0 0-1 0,0 0-1 0,0 0 0 0,0 0-12 15,0 0-3-15,0 0 0 0,0 0 0 0,0 0 3 0,0 0 0 0,0 0 0 0,0 0 0 16,0 0 12-16,0-970 2 16,0 1940 1-16,0-970 0 0,0 0-8 0,4-3-2 0,-4-3 0 0,3 6 0 15,1-6-16-15,-4 6 0 0,3-5 0 0,1 5 0 16,3-6 0-16,-4 6 10 0,-3 0-10 0,0 0 8 16,0 0 0-16,0 0 0 0,4-6 0 15,0 3 0-15,3 0 23 0,-7 0 4 0,3-3 1 0,1 0 0 16,3 3-36-16,-4 0 0 0,1 0 0 0,-4 3-9 15,3-5 9-15,1 2 11 0,-1 3-3 0,1-6 0 16,-1 0 0-16,1 0-8 0,-1-3 12 0,1 6-4 16,3-3 2-16,-3 3 0 0,-1-5 0 0,1 2 0 15,-1 0-10-15,4 3 0 0,-3-9 0 0,3 12 0 16,-4-6 0-16,1-3 0 0,-1 1 0 0,1 2 0 16,-1 3 0-16,1-3 0 0,-1-3 0 0,1 6-11 15,-4 3 11-15,0-6 0 0,4 0 0 0,-1 1 0 0,1-1 0 16,-4 3 0-16,0 3 0 0,0 0 0 0,3-6 0 0,-3 6 8 15,0 0-8-15,0 0 0 0,0 0 0 0,4-3 8 16,-4 3-8-16,0 0 0 0,0 0 0 0,0 0 8 16,0 0-8-16,3-6 0 0,1 0 0 15,-4 6 0-15,0 0 0 0,0 0 0 0,3-3 0 16,-3 3 0-16,0 0 0 0,0 0 0 0,0 0 0 16,0 0 0-16,0 0 0 0,0 0 0 0,0-3 0 0,0 3 0 15,0 0 0-15,0 0 0 0,0 0 8 0,0 0-8 16,0 0 8-16,0 0-8 0,0 0 0 0,0 0 0 15,0 0 0-15,0 0-8 0,0 0 8 0,0 0 0 16,0 0 8-16,0 0-8 0,0 0 0 0,0 6 0 16,0-6 0-16,0 6 0 0,0-6 0 0,0 0 0 0,-3 9 0 15,3-9 0-15,0 9 0 0,-4 2 0 0,1-5 0 0,3-6 0 16,-4 6 0-16,1 0-8 0,-1 6 8 0,1-9-8 16,-1 6 8-16,0-4 0 0,1 4 8 0,-4-3-8 15,3 6 0-15,1-6 0 0,-4 3 0 0,3-4 0 16,1 1 0-16,-4 0 0 0,3 0 0 0,1 6 0 15,-4-6 0-15,3 0 0 0,1 0 0 0,-5 2 0 16,5-2 0-16,-1 3 0 0,1-3 0 0,3-6 0 16,-4 9 0-16,4-9 0 15,0 6 0-15,0-6 0 0,-3 5-12 0,3-5 0 0,0 6 0 0,0-6 0 16,0 6-63-16,0-6-13 16</inkml:trace>
  <inkml:trace contextRef="#ctx0" brushRef="#br0" timeOffset="-104124.408">15589 13628 345 0,'0'0'15'0,"0"0"-15"16,0 0 25-16,0 0 3 0,0 0 0 16,0 0 0-16,0 0-10 0,4-6-2 0,3 6 0 0,-4-3 0 15,4 1-6-15,-7 2-2 0,7 0 0 16,-3 0 0-16,-4 0-8 0,7-3 0 16,0 3-12-16,-3 0 12 15,3-3 0-15,0 0 0 0,-4-3 0 0,4 3 0 0,0 0 0 0,-3 0 0 0,3 0 0 0,0-3 0 16,-3 6 0-16,3-6 0 0,0 0 0 0,0-2 0 15,3 5 0-15,-3-3 0 0,4-3 0 0,0 0 0 16,-4 6 0-16,3-3 0 0,1 0 0 0,-1 1 0 16,1-1 0-16,0-9 0 0,3 3 0 15,-4 6 0-15,1 1 0 0,-1-1 0 0,4-6 0 0,-6 6 0 16,6-3 0-16,-4 3 0 0,1 0 0 0,-1 1 0 16,1 2 0-16,0-3 0 0,-1 0 0 0,1 3 0 15,-1-3 0-15,1 0 10 0,-1 0-2 16,1 6-8-16,-4 0 16 0,4-6-4 0,-1 3-1 0,-3 0 0 15,0 1-2-15,0-1 0 0,4 3 0 0,-4-6 0 0,0 3-9 16,0-3 0-16,-3 6 9 0,-4 0-9 0,7 0 12 0,-7 0-3 16,0 0 0-16,0 0 0 15,0 0 11-15,7 0 1 0,-7 0 1 0,0 0 0 16,0 0 3-16,0 0 1 0,0 0 0 0,0 0 0 0,3 6-3 0,-3-6-1 16,0 0 0-16,0 0 0 0,0 0-1 0,0 0 0 15,0 0 0-15,0 0 0 0,0 0-7 0,0 0-2 16,0 0 0-16,0 0 0 0,0 0 0 0,0 0-1 15,0 0 0-15,0 0 0 0,0 6-11 0,0-6 12 16,0 0-12-16,0 0 12 0,-3 8-12 0,-1-2 12 16,4-6-12-16,0 0 12 0,-3 12-12 0,-1 0 12 0,-3-9-12 15,4 3 12-15,3-6-3 0,-4 6 0 0,-3 2 0 0,4-2 0 16,-1 0-1-16,1 3 0 0,-1 3 0 0,0-6 0 16,1 0-8-16,-1 2 0 0,-3 1 0 15,4 0 8-15,-4 3-8 0,3-6 0 16,-3-1 0-16,0 1 0 0,4 3 0 15,-4 3 0-15,-1-3 0 0,-2 0 8 0,3 2-8 16,-4 1 8-16,4-3-8 0,0 0 8 0,-3 2-8 16,-1-2 12-16,4 3-12 0,-4-6 12 0,1 3-12 0,-1-3 0 0,1 0 0 0,-1 2 0 15,0 1 0-15,1-3 12 0,-1 0-12 16,1 0 12-16,-4 0-12 0,3 0-11 0,0-3 3 16,1-1 0-16,-1 4 32 0,1 0 6 0,-1-3 2 0,0 0 0 15,-3-3-32-15,4 0 0 0,-1 0 0 0,-3 0 0 16,3 0-12-16,-3 3-1 0,4-3-1 0,-4 0 0 15,3 0 24-15,-3 0 5 0,3-3 1 0,-3 0 0 16,4 3-28-16,-4-3-4 0,0 3-2 0,3-6 0 16,-3 3 3-16,3 0 1 0,1 3 0 0,-1-2 0 15,0-1 14-15,1-3 0 0,-4 6 0 0,3-6 0 16,4 0 0-16,-3 0 0 0,2 0 0 0,-2-3 0 16,3 3 0-16,0 1 0 0,0 2 0 0,0-3 0 15,0 3 0-15,3-3 0 0,-3 0 0 0,4 0-9 16,-5-3 9-16,1 3 0 0,4 4 0 0,-1-4 0 15,1 0 0-15,-1 0 0 0,1-3 0 0,3-3 0 16,0 6 0-16,0-2 0 0,0-1 0 0,0 0 0 0,0-3 0 0,3 6-8 16,1 0 0-16,-1 1 0 0,-3 5 8 0,4 0-8 15,-4 0 8-15,3-6-8 0,-3 0-4 0,0 6 0 16,0 0 0-16,0 0 0 0,0 0 2 0,0 0 0 16,0 0 0-16,0 0 0 15,11 0-16-15,-11 0-3 0,4 6-1 0,-4-6 0 0,7 0 18 0,0 6 3 0,0-6 1 0,0 5 0 16,0 1 8-16,-4-6 0 0,4 6 0 15,-3 3 0-15,3-3 0 0,-4 0 0 0,5 0 0 0,-5-3 0 16,4 5 0-16,-3-2 0 0,3 6 0 0,0-6 0 16,-4 0 0-16,8 0 0 0,-4 0 0 0,0-1 0 15,0 1 0-15,0 3 8 0,4-3-8 0,-4 0 11 16,0 0-11-16,3 0 0 0,-3-3 0 0,1 3 8 16,2-1-8-16,-3-2 8 0,4 6-8 0,-1-6 8 15,-3 0-8-15,4 3 10 0,0-6-10 0,-4 6 10 16,3-6 8-16,1 6 2 0,-1-6 0 0,1 0 0 15,-1 0-20-15,1 0-9 0,0 0 1 0,-1 0 0 16,1 0 8-16,-1 0 16 0,5 0-4 0,-5 0-1 16,1 0-11-16,-1 0 12 0,1 0-12 0,-1 0 12 15,1 0-2-15,0 0 0 0,3 0 0 0,-4 0 0 16,1 0 2-16,3 0 0 0,-3-6 0 0,3 6 0 16,-4 0-12-16,1 0 0 0,3-6 0 0,-3 6-11 15,-1 0 11-15,4-6 11 0,-3 3-3 0,3 0 0 16,0-3-8-16,-3 3 0 0,3 3 0 0,-4-3 0 15,4 0 15-15,-3 1 1 0,0-1 0 0,-1 0 0 16,1 0-7-16,-1-3-1 0,1 6 0 0,0-6 0 16,-4 0-8-16,3 0 8 0,1-3-8 0,-1 3 8 0,1 1-8 0,-4-4 8 15,4 3-8-15,-1 0 8 0,1-3-8 0,-1 3 12 0,1 0-12 0,-1-5 12 16,1 2-12-16,0 0 0 16,-1-3 0-16,-3 3 8 0,4-2-8 0,-4 2 0 0,3-3 0 15,1 0 0-15,-4 4 0 0,4-1 0 0,-1-3 0 16,1 0 0-16,-1 3 0 0,-2 1 0 0,-1-1 0 0,3 3 0 15,-3-6 0-15,0-3 8 0,0 7-8 16,0-4 8-16,0 0-8 0,0 3 0 0,1-2 0 16,-1 2 0-16,0 0 0 0,-4-3 0 15,1 3-12-15,3 3 12 0,-4-5 0 0,-3 5 0 16,4-3 0-16,-1 3 0 0,1 3 0 0,-4-3 0 0,3 3 0 0,-3 3 0 16,0 0 0-16,0 0 0 0,4-6 0 0,-4 6 0 15,0 0 0-15,0 0 0 0,0 0 0 0,0 0 0 16,0-2 0-16,0 2 0 0,0 0 0 0,0 0 0 15,0 0 0-15,0 0 0 0,0 0 0 0,0 0 0 16,0 0 0-16,0 0 0 0,0 0 0 0,0 0 0 16,0 0 0-16,0 0 0 0,0-6-9 0,0 6 9 15,0 0-16-15,0 0 3 0,0 0 1 0,0 0 0 16,0 0 3-16,0 0 1 0,0 0 0 0,0 0 0 16,0 0 8-16,0 0 0 0,0 0 0 0,0 0-8 15,0 0 8-15,0 0 0 0,0 0 0 0,0 0 0 16,0 0 0-16,0 0 0 0,0 0 0 0,0 0 0 15,0 0 0-15,0 0 0 0,0 0 0 0,0 0-8 16,0 0 8-16,0 0 0 0,0 0 0 0,0 0 0 0,0 0 0 16,0 0 0-16,0 0 0 0,0 0 0 0,0 0 8 0,0 0-8 15,0 0 8-15,0 0-8 0,0 0 9 16,0 0-9-16,0 0 12 0,0 0-12 0,0 0 18 0,0 0-3 16,0 0-1-16,0 0 0 0,0 0-4 15,0 0-1-15,0 0 0 0,3 6 0 16,-3-6-9-16,4 5 8 0,-4-5-8 0,0 0 8 0,4 6-8 0,-4-6 0 0,0 9 0 15,0-3 8-15,-4 3-8 0,4 3 0 0,0-12 0 16,-4 5 8-16,4 1-8 0,-3 3 0 0,-1-3 0 0,1 6 8 16,-4 0-8-16,3-1 0 0,1-5 0 0,-1 6 8 15,1 0-8-15,-1-4 0 0,1 4 0 0,-1 0 8 16,1-970-8-16,-1 1937 0 0,1-968 0 0,-1-2 0 16,0 12 0-16,1-12 0 0,-1 5 9 0,1 4-9 15,-1-3 0-15,-3-4 0 0,7 7 0 0,-3-3 0 16,-4-4 0-16,7 1 0 0,-4 3 0 0,1 0 0 15,3-4 0-15,0 4 0 0,0-15 0 0,0 6 0 16,0 0 0-16,3 0 0 0,-3 3 0 0,4-1 0 16,-4 1-9-16,3-3 9 0,4 0-10 0,0 0 10 0,-3-6 0 15,-1 6 0-15,-3-6 0 0,7 0 0 0,4 0 0 16,-4 0 0-16,0 0 0 0,0 0 0 16,0 0 0-16,0-6 0 0,4 0 0 0,-4 6 0 15,0-9 0-15,4 0 0 0,-4 3 0 0,0-2 0 16,0 2 0-16,0 0 0 0,0-6 0 0,4 6 0 15,-4-6 0-15,0 7 0 0,3-1 0 0,-3 0 0 16,0-3 0-16,0 3 0 0,0 0 0 0,0 0 0 16,1 0 0-16,-5 6 0 0,4-8 0 0,-3 5 0 0,3-3 0 0,-4 0 0 15,1 3 0-15,-4 3 0 0,0 0 0 0,0 0 0 0,0 0 8 16,0 0-8-16,0 0 0 0,0 0 0 0,0 0 0 0,0 0 0 16,0 0 0-16,0 0 0 0,0 0 0 0,0 0 0 15,0 0 0-15,0 0 0 0,3 9 0 0,-3-3 0 16,0-6 0-16,0 11 0 0,0-5 0 0,-3 6 0 15,3-3 0-15,-4 0 0 0,4-3 0 0,-3 2 0 16,3 4 0-16,-4-6 0 0,4 6 8 16,0-9-8-16,0 3 0 0,0 0 0 0,0-6 0 0,4 8 0 15,-4 4 0-15,0-3 0 16,3-3 0-16,-3-6 0 0,0 0 0 0,0 0-9 0,0 0 9 0,4 0-8 16,3 0 8-16,0-6 0 0,-4 6 0 0,4 0 0 15,0-6 0-15,1 3 0 0,-1-6 8 0,0 6-8 16,0-3 0-16,0 1 0 0,3-1 0 0,1 0 0 15,0 6 8-15,-1-12-8 0,-3 6 8 0,4-6-8 16,-1 7 0-16,1-4 0 0,0 3 0 0,-1 0 0 0,1 0 0 16,-1 0 0-16,1 0 0 0,-1 0 0 15,-3-2 0-15,1 5 0 0,2-6 0 0,-3 6 0 16,0 0 0-16,-3 3 0 0,-4 0 0 0,0 0 0 16,3 0 0-16,4 0 0 0,-3 3 0 0,-4-3 0 0,0 0 0 0,0 0 0 15,0 0 0-15,3 6 0 16,-3 3 0-16,0-9 0 0,0 8 0 0,0-2 0 0,0-6 27 0,0 6 4 15,0 3 1-15,-3-3 0 16,-1 3-32-16,4 0 0 0,-3-4 0 0,-1 7 0 0,4-12 0 0,0 6 0 16,-3 6 0-16,3-12 0 15,0 0 0-15,-4 3 0 0,4-3 0 0,0 6 0 0,0-6 0 0,0 0 0 16,-3 6 0-16,3-6 0 16,0 0-20-16,0 0-9 0,7 2-3 0,-4 1 0 15,4-6 20-15,-3 3 3 0,3-2 1 0,0-4 0 16,0 3 8-16,0 0-8 0,4 0 8 0,-4-3-8 0,3 0 8 0,1 0 0 15,-1 0-9-15,-2 0 9 0,2-2 0 0,1 2 0 0,-1-3 0 16,1 0 0-16,3 3 0 0,0-6-9 0,-3 7 9 0,3-4 0 16,0 0 0-16,0-3 0 0,0 3 0 0,0 3 0 15,0-5 0-15,0 5 0 0,1-3 0 0,-5 3 0 16,4 0 0-16,0 0 0 0,-3 1 8 0,0 2-8 16,-1 0 0-16,1 3 0 0,-1 0 0 0,1 0 0 15,-4 0 0-15,0 0 0 0,0 0 0 0,0 0 0 16,-7 0 9-16,4 0-9 0,3 3 8 0,-4 0-8 15,1 2 10-15,-1 1-10 0,-3 0 12 0,4 3-12 16,-4 3 34-16,3-6 0 0,-3-6 0 0,-3 5 0 16,3 1-21-16,0 3-4 0,-7 6-1 0,7-3 0 0,-4 2-8 0,1 1 0 15,-4-3 0-15,3-3 0 16,-3 5 0-16,0 4 0 0,0-9 0 0,0 3 0 0,0 5 0 16,0-5 0-16,0 0 0 0,0-6 0 15,0-1 0-15,3 7 0 0,1-3 0 0,-5-3 0 16,8-6 0-16,-3 3-11 0,3-3 1 0,0 0 0 15,0 0-26-15,0 0-4 0,0 0-2 0,0 0 0 16,-7-3-35-16,3 0-7 0,1-3-2 0</inkml:trace>
  <inkml:trace contextRef="#ctx0" brushRef="#br0" timeOffset="-103798.432">16828 13270 1698 0,'0'0'48'0,"0"0"11"0,0 0-47 0,0 0-12 0,0 0 0 0,0 0 0 16,0 0 0-16,0 0 10 0,0 0-10 0,0 0 10 16,0 0-28-16,-8 0-6 0,8 0 0 0,0 0-1 15,0 0-134-15,0 0-26 0,0 0-6 0</inkml:trace>
  <inkml:trace contextRef="#ctx0" brushRef="#br0" timeOffset="-103383.201">16394 13381 1740 0,'0'0'36'0,"0"0"8"0,0 0-35 0,0 0-9 0,0 0 0 0,0 0 0 15,0 0 0-15,0 0 0 0,0 0 0 0,7 0 0 16,0 0 0-16,3 0 8 0,1 6-8 0,-1-6 8 16,5 0-8-16,-1-6-9 0,0 3 9 0,3 0-13 15,-2 1-14-15,-1 2-2 0,0 0-1 0,-4 0 0 16,4 0-42-16,-3 0-8 0,0 0-1 0,-1 0-1 15,1-3-42-15,3 3-8 0</inkml:trace>
  <inkml:trace contextRef="#ctx0" brushRef="#br0" timeOffset="-102140.141">14683 12996 1094 0,'0'0'23'0,"0"0"5"0,0 0-28 0,0 0 0 0,0 0 0 0,0 0 0 0,0 0 30 0,0 0 1 16,0 0 0-16,0 0 0 0,0 0-9 0,0 0-2 15,0 0 0-15,0 0 0 16,0 0 8-16,0 0 2 0,0 0 0 0,0 0 0 0,0 0 7 0,0 0 2 16,0 0 0-16,0 0 0 15,0 0-16-15,0 0-3 0,0 0-1 0,0 0 0 0,0 0-8 0,0 0-2 16,0 0 0-16,0 0 0 16,0 0-9-16,0 0 0 0,0 0 0 0,0 0 0 0,0 9 0 0,0-9 0 15,0 0 0-15,0 0 0 16,0 0-21-16,0 6 0 0,0-6 0 0,0 0 0 15,0 6-135-15,0 6-26 0</inkml:trace>
  <inkml:trace contextRef="#ctx0" brushRef="#br0" timeOffset="-100209.524">17572 13775 725 0,'0'0'15'0,"0"0"4"0,0 0-19 0,0 0 0 0,0 0 0 0,0 0 0 15,0 0 12-15,0 0 0 0,0 0-1 0,0 0 0 0,0 0-11 0,0 0 8 16,0 0-8-16,0 0 8 0,0 0 10 0,0 0 2 16,0 0 0-16,0 0 0 0,0 0 23 0,0 0 5 15,0 0 0-15,0 0 1 16,0 0-16-16,0 0-3 0,0 0-1 0,0 0 0 16,0 0-14-16,0 0-3 0,0 0-1 0,0 0 0 15,0 0-11-15,0 0 0 0,0 0 0 0,0 0 8 0,-4 9-8 0,1-3 0 16,3-6 0-16,-4 6 0 0,1 0 0 0,-1 0 0 15,1 0 0-15,-4 5 0 0,3-5 0 0,1 3 0 16,-4 3 0-16,3-6 0 0,4-6 0 0,0 0 0 0,-7 6 0 0,0-4 0 31,0 4-10-31,0 0 10 0,0-3-13 0,3 3 5 16,4-6-37-16,-7 6-7 0,7-6-2 0</inkml:trace>
  <inkml:trace contextRef="#ctx0" brushRef="#br0" timeOffset="-89096.589">18020 13552 450 0,'0'0'9'0,"0"0"3"0,0 0 0 0,0 0 1 0,0 0-13 0,0 0 0 0,0 0 0 0,0 0 0 16,0 0 27-16,0 0 2 0,0 0 1 0,0 0 0 16,0 0-15-16,0 0-3 0,0 0-1 0,0 0 0 15,0 0 11-15,0 0 2 0,0 0 1 0,0 0 0 16,0 0 15-16,0 0 4 0,0 0 0 0,0 0 0 15,0 0-8-15,3 3-2 0,-3-3 0 0,0 0 0 16,0 0-10-16,7 0-3 0,-7 0 0 0,4-3 0 16,0 3 13-16,3-3 2 0,-7 3 1 0,3-6 0 0,4-3-12 0,-3 3-2 15,-1 6-1-15,4-11 0 16,0 5-2-16,-3-6 0 0,3-3 0 0,0 4 0 16,0-1 2-16,0 0 0 0,4-6 0 0,-4 4 0 15,0 2-22-15,0-6 9 0,0 9-9 0,0-5 0 16,0-1 8-16,-3 3-8 0,3 1 0 0,-4-4 0 15,1 0 8-15,-1 3-8 0,4 4 0 0,-3-4 0 0,-4 0 8 0,3 0-8 16,1 3 0-16,-1 1 0 16,-3 2 0-16,4-3 0 0,-4 3 0 0,3 0 0 0,-3 6 0 0,0 0 0 15,0 0 0-15,0 0 0 0,0 0 0 0,0 0 0 16,0-6 0-16,0 6 0 0,0 0 0 0,0 0 0 16,0 0 0-16,0 0 0 15,0 0 8-15,0 0-8 0,0 0 0 0,0 0 0 0,0 0 13 0,0 0-4 0,0 6-1 16,0 6 0-16,0-3-8 15,0 3 0-15,0-4 0 0,0 7 8 0,0 3-8 0,0-7 0 0,0 4 0 16,0 3 0-16,0-1 0 0,-3 1 0 16,3 3 8-16,0-4-8 0,-4 4 0 0,4-4 0 0,-3 7 0 0,3-6 0 15,-4 5 0-15,1 4 0 16,-1-7 0-16,1 7 0 0,-1-1 0 0,-3-2 0 16,4 2 0-16,-4-5 0 0,3 5 0 0,-3 1 0 15,0-4 0-15,3 4 0 0,-3-7 0 16,0 1 0-16,-3-1 0 0,3-2 0 0,0 0 0 0,0 8 0 0,-1-14 0 15,-2 8 0-15,3-2 0 0,0 0 0 0,-4-1 0 0,4-2 0 16,0-3 0-16,-4 5 8 0,4-8-8 0,0 0 0 16,0-3 0-16,0 3 8 0,0-6-8 0,7-3 0 15,-7 8 12-15,7-8-4 0,0 0 0 0,0 0 0 16,-7 0 13-16,7 0 3 0,0 0 0 0,0 0 0 16,-7-8-9-16,3 5-2 0,1-6 0 0,-1 3 0 15,1-3-13-15,3 0 0 0,-4-5 0 0,1 2 0 16,3-3 0-16,0 1 0 0,0-4-8 0,3 3 8 15,-3-2 0-15,4 5 0 0,-1 0 0 0,1-9 0 16,-1 7 0-16,5-1 0 0,-5-8 0 0,4 8 0 16,-3-3 0-16,3 1 0 0,0-1-8 0,0-3 8 15,3 4 0-15,-3 5 0 0,1-12 0 0,2 10 0 16,-3-4 0-16,4 0 0 0,-1 4 0 0,1-4 0 16,0 0 0-16,3 7 0 0,-4-4 0 0,4-3 0 0,-3 1-8 0,3-7 8 15,-3 10 0-15,3 2 0 16,-4 0 0-16,4-3 0 0,-3 6 0 0,3 1 0 0,-3-1-8 0,3 0 8 0,-4-3 0 15,1 3 0 1,3 1 0-16,-3-1 0 0,-1-3 0 0,4 6 0 0,0 0-8 0,-3 0 8 16,3 1 0-16,0-1 0 15,0 3 0-15,0 3 0 0,1-3 0 0,-1 0 0 0,-4-6 0 0,1 3 0 0,-1 3 0 0,1 0 0 16,0 3-12-16,3-3 4 0,-4 0 8 16,1 3-13-16,-4 0 13 0,0 0 0 0,0 0 0 0,-3 0-9 15,3 0 1-15,0 3 0 0,-7-3 0 0,3 3 0 16,-3-3 8-16,4 6 0 0,-4-6 0 0,3 6 0 15,-3 3-8-15,0-3 8 0,4 3-8 0,-4-4 8 16,0-5 0-16,-4 12 0 0,4-9 0 0,-3 9 8 16,-1-3-8-16,-3-1 0 0,4 4 0 0,-4 0 0 15,0 0 0-15,3 0 0 0,-3-4-8 0,0 4 8 16,0 6 0-16,3-12 0 0,-6 0 0 0,3-4 0 16,-4 7 0-16,4-3 0 0,-4 9 0 0,4-3 0 15,0-7 0-15,0 1 0 0,-3 3 0 0,3 0 0 16,-4 0 12-16,4-3-1 0,-4 0-1 0,4-1 0 15,-3 1-10-15,3 0 0 0,0-6 0 0,0 6 0 16,7-6 0-16,-11 3 0 0,4 0 0 0,0-3 0 16,-4 3 0-16,4 0 0 0,0 0 0 0,-3-3 0 15,3 3 0-15,0-3 10 0,7 0-10 0,-8 0 10 16,1 3-10-16,7-3 0 0,-3 0 0 0,3 0 0 16,-7 3 0-16,7-3 0 0,-7 0 14 0,7 0-4 15,-4 0-2-15,4 0 0 0,0 0 0 0,0 0 0 16,0 0-8-16,0 0 0 0,-7-3 0 0,7 3 0 0,0 0 0 15,0 0 0-15,0 0 0 0,0 0 0 0,-3-6 0 16,3 6 0-16,0-6 0 0,0 3 0 0,0 3 0 0,0-6-11 16,0 6 3-16,0 0 0 0,0 0 8 0,0 0 0 15,7-6 0-15,-7 6 0 0,3-6-8 0,1 6 0 16,-1-6 0-16,-3 6 0 0,7-5 8 0,-7 5 0 16,7-3 0-16,0 3 0 15,1 0 0-15,-8 0 0 0,7 0 0 0,0 0-8 0,0 0-8 16,0 0-2-16,-7 0 0 0,7 0 0 0,0 8 6 0,3-2 2 0,-2 0 0 15,2 0 0-15,-3-3-4 0,4 0-1 0,3 0 0 0,-7-3 0 16,3 3 15-16,1 0 16 0,0 0-3 0,-1 0-1 16,1 0-12-16,-1-3 0 0,1 3 0 0,3-1 0 15,-3-2-10-15,3 0 2 0,-4 0 0 0,4-2 0 16,1 2 8-16,-5-3 16 0,4 3-4 0,0-3-1 16,-3 0-11-16,3 0 0 0,0-3 0 0,0 3 0 15,-3 0 0-15,3-6 0 0,0 3 0 0,-3 0 0 16,3 6-8-16,-4-8-4 0,4-1-1 0,-3 3 0 15,3 0 21-15,-3-3 4 0,-4 3 0 0,3 0 1 0,-3 1-13 0,4-1 0 16,-4-3 0-16,0-3 0 0,0 6 0 0,-3 3 0 16,3 0 0-16,-7 3 0 0,3-3 0 0,-3 3 0 15,0 0 0-15,0 0 0 0,4-2 0 0,-4 2 0 16,0 0 0-16,0 0 0 0,0 0 0 0,0 0 0 16,0 0 0-16,0 0 0 0,0 0 0 0,0 0-8 0,0 0 8 15,-7 5-13-15,0 1 4 0,0 0 1 0,0 6 0 16,3-3 0-16,-3-3 8 15,4 5 0-15,-5-8-9 0,5 9 9 0,-4-3 0 0,3-3 0 16,1 0 0-16,-1 2 0 0,1-2 0 16,-1 0 8-16,1 3 0 0,3-3 0 15,-4 3-8-15,4 0 0 0,0-4 0 0,0 7 0 0,0 0 0 0,0-6 8 16,0-3-8-16,0-3 8 0,0 9-8 0,0-9-9 0,4 5 9 16,-4-5-13-16,0 6 13 0,0-6 0 0,0 0 0 0,7 9-9 15,-4-6 9-15,4 0 0 0,-3 3 0 0,3-6 0 16,0 0 0-16,0 0 0 0,0 0 0 0,0 0 0 15,4 0 8-15,-4 0-8 0,3-6 8 0,-3 3-8 16,4-6 0-16,0 3 8 0,-1 1-8 0,1-1 0 16,3-3 0-16,-4 3 8 0,5-6-8 0,-5 0 0 15,4 4 0-15,-3-4 0 0,3 0 0 0,-3 0 0 16,3 6 0-16,-4-8 8 0,4 5-8 0,-3-6 0 16,3 9 8-16,-3-5-8 0,3-4 8 0,-4 0-8 0,1 3 0 15,3 4 0-15,-3-4-10 0,-1 0 10 0,1 3 0 16,-1 3 0-16,1 1 0 0,-4-1 9 0,4 0-9 0,-4 3 0 15,0 3 0-15,0-3 0 0,0 3 0 16,0-6 0-16,0 6 0 0,0 0 0 16,-7 0-8-16,3 6-4 0,5-6-1 0,-8 0 0 15,7 3 13-15,-7-3 0 0,0 0 0 0,3 6 0 0,1 0 0 0,-1 2 0 16,1 4 0-16,-1 3 0 0,-3-9 0 0,4 6 10 16,-4-4-10-16,0 7 8 15,0 0-8-15,0-4 0 0,3-5 0 0,-3 3 0 16,4 6 0-16,-4-6 0 0,0 2 0 0,3-5 0 15,-3 6 0-15,4 0 0 0,-4-3 0 0,3 2 0 0,1 1 0 0,3-6 0 16,-3 6 0-16,-1-12 0 0,4 6 0 0,-3 0 0 0,-1-1 0 16,1 1 0-16,3-3 0 0,-4 3 0 15,-3-6 0-15,7 6 0 0,-3 0 0 0,3-6 0 0,-7 0 0 0,7 0 0 16,0 6 0-16,0-6 0 0,0-6 0 0,0 6 0 16,0 0 0-16,0-6 0 0,0 3 0 0,0 0-11 15,0-6 11-15,1 6 0 0,-1-2 0 0,0-1-8 16,0 0 8-16,-4 3 0 0,4-9 0 15,0 6 0-15,0-3 0 0,-3 1 0 0,3 5 0 16,-4-6 0-16,1 3 0 0,0 0 0 0,-1-3 0 0,1 3 0 16,-1 0 0-16,-3-2 0 0,4 2 0 0,-1 0 0 15,1 0 0-15,-4-3 0 0,0 9 0 0,0 0 0 16,3-3 0-16,-3 3 8 0,0-6-8 0,0 6 0 16,0 0 0-16,0 0 0 0,4-6 0 0,-4 6 0 15,0 0 0-15,0 0 0 0,0 0 0 0,0 0 0 0,0 0 0 16,0 0 0-16,0 0 0 0,0 0-8 15,0 0 8-15,0 0 0 0,0 0 0 0,0 0 0 16,0 0 0-16,0 0 0 0,3 6 0 0,-3 0 0 16,0 3 0-16,0-9 0 0,4 6 0 0,-4 0 0 15,0 3 0-15,3-1 8 0,-3-2-8 0,0 0 0 16,4 3 0-16,-4-9 0 0,0 6 0 0,0 3 0 16,3-3 0-16,-3-1 0 0,4 4 0 0,-1 3 0 15,-3-6 0-15,4 0 0 0,0 0 0 0,-4 0 0 16,3-1 0-16,-3-5 0 0,4 6 0 0,-1 3 0 15,-3-9 0-15,4 3 0 0,-1 6 0 0,-3-9 0 16,7 6 0-16,-3 0 0 0,3-6 0 0,-4 6 0 16,-3-6 0-16,7 0 8 0,0 3-8 0,1-3 0 0,-1 0 9 15,-4 0-9-15,4-3 12 0,0 3-12 0,0-6 24 0,0 6-3 16,4-6 0-16,-4 0 0 0,0 6-21 0,4-6 0 16,-4 3 0-16,0 0 0 0,0-6 0 0,3 6 0 0,-3-2 0 15,4-1 0-15,0 0 0 0,-1 3 8 0,-3-3-8 0,4 0 0 16,-1 0 0-16,-3-3-15 0,4 3 3 0,3 1 0 15,-3-1 12-15,-1 0 0 0,1 0 0 0,-1 0 0 16,5 0 0-16,-5-6 0 0,4 4 0 0,-3-1 0 16,-1 3 0-16,1-6 0 0,3 3 0 0,-3 3 0 15,-1 1 0-15,1-1 0 0,3-3 0 0,-3 3 0 16,-1-3 0-16,4 3 16 0,-3-2-3 0,-1 2-1 16,5 0-12-16,-5 0 0 0,1 0 0 0,3-3 0 15,-4 3 0-15,8 0 0 0,-7 1 0 0,3 2 0 16,-4-3 0-16,4 3 0 0,-3 0 0 0,0 0 0 15,-1 3 0-15,1 0 0 0,-4-6 0 0,3 6 0 16,-3-6 0-16,4 6-16 0,-4 0 3 0,0 0 1 0,0 6 12 0,4 0 0 16,-4-6 0-16,-4 0 0 0,4 0 0 0,0 0 0 15,1 0 0-15,-5 0 0 16,4 3 0-16,-7-3 0 0,4 3 0 0,3 0-9 0,-4 0 9 0,1 3 0 16,-4-6 0-16,3 5 0 0,4 1 0 0,-3 0 0 15,-4-6 0-15,0 9 0 0,0-9 0 0,3 12 8 16,1-6-8-16,-4 2 0 0,3 1 8 0,-3 6-8 15,0-3 8-15,0-6-8 0,0 5 10 16,-3-2-2-16,3 3-8 0,-4-3 12 16,1 5-4-16,-4-8-8 0,3 9 11 0,-3-3-11 0,0 0 14 0,0-1-4 15,-3 1-1-15,2 0 0 0,-2-3 0 16,3-1 0-16,-4 1 0 0,1 0 0 0,-1 0-9 0,-3-3 12 16,3 0-12-16,-3 0 12 0,4-1-12 0,-4 1 10 15,-1 3-10-15,5-3 10 16,-4-3-10-16,0 0 0 0,3 0 0 0,-3-3 0 15,0 0 0-15,0 0 8 0,3 0 0 0,-3-3 0 0,3 0-8 0,1 0 0 0,-1-3 0 0,1-3 0 16,-1 3 0-16,1 4 0 0,-1-1-9 16,4-3 9-16,-4 0 0 0,1 0 0 0,3-3 8 0,0-3-8 15,-4 6 8-15,4-2-8 0,-4-1 0 0,4 3 0 16,0 0 0-16,0-6 0 0,0 6 0 0,0 1 0 16,0-4 0-16,0 3 0 0,0 0 0 0,3 0 0 15,-3 0 0-15,4 0 0 0,3 0 0 0,-4-2 0 16,1 5 0-16,3 3 0 0,0-6-8 0,0 6 8 15,-4-6 0-15,4 6 0 0,0-6-8 0,0 6 8 0,0 0 0 0,0 0-10 16,0 0 10-16,0 0-8 16,0 0 8-16,0 0 0 0,7 0-9 0,0 0 9 15,-3 0-9-15,3 3 9 0,0 0-12 0,0 3 12 16,0 0-8-16,0 0 8 0,0-1 0 0,4 1 0 16,-4 6 0-16,3-6 0 0,1 0 0 0,0 0 0 15,-1 3 0-15,1-4 0 0,-1 1 0 0,1 0 0 16,0 0 0-16,-1 0 0 0,1 0 0 0,-1-6 0 15,4 3 0-15,-3-3 0 0,0 0 0 0,3 0 0 0,-4 0-21 16,1-3 2-16,-1 3 1 0,5-6 0 16,-5 6-22-16,1-6-5 0,-1 0-1 0,-3 0 0 15,4 0-9-15,-4 3-1 0,0-2-1 0</inkml:trace>
  <inkml:trace contextRef="#ctx0" brushRef="#br0" timeOffset="-88798.743">19427 13308 1326 0,'0'0'28'0,"0"0"5"0,0 0-33 0,0 0 0 0,0 0 0 0,4-6 0 15,0 3-38-15,3-3-14 0</inkml:trace>
  <inkml:trace contextRef="#ctx0" brushRef="#br0" timeOffset="-76249.207">21071 13440 513 0,'0'0'21'0,"0"0"-21"0,0 0 39 0,0 0 3 16,0 0 1-16,0 0 0 16,0 0-34-16,0 0-9 0,0 0 0 0,0 0 0 0,0 0 11 0,0 0-3 15,0 0 0-15,0 0 0 16,0 0 7-16,0 0 1 0,0 0 0 0,0 0 0 0,0 0-7 0,0 0-1 16,0 0 0-16,0 0 0 15,0 0 18-15,0 0 3 0,0 0 1 0,0 0 0 0,0 0-13 0,0 0-2 16,0 0-1-16,0 0 0 15,0 0-14-15,0 0 8 0,0 0-8 0,0 0 0 0,0 0 16 0,0 0-2 16,0 0-1-16,0 0 0 16,0 0 2-16,0 0 0 0,0 0 0 0,0 0 0 0,0 0-3 0,0 0 0 15,0 0 0-15,0 0 0 0,0 0 4 0,0 0 1 0,0 0 0 16,0 0 0-16,0 0-17 0,0 0 10 0,0 0-10 0,0 9 8 16,0-9 7-16,0 12 1 0,0-12 0 0,0 6 0 15,0-6-7-15,0 6-1 0,0 2 0 0,0 1 0 16,-3 3 2-16,3-3 0 0,0 2 0 0,0-5 0 15,-4 3-10-15,4 3 8 0,0-3-8 0,0 0 8 16,-3 2 5-16,-1 1 1 16,1-3 0-16,-1 3 0 0,1-1-14 0,-4 7 0 15,3-6 0-15,-3-3 0 0,0 2 8 0,3 7 4 0,-3-6 2 0,-3 3 0 16,3 2-4-16,0-2-1 0,0 5 0 0,0-5 0 16,0 0-9-16,0 0 8 0,-4 2-8 0,4-5 8 15,-4-3-8-15,1 3 0 0,3-1 0 0,-4 1 8 16,1-6-8-16,-1 3 0 0,0 0 0 0,1 2 8 15,-1-2-8-15,1-3 0 0,-1 0 0 0,0 0 8 16,1 0-8-16,-1 0 0 0,4-6 0 0,-3 5 0 16,-1-2 0-16,0 0 0 0,1 0 0 15,3 0-11-15,7-3 1 0,-11 3 0 0,11-3 0 0,-7 0 0 16,-3 0 1-16,10 0 0 0,-7 0 0 0,-1-3 0 16,1 0-25-16,7 3-5 15,-3-3-1-15,-4-3 0 0,7 6 15 0,-4-5 2 0,4 5 1 0,0-6 0 16,-3 0 22-16,3 6-11 0,0-9 11 0,0 3-8 15,0 0-2-15,3 0 0 0,-3-3 0 0,4 4 0 16,-1-1 10-16,1 3-10 0,-4-3 10 0,0 6-10 16,7-6 10-16,-4 6 12 0,-3 0-2 0,8-9-1 15,-5 6-9-15,4-6-16 0,0 7 4 0,0-4 1 16,0 3 11-16,0-3 0 0,0 3 0 0,0 0 0 16,0 0 0-16,1 0 0 0,-1-3 0 0,3 6 0 0,-3-6 0 15,0 0 0-15,4 3 0 0,-1 1 0 0,1-4 0 16,-4 3 0-16,4 0 0 0,-1 0-8 0,1 0 8 0,3 0 0 15,-3-3 0-15,-1 0 0 0,1 3 0 0,-1 0 0 16,1-3 0-16,-1 1 0 0,1 5 0 0,3-6 0 16,-3-3 0-16,-1 6 0 0,4-3 0 0,-3 3 0 15,3 0 0-15,-3 0 0 0,-1-3 0 0,4 0 0 16,-3 1 0-16,0-1 0 0,-1 6 0 16,1-6 11-16,-1 6-11 0,1-6 12 0,0 6-12 0,-4-9 0 15,3 6 0-15,1-3 8 0,-4 3-8 0,0 0 0 0,3 0-10 16,-3 1 10-16,-3-1 0 0,3 0 0 0,-7 3 0 0,0 0 0 15,4 0-14-15,-4 0 3 0,3-3 1 0,-3 3 0 16,0 0-50-16,0 0-11 16,0 0-1-16</inkml:trace>
  <inkml:trace contextRef="#ctx0" brushRef="#br0" timeOffset="-75432.442">21036 13096 1212 0,'0'0'25'0,"0"0"6"0,0 0-31 0,-7 3 0 0,7-3 0 0,0 0 0 0,0 0 25 0,0 0-1 15,-3 3 0-15,3-3 0 16,0 0-24-16,0 0 0 0,0 0 0 0,0 0 0 16,0 0-37-16,0 0 0 0,0 0 0 0</inkml:trace>
  <inkml:trace contextRef="#ctx0" brushRef="#br0" timeOffset="-74985.478">21445 13152 1052 0,'-3'9'44'15,"-4"0"-35"1,3 0 0-16,1-4 0 0,-1-2 0 0,1 3 0 15,-1 3-24-15,1-3-5 0,-1 0 0 0,1 0-1 16,-1 0-28-16,1-1-6 0,-1 1-1 0,-3 0 0 16,3 0-16-16,-3 0-4 0,0 3-1 0</inkml:trace>
  <inkml:trace contextRef="#ctx0" brushRef="#br0" timeOffset="-72705.22">21696 13737 595 0,'0'0'12'0,"0"0"4"0,0 0-16 0,0 0 0 0,0 0 0 0,0 0 0 16,0 0 29-16,0 0 3 0,0 0 0 0,0 0 0 15,0 0-16-15,0 0-4 0,0 0 0 0,0 0 0 16,0 0 23-16,0 0 4 0,0 0 1 0,0 0 0 16,0 0 4-16,-4 0 2 0,4 0 0 0,0 0 0 15,0 0-31-15,0 0-7 0,0 0 0 0,0 0-8 16,0 0 8-16,0-6-8 0,4-3 0 0,-1 4 0 16,1 2 8-16,-1-3-8 0,1-6 0 0,3 12 0 15,-3-9 0-15,-1 0 0 0,4 3 0 0,0 1 0 16,0-1 12-16,0-3-12 0,0 3 12 0,0-6-12 15,0 0 16-15,0 4-4 0,1-4-1 0,2 3 0 16,-3 0-11-16,0-3 8 0,4 4-8 0,-4-1 8 0,3 0-8 16,-2-6 0-16,2 1 0 0,-3 2 0 0,0-6 0 0,0 6 0 15,4 4 0-15,-4-4 0 0,0-6 0 16,0 9 0-16,0-2 0 0,0-1 0 0,-3 0 0 0,3 6 0 0,-4-6 0 0,4 4 0 16,-3 2 0-16,-4 0 0 0,0 6 0 15,3-6 0-15,-3 6 0 0,0 0 12 0,0 0-12 0,0 0 12 16,0 0 0-16,0 0 0 0,0 0 0 0,0 0 0 15,0 0-12-15,-7 6 8 0,0-3-8 0,0 3 8 16,-3 0-17-16,3-1-4 0,0 7-1 16,-4 0 0-16,4 0 5 0,-4 0 1 0,1-1 0 0,-1 4 0 15,1-3 8-15,-1 0 0 0,0-1 0 0,4 4 0 16,0-3 0-16,-3-1 0 0,3 1 0 0,0 6 0 16,-1-6 0-16,1 2 0 0,0-2 0 0,0-3 0 15,0 3 0-15,0-1 0 0,4 1 0 0,-1 0 0 16,1-3 0-16,-1 3 0 0,1-4 0 0,3 4 0 15,0-3 0-15,0-3 0 0,0 0 0 0,3 0 0 16,-3-1 0-16,0-5 0 0,7 6 0 0,-3 3 0 16,-1-6 0-16,-3-3 0 0,4 6 0 0,3-3 0 15,0 0 0-15,-4-3 0 0,4 0 0 0,0 0-8 16,1 0 8-16,-5 0 0 0,4-3 0 0,0 3 0 16,0-6 0-16,0 3-10 0,0 0 1 0,0-6 0 15,0 3 1-15,1 1 0 0,-1-1 0 0,0-6 0 16,0 3 8-16,-4-3 0 0,4 4 0 0,0-1-8 15,0 3 8-15,0-6 0 0,1-6 0 0,-5 7 0 16,4-1 8-16,0-3-8 0,-3 3 10 0,-1 4-10 16,1-1-18-16,-1-3-10 0,1-3-1 0,-1 9-1 0,1-5 19 0,-4-1 11 15,3 0-12-15,1 3 12 0,-4 1 0 0,3-1 0 0,-3 3 0 0,4-9 0 16,-4 9 0-16,0 6 0 0,0-6 0 16,3 1 0-16,-3 2 0 0,0 3 0 0,0 0 0 0,0 0 0 15,0 0 20-15,0 0 2 0,0 0 0 0,0 0 0 16,0 0 4-16,0 0 1 0,0 0 0 15,0 0 0-15,0 0-7 0,0 0-2 16,0 0 0-16,0 0 0 0,0 0-18 0,0 0 0 0,0 0 0 0,0 0 0 16,0 0 0-16,0 0 0 0,0 0 0 0,0 0 0 15,0 0 0-15,0 0 0 0,0 0 0 0,0 0 0 16,4 5 0-16,0 1 0 0,-4 0 0 0,3 6 0 16,-3-12 0-16,4 12 0 0,-4-6 0 0,0 5 0 15,0 1 0-15,0 0 0 0,0 3 0 0,0-4-9 16,-4-5 9-16,4 12 0 0,0-6 8 0,-3 2-8 15,3-2 0-15,-4 0 8 0,4 0-8 0,-4 2 0 16,4-2 0-16,0 0 0 0,0-3 0 0,0-1-8 16,0 1 8-16,0 0 0 0,0-9 8 0,4 9-8 15,-4-9 0-15,0 0 0 0,0 6 0 0,0-6 0 16,0 0 0-16,7 6 0 0,-3 0 0 0,-4-6 0 16,7 0 0-16,0 3 0 0,0-3 0 0,-4 0 0 15,4 0 0-15,0-3 0 0,-3 3 0 0,3-6 0 16,0 0 9-16,0 0-9 0,0 0 12 0,4 0-12 15,-4-6 0-15,0 4-9 0,0-1-1 0,0 0 0 16,0-3 18-16,4 0 3 0,-4 1 1 0,3-1 0 16,-3-3-12-16,4 3-17 0,-1 4 4 0,1-4 1 0,-4-3 12 0,4 6 10 15,-1-2-2-15,1-1 0 0,-1-3-8 0,-3 6 0 16,1-2 0-16,-1 2 0 0,0 3 0 0,0 0-11 0,-4-3 3 0,4 3 0 16,0 0 8-16,-3 1 11 0,3-1-3 0,-4 3 0 15,1 0-8-15,-4 3 0 0,0 0 0 0,0 0 0 16,0 0 0-16,0 0 0 0,0 0 0 0,0 0 0 15,0 0 20-15,0 0 1 0,0 0 1 0,0 0 0 16,0 0-22-16,3 3 8 0,-3 6-8 0,4-4 0 16,-4-5 0-16,0 6 0 0,0 3 0 0,0 3 0 15,0 0 0-15,0-6 0 0,0 5 0 0,0 1 0 16,0 3 0-16,4-9 0 0,-4 5 0 0,0 4 0 16,3-3 0-16,-3 5 0 0,4-5 0 0,-4 3 0 15,0-6 0-15,3 0 0 0,-3-9 0 0,0 11 0 16,4 1 0-16,-4 0 0 0,0-3 0 0,3 2 0 15,-3 1 0-15,4 0 0 0,-4-6 0 0,3 0 0 16,-3 3 0-16,4-1-12 0,-4 1 12 0,3-3-12 16,-3-6 12-16,0 9-8 0,0-9 8 0,0 0-8 15,7 3-16-15,-3 3-4 0,3-6 0 0,-4 0 0 16,5 0-34-16,-5 0-7 0,4-9-2 0</inkml:trace>
  <inkml:trace contextRef="#ctx0" brushRef="#br0" timeOffset="-72415.082">22313 13131 1288 0,'0'0'54'0,"0"0"-43"15,0 0-11-15,0 0 0 0,0 0 0 0,0 0-360 16,4 3-73-16</inkml:trace>
  <inkml:trace contextRef="#ctx0" brushRef="#br0" timeOffset="-69144.372">22941 13478 629 0,'0'0'12'0,"0"0"6"0,0 0-18 0,0 0 0 16,0 0 0-16,0 0 0 0,0 0 29 0,0 0 3 0,0 0 0 0,0 0 0 16,4-5-17-16,-4 5-3 0,0-6-1 0,3 6 0 15,-3-6-11-15,4 0 0 0,3-6 0 0,-4 6 8 16,1 3 16-16,-1 0 4 0,4-3 0 0,0 4 0 15,-3-1-11-15,0-3-1 0,3 0-1 0,-4 3 0 16,4 3 1-16,0-6 1 0,0 0 0 0,0 6 0 16,0-6-17-1,0 6 0-15,-3-9 0 0,3 6 0 0,0 1 0 0,0-1 10 0,0-3-10 0,-3 3 8 16,3-3-8-16,0 0 0 0,-4 6 0 0,4-3 0 16,4 0 0-16,-4 3 8 0,0-6-8 0,0 6 8 15,0 0-8-15,0-6 0 0,0 6 0 0,0 0 8 16,0-5-8-16,1 5 0 0,-1 0 0 0,-4 0 0 15,1-6 0-15,3 6 8 0,-4-3-8 0,-3 3 8 16,7 0 1-16,-7 0 0 0,4 0 0 0,-4 0 0 16,0 0 11-16,0 0 3 0,0 0 0 0,7 0 0 0,0 3-3 15,-7-3 0-15,0 0 0 0,0 0 0 16,0 0 5-16,0 0 1 0,0 0 0 0,0 6 0 0,0-6-8 16,3 11-2-16,-3-5 0 0,0 6 0 15,0-3-3-15,0-9-1 0,0 0 0 0,-3 9 0 0,-1-1-3 0,1 4-1 16,-1 0 0-16,4-3 0 15,-7 0 3-15,4 2 0 0,-1 4 0 0,-3-3 0 16,4 0 9-16,-1-1 3 0,-3 1 0 0,0 3 0 16,0-4-11-16,3-5-1 0,-3 3-1 0,0 6 0 15,4-6 0-15,-4 2 0 0,3-5 0 0,-3 0 0 16,0 6-10-16,4-3 0 0,-5-3 0 0,5 2 8 16,-4-2-8-16,0 3 0 0,3-3 0 0,-3 0 0 15,7-6 0-15,-3 6 0 0,3-6 0 0,0 0 0 0,-7 6 0 16,7-6 0-16,0 0 0 0,0 0 0 0,-4 3 0 0,4-3 0 15,0 0 0-15,0 0 0 0,0 0 0 0,0 0 0 0,0 0 0 16,0 0 0-16,0 0 0 0,0 0-16 0,0 0 4 0,0 0 1 16,0 0 2-16,0 0 0 0,0 0 0 15,0 0 0-15,0 0-9 0,7 0-2 0,0-3 0 0,0-3 0 16,0 6 20-16,0-6 0 0,0 0 0 16,1 0 0-16,-1-3 0 0,0 1 0 0,3-1 0 15,1 0 0-15,-1 3 0 0,1-3 0 16,0-3 0-16,-1 7 0 0,1-4 0 0,3 0 0 0,-4-6 0 15,1 9 0-15,3-5 0 0,0-1 0 0,0 3-8 0,-3-3 8 16,3 3 0-16,0 1 0 0,0 2 0 0,0-6 0 16,0 0 0-16,-3 6 0 0,3 0 0 0,-3 1 0 15,3-1 0-15,-4 0 0 0,1 3 0 0,0-3 0 16,-1 6 0-16,1-6 0 0,-1 6 0 0,-3 0 0 16,4-6 0-16,-4 6 0 0,0 0 0 0,0 0 0 0,0 6 19 0,0-6 1 15,-3 0 0-15,-4 0 0 16,7 0-8-16,-7 0-2 0,0 0 0 0,3 0 0 0,1 6 6 0,-4-6 0 15,3 6 1-15,1 0 0 16,-4 0-17-16,0 2 0 0,3-2 0 0,-3 3 0 0,0 0 0 0,0 3 0 16,0-6 8-16,0 0-8 15,-3 2 8-15,3 1-8 0,-4 0 12 0,1 3-12 0,-1-6 0 0,1-1 0 16,-1 7 0-16,1 0-9 0,-1-3 9 0,1-3 0 16,-1 5 0-16,1-5 0 0,-1 0 0 0,1 0 0 15,-1 3 0-15,1-3 0 0,3-6 0 0,-4 6 0 0,4-6 0 0,0 0 0 16,0 0 0-16,0 0-12 0,0 0 12 0,0 0-12 15,0 0 0-15,0 0 0 0,0 0 0 0,0 0 0 16,0 0-1-16,0 0-1 0,0 0 0 0,0 0 0 31,0 0-20-31,0 0-4 0,0 0-1 0,7 3 0 0,-3-6 39 0,3 0 0 16,0 0 0-16,0 0 0 0,0-3 0 0,0 0 0 0,3 0 0 0,-2 0 0 16,-1 0 0-16,3-2 0 0,-3 2 0 0,4 0 0 15,-1 0 0-15,1-3 0 0,0 3 0 0,-1 3 0 16,1-3 0-16,-1-5-9 0,1 5 9 0,0 0 0 15,-1-6 0-15,1 6 0 0,-1 0 0 0,1 4 0 16,-1-4 0-16,1 0 0 0,-4 0 0 0,4 0 0 16,-4 0 0-16,3 3 0 0,-3 3 0 0,0-3 0 15,0 0 0-15,-3 0 0 0,3 0 0 0,-7 3 0 0,4 0 0 0,-4 0 0 16,0 0 0-16,0 0 0 0,7 3 0 16,-7-3 12-16,0 0-3 0,0 0-1 15,0 0 6-15,0 6 1 0,3 6 0 0,-3 0 0 0,-3-6-7 0,3 0-8 16,-4 2 11-16,1 7-11 15,-1-6 13-15,0 3-4 0,4-1-1 0,-3-5 0 16,-1 6 4-16,-3-3 1 0,4 0 0 0,-1-1 0 16,-3 4-1-16,4 0-1 0,-1 0 0 0,-3-3 0 15,4 2 2-15,-1 1 1 0,1 0 0 0,-1-3 0 16,1-1-6-16,-1-2-8 0,4-6 11 0,0 0-11 16,0 0 16-16,0 0-4 0,-4 9-1 0,4-9 0 15,0 0-11-15,0 0-11 0,0 0 3 0,0 0 0 16,4 6 8-16,-4-6 0 0,4 6 0 0,3 0 0 0,-4-6 0 0,4 0-8 15,0 0 8-15,0 0-12 0,4 0 12 0,-4-6 0 16,3 6 8-16,-2-9-8 0,2 6 0 0,1-6 0 16,-1 3 0-16,1 1 0 0,-1-1 0 0,1 0-12 0,3 0 2 15,-3-6 0-15,-1 3 10 0,4 1 0 0,1-1 0 16,-5 3 0-16,4-3 0 0,0 0 0 16,0 3 0-16,1-5-8 0,-1 5 8 0,-4-3 0 15,1 3 0-15,-1-3 0 0,1 3 11 0,0 3-3 0,-4-3 0 16,3 1 0-16,-3-1-8 0,0 0 0 15,4 3 0-15,-4-3 0 0,0 6 0 0,0-6 0 0,-3 0 0 0,3 3 0 16,-4 3 0-16,-3 0 0 0,0 0 0 0,0 0 0 0,0 0 0 16,0 0 0-16,0 0 0 0,0 0 0 15,0 0 0-15,0 0 0 0,0 0-12 0,4 3 12 0,-4-3-9 16,0 0 9-16,0 0 0 0,0 12 0 16,0-6 0-16,-4 3 0 0,4-3 0 0,0-1 0 15,-3 1 0-15,3 3 0 0,-4 0 0 0,4 0 0 16,-3-3 0-16,-1 5 0 0,4-5 0 0,0 0 0 15,0-6 0-15,-3 9 0 0,3-9 0 0,-4 6 0 16,4 3 0-16,0-3-8 0,0 2 8 0,0-8 0 16,4 6 0-16,-4 6 0 0,0-12-8 0,7 6 8 15,-4 0 0-15,1-3 0 0,-4-3 0 0,3 6 0 16,1 0 0-16,-1-1 0 0,4-2-8 0,-3 6 8 16,-1-6 0-16,4 6 0 0,1-9 0 0,-1 6 0 15,0-6 0-15,0 6 0 0,0-6 0 0,0 6 0 16,-4-6 0-16,8 0 8 0,-4 0-8 0,0 0 0 15,4 0 8-15,-1 0-8 0,1-6 0 0,-1 6 0 16,4-6 8-16,-3 6-8 0,0-6 0 0,3 6 0 16,-4-9 0-16,4 0 0 0,1 3 0 0,-1 1 0 15,0-4 0-15,0 3 0 0,4 0 0 0,-1 0 0 0,-3-6-8 0,0 3 8 0,4 4 0 16,0-4 0-16,-4 3 0 0,3-3 0 0,-3-3 0 16,4 1 0-16,-4 5 0 0,0-3 9 0,0 6-9 0,4-3 12 15,-4-6-12-15,-3 9 0 0,3-3 0 0,-3-5 0 16,-1 11 0-16,1-9 0 0,-1 3 0 0,1 0 0 15,-1 0 0-15,1 3 0 0,0 0 0 0,-1 0 0 16,-3 1 0-16,4 2 0 0,-4-6 0 0,0 6 0 16,-4 0 0-16,-3 0 0 0,7 0 0 0,1 0 0 15,-8 0 0-15,7 0 0 0,-7 0 0 0,3 0 0 16,-3 0 0-16,7 3 0 0,-7-3 0 16,7 3 0-16,-7-3 0 0,4 2 0 0,3 1 0 0,-7-3 8 0,3 6-8 15,4-3 0-15,-7-3 0 0,4 3 0 16,-4-3 0-16,3 6 0 0,-3-6 0 0,8 6 8 0,-5 3-8 0,-3-9 0 15,0 0 0-15,4 6 0 0,-1-1 20 0,-3-5-2 16,0 0 0-16,0 0 0 16,0 6-18-16,0-3 0 0,0-3 8 0,0 12-8 15,0-3 0-15,0-3 0 0,-3 0 0 0,-1 2 0 16,4-8 0-16,-3 6 0 0,3-6 0 0,-4 6 0 16,0 6 0-16,1-6 0 0,3-6 0 0,-7 6 0 15,3 0 0-15,-3-1 0 0,4 1 0 0,-4-3-12 16,7-3 12-16,-7 6 0 0,7-6 0 0,-7 6 0 15,0-6 0-15,-4 6 0 0,4-6 0 0,-4 6-9 0,4-6 0 0,-3 3 0 16,-1 0 0-16,4 0 0 0,-4-3-3 0,1 0-1 0,-1 0 0 16,1 0 0-16,-1 0 13 0,-3 3-11 0,3-3 11 0,1 3-10 15,-4-3 10-15,3 0 0 0,1 2 0 0,-1-2 0 16,0 0 0-16,1 0 0 0,-1 0 0 0,1-2-8 16,3 2 8-16,-4 0 0 0,11 0 0 0,-7-3-8 15,0 0 8-15,-4 0-10 0,4 0 10 0,0 0-10 16,0-3 2-16,4 6 0 0,-4-6 0 0,0 0 0 15,-1-3-4-15,5 6 0 0,-1-2 0 0,-3-1 0 16,4 0 12-16,-1 0 0 0,1 0 0 0,-1-3 0 16,1 3 0-16,-1 0 0 0,4-2 0 0,-3 5-8 15,3 3 8-15,0 0 0 0,0 0 0 0,-4-6 0 16,4 6 0-16,0 0 0 0,0 0 0 0,0 0 0 16,0 0 0-16,0 0 0 0,0 0 0 0,0 0 0 15,0 0 0-15,0 0 0 0,4-6 0 0,-4 6 0 16,0 0 0-16,0 0 0 0,0 0 0 0,0 0 0 15,0 0 0-15,0 0 0 0,0 0 0 0,3 3 0 16,4 0 0-16,-3 0 0 0,3 0 0 0,-4 0 0 16,4 5 9-16,0-2-9 0,4 0 12 0,-4 3-12 15,4-3 0-15,-4 0 0 0,3 0 0 0,1 0 0 16,-4-1 0-16,4 1 0 0,-1 0 0 0,1 0 0 16,-1 0 0-16,-3 0-11 0,4 0 0 0,0 0 0 15,-1-1 11-15,1-2-10 0,-4 0 10 0,3 0-10 16,-3 3-15-16,0-6-3 0,4 0-1 0,-4 0 0 15,0 0-37-15,0-6-7 0,-3 6-2 0</inkml:trace>
  <inkml:trace contextRef="#ctx0" brushRef="#br0" timeOffset="-68764.574">24250 13176 1695 0,'-4'3'37'0,"-3"-1"8"0,7-2 2 0,0 0 1 16,0 0-39-16,0 0-9 0,0 0 0 0,0 0 0 15,0 0-43-15,0 0-10 0,0 0-3 0</inkml:trace>
  <inkml:trace contextRef="#ctx0" brushRef="#br0" timeOffset="-65901.499">25629 13331 691 0,'0'0'14'0,"0"0"4"15,0 0-18-15,0 0 0 0,0 0 0 0,0 0 0 0,0 0 33 0,0 0 3 0,0 0 1 16,0 0 0-16,0 0-5 0,0 0 0 0,0 0-1 0,0 0 0 16,0 0-5-16,0 0-1 0,0 0 0 0,0 0 0 15,0 0-9-15,0 0-3 0,-7 0 0 0,0 6 0 16,7-6-4-16,-3 6-1 0,-4-3 0 0,3 6 0 16,4-9 2-16,-7 6 0 0,7-6 0 0,-4 6 0 15,4-6-10-15,-7 6 0 0,0 2 0 0,4 4 8 16,-4-6-8-16,0 3 0 0,3 0 0 0,1-1 0 15,-4 4 8-15,3 0-8 0,1 0 12 0,-1-6-4 16,1 5 4-16,-1 1 0 0,4 0 0 0,-4 3 0 16,4-10-12-16,4 4 8 0,-4 3-8 0,0-3 8 15,4-3-8-15,-1 0 0 0,-3-6 0 0,0 8 0 16,4-2 0-16,-1 0 0 0,1-6 0 0,-1 9-11 16,4-6 11-16,-3 0 0 0,3 3 0 0,-4-3 0 15,4-3-12-15,0 3 0 0,-3-3 0 0,3 0 0 16,0 0-2-16,0 0-1 0,4 0 0 0,-4-3 0 15,0 3 1-15,3-3 0 0,1 3 0 0,0-3 0 16,-4 0-2-16,3-3-1 0,1 3 0 0,-1-3 0 16,1 0 17-16,3 0 0 0,-3-2-8 0,3-1 8 0,-4 0 0 0,4-3 0 15,1 6 0-15,-1-5 0 0,0 5 0 0,3-9 0 16,-2 3-8-16,-1 1 8 0,3-1-14 0,-3 0 1 16,1 0 0-16,-1 3 0 0,0 1-3 0,3-4-1 15,-2-3 0-15,-1 9 0 0,0-8 1 0,-4 5 0 16,4 0 0-16,1 0 0 15,-5 0 8-15,1 3 8 0,-1 1-12 0,1-4 12 16,-4 0 0-16,3 0 0 0,-2 6 0 0,-1-3 0 16,0 3 0-16,-4 0 0 0,-3 3 0 0,0 0 0 15,0 0-8-15,0 0 8 0,0 0 0 0,0 0 0 16,0 0 8-16,0 0 9 0,0 0 2 0,0 0 0 0,0 9-5 16,-3 0-1-16,-4 3 0 0,3 0 0 0,1-7 7 0,-5 7 2 15,1-6 0-15,4 6 0 0,-4-6 2 0,0 0 1 0,3 8 0 0,1-8 0 16,-4 6-5-16,3-9-2 0,-3 6 0 15,4-1 0-15,-1-2-10 0,4 3-8 0,-3 6 9 0,3-3-9 16,-4-6 0-16,0 2 0 0,4 1 0 16,-3 3 0-16,3-3 11 0,0-3-11 15,0-1 12-15,0 1-12 0,0-6 13 16,0 9-4-16,3 0-1 0,-3-9 0 0,4 6-8 0,-4-6 0 16,0 0 0-16,4 3 0 0,-4-3 0 0,3 6 0 0,1-3 0 0,-4-3 0 15,3 3 0-15,-3-3-11 0,4 5 3 0,-4-5 0 16,3 6 8-16,-3-6-8 0,7 0 8 0,-7 0-8 15,7 6 8-15,0-6-13 0,0 0 5 0,-3 0 8 16,3 0-9-16,0-6 9 0,0 6 0 0,0 0 0 16,0-6 0-16,0 6 0 0,0-8 0 0,0 5 0 15,0-6 0-15,0 3 0 0,1-6 0 0,-1 6 0 16,0 0 0-16,0 6 0 0,0-5 0 0,-4-1 0 16,4 0 0-16,-3 0 0 0,3-3 0 0,0 3 0 15,0 0 0-15,-3 1 0 0,3-1 0 0,0 6 0 16,0-6 8-16,0 0-8 0,0-6 0 0,3 9 9 15,-3-3-9-15,-3 3 0 0,3 0 0 0,0 0 8 16,-3 1-8-16,-4 2 0 0,3-3 0 0,-3 3 8 16,7-3 8-16,-7 3 2 0,4-3 0 0,-4 3 0 15,0 0-18-15,0 0 10 0,7 0-10 0,-7 0 8 16,0 0 26-16,0 0 5 0,3 6 1 0,-3-6 0 16,0 0-22-16,4 3-4 0,-4-3-1 0,3 5 0 15,-3-5-13-15,0 9 0 0,0 3 8 0,0-6-8 16,0 6 9-16,0-6-1 0,0-1 0 0,0 4 0 15,-3 3-8-15,-1 0 8 0,4-6-8 0,-3 5 8 0,3-2-8 0,-4 6 0 0,1-9 0 0,-1 3 8 16,-3 2-8-16,4-5 0 0,-1 6-12 0,1-3 12 16,-1 0 0-16,1-1 8 0,-1 4 2 0,0 0 0 15,4-6-10-15,0-6 0 0,-3 3 0 0,3-3 0 16,0 0 0-16,0 0 0 0,0 0 0 0,0 0 0 16,0 0 0-16,0 0-11 0,0 0 11 0,0 0-8 15,0 0-4-15,3 6 0 0,5-3 0 0,-8-3 0 16,7 0 12-16,0-3-8 0,0-3 8 0,-4 3-8 0,4-3 8 15,0-6 0-15,0 3 0 0,4 1 0 16,-4-1 0-16,0 3 0 0,4-3-9 0,-4 0 9 16,3 3 0-16,4 0-11 0,-3-5 11 0,0 2-8 15,-1 0 8-15,1-3 0 0,3 9 0 0,-4-8 0 16,5 5 0-16,-5-6 0 0,4 0 0 0,0 3 0 16,0 4 0-16,-3-1 0 0,3 0 0 0,-3 0 0 15,-1 0 0-15,1-3 0 0,-1 6 0 0,1-3 0 16,0 3 0-16,-1 0 0 0,-3 1 0 0,4-1 8 15,-1 0 1-15,-2 0 1 0,-1 3 0 0,0 0 0 16,0-3 5-16,0 3 1 0,0 0 0 0,-4 0 0 16,4 0-8-16,-3 0 0 0,3 0-8 0,-7 0 12 15,4 3 8-15,-4-3 0 0,7 0 1 0,-7 0 0 16,3 6-1-16,-3-6 0 0,0 0 0 0,4 3 0 16,-1 2-4-16,-3-5 0 0,4 9-1 0,-4-3 0 0,0 6-7 0,0-6 0 15,0 0-8-15,0 2 12 0,-4-2 4 0,1 3 1 16,3 0 0-16,-4 3 0 0,1-6-17 0,3 5 0 15,-4-5 0-15,1 6 0 0,3-3 0 0,-4 0 8 16,0-1 0-16,4 4-8 0,-3-3 0 16,-1-3 0-16,4-6-12 0,-3 9 3 0,3-9 9 0,0 0 0 0,0 6 0 0,0-6 0 31,0 0 11-31,0 0-3 0,0 0 0 0,0 0 0 0,0 0-16 0,0 0-4 0,-4 5-1 0,4-5 0 31,0 0-11-31,0 0-3 0,0 0 0 0,0 0 0 0,0 0-9 16,0 0-3-16,0 0 0 0,7 3 0 15,-7-3-13-15,4 3-4 0,3-3 0 0</inkml:trace>
  <inkml:trace contextRef="#ctx0" brushRef="#br0" timeOffset="-61161.439">27926 13240 642 0,'0'0'13'0,"0"0"3"0,0 0-16 0,-7-3 0 0,7 3 0 0,-7-6 0 16,7 6 24-16,-4-2 2 0,4 2 0 0,-7-3 0 16,7 3 11-16,0 0 3 0,-7-6 0 0,7 6 0 15,0 0 16-15,-3-3 3 0,3 3 1 0,0 0 0 16,0 0-16-16,0 0-4 0,0 0 0 0,-11-3 0 15,11 3-12-15,-7-6-4 0,0 6 0 0,0-6 0 16,0 6-24-16,0 0 0 0,0 0 0 0,0 0 0 16,0 0-19-16,-4 0 4 0,0 0 1 0,1 6 0 15,-1-6 5-15,1 6 1 0,-4 0 0 0,3-3 0 16,-3 0 8-16,3 2 14 0,1 1-3 0,-4 0-1 16,-1 0-10-16,5 0 0 0,-4 3 0 0,0-3 8 15,0 5-8-15,-1-8 0 0,5 6 0 0,-4 0 0 16,0 3 0-16,0 0-11 0,-1-1 11 0,1-5-8 15,0 6 8-15,0-3 0 0,0 0 0 0,3 5-8 16,-3-8 8-16,4 6 8 0,-1 0-8 0,1-1 11 16,-1-2-11-16,4 3 0 0,0 0 0 0,-4-3 0 15,4 2 0-15,4-2 0 0,-4 3 0 0,3 3-11 16,-3-10 11-16,3 1 0 0,4 3 8 0,-3 0-8 16,3-9 0-16,0 0 0 0,0 0 0 0,3 9 0 15,1-3 0-15,-4 5 0 0,4-5 0 0,-1 0 0 0,4 0 0 0,-3 0 0 16,3-3 0-16,-4 0-8 0,8 0 8 0,-4 0 0 0,0 0 0 15,0 0 0-15,4-3 0 0,-4 3 0 0,3-3 0 16,1 0 0-16,-1-3 0 0,1 3 0 0,3 0 0 0,-3-3 0 16,3 3 9-16,0-3-9 15,-4 0 12-15,5 0-12 0,-1 0 8 0,0-3-8 16,0-3 0-16,0 3 0 0,0 6 8 16,4-6-8-16,-4 1 0 0,4-1 0 0,-4 0 10 15,0-3-10-15,3-3 8 0,1 6-8 0,0-5 8 0,-1 5-8 0,1-9 8 0,0 3-8 16,3 3 15-16,-4 1-3 0,-3-4 0 15,4-3 0-15,-4 6-12 0,0 1 0 0,-3-1 0 0,3 0 0 16,-3-3 0-16,-1 6 0 0,1-8 0 0,-1 5 0 16,-3 0 0-16,1 0-10 0,-1 6 2 0,-4-3 0 15,1 6 8-15,-4 0 0 0,3-6 0 0,-3 6 0 16,0 0 11-16,0 0-3 0,0 0 0 0,0 0 0 16,0 0 8-16,0 0 0 0,0 0 1 0,0 0 0 15,0 0-9-15,0 0-8 0,0 0 12 0,0 0-12 16,0 0 0-16,0 0 0 0,-7 0 0 0,7 0-12 15,0 0 12-15,0 0 0 0,0 0 0 0,0 0 0 16,0 0 0-16,0 0 0 0,0 0 0 0,0 0 0 16,0 0-8-16,0 0 8 0,0 0-13 0,0 0 5 15,0 0 8-15,0 0 0 0,7 6 0 0,-3 0 0 16,3-6 0-16,0 0 0 0,0 0 0 0,0 0-8 0,0 0 8 0,0 0 0 16,4 0 0-16,-4 0 0 0,0-6 0 15,0 6 8-15,0 0-8 0,3-6 0 0,-3 6 0 0,4 0 0 16,-4 0 0-16,0 0 0 0,4 0 8 0,-4 0-8 15,3-5 10-15,1 5-10 0,-4 0 0 16,4 0 0-16,-1-6 0 0,-3 6 0 16,4 0 0-16,-4 0 0 0,0 0 0 0,0 0 0 15,0 0 0-15,0 0 0 0,0 0 0 0,-3 6 0 0,-1-6 0 0,1 0 0 0,-4 0 0 16,0 0 0-16,0 0 0 0,7 0 14 0,-7 0-4 0,0 0-1 16,3 5 7-16,-3-5 2 0,0 0 0 0,0 6 0 15,0-6 0-15,0 6 0 0,0 0 0 0,0-6 0 16,-3 12-18-16,3-12 0 0,-4 6 8 0,-3 0-8 15,4-1 0-15,-1 4 0 0,-3-9 0 0,4 6 0 16,-1 6 0-16,-3-3 0 0,3 0 0 0,-3-1 0 16,4 1 0-16,-4 6 0 0,0-9 0 0,0 0 0 15,3 2 0-15,-3-2 0 0,4 3 0 0,-4 0 0 16,3 3 0-16,4-12 0 0,0 6 0 0,-4-1 0 16,4 1 0-16,-3 0 0 0,3-6 0 0,0 12 0 15,0-12 0-15,3 6 0 0,1 0 0 0,-4 0 0 16,4 2 0-16,-1-8 0 0,1 6 0 0,3 0 0 15,-4 0-19-15,4-3-1 0,-3 0 0 0,3 0 0 16,3-3 20-16,-3 0 0 0,4 3 0 0,0-3 0 16,-1-3 14-16,1 3 6 0,3-3 2 0,0 0 0 15,0 0-22-15,0-3 0 0,0 0 0 0,4 6 0 16,-4-6 0-16,4-2 0 0,-4 5 0 0,0-3 0 16,0-3 0-16,0 0 0 0,0 0 0 0,0 3 0 15,1 1 0-15,-1-1 0 0,3 0 0 0,-3-3 0 0,-3 0 0 16,3 3 0-16,0-2 0 0,-3 2 0 0,-1 0 0 0,1-6 0 15,3 0 0-15,-3 6 0 0,-1-2 0 0,1 2 11 16,-4 0-11-16,3 0 12 0,-3 0-12 0,1 0 0 0,-5 0 0 16,4 6 0-16,-3-6 0 0,-1 3 0 0,1-2 0 15,-4 5 0-15,0 0 0 0,0 0 0 0,0 0 0 16,0 0 8-16,0 0-8 0,0 0 0 0,3-6 0 0,-3 6 0 16,0 0 0-16,0 0 8 0,0 0-8 15,0 0 8-15,-10 3-16 16,3-3-4-16,-4 3-1 0,4-1 0 0,-4 1-6 0,1 6-1 0,-4-9 0 0,3 6 0 15,-3 6 12-15,0-3 8 0,0 0-12 16,0 2 12-16,0 4 0 0,-1-3 0 0,1 0 0 0,0-1 0 16,0 7-10-16,4-9 10 0,-5 2-8 0,5 1 8 15,-1 3 0-15,-3-3 11 0,7-1-1 0,-4 1 0 16,1 3-10-16,-1-3 0 0,4-1 0 0,0 1 0 16,-3 0 0-16,6-6-17 0,-3 3 4 0,3-1 1 15,1-2 12-15,3-6 16 0,0 0-3 0,-4 9-1 16,4-9-12-16,0 0 0 0,0 0 8 0,0 0-8 15,0 0 0-15,4 6 0 0,-4 0 0 0,0-6 0 16,7 6 17-16,-3 0 1 0,-4-6 0 0,7 0 0 16,0 0-18-16,0 0 0 0,0 0 8 0,3 0-8 15,-3-6 0-15,0 6 0 0,4-6 0 0,-4 0 0 16,0 0 0-16,4-3 0 0,-4 3 0 0,3 1 0 16,1-4 0-16,-4 6 0 0,4-9 0 0,-1 0 0 15,1 3 0-15,-4-2 0 0,3 2 0 0,1 0 0 16,-4-3 0-16,4 1 0 0,-4-1 0 0,0 3 0 15,3-3-28-15,-3 6-4 0,0-5 0 0,0 5 0 16,-3-3 32-16,3-3 0 0,0 3 0 0,-3 1 0 0,-1 2-8 0,1 0-3 0,-1 0 0 16,1-6 0-16,-4 6 11 0,3 0 9 0,1 0-1 15,-1 4-8-15,-3 2 0 0,0 0 0 0,0 0-10 0,0 0 10 16,0 0 0-16,0 0 0 0,0 0 9 0,0 0-1 16,0 0-8-16,0 0 0 0,0 0 0 0,0 0 0 15,0 0 0-15,0 0 9 0,0 0-1 0,0 0-8 16,0 0 13-16,0 0-4 0,0 0-1 0,0 0 0 15,0 0-8-15,0 0 0 0,0 0 0 0,0 0 0 16,0 0 0-16,0 0 0 0,0 0 0 0,0 0 0 16,-3 5 0-16,3-5 0 0,0 6 0 15,0-6 0-15,0 9 0 0,0 3 0 0,3-6 0 16,-3 0 0-16,0 0 0 0,0-1 0 0,0-5 0 16,4 9 0-16,-4 0 8 0,3-3 0 0,-3 3 0 0,0-9 0 15,4 6 5-15,-1-1 1 0,-3-5 0 0,4 6 0 16,0-3-14-16,-1 3 0 0,4 0 0 0,-3-3 0 15,-1 0 0-15,4 0 0 0,-3-3 0 0,3 0-10 16,0-3 10-16,0 3 8 0,0-3-8 0,0 0 11 16,0-3-11-16,0 3 10 0,4-3-10 0,-4 6 10 15,0-6-10-15,3 1 0 0,1-1 0 0,-4-3 0 16,4-3 0-16,-4 6 0 0,0 0 0 0,0 1 0 16,0-1 0-16,-4 0 0 0,4 0 0 0,0 0 0 15,1-3 0-15,-5 6 0 0,-3 3 0 0,7-6 0 0,-3 0 0 0,-4 6 0 16,0 0 0-16,0 0 0 15,3-5-10-15,-3 5 10 0,0 0-13 0,0 0 5 0,0 0 8 0,0 0 0 0,0 0 0 0,0 0 0 16,0 0-13-16,0 0-7 0,0 0-2 16,0 0 0-16,0 0 13 0,0 0 9 0,0 0-12 0,-3 5 12 15,-1 1-8-15,1 0 8 0,-1 6 0 16,4 0 0-16,-3-6-8 0,3 0 8 0,0-1 0 0,-4 1 0 16,4-6 0-16,4 6 12 15,-4-6 0-15,0 9 0 0,3-3-12 0,-3 0 0 16,7 0 0-16,-7-6 0 0,4 5 14 15,3-5 6-15,0 6 2 0,0-6 0 0,0 0-22 0,0 0 0 0,0 0 0 0,4 3 0 16,-4-3 0-16,0 0 0 0,3 0 0 0,-3 0 0 16,4 0 0-16,-4-3 11 0,4 3-11 0,3 0 12 15,-4-6-12-15,1 6 0 0,3-5 0 0,0-1 0 16,-3 6 0-16,3-6 0 0,0 0-12 0,-4 3 12 16,5-6 0-16,-1 6 0 0,0-3 0 0,-4 1 12 15,4-1-12-15,1 6 0 0,-5-12 0 0,1 6 0 16,3-3 0-16,-7 6 0 0,4 0-12 0,-4 0 12 15,3 0 0-15,-3-2 0 0,0 2 0 0,-3 0 0 16,-1 0 0-16,-3 3 0 0,0 0 0 0,0 0 0 16,0 0 0-16,0 0 0 0,0 0-9 0,0 0 9 15,0 0 0-15,0 0 11 0,0 0-2 0,0 0 0 0,-7 6-9 0,4-3 0 16,-4 2 0-16,0 1 0 16,0 0-10-16,-4 9 10 0,4-9-13 0,0 3 5 15,-4-1 8-15,1 1 0 0,-1 3 0 0,1 0 0 16,-5-1 0-16,5-5 0 0,-4 9 0 0,0-6 0 15,-1 3 0-15,1 2 0 0,-3-2 0 0,3 0 0 16,-4 0 0-16,-3 2 0 0,3 4 0 0,-3-6 0 16,0 2 0-16,-4 4 0 0,0 0 0 0,1-7 0 0,-4 7 0 15,3 3 0-15,0-4 0 0,-3-2 0 0,3 0 0 16,-3-1 0-16,3 4 0 0,-3-6 0 0,7 0 0 0,-4 2 0 0,1-2 0 16,2-6 0-16,5 3 8 0,-4 0 0 0,3-1 0 0,0 1 0 15,1-6-8-15,-1 3-10 0,4-3 10 0,0-3-13 16,0 3 13-16,3 3 0 0,1-6 0 0,2 0-9 15,1 0 9-15,7 0 0 0,0 0 0 0,-7 0 0 16,7 0-13-16,0 0-7 0,0 0-2 0,-3-6 0 16,3 6 22-16,0-6 0 0,3 0 0 0,1 3 0 15,-1-3-9-15,4-3-4 0,1 4-1 16,-1-1 0-16,3 3 14 0,1-3 0 16,-1 0 0-16,1-3 0 0,3 3 0 0,0 0 0 0,0 1 0 0,4 2 0 15,-4-3 0-15,4 0 16 0,-1 0-3 0,1 3-1 16,0-3-12-16,-1-6 0 0,4 9 8 0,-3-5-8 15,3 5 19-15,0-3 1 0,1-3 0 0,2 3 0 16,-3-3-20-16,4 3 0 0,0-5 0 0,-1 2 0 16,1 0 0-16,0 0 0 0,0-3 0 0,-1 7 0 15,1-7 0-15,0 6 0 0,-1-12 0 0,1 9 0 16,0-2 0-16,-1 5 0 0,-2-6 0 0,2-3 0 16,1 4 0-16,0 2 8 0,-1 0 0 0,1-3-8 15,-4 0 10-15,4 4-10 0,-4 2 8 0,-3 0-8 16,-1-3 0-16,1 0 0 0,-4 3 8 0,0 6-8 15,-3-6 0-15,-1 1 0 0,1-1 0 0,-4 6 0 0,0-6 0 16,0 3 0-16,0 0 0 0,-7 3 8 0,0 0-8 16,0 0 0-16,0 0 0 0,0 0 8 0,0 0-8 0,0 0 0 15,0 0 0-15,0 0 0 0,0 0 0 0,-7 3-12 0,0 6 2 16,0-9 1-16,0 6 9 0,-4 5-13 16,1-8 5-16,-4 9 8 0,3-3-24 15,-3 0 4-15,3 2 0 0,1-5 0 0,-4 6 20 16,0-3 0-16,3 0 0 0,-3 0 0 0,3-1 12 15,4 7 6-15,-3-9 2 0,3 0 0 0,0 6-11 0,0-4-1 16,-1 4-8-16,5 0 12 0,-1-6-12 0,4-6 11 0,-3 6-11 0,3-6 10 16,0 9-10-16,0-9 0 0,0 5 0 0,0-5 8 15,3 9-8-15,-3-9 0 0,7 6 0 0,-3-3 8 16,0 0-8-16,3 0 0 0,-4 0 0 0,4-3 0 16,-3-3 0-16,3 3 12 0,3-3-12 0,1 3 12 15,-1 0-12-15,1-3 0 0,0 0 0 0,-1 0 0 16,1 0 0-16,3-6 0 0,-4 6 0 0,5-2 0 15,-1 5 0-15,0-6 0 0,0 0 0 0,0 0 0 16,0-3 0-16,0 0 0 0,-3 3 0 0,3-2 0 16,0 2 0-16,-3 0 0 0,3 0 0 0,-4-6 0 15,1 3 0-15,0 1 0 0,-1-1 0 0,-3 3 0 16,4-3 0-16,-1 0 0 0,-3 3 0 0,4-5 0 16,-4 2 0-16,0 3 0 0,-3-9 0 0,-1 9-11 0,1-3 2 15,-1 4 0-15,1-1 0 0,-4-3 0 16,0 3 1-16,0 0 0 0,0 0 0 0,0 6 0 15,-4-6 8-15,4 1 0 0,-3-1 0 0,3 6 0 16,-7 0-28-16,7 0-1 0,-4-6 0 0,4 6 0 16,-11 0 17-16,8 0 3 0,3 0 1 0,-11 0 0 15,4 0-2-15,0 0 0 0,0 0 0 0,0 6 0 0,0-6 10 0,4 6 0 0,3-6 0 0,-7 2 8 16,-1 4-8-16,1-3 0 16,0 3-8-16,4 0 8 0,-4 0 0 0,0 3 0 0,3-3 0 15,-3-1 0-15,4 1 0 0,-4 0 0 0,3 3 0 0,-3 0 0 16,3-3 0-16,1 0-8 0,3-6 8 0,-4 8 0 15,4-8 0-15,0 0 0 0,0 0 0 0,0 6 11 16,0-6-11-16,0 0 8 0,0 0-8 0,4 6 8 16,-1 3-8-16,1-3 0 0,3 0 0 0,-3 0 0 15,3 0 0-15,0-4 0 0,0 1 0 0,0 0 0 16,0-3 0-16,0 0 0 0,0 0 0 0,4-3 0 16,-4 3 0-16,3 0 0 0,1-3-9 0,-1 3 9 15,1-2 0-15,-1-1 0 0,1 0-8 0,0 0 8 16,-1 0 0-16,1 0 0 0,3 0 0 0,-3 0 0 15,-1 0 0-15,4 0 0 0,-3-3-8 0,3 0 8 16,-3 6 0-16,3-6 0 0,-4 6 0 0,1-5 0 16,3 2 0-16,-4 0 0 0,5 0 0 0,-5 0 0 15,-3 0-10-15,4 0 10 0,-4 0-8 0,0 3 8 16,-4 0-10-16,4-3 10 0,-7 3-12 0,0 0 12 16,0 0 0-16,0 0 0 0,0 0 0 0,0 0 0 15,0 0 0-15,0 0 0 0,0 0 12 0,0 0-3 16,-3 6 1-16,-1 0 0 0,1 0 0 0,-1 0 0 15,1-1-10-15,-4 1 0 0,3 0 0 0,1 3 0 0,-4-3 0 16,0 0 0-16,3-3 0 0,1 3 0 0,-4-1 8 0,7-5 0 16,-4 9 0-16,4-9 0 0,-4 12-8 0,4-12 0 0,-7 6 0 15,7-6 0-15,0 0 0 0,0 0 0 0,0 6 0 0,0-6 0 16,0 0-9-16,0 0 9 0,0 0-12 0,0 0 12 16,0 0-13-16,4 0 4 0,3 0 1 0,0 0 0 15,0 0 8-15,0-6 0 0,4 6 0 0,-4-6 0 31,3 0 0-31,1-3 0 0,0 6 0 0,-1-2 0 0,1 2-8 0,-1-3 0 0,1 3 0 0,-1-3 0 16,1 3 8-16,0-3-12 0,-1 0 12 0,-3 0-12 16,4 6 12-16,-1-6 11 0,1 6-3 0,-4 0 0 15,4-5-8-15,-4 2-11 0,3 0 3 0,-3 3 0 16,0-3 8-16,0 3 0 0,1-3 0 0,-1 3 0 16,0 0 0-16,0 0 0 0,0 0 0 0,0 3 0 15,-7-3 0-15,3 3 11 0,-3-3-3 0,7 3 0 16,-7-3-8-16,4 0 0 0,-1 3 0 0,-3-3 8 15,0 0-8-15,4 5 0 0,-4-5 0 0,3 6 0 16,-3-6 0-16,4 12 0 0,-4-6 10 0,4 0-10 16,-4 0 11-16,0 3-11 0,-4-4 10 0,4 1-10 15,-4 6 9-15,1-6-9 0,-1 0 8 0,1 0-8 16,-1 3 8-16,-3-4-8 0,0 7 8 0,4-6-8 16,-4 0 10-16,3 0-10 0,4-6 12 0,0 0-12 15,-3 6 8-15,3-6-8 0,0 0 0 0,0 0 0 16,0 0-21-16,0 0-11 0,0 0-3 0</inkml:trace>
  <inkml:trace contextRef="#ctx0" brushRef="#br0" timeOffset="-36223.776">30843 13599 352 0,'0'0'0'0,"0"0"16"16,0 0-16-16,0 0 0 0,0 0 0 0,0 0 0 15,0 0 41-15,-7 3 6 0,7-3 1 0,0 0 0 16,-7 3-16-16,7-3-4 0,0 0 0 0,-7 0 0 0,7 0 4 0,0 0 1 16,-7 3 0-16,7-3 0 0,-7 3-4 0,7-3-1 0,0 0 0 0,-7 3 0 15,4 2 4-15,3-5 1 0,-8 3 0 0,8-3 0 16,-7 6-1-16,4 6-1 0,3-12 0 16,-4 6 0-16,4-6-15 0,-7 6-4 0,7-6 0 0,0 0 0 15,0 0 1 1,0 0 0-16,0 0 0 0,0 0 0 15,-3 0 3-15,-4 6 0 0,3 0 0 0,4-6 0 0,0 0-4 0,0 0 0 0,0 0 0 0,0 0 0 16,0 0 0-16,0 0 0 0,0 0 0 0,0 0 0 16,0 0 0-16,0 0 0 0,0 0 0 0,0 0 0 15,0 0-12-15,0 0 0 0,0 0 0 0,0 0 0 16,0 0 11-16,0 0-1 0,0 0 0 0,0 0 0 16,0 0 0-16,0 0 0 0,0 0 0 0,0 0 0 15,7-3-10-15,0 3 0 0,0-3 0 0,0-3 0 16,0 6 0-16,4-6 0 0,-4-6 0 0,4 3 0 15,-1 3 0-15,-3 1 0 0,4-4 0 0,-1 3 0 16,5-3 0-16,-5-3 0 0,4 1 0 0,-3 2 0 16,3-3 0-16,0 0 0 0,-3 6 0 0,3-5 0 15,0 5 0-15,-4-9 0 0,5 0 0 0,-1 7 0 0,0 2 0 0,3-6 0 16,-2 0 0-16,-1 3 0 16,0 0 15-16,0 4-3 0,0-1 0 0,-3 0 0 0,3-3 0 15,0 3-1-15,0 0 0 0,-4 6 0 16,5 0 7-16,-5-9 2 0,4 4 0 0,-3-1 0 0,3 0-20 0,-3 0 0 15,-1 0 0-15,-3 6 0 16,4-3 12-16,-1 3-2 0,1-3 0 0,-4 3 0 0,4 0-10 0,-1 0 0 16,-3 3 0-16,4 0 0 15,-1-3 0-15,1 0 0 0,0-6 0 0,-1 6 8 0,1 0-8 16,-1 0 0-16,4 0 0 0,-7 0 0 0,4 0 0 0,0 0 0 16,-4 3 0-16,3 0 8 0,-3-3-8 0,0 6 0 0,4 0 0 0,-4-3 0 15,0 3 0-15,0-3 0 0,0-3 0 0,0 2 8 16,0-2-8-16,0 3 0 0,0 0 0 0,1 3 0 15,-5 0 0-15,4 0 0 0,-3 0 0 0,-1-3 0 16,1 0 0-16,-4-3 0 0,3 6 0 0,1 0 0 16,-4-1 0-16,3 1 0 0,-3 0 0 0,4 3-11 15,-4-9 11-15,0 6-10 0,-4 0 10 16,4 0-10-16,-3 2 10 0,-1 1 0 0,1-3 0 0,-1 6-8 16,1-3 8-16,-4 2-10 0,0-5 10 0,3 0-10 15,-3 6-6-15,0-6-2 0,7-6 0 0,-7 3 0 16,-4 6 18-16,4-1-10 0,0-2 10 0,-3 6-8 15,2-6 8-15,-2 0-10 0,-1 0 10 0,4 3-10 16,-3-4-2-16,-1 1 0 0,-3 6 0 0,3-6 0 16,-3 0 12-16,4 0 0 0,-1 3 0 0,-3-4 0 15,3 1 0-15,1 3 0 0,-4 0 0 0,3-3 0 16,-3-6 0-16,3 6 0 0,-3-6 0 0,0 6 0 16,4-6-8-16,-1 0 8 0,0 3-8 0,1-3 8 15,-1 0-13-15,1 0 2 0,-1 0 1 0,4-3 0 16,-4 3-3-16,1 0-1 0,3-6 0 0,-4 6 0 15,4-6-2-15,0 0 0 0,-3 6 0 0,3-9 0 16,-1 6-1-16,-2-6-1 0,3 6 0 0,0-2 0 16,0 2 8-16,0-3 2 0,0 3 0 0,0 0 0 0,0-3 8 15,-1 0 0-15,1 6 0 0,4-12 0 0,-4 9 0 16,3-3 8-16,-3 4-8 0,4-4 0 0,-1 0 0 16,1 0-8-16,-1 0 0 0,1-3 0 15,-1 3-3-15,1 0 0 0,-1-5 0 0,4 5 0 0,-4 0 11 0,1 0 0 0,-1-3 0 0,4 3 0 16,-3 0 0-16,3 1 0 15,-4-1 0-15,4-3 0 0,0 3 0 0,0-6 0 0,0 6 0 0,-3 1-8 16,3-1 8-16,0 6 0 0,0 0 0 0,-4-6 0 16,4 0 0-16,0 0 0 0,0-3 0 0,0 9 0 15,0 0 0-15,0 0 0 0,0 0 0 0,-3-6 0 16,3 0 0-16,0 6-8 0,0 0 8 0,0 0-8 16,-4-5 8-16,4 5 0 0,-3-3 0 0,-1-3 0 15,4 6 0-15,0 0 0 0,0 0 0 0,0 0 0 16,0 0 10-16,0 0-2 0,0 0-8 0,-7-3 12 15,7 3-12-15,0 0 0 0,0 0 0 0,0 0 0 16,0 0 0-16,0 0 0 0,0 0 0 0,-7 6 0 0,4 0 0 16,-1-1 0-16,4-5 8 0,-4 9-8 15,1 3 12-15,3 0 0 0,0-6 0 0,3 2 0 0,-3 1-12 16,0-3 9-16,4 6-9 0,-4-3 8 16,4-3 7-16,-4-1 1 0,3 4 0 0,1-3 0 15,-1 6 0-15,4-6 0 0,-3 3 0 0,3-1 0 16,-4-2 0-16,1 0 0 0,3 3 0 0,0-3 0 15,-4 0-6-15,5 0-1 0,-1-3 0 0,0 2 0 16,3 1-9-16,-3 3 12 0,0-3-12 0,4 0 12 16,0-6-12-16,-4 6 12 0,3-3-12 0,1 0 12 15,-1-3-4-15,4 0 0 0,-3 0 0 0,3 0 0 16,0 0 0-16,0 0-8 0,0 0 12 0,4 0-4 0,-4 0 8 0,4-6 2 16,3 6 0-16,-3-6 0 0,-1 0-27 0,4-6-6 0,1 6-1 0,-1-2 0 15,-4 2 16-15,1-3 0 0,0-6 0 0,-1 9 0 16,1 0 0-16,-4-5 0 0,4-1 0 0,-4-3 0 15,0 3 0-15,4 1 0 0,-4 2 8 0,0-6-8 16,0 3 13-16,0 4-1 0,0-4 0 0,0-6 0 16,0 9-12-16,-3 4 0 0,0-4 0 0,3 3 0 15,-4-3 0-15,1 3 0 0,-1 6 0 0,-3 0 0 16,0 0 0-16,1-6 0 0,-1 6 0 0,-4 0 0 16,4 0 0-16,-3 0 0 0,-1-6 8 0,4 6-8 15,-3 0 0-15,-1 6 0 0,4 0 0 0,-3 0 0 16,-1 0 0-16,1-3 0 0,-4-3 0 0,0 9 0 15,0-1 0-15,0 4 0 0,0 0 0 0,-4 0 0 16,4 0 0-16,-3-1 0 0,3 1 0 0,-4 3 0 16,1-4 0-16,-1-2 0 0,1 6 0 0,3-3 0 15,-4 2 0-15,1-8-10 0,3 9 2 0,0-3 0 16,0 0 8-16,0-1 0 0,0 1 0 0,0 0 0 16,3-3 0-16,-3 2 0 0,0 1 0 0,4 0-8 15,-4-6 8-15,0 6 0 0,0-7 0 0,3 7-8 16,1-6 8-16,-1 3 0 0,1-6 0 0,-4-3 0 15,3 9 0-15,-3-9 0 0,4 6 0 0,-4-6-8 16,4 0 17-16,-1 5 4 0,4-5 1 0,-3 6 0 16,3-6-27-16,-4 0-6 0,-3 0-1 0,7-6 0 0,4 6 20 15,-4 0 0-15,0-5-8 0,0 5 8 16,0-6 0-16,0-3 0 0,0 3 0 0,0-3 0 16,0 0-9-16,0 1-5 0,0-1-1 0,0 3 0 15,1 0 1-15,-1-6 0 0,0 0 0 0,0 4 0 0,0-1 6 16,0 0 8-16,0 3-13 0,0-9 5 15,0 7 0-15,0-1 0 0,0 0 0 0,0 0 0 16,0-3-20-16,0 6-3 0,0 1-1 0,0-1 0 0,0 0 32 0,-3 3 0 0,3-3 0 0,0-3 0 16,-3 6 0-16,-1 0 0 0,4 0 0 0,-3 3 0 15,3 0-9-15,-7 0 9 0,0 0-8 0,0 0 8 16,0 0 0-16,0 0 0 0,0 0 9 0,0 0-9 16,3 3 0-16,-3-3 0 0,4 6 0 0,-1 6 0 15,-3-6 0-15,0-6 0 0,0 9 0 0,0-1 0 16,0 4 0-16,-3-3 0 0,3 0 0 0,0 0 0 15,0-1 0-15,0 7 0 0,0-3 0 0,0-6 0 16,0 0 0-16,0 3 0 0,3-1 0 0,-3 1 0 16,0 3 0-16,0-12 0 0,0 6 0 0,4 0 0 15,-4-6 0-15,3 6 0 0,1-1 0 0,-1 1 0 16,-3-6 0-16,4 6 0 0,-4-6 0 0,7 0 0 16,-3 0 21-16,3 0 11 0,0-6 1 0,0 0 1 15,0 4-34-15,3-1 0 0,-3-3 0 0,4 0 0 16,0 0 0-16,-4-3 0 0,3 0 0 0,1 0 0 15,-1-2 0-15,1 5 13 0,0-12-1 0,-1 3 0 16,-3 4-12-16,4-1 0 0,-4 0 0 0,0 0 0 16,3 4 0-16,-2-4 0 0,-1 3 0 0,0-3 0 0,0 3 0 0,0 4 9 15,0-7-9-15,0 3 8 16,-4 0-8-16,1 3 0 0,3 0 0 0,-3 4 0 0,-1-4 0 0,1 6 0 0,-4 0 0 0,0 0 0 16,7-6 8-16,-7 6 0 0,0 0 0 0,0 0 0 15,0 0-8-15,0 0 8 0,0 0-8 0,0 0 8 16,0 0-8-16,3 6 0 0,1-3 0 0,-4-3 0 15,0 0 0-15,3 5 8 0,-3 1-8 0,4 3 8 16,-4 0-8-16,0 3-9 0,3-6 9 0,-3-6-13 16,0 0 13-16,0 5 0 0,0-5 0 0,0 0 0 15,4 0 0-15,-4 0 0 16,7 6 0-16,-4-3 0 0,4 0 0 0,0-3 0 0,1 0 0 16,-1 0 0-16,3 0 0 0,1-3 0 0,-1 0 0 0,1 3 10 15,3 0-10-15,0-6 0 0,-3 1 0 0,3-1 8 16,0 6-8-16,4-9 0 0,-4 3 0 0,3 0 8 15,-3 0-8-15,1 3 0 0,-1 0 0 0,-4 0 0 16,4 1 0-16,-3 2 8 0,0 0 0 0,-1 0 0 16,1 0 16-16,-4 0 2 0,0 0 1 0,-7 0 0 15,0 0-6-15,3 2-1 0,-3-2 0 0,0 0 0 16,4 6 19-16,-4 3 3 0,0 0 1 0,-4 3 0 16,-3-6-32-16,0 5-11 0,-3-2 0 0,3 9 9 15,-4-9-1-15,0 5 0 0,1-2 0 0,-4 3 0 16,3-6-8-16,-3 2 0 0,0 4 9 0,0-3-9 15,0-3 0-15,3 2 0 0,1 1 0 0,-1 0 0 16,0-6-13-16,4 0-4 0,0 0-1 0,0-3 0 16,7-3-35-16,0 0-7 15,-3 5-2-15,3-5 0 0,0 0-108 0,0 0-22 0,0 0-4 0</inkml:trace>
  <inkml:trace contextRef="#ctx0" brushRef="#br0" timeOffset="-33926.885">1542 14607 486 0,'0'0'10'0,"0"0"2"0,0 0-12 0,0 0 0 0,0 0 0 0,0 0 0 15,0 0 0-15,0 0 0 0,0 0 0 0,0 0 0 16,0 0 10-16,0 0-1 0,0 0 0 0,0 0 0 15,0 0 38-15,0 0 7 0,0 0 2 0,0 0 0 16,0 0-2-16,0 0 0 0,0 0 0 0,0 0 0 16,0 0-31-16,0 0-7 0,0 0 0 0,0 0-1 15,0 0-15-15,0 0 0 0,0 0 0 0,0 0 0 16,0 0 0-16,0 0 0 0,0 0 0 0,0 0 0 16,0 0 0-16,7-3 0 0,-4 0 0 0,-3 3 0 15,4-3 0-15,-1 1 0 0,4-4 0 0,-3 0 0 16,6 0 0-16,-2 0 8 0,-1 0-8 0,3-3 0 15,-3 3 0-15,4-2 0 0,3-1 0 0,-7-3 0 16,4 0 0-16,-1-2 0 0,1-4 0 0,-1 3 0 16,1 1 0-16,3-4 0 0,-3 0 0 0,3 4 0 15,0-4-12-15,0 3 2 0,-4 1 0 0,5-1 0 16,-5-3 1-16,1 3 0 0,3-5 0 0,0 5 0 16,-3-2 9-16,3-1 0 0,0 3 0 0,3-2 0 15,-6-1 0-15,3 6 0 0,-3-3 0 0,3-2 0 16,-4 2 0-16,4 3 0 0,-3-5 0 0,3 8 0 0,0 0 0 0,-3-6 9 15,-1 4-9-15,1-1 0 0,-4 3 10 0,0 0-10 16,-7 3 8-16,7-8-8 0,-3 5 10 16,3 3-10-16,-4 0 12 0,4-3-12 0,-3 3 14 15,-1 1-4-15,-3-1-1 0,0 6 0 16,4-6-9-16,-4 6 12 0,4-9-12 0,-4 9 12 0,0 0 15 0,0 0 3 16,0 0 1-16,0 0 0 0,0 0-8 0,0 0-2 0,0 0 0 15,0 0 0-15,-8-3-7 0,8 3-2 0,-7-3 0 0,7 3 0 16,-7 0 2-16,7 0 0 0,0 0 0 15,-10 0 0-15,3 3 5 0,3-3 1 0,-3 3 0 16,0-3 0-16,-4 9-7 0,4-9-1 16,0 6 0-16,-7 0 0 0,7-1-12 0,0 1 0 0,-3-3 0 0,2 3 0 15,-2 3 0-15,-1-3 0 0,1 0 0 16,3 2 0-16,-4 4 0 0,1-6 0 16,-1 3 8-16,0 3-8 0,-3 2 0 0,0 1 0 0,4 0 0 0,-5 2 0 15,5-2 0-15,-4 6 0 0,3-7 0 0,-3 4 0 16,3 0 0-16,-3 5 0 0,-3-5-8 0,3 8 8 15,-1-5 0-15,1 2 0 0,-3-5 0 0,10 9 0 16,-7-10 0-16,7 13 0 0,-4-16-8 0,4 10 8 16,-4-1-10-16,4-8 2 0,0 6 0 0,4-1 0 15,-1-5-13-15,1 2-3 0,3 1 0 0,-4 0 0 16,4-4-6-16,0-2-2 0,4 3 0 0,-4 0 0 16,3-7 9-16,-3 1 2 0,4 0 0 0,3 0 0 15,-4-3 3-15,4 0 1 0,7 2 0 0,-7-8 0 16,1 6 9-16,2-6 8 0,1 6-12 0,-4-6 12 15,3 0-8-15,4 0 8 0,1-6 0 0,-1 6 0 16,0 0-8-16,3-6 8 0,-2 1 0 0,-1-1 0 0,-4 3-8 0,8-3 8 16,-4-3 0-16,0 0 0 0,0 3 0 0,7 0 0 15,-3 1 0-15,0-7 0 0,-4 0 0 0,3 3 0 0,-3-2 0 16,1 2 0-16,-1 0 0 0,3-6 0 0,-3 3 0 0,1 4 0 16,-5-4 0-16,4-3 0 0,4 3 0 0,-4 1 0 15,-3-4 0-15,3 6 0 0,0 0 0 0,-7-2 0 16,3-1 0-16,-2 0 0 0,2 3 0 0,-6 0 0 15,3 3 0-15,-4-2 0 0,4 2 0 0,-3 0 0 16,-4-3 0-16,0 9 0 16,0 0 0-16,0 0 0 0,0 0 0 0,0 0 0 0,0 0 0 0,0 0 0 15,0 0 11-15,-7-3-11 0,0 0 12 0,0 3-12 16,3 0 0-16,-6 3 0 0,2 3 0 0,-2 0 0 16,-1 6-12-16,-6-6-2 0,6-4-1 0,-3 7 0 15,3 0-15-15,4 0-3 16,0 6-1-16,-3-4 0 0,6-2 20 0,-3 0 4 0,-3 3 1 0,2-3 0 15,-2-1 9-15,3 1-8 0,-4 3 8 0,4 0-8 16,0-3 8-16,4-1 8 0,-1 4-8 0,1-3 11 0,-1 6-11 0,0-6 0 16,4-1 0-16,0 1 0 15,4 3 0-15,-4-3 0 0,4 2-9 0,-4-5 9 16,3 0-9-16,1 3 9 0,-1 0-13 0,1-3 5 16,3 0-20-16,-4-3-4 0,8 2-1 0,-4-5 0 15,0 0 10-15,0 0 3 0,0 0 0 0</inkml:trace>
  <inkml:trace contextRef="#ctx0" brushRef="#br0" timeOffset="-27422.236">2674 14625 398 0,'0'0'8'0,"0"0"3"0,0 0-11 0,0 0 0 0,0 0 0 0,0 0 0 16,0 0 24-16,0 0 2 0,0 0 1 0,0 0 0 15,0 0-19-15,0 0-8 0,0 0 0 0,0 0 8 16,0 0-8-16,0 0 0 0,0 0 0 0,0 0 0 16,0 0 0-16,0 0 0 0,0 0 0 0,0 0 0 15,0 0 0-15,0 0 0 0,0 0 0 0,0 0 8 16,0 0 0-16,0 0-8 0,0 0 12 0,0 0-4 16,0 0 3-16,0 0 0 0,4 0 0 0,3 0 0 15,-7 0 0-15,3-6 0 0,4 6 0 0,-7 0 0 16,7-6 5-16,0 3 2 0,-3 0 0 0,3 0 0 15,0 0 0-15,-4-2 0 0,5-1 0 0,-1 0 0 0,0 0-2 0,3 0-1 16,-3-3 0-16,0 3 0 0,0-3-3 16,4-2-1-16,-4-1 0 0,0 3 0 0,4-6 8 15,-1 4 1-15,4-4 1 0,-3 3 0 0,0-2-21 0,-1 2 9 16,4-6-9-16,-3 3 0 0,-1 4 8 0,5-1-8 16,-8-3 0-16,3 1 0 0,4-1 8 15,-3 3-8-15,3 0 0 0,-3 1 0 0,-4-4 8 16,7 3-8-16,-4 6 0 0,-3-6 0 0,0 4 11 0,0-4-11 15,-3 6 10-15,7 0-10 0,-8 0 16 0,4 0-4 0,0 0 0 0,0 1 0 16,-3-1-2-16,3 0-1 0,-4 0 0 0,4-3 0 16,-3 3 4-16,3-3 1 0,-3-2 0 0,3 8 0 15,-4-9-4-15,4 6-1 0,0 0 0 0,-3-3 0 16,-1 4-9-16,4-1 8 0,-3 0-8 0,-1 0 8 16,4 0-8-16,-3 0 8 0,0 0-8 0,-1 0 8 15,1 0-8-15,-1-2-9 0,1 5 9 0,-1 0-13 16,-3 3 13-16,4-6 8 0,-1 3 0 0,1-3-8 15,-4 6 21-15,0-3-2 0,0 3-1 0,0 0 0 16,0 0 14-16,0 0 4 0,0 0 0 0,0 0 0 16,0-6-23-16,0 6-4 0,0 0-1 0,0 0 0 15,0 0-8-15,0 0 12 0,0 0-12 0,0 0 12 16,0 0-3-16,0 0 0 0,0 0 0 0,0 0 0 0,0 0 3 16,0-6 0-16,0 6 0 0,0 0 0 0,0 0-4 15,0 0 0-15,0 0 0 0,0 0 0 0,-7-6 11 16,7 6 1-16,-7 0 1 0,7 0 0 0,-7 0-21 15,-4 6 8-15,7 0-8 0,-3-6 0 0,-3 6-10 16,3-3-6-16,0 3-2 0,-4 0 0 0,1 0 18 16,3 0 0-16,-1 2 0 0,1 1 0 15,-3 3 0-15,3-3 0 0,-4 0 0 0,1 5 0 0,3-2 0 0,-1 0 0 16,1 5 0-16,0-2-10 16,-3 0-3-16,-4 5-1 0,3-2 0 0,4 0 0 0,-4 2 14 0,4-2 0 15,0 3 0-15,0-4 0 0,4 1 0 0,-4-3 16 0,0-1-3 0,3 1-1 16,-3 3-12-16,4-4 0 0,3 1 0 0,-4 6 0 15,4-10 0-15,-4 1 0 0,1 6 0 16,-1-7 0-16,4 4 0 0,0-9 0 0,0 6 0 0,0-3 0 16,0-4 0-16,0 4-10 0,0-3 10 0,4 3-12 15,-4 3 4-15,0-9 0 0,0 3 0 0,3 2 0 16,-3-8 8-16,0 6-8 0,0-6 8 0,4 6-8 16,0 0 8-16,-1 0 0 0,1 3-9 15,3-3 9-15,-4-6 0 0,4 0-11 0,0 5 11 0,0-5-8 16,0 0 8-16,4-5 0 0,-4 5 0 0,4 0-8 15,-4-6 8-15,7-3 0 0,-4 3 0 0,1-3-8 16,-4 3 8-16,4-2 0 0,3 2 0 0,-4 0 0 16,1-6 0-16,-1 0 0 0,1 3 0 0,0 1 0 15,3-1 0-15,-4-3 0 0,1 6 0 0,3 0 0 16,-7-5 0-16,0 2 0 0,4-6 0 0,-1 6 0 16,-3 3 0-16,0-5 0 0,0 5 0 0,0 0 0 15,1-3 0-15,-5 0 0 0,4 3 0 0,4 0 0 16,-8 0 0-16,1 4 0 0,3-4 0 0,-4 0 0 0,-3 6 0 15,0 0 0-15,0 0 0 0,0-6 0 0,0 6 0 16,4-6 8-16,-1 0-8 0,-3 6 11 0,0 0-11 0,0 0 0 16,0 0 0-16,0 0 0 0,0 0 0 0,0 0 0 15,0 0 0-15,0 0 0 0,0 0 0 0,0 0 0 0,-7 0 0 16,7 0 0-16,-10 3 0 0,3 0 0 0,-4 3 0 0,4 0 0 16,0 0 0-16,0 0-12 15,0-1 0-15,0 4 1 0,0-3 11 0,0 0 0 0,0 6 0 16,0-6 0-16,0 5 0 0,0-2 0 15,3 0 0-15,0 3 0 0,1 0 8 0,-4-4-8 0,0 4 8 0,3-3-8 16,1 3 0-16,-4-3 0 0,3-1 0 16,4-2 8-16,-7 6-8 0,7-6 0 0,0-6 0 15,-3 9 0-15,3-3 0 0,0-1 0 0,0 1 0 0,0-6 0 16,0 9 0-16,3-3 0 0,-3-6 0 0,0 15 0 16,7-9 0-16,-7-1 0 0,4-2 0 0,-1 6 0 15,-3-3 0-15,4-3 0 0,-4-3 0 0,3 9 0 16,1-3 0-16,-4-6 0 0,3 3 0 0,-3-3-8 15,7 6 8-15,-3-1 0 0,-1 1 0 0,1-6 0 16,0 6 0-16,-4-6 0 0,3 0 0 0,-3 0 0 16,7 3 0-16,-3-3 0 0,-4 0 0 0,7-3 0 15,0 3 0-15,-7 0 0 0,3 0 0 0,4 0 0 16,-3-6 0-16,-1 6 0 0,4 0 0 0,-7 0 0 16,4-6 0-16,-1 1-8 0,5-1 8 0,-5 0-8 15,1 0 8-15,-1-3 0 0,4 3 0 0,-3-3 0 16,-1 6 0-16,1-2 0 0,-4-1 0 0,3-3-8 15,1 3 8-15,-4 0 0 0,3-3 0 0,-3 6 0 0,4-2 0 16,-4-1-8-16,0 0 8 0,0 0-8 16,0 0 8-16,3-3 0 0,-3 3 8 0,0 6-8 15,0-6 0-15,0 6 0 0,0-3 0 0,0 3 0 16,0-8 12-16,-3 2-1 0,3-3-1 0,0 6 0 0,0 3-10 0,0 0 8 16,0-6-8-16,0 6 8 0,0-6-8 0,0 6 0 15,0-6 0-15,0 6 0 0,0-5 0 0,0 5 0 0,-4-6 9 16,4 6-9-16,0 0 9 0,0 0-9 0,0 0 12 0,-3-3-12 15,3 3 13-15,0 0-4 0,0 0-1 0,0 0 0 16,0 0 0-16,0 0-8 0,0 0 12 0,0 0-4 16,-7-3 8-16,7 3 2 0,0 0 0 0,0 0 0 15,0 0-18-15,0 0 0 0,0 0 0 0,0 0 0 16,0 0 0-16,0 0 0 0,0 0 0 0,0 0 0 16,0 0-9-16,0 0-6 0,0 0-1 15,0 0 0-15,0 0 16 0,0 0 0 0,0 0 0 16,0 0 0-16,0 0 0 0,0 0 0 0,0 0 0 0,0 0 0 15,0 0 0-15,0 0 0 0,0 0 0 0,0 0-9 16,-4-9 9-16,4 9 0 0,0 0 0 0,0-6-8 16,0 6 8-16,0 0 0 0,0-3 0 0,0 3 0 15,0-6 0-15,0 6 0 0,-3-3 0 0,3 3 0 16,0 0 0-16,0 0 0 0,0 0 0 0,0-6 0 16,0 6 0-16,0-5 8 0,0-1-8 0,-4 0 0 15,4 6 0-15,0 0 0 0,0 0 0 0,0 0 0 16,0-9 12-16,0 6 5 0,0 3 1 0,0 0 0 15,0 0-18-15,0 0 0 0,0 0 0 0,0 0 0 0,0 0 0 0,0 0 0 16,0 0 8-16,0 0-8 16,0 0 0-16,0 0 0 0,0 0 0 0,0 0 0 0,0 0 0 15,0 0 0-15,0 0 0 0,0 0 0 0,0 0 0 0,0 0 0 16,0 0 0-16,0 0 0 0,0 0-17 0,0 0-1 0,0 0 0 16,0 0 0-16,0 0 18 0,0 0 0 15,0 0-8-15,0 6 8 0,0-6 0 0,4 12 0 16,-4-6 0-16,0-1 0 0,3 1 0 15,-3 0 0-15,0 0 0 0,0 0 0 0,0 6 0 0,4-6 0 16,-4-1 0-16,0 4 0 0,3-3-8 0,-3 3 8 0,4 3 0 0,-4-1 0 16,3-5 0-16,-3 3 0 15,0 0 0-15,4-3 0 0,-4 3 0 0,3-3 0 0,1-1 0 0,-1 1 0 16,-3 3 0-16,0-3 0 0,0 3 0 0,4 3 0 16,0-7 0-16,-1-2 0 0,1 3 0 0,-1 0 0 15,1 0 0-15,-1 3 0 0,1-3 0 0,-1-3 0 16,1 3 0-16,-1-1 0 0,1 1 0 0,-4-6 0 15,3 0 0-15,4 6 0 0,-7-6 0 0,4 0 0 16,3 3-8-16,0 0 8 0,-3-3 0 0,3 0 0 16,3 0-8-16,-6 0 8 0,3-3 0 0,0 0 0 15,-4 3 0-15,4-6 0 0,-3 0 0 0,3 1 0 16,0-1 0-16,0-3-12 0,4 0 12 0,-4 0-10 16,0 0 10-16,0 1 0 0,0-7 0 0,0 0-8 15,4 3 8-15,-4 1 0 0,7-4 8 0,-4 0-8 16,1 1 0-16,-4-4 0 0,4 3 0 0,3-8 0 0,-4-1 0 15,1 10 0-15,3-13 0 0,-3 6 0 0,3-5 0 16,3 3 0-16,-3-4 0 0,0 4-8 0,1-4 8 0,-5 9 0 0,4-11 0 16,0 8 0-16,-3-2 0 0,0 5 0 15,6-2 0-15,-6-1 0 0,-4 4 0 0,0-1 0 16,0 0 0-16,0 6 0 0,-3-5 0 0,3 5 0 0,-4 3 0 16,1-3 0-16,-1 4 0 0,-3 2 0 15,0 6 0-15,0 0 0 0,0-6 0 16,0 6 0-16,0 0 0 0,0 0 8 0,-7-3 24 0,0 3 6 0,7 0 1 0,-11 0 0 15,1 3-39-15,6 0 0 0,-3 3-12 0,-3 0 4 16,3 5 8-16,-7-2-13 0,6 0 5 0,-2 0 8 16,3 3-19-16,-4 5 4 0,1-11 1 0,-1 9 0 15,1 2-4-15,-1 1-1 0,0 3 0 0,-3 2 0 16,-3 1-6-16,3-4-2 16,-1 1 0-16,1 5 0 0,0-2 19 0,-3 2 8 0,2-2-8 0,8 2 8 15,-3 4 0-15,-1-13 8 0,1 10 0 0,3-4 0 16,-1 1-8-16,1-4 0 0,0 1 0 0,4 2 0 15,-1 1 0-15,1-9 0 0,3 2 0 0,0-2 0 16,0 6 0-16,0-13 0 0,3 7 0 0,-3 0 0 16,0-3 0-16,4-1 0 0,-1-5 0 0,1 6 0 15,-1-3-29-15,1 0-1 0,-1-3 0 0,5-1 0 16,-5 4 30-16,8-3 0 0,-8 0 8 0,4-6-8 16,0 3 0-16,-3 3 0 0,3-6 0 0,-4 3 0 15,1-3 0-15,3 3 0 0,0-3 0 0,-3 3 0 16,3-3 0-16,-7 0 0 0,7 0 0 0,-4 0 0 15,-3 0 0-15,7 0 0 0,0 0 0 0,-7 0 0 16,4 0 0-16,3-3-9 0,-4 0 9 0,1 0 0 16,0-3 0-16,-1 3-8 0,1-3 8 0,-1-6 0 0,1 6 0 15,3-2 0-15,-4-1 0 0,1 3 0 0,-1-6 0 0,1 3 8 0,-4 3 0 16,3-2 0-16,1-1-8 0,-4-3 0 0,3 3 0 0,-3 0 8 16,4 1-8-16,-4 2 0 0,0-9 0 0,0 6 0 15,0 0-16-15,0-2 1 0,0 5 1 0,0-12 0 16,0 9-6-16,-4 0 0 0,4 1-1 15,-3-1 0-15,3 0 5 0,-4 3 2 0,4-6 0 0,-3 7 0 16,-1-4 14-16,1 3 0 0,-1-3 0 0,1 3-9 16,-4 0 9-16,3 3 0 15,4 3 0-15,-3-6 0 0,-1 1 8 0,-3-1 3 16,3 0 1-16,-3 0 0 0,7 6-30 0,-7-3-6 0,0 3 0 0,-3 0-1 16,3 0 15-16,-4 3 10 0,8 3-12 0,-5 0 12 15,1 0 0-15,4-6 0 0,-4 5 0 0,3 1 0 16,1 0 0-16,-1 3 0 0,4 0 0 0,0 0 0 15,0-3-8-15,0 5 8 0,0-11 0 0,0 6 0 16,0 0 0-16,4 3 11 0,-1-3 0 0,1 0 0 16,-1-1-11-16,4 1 0 0,-3-3 0 0,3 0 0 15,0 0-14-15,4 0 5 0,-1 3 1 0,1-6 0 16,-4 0 8-16,3 0 8 0,1 0-8 0,0 0 11 16,3 0-11-16,0 0 0 0,-4-6 0 0,1 3 0 15,0 0 0-15,3 0 0 0,0-3-9 0,-4 1 9 16,4-1 0-16,4 0 0 0,-4-6 0 0,4 6 0 0,-8-9 0 15,8 4 0-15,0-7 0 0,-4 6 0 0,4 1 0 16,3-10 0-16,-4 6 0 0,-3 1 0 0,4-4 0 16,0 0 0-16,-1 1-8 0,1-4 8 0,3 3 0 15,0-5 0-15,-7 2 0 0,8-2 9 0,-5 2-9 0,4 4 0 0,-3-7 0 0,3 3 8 16,-7 4-8-16,0-7 0 16,1 4 0-16,-1 2 0 0,0 0 0 0,-4 1 0 15,4-1 0-15,-3 3 8 0,0-2-8 16,-1 5-11-16,-3 3 3 0,-3-2 0 0,-1-1 8 0,1 3 0 0,-1 3 0 15,-3 0 0-15,0 6 34 0,0-6 6 0,0 6 0 0,0 0 1 16,-3-3-13-16,3 3-4 0,-4-6 0 0,1 4 0 16,3 2 7-16,-7 0 1 0,7 0 0 0,-11 2 0 15,4 7-32-15,-7-3-13 0,0 3 1 0,3-3 0 16,1 6 12-16,-1-1 13 0,1-2-2 0,-1 3-1 16,0 0-21-16,4 5-4 0,-7-5-1 0,-3 6 0 15,2-1-4-15,1 4-2 0,-3-3 0 0,-1 5 0 16,0-2-17-16,1 5-3 0,-1-2-1 15,-3-1 0-15,3 7 24 0,1-7 5 0,-1 9 1 0,0-5 0 16,8 2 13-16,-4 10 0 0,-4-13 0 0,8 3-9 16,-1 4 44-16,0-4 9 0,4-2 1 0,0-4 1 15,0 4-22-15,0-4-5 0,4 6-1 0,-1-11 0 16,4 9-3-16,4-7-1 0,-1 4 0 0,1-7 0 16,3 4-22-16,-4-6-5 0,4-1-1 0,4 4 0 15,-4-12 14-15,4 0 0 0,-1-3 0 0,4 3 0 16,-3-6 0-16,-1 2-9 0,-3 1 1 0,4-3 0 15,0 0 8-15,-1 0 0 0,1 0 0 0,-1-3 0 16,4 1 0-16,1-7 0 0,2 3 0 0,-3 0 0 16,0-12 8-16,1 7-8 0,2-1 8 0,-3-3-8 0,4-3 9 15,-4 4-9-15,7-4 12 0,-7 6-12 0,0-8 0 0,1-1 0 16,2 6 0-16,1-5 0 0,-1-1 0 0,1 7 0 16,-4-4 0-16,0 3 0 0,-3 1 0 0,3-4 0 0,-3 3 0 15,-1 1 0-15,1-4 0 0,-1 6-9 0,4 0 9 16,-6 7 0-16,2-7 0 0,-3 3 0 0,-7 0 0 0,0 3 0 15,0 6 25-15,0 0 4 0,0 0 1 0,0 0 0 32,-3 0-50-32,-11 0-9 0,6 6-3 0,-2 0 0 0,-1 6 18 0,1 0 3 15,-4-1 1-15,-1 4 0 0,1 3 2 0,4-1 0 0,-4 4 0 16,-4-1 0-16,4 1 8 0,0 0 0 0,3-4 0 16,-3 7-8-16,0-10 8 0,3 4 0 0,1 3 0 0,3-7 0 15,0 4 0-15,0-3 0 0,0-4 0 0,0 1-8 16,0 3-14-16,3-3-2 0,4-1-1 0,0-2 0 15,0 6-23-15,4-9-4 16,-1-6 0-16,1 6-1 0,6-3 0 0,-3 0 0 0,0 0 0 16,0-3 0-16,-3 2 33 0,3 1 8 0,0 0 0 0,0-3 1 15,4 0 11-15,3 0 0 0,-4-3 0 0,4 0 0 16,0 3 0-16,4-2 0 0,-4 2 0 0,0 0 0 16,0-6 0-16,4 3 0 0,0 3 0 0,-1-6 0 15,1-6-13-15,3-3-7 0</inkml:trace>
  <inkml:trace contextRef="#ctx0" brushRef="#br0" timeOffset="-26801.277">2663 14172 1013 0,'-10'9'20'0,"10"-9"8"0,0 0-28 0,-7 3 0 0,7-3 0 0,0 0 0 15,-4 6 37-15,4-6 3 0,0 0 0 0,0 12 0 16,0-4-32-16,0-8-8 0,0 0 0 0,4 6 0 16,3-3 0-16,0 3 0 0,4-3 0 0,-4 0 0 15,7 0 0-15,0-3 0 0,0 3-8 0,0-3 8 16,0 0 0-16,7 0 0 0,-3 0 0 0,-4 0 0 16,7 0-36-1,0 0-1-15,4 0-1 0</inkml:trace>
  <inkml:trace contextRef="#ctx0" brushRef="#br0" timeOffset="-22859.126">5115 14751 691 0,'0'0'14'0,"0"0"4"0,0 0-18 16,0 0 0-16,0 0 0 0,-3-3 0 0,3 3 25 0,0 0 2 0,-4-5 0 0,4 5 0 15,0 0-1-15,0 0 0 0,0 0 0 0,-7-3 0 16,7 3 3-16,-3-6 1 0,3 6 0 0,-7-3 0 16,7 3-1-16,0 0 0 0,0 0 0 0,0 0 0 15,0 0 2-15,0 0 0 0,0 0 0 0,0 0 0 16,0-6-15-16,0 6-4 0,0-6 0 0,0 6 0 15,0-6-12-15,0 6 0 0,7-6 0 0,-4 6 0 16,1-6 0-16,3 0 0 0,0 1 0 0,-4-1 0 16,4 3 0-16,0-6 0 0,8 0 8 0,-8 0-8 15,0 0 9-15,0 4-1 0,3-7 0 0,1 0 0 16,3 3 12-16,-3-2 1 0,-1 2 1 0,1-6 0 16,-1 0-22-16,1 4 0 0,7-4 0 0,-4 0 0 15,-4-5 0-15,4-1 0 0,4 6 0 0,0-2 0 16,-4-4 0-16,0 3 8 0,0 7-8 0,0-13 0 15,-3 9 0-15,3-2-15 0,0-1 3 0,0-2 0 16,0-1 12-16,0 6 0 0,-3-8 0 0,-1 8 0 16,4-3 0-16,-3 1 0 0,-7 2 0 0,6 0 0 15,-3 1 0-15,0 8 0 0,0-9 0 0,0 6 0 16,-3 1 0-16,-1-1 0 0,1 3 0 0,0 0 0 16,-1 3 8-16,-3 3-8 0,0-6 12 0,0 6-12 0,0-6 22 15,0 6-2-15,0-9-1 0,0 9 0 0,0 0 1 16,0 0 0-16,0 0 0 0,-7-3 0 0,7 3-1 15,-7 0 0-15,0-5 0 0,7 5 0 0,-7 5-19 16,0-5 0-16,0 3 8 0,0 0-8 16,0 3 0-16,3 0 0 0,-3 0 0 0,0 0 0 0,-4 0 0 0,1 6 0 0,3-4-11 15,0 1 11-15,-4 0 0 0,4 3 16 16,-4 2-2-16,1-2 0 0,3 0-14 0,0 0 0 0,-4 2 0 0,4-2 0 16,4 0 0-16,-4 3-16 0,0-1 3 0,-4 1 1 15,4-3 12-15,0 5 0 0,0 1 0 0,3-6 0 16,-3 8 0-16,0-5 16 0,4 6-3 0,-4-4-1 15,-1-2-12-15,1 3 0 0,4-1 0 0,-1-5 0 16,-3 6 0-16,4-7 0 0,-1 4 0 0,1 3 0 16,-4-6 0-16,7 2 0 0,-4-2 0 0,1 3 0 15,-1-4-10-15,1 1-5 0,3-3-1 0,-4 6 0 16,0-9 24-16,4 2 5 0,-7 1 1 0,4 0 0 16,3 3-14-16,-4-6 0 0,4 5 0 0,-3-5 0 15,3-6 0-15,0 6 0 0,0-6 0 0,0 0 0 16,0 0 0-16,3 6-16 0,1 3 3 0,-4-9 1 15,3 6 12-15,-3-6 16 0,7 3-3 0,-7-3-1 16,8 3-12-16,-1-3 0 0,0 0 8 0,-4 0-8 16,1 0 0-16,3 0 0 0,0 0 0 0,0-3 0 15,-4 0 0-15,4 0 11 0,1 0-11 0,-1-6 10 16,0 6-10-16,0 0 0 0,0-3 0 0,0 6 8 0,0-6-8 16,0 1 0-16,4 2 0 0,-4 0 0 15,0 0 0-15,0-3 0 0,0 3 0 0,0-6 0 16,0 6 0-16,0-3 0 0,0 0 0 0,0 3 0 0,0-2 0 15,0-1-11-15,0-3 3 0,-3 3 0 0,3-3 8 0,0 3-10 0,-4-2 10 0,4 2-10 16,-3 0 10-16,6-6-8 0,-6 6 8 0,0 0-8 16,-1 0 8-16,1 0 0 0,-4 4 0 0,0 2-8 15,3-6 8-15,-3 0 0 0,0-3 0 0,0 6 0 16,0-3 0-16,0 6 0 0,0-6 0 0,0 0 0 16,-3 3 0-16,3-2 8 0,0 2-8 0,-4-3 0 15,4 6 0-15,-3-3 8 0,-1-6-8 0,0 6 0 16,4 3 0-16,-3-6 0 0,-4 3 0 0,3 0 0 15,4 3 0-15,-3-6 0 0,3 6 0 16,-7-5 8-16,7 5-8 0,-7 0 0 0,0-6 0 0,7 6 0 16,-7 0 0-16,7 0 0 0,0 0 0 0,-7-6 0 15,7 6 0-15,0 0 0 0,0 0 8 0,-7 0-8 16,7 0 0-16,-8 6 8 0,8-6-8 0,-10 0 0 16,10 0 0-16,-7 6 0 0,7-6 0 0,-7 0 0 15,7 0 0-15,-7 5 0 0,3 1 0 0,-3 0 0 16,7 0 0-16,-3 0 0 0,-1 0 0 0,1 3 0 15,3-3 0-15,0 5 0 0,0-5 0 0,0 0 0 16,-4 6 0-16,4-6 0 0,0 0 0 0,0-6 0 16,-3 5 0-16,3 4 0 0,0-9 0 0,0 6 0 15,0-6 0-15,3 6 0 0,-3-6 0 0,0 12 0 0,0-12 0 16,0 6 0-16,0-6 0 0,0 0 0 16,0 0 0-16,4 6 0 0,-4-6 0 0,3 5 0 0,1-2 0 15,-1 0 0-15,1 0 0 0,3-3 0 0,0 3-16 16,0-3-2-16,3 0 0 0,1-3 0 0,0 3 18 0,-1-6 0 15,4 3-8-15,-3-2 8 0,6-1 0 16,-2 0 0-16,-1-6 0 0,0 3 0 0,3-3-8 0,1 1 8 16,0-7 0-16,-1 6 0 0,8-5 0 15,-11-1 0-15,4 3 0 0,3 4 0 16,0-13-12-16,0 9 4 0,0 4 8 0,-3-7-13 0,3-3 13 0,0 7 0 0,-3-1 0 16,3-3 0-16,0 1 0 0,-3-1 12 0,-4 3-3 0,4 1 0 15,-1-4-9-15,1 3 0 0,0 1 0 0,-4-4 0 16,3 6 0-16,-9-3 0 0,6 4 9 0,-4-1-9 15,1 0 0-15,-1 3 0 0,-3-2 0 0,1 5 0 16,-5-3 0-16,1 6 0 0,-1-3 0 0,1 0 0 16,-4 6 8-16,0 0-8 0,0 0 8 0,0 0-8 15,0 0 9-15,3 0-9 0,-3 0 12 0,0 0-12 16,0 0 16-16,0 0-4 0,0 0-1 0,0 0 0 16,0 0-3-16,0 0 0 0,0 0 0 0,0 0 0 15,0 0-8-15,0 0 0 0,0 0 0 0,0 0 0 16,0 0 0-16,-10 0 0 0,10 0 0 0,-7 0 0 15,-1 0 0-15,1 6 0 0,0 0 0 0,0-6 0 16,-3 6 0-16,3 0 0 0,0 0 0 0,-4 2 0 16,7-2 0-16,-3 0 0 0,-7 6 0 0,7-6 0 15,0 0 0-15,-3 3 0 0,-1-1 0 0,4 1 0 16,-4 0 0-16,1 6 0 0,-1-4 0 0,4 1 0 16,-3 3 0-16,3 0 0 0,3-1 0 0,-3 1 0 15,-7 6 0-15,3-7 0 0,1 4 0 0,-4 3 0 16,-1-4 0-16,1 7 0 0,4-7 0 0,-4 1 0 0,3 3 0 15,4-1 0-15,0 1 0 0,-7-1 0 0,7-5 0 0,0 3-11 16,0-1 11-16,0 1-8 0,3 0 8 0,1-4 0 16,-1 1 0-16,1 0 0 0,3-4 0 0,0 1 0 0,0 3 0 0,0-3-8 15,0-1 8-15,3-2 8 0,1 3-8 0,-1-3 11 16,1-3-11-16,-1 2-17 0,4-2 4 0,-3 0 1 16,3 6 12-16,0-12 0 0,3 3 9 0,-3-3-9 15,4 3 0-15,-7 0 0 0,6 0 0 16,1-3 0-1,-1 3-26-15,4-3-5 0,-3 0-1 0,0 0 0 0,3 0 32 0,-4-3 0 16,8 3 0-16,-7-3 0 0,6-3 0 0,-3 3 0 0,4-3 0 0,-4 0 0 16,0-6-9-16,0 7 1 0,4-1 0 0,-4-3 0 15,-3-3 8-15,3 6 0 0,0 0 0 0,0-5-8 16,-3-1 8-16,3-3 0 0,0 6 0 0,-4 0 0 16,8-2 0-16,-11-10 0 0,7 9 0 0,-3 4 0 15,3-1 0-15,-4-9 0 0,1 9 0 0,0 0 0 16,-1-2 0-16,1-1 0 0,-4 3 0 0,3-3 0 15,-3 7 0-15,-3-4 0 0,-1 3 0 0,1-6 0 16,0 9 0-16,-4-3 0 0,3 3 0 0,-3 3 0 16,0 0 0-16,0 0 0 0,0 0 0 0,0 0 0 15,-3-6 9-15,3 6-9 0,0 0 12 0,-8 0-12 16,8 0 0-16,-7 0 0 0,7 0-12 0,-7 0 3 16,-7 0 9-16,4 0 0 0,3 0 0 0,-4 6 0 15,4-6 0-15,0 3 0 0,7-3 0 0,-7 6-8 0,-4 0 8 16,4 3-8-16,0-3 8 0,-3 0-8 0,3-1 8 15,3 4 0-15,-3-3 0 0,-7 0 0 0,7 6 0 0,0-6-8 16,-4 2 8-16,4-2 0 0,0 3 0 0,0 0-8 16,0 3 8-16,3-9 0 0,-3 6 0 15,0-1-8-15,0-2 8 0,0 3 0 16,4 6 0-16,-4-4 0 0,3-2 0 0,1 0 0 0,-1 3 0 0,0 0 0 16,1-4 0-16,-1 4 0 0,4 0 0 0,-3-3 0 0,-4 3 0 15,7-4 0-15,0 1 0 0,0 3 0 0,0-3 0 0,0 0 0 16,0-4 0-16,7 1 0 0,-4 0 0 0,1 3 0 15,-1-3 0-15,1 0 0 0,0-6 0 0,-1 6 8 16,4-6-8-16,0 3 0 0,0-3 0 0,0 3 8 16,4-3-8-16,-4 0 0 0,0 0 0 0,0 0 0 15,0-3 0-15,4 3 8 0,-4-3-8 0,0-3 0 16,7 6 8-16,-3-6-8 0,-4 6 8 0,3-12-8 16,1 9 8-16,-1-3-8 0,1 0 8 0,-1 1-8 15,1-1 0-15,0-3 0 0,-1 0 0 0,1-3 0 16,3 4 0-16,-4-1 0 0,1 0 0 0,0 3-8 15,3-6 8-15,-4 6 0 0,1-5 0 0,0 5 0 16,-1-3 0-16,1-3 0 0,-1 6 0 0,-3 0 0 16,7 0 0-16,-10 1 0 0,3-1 8 0,0-3-8 15,0 0 0-15,0 3 0 0,-3 0 0 0,3 3 0 16,-4-2 0-16,4 2 8 0,-7 3-8 0,4-3 0 16,-4 3 0-16,0 0 0 0,3-3 0 0,-3 3 0 15,0 0 9-15,0 0-9 0,0 0 12 0,0 0-12 16,0 0 12-16,0 0-12 0,0 0 12 0,0 0-12 0,0 0 0 15,0 0 0-15,-7 6 0 0,0-1 0 0,4 1 0 0,-4 0 0 16,0 0 0-16,3 3 0 0,-3 0 0 0,0 2 0 0,4-5 0 16,-1 3 0-16,0 3 0 15,-3-3-11-15,-3 0 11 0,6 2-13 0,1-2 13 0,-1 3 0 0,1-3 0 16,-1 0 0-16,1-4 0 0,-1 7 0 0,4 0 0 0,0-9 0 16,0 3 0-16,0 3 0 0,0-9 0 0,0 5 0 15,0 4 0-15,4-6 0 0,-1 12 0 0,-3-15 0 16,4 0 0-16,3 6 0 0,0-6 0 0,-4 6 0 15,8-6 0-15,-11 0 0 16,3 0 0-16,1 3 0 0,3-3 0 0,0-3 0 0,0 3 0 0,4 0 0 16,-4-6-11-16,3 6 11 0,1-6-12 15,-4 0 12-15,4-3-8 0,-1 3 8 0,1 0 0 0,3-2 0 16,-4 2 0-16,1-3 0 0,0-3 0 0,-1 3 0 16,4 1 0-16,-3-1 0 0,-1 0 0 0,1-3 0 15,0 3 0-15,-1 3 0 0,1-5 0 0,3 2 0 16,-7-3 0-16,4 0 0 0,-1 6 0 0,1-5 0 15,-4 2 0-15,0-3 0 0,0 3 0 0,0 3 0 16,-4 1 0-16,5-1 0 0,-1 3 0 0,0-3 0 16,-4 0 0-16,-3 6 0 0,7 0 0 0,-7 0 0 15,0 0 0-15,0 0 0 0,0 0 0 0,0 0 0 16,0 0-9-16,0 0 9 0,0 0 0 0,0 0-9 16,0 0 9-16,0 0-12 0,0 0 12 0,0 0-12 15,0 6 12-15,0 3 0 0,-3-3 0 0,3 2 0 0,-4 1 0 16,1 0 0-16,-1 6 0 0,1-9 0 0,-1-1 0 15,1 1 0-15,-1 0 0 0,4 3 0 0,-4 0 0 0,4-3 9 16,4 3-9-16,-4-4 0 0,0-5 9 16,4 6-9-16,-1 0 0 0,-3-6 9 0,7 3-9 15,-3 6 0-15,3-6 0 0,-4 0 0 0,4 0 0 16,4 0 0-16,-4 0 0 0,0 0 0 0,0 0 0 0,0 0 0 16,0-3 0-16,0 2 0 0,0 1 0 0,4 0 0 15,-4 3 0-15,0-6 0 0,0 0 0 0,4 0 0 0,-1 0 0 0,1 0 0 16,3 0 0-16,-7 0 0 0,7-6 0 0,-3 3 0 15,3 0 0-15,-4 1 0 0,4-1 9 0,1 0-9 16,-5-3 12-16,4 3-1 0,4-3-1 0,-11-3 0 16,3 3-10-16,5 0 12 0,-5 0-12 0,1 1 12 15,-1-1-12-15,1-3 0 0,3-3 9 0,-3 3-9 16,-1 0 20-16,4-2 0 0,-7 2 0 16,0-6 0-16,4 6-20 0,0 1-18 0,-4-1 3 0,3-3 1 0,1 0 14 15,-4 3 0-15,0 1 0 0,0-1 0 16,0-3 13-16,0 6-1 0,-3 0 0 0,3-5 0 15,-4 5-12-15,1 0 0 0,3-3 0 0,-4 3 0 16,-3 3 0-16,4-3 0 0,-4 6 0 0,0 0 0 16,0 0 0-16,0 0 0 0,0 0 8 0,0 0-8 15,0-3 0-15,0 3 0 0,0 0 0 0,0 0 0 16,0-6 0-16,0 6 0 0,-4-5 0 0,4 5 0 16,0 0 0-16,0 0 0 0,-3-6 0 0,3 6 0 15,-11 0-28-15,11 0-3 0,0 0 0 0,-7 0 0 16,-3 0 15-16,3 6 4 0,-4-6 0 0,4 5 0 15,-4 1 12-15,4-3 0 0,0 6 0 0,0-3 0 16,-3 6-8-16,3-6 8 0,-1 2 0 0,1 4-9 0,0-6 9 0,-3 6 0 16,3-3 8-16,-4 2-8 0,4-2 8 15,0 6-8-15,0-6 8 0,0 2-8 0,0 1 11 0,0 3-3 16,0 0 0-16,0-7 0 0,3 7-8 16,-3 0 0-16,0-3 0 0,3-1 8 0,-3 1-8 0,4 3 0 15,-1-6 0-15,4-1 8 0,0 4-8 16,-3 0 0-16,3-9 0 0,0 6 8 0,0-9-8 0,0 6 8 0,0-6-8 15,3 5 8-15,-3 1-8 0,7 0 0 0,-3-3 0 16,3 3 0-16,0 0 0 0,0-6 0 0,0 6 9 0,0-6-9 16,0 0 9-16,4 0-9 0,-4 0 12 0,0 0-12 15,4 0 8-15,-1 0-8 0,-3 0 0 0,7-6 0 16,-10 6 12-16,6 0-12 0,-2 0 12 0,-1-6-12 16,3 0 12-16,1 3-12 0,-1 3 12 0,-3-3-12 15,4 3-11-15,0-3-9 0,-4 0-1 0,3 3-1 16,-3-3 13-16,4 1 9 0,-4-1-12 0,0 3 12 15,0-6-26-15,0 3 2 0,0 0 0 0,0 0 0 16,0 0-13-16,4-3-3 0,-4 6 0 0,0-6 0 16,0 0-60-16,0 3-12 0</inkml:trace>
  <inkml:trace contextRef="#ctx0" brushRef="#br0" timeOffset="-22475.235">7676 14681 1241 0,'-14'6'25'0,"14"-6"8"0,0 0-33 0,-3 3 0 0,3-3 0 0,0 0 0 16,0 0 10-16,0 0-10 0,-4 5 8 0</inkml:trace>
  <inkml:trace contextRef="#ctx0" brushRef="#br0" timeOffset="-8838.261">2212 14366 494 0,'0'0'10'0,"0"0"2"0,0 0-12 0,0 0 0 0,0 0 0 0,0 0 0 16,0 0 50-16,0 0 7 0,0 0 2 0,0 0 0 16,0 0-3-16,0 0 0 0,0 0 0 0,0 0 0 15,-7 3-2-15,7-3-1 0,0 0 0 0,0 0 0 16,-4 0 1-16,4 0 0 0,-7-3 0 0,7 3 0 16,0 0-54-16,-7 0 0 0,7 0-11 0,0 0 2 15,0 0 18-15,0 0 4 0,0 0 1 0,0 0 0 16,0 0-14-16,-7-3 0 0,7 3-9 0,0 0 9 15,0 0 8-15,0 0 7 0,0 0 1 0,0 0 1 16,-3 6-17-16,3-6 10 0,-4 3-10 0,-3 6 8 16,7-9 4-16,-3 6 0 0,-5 0 0 0,1 0 0 15,0-4 7-15,4 1 1 0,-8 0 1 0,4 0 0 16,0 0-9-16,0 3-1 0,0-6-1 0,-4 3 0 16,4 0 49-16,-3-3 9 0,-1 0 3 0,4 0 0 15,0 0-63-15,0 0-8 0,0-3-9 0,0 3 9 16,0 0 0-16,0 0 0 0,7 0 0 0,-4 0 0 15,4 0 0-15,-10 3 0 0,10-3 0 0,-7 6 0 16,3 6 0-16,1-6 0 0,-1-1 0 0,4 1 0 16,-3 3 10-16,3 0 10 0,0 6 1 0,0-4 1 15,3 1-35-15,-3 6-7 0,0-4-2 0,0 1 0 16,4 0 32-16,-4 0 6 0,3-4 2 0,-3 4 0 16,0 0-18-16,4-4 0 0,-4-2 0 0,0 0 0 0,0 3-11 0,0-3-5 15,-4 2-2-15,4-11 0 0,0 6 29 0,0-6 5 16,0 6 2-16,0-6 0 0,0 0-18 0,0 0 0 0,0 0 8 15,0 0-8-15,0 0 0 0,0 0 0 0,0 0 0 0,0 0 0 16,0 0 0-16,0 0 0 0,0 0 0 0,0 0 0 16,0 0 0-16,0 0 8 0,0 0-8 0,7 0 0 15,0 0 8-15,4 0-8 0,-4-6 0 16,0 6 0-16,0-6 8 0,0 6-8 0,0-8 0 16,0 2 0-1,-3 0-15-15,3-6-9 0,0 6-3 0,0 0 0 0,3-5 27 0,-2-1 0 0,-1-3 0 0,3 3 0 16,1 1 19-16,-1-1 9 0,1 0 1 0,-1-3 1 15,1 4-30-15,-4-4 0 0,-3 6 0 16,6-8 0-16,-3 5 0 0,0-3 0 0,4 3 0 0,-4 1 0 16,-4-7-18-16,5 6-10 0,-5 3-1 15,1-2-1-15,-1 5 46 0,1-6 8 0,-4 0 3 0,0 3 0 16,3 3-27-16,-6 1 0 0,3-7 0 0,-4 6 0 16,4 6-10-16,-3-6 10 0,-1 6 0 0,4 0-9 15,0 0 9-15,-3-6 0 0,3 6 0 0,0 0-8 16,0 0 8-16,-8-6 0 0,8 6-9 0,0 0 9 15,0 0-16-15,0 0 0 0,0 0 1 0,0 0 0 16,0 0 15-16,0 0 0 0,0 0 0 0,0 0 0 16,-3 6 0-16,3 0 0 0,0 6 0 0,0-6 0 15,3 3 0-15,-3-1 0 0,4 1 0 0,-4 3 0 16,4 6 0-16,-1-7 0 0,-3 4 0 0,4 3 0 16,-1-1 0-16,-3-5 0 0,4 9-10 0,-4-4 10 0,0-2 0 15,3 6 0-15,-3-4 0 0,0 7 0 16,0-7 0-16,4 4 0 0,-4-1 0 0,0-5 0 15,7 6 0-15,-4-7 0 0,-3 4 8 0,7 0-8 16,-3-4 9-16,-1 4-9 0,4-6 10 0,1 0-10 0,-1-4 0 0,0 1 0 16,0 0-11-16,3-3 11 0,-3 0 0 0,0-6 0 0,4 0 0 0,0-6 12 31,-1 0-43-31,1-3-8 0,6 3-1 0</inkml:trace>
  <inkml:trace contextRef="#ctx0" brushRef="#br0" timeOffset="19514.182">8961 13987 573 0,'0'0'12'0,"0"0"3"0,0 0-15 0,0 0 0 0,0 0 0 0,0 6 0 16,0 0 45-16,0 5 7 0,3-5 0 0,-3 0 1 16,0 0 3-16,0 0 0 0,0-6 0 0,-3 6 0 15,3 0-1-15,0 0 0 0,0 2 0 0,3 4 0 16,-3-6-15-16,4 3-2 0,-4 0-1 0,3 5 0 15,-3-2 1-15,4 6 0 0,-1-9 0 0,-3 11 0 16,4-2-13-16,-1 5-2 0,1-5-1 0,-1 11 0 16,1-8-6-16,-1 3 0 0,1-1-1 0,-1 4 0 15,1-7-7-15,-1 7 0 0,1-7-8 0,0 10 12 16,-4-16-24-16,3 7-4 0,1-6-2 0,-1 2 0 16,-3 1 42-16,0-6 9 0,4-1 2 0,-4 4 0 15,0-3-5-15,-4-3-1 0,4-4 0 0,-3 4 0 16,3-9 28-16,0 6 6 0,-4 6 1 0,4-12 0 15,-3 9-52-15,3-9-12 0,0 0 0 0,-8 6 0 16,8-6 0-16,-7 0 0 0,0 0 0 0,0-6 0 16,0 6 0-16,0-6 0 0,-3 3 0 0,3-3 0 15,-4 0 0-15,4 3 0 0,0-3 0 0,0 0 0 16,-4 1 12-16,4 2-1 0,0-3 0 0,-3 6 0 16,-1-12-27-16,0 12-4 0,1-9-2 0,-1 6 0 15,1-3 10-15,-1 0 3 0,0 1 0 0,4-1 0 16,-3 0 9-16,-1-3 0 0,4 3-9 0,0 0 9 0,-3-3-16 15,2 4 2-15,1-4 0 0,-3-3 0 16,3 3-22-16,-4-3-4 0,4 1 0 0,0-4-1 16,-3 6-34-16,6-3-6 0,-3 4-2 0</inkml:trace>
  <inkml:trace contextRef="#ctx0" brushRef="#br0" timeOffset="19961.262">8675 13899 608 0,'0'0'25'15,"-7"-6"-25"1,7 6 77-16,0 0 11 0,0 0 1 0,0 0 1 16,-4 0 10-16,4 0 1 0,0 0 1 0,0 0 0 15,0 0-82-15,0 0-20 0,0 0 0 0,0 0 0 16,-3-6 56-16,3 0 6 0,0 3 2 0,0 3 0 16,3-6-52-16,4 6-12 0,0-6 0 0,0 6 0 15,8 6-13-15,-5-3-6 0,4 3-1 0,0 0 0 0,4 0 20 16,-4-6 16-16,4 6-4 0,-1-3 0 0,1 3 3 0,3-1 0 0,-3 4 0 0,-1-3 0 15,-2-3-3-15,2 3-1 0,1-3 0 0,-4 6 0 16,4-9 5-16,-4 6 0 0,0-6 1 0,0 6 0 31,-4-6-6-31,1 0-2 0,3 0 0 0,-3 5 0 0,3-2-9 0,-4 3 12 16,1-3-12-16,3 0 12 0,-3-3-12 0,-1 0 10 0,1 0-10 16,-1-3 10-16,5 3-10 0,-5-3 0 15,4 3-10-15,-3 0 10 16,-1-3-56-16,1-3-4 0,0-5-2 0</inkml:trace>
  <inkml:trace contextRef="#ctx0" brushRef="#br0" timeOffset="20429.977">9334 13825 1067 0,'-3'6'30'0,"3"3"7"15,0 0-29-15,-4-3-8 0,4 3 0 0,0 2 0 16,0 1 53-16,0-6 10 0,0 3 1 0,0 0 1 16,4 2-17-16,-1-2-4 0,1 0-1 0,0 6 0 15,-1-9-23-15,4 8-5 0,-3-2-1 0,-1-3 0 16,1 0-4-16,-1 8-1 0,1-11 0 0,-1 6 0 0,1 0-9 15,-1 2 8-15,1-2-8 0,3 3 8 0,0 2-8 16,-3-2 8-16,-1 0-8 0,1-6 8 0,-1 5-8 0,1-2 0 16,-4 0 0-16,3-3 8 15,-3 2-46-15,4-5-10 0,-1 0-1 0</inkml:trace>
  <inkml:trace contextRef="#ctx0" brushRef="#br0" timeOffset="21106.575">9814 14399 1371 0,'0'0'28'0,"0"0"8"0,0 0-36 0,-7 0 0 0,7 0 0 0,-7 2 0 16,0-2 73-16,0 3 8 0,0 0 2 0,-4 0 0 15,4 0-23-15,0 0-5 0,0 0-1 0,0 3 0 16,0-3-30-16,0 0-7 0,0 3-1 0,7-6 0 16,-7 6-16-16,7-6 8 0,-4 6-8 0,4-6 0 15,0 0 8-15,-7 5-8 0,7-5 0 0,-3 6 0 31,-1 0-24-31,4 3-12 0,-3 3-3 0,3-3 0 0,-4-1 39 0,4 4 0 0,0-3 0 0,-3 6 0 16,3-4 10-16,0 4 10 0,0 3 1 0,0-6 1 16,0 2-35-16,0 1-7 0,0-6-2 0,0 2 0 15,0-11 46-15,0 6 8 0,0-6 3 0,0 0 0 16,0 0-22-16,0 0-4 0,0 0-1 0,0 0 0 16,0 0 9-16,3 0 2 0,-3 0 0 0,7-3 0 15,0 0 45-15,4-2 8 0,0-7 3 0,-1 0 0 16,1 3-107-16,-1-2-22 0,1-1-4 15,-4 0-1-15,4-3 51 0,-4 6 8 0,3-2 0 0,1-4 8 16,-4 9-8-16,0-9-13 0,0 7 3 0,0 2 1 16,-4-3-1-16,1 3 0 0,-4-3 0 0,4 6 0 15,-4 3 10-15,0-6-12 0,0 6 12 0,0 0-12 16,0 0 12-16,0 0 0 0,0 0 0 0,0 0 0 16,-8 0 0-16,8 0 0 0,-7 6 0 0,7-6 0 15,-7 3 0-15,4 3 0 0,3-6 0 0,-7 3 0 16,7-3 0-16,-4 6-8 0,4 6 8 0,0-12-8 15,0 0 8-15,0 0 0 0,0 0 0 0,0 0 0 16,4 6 0-16,-1-1-12 0,1-2 2 0,-1 3 0 0,1 0 10 16,3 3 0-16,0 0 0 0,0 0 0 15,-3-1 0-15,-1 1 0 0,4-3 0 0,-3 6-8 16,-1-3 8-16,1 0 0 0,-1 2 0 0,1-2 0 0,-1 3 0 16,1 0 0-16,-1-1 0 0,1-2 0 15,-1 6 0-15,1-6 0 0,3-3 0 0,-3 5 0 16,3-11-35-16,-4 6-5 0,4-6 0 0,-3 0-1 15,3 0-50-15,3 0-9 0,-3-6-3 0</inkml:trace>
  <inkml:trace contextRef="#ctx0" brushRef="#br0" timeOffset="21643.468">10121 14449 1333 0,'0'0'28'0,"0"0"6"0,0 0-34 16,-3 0 0-16,-1-6 0 0,4 6 0 0,0 0 59 0,-7-6 5 0,7 6 0 0,0 0 1 16,-3-6-1-16,3 6 0 0,0 0 0 0,0 0 0 15,0 0-10-15,0 0-2 0,0 0-1 0,0 0 0 16,-8 6-38-16,8-6-13 0,-7 6 9 0,4 0-9 16,3-1 0-16,-4 4 0 0,4 0 0 0,-3 6 0 15,3-1 0-15,0 7 0 0,3-6 0 0,-3 2 0 16,0 1 0-16,4-3 0 0,-4-6 0 0,0 2 0 15,3-2 0-15,-3 3 0 0,4 0 8 0,-4-12-8 16,0 0 0-16,0 0-17 0,0 0 4 0,0 0 1 16,0 0-92-16,0 0-17 0,7-6-4 0</inkml:trace>
  <inkml:trace contextRef="#ctx0" brushRef="#br0" timeOffset="22113.962">10089 14140 1592 0,'-17'17'33'0,"10"-11"7"0,0 0-32 0,3 0-8 0,1 3 0 0,-1 3 0 16,1-6 22-16,3-6 2 0,-4 5 1 0,4-5 0 16,0 0-25-16,0 0 0 0,0 0 8 0</inkml:trace>
  <inkml:trace contextRef="#ctx0" brushRef="#br0" timeOffset="22920.032">10933 14207 1029 0,'0'0'44'16,"0"0"-36"0,0 0 66-16,0 0 13 0,0 0 2 0,0 0 1 15,0 0-28-15,-4 0-6 0,-3 6 0 0,7-6-1 16,-4 3 0-16,4-3 0 0,0 0 0 0,0 0 0 15,-7 3 5-15,7-3 2 0,0 0 0 0,-7 0 0 16,0 3-30-16,4-3-5 0,-4 0-2 0,3 0 0 16,-3 0-14-16,4-3-3 0,-1 3-8 0,-3 0 12 15,0-3-12-15,0 3 0 0,0-3 0 0,-4 3 0 0,1 3 0 0,-1 0-13 0,1 3 2 0,-1 0 1 16,4 0-1-16,-4 6 0 16,4 2 0-16,-3-8 0 0,3 3-5 0,-4 3-2 0,4 0 0 0,-4-1 0 15,4 1 18-15,0 6-8 0,0-4 8 16,4 4 0-16,-1 6-10 15,1-13 10-15,3 7-8 0,-4 3 8 0,1-10 0 0,3 1 0 16,0 3 0-16,0-9 0 16,-4 0 0-16,4-6 0 0,0 0 0 0,0 0 0 0,0 0 0 0,0 0 12 0,0 0 0 15,0 0-1-15,0 0 2 0,0 0 1 0,7 0 0 0,0-6 0 16,0 3-14-16,4-3 0 0,-1-6 0 0,1 6 0 16,-4 0 21-16,0 6 2 0,4-6 0 0,-4 6 0 15,0 0-23-15,3 0 0 0,1 0 0 0,-4 0-8 16,4 0-20-16,-1 0-3 0,-3 6-1 0,4-6 0 15,-4 3-13-15,-4 6-3 0,4 3-1 0,-3-3 0 16,3-1 23-16,-3 1 5 0,-1 3 1 0,1-3 0 16,-1 0 12-16,-3-1 8 0,0 4-10 0,0 0 10 15,0-6 12-15,0-6 9 0,0 0 2 0,-3 9 0 16,-1-3-14-16,4 2-9 0,-3 1 12 0,-1 0-12 16,0 6 53-16,1-9 4 0,-1-1 1 0,-3 1 0 15,0 0-44-15,4 0-14 0,-4 3 8 0,7-9-8 16,-7 6 16-16,3-3-1 0,4-3 0 0,-7 6 0 15,0-3-6-15,0 2-1 0,-4-5 0 0,4 0 0 16,-3 0-8-16,3 0 0 0,0 0 0 0,0 0 0 16,0 0-14-16,0 0-5 0,-1 0-1 0,1 0 0 15,7 0-32-15,0 0-8 0,-3 0 0 0,3 0-1 16,-7-5-61-16,7 5-12 0,-4 0-2 0</inkml:trace>
  <inkml:trace contextRef="#ctx0" brushRef="#br0" timeOffset="23521.009">11045 14354 1094 0,'-3'12'46'0,"-1"-3"-37"16,1 3 44-16,-1 0 9 0,1-10 2 0,-1 4 0 16,4-6 0-16,0 0 0 0,0 0 0 0,-3 6 0 15,3-6 0-15,0 0 0 0,0 0 0 0,0 0 0 16,0 0-40-16,0 0-7 0,0 0-1 0,0 0-1 15,0 0 7-15,0 0 2 0,0 0 0 0,0 9 0 16,0-9 0-16,0 0 1 0,0 6 0 0,0-6 0 16,0 9-25-16,3-3-16 0,-3 0 3 0,0-1 0 15,4 1 13-15,-4 0 0 0,0 0 0 0,3 0 10 16,-3 6-10-16,4-3 0 0,-4-4 0 0,3 7 0 0,-3-6 0 0,4 6 0 16,-1-3 0-16,1-1 0 15,0 1 0-15,-1 3 8 0,1 0-8 0,-1-6 0 0,1 0 0 16,3 2 0-16,-4-5 0 0,1 3 0 0,3-3 9 15,-7-3-9-15,7 3 10 0,0-3-10 0,0 6 12 0,-4-6-3 0,5 0-1 16,-1 0 0-16,0 0 7 0,-4-6 1 0,4 6 0 0,-3-3 0 16,3 0-3-16,0 0 0 15,0-3 0-15,0 3 0 0,-3-2 7 0,3-4 0 16,0 0 1-16,-4-6 0 0,1 3 0 0,-1 1 0 0,1-4 0 16,-1 0 0-16,1 4-13 0,-4-4-8 0,3 0 8 0,-3 0-8 15,4 4 0-15,-4-10 8 0,3 6-8 0,-3 1 0 16,0 2 0-16,0-6 0 15,0 7-12-15,-3-4 4 0,3 3-8 0,-4-3 0 16,4 4-1-16,0-4 0 0,-3 6-28 0,3 3-6 16,-4 0-1-16,4 6 0 0,0-6-37 15,-3-2-8-15,3 8-2 0</inkml:trace>
  <inkml:trace contextRef="#ctx0" brushRef="#br0" timeOffset="24542.171">11469 14360 1549 0,'0'0'44'0,"0"0"9"0,0 0-42 16,-4 6-11-16,1 3 0 0,-1-3 0 0,1 6 66 0,-1-4 11 0,1 1 3 0,3 0 0 16,-4 3-40-16,4 6-8 0,4-7-2 0,-4 1 0 15,0 9-18-15,3-4-3 0,-3-2-1 0,0 6 0 16,4-4 2-16,-1 4 0 0,1-4 0 0,-1-2 0 16,1 9-10-16,3-13 0 0,-4 4 0 0,1 3 0 15,-1-7 0-15,1 1 0 0,0 6 0 0,-4-9 0 16,0 0 16-16,3 5-1 0,-3-2-1 0,0-3 0 15,0 0-22-15,0-4-5 0,0 1-1 0,4 0 0 16,-4 3 42-16,0-9 9 0,0 12 2 0,0-12 0 16,0 0-25-16,0 0-5 0,0 0-1 0,0 0 0 15,0 0 8-15,0 0 0 0,0 0 1 0,0 0 0 16,0 0-17-16,0 0 0 0,0 0 0 0,0 0 0 16,-4-6 55-16,-3 0 7 0,0-3 2 0,3 3 0 15,-3-2-52-15,4-4-12 0,-4 3 0 0,3-9 0 16,1 4-12-16,3 2-6 0,-4-6-1 0,1 6 0 15,3-8 31-15,-4 2 5 0,1 1 2 0,3 2 0 16,-4-6-19-16,4 1 0 0,4-4 0 0,-4 7 0 16,3-4 0-16,-3-2 0 0,4 2 0 0,-1 3 0 15,-3 1-48-15,4-1-12 0,-1 3-4 0,1 4 0 16,-1-7 52-16,1 6 12 0,3 0 0 0,-4 4 0 16,1 2 0-16,-4 6 0 0,0 0 0 0,0 0 0 0,3-6 0 15,-3 6 0-15,0 0 0 0,0 0 0 16,8 0 0-16,-8 0 0 0,0 0 0 0,3 6 0 15,-3-6 0-15,7 3 0 0,-7-3 0 0,4 3 0 16,-4-3 0-16,0 0 0 0,0 0 0 0,0 0 0 0,0 0 0 16,0 0 0-16,0 0 0 0,0 0 0 0,0 5 0 0,0-5 0 0,0 0 0 15,0 0 0-15,0 0 0 0,0 0 0 0,0 0 0 0,0 0 0 16,0 0 26-16,0 0 8 0,0 0 2 0,0 0 0 31,0 0-58-31,0 0-11 0,0 0-3 0,0 0 0 0,0 0 36 0,0 0 0 0,3 6 0 0,-3-6 0 16,0 0 0-16,0 0 0 0,0 0 0 0,0 0 0 15,0 0 0-15,0 0 0 0,0 0 0 0,0 0 0 16,0 0 0-16,0 0 0 0,0 0 0 0,0 0 0 16,0 0 0-16,0 0 0 0,0 0 0 15,0 0 0-15,0 0 0 0,0 0 0 16,0 0 0-16,0 0 0 0,0 0 0 0,0 0 0 0,0 0 0 0,0 0 0 16,0 0 0-16,0 0 0 0,0 0 0 0,0 0 0 15,0 0 0-15,0 0 0 0,0 0 0 0,0 0 0 16,0 0 0-16,0 0 0 0,0 0 0 0,0 0 0 15,0 0 0-15,0 0 0 0,0 0 0 0,0 0 0 16,0 0 21-16,0 0 11 0,0 0 3 0,0 0 0 16,0 0-27-16,0 0-8 0,0 0 0 0,0 0 0 15,0 0 8-15,0 0-8 0,0 0 0 0,0 0 0 16,0 0 0-16,0 0 0 0,0 0 0 0,0 0 0 16,0 0-34-16,0 0-1 0,0 0 0 0,0 0 0 0,7 6 35 15,0 0 0-15,4 3 0 0,-1-3 0 0,-3 6 0 16,4-10 9-16,0 4 1 0,-1 0 0 0,-3-3-23 15,4 3-5-15,-4-3-1 0,0 0 0 0,0-3-4 16,-7 0-1-16,7-3 0 0,-3 3 0 16,-4 0-5-16,3-6-2 0,1 0 0 0,-4 0 0 0,3 0 5 0,-3 6 1 15,0-2 0-15,0-4 0 16,0 6-63-16,-3-12-12 0,3 6-2 0</inkml:trace>
  <inkml:trace contextRef="#ctx0" brushRef="#br0" timeOffset="25489.138">11836 14363 1094 0,'-4'9'23'0,"1"0"5"0,-1 3-28 0,4-4 0 0,-3 1 0 0,3 3 0 16,0-3 56-16,0 3 7 0,0-1 1 0,0-5 0 16,0 3 0-16,0 6 0 0,0-6 0 0,0-1 0 15,3 7 0-15,-3-6 0 0,4 3 0 0,-1-1 0 16,1 1 0-16,-1 6 0 0,1-3 0 0,-1 2 0 16,1 1-52-16,-1-1-12 0,-3-5 0 0,4 9 0 15,-4-4 0-15,0 7 0 0,3-6 0 0,-3 2 0 16,0-2 0-16,0-1 0 0,0 4 0 0,0-3 0 15,0-4 42-15,0 4 6 0,0 0 0 0,0-7 1 16,0 4-27-16,0-3-6 0,0-6 0 0,0 3-1 16,0-9-15-16,0 0 0 0,0 0 0 0,0 0 0 15,0 0 54-15,0 0 8 0,0 0 2 0,-3-9 0 16,-1 3-52-16,1-6-12 0,-1 0 0 0,4 4 0 16,-3-4 0-16,3 6 0 0,0-3 0 0,0-3 0 15,-4-2 0-15,4-7 0 0,0-5 0 0,-3 2 0 16,3-2 0-16,0 2 0 0,-4 6 0 0,4-2 0 15,0-1 0-15,0 7 0 0,0-13 0 0,0 7 0 0,4-1 0 16,-4-3 0-16,0 1 0 0,3 8 0 0,-3-8 0 16,0 2 0-16,4 4 0 0,-1-7 0 0,-3 9 0 15,7-2 0-15,-3-1 0 0,-1 6 0 16,-3 1 0-16,4-4 0 0,-1 3 0 0,-3 6 0 16,4-3 0-16,-1 3 0 0,-3 4 0 0,0 2 0 15,0 0 0-15,8-3 0 0,-5 3 0 0,-3 0 0 16,0 0 0-16,4 5 0 0,3 1 0 0,-4 3 0 0,1 3 0 15,-1 6 0-15,1-7 0 0,-4 10 0 0,3-3 0 0,1-4 0 16,-4 4 0-16,3 5 0 0,-3-8 0 0,0 3 0 0,0-4 0 0,0 1 0 16,0-6 0-16,-3 3 0 0,3-6 0 0,0-6 0 15,-4 8 34-15,4-8 4 0,-3 6 1 0,3-6 0 16,0 0-11-16,0 0-3 0,-7 3 0 0,7-3 0 16,-7 3-25-16,7-3 0 0,-7 3 0 0,0-3 0 15,7 0 0-15,-8 0 0 0,1-3 0 0,4 0 0 16,-4 0-46-16,0-3-14 15,0 3-4-15,0-2 0 0,0-1-51 0,0 3-10 16,0-6-3-16</inkml:trace>
  <inkml:trace contextRef="#ctx0" brushRef="#br0" timeOffset="26165.045">12107 14357 1265 0,'0'0'53'0,"0"0"-42"16,0 0 75-16,0 0 15 0,0 0 3 0,0 0 1 16,0 0-19-16,-7 3-4 0,4 3-1 0,3-6 0 15,-7 6-45-15,3 3-8 0,4-9-3 0,-3 6 0 16,3 0-25-16,-4 2 0 0,4-2 0 0,-3 0 0 16,3 6 36-16,0 0 3 0,0 0 0 0,0-7 0 15,0 7-25-15,0 0-5 0,0 3-1 0,0 2 0 16,0-5 0-16,0 0 0 0,0 0 0 0,0-1 0 15,3 4 1-15,1 0 0 0,-4-6 0 0,3 2 0 16,-3 1-9-16,0 3 0 0,4-4 0 0,-4-8 0 16,0-3 32-16,0 0 4 0,0 0 0 0,0 0 1 15,0 0-8-15,0 0-1 0,0 0-1 0,0 0 0 16,0 0 29-16,0 0 7 0,0 0 1 0,-4-3 0 16,1-2-64-16,3-1-28 0,-4-3 3 0,1-3 0 15,3 6 25-15,-4-3 0 0,4 4 9 0,0-4-9 16,-3-3 0-16,3 6 0 0,0-3 0 0,-4 0 0 15,4-2 12-15,0-4 9 0,-4 3 2 0,4-5 0 0,-3 2-39 16,-1 0-7-16,4 6-1 0,-3-8-1 0,3 2 40 16,0 3 8-16,0 1 1 0,0-1 1 0,0 0-25 15,0 3 0-15,0 0 0 0,3 1 0 16,-3 2-46-16,0 6-14 0,0 0-4 0,4-6 0 0,-1 6 52 16,1-6 12-16,0 0 0 0,-1 6 0 0,-3 0 0 15,7 0 0-15,-3-6 0 0,3 6 0 16,0 6 0-16,0-6 0 0,-4 0 0 0,4 6 0 0,0-6-15 0,-3 0 0 15,3 0 0-15,0 0 0 16,0 6-27-16,0-6-6 0,0 9 0 0,0-3-1 0,4-4-16 0,-4 1-3 16,0 0-1-16,4 0 0 0,-4 0-20 15,3 0-4-15,1 0-1 0,-4 0 0 0,3 3-66 0,1-6-12 16,-4 0-4-16</inkml:trace>
  <inkml:trace contextRef="#ctx0" brushRef="#br0" timeOffset="26724.825">12428 14401 1337 0,'0'0'28'0,"0"0"6"0,0 0-34 0,0 0 0 0,0 0 0 0,0 0 0 16,-7 0 115-16,7 0 16 0,-3-2 3 0,3 2 1 15,-7 0-47-15,7 0-10 0,0 0-2 0,0 0 0 16,0 0-36-16,0 0-7 0,0 0-1 0,0 0-1 16,0 0-11-16,0 0-1 0,0 0-1 0,0 0 0 15,0 0-10-15,0 0-8 0,-4 2 9 0,1 4-9 16,-1 6 0-16,4-3 8 0,0 12-8 0,0-10 0 15,0 4 0-15,0 3 8 0,4-1-8 0,-4-2 0 16,0 3 9-16,0-4-9 0,0 1 8 0,0 3-8 16,0-4 0-16,0 7 0 0,3-6 8 0,-3 2-8 15,0 1 0-15,4-3 0 0,-4-4 0 0,0-5 0 16,0-6 0-16,0 0 0 0,0 0 0 0,0 0 0 16,0 0-37-16,0 0-7 0,0 0 0 0,0 0-1 15,0 0-27-15,3-6-4 0,1 0-2 0</inkml:trace>
  <inkml:trace contextRef="#ctx0" brushRef="#br0" timeOffset="27172.499">12411 14110 1804 0,'-7'0'37'0,"7"0"10"0,-7 0-38 16,7 0-9-16,-4 0 0 0,4 0 0 0,0 0 78 0,0 0 14 0,0 0 2 0,0 0 1 15,0 0-59-15,0 0-12 0,0 0-3 0,0 0 0 16,0 0-21-16,0 0 9 0,0 0-9 0,0 0 0 16,0 0-8-16,0 0-9 0,0 0-2 0,4-2 0 15,-1-7-143-15,4 6-29 0,0-3-5 0</inkml:trace>
  <inkml:trace contextRef="#ctx0" brushRef="#br0" timeOffset="27713.079">12735 14325 1314 0,'0'0'37'0,"-10"0"8"0,6 6-36 0,-3 0-9 0,0-6 0 0,4 6 0 16,-5-6 104-16,1 0 20 0,4 0 3 0,-4 0 1 15,7 0-53-15,-4 3-11 0,4-3-1 0,0 0-1 16,-7 3-9-16,7-3-1 0,0 0-1 0,-7 0 0 16,7 0-29-16,-7 0-6 0,0 0 0 0,7 0-1 15,0 0-15-15,0 0 0 0,0 0 0 0,-3 0 0 16,3 0 0-16,-8-3 0 0,8 3 0 0,0 0 0 16,0 0 0-16,0 0 0 0,-3 3 0 0,-1 0 0 15,4-3 0-15,-7 5 0 0,4-2 0 0,-1 3 0 16,4-6 0-16,-3 9 0 0,-1-3 0 0,1 6 0 15,-1-6 0-15,1 2 0 0,-1 4 0 0,1-3 0 16,-1 6 0-16,1-9 0 0,3 5 0 0,-4-8 0 16,4 6 0-16,-3-3 11 0,3-6-11 0,0 12 10 15,0-9-10-15,0-3 0 0,3 6-10 0,-3-6 10 16,0 0 0-16,0 0 0 0,0 0 0 0,0 0 0 16,4 2 32-16,-1 7 12 0,-3-9 2 0,7 0 1 15,0 6-24-15,0-6-5 0,0 0-1 0,-3 6 0 16,3-12-17-16,0 6-16 0,-4 0 4 0,-3 0 0 15,8 0 12-15,-8 0 0 0,3 0 0 0,4 0 0 16,0 0 0-16,-3 0 0 0,3 0 0 0,0 0-9 16,-7 0 9-16,3 0 0 0,4 6 0 0,0-6 0 0,-3 3 0 15,0 3-10-15,3-3 10 0,-4 3 0 0,4 0 0 16,-3-1 0-16,3 1 0 0,-4 3 0 0,1-3 0 0,3 6 0 0,-4-9 0 16,1 3 0-16,-1-3 0 0,1 2 0 15,0 1 0-15,-1 0 0 0,-3 0 0 0,4 3 0 0,-1-3 0 16,-3-6 0-16,0 0 0 0,0 0 0 0,0 0 0 15,0 6 0-15,0-1 0 0,-3 1 0 0,3 0 0 0,0 0 0 16,-4 3-8-16,4-9 8 0,-7 3-12 0,0 3 12 16,0-3 0-16,0 3-8 0,0-1 8 15,0-5 0-15,0 6 0 0,0-6 0 0,0 0-8 0,-4 0 8 16,4 6-20-16,0-6 0 0,3 0 0 0,4 0 0 16,-7 3-36-16,7-3-8 15,0 0-2-15,0 0 0 0,-7 0-119 0,7 0-24 0,0 0-5 16</inkml:trace>
  <inkml:trace contextRef="#ctx0" brushRef="#br0" timeOffset="29126.453">13374 14022 459 0,'-4'6'20'0,"4"0"-20"15,0-6 31-15,0 0 2 0,0 0 1 0,0 0 0 16,0 0 28-16,0 0 6 0,0 0 0 0,0 0 1 16,0 0 47-16,0 0 8 0,0 0 3 0,0 0 0 15,0 0-50-15,-7-3-9 0,7 3-3 0,0 0 0 16,0 0-29-16,0 0-5 0,0 0-2 0,0 0 0 15,0 0-2-15,0 0-1 0,0 0 0 0,0 0 0 16,0 0-5-16,0 9-1 0,4 0 0 0,-1 5 0 16,-3 1 8-16,4-6 2 0,-1 3 0 0,1 5 0 15,-1 1-6-15,1-3-2 0,3 8 0 0,-4 1 0 0,1-10-4 16,3 7-1-16,-3 5 0 0,3-5 0 0,-4 3-26 16,1-1-6-16,-1-5-1 0,1 5 0 0,-1 4 16 0,1-10 0 15,-1 1 0-15,1 3 0 0,-4-1 25 0,3-2 8 16,-3-4 2-16,0 1 0 0,0 6-19 0,0-7-3 15,0 1-1-15,-3 3 0 0,3-6 0 0,-4 2 0 16,1 10 0-16,-1-13 0 0,1 4-12 0,-4 0 0 16,3-9 0-16,1 3 0 0,3-4 8 0,-4 7-8 15,1-6 0-15,3 6 9 0,-4-9-9 16,1 3 8-16,3-6-8 0,-4 3 8 0,0-3-8 0,1 3 12 16,-1-3-12-16,-3-3 12 0,4 0-12 0,-1-6 8 15,-3-3-8-15,0 0 8 0,4 6-8 0,-8-2-9 16,4-4 9-16,-4-6-13 15,4 6-19-15,-3 1-3 0,-1-10-1 0,1 6 0 16,-1 1-56-16,1-7-12 0,2 6-3 0,-2 4-445 0,3-4-90 0</inkml:trace>
  <inkml:trace contextRef="#ctx0" brushRef="#br0" timeOffset="29660.094">13144 14090 1036 0,'0'0'23'0,"-3"0"5"0,-4 0 0 0,0-3 1 0,0 3-29 0,0-3 0 16,3 6 0-16,-3-3 0 0,0-3 108 0,0 3 16 16,7 0 4-16,0 0 0 0,0 0-52 0,-7 0-9 15,7 0-3-15,0 0 0 0,0 0-24 0,0 0-4 0,0 0-2 16,0 0 0-16,0 0-7 0,0 0-2 0,0 0 0 16,0 0 0-16,0 0-13 0,0 0-4 0,0 0 0 15,0 0 0-15,7 0-8 0,0 0 0 0,7 0 0 0,-3-6 0 16,3 6 0-16,4 0 18 0,-1 0-2 0,1-6 0 15,3 6-4-15,0 0-2 0,0-6 0 0,-3 3 0 16,3 3-2-16,-3-3-8 0,3-2 12 0,-3 5-4 16,-1 0-8-16,-3-3 12 0,4 0-12 0,-4-3 12 15,0 6-12-15,-3-3 8 0,3 3-8 0,-4 3 8 16,1-3-8-16,0 0 8 0,-1 3-8 0,-3 0 8 16,4-3-8-16,-1 3 0 0,-2 0 0 0,2 2 0 15,-3-2 0-15,0 6 0 0,4-9 0 0,-4 6 0 16,0 0 0-16,0-6 0 0,-4 0-12 0,5 3 12 15,-1 0-40-15,-4 0-1 0,4-3 0 16,0 0 0-16,0-3 22 0,0 0 5 0,4 3 1 0,-4 0 0 16,0-3-19-16,0 3-3 0,4-6-1 15,-4 0 0-15,0-3-113 0,-4 6-23 0,4-2-5 0,-7 5-1 16</inkml:trace>
  <inkml:trace contextRef="#ctx0" brushRef="#br0" timeOffset="30268.569">13607 14472 806 0,'0'0'17'0,"0"0"4"0,0 0 1 0,0 0 2 0,0 0-24 0,0 0 0 0,0 0 0 0,0 0 0 15,0 0 107-15,0 0 17 0,-4-3 3 0,4 3 1 16,0 0-103-16,0 0-25 0,0 0 0 0,0 0 0 16,0 0 56-16,0 0 7 0,0 0 1 0,0 0 0 15,0 0 0-15,0 0 0 0,0 0 0 0,0 0 0 16,0 0-52-16,4 6-12 0,3 3 0 0,-4 0 0 15,-3-1 43-15,4 1 5 0,-1 3 2 0,1-3 0 16,-4 0-30-16,3 2-5 0,1 1-2 0,-1 3 0 16,-3-3-13-16,0 2 0 0,4 7 0 0,-1-1 0 15,-3-11 0-15,0 0 0 0,4 3 0 0,-4-3 0 0,3 8 33 16,1-11 1-16,0 6 0 0,-1-6 0 0,-3-6-3 16,0 0-1-16,4 9 0 0,-1-3 0 15,-3-6-30-15,7 0 0 0,0 3 0 0,0-3 0 16,0 2 17-16,0-2 1 0,0 0 0 0,1-2 0 15,-1-4-5-15,3 0-1 0,-3 3 0 0,0 0 0 0,0-9-3 16,0 6-1-16,0 0 0 0,1-5 0 0,-1 2-8 0,-4-6 12 16,1 6-12-16,-1 0 12 0,1 1-12 0,-4-7 12 15,3 0-12-15,-3 1 12 0,0 2-12 0,0 0 12 16,0 0-12-16,-3 3 12 0,3-2-12 0,-4-4 0 16,4 6 0-16,-3 3 0 0,-1-5 0 0,1 5 0 15,-1-3 0-15,1 0 0 0,-1 0 0 0,0 3-11 0,4 0 1 0,-3 1 0 16,3-1-8-16,0 6-2 0,0 0 0 0,0 0 0 31,0 0-14-31,0 0-3 0,0 0-1 0,0 0 0 16,0 0-24-16,0 0-5 0,3-12-1 0,5 9 0 15,-5 0-106-15,4 0-22 0,-3 3-4 0</inkml:trace>
  <inkml:trace contextRef="#ctx0" brushRef="#br0" timeOffset="30910.276">13998 14472 1462 0,'0'0'30'0,"0"0"8"16,0 0-30-16,0 0-8 0,0 0 0 0,-3-6 0 15,3 6 77-15,0 0 15 0,0 0 2 0,0 0 1 16,0 0-25-16,-7-6-5 0,7 6-1 0,-4-6 0 16,4 6 0-16,0 0-1 0,-7 0 0 0,7 0 0 15,-7 0-50-15,0 0-13 0,0 0 0 0,0 0 0 16,0 0 0-16,3 6 0 0,-3-6 0 0,0 3 0 16,0 3 0-16,0-3 0 0,0 3 0 0,0 0 0 15,7-6 8-15,-7 6-8 0,3 0 0 0,1-1 8 16,-1 4-8-16,1-3 0 0,-1 3 0 0,1 0-11 0,3-9 11 0,0 0 0 15,0 0 0-15,0 0 0 16,0 0 0-16,0 0 0 0,0 0 0 0,-4 9-8 0,4-9 8 0,0 5 0 16,0 4 0-16,0-9 0 0,4 3 0 0,-4-3 0 0,0 0 0 0,3 6 0 15,-3-6 8-15,4 0-8 0,3 0 8 0,-7 0-8 16,3 6 8-16,4-6-8 0,0 6 8 16,-3-6-8-16,-1 6 0 0,5-6 0 0,-1 0-12 0,-4 0 4 15,4-6 8-15,-3 0 0 0,-1 6 0 16,4-6 0-16,-7 6 0 15,0 0 0-15,4 6 0 0,-4-6 0 0,7 0 0 0,-4 12 0 0,4-12 0 16,1 6 0-16,-5 0 0 16,4 2 0-16,-3-2 0 0,3 3 0 0,-4 6 0 0,1-9 0 0,3 2 0 0,-4 1 0 15,1-3 0-15,-1-3 0 0,-3-3 0 0,0 0 0 16,0 9 0-16,4 0 0 0,-1-3 0 0,-3 5 0 16,0-5 0-16,4 0 0 0,0 6 0 0,-4-3 0 15,0-3 0-15,0-6 0 0,0 5 0 0,0-5 0 16,-8 6 0-16,5 0 0 0,3-6 0 0,-7 0 0 15,-4 0 0-15,4 0 0 0,-3 0 0 0,-1-6 0 16,4 0 0-16,-4 4 0 0,1-4 0 0,3 3 0 16,-4-3-44-16,1 0-3 0,3-3-1 0,-4 6 0 15,4 0-76-15,0-3-15 0,0 6-3 0</inkml:trace>
  <inkml:trace contextRef="#ctx0" brushRef="#br0" timeOffset="31414.348">14199 14025 1739 0,'-7'0'49'0,"0"3"11"16,0-3-48-16,0 3-12 0,0 0 0 0,7-3 0 15,-7 3 51-15,7-3 7 0,0 0 2 0,0 0 0 16,0 0-34-16,0 0-6 0,0 0-2 0,0 0 0 15,0 0 14-15,0 0 4 0,0 0 0 0,-4 6 0 16,4-6-36-16,0 9 0 0,4-1 0 0,-4-2 0 16,3 0 0-16,1 6 0 0,0-6 0 0,-1 6 0 15,4 2 0-15,-3 4 0 0,3-6 0 0,-4 14 0 16,4-2 0-16,-3 5 0 0,3-2 0 0,-4 2 0 16,1 3 20-16,-1 1-4 0,1-4 0 0,0 6 0 15,-1-8-3-15,-3-4-1 0,4 1 0 0,-4 2 0 0,3-11 42 16,-3 8 8-16,0 1 2 0,0-3 0 15,0-4-52-15,0 7-12 0,0-10 0 0,0 1 0 16,0 3 0-16,0-4 0 0,0-2 0 0,0-6 0 16,0 3 0-16,0-9 0 0,0 0 0 0,0 0 0 15,0 0-48-15,0 0-13 0,0 0-3 0,7-3 0 16,-7 3-45-16,0 0-10 0,4 0-1 0</inkml:trace>
  <inkml:trace contextRef="#ctx0" brushRef="#br0" timeOffset="31868.487">14125 14410 1116 0,'0'0'23'0,"0"0"6"0,0 0-29 0,0 0 0 0,0 0 0 0,0 0 0 15,0 0 86-15,0 0 11 0,0 0 3 0,0 0 0 16,0 0-12-16,0 0-1 0,0 0-1 0,0 0 0 16,0 0-42-16,0 0-8 0,0 0-1 0,4 3-1 15,3-3-1-15,0 0 0 0,0 3 0 0,0-3 0 16,0 3-20-16,4-3-4 0,-1 0-1 0,4 3 0 16,-3-3-8-16,3 3-16 0,0-3 4 0,-3 3 1 15,3 0 11-15,-4 3 0 0,1-6 0 0,0 0 0 16,-1 6-16-16,-3-6-2 0,4 0 0 0,-1 0 0 15,-3-6-30-15,0 6-5 0,4 0-2 0,-4-6 0 16,4 3 0-16,-4 0 0 0,3-3 0 0,-3 3 0 16,0-3-161-16,0 3-32 0</inkml:trace>
  <inkml:trace contextRef="#ctx0" brushRef="#br0" timeOffset="32319.652">14538 14543 1314 0,'0'0'37'0,"0"0"8"16,-4 5-36-16,4 4-9 0,-3 0 0 0,-1-3 0 16,4 6 104-16,0-6 20 0,-3 0 3 0,3-1 1 15,-4 4-52-15,4-3-9 0,-3 3-3 0,-1 0 0 16,4-3-51-16,0-1-13 0,0 4 0 0,4 0 0 16,-4 0 0-16,0 0 0 0,3 0 0 0,-3-4 0 15,0 7 0-15,0-6 0 0,0 6 0 0,0-3 0 16,0-3 0-16,0 2 0 0,0 1 0 0,4-3 0 15,-4-6-100-15,0 0-22 0,0 0-5 0</inkml:trace>
  <inkml:trace contextRef="#ctx0" brushRef="#br0" timeOffset="32755.299">14429 14257 1314 0,'0'0'37'0,"0"0"8"0,-7 6-36 0,7-6-9 0,0 0 0 0,0 0 0 15,0 0 37-15,0 0 6 0,0 0 1 0</inkml:trace>
  <inkml:trace contextRef="#ctx0" brushRef="#br0" timeOffset="33510.852">14721 14493 1469 0,'0'0'30'0,"0"0"9"0,-3 6-31 0,3-1-8 0,0-5 0 0,-4 12 0 15,1-6 94-15,3-3 18 0,0-3 3 0,0 12 1 16,0-3-50-16,0-1-10 0,0 1-1 0,0 0-1 16,0 3-35-16,3-6-7 0,1 2-2 0,-4-2 0 15,3 3-2-15,-3 3-8 0,0-3 12 0,4-3-4 16,-4 2-8-16,0-2 0 0,3 0 0 0,-3 0 0 15,0 3 0-15,4-3 0 0,-4 0 0 0,0 2 0 16,0-8 8-16,0 0-8 0,0 0 8 0,0 0-8 16,0 0 10-16,0 0-10 0,0 0 12 0,0 0-12 15,0 0 21-15,0 0-2 0,0 0-1 0,0 0 0 16,0 0 6-16,0 0 2 0,0 0 0 0,0 0 0 16,0-8-7-16,4-1-2 0,-1-6 0 0,-3 6 0 15,0-5-17-15,4 2 8 0,-4-3-8 0,0 0 0 16,3 1 0-16,-3-4 0 0,4 0 0 0,-1 4 0 15,-3-4 0-15,4 1 0 0,-1 5 0 0,-3-3 0 16,4 3 0-16,-4 1 0 0,3 5 0 0,-3-9 0 16,4 6 0-16,-4 3 0 0,3 0 0 0,-3 0 0 15,0 6 0-15,0 0 0 0,0 0 0 0,0 0 0 0,0 0-9 16,0 0 1-16,4 3 0 0,-1 3 0 0,1-3 8 16,-1 3-12-16,5 0 12 0,-5 6-12 0,1-6 12 0,-1 5 0 0,1-2-9 15,-1 0 9-15,1 3 0 0,3-3 0 16,-4-1 0-16,1 7 0 0,-1-9 0 0,1 9 0 0,-1-6 0 15,1-4 0-15,-4 4 0 0,3 3 0 0,1 0 0 16,-1-9 0-16,-3 6 0 0,4-1 0 0,0-2 0 0,-1 3 0 16,1 0 0-16,-1-3 0 0,-3 0 0 0,0-6 0 15,0 0-22-15,0 0 0 0,4 5 0 0,-4-5 0 16,3 0-39-16,-3 0-8 16,7 3-2-16,-7-3 0 0,0 0-39 0,0 0-8 15,4 0-2-15</inkml:trace>
  <inkml:trace contextRef="#ctx0" brushRef="#br0" timeOffset="34753.277">15127 14640 1094 0,'0'0'23'0,"0"0"5"0,0 0-28 0,0 0 0 0,0 0 0 0,0 0 0 15,0 0 56-15,0 0 7 0,0 0 1 0,0 0 0 16,0 0 29-16,0 0 7 0,0 0 0 0,0 0 1 16,0 0-55-16,0 0-11 0,0 0-3 0,0 0 0 15,-3 5-16-15,-1 1-3 0,4 0-1 0,-3 3 0 16,-1 3 7-16,4 0 1 0,-4-1 0 0,1-2 0 16,-4 9-12-16,3-1-8 0,-3 7 12 0,0-9-12 15,0 5 0-15,0 1 0 0,-3-1 0 0,3 1 0 16,-1-6-32-16,-2 2-8 0,3-2 0 0,0 0-1 15,0-1 33-15,0 1 8 0,3-3 0 0,-3 0 0 16,4-4-53-16,-5-2-9 0,5 3-2 0</inkml:trace>
  <inkml:trace contextRef="#ctx0" brushRef="#br0" timeOffset="39312.053">15801 14387 971 0,'0'0'20'0,"0"0"6"0,0 0-26 0,0 0 0 0,0 0 0 0,0 0 0 16,0 0 68-16,0 0 9 0,0 0 2 0,-7-6 0 15,7 6-38-15,0 0-7 0,0 0-2 0,0 0 0 16,0 0-32-16,0 0-17 0,0 0 1 0,-7 6 1 15,7-6 42-15,-7 6 8 0,7-6 1 0,-4 6 1 16,-3-4-24-16,4 1-5 0,-4 6 0 0,3-3-8 16,1 0 0-16,-5 6 0 0,1-6 0 0,0 5 0 15,-3-5 0-15,3 0 0 0,3 0 0 0,-6 6 0 16,3 0 0-16,-1 2 13 0,1-8-4 0,0 12-1 16,0-6 5-16,0 2 1 0,0 4 0 0,-3-3 0 15,3-1 3-15,0 4 1 0,-1 2 0 0,1-5 0 16,4 3-10-16,-1-6-8 0,1-1 12 0,-1 1-12 15,4 0 0-15,0-6 0 0,0-6 0 0,0 0 0 16,0 0-12-16,4 6-10 0,-4-6-2 0,7 3 0 16,3-6 42-16,-2-3 8 0,2 0 2 0,-3-6 0 15,4 6-5-15,-1-6-1 0,1 1 0 0,-1-7 0 16,1 6-6-16,0-2-2 0,-1-13 0 0,-3 7 0 16,4-1 18-16,-4-5 4 0,4-4 1 0,-4 4 0 15,-4-4-8-15,4-2-1 0,-3 3-1 0,-1-10 0 16,1 4-27-16,-1 0 0 0,1 2 0 0,-4-8 0 15,0 6 0-15,0 0 0 0,0 2 0 0,-4-2 0 16,4 3 33-16,-3 2 2 0,-1-2 0 0,1 3 0 16,-1 2-35-16,1 1 0 0,-1 5 0 0,1-2 0 15,-1 5-21-15,1-3-11 0,-1 4-3 0,0-1 0 0,1 3 35 16,-1 4 0-16,1 2 0 0,-1 0 0 0,4 9-16 0,0 0 4 0,0 0 1 16,0 0 0-16,0 0-4 0,0 0-1 0,0 0 0 0,0 0 0 15,0 0 4-15,0 0 0 0,0 0 0 16,0 0 0-16,0 6-11 0,-3 6-1 15,3-1-1-15,0 1 0 0,0 6 25 0,0 8 0 0,0-2 0 0,0 8 0 16,0-2 0-16,3 2 0 0,1 0 0 0,-1 9 0 16,1-11 0-16,-1 8 0 0,1 0 0 0,0 3 0 15,-1-2 0-15,1-4 0 0,-1 0 0 0,-3 3 0 16,4-5 0-16,-4-4 0 0,0 0 0 0,3-2 0 16,-3-1 0-16,0-2 0 0,0 2 0 0,0-5 0 15,4-3 22-15,-4-4 10 0,3 1 1 0,-3-3 1 16,0-3-25-16,4-4-9 0,-4-2 0 0,3 3 9 0,-3 0-1 15,0 0-8-15,0 3 12 0,0-9-4 0,0 0-8 16,0 0 8-16,0 0-8 0,0 0 8 0,0 0-8 16,0 0 0-16,0 0 9 0,0 0-9 15,0 0-36-15,0 0-12 0,0 0-3 0,0 0 0 16,0 0-10-16,0 0-3 0,4 6 0 0,-1 0 0 16,1-6-12-16,-1 5-2 0,-3-5-1 0,4 3-317 15,-4 3-64-15</inkml:trace>
  <inkml:trace contextRef="#ctx0" brushRef="#br0" timeOffset="40030.002">16051 14469 1497 0,'0'0'32'0,"-7"0"8"0,7 0 0 0,0 0 4 0,-7 0-36 0,0 3-8 0,7-3 0 0,-10 0 0 16,3 0 53-16,0 0 9 0,7 0 2 0,-8 3 0 15,1-3-4-15,0 3-1 0,0 3 0 0,4-3 0 16,3-3-51-16,-7 3-8 0,0 3 0 0,0-3 0 0,3 2-11 15,1 1 11-15,3-6-8 0,-4 6 8 0,0 3 0 16,1 3 16-16,3-6-3 0,0-1 0 0,0 4-13 0,0-3 0 16,3 3 0-16,-3 6 0 0,4-6 0 0,0 2 0 15,-1 1 0-15,1 3 0 0,-1-9-14 0,4 2-6 16,-3 1 0-16,-1-3-1 0,1-3 33 0,-4-3 8 16,0 0 0-16,3 9 1 0,4-6-21 0,-7-3 0 15,7 0 0-15,-7 0 0 0,0 0 52 0,0 0 7 16,4-3 1-16,3 0 0 15,0-6-96-15,-3 0-20 0,-1 0-3 0,-3 4-1 0,4-7 100 0,-1-3 19 16,1 6 4-16,-1 1 1 16,1-1-94-16,-4 0-18 0,0-3-4 0,0 3-1 0,0-2 45 0,0 2 8 15,0-3 0-15,0 9 0 0,-4-3 0 0,4-6 8 16,-3 4-8-16,-1 2 0 0,4 0 0 0,0 6 0 16,0 0 0-16,0 0 0 0,0 0 48 0,0-9 10 0,-3 3 2 15,3 6 1 1,0 0-115-16,0 0-23 0,0 0-5 0,0 0-1 15,0 0 22-15,-7 3 4 0,0 9 1 0,-1-3 0 0,8-9 44 0,0 0 12 0,0 0 0 16,-7 0 0-16,0 0-18 0,0 6-2 0,0-4 0 0,0 7 0 16,4-9-19-1,-4 6-4-15,3 0-1 0,4-6 0 0,0 0 36 0,0 0 8 0,-3 9 0 0,-1-3 0 16,4 3-53 0,-4-4-9-16,4 1-2 0,0 3-341 0,4 3-69 0</inkml:trace>
  <inkml:trace contextRef="#ctx0" brushRef="#br0" timeOffset="40622.303">16150 14499 943 0,'0'0'20'0,"0"0"5"0,0 0 1 0,0 0 1 0,0 0-27 0,0 0 0 0,0 0 0 0,0 0 0 16,0 0 80-16,0 0 10 0,0 0 2 0,0 0 1 15,0 0-43-15,0 0-9 0,0 0-1 0,4 5-1 16,-4 7-3-16,3-6-1 0,-3 3 0 0,0-3 0 16,0 3-6-16,4-1-1 0,-4 1 0 0,0 0 0 15,0 3-6-15,0-3-2 0,0-1 0 0,0-8 0 16,0 0-8-16,-4 6-3 0,4 3 0 0,0 0 0 16,-3 0 3-16,3-9 0 0,0 0 0 0,0 0 0 15,0 0 1-15,0 0 1 0,0 0 0 0,0 0 0 16,0 0 7-16,0 0 2 0,0 0 0 0,0 0 0 15,0 0-11-15,0 0-3 0,0 0 0 0,0 0 0 16,0 0-9-16,0-6 0 0,0-3 0 0,-4 0 0 16,4 3 0-16,0-2 0 0,0 2 0 0,4 0 0 0,-1-6 0 15,1 0 12-15,-1 3-12 0,1-2 12 0,-1-4-12 0,1 6 0 16,-1 3 0-16,1-5 0 0,-1 2 0 0,4-3-9 16,-3 6 9-16,0 0-10 0,-1-6 10 0,1 7 0 15,-1-1 0-15,1 0 0 0,-1-3 0 0,1 3 0 16,-4 6 0-16,0 0 0 0,0 0 0 0,0 0 0 15,0 0 0-15,0 0 0 0,0 0 0 0,3 3 0 16,1 3 0-16,3 6 0 0,-4-12 0 0,4 6 16 16,-3 5-4-16,-4-5-1 0,3 6-11 0,1 6 8 15,-4-4-8-15,4 1 8 0,-4 0-18 0,0 2-4 16,0 4-1-16,0-6 0 0,3-4 15 0,-3 4 0 16,0 6 0-16,0-13 0 0,0 7 0 0,0-3 0 15,0 0 0-15,0-4 0 0,0-8 0 0,0 0 0 16,4 6 0-16,-4-6 0 0,0 0 0 0,0 0 0 15,0 0 0-15,0 0 0 16,7 0-93-16,-4-6-16 0,4 1-3 0,0-4-1 0</inkml:trace>
  <inkml:trace contextRef="#ctx0" brushRef="#br0" timeOffset="41300.989">16429 14437 1094 0,'0'0'23'16,"0"0"5"-16,0 0-28 0,0 0 0 0,0 0 0 0,0 0 0 15,0 0 108-15,0 0 16 0,0 0 3 0,0 0 1 16,0 0-52-16,0 0-9 0,-7-6-3 0,3 3 0 15,4 3-51-15,-7 0-13 0,0-3 0 0,7 3 0 16,0 0 0-16,0 0 0 0,-3-3 0 0,3 3 0 16,0 0 0-16,0 0 0 0,0 0 0 0,0 0 0 15,-4-3 0-15,4 3 0 0,0 0 0 0,0 0 0 16,-7 0 0-16,7 0 0 0,-3 0 0 0,3 0 0 16,-8 6 0-16,8-6 0 0,0 0 0 0,-7 3 0 15,0 12 21-15,0-9 2 0,4-1 0 0,-4 4 0 16,3 3-3-16,1 0 0 0,-1-3 0 0,1 5 0 15,-1-8 7-15,1 3 1 0,-1 3 0 0,0-1 0 0,1-5 1 16,3 3 1-16,0 0 0 0,-4 3 0 0,4-12-11 16,0 6-3-16,0-6 0 0,0 6 0 0,0-6-16 0,0 0 0 0,0 0 8 15,0 8-8-15,4-2 10 0,3 0-2 16,-3 3 0-16,3 0 0 0,0-3-8 0,-4 2 0 0,4 1 0 16,0 0 0-16,4 0 0 0,-4-3 0 0,4-3 0 0,-1 0 0 15,1-3-10-15,-1 3 10 0,-3-3 0 16,4 0-9-16,-1 0-39 0,5 0-7 15,-5-3-1-15,4 3-1 0,0-3 0 0,1 3 0 16,-1-3 0-16</inkml:trace>
  <inkml:trace contextRef="#ctx0" brushRef="#br0" timeOffset="41972.579">16715 14601 908 0,'0'0'19'0,"0"0"4"0,0 0-23 16,0 0 0-16,-4 3 0 0,4-3 0 0,0 0 68 0,-3 6 10 0,3-6 2 0,0 0 0 15,-4 9-4-15,4-9-1 0,-4 9 0 0,4-9 0 16,-3 6-13-16,3 0-2 0,-4 2-1 0,1-2 0 16,3 3-26-16,-4 0-5 0,1 0 0 0,3-3-1 15,-4 2 6-15,1 4 2 0,-1-6 0 0,1 9 0 16,-1-3-19-16,1 5-3 0,-1-2-1 0,1 3 0 15,-1-1-12-15,-3 1 9 0,4-9-9 0,-1 2 8 16,-3-2-8-16,3 3 8 0,1-3-8 0,-4-3 8 16,3 0-8-16,4-6 0 0,-3 5 0 0,3-5-11 15,0 0-36-15,0 0-7 0,0 0-2 16</inkml:trace>
  <inkml:trace contextRef="#ctx0" brushRef="#br0" timeOffset="42811.038">17194 14443 768 0,'0'0'21'0,"0"0"7"0,0 0-28 0,0 0 0 0,0 0 0 0,0 0 0 16,-3 6 40-16,3 5 4 0,0-8 0 0,-4 6 0 15,4 3 3-15,-3-3 1 0,3 2 0 0,-4 1 0 16,4 3-17-16,-3-3-3 0,-1 2-1 0,1 1 0 15,-1 0-3-15,1-4 0 0,-1 1 0 0,4 6 0 16,-3-6 5-16,-1-1 1 0,1 1 0 0,-1 3 0 16,4-3-12-16,0-1-2 0,-4 1-1 0,4 0 0 15,0-3-15-15,0-3 0 0,0-1 8 0,0 7-8 16,4-6 0-16,-4 0 0 0,0 3 0 0,4-3 0 16,-4-6-24-16,0 0 0 0,0 0-1 0</inkml:trace>
  <inkml:trace contextRef="#ctx0" brushRef="#br0" timeOffset="43356.344">17113 14196 1402 0,'-14'0'59'0,"0"6"-47"16,3-1 33-16,4-5 7 0,-3 0 2 0,3 3 0 16,0-3-30-16,7 0-5 0,0 0-2 0,0 0 0 15,0 0-112-15,0 0-22 0,0 0-5 0</inkml:trace>
  <inkml:trace contextRef="#ctx0" brushRef="#br0" timeOffset="43848.303">17519 13990 760 0,'0'0'32'0,"-4"-3"-32"16,-3 0 64-16,7 3 8 0,-3-6 0 0,3 6 1 15,-7-3-40-15,3 0-8 0,-3-3-1 0,7 6-1 16,0 0-3-16,0 0-1 0,0 0 0 0,-3-5 0 15,3 5 2-15,-4-6 1 0,1 0 0 0,3 6 0 16,0 0 3-16,0 0 1 0,0 0 0 0,0 0 0 16,0 0-5-16,-4 6-1 0,1 5 0 0,-1 1 0 0,0 0-4 0,1 3 0 15,-1 2-1-15,1-2 0 0,-1 3 1 0,1 5 1 16,-1-5 0-16,-3 5 0 0,0 4-17 0,4-4 0 16,-1 4 0-16,-3-1 0 0,4 1 58 0,-1-4 5 15,-3 4 1-15,3-1 0 0,-3-2-23 0,4 2-4 16,3 0-1-16,-4-2 0 0,1 5-6 0,-1-11-2 15,1 6 0-15,-4-4 0 0,3-2-10 0,4-4-2 16,-3 4-1-16,3 0 0 0,-4-6-24 0,4-1-5 0,0-2-1 16,0 3 0-16,0 0 27 0,0-7 6 15,0-2 1-15,0 0 0 0,4 3-31 0,-4-3-7 0,0 0-1 0,0-3 0 32,0 0-34-32,0 0-7 0,0 0-2 0,0 0 0 0,3 9 51 0,-3-9 12 0,0 0 0 0,0 0 0 31,0 0-61-31,0 0-10 0,0 0-1 0,0 0-624 0</inkml:trace>
  <inkml:trace contextRef="#ctx0" brushRef="#br0" timeOffset="45483.448">17907 14551 550 0,'0'0'12'0,"0"0"2"0,0 0 1 0,0 0 1 0,0 0-16 0,0 0 0 0,0 0 0 0,0 0 0 16,0 0 60-16,0 0 9 0,0 0 2 0,0 0 0 16,0 0 1-16,0 0 0 0,0 0 0 0,0 0 0 15,-4 3-20-15,4-3-4 0,0 0-1 0,-7 0 0 16,7 0 21-16,0 0 4 0,-3 3 0 0,3-3 1 15,0 0-58-15,-7 0-15 0,7 0 0 0,0 0 0 0,0 0 54 0,0 0 8 16,0 0 2-16,0 0 0 0,-7 3-64 0,7-3-15 16,0 0-1-16,0 0-1 0,0 0 17 0,0 0 0 15,0 0 8-15,0 0-8 16,0 0 16-16,0 0-4 0,0 0 0 0,0 0 0 16,0 0-12-16,0 0 0 0,0 0 0 0,0 0 0 15,0 0 0-15,7 0 0 0,0 0 0 0,-4 3 0 16,-3-3 0-16,7 0 0 0,1-3 0 0,-1 3 0 15,-7 0 26-15,3 0 2 0,4-3 1 0,-7 3 0 16,7 0-19-16,-7 0-10 0,7-3 10 0,-7 3-10 16,7-3 8-16,-7 3-8 0,4-3 0 0,-1 1 0 15,1-1 0-15,-4 3 8 0,7-6-8 0,0 3 0 16,-7 3 0-16,4-3 9 0,3-3-9 0,-4 3 8 0,1-3 0 16,3 6-8-16,-4-6 12 0,1-3-4 0,-4 4-8 0,3-1 10 15,-3 0-10-15,0-3 10 0,0 6-10 0,0-3 0 0,0 0 0 16,-3 6 8-16,3-6-8 0,-4 1 0 0,4 5 9 15,-3-6-9-15,3 6 8 16,0 0-8-16,-7 0 10 0,3 0-10 0,-3 0 9 0,0-6-9 0,3 6 8 16,-6 0-8-16,3 0 8 0,0 6-8 0,0-6 0 15,-4 6 8-15,4-1 0 16,-3 1-8-16,-1 3 12 0,0-3-4 0,1 6-16 0,3-3-4 0,-4-1-1 0,4 4 0 16,0-6 13-16,-4 9 0 0,4-6 0 15,4-1 0-15,-4 4 0 0,0 0 0 0,3 0 0 0,1-1 0 16,3 1 0-16,-4 3 0 0,1-3 0 0,3-4 0 15,-4 1 0-15,4 0 0 0,0 3 0 0,0-3 0 16,4-1 0-16,-4-8 0 0,0 0 0 0,3 6 0 16,-3-6 0-16,0 0 0 0,4 6 0 0,-4-6 0 15,7 3 0-15,0 0 0 0,0-3 0 0,0 6 0 16,0-6 26-16,4 0 8 0,-4 3 2 0,3-3 0 16,1 0-27-16,-1-3-9 0,-3-3 0 0,4 0 9 15,0 0-9-15,3 0 0 0,0 1 0 0,0-4 0 16,0 0-26-16,0-3-7 0,0 0-2 15,0 4 0-15,0 2-54 0,-3-9-11 0,3 6-3 0</inkml:trace>
  <inkml:trace contextRef="#ctx0" brushRef="#br0" timeOffset="46016.896">18256 14404 1310 0,'0'0'27'0,"0"0"7"0,0 0-34 0,0 0 0 0,-7 3 0 0,0 0 0 15,0-3 116-15,0 0 17 0,7 0 3 0,-7 3 1 16,0-3-39-16,0 0-8 0,7 0-2 0,-7 6 0 16,0-3-54-16,0 0-11 0,0 0-3 0,0 6 0 15,0-3-20-15,-1 0 0 0,5-1 0 0,-4 1 0 16,7-6 0-16,-4 3 0 0,1 3-9 0,3-6 9 15,0 0 0-15,0 9-9 0,0-9 9 0,-4 9 0 16,4-9-9-16,0 6 9 0,0 2 0 0,0 1-9 16,0-3 9-16,0-6-8 0,0 6 8 0,0-6-8 15,4 3 8-15,-4-3 0 0,0 0 0 0,0 0 0 16,3 9 0-16,-3-9 0 0,0 0 0 0,0 0 0 16,0 0-27-16,4 3-3 0,-4-3-1 0,7 6 0 15,-7-6 50-15,3 0 9 0,5 3 3 0,-8-3 0 16,7 0-31-16,-7 0 0 0,3 0 0 0,-3 0 0 15,7 2 0-15,0-2 0 0,-3 3 0 0,3 0 0 16,-4 0 0-16,1 0 0 0,3 3 0 0,-4 0-10 16,1 0 10-16,-1 0 0 0,1 0 0 0,0 0 0 15,-4 2 0-15,3-2 0 0,1 0 8 0,-4 3-8 16,0-9 0-16,0 9 0 0,0-9 0 0,0 6 8 16,-4 2-8-16,4-2 8 0,-3 3-8 0,3 3 8 0,-4-6-8 15,0 3 8-15,4-4-8 0,-3 1 8 0,3-6-8 16,-4 6 0-16,1-3-11 0,3-3 11 15,0 0-19-15,-4 3 3 0,4-3 0 0,-7 0 0 16,0-3-18-16,0 0-3 0,-3 3-1 0,3-6 0 16,-4 0-137-16,4-5-27 0,-4 2-6 0</inkml:trace>
  <inkml:trace contextRef="#ctx0" brushRef="#br0" timeOffset="46571.552">18447 13878 1094 0,'-4'9'46'16,"-3"-3"-37"0,4 0 95-16,-4 3 20 0,0 2 3 0,3-2 1 0,-3 3-52 0,3-3-9 0,1 3-3 0,-1 5 0 15,1-5-15-15,3 3-3 0,0 2-1 0,0 1 0 16,0 2-23-16,3-2-5 0,-3 0-1 15,4 2 0-15,-1 4-16 0,1-1 0 0,3 1 8 0,-3 5-8 16,-1-2 0-16,4 5 0 0,-3 0 0 0,-1 7 0 16,4-4 0-16,-3-3 0 0,-1 4 0 0,-3-7 0 15,0 3 0-15,4-5 0 0,-4-4 0 16,-4 7 0-16,4-10 0 0,-3 4 0 0,3-7 0 0,-4 7 0 16,1-9 0-16,-1 2 0 0,4 1 0 0,-3-3 0 15,-1-4 0-15,1 7 0 0,-1-12 0 0,1 6 0 16,-1-7 0-16,4 1 0 0,-4 0 0 0,4-6 0 15,0 0 0-15,0 0 0 0,0 0 0 0,0 0 0 16,0 0-44-16,0 0-16 0,0 0-4 16,0 0 0-16,0 0-102 0,0 0-21 0,4-9-4 0</inkml:trace>
  <inkml:trace contextRef="#ctx0" brushRef="#br0" timeOffset="46891.957">18292 14240 893 0,'0'0'37'16,"-4"9"-29"-16,4-9 87 0,-4 8 17 0,4-8 4 0,0 0 1 31,-3 6-43-31,3-6-9 0,0 0-1 0,-4 6-1 0,4-6 0 0,0 0 0 0,0 0 0 0,0 0 0 15,0 3-9-15,0 3-2 0,4 0 0 0,-4 0 0 16,3 3-30-16,-3-6-6 0,4-1-2 0,0 1 0 16,3 3 26-16,0 0 6 0,0 0 1 0,0-6 0 15,0 6-30-15,0-6-5 0,0 6-2 0,4-6 0 16,-4 6-10-16,3-6 0 0,1 3 0 0,-1 0 8 16,1-3-8-16,-1 3 0 0,5-3 0 0,-5 0 0 15,1 2-19-15,-1-2 1 0,-3 3 0 0,4-3 0 16,-4 0-8-16,4 0-2 0,-4 0 0 15,0 0 0-15,0 0-3 0,0 0-1 0,0-3 0 0,0 1 0 16,-4-1 4-16,5 0 0 0,-5 0 0 0,1-3 0 16,-4 6-31-16,3-6-5 0,-3 6-2 0</inkml:trace>
  <inkml:trace contextRef="#ctx0" brushRef="#br0" timeOffset="48034.761">19128 14413 1250 0,'0'0'26'0,"0"0"6"0,0 0-32 0,0 0 0 0,0 0 0 0,0 0 0 15,0 0 24-15,0 0 0 0,-11 3-1 0,4 0 0 16,3 0 20-16,-3 3 4 0,0-3 1 0,4 9 0 16,-1-12-26-16,-3 6-5 0,4-1-1 0,-1 1 0 15,1-3 39-15,-4 3 7 0,3 0 2 0,-3 3 0 16,0 0-15-16,-4-1-2 0,4 1-1 0,0-3 0 16,-3 0-24-16,6-3-5 0,-3 6-1 0,7-9 0 15,-3 6-16-15,3-6 0 0,-4 6 0 0,0-1 0 16,4-5 0-16,0 6 0 0,-3 3 0 0,3-9 0 15,0 0 0-15,0 0 0 0,3 6 0 0,-3-6 0 16,4 12 0-16,-4-12 8 0,4 3-8 0,-1 3 0 16,-3-6 9-16,0 0-9 0,4 3 0 0,-4-3 9 15,7 2-9-15,-7-2 0 0,7 3 0 0,-7-3 8 16,3 3-8-16,-3-3 0 0,7 3 0 0,-7-3 8 16,7 3-8-16,-7-3 0 0,4 0 0 0,-4 0 0 15,7 3 0-15,-7-3 8 0,7 0-8 0,-3 0 0 16,3 0 0-16,-4 0 0 0,4 0 0 0,-3 0 0 15,3 0 0-15,-4 0 0 0,4 3 0 0,0 0 0 16,-3-3-8-16,-1 6-1 0,5 3 0 0,-8-9 0 0,3 0 9 0,1 6 0 0,-1-1 0 16,1-2 0-16,-4 3 0 0,3 3 0 0,-3 0 0 15,0 0 0-15,-3-3 0 0,3 2 0 0,0-2 0 0,-4 0 0 16,1 6 0-16,-1-6 0 0,4 0 0 0,-3 0 0 16,-1 2 0-16,0-2 0 0,1 0 0 0,-1 6 0 15,1-9 20-15,-1 3 7 0,1-3 1 0,3-3 0 16,-7 6-18-16,3-6-10 0,4 0 12 0,-7 3-12 15,7-3 11-15,-7 0-11 0,7 0 10 0,-10 0-10 16,2 0 0-16,1-3-10 0,0 3 0 16,0-3 0-16,0 0-9 0,0 0-1 0,4-3-1 15,-4 3 0-15,0-3-28 0,3 0-6 16,0 0-1-16</inkml:trace>
  <inkml:trace contextRef="#ctx0" brushRef="#br0" timeOffset="48650.032">19297 14584 1094 0,'0'0'23'0,"0"0"5"0,0 0-28 16,0 0 0-16,0 0 0 0,0 0 0 0,-7 3 56 0,3 0 7 0,-3 0 1 0,7-3 0 15,-3 3 0-15,-1 2 0 0,4-5 0 0,0 0 0 16,-7 6 0-16,7-6 0 0,-3 3 0 0,3-3 0 15,0 0-12-15,0 0-1 0,0 0-1 0,-4 9 0 16,4-9-29-16,0 0-5 0,0 0-2 0,0 9 0 16,0-9 20-16,0 0 4 0,0 6 1 0,0 0 0 15,4-1-25-15,-1-2-5 0,1 3-1 0,-1 0 0 16,-3-6-8-16,4 3 8 0,-1 6-8 0,1-6 8 16,-1 3-8-16,1-3 0 0,3 3 0 0,-4-1 0 15,1 1 0-15,3-6 0 0,-3 6 0 0,3 0 0 16,0 0 0-16,-4-3 8 0,4 0-8 0,0-3 0 15,0 3 8-15,-7-3-8 0,4 0 0 0,3 0 8 16,-7 0-8-16,7 0 0 0,0-3 9 0,-7 3-9 16,4 0 16-16,3-3-2 0,0 0 0 0,-4-3 0 15,1 3 6-15,3 0 2 0,-4-3 0 0,1 0 0 16,-1-2-9-16,1-1-1 0,-1-6-1 0,-3 3 0 16,4 1-3-16,0 5-8 0,-1-15 12 0,-3 9-4 15,4 1-8-15,-1-1 0 0,-3-3 0 0,4 3 8 16,-4-2-8-16,0-1 0 0,0 3 0 0,0-5 0 15,0 2-9-15,-4 0-4 0,4 6-1 0,0-2 0 16,0-4-11-16,0 6-3 0,0 0 0 0,0 0 0 16,0 7-33-16,0 2-7 0,0 0-2 0,0 0 0 15,0 0-97-15,4-6-19 0,-4 6-4 0</inkml:trace>
  <inkml:trace contextRef="#ctx0" brushRef="#br0" timeOffset="49554.744">19685 14501 1576 0,'0'0'32'0,"0"0"9"0,0 0-33 0,0 0-8 0,-4-2 0 0,4 2 0 16,0 0 54-16,0 0 9 0,0 0 1 0,-7 0 1 16,7 0-1-16,0 0 0 0,0 0 0 0,-3 2 0 15,3-2-23-15,-7 3-5 0,3 3 0 0,1 0-1 16,-1 0-35-16,4 3 0 0,-3-3 0 0,3 5 0 16,0-2 8-16,0 0-8 0,0 9 0 0,0-9 0 15,3 2 8-15,-3-2-8 0,4 6 0 0,-1-3 0 16,-3-1 0-16,4 1 0 0,-1 0 0 0,1 3 0 15,-1-4 0-15,1 1 0 0,-1 3 0 0,-3 0 0 0,4-1 0 16,0 1 0-16,-4-3 0 0,0-1 0 0,0-2 0 16,0 12 0-16,0-12 0 0,3 2 0 0,-3 4 13 0,-3 0-4 15,3-3-1-15,0-1 0 0,0 4-8 0,-4-3 0 16,4 0 0-16,-4-1 0 0,4-2 8 0,0 0 0 16,-3-3 0-16,3 0 0 0,0-6-8 0,0 0 10 0,0 0-10 0,0 0 10 15,0 0-10-15,0 0 8 0,0 0-8 16,0 0 8-16,0 0 45 0,0 0 9 0,0 0 2 0,0 0 0 15,-7-6-52-15,3 0-12 0,1 0 0 0,-1 0 0 16,1-6 0-16,-1 7 0 0,4-1 0 0,0 0 0 16,-3 0 0-16,3-3 0 0,0 0 0 0,-4 3 0 15,4 3 0-15,0 3 0 0,0-5 0 0,4-7 0 16,-4 6 0-16,0 0 0 0,0-3 0 0,0 0 0 16,0 4 0-16,0-1-12 0,0 3 3 0,0-3 0 15,0 0 1-15,0 0 0 0,3-3 0 0,-3 0 0 16,0 4 20-16,0-4 4 0,4 0 0 0,-4-6 1 15,0 6-35-15,-4-2-7 16,4 2-2-16,0-6 0 0,-3 9-8 16,3-6-1-16,0-2-1 0,-4 5 0 0,4-6 37 0,0 6 0 0,0 1 0 0,0 2 0 15,0-3 0-15,0-3 0 0,-3 6 0 0,3-3 0 16,0 4 0-16,0-1 0 0,0 3 0 0,0-9 0 16,0 12 0-16,0-9 0 0,0 6 0 0,0 3 0 15,3-3 0-15,-3 3 0 0,0-6 0 0,0 6 0 16,0 0 0-16,0 0 0 0,0 0 0 0,0-3 0 15,4-2 0-15,-4 2 0 0,3 0 0 0,-3-3 0 16,4 0 17-16,-4 3 11 0,3 3 3 0,-3-6 0 16,4 0-50-16,-1 6-9 0,-3-9-3 0,0 9 0 15,4-2 53-15,-4 2 10 0,3-3 3 0,-3 3 0 0,0 0-35 0,0 0 0 16,0 0 0-16,0 0 0 0,4-3 0 0,3 3 0 16,0 0 0-16,-3 0 0 15,-1 3-31-15,4-3 0 0,-7 0 0 0,4 3 0 0,3-3 31 0,-7 0 0 0,7 2 0 16,-4-2 0-16,4 0 0 15,-7 0 0-15,7 3 0 0,-3 3 0 0,-4-6 0 16,0 0 0-16,7-6 0 0,-7 6 0 16,0 0 0-16,0 0 0 0,4-3 0 0,-4 3 0 0,3-2-26 0,-3 2 1 0,4-3 0 15,-4 3 0 1,0 0-63-16,7-3-12 0,-7 3-2 0,3-3-1 0,-3 3-122 0,4-3-25 16,-4 3-5-16</inkml:trace>
  <inkml:trace contextRef="#ctx0" brushRef="#br0" timeOffset="50795.895">20062 14572 1011 0,'0'0'28'0,"0"0"8"16,0 0-36-16,0 0 0 0,0 0 0 0,0 0 0 15,-3-6 84-15,3 6 9 0,0 0 3 0,-7 0 0 16,7 0-8-16,0 0-2 0,0 0 0 0,-7 0 0 15,7 0 4-15,0 0 1 0,-7-6 0 0,7 6 0 16,-4-3-73-16,4 3-18 0,-7-3 0 0,7 3 0 0,0 0 55 16,0 0 7-16,0 0 2 0,0 0 0 0,0 0-52 0,0 0-12 15,0 0 0-15,-3 6 0 16,-4 0 0-16,3 0 0 0,1 6 0 0,-1-6 0 0,0 5 0 0,1 1 0 0,-1 3 0 0,4 2 0 16,-3-5 0-16,-1 9 0 15,4-4 0-15,-3 7 0 0,-1-6 0 0,1 2 0 0,3 4 0 16,-4-4 0-16,1 4 0 0,3-1 0 15,0 4 0-15,-4-4 0 0,4 1 0 0,0-4 0 16,-3 4 0-16,3-3 0 16,0 2 54-16,-4-5 8 0,1 2 2 0,3-2 0 0,-4-3-64 0,4 2 0 15,0-2-16-15,0 0 3 0,0-4 13 0,4-2 16 0,-4 3-3 16,0-6-1-16,3 3-12 0,-3-3 0 0,0-6 0 0,0 0 0 16,0 0 0-16,0 0 0 0,0 0 0 0,0 0 0 15,0 0 0-15,0 0 0 0,0 0 0 0,0 0 0 16,0 0 0-16,0 0 0 0,0 0 0 0,0 0 0 15,0 0 28-15,0-9 4 0,4 0 0 0,-4 0 0 16,0 0 0-16,0-2 0 0,0-1 0 0,-4 3 0 16,4-3-46-16,0-5-9 0,-3 5-1 0,3-6-1 15,0 0 40-15,-4 4 8 0,4 2 1 16,0-9 1-16,0 7-38 0,0-4-8 0,0-2-2 0,0 2 0 16,0-3 23-16,0 4 0 0,0-4-9 0,0-2 9 15,4 5 0-15,-4-6 0 0,3 4 0 0,-3 2 0 16,4-2 0-16,-1 5 0 0,1-6 0 0,-1 7 0 15,1 2 0-15,-1-6 0 0,1 9 0 0,-1 1 0 16,-3-4 0-16,4 0 0 0,-4 6 0 0,3 0 0 16,-3 0 0-16,4 1-8 0,-1-1 8 0,1 3 0 15,0-9 0-15,-1 6-8 0,1 0 8 0,-1 0 0 16,1 0-10-16,-1 4 10 0,1-4-8 0,3 3 8 16,-4 0-29-16,1 0-1 0,3-3 0 0,0 6 0 0,-4 0 30 0,1-3 0 15,3 3 0-15,-7 0 0 0,7 0 0 16,-3 3 10-16,3-3 0 0,-7 0 0 0,7 9-10 15,-4-6-14-15,4 3 3 0,-3-1 1 0,-1-2 10 0,1 3 0 0,-1 3 0 0,1-3 0 16,-4 6 0-16,0-3 0 0,0-1 0 16,-4 1 0-16,4 0 0 0,-3 6 0 0,-1-4 0 0,1-2 0 15,-1 0 0-15,1 3 0 16,-1-3 0-16,-3 2 0 0,0-5 0 0,4 0 0 0,-4 0 0 16,0 0 0-16,3 0 0 0,4-6 0 0,-7 3 0 0,7-3 0 15,-7 3 15-15,7-3 5 0,-4 3 0 16,4-3 1-16,0 0-21 0,0 0-13 0,0 0 1 15,-10 0 1-15,10 0-5 0,-7 0-2 0,7 0 0 0,0 0 0 16,-7 0-10-16,3 0-1 0,4 0-1 0,-7-3 0 16,7 3-13-16,-7 0-2 0,7 0-1 15,-11-3 0-15,11 3-44 0,-3-3-9 0,3 3-1 16,0 0-1-16,-4-6-109 0,4 6-22 0,0 0-4 0</inkml:trace>
  <inkml:trace contextRef="#ctx0" brushRef="#br0" timeOffset="51431.406">20235 14584 1314 0,'0'0'37'0,"0"0"8"0,0 0-36 0,0 0-9 0,0 0 0 0,0 0 0 16,0 0 104-16,0 0 20 0,0 0 3 0,0 0 1 16,0 0-52-16,0 0-9 0,0 0-3 0,0 0 0 15,0 0-13-15,0 0-3 0,0 0-1 0,0 0 0 16,0 0-7-16,0 0-2 0,0 0 0 0,-3 6 0 16,3-6-47-16,0 0-10 0,0 0-1 0,-4 6-1 15,1 2 21-15,3-2 0 0,0 0 0 0,0 6 0 16,0-6 0-16,3 0 0 0,-3 2 0 0,4 1 0 15,-1-3 0-15,-3 6 0 0,4-3 0 0,-4-3 0 16,3 5 0-16,-3-5 0 0,4 6 0 0,-4-6 0 16,0 0 0-16,0-6 0 0,0 0 0 0,0 0 0 15,0 0 24-15,0 0 8 0,0 0 3 0,0 0 0 16,0 0-19-16,0 0-3 0,0 0-1 0,0 0 0 16,0 0 4-16,0 0 1 0,0 0 0 0,0 0 0 15,0-6-17-15,0-6 0 0,0 6 0 0,0 0 0 16,0 0 0-16,0-2-14 0,0 2 2 0,3 0 1 15,-3-6 11-15,0 3 16 0,-3 0-4 0,3 4-1 16,-4-7-60-16,4 0-12 0,-3 0-3 0,-1 4 0 16,1-1 51-16,-1-6 13 0,-3 3 0 0,4 3 0 15,-1 1-8-15,4-1 8 0,-3 0-8 0,3 0 8 16,0 3-8-16,0 0 8 0,0 1-8 0,3-1 8 16,-3 0-12-16,4-3 4 0,-4 6 0 0,3 0 0 15,1 0-1-15,3 0 0 0,-4 0 0 0,4 0 0 0,-3 3 9 16,6 0-10-16,-2-6 10 0,-1 6-10 0,0 0 10 15,3 0-8-15,-3 0 8 0,4 0-8 0,-1 0 8 0,-2 6 0 16,-1-6 0-16,3 0 0 0,-3 0 0 0,0 0 0 0,-3 0 0 0,3 3 0 16,-7-3-9-16,0 0 9 0,3 0-10 15,-3 0 10 1,4 3-31-16,-4-3 0 0,7 3 0 0,-7-3 0 0,7 0-131 16,-7 0-26-16,7 0-6 0</inkml:trace>
  <inkml:trace contextRef="#ctx0" brushRef="#br0" timeOffset="51910.739">20486 14537 1317 0,'0'0'37'0,"0"11"9"0,0-5-37 15,-4 0-9-15,4-6 0 0,0 12 0 16,0 0 80-16,0-9 15 0,0-3 2 0,0 9 1 16,0-1-14-16,0-2-4 0,0-6 0 0,0 9 0 15,0 0-53-15,0 3-11 0,0-7-3 0,0 1 0 16,0 0 7-16,0 0 0 0,0-6 1 0,0 12 0 0,0-12-21 0,0 6 0 0,0-6 0 15,0 0 0 1,0 0-45-16,0 0-4 0,0 0-1 0</inkml:trace>
  <inkml:trace contextRef="#ctx0" brushRef="#br0" timeOffset="52323.318">20475 14184 1606 0,'0'0'33'0,"-3"0"9"16,3 0-34-16,-7 3-8 0,7-3 0 0,0 0 0 15,-7 3 24-15,7-3 4 0,-4 6 0 0,4-6 0 16,0 0 5-16,0 0 2 0,0 0 0 0,0 0 0 15,0 0-35-15,0 0 0 0,0 0 0 0,0 0 0 16,0 0-36-16,4 0-13 0,3 6-3 0</inkml:trace>
  <inkml:trace contextRef="#ctx0" brushRef="#br0" timeOffset="53057.493">20786 14472 1337 0,'0'0'28'0,"0"0"6"0,0 0-34 0,0 0 0 0,0 0 0 0,0 0 0 16,0 0 109-16,-4-3 15 0,4-3 4 0,0 6 0 15,-3-3-103-15,-1-3-25 0,4 6 0 0,0-5 0 16,-3-1 56-16,-1 0 7 0,4-6 1 0,-4 6 0 16,4 0-52-16,0 6-12 0,-3-3 0 0,3 3 0 15,0-6 0-15,0 6 0 0,-4-5 9 0,4 5-9 16,0 0 54-16,0 0 6 0,0 0 0 0,0 0 1 15,0 0-101-15,0 0-20 0,-7 0-4 0,7 0 0 16,0 0 51-16,0 0 13 0,0 0 0 0,-7 0 0 16,7 0 0-16,-7 5 0 0,0 1 0 0,0-3 0 15,0 3 19-15,4 0 3 0,3-6 1 0,-7 6 0 16,-1 6 14-16,5-6 3 0,3-6 1 0,-4 5 0 16,-3 1-33-16,4-3-8 0,3-3 0 0,-4 6 0 0,4-6 18 15,-7 6 2-15,7-6 0 0,0 0 0 0,-3 9-32 16,3-9-7-16,0 9-1 0,0-9 0 0,0 6 31 15,0-6 5-15,0 0 2 0,0 0 0 0,0 0-29 0,0 5-5 0,0-5-2 16,0 0 0-16,3 6 28 0,1 0 6 16,-1-6 0-16,4 0 1 0,-3 0-17 0,-1 6 0 15,4-6 0-15,-7 0 0 0,8 0-10 0,-8 0-6 16,3 0 0-16,1 0-1 0,3 0 17 0,0-6 0 0,0 6 0 0,0 0 0 16,-4 0 0-16,4 0 0 0,4 0 0 0,-8 0 0 15,5 0 0-15,-8 0 0 0,3 6 0 0,4-6 0 16,-3 3 0-16,-1 6 0 0,4-6 0 0,-3 0 0 15,-1 3 0-15,1-4 0 0,-1 4 0 0,1 0 0 16,-4-6 0-16,0 0 0 0,0 0 0 0,3 3 0 16,1 6 0-16,-4-9 0 0,0 6 0 0,3 0 0 15,-3-6 0-15,0 6 0 0,0 0 0 0,0-1 0 16,0-5 0-16,0 6 0 0,0-6 0 0,-3 6 0 16,3 0 0-16,-4 3 0 0,-3-3 0 0,4 0 0 15,-1-1 0-15,-3 1 0 0,4 0 0 0,-1 0 0 16,-3 3 0-16,0-3 0 0,4 0 0 0,-5-3 0 15,8-3 0-15,-7 8 0 0,0-8 0 0,0 6 0 16,7-6 48-16,-7 0 12 0,7 0 4 0,-7 6 0 16,7-6-52-16,0 0-12 0,-7 0 0 0,7 0 0 15,-7 0 0-15,0-6 0 0,0 6 0 0,0 0 0 16,7 0-29-16,-11-6-9 0,4 6-2 0,7 0 0 16,-3-5-8-16,-4 2-3 0,7 3 0 0,0 0 0 15,0 0-91-15,0 0-18 0,0 0-4 0</inkml:trace>
  <inkml:trace contextRef="#ctx0" brushRef="#br0" timeOffset="53642.292">21033 14634 1686 0,'0'0'35'0,"0"0"9"16,0 0-36-16,0 0-8 0,-7 0 0 0,3 6 0 15,4-6 40-15,-7 5 5 0,3-2 2 0,-3 3 0 16,7-6-23-16,-3 3-5 0,3-3-1 0,-7 6 0 16,7-6-6-16,0 0-2 0,0 0 0 0,0 0 0 15,0 0-10-15,0 0 0 0,0 0 0 0,0 0 0 16,0 0-44-16,0 0-5 0,0 0-1 0,0 0 0 16,0 0-144-16,0 0-29 0,0 0-5 0</inkml:trace>
  <inkml:trace contextRef="#ctx0" brushRef="#br0" timeOffset="98473.641">17854 952 718 0,'-10'-6'15'0,"10"6"3"16,-4 0-18-16,4 0 0 0,-4-6 0 0,4 6 0 0,0 0 45 0,-7-6 6 15,4 6 1-15,3 0 0 16,0 0-10-16,0 0-2 0,0 0 0 0,0 0 0 16,0 0 2-16,0 0 0 0,0 0 0 0,0 0 0 15,0 0-2-15,0 0 0 0,0 0 0 0,0 0 0 0,0 0-4 0,0 0 0 16,0 0-1-16,0 0 0 0,0 0-16 0,0 0-3 0,-4 6-1 0,4 0 0 15,0 6-15-15,0-6 0 0,-3 5 8 0,3 1-8 16,3-3 0-16,-3 3 0 0,4-1 8 0,-4 7-8 16,3-6 13-16,1 3 0 0,-4-4 0 0,3 13 0 15,1-12 10-15,-4 8 1 0,4-2 1 0,-1-1 0 16,1 10 3-16,-4-9 1 0,3-1 0 0,1-2 0 16,-4 3-8-16,3-1-1 0,1-5-1 0,-4 0 0 15,3-4-4-15,-3 4-1 0,4-6 0 0,-4 6 0 16,3-6 2-16,-3 0 0 0,0 0 0 0,0-1 0 15,0 4-2-15,0-9 0 0,0 6 0 0,0-6 0 16,4 6-5-16,-4-6-1 0,0 0 0 0,0 0 0 16,0 0-8-16,0 0 10 0,0 0-10 0,0 0 10 15,0 0-10-15,0 0 0 0,0 0 9 0,0 6-9 16,0-6 0-16,0 0 0 0,0 0 0 0,0 0 0 16,0 0 8-16,0 0-8 0,0 0 8 0,0 0-8 15,0 0 8-15,0 0-8 0,0 0 10 0,0 0-10 16,0 0 11-16,-4 6-11 0,4-6 12 0,-7 6-12 15,7-6 17-15,-3 0-3 0,3 0-1 0,-7 0 0 16,7 0 5-16,-7 0 1 0,0-6 0 0,-1 6 0 0,5-6-3 0,-4 0-1 16,0 0 0-16,3 6 0 15,-3-6-3-15,4-3 0 0,-1-2 0 0,-3 11 0 0,7 0-4 0,-3-6-8 16,-4-6 11-16,3 6-11 16,-3-12 9-16,0 7-9 0,3-4 0 0,-3 3 9 0,4-5-9 15,-1 5 0-15,-3-3 0 0,4 3 8 16,-1-5-8-16,-3 5 8 0,0-3-8 0,3-2 8 0,1-1-8 0,-4 6 0 15,3-2 0-15,1 2-11 0,-1 0 11 0,1-6 0 16,-1 7 0-16,1 2 0 0,-1-9 0 0,1 1 0 16,3 5-9-16,-4-3 9 0,4 3 0 0,-3 1-9 15,3-1 9-15,0 0 0 0,3-3-10 16,-3 9 10-16,4 1-8 0,-4-7 8 0,3 12 0 0,1-6-10 0,-4 6 10 0,7-6 0 16,-4 0 0-16,4 0 0 0,0 6 0 0,-3-6 0 15,3 6 0-15,4-5-8 0,-4 2 8 0,3 3 0 16,1-6-14-16,-1 6 1 0,1 0 0 0,0 0 0 15,-4 0 13-15,3 0 0 0,1 6-10 0,-1-6 10 16,1 0 0-16,0 0 0 0,-1 0 0 0,1 3 0 16,-1 2-10-16,1 1 10 0,-1 0 0 0,1 12-9 15,0-12 9-15,-1 5-10 0,-3-5 10 0,4 3-10 16,-4 3 10-16,0-6 0 0,0 6 0 0,0-7-8 0,-3 1 8 16,-1 6 0-16,1-3 0 0,-1-3 0 15,1 0 0-15,-4 0 0 0,0 5 0 0,0-5 0 0,0 6 0 0,0-12 0 16,0 0 0-16,-4 6 8 15,-3-3 7-15,0 3 1 0,0 0 1 0,0-1 0 0,0 1-17 0,-4-6 0 16,4 12-13-16,-3-6 5 16,-1-6 8-16,1 0 0 0,-1 6 0 0,0-6 8 15,4 0-8-15,-3 0 0 0,-1 0 0 0,4 0 0 16,-3 0 0-16,-1-6 0 0,4 6 0 0,-4-6 0 0,4 0-12 0,0 0-4 16,0 0-1-16,0 1 0 15,4-1-37-15,-1-3-7 0,0 3-2 0,1-6 0 16,3 6-23-16,-4 0-5 0,4 1-1 0,-3-7 0 15,3 6-99-15,0 0-20 0,3-3-4 0</inkml:trace>
  <inkml:trace contextRef="#ctx0" brushRef="#br0" timeOffset="99097.036">18147 508 759 0,'0'0'16'0,"0"0"4"0,0 0 1 0,0 12 1 0,-4-6-22 0,4-6 0 0,0 5 0 0,-3 1 0 16,3 0 84-16,0 0 12 0,0-6 2 0,-4 9 1 15,4 3-26-15,0-6-5 0,0 5 0 0,0 1-1 16,0-6-25-16,0 9-5 0,0-4-1 0,0 1 0 16,0 0-10-16,0 6-2 0,4-10-1 0,-1 10 0 15,-3 0 1-15,4-7 0 0,-1 4 0 0,4 9 0 16,-3-1-4-16,0-2-1 0,-1 2 0 0,1 1 0 15,-1-4 0-15,1 4 0 0,-1-7 0 0,4 10 0 16,-3-9-19-16,-1-1 0 0,1 4 0 0,-1-4 0 16,1 7 0-16,-1-9 0 0,-3 2 0 0,4 1 0 15,-4-6 8-15,3-3-8 0,-3 8 0 0,4-11 0 16,-1 0 15-16,-3 6-1 0,0-12 0 0,0 0 0 16,0 0-14-16,0 0 8 0,0 0-8 0,0 0 0 15,0 0 0-15,0 0-13 0,0 0 1 0,0 0 0 16,0 0-47-16,0 0-9 0,0 0-1 0</inkml:trace>
  <inkml:trace contextRef="#ctx0" brushRef="#br0" timeOffset="100494.207">18584 934 1267 0,'0'0'28'0,"-3"12"5"0,-1-6 2 0,1 6 1 0,-1-1-36 16,4 1 0-16,-3 3 0 0,-1-3 0 0,4-1 58 0,0 1 5 0,-3 0 1 16,3 3 0-16,0-4-25 0,0 7-5 0,0-12-1 0,0 6 0 15,0-4-9-15,3 10-1 0,-3-12-1 0,0 6 0 16,4-6-10-16,-4-1-3 0,3 1 0 0,-3 0 0 16,0-6-9-16,4 9 8 0,-1-3-8 0,-3-6 8 15,0 0-8-15,0 0 0 0,4 6 0 16,-4-6 0-1,0 0-20-15,3-6-5 0,4 6-2 0,-3-6 0 16,-1-6-124-16,-3-2-25 0,4-16-4 0,-4 4-2 0</inkml:trace>
  <inkml:trace contextRef="#ctx0" brushRef="#br0" timeOffset="100914.176">18507 570 1036 0,'-7'0'46'0,"0"0"10"16,7 0-45-16,-7 6-11 0,7-6 0 0,-4 5 0 16,-3 1 27-16,3 0 3 0,1-6 1 0,3 0 0 15,0 12-14-15,0-12-2 0,-4 6-1 0,4 0 0 16,0-6-24-16,0 9-5 0,0-9-1 0</inkml:trace>
  <inkml:trace contextRef="#ctx0" brushRef="#br0" timeOffset="101501.364">18771 1037 989 0,'0'0'28'0,"-7"0"6"0,4 0-34 0,3 0 0 0,-7 0 0 0,7 0 0 15,0 0 76-15,0 0 9 0,0 0 2 0,0 0 0 16,0 0-19-16,0 0-3 0,0 0-1 0,0 0 0 16,0 0-51-16,0 0-13 0,0 0 0 0,0 0 0 15,0 0 0-15,0 0 0 0,0 0 0 0,0 0 0 16,0 0 54-16,0 0 8 0,0 0 2 0,-4 6 0 15,4-6-52-15,0 6-12 0,0-6 0 0,0 9 0 16,0-9 0-16,4 6 0 0,-4-6 0 0,3 5 0 16,1-5 0-16,3 6 0 0,-4 0 0 0,4 0 0 15,-3-6 37-15,-1 6 5 0,4-6 1 0,1 6 0 16,-5-6-18-16,4 0-3 0,4 6-1 0,-4-6 0 0,0 0-21 0,0 6 0 16,0-6 0-16,0 0 0 0,0-6 0 15,0 6 0-15,0 0 0 0,0 0 0 0,0-6 0 0,-3 6 0 16,-1-6 0-16,1 6 0 0,-1 0 0 0,1-6 0 0,-1-6 0 15,-3 6 0-15,0 1 29 0,0-1 2 16,0 0 0-16,0 3 0 0,0-3-19 0,-3 0-3 0,-1-6-1 16,1 6 0-16,-1 1-8 0,1-1 0 0,3 0 0 15,-7 0 0-15,3 0 0 0,1-3 0 0,-4 3 0 0,0 6 0 16,3-6 0-16,-3 6 0 0,0-5 0 0,-4 5 8 16,4 0-8-16,4 0 0 0,3 0 0 0,-7 0 0 15,0 0-9-15,0 5 9 0,7-5-12 0,-7 0 12 16,3 6-12-16,-3 0 4 0,3 0 8 0,1 3-13 15,-1-3 13-15,1 6-11 0,-1-7 11 0,4 1-10 16,-3 12-9-16,3-12-1 0,0 9-1 0,0-4 0 16,3 7 21-16,-3-6 0 0,4-6 0 0,-1 2 0 15,-3 10 0-15,4-12 0 0,-1 6 0 0,1-6 0 16,-1-1 11-16,1 1 6 0,0 0 2 0,-1-3 0 0,4 3-10 0,0 0-1 16,0-6-8-16,0 0 12 15,4 0-12-15,-1 0 0 0,1 0 0 0,0 0 0 16,3-6 9-16,-4 6-9 0,4 0 8 0,-3-6-8 15,0 6 0-15,-1-3 0 0,1 3 0 0,-1-3 0 16,1 3-65-16,-1-3-6 0,1 3-1 0</inkml:trace>
  <inkml:trace contextRef="#ctx0" brushRef="#br0" timeOffset="102173.533">19156 969 1151 0,'-4'6'48'0,"4"-6"-38"16,-3 6 48-16,3-6 10 0,0 0 1 0,0 0 1 15,0 0-22-15,-4 9-4 0,4-9 0 0,0 0-1 16,0 0 27-16,0 0 6 0,0 0 0 0,0 0 1 16,0 0-32-16,0 0-6 0,-3 6-2 0,3-6 0 15,0 0-9-15,0 0-3 0,0 0 0 0,0 0 0 16,-4 6-8-16,4 0-1 0,0 0-1 0,0-1 0 16,4 7-2-16,-4-6 0 0,3 0 0 0,1 3 0 15,-4-3 1-15,3 5 0 0,1-5 0 0,-4 12 0 16,3-12-2-16,1 6 0 0,-1-7 0 0,1 4 0 15,-1 3-2-15,1-6-1 0,3 0 0 0,-3 6 0 16,-1-7-1-16,1 1 0 0,-1 3 0 0,1-3 0 16,-4 0 4-16,3 0 0 0,-3-6 0 0,4 6 0 15,-4 0-12-15,0-6 0 0,3 5 0 0,1 1 8 16,-4-6-8-16,3 6 0 0,-3 0 0 0,0-6 8 0,4 6-8 16,-4-6 0-16,0 0 0 0,0 0 0 0,0 0 0 0,0 0 8 0,0 0-8 15,0 0 0-15,0 0 13 0,0 0-2 16,0 0-1-16,0 0 0 0,0 0 7 0,0 0 2 0,0 0 0 0,0 0 0 15,-7-6-7-15,0 0-2 0,0-6 0 0,0 7 0 16,0-7-10-16,3 6 10 0,-3-6-10 0,0 3 10 16,0-2-1-16,0 5 0 0,0 0 0 0,3 0 0 15,1 0-9-15,-4 0 0 0,3-9 0 0,1 10 0 16,3-1 0-16,-4 0 0 0,1 0 0 0,3-6 0 16,0 0 0-16,0 7-12 0,0 5 4 0,0-6 8 15,0 0 0-15,0 6 0 0,7-3 0 0,-4-9 0 16,4 12 0-16,0-12 0 0,-3 6 0 0,6 1 0 15,-3 5-32-15,4-6 0 16,0 0 1-16,-4 6 0 0,3-6 31 0,-3 6 0 0,4-6 0 0,-1 6 0 16,1 0-20-16,0 0 3 0,-1-3 0 0,1 3 0 15,-1 0-32-15,4 0-7 16,-3 0 0-16,0 0-1 0,-1 0-111 16,1 3-21-16,-1 3-5 0</inkml:trace>
  <inkml:trace contextRef="#ctx0" brushRef="#br0" timeOffset="137706.832">21103 773 608 0,'0'0'12'0,"0"0"4"0,0 0-16 0,-7 0 0 0,0 0 0 0,0 0 0 15,7 0 57-15,-7 0 9 0,0-6 2 0,0 6 0 16,7 0-7-16,-7-6-1 0,0 6 0 0,0-6 0 16,0 0-48-16,3-3-12 0,-3 3 0 0,0 6 0 15,3-6 0-15,-3 1-12 0,0-1 3 0,4 0 0 16,-4-6-28-16,3 6-6 0,-3-6-1 0,4 4 0 16,-4 2-47-16,3 0-9 0,1-6-3 0,-1 6 0 15,4-6-2-15,-4 7-1 0,4-4 0 0,-3-3 0 16,3 6 87-16,0-6 19 0,-4 6 0 0,4-5 0 15,0 5 112-15,0-3 18 0,0 3 4 0,0 6 1 16,0-6-60-16,0 6-12 0,0-6-3 0,0 6 0 16,0 0 55-16,0-6 10 0,0 6 3 0,0 0 0 15,0 0-52-15,-3 0-9 0,3 0-3 0,0 0 0 16,-4-5 0-16,4 5 0 0,0 0 0 0,0 0 0 16,0 0-51-16,0 0-13 0,0 0 0 0,0 0 0 0,0 0 18 0,-3 5 1 15,-4 1 0-15,3 0 0 0,4 0-19 0,-3 3-9 16,3 3 1-16,0-1 0 15,0 1 8-15,0-6 0 0,3 0 0 0,-3 6-8 0,0-3 8 0,4 2 0 16,-1-5 0-16,-3 12-8 0,4-12 8 16,-1 5 0-16,1 4-9 0,-1-3 9 0,1 0 0 15,-1 5 0-15,1-8 0 0,0 9 0 16,-1-1 10-16,1 1 0 0,-1 3 0 0,1-4 0 0,-1 7-1 0,1-4 0 16,-1 4 0-16,1-7 0 0,-1 10-9 0,1-9 10 0,-1-1-10 15,1 4 10-15,-1-4-10 0,1 7 8 0,-1-9-8 16,-3-4 8-16,0 7-8 0,4-6 10 0,-4-6-10 0,0 3 10 15,0 2-10-15,0 1 10 0,0-6-10 0,0 6 10 16,-4-6 0-16,4-1 0 0,0-5 0 0,0 0 0 16,0 0-10-16,0 0 12 0,0 0-12 0,0 0 12 15,0 0 1-15,0 0 1 0,0 0 0 0,0 0 0 16,0 0 2-16,0 0 1 0,0 0 0 0,0 0 0 16,0 0-17-16,0 0 0 0,0 0 0 0,0 0 0 15,0 0 0-15,0 0 0 0,0 0 0 0,0 0 0 16,0 0 0-16,0 0-11 0,0 0 11 0,0 0-13 0,0 0 0 0,0 0 0 15,0 0 0-15,0 0 0 16,0 0 2-16,0 0 1 0,0 0 0 0,0 0 0 0,0 0-3 0,0 0-1 16,0 0 0-16,0 0 0 15,0 0-2-15,0 0-1 0,0 0 0 0,0 0 0 16,0 0 6-16,0 0 2 0,0 0 0 0,0 0 0 16,0 0 9-16,0 0 0 0,0 0 8 0,0 0-8 0,0 0 0 15,0 0 8-15,0 0-8 0,0 0 0 16,0 0 0-16,0 0 0 0,0 0 0 0,0 0 0 0,0 0 0 0,0 0 0 15,0 0 0-15,0 0 8 16,0 0-8-16,0 0 0 0,0 0 0 0,0 0 0 0,0 0 0 0,0 0 0 16,0 0 0-16,0 0-8 0,0 0 8 0,0 0 0 0,0 0 0 15,0 0 0-15,0 0-9 0,0 0 0 0,0 0 0 0,0 0 0 16,0 0-7-16,0 0 0 0,0 0-1 16,0 0 0-1,4 6-37-15,-4-6-7 0,0 0-2 0,0 0 0 16,0 0-41-16,0 0-9 0,0 0-2 0</inkml:trace>
  <inkml:trace contextRef="#ctx0" brushRef="#br0" timeOffset="138872.937">21124 1155 712 0,'0'0'16'15,"0"0"3"-15,0 0 1 0,0 0 0 0,4 6-20 0,-4-1 0 0,3 4 0 0,1-3 0 0,-1 0 31 0,1 0 2 16,-4 0 1-16,4 0 0 0,-4 0-34 0,3 5 0 16,-3-11-12-16,0 6 3 0,-3 0 70 0,3-6 15 15,0 6 2-15,0-6 1 0,0 0-24 0,-4 9-5 16,-3-9-1-16,0 6 0 0,0-6 12 0,0 0 3 0,0 0 0 15,-4 0 0-15,4-6-15 0,-4 0-2 0,1-3-1 16,-1 3 0-16,1 0-18 0,-1-5-3 16,1-1-1-16,-5 6 0 0,5-6-8 0,-4 3-1 15,3-2-1-15,1 5 0 0,-1-6-4 0,4 6-1 0,-4 0 0 16,4-9 0-16,-3 10-9 0,3-7 10 0,-4 6-10 16,1 0 10-16,2-6-10 0,-2 6 0 0,-1 1 9 0,1-1-9 15,3 0 0-15,-4 3 0 0,0-3 0 0,4 6 0 16,-3-6 0-16,3 6-15 0,0 0 3 0,7 0 0 31,-7-6-28-31,0 6-6 0,7 0-1 0,0 0-463 0,0 0-93 0</inkml:trace>
  <inkml:trace contextRef="#ctx0" brushRef="#br0" timeOffset="139406.448">20775 390 754 0,'0'0'21'0,"-7"0"5"0,0 0-26 0,-4 6 0 0,4-6 0 0,7 0 0 15,0 0 23-15,0 0-1 0,-3 6 0 0,3-6 0 16,-7 0 85-16,7 0 17 0,-7 0 3 0,7 0 1 15,0 0-103-15,0 0-25 0,-4 6 0 0,4-6 0 16,0 0 43-16,0 0 3 0,0 6 1 0,0 6 0 16,4-9-27-16,-1 2-6 0,4 1-1 0,4 0 0 15,-1 0-13-15,1 0 9 0,3-6-9 0,0 6 8 16,0 0 29-16,0 0 6 0,4-6 1 0,0 0 0 16,-1 5-5-16,1-5-1 0,0 0 0 0,-4 0 0 15,3 0-26-15,-2 0-12 0,2 0 10 0,-3 0-10 0,0 6 11 0,0-6-11 16,1 0 12-16,-1 3-12 15,0 0 9-15,-4 0-9 0,1 3 0 0,0 0 9 0,-1 0-17 16,1 0-4-16,-1 0-1 0,1-1 0 16,-4 1-59-16,-7-6-11 0,11 12-2 0</inkml:trace>
  <inkml:trace contextRef="#ctx0" brushRef="#br0" timeOffset="140183.935">21357 1002 1022 0,'0'0'21'0,"0"0"5"0,0 0-26 0,-3 6 0 0,3-6 0 0,0 0 0 15,0 0 82-15,-4 6 11 0,4-6 3 0,0 0 0 16,0 0-13-16,0 0-3 0,0 0 0 0,0 0 0 16,0 0-14-16,0 0-3 0,0 0-1 0,0 0 0 15,0 0-27-15,0 0-6 0,0 0-1 0,0 0 0 16,0 0-12-16,0 0-2 0,0 0-1 0,4 5 0 15,3-5-13-15,0 0 0 0,-4 6 0 0,4-6-10 0,4 6 10 16,-4-6 8-16,0 6-8 0,4-6 11 0,-4 6-11 0,0-6 0 16,3 0 0-16,-3 6 0 0,0-6 0 0,4 0 0 0,0 0 0 0,-4 3 0 15,3-3 0-15,-3 0 0 16,0-3 0-16,4 3 8 0,-8 0-8 0,-3 0-11 0,7 0 3 0,-3-6 0 16,0 6 8-16,-4 0 0 0,3-6 0 15,1 0 0-15,-4 0 0 0,0 0 0 0,0 1 0 16,0-1 0-16,-4 0 0 15,1 0 0-15,-1 0 0 0,0 3 0 0,1-3 16 16,-4 0 6-16,0 0 1 0,0 6 0 0,0-5-37 0,0 5-7 16,0-6-2-16,-4 6 0 0,4 0 31 0,0 0 7 0,0 6 1 0,-4-6 0 15,4 5-26-15,4-5-5 0,3 0-1 0,-7 6 0 16,3 0 16-16,1 0 10 0,-1 3-2 0,1-3 0 16,3 6-8-16,0-1 0 0,0 1 0 0,3 0 0 15,1-3 0-15,-4 2 0 0,3 1 0 0,1 0 0 16,-1 0 0-16,1-1 0 0,-1 4 0 0,1-3 0 15,-1 0 0-15,1 5 10 0,-1-2-10 0,1-3 10 16,-1 0-10-16,1-1 0 0,-1 1 9 0,5-3-9 16,-5 3 0-16,4-1 8 0,-3 1-8 0,3-6 0 15,3 6 0-15,-3-9 0 0,7 0 0 0,-3 0 0 16,3-3 0-16,4 0 0 0,-1-3 0 0,1 3 8 16,3-3-186-16,4 0-37 0</inkml:trace>
  <inkml:trace contextRef="#ctx0" brushRef="#br0" timeOffset="141011.426">22472 946 1824 0,'0'0'38'0,"0"0"8"16,0 0-37-16,-4 6-9 0,4 0 0 0,0 5 0 15,0 1 0-15,0 9-12 0,4-9 2 0,-1 11 1 16,-3-8 30-16,4 2 7 0,0 7 0 0,-4-6 1 15,3 8-21-15,1-8-8 0,-4 5 0 0,3 4 9 16,1 2-25-16,-1-8-6 0,1 8-1 0,3-3 0 16,-4 4 23-16,1-7 0 0,-1 4 0 0,-3-4 0 0,4-2 26 0,-4 2 10 15,0-5 1-15,3-6 1 0,-3 3-26 0,0-4-4 0,0-975-8 16,0 1934 11-16,0-970 17 0,0 0 4 0,0 0 1 16,0 0 0-16,0 0 7 0,-7-6 2 0,0 0 0 0,-3-5 0 15,3-4-17-15,-4-3-3 0,4-5-1 16,-4 2 0-16,4-8-9 15,0 2-1-15,0-2-1 0,0-3 0 0,0 8-10 0,4-5 0 0,-1-4-10 0,-3 10 10 16,4-4 0-16,3-2-9 16,-4 3 9-16,4 2 0 0,0 1-8 0,0 2 8 0,0-8-8 0,0 5 8 15,4 3-8-15,-1-2 8 0,-3 2-8 16,4 4 8-16,-1 5-12 0,1-6 4 0,-1 4 0 0,4 8 0 16,-3-6 8-16,3 0 0 0,3 6 0 0,-3 0 0 15,4 1 0-15,0 5 0 0,3-6 0 0,0 6 0 16,-4 0-12-16,4 0-4 0,1 0-1 0,-1 6 0 15,0-6 9-15,0 5 8 0,0 7-12 0,-3 0 12 16,3 0-9-16,0-3 9 0,-4 8 0 16,1 1-9-16,-4-6 0 0,0-1 0 0,-3 4 0 0,-1-3 0 15,1 5 9-15,-4-11 0 0,0 9 0 0,0-3 0 16,-4 0 0-16,-3-7 0 0,4 13 0 0,-4-12 0 16,0 3 0-16,-1-3 0 0,-2 5 0 0,-1-5 0 15,-3 0 0-15,0 0 0 0,0 0 0 0,0-6 0 16,-4 6-8-16,4-6 8 0,-4 0-8 0,4 0 8 15,-3-6-26-15,3 6 0 0,3-6 0 0,-3 6 0 16,7-12-40-16,0 6-8 0,0 1-2 0,3-1 0 16,1-3-132-16,3 3-28 0,0 0-4 0</inkml:trace>
  <inkml:trace contextRef="#ctx0" brushRef="#br0" timeOffset="141506.971">22811 458 1576 0,'0'0'32'0,"0"0"9"0,0 0-33 0,0 0-8 0,0 0 0 0,0 0 0 16,0 0 39-16,0 0 5 0,-4 0 2 0,4 0 0 15,-3 6-23-15,3 6-5 0,0-7-1 0,3 1 0 16,1 9-17-16,-1-3 0 0,1 0 8 0,3 5-8 15,-4-2 0-15,1 8 0 0,3-5 0 0,0 3 0 16,-4 2 0-16,4 7 0 0,-3-10 0 0,3 10 10 16,-3 2-10-16,-1-9 0 0,1 10 0 0,-1-10 0 15,1 7 0-15,3 2 0 0,-4-9 0 0,1 4 0 0,-1-9 42 0,1 5 13 16,-1-2 2-16,1-4 1 0,-4 1-42 0,3-3-8 16,-3 2-8-16,0-5 12 0,0 0-12 15,0-6 0-15,0 0 0 0,0-1 0 0,0-2 0 0,0-3 0 16,0 0 0-16,0 0 0 0,0 0 0 0,0 0 0 15,0 0 0-15,0 0 0 16,0 0-49-16,0 0-12 0,0 0-3 0,0 0 0 16,0 0-77-16,0 0-16 0,0 0-3 0</inkml:trace>
  <inkml:trace contextRef="#ctx0" brushRef="#br0" timeOffset="141915.959">23040 867 998 0,'-11'23'20'0,"8"-11"7"16,-1-6-27-16,4 0 0 0,-3 5 0 0,-1-2 0 15,4 3 76-15,-3-6 11 0,-1 6 1 0,1-7 1 16,3 7-20-16,0 3-4 0,0-3-1 0,3-6 0 0,-3 5-7 16,4 1-1-16,-1 0-1 0,1-3 0 0,-4 2-37 0,3-5-7 0,1 6-2 0,-4-6 0 15,3 0-9 1,1 6 0-16,-1-9 0 0,1 2 0 0,-4-5 0 0,3 6 0 0,4 0 0 15,-7-6 0-15,0 0 0 0,0 0 0 0,0 0 0 0,0 0 0 32,4-12-49-32,0 7-12 0,-1-4-3 0</inkml:trace>
  <inkml:trace contextRef="#ctx0" brushRef="#br0" timeOffset="142439.963">22962 828 1337 0,'0'0'28'0,"0"0"6"0,0 0-34 0,0 0 0 0,0 0 0 0,0 0 0 16,0 0-44-16,0 0-16 0,0 0-4 0</inkml:trace>
  <inkml:trace contextRef="#ctx0" brushRef="#br0" timeOffset="143023.165">23283 1049 1074 0,'0'0'30'0,"0"0"8"0,0 0-30 0,0 0-8 0,0 0 0 0,0 0 0 15,0 0 104-15,0 0 19 0,0 0 4 0,0 0 1 16,0 0-52-16,0 0-9 0,0 0-3 0,0 0 0 16,0 0-48-16,0 0-16 0,0 0 10 0,0 0-10 15,0 0 14-15,0 0-2 0,0 0-1 0,0 0 0 16,0 0 6-16,4 0 2 0,-4 0 0 0,7 0 0 16,-7 0 9-16,3 0 1 0,-3 0 1 0,7 0 0 15,1 0-30-15,-5 3 0 0,4 3 0 0,-3-6 0 16,-1 0 0-16,4 0 0 0,0 0 0 0,-3 0 0 15,3 6 0-15,3-6 0 0,-2 0 0 0,2 0 0 16,1 0 0-16,-1 0 0 0,4-6 0 0,-3 6 0 16,3-9 0-16,-3 9 0 0,-1-12 0 0,4 6 0 15,-3-6 37-15,0 1 2 0,-4-1 0 0,3 3 0 16,-3-9-63-16,-3 7-12 0,-1-1-2 0,1-9-1 16,-4 10 31-16,0-7 8 0,0 0 0 0,0 4 0 15,-7 2-46-15,3 0-5 0,-6 0-1 0,-1 6 0 16,4 1 4-16,-4-1 1 0,-3 0 0 0,4 6 0 15,-4 0 27-15,0 0 6 0,-1 6 1 0,5 0 0 16,-4-1 21-16,3 1 5 0,1 6 1 0,2 0 0 16,1 0-3-16,0 2-1 0,0 4 0 0,0-6 0 15,4 5 11-15,-1-8 3 0,1 9 0 0,3-1 0 16,0-11-24-16,0 9 0 0,3-3 0 0,1 0 8 16,-1-7-8-16,4 1 0 0,-3 6 0 0,3-6 0 15,3 0 52-15,-2 3 10 0,2-3 2 0,4-6 0 16,-3 5-52-16,-1 1-12 0,1-6 0 0,0 6 0 15,-1-6 0-15,1 6-12 0,-1-6 3 0,1 0 0 0,-1 0 9 0,1 0 0 16,0 0 0-16,-1 0-8 16,1 0-44-16,-4 0-8 0,0 0-1 0,3 0-1 15,-2 6-46-15,-1-6-8 0,0 0-3 0</inkml:trace>
  <inkml:trace contextRef="#ctx0" brushRef="#br0" timeOffset="144466.051">24239 581 367 0,'0'0'8'0,"0"0"1"0,0 0 1 0,0 0 1 0,-3-5-11 16,3 5 0-16,0 0 0 0,-4 0 0 0,1-6 17 0,3 6 2 16,-4-12 0-16,4 12 0 15,0 0-3-15,0 0 0 0,-3-3 0 0,3 3 0 0,0-6-5 0,0 6-2 0,0 0 0 0,0 0 0 16,0 0 23-16,0 0 5 0,0-6 1 0,0 6 0 16,0 0 5-16,0 0 1 0,0 0 0 0,0 0 0 15,0 0 32-15,0 0 6 0,0 0 2 0,0 0 0 16,0 0-14-16,0 0-2 0,0 0-1 0,0 0 0 15,0 0-17-15,0 0-3 0,0 0-1 0,0 6 0 16,0 3-4-16,0 3-1 0,0-1 0 0,0 1 0 16,3 0-9-16,-3 3-3 0,4 2 0 15,-1 7 0-15,-3-7-8 16,4 4-1-16,-1 3-1 0,1 2 0 0,-4-2-7 0,3 5-2 0,1-3 0 0,-1 4 0 16,-3-4-10-16,4 4 8 0,0 2-8 0,-4-9 8 15,3 4-8-15,1-4 0 0,-1 1 9 0,1-9-9 16,-1 2 17-16,-3-5-1 0,4 0 0 0,-4 0 0 15,0-9 0-15,3 2-1 0,-3-5 0 0,0 12 0 16,0-12-6-16,0 0-1 0,0 6 0 0,0-6 0 16,0 0-8-16,0 0 0 0,0 0 9 0,0 0-9 0,0 0 0 15,0 6-16-15,0 6 2 0,-3-6 1 16,3-1-23-16,-4 4-4 0,1-3 0 0,-1 6-1 16,4-6-25-16,-3 6-5 0,-1-1-1 0,1 1 0 15,-1-9-6-15,4 9-2 0,-4-6 0 0,4-6 0 16,0 0-24-16,0 0-6 0,0 0-1 0</inkml:trace>
  <inkml:trace contextRef="#ctx0" brushRef="#br0" timeOffset="145070.085">24335 1093 1546 0,'0'0'65'0,"0"0"-52"16,0 0 12-16,0 0 3 0,0 0 0 0,-4 6 0 16,4-6-2-16,0 6 0 0,0-6 0 0,0 0 0 15,0 0-6-15,0 6-2 0,4-1 0 0,-1 4 0 16,1-3 1-16,3 0 0 0,-4 0 0 0,1-6 0 0,3 6-19 0,0-6-14 15,-4 6 2-15,4-6 1 16,1 0 19-16,-5 0 3 0,8 6 1 0,-8-6 0 0,4-6-4 16,0 6 0-16,-3 6 0 0,-1-6 0 15,4-6 4-15,-3 6 0 0,-1-6 0 0,1 6 0 16,0-6 3-16,-1 0 1 0,-3 0 0 0,4-9 0 16,-4 10-16-16,3-1 0 0,-3 0 0 0,0 0 0 0,0 0 0 0,0 6 0 15,0 0 0-15,0 0 0 16,-3-6-12-16,3 6 2 0,-4-6 0 0,4 6 0 15,-3-6 2-15,3 6 0 0,-8 0 0 0,8 0 0 16,-7-5-1-16,0 5 0 0,7 0 0 0,-7 5 0 0,0-5 9 0,0 6-13 16,7-6 5-16,-7 0 8 0,0 6 0 15,0 0 0-15,7-6 0 0,-4 6 0 0,4-6 0 0,0 0 0 0,-7 0 0 0,7 0 0 16,-3 6 12-16,-1 6-4 16,4-9 0-16,0 8 0 0,0 1-8 0,4-6 0 0,-1 6 0 0,1-6 0 15,-1 5 0-15,1-2 0 0,0 3 0 0,3-6 0 16,0 6 0-16,0-1 0 0,-4 1 0 0,4-3 0 15,0 3 0-15,0 5 0 0,0-11 0 0,1 6 0 16,2-3 0-16,-3 2 0 0,4 7 0 0,-4-6-11 31,3 6-20-31,-3-4-4 0,4-2-1 0,0-6 0 0,-1 6 0 16,1-1 0-16,3-5 0 0,0-3 0 0,-3 0-16 16,3 0-3-16,0-3-1 0,-4 0 0 0,1 0-12 15,0-3-4-15,3 0 0 0</inkml:trace>
  <inkml:trace contextRef="#ctx0" brushRef="#br0" timeOffset="145770.577">25030 1155 1165 0,'0'-6'24'0,"0"6"7"0,0 0-31 0,0 0 0 0,0 0 0 0,0 0 0 0,0-6 28 0,0 6 0 16,0 0 0-16,0 0 0 16,0 0 25-16,0 0 5 0,0 0 1 0,0 0 0 0,0 0-15 0,0 0-2 15,0 0-1-15,0 0 0 16,0 0-25-16,0 0-4 0,0 6-2 0,3 6 0 15,-3-7 6-15,0 7 2 0,4-3 0 0,-4 3 0 16,3 0 1-16,1 5 0 0,-1-8 0 0,1 3 0 0,-1 0 11 0,1 5 2 0,-1-5 1 16,1 0 0-1,3 8-13-15,-4-2-4 0,4 0 0 0,-3 8 0 0,0-8-4 0,-1 5-2 16,1-2 0-16,-4 2 0 0,3-11 10 16,1 3 1-16,-4 2 1 0,0-5 0 0,3-6-22 0,-3 0 8 0,0-6-8 15,0 0 0-15,0 0 16 0,0 0 0 16,0 0-1-16,0 0 0 0,0 0 1 0,0 0 0 0,-3-6 0 0,-1 0 0 15,1-6-16-15,3 6 0 16,-4 1 0-16,1-1 0 16,3-6-33-16,-4 9-3 0,4-9-1 0,0 6 0 15,0 0-123-15,0 6-24 0,0 0-4 0</inkml:trace>
  <inkml:trace contextRef="#ctx0" brushRef="#br0" timeOffset="146610.321">24994 1075 990 0,'0'0'21'0,"0"0"5"0,-3-6 1 0,3 1 1 16,0-1-28-16,0-3 0 0,0-3 0 0,3 0 0 0,-3 6 83 0,0-5 10 15,4 5 3-15,-4-6 0 16,0 3-44-16,3 3-8 0,-3 0-1 0,0 1-1 0,4-1-22 0,-4 0-5 16,7 0-1-16,-4 0 0 0,5 0 11 15,-5 6 3-15,4 0 0 0,0 0 0 0,0 0-14 0,4 0-2 0,-4 12-1 16,3-12 0-16,1 6-11 0,-4 0 0 0,4 0 0 16,-1-1 0-16,1 1 8 0,-4 0-8 0,7 0 8 0,-3 3-8 15,-1-3 0 1,1 0 8-16,-1 0-8 0,1-1 0 0,-4 1 8 0,4 6-8 0,-4-6 8 0,0 0-8 15,0 3 9 1,0-3-9-16,-4-1 10 0,4 7-10 0,-3 0 12 0,-4-6-4 0,3 6-8 0,-3-7 12 16,0 10-4-1,-3-9-8-15,3 6 11 0,-4-6-11 0,-3 0 15 0,4 5-4 0,-4-5-1 0,0-3 0 16,-4 3 3-16,1-6 1 0,-1 6 0 0,0-6 0 16,-3-6-2-16,4 6 0 0,-4-6 0 0,-1 3 0 15,-2-3-12-15,3 0 0 0,0 1 0 0,-1-1 0 16,1 0-36-16,4 0-12 15,3 0-4-15,-4 0 0 0,8 6-107 0,-1-12-21 16,4 12-5-16</inkml:trace>
  <inkml:trace contextRef="#ctx0" brushRef="#br0" timeOffset="147198.662">25442 1105 588 0,'0'-18'12'0,"0"18"4"0,-3-6-16 16,-1-6 0-16,1 7 0 0,-1-1 0 0,1-3 87 0,-1 3 14 15,1 0 3-15,-1 0 1 0,-3 0 5 0,4 0 1 0,-5 6 0 0,1-5 0 16,0 5-34-16,7 0-6 0,-10 0-2 15,3 0 0-15,0 0-21 0,0 5-5 0,7-5-1 0,-7 6 0 16,-1 0-22-16,1 6-5 0,4-6-1 0,-1 3 0 16,1 2-1-16,-1 1 0 0,4 0 0 0,0 0 0 15,0-1 5-15,0 10 1 0,0-9 0 0,0 0 0 16,0 5 0-16,4-2 0 0,-1-3 0 0,1-1 0 16,-1 1-9-16,1-3-2 0,-1 3 0 0,5-6 0 15,-1 5 7-15,0-5 1 0,0 0 0 0,0-6 0 16,-4 0-16-16,4 0 9 0,4 0-9 0,-4-6 8 15,4 6 7-15,-4-11 1 0,3-1 0 0,1 0 0 16,-4 3-2-16,0-8 0 0,-4-1 0 0,1 3 0 16,0-2-14-16,-1 5 0 0,-3-6 8 0,0 3-8 15,0 4 0-15,-3-1-16 0,3-6 3 0,-8 12 1 0,5-5 0 16,-1 2 0-16,-3 3 0 0,4 0 0 16,-4-6 3-16,7 12 1 0,0 0 0 0,0 0 0 0,0 0 0 0,-4 12 0 15,-3-6 0-15,4 0 0 16,-1 3-2-16,4 8 0 0,-3 1 0 0,3-6 0 0,0 2 10 0,0 4 8 15,0 0-8-15,3-7 11 16,-3 10-3-16,4-9-8 0,-1 0 12 0,-3 5-4 0,4-8-8 0,-1 3 10 16,4-6-10-16,-3 0 10 15,3-1 2-15,0 1 0 0,0-6 0 0,4 0 0 0,-4-6-12 0,3 1 8 16,4-7-8-16,-3 3 8 16,3 3-8-16,4-6 0 0,-4 1-12 0,0-1 12 15,0-6-120-15,-3 3-16 0,3 4-3 0</inkml:trace>
  <inkml:trace contextRef="#ctx0" brushRef="#br0" timeOffset="147917.43">25707 1037 1026 0,'0'0'28'0,"0"0"8"0,0 0-28 0,0 0-8 0,0 0 0 0,0 0 0 15,0 0 62-15,0 0 11 0,0 0 3 0,0 0 0 16,0 0-14-16,-4 6-2 0,4-6-1 0,0 6 0 0,0 3-13 0,0-3-2 16,0 5-1-16,0 1 0 15,0-6 3-15,0 6 1 0,0-3 0 0,0 8 0 0,0-5 1 0,0 6 0 16,4-1 0-16,-4 4 0 15,0-4-16-15,0 4-2 0,3 3-1 0,-3-1 0 0,4-2-4 0,0 2-1 16,-4 1 0-16,3 2 0 16,1-2-6-16,-4-4-2 0,3-2 0 0,1 5 0 0,-1-5-3 0,1 3-1 15,-1-4 0-15,1 1 0 16,-4 2-2-16,3-8-1 0,1 0 0 0,-1 0 0 16,1-1 2-16,-4-2 0 0,3 3 0 0,-3-6 0 15,0 0-2-15,0-6 0 0,0 0 0 0,0 0 0 0,0 0 6 0,0 0 1 0,0 0 0 16,0 0 0-16,0 0 9 0,0 0 3 15,0 0 0-15,0-6 0 0,-3-6-14 0,-1 3-2 0,1-2-1 16,-1-1 0-16,-3 0-11 0,4-6 0 16,-1 4 0-16,-3-4 0 0,4-5 0 0,-4-4 0 0,3 4 8 0,-3 5-8 15,0-14 0-15,3 8 0 0,-3-8 0 16,4 8 0-16,-1-8 0 0,-3 3 0 0,4 2 0 0,-1-8 0 16,1 8 0-16,-1-2 10 0,1 0-10 0,-1 8 10 15,4-3-10-15,-4 4 0 0,1 8 0 0,3-6 8 16,-4 1-8-16,4 5 0 0,0 3 0 0,0-3 0 15,0 7 0-15,4-1 0 0,-1 0 0 0,-3 6 0 16,0-6-8-16,4 6 8 0,0-6-10 0,-4 6 10 16,7 0-12-16,0 0 3 0,0 6 1 0,0-6 0 15,3 6 8-15,-3 0-10 0,4 0 10 0,0-1-10 16,-4 1 10-16,3 0 0 0,1 3 0 0,-4-3-8 0,0 6 8 16,3-6 0-16,-6 5 0 0,3 1 0 0,-3 0 0 15,-1-3 0-15,1 8 0 0,-4 1 0 0,3-6 0 0,-3-1 0 16,0 4 0-16,0-3 0 0,-3 0 0 0,-1-1-8 15,1 1 8-15,-1-3 0 0,1 3 0 0,-1-6 0 16,-3 0 0-16,0-1-8 0,0-5-5 0,3 12-1 16,4-12 0-16,-7 0 0 15,7 0-46-15,-10 0-10 0,3 0-2 0,0-6 0 16,0 0-135-16,3 1-27 0</inkml:trace>
  <inkml:trace contextRef="#ctx0" brushRef="#br0" timeOffset="148566.406">26028 1025 1317 0,'0'0'27'0,"0"0"8"0,0 0-35 0,0 0 0 0,0 0 0 0,0 0 0 16,0 0 54-16,-4 12 4 0,1 0 1 0,3-3 0 16,0-3-28-16,0 5-6 0,0 1-1 0,0 0 0 15,0 0 21-15,0-4 4 0,0 10 1 0,0-6 0 16,0 0-18-16,0 2-4 0,0-2-1 0,0 0 0 15,3 0-9-15,-3 5-2 0,0-11 0 0,4 3 0 16,-4-3-7-16,3 6-1 0,-3-1-8 0,4-5 12 16,-4 6-12-16,4-6 0 0,-1 0 0 0,-3 2 0 15,0-8-20-15,4 6-11 16,3 0-1-16,-4 0-1 0,1 0-20 0,-4 6-4 0,3-12-1 16,-3 0 0-16,0 0-17 0,0 0-3 0,0 0-1 15</inkml:trace>
  <inkml:trace contextRef="#ctx0" brushRef="#br0" timeOffset="148946.004">25887 778 1970 0,'-18'12'56'0,"11"-12"12"0,0 6-54 16,7-6-14-16,-3 6 0 0,-1-3 0 0,4-3 0 0,-7 6 0 0,0 0 8 0,7-6-572 16,0 0-113-16</inkml:trace>
  <inkml:trace contextRef="#ctx0" brushRef="#br0" timeOffset="149553.571">26176 975 1157 0,'0'0'32'0,"0"0"8"15,0 12-32-15,0-9-8 0,0 9 0 0,0-6 0 16,-3 0 79-16,3-1 13 0,0 1 4 0,-4 0 0 15,4 0-20-15,0-6-4 0,0 6-1 0,0-6 0 16,0 6-12-16,0-6-3 0,0 0 0 0,0 9 0 16,0-9-29-16,0 0-7 0,0 0 0 0,0 0-1 0,4 0-11 0,-1 6-8 15,1-1 9-15,3-5-9 0,0 0 11 0,0 0-11 0,3 0 12 0,1 0-12 16,0-5 10-16,-1 5-10 0,1-6 8 0,-1 0-8 16,-3 3 8-16,4-3-8 0,-4 0 0 0,-3 6 8 15,3-12-8-15,-4 12 10 0,-3 0-10 0,0 0 10 16,0-6 0-16,0 6 0 0,0 0 0 0,-3-5 0 15,3 5-10-15,-4-6 0 0,4 6 0 0,-3-6 8 16,-5 0-8-16,8 6 0 0,-7 0 0 0,-3 0 8 16,3 0-8-16,-4 0 0 0,4 6 0 0,0 0-11 15,-3 0 11-15,2-1 0 0,1 1 0 0,0 6-8 16,4-6 8-16,-4 3 0 0,3 3-9 0,1-1 9 16,-1 1 0-16,1-6 0 0,-1 6 0 0,1-1 0 15,3 4 0-15,0-3 0 0,0 0 0 0,0-6 0 16,3 8 0-16,-3-2 8 0,4-6-8 0,-1 0 0 15,-3 6 10-15,4-7-10 0,3 1 12 0,-4 0-12 16,4 0 12-16,0 0-12 0,0-3 12 0,1 3-12 16,-1-6 8-16,3 0-8 0,1 6 0 0,-4-6 0 15,3 0 0-15,1-6-19 0,0 6 3 0,-1-9 0 16,1 3-130-16,-4 0-26 0,3-6-4 0</inkml:trace>
  <inkml:trace contextRef="#ctx0" brushRef="#br0" timeOffset="149949.367">26377 1002 1414 0,'0'0'40'0,"0"0"9"0,0 0-39 16,0 0-10-16,0 0 0 0,4 6 0 0,-4 0 48 0,7-1 7 0,0 7 1 0,0 0 1 15,0-6 0-15,0 3 0 0,0-3 0 0,0 5 0 16,0 1-9-16,0-6-3 0,0 6 0 0,0-3 0 16,0 8-8-16,0-11-1 0,1 6-1 0,-1 0 0 15,0-7-3-15,-4 7-1 0,4-3 0 0,-3 3 0 16,-1-6-6-16,-3 5-1 0,4-5 0 0,-4 6 0 16,3-12-3-16,-3 0-1 0,0 0 0 0,-3 9 0 15,3-9 3-15,0 0 0 0,-4 6 0 0,4-6 0 16,0 0 1-16,-10 6 1 0,10-6 0 0,-7 0 0 15,0 0-2-15,-4 0-1 0,4-6 0 0,0 6 0 16,0-9-11-16,3 3-3 0,-3 0 0 0,0 0 0 16,4-5-8-16,-4-1 0 0,3 0-12 0,1 3 12 15,-5-8 0-15,5 5 0 0,-1 0 0 0,1 0 12 16,-1-2-12-16,1 2 0 0,3 0 0 0,-4-6 0 16,1 7 0-16,3-4 0 0,-4-3 0 0,1 7 0 15,-1-1 0-15,4-9 0 0,0 9 0 0,0 1 0 16,0-1 0-16,0 0-9 0,4 3 9 0,-4-2 0 15,3 5-12-15,-3 6 12 0,4-6-12 0,-4 6 12 0,7 0-16 16,3-6 3-16,-3 6 1 0,4 0 0 16,0 0-19-16,-4 0-3 0,3 0-1 0,1 6 0 15,-1-6-5-15,5 6 0 0,-1-6-1 0,0 6 0 16,3-6-41-16,-2 5-8 0,2 1-2 0,-3-6 0 16,0 9-80-16,0-9-16 0,1 12-3 0</inkml:trace>
  <inkml:trace contextRef="#ctx0" brushRef="#br0" timeOffset="150498.742">26762 1328 965 0,'0'0'40'0,"0"0"-32"16,0 0 62-16,0 0 12 0,0 0 2 0,0 0 1 15,0 0-19-15,0 0-4 0,0 0-1 0,0 0 0 16,0 0-6-16,0 0-2 0,0 0 0 0,0 0 0 16,0 0 4-16,0 0 1 0,0 0 0 0,0 0 0 15,0 0-16-15,0 0-3 0,0 0-1 0,0 0 0 16,0 0-26-16,0 0-4 0,0 0-8 0,-7 6 11 15,7-6-11-15,0 0 0 0,0 0 0 0,-4 6 0 16,-3 0 0-16,4 0 0 0,3-6-9 0,-4 6 9 16,4-6 0-16,-3 8 0 0,3-8-8 0,0 12 8 15,0 0 0-15,0-6 0 0,0 11-8 0,0-8 8 16,0 3 0-16,-4 6 0 0,0-7-8 0,4 1 8 16,-3 3 0-16,-1 2 0 0,1-5-8 0,-4 0 8 15,3 0-12-15,-3 2 2 0,4-2 0 0,-4 0 0 16,0 0-16-16,0-1-3 15,-4-11-1-15,4 6 0 0,-4-6-3 0,1 0-1 0,-4 0 0 16,3 0 0-16,0-6-34 16,-3 6-8-16,4-11 0 0</inkml:trace>
  <inkml:trace contextRef="#ctx0" brushRef="#br0" timeOffset="151731.758">27499 1137 1447 0,'-3'-18'61'0,"-1"4"-49"32,0 2 50-32,1-6 10 0,-4 1 1 0,0 2 1 0,0-3-39 0,3 7-8 0,-3 5-2 15,-3-6 0-15,3 3-25 0,-1 3 0 0,-2 0-12 0,-1 0 12 16,1 6-24-16,-1 0 4 0,1 0 0 0,-1 0 0 15,0 6 11-15,1 0 9 0,-1 3-12 0,1 3 12 16,-1-6 0-16,4 5 0 0,-4 1 8 0,4 0-8 16,0 3 16-16,0-4-2 0,4 7-1 0,-1-6 0 15,1 0 7-15,3 8 0 0,0-8 1 0,0 0 0 16,0 5 11-16,0-2 1 0,-4-3 1 0,8 0 0 16,-4-1 6-16,3-5 2 0,1 0 0 0,-1 0 0 15,-3-6-34-15,7 3-8 0,0 3 0 0,-3-6 0 16,3 0 0-16,0 0 12 0,-3 0-4 0,3-6 0 15,0 0 1-15,0 3 0 0,3-9 0 0,1 1 0 16,-4-1-9-16,3 6 0 0,1-9 9 0,0-2-9 16,-1 11 0-16,-3-12 0 0,4 6 0 0,-4-2 8 15,0 8-8-15,0-6 0 0,0 6 0 0,-3-6 0 16,-1 6 0-16,1 6 0 0,-4-5 0 0,0 5-8 16,0 0 8-16,0 0 0 0,0 0-9 0,0 0 9 15,0 0-8-15,0 0 8 0,0 0-10 0,0 5 10 16,-4 1 0-16,1 12 0 0,3-12 0 0,-4 6 0 15,1 8 0-15,3-8 0 0,-4 6 0 0,1 2 0 16,3-2 0-16,0-1 0 0,0 1 0 0,0 3 10 16,0 2-10-16,0-5 0 0,3-4 0 0,-3 10 0 15,4-6 0-15,-1 8 0 0,1-2 0 0,-1-1 0 0,1-2 0 16,-1 2 0-16,1-2 0 0,-1 2 0 0,4-5 0 16,-3 8 8-16,-1-8-8 0,4 0 0 0,-3-1 0 15,0-2 0-15,3 9 0 0,-4-13 0 16,1 1 8-16,-1 3-8 0,1 2 0 0,-4 1 8 15,3-6-8-15,-3 3 8 0,0 2-8 0,0-5 8 0,-3 0-8 0,-1-3 0 0,4-4 0 16,-3 7 0-16,-4-6 9 0,3 0-9 16,1 0 10-16,-5 0-10 0,8-6 17 0,-7 6-2 0,7-6-1 15,-7 0 0-15,7 0 9 0,-7 0 1 0,0-6 1 0,-3 6 0 16,3-12-11-16,0 6-2 0,-1 0-1 0,1 0 0 16,0-5-11-16,4 2 0 0,-1-9 0 0,-3 0 0 15,0 7 0-15,0-10 0 0,4-2 0 0,-4 5 0 16,-1-3-10-16,5-2 10 0,-4-1 0 0,3 4-9 15,1 2 0-15,-1 0 0 0,1-2 0 0,3 8 0 16,0 0 9-16,3-5-10 0,1 5 10 0,-1 3-10 16,4 3 10-16,0-6-12 0,1 1 12 15,2 5-12-15,1 6 0 0,6-6-1 0,1 6 0 0,0 0 0 16,3 0 13-16,0 6-12 0,0 0 12 0,4 0-12 16,-8 5 12-16,1-5-9 0,0 0 9 0,-4 0-8 15,-4 0-4-15,5 3 0 0,-5 2 0 0,-3-5 0 16,4 0-36-16,-4-6-8 0,-4 6-2 15,-3-6 0-15,0 0-87 0,4 0-18 0,-4 0-3 0</inkml:trace>
  <inkml:trace contextRef="#ctx0" brushRef="#br0" timeOffset="152377.433">27725 1099 756 0,'0'0'16'0,"0"0"3"0,0 0-19 0,0 0 0 0,0 0 0 0,0 0 0 16,0 0 64-16,0 0 10 0,0 0 2 0,-4 0 0 16,4 0 12-16,0 0 4 0,0 0 0 0,0 0 0 15,-7 6-24-15,7-6-4 0,-7 0 0 0,7 0-1 16,0 0 5-16,0 0 0 0,0 0 1 0,0 0 0 16,0 0-33-16,0 0-6 0,0 0-2 0,0 0 0 15,0 0-28-15,-7 0 0 0,7 0-8 0,-3 6 8 16,3 2 0-16,-4 4 0 0,4-6 0 0,4 6 0 15,-4 0 0-15,3-7 0 0,-3 10 0 0,4-3 0 16,-1 0 9-16,1-1 9 0,-1 1 2 0,1 0 0 16,-1 3 7-16,1-4 1 0,-1 1 1 0,1 0 0 15,-1-6-14-15,1 0-3 0,-1 2-1 0,1-2 0 16,0 0 2-16,-1 0 1 0,1 0 0 0,-1 0 0 0,-3-6 14 0,7 0 4 0,0 0 0 16,-3 6 0-16,3-6-32 0,0-6 0 15,0 6 0-15,0-6 0 0,0 6 14 0,0-6-3 16,0 6-1-16,0-6 0 0,0 0 13 0,0 0 2 15,0-2 1-15,0 2 0 0,0 0-14 16,-3-6-4-16,-1 6 0 0,1-5 0 0,0-1 10 0,-1 3 2 16,1-3 0-16,-1 0 0 15,1 1-20-15,-4-1 0 0,3 0 0 0,-3 3 0 0,0-2 0 0,0-1 0 0,-3 0 0 16,-1 6 0-16,1-9 0 0,3 4 0 0,-7-1 0 0,3 6 0 16,0-12-12-16,-3 13-7 0,4-1-1 0,-4-3 0 31,3 3-12-31,-3 0-4 0,0 0 0 0,0 0 0 0,0 6-54 0,0 0-11 15,0 0-3-15,7 0 0 0,-7 0-9 0,7 0-3 0,0 0 0 16,0 0 0-16,0 0-86 0,0 0-18 0</inkml:trace>
  <inkml:trace contextRef="#ctx0" brushRef="#br0" timeOffset="153519.48">27428 1372 1333 0,'0'0'28'0,"0"0"6"0,0 0-34 0,0 0 0 0,0 0 0 15,0 0 0-15,0 0 56 0,0 0 5 0,0 0 1 0,0 0 0 16,0 0-22-16,0 0-5 0,0 0-1 0,-7 0 0 15,7 0 10-15,-7 0 1 0,0 6 1 0,7-6 0 16,-7 6-9-16,0-6-1 0,7 0-1 0,-3 6 0 16,-1 6-20-16,1-1-4 0,-1 1-1 15,4 3 0-15,0-3-10 0,-3-1 0 0,3 1 0 0,0-3 0 16,-4 3 8-16,4 5-8 0,0 1 12 0,-4-3-4 16,4 8 6-16,0-5 1 0,-3 5 0 15,3-2 0-15,0 2-3 0,0-2 0 0,0 3 0 0,-4-1 0 16,4 4 1-16,-3-4 0 0,3 1 0 0,0-4 0 15,3 4 5-15,-3-4 1 0,4 10 0 16,-4-13 0-16,3 10 2 0,1-10 1 0,-4 7 0 16,4-4 0-16,-4-2-4 0,3 0-1 15,1-4 0-15,-1-2 0 0,-3 6-7 0,4-6-2 0,-4-1 0 0,3-5 0 16,-3-6-8-16,0 0 8 0,0 0-8 0,0 0 8 16,0 0 1-16,0 0 0 0,0 0 0 0,0 0 0 15,0 0 3-15,0 0 1 0,4 3 0 0,-4-3 0 16,0 0 4-16,0 0 1 0,0 0 0 0,0 0 0 15,0 0-5-15,0 0-1 0,0 0 0 0,0 0 0 16,0 0-12-16,0 0 8 0,0 0-8 0,0 0 0 16,0 0 0-16,0 0 8 0,0 0-8 0,0 0 0 15,0 0 0-15,0-3 0 0,0-3 0 0,3 6 0 16,-3-6 0-16,0-5 0 0,4 5 0 0,-1 0 0 16,-3-6 0-16,0 3 0 0,4 4-8 0,-1-7 8 15,-3 0 0-15,4 0 0 0,-1 0 0 0,1-2 0 0,-4 2 0 16,3 0 0-16,1 6 0 0,0-5 0 0,3-1-8 15,-4-3 8-15,4 3 0 0,0 1 0 0,0-7 0 0,0 3-8 16,0 4 8-16,4-7 0 0,0 6 0 0,-1 6-8 0,1-5 8 16,3 8 0-16,-4-9 0 0,5 0-8 0,-5 6 8 0,1 0 0 15,-1 0 0-15,-3-5 0 0,4 11-8 0,-8-9 8 16,4 3 0-16,1 0 0 0,-1 6 0 0,0 0 0 16,-4 0-10-16,-3 0 10 0,7 0-8 0,-7 0 8 15,7 0-24-15,-7 0 0 0,4 0 0 16,-4 0 0-16,0 0 0 0,0 0 1 0,7 6 0 0,-7-6 0 15,0 0-1-15,0 0 0 0,3 0 0 0,-3 0 0 32,0 0-36-32,7 0-8 0,-7 0-2 0,8 0 0 15,-5 0-54-15,4 0-12 0,-3 0-1 0</inkml:trace>
  <inkml:trace contextRef="#ctx0" brushRef="#br0" timeOffset="153924.813">27958 1064 725 0,'0'0'15'0,"0"0"4"0,0 0-19 0,0 0 0 16,0 0 0-16,0 0 0 0,0 0-18 15,0-6-7-15,0 0-2 0</inkml:trace>
  <inkml:trace contextRef="#ctx0" brushRef="#br0" timeOffset="154242.923">27989 1002 657 0,'0'0'28'0,"0"0"-28"16,0 0 100-16,0 0 16 0,0 0 2 0,0 0 1 16,0 0-34-16,0 0-6 0,0 0-2 0,0 0 0 15,0 0-49-15,0 0-9 0,0 0-3 0,0 0 0 16,-3 6 1-16,3-6 0 0,-4 6 0 0,4-6 0 15,0 0 11-15,0 0 1 0,0 0 1 0,0 0 0 16,-3 5 10-16,3-5 3 0,0 0 0 0,-4 6 0 16,4-6-6-16,0 0-1 0,0 12 0 0,0-12 0 15,0 6-8-15,-3 0-3 0,3 3 0 0,0-3 0 16,0 5-10-16,0-11-3 0,3 6 0 0,1 0 0 16,-4 0 6-16,3 0 1 0,1 0 0 0,-1 0 0 0,1-1-1 15,-1 10 0-15,1-9 0 0,0 0 0 16,-1 6-10-16,4-6-8 0,-3 5 9 0,-1-2-9 0,1 3 0 0,-1 0 8 15,1-6-8-15,-1 11 0 0,1-8 0 16,-1 3 0-16,1 0 0 0,-1 5 0 0,1-11 8 0,-4 0 0 0,0 3-8 0,0-9 12 16,3 6-12-16,-3-1 0 0,0-5 0 0,0 0 0 15,0 0 0-15,0 0 0 0,0 0 0 0,0 0 0 16,0 0-27-16,0 0 2 0,0 0 0 0,0 0 0 31,0 0-29-31,0 0-6 0,0 0 0 0,0 0-1 16,0 0-103-16,-3-5-21 0,3-4-4 0</inkml:trace>
  <inkml:trace contextRef="#ctx0" brushRef="#br0" timeOffset="154515.746">27908 811 1494 0,'-10'0'66'0,"10"0"14"16,0 0-64-16,0 0-16 0,0 0 0 0,0 0 0 15,0 0 0-15,0 0-16 0,0 0 3 0,0 0-423 16,0 0-84-16</inkml:trace>
  <inkml:trace contextRef="#ctx0" brushRef="#br0" timeOffset="155353.225">28646 1099 981 0,'-8'0'28'0,"8"0"6"0,-7-6-34 0,7 6 0 0,-7 0 0 0,0 0 0 15,7 0 58-15,-10-6 5 0,3 6 1 0,0-6 0 16,7 6-10-16,-7-6-2 0,7 6 0 0,-7 0 0 16,-1 0-24-16,1 0-6 0,7 0-1 0,-7 6 0 15,7-6 31-15,0 0 7 0,-7 6 1 0,7-6 0 16,-7 0-5-16,7 0-1 0,-7 6 0 0,7-6 0 15,0 0-26-15,-3 6-4 0,3-6-2 16,0 6 0-16,0 0-6 0,0-1-2 0,0 10 0 0,3-9 0 16,-3 0 2-16,0-6 1 0,4 6 0 0,-4-6 0 15,7 0 2-15,0 6 0 0,-4-6 0 0,4 0 0 16,0 6-5-16,4-6-1 0,-4 0 0 0,0-6 0 16,4 6-5-16,-4 0 0 0,3 0-8 0,-3-6 12 15,4 0-12-15,0 6 8 0,-1-6-8 0,-3 6 0 16,0-6 0-16,0 0 8 0,-3 0-8 0,3 1 0 15,-4 2 0-15,1-3-12 0,0 0 3 0,-4 0 0 16,0 0-1-16,0-6 0 0,-4 6 0 0,4-5 0 16,-4 5 2-16,1-3 0 0,-1 3 0 0,4-6 0 15,-7 6 8-15,4 1-10 0,-4-1 10 0,0 6-10 16,0-6 2-16,-4 6 0 0,4 0 0 0,-4 0 0 16,4 0 8-16,-3 0 0 0,-1 6-9 0,4-6 9 15,-3 6 0-15,-1-1 0 0,-3 7 8 0,7 0-8 16,-4-6 12-16,1 3-4 0,3 2 0 0,0 7 0 15,0-6-8-15,3 0 0 0,-3 2 0 0,7-2 0 0,-4 6 0 16,4-7 0-16,-3 10 0 0,3-9 0 16,3 5 0-16,-3-5 8 0,4 0-8 0,3-3 12 0,-3 3-4 15,-1-1 0-15,4-5 0 0,0 0 0 0,0 0-8 16,-3-6 0-16,3 0 0 0,0 0 8 0,0 0 0 0,3 6 0 16,-2 0 0-16,-1-3 0 0,0 2-8 0,0-5-11 0,0 6 3 15,0 0 0 1,0-6-53-16,0 0-11 0,0 0-1 0,-4 0-1 15,5 0-27-15,-1 0-6 0,0 0-1 0</inkml:trace>
  <inkml:trace contextRef="#ctx0" brushRef="#br0" timeOffset="155889.539">28903 964 1402 0,'0'0'29'0,"0"0"7"16,-7 5-36-16,0 7 0 0,0-6 0 0,0 3 0 16,0-3 65-16,3 6 7 0,-3-7 0 0,0 7 1 15,4 0 2-15,-4-3 0 0,3 3 0 0,-3-7 0 16,0 13-14-16,0-12-2 0,0 6-1 0,0-3 0 15,3 2-23-15,-3 1-5 0,4-6-1 0,-4 0 0 16,7-6-5-16,-4 6-2 0,4-6 0 0,0 6 0 0,-3 5-22 0,3-5 0 16,0-6 0-16,0 9 0 0,0-3 0 0,0-6 0 0,0 6 0 0,0-6 0 15,3 6 0-15,-3-6 0 0,4 6 0 0,-4-6 0 16,7 5 0-16,0 1 0 0,-4 0 0 0,4-6 0 16,0 6 0-16,0-6 0 0,0-6 0 0,1 6 8 15,-1 0-17-15,-7 0-3 0,3 0-1 0,4-6 0 16,-3 0 13-16,-1 6 0 0,4-5 0 0,-3 5 0 15,3-6 8-15,-7 6-8 0,0 0 0 0,0 0 0 16,3 0 11-16,1 0-2 0,-1-6 0 0,-3 6 0 16,0 0-9-16,0 0 0 0,0 0 0 0,4 0 0 15,3 6 0-15,-3 0 0 0,-1-6 0 0,4 5 0 16,-7-5 0-16,0 12 0 0,0-12 0 0,4 6 0 16,-4 0 0-16,0 3 0 0,0 3 0 0,-4-7 0 15,1 7 0-15,-1-6 0 0,4-6 0 0,-3 6 0 16,-1 0 0-16,-3 0 0 0,3 2 0 0,-3-8 0 15,4 12 0-15,-4-12 0 0,7 0 0 0,-11 0 0 16,4 0-57-16,0 0-4 0,0-12-1 0,0 7 0 16,-4-4-42-16,4 3-9 0,-3-6-2 0</inkml:trace>
  <inkml:trace contextRef="#ctx0" brushRef="#br0" timeOffset="156507.368">29034 673 836 0,'0'0'24'0,"0"0"4"0,-4 0-28 0,1-6 0 0,3-6 0 0,-4 6 0 0,1 0 108 16,-1 0 16-16,0 0 4 0,4 1 0 0,-3-1-52 15,3 6-9-15,0 0-3 0,0 0 0 0,0 0 0 0,0 0 0 16,0 0 0-16,0 0 0 0,-4-3 0 0,4 3 0 16,0 0 0-16,0 0 0 0,0 0-29 0,0 0-7 15,0 0 0-15,0 0-1 0,0 0-27 0,0 0 0 16,0 0 0-16,0 0 0 0,0 0-21 0,4 3-3 16,-1 3-1-16,1 5 0 0,0-5 37 0,-1 12 7 15,4-6 1-15,-3 2 1 0,3-2-21 0,0 12 9 16,0-7-9-16,-4 10 0 0,4-4 16 0,0 4-3 15,-3 2-1-15,3 3 0 0,0-2 1 0,-3 2 0 16,3-3 0-16,-4 4 0 0,4-4 1 0,-3-2 0 16,-1 2 0-16,1-5 0 0,-4 2 0 0,3-8 0 0,1 2 0 15,-1-2 0-15,-3 0-3 0,4 5-1 0,-1-8 0 16,-3 2 0-16,4 1-10 0,-4-6 12 0,0 2-12 0,3-2 12 16,-3-6-2-16,0 6 0 0,0-12 0 0,0 0 0 15,0 0-10-15,0 0 0 0,0 0 0 0,0 0 0 31,0 0-24-31,0 0-3 0,0 0-1 0,-3-6 0 16,-1 6-47-16,1-6-9 0,-1 0-3 0,1-6 0 16,3 7-42-16,-4-1-9 0,1-3-2 0</inkml:trace>
  <inkml:trace contextRef="#ctx0" brushRef="#br0" timeOffset="157059.981">28907 890 1824 0,'-7'-6'38'0,"7"6"8"0,0 0-37 15,0 0-9-15,0 0 0 0,0 0 0 0,0 0 52 0,0 0 8 16,-4 6 1-16,4-6 1 0,0 0-48 0,0 0-14 15,0 0 0-15,0 0 8 0,0 0 20 0,0 6 4 16,4 0 0-16,3 0 1 0,-4-6-11 0,4 6-2 16,0-6-1-16,4 5 0 0,-4-5 8 0,3 0 1 0,1 0 1 15,0 6 0-15,3-6-29 0,0 0-13 0,0 3 1 0,0 3 0 16,0 0 12-16,-3 0-12 0,3 0 12 0,0 0-12 16,0 0-2-16,0-1 0 0,0-5 0 0,0 6 0 15,4 0-5-15,-4 0-1 0,4-3 0 0,-4 3 0 31,4 0-29-31,-4-6-7 0,0 0 0 0,0 0-521 0,0 0-104 0</inkml:trace>
  <inkml:trace contextRef="#ctx0" brushRef="#br0" timeOffset="158050.896">29866 1075 782 0,'0'0'33'0,"0"0"-33"15,0 0 60-15,0 0 6 0,0 0 1 0,0 0 0 16,0 0-27-16,0 0-6 0,-3 12-1 0,-4-6 0 15,3 0 18-15,1 0 3 0,3 3 1 0,-4 2 0 16,4 1 4-16,0-6 1 0,-4 0 0 0,4 6 0 16,0-1-4-16,4-2 0 0,-4 9 0 0,4-6 0 0,-1 5-12 0,1-5-4 15,-1 3 0-15,1 2 0 0,-1 1-5 0,-3-3-2 16,4 2 0-16,-1 1 0 0,-3 0-4 0,0 8-1 0,4-8 0 0,-4 5 0 16,3 4 0-16,-3-4 0 15,0-2 0-15,0 8 0 0,0-11-6 0,0 8-2 16,0-8 0-16,0-1 0 0,0 4-3 0,0-9-1 0,0 5 0 0,0-5 0 15,0-3-8-15,0 3-8 0,0 0 12 0,0-12-12 16,0 0 12-16,0 0-12 0,0 0 12 0,0 0-12 16,0 0 18-16,0 0-3 0,0 0-1 0,0 0 0 15,0 0-4-15,0 0-1 0,0 0 0 0,-7-12 0 16,0 12-9-16,4-6 0 0,-1-3 0 0,1-3 0 16,-1 6-12-16,1-5 12 0,-1-1-12 0,0 0 12 15,1-3-13-15,-1-2 5 0,1-1 8 0,-1-8-13 16,1 8 2-16,3-5 1 0,-4 2 0 15,1-8 0-15,-4 5 2 0,3-2 0 0,-3 2 0 0,0 4 0 16,0-4 8-16,0 0 0 0,3 4 0 0,-3-4 8 16,0 1-8-16,0 8 0 0,0-8 0 0,0 5 0 15,4-3 0-15,-4 10 0 0,0-1 0 0,3 0-8 16,0-3 8-16,1 10 0 0,-1-1 0 0,4 0 0 16,0 6 0-16,0 0 0 0,0 0 0 0,-3-6 0 0,3 6 0 0,0 0 0 15,0 0 0-15,0 0 8 16,0 0-18-16,7 0-3 0,0 0-1 0,0 0 0 0,4 0 14 0,-1 0-9 15,1 0 9-15,3 0-8 16,-3 0 8-16,-1 0 0 0,1 0 0 0,-4 0 0 16,3 0 0-16,1 0 0 0,-1 6 0 0,1 0-8 15,0-6 8-15,-1 6 0 0,-3-3 0 0,0-1 0 0,0 7 0 16,-3 3 0-16,-1-6 0 0,1 0 8 0,-4 0-8 16,0 5-8-16,0-5 8 0,0 3-12 0,-4 3 12 0,-3 0 0 15,4-6 0-15,-4 5 0 0,-4 1 0 16,4-9 0-16,-3 3 10 0,3 0-10 0,-4 0 8 15,4 0-8-15,0-1 0 0,0 1 9 16,-4 0-9-16,1-6 0 0,-1 6 0 0,0-6 0 16,1 6-22-16,3-6-6 0,-4 0-2 0,4-6 0 15,0 6-34-15,7 0-8 0,0 0 0 0,-7 0-1 16,7 0-26-16,-3-6-5 0,-1 0 0 0,4 0-1 16,0 1-63-16,0-1-13 0</inkml:trace>
  <inkml:trace contextRef="#ctx0" brushRef="#br0" timeOffset="158625.528">29951 711 1645 0,'0'0'36'0,"0"0"7"0,0 0 1 0,0 0 4 16,0 0-39-16,0 0-9 0,0 0 0 0,0 0 0 0,0 0 42 0,0 0 6 0,0 0 2 0,0 0 0 16,0 0-26-16,0 0-6 15,0 0-1-15,0 0 0 0,0 0-17 0,0 0 0 0,0 0 0 0,0 0 0 16,0 0 0-16,0 0 0 0,0 0-8 0,7 0 8 15,0 6 0-15,0 0 0 0,0-1 0 0,-3 1 0 16,3 0 0-16,0 9 8 0,-4-3 1 0,4 5 0 16,0 1 4-16,0-3 1 0,-3-4 0 0,3 7 0 15,0 0 14-15,0 2 2 0,-3 4 1 0,-1-7 0 16,4 10-1-16,-3-4 0 0,-1-2 0 0,4 2 0 16,-3 7-5-16,-1-10-1 0,4 4 0 0,-3-6 0 15,-1 2-12-15,1-2-4 0,0 5 0 0,-1-2 0 16,-3-3 3-16,4-1 0 0,-1 4 0 0,1-4 0 15,-4 1-11-15,3-6 10 0,1 2-10 0,-4-2 10 16,0 0-10-16,0 0 0 0,0-6 9 0,0 5-9 16,0-2 0-16,0-3 0 0,0-6 0 0,0 0-8 15,0 0 8-15,0 0-10 0,0 0 10 0,-4 6-10 0,1 0-1 16,3-6 0-16,0 0 0 0,0 0 0 16,0 0-11-16,-4-6-2 0,-3 6-1 0,4-6 0 15,3 6-18-15,0-12-3 0,0 4-1 0,0 2 0 16,3 0-30-16,-3 0-7 0,4 0 0 0,-1 0-1 15,1 0-11-15,-1-6-1 0,1 7-1 0</inkml:trace>
  <inkml:trace contextRef="#ctx0" brushRef="#br0" timeOffset="158986.574">30254 1172 850 0,'0'0'17'0,"0"0"6"0,0 0-23 15,0 0 0-15,0 0 0 0,0 0 0 0,0 0 82 0,0 0 12 0,4-6 2 0,-4 6 1 16,3-5-5-16,-3 5 0 0,0 0-1 0,0 0 0 16,0 0-15-16,0 0-4 0,0 0 0 0,0 0 0 15,0 0 0-15,0 0-1 0,0 0 0 0,0 0 0 16,0 0-41-16,0 0-8 0,0 0-2 0,0 0 0 15,0 0-9-15,4 11-3 0,-1-5 0 0,-3 3 0 16,4-3 0-16,-1 6 0 0,1-6 0 0,-4 5 0 16,3 1-8-16,1-3 0 0,0 3 0 0,-4-6 0 15,0 5 0-15,3 1 0 0,-3 0 0 0,0-6 0 16,4 2 8-16,-4-8 0 0,3 0 0 0,1 12 0 0,-4 0-8 0,0 0 0 16,3-6-12-16,-3 5 12 15,4-2-16-15,-4-3 4 0,0-6 0 0,0 6 1 16,0-6-29-16,0 0-5 0,0 0-2 0,0 0 0 15,0 0-87-15,0 0-18 0,0 0-3 0</inkml:trace>
  <inkml:trace contextRef="#ctx0" brushRef="#br0" timeOffset="159287.253">30155 867 1340 0,'-3'11'38'0,"-4"-5"8"0,3 0-37 16,4-6-9-16,-3 6 0 0,3-6 0 0,0 0 15 0,0 0 1 0,0 0 0 0,0 0 0 15,0 0-16-15,0 0 0 0,0 0 0 0</inkml:trace>
  <inkml:trace contextRef="#ctx0" brushRef="#br0" timeOffset="160002.484">30501 1111 1004 0,'0'0'22'0,"0"0"5"0,0 0 1 0,0 0 0 0,0 0-28 15,0 0 0-15,0 0 0 0,0 0 0 0,0 0 96 0,0 0 13 0,0 0 3 0,-3 5 1 16,3-5-40-16,-4 9-8 0,4-3-1 0,0 0-1 15,0-6-1-15,0 0 0 0,0 0 0 0,0 12 0 16,4-6-13-16,-4 0-2 0,3-1-1 0,1 1 0 16,-1 0-18-16,4-3-4 0,-7-3-1 0,4 6 0 15,-1-6-5-15,4 6-1 0,-3-6 0 0,-1 0 0 16,5 6 3-16,-1-6 1 0,0 0 0 0,0 6 0 16,0-6-21-16,0 0-10 0,0 6 1 0,0-6 0 0,3 0 9 0,1 0 0 15,-4 0 0-15,0 0 0 16,0 5 0-16,0-5 14 0,0 0-3 0,0 0-1 15,0 0-10-15,-3 0 0 0,-1-5 0 0,1 5 0 16,0-6 8-16,-1 0 2 0,-3 0 1 0,0 0 0 16,0 0-11-16,-3 0 0 0,-1-3 0 0,0 4 0 15,-3-1-21-15,0 0 3 0,4 0 1 0,-4 0 0 16,0 0-1-16,-4 0 0 0,4 0 0 0,-3 3 0 16,-1 3 3-16,4 0 1 0,-4 0 0 0,1 0 0 15,3 3 14-15,0-3 0 0,0 12-10 0,3-12 10 16,-3 6 0-16,3 0 0 0,1 0 0 0,-1 0 0 15,1 0 0-15,-1-1 0 0,4 7 0 0,-3-3 0 0,3-3 0 0,0 0 0 16,0 6 0-16,0-7 0 0,0 7 11 0,0 0-3 0,0-3-8 16,0 3 12-16,3-1 0 0,-3 1-1 0,0 0 0 15,4-3 0-15,-4 8-3 0,3-5 0 0,-3 0 0 0,4 0 0 16,-1 8-8-16,-3-8 12 0,8 0-12 0,-5 5 12 16,1-2-12-16,3-3 12 0,0-1-12 0,0 1 12 15,0-6-12-15,0 3 10 0,3-3-10 0,-3 0 10 16,4 5-10-16,-4-11 0 0,4 0 9 15,-1 0-9-15,4 0 0 0,0-5-13 0,-3-1 1 0,3-3 1 16,0 3-39 0,-3 0-8-16,3 0-2 0</inkml:trace>
  <inkml:trace contextRef="#ctx0" brushRef="#br0" timeOffset="160498.916">30603 902 1648 0,'0'0'34'0,"0"0"9"0,0 0-35 16,0 0-8-16,0 0 0 0,0 0 0 0,0 0 79 0,0 0 13 0,0-6 4 0,4 6 0 15,-4 0-24-15,0-12-4 0,0 12 0 0,4-6-1 16,-1 0-46-16,1-2-9 0,-1 2-1 0,1-6-1 16,3 0-2-16,0 0-8 0,0 7 12 0,-4-10-4 15,4 3-8-15,4 0 0 0,0-5 0 0,-1 5 0 16,-3-3-9-16,0 4 9 0,0-1-12 0,0 0 12 16,0 0-25-16,0-2 1 0,1 2 1 0,-1 0 0 15,-4 6-42-15,4-6-9 0,0 7-2 0,-3-1 0 16,-1 3 1-16,1-3 0 15,-4 6 0-15,3-6 0 0,-3 6-21 0,4 0-4 16,-1-6 0-16,-3 6-1 0,0 0-4 0,7 6-1 0,1-6 0 0</inkml:trace>
  <inkml:trace contextRef="#ctx0" brushRef="#br0" timeOffset="161043.328">30988 1507 1379 0,'0'0'58'16,"0"0"-46"-1,0 0 60-15,0 0 13 0,0 0 3 0,0 0 0 0,0 0-22 0,0 0-4 0,0 0-1 16,0 0 0-16,0 0-32 0,0 0-6 15,0 0-2-15,0 6 0 0,0-6-13 0,0 0-8 0,0 0 10 16,0 12-10-16,0-12 0 0,0 0 0 16,0 0 0-16,0 6 0 15,0-6-40-15,0 0-5 0,0 0-1 0,0 0 0 16,0 0-38-16,0 0-7 0,0 0-1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6T15:19:36.73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2928 3709 850 0,'-3'-5'17'0,"3"-1"6"0,-4 0-23 0,-3 0 0 0,3 0 0 0,1 0 0 16,3 6 63-16,-7-6 8 0,3 0 1 0,4 6 1 15,0 0-2-15,-7 0-1 0,7 0 0 0,0 0 0 16,-10 0-11-16,10 0-3 0,-7 6 0 0,0 0 0 15,3 0-56-15,-3 6 0 0,3-6 0 0,1 0-11 16,3 5 46-16,-4 1 9 0,4 3 1 0,0 2 1 16,-3 1-14-16,-1-3-2 0,1 8-1 0,-1 1 0 15,1 2-5-15,-1-2 0 0,-3 2-1 0,4 4 0 16,-1-4-7-16,1 3-2 0,-1 1 0 0,4-4 0 16,-3-2-5-16,-1-1-1 0,0-2 0 0,-3 2 0 15,4-11 0-15,-1 3 0 0,1 3 0 0,3-13 0 16,-4 1-8-16,4 0 0 0,0 6 0 0,0 3 0 15,0-10 32-15,-3-5 5 0,3 0 1 0,0 0 0 16,0-14-2-16,0 2 0 0,0 12 0 0,-4-18 0 0,4 1-36 0,0-4-8 16,-7 4-2-16,14-7 0 15,-7 0 10-15,0 4 0 0,4-4 0 0,-4 4 0 16,0 2 8-16,0-5 4 0,-4 5 1 0,4 3 0 16,0-14-13-16,0 8-8 0,0-8 8 0,0 2-13 15,0 10 5-15,4-13 8 0,-4 13-13 0,0-4 5 16,0-2 8-16,3 5 0 0,-3-8 0 0,4 8 0 15,-1-8 0-15,1 8-13 0,-1 0 3 0,4 1 1 0,-3 2 9 0,3-3 12 16,-3 1-2-16,3 5-1 0,3 3-9 16,-3-9 0-16,4 7 0 0,-4 5 0 15,0 0-22-15,4-3-6 0,-4 3-2 0,7 3 0 16,-7 3-3-16,3 0-1 0,-3 0 0 0,4 9 0 0,-4-6 34 16,4 9 0-16,-1-6 0 0,-3 5 0 15,4 7 0-15,-4-3-8 0,3 2 8 0,-2 7 0 0,-1 2 0 0,-4 4-8 0,8-4 8 16,-4 10 0-16,-4-4-8 0,4 9 8 0,-3-3 0 0,3-5 0 15,-4 8 0-15,1-9 0 0,3 3 0 0,-3 4 0 16,3-4 0-16,-7-3 8 0,3 3 0 0,1-8 1 16,-4 2 1-16,3-8 0 0,-3 2 0 0,4-969 0 15,-4 1942-10-15,0-972 10 0,0-6-10 0,3 2 10 16,-3-2-10-16,0-4 0 0,4-5 9 0,-4 0-9 16,3-3 0-16,1 6 0 0,-1-6 0 0,-3-6 0 15,4 5-16-15,-4-5-7 0,0 0-1 0,0 0-1 16,0 0-23-16,3-5-4 0,1-1 0 0,-4-6-1 15,0 6-76-15,0-6-15 0</inkml:trace>
  <inkml:trace contextRef="#ctx0" brushRef="#br0" timeOffset="337.228">2850 4074 1299 0,'0'0'28'0,"0"0"7"0,0 0 1 0,0 0 0 0,0 0-28 0,0 0-8 0,0 0 0 0,0 0 0 16,0 0 70-16,0 0 13 0,0 0 2 0,0 0 1 16,0 0-14-16,0 0-2 0,0 0-1 0,0 0 0 15,0 0-39-15,0 0-8 0,0 0-2 0,0 0 0 16,0 0-20-16,4 0 8 0,7 0-8 0,-4 0 0 15,7 0 0-15,-4 6 0 0,1-6 0 0,3 6 0 16,-7-6 0-16,7 0 0 0,0 0 0 0,0 6 0 16,-3-6 0-16,7 2 0 0,-1-2 0 0,-3 0 0 15,-3 0-24-15,-4 0 1 0,0-2 0 0,4-4 0 16,-1 6-58-16,1-6-12 0,-1 6-3 16,1-6 0-1,0 0-100-15,-1 0-20 0</inkml:trace>
  <inkml:trace contextRef="#ctx0" brushRef="#br0" timeOffset="728.73">3348 4068 1041 0,'0'0'29'0,"0"0"7"0,0 0-28 0,0 0-8 0,0 0 0 0,-7 6 0 16,7-6 51-16,-4 6 9 15,1 0 1-15,-1 0 1 0,4-6-14 0,-3 5-2 0,-1 1-1 0,4 3 0 16,0 3-13-16,0-6-2 0,0 6-1 0,0-7 0 16,0 4-5-16,4 3 0 0,-1 0-1 0,1 0 0 15,-1-7-3-15,1 1 0 0,-1 6 0 0,-3-6 0 32,4 0 2-32,-4 8 0 0,3-8 0 0,4 0 0 0,-3 0 18 0,0 6 3 0,-1-3 1 0,1 0 0 15,-4-9-9-15,0 0-2 0,7 8 0 0,0-2 0 16,-7-6 7-16,0 0 2 0,10-6 0 0,-3 6 0 15,0-11-26-15,4 2-6 0,-8-3-1 0,5 0 0 16,-1 0 44-16,-4-2 9 0,8 2 2 0,-8-6 0 16,4 1-52-16,-3 2-12 0,3 3 0 0,-4 1 0 15,1-1 0-15,-1 0 0 0,1-3 0 0,-1 4 0 16,1-1 0-16,-4 0 0 0,0 0 0 0,0 1 0 16,-4-4-48-16,4 9-13 15,0-6-3-15,-3 0 0 0,-4 1-103 0,3 5-21 0,-3-3-4 16</inkml:trace>
  <inkml:trace contextRef="#ctx0" brushRef="#br0" timeOffset="1197.051">3701 4103 1134 0,'0'0'24'0,"0"0"6"0,0 0 1 0,0 0 1 0,0 0-32 16,0 0 0-16,0 0 0 0,0 0 0 0,0 0 88 0,0 0 10 0,0 0 2 0,0 0 1 16,0 0-28-16,0 0-5 0,0 9-2 0,-4 3 0 15,4 0-29-15,0 5-5 0,0-5-2 0,4 3 0 16,-4 2-2-16,3 1 0 0,1 3 0 0,-4 2 0 15,3 1-2 1,-3 2-1-16,4-2 0 0,-1 2 0 16,1 3-3-16,-4-8-1 0,3 8 0 0,-3-11 0 0,4 9-2 0,-4-16-1 0,-4 1 0 0,4 6 0 15,0-9-7-15,-3 2-2 0,3 1 0 0,-4 6 0 16,4-12-9-16,-3 5 10 0,-1 1-10 0,-3 3 10 16,7-9-2-16,-3-6-8 0,-4 6 12 0,3-6-4 15,-3 0 2-15,0 0 0 0,3 0 0 0,1 0 0 16,-1 0-2-16,-3-6-8 0,0 0 12 0,0 0-4 15,-3-6-8-15,6 3 0 0,-3 3 9 0,-4-5-9 16,4 5 0-16,0-6-8 0,0 0 0 0,0-5 0 0,-3 2-14 16,-1-3-2-16,4-5-1 0,-4 2 0 15,4-2-35-15,0-4-6 0,0-2-2 0,0-3 0 16,-7-4-99-16,3 10-20 0,4-4-4 16,0 4-487-16</inkml:trace>
  <inkml:trace contextRef="#ctx0" brushRef="#br0" timeOffset="1433.777">3630 3845 1074 0,'0'0'30'0,"-3"0"8"0,3 0-30 0,0 0-8 0,0 0 0 0,0 0 0 15,-4-6 104-15,4 6 19 0,0 0 4 0,0 0 1 16,0 0-103-16,0 0-25 0,0 0 0 0,0 0 0 16,0 0 0-16,0 0 0 0,0 0 0 0,4 0 0 15,3-6-97-15,3 6-25 0</inkml:trace>
  <inkml:trace contextRef="#ctx0" brushRef="#br0" timeOffset="1934.281">4015 4086 1393 0,'0'0'30'0,"0"0"6"0,0 0 2 0,0 0 2 0,0 0-32 0,0 0-8 16,-11 0 0-16,4 0 0 0,7 0 76 0,-7 0 14 15,7 0 2-15,-7-6 1 0,0 6-25 0,0-6-6 16,7 6-1-16,0 0 0 0,-4 0-28 0,4 0-5 15,0 0-2-15,0 0 0 0,0 0-12 0,0 0-2 16,-7 0-1-16,7 0 0 0,0 0-11 0,-7 6 0 16,-3-6 0-16,6 6 0 0,-3 5 0 0,3-5-9 15,4 3 9-15,-3 3-10 0,-1 6 10 0,4-4 0 0,0-2 0 16,0 0 0-16,0 0 0 0,0-1 0 0,0 1 0 16,0 0 0-1,0 2-20-15,0-2-8 0,0-6-1 0,0 6-1 0,0-3 30 0,0 0 0 0,0-9 0 16,0 0 0-16,7 8 24 0,-7-8 10 0,0 0 2 0,0 0 1 15,11-6-23-15,0 4-5 0,-4-1-1 0,0-3 0 16,3 3 2-16,-3-3 0 0,0 6 0 16,0-6 0-16,0 0-1 0,1 0 0 0,2 0 0 0,-6-5 0 15,3-4-9-15,-7 9-9 0,3 0 9 16,1-6-13-16,-4 7 13 0,0-7 0 0,3 6 0 0,-3-6-9 16,-3 6 1-16,3 3 0 0,-4-3 0 0,1 1 0 15,-1-1-20-15,1 0-3 16,-4 0-1-16,0 6 0 0,-1-6 13 0,5 6 3 0,-4 0 0 0,0 0 0 15,0 0 16-15,0 0 0 0,-4 6 0 0,4-6 0 16,-3 0 0-16,-1 6-10 0,4-6 10 0,0 0-12 16,0 6 12-16,0 0-13 0,0-1 5 0,-4 1 8 15,4 3-28-15,4 3 1 0,-5 6 1 0</inkml:trace>
  <inkml:trace contextRef="#ctx0" brushRef="#br0" timeOffset="2358.569">4265 4215 761 0,'0'0'21'0,"0"0"6"0,-7-6-27 16,7 6 0-16,-4-6 0 0,4 6 0 0,0 0 72 0,0 0 10 15,0 0 2-15,0 0 0 0,0 0-1 0,0 0 0 0,0 0 0 0,0 0 0 16,0 0-47-16,0 0-8 0,-3 6-3 0,-1 0 0 16,1 0 3-16,3 0 1 0,0 8 0 0,-4-2 0 15,4-6 11-15,0 6 1 0,0 3 1 0,0-4 0 16,4 1-5-16,-4 0-1 0,0 0 0 0,3-4 0 16,-3-2-2-16,0 6-1 0,4-6 0 0,-4-6 0 15,0 0-9-15,0 6-1 0,0-6-1 0,7 6 0 16,0 0 6-16,-7-6 0 0,7 0 1 0,0-6 0 15,0 6-6-15,0-12-2 0,-3 6 0 0,6-6 0 16,1 4-21-16,0-10 0 0,-4 0 0 0,3 4 0 16,-3-4 0-16,0 0 0 0,0 1 0 0,0-10 0 15,1 10 0-15,2-1 0 0,-6 0 0 0,-1 4 0 16,1-4-12-16,-1 6-8 0,-3-3 0 0,0 4-1 16,0-1-18-16,-3 6-3 0,3 0-1 0,-7 0 0 15,3 0-17-15,-3 1-3 0,0-1-1 0,0 6 0 16,0 0-51-16,7 0-10 0,-7 0-3 0</inkml:trace>
  <inkml:trace contextRef="#ctx0" brushRef="#br0" timeOffset="2821.587">4551 4130 1036 0,'0'0'23'0,"0"0"5"0,0 0 0 0,-4 6 1 0,1 0-29 0,3-1 0 0,0 4 0 0,0 0 0 16,0 6 57-16,0-3 6 0,3-1 1 0,-3 1 0 16,4-3 0-16,-1 8 0 0,4-5 0 0,-3 6 0 15,3-3 0-15,0-4 0 0,-3 7 0 0,-1-6 0 16,4 0-52-16,-3-7-12 0,-1 4 0 0,1-3 0 15,-4-6 0-15,0 0 0 0,0 0 0 0,0 0 0 16,0 0 72-16,0 0 12 0,0 0 3 0,0 0 0 16,0-6-43-16,0 0-8 0,0-2-1 0,-4-4-1 15,4 0-22-15,-3 0-4 0,3 6 0 0,-4-5-8 16,1 2 0-16,3-3 0 0,-4 0 0 0,4 6 0 16,-3-5 0-16,-1-4 0 0,1 3 0 0,-1 6 0 15,4-5 0-15,0-1 0 0,0 6 0 0,0 0 0 16,0 0 0-16,0 6 0 0,0 0 0 0,0-3 0 15,0 3 0-15,0 0 0 0,7-6 0 0,-7 6 0 16,7 0 0-16,0-6 0 0,0 6 0 0,4 0 0 16,-4 0-13-16,3 0-10 0,5-5-1 0,-5 5-1 15,4 0-11-15,-7-12-3 0,7 12 0 0,1-6 0 16,-1 0-65-16,0 6-14 0,-4-6-2 0</inkml:trace>
  <inkml:trace contextRef="#ctx0" brushRef="#br0" timeOffset="3406.585">4935 4192 1074 0,'0'0'30'0,"0"0"8"0,0 0-30 0,0 0-8 0,-7 0 0 16,7 0 0-16,0 0 104 0,-7-6 19 0,4 0 4 0,-4 6 1 16,7 0 0-16,-4 0 0 0,4 0 0 0,0 0 0 15,-7-6-103-15,0 6-25 0,7 0 0 0,-11 0 0 16,4 0 0-16,7 0 0 0,0 0 0 0,-7 6 0 15,0-6 0-15,0 12 0 0,4-7 0 0,-4 1 0 16,0 6 0-16,3-3 0 0,1 3 0 0,-5-1 0 16,1 1 0-16,4 0 0 0,-1 6 0 0,1-4 0 15,-1-2 0-15,1 6 0 0,3-4 0 0,0-2 0 16,0 6 0-16,0-7 0 0,3-5 0 0,1 3 0 16,3-3 0-16,-7-6 0 0,0 0 0 0,7 6 0 15,4 0 56-15,-4-6 7 0,0 0 1 0,3-6 0 16,1 3-52-16,-1-3-12 0,1 0 0 0,0-6 0 0,3-5 0 15,-7-1 0-15,3 4 0 0,-3-4 0 0,0-6 0 0,4 7 0 16,-7 2 0-16,3-3 0 16,0-5 0-16,-4 2 0 0,1-2 0 0,-1-4 0 0,1-2 0 0,-1 5 0 15,-3-2 0-15,0 2 0 16,-3-2 0-16,3 2 0 0,-4-8 0 0,1 9 0 16,-1-4 0-16,1 4 0 0,-1-1 0 0,-3 1 0 15,0 8 0-15,-4-3 0 0,4 1 0 0,-3 5 0 0,3 3 0 16,3 3-12-16,-3-6 3 0,0 6 0 15,4 1 1-15,-1 5 0 0,4 0 0 0,0 0 0 16,0 0-4-16,-11 5 0 0,11 1 0 0,-3 6 0 16,3 0-18-16,0 3-4 0,0 8-1 0,0 1 0 0,3-4 35 0,1 4 0 0,3 2 0 15,0 4 0-15,0-4 0 0,-3 3 0 0,-1-5 0 0,1 8 0 16,-1 4 0-16,4 2 0 0,0-9 0 0,0 9 0 16,-3-8 0-16,-1 8 0 0,5-6 0 0,-5 4 0 15,1-10 0-15,3-2 0 0,-4-1 0 0,4-2 0 16,0-4 0-16,-3-5 0 0,3 3 0 0,-7-9 0 15,7 0 0-15,-4-1 0 0,1 1 0 0,3 0 0 16,0 0-160-16,0-12-26 16,11 0-5-16,-4-5-1 0</inkml:trace>
  <inkml:trace contextRef="#ctx0" brushRef="#br0" timeOffset="3986.421">5299 3765 836 0,'0'0'24'0,"0"0"4"0,-4 6-28 0,1 0 0 0,3 0 0 0,-7 0 0 16,3 3 54-16,1-4 5 0,-5-5 1 0,1 12 0 16,0-6 6-16,4 0 2 0,-1-6 0 0,4 0 0 15,-3 6-55-15,3-6-13 0,0 0 0 0,0 0 0 16,0 0 54-16,0 0 8 0,0 0 2 0,0 0 0 16,0 0-52-16,0 0-12 0,0 0 0 0,0 0 0 15,0 0 0-15,0 0 0 0,0 0 0 0,0 0 0 16,0 0 0-16,0 0 11 0,0 0-11 0,0 0 10 15,0 0-10-15,0 0 0 0,0 0-10 0,0 0 10 16,7 6 0-16,0 0 0 0,3-3 0 0,-6 8 0 16,0 1 45-16,3 0 15 0,-4-6 4 0,1 11 0 0,-4-11-52 0,3 9-12 15,1-3 0-15,-1-1 0 0,1 1 0 0,-1 0 0 16,1 3 0-16,-4-4 0 16,0 1 0-16,0 0 0 0,0-6 0 0,0 9 0 0,0-4 0 0,0 1 0 15,0-6 0-15,0 0 0 16,0 0-172-16,-4 5-27 0</inkml:trace>
  <inkml:trace contextRef="#ctx0" brushRef="#br0" timeOffset="4708.295">5567 3821 1074 0,'0'0'30'16,"0"0"8"-16,-4 6-30 0,1 0-8 0,-1 6 0 0,1-7 0 0,3 10 52 0,-4-9 10 16,4 6 2-16,0 0 0 0,0-1 0 0,0-5 0 15,4 9 0-15,-4-3 0 0,3-1-16 0,1 1-4 16,3-3 0-16,-4 3 0 0,1 5-10 0,3-11-2 16,0 6-1-16,0 0 0 0,-3 3-10 0,3-4-1 15,0 7-1-15,-4-6 0 0,1 2-4 0,-1 4-1 16,1 6 0-16,-4-10 0 15,0 10 2-15,3-7 0 0,-3 1 0 0,0 3 0 0,-3 2-16 0,3 4 9 0,-4-4-9 0,4 1 8 16,-3-13 11-16,-1 10 1 0,4-3 1 0,-3-1 0 16,3-2-10-16,-4 3-3 0,4-7 0 15,0-5 0-15,-3 0 0 0,3 0-8 0,0 0 12 0,0-6-4 16,0 0 13-16,0 0 3 0,0 0 0 0,0 0 0 16,0-12-3-16,3 6 0 0,1-6 0 0,-4-5 0 15,3-1-30-15,1 3-7 0,-1-2 0 0,1-1-1 16,-1 4 35-16,1-10 7 0,-1 6 2 0,4 4 0 15,-3-4-27-15,-4 6 0 0,4 0 0 0,-1-5 0 16,1 8-19-16,-4 3-5 0,3-6-2 16,1 7 0-16,-4-1 26 0,0 0 0 0,3 0 0 0,-3 6 0 15,7-6 0-15,-7 6 0 0,0 0 0 0,0 0 0 16,7-6-9-16,-7 6 9 0,11-3-10 0,-11 3 10 16,0 0 0-16,7 0 0 0,3 3 0 0,-2 0 10 0,2-3-20 15,-3 9-4-15,0-3-1 0,0 6 0 16,-3-7 15-16,3 1 0 0,3 0 0 0,-3 0-9 0,1 3 9 0,-5 3 0 15,4-1 0-15,-3 1 0 0,-1 0 12 0,1 3 4 16,-1-4 0-16,1 1 1 16,-4 0-27-16,3 6-6 0,-3-10 0 0,0 4-1 0,4-6 27 0,-4 6 6 15,3-6 0-15,-3-1 1 0,0-5-17 0,0 0 0 16,7 6 0-16,-7-6 0 16,0 0-99-16,0 0-23 0,11-6-5 0,0-5-717 0</inkml:trace>
  <inkml:trace contextRef="#ctx0" brushRef="#br0" timeOffset="5111.388">6054 4241 1314 0,'0'0'37'0,"0"0"8"0,0 0-36 0,0 0-9 0,0 0 0 0,0 0 0 16,0 0 53-16,0 0 9 0,0 0 2 0,-7 6 0 15,7-6-2-15,0 6 0 0,0-6 0 0,-4 6 0 16,4 0 3-16,0 6 1 0,0-12 0 0,0 6 0 16,0 2-48-16,0 4-10 0,0-6-8 0,0 6 12 15,0 0 8-15,4-4 1 0,-4 1 1 0,0 6 0 0,3-3-9 16,-3-6-1-16,4 5-1 0,-4-2 0 0,3 0-1 0,1 6 0 16,-4-9 0-16,0-6 0 0,0 0 3 0,0 0 1 15,7 5 0-15,-4 1 0 0,1-6 10 0,3 0 3 16,-4 0 0-16,4 0 0 0,-3 0-6 0,0 0-1 15,3 0 0-15,0-6 0 0,0 1 0 0,0-7-1 16,0 3 0-16,-4 0 0 16,8 0-19-16,-4-2 0 0,-3-7 0 0,-1 0 0 0,1 10 0 0,-1-10 0 15,1 0 0-15,-4 4 0 0,3 2 0 0,-3 0 0 16,0 6 0-16,0 0 0 0,0 0-14 0,0 0-6 16,-3 1-2-16,3-7 0 15,0 6-27-15,-4-3-6 0,1 9-1 0,-1-6 0 16,4 0-52-16,0 6-12 0,0 0-1 0</inkml:trace>
  <inkml:trace contextRef="#ctx0" brushRef="#br0" timeOffset="5434.03">6410 4218 1267 0,'0'0'28'0,"-4"3"5"0,-3 3 2 0,0 8 1 0,4-8-36 16,-1 6 0-16,4 0 0 0,-3 3 0 0,3-4 58 0,-4 7 5 0,1 0 1 0,-1-10 0 15,4 10 0-15,0 0 0 0,-3-7 0 0,3 1 0 16,0 0-52-16,0 3-12 0,0-4 0 0,0 1 0 0,3-6 28 0,-3 6 4 15,0-6 0-15,0-6 0 0,0 0-22 0,0 0-10 16,0 0 10-16,0 0-10 16,0 0-24-16,0 0-10 0,0 0-2 0,4-3-1 15,-1 0-124-15,1-3-25 0</inkml:trace>
  <inkml:trace contextRef="#ctx0" brushRef="#br0" timeOffset="5592.734">6385 4018 1364 0,'0'0'30'0,"0"0"6"0,0 0 2 0,-7 0 0 0,7 0-30 0,-7 6-8 15,0-6 0-15,0 6 0 0,4-3 40 0,-5 3 6 16,1 0 2-16,7-6 0 0,0 0-18 0,0 0-3 0,0 0-1 16,0 0 0-16,0 0-35 0,0 0-7 0,0 0-2 0,7 5 0 15</inkml:trace>
  <inkml:trace contextRef="#ctx0" brushRef="#br0" timeOffset="6224.677">6720 4506 1022 0,'0'0'22'16,"0"0"5"-16,0 0 1 0,0 0 1 0,0 0-29 0,-7 6 0 0,0 0 0 0,0 0 0 0,0 0 64 0,0-1 8 16,0 4 0-16,0 3 1 0,-4 6-36 0,8-7-7 15,-11 4-2-15,0 9 0 0,3-7-13 0,1 7-3 16,-5-4-1-16,1 4 0 0,0-4-11 0,0 4 8 16,0-12-8-16,3 0 8 0,-3-4 7 0,0-2 1 15,4 0 0-15,-1-6 0 0</inkml:trace>
  <inkml:trace contextRef="#ctx0" brushRef="#br0" timeOffset="6855.782">7560 4130 1162 0,'0'0'25'0,"0"0"6"0,0 0 1 0,-4 0 1 0,1 12-33 0,-1-7 0 16,4 1 0-16,-3 3 0 0,6-3 45 0,-3 6 3 0,4 0 0 16,-4-1 0-16,3 1-2 0,1 9 0 0,3-10 0 0,-3 7 0 15,-1 6-38-15,4-4-8 0,-3 4 0 0,-1-10 0 16,1 10 32-16,-1-7 8 0,-3 4 0 0,0 3 1 16,0-7-25-16,0 4-6 0,-3-4-1 0,-1 1 0 15,1 0-9-15,-1-4 0 0,-3 4 9 16,4-6-9-16,-4 0 0 0,-1 2 8 15,5 4-8-15,-8 0 0 16,4-7 0-16,4-2 8 0,-11 3-8 0,3 0 0 0,1-6 0 16,-1-6 0-16,0 5 0 0,4-5 0 0,-3 0 8 0,3-5-8 0,0 5 10 15,-4-6-10-15,4-3 8 0,0-6-8 0,0 6 0 16,3-8 0-16,-3-4 0 0,-3 3 0 0,3-5 0 0,0-4 0 16,0 4 0-16,-1-1 0 0,5-8 0 0,-4 9 0 15,0-10 0-15,0 10 0 0,0-13 0 0</inkml:trace>
  <inkml:trace contextRef="#ctx0" brushRef="#br0" timeOffset="7072.543">7532 3918 1314 0,'0'0'37'0,"0"0"8"0,0 0-36 15,-11 9-9-15,8-9 0 0,3 0 0 0,-4 6 24 0,4-6 2 0,0 0 1 0,0 0 0 32,0 0-54-32,0 0-10 0,0 0-3 0</inkml:trace>
  <inkml:trace contextRef="#ctx0" brushRef="#br0" timeOffset="7574.03">7782 4097 1551 0,'0'0'34'0,"0"0"7"0,0 0 2 16,0 0 1-16,0 0-36 0,0 0-8 0,0 0 0 0,0 0 0 0,0 0 21 0,-3 6 3 16,-4 3 0-16,3-3 0 0,8 0 0 0,-4 0 0 15,0 6 0-15,7-7 0 0,-4 1-24 0,1 3 0 16,3-3 0-16,0 6 8 16,-4-12-8-16,1 12 0 0,-4-12 0 0,7 0 0 0,4 0 0 0,-4 0 0 15,3 0 0-15,-6 0 0 0,3 0 0 0,0 0 0 16,0 0 0-16,0-12 0 15,0 12 36-15,0-6 5 0,0-6 2 0,4 3 0 16,-8 3-43-16,1-5-11 0,3-1-1 0,-4 6 0 16,-3 0-25-16,-3-3-6 0,-1 3-1 0,1 1 0 15,-4-1-5-15,3 6-2 0,-6-6 0 0,-1 6 0 0,0 0 41 16,1 0 10-16,-1 0 0 0,1 6 0 0,-4-6 0 0,3 8 0 16,0-2 0-16,1 6 0 0,-1 0 0 0,-3-6 0 15,0 11 0-15,3-2 0 0,4 3 49 0,-3-1 12 0,-1-5 3 0,4 0 0 16,0 8-52-16,4-8-12 0,-1 6 0 0,1 0 0 15,3-4 54 1,0-2 8-16,0 0 2 0,3 0 0 0,1-4-52 0,3-2-12 0,3 0 0 16,1 0 0-16,3 6 0 0,0-12 0 0,0 6 0 0,4-6 0 15,-1 5 0-15,5-5 0 0,-1-5 0 0,0 5 0 32,0-6-100-32,4 0-22 0,0 0-5 0,3-6-1 0</inkml:trace>
  <inkml:trace contextRef="#ctx0" brushRef="#br0" timeOffset="8535.477">8438 4086 813 0,'0'0'17'0,"0"0"4"0,0 0 1 0,0 0 2 0,-3 11-24 0,3-5 0 0,0-6 0 0,-4 9 0 0,4-3 106 16,0-6 16-16,0 6 3 0,0 0 1 0,0 6-50 0,4-7-9 15,-4 1-3-15,0 6 0 0,3-3-7 0,1 9-1 16,3-7-1-16,-3 7 0 0,3 2-19 0,0-2-3 16,-4 9-1-16,4-4 0 15,-3 1-3-15,-1 2-1 0,1-2 0 0,-1-1 0 0,1 4-9 0,-4-10-3 16,0-5 0-16,0 9 0 15,0-4-8-15,-4 1-8 0,4-3 9 0,-3 8-9 16,3-5 0-16,0-1 0 0,-4 10-13 0,1-10 4 16,3-5 20-16,-4 3 4 0,1-3 1 0,3-6 0 15,-4-1-16-15,4 7 8 0,0-6-8 0,-3 0 0 16,3-6 13-16,0 0-3 0,-4 0-1 0,1-12 0 16,-1 12 6-16,1-12 1 0,-1 7 0 0,4-7 0 0,-3 0-4 15,3-9-1-15,-4 4 0 0,4-4 0 16,0 4-11-16,0-7 0 0,0 3 0 0,0 4 8 0,0-13-8 15,0 10-11-15,0-4 3 0,0-5 0 16,0 2-4-16,4-2-1 0,-4 3 0 0,0-4 0 16,3 4 4-16,-3-4 1 0,0 4 0 0,0 2 0 0,0 1 8 0,0 2-10 15,0-2 10-15,0-1-10 0,0 4 10 0,0 2 0 16,4 6 0-16,-4-5-8 0,0 8-11 0,0-3-1 0,0 6-1 0,3 0 0 16,-3 0 21-16,4-5 0 0,3 2 0 0,0 6 0 15,0 0 0-15,0 0 0 0,0 3 0 0,3 0 0 16,-2 0 0-16,2 3-9 0,4 0 9 0,-7 3 0 15,4 0-10-15,-1 5 10 0,1-5-8 0,0 0 8 16,-1 0-10-16,-3 6 10 0,0-6-12 0,-3 8 12 16,-1-2-13-16,1 0 4 0,-4 0 1 0,0 5 0 15,0-2-28-15,-4-3-6 0,4 5-1 16,-7-2 0-16,0-3 35 0,-3 6 8 0,-1-13 0 0,0 7 0 16,-3-3 0-16,4 0 0 0,-1 5 0 0,-3-8 0 15,4 0 49-15,-1 0 12 0,4-6 3 0,-4 0 0 16,1 0-52-16,-1 0-12 0,4 0 0 0,-3-6 0 15,-1 6 0-15,4-6 0 0,0 0 0 0,0 1 0 16,0-7-48-16,3 3-13 0,1-3-3 0,-1 1 0 16,8-7-102-16,-1-3-21 0</inkml:trace>
  <inkml:trace contextRef="#ctx0" brushRef="#br0" timeOffset="9030.34">8791 4074 1267 0,'0'0'28'0,"0"0"5"0,0 0 2 0,0 0 1 0,0 0-36 0,0 0 0 0,0 0 0 0,0 0 0 16,-3-6 58-16,3 6 5 0,0 0 1 0,0 0 0 15,0 0 37-15,0 0 8 0,0 0 2 0,0 0 0 16,0 0-24-16,0 0-5 0,0 0-1 0,-7 6 0 15,0 0-116-15,0 0-23 0,-4 2-5 0,4 1-1 16,0 6 51-16,0-3 13 0,0 0 0 0,3 2 0 16,1 4 0-16,-4 0 0 0,3-13 0 0,1 7 0 15,-1-6 0-15,1 6 0 0,3-3 0 0,3 2 0 16,-3-5 0-16,4 0 0 0,3 0 0 0,0 0 0 16,0 0 34-16,3-3 9 0,1-3 1 0,-4 0 1 15,4-3-22-15,-4-3-5 0,3 0-1 0,-3 0 0 16,4-6-17-16,3 6 0 0,0-11 8 0,-3 8-8 15,3-3 0-15,-4 1 0 0,1-7 0 0,-4 3 0 16,0 3 0-16,-3 1 0 0,-1-1 0 0,-3 6 0 16,0-6 0-16,0 6 0 0,0 0 0 0,-3-2 0 15,-1 2-48-15,0 6-12 16,-3-6-4-16,0 0 0 0,0 6 52 0,0 0 12 0,0 0 0 0,-7 0 0 16,3 0 0-16,4 0 0 0,-7 0 0 0,4 0 0 15,-1 6 0-15,4 0-9 0,0 0 9 0,0-6 0 0,-4 8 0 16,4-5 0-16,0 0 0 0,0 0 0 0,4 0-10 0,-1 3 10 0,4-6-12 0,0 6 12 31,0-6-51-31,0 0-3 0,4 6-1 0,-1 0 0 16,4 6-58-16,0-7-12 0</inkml:trace>
  <inkml:trace contextRef="#ctx0" brushRef="#br0" timeOffset="9483.837">9045 4068 1267 0,'0'0'28'0,"0"0"5"0,0 0 2 0,0 6 1 0,-3 6-36 15,3-1 0-15,3-2 0 0,-3 3 0 0,-3 0 108 0,3 5 16 16,0-8 2-16,0 3 1 0,3 0-50 0,-3 5-9 15,0-5-3-15,4-3 0 0,-4 9-52 0,0-13-13 16,3 1 0-16,-3-6 0 0,0 0 0 0,0 0 0 16,0 0 0-16,0 0 0 0,0 0 54 0,0 0 8 15,0 0 2-15,0 0 0 0,0 0-52 0,0 0-12 16,-3-6 0-16,3 1 0 16,0-7 0-16,0 12 0 0,0 0 0 0,0 0 0 15,-4-3 0-15,4-3 0 0,-3-6 0 0,3 1 0 0,-4-1 0 0,4 0 0 16,0 3 0-16,-3-3 0 0,3 7 0 0,-4-7 0 0,4 0 0 15,-3 6 0-15,3-6 0 0,0 4 0 16,-4 2 0-16,4-6 0 0,0 6 0 0,0 0 0 16,0 0 0-16,0 0 0 0,4 1 0 0,-4-1 0 15,3 0 0-15,1 3 0 16,-1-3-48-16,1 0-13 0,3 0-3 0,0 6 0 0,3-6 52 0,-3 6 12 0,4-6 0 16,0 6 0-16,-1 0-54 15,4 0-8-15,-3 0-2 0,7 0 0 0,-4 0-7 16,0 0-1-16,3 0-1 0</inkml:trace>
  <inkml:trace contextRef="#ctx0" brushRef="#br0" timeOffset="9891.892">9402 3598 1026 0,'0'0'28'0,"0"0"8"0,0 0-28 16,0 0-8-16,0 0 0 0,0 0 0 0,0 0 52 0,0 0 10 16,0 0 2-16,0 0 0 0,0 0-11 0,0 0-1 0,0 6-1 0,-4 2 0 15,0 10 21-15,4-6 4 0,0 2 0 0,-3 10 1 16,3-6-10-16,0 8-3 0,-4 3 0 0,4 1 0 15,0 2-40-15,0-2-9 16,-3 2-2-16,3 3 0 0,-4-8 41 0,4 2 8 16,-3 3 2-16,3-14 0 0,-4 9-20 0,4-4-4 0,-3 3-1 0,-1-2 0 15,1 5-12-15,3-11-3 0,-4 9 0 16,1-4 0-16,3 3-24 0,-4-2 0 0,4-6 8 0,0 2-8 16,0-8 0-16,0 6 0 0,0-12 0 15,4-1 0-15,-4-5 0 0,0 0 0 0,0 0 0 0,0 0 0 16,0 0 0-16,0 0 0 0,0 0 0 0,3-5 0 15,1-1-100-15,-1-6-23 16,4 6-4-16,-3-6-820 0</inkml:trace>
  <inkml:trace contextRef="#ctx0" brushRef="#br0" timeOffset="10138.145">9292 4024 1267 0,'0'0'28'0,"0"0"5"0,0 0 2 0,0 0 1 0,0 0-36 0,0 0 0 16,0 0 0-16,0 0 0 0,0 0 58 15,0 0 5-15,0 0 1 0,0 0 0 16,0 0 0-16,0 0 0 0,0 0 0 0,0 0 0 0,0 0 0 0,7 0 0 16,0-6 0-16,4 6 0 0,-1 0-52 0,1-6-12 15,3 6 0-15,0 0 0 0,0 0 0 0,0 0 0 16,1 6 0-16,-5-6 0 0,4 0-17 0,-3 0-7 15,3 0 0-15,-3 0-1 16,-1 0-11-16,4 6-3 0,-3-6 0 0</inkml:trace>
  <inkml:trace contextRef="#ctx0" brushRef="#br0" timeOffset="10604.77">9571 4080 1267 0,'0'0'28'0,"0"0"5"0,-4 6 2 0,1-6 1 0,3 8-36 0,-4-2 0 0,4 0 0 0,-3 0 0 15,3-6 109-15,3 12 15 0,-3-6 4 0,4 0 0 16,-1 0-79-16,4-1-15 0,-3-5-3 0,3 6-1 16,4-6 3-16,-1 0 1 0,1 0 0 0,-1 0 0 0,1-6-2 15,-4 6-1-15,4-5 0 0,3 5 0 0,0-12-19 16,-4 6-3-16,4 0-1 0,-3 0 0 0,0-6 0 0,-1 4 0 15,-3-4 0-15,-3 6 0 0,3-6-8 0,-4 6 0 16,1 0 0-16,-1-5 0 16,1 5-36-16,-4-3-8 0,0 3-3 0,0 0 0 15,-4 0 18-15,4 0 3 0,-3-5 1 0,-1 11 0 16,-3-6-11-16,0 3-3 0,0 0 0 0,-3 3 0 16,-1 3 39-16,0-3 0 0,1 9 0 0,-1-3 12 15,4 5-12-15,-3-5-9 0,3 6 9 0,-4 0-13 0,4 2 13 0,-4 4 0 16,4-6 0-16,0 2 0 15,0 4 0-15,4-6 0 0,-4 6 0 0,3-7 0 16,1-2 30-16,3 3 6 0,-4 0 0 0,4-1 1 0,0-5-18 16,4 6-4-16,-4 0-1 0,3 2 0 15,1-2-5-15,-1 6-1 0,4-6 0 0,0 2 0 0,4-8-8 0,-1 6 8 0,5 0-8 16,-5-6 8-16,4 0-8 0,-3-1 0 0,-1-2 0 0,1 3 0 31,3 0-46-31,-3 0-14 0,3-6-4 0,0 0-477 0,0 0-96 0</inkml:trace>
  <inkml:trace contextRef="#ctx0" brushRef="#br0" timeOffset="11503.656">10333 4136 1036 0,'0'0'23'0,"0"0"5"0,-7 6 0 0,0-1 1 0,0 1-29 0,0 0 0 0,3 3 0 0,-3 3 0 15,0-6 63-15,3 5 6 16,1 1 2-16,-4-3 0 0,3 0-6 0,1 0-1 0,3-9 0 0,0 0 0 16,0 5-19-16,0 1-4 0,0 0-1 0,0 6 0 15,0-6-18-15,3 0-4 0,4 0-1 0,-3 0 0 16,7 2-17-16,-1-2 0 0,8 0 0 0,-4 0 0 15,3 0 55-15,-2-6 7 0,2 12 2 0,1-12 0 16,0 0-52-16,-1-12-12 0,-3 6 0 0,4 0 0 16,0-6 0-16,-4 4 0 0,-4-4 0 0,4 0 0 15,-3 0 0-15,0 0 0 0,-4-5 0 0,0 2 0 16,3 3 0-16,-6-5 0 0,-1 2 0 0,1 3 0 16,-4-11 0-16,0 11 0 0,0-6 0 0,-4 4 0 15,1-4 0-15,-4 6 0 0,0-5 0 0,-4 2 0 16,4 9-100-16,-4-6-22 0,1-5-5 0,-4 8-1 15,3 0 52-15,1 6 9 0,-1-3 3 16</inkml:trace>
  <inkml:trace contextRef="#ctx0" brushRef="#br0" timeOffset="12034.386">10746 4124 1407 0,'0'0'31'0,"-4"6"6"0,4 6 2 0,-3-1 1 0,-1-2-32 15,1 9-8-15,3-1 0 0,-4-5 0 0,4 3 21 0,0 2 3 0,0 1 1 0,4-6 0 16,-4-3 31-16,0 0 7 0,-4-1 1 0,4-2 0 15,0-6 0-15,0 0 0 0,0 0 0 0,0 0 0 16,0 0-52-16,0 0-12 0,0 0 0 0,0 0 0 16,0 0 40-16,0 0 6 0,0 0 1 0,0 0 0 15,4-6-31-15,-1-2-7 0,1-1-1 0,-4 0 0 16,3-3 1-16,-3 6 0 0,0 6 0 0,0-6 0 16,-3 0-9-16,3 1 0 0,0-13 0 0,0 9 0 15,0-3 0-15,0-5 0 0,3 5-11 0,1 3 11 16,-4 3-8-16,0-5 8 0,0-1-8 0,0 12 8 15,3-6-12-15,-3 6 4 0,4-6 0 0,3 0 0 16,-4 6 8-16,4 0 0 0,0-6 0 16,-7 6 0-16,11 0-9 0,0 6 0 0,-1-6 0 0,1 6 0 15,-1 0-23-15,1 0-5 0,-4 6-1 16,3-7 0-16,-2 4 53 0,-1 0 10 0,0 6 3 0,0-3 0 16,0-1-28-16,-4-5 0 0,1 0 0 0,-1 6 0 15,1 2 0-15,-4-2 0 0,-4 0 0 0,4 3 0 16,0 2 0-16,0-5 0 0,-3 0 8 0,3 0-8 15,0-1 0-15,0-2-11 0,-4-3 3 0,4 0 0 16,0-6-44-16,0 0-8 0,0 0-1 0,0 0-1 16,0 0-122-16,0-6-25 0</inkml:trace>
  <inkml:trace contextRef="#ctx0" brushRef="#br0" timeOffset="12487.609">11035 4130 1461 0,'0'0'32'0,"0"0"6"0,0 0 2 0,0 0 2 0,0 0-34 0,0 0-8 0,0 0 0 0,0 0 0 16,-4 12 48-16,4-12 8 0,0 5 2 0,0-5 0 15,4 6 1-15,-1-3 0 0,4 3 0 0,1-3 0 0,-1 6-31 0,3-9-5 16,1 0-2-16,-1 0 0 15,1 0-21-15,-1-6 0 0,5 0 0 0,-5 3 0 16,1-3 56-16,-1 0 6 0,1-5 2 0,0-1 0 0,-4 6-52 16,-4-6-12-16,4 3 0 0,-3 4 0 15,-1-1-48-15,1-6-13 0,-4 6-3 0,3 0 0 16,-6-6 52-16,3 7 12 0,0-7 0 0,-4 9 0 16,1-3-28-16,-1 0-2 0,1 0-1 0,-4 6 0 15,0-6-1-15,-4 6-1 16,4 6 0-16,-4-6 0 0,1 6 33 0,-1 6 0 0,1-6 0 0,-1 8 0 15,4 4 0-15,-4-6 0 0,1 8 0 0,3-2 0 16,-4 6 34-16,4-10 14 0,-4 10 2 0,4-7 1 16,0 1-31-16,4-6-5 0,3 8-2 0,-4-8 0 15,4 0 3-15,0 0 0 0,4 2 0 0,-1-2 0 16,1 0-26-16,3 0-5 0,0-6-1 0,0 5 0 16,4-2 41-16,-1 3 8 0,4 0 2 0,0-7 0 15,1 1-25-15,-1-6-10 0,-4 6 8 0,4-6-8 16,0-6-26-16,4 0-10 0,-4 1-3 0</inkml:trace>
  <inkml:trace contextRef="#ctx0" brushRef="#br0" timeOffset="13157.236">11860 4006 1389 0,'0'0'30'0,"0"0"6"0,-7 6 2 0,0 0 2 0,7-6-32 15,-3 6-8-15,-1 0 0 0,1 0 0 0,-1 3 30 0,4-9 4 0,0 0 1 0,0 0 0 16,-3 5 17-16,3-5 4 0,0 0 1 0,0 0 0 16,0 0-20-16,0 0-4 0,0 0-1 0,0 0 0 15,0 0-14-15,0 0-3 0,0 0-1 0,0 0 0 16,3 0-14-16,-3 0 0 0,0 0 0 0,0 0 0 31,0 0-28-31,0 0 2 0,0 0 0 0,0 0 0 0,0 0-6 0,0 0 0 0,0 0-1 0,0 0 0 16,0 0 17-16,-7 0 4 0,0 0 1 0,0 0 0 15,-4 6-19-15,1-6-4 0,-1 0-1 0,1 6 0 16,-4 0 79-16,3 0 16 0,-3 0 4 0,0 0 0 16,3 2-52-16,1-2-12 0,-1 6 0 0,4-6 0 15,0 6 0-15,0 0 0 0,3-7 0 0,-3 1 0 16,4 3 0-16,-1 3 0 0,-3 0 0 0,4-1 0 16,-1 1 0-16,4-6 0 0,-3 0 0 0,6 0 0 15,-3 8 54-15,4-8 8 0,-1 0 2 16,1 6 0-16,3-6-64 0,-4 3-16 0,4-3-2 0,0 5 0 15,4-5 18-15,0 0 17 0,-1-6-3 0,4 6-1 16,0-6-13-16,0 0 9 0,1 0-9 0,2-6 8 16,-3 0-28-16,4 0-5 0,-4-11-2 0</inkml:trace>
  <inkml:trace contextRef="#ctx0" brushRef="#br0" timeOffset="13669.571">11980 3562 1396 0,'0'0'31'0,"0"0"6"0,-7 6 2 0,4 0 0 0,-1 0-31 0,-3 6-8 0,4-6 0 0,-1 8 0 16,1-2 53-16,-1 0 10 0,-3 6 1 0,3 2 1 15,4-2-10-15,-3 5-3 0,3 4 0 0,0 2 0 16,0-2-17-16,0 8-4 0,3-3-1 0,-3 3 0 0,4-2-5 0,-4-4-1 15,4-2 0-15,-4 2 0 0,3-2-4 0,1-4-2 16,-4 3 0-16,3-2 0 0,-3 0-6 0,4-7-2 16,-1-2 0-16,-3-3 0 15,0-1-10-15,0 1 12 0,4-6-12 0,-4 3 12 16,0 3-4-16,0-12 0 0,0 0 0 0,0 0 0 16,0 0 7-16,0 0 1 0,0 0 0 0,0 0 0 15,7-9-16-15,-4 3-12 0,1 0 3 0,-1 0 0 16,1 0 9-16,-1-5-10 0,1-1 10 0,-1-3-10 15,1 3-5-15,0 1-1 0,-1-7 0 0,1 6 0 16,-1-6 7-16,1 4 1 0,-1 2 0 0,1 0 0 16,-4-5 8-16,3 8 0 0,1 3 0 0,-4 0-8 15,3 0-20-15,-3 0-4 0,0 6-1 0,0 0 0 16,0 0 48-16,0 0 9 0,0 0 3 0,0 0 0 16,11 6-43-16,-4 0-9 0,0 0-2 0,-4 6 0 0,5 2 40 0,-5 4 8 15,1-6 2-15,-1 5 0 0,-3-2-37 0,4 3-7 16,-4-1-2-16,3-2 0 0,1-3 55 0,-4 6 10 0,0-13 2 15,0 1 1-15,0 6-34 0,0-6-11 0,3 9 0 16,-3-10 0-16,0-5 12 0,0 0-12 0,0 0 12 0,0 0-12 16,0 0-36-1,0 0-13-15,0 0-3 0</inkml:trace>
  <inkml:trace contextRef="#ctx0" brushRef="#br0" timeOffset="14149.003">12241 4056 1436 0,'0'0'32'0,"0"0"6"0,0 0 2 0,0 0 0 0,-3 6-32 16,3-6-8-16,0 6 0 0,-4 0 0 0,4 0 66 0,4 0 12 15,-1 0 2-15,1-1 1 0,-1-2-21 0,1 3-4 16,3 0 0-16,0 0-1 0,4 0-26 0,-4-6-5 15,3 0 0-15,-3 0-1 0,4 0-1 0,0 0 0 16,-1 0 0-16,-3-6 0 0,4 0-9 0,-4 6-1 16,3-9-1-16,-3 3 0 0,0 1-3 15,-3-1-8-15,0 0 12 0,-1 0-4 16,1 0-8-16,-4 6 0 0,0 0 0 0,0-6 0 16,0 0-8-16,-4 0-4 0,1-5-1 0,-1 5 0 15,0 3-3-15,1 3-1 0,-4-6 0 0,0 6 0 16,-4-6-6-16,1 6-1 0,-1 0 0 0,1 0 0 0,-1 0 24 15,0 0 13-15,1 0-1 0,-1 6-1 0,1 0-11 16,3 0-16-16,-4 8 4 0,4-2 1 0,-4 0 11 16,4 0 0-16,-3-1 0 0,6 4 0 0,-3 3 0 0,4-1 0 0,-4-8 0 15,7 9 0-15,-4 0 0 0,4-13 0 0,0-5 0 0,0 12 0 16,4-6 27-16,-1 0 7 0,4 9 2 16,0-4 0-16,0-5-16 0,0 0-4 0,0 6 0 0,4-6 0 15,-4-3-3-15,4 0-1 0,-4 0 0 0,0 0 0 16,0-3-2-16,3 0-1 15,1 2 0-15,-4-2 0 0,4-2-9 16,-4-1-12-16,0 0 2 0,3-3 1 0,1 0-95 16,-4-6-20-16,3 6-3 0</inkml:trace>
  <inkml:trace contextRef="#ctx0" brushRef="#br0" timeOffset="14820.905">12450 4062 1117 0,'0'0'47'15,"0"0"-38"1,0 0 88-16,0 0 18 0,-8 0 3 0,1 6 1 16,4 6-42-16,-1-6-8 0,1 2-1 0,3 4-1 15,-4 0-11-15,4 6-3 0,0-1 0 0,0-2 0 16,0-3-33-16,4 0-8 0,-4-12 0 0,0 11-1 0,0-5 14 0,0 0 3 16,3 3 1-16,-3-9 0 15,0 0-9-15,0 0-1 0,0 0-1 0,0 0 0 0,0 0 11 0,0 0 3 16,0 0 0-16,0 0 0 0,0 0-3 0,0 0 0 0,0 0 0 0,0 0 0 15,0 0-17-15,0-6-3 0,4 3-1 0,-1-3 0 16,1 0-8-16,-1 0 0 0,1 1 0 16,0 5 0-1,-4 0 0-15,3-12 0 0,-3 12 0 0,0 0 0 16,0 0 0-16,0 0-11 0,4 0 11 0,3 0-8 16,-7 0 8-16,3 12-12 0,4-12 12 0,0 5-12 0,-3 1 29 0,-1 0 6 0,1 0 1 15,-1 0 0-15,-3-6-40 0,0 0-7 0,0 0-1 0,4 6-1 16,-4-6 17-16,3 9 8 0,-3-9-8 0,0 5 8 15,0-5 0-15,4 6 0 0,-4 0 0 0,0-6 0 16,0 0 0-16,0 0 12 0,0 0-4 0,0 0 0 16,0 0 9-16,0 0 3 0,0 0 0 0,0 0 0 15,0 0-20-15,0 0 0 0,0 0 0 0,0 0 0 16,0 0 12-16,0 0 0 0,0 0-1 0,0 0 0 16,0 0-11-16,0 0-16 0,0 0 4 0,0 0 1 15,0 0 11-15,0 0 0 0,0 0 0 0,0 0 0 16,0 0 0-16,0 0 0 0,7-6 0 0,-7 6 0 0,0 0 0 0,7 0 0 15,-3 0 0-15,3 0 0 16,-7 0 0-16,7 0 0 0,-7 0 0 0,3-6 0 16,4 6 0-16,0-5 0 0,-3 5 0 0,-4 0 0 0,7 0 29 15,-7 0 8-15,7 0 2 0,0 0 0 16,-7 0-11-16,0 0-3 0,0 0 0 0,4 0 0 16,-1 0-25-16,4 5 0 0,0-5 0 0,-3 0 0 0,3 6 0 0,-4 0 0 15,4-6 0-15,-3 6 0 16,-1 0 0-16,1-6 0 0,3 6 0 0,0-6 0 15,-3 6 0-15,3-6 0 0,0 3 0 0,0 0 0 0,-4 0 0 0,4-3 0 0,0 3 0 16,0-3 0-16,4 0 0 0,-4 0 0 0,0-3 0 0,0 3 0 16,0 0-13-16,0 0-8 0,0-3-2 0,0 0 0 31,1 3-15-31,-5-3-3 0,4-3-1 0,-3 6 0 0,-1-6-105 16,1 6-21-16,3-6-4 0</inkml:trace>
  <inkml:trace contextRef="#ctx0" brushRef="#br0" timeOffset="15115.057">12908 4130 1623 0,'0'0'36'0,"0"0"7"0,0 0 1 0,0 0 2 0,0 0-37 16,0 0-9-16,0 0 0 0,0 12 0 15,0-12 80-15,-3 5 13 0,-1 1 3 0,1 3 1 0,3 3-33 0,0-6-6 16,-4 6-2-16,4-1 0 0,-4 1-29 0,4-6-7 16,0 9 0-16,0-4-1 0,0-5-6 0,-3 6-1 15,3 0 0-15,0-3 0 16,0 2-4-16,0-5 0 0,3 6-8 0,-3-6 12 0,0 6-12 0,4-6 8 16,-4-1-8-16,0-5 0 0,0 0 0 0,0 0-12 15,0 0 1-15,0 0 0 16,7 3-114-16,-7-3-23 0,4 3-5 0,-4-3-707 0</inkml:trace>
  <inkml:trace contextRef="#ctx0" brushRef="#br0" timeOffset="15276.98">12919 4000 1530 0,'0'0'33'0,"0"0"7"0,0 0 2 0,-7 0 2 0,7 0-36 0,-4 0-8 0,4 0 0 0,-7 0 0 15,7 0 28-15,0 0 4 0,0 0 1 0,0 0 0 16,0 0-33-16,0 0 0 0,0 0 0 0,7 6 0 16</inkml:trace>
  <inkml:trace contextRef="#ctx0" brushRef="#br0" timeOffset="15762.161">13272 4033 946 0,'0'0'20'0,"0"0"5"0,0 0 1 0,-8 0 2 0,1 3-28 0,-3 0 0 0,3-3 0 0,-4 6 0 15,1-1 47-15,3 1 4 16,-4 0 1-16,0 0 0 0,4 0-23 0,-3 6-4 15,3-1-1-15,-4 4 0 0,4-9 26 0,-4 6 5 16,4 5 1-16,0-2 0 0,4 3 4 0,-1-6 2 0,-3 5 0 0,4-8 0 16,-4 9 20-16,3-7 4 0,1-5 1 0,3 6 0 15,-4-6-48-15,4-6-10 0,0 0-1 0,0 0-1 16,0 0 8-16,0 0 1 0,0 0 1 0,4 6 0 16,3-6-29-16,-4 3-8 0,1-3 0 0,3 0 0 15,-4 0 0-15,4 0 0 0,0-3 0 0,0-3 0 16,-3 6 0-16,3 0 0 0,-7 0 0 0,7-6 0 15,-7 6 0-15,7 0 0 0,-7 0 0 0,7 6 0 16,-7-6 0-16,4 6 0 0,3 3 0 0,-4-4 0 16,1 1 0-16,-4 6 0 0,3-6 0 0,-3 0 0 15,0 6 0-15,4-6 0 0,-8 5 0 0,4 4 0 16,-3-3 0-16,-1-1 0 0,1-5 0 0,-4 6 0 16,3-3 0-16,1 3 0 0,-4-1 0 0,0-5 0 15,3 6 0-15,-3-6 0 0,0 0 0 0,0 0 0 16,3-3 0-16,-3 3 0 0,7-6 0 0,-7 0 0 15,-3 0-152-15,6-6-32 0,-6-9-7 16,2 9-1-16</inkml:trace>
  <inkml:trace contextRef="#ctx0" brushRef="#br0" timeOffset="16298.853">13367 4247 1728 0,'0'0'38'0,"0"0"8"0,0 0 2 0,0 0 0 0,0 0-39 0,0 0-9 0,-4 6 0 0,4-6 0 16,0 0 49-16,0 0 8 0,0 0 2 0,0 0 0 15,0 0-15-15,0 0-2 0,0 0-1 0,0 0 0 16,7 0-7-16,-3 0-2 0,3 0 0 0,0 0 0 16,0 0-32-16,0-6 0 0,4 6 0 0,-4-6 0 15,0 6 14-15,0-5 9 0,0-4 1 0,0 6 1 16,0-3-25-16,0 6 8 0,-3 0-8 0,-1 3 0 16,4-3 0-16,-3 0 8 0,-1 0-8 0,-3 0 0 0,0 0 0 0,0 0 0 15,7-3 0-15,-7 3 0 16,0 0 0-16,0 0 0 0,0 0 0 0,0 0 0 15,0 0-28-15,0 0 1 0,0 0 1 0,0 0 0 0,-3-3 2 0,3 3 0 16,-7-6 0-16,0 6 0 0,0 6 11 0,-1-6 2 16,1 0 1-16,-3 0 0 0,3 0 10 0,-4 3 11 15,1 0-3-15,-1 0 0 16,0 9 2-16,4-12 0 0,-3 0 0 0,-1 0 0 0,4 5 2 0,-3 1 1 16,6 0 0-16,-3 6 0 15,0 0-13-15,0 0 9 0,3 2-9 0,1-2 8 0,-1 6-8 0,4-4 0 16,0 4 0-16,0 0 0 0,4-7 0 0,-1 1 0 15,1 3 0-15,3 2 0 0,0-11 32 0,0 6 5 16,4 0 1-16,-4-3 0 16,3 2-10-16,1-11-1 0,3 6-1 0,-3 0 0 15,6-6-72-15,-3 0-14 0,0-6-4 0,1 6-614 0,2-6-123 0</inkml:trace>
  <inkml:trace contextRef="#ctx0" brushRef="#br0" timeOffset="17283.007">14034 4136 1191 0,'0'0'26'0,"0"0"6"0,0 0 0 0,0 0 2 0,0 0-34 0,0 0 0 0,3-6 0 0,-3 0 0 15,0 6 100-15,-3-6 12 0,3 6 4 16,0-6 0-16,0 6-45 0,0 0-9 0,0 0-2 0,-4-9 0 15,4 9-30-15,-4-3-6 0,4 3-2 0,-7-3 0 16,0 0-13-16,7 3-9 0,-7 0 12 0,0 0-12 16,7 0 0-16,-7 0 0 0,4 6 0 0,-4-3 0 15,0 6-9-15,3-3 9 0,0 0-8 0,1 0 8 16,-1 11-10-16,1-8 10 0,-1 3-12 0,1 0 12 16,-1 0 0-16,1-1 0 0,3-5 0 0,-4 3 0 15,4 0 0-15,0 5 0 0,0-2 8 0,0-6-8 16,0 0 13-16,4 0-3 0,-1 3-1 0,-3-9 0 0,0 0-1 15,0 0 0-15,7 6 0 0,0-3 0 0,0-1-8 16,1-2 0-16,6 0 0 0,-4-2 0 0,1-1 0 0,-1-3 0 16,1-3 0-16,0 3 0 15,-4 0 0-15,3 0 0 0,-3 0 0 0,0 6 0 16,-7 0 33-16,11-6 5 0,-8 1 1 0,4-10 0 0,-3 9-31 0,0 0-8 16,-1 0 0-16,1 0 0 0,-4 6 0 0,0-5 0 15,0 5 0-15,0 0 0 0,0 0 0 0,0 0-12 16,0 0 4-16,0 0 0 0,0 0-4 0,0 0 0 15,0 0 0-15,-4 5 0 0,4 1 12 0,-3 0 0 16,-1 0 0-16,0-3 0 16,4 3-17-16,-3 11-2 0,3-5 0 0,0 6 0 0,0 2 19 0,0 4 0 0,0 0 0 15,0-4 0-15,0 4 0 0,0-7-8 0,0 10 8 0,0-4 0 16,0-2 0-16,0 2 0 16,0-5 0-16,0 3 0 0,-4-4 0 0,4 7 0 0,0-13 0 0,-3 16 0 15,-1-15 34-15,4 5 4 16,0 1 1-16,-3 3 0 0,3-4-31 0,-4 1-8 15,4-4 0-15,-3 10 0 0,-1-12 0 0,4 2 11 0,-3 4-11 16,-1 0 12-16,1-6-12 0,3-1 0 0,-4 10 0 16,1-15 8-16,-1 5-8 0,1-5 12 0,-1 6-12 0,1-6 12 15,-1 3-12-15,-3-3 0 0,7-6 0 0,-4 0 8 16,-3 0 1-16,0-3 0 0,0 0 0 0,-3-3 0 31,3 3-66-31,0-3-14 0,-1-12-2 0,1 7-1 0,0-1 16 0,0-3 3 16,0-2 1-16,0 5 0 0,0-12 36 0,0 10 7 0,0-4 2 0,-4 0 0 15,8-2-4-15,-4 2-1 0,0 1 0 0,0-7 0 16,3 3-22-16,1 4-4 0,-1-10 0 0,1 10-1 16,-1-1-85-16,1-3-17 0,3 10-3 0</inkml:trace>
  <inkml:trace contextRef="#ctx0" brushRef="#br0" timeOffset="17856.78">14288 4156 1364 0,'0'0'30'0,"0"0"6"0,0 0 2 0,0 0 0 0,0 0-30 0,0 6-8 0,-4 0 0 0,4 6 0 15,0-12 56-15,0 6 9 0,0 0 3 0,0 5 0 16,0-5-28-16,4 3-6 0,-4 0-1 0,0 5 0 16,3-2 19-16,1 6 3 0,-4-6 1 0,3 2 0 15,-3-2-28-15,4 0-4 0,-4 0-2 0,0-4 0 0,3 4-22 16,-3 0-18-16,0 0 3 0,4-6 1 0,-4 5 14 0,0-2 0 15,0-3 0-15,0 6 0 0,0-12 24 0,0 0 8 16,0 0 2-16,0 0 0 0,0 0-4 0,0 0-1 16,0 0 0-16,0 0 0 0,0 0 29 0,0 0 6 15,0 0 0-15,0-9 1 0,0 9-56 0,-4-6-9 16,4 0 0-16,0 0-10 16,0 0 10-16,0-5 0 0,0-1 10 0,0 6-10 0,4-6 0 0,-4 4 0 15,0 2 0-15,0-6 0 0,3 0 0 0,-3 6-21 16,0-6 3-16,4 4 1 0,-4-4 3 0,0 6 1 15,0-6 0-15,0 6 0 0,0 6 4 0,0-6 1 16,0 1 0-16,0-7 0 0,0 3-9 0,0-3-2 16,-4 1 0-16,8-1 0 0,-4 6 19 0,0-6 14 15,0 6-2-15,0 3-1 0,0 3-26 16,3-6-5-16,-3 6 0 0,0 0-1 0,0 0 5 16,7 0 2-16,4 0 0 0,-1 6 0 15,1-6-12-15,0 6-2 0,3 0-1 0,-4 3 0 16,-3-9-103-16,4 6-21 0,0 6-4 0,-1-7-584 0</inkml:trace>
  <inkml:trace contextRef="#ctx0" brushRef="#br0" timeOffset="18163.145">14577 4218 1177 0,'0'0'25'0,"0"0"6"0,0 0 1 0,0 0 2 0,0 0-34 0,0 0 0 0,0 0 0 0,0 0 0 0,0 0 78 0,0 6 9 16,0 6 1-16,0-1 1 0,0 1-20 0,0 0-4 16,3 3-1-16,-3 2 0 0,4-5-16 0,-4 6-4 15,-4-7-1-15,4-2 0 0,0 3-18 0,0 0-3 16,0-6-1-16,0 5 0 0,4-5-21 0,-4-3 0 15,0-3 0-15,0 6 0 0,3 0 0 0,-3-6 0 16,0 0 0-16,0 0 0 16,0 0 0-16,4 0 0 0,-1-6 0 0,4 3-576 15,-3-3-119-15</inkml:trace>
  <inkml:trace contextRef="#ctx0" brushRef="#br0" timeOffset="18352.697">14573 4039 1335 0,'0'0'29'0,"0"0"7"0,0 0 0 0,0 0 2 0,0 0-30 0,0 0-8 0,0 0 0 0,0 0 0 16,0 0 20-16,0 0 4 0,0 0 0 0,0 0 0 15,0 0-32-15,0 0-7 0,4 0-1 0,3 6 0 0</inkml:trace>
  <inkml:trace contextRef="#ctx0" brushRef="#br0" timeOffset="18997.401">14877 4112 1306 0,'0'0'28'0,"0"0"7"0,0 0 1 0,0 0 1 0,0 0-29 0,-4-6-8 0,4 6 0 0,0-6 0 16,0 6 75-16,-3-6 13 0,-1-2 4 0,4 8 0 15,0 0-23-15,0 0-4 0,0-6-1 0,0 6 0 16,0 0-16-16,-3 0-3 0,3 0-1 0,0 0 0 15,-8-6-16-15,8 6-3 0,0 0-1 0,-7-6 0 16,4 6-10-16,-4 0-2 0,3 0-1 0,-3 0 0 16,4 6-11-16,-4-6 0 0,3 6 0 0,-3 0 0 15,4 5 0-15,-4-2 0 0,3 3 0 0,-3 0 0 16,3 5 0-16,1-8 0 0,3 3-11 0,-4 0 11 16,4 11 0-16,-3-17 0 0,3 6 0 0,-4-6 8 15,4 3-8-15,0 2 0 0,0-5 0 0,0 0 8 16,0-6-8-16,4 6 0 0,-4-6 0 15,0 0 0-15,0 0 9 0,0 0 1 0,0 0 0 0,0 0 0 16,0 6 7-16,0-6 2 0,0 0 0 0,0 0 0 16,0 0-31-16,0 0-7 0,0 0-1 0,7 0 0 0,-7 0 44 15,7 0 8-15,0 0 1 0,-7 0 1 16,7 0-54-16,-7 0-12 0,7 0-1 0,-7 0-1 16,11 0 34-16,-11 0 0 0,7 6 0 0,0-3 0 0,0 3 12 0,-4-1 8 15,4 1 3-15,-3 0 0 16,3 0-37-16,-3 0-7 0,-4 0-2 0,3 6 0 15,-3-4 35-15,4 4 6 0,-4 0 2 0,0 0 0 0,0-1-20 16,0 1 0-16,0-6 0 0,-4 3 0 16,4 3-12-16,-3-1-7 0,3-5-1 0,-4 6 0 0,0-6 35 0,1 6 6 15,-1-3 2-15,-3-4 0 0,4 1-12 0,-1 0-3 0,1-6 0 0,-1 6 0 16,1-6 20-16,-1 0 4 0,1 0 1 16,-1 0 0-16,-3 0-33 0,4 0 0 15,-1 0 0-15,1 0 0 16,-5 0-20-16,5 0-12 0,-1 0-1 0,-3 0-1 15,4 0-102-15,3 0-20 0,-4-6-4 0</inkml:trace>
  <inkml:trace contextRef="#ctx0" brushRef="#br0" timeOffset="19617.792">15014 4224 1728 0,'0'0'38'0,"0"0"8"0,0 0 2 0,0 0 0 0,0 0-39 15,0 0-9-15,0 0 0 0,0 0 0 16,0 0 53-16,0 0 9 0,0 0 2 0,0 0 0 0,0 0-52 0,0 0-12 15,0 12 0-15,0-12 0 0,4 0 34 0,-1 5 4 16,4 1 1-16,-3 0 0 0,-4-6-19 0,7 0-3 16,-4 6-1-16,5 0 0 0,-1-6-5 0,-4 0-2 15,4 0 0-15,0 0 0 0,0 0-9 0,0 0 0 0,0-6 0 0,0 6 0 16,0-6 27-16,4 6 3 0,0 0 1 0,-4 0 0 16,0 0-15-16,0 0-4 0,0-6 0 0,0 0 0 15,-4 1-3-15,4-4-1 0,-3 3 0 16,0 0 0-16,-4 6-8 0,0 0 0 0,0 0 0 0,0 0 0 15,0 0 0-15,3 0-12 0,1-6 4 0,-4 6 8 16,0-6-28-16,0 6 3 0,0-6 0 0,-4 1 0 16,1-1-24-16,3 0-5 15,-4 0-1-15,0 6 0 0,-3-6-4 0,4 3-1 16,-1 3 0-16,-6-3 0 0,3 3 39 0,0 0 7 0,-4 0 2 16,4 3 0-16,-4 0-16 0,1 3-4 15,-1 0 0-15,-3 6 0 0,4-7 32 0,-4 1 0 0,3 6 0 0,4-6 0 16,0 9 0-16,0-4 15 0,3 7-2 0,-3-3 0 15,4 2-13-15,-1 1 0 0,4 0 0 0,-3-7 0 16,3 4 54-16,3-3 8 0,-3 0 2 0,4-1 0 16,-1-2-52-16,4 0-12 0,0 6 0 0,0-9 0 0,7 5 54 15,-3-5 8-15,3 0 2 0,-3 0 0 0,3 3-52 16,0-3-12-16,0 0 0 0,-3-6 0 0,3 5 0 16,0-5 0-16,-4 0 0 0,5 0 0 0,-1 0 0 0,-4 0 0 15,4-5-9-15,-3-1 9 16,3 0-58-16,0-3-6 15,-3 3 0-15,-1 0-540 0,4 0-108 0</inkml:trace>
  <inkml:trace contextRef="#ctx0" brushRef="#br0" timeOffset="22494.561">15543 4500 691 0,'-7'18'14'0,"7"-18"4"15,-3 9-18-15,-1-1 0 0,1 1 0 0,-1 3 0 16,1 0 61-16,-1-6 9 0,4 0 2 0,-3 2 0 0,3 1-11 0,0-3-1 15,0-6-1-15,0 15 0 16,0-9-16-16,0-6-3 0,-4 6-1 0,4-1 0 16,0 7-31-16,0-9-8 0,0 9 0 0,0-6 0 15,0 6 40-15,0-7 6 0,4 1 2 0,-4 6 0 0,3 0-20 0,-3 0-4 0,0 2-1 0,0 4 0 16,-3 0-10-16,-1-4-1 0,1 10-1 0,-1-7 0 16,-3 1-23-16,0 3-5 0,0-4-1 15,0 4 0-15,0-4 18 0,0-5 0 0,3 0 0 0,-3 0 0 16,0-12-55-1,4 0-7-15,-5-6-2 0</inkml:trace>
  <inkml:trace contextRef="#ctx0" brushRef="#br0" timeOffset="23565.905">15988 4227 850 0,'0'0'17'0,"0"0"6"0,0 0-23 0,0 0 0 0,0 0 0 0,0 0 0 16,0 0 56-16,-7 9 6 0,3 2 2 0,-3 1 0 15,4 0 0-15,3 0 0 0,-4 2 0 0,4-2 0 16,-3 0-52-16,-1 0-12 0,4-1 0 0,0-2 0 15,0 3 54-15,0 0 8 0,4-1 2 0,-1-5 0 16,1 3-52-16,3-3-12 0,-4 0 0 0,8 6 0 16,-1-6 54-16,1-6 8 0,0 5 2 0,-1 1 0 15,4-6-47-15,0 6-9 0,4-6-8 0,-4 6 12 16,0-6-3-16,4 6 0 0,-4-6 0 0,0 0 0 16,0 0-9-16,-3 0 0 0,3 0 9 0,-3 0-9 15,-1 0 8-15,1-6-8 0,-1 0 10 0,1 6-10 16,-4-6 11-16,0-5-11 0,0 5 12 0,0-6-12 15,-3 0 11-15,-1 3-11 0,1-8 10 0,-1-1-10 16,1 0 8-16,-4-2-8 0,0 2 0 0,0 1 9 0,0-4-9 16,0 9 0-16,-4-5 0 0,1-4 0 15,-1 9-35-15,1 1 1 0,3-7 0 0,-4 6 0 16,1 3-26-16,-1-2-6 0,-3-1-1 0</inkml:trace>
  <inkml:trace contextRef="#ctx0" brushRef="#br0" timeOffset="24150.699">16429 4259 1094 0,'0'12'23'0,"-4"-3"5"0,4-9-28 0,0 9 0 0,0-9 0 0,0 8 0 15,0-2 56-15,0 6 7 0,4-6 1 0,-8 6 0 16,4-4 0-16,0 1 0 0,0 0 0 0,0-3 0 16,-3 6-52-16,3-6-12 0,-4 5 0 0,4-5 0 15,0-6 54-15,0 0 8 0,0 0 2 0,0 0 0 16,0 0-52-16,0 0-12 0,0 0 0 0,0 0 0 15,0 0 47-15,0 0 6 0,0 0 2 0,0 0 0 16,0 0-38-16,0 0-7 0,0 0-2 0,0 0 0 16,-3-6-8-16,3 6 0 0,0-6 0 0,3 6 0 15,-3-5 0-15,0-1-14 0,0-6 3 0,0 6 1 16,4 0-6-16,-4 0-2 0,0 0 0 0,3-2 0 0,-3 2 4 16,4 0 1-16,-4 0 0 0,3-6 0 0,-3 6-7 15,0 0-2-15,0 1 0 0,0-4 0 0,0 3 22 0,0-6 0 16,0 6 0-16,4 0 0 0,-4 6 0 0,0 0 0 0,0 0 0 15,0 0 0-15,0 0 0 0,0 0 0 0,0 0 0 16,0 0 0-16,3 0 0 16,4 0 0-16,1 0 0 0,-5 6 0 15,4-6 0-15,0 6 0 0,-3 0 0 0,3 0 0 0,0 9 0 0,0-4 0 0,0 1 0 16,0 6 0-16,0-4 0 0,0 4 0 0,-3 0 0 16,3-7 0-16,-4 7 0 0,4 3 0 0,0-4 0 0,-3 1 0 15,-1 3 27-15,4-10 9 0,-3 1 3 0,0 6 0 16,3-9-30-16,-4 2-9 0,1-5 0 0,3 0 0 15,-7-6 10-15,3 0-10 0,4 0 8 0,-3 0-8 16,3-6-103-16,0 0-25 0,0-5-6 0</inkml:trace>
  <inkml:trace contextRef="#ctx0" brushRef="#br0" timeOffset="25231.477">16962 4209 615 0,'0'0'12'0,"0"0"4"15,0 0-16-15,0 0 0 0,0 0 0 0,0 0 0 16,0 0 67-16,0 0 9 0,0 6 3 0,0 0 0 16,0-6 25-16,0 0 6 0,0 15 1 0,0-10 0 0,0 1-89 0,3 6-22 0,-3 6 0 0,4-6 0 15,-1 2 70-15,1 4 10 0,-1 0 1 0,4 2 1 16,-3-2-27-16,3-1-6 0,-4 4-1 0,1 2 0 15,3 1-11-15,-4-3-2 0,1 2-1 0,0 4 0 16,-1-4-6-16,1 6 0 0,-1-11-1 16,-3 9 0-16,4-10-6 0,-1-2-1 0,-3-3 0 15,4 5 0-15,-1-5-4 0,-3 0-2 0,4 0 0 0,-4 2 0 16,0-8-5-16,0-6-1 16,0 0 0-16,0 0 0 0,0 0 2 0,0 0 0 0,0 0 0 0,0 0 0 15,0 0 10-15,0 0 3 0,0-12 0 0,0 6 0 16,-4-5-6-16,4 2-1 0,-3-3 0 15,3 0 0-15,-4-5-16 0,4-4 10 0,-3 4-10 0,3-1 8 16,0-3-8-16,-4 4 0 0,4-1 0 0,0-3 0 16,0 10 0-16,0-13-11 0,0 12 11 0,0-14-12 15,0 8 12-15,0-5-12 0,0 2 12 0,-3-2-12 16,3-1 12-16,0 4-13 0,0-4 5 0,-4 6 8 16,1-2-14-16,3 2 5 0,0 6 1 0,-4-8 0 15,4 8-4-15,0 0 0 0,0-5 0 0,0 2 0 16,0 6 0-16,4 0-1 0,-4 4 0 0,3-7 0 15,1 6-2-15,-1 0 0 0,4 6 0 0,0-6 0 16,0 6-1-16,0-6-1 0,4 6 0 0,0 6 0 16,-1-6 5-16,1 0 2 0,-4 6 0 0,3 0 0 0,1 0 10 15,-1 6-13-15,-2-7 5 0,2 4 8 16,-3 0-12-16,4 0 12 0,-4 9-12 0,0-13 12 0,0 7-9 0,0-3 9 16,-4 9 0-16,1-13 0 0,0 7 0 15,-4 0 0-15,3 6 0 0,-3-4 0 0,0-2 0 16,-3 0 0-16,3 6 0 0,-4-10 9 15,0 4-9-15,1-6 0 0,-1 6 9 0,1-6-9 16,3-6 11-16,-7 5-3 0,7-5 0 0,-4 6 0 0,-3 0 22 0,0-6 4 16,4 6 1-16,3-6 0 0,-7 0-19 0,0 0-3 0,0-6-1 0,-1 6 0 15,1 0-12-15,4-6 11 0,-4 6-11 0,0 0 10 16,0-6-10-16,0 1 0 0,3-1-12 0,-3-6 12 16,0 0-45-16,0 3-2 15,0 4 0-15,-4-7 0 0,4 0-64 0,0 6-13 16,0 6-2-16</inkml:trace>
  <inkml:trace contextRef="#ctx0" brushRef="#br0" timeOffset="25861.692">17427 4247 1094 0,'0'0'46'15,"-7"0"-37"-15,0 6 44 0,0 0 9 0,0-6 2 0,0 6 0 16,3 0 0-16,-3 3 0 0,0-3 0 0,4 5 0 16,-4-5 0-16,0 0 0 0,3 0 0 0,-3 0 0 15,4 0-52-15,-1 0-12 0,-3 0 0 0,3 2 0 16,4-2 0-16,-3 0 0 0,6 0 0 0,-3 6 0 16,0-6 0-16,0-1 0 0,0-5 0 15,0 6 0-15,0-6 0 0,4 6 0 0,0 0 0 0,-4-6 0 16,0 0 28-16,0 0 4 0,0 0 0 0,10 3 0 15,-3 3-24-15,0 0-8 0,4 0 0 0,-4-6 0 16,0 6 10-16,3-6-10 0,-2 0 10 0,-1 0-10 16,0-6 10-16,0 0-10 0,0-3 10 0,0 3-10 15,-4 0 0-15,4-6 0 0,-3 1 0 0,-4-1 0 16,3 0 0-16,-3 0 0 0,4 4 0 0,-4-4-10 16,0 6 10-16,0 0 0 0,0 6 0 0,0 0-8 15,0 0 8-15,0 0 0 0,0 0 0 0,0 0 0 16,0 0 0-16,0 0 0 0,0 0 0 0,0 0 0 15,0 0 0-15,0 0 0 0,0 0 0 0,0 0 0 16,-4 6 8-16,1 0-8 0,-1 6 8 0,4-6-8 16,0 2 0-16,0 10 9 0,4-6-9 0,-4 5 0 15,3-8 10-15,-3 9-10 0,4-6 8 0,-1-1-8 16,1 1 8-16,-4-6-8 0,4 0 0 0,-4-6 8 16,3 6-8-16,4-3 10 0,-7-3-10 0,7 0 10 15,-3 0-2-15,3 0-8 0,0 0 12 0,0-3-4 16,0 0-133-16,4-6-27 0</inkml:trace>
  <inkml:trace contextRef="#ctx0" brushRef="#br0" timeOffset="26382.72">17625 4241 1219 0,'0'0'25'0,"0"0"7"0,-4 6-32 0,-3-6 0 0,4 6 0 0,-1 0 0 16,1 0 76-16,3 6 8 0,-4-3 3 0,1 2 0 16,3-5-23-16,0 6-4 0,0 6 0 0,0-10-1 15,0 4-24-15,0 0-5 0,0 0-1 0,0-1 0 16,0 1-7-16,0-6-2 0,0 0 0 0,0 3 0 15,0-9-4-15,0 0 0 0,0 0-1 0,0 0 0 16,0 0 9-16,0 0 1 0,0 0 1 0,0 0 0 16,0 0 11-16,0 0 3 0,7-12 0 0,-4 6 0 15,1-3-16-15,-1-2-2 0,4 5-1 0,-3-12 0 16,-1 6-21-16,1-2-12 0,-1-4 2 0,-3 6 0 16,4-2 10-16,-1 5 0 0,-3 0 0 0,4 3 0 15,-1-6 0-15,-3 6 14 0,4 0-3 0,0 1-1 0,-4 5-10 16,0 0 0-16,0 0 0 0,0 0 0 0,0 0-13 15,0 0 5-15,0 0 8 0,7 0-13 0,-4 0 13 0,4 0 0 16,0 0-10-16,0 0 10 0,4 5-9 0,-4-5 9 16,3 6-12-16,1 0 12 0,0 6 0 15,3-6 0-15,-4 6 0 0,1 2 0 16,-4-2-13-16,4 0 4 0,-4 0 1 0,0 2 0 0,0 4 0 0,-4 0 0 16,1-7 0-16,-1 1 0 0,-3-3 8 0,4 3 0 0,-4-12 0 15,0 6 0-15,0-1 0 0,0 1 0 0,0 6 0 0,0-6 0 31,0-6-33-31,0 0-5 0,0 0-1 0,0 0 0 0,0 0 18 0,0 0 3 0,3-6 1 0</inkml:trace>
  <inkml:trace contextRef="#ctx0" brushRef="#br0" timeOffset="26816.863">17988 3656 998 0,'0'0'20'0,"0"0"7"0,0 0-27 15,0 0 0-15,0 0 0 0,0 0 0 0,0 0 47 16,0 0 4-16,0 0 1 0,-3 6 0 15,3-6 3-15,-4 12 1 0,1-6 0 0,3 6 0 16,0-6-26-16,0 5-5 0,0 4-1 0,3-3 0 16,-3 0-2-16,4-1-1 0,3 1 0 0,-4 3 0 0,4 8 32 0,-3 1 7 0,3 2 0 0,-4 4 1 15,4-1-21-15,-3 3-4 0,-1-2 0 0,-3 8-1 16,4-6-6-16,0 4-1 0,-4-4 0 0,3 3 0 16,1-8 2-16,-4 2 0 0,3-11 0 0,1 8 0 15,-4-2-7-15,3 2-2 0,-3 4 0 0,4-13 0 16,-1-2-7-16,-3 3-2 0,4-7 0 0,-1-5 0 15,1 0-12-15,-4 0 8 0,3 3-8 0,1-3 0 16,-4 5 8-16,3-5-8 0,-3 0 0 0,0 0 9 16,4 0-9-16,-4 6 0 15,0-3 0-15,0-9-11 0,0 0-31 0,0 0-6 16,0 0-2-16,0 0 0 0,0 0-149 0,0 0-29 0</inkml:trace>
  <inkml:trace contextRef="#ctx0" brushRef="#br0" timeOffset="27152.304">17858 4024 1337 0,'-4'0'56'0,"4"0"-44"16,0 0 41-1,-3 0 9-15,3 0 2 0,0 0 0 0,0 0 0 0,0 0 0 0,0 0 0 0,0 0 0 16,3 6-52-16,-3 0-12 0,7-3 0 0,-3 8 0 16,6-11 54-16,1 6 8 0,-1-6 2 0,1 6 0 15,3-6-52 1,-3 6-12-16,3-6 0 0,0 0 0 0,-4 0 0 16,5 0 0-16,-1 6 0 0,0-6 0 15,-4 0 0-15,5 0 9 0,-5 0-9 0,4 0 8 0,-3 0-8 0,3 0 0 0,-3 0 0 0,-1-6 8 16,4 6-8-16,-3 0 0 0,3 0-10 0,-4 0 10 15,1 0-44 1,0 0-2-16,3 0-1 0,-4-6 0 0,1 6-130 0,-1 0-27 16,-2 0-4-16</inkml:trace>
  <inkml:trace contextRef="#ctx0" brushRef="#br0" timeOffset="28112.05">18471 4227 851 0,'0'0'36'16,"-7"-6"-36"-1,4 0 58-15,-1 0 5 0,1 0 1 0,3 6 0 16,0 0 40-16,0 0 8 0,0 0 1 0,-11 0 1 0,11 0-80 0,-7 0-16 0,7 0-3 0,-10 0-1 15,-1 0-14-15,4 6 0 0,-4-6 0 16,4 6 0-16,0 0 54 0,0 0 8 16,4 3 2-16,-4-4 0 15,3 7-54-15,-3-6-10 0,4 0 0 0,-1 6 0 16,-3-3 0-16,3 2 0 0,1-5 0 0,3 6 0 16,-4-6 0-16,4 6 0 0,4-6 0 0,-4-1 0 15,3 4 0-15,-3-3 0 0,0 0 0 0,0 6 0 0,0-12 0 0,0 0 0 0,0 0 0 16,0 0 0-16,0 0 0 0,0 6 0 0,0-1 0 0,0-5 0 15,4 6 0-15,-4 0 0 0,7-6 0 0,-3 0 0 16,3 3 33-16,-4-3 3 0,4-3 0 0,4 3 0 16,-4 0-27-16,3 0-9 0,-3-6 0 0,0 0 9 15,4-5-9-15,0-1 10 0,-4 6-10 0,3-6 10 16,1 4-10-16,-4-4 0 0,0 0-10 0,4 0 10 16,-4 6-14-16,0-2 3 0,-4-1 1 0,1 0 0 15,-4 9 10-15,3-6-8 0,-3 6 8 0,0 0-8 16,0 0 8-16,0 0 0 0,0 0 0 0,0 0 0 15,0 0 0-15,0 0 0 0,0 0-9 0,0 0 9 16,0 0-12-16,0 0 3 0,0 0 0 0,-3 12 0 16,3-3 9-16,0 2 12 0,0 1-2 0,0 0-1 15,0 6 10-15,0-10 1 0,3 10 1 0,-3-6 0 16,4 5-7-16,-1-8-2 0,-3 3 0 0,4 6 0 16,-1-13-4-16,-3 1 0 0,0-6-8 0,0 0 12 15,0 0 0-15,7 6-1 0,0-12 0 0,-3 6 0 16,3-6-25-16,0 1-5 0,0-7-1 0</inkml:trace>
  <inkml:trace contextRef="#ctx0" brushRef="#br0" timeOffset="28500.276">18630 3598 874 0,'0'26'18'0,"-3"-14"4"0,3 0-22 0,0-4 0 0,0 16 0 0,0-12 0 15,0 5 69-15,0 10 10 0,0-10 1 0,3 1 1 16,-3 9-1-16,0-4-1 0,4 1 0 0,-1 8 0 15,1-3-11-15,-1-2-3 0,4 8 0 0,-3-3 0 16,3 1-32-16,-4 2-6 0,1 0-2 0,3 4 0 16,-3-13 8-16,-1 9 2 0,1-11 0 0,-1 2 0 15,1 4-14-15,-1-4-2 0,1-2-1 0,-1-4 0 16,-3 4-6-16,4-7 0 0,-1 1-1 0,-3 3 0 16,4-10-11-16,-4 1 0 0,3-6 0 0,1 3 0 15,-4-3 0-15,0-6 0 0,0 0 0 0,0 0 0 16,0 0 0-16,0 0 0 0,0 0 0 0,0 0 0 15,0 0-37-15,0 0-10 0,0 0-1 0</inkml:trace>
  <inkml:trace contextRef="#ctx0" brushRef="#br0" timeOffset="29041.658">18835 4156 851 0,'0'0'36'0,"0"0"-36"16,0 0 109-16,0 0 15 0,0 0 4 0,0 0 0 16,0 0-52-16,0 0-9 0,0 0-3 0,0 0 0 15,0 0 0-15,0 0 0 0,0 0 0 0,0 0 0 16,0 0-51-16,-7 3-13 0,3 3 0 0,-3 3 0 15,4-3 54-15,3 0 8 0,-4 0 2 0,4 5 0 16,-3 1-64-16,3-3 0 0,-4 8-9 0,4 1 0 16,0-6 9-16,-3 6 0 0,3-4 0 0,-4-2 0 15,4 0 0-15,0 0 11 0,0-10-3 0,0 7 0 16,4 0-8-16,-1-3 0 0,1-6 0 0,-1 12 0 16,4-12 36-16,0 6 3 0,0-1 0 0,0-5 0 15,0 0-11-15,0 0-3 0,4 0 0 0,-4 0 0 16,0-5-25-16,4 5 0 0,-4-6-12 0,0 0 12 15,0 0 0-15,0 0 0 0,0-3 0 0,-3 3 12 16,-1 1-12-16,1-1 0 0,-1-6 0 0,1 0 0 16,-4 6 0-16,3-6 0 0,-3 7 0 0,0-4 0 15,0 9 0-15,0 0 0 0,0 0-8 0,-3-6 8 0,-1-6-14 16,1 6 2-16,-1-6 0 0,1 7 0 0,-5-10 12 0,5 9 0 16,-4 0-10-16,3 6 10 0,-3-6 12 0,0 6 6 15,-3-6 2-15,3 6 0 16,-4 6-43-16,4-6-8 0,0 0-1 0,-4 0-1 15,4 6 1-15,4 0 1 0,-4 0 0 0,3 9 0 16,1-10 18-16,-1 1 3 0,1 0 1 0,3 6 0 16,-4 0-31-16,4-3-7 0,0 2-1 0,0 1 0 15,0-6-120-15,4 0-25 0</inkml:trace>
  <inkml:trace contextRef="#ctx0" brushRef="#br0" timeOffset="29580.032">19004 4236 1314 0,'0'0'37'0,"0"11"8"16,0-5-36-16,4 0-9 0,-4 6 0 0,3-3 0 15,1 0 53-15,-4-1 9 0,0-8 2 0,3 6 0 16,-3 6 0-16,4-6 0 0,-4 6 0 0,0-6 0 0,0-6-24 16,3 8-5-16,-3-2-1 0,0 6 0 0,0-12-16 0,0 12-3 15,0-12-1-15,0 0 0 16,0 0-3-16,0 0-1 0,0 0 0 0,0 0 0 16,0 0 4-16,0 0 1 0,0 0 0 0,0 0 0 15,4-12-15-15,-1 12 0 0,-3-6 8 0,4-3-8 0,-4 6 0 0,3-3-10 0,-3 4 2 0,4-4 0 16,-4-6-4-16,0 6 0 0,0 0 0 0,3 0 0 15,-3-6 3-15,0 7 0 0,4-4 0 0,-4 3 0 16,4 0 9-16,-4 6 0 0,0 0 0 0,0-6-8 16,3 0 8-16,-3-6 0 0,4-2 0 0,-1 5 0 15,-3 0 0-15,4 3 0 0,-1-5 0 0,1 5 0 16,-4 0 0-16,3 0 0 0,1 0-9 0,-4 6 9 16,0 0 0-16,3-3-11 0,-3 3 11 0,7 3-8 15,0 3-24-15,0 0-4 16,1 6 0-16,-5-1-1 0,4-5 47 0,-3 6 10 0,-1 3 1 15,1-4 1-15,-1 1-22 0,1 0 0 0,-4 3 0 16,0 2-8-16,0-5 8 0,3 6 0 0,-3-10 0 0,0 10 0 16,4 0 0-16,-4-12 0 0,3 5 0 0,-3-2 0 15,4 0 0-15,-1 6 0 0,-3-9 0 0,4-1 0 16,-4-5 0-16,0 0 0 0,3 6 8 0,-3-6-8 16,0 0-20-16,0 0-9 0,0 0-2 0</inkml:trace>
  <inkml:trace contextRef="#ctx0" brushRef="#br0" timeOffset="30669.64">19583 3654 899 0,'-4'2'18'0,"1"10"6"0,3-6-24 0,-4 0 0 0,4 0 0 0,0 0 0 16,0 0 69-16,-3 0 9 0,3-1 2 0,0-5 0 15,0 12-18-15,0-12-3 0,0 0-1 0,-4 9 0 16,4-3 2-16,-3 6 1 0,3-7 0 0,0 13 0 15,0-6-13-15,0 8-4 0,0 4 0 0,0-3 0 16,3 8 0-16,1 0-1 0,-1-2 0 0,1 2 0 16,-1 9-18-16,1-8-3 0,-1 8-1 0,1-3 0 15,-1 4-21-15,-3-13 0 0,4 3 0 0,-4-2 0 16,3 2 48-16,-3-5 6 0,0-4 1 0,4 4 0 16,-4-6-37-16,0-7-7 0,3 4-2 0,-3-3 0 15,0-6-9-15,0-6 0 0,0 0 0 0,0 0 0 16,0 0 40-16,0 0 5 0,0 0 2 0,0 0 0 15,0 0-15-15,4-6-2 0,-4-6-1 0,0 6 0 16,0-9-29-16,3 4-13 0,-3-1 1 0,4 0 0 16,-4 6 12-16,4 0 0 0,3 0 0 0,-4 1 0 15,1-4 0-15,-4-3 0 0,3-6 0 0,-3 7 0 16,4-4-16-16,-1 3 2 0,-3 6 1 0,4 0 0 0,-1 1 3 16,1-1 1-16,-1 0 0 0,4 0 0 0,-3 0 9 0,-1 0-10 0,4 3 10 15,1 0-10 1,-5 0-21-16,4-3-4 0,0 6-1 0,0 0 0 0,0 0 36 0,0 0 0 0,0 0 0 0,0 0 0 15,0 6-14-15,4-6 4 0,0 3 1 0,-4 0 0 16,0 3-2-16,-4 3 0 0,4-3 0 0,0 0 0 16,-3 0 1-16,3-1 0 15,-3 1 0-15,3 0 0 16,-4 3-19-16,1-3-4 0,-1 6-1 0,-3-7 0 0,0 7 34 0,0 0 0 0,0 3 0 16,0-4 0-16,0 1 0 0,-3 0 0 0,-1-6 0 15,4 6 0-15,-3-6 0 0,3-6 0 0,-4 2 0 0,-3 4 0 16,0-3 21-16,3 6 11 0,-3-9 3 0,7 0 0 15,0 0-25-15,-7 0-10 0,7 0 8 0,-10 0-8 16,-1 0-43-16,1-9-13 0,-5 3-4 16,5 1 0-16,-1-1-136 0,1 0-27 15</inkml:trace>
  <inkml:trace contextRef="#ctx0" brushRef="#br0" timeOffset="31145.529">19928 3624 1044 0,'0'0'21'0,"0"0"7"0,0 0-28 0,0 0 0 0,0 0 0 0,0 0 0 15,0 0 40-15,-3 6 4 0,3 0 0 0,0 6 0 16,0-6 11-16,0 2 2 0,0 10 1 0,3-6 0 15,1 0 0-15,-1 5 0 0,1-2 0 0,0-3 0 16,-1 11-10-16,1 4-3 0,3-4 0 0,-4 4 0 16,1 2-36-16,-1-6-9 0,1 4 0 0,-1-4 0 15,1-2 46-15,-4 8 7 0,3-5 2 0,1-3 0 16,-4 2-37-16,0 3-7 0,0-2-2 0,0 5 0 16,0-14-9-16,0 3 0 0,0-6 0 0,0 5 0 15,-4-11 53-15,4 3 9 0,0 3 2 0,0-1 0 16,0-11-64-16,0 0-15 0,0 0-1 0,0 0-1 15,0 0-24-15,0 0-5 0,0 0-1 0,0 0 0 16,0 0-116-16,0 0-23 0,0 0-5 0</inkml:trace>
  <inkml:trace contextRef="#ctx0" brushRef="#br0" timeOffset="31732.031">20038 4142 1337 0,'0'0'56'0,"0"0"-44"15,0 0 41-15,0 0 9 0,0 0 2 0,0 0 0 16,0 0 0-16,3 5 0 0,-3-5 0 0,4 0 0 16,3 6 0-16,0-6 0 0,0 3 0 0,0-3 0 15,0 3-52-15,0-3-12 0,0 3 0 0,0-3 0 16,0 0 0-16,0 0 0 0,0-3 0 0,1 3 0 16,-1-3 0-16,0 0 0 0,0 3 0 0,0-6 0 15,0 6 0-15,-4-5 0 0,1-1 0 0,-1 0 0 16,1 0 0-16,-1 0-8 0,1 0 8 0,-1 0-13 15,-3 0-4-15,0 0-1 0,0-2 0 0,0 2 0 16,0 0-17-16,-3 0-3 0,3 0-1 0,-4 0 0 16,1 0 39-16,3-5 0 0,-4 2 0 0,1 3 0 15,-4 6-8-15,3-6 8 0,-3 6 0 0,4-6 0 16,-4 6-11-16,0 0 3 0,-4 0 0 0,4 0 0 16,0 0 8-16,0 6 0 0,0-6 0 0,0 6 0 15,0 0 0-15,3 3 0 0,-3 2 0 0,0 1-8 16,3-6 8-16,1 6 16 0,-4-6-4 0,3 8-1 0,4-2-11 15,-3 6 0-15,3-1 0 0,0-8 0 0,0 9 0 16,0-12 0-16,3 6 0 0,1-1 0 0,-4 1 0 0,3-3 0 0,1 8 0 16,-1-5 0-16,5 0 0 0,-5-6 0 15,4 6 0-15,-3-4 0 0,3-2 0 0,0 0 0 0,-4 0 0 0,4 0 0 16,0 0 0-16,0-6 0 0,1 12 0 0,-1-12 0 16,0 6 0-16,0-6 0 15,0 0 0-15,0 0 0 0,0-6-18 0,0 6-6 0,0-12 0 0</inkml:trace>
  <inkml:trace contextRef="#ctx0" brushRef="#br0" timeOffset="32116.663">20320 4118 1094 0,'-4'6'46'16,"1"6"-37"0,3-1 44-16,-4-5 9 0,1 3 2 0,3 3 0 15,-4 0 0-15,4-1 0 0,0 1 0 0,0-6 0 16,0 3 0-16,0 3 0 0,0-7 0 0,4 7 0 16,-1 0-52-16,1 0-12 0,-4 0 0 0,3 2 0 15,1-8 0-15,3 6 0 0,-7-12 0 0,4 0 0 0,-1 6 54 0,4 0 8 0,-7-6 2 16,4 0 0-16,3 6-52 0,0-6-12 0,0 0 0 15,0 0 0-15,0 0 0 0,0 0 0 0,0-6 0 0,4-6 0 16,-4 6 38-16,3 0 5 0,-3 0 1 0,4-8 0 16,0 5-31-16,-4-6-5 0,3 3-8 15,1 0 11-15,-4-5-11 16,0 2 8-16,0-2-8 0,0-1 8 16,0 0-8-16,-3 4 0 0,-1-4 0 0,1 6 0 0,-4-6-10 0,3 4-4 0,-3-4-1 15,0 6 0 1,-3-5-35-16,3 8-7 0,-4-3-2 0,1 0 0 15,3 7-90-15,-4-1-19 0,0 0-3 0</inkml:trace>
  <inkml:trace contextRef="#ctx0" brushRef="#br0" timeOffset="32378.894">20616 4315 1579 0,'0'0'32'0,"0"0"10"15,-3 6-34-15,-1 12-8 0,4-10 0 0,-3 4 0 16,-1 6 71-16,1-7 12 0,3 1 2 0,-4 0 1 15,1 3-62-15,-1-4-12 0,1 1-2 0</inkml:trace>
  <inkml:trace contextRef="#ctx0" brushRef="#br0" timeOffset="33941.418">21230 4209 1089 0,'0'0'22'0,"0"0"7"0,0 0-29 0,0 0 0 0,0 0 0 16,0 0 0-16,0 0 58 16,0 0 6-16,0 0 0 0,0 0 1 0,0 0-1 0,0 0 0 0,0 0 0 0,0 0 0 15,0 0-51-15,0 0-13 16,0 0 0-16,0 0 0 0,0 0 0 0,0 0 0 0,0 0 0 16,0 0 0-16,7 0 54 0,0 6 8 15,0-6 2-15,-3 3 0 0,6-3-52 0,-3 0-12 16,1 0 0-16,-1-3 0 15,3 3 0-15,-3 0 0 0,0 0 0 0,0 0 0 0,4-6 0 0,-4 6 0 16,-3-6 0-16,3 6 0 0,0-6 0 0,0 1 0 16,-4-1 10-16,1 0-2 0,3 0-8 0,-4-3 9 0,4 0-9 15,-7 6 10-15,4-8-10 0,-1-1 8 0,-3 6-8 16,0 0 8-16,0 0-8 0,-3-3 0 0,-1 0 9 16,1 1-9-16,-1 8-16 0,-3-6-7 0,4 6-1 0,-4-6-1 15,0 6-32-15,-4 0-7 16,0 0 0-16,1 0-1 0,-1 0 9 0,1 0 1 0,-4 6 1 15,-1-6 0-15,5 6 43 0,-4 0 11 0,3-1 0 0,1 1 0 16,3 3 0-16,-4-3 0 0,4 0 0 0,0 0 0 16,0 11 0-16,0-11 0 0,3 3 0 0,-3 3 0 15,4 0 0-15,-1-1 0 0,1 1 0 0,-1-6 0 16,1 0 0-16,3 9 0 0,-4-15 0 0,4 11 0 16,0-5 35-16,0 0 9 0,0 0 1 0,4 6 1 15,-1-6-22-15,1 0-5 0,3 2-1 0,0 4 0 16,-4-6-18-16,4 0 0 0,0 6 0 0,0-6 0 15,0-1 0-15,4 1 0 0,0 3 0 0,-1-3 0 0,4-6 37 16,0 12 4-16,-3-6 1 0,3-6 0 16,-3 5-32-16,-1 1-10 0,1-6 0 0,-1 6 0 15,1-6 0-15,0 0 0 0,-1-6-15 0,1 6 5 16,3-6-50-16,-3-5-9 0,-1 5-3 0</inkml:trace>
  <inkml:trace contextRef="#ctx0" brushRef="#br0" timeOffset="34406.9">21481 3592 1117 0,'0'0'47'15,"0"0"-38"1,0 0 61-16,0 0 12 0,0 0 2 0,0 0 1 15,0 0-25-15,0 0-4 0,0 0-2 0,-4 6 0 16,4 2-32-16,-3 10-6 0,3-6-2 0,3 6 0 16,-3 2 30-16,4 4 7 0,3 2 1 0,0 3 0 0,-4 1-26 0,4 2-5 0,4 1-1 15,-4 8 0-15,0-3 1 0,0-3 0 0,4 3 0 0,-4 1 0 16,-4 2-13-16,4-9-8 0,0 3 8 16,-3-2-8-16,-1 2 0 0,1-9 0 0,-1 4 0 0,-3-4 0 15,0-8 32-15,4 6 3 0,-4-16 0 0,0 10 0 16,0-12-25-16,4 0-10 0,-4 0 8 15,0-6-8-15,0 0 15 0,0 0-3 16,0 0 0-16,0 0 0 16,-4-6-50-16,-3-6-10 0,3-3-3 0</inkml:trace>
  <inkml:trace contextRef="#ctx0" brushRef="#br0" timeOffset="34760.387">21350 3974 1337 0,'-7'3'28'0,"0"3"6"15,7-6-34-15,0 0 0 0,0 0 0 0,0 0 0 16,0 0 0-16,0 0 0 0,0 0 0 0,0 0 0 16,0 0 58-16,0 0 5 0,7 0 1 0,0-3 0 0,0 3-22 15,0 0-4-15,4-3-1 0,-1 3 0 16,1 0-17-16,3 0-3 0,-3 0-1 0,3 0 0 16,0 3-4-16,0-3 0 0,0 0-1 0,0 3 0 0,0 3 0 0,4-6 0 0,-7 0 0 0,3 0 0 15,0 0-11-15,-4 6-16 0,4-1 4 0,-3-5 1 16,0 0 11-16,-1 0 0 0,1 0 0 0,3 0 0 15,-3-5 0-15,-1 5 0 0,1-6 0 0</inkml:trace>
  <inkml:trace contextRef="#ctx0" brushRef="#br0" timeOffset="35876.456">22317 4197 1094 0,'0'0'23'0,"0"0"5"16,0 0-28-16,-4-5 0 0,4 5 0 0,-3-6 0 15,-1 0 108-15,4 6 16 0,-3-6 3 0,-1-3 1 16,4 9-52-16,-3-3-11 0,-5-3-1 0,5 3-1 16,-4 3-15-16,0-6-2 0,3 6-1 0,-6 0 0 15,10 0-21-15,-7-5-5 0,0 5-1 0,0 0 0 16,0 0-18-16,-1 0 0 0,-2 0 8 0,3 0-8 15,0 5 0-15,0-5 0 0,-4 6 0 0,4 3 0 16,-3 3 0-16,-1 0 0 0,4-1 0 0,-4 7 0 16,1-6 0-16,-1 8 0 0,1-2 0 0,-1 0 0 15,0-4 0-15,4 4 0 0,0 0 0 0,0-10-9 16,4 4 9-16,-4 0 0 0,3 0 0 0,1-1 8 16,-1 1-8-16,0-6 0 0,4 3 0 0,0 3 0 0,0-12 0 15,0 0 0-15,8-6 0 0,-1 0 0 0,3 0 0 0,1 0 0 16,3 3 0-16,-4-9 0 0,5 1 32 0,-1-7 3 15,0 3 0-15,0 4 0 0,0-7-35 0,0 0 0 0,4 1 0 0,-1-4 0 16,-2-2-24 0,2-4-8-16,1-2-1 0,-1 2-1 0,1-2 50 0,-4-1 9 0,0 4 3 0,0-12 0 15,1 8-45 1,-5 1-9-16,1-3-2 0,-1-1 0 0,1 4 42 0,-4-3 8 16,4 2 2-16,-4-2 0 0,-4-3-34 0,4 2-6 15,-3 4-2-15,-1-3 0 0,1 2-3 0,-4 1-1 0,0 2 0 0,0 1 0 16,0 2 2-16,-4 7 1 0,1-10 0 0,-1 10 0 15,1-1-5-15,-1-3 0 0,-3 10-1 0,0-1 0 16,0-6 4-16,-4 12 1 0,1-5 0 0,3 2 0 16,-4 6 11-16,4 0 9 0,0 3-12 0,-4 0 12 15,4 3-9-15,0 3 9 0,-3 0 0 0,3 5-9 16,-4 7-3-16,4 0-1 0,0 2 0 0,0 10 0 16,0 2 13-16,0-3 0 0,0 4 0 0,0 2 0 15,7 3 13-15,-4-6-4 0,4 10-1 0,0 2 0 16,0-3 5-16,4 3 1 0,3 6 0 0,-4-6 0 15,4 3 2-15,0-9 1 0,0 6 0 0,-3-8 0 16,3 2 3-16,-3-3 1 0,-4-2 0 0,3-4 0 16,-3 3 2-16,4-8 0 0,-4 2 0 0,0-8 0 15,0 2-1-15,0-2 0 0,0-6 0 0,0 0 0 0,0-7-11 16,0-5-3-16,0 0 0 0,0 0 0 0,0 0-8 0,0 0 10 16,0 0-10-16,0 0 10 0,0 0 0 0,0 0 0 0,0 0 0 15,0 0 0-15,0 0-10 0,0 0 0 0,0 0 0 0,0 0 0 31,0 0-68-31,0 0-5 0,0 0-2 0</inkml:trace>
  <inkml:trace contextRef="#ctx0" brushRef="#br0" timeOffset="36459.075">22401 4197 1094 0,'0'0'23'0,"0"0"5"15,0 0-28-15,0 0 0 0,0 0 0 0,0 0 0 16,0 0 56-16,0 0 7 0,0 0 1 0,0 0 0 15,0 0-1-15,0 0 0 0,0 0 0 0,0 0 0 16,0 0-4-16,4 6-1 0,-1 0 0 0,1-6 0 16,3 6-41-16,0-3-8 0,0 0-1 0,0-3-8 15,0 0 47-15,4 0 2 0,-4 0 1 0,0 0 0 16,0-3-30-16,-7 3-7 0,4 0-1 0,3-3 0 16,0 3-12-16,-4 0 0 0,4 0 8 0,0 0-8 15,-3-6 0-15,3 0 0 0,-4 0 0 0,1-11 0 0,-1 5 0 0,1 0 0 16,-1-2 0-16,1-4 0 0,0 0 0 15,-1-2 0-15,1 8 0 0,-1-6 0 16,-3 1-48-16,0 8-13 0,0-3-3 0,-3 6 0 16,-1 0 0-16,1 0-1 0,-5 1 0 0,1 5 0 0,-3 0 1 15,3 5 1-15,-4 1 0 0,4 0 0 0,-3 6 34 0,3-3 6 0,-4 8 2 0,4-5 0 16,-4 6 33-16,4 2 8 0,-3-2 0 0,3 6 1 16,0-10-11-16,0 4-2 0,-1 0-8 0,1-1 12 15,4-2 30-15,-4 8 6 0,0-5 0 16,3 0 1-16,1-4 11 0,-1-2 3 15,4 0 0-15,-3 0 0 0,3-1-19 0,3-2-4 0,-3 3-1 0,4 0 0 16,-1-6-11-16,4-1-1 0,0 7-1 0,-3-12 0 16,3 6-7-16,4-3-2 0,-4 0 0 0,3 0 0 15,1-3-2-15,-1 0-1 0,1-6 0 0,3 6 0 16,-3-3-14-16,3 3-8 0,0-3 8 0,0 0-13 16,0-3-105-16,0 0-21 0,0-5-4 0</inkml:trace>
  <inkml:trace contextRef="#ctx0" brushRef="#br0" timeOffset="37014.726">22846 3968 1314 0,'0'0'37'0,"0"0"8"0,0 0-36 0,-7 0-9 0,7 0 0 0,-7 3 0 16,0-3 53-16,0 6 9 0,0-3 2 15,0 6 0-15,-1-3 0 0,1-1 0 0,0 1 0 0,0 0 0 16,4 6-52-16,-4-6-12 0,0 0 0 0,0 8 0 16,0-2 34-16,3-6 4 0,-3 6 1 0,3 0 0 15,-3-4-11-15,4 4-3 0,3-6 0 0,-4 6 0 16,1 0-25-16,3-7 0 0,0 1 0 0,-4 0 0 15,4 0 0-15,4 3 0 0,-4-3 0 0,0-6 0 16,3 0 0-16,-3 0 0 0,0 0 0 0,0 0 0 16,4 12 43-16,-4-12 3 0,0 0 1 0,0 0 0 15,3 0-26-15,4 0-5 0,-7 0 0 0,4 0-1 16,3-6-15-16,0 0 0 0,-3 6 8 0,3 0-8 16,0-6 0-16,0 6 0 0,0 0 0 0,0-6 0 15,-4 3 8-15,4 3-8 0,1 0 11 0,-5 0-11 16,4 0 0-16,0 3 0 0,-3 3 0 0,3 0 0 15,-4-6 0-15,1 12 0 0,-1-7-12 0,1 1 12 16,-4 0 0-16,3 3 0 0,-3-3-8 0,-3 6 8 16,3-1 0-16,0-5 0 0,-4 12 0 0,4-6 0 15,-3 2 0-15,-1 4 0 0,4 0 0 0,-3-10 0 16,-1 4 0-16,1 0 0 0,-1 0 0 0,-3-6 0 16,4 5 8-16,-1-5-8 0,-3 0 0 0,3 3 0 15,-3-3 0-15,0 0 0 0,4-6 0 0,-8 6 0 0,4-6 0 16,-3 0 0-16,3 0 0 0,-4-6 0 0,0 0 0 0,1 0 0 15,-1-3 0-15,1 3 0 16,-1 0-156-16,1 0-29 0,-1-5-6 0</inkml:trace>
  <inkml:trace contextRef="#ctx0" brushRef="#br0" timeOffset="37885.545">23439 3962 1470 0,'0'0'41'0,"0"0"11"0,0 0-42 0,0 0-10 0,0 0 0 0,0 0 0 15,0 0 20-15,0 0 1 0,0 0 1 0,3 6 0 16,1-3-6-16,-1 3 0 0,1 0-1 0,3 0 0 16,-4 5-24-16,-3-11-5 0,4 12-1 0,-4-6 0 15,3 0 30-15,1 0 5 0,-4-6 2 0,0 3 0 16,0-3-12-16,0 0-2 0,0 0-8 0,0 0 12 15,0 0 3-15,0 0 0 0,0 0 0 0,0 0 0 16,0 0 4-16,0 0 1 0,0 0 0 0,0 0 0 16,0 0-20-16,0 0 0 0,0 0 0 0,0 0 0 15,0 0 0-15,0-3-16 0,0-3 4 0,0 6 0 16,0 0-59-16,0 0-11 0,0 0-2 0,-7-6-1 16,0 6-9-16,0-6-2 0,-4 6 0 0,4-6 0 15,-4 6 30-15,1 0 6 0,-1 0 0 0,-3 6 1 16,4-6 44-16,-1 6 15 0,0-6-9 0,1 6 9 15,3 0 52-15,-4 3 16 0,1 2 4 0,3 1 0 0,-4 0-13 0,4 0-3 16,-4 2 0-16,4 4 0 0,0-6-24 0,0 11-6 16,0-2-1-16,0-3 0 0,0-1 14 0,3-5 2 0,1 8 1 15,-1-8 0-15,1 0-10 0,6 3-1 0,-3-4-1 16,4 1 0-16,3-6-8 0,-3 0-2 0,6 0 0 16,-3 0 0-16,4 0 2 15,-4-6 0-15,3 0 0 0,4 0 0 0,-3 0-8 16,3 0-2-16,-3-6 0 0,3 0 0 0,-4 6-28 15,5 0-5-15,-1 0-2 0,-4 6 0 0,1 0-33 16,-1-6-6-16,1 0-2 0</inkml:trace>
  <inkml:trace contextRef="#ctx0" brushRef="#br0" timeOffset="38604.451">23587 3557 1094 0,'0'0'46'15,"0"0"-37"1,0 0 44-16,0 0 9 0,0 0 2 0,0 0 0 0,0 0 0 0,0 0 0 15,0 0 0-15,0 0 0 0,0 0 0 16,0 0 0-16,0 0 0 0,0 11 0 16,3 1-52-16,1 0-12 0,-4 8 0 0,3-2 0 15,1 0 54-15,-4 8 8 0,0-8 2 0,3 11 0 0,-3 3-52 0,4 4-12 16,-4 8 0-16,0 0 0 0,0-6 31 0,0 3 3 0,0-8 1 16,0 2 0-16,-4 3-5 0,4-8-1 0,0 2 0 15,-3-3 0-15,-1-8-29 0,4 2 0 0,-3-5 0 0,-1-6 0 16,1 2 0-16,3-2 0 0,0 0 0 0,-4-6 0 15,4-6 0-15,0 0 0 0,0 0 0 0,0 0 0 16,0 0 57-16,0 0 6 0,0 0 1 0,0 0 0 16,0 0-52-16,0 0-12 0,0-6 0 0,0 6 0 15,0 0 0-15,0 0 0 0,0 0 0 0,-3-6 0 16,3 6-13-16,0-6-3 0,-4 0 0 16,4 6 0-16,0 0-24 0,0 0-6 15,0 0-1-15,0-6 0 0,0 6 31 0,0-5 5 0,0-7 2 0,4 6 0 16,-4 3-37-1,0-3-7-15,0-6-2 0,0 7 0 0,3-7 44 0,-3 0 11 0,4 3 0 0,-4-3 0 16,3 7 0-16,1-7 0 0,-1 6 0 0,1-6 0 16,-1 6 0-16,1 0 0 0,-1 0 0 0,1-2 0 15,-1 2 0-15,5 0 0 0,-5 0 0 0,1 6 0 16,3-6 0-16,0 6 0 0,0-6 0 0,0 6 0 16,-4 0 9-16,4 0 4 0,0 0 1 0,1 0 0 15,-1 6 2-15,0 0 1 0,0-6 0 0,-4 6 0 16,4 0-1-16,0-6 0 0,-3 0 0 0,3 0 0 0,-4 6-6 15,4 2-2-15,1 1 0 0,-5 6 0 0,1-3 1 16,3 5 0-16,-4-8 0 0,-3 9 0 0,4 0-9 16,-4-7 0-16,0-5 0 0,0 9 0 0,0 2 0 0,0 1 0 0,0 3 0 15,0-4 0-15,0 1 0 0,0-6 0 0,3 0 0 16,-3-4 0-16,0 4 0 0,0-12 0 0,0 0 0 16,0 0 0-16,0 0 0 0,0 0 0 0,0 0 0 15,4-9 0-15,3 0-152 16,-4 1-32-16,4-4-6 0</inkml:trace>
  <inkml:trace contextRef="#ctx0" brushRef="#br0" timeOffset="39194.841">23961 4112 1273 0,'0'0'53'16,"0"0"-42"-1,0 0 87-15,0 0 18 0,0 0 3 0,0 0 1 16,0 0-62-16,-7 0-12 0,0 0-2 0,7 0-1 16,-7 6-18-16,-1-6-3 0,8 0-1 0,-10 6 0 15,3 0-21-15,0-6 8 0,0 0-8 0,0 6 0 16,0 0 0-16,0-1 8 0,3 1-8 0,0 0 0 15,-3 0 10-15,4 9-2 0,-1-3-8 0,-3-7 12 16,4 1-12-16,-1 0 0 0,4-6 0 0,-3 6 0 16,-1 3 0-16,1 8 0 0,-1-5 0 0,4-6 0 15,0 6 8-15,-3-6-8 0,3-6 0 0,0 0 0 0,0 0 16 16,0 0-4-16,0 0 0 0,0 0 0 0,0 0 8 0,0 0 2 0,7 3 0 0,-7-3 0 16,3 0 2-16,-3 0 0 0,7-9 0 0,-3 9 0 15,3-6-7-15,-4 0-1 0,1 0 0 0,3 6 0 16,-4-6-6-16,1 0-2 0,3 1 0 0,-3-7 0 15,-4 12-8-15,0 0 0 0,3-6 0 0,-3 6 8 16,7-3-8-16,-7 3 0 0,4-6 0 0,-4 6 0 16,3-6-10-16,-3 6 10 0,0-6-13 0,0 6 5 15,0 0 8-15,0 0-8 0,0 0 8 0,0 0-8 16,0 0 8-16,0 0-10 0,0 0 10 0,0 0-10 16,0 0 1-16,0 6 0 0,0-6 0 0,-3 6 0 15,-1 3 9-15,4 0 0 0,0 5 0 0,-3-8-8 16,3 6 8-16,0 0 16 0,0-3-4 0,3 0-1 15,-3-1-11-15,4 4 12 0,-4 0-12 0,3 0 12 16,1-6-12-16,-4-6 0 0,0 0 9 0,0 0-9 16,3 0 0-16,4 2 9 0,0-2-9 0,0 3 0 15,1 0-34-15,-5-3-14 0,4 3-2 0,0-3-1 16,0-3-177-16,0-3-35 0,4-2-7 0</inkml:trace>
  <inkml:trace contextRef="#ctx0" brushRef="#br0" timeOffset="39675.003">24042 4156 1337 0,'0'0'28'0,"0"0"6"0,0 0-34 16,0 0 0-16,0 0 0 0,0 0 0 0,0 0 109 0,0 0 15 0,0 0 4 0,0 0 0 16,0 6-52-16,0-3-11 0,0-3-1 0,-4 9-1 15,4 3-50-15,0-6-13 0,0-1 0 0,4 7 0 16,-4-6 36-16,0 0 3 0,3 0 0 0,-3 3 0 16,0-4-22-16,0-5-4 0,4 6-1 0,-1 0 0 15,-3 6 0-15,4-6 0 0,-1 3 0 0,1 0 0 16,-4-1-12-16,3 4 0 0,-3 0 0 0,0 0 0 15,0-4 0-15,4-2 0 0,0 0 0 0,-1 0 0 16,4-6 0-16,-3 6 0 0,-4-6 0 0,7 0 0 16,-4 0 0-16,4 0 0 0,-3 0 0 0,3 0 0 15,0 0 57-15,0 0 6 0,0-6 1 0,4 6 0 16,-1-9-52-16,-3 0-12 0,4 1 0 0,-4-4 0 16,4 0 0-16,-4 0 0 0,0-2 0 0,0 2 0 15,-4-6 0-15,4 6 0 0,-3-5 0 0,-1 2-10 16,1 3 0-16,-1-5 0 0,-3-4 0 0,0 9 0 15,0-11-32-15,0 5-6 0,-3 4-2 0,-1-4 0 16,1 6 33-16,-1 6 6 0,1-5 2 0,-4 2 0 16,0 3-43-16,3 0-8 0,1 0-1 0,-4 0-1 15,3 0-98-15,-3 6-20 0,3-6-4 0</inkml:trace>
  <inkml:trace contextRef="#ctx0" brushRef="#br0" timeOffset="40675.952">24479 4080 823 0,'0'0'16'0,"0"0"7"0,0 0-23 0,0 0 0 0,0 0 0 0,0 0 0 16,0 0 112-16,-3-6 19 0,3 6 3 0,0 0 1 15,-4-6-57-15,4 6-11 0,-3-6-3 0,3 6 0 16,0 0-10-16,0 0-2 0,0 0-1 0,-4-6 0 15,4 6-1-15,0 0 0 0,-7 0 0 0,7 0 0 16,-3-6-4-16,3 6-1 0,0 0 0 0,-7-5 0 16,7 5-22-16,-8-6-5 0,8 6-1 0,-7 0 0 15,-3 0-17-15,3 0 0 0,0 6-11 0,-4-1 11 16,4 7-30-16,0-6 1 0,3 0 0 0,-3 0 0 16,0 6 29-16,0-1 0 0,4-2 8 0,-4 9-8 15,0-6 0-15,3-1 0 0,-3 1 0 0,4 3-12 16,-5-3 12-16,5-7 0 0,3-5 0 0,-4 6 0 15,4-6 0-15,0 6 0 0,-3 0 0 0,3-6 0 16,-4 6 0-16,4-6 0 0,0 0 0 0,0 0 0 16,0 0 0-16,0 0 0 0,0 0 12 0,0 0-12 15,0 0 0-15,0 0 0 0,7 0 0 0,0 0-12 16,-3 3 12-16,3-3 0 0,0 3 0 0,0 6 0 0,0-9 0 16,0 0 0-16,0 0 0 0,0 0 0 0,0 0 0 15,1-9 0-15,-1 9 0 0,0-3 0 0,-4 6 0 0,4-3 0 0,0 9 0 0,-3-9 0 16,3 5 0-16,-4 1 0 0,4-6 0 0,-3 6 0 15,0-6 0-15,-4 0 0 0,7 6 0 0,-7-6 0 16,3 6 0-16,1-6 0 0,-1 6 0 0,-3-6 0 16,4 6 0-16,-4-6 0 0,3 3 0 0,-3 3 0 15,0-6 0-15,4 5 0 0,-4-5 0 0,3 6 0 16,-3 0 0-16,4-6 0 0,-4 6 0 0,0 6 0 16,0-6 0-16,-4 6 0 0,1-7 0 15,-1 10 0-15,1-9 0 0,-1 6 0 0,-3-6 0 0,4 5 0 16,-4-5 0-16,3 3 0 0,-3 9 0 0,0-12 0 15,0-1 0-15,0 1 0 0,0 0 0 0,7-6 0 16,-7 0 0-16,0 6 0 0,0-6 0 0,-4 0 0 16,4-6 0-16,0 6 0 0,0-6 0 0,0 0 0 15,-4 1-138-15,4-13-25 0,0 3-5 0</inkml:trace>
  <inkml:trace contextRef="#ctx0" brushRef="#br0" timeOffset="41263.228">24716 4124 1094 0,'-7'-27'23'0,"3"16"5"0,1 5-28 0,-1 0 0 0,4 6 0 0,-4-6 0 15,4 6 56-15,-3 0 7 0,3 0 1 0,0 0 0 16,-4-6 51-16,4 6 10 0,0 0 3 0,0 0 0 16,0 0-103-16,-7 0-25 0,7 0 0 0,-7 0 0 15,0 6 0-15,0 0 0 0,0 0 0 0,0 0 0 16,0 5 0-16,0 4 0 0,0-3 0 0,0 6 0 15,-4-7 0-15,4 1 0 0,0 9 0 0,0-4 0 16,0-5 0-16,3-3 0 0,-3 8 0 0,4-5 0 16,-1-6 0-16,1 6 0 0,3 0 0 15,-4-6 0-15,4-6 41 0,0 0 3 0,0 0 1 0,0 0 0 16,0 0-29-16,0 0-7 0,0 0-1 0,0 0 0 16,0 0 3-16,0 0 0 0,7 0 0 0,0-3 0 15,0 0 42-15,1 0 9 0,-1 0 2 0,0-3 0 16,0 0-103-16,-4 0-20 0,4 0-4 0,0 6-1 15,-3-6 52-15,3 0 12 0,0 6 0 0,-3-5 0 16,-4 5 0-16,7 0 0 0,0 0 0 0,-4 0 0 16,4 0 0-16,-3 5 0 0,-1 1 0 0,4 0 0 15,-7 0 0-15,4 0 0 0,-1 0 0 0,1 3 0 16,-1-3 0-16,-3 5 0 0,0-5 0 0,0 0 0 16,0 6 0-16,0 0 0 0,0 2 0 0,-3-2 0 0,-1 6 0 15,1-7 0-15,-1 1 0 0,-3-6 0 0,4 3 0 0,-4 3 0 16,0-1 0-16,-4-5 0 0,0 0 0 15,4 0 0-15,-3-6 0 0,3 6 0 16,-4-6-56-16,1 0-6 0,3-6-1 0</inkml:trace>
  <inkml:trace contextRef="#ctx0" brushRef="#br0" timeOffset="41848.155">24776 4236 1690 0,'0'0'48'0,"0"0"11"16,0 0-47-16,0 0-12 0,0 0 0 0,0 0 0 16,0 0 38-16,-4 5 6 0,4-5 0 0,0 6 1 15,4 0-6-15,-4-6-2 0,3 6 0 0,4 0 0 16,-3-6-22-16,3 6-5 0,0-6-1 0,0-6 0 0,0 6-9 16,0-6 0-16,0 0 0 0,0 6 0 0,0-6 30 0,0 0 4 0,0 6 1 0,0-5 0 15,-3 5-35 1,3-9 0-16,-7 9 0 0,3-3 0 15,1 0-24-15,-1-3-8 0,1 0-1 0,0 6-1 0,-1-6 17 16,-6 0 3-16,3 1 1 0,0-7 0 16,-4 6-31-16,0 6-5 0,4-9-2 0,-3 6 0 0,-4 0 41 0,3 0 10 0,-3 0 0 0,0 3 0 15,0 0 0-15,0-6 0 0,0 12 0 0,0-6 0 16,0 3 0-16,0 3 0 0,0 6 0 0,0-6 0 16,3 6 0-16,-3-1 0 0,0 1 0 0,4-3 0 15,-1 3 24-15,1-7 6 0,3-5 2 0,-4 12 0 16,4 0-12-16,-3-6-1 0,3 3-1 0,0 2 0 15,0 1-3-15,0 0-1 0,3-6 0 0,-3 6 0 16,4-4-14-16,-4-2 0 0,3 6 0 0,1-6 0 16,-1-6 0-16,1 12 0 0,3-12 0 0,-4 6 0 15,4-6 34-15,4 5 4 0,-4-5 1 0,4 0 0 16,-4 0-11-16,7 0-3 0,-4 0 0 0,4 0 0 16,1-5-71-16,-1 5-14 0,0-6-4 0,0 0 0 15,0-6-52-15,0 3-10 0,4 0-2 16</inkml:trace>
  <inkml:trace contextRef="#ctx0" brushRef="#br0" timeOffset="42242.962">25093 3501 988 0,'0'0'41'16,"0"6"-33"-16,0-6 51 0,-3 5 9 0,3-5 3 0,0 6 0 15,0 6 17-15,0-6 3 0,0 3 1 0,0 3 0 16,0-1-13-16,0 7-3 0,0-3 0 0,0 8 0 16,3-5-28-16,-3-1-7 0,0 10-1 0,4-4 0 15,-4 10 4-15,0 2 0 0,3-3 0 0,-3 4 0 16,4 2-16-16,-4 0-2 0,0 3-1 0,3-3 0 15,-3-2-25-15,0 8 0 0,0-6 0 0,0 0 0 16,0-2 56-16,0-10 5 0,0 3 2 0,0-5 0 16,4-4-50-16,-4 4-13 0,0 0 0 0,3-4 0 15,-3-2 0-15,4 5 0 0,-1-8 0 0,1 8 0 16,-4-11 0-16,3 0 0 0,1 0 0 0,-1 2 0 16,1-8 0-16,-1 0 0 0,1 0 0 0,0 6 0 15,-4-12 0-15,0 0 0 0,0 0 0 0,0 0 0 16,0 0-114-16,0 0-28 0,0 0-6 0</inkml:trace>
  <inkml:trace contextRef="#ctx0" brushRef="#br0" timeOffset="42676.002">24973 3989 1337 0,'0'0'28'0,"0"0"6"0,0 0-34 0,0 0 0 0,0 0 0 0,0 0 0 15,0 0 109-15,0 0 15 0,0 0 4 0,0 0 0 16,0 0-52-16,0 0-9 0,0 0-3 0,0 0 0 16,0 0 0-16,0 0 0 0,0 0 0 0,0 0 0 15,0 0-51-15,0 0-13 0,7 6 0 0,0-1 0 16,0-5 0-16,0 0 0 0,0 6 0 0,0-6 0 16,8 6 32-16,-5-6 4 0,4 6 1 0,0 0 0 15,0-6-28-15,1 6-9 0,-1-3 0 0,-4 3 0 16,4 0 0-16,1-1 0 0,-5-5-10 0,1 6 10 15,-1-6 0-15,1 0 0 0,-1-6 0 0,-2 6 0 16,2 0-28-16,-3 0-5 0,0-5-1 0,0 5 0 16,0 0 19-16,0 0 4 0,4 0 1 0,-4 0 0 15,-3 0-150-15,-1 0-31 0,4 0-5 0</inkml:trace>
  <inkml:trace contextRef="#ctx0" brushRef="#br0" timeOffset="43591.99">25319 4303 1337 0,'0'0'28'0,"0"0"6"0,0 0-34 0,0 0 0 16,0 0 0-16,0 0 0 0,0 0 83 0,0 0 9 0,0 0 3 0,0 0 0 15,0 0-24-15,0 0-5 0,0 0-1 0,0 0 0 16,0 0-31-16,0 0-6 0,7 0-2 0,-4-6 0 16,1 6-16-16,3 0-10 0,0 0 12 0,-3 0-12 15,3 0 0-15,0-6 0 0,0 4 0 0,0-1 0 16,0 3 0-16,0 0 0 0,0-3 0 0,0 3 0 16,0-3 0-16,0 0 0 0,0 3 0 0,0-6 0 0,0 0 0 0,-3 0 0 15,3 0 0-15,-4 0 0 16,1 0 35-16,-4 6 0 0,4-5 0 0,-1 5 0 15,1-15-35-15,-4 9 0 0,0 0-12 0,3-6 3 16,-3 7-35-16,-3-7-8 0,3 0 0 0,-4 6-1 16,-3 0 5-16,3 3 0 0,-3-3 1 0,-3 6 0 15,-1 0 25-15,1 0 5 0,-4 0 1 0,3 6 0 16,-3-3 4-16,3 6 0 0,1 0 1 0,-1 9 0 16,0-13 11-16,4 7 0 0,-3-6 0 0,3 6-8 15,0 2 31-15,0 4 6 0,3-6 2 0,-3 6 0 16,4-4-19-16,-4 4-4 0,3 0-8 0,4-7 12 0,-4 4 29 0,4 3 6 0,-3-7 1 0,3-5 0 15,3 0-26-15,1-3-5 0,0 3-1 0,-1 6 0 16,1-12-16-16,3 6 0 0,0-6 0 0,0 0 0 16,3 0 47-16,1 0 5 15,3-6 2-15,0 6 0 0,0-6-35 0,0 0-7 0,0 3-2 0,4 0 0 16,-4-3-10-16,0 3 0 0,0-3 0 0,1-5 0 16,-1 5-159-1,0-6-33-15,-4 6-8 0,4-6 0 0</inkml:trace>
  <inkml:trace contextRef="#ctx0" brushRef="#br0" timeOffset="44167.492">25763 4103 1653 0,'-10'-3'47'0,"3"3"10"15,-4-3-45-15,4 0-12 0,0 3 0 0,-4 0 0 16,4 0 56-16,0 0 10 0,7 0 2 0,-7 3 0 16,7-3-47-16,-7 6-9 0,0 3-1 0,4-3-1 15,-4 0-10-15,0 0 0 0,3 6 0 0,-3-7 0 16,3 1 0-16,4 3 0 0,-3 3 0 0,3-6 0 15,0 6 0-15,0-7 0 0,0 7 0 0,0-12 0 16,0 0 0-16,0 0 0 0,0 0 0 0,0 0 0 0,3 0 0 0,4 6 0 16,-3 0 0-16,0-3 8 0,-4-3-8 0,3 3 10 0,1 6-10 0,3-9 10 15,-4 5-10-15,1 1 10 0,3 0-10 0,-4-6 10 16,4 6-1-16,-3 0 0 0,3-6 0 0,0 6 0 16,-3-6-9-16,-4 0 10 0,3 6-10 0,-3-6 10 15,7 3-10-15,-3 0 0 0,-1 0 0 0,1 0 0 16,-4-3 0-16,7 0 8 0,-7 0-8 15,0 0 0-15,3 8 0 0,1-8 0 0,-1 6 0 0,-3-6 0 16,0 0 0-16,0 0 0 0,7 6-9 0,-3-6 9 16,-1 6 0-16,-3-6 0 0,7 6 0 0,-7-6 0 15,4 0 0-15,0 12 0 0,-1-6 0 0,-3-4 0 16,0-2 0-16,4 9 0 0,-4 0 0 0,0-9 0 16,0 0 0-16,-4 6 0 0,4 6 8 0,-3-6-8 15,-1-1 0-15,0 7 0 0,-3-9-8 0,0 3 8 16,0 6 0-16,0-6 0 0,-3 0 0 0,-1-1 0 15,4 1 0-15,-4-6 16 0,-3 6-2 0,4 0 0 16,-4-6-22-16,3 6-5 0,-7-6-1 0,4 0 0 16,0 0-40-16,-3 0-8 0,2 0-2 0,1-6-742 15</inkml:trace>
  <inkml:trace contextRef="#ctx0" brushRef="#br0" timeOffset="45194.842">26356 4142 900 0,'0'0'20'0,"0"0"4"0,0 0 0 0,0 0 1 0,0 0-25 0,-4 5 0 0,1 1 0 0,3-6 0 15,0 0 87-15,-4 3 12 0,4 6 2 0,-3 0 1 16,3 9-1-16,-4-13 0 0,4 7 0 0,0-3 0 16,0-3-59-16,0 6-12 0,0-7-2 0,0 7-1 15,4-6 23-15,-4 6 5 0,0-3 1 0,0 0 0 16,0-9-25-16,3 8-5 0,-3-8-1 0,0 0 0 0,0 0-10 16,0 6-3-16,4 0 0 0,-4-6 0 15,0 0-4-15,0 0-8 0,0 0 11 0,0 6-11 0,0 6 0 0,0-6 0 16,0 0 0-16,0-6 0 0,0 8 0 0,-4-2 0 15,4 0 0-15,0-6 0 0,0 0 0 0,0 0 0 16,0 0 0-16,0 0 0 16,0 0 0-16,0 0 10 0,0 0-10 0,0 0 8 0,0 0-8 0,0 0 12 15,0 0-12-15,0 0 12 0,0-6-4 0,0-3-8 16,0 4 12-16,0-13-4 0,0 6-8 0,4 0 0 16,-1-5 0-16,1 2 0 0,-4 3 0 0,4-5 8 15,-1-1-8-15,-3 3 0 0,4-8 13 0,3 8-2 16,0 3-1-16,-4-5 0 15,4-1-10-15,4 3 0 0,-4 4 0 0,0-1 0 0,-3 0-12 0,6 0-4 0,-3 1 0 16,0-1-1-16,0 9 27 0,-3-3 6 0,3 0 0 0,-7 6 1 16,7 0-17-16,-7 0 0 0,7 0 0 0,-7 0 0 15,0 0 0-15,7 0 0 0,0 6 0 0,0-6 0 32,-3 9-48-32,3-3-12 0,-4 5-4 0,1 1 0 0,3 0 76 0,-4 0 16 0,1 5 2 0,-4-2 1 31,0 3-50-31,0-1-9 0,0-2-3 0,0 3 0 0,0-7 76 0,-4 1 15 0,4 3 4 0,-3 2 0 15,-1-5-52-15,4 0-12 0,0 3 0 0,0 2 0 16,0-5 0-16,0 0 0 0,0 0 0 0,0-6 0 16,0-4 0-16,0-2 0 0,0 0 0 0,0 0 0 15,0 0-48-15,0 0-13 0,0 0-3 16,0 0 0-16,0 0-102 0,0 0-21 16,0 0-4-16,0 0-1 0</inkml:trace>
  <inkml:trace contextRef="#ctx0" brushRef="#br0" timeOffset="45756.3">26755 4068 1497 0,'0'0'32'0,"0"0"8"0,0 0 0 0,0 0 4 0,0 0-36 0,0 0-8 0,0 0 0 0,0 0 0 16,0 0 83-16,-7-6 14 15,7 6 3-15,0 0 1 0,0 0-61 0,-7 0-12 0,0 6-2 0,3-6-1 16,4 0-25-16,-7 6 8 0,0 6-8 0,0-6 0 16,0 2 0-16,0 4 0 0,3 0 0 0,1 0 0 15,-1-1 42-15,-3 4 3 0,4-3 1 0,-1 6 0 16,0-7-23-16,4 1-5 0,-3-3-1 0,3 3 0 15,0-1-5-15,0-5-2 0,0 12 0 0,3-6 0 16,1 2-10-16,0-2 0 0,-1-6 9 0,1 12-9 16,-1-12 8-16,1 2-8 0,3 4 10 0,-4-6-10 15,4 6 9-15,-3-12-9 0,-4 0 8 16,7 6-8-16,3-1 10 0,-2-5-10 0,-5 0 12 0,4-5-12 16,0-1 13-16,0-6-4 0,0 6-1 0,0-9 0 15,4 4-8-15,-4-13 12 0,0 12-12 0,0-5 12 16,0 8-43-16,0-9-8 15,-3 6-1-15,-1-5-1 0,1 2 33 0,-4 3 8 0,0-5 0 0,0 2 0 16,-4 3-25-16,-3 1-3 0,4-1-1 0,-1 0 0 16,-3-3-5-16,0 6-1 0,0 1 0 0,0 2 0 15,-4 0 12-15,4 6 3 0,-3 0 0 0,3 0 0 16,0 0-20-16,-4 6-3 0,4-6-1 0,0 12 0 0,0-4 44 16,0 4 0-16,0 6 0 0,0-1 0 0,0-8 0 0,0 9 0 15,-1-6-10-15,5-1 10 0,-4-5-9 0,3 0 9 16,1 3 0-16,-1 0-9 15,4 0-40-15,0-4-8 0,0 7-2 0,0-12-412 16,4 0-82-16</inkml:trace>
  <inkml:trace contextRef="#ctx0" brushRef="#br0" timeOffset="46132.833">26963 4094 1314 0,'0'0'37'0,"0"0"8"0,0 0-36 0,0 0-9 0,0 0 0 0,0 0 0 16,0 0 53-16,0 0 9 0,0 0 2 0,0 0 0 15,0 0 0-15,0 0 0 0,0 0 0 0,0 0 0 0,0 0 0 0,0 0 0 16,0 0 0-16,3 6 0 0,-3 6-52 0,4-6-12 16,-8 6 0-16,4 5 0 0,0 1 0 0,0-3 0 15,0 2 0-15,0 1 0 0,-3-6 0 0,3 8 0 16,-4-2 0-16,1 3 0 0,-1-4 34 0,1 1 4 16,-1-6 1-16,1 2 0 0,3-2-19 0,-4 0-3 15,4-6-1-15,0 0 0 0,0-6-5 16,0 0-2-16,0 0 0 0,0 0 0 0,0 0-21 0,0 0-4 15,0 0 0-15,0 0-623 16,4 0-124-16</inkml:trace>
  <inkml:trace contextRef="#ctx0" brushRef="#br0" timeOffset="46343.671">26949 3839 1314 0,'0'0'37'0,"0"0"8"0,0 0-36 0,0 0-9 0,0 0 0 0,0 0 0 15,0 0 46-15,0 0 7 0,0 0 2 0,0 0 0 16,0 0-39-16,0 0-8 0,-7 0-8 0,7 0 11 16,0 0-97-16,0 0-19 0,0 0-4 15,0 0-1-15</inkml:trace>
  <inkml:trace contextRef="#ctx0" brushRef="#br0" timeOffset="46913.055">27083 4074 1314 0,'0'0'37'0,"0"0"8"0,0 0-36 0,0 0-9 0,0 0 0 0,0 0 0 0,0 0 53 0,0 0 9 16,0 0 2-16,0 0 0 0,7 6 0 16,0-6 0-16,-4 6 0 0,1 0 0 0,3-1-17 15,-4 1-3-15,1 3-1 0,0-3 0 0,-1 6-18 16,1 0-3-16,-4-7-1 0,3 4 0 0,-3 0 8 0,0 6 2 0,0-3 0 16,0-1 0-16,4 1-16 0,-4 0-3 15,0 2-1-15,0 4 0 0,0 0 8 0,-4-6 1 16,4-4 1-16,0 4 0 15,-3 0-21-15,3-12 0 0,0 12 0 0,0-12 8 16,-4 6 23-16,4-6 5 0,0 0 0 0,0 0 1 0,0 8-8 0,0-8-1 0,0 0-1 16,0 0 0-16,0 0-27 0,0 0 0 0,0 0 0 0,-3-3 0 15,3-2 56-15,0-1 7 0,0-6 1 0,0 0 0 16,-4 0-52-16,4 4-12 0,0-4 0 0,-4 0 0 16,4 0 0-16,0 0 0 0,0 7 0 0,0-10 0 15,0 3 0-15,0 0 0 0,0-11 0 0,0 8 0 16,4 3 0-16,-4-11 0 0,4 11 0 0,-1-8 0 15,1 2 0-15,-1 0 0 0,1-2 0 16,-1 8 0-16,4-6 0 0,-3 1 0 0,-1 2 0 0,4 3 0 16,-3 6-18-16,-4-5-6 0,3 5-2 0,1-6 0 15,-1 12 26-15,1-9 0 0,0 3 0 0,-1 3-8 16,1 0 8-16,-1 3-10 0,-3 0 10 0,7 0-10 16,0 0 2-16,0 0 0 0,0 0 0 0,4 3 0 15,-4 0-5-15,4 0-1 0,3 3 0 0,-4 0 0 16,1 6-27-16,-4-6-6 0,0 5-1 0,0-5 0 15,0 6-33-15,0-3-7 0,4 8-2 0,-4-11 0 16,0 6 21-16,0-6 4 0,-4 0 1 0,4 3 0 16,-3 2-52-16,3-5-9 0,-3 0-3 0</inkml:trace>
  <inkml:trace contextRef="#ctx0" brushRef="#br0" timeOffset="48017.167">27527 4086 1333 0,'0'0'28'0,"-7"0"6"0,7 0-34 0,-7 0 0 0,0 0 0 0,7 0 0 15,-3 0 48-15,3 0 4 0,-7-6 0 0,7 6 0 16,-4-6 12-16,4 6 4 0,0 0 0 0,0 0 0 15,-7 0-32-15,7 0-7 0,-4-6-1 0,4 6 0 16,0 0-12-16,0 0-4 0,0 0 0 0,-7 0 0 16,7 0 7-16,0 0 1 0,0 0 0 0,0 0 0 15,0 0 35-15,0 0 7 0,0 0 2 0,-3 0 0 16,-1 6-77-16,1 0-15 0,-1 0-4 0,4 2 0 16,-3 1 45-16,-1 0 9 0,4-9 2 0,0 0 0 15,0 0-13-15,0 0-3 0,0 0 0 0,0 0 0 16,0 0 29-16,4 6 6 0,-1 0 1 0,-3-6 0 15,4 0-20-15,3 0-3 0,0 0-1 0,3 0 0 16,-2 0 0-16,2 0 0 0,-3-6 0 0,4 6 0 16,-1-6-6-16,1 6-2 0,-1-6 0 0,1 3 0 15,-4 0-12-15,4-3 0 0,-4 6 0 0,0-2 0 16,0-4 0-16,-7 6 0 0,3 0 0 0,-3 0 0 16,7-6 0-16,-3 6 0 0,-1-6 0 0,-3 6 0 0,8-6 0 15,-8 6 0-15,3-6 0 0,-3 6 0 16,4-6-20-16,-4 6-6 0,3-6-2 0,-3 6 0 15,4-11 0-15,-4 5-1 0,0 3 0 0,0-3 0 16,0 6-9-16,0-6-2 0,0 0 0 0,-4 0 0 0,4 6 24 0,-3-6 4 16,-4 1 0-16,3-1 1 0,-3 0 11 0,-4 3-8 0,4-3 8 15,-3 3-8-15,-1 0 8 16,1 3-8-16,-1 0 8 0,0 0-8 16,1 0 8-16,-4 0 0 0,7 0 0 0,-4 3 0 0,1 0 0 0,-1 3 0 0,4 3 0 0,-4 2 0 15,4-5 0-15,-3 6 0 0,3-6 0 16,0 9 0-16,3 2 0 0,-3-5 11 0,0 0-3 0,3 5 0 15,-3-2-8-15,4-3 8 0,-1 6-8 0,4-7 8 16,-3-2-8-16,3 3 8 0,0-6-8 0,0 6 8 16,3-1 4-16,-3-5 0 0,4 3 0 0,-1 9 0 15,1-13-12-15,-1 7 10 0,1 0-10 0,3-6 10 16,-4 6-10-16,5-6 0 0,-1 2 0 0,0-2 0 16,3 0 0-16,-3 0 0 0,4 0 0 0,-4-6 0 15,0 12 0-15,4-12 0 0,-1 0 0 0,-3 6 0 16,4-6 0-16,-1 2 0 0,-3-2 0 0,0 0 0 15,4 0 0-15,-4 0 0 0,0-2 0 0,4 2 0 16,-4 0-102-16,3-6-22 0,1 0-5 16</inkml:trace>
  <inkml:trace contextRef="#ctx0" brushRef="#br0" timeOffset="48767.988">27940 3980 1693 0,'0'0'35'0,"0"0"9"0,0 0-35 0,-7-6-9 0,3 3 0 0,4 3 0 16,0-3 60-16,-3-3 9 0,3 0 3 0,0 6 0 16,-4-11-35-16,1 11-6 0,3 0-2 0,-4-6 0 15,4 6 31-15,0 0 7 0,0 0 1 0,0 0 0 16,0 0-68-16,-3-6 0 0,-8 6 0 0,4 0-12 15,0 0-1-15,0 0 0 0,0 6 0 0,0 0 0 16,0-6-40-16,0 11-8 0,0-11-2 0,0 6 0 16,0 0 50-16,-4 0 13 0,4 0 0 0,0 9 0 15,-4-4 0-15,4 1-8 0,0-6 8 0,0 3 0 16,4 3 0-16,-4-7 17 0,3 1-2 0,1 0-1 16,-1 0 12-16,4 6 2 0,0-6 1 0,-3 2 0 15,3-8-20-15,0 0-9 0,0 0 8 0,0 6-8 16,0-6 13-16,0 12-2 0,0-12-1 0,3 6 0 0,-3-6-2 15,0 0 0-15,0 6 0 0,0-6 0 0,0 0 3 0,7 6 0 16,-7-6 0-16,4 0 0 0,3 6 1 16,0 0 1-16,0-12 0 0,0 6 0 0,0 0-4 15,0-6-1-15,0 6 0 0,-3 0 0 0,3 0-8 0,0 0 0 0,-4-6 0 16,-3 6 0-16,7 0 11 16,0 0-3-16,-3 0-8 0,3 0 12 0,-4 0-12 0,1 0 0 0,3 6-12 0,-7-6 12 15,3 0 0-15,5 0 0 0,-8 0 0 0,3 12 0 16,1-7 0-16,-1 1-8 0,1-6 8 0,-1 6 0 15,1 0 0-15,-1 3 0 0,-3-3 0 0,4 6 0 16,-4-12-16-16,0 0-2 0,0 0-1 0,0 11 0 16,0-5 19-16,0 3 0 0,-4 0 0 0,1 5 0 15,-1-2 0-15,1-6 0 0,-1 6 0 0,1 0 0 16,-1 2 0-16,-3-8 0 0,3 6 0 0,1-6 0 16,-1 6 0-16,-3-12 0 0,0 6 0 0,4-1 0 15,-4-2 0-15,7-3 0 0,-4 3 0 0,4-3 0 16,-7 0 0-16,7 0 0 0,-7 0 0 0,0-3 0 15,0 0 0-15,0-2 0 0,0-1 0 0,3-6 0 16,-3 6-157-16,4-6-28 0,-4 6-6 0</inkml:trace>
  <inkml:trace contextRef="#ctx0" brushRef="#br0" timeOffset="49098.744">27986 4347 1337 0,'0'0'28'16,"0"0"6"-16,0 0-34 0,0 0 0 0,0 0 0 0,0 0 0 16,0 0 58-16,0 0 5 0,0 0 1 0,0 0 0 15,0 0-52-15,0 0-12 0</inkml:trace>
  <inkml:trace contextRef="#ctx0" brushRef="#br0" timeOffset="84980.621">2861 6740 519 0,'0'0'10'0,"0"0"5"16,0 0-15-16,0 0 0 0,0 0 0 0,0 0 0 0,0 0 32 0,0 0 3 0,0 0 1 16,0 0 0-16,0 0-6 0,-3-6-1 0,3 6 0 0,0-5 0 15,0 5-4-15,-4-12-1 0,0 6 0 0,4 3 0 16,0 3 5-16,0-6 1 0,0 0 0 0,0 0 0 16,0 0-10-16,0-5-3 0,0 5 0 0,0 0 0 15,0 6 14-15,0-6 2 0,4 0 1 0,-4-6 0 16,4 4-34-16,-1-4 0 0,1 6 0 0,-4-6 0 15,3 6 16-15,1 0-3 0,-4-5-1 0,3 8 0 16,1-9-1-16,3 6-1 0,-4-6 0 0,1-2 0 16,3 2 2-16,-4 0 0 0,4 0 0 0,0-5 0 15,-3-1 1-15,0 3 1 0,6 4 0 0,-3-7 0 16,0 6 2-16,0-2 0 0,0 8 0 0,0-6 0 16,0 6-16-16,-3-6 0 0,3 1-12 0,-3 5 12 15,3 0 0-15,-4 3 0 0,1-3 0 0,-4 6 0 16,0-6 0-16,0 6 0 0,0 0 9 0,0 0-9 15,0 0 8-15,0 0-8 0,0 0 8 0,0 0-8 0,0 0 0 0,0 0 8 16,0 0-8-16,0 0 0 0,-4 6 0 0,4 6 8 16,-3-1-8-16,-1 4 0 0,1-3 0 0,-5 0 0 15,5 2 0-15,-1 4 0 0,-3 0 0 0,4-1 8 16,-4 1-8-16,0 8 0 0,-4-8 0 0,4 3 0 16,0 8 0-16,0-11 0 0,0 2 0 0,-4 4 8 15,4 2-8-15,-3-2 0 0,-1 5 0 0,1 3 0 16,-1-8 0-16,4-1 0 0,-4-2 0 0,1 3 0 15,3-4 0-15,-4 4 0 0,4-4 0 0,0 4 8 16,0-7-8-16,-4 4 0 0,4 3 0 0,-7-7 0 16,4 4 0-16,3 2 0 0,-4-5 0 0,4 0 0 15,-4-13 0-15,1 7 0 16,-1 3 0-16,4-3 0 0,0-1 0 0,0-2 0 0,0 3 0 0,3 0 0 0,-3-6 0 16,4-1 0-16,-1 1 0 0,4-6 0 0,0 0 0 15,0 0 0-15,0 0 0 0,0 0 0 0,-3 6-11 16,3-6 11-16,0 0-12 0,0 0 4 0,0 0 0 15,0 0 0-15,0 0-4 0,0 0 0 0,0 0 0 0,0 0 0 16,0 0 12-16,3-6-8 0,1 0 8 16,-1-5-8-16,4 5 8 0,0-6 0 0,1 6 0 0,-1-3 0 15,0-2 0-15,3-1 0 16,1-9 0-16,-1 10-8 0,4-13 8 0,-3 6 0 0,0 1 0 16,6-4 0-16,-6-2 0 0,3 2 0 0,0 3 0 0,0-8 0 15,0 2 0-15,0 1 0 0,1-1 0 0,-1-2 0 16,7 2 12-16,-7-2 5 0,-3 2 1 0,6 1 0 15,4 2-18-15,-3-2 0 0,-4 2 0 0,4-2 0 16,-1 5 0-16,1-8-19 0,-7 8 4 0,6-6 1 16,1 1 14-16,0 8 0 0,-1-8 0 0,1 5 10 15,-4 3-2-15,0-2 0 0,-3 5 0 0,-1-3 0 16,4 4 2-16,-3 5 0 0,-4-6 0 0,3 6 0 0,-2-6 4 0,-1 3 1 16,3 7 0-16,-6-4 0 0,3 3-6 0,-7 3-1 15,0 0 0-15,7 0 0 0,-4-3-8 0,4 0 8 16,-7 3-8-16,0 0 8 0,0 0-8 0,4 3 0 15,-1 0 0-15,-3-3 8 0,0 6-8 0,4-1 0 16,-4-5 0-16,4 9 8 0,-4 3-8 0,0 0 0 0,0-6 0 16,0 0 8-16,0 8-8 0,0-2 0 0,0 0 0 15,0 0 0-15,-4-1 0 0,4-2 8 0,-4 3-8 0,4 0 0 16,0-1 0-16,-3 1 8 0,-4 0-8 0,3 0 0 16,-3 2 18-16,4-2-2 0,-4 0 0 0,-4 6 0 15,4-4-16-15,-4-2 0 0,4-6 8 0,-3 6-8 16,-1-4 0-16,1 1 0 0,-4 0 0 15,3 3 0-15,4 0 0 0,0-1 0 0,-4-5 0 0,-3 3 0 32,0 0 0-32,4-3 0 0,-5 8-10 0,5-8 10 0,-1-6 0 0,-3 6 0 0,4 0 0 0,2-6 0 15,-2 6 0-15,-1-6 0 0,11 0 0 0,-10 3 0 16,-4 0 0-16,3-3 0 0,0 0 9 0,1 0-9 16,3 0 0-16,0 0 0 0,7 0 0 0,-11-3 0 15,11 3 0-15,-3-3 0 0,-4 3 0 0,7 0 0 16,-4-6 0-16,4 6 0 0,-3-6 0 0,3 6 0 15,0-6-13-15,0 6-7 0,0 0-2 0,-4-6 0 16,4 6 22-16,0-5 0 0,0 5 0 0,0-9 0 0,0 9 0 16,0 0 0-16,0 0 0 0,0 0 0 15,0 0 0-15,0 0 0 0,4-3 0 0,-4-3 0 0,3 3-14 0,-3 3 5 16,7-6 1-16,-7 6 0 16,7-3 8-16,0 0 0 0,0 3 0 0,4 0 0 0,-4-6 0 0,0 6 0 15,4 0 0-15,-4 0 8 16,7 0-8-16,-7 0-13 0,0 0 3 0,3 0 1 15,-3-6 9-15,1 6 0 0,6 0 0 0,-4 0 0 16,4 0 0-16,-3 0-12 0,3 0 12 0,0-5-12 0,4-1 12 0,-4 6 0 16,0 0 8-16,-3-6-8 15,6 6 0-15,-3-6 0 0,0 6 0 0,4-6 0 0,0 3 0 0,-4 0 0 16,3 3 0-16,-6 0-8 16,3-3 8-16,4 0 0 0,-4-3 0 0,0 3 0 0,4-8 9 0,-1 5-9 0,-3 6 12 0,-3-6-12 15,0 0 8-15,3 0-8 16,0-6 0-16,-4 4 0 0,1 2 8 0,3-6-8 0,0 6 0 0,-3 0 0 15,-1-6 8-15,-3 4-8 0,4 2 0 0,0 0 0 16,-1 0 0-16,-3 0 0 0,4 0 0 0,-4 0 0 16,0 1 8-16,0-1-8 0,0 0 0 0,-3 0 0 15,3 0 8-15,3 0-8 0,-6 3 0 0,-1-3 0 16,1 6 8-16,-1-6-8 0,1 1 0 0,-1-1 0 16,-3 6 8-16,0 0-8 0,0 0 0 0,0 0 0 15,0 0 0-15,0 0 10 0,0-6-10 16,0 6 8-16,0-6-8 0,0 0 0 0,0 6 0 0,0 0 8 15,0 0-8-15,-3-6 0 0,3 6 0 0,0 0 8 16,0 0-8-16,-7-3 0 0,7 3 0 0,-7 0 0 16,-7 0 0-16,7-3 0 0,-4 3-12 0,4 3 12 15,7-3-13-15,-7 3 5 0,-4 3 8 0,1-6-13 16,3 6 13-16,-4-6 0 0,4 6 0 0,0 0-9 0,0 0 9 16,0-1 0-16,3 1 0 0,-3 0 0 15,0 0 0-15,-3 0 0 0,3 3 0 0,-1-3-8 0,5 5 8 0,-4-5 0 16,3 0-9-16,-3 3 9 15,4 0 0-15,-4 0 0 0,0 8 0 0,3-11 0 0,-3 6 0 0,4-3 0 16,-1 2 0-16,1 1 0 16,-1 0 0-16,0-6 0 0,1 0 0 0,3 0 0 0,0-1 0 0,-4 4 0 0,4-3 0 15,0 0 0 1,-3 0 0-16,3 0 0 0,0 0 0 0,0 5 0 0,0-5-12 0,0-6 12 0,0 6-12 16,0 0 12-16,0-6-9 15,3 9 9-15,-3-3 0 0,4 6 0 0,-4-12 0 0,3 5 0 0,-3-5 0 0,4 6 0 16,3-6 0-16,4 0 0 15,-4 6 0-15,0-6 0 0,-7 0 0 0,7 0 0 0,0-6 0 16,0 6 0 0,0-6 0-16,4 1 8 0,-4-4-8 0,7 3 0 0,0 0 8 0,-4 0-8 0,-3 0 0 0,4 0 0 15,0-5 8-15,3 5-8 0,-4 0 0 0,1 0 0 16,0-3 8-16,-1 0-8 0,4 3 0 0,-7 3 0 16,4-8 0-16,-1 5 0 0,-3 0 0 0,1 0 0 15,-1 0 0-15,3-3 0 0,-6 9 0 0,-4 0 0 16,3-3 0-16,4 1 0 0,-7 2 0 0,0 0 0 15,0 0 0-15,0 0 0 0,0 0 0 0,0 0 0 16,0 0 0-16,0 0 0 0,0 0 0 0,0 0 0 0,0 8 0 16,4-2 12-16,-4 6-3 0,-4 0-1 15,4-6-8-15,-3 2 0 0,3-2 0 0,-4 3 8 0,1 0-8 16,3-3 0-16,-4 0 0 0,1 5 0 16,-4-5 0-16,7 0 8 0,0-6-8 0,-4 6 0 0,4-6 0 0,0 9 0 15,0-9 0-15,0 6 0 16,0-6 0-16,0 0-19 0,4 12 3 0,-4-12 1 0,0 0 15 15,7 5 13-15,-4 1-2 0,4-6-1 16,0 6-10-16,0-6 0 0,-3 0 0 0,3 0 8 0,3 0-8 0,-2-6 0 16,6 6 0-16,-7 0 0 15,3-6 0-15,1 6-17 0,-4-5 4 0,7-7 1 0,0 6 12 0,0 3 0 16,0-3 0-16,-3 0 0 16,0 0 0-16,6 6 0 0,-6-6 0 0,-1 1 0 0,1-1 9 0,3 0 2 0,-3 6 0 15,3 0 0-15,-4-6-11 0,1 6 0 16,3 0 0-16,0-6 0 0,-3 6 0 0,-1-3 0 0,-3 3 0 0,0 0 0 15,0 0 0-15,-3 0 0 0,3 0 0 16,0 0 0-16,0 3 0 0,-3-3 0 0,-4 0 8 0,0 0-8 16,0 0 0-16,3 6 0 0,-3-6 0 0,0 0 0 15,0 0 0-15,4 6 0 0,-1 0 0 0,-3-6 0 16,0 6 0-16,0-6 8 0,0 11-8 0,0-11 0 16,0 6 0-16,0-6 8 0,0 0-8 0,-3 3 0 15,3-3 0-15,0 9 0 0,-4-3 0 0,4-6 0 16,0 15 0-16,0-15 8 0,0 0-8 0,0 0 0 15,0 0 0-15,0 0 0 0,0 0 0 0,0 0 0 0,0 0 0 16,0 0 0-16,0 0 0 0,0 0 0 16,0 0 0-16,0 0 0 0,0 0-11 0,0 0 11 15,4 5 0-15,-4-5 0 0,0 0 0 0,3 6 0 0,1-6 0 16,-1 0 0-16,4 0 0 0,-7 0 0 0,4 0 0 16,3 0 0-16,0 0 0 0,-3 0 0 0,6-6 0 0,-3 6 0 15,0 0 0-15,-3-5 0 0,3 5 0 0,-4-9 0 16,4 6 0-16,0-3 0 0,1 3 0 0,2 0 0 15,-3-3 0-15,0 3 0 0,4-3 0 0,-4 0 0 16,3 1 0-16,-3-1 0 0,4 0 0 0,0 0 0 16,-4 6 0-16,3-6 0 0,-6 0 0 0,3 3 8 15,3-3 0-15,-2 0 0 16,-1 6-8-16,0-11 0 0,0 11 0 0,0-6 0 16,0 0 0-16,0 0 0 0,0 0 0 0,-4 6 0 0,5-9 0 0,-8 9 0 15,3-3 0-15,-3 3 0 0,0 0 11 0,0 0 1 16,0 0 0-16,0 0 0 0,0 0-12 0,0 0 0 15,7-2 0-15,-7 2 0 0,0 0 0 0,0 0 0 16,0 0-12-16,0 0 12 0,0 0 0 0,0 0 0 0,0 0 0 0,0 0 0 16,0 0 0-16,0 0 0 0,0 0 0 0,0 0 8 15,-7 2-8-15,0 4 0 0,3 0 0 0,-3 0 0 16,4 0 0-16,-4 0 0 0,3 0 0 0,-3 5 0 16,0-11 0-16,0 6 0 0,-3 3 0 0,2-3 0 15,1 6 0-15,0-6 0 0,0 5 0 0,4-5 0 16,-1 6 0-16,-3 0-14 0,0 3 2 0,0 2 0 15,-4-5 12-15,4-3 0 0,4 5 0 0,-4 1-9 16,3-3 9-16,1 0 0 0,-1-1 0 0,1-2 0 16,-1 3 0-16,4-6 0 0,-3 6 0 0,3-6 0 15,-4-1 0-15,4-5 0 0,0 0 0 0,0 0 0 0,0 0 0 16,0 0 0-16,0 0 0 0,0 6 0 0,0-6 0 16,0 0 0-16,0 0 0 0,0 0 0 0,0 0 0 15,0 0 0-15,0 0 0 0,0 0 0 0,0 0 0 16,0 0 11-16,0 0-3 0,0 0 0 15,7 6-8-15,-7-6 0 0,0 0 0 0,7 0 0 16,-3-3 0-16,3 0 10 0,0 3-10 0,0-6 10 0,-4 6 0 0,1-5 0 16,7-1 0-16,-4 0 0 0,-4-6 1 0,4 3 0 15,-3 3 0-15,-1 0 0 0,4-5 1 0,-3-1 1 16,3 0 0-16,-4 0 0 0,1 1-13 0,3-4 0 16,0 3 0-16,0 0 0 0,0-8 8 0,0 5-8 0,4 6 0 15,-4-8 0-15,0-1 0 0,0 6 0 0,7-2 0 16,-7-4 0-16,0 6 0 0,0-8 0 0,-3 8 8 0,3-6-8 15,3-2 9-15,-2 2-9 0,-1 6 8 0,3-5-8 16,-3-1 0-16,4 3 0 0,-4-2 0 0,3-1 0 16,-3 0 0-16,8 4 0 0,-8-4 8 0,0-5-8 15,0 8 0-15,-4-3 0 0,8 1 0 0,-8-1 8 16,4 3-8-16,1-8 0 0,-1 5 0 0,0 3 0 16,-4 4 0-16,4-1 0 0,0-6 0 15,-3 3 8-15,-1 4 7 0,4-1 1 0,-3 6 0 0,-1-12 0 16,1 7-16-16,0 2 0 0,3-3 0 0,-4 6 0 15,-3-6 0-15,4 7 0 0,-4-1 0 0,0 0 0 16,0 6 0-16,3-3 0 0,-3-3 0 0,0 6 0 16,0 0 0-16,0 0 0 0,0 0 0 0,0 0 0 15,0 0 0-15,0 0 0 0,0 0 0 0,0 0 0 16,0 0 0-16,0 0 0 0,0 0 0 0,0 0 0 16,0 0-19-16,-3 9 0 0,-1 3 0 0,1-1 0 0,-4-5 19 0,3 12-10 15,-3-12 10-15,3 6-8 0,-3 8 8 0,4-8 0 16,-4-6 0-16,0 8-8 0,3 4 8 0,-3-6 0 15,0 11 0-15,0-8 0 0,0 3 0 0,0 5 0 16,0-8 0-16,0 8-8 16,3-5 8-16,-3 0 0 0,0 2 0 0,0-2 0 0,-4 0 0 15,4 2 0-15,4-2 0 0,-4 5 0 16,0-8 0-16,0 3 0 0,0-1 0 0,0-2 0 0,3 3 0 0,1-1 0 16,-4 1 0-16,3 2 0 0,-3-2 0 15,3 0 0-15,1-7 0 0,-1 1 0 0,1 3 0 0,-1 3 0 16,4-7 0-16,0 1 0 0,-3 3 0 0,-1 2 0 0,4-5-10 15,-3 3 10-15,3 0 0 0,0-1 0 16,0-8 0-16,0 6 0 0,0 0 0 0,0-3 0 0,0-4 0 0,0 4 0 16,0 0 0-16,3-3 0 0,-3 6 0 0,0-12 0 15,4 11 0-15,-4-11 0 0,3 0 0 0,-3 0 0 16,0 6 0-16,0-6 0 0,0 0 0 0,7 6 0 16,-7-6 0-16,7 3 0 0,-3 0 0 0,3 0 0 15,4-3 8-15,-4-3-8 0,-4 3 0 0,4-3 0 16,0 0 9-16,-3 0-9 0,3 0 8 0,0-3-8 15,0 1 8-15,4-1-8 0,-4-6 0 0,0 6 8 16,0-3-8-16,0 0 0 0,-4 1 0 0,4-4 8 16,0 6-8-16,0 0 0 0,1-6 0 0,-1 3 8 15,0 1-8-15,-4-4 0 0,4 3 0 0,-3-3 0 0,3 1 0 16,-4-1 0-16,1 0 0 0,3 3 8 0,-4-3-8 16,1 1 0-16,0 5 0 0,3 0 8 0,-4-3-8 15,-3 3 0-15,4 0 0 0,-1 0 0 0,-3-5 13 16,4 5-2-16,-4 0-1 0,0 0 0 15,0 0-10-15,0-3 0 0,0 6-12 0,0 3 12 16,0-8 0-16,0 2 0 0,0 0 0 0,0 6 0 0,0 0 0 0,0 0 0 16,0-6 0-16,0 6 0 0,0 0 0 0,0 0 0 15,0 0 0-15,0 0 0 0,0 0 0 0,0 0 0 16,-7 0 0-16,7 0 0 0,-14 6-18 0,6 0 4 16,5 0 1-16,-4 5 0 0,0 4 13 0,0-9-11 0,3 0 11 15,-3 6-10-15,0-4 10 16,4 4 0-16,-4 0 0 0,-1 0-8 0,5 5 8 0,-1-2 0 0,1 0 0 0,-1 5-8 15,1-8 8-15,-1 0 0 0,4 3 0 0,-3-4 0 16,3 7 0-16,-4-12 0 0,1 9 0 16,-1-7 0-16,4 7 0 0,0-9 0 0,4 6 0 0,-4-1 0 15,0-5 0-15,0 0 0 0,0-6 0 0,0 9 0 16,0-9 0-16,0 0 0 0,0 0 0 0,0 6-8 16,3 6 8-16,-3-12 0 0,4 6 0 0,-4-6 0 15,0 0 0-15,0 0 0 0,0 5 0 0,0-5 0 16,0 0 0-16,0 0 0 0,0 0 0 0,0 0 0 15,0 0 0-15,0 0 8 0,0 0-8 0,3 0 0 16,1-5 8-16,3 5-8 0,-4-6 8 0,1 6-8 16,-1-12 0-16,1 6 9 0,-4 0-9 0,4 0 0 15,-1-3 9-15,1 4-9 0,-4-1 0 0,3-6 9 16,1 6-9-16,-1-3 0 0,1 3 0 0,-1-2 0 16,1-1 0-16,-1-3 0 0,4 6 0 0,-3-6 0 0,-1 3 0 15,1 1 0-15,3-4 0 0,4 9 0 0,-8-9 0 0,4 6 0 16,0 0-9-16,-3-8 9 0,-1 8 0 0,1 0 0 15,-1 0 0-15,4 0 0 0,-3 6 0 0,-1-6 0 16,-3 6 0-16,4-6 0 0,3 6 0 0,-7 0 0 16,0 0 0-16,0 0 0 0,4-5 0 0,-4 5 0 15,0 0 0-15,0 0 0 0,0 0 0 0,0 0 0 16,0 0 0-16,0 0 0 0,0 0 0 0,0 0 0 16,0 0 0-16,3 5 0 0,-3 7 0 0,0-3 0 15,0-9 0-15,0 9 0 0,-3 6-13 0,-1-10 1 16,4 7 0-16,-4 0 0 0,4-6 12 0,-3 3 0 15,3-1 12-15,0 1-12 0,0-3 0 0,0-6 0 16,0 6 0-16,0-6 0 0,0 12 0 0,0-3 0 0,0-3 0 0,0-6 0 16,0 5 0-16,3 4 0 0,-3 0 0 0,0-9 0 15,0 0 0-15,0 0 0 0,0 0 0 0,0 6 0 16,0-6 0-16,0 0 0 0,0 0 0 0,4 6 0 16,-4-6 0-16,0 0 0 0,0 0 0 15,0 0 0-15,0 0 0 0,0 0 0 0,4 6 0 0,-4-6 0 16,0 0 12-16,0 0-12 0,0 0 12 0,0 0-12 15,0 0 8-15,0 0-8 0,0 0 0 0,0 0 0 16,0 0 0-16,7 0 0 0,-4-6 0 0,4 0 0 16,-3 0 0-16,3 0 0 0,-4 0 0 15,4-3 0-15,-3 4 0 0,3-7 0 0,0 6-9 0,-4 0 9 16,5-6-12-16,-1 3 4 0,-4 4 0 0,1-7 0 16,3 6 16-16,-4-6 3 0,1 6 1 0,3-5 0 15,-4-1-12-15,4 6-17 0,-3 0 4 0,-1 0 1 16,-3 3 12-16,0 3 0 0,8-6 0 0,-5 0 0 0,-3 6 0 0,0 0 0 15,0 0 0-15,0 0 0 16,0 0 12-16,0 0-2 0,0 0 0 0,0 0 0 16,0 0-10-16,0 0-17 0,0 0 4 0,0 0 1 0,0 0 12 0,0 0 0 15,0 0 0-15,0 0 0 0,4 6 0 0,-1 3 0 16,-3-3 0-16,0 0 0 0,0 0 0 0,0 6 0 16,0-7 0-16,0 7 0 0,0-6 0 0,-3 0 0 15,3 3 0-15,0 3 0 0,0-1 0 0,0-5 0 16,-4 6 0-16,1-6 10 0,3 3-10 0,-4-1 0 0,0 1 0 15,4-3 0-15,-3 0 0 0,3-6 0 0,-4 6 0 0,4-6 8 16,0 0-8-16,0 0 0 0,0 0 0 0,0 0 0 16,0 0 0-16,0 0 0 0,4 12-9 0,-4-12 9 15,7 6 0-15,-3-6 0 0,3 5 0 0,0 1 0 16,-4-6 0-16,4 0 0 16,0-6 0-16,0 6 0 0,0-5 0 0,0-1 0 15,4 6 0-15,-4-12 0 0,0 6 0 0,4-3 0 16,-4 3 0-16,3 0 0 0,1 1 0 0,0-1 0 15,-1 0 0-15,-3 0 0 0,0 0 0 0,4 0 0 0,-4 0 0 0,0-3 0 16,7 7 0-16,-7-4 0 0,0-3 0 0,0 6 0 16,0 0 0-16,0-3 0 0,0 6 0 0,-3-6 0 15,-1 6 0-15,1 0 0 0,-4 0 0 0,0 0 0 16,7 0 0-16,-3 0 0 0,3 0 0 0,-7 0 0 16,0 0 0-16,0 0 0 0,0 0 0 0,3 0 0 15,1 6 0-15,-4 0 0 0,3 0 0 0,1 3 0 16,-4-9 0-16,0 8 0 0,0 1 8 15,0-3-8-15,0 0 0 0,0 6 9 0,-4-6-9 0,1 3 8 16,3-1-8-16,-4 7 0 0,4-9 0 0,0 6 8 16,-3-1-8-16,3-5 0 0,0 0 0 0,-4 0 8 15,8 0-8-15,-4 9 0 0,0-9 9 0,0-1-9 16,0 1 0-16,0-6 0 0,0 6 0 0,0 3 0 16,0-9 0-16,3 3-8 0,-3-3 8 0,4 9 0 15,-1-6 0-15,4 6 0 0,-3-9 0 0,3 0 0 16,0 0 0-16,0 0 0 0,4-6 0 0,-1 3 0 15,-3 0 0-15,0-6 9 0,0 3-9 0,4 0 10 16,-1-6-10-16,1 7 10 0,0-7-10 0,-1-3 10 16,1 3-10-16,3 1 8 0,-4-7-8 0,5 3 8 15,-1 3-8-15,-4-5 12 0,1 5-12 0,3-9 12 0,-3 4-12 0,3-1 0 0,-4 1 0 16,4-4 0-16,4 9 0 0,-4-11 0 0,-3 5 0 16,3 0 0-16,3-2 0 0,-2 2 0 0,2-5 0 0,-3 2 0 15,0 3 0-15,8-5 0 0,-12 8 0 0,4-8 0 16,0 5 0-16,0 3 0 0,-3-2 0 0,-4 5 0 15,4-6 0-15,-1 4 8 0,-3 2-8 0,7-6 0 16,-6 4 0-16,2 2 0 0,-6 0 8 0,3 0-8 16,0 1 0-16,-4-1 0 0,4 3 0 0,-3 3 0 15,-1 0 0-15,1-6 8 0,-1 7-8 0,1-1 8 16,-4 6-8-16,0 0 0 0,0 0 0 0,0 0 8 16,0 0 0-16,0 0 0 0,0 0 0 0,0 0 0 15,0 0 1-15,0 0 0 0,0 0 0 0,0 0 0 16,0 0-9-16,0 0 0 0,0 0 0 0,-7 6 0 15,0-1 0-15,0 1 0 0,0 0-11 0,0 3 11 16,0 0-8-16,3 6 8 0,-3-10-8 0,0 13 8 16,-4-6 0-16,4 3 0 0,0 2 0 0,-3 1-8 15,3-4 8-15,0 10 0 0,0-6 0 0,-1-1-8 16,1 4 8-16,0 2 0 0,4-5 0 0,-4 3-8 16,-4 2 8-16,4-2 0 0,4 2 0 0,-8-5 0 15,4 5 0-15,-4-2 0 0,4-3 0 0,0 2 0 16,0-2 0-16,0 5 0 0,0-5 0 0,0 3 0 15,4-4 0-15,-5 1 0 0,1-3 0 0,4-1 0 16,-1 1 0-16,4-3 0 0,-3-1-9 0,3 1 9 16,0-3-16-16,0 3 2 0,3 0 0 0,1-7 0 15,-1 1-14-15,4 0-2 0,-3 3-1 0,7 0 0 16,-4-3-3-16,0 3-1 0,0-9 0 0,3 5 0 16,1-5-15-16,-1 0-3 0,1 0-1 0,-4 0 0 15,7 0-22-15,-3-5-4 0,3-1 0 0,-7 0-1 16,4-3-12-16,-1 3-3 0</inkml:trace>
  <inkml:trace contextRef="#ctx0" brushRef="#br0" timeOffset="85340.745">5369 6623 1409 0,'11'0'60'0,"3"-6"-48"31,0 6-12-31,0 0 0 0,7 0 0 0,-3 0 0 0,0-6-14 0,-1 6-5 0,-3 0-1 0,4 0 0 16,-7-6 0-16,3 6 0 0,0 0 0 0,0 0 0 31,0-6-7-31,0 6-1 0,0-9-1 0</inkml:trace>
  <inkml:trace contextRef="#ctx0" brushRef="#br0" timeOffset="102472.691">6421 6493 512 0,'3'-5'10'0,"-3"5"4"0,0-6-14 0,4 6 0 0,-1-6 0 0,-3 6 0 16,0-6 28-16,0 6 2 0,4-3 1 0,-4 3 0 15,0 0-9-15,0 0-2 0,0 0 0 0,0 0 0 16,0 0 6-16,0-3 1 0,0 3 0 0,0 0 0 15,0 0-7-15,0 0 0 0,0 0-1 0,0 0 0 16,0 0-8-16,0 0-2 0,0 0 0 0,0 0 0 16,0 0-9-16,0 0 0 0,0 0 0 0,0 0 8 15,0 0-8-15,0 0 0 0,3-6 0 0,-3 6 0 16,0-3 0-16,0 3 0 0,4-6 0 0,-4 6 0 16,0-6 0-16,3 1 0 0,1 5 0 0,-1-6 0 15,1 0 0-15,-1 0 0 0,4 0-9 0,-3 0 9 0,3 0 0 16,0 0-10-16,0-2 10 0,0 2-8 15,0 0 8-15,0 0-10 0,4 0 10 0,-4 0-10 0,0 0 10 16,-4-5 0-16,5 8 0 0,-1-3-8 0,0 3 8 0,0 0 0 16,0-3 0-16,0 6 0 0,0-6 0 0,-7 6 0 15,7 0 0-15,-7 0-8 0,3 0 8 0,-3 0 0 0,8 0 0 16,-8 0-8-16,0 0-5 0,7 6-1 16,-7-6 0-16,3 6 0 0,-3-6 27 15,4 3 6-15,-4 3 1 0,0 2 0 0,0 7-4 16,0-9-1-16,0 6 0 0,-4 0 0 0,4 2-5 0,-3-2-1 0,-4 6 0 15,3-1 0-15,-7-5 2 0,4 9 0 0,-3-10 0 16,3 7 0-16,-4 0-11 0,4 2 12 0,-4-2-12 0,4 2 12 16,-3-2-2-16,-4 0 0 0,3-1 0 0,-3-2 0 15,3-3-2-15,-3 5-8 0,4-2 12 0,-4 0-4 16,3 5-8-16,-3-8 8 0,7 6-8 0,-7-1 8 16,0-2-8-16,7-3 0 0,-4 3 0 0,0-7 0 15,4 1 0-15,0 3 0 0,0-6 0 0,0 6 0 16,4-6 0-16,3-6 8 0,0 0-8 0,0 0 0 15,0 0 10-15,0 0-10 0,0 0 12 0,0 0-12 16,0 0 0-16,0 0 0 0,0 0 0 0,0 0-9 16,0 0 9-16,7 0 0 0,-4 0 10 0,8 0-10 15,-8 0 10-15,8-6-10 0,-4 6 10 0,4-12-10 16,-1 6 9-16,1 0-9 0,6 0 8 0,-6 0-8 16,3-2 11-16,0-4-3 0,4 0-8 0,0 0 12 15,-4 3-12-15,3-8 9 0,1 5-9 0,-4 0 8 16,4 1-8-16,-4-10 0 0,3 9 0 0,1-5 8 15,-4 5-8-15,4-6 0 0,-1 6 0 0,1-2 8 0,0 2-8 16,-4 0 0-16,0-2 0 0,4 2 8 16,-4 0-8-16,3 0 0 0,-3 0 0 0,1 1 0 0,-1 2 0 15,-4 3 8-15,4-6-8 0,-3 6 8 0,0-5 2 0,-1 5 0 16,4-3 0-16,0 6 0 0,-3-3 2 0,-4 0 0 16,4 3 0-16,-1 3 0 0,1-6-2 0,-4 1 0 0,3 5 0 15,-6 0 0-15,3 0-10 0,-4 0 12 0,5 0-12 0,-5 0 12 16,-3 0 0-16,4 5 0 0,-4-5 0 0,0 0 0 15,3 6-1-15,-3-6 0 0,4 6 0 16,-1 0 0-16,-3-6 1 0,0 9 0 0,0 3 0 16,0-6 0-16,0 5-12 0,0-5 12 15,-3 0-12-15,3 6 12 0,-4-3-12 16,1 2 0-16,-1 1 9 0,-3-6-9 0,3 6 0 0,1 0-15 0,3-4 3 0,-4 4 0 16,-3-6 22-16,4 6 5 0,-4-1 1 0,0 1 0 15,0-3-16-15,3 3 0 0,-3-6 8 0,4 5-8 16,-1 1 0-16,1-6 0 0,-1 3 0 0,0 0 0 15,4 5 0-15,-3-8 0 0,3 0 0 0,0 0 0 16,0-6 0-16,0 6 0 0,0-6 0 0,0 6 0 16,0-6-12-16,3 3 0 0,-3-3 1 0,4 6 0 15,0-3-2-15,-1 0-1 0,4-3 0 0,-3 0 0 16,3 0 4-16,0-3 1 0,3 3 0 0,-3-3 0 16,4-3 9-16,0 0-12 0,-4 3 12 0,3-3-12 15,4-6 12-15,0 6 0 0,-3-8 0 0,3 5 0 16,0 0 0-16,4-3-8 0,-4 1 0 0,0-1 0 15,0 0 8-15,7 0 0 0,-10 3 0 0,3-8 0 0,4 5 0 0,-1 0 0 16,-3-2 0-16,1 2 0 0,2 0 0 0,1 0 0 16,-8 1 0-16,4-1 0 0,1 3-12 0,2 3 0 15,-3-6 0-15,0 1 0 0,1 5 12 0,-1-3 0 0,0 3 0 16,-7 0 0-16,3 0 0 0,1 6 0 0,-4 0 0 0,4-6 0 16,-4 6 0-1,0 0 0-15,0 0 0 0,-7 0 0 0,0 0 8 0,3 6-8 16,4-6 8-16,-7 0-8 0,0 0 11 0,7 6-3 0,-3 0 0 0,0 0 0 15,-4-6 0-15,3 9 0 0,1-3 0 0,-4 5 0 16,3-11-8-16,1 12 10 0,-4-6-10 0,0 0 10 16,0 3-2-16,0 2 0 0,0 1 0 0,0-6 0 15,-4 6-8-15,4-3 12 0,-3 5-12 0,-1-5 12 16,4 3-12-16,-3-6 0 0,3 0 0 0,-4 5 8 16,0-5-8-16,4 3 0 0,0-3 0 0,-3 6 8 15,3-6-8-15,0 5 0 0,3 1 0 0,-3-6 0 16,-3 3 0-16,6-3 0 0,-3-6 0 0,4 12 0 0,-4-12 0 15,0 5 0-15,7-5 0 0,-3 6 0 0,-1 0 0 16,4 0 0-16,-7-6-9 0,4 0 9 0,6 6 0 0,-6-6 0 16,-1 3 0-16,4 0 0 0,0-6 0 15,0 3 0-15,1 0-8 0,2 0 8 0,-3-3 0 0,4 3 0 16,-4-6 0-16,0 6 0 0,0-6 0 16,4 6 0-16,-1-6 11 0,8 0-11 0,-11 1 0 15,3-7 0-15,1 3 0 0,0 3 0 16,-1 0 9-16,4-6-9 0,-3 1 0 0,3-1 9 0,-7 6-9 0,4-3 0 15,3 0 0-15,-4 1 0 0,1-4 0 0,-1 0 0 0,1 6 0 16,0-6 0-16,-1 1 0 0,1 2 0 16,-1-3 0-16,-3 0 0 0,4-2 0 0,-4 5 0 0,0 0 0 15,0 3 0-15,4 0 0 0,-8 0 0 0,4-5 0 0,-3 5 0 16,3 0 0-16,-4 0 0 0,1 0 0 16,-4 3 0-16,0 3 0 0,4-6 8 0,-4 6-8 0,0 0 0 15,0 0 8-15,0 0-8 0,0-11 0 0,0 11 8 16,0 0-8-16,0 0 12 0,0 0-12 0,0 0 12 15,0 0-12-15,0 0 0 0,-11 0 0 0,4 0 0 16,-4 5-8-16,4 1-4 0,-7-3-1 0,4 6 0 16,-1 0-1-16,0 3 0 0,-3 5 0 0,-3-5 0 15,6 0 14-15,-3 8 0 0,7-8 0 0,-4 6-9 16,-3 2 9-16,0-2 0 0,3 5 0 0,-3-8 0 16,0 3 0-16,4 5 0 0,-1-2-8 0,1 2 8 15,-1 1 0-15,0-3-8 0,4-4 8 0,4 7 0 0,-8-7 0 16,8 4-8-16,-4-3 8 0,3-7 0 0,1 7 0 0,3 3 0 15,0-10 0-15,0 4 0 0,0 0-8 16,0-6 8-16,0 2-8 0,0-5 8 16,3 6 0-16,1-6 0 0,-1 0 0 0,-3-6 0 15,0 0 0-15,7 6 0 0,-3-4 0 0,6 4 0 0,-6-6 0 0,3 0 0 16,0 6 0-16,0-12 0 0,0 3 0 0,0 0 0 16,0-2 0-16,0-1 8 0,0 3-8 0,0-9 0 15,0 6 0-15,0 0 0 0,0 0 0 0,1 1 0 16,-5-7 0-16,4 3 0 0,-3 3 0 0,-1-6 0 15,8 6 0-15,-11-5 8 0,3-1-8 0,-3 3 0 0,4-3 0 16,-4 6 0-16,3-5 0 0,1-1 0 0,-1 0 0 16,1 0 0-16,-4 4 0 0,3-4 0 0,1 0 0 0,-4 0 0 15,0 3-8-15,3-5 8 0,-3 5-8 0,4-3 8 16,0 0 0-16,-1-2-8 0,-3 5 8 0,4-3 0 16,-1 3 0-16,-3-2 0 0,0-1 0 0,4 6 0 15,-1-6 0-15,1 3 0 0,-1-2 0 0,1-1 0 16,3-6 0-16,-4 6-8 0,4 1 8 0,-3 2 0 15,3-3 0-15,-3 0-8 0,3-2 8 16,-4 5 0-16,4 0 0 0,0-3 0 0,-3 6 0 0,3-11 0 16,-4 8 0-16,1 0 0 0,3 0 0 0,0 3 0 15,-3-5 0-15,-1 5 0 0,1 0 0 0,-1 0 8 16,-3 0-8-16,0 6 0 0,4-6-8 0,-4 6 8 16,0 0 0-16,0 0 0 0,0 0 0 0,0 0 0 15,0 0 0-15,0 0-8 0,0 0 8 0,0 0 0 16,0 0 0-16,0 0-8 0,0 0 8 0,0 0 0 0,-4 6-12 0,1 0 4 15,-4 6 0-15,-1-6 0 0,5 11 8 0,-1-11 0 16,1 6 0-16,3 3-8 0,-4-4 8 0,1 1 0 16,3 0 0-16,-4 3-8 0,4 2 8 0,-3-5 0 15,3 0 0-15,0 0 0 0,3 2 0 0,-3-2 0 16,4-6 0-16,-1 0-8 0,1 5 0 0,-1-2 0 16,4 0 0-16,-3 0 0 15,3 3-40-15,-3-6-7 0,3 5-1 0</inkml:trace>
  <inkml:trace contextRef="#ctx0" brushRef="#br0" timeOffset="130749.601">8943 6252 1155 0,'0'0'48'16,"0"0"-38"-16,0 0 10 16,0 0 3-16,0 0 0 0,0 0 0 0,0 0-23 0,0 0 0 0,0 0 0 0,0 0 0 15,0 0 0-15,0 0 0 16,0 0 8-16,0 0-8 0,0 0 0 0,0 0-12 15,0 0 2-15,-4-6 0 0,1 1-1 0,-1-1 0 0,1 0 0 0,-1-3 0 16,4 9 11-16,0 0-8 0,0-6 8 0,-3 0-8 16,3 0 8-16,0 6 0 0,0 0 0 0,0 0-8 15,0 0 0-15,0 0 0 0,0 0 0 0,0 0 0 16,0 0 8-16,0 0 0 0,0 0 0 0,0 0-8 16,0 0 17-16,0 0 4 0,0 0 1 0,0 0 0 15,0 0-14-15,0 0-13 0,0 0 2 0,-7 0 1 16,-4 0 10-16,4 6 0 0,0-3 0 0,0-3-321 15,7 0-58-15</inkml:trace>
  <inkml:trace contextRef="#ctx0" brushRef="#br0" timeOffset="155874.13">8883 6488 676 0,'0'0'14'0,"0"0"3"0,0 0-17 0,0 0 0 0,0 0 0 0,0 0 0 16,0 0 21-16,0 0 1 0,0 0 0 0,-4 5 0 16,4-5-22-16,0 0 8 0,0 0-8 0,-7 6 0 15,7-6 0-15,-7 6 8 0,7-6-8 0,-3 6 0 0,3-6 0 0,-7 0 8 0,7 0-8 0,-7 6 0 16,3 0 10-16,4-6-2 15,0 0-8-15,-7 6 12 0,0 2-4 0,7-8-8 16,-4 6 11-16,1 6-11 16,-1-12 0-16,4 0 0 0,-3 12 0 0,3-12 0 0,-4 6 0 0,4-6 0 0,-3 3 0 0,-1 6 0 15,-3-4 0-15,7-5 0 0,-3 9 0 0,3-9 0 16,-4 6 16-16,4-6-4 0,-3 12-1 0,-1-6 0 16,4-6 12-16,-7 11 2 0,4-8 1 0,3-3 0 15,0 0-10-15,0 0-3 0,-7 3 0 0,3 3 0 16,0 0-13-16,-3-3 0 0,7 3 0 15,0-6 0-15,0 0 0 0,-3 6 0 0,-1 0 0 0,4 5 0 16,0-11 0-16,0 6 0 0,-3 0 0 0,-1 0 0 16,4 0 0-16,-3-3 0 0,-1 3 0 0,1 6 0 15,-1-7 0-15,1 1 0 0,-4 6-8 0,3-6 8 16,1-3 0-16,-1 9 0 0,-3-4 0 0,3 1 0 16,-3-3 0-16,0 0 0 0,0 0 0 0,0 0 9 15,0 6-9-15,-3-7 0 0,3 1 0 0,-1 3 8 16,-2 3-8-16,3-6 0 0,0 0 0 0,-4 5 0 15,1-5 0-15,3 6 0 0,-4-6 0 0,0 9 8 16,4-4-8-16,-3-5 0 0,-1 6 0 0,1-6 0 0,-1 6 0 16,0-3 0-16,1 2-9 0,-1-5 9 15,1 6-11-15,-1-6 2 0,1 3 0 0,-1-1 0 0,0 1 9 0,1-3 0 16,-1 0 0-16,1 6-8 0,-1-6 8 0,0 0 0 16,1-1 0-16,-1 1-8 0,4 0-3 0,-3 3 0 15,-1-3 0-15,4 0 0 0,7-6-6 0,0 0-2 16,-7 6 0-16,-4-6 0 0,11 0 2 0,-7-968 0 0,0 1936 0 15,7-968 0-15,0 0 8 0,0 0 9 0,0 0-13 0,0 0 5 16,0 0 8-16,0 0 0 0,0 0 0 0,-3 0-8 16,3 0 8-16,-7-6-10 0,3 0 10 15,4 6-10-15,0 0-1 0,-3-6 0 0,3-6 0 0,0 6 0 16,0 0-7-16,0-2-2 0,0 2 0 0,0-6 0 16,3 6 9-16,-3 0 2 0,4-3 0 0,3 4 0 15,-7-1 9-15,3 0 0 0,-3 6 0 0,4-12 0 16,-1 6 0-16,4 0 0 0,-3 0 0 0,3 1 0 15,-4-1 0-15,1 0 0 0,-1-3 0 0,5 6 0 16,-5 0 0-16,4-3 0 0,-3 6 0 0,3-6 0 16,-4 0 0-16,4 6 0 0,0-5 0 0,-3-1 0 15,-4 6 0-15,7 0 0 0,0-6 0 0,0 0 0 16,0 6 0-16,0-3 0 0,0 0 0 0,0 3 0 16,0-3 10-16,4 0-2 0,0 3-8 0,-1-3 12 15,1 3-12-15,-1 0 0 0,1 0 8 0,-4-3-8 0,7 0 0 16,-3 3 8-16,-1-6-8 0,1 6 0 15,-1-5 0-15,4 5 0 0,-3-6 0 0,3 6 0 0,0-12 15 0,0 12-3 16,0-6-1-16,1-3 0 0,2 6 3 0,1-3 1 16,-4 1 0-16,0-1 0 0,0-3 1 0,0 9 0 15,4-12 0-15,-4 6 0 16,0 0-16-16,4-3 9 0,-4 4-9 0,4-7 8 0,-4 6-8 0,3-6 0 16,-3 6 0-16,1-5 8 0,2-1-8 0,-3 3 0 15,0 0 0-15,1 0 8 0,2-2-8 16,-3 5 10-16,0-6-10 0,0 3 10 0,1 0 4 15,-5 0 1-15,4-2 0 0,0 5 0 0,0-6-7 0,1-3-8 16,-5 1 11-16,4 5-11 16,-3-3 0-16,-1 0 0 0,1 1 0 0,0 2 0 0,-4 0 0 0,3 0 0 15,1 3 0-15,-4 0 0 0,-4-5 0 0,5 11 0 0,-5-6 0 0,1-3 0 16,-1 3 9-16,1 3-9 0,-4 3 0 0,0 0 9 16,0 0-9-16,0 0 0 0,3-3 9 0,-3 3-9 15,0 0 12-15,0 0-3 0,0 0 0 0,0 0 0 16,0 0-9-16,0 0 0 0,-10 0 0 0,3 0 8 15,-4 3-8-15,4 0 0 0,0 0 0 0,-4 0 0 16,4 6 0-16,0-3 0 0,-3-6 0 0,2 11 0 16,-2-5 0-16,-1 0 0 0,1 0 9 0,3-3-9 15,-4 6 0-15,4-3 0 0,-4 8 0 0,1-8 0 16,-1 0 0-16,4 6 0 0,-3-6 0 0,-1-3 0 16,4 8 0-16,-4 1 0 0,1-6 0 0,3 6 0 15,0-12 0-15,0 6 0 0,-4 5 0 0,1-5 0 0,2 0 0 16,1 3 0-16,0-3 0 0,4 0 0 0,-4 0 0 0,0 5 8 15,3-5-8-15,1 0 0 16,-1 0 0-16,-3 3 0 0,4-3 0 0,-1 6 0 16,0-7 0-16,1 1 0 0,3 0 0 0,0 0 0 0,-4 0 0 0,4 0 8 15,0 3-8-15,0-3 11 0,0-6-11 0,0 11-12 16,0-5 2-16,4 0 1 0,-4-6 9 0,0 6 0 16,3 0 0-16,1 3 0 0,0-3 0 0,-4-6 0 15,0 0 0-15,3 2 0 0,4 4 0 0,0 0 8 16,-3 3-8-16,3-9 8 0,0 6-8 0,0-6 0 15,0 0 0-15,0 6 0 0,0 0 0 0,0-6 0 0,0 0 0 16,0 0 0-16,0 0 8 0,4 0 0 0,-4 0 0 0,3 0 0 16,-2-6-8-16,2 6 0 0,1-6 0 15,3 6 0-15,-4 0 0 0,1 0 0 0,3-6 0 0,0-3 0 16,-3 0 0-16,-1 6 0 0,4-2 0 0,1-1 0 16,-5 0 0-16,4-6 0 0,0 6 0 0,1 0 0 15,2-5 0-15,-3-1 0 0,0 3 0 0,0 3 0 16,1-6 0-16,2 6 0 15,-3 1 0-15,0-7 8 0,1 3-8 0,-1 3 0 0,0 0 0 0,0-6 8 16,0 1-8-16,-3 5 0 0,3 0 0 0,-4 0 0 16,4-3 0-16,-3 3 0 0,0 0 0 0,-1-5 0 15,1-1 0-15,-1 6 0 0,1 0 0 0,-4 0 0 16,4 0 0-16,-4-2 0 0,0 2 0 0,-4 6 0 16,4-6 0-16,-7 6 0 0,4-6 0 0,-4 6 0 15,3 0 0-15,-3 0 0 0,0 0 0 0,0 0 0 16,0 0 0-16,0 0 8 0,0 0-8 0,0 0 8 0,0 0-8 15,0 0-8-15,0 0 8 0,0 0-12 16,0 0 12-16,-7 6-8 0,0 0 8 0,4-3-8 0,-4 6 8 0,0-4 0 16,-1 4 0-16,5-3 0 15,-4 6 0-15,0-6 0 0,3 0 0 0,-3-1 0 0,-3 4 0 16,3 0 0-16,0 0 0 0,0 3 0 16,-1-1 0-16,1 1 0 0,-3-3 0 0,3 0 0 0,0 6 0 15,0-4 0-15,0-5 0 0,0 6 0 16,-1-3 0-16,1 3 0 0,0-1 0 0,0-5 0 0,0 6 8 0,4-6-8 15,-4 6 8-15,3-7-8 16,1 4 0-16,-1 3 0 0,-3-6 0 0,3 6 0 0,4-12 0 0,-3 0 0 16,3 11 0-16,0-11 0 15,0 6 0-15,0-6 0 0,0 3 0 0,0-3 0 0,0 0 0 0,0 6 0 16,0-6 0-16,3 6-8 0,-3-6 8 16,4 6 0-16,-4-6 0 0,7 6 0 0,0 0 0 0,-7-6 0 0,4 0 8 0,3 6-8 15,0-6 0-15,3 0 0 0,-3 5 0 16,-3-5-8-16,3 0 8 0,0 0 11 0,0-5-3 0,0 5 0 15,0 0-8-15,0-6 8 16,4 6-8-16,-4-6 8 0,4 0-8 0,-1 0 0 0,-3 3 0 0,4-3 0 16,-4 3 0-16,3 0-17 0,-3-3 4 15,4 1 1-15,0-1 12 0,-1 0 16 0,1 0-3 0,-1 0-1 16,1-3-12-16,-1 3-16 0,1-2 3 0,0 2 1 16,-1-3 35-16,1 3 7 0,-1 0 2 0,1 0 0 15,0 0-32-15,-1 0 0 0,-3 1 0 16,0 2 0-16,0 0 0 0,-3-6 0 0,3 6 0 0,-4 0 0 15,5-3 0-15,-1 0 0 0,0 6 0 0,0 0 0 16,0-6 0-16,0 6 0 0,-4 0 0 0,-3 0 0 16,7-6 0-16,-3 6 0 0,-4 0 0 0,7 0 0 15,-4 0 0-15,-3 0 0 0,0 0 0 0,0 0 0 16,0 6 0-16,0 0 0 0,0 0 0 0,0 3-10 0,0-3 18 16,-3 6 4-16,-1-7 1 0,1 1 0 15,-4 0-1-15,0 6 0 0,3-6 0 0,-3 3 0 0,4-1-12 0,-4 1 0 16,0 3 0-16,0-6 0 15,-1 6 0-15,5-1 9 0,3-5-9 0,-4 0 8 0,-3 3-8 0,4 3 8 16,-4-6-8-16,3 0 8 0,-3-1-8 16,4 1 0-16,-1 6 0 0,1-9 8 0,3-3-8 0,0 0 0 15,0 0 0-15,0 9 0 0,0-9 0 16,0 0 0-16,0 6 0 0,0-6 0 0,0 9 0 0,0-9 0 16,0 0 0-16,0 0 0 15,0 0 0-15,3 5 0 0,-3-5 0 0,7 0 0 0,0 6 0 0,-7-6 8 16,0 0-8-16,7-6 8 15,-7 6-8-15,7 0 0 0,-7 0 0 0,4-5 8 0,3-1-8 0,-4 3 0 0,5-3 0 0,2 0 8 16,-3 0-8-16,0 0 0 0,0 0 0 16,0 0 8-16,0 1-8 0,0-1 0 0,0-6 0 0,1 3 0 15,-1 0 0-15,0 6 0 0,3-8 0 0,-3 5 0 16,4-6 0-16,-1 6 0 0,1-3 0 0,-4 3 8 16,4-2-8-16,-4 2 0 0,3-3 0 0,1 3 0 15,-4 0 0-15,0-6 0 0,0 12 0 0,0-9 0 16,0 4 0-16,0-4 0 0,0 6 0 0,0-3 0 15,0 6 0-15,-3-6 0 0,3 0 0 0,-7 6 0 16,4 0 0-16,-4 0 0 0,7 0 0 0,-7 0 0 0,7-6 0 0,-7 6 0 16,0 0 0-16,0 0 8 15,0 0-8-15,3 6 0 0,-3-6 0 0,0 0 0 16,4 0 0-16,-4 0 8 0,7 6-8 0,-7-6 8 16,3 6 5-16,-3-6 1 0,0 6 0 0,0-6 0 0,0 9-14 0,0-9-13 15,0 6 2-15,0-6 1 16,0 11 10-16,0-5 0 0,0 0 0 0,0-6 0 0,-3 6 0 0,-1 6 0 15,4-12 0-15,-3 6 0 16,-1 2 0-16,4-8 8 0,0 6-8 0,-3 6 0 0,3-12 0 0,-4 6 0 16,4-6 0-16,-7 6 0 15,7-6 0-15,-3 6 0 0,3-6 0 0,-4 11 0 0,4-11 0 0,0 6 0 16,0 0 0-16,-4 3 0 0,4-9 0 0,0 0 0 16,0 0 0-16,0 0 0 0,0 0 0 0,0 0 0 0,0 0 0 0,0 0 0 15,0 0 0-15,0 0 0 16,0 0 0-16,0 0-8 0,8-3 8 0,-8 3 0 0,3 0 0 0,4-6 0 15,-3 3 0-15,-1 0 0 0,4 3 0 16,-3-6-8-16,3 6 8 0,0-5 0 0,0-1 0 0,0 6 0 16,0-12 0-16,0 6-8 0,0 0 0 15,4 0 0-15,-4 0 8 0,0 3 0 0,0-2 0 0,3-1-8 16,1 0 8-16,0 0 0 16,-1 0 0-16,1 0 0 0,-1 0 0 0,1-3 0 0,0 4 0 0,-1-7 0 15,-3 9 0-15,0 0-15 0,4 3 3 16,-4 0 0-16,0 0 12 0,4 0 10 0,-4 0-2 0,0 0 0 15,0 0-8-15,-4 0 0 0,4 0 0 0,0 0 0 16,0 0 0-16,0 0 0 0,0 0 0 0,-3 3 0 16,-4-3 0-16,4 0 0 0,-4 0 0 0,0 0 0 0,7 6 0 15,-7-6 0-15,3 6 0 0,-3-6 8 16,4 6-8-16,-1-1 12 0,-3 1-12 0,0 0 12 0,0-6-12 0,0 12 12 16,0-6-12-16,0 0 12 15,0-6-12-15,-3 9 12 0,-1-4-12 0,4 4 12 0,-3 0-4 0,3-9 0 16,-4 6 0-16,-3 6 0 15,3-6-8-15,1-1 12 0,-4 1-12 0,3 0 12 0,4-6-12 0,-7 6 0 16,4 3 0-16,-4-3 8 0,7-6-8 0,-7 6 0 16,3 0 0-16,4-6 8 0,-3 5-8 0,-1 7 0 0,4-12 0 15,0 0 0-15,0 0 0 0,-3 6 0 0,3-6 0 0,-4 3 0 16,4-3 0-16,0 0 0 0,0 0 0 0,0 0 0 16,0 0 0-16,0 0 0 0,4 12 0 0,-4-12 0 15,0 0 0-15,3 3 0 0,-3 6 0 0,0-9 0 16,7 0-9-16,-3 0 9 15,-1 5-12-15,4-5 12 0,0 0 0 0,4 0 0 0,-4 6 0 16,-4-6 0-16,5 0 0 0,-1 0 0 0,0-6 0 16,0 1 0-16,3 5 0 0,-3-9 0 0,0 6 0 0,4-6 0 15,-4 6 0-15,0 0 0 0,4-3 0 0,-1 0 0 16,-3 0 0-16,0 1 0 0,4-1 0 0,-4-6 0 16,4 6 0-16,-4 0 0 0,3 0 0 0,-3 3 0 15,0-8 0-15,0 5 0 0,0-6 0 0,1 6 0 16,-5-3 0-16,4 0 0 0,-3 4 0 0,-1-4 0 15,4 3 8-15,-3 0-8 0,-1 0 0 0,1-6 0 0,-1 6 8 0,-3 1-8 16,0-1 0-16,4-3 0 0,-4 3 10 16,0 0-10-16,-4 0 10 0,4 0-10 0,0 6 0 0,0-6 0 15,-3 6 0-15,3 0 0 0,0 0 0 0,0 0 12 16,-4-5-3-16,4 5-1 0,0 0-8 0,0 0 0 16,0 0 0-16,-3 0 0 0,-4 0 0 0,0 0 0 15,7 0 0-15,-4 5 0 0,-3 1 0 0,0-6-11 16,0 6 3-16,3 0 0 0,1 0 8 15,-1 0 0-15,1 3 0 0,-1-3 0 16,1-1 0-16,-1 1 0 0,1 0 0 0,-1 6 0 0,4-6 0 0,-3 3 0 16,3-9 0-16,-4 6 0 0,1 2 0 0,3-2 0 15,0-6 0-15,0 9-8 16,0 3 8-16,0-12 0 0,0 6 0 0,0 5 0 0,0-11 0 0,0 6 0 16,3-3 0-16,-3 6 0 0,0-9 0 0,4 6 0 0,-4 3 0 15,3-3 0-15,1 0 0 0,-1-1 0 0,1 1 0 0,-1 0 0 16,1 0 0-16,-1-6 0 0,4 6 0 0,-3 0 0 15,3 0 0-15,-3-3 0 0,-1 3 0 0,4-1 0 16,0-5 0-16,0 6 0 0,0-6 0 0,0 6 0 16,0-6 0-16,0 0 0 0,0 0 0 0,4 0 0 15,0 0 8-15,-1 0-8 0,1 0 8 0,-1 0-8 16,4 0 8-16,1 0-8 0,-5-6 10 0,1 6-10 16,-1-6 8-16,4 6-8 0,1-5 0 0,-5 5 0 15,4-9 0-15,0 6 8 0,1-6-8 0,2 3 0 16,-3 0 0-16,4 0 0 0,-4 6 0 0,4-6 0 15,-4 1 0-15,0-1 0 0,0-6 8 0,-3 6-8 16,3 0 0-16,0 0 0 0,0 3 0 0,-4-3 0 16,5 1 0-16,-5-1 9 0,1 0-9 0,-1 0 8 15,4 0-8-15,-6-3 0 0,2 6 0 0,-3-3 0 16,4 3 0-16,-4-2 0 0,0 2 0 0,0 0 0 0,0-3 0 0,-4 6 0 16,-3 0 0-16,0 0 0 0,8-6 0 0,-8 6 0 15,0 0 0-15,0 0 0 0,3 0 0 0,-3 0 0 16,0 0 0-16,0 0 0 0,7 0 0 0,-7 0 0 15,0 0 0-15,0 0 0 0,0 0 0 0,0 0 0 16,0 0 0-16,0 0 0 0,0 0 10 0,0 0-10 16,7 0 12-16,-7 0-12 0,0 0 8 0,0 0-8 15,0 6 0-15,0-6 0 0,0 0 0 0,0 0 0 0,0 0 0 16,4 12 0-16,-4-12 0 0,0 5 0 16,0-5 0-16,0 0 0 0,0 0 0 0,3 6 0 0,-3-6 0 0,0 9 0 15,0-3 16-15,0 0-3 0,0-6-1 0,-3 12 0 16,-1-6-2-16,1-1-1 0,-1 1 0 15,1 0 0-15,-1 0-1 0,1 0 0 16,3-6 0-16,-4 15 0 0,0-9-8 0,1-1 10 0,-1 1-10 0,-3 6 10 16,4-9-10-16,-4 6 0 0,0-3 0 0,0 3 8 15,3-4-8-15,-3 1 0 0,0 0 0 0,0 0 8 16,0 6-8-16,0-12 8 0,0 6-8 0,0-3 8 16,0 2-8-16,-4 1 0 0,11-6 0 0,-7 6 0 15,7-6 0-15,-11 0 8 0,11 0-8 0,-10 6 0 16,-1-6 0-16,4 0 8 0,-3 0-8 0,3 0 0 15,7 0 0-15,-11 6 8 0,11-6-8 0,-7-6 0 16,-4 6 0-16,11 0 0 0,0 0 0 0,-7 0 0 16,0-6 0-16,7 6 0 0,-7 0 0 0,4-6 0 0,-4 0 0 0,7 6 0 15,-4-2 0-15,4 2 0 0,-3-3-12 0,3 3 12 16,-4-3-10-16,4 3 10 0,-3-6-11 0,-1 0 11 16,4 0-12-16,0 6 12 0,0 0-10 0,-4-6 10 15,4 6-8-15,0 0 8 0,-3-6 0 0,3 6 0 16,0 0 0-16,0 0-8 0,0 0 8 15,0 0 0-15,3-6 0 0,-3 6-8 0,0 0 8 0,0 0 0 16,0 0 0-16,0 0-8 0,0 0 8 0,0 0-8 16,0 0 8-16,0 0-8 0,0 0 8 0,0 0-8 15,0 0 8-15,0 0-8 0,0 0 8 0,0 0 11 16,4 6-3-16,0-6 0 0,-4 0-8 0,7 6-14 16,0-6 3-16,-4 6 1 0,-3-6 10 0,7 0 0 0,-3 0 8 15,3 6-8-15,0 0 0 0,0-6 0 0,0 0 0 0,0 0-8 16,0 3 8-16,0-3 0 0,0 3 8 0,0-3-8 15,0 0 0-15,4 0 0 0,-4 0 0 0,4 0 0 16,-1 0 0-16,-3 0 0 0,4 0 0 0,-1-3 0 16,1 0 0-16,0 3 0 0,-1 0 0 0,1 0 0 15,3 0 0-15,-4-6 0 0,4 0 0 0,-3 6 0 16,3 0 0-16,0-6 0 0,-3 0 0 16,6 6 8-16,-2-6-8 0,2 1 0 15,-3 5 0-15,0-9 0 0,1 6 0 0,-1-6 9 0,3 3-9 0,-3 0 10 16,4 6-10-16,-4-6-11 0,0 0 3 0,0 1 0 15,1 5 8-15,-1-6 0 0,0 0 0 0,0-3 0 16,-4 6 0-16,1-3 0 0,0 3 0 0,-1-3 0 16,1 6 0-16,-4-6 0 0,3 1 0 0,-3 5 0 15,4-6 0-15,-4 6 0 0,0-6 0 0,0 0 0 16,-3 6 0-16,3-6 0 0,0 6 0 0,-7 0 0 16,3 0 0-16,-3 0 0 0,0 0 0 0,0 0 0 0,7 0 0 0,-7 0 0 15,0 0 0-15,0 0 0 0,8 0 0 0,-8 0 0 16,0 0 0-16,0 0 0 0,7 0 0 0,-7 0 0 15,0 0 0-15,0 0 0 0,7 6 0 0,-7-6 0 16,0 0 0-16,0 0 0 0,3 0 0 0,-3 0 8 16,4 12-8-16,-4-12 0 0,0 0 8 0,0 0-8 15,0 0 8-15,3 6-8 0,-3-6 10 16,0 5-2-16,0-5-8 0,0 6 12 0,0-6-12 16,-3 9 9-16,3-3-9 0,-4 0 8 0,4-6-8 0,-3 12 0 15,-4-6 0-15,3-1 8 0,4-5-8 0,-3 6 0 16,-1 0 0-16,0 3 8 0,4-9-8 0,-3 9 0 15,-4-3 0-15,0 3 8 0,7-9-8 0,-7 5 0 16,0 1 0-16,0 0 0 0,0 0 8 0,0 0-8 0,3 0 8 0,-3 0-8 16,0-3 0-16,-4 2 0 0,4-2 0 0,-3 6 0 15,-1-9 8-15,4 6-8 0,-4-6 8 0,4 6-8 16,-3-6 0-16,-1 6 0 0,1-6 8 0,-4 6-8 16,3-6 0-16,0 0 0 0,1 0 0 0,-4 0 0 15,7 0 0-15,-4 0 0 0,0-6 0 0,4 6 0 16,-7-6-9-16,14 6 9 0,-7 0 0 0,7 0 0 15,-14-6-10-15,7 6 10 0,7 0-8 0,-7 0 8 16,0-6 0-16,7 6-10 0,-7-6 10 0,3 0 0 16,-3 4-8-16,7 2 8 0,0-6 0 0,-3 0 0 15,3 0-13-15,0 6 4 0,-4-6 1 0,4 6 0 16,-3-6 8-16,-1 0 0 0,1 0 0 0,3 6 0 16,0 0 0-16,0 0 0 0,0-5 0 0,0 5 0 0,0 0 0 0,0 0 0 15,0 0 0-15,0 0 0 16,0 0 0-16,0 0 0 0,0 0-12 0,0 0 4 15,0 0 8-15,0 0 0 0,0 0 0 0,0 0 0 0,0 0 0 0,0 0 0 16,7 0 0-16,-7 0 8 0,7 0-8 0,0 0 0 16,-7 0 0-16,7 0 0 0,3 5 0 0,1-5-16 15,-4 0 4-15,4 6 0 0,-1-6 12 0,1 6 0 16,-1-6 0-16,1 0 0 0,0 6 0 0,3-6 11 16,-4 0-3-16,4 0 0 0,1 0-8 0,-1 0 0 15,0 0 0-15,0 0 8 0,0-6-8 0,0 6 0 0,0 0-12 16,0-6 12-16,0 6 0 0,4-6 0 0,-4 6 0 15,4-5 0-15,-4-1 10 0,4 3-10 0,-1-3 12 16,1 0-12-16,-1 0 0 0,-2 6 0 0,2-6 0 0,-3 0 0 16,4 0 0-16,0-5 0 0,-4 5 0 15,3-6 0-15,1 3 0 0,0 3 0 0,-4 0 8 0,3-5-8 16,1 5 0-16,-4-6 0 16,-3 3 8-16,3 3-8 0,-4-2 0 0,1-1 0 0,0 3 8 0,-4-6-8 15,3 6 0-15,-3-6 0 0,0 4 8 0,-3-4-8 16,3 6 0-16,-4 0 10 0,1 0-10 0,-4 0 8 15,3 0-8-15,-3 1 0 0,0-7 0 0,0 12 0 16,0 0 8-16,-3-6-8 0,3 6 8 0,-4-3-8 16,4 3 0-16,-7-6 8 0,4 0-8 0,-4 6 0 15,7 0 0-15,-11-6 0 0,4 6-12 0,0 0 12 16,-3 0-16-16,2 0 5 0,-2 0 1 0,-1 6 0 16,1-6 1-16,-1 3 0 0,-3 0 0 0,0 3 0 0,3 0 9 0,-3 0 0 15,4 8 0-15,-4-8-8 0,3 0 8 0,0 6 0 16,1-9 0-16,-1 9-8 0,4-4 8 0,0 7 0 15,0-3 0-15,0-6-8 0,3 6 8 0,-3-4 0 16,-3 1 0-16,6 6 0 0,1-3 0 0,3-6 0 16,-4 5 0-16,4-5-8 0,0 0 8 0,4 3 0 15,-4-9 0-15,3 12 8 0,4-6-8 0,0-1 0 16,0 1-8-16,4 0 8 0,-4-6 0 0,4 6 0 0,3-6 0 16,-4 3 0-16,4-3-8 0,1 0 8 0,2 0-8 15,-3 0 8-15,4 0-19 0,-4-3 2 0,4 3 0 16,-1-6 0-1,1 6-27-15,-4-6-6 0,4 6-1 0</inkml:trace>
  <inkml:trace contextRef="#ctx0" brushRef="#br0" timeOffset="161565.658">12174 7117 604 0,'0'0'16'0,"-7"6"6"0,4-6-22 0,-4 0 0 0,7 0 0 0,-7 5 0 15,0-5 8-15,0 0-8 16,-1 0 8-16,8 0-8 0,0 0 0 0,0 0 0 0,-7 6 0 0,0-6 0 16,0 0 0-16,-3 3 0 15,3-3 0-15,3 0 0 0,4 0 12 0,-7 0 4 0,7 0 0 0,0 0 1 16,0 0 4-16,0 0 1 0,0 0 0 0,0 0 0 16,0 0-22-16,-3 3 0 0,-4-3 0 0,7 0 0 15,0 0-12-15,0 0 0 0,0 0 0 0,0 0 0 16,0 0 12-16,0 0-10 0,0 0 10 0,0 0-10 15,0 0 10-15,0 0-10 0,0 0 10 0,0 0-10 16,0 0 10-16,0 0 0 0,0 0 0 0,0 0 0 16,0 0 0-16,0 0 8 0,0 0-8 0,0 0 11 0,0 0 5 15,0 0 2-15,0 0 0 0,0 0 0 16,0 0-8-16,-4 3-2 0,0 3 0 0,4-6 0 0,0 0 16 16,-3 6 4-16,-1 0 0 0,1 0 0 15,-1-1-6-15,1 1-1 0,3 0 0 0,-4 0 0 0,4 3-1 16,-3 0-1-16,-4 0 0 0,3 2 0 15,1-5-3-15,-4 12 0 0,0-9 0 0,0 5 0 0,-1-5-6 0,-2 9-2 16,-1-12 0-16,4 5 0 16,-3-2-8-16,-1 3 0 0,0 0 0 0,1 0 0 0,-1-1 0 0,-3-2-11 15,4 0 3-15,-5 0 0 16,5-3-36-16,-1 5-6 0,-3-5-2 0</inkml:trace>
  <inkml:trace contextRef="#ctx0" brushRef="#br0" timeOffset="166441.125">12809 6690 866 0,'0'0'18'0,"0"0"4"0,0 0-22 0,0 0 0 0,0 0 0 0,0 0 0 15,0 0 0-15,0 0 0 0,4 9 0 0,-4 0 0 16,0-9 10-16,0 0-2 0,0 0-8 0,0 9 12 15,0 3 6-15,0-7 1 0,0-5 0 0,0 12 0 16,0-6 6-16,0-6 2 0,-4 6 0 0,4 0 0 16,0-6-11-16,-3 9-3 0,-1-3 0 0,4 5 0 0,-3-5-13 15,-1 0 0-15,1 6 8 0,-1-6-8 0,4 3 0 16,-3-4 0-16,-1 4 8 0,4 0-8 0,-3 3 0 0,-1 0 0 16,1-1 0-16,-1-2 0 0,1 0 0 15,-1 6 0-15,0-4 0 0,1 1 0 0,-4-3 0 16,0 6 0-16,3-1 0 0,-6-2 0 15,3 6 0-15,0-6 0 0,-4 2 8 0,0 4-8 16,1 0 0-16,-1-10 0 0,-3 4 0 0,4 0-10 0,-5 0 2 0,5-1 0 16,-4-5 0-16,0 12 0 0,3-3-12 15,-3-4-3-15,0 1 0 0,0 0 0 0,0-3 10 0,-4 2 1 16,7 1 1-16,1 0 0 0,-4-6 11 0,3 0-8 16,4-3 8-16,-4 0-8 0,4 0 8 0,0-1 0 15,0 4 0-15,7-6 0 0,0 0 0 0,0 0 0 16,-7-3 0-16,7 3 0 0,0-5 0 0,0 5-10 0,0 0 10 0,-3-3-10 15,3-3 10-15,0 0-8 0,0 0 8 0,0 0-8 16,3 0 8-16,-3-6 0 0,4 7 0 0,-4-1 0 16,3-3 0-16,1 3 0 15,-1 0 0-15,1 0 0 0,-1 0 0 0,1 0 0 0,-1 1 0 16,5-1 0-16,-1 0 0 0,0 3 0 0,-4-6 0 0,4 6 0 16,4 3 12-16,-4-3-1 0,0 0-1 0,4-3 0 15,-4 6 0-15,3-5 0 0,1-1 0 0,-1 0 0 16,-3 0-10-16,4 0 8 0,-4 0-8 0,4 0 8 15,-1 3-8-15,1 0 0 0,-1-3 0 0,4 4 0 16,-3 2 0-16,3-6 0 0,4 0 0 0,-4 0 0 16,4 0 0-16,-4 0 0 0,3 6 0 0,1-6 0 15,-4 0 0-15,4 0 0 0,-4 1 0 0,0-1 8 16,4 3-17-16,-4-3-4 0,-4 0-1 0,4 6-402 16</inkml:trace>
  <inkml:trace contextRef="#ctx0" brushRef="#br0" timeOffset="166807.539">12827 6382 1342 0,'0'0'29'0,"0"0"7"0,0 0 0 0,0 0 3 0,0 0-31 0,0 0-8 0,0 0 0 0,0 0 0 15,0 0-36-15,0 0-8 0,0 0-1 0</inkml:trace>
  <inkml:trace contextRef="#ctx0" brushRef="#br0" timeOffset="168369.936">13451 6364 547 0,'0'0'23'0,"0"0"-23"15,0 0 22-15,0 0 0 0,0 0 0 0,0 0 0 16,0 6-3-16,0 6-1 0,0-12 0 0,-3 6 0 16,3-6-2-16,-4 8 0 0,4-8 0 0,0 0 0 15,-3 9 5-15,-1 0 1 0,4-9 0 0,-7 6 0 16,4 6-6-16,-1-6 0 0,4-6-1 0,0 0 0 16,-3 11-15-16,-4-11 9 0,7 0-9 0,-4 9 8 15,4-9-8-15,-3 9-16 0,-1 0 4 0,4-9 1 16,0 0-40-16,-7 6-8 0</inkml:trace>
  <inkml:trace contextRef="#ctx0" brushRef="#br0" timeOffset="169988.682">13441 7099 741 0,'0'0'31'15,"0"0"-31"1,0 0 17-16,0 0-2 0,0 0-1 0,0 0 0 0,7 6 10 0,-4-6 1 0,4 0 1 0,1-6 0 15,-1 0-2-15,3 6-1 16,-3-6 0-16,0 3 0 0,4-3-2 0,-8 1 0 0,4 5 0 0,1-6 0 16,2 6 3-16,-3-6 1 0,4-6 0 0,-1 6 0 15,1-6-6-15,-1 4-2 0,5-1 0 0,-1 0 0 16,-4-3-9-16,4 6-8 0,0-5 12 0,4 2-12 16,-4-3 10-16,0 6-10 0,4-6 8 15,-4 1-8-15,0 5 0 16,0-12 0-16,0 9 0 0,-3 3 0 0,3-5 0 0,-3 5 0 0,3-6 0 0,-4-3 0 15,1 6 0-15,0 4 8 0,-1-4-8 0,1 3 0 16,-1-6 0-16,1 6 0 0,-4 0 0 0,4-3 0 16,-4 4 0-16,0-4 0 0,-4 3 0 0,1 3 0 15,3-3 0-15,-7 6 8 0,0 0-8 0,0 0 0 16,0 0 10-16,0-6-10 0,0 6 12 0,0 0-12 16,0 0 13-16,0 0-4 0,0 0-1 0,-4 0 0 15,-3 0-8-15,0 0 0 0,0 0-12 0,-4 6 12 16,4-6-16-16,-3 6 5 0,-1-3 1 0,1 3 0 15,3 6 0-15,-7-7 0 0,3 7 0 0,0 0 0 0,-3-6 10 16,4 11-12-16,-4-5 12 0,-1 3-12 16,1 3 3-16,0-7 0 0,-3 4 0 0,-1 9 0 0,0-13 9 0,1 4-12 15,3 9 12-15,-4-7-12 16,4 4 12-16,0-4-8 0,-4 1 8 0,4 6-8 0,3-16 8 16,1 4-8-16,6 6 8 0,-3-6-8 15,0 2 8-15,4 4 0 0,-4-6 0 0,3-1 0 0,4-5 0 0,0 0 17 16,0 6-2-16,4-3-1 15,-1-3-14-15,-3-1 0 0,0-5 0 0,4 6 0 0,-1 0 0 0,4 0 0 16,0 0 0-16,0-6 0 16,0 0-9-16,0 0-5 0,4-6-1 0,0 0 0 0,-1 6 15 0,1-6 0 15,-1 0 0-15,1-2 0 0,3 2 0 0,-3-3 10 16,3-6-10-16,-4 3 8 0,4 1-8 0,-3 2 12 0,3-3-12 0,-3 6 12 16,3 0-12-16,-4-5 0 0,1-1 0 0,-4 0 0 15,4-3 0-15,-1 4 0 0,-3-1 0 0,0 0 0 16,0-3 0-16,4 4 0 0,-4 5 0 0,0-12 8 15,0 6-8-15,0 7 0 0,0-10 0 0,0 3 8 16,0 0-8-16,0 1 0 0,-3 5 0 16,-1-9 8-16,1 9-8 0,-1-3 0 0,1 6 0 0,0-8 0 15,-4 5-8-15,3 6 8 0,-3-12 0 16,0 12 0-16,0 0 0 0,0 0 16 0,0 0-2 0,0 0-1 16,0 0 6-16,0 0 1 0,0 0 0 0,0 0 0 15,0 0-20-15,0 0 0 0,0 0 0 0,0 0 0 16,0 0 0-16,0 0 0 0,0 0 0 0,0 0 0 15,0 0 0-15,-3 0 10 0,-1 12-10 0,0-6 8 16,4-1-8-16,0 1 0 0,-3 0 0 0,-1 0 0 0,4 3 0 0,-3 3 0 16,3-6 0-16,-4 5 0 15,4-5 0-15,0 3 0 0,-3 3 0 0,3 0 0 0,0-1 0 0,0-5 0 16,0 0 0-16,0 6 0 16,0-3 0-16,0-4 0 0,3 7 0 0,-3-6-11 0,4 0 11 0,-1 6 0 15,-3-12 0-15,4 6-8 16,3 0 8-16,-3-4 0 0,3 4 8 0,0-3-8 0,0 3 0 0,0-3 0 15,0-3 0-15,0 0-8 16,3 0 8-16,-2-3 0 0,2 0 0 0,-3 0 0 0,4 0 0 0,-1-3 0 0,1 4 0 16,0-4 0-16,-1 0 0 15,1-6 0-15,3 6 0 0,-4-6 0 0,1 4 0 0,0-1 8 0,3-6-8 0,0 9 0 16,-4-6 0-16,4 1 0 16,-3 2 0-16,3-3 0 0,-3 0 0 0,3 6 0 15,-4-5 0-15,1-7 0 16,0 9 0-16,-1-3 0 0,1 1 0 0,-4-1 0 0,3 0 0 0,-3 3 8 0,1 1-8 0,-1 2 0 15,0-3 0-15,0 3 0 0,-4 0 0 16,1 0 0-16,-4 6 0 0,0 0 0 0,0 0 0 0,0 0 0 16,0 0 0-16,0 0 8 0,0 0-8 0,0 0 0 15,0 0 0-15,0 0 0 0,0 0-10 0,0 0 10 16,-4 6 0-16,-3 6 0 0,4-3 8 0,-4 2-8 16,0-2 0-16,-1 6 0 0,5-3 0 0,-4-1 0 15,3 1 0-15,-3 0 0 0,0 9 0 16,4-10 0-16,-4 4 0 0,3 0 0 0,-3-1 0 0,4-2 0 15,-5 0 0-15,5 0 0 0,3-4 9 0,-4 4-9 16,1 6 10-16,-1 0-10 0,4-7 12 0,-3 4-12 16,3-3 8-16,0 0-8 0,0-1 0 0,0-5 0 15,0 3 0-15,3-3 0 0,1 0 0 0,-4-6 0 16,3 6 0-16,1-1 0 0,-4-5 0 0,3 6 0 16,-3-6 0-16,8 0 0 0,-1 0 0 0,0 0 0 15,0 0 0-15,0-6-12 0,0 6 0 0,0-5 0 16,-4 5-28-16,4-6-4 0,1 0-2 0</inkml:trace>
  <inkml:trace contextRef="#ctx0" brushRef="#br0" timeOffset="170229.131">14527 6414 1265 0,'-14'6'36'0,"11"-6"8"0,-1 0-36 0,4 0-8 0,-3 0 0 0,3 0 0 16,0 0 0-16,0 0 0 0,0 6-12 0,0-6 12 15,0 0-37 1,0 6 0-16,0 0 0 0</inkml:trace>
  <inkml:trace contextRef="#ctx0" brushRef="#br0" timeOffset="174404.607">14721 6870 615 0,'0'0'26'16,"0"0"-26"0,0 0 16-16,0 0-3 0,4-6 0 0,-4 6 0 15,3-6-13-15,1 0 0 0,3 6 0 0,-3-6 0 0,3 0 0 0,-4 0 8 16,1 3-8-16,-1-2 0 15,4 2 18-15,0-6-2 0,-3 9-1 0,3-6 0 0,0 0 14 0,0 0 3 16,0 0 1-16,4-3 0 16,-4 4-13-16,0-7-2 0,0 6-1 0,0 0 0 0,0 0-8 0,4 0-1 15,-1 0-8-15,-3 6 12 16,4-5-12-16,-1-7 9 0,1 6-9 0,-1-3 8 0,-2 3-8 0,2 0 8 0,-3 0-8 0,4 6 8 16,-4-11-8-16,0 11 10 0,3-6-10 0,1 0 10 15,0 6-10-15,-1 0 0 0,1 0 0 0,-4-6 8 16,3 0-8-16,-2 3 0 0,-1 0 0 15,0 0 8-15,0 3 0 0,-4 0 0 0,4 0 0 0,-3 3 0 16,-4-3 6-16,0 0 1 0,7 3 0 0,-7-3 0 16,3 0-1-16,-3 0 0 0,0 0 0 0,4 3 0 15,-4-3-6-15,3 3-8 0,1 6 11 0,-4-3-11 16,0 0 11-16,0 5-11 0,0-5 10 0,-4 0-10 16,1 3 9-16,-1 3-9 0,1 5 8 15,-4-5-8-15,0 0 0 0,0-3 8 0,0 5-8 0,0 1 0 16,-4 3 0-16,0-6 8 0,1 2-8 0,-1 4 0 15,1 0 0-15,-1-7 0 0,0 4 0 0,1 3 0 16,3-1 8-16,-4-5-8 0,4 3 8 0,-3-3-8 16,-1 5 0-16,0 1 0 0,4-6 0 0,0 2 0 15,0-8 0-15,0 6 0 0,0 0 0 0,4-4 0 0,-4 1 0 16,0 0 0-16,7 3 0 0,0-12 0 16,0 0 0-16,0 0 0 0,0 0 0 0,0 0 0 15,0 0-17-15,0 0 4 0,0 0 1 0,0 0 0 0,0 0 12 0,7 0 0 16,3 0 0-16,-3-6 0 0,4 0-13 0,-4 0 3 15,3-3 1-15,-3 4 0 16,4-7 9-16,0 6 8 0,-1-6-8 0,1 6 11 0,-1-6-11 16,1 7-16-16,3-4 4 0,-3-3 1 15,3 0 11-15,0 1 0 0,0 2 0 0,0-3 0 0,4 6 0 0,-4-6 0 16,0 1 0-16,0-1 0 16,0 0 0-16,0 3 0 0,0-3 0 0,1 7-8 0,-1-13 8 0,0 12 0 15,0-6 8-15,-4 3-8 0,5 1 14 0,-1-1-2 16,-4-3 0-16,4 6 0 0,-7 0-4 0,4-3 0 0,0 4-8 15,-1-7 12-15,1 6-1 0,-4 0-1 0,3 0 0 0,-3 0 0 16,1 6-10-16,-1-6 8 0,-4 1-8 0,-3 5 8 16,0 0 0-16,0 0 0 0,0 0 0 15,4 0 0-15,-4 0 20 0,0 0 3 0,0 0 1 16,0 0 0-16,0 0-20 0,0 0-3 0,0 0-1 0,0 0 0 16,0 0-8-16,0 0 8 0,0 0-8 0,0 0 8 15,0 0-8-15,0 5 0 0,0-5 0 0,0 6 0 16,0 0 0-16,0-6 0 0,-4 6 0 0,4 3 0 15,-3-3 0-15,-1 6 0 0,4-1 0 16,-3-5 8-16,-1 0-8 0,0 6 12 0,1-6-12 0,-1 0 12 16,1 2-12-16,-1-2 0 0,1 0-12 0,3 6 12 15,-4-6 0-15,1 0 0 0,3-6 0 0,-4 6 0 16,1 5 0-16,-1-11 0 0,4 0 0 0,0 9 0 16,0-9 0-16,-3 6 0 0,3-6 0 0,0 0 0 15,0 0 0-15,0 0 0 0,3 6-11 0,-3-6 11 16,0 0-8-16,4 6 8 0,3 0-8 0,-7-6 8 15,7 0 0-15,0 0 0 0,0 0 0 0,4 0 0 0,-4 0 0 0,3 0 0 16,1-6 0-16,-4 0 0 16,0 3 0-16,0 0 0 0,3 0 0 0,-2-3 0 0,2 0 0 0,4 6 0 15,-3-6 0-15,-1 1 0 0,8-1 0 0,-4-6 0 16,-3 12 0-16,3-6 0 0,0 6 0 0,0-9 0 0,-3 3 0 16,3 0 0-16,0 1 0 0,0-1 0 0,0 0 0 0,-3 0 0 15,-1 0 0-15,4 6 0 0,-7-6 0 0,4 0 0 16,0 6 0-16,-4-9 0 0,0 7 0 0,3 2 0 15,-3-3 0-15,0 0 0 0,0 3 0 0,1 0 0 16,-8 0 0-16,0 0 0 0,7 0 0 0,-7 0 0 16,3 3 0-16,-3-3 0 0,0 0 0 0,0 0 0 15,4 5 0-15,-4-5 0 0,3 9 0 16,-3-9 8-16,0 6-8 0,0 0 9 0,0-6-9 16,0 12 10-16,-3-3-10 0,3-1 0 0,-4 1 0 15,1-3 8-15,-1 6-8 0,1 0 12 0,3-6-12 0,-4-1 12 16,0 1-12-16,4 3 0 0,-3 0 0 0,-1 0 0 15,4-9 0-15,-3 6 0 0,3 5 0 0,-4-5 0 16,4 0 0-16,0-6 0 0,0 6 0 0,4 0 0 16,-4 6 0-16,3-3 0 0,1-9-12 0,-1 5 12 15,1 1 0-15,-4-6 0 0,4 0 0 0,3 6 0 16,0-6 0-16,0 6 0 0,0-12 0 0,0 6 0 16,0 0 0-16,0 0 0 0,0 0 0 0,4-6 12 15,-4 6-12-15,3-6 0 0,1 1 0 0,-1-4 0 0,4 3 0 16,1-3 8-16,-5 0-8 0,1-3 0 0,3 7 0 15,0-7 0-15,0 0 8 0,0 3-8 16,0-3 0-16,4 7 0 0,-4-13 0 0,0 12 8 16,0-9-8-16,0 4 0 0,1-1 0 0,-1 6 0 15,-4-6 0-15,1-3 0 0,-1 7 0 0,4-7 0 16,-6 9 0-16,2-6 0 0,1 6 0 0,-4-8 8 16,0 5-8-16,0 3 0 0,-4 0 0 0,4-3 0 15,-3 3 0-15,-4 6 0 0,3-11 0 0,-3 11 8 16,0 0-8-16,0-6 8 0,0 6-8 0,0 0 8 0,0 0-8 0,0 0 10 15,-7 0-10-15,0 0 10 0,0 0-10 0,0 0 0 16,0 6-10-16,0 0 10 0,-3-1-9 0,3-5 9 0,-4 12-8 0,0-9 8 16,1 6 0-16,-1 0-8 0,-3 3 8 0,4-1 0 15,-1 1 0-15,-3-6 0 0,3 9 0 0,-3-4 0 16,4 1 0-16,-1 0 0 0,-3 3 0 0,3-4 0 16,4 1 0-16,-3 0 0 0,3 6 0 0,-1-7 0 15,1-5 0-15,4 6 0 0,-4 3 0 0,3-9 0 16,1 5 0-16,-1-5 0 0,4 3 0 0,0 3 0 15,0-6 0-15,0-6 0 0,0 6 0 16,0-6 0-16,0 0 0 0,4 5 0 0,-4-5 0 0,0 0 0 16,0 0 0-16,0 0 0 0,0 0 0 0,3 6 0 0,-3-6 0 15,7 6 0-15,0-6 0 0,-3 0 0 16,-4 0 0-16,7 0 0 0,0-6 0 0,-3 6 8 16,3-6-8-16,0 6 0 0,0-5 0 0,-4-4 8 15,4 3-8-15,0-3 0 0,-3 6 0 0,3-9 8 0,-3 6-8 0,3 1 0 16,3-7 0-16,-3 3 0 0,0 0 0 0,0 0 0 15,0 3 0-15,4 1 0 0,-4-13 0 0,0 12 0 16,0-9 0-16,0 7 0 16,-3-1 0-16,3-3 0 0,-4 6 0 0,4-6 0 0,0 3 0 0,0 1-8 15,1-4 8-15,-1 3 0 0,-7 3-8 0,3 0 8 16,1 0-8-16,-1 1 8 0,1-7 0 0,-1 6 0 16,-3 6 0-16,0 0 0 15,0 0 0-15,0 0 0 0,0-3 0 0,0 3 0 0,0 0 0 0,0 0 0 0,0 0 0 16,0 0 0-16,0 0-8 0,0 0 8 0,0 0-8 0,0 0 8 15,-3 6-8-15,-1 9 8 0,1-10-8 16,-1 1 8-16,1 0 0 16,-1 6 0-16,1-9 0 0,3 9 0 0,-4-6 0 0,0 5-8 0,4-5 8 15,-3 0 0 1,3 6 0-16,-4-6 0 0,4 3 0 0,0-4 0 0,0 1 0 0,4 6 0 16,-4-6 0-16,0-6 0 0,0 0 0 0,0 12 0 0,0-12 0 0,0 0 0 15,0 0 0-15,3 6-8 0,1-1 8 0,-4-5 0 16,4 0-8-16,-4 0 8 0,7 6-8 0,-7-6 8 15,7 0-9-15,-4 0 9 0,4 0-10 0,-3 0 10 16,3 0-17-16,0 0 2 0,0-6 1 0,3 6 0 16,-2-5-6-16,-1-1-2 0,3 6 0 0,1-12 0 15,-4 12 5-15,3-6 1 0,-3-3 0 0,4 6 0 16,0-3 16-16,-4-2-10 0,3 2 10 0,1 0-8 16,-1 0 8-16,1 0 0 0,0 6 0 0,-1-6-8 15,-3 0 8-15,0 0 0 0,4 3 0 0,-4-2 0 16,-4 2 0-16,5-3 0 0,2 6 0 0,-3-3 0 15,-7 3 0-15,4 0 0 0,3 0 0 0,-7 0 0 16,7 0 0-16,-7 0-18 0,3 9 3 0,-3-9 1 16,0 0 4-16,4 6 1 0,-4-6 0 0,0 5 0 15,0 7 9-15,-4-6 0 0,4 6 0 0,0-3 0 16,-3-1 0-16,-1 1 9 0,1 3-1 0,-1-6-8 16,1 6 0-16,3-6 0 0,0 5 0 0,-4-8-9 15,4-3 9-15,4 6 0 0,-4-6 10 0,0 0-10 16,0 6 0-16,0-6 0 0,0 0 0 0,0 0-10 15,3 6 10-15,1-6 0 0,3 0-9 0,-4 0 9 0,4 0-12 16,-3-3 3-16,-1 0 0 0,1 0 0 0,3-3-1 0,0 3 0 16,0 0 0-16,4-3 0 0,-4 1-10 0,0-1-1 15,3-6-1-15,1 12 0 0,-4-6 2 0,4-3 1 0,-4 0 0 16,3 6 0-16,-3-2 19 0,0-1-10 0,4 0 10 0,-4 0-8 16,0 0 8-16,0 0 0 0,0 6 0 0,-3-6 0 15,3 6 0-15,0 0 8 0,-4 0-8 0,-3 0 11 16,7 0 13-16,-7 0 4 0,0 0 0 0,7 0 0 15,-7 0-1-15,0 0 0 0,4 0 0 16,-4 0 0-16,4 6-11 0,-1 0-3 16,-3-6 0-16,4 12 0 0,-4-12-2 0,0 6-1 0,0-6 0 0,0 9 0 15,0-4-2-15,0 1 0 0,0-6 0 0,0 12 0 16,0-6-8-16,0 6 8 0,0-12-8 0,0 6 8 16,3-1-8-16,-3-5 8 0,0 0-8 0,0 6 8 15,0-6-8-15,4 9 0 0,-4-9 0 0,0 6 0 16,0-6 0-16,0 0 0 0,3 6 0 0,-3-6 8 15,4 6-8-15,-4-6 0 0,7 6 0 0,-7-6 0 16,3 6 0-16,-3-6 0 0,7 0 0 0,-7 0 0 16,7 0 0-16,-3 0 0 0,-4 0-12 0,7 0 12 15,0-6-24-15,-3 6 4 0,3 0 0 0,0-6 0 16,-4 0 6-16,4 3 2 0,0-3 0 0,4 3 0 16,-4-3 2-16,0 3 1 0,0-3 0 0,0 6 0 15,4-5-8-15,-1-1-2 0,-3 0 0 0,4 0 0 16,-4 0 19-16,4 0 0 0,-1 3 0 0,1-3 0 0,-4 3 0 15,3-2 0-15,1 2 0 0,0 0 0 0,-4-6 0 16,3 9 0-16,1-6 0 0,-1 6 0 0,-3-6 0 16,4 6 0-16,-4-6 0 0,0 0 0 0,4 6 0 15,-4 0 0-15,3 0 0 0,-3-6 0 0,0 6 0 16,-3 0 0-16,-1 0 0 0,-3 0 0 16,0 0 0-16,8-3 17 0,-8 3-3 0,0 0-1 0,3 0 4 0,-3 0 1 0,0 0 0 15,4 9 0-15,-4-9-6 0,0 0 0 0,3 0-1 0,-3 0 0 16,0 12-1-16,0-12 0 0,0 6 0 0,0-6 0 15,0 6-10-15,0 3 8 0,-3-1-8 0,3-2 8 16,-4 3-8-16,1 3 0 0,-1 0 0 0,0-6 0 16,1-1 12-16,-1 1 0 0,1 0 0 0,-4 3 0 15,0-3-4-15,0 6 0 0,0-6 0 0,0-1 0 16,0 7 0-16,-1-6 0 0,-2-3 0 0,3 9 0 16,0-9 4-16,0 6 0 0,-4-4 0 0,4-5 0 15,0 6-12-15,-4-6 0 0,4 6 0 0,0-6 0 16,-3 0 0-16,-1 0 0 0,4 0 0 0,0 0-11 15,0 0 11-15,0-6-8 0,0 6 8 0,3-6-8 16,1 1 8-16,-4 5-8 0,7 0 8 0,0-9-8 16,-4 3-2-16,4-3 0 0,-3 0 0 0,3 3 0 15,0 0-5-15,3-5-1 0,-3-1 0 0,4 3 0 16,-1-3 16-16,1 6-9 0,3-5 9 0,-4-1-8 16,5 6 8-16,-1-6 0 0,0 1 0 0,0 2-8 15,-4-3 8-15,4 6 0 0,0-6 0 0,0 3 0 16,0 1 0-16,0-1 0 0,1 3 0 0,-1 0 0 15,0 0 0-15,0 0 0 0,0 0 0 0,0 1 0 16,-4-4 0-16,-3 9 0 0,0 0 0 0,0 0 0 0,0 0 0 0,0 0 0 16,0 0 8-16,0 0-8 0,0 0 11 0,0 0-3 0,0 0 0 15,0 0 0-15,0 0-8 0,0 0 0 0,0 0 0 0,4 9 0 16,-4-9 28-16,3 5 3 0,1-5 1 0,-4 0 0 16,3 12-32-16,-3-6 0 0,0 0 0 0,0 0 0 15,0-6 0-15,-3 12 0 0,3-7 0 16,-4 4 0-16,4-3 0 0,-3 0 0 0,3-6 0 15,-4 12 0-15,1-3 0 0,-4-3 0 16,3 2 0-16,1-2 0 0,-1 3 8 0,-3 3 1 16,4-6 1-16,-4 5 0 0,-1-5-10 0,-2 3 0 0,-1 3 0 0,-3 0 8 15,0-1-8-15,4 1 10 0,-5-6-10 0,1 9 10 16,-3-3-10-16,3-1 8 0,-4 1-8 0,-3 6 8 16,3-4-8-16,0 4 8 0,1 0-8 0,-1-7 8 15,-3 4-8-15,0 3 0 0,-4-6 0 0,4-1 0 16,-4 4 0-16,-3 3 0 0,3-1 0 0,1-2 0 15,-5 3 0-15,5-1 0 0,-4 1 0 0,-1-1 0 16,1-2 0-16,3 9 0 0,-3-13 0 0,3 1 0 0,1 9 0 16,3-9 0-16,-4-1 0 0,0 1 0 0,4-3-9 0,3 3 9 15,1-6-12-15,-1-1 12 16,4 1 0-16,0 6-8 0,3-12 8 0,4 6 0 0,-3-6 0 0,3 3-10 16,7-3 10-16,0 0-8 15,0 0 8-15,0 0 0 0,0 0 0 0,0 0-8 0,0 0 0 0,0 0 0 16,0 0 0-16,3-3 0 0,4-3 8 0,0-6-8 15,0 12 8-15,0-6-8 0,4-5 8 0,0 5 0 16,-1 0 0-16,4 0 0 0,-3 0 0 0,6-3 0 16,-6 3 0-16,3 1 0 0,4-7 0 15,-4 6-8-15,4 0 8 0,-1-3-8 0,1 0 8 16,3 6 0-16,0-8 8 0,0 5-8 16,0 0 0-16,1-6 0 0,6 0 0 0,-7 4 0 0,4 2 8 0,3-6-8 15,-3 0 8-15,6 6-8 0,-6-5 0 0,3 2 0 0,1 0 0 16,-1 0-8-16,0-3 8 0,4 6 0 0,-4-5 0 0,4 2-8 15,-1-6 8-15,5 6 14 0,-4-8-3 0,-1 5-1 16,5-6-10-16,-1 4 0 0,0-4 0 0,0 6 8 16,-3-2-8-16,0-4 0 0,0 0 0 0,-4 7 8 15,0-10-8-15,0 9 0 0,-3-5 0 0,0-1 8 16,-4 3-8-16,4 3 0 0,-4-5 0 0,-4-1 8 16,5 3-8-16,-1-2 0 0,0 5 0 0,-4 0 0 15,1-5 8-15,0 2 0 0,-1-3 0 0,-3 7 0 16,-3-4-8-16,0 3-11 0,-4 6 3 0,0-6 0 15,-4 1 8-15,-3 5-8 0,0 0 8 0,0 6-8 16,0 0-4-16,-7 0 0 0,-3 0 0 0,-4 0 0 16,3 0 12-16,-3 0 0 0,0 0 8 0,0 6-8 15,0 0 0-15,-4 0 0 0,4 5 0 0,-4-5-8 16,4 3 8-16,0 3 0 0,-4 0 0 0,4-1 0 16,0 1 8-16,-4-3 3 0,4 6 1 0,0-1 0 15,0-2-12-15,3 0 0 0,1 0 0 0,-4 2 8 16,3-2-8-16,4 0 0 0,-3 0 0 0,3-1 8 15,-1-5-8-15,1 3 10 0,4-3-10 0,-4 6 10 16,7-6-10-16,0-6 0 0,0 11 0 0,0-5 8 16,3 0-8-16,1-3 0 0,3 6 0 0,-4-6 8 0,8 0-8 15,-4 0 8-15,4 3-8 0,-1-6 8 0,1 0-8 0,3 0 8 16,-3 0-8-16,3 0 8 0,0 0-8 0,3 0 0 16,-2-9 0-16,2 6 0 0,-3 0 0 0,0-3 0 0,1 3 0 15,-1 0 8-15,0-3-8 0,3 0-11 0,1 0 3 16,0 6 0-16,-4-5-3 0,3-1 0 0,1 6 0 15,-4-6 0 1,0-3-18-16,0 6-4 0,0-3-1 0,1 3 0 0,-1-3-98 0,-4 0-19 16</inkml:trace>
  <inkml:trace contextRef="#ctx0" brushRef="#br0" timeOffset="174842.102">17540 6537 1104 0,'0'0'31'0,"7"-5"8"0,0 2-31 0,-3-3-8 0,3 0 0 0,0 0 0 15,0 0 0-15,-4 0 0 0,5 0 0 0,-1-5 0 16,0 5-40-16,0-3-4 0,0-3 0 0,0 6 0 16,-4-5-6-16,4 5-2 0,0-6 0 0</inkml:trace>
  <inkml:trace contextRef="#ctx0" brushRef="#br0" timeOffset="178801.587">18288 6708 716 0,'0'0'20'0</inkml:trace>
  <inkml:trace contextRef="#ctx0" brushRef="#br0" timeOffset="181381.266">18383 6802 642 0,'0'0'13'0,"0"0"3"15,0 0-16-15,0 0 0 0,0 0 0 0,0 0 0 0,0 0 0 0,0 0 10 0,0 0-10 16,0 0 8-16,0 0-8 0,0 0 0 0,0 0 0 0,0 0 0 16,-3-6 0-16,3 6 0 0,0 0 0 0,-4-6 0 15,4 6 8-15,0 0-8 0,0 0 12 0,0 0-4 16,0 0 13-16,0 0 3 0,-3-6 0 0,3 6 0 16,0 0 0-16,0 0 0 0,0 0 0 0,-4-5 0 15,4 5-8-15,0 0 0 16,0 0-1-16,0 0 0 0,-7-3-15 0,7 3 11 0,0 0-11 0,0 0 10 15,0 0-10-15,0 0 0 0,0 0 0 0,0 0 8 16,0 0-8-16,0 0 0 0,0 0 0 0,0 0 8 16,0 0 6-16,0 0 1 0,0 0 0 0,-3-9 0 15,-4 6-6-15,7 3-1 0,0 0 0 0,-4-3 0 16,4 3-8-16,0 0 0 0,0 0 0 0,0 0 0 16,0 0 12-16,0 0 1 0,-7-3 0 0,7 3 0 15,0 0-13-15,-4 0 0 0,4 0 8 0,0 0-8 0,-7-6 0 0,7 6 0 16,0 0 8-16,0 0-8 0,0 0 8 0,-3 0 0 15,3 0-8-15,0 0 12 0,0 0-12 0,0 0 9 16,-7 0-9-16,0 0 8 0,7 0 0 0,-7 6 0 16,3-6 0-16,-3 3 0 15,0 3-8-15,0 6 0 0,0-7 0 0,-4 1-11 0,4 0 11 0,0 6 0 16,-3-6 0-16,-5 6 0 16,8-4 0-16,-3 4 0 0,-1 0 0 0,1 0 0 0,-1-1 0 0,-3-2 0 15,3 3 0-15,-3 6 0 0,4-7 0 0,-1 1 0 16,1-3 0-16,-5 6 0 0,5-1 0 0,-1-2 0 15,4-6 0-15,-3 6 0 16,-1 0 0-16,0 2 0 0,4-8 0 0,-3 12 0 0,3-12 0 0,0 5 0 16,-4-2 0-16,4-3 0 0,7-6 0 0,0 0 0 0,-3 12 0 0,3-12 0 15,0 0 0-15,0 0 0 0,0 0 0 0,0 0 0 16,3 6 0-16,1 0-8 0,3 0 8 16,3-6 0-16,-3 0 0 0,0 0 0 0,4-6 0 0,0 0 0 15,3 6 0-15,-4-6 0 0,1-6 0 0,3 6 8 16,-3-3-8-16,3 4 0 0,0-1 0 0,0-6 0 15,0 0 0-15,4 0-8 0,-4-2 8 0,3 2-8 16,1 0 8-16,0-5-8 0,3 5 8 0,-4-3-8 16,1-3 8-16,0 1-12 0,-1-4 12 0,5 4-12 15,-5-1-8-15,8-3-1 0,-4 4-1 0,0-7 0 16,0 4 0-16,0-4 0 0,1 6 0 16,-5-8 0-16,4 8-13 15,-3-5-2-15,0 2-1 0,-1-2 0 0,1-1 22 0,0 1 5 0,-1 2 1 0,1-8 0 16,0 8 10-16,-1-2 0 0,1-1 0 0,-1 4 0 15,-2-4 0-15,2 0 0 0,1 4 0 0,-4 2 0 16,0-5 0-16,4 8 0 0,-4-8 0 0,0-1 0 16,0 3 0-16,0 4 0 0,-3-1 0 0,-1 3 0 0,1 4 0 0,-4-1 0 15,4 0 0-15,-4-3 0 16,0 4 0-16,-4-1 0 0,4 6 0 0,-3-6 0 0,-1 1 0 0,1 5 8 16,-4-3-8-16,0 3 8 15,0-6 6-15,0 6 2 0,0 0 0 0,0 6 0 0,0 0-8 0,-4-5-8 16,4-1 11-16,-3 3-11 15,3 3 8-15,0 0-8 0,0 0 0 0,-4-6 0 0,-3 3 0 0,7 3 0 16,0 0 0-16,0 0 0 16,-7-3 0-16,7 3 0 0,-7 0 0 0,-3 3 0 0,10-3 0 0,0 0 0 15,-8 3 0-15,-2 3 0 0,-1 3 0 16,4-4 0-16,0 1 0 0,-3 0 0 0,-1 6 12 0,0-3 1 0,1 0 1 16,-1 5 0-1,1-2-14-15,-1 0 0 0,1 0 0 0,-5 2 0 0,1 4 0 0,0 0 0 0,-3-1 0 0,2 4 0 16,-2-4 0-16,3 1-13 15,-4 3 2-15,4 2 1 0,-4-5 10 0,4-3 0 0,-3 8 0 0,2-5 0 16,1 2 0-16,0 4 0 0,0-7 0 0,0 4 8 16,3-3-8-16,-3 5 8 0,4-5-8 0,-1 8 8 15,1-8 8-15,-1 2 1 0,0-2 1 0,4 6 0 16,0-7-6-16,0 4-2 0,0 2 0 0,4-8 0 16,-1 9-2-16,1-7 0 0,3-2 0 0,0 5 0 15,3-5-8-15,-3 3 0 0,4 2 0 0,-1-2 0 16,1 0 11-16,-1-7 0 0,1-2 0 0,-1 3 0 15,4 6-11-15,-3-7 0 0,3-5-10 0,-4 6 10 16,1-6-14-16,3 3 3 0,-3-3 1 0,3 0 0 0,0 5 1 16,-4-5 0-16,4 0 0 0,0 0 0 15,0 0-3-15,0-3-1 0,-3 3 0 0,3-3 0 0,0-1 13 0,0 4-12 16,0-6 12-16,0 6-12 16,4-6 2-16,-1 0 1 0,-3 0 0 0,1-6 0 15,2 6 9-15,-3-6 11 0,4 4-3 0,-4-1 0 16,3 0-8-16,1-3-14 0,0 6 3 0,-4-6 1 0,3 0 10 0,-3 0 16 15,4 0-4-15,-4-5-1 16,3 5-11-16,1 0 0 0,-4-3 0 0,4 3 0 0,-1-6 0 0,-6 6 0 16,3 1 0-16,-4-1 0 0,4-6 0 15,-3 6 0-15,-4 0 0 0,3 0 0 0,1 3 0 0,-4 3 0 0,0 0 0 16,0 0 0-16,0 0 0 0,0-6 10 16,4 1-10-16,-4 5 10 0,0 0-2 0,0 0-8 0,0 0 12 0,0 0-4 15,0 0-8-15,0 0 0 0,0 0 0 16,0 0 0-16,0 0-16 0,0 0 4 0,-11 0 0 0,4 0 1 15,0 0 0-15,-4 5 0 0,4 1 0 16,-3-6 0-16,-1 6-1 0,0 0-1 0,1 0 0 0,-1 3 0 16,1-3 13-1,-1 0 0-15,4-1 9 0,0 7-9 0,0-6 23 0,0-3-2 0,7-3 0 0,-7 9 0 16,0-3-13 0,0 3-8-16,3 2 10 0,-3-5-10 0,0 0 0 0,4 6 0 0,-1-12 0 0,1 9-10 15,3-9-7-15,-4 5-2 0,4-5 0 0,-4 12 0 16,4-12 10-16,0 0 9 0,-3 6-13 0,3-6 5 15,0 0-3-15,0 6 0 0,0-6 0 0,0 0 0 16,0 0-5-16,3 6 0 0,5 0-1 0,-1-6 0 16,0 0 17-16,0 0-8 0,3 0 8 0,-3-6 0 0,4 0 0 0,-1 0 0 15,1 6 0-15,0-6 0 16,3-3 0-16,0 4 0 0,0-1 0 0,-3 0 0 0,6 6 0 16,-3-12 0-16,0 6 0 0,1 0 0 15,-1-5 0-15,3 2 0 0,-3 3 0 0,4-3 0 0,0 6 0 16,-1-9 0-16,1 6 8 0,0 1-8 15,-4-1 0-15,0 0 0 0,0-3 0 0,4 3 0 0,-4 0 0 0,0 0 0 16,0 0 0-16,-4 1 0 16,5-1 0-16,-1 6 0 0,0-12 0 0,0 6 0 0,4-3 0 0,-4 6 0 15,0-3 0-15,0 3 0 16,0-2 0-16,0 2 0 0,0-6 0 0,0 3 0 0,0 6 0 0,-3-6 0 16,3 6 0-16,-7-6 0 0,4 0 0 15,-1 6 0-15,-3 0 0 0,0 0 0 0,4 0 9 0,-4-6-1 16,-3 6 0-16,3 0 0 0,-4 0-8 0,4 0 0 15,-3 0 9-15,3 0-9 0,-4 0 8 0,-3 0-8 0,4 6 8 0,3-6-8 16,-3 0 0-16,-4 0 0 0,3 0 0 0,-3 0 0 16,0 0 0-16,0 0 9 0,0 6-9 0,0-6 0 15,0 6 8-15,0-6-8 0,-3 12 0 0,-1-3 0 16,0-3 17-16,1-1-3 0,3 4-1 0,-7 0 0 16,3-3-13-16,-3 6 0 0,0-6 0 0,0-1 0 15,0 1 0-15,4-3 0 0,-4 6 8 0,-1-3-8 16,1 3 8-16,-3 3-8 0,-1-7 11 0,1 1-11 0,-4 0 14 15,3 0-4-15,-3 0-1 0,3 6 0 16,1-3-9-16,-4-4 8 0,-1 1-8 0,1 0 8 0,0 0-8 0,0 6 0 16,0-6 0-16,-4 0 0 15,8-4 0-15,-4 4 0 0,3 0 0 0,-3-6 0 0,0 0-8 0,3 6-4 16,-3-6-1-16,4 0 0 16,-1 0 4-16,0 0 1 0,1 0 0 0,-1-6 0 15,1 6 8-15,3 0 0 0,-4-6 0 0,0 3 0 16,4 0 0-16,-3 1 0 0,6-1 0 0,4 3 0 0,-7-6 0 0,0 3-16 15,0 3 2-15,-3 0 1 16,10 0-13-16,-7-6-2 0,-1 0-1 0,5 0 0 16,3 6 16-16,-4-6 3 0,1 0 1 0,3 6 0 15,-4-5 9-15,1 5 0 0,3 0 0 0,-4-9 0 0,4 9 0 0,-7-3 9 16,7 3-1-16,0-9-8 0,-3 3 12 16,3 6-4-16,0-6 0 0,0 6-8 0,0 0 21 0,0 0-2 0,0 0-1 0,0 0 0 15,0-6 8-15,0 6 2 16,3-6 0-16,1 6 0 0,3 0-11 0,-7 0-1 0,0 0-1 15,0 0 0-15,7 0-6 0,0 0-1 0,0 0 0 16,0 0 0-16,0 0 0 0,0 0-8 0,4 0 12 16,-1 0-4-16,-3 0-8 15,0 0 0-15,4 0 0 0,-4 0 0 0,4 6 0 0,-1-6 0 16,4 0 0-16,-3 6 0 0,-1-6 0 16,1 6 0-16,3-3 0 0,-3 0 0 0,3-3 0 0,-4 6 0 0,5-3 0 0,-1 0 0 15,0 6 0-15,0-9 0 0,0 5 0 0,0 1 0 16,0-6 0-16,-3 6 0 0,-1 0-10 0,5 0 10 15,-5 0-29-15,4-3 0 16,-3 0 0-16</inkml:trace>
  <inkml:trace contextRef="#ctx0" brushRef="#br0" timeOffset="188513.378">19805 7161 535 0,'0'0'23'0,"0"0"-23"15,0 0 51-15,0 0 5 0,0 0 2 0,0 0 0 16,0 0-23-16,0 0-5 0,0 0-1 0,0 0 0 0,0 0 2 0,0 0 0 16,0 0 0-16,0 0 0 15,0 0-12-15,0 0-3 0,0 0 0 0,0 0 0 0,0 0 13 0,0 0 3 16,-4-9 0-16,4 9 0 16,0 0-32-16,0 0 0 0,7-3 0 0,-3-6 0 0,3 3 0 0,0 0 0 15,0 1 0-15,4 5 9 0,-1-12 0 16,1 6 0-16,3-9 0 0,0 6 0 0,-3 1 1 0,3-4 0 0,3 0 0 0,-2 0 0 15,-1 0-2-15,0-2 0 16,3 2 0-16,1 0 0 0,-4 6-8 0,0-5 12 0,4-4-12 0,-4 3 12 16,0 0-12-16,4 1 12 0,-4-4-12 15,0 6 12-15,0 0-12 0,0-2 8 0,-3 5-8 0,-1-12 8 16,1 9-8-16,0-3 0 16,-4 4 0-16,3-1-11 0,-3-3 11 0,0 6 0 0,0-6 8 15,0 7-8-15,-3-7 0 0,3 3 8 0,-3 3-8 0,-1 0 0 16,1 0 8-16,-4 0-8 0,3 1 8 0,-6-7-8 15,3 12 9-15,0-6-9 0,0 6 12 0,-4-6-12 16,4 6 12-16,0 0-12 0,-7-3 12 0,7 3-12 16,-7-3 8-16,7 3-8 0,0 0 0 0,-11 0 0 15,1 0 0-15,-4 0 0 0,3 3 0 0,1 0 0 16,-5 3 0-16,5 0 0 0,-1 6 0 0,-3-7 0 16,4 7 0-16,-1-6 0 0,-3 6-9 0,3 0 9 15,1 2 0-15,-1-8 0 0,1 6 0 0,-1 0 8 0,0-1-26 16,4 1-5-16,-3 3-1 0,3-3 0 0,0-1 24 15,-4 1 0-15,4 3-9 0,0 3 9 16,0-7 0-16,0 1 0 0,3-6 0 0,-3 6 0 16,4 2 0-16,-1-8 0 0,1 6-8 0,-1 0 8 0,4-3 0 0,-3 2 0 15,3 1-8-15,0-6 8 0,0 6 0 0,3-6 0 16,-3 0-8-16,4 2 8 0,-4-2 0 16,3 6 0-16,-3-12 0 0,4 6 0 15,-4-6 0-15,3 6 0 0,-3-6 0 0,7 6 0 0,-3-6 0 0,-1 6 0 16,4-6 0-16,0 0 0 0,-3 5 0 0,3-5 0 15,0 0 8-15,0 0-8 0,0 0 0 0,-3 0 9 16,3-5-9-16,0 5 8 16,0 0-8-16,0 0 0 0,4 0 0 0,-4-6 8 0,0 0-8 0,0 0 8 0,0-6-8 0,0 3 8 15,0 0 0-15,0 7 0 0,0-10 0 0,0 0 0 16,0 6-8-16,-3-6 0 0,3 4 0 0,-4-1-11 16,4 0 11-16,-3-3 0 0,-1 6 0 0,1-5 0 15,-1 2 0-15,4-3 0 0,-3 6 0 0,3 0 0 16,0-6 16-16,-3 7-2 0,-1-1 0 0,1-9 0 15,-4 9-22-15,3 0-5 0,1 0-1 0,-1 0 0 16,1-5 14-16,-1 5 0 0,1 0 0 0,3-6 0 16,-4 6 0-16,1 0 0 0,-1-2 0 0,-3 2 0 15,7 0 0-15,-3 0 0 0,0-6 0 0,-1 6-9 16,-3 6 9-16,0 0 0 0,0 0 0 0,0 0 0 16,0-9 0-16,0 9 0 0,0 0 0 0,0 0 0 15,0 0 0-15,0 0 0 0,0 0 0 0,0 0-8 16,0 0 8-16,0 0-12 0,0 0 12 0,0 0-12 15,0 0 12-15,0 0-8 0,-3 9 8 0,-1-3-8 16,0 0 8-16,4 6 0 0,-3-3 0 0,3-3-8 0,0 2 8 0,0-2 0 16,3 3 0-16,-3-3 0 15,4 6 0-15,-4-6 0 0,0 5 0 0,0-5 0 0,0 3 0 0,0 3 0 16,-4 0 0-16,4-7 0 16,0 7 0-16,-3-6 0 0,3 9 0 0,0-3 0 0,-4-7 0 0,4 1 0 15,-3 6 0-15,3 0 0 16,0-6 0-16,0 2 0 0,0 4 0 0,0-6 0 0,0-6 0 0,3 6 0 15,1 0 0-15,-1 0 0 0,1 0 0 16,0 0 0-16,-1-4 0 0,-3-2 0 0,7 3 0 0,-3 3-12 0,3-6 12 16,0-3-12-16,0 3 12 0,0 0 0 15,0 0 0-15,0 0 0 0,4-3 0 0,-4 0 0 0,3 1 0 16,1-4 0-16,-4 0 0 0,3-6 0 16,1 6 0-16,0 0 0 0,-1-3 0 0,1 4 0 15,3-1 0-15,-4 0 0 16,1-6 0-16,0 6 0 0,-1-6 0 0,1 7-8 0,-1-4 8 0,1 3 0 0,0-6 0 0,-1 6 0 15,1 0 0-15,-4 0 0 0,3 1 0 0,1-1 0 16,-4-6 0-16,0 6 0 0,0-3-10 0,0 3 10 16,0 6 0-16,0-6 0 0,0 6 8 0,-7 0-8 15,7-5 0-15,-7 5 0 0,0 0 0 0,11 0 0 16,-11 0 0-16,0 0-10 0,0 0 10 0,0 0-12 16,7 5 12-16,-7-5 0 0,0 0 0 0,0 0 0 15,0 0 0-15,0 6 11 0,4-3-3 0,-8 6 0 16,4-3-8-16,-3 3 0 0,-1 3 0 0,0-7 0 15,-3 1 8-15,4 6 0 0,-4-6 0 0,3 6 0 16,-3-3-8-16,4-4 0 0,-4 7 0 0,0 0 0 16,0-3 0-16,-1 0 0 0,1-1 0 0,0-2 0 15,4 0 0-15,-4 6 8 0,3-6-8 0,-3 0 8 16,7-6-8-16,-3 8 0 0,-4-5 0 0,7-3 0 16,0 0 0-16,-4 6 0 0,4-6 0 0,0 0 0 0,0 0 0 0,0 0 0 15,0 0 0-15,0 0 0 0,0 0 0 0,0 0 0 16,0 0-9-16,0 0 9 15,0 0 0-15,0 0 0 0,0 0-8 0,7 0 8 0,-3-3 0 0,3 0 0 16,0-2 0-16,0-1 0 16,0 0 0-16,0 0 0 0,0 0 0 0,-3 0 0 0,3 0 0 0,0-6 0 15,3 7 0-15,-3-4 0 0,0 3 0 16,4 0 0-16,0 0 0 0,-1-6 0 0,1 7 0 0,-1-4 0 0,1-3 0 0,3 6 0 16,0 0 0-16,-3 0 0 0,3 0 0 0,-4 1 0 15,4-1 0-15,1-6 0 0,-1 6 0 16,0-3 0-16,-4 3 0 0,1 6 0 15,3-6-8-15,-3 1 8 0,-1 5 0 0,-3-6 0 16,0 6 0-16,0-6 0 0,4 6 0 0,-7-6 0 0,3 6 0 0,-7 0 0 16,0 0 0-16,3 0 0 0,-3 0 0 0,4 12 0 15,-4-12 0-15,7 0 0 16,-7 0 0-16,0 6 0 0,0-6 0 0,0 11 9 0,0-8-9 0,-4 3 8 16,1 0-8-16,-1 6 8 0,1-6-8 0,3 5 8 15,-4-5-8-15,1 6 8 0,-1 0-8 0,0-6 8 16,1 3-8-16,-4 2 0 0,3 1 0 0,1 0 8 15,-1-3-8-15,1-1 0 0,-1 1 0 0,1-3 0 16,3 6 0-16,-4-6 0 0,4 6 0 0,-3-7 8 16,3-5-8-16,3 6 0 0,-3 0 0 0,0-6 0 0,0 0 0 0,0 9 0 15,0 3 0-15,4-6-11 0,-1 0 11 0,-3-6 0 16,4 0 0-16,3 5-8 0,-4-5 8 0,1 0 0 16,3 0 0-16,0 0 0 0,0 0 0 0,0 0 0 15,0 0 0-15,0 0 0 0,0 0 0 0,4-5 0 16,-4 5 0-16,0 0 0 0,4-6 0 0,-1 0 0 0,1 0 0 15,-1 6 0 1,-3-6 0-16,7 0 0 0,-3 0 0 0,3 3 0 0,-3-3 0 0,3 1 8 0,-4-1-8 16,5 0 0-16,-1 0 0 15,-4-6 0-15,4 6 0 0,0-3 0 0,1 4 17 0,-1-4-1 0,-7 0 0 16,3-3 0 0,1 6-16-16,-1 0 0 0,1 1 0 0,0-7 0 0,-1 3 0 0,1 3-16 15,-1-6 4-15,-3 6 0 16,4 1 12-16,-4-7 0 0,-3 6 0 0,3 0 0 0,0 0 0 0,-4 3 0 0,1-3 0 0,-4 6 0 15,0 0 0-15,0 0 0 0,0 0 0 0,0 0 10 16,0-6-10-16,0 6 12 0,0 0-12 0,0 0 12 16,0 0-12-16,0 0 0 0,-7-5 0 0,0-1 0 15,7 6-14-15,-11 0 2 0,11 0 0 0,-11 6 0 16,4-1 3-16,-3-5 1 0,10 0 0 0,-11 6 0 16,4-3 8-16,0 3-8 0,-3 0 8 0,3 0-8 15,-4 6 8-15,4-6 0 16,0 5 0-16,0-5 0 0,-4 0 0 0,4 0 0 0,0 6 0 0,-3-3-8 15,2 2 8-15,-2 1 0 0,3 0 0 0,0 0 0 16,0 2 0-16,0-8 0 0,0 12 0 0,3-12-8 16,-3 2 8-16,3 1 0 0,1 0 0 0,3 3 0 0,-4 0 0 15,4-6 11-15,-3 5-3 0,3-8 0 16,0 9-8-16,0-6-11 0,0 0 3 0,0-6 0 0,0 6 32 0,0-6 6 16,0 0 2-16,0 0 0 15,7 5-32-15,-7-5 0 0,3 6 0 0,-3-6 0 0,0 0 0 0,0 0 0 16,0 0 0-16,0 0 0 0,0 0 0 0,0 0 0 15,8 6 0-15,-8-6 0 0,7 0 12 0,-7 0-3 16,7-6-1-16,-7 6 0 0,7-6 0 0,-4 1 0 16,4 5 0-16,0-6 0 0,-7 6-8 0,4-6 8 15,3 0-8-15,-7 6 8 0,0 0 0 0,7-6 0 0,-3 0 0 16,3 3 0-16,0-3-8 0,-4 1 0 0,4-7 0 0,-3 6-11 16,-1 0 11-1,1-6 0-15,-1 9 0 0,-3-3 8 0,4 1-8 0,-1-1 0 0,4 0 0 16,-7 0 0-16,4 0 0 0,-1 0 0 0,5 0 0 15,-5 0 0-15,1 0 0 0,-4 6 0 0,0 0 0 0,3-2 0 16,-3-4 0-16,4 3 0 0,-4 3 0 16,0 0 0-16,0 0 0 0,0 0 0 0,0 0 0 0,0 0 8 15,0 0 3-15,0 0 1 0,0 0 0 0,0 0 0 16,0 0-4-16,0 0-8 0,0 0 12 0,0 0-4 16,0 0-8-16,0 0 0 0,0 0 0 0,0 0-11 15,0 0 11-15,0 0 0 0,0 0-9 0,0 0 9 16,0 0 0-16,0 0 0 0,0 0-9 0,0 6 9 15,0-6 0-15,0 5 0 0,0 7 0 0,0-6 0 16,3 0 0-16,-3 0 0 0,4 6 0 0,-4-6 0 16,0-6 0-16,0 2 0 0,0-2 0 0,0 0 0 0,0 0 8 0,0 9-8 15,0-3 0-15,0-6 0 0,0 0 0 16,0 0 0-16,0 0 0 0,0 9 0 16,0-9 20-16,-4 6-1 0,4-6-1 0,0 0 0 15,4 6-30-15,-4-6-7 0,0 6-1 0,0-6 0 16,3 6 6-16,-3-1 1 0,0-5 0 0,4 0 0 0,-4 0 2 0,3 0 1 15,4 0 0-15,-3 0 0 16,-1 0 10-16,1-5-13 0,3 5 5 0,-4 0 8 0,5-6-11 0,-5 6 11 16,4-6-8-16,0 6 8 0,-3-6 0 0,3 0-8 15,0-3 8-15,0 3 0 0,0 0 0 0,0 1-8 16,0-1 8-16,4 0 0 0,-4-6-8 0,0 6 8 16,3 0-8-16,-3 0 8 0,4-2 0 0,-4 2-8 0,0 0 8 15,4-6 0-15,-4 12 0 0,0-6 0 0,3 0 0 16,-3 0 0-16,0 1 0 0,4-4-8 0,-4 3 8 0,0-3 0 15,0 6 0-15,4-3 0 0,-1 0 0 0,1 6 8 16,-4-6-8-16,0 6 0 0,0 0-8 0,0-5 8 16,-7 5 0-16,7 0-8 0,0 0 8 0,-7 0 0 15,7-6 0-15,-7 6 0 0,0 0 9 0,0 0-9 16,7 6 0-16,-7-6-9 0,7 0-1 0,-7 0 0 16,4 5 10-16,-4-5 14 0,0 0-3 0,7 0-1 15,-7 0-10-15,4 12-14 0,-4-6 3 0,0-3 1 16,0-3 10-16,0 12 14 0,0 0-3 0,0-7-1 15,-4 7-10-15,1-6-11 0,-1 0 3 0,0 0 0 16,4 3 8-16,0-4 0 0,-3 7 8 0,-1-6-8 16,4 0 0-16,-3 6 8 0,-1 0-8 0,1-10 0 0,3-2 0 15,-4 9 8-15,1 0-8 0,3 3 0 16,0-12 0-16,0 0 0 0,0 0 0 0,-4 6 0 16,4-6 0-16,-3 6 0 0,3-6-10 0,-4 6 10 15,4-6-8-15,0 0 8 0,0 0 0 0,0 5 0 0,0-5 0 0,0 0 0 16,0 6 8-16,0-6-8 15,0 0 0-15,0 0-10 0,0 0 0 0,0 0 0 0,7 0 10 0,0 3 11 16,-3-3-3-16,3 0 0 16,0-3-8-16,0 3 8 0,0 0-8 0,0 0 8 0,0-6-8 0,0 6 0 15,4-5 0-15,-1-1 0 0,-3 0 0 16,1 0 0-16,-1-6 0 0,0 3 0 0,3 0 0 0,1 7 0 0,-1-4 0 16,4-6 0-16,-3 6-11 15,0-6-4-15,3 3-1 0,-4 1 0 0,4-1 16 16,-3 3 0-16,0-6 0 0,-1 6-9 0,1 0 9 15,-1 1 0-15,1-4 0 0,0-3 0 0,-4 6 0 0,3 0 0 0,-3 0 0 0,0 0 0 16,0 6 0-16,0-5 0 0,-3-1 0 0,-1 6 0 16,-3 0 0-1,0 0 0-15,0 0 0 0,0 0 0 0,0 0 9 0,0 0-9 0,0 0 12 16,0 0-12-16,0 0 16 0,0 0-3 0,0 0-1 0,0 0 0 16,0 0 1-16,0 0 0 0,0 6 0 0,0-1 0 15,-3 1-13-15,3 6 9 0,0-12-9 0,0 3 8 16,-4 9-8-16,4-12 0 0,0 6 0 0,0 5 8 15,-3-5-8-15,3 0 0 0,0-6 0 0,0 6 0 16,0 6 0-16,0-12 0 0,0 6 0 0,0 2 0 0,0-2 0 16,3 6 0-16,-3-12 0 0,0 6 0 15,4 0 0-15,-4-6 0 0,0 6 0 0,0-6 0 16,3 12 0-16,1-12 0 0,0 5 0 0,3-2 0 0,-4 0 0 16,4 0 0-16,0-3 0 0,-7 0 8 0,4 0-8 0,3 0 0 15,0 0 0-15,0 0 8 16,0-3-8-16,0 0 8 0,0-3-8 0,0 6 8 0,0-2-8 0,4-4 0 15,-4 0 0-15,0 0 8 16,3 0-8-16,1 0 0 0,0 0 0 0,-4 0 8 16,3 0-8-16,-3 4 0 0,0-1 0 0,0 0 0 15,4-3 0-15,-4 6 0 0,4-12 0 0,-4 12 0 0,0-6 0 0,-4 6 0 16,8-6 0-16,-4 0 8 16,-4 6-8-16,5-5 0 0,-5 5 0 0,-3 0 0 15,4-9 0-15,-1 6 0 0,1 0 0 0,-4 3 0 0,7-6 0 0,-4 3 0 0,-3 3 0 16,0 0 0-16,4-3 0 0,-4 3 0 0,0 0 0 0,0 0 0 15,0 0 0-15,0 0 0 16,0 0 0-16,3 0 8 0,-3 0-8 0,0 0 0 0,0 0 0 0,0 0 8 16,0 0-8-16,0 0 0 0,0 0 9 0,0 0-9 15,0 0 0-15,0 0 8 0,0 0-8 0,-3 6 0 16,3-6 0-16,-4 9 0 0,4-9 0 0,-7 12 0 16,4-7 0-16,-1 1 0 0,1 6 0 0,-1-6 0 15,1 3 0-15,-5 0 0 16,8-4 0-16,-7 4 0 0,4-3 0 0,-1 6 0 0,-3 0 0 0,0-4 0 15,4 1 0-15,-4 0 0 0,3 3 0 0,-3 0 0 16,4-6 0-16,-1-1 0 0,4-5 0 0,-4 9 0 16,4-9 0-16,0 6 0 0,0-6 0 0,0 0 0 15,-3 9 0-15,3-9-8 0,3 9 8 0,-3-9-12 16,0 0 12-16,0 6 0 0,0-6 0 0,4 5-8 16,-4-5 8-16,7 6 0 0,-3-6 0 0,-4 0 0 0,7 6 0 15,0-6 0-15,-7 0 0 0,7 6 0 0,-7-6 0 16,10-6-10-16,-3 12 10 0,-7-6-13 0,4-6 13 0,3 6 0 15,0-6 0-15,-3 6 0 0,3 0 0 0,0-6 0 16,0 6 8-16,-4-5-8 0,4 5 0 0,-3-6 0 16,3 0 8-16,-4 3-8 0,4-6 11 0,-3 6-2 15,-4 3 0-15,7 0 0 0,-3-3-9 0,-1 0 0 16,4-3 0-16,-3 1 0 0,-1-1 0 0,4 0 0 0,-3-6 0 16,-1 3 0-16,1 0 0 0,-4 3 0 15,3-2 0-15,1 2 0 0,-1-6 16 0,-3 6 2 0,4 0 0 0,-4 0 0 16,3 0-27-16,-3-2-6 0,0 2-1 0,4 0 0 15,-4 0 16-15,4 0 0 0,-4 0 0 0,0 0 0 16,0 1 15-16,0-1-1 0,3 0 0 0,-3-3 0 16,4 3-14-16,-1 0 0 0,-3 0 0 0,0 0 0 15,0 6 0-15,0 0-13 16,4-5 2-16,-4 5 1 0,0 0 2 0,0 0 0 16,3-6 0-16,-3 6 0 0,0 0 8 0,0 0 0 0,0 0 0 15,0 0-8-15,0 0 8 0,0 0 0 0,0 0 0 0,0 0 0 16,0 0 0-16,0 0 0 0,0 0 0 0,0 0-8 15,0 0 8-15,0 0 0 0,-3 6 0 0,3-1 0 16,0-5-12-16,-4 12 2 0,4-6 1 0,-3 0 0 16,3 3 9-16,0-9 16 0,0 12-4 0,0-7-1 15,0-5-11-15,3 6 0 0,-3 6 0 0,4-6 0 0,-1 3-10 0,1-3 10 16,-1-1 0-16,1 1-9 16,3 0 9-16,-7-6 0 0,3 6 0 0,1 6 0 0,3-6 0 15,-4 0-12-15,1 0 12 0,3-4-12 16,-3 4 12-16,-1 0 9 0,1 0-1 0,-4-6-8 0,7 12 0 0,-7-12 0 15,7 0 0-15,-7 0 0 16,7 6 0-16,0-6 0 0,-4 6 0 0,4 0 0 0,-3-6 0 0,-4 0 0 16,7 5 0-16,0 1 0 0,-3-3 0 15,-4-3 0-15,0 0 0 0,0 0 0 16,7 3 0-16,-7-3 0 0,3 3 0 0,-3-3 0 0,0 0 0 0,7 6 0 16,-7-6-15-16,0 0 5 0,7 0 2 0,-7 0 0 15,0 0 0-15,0 0 0 16,7 0-16-16,-7 0-2 0,0 0-1 0,0 0 0 15,7 0-20-15,0-6-4 0,-7 6-1 0,4-3 0 16,-4 3-114-16,0 0-23 0</inkml:trace>
  <inkml:trace contextRef="#ctx0" brushRef="#br0" timeOffset="189269.131">22292 6993 155 0,'0'0'0'0,"0"0"0"0,0 0 0 0,0 0 0 0,0 0 0 0,-4-6 0 16,4 6 29-16,-3-6-1 0,3 6 0 0,0-5 0 0,0 5-12 0,0 0-4 16,0-9 0-16,0 3 0 15,0 6 10-15,0 0 2 0,0-9 0 0,0 9 0 0,0 0 13 0,0 0 3 16,3-3 1-16,-3 3 0 15,4-6-17-15,-4 6-3 0,0-6-1 0,0 6 0 16,0 0-20-16,0 0 9 0,0 0-9 0,0 0 0 16,0 0 15-16,0 0-4 0,0 0-1 0,0 0 0 0,0 0-10 0,0 0-11 15,0 0 3-15,0 0 0 16,0 0 18-16,0 0 4 0,0 0 1 0,0 0 0 0,0 0-5 0,0 0-1 16,0 0 0-16,0 0 0 15,0 0-9-15,-7 6 0 0,7-6 9 0,-4 6-9 0,4-6 0 0,-7 6 0 16,-3 3 0-16,3 3 0 15,0-12 0-15,7 0 0 0,0 0 0 0,-4 11 0 16,4-11-26-16,0 0 0 0,0 0 0 0</inkml:trace>
  <inkml:trace contextRef="#ctx0" brushRef="#br0" timeOffset="191445.253">23245 7067 738 0,'0'0'20'0,"-8"0"7"0,8 0-27 15,-7 0 0-15,0 0 0 0,7 0 0 0,0 0 43 0,-7 0 3 0,7 0 1 0,-7 0 0 16,0 0 8-16,7 0 1 0,0 0 1 0,0 0 0 16,0 0-25-16,0 0-6 0,0 0-1 0,0 0 0 15,0 0-13-15,0 0-4 0,0 0 0 0,0 0 0 16,0 0-8-16,0 0-11 0,0 0 3 0,0 0 0 16,0 0 8-16,0 0 0 0,7-6 0 0,0 6 0 15,0-6 0-15,0 0 11 0,0 0-3 0,4 6 0 16,-4-6-8-16,4-3 12 0,-1 4-12 0,1-1 12 15,-1 0-12-15,1-6 0 0,3 0 0 0,0 6 0 16,-3-5 0-16,6-4 0 0,-2 3 0 0,2 0 0 16,1 1 0-16,0-10 0 0,-1 9 0 0,4-5 8 0,-3-13-8 15,3 13 8-15,0-4-8 0,0 9 8 16,1-14-8-16,2 8 12 0,1 1-12 0,0-10 12 0,-1 9 3 0,1 1 1 16,0-7 0-16,-1 4 0 15,-2-4-5-15,-1 4-1 0,0 2 0 0,0 0 0 0,0-8-10 0,-3 8 0 16,0 1 0-16,-1-4 0 15,-3 9 0-15,0-11 0 0,-3 11-9 0,3-3 9 0,-3-2 0 0,-1 5 0 16,-3 6 0-16,-3-6 0 0,3 1 0 16,-4 2 0-16,1 3 8 0,-4 0-8 0,4 0 8 0,-4 0-8 15,0 0 11-15,0 6-11 0,-4-6 11 16,4 6-11-16,0 0 10 0,-4-5-10 0,4 5 14 0,-3 0-3 0,-4 0-1 16,0-6 0-16,0 12-10 15,0-6 8-15,0 0-8 0,0 5 8 0,0 1-8 0,-4 0 0 0,0 6 0 16,-3-6-11-16,4 0 11 0,-4 3 0 15,-1 8 0-15,1-5-8 0,0 0 8 0,0-4 0 0,0 7 0 0,0 0 0 16,-4-3 0-16,1 5 0 0,3-8 0 0,-4 9-8 16,0-1 8-16,1 1 0 0,-1-3 0 0,0 8 0 15,1-5 0-15,3-6 0 0,-1 8 0 0,1-2 0 16,0-1 0-16,0 4 0 0,0-3 0 0,3-1 0 16,1-2 0-16,3 0-10 0,0 5 10 0,0-2 0 15,3 0 0-15,1-4 0 0,-1 4 0 0,4-3 0 16,0-4 0-16,0 1 0 0,0 0-8 0,4 6 8 15,-1-7-8-15,1-5 8 0,-1 6 0 0,4 3 0 0,-3-9 0 16,3 5 0-16,0-5 0 0,0 3 0 0,-4 3-8 0,1-6 8 16,3 0 0-16,-3 5 0 0,3-5 0 0,0 0-8 15,-4 6 8-15,4-9 0 0,0 3 0 0,0-3 0 16,0 2-8-16,4-2 8 16,0 3-8-16,-1 0 8 0,1-6-12 0,-1 6 12 0,1-12-8 0,3 6 8 15,-3 0 0-15,3 0 0 16,-4 0 0-16,4 0 0 0,1-6 0 0,-1 6 0 0,0-6 0 0,0 3 0 15,0 0 0-15,0-2 0 0,0-1 0 0,0 3 0 16,0-9 0-16,1 6 0 0,2 0 0 0,1 0 0 16,0 1 0-16,-4-7 0 0,0 0 0 15,3 9 0-15,-3-9 0 0,-3 6 0 0,3-5 0 0,0 5 0 16,-3-6 0-16,3 6 0 0,-3-3 0 0,-1 3 0 16,4-5 0-16,0 5 0 0,-3-6 0 0,-4 3 0 0,4 3 0 15,-1 0 0-15,-6 4 0 0,3-1-10 0,-4 0 0 16,1 0 0-16,-4 3 0 0,0 0 0 0,0 0 0 0,0 0 0 15,0 0 10-15,0 0 0 0,0 0 0 0,0 0-8 16,0 0-8-16,0 0-2 0,0 0 0 0,-11 3 0 16,1 3 5-16,-1-1 1 0,0 4 0 0,1 0 0 15,-4 9 12-15,0-12 0 0,0 5 0 0,3 1 0 16,-7 3-9-16,4-3 1 0,-3 5 0 0,2-5 0 16,1 9 8-16,-3-10 0 0,3 7 0 0,0-6 0 15,3 2 0-15,0-2 0 0,4 6 0 0,0-6 0 16,0-7 0-16,4 4 0 0,-1 3 0 0,4-12 0 15,0 0 0-15,0 0 0 0,0 0 0 0,0 0-8 0,0 0 8 16,4 6 0-16,3 6 0 0,-4-6 0 16,4-6 0-16,0 0 0 0,0 0 0 0,0 0-8 15,4 0-29-15,-4 0-6 0,4 5-1 16,-4-5 0-16,3 0-108 0,-3 0-21 0</inkml:trace>
  <inkml:trace contextRef="#ctx0" brushRef="#br0" timeOffset="201019.032">22458 7134 425 0,'0'0'8'0,"0"0"4"0,0 0-12 0,0 0 0 0,0 0 0 0,0 0 0 16,0 0 8-16,0 0-8 0,0 0 12 0,0 0-4 15,0 0-8-15,0 0 0 0,0 0 0 0,0 0 8 16,0 0-8-16,0 0 8 0,0 0-8 0,0 0 8 15,0 0 5-15,0 0 1 0,0 0 0 0,0 0 0 16,0 0-6-16,0 0 0 0,0 0-8 0,0 0 12 16,0 0-12-16,0 0 11 0,0 0-11 0,0 0 10 15,0 0-10-15,0 0 0 0,0 0-12 0,0 0 12 0,0 0 0 16,0 0 0-16,0 0 12 0,0 0-4 16,0 0 0-16,0 0-8 0,0 0 12 0,0 0-4 0,0 0 3 0,0 0 0 15,0 0 0-15,0 0 0 16,3 0 1-16,4 3 1 0,0-3 0 0,-7 0 0 0,8 0-1 0,-8 0-1 15,0 0 0-15,7 0 0 16,3-3 4-16,-3 3 1 0,4 0 0 0,-4 0 0 0,0-6 11 0,0 6 2 16,4-5 1-16,-1-1 0 15,1 0-18-15,-4-6-3 0,3 3-1 0,1 3 0 0,-4-3-8 16,4 7 0-16,-4-10 9 0,3 0-9 16,1 6 0-16,-1 0 8 0,1-6-8 0,0 4 0 0,3 2 0 0,-4 0 8 15,1-6-8-15,-1 6 0 16,1 0 0-16,-4 1 0 0,4-1 0 0,-4 0 0 0,3-3 0 0,1 3 8 15,-4 0-8-15,0 6 0 0,0-6 0 16,0 0 0-16,0 6 0 0,0-5 0 0,0 5 0 16,-3-6 0-16,3 0 0 0,-4 6 0 15,4-6 0-15,-7 6 8 0,4 0-8 0,-4 0 0 16,3-3 12-16,-3 3-3 0,8-3 0 0,-8 3 0 0,0 0 3 0,0 0 0 16,0 0 0-16,0 0 0 0,0 0-1 0,0 0 0 0,0 0 0 0,0 0 0 15,0 0-11-15,0 0 8 0,0 0-8 16,0 0 8-16,0 0-8 0,0 0 8 0,3 6-8 0,-3-6 8 15,0 0-8-15,7 6 0 0,-7-6 0 0,0 0 0 16,0 0 0-16,0 0 0 0,0 0 8 0,0 6-8 16,0-6 0-16,4 11 0 0,-1-11 0 0,-3 0 8 15,4 12-8-15,-4-6 0 0,3 0 9 0,-3 6-9 16,0-3 8-16,0-4-8 16,0 1 8-16,-3 0-8 0,3-6 8 0,0 6-8 0,0 6 8 0,-4-6-8 15,4 2 0-15,-3-2 0 0,3-6 0 0,-4 12 0 0,1 0 0 16,-1 0 8-16,-3-4-8 0,3 1 0 15,-3 0 0-15,0 3 8 0,7-12-8 0,-7 6 0 16,0 0 0-16,0 0 0 0,-3-1 0 0,3 1 0 16,-4 0 0-16,0 6 8 0,4-3-8 0,-3-3 0 15,-1-1 0-15,1 1 8 0,3 0-8 0,-4 0 0 16,0 3 0-16,4-3 8 0,-3-3-8 0,3 0 0 0,7-3 0 0,-11 6 8 16,4-1-8-16,-4-5 0 15,11 0 8-15,-10 0-8 0,-1 0 8 0,4 0-8 0,-3 0 0 0,3-5 0 16,7 5 0-16,-7 0 0 15,-4-3 0-15,4 0 0 0,0 3 0 0,3-3 0 0,-3-3 0 0,4 3 0 0,-1-6 0 16,1 3 0-16,-1 0 0 16,4 0 0-16,0 1 0 0,-3-7 0 0,-1 6 0 0,1-3 0 0,3 9 0 0,0 0-8 15,-4-3 0-15,0-6 0 16,1 4 0-16,3-1 0 0,0 0 0 0,0-6 0 0,-4 3 0 0,4 0 0 16,0 3 0-16,0 4 0 0,0-4 0 0,0 0 0 15,0 6 8-15,-3-12 0 0,-1 12 0 0,4-6 0 16,0 6 0-16,0 0 0 0,0 0 0 0,0 0 0 15,0 0-8-15,0 0 0 0,0 0 0 0,0 0 0 16,0 0 8-16,0 0 0 0,0 0 0 0,0 0 0 16,0 0-11-16,0 0 0 0,7 0 0 0,0 0 0 15,-7 0 11-15,8 6 0 0,-1 0 0 0,0 0 0 0,0 0 0 16,0 0-15-16,0-4 4 0,0 7 1 16,3-3 10-16,-6 3 0 0,3 3 0 0,0-6 0 15,4-6 0-15,-1 6 0 0,-3-1 0 0,4 1 0 16,0-3 0-16,-1 3 14 0,4 3-3 0,-3 0-1 15,3-3-24-15,-4-1-5 0,5 1-1 0,-5 0 0 16,4 0-15-16,0-6-3 0,-3 9-1 0</inkml:trace>
  <inkml:trace contextRef="#ctx0" brushRef="#br0" timeOffset="206950.295">24765 7123 117 0,'0'0'0'0,"0"0"0"16,0 0 44-16,0 0 3 0,0 0 1 0,0 0 0 15,0 0-22-15,0 0-4 0,7 0-1 0,-7 0 0 16,0 0-4-16,4 0-1 0,3 0 0 0,0 0 0 15,-4 0 6-15,-3 0 1 0,7-6 0 0,0 6 0 0,-3 0-2 0,3-6 0 16,0 6 0-16,0-6 0 16,4-6-12-16,-4 9-9 0,0-3 12 0,3 3-12 0,-3-3 16 15,4 4-3-15,0-10-1 0,-1 0 0 16,4 6 1-16,-3-6 0 0,3 4 0 0,4 2 0 0,-4 0-5 0,0-6 0 16,0 0-8-16,0 1 12 15,0 2-12-15,4-6 9 0,-1 6-9 0,5-3 8 0,-5 1 3 0,1-1 0 16,3 3 0-16,-3 0 0 15,-1 0-2-15,1 4 0 0,-4-7 0 0,4 6 0 0,-4 0-1 0,0-3 0 16,0 0 0-16,0 4 0 16,0-1 13-16,-3-3 3 0,3 3 0 0,0 6 0 0,-3-6-4 0,-1 0-1 0,-3 6 0 0,0-6 0 15,0 6-7-15,4 0 0 16,-4 0-1-16,0 0 0 0,0 0-11 0,0 0 12 0,-7 0-12 0,0 0 12 16,0 0-12-16,4 6 0 0,-4-6 9 0,7 6-9 15,0 0 0-15,-4 0 8 0,1 0-8 0,-4-6 0 31,0 6 11-31,0-1-3 0,3 4 0 0,-3-3 0 0,0 6-8 0,-3-6-9 0,3 0 9 0,-4 5-13 16,4-5 13-16,-3-3 8 0,3 6 0 16,-4-3-8-16,1 9 0 0,3-9 0 0,-4 5 0 0,-3-5 0 15,4 0 0-15,-1 6 13 0,-3-3-4 0,4 2-1 16,-1-5-8-16,-7 6 12 0,8 0-12 0,-8-3 12 16,4-1-12-16,-3 1-9 0,3 3 9 0,-4 0-13 15,0 0 13-15,1-7 0 0,-1 1 0 0,1 3 0 16,-4-3 10-16,3 0-10 0,-3 0 8 0,0 0-8 15,3 0 0-15,-3-1 8 0,0-5-8 0,0 6 0 16,0-3 0-16,0 0 0 0,0 0 0 16,-4 3 0-16,4-6 0 0,0 3 0 0,0-3-12 0,-1 0 12 15,1-3-13-15,0 3 5 0,0 0 8 0,4-6-13 0,-5 6 13 0,1-3 0 16,0 0 0-16,4 0 0 16,-1-3-12-16,-3 6-5 0,3 0-2 0,-3 0 0 0,4-5 19 0,-1-1 0 15,4 0 0-15,-4 0 0 0,4 6 0 0,0-12 0 16,-3 6 0-16,3 0 0 0,0 0 0 0,3 4 9 15,-3-4-9-15,3 0 8 16,1 6-8-16,-1-12 0 0,1 6 0 0,-1 0 0 0,4 6 0 0,-3-6 0 16,3 0 0-16,0-2-11 15,0 2 11-15,0 0 0 0,0 0 0 0,0 6 0 0,0-6 0 0,0 6 0 16,0-6 0-16,0 6 0 16,0 0 0-16,0 0 0 0,0 0 0 0,0 0 0 0,0 0 0 0,0 0 0 0,3-6 0 0,-3 6-8 15,0 0 8-15,0 0-10 0,4-5 10 0,-4 5-10 16,7 5 10-16,-7-5-8 0,7 6 8 0,-3-6-8 15,3 6 8-15,0 0 0 0,0-6 0 0,0 12 0 16,0-12 0-16,3 6 0 0,-3 0 0 16,4 2 0-16,0-2 0 0,-1 0 0 0,1 0 0 0,-1 0 0 15,1 0 0-15,0 0 0 0,-1 0 0 0,4-1 0 16,0 4 0-16,-3-3 0 0,3 6 0 16,0-6 0-16,0 0 0 0,0-6 0 0,4 6 0 15,-4-6 0-15,4 0 0 0,-1 0 8 16,5 5-8-16,-5-5 0 0,1 6 8 0,3-6-8 0,-3 0 10 0,-1 0-10 15,4 0 12-15,-3 0-3 0,3-6-1 0,-3 6 0 16,3 0-8-16,0 0 0 0,0 0 0 0,1 0 0 16,-5 0 8-16,4 0-8 0,-3 0 12 0,3-5-4 15,-3 5-8-15,3-6 0 0,0 0 0 0,0 0 8 16,-3 0-8-16,0 0 0 0,3 0 0 0,-4 3 0 0,1 0 0 16,0 0 0-16,-4 0 0 0,3 1 0 15,-2 2 0-15,-1-6 0 0,0 0 0 0,0 6 0 0,0-6 0 16,0 0 0-16,-3 0 0 0,-1 0 0 15,1 0 0-15,-1 0 0 0,-3 1 9 0,4 2-9 0,-4 0 0 0,4 0 0 16,-4 3 0-16,3 0 0 16,-6-6 8-16,3 0-8 0,0 6 10 0,0-6-10 0,-3 6 0 0,-4 0 0 15,0 0 0-15,0 0 0 0,0 0 0 16,7-6 0-16,-7 6 0 0,0 0 0 0,0 0 12 0,0 0-3 16,0 0-1-16,0 0 0 15,0 0-8-15,0-6 8 0,0 6-8 0,0 0 8 0,0 0-17 0,0 0-4 0,-7-5-1 0,-4 5 0 31,4 0-22-31,-4 5-5 0,1-5-1 0,3 6 0 16,-7-6 6-16,3 6 0 0,-3 0 1 0,0-6 0 0,3 12 23 0,-3-6 12 0,0 0-12 16,0 2 12-16,0 4 0 0,0-6 0 0,0 6 0 0,3 0 0 15,-3-7 0-15,0 4 0 0,0 3 0 0,0 0 0 16,-1-6 0-16,8 0 0 0,-3-1 9 0,-1 1-9 16,4 0 12-16,0 6-2 0,0-3-1 0,0-3 0 15,3-1 3-15,4-5 1 0,-7 6 0 0,4 0 0 16,3-6-3-16,0 6-1 0,-4 3 0 0,4-3 0 15,0-6-9-15,0 0 0 0,0 6 0 0,4 0 0 16,-1-1 0-16,-3-5 0 0,4 6 0 0,-4-6 8 16,0 0-8-16,3 0 12 0,-3 0-12 0,7 0 12 15,-7 0-12-15,8 0 0 0,-5 0 0 0,4 0 8 0,-3 0-8 0,-4 0 8 16,7 0-8-16,-7 0 8 16,7-6-8-16,-4 6 0 0,4 0 0 0,0-5 8 0,0 2-8 0,1 0 0 15,-5 0 0-15,4-3-11 16,0 3 1-16,0-6 0 0,0 9 0 0,0-12 0 0,-3 6 1 0,3 1 0 15,0-7 0-15,0 6 0 16,0-6 9-16,0 9 0 0,0-3 0 0,0 1-8 0,0-1 8 0,4 0 0 16,-4 0 0-16,4 0 0 15,-4-3 0-15,0 3 0 0,0-3 0 0,0 7-8 0,0-10 8 0,0 6 0 16,0 0 0-16,0 0 0 0,-4-6 0 0,5 6 0 16,-1 4 0-16,-4-4 0 0,-3 6 0 0,4-3 0 15,3 0 0-15,-7 3 0 0,0 0 0 0,0 0 0 0,3 0 0 16,-3 0 0-16,0 0 9 0,0 0-9 0,0 0 12 0,0 0-12 15,0 0 12-15,0 0-4 0,0 0 0 0,0 0-8 16,0 0 10-16,0 0-10 0,0 0 8 0,0 0-8 16,0 0 8-16,0 3-8 0,0 6 8 0,0-1-8 15,0-2 0-15,-3 0 0 0,3 6 0 0,-4 0 0 16,1-4 0-16,3-2 8 0,-4 3-8 0,4 0 0 16,0-9 0-16,-3 6 0 0,3 6 0 0,0-6 0 15,0-1 0-15,0 4 0 0,0-3 0 16,-4 3 0-16,4-9 0 0,0 0 0 0,0 0 0 0,0 9 0 15,0-9 12-15,0 6-4 0,0-1 0 0,0-5 0 16,0 0-8-16,0 0 0 0,0 0 0 0,0 0-11 16,0 0 11-16,0 0 0 0,0 0 10 0,7 6-10 15,-7-6 0-15,7 0 8 0,-3 6-8 0,3-6 0 16,0-6 0-16,-4 6 0 0,4-6 0 0,0 1 0 16,1 5 0-16,-1-12-10 0,0 6 2 0,0-3 0 15,-4 3 8-15,8 0 0 0,-4 6 0 0,0-5 0 0,4-1 0 0,-1 0 0 16,-3-6 0-16,4 0 0 15,-1 3 0-15,1 4 0 0,-1-7 0 0,5 6-8 16,-5-6 8-16,1 6 0 0,3-6 0 0,-4 4 0 16,5 2 0-16,-5-6 0 0,1 6 0 0,-1 0 0 15,-3 0 0-15,4 1 0 0,-4 5 0 0,0-6 0 16,0 3 0-16,0 0 0 0,0 0 8 0,-3-3-8 0,3 6 13 16,-4 0-1-16,-3 0-1 0,0 0 0 0,0 0-1 0,0 0 0 0,7 0 0 0,-7 0 0 15,0 0-10-15,0 0 12 0,0 9-12 16,4-3 12-16,-4-6-12 0,-4 11 0 15,4-5 0-15,-3 6 8 0,3-6-8 0,-4 3 0 16,1 0 9-16,3-4-9 0,-4 4 8 16,1-3-8-16,3 6 8 0,-4 0-8 15,1-6 0-15,-1-4 8 0,1 7-8 0,3-3 0 0,-4 3 0 0,4-9 8 0,0 12-8 0,0-12 0 16,0 0 0-16,0 0 0 0,0 0 0 0,0 0 0 16,0 0 0-16,0 0 0 0,0 0 0 0,-3 6 0 15,3-6-9-15,0 0 0 0,0 0 0 0,0 0 0 16,0 0-4-16,0 0-1 0,0 0 0 0,3 0 0 15,4 6 3-15,-3-6 1 0,3 0 0 0,-4 0 0 16,4 0-2-16,0 0-1 0,0 0 0 0,1-6 0 16,-1 6 4-16,0-6 1 0,0 0 0 15,0 0 0-15,0 0 8 0,3 0 0 0,-3 0 0 0,0 3 0 16,4-2 0-16,-4 5 0 0,0-6 0 0,0 6-12 16,0-6 12-16,0 0 0 0,0 0 0 0,-3 6 0 15,3-6 0-15,0 6 0 0,-3-6 0 0,3 6 8 16,0-6-8-16,-4 0 0 0,4 6 0 0,0-2 0 15,-7 2 0-15,7 0 0 0,-7 0 0 0,7-3 0 16,-7 3 0-16,0 0 8 0,0 0-8 0,0 0 8 16,0 0 8-16,0 0 1 0,0 0 1 0,0 0 0 15,0 0-2-15,0 0 0 0,0 0 0 0,0 5 0 16,0-5-6-16,-3 12-2 0,-1-6 0 0,1 0 0 16,-1 6 0-16,1-6 0 0,-1 0 0 0,1-1 0 15,-1 1 0-15,1 0 0 0,-1 3 0 0,-3-3 0 16,7-6-8-16,-3 6 0 0,3-6 0 0,-8 6 0 0,8-6 0 0,-3 6 0 15,3-6 0-15,0 0 0 0,-4 0 0 0,4 0 0 16,0 0 0-16,0 0 0 0,0 0 0 0,0 0 0 16,0 0 0-16,0 0 0 0,0 0 0 0,0 0-11 0,0 0 3 0,0 0 0 15,0 0-9-15,0 0-2 0,0 0 0 16,7 0 0-16,1 0-5 0,-1-6 0 0,0 0-1 16,0 0 0-16,0-6 25 0,0 6 0 15,3-3 0-15,1 4 0 0,0-1-8 0,-1-6 8 0,1 0-8 16,3 6 8-16,-4-6 0 0,5 7-8 0,-1-4 8 15,0-3 0-15,0 6 0 0,4 0 0 0,-4 0 0 0,3-5 0 16,-3 5 0-16,0-3-8 0,1 3 8 0,-1 6 0 16,0-6 0-16,0 0 0 0,-3 6 0 0,3 0 0 15,-4-6 0-15,1 6 0 0,-4 0 0 0,0 0 0 16,0 0 11-16,0 0 1 0,-3 0 0 0,-4 0 0 16,0 0 8-16,0 0 1 0,3 6 1 0,-3-6 0 15,4 12-22-15,-1-9 0 0,-3-3 0 0,0 12 0 16,0-6 11-16,0 5-3 0,-3-5 0 0,3 6 0 15,-4 0 0-15,1-6 0 0,-1 2 0 0,1 4 0 16,-1-6-8-16,0 6 0 0,1 0 0 0,-1-4 0 16,4 1 0-16,-3 0 0 0,-1 3 0 0,4-6 0 15,-3 6 0-15,3-12 0 0,0 0 0 0,0 5 0 16,0 1 0-16,0 0 0 0,0 6 0 0,0-3 0 16,0-3 0-16,0-1 0 0,0-5 0 0,3 12 0 15,-3-12 0-15,4 6 0 0,-1-6 0 0,-3 0 0 0,7 9 0 16,1-6 0-16,-5 3 0 0,4-6 0 0,0 3 0 0,-3 0 0 15,3-3 0-15,0 3 0 0,3-3 0 0,-3 0 0 16,0 0 0-16,1-3 0 16,-1 3 0-16,0-3 0 0,0 0 0 0,0 0 0 0,0-3 0 0,3 3-11 0,1-3 3 15,0 0 0-15,-1 0 0 0,4 0 0 0,-3-5 0 0,-1 5 0 16,5 0 0-16,-5-3 0 0,4 6 0 0,-3 0 0 16,3-3 0-16,-3 1 0 0,3-1 0 0,-4-6 0 15,4 0-4-15,-3 3 0 0,3 0 0 0,-3 1 0 16,-1 2 12-16,1-6 0 0,-4 6 0 0,0-6-8 15,0 6 8-15,0 1 0 0,-4-1 0 0,1 3-8 16,0 3 8-16,-1-12-8 0,-3 12 8 0,0 0-8 16,0 0 8-16,0 0-10 0,0 0 10 0,0 0-10 15,0 0 10-15,-7 0 0 0,0 0 0 0,-4 0 0 16,4 0-12-16,-3 6-3 0,-1 0-1 16,1 0 0-16,-1 2 16 0,0-2-9 0,1 6 9 0,-1-6-8 15,1 6 8-15,-1 0-8 0,4-7 8 0,0 4-8 16,0-3 8-16,-4 6 11 0,4-6-3 0,4 6 0 15,-1-7-8-15,1 1 8 0,-1 3-8 0,4 3 8 16,-3 0-8-16,3-7 8 0,0 7-8 0,0-6 8 16,0 6-8-16,3-6 0 0,1 0 0 0,-1 2 0 15,1-2 0-15,3 0 8 0,0 0-8 0,0 0 0 16,0 0 0-16,0-6 8 0,0 6-8 0,0-6 0 16,4 0 9-16,-4 0-9 0,3 0 10 0,1 0-10 15,0 0 8-15,3 0-8 0,-4 0 0 0,1-6 0 16,3 0 12-16,0 6-3 0,0-12-1 0,0 12 0 0,4-6 20 15,-4-5 3-15,0 5 1 0,4-3 0 0,-1 3-32 16,-2-6 0-16,2 0 0 0,1 7 0 0,-1-1 0 0,1-6-13 16,0 3 1-16,-1 3 0 0,-3 0 12 0,4-5 0 15,-4 5 0-15,0-6 0 0,0 3 0 0,-3 3 0 16,0-3 0-16,-1 7 0 0,-3-4-8 0,4 0 8 16,-4-6-13-16,-4 6 5 0,1 6-4 15,-4 0-1-15,0 0 0 0,0 0 0 0,0 0 4 0,0 0 1 0,0 0 0 0,0 0 0 16,-7-6-4-16,-4 12 0 0,4-6 0 0,-7 6 0 31,4 0-13-31,-5 0-3 0,-2 6-1 0,3-7 0 0,-4 4 20 0,0 3 9 0,4 0-8 0,-3-6 8 16,-1 5 9-16,0-2 7 0,-3 6 2 0,4 0 0 15,-1-4-18-15,0 1 0 0,1 3 0 0,3-3 0 16,-4 5 0-16,4-5 10 0,0 0-10 0,3-1 12 16,-3 4 2-16,3-3 1 0,1-6 0 0,-4 6 0 15,3-7-15-15,4 4 11 0,-4 3-11 0,4 0 10 0,0-6 0 0,4 0 0 16,-4-1 0-16,7-5 0 15,-4 6 7-15,4-6 2 0,0 9 0 0,0-3 0 16,0-6-19-16,0 9 0 0,4-6 8 0,3 3-8 16,-7-6 0-16,3 6 0 0,1-6 8 0,3 0-8 15,0 0 10-15,0 0-2 0,4-6 0 0,-4 6 0 16,3-6 11-16,1 3 1 0,3-3 1 0,-3-3 0 16,-1 0-21-16,4 3 8 0,-3-5-8 0,3 5 0 0,-3-9 0 0,-1 0 8 15,4 7-8-15,0-4 0 0,-3-6 0 0,3 3 0 16,0 4 0-16,0-7 0 0,0 0 0 0,0 1 0 0,4 2 0 15,-4-3 0-15,0 7 11 16,-3-10-3-16,3 15 0 0,0-5 0 0,0-1-8 0,0-9 0 16,0 9 0-16,-3 1 0 15,3-7 0-15,0 0 0 0,0 4 0 0,1 2 0 16,-5-6 8-16,1 7 0 0,-1-4 0 0,1 3 0 0,-1 0-8 0,-3 1 0 0,4-7 0 0,-4 3 0 16,0 3 0-16,0 1-11 0,0-7 3 0,0 6 0 15,-3 1 8-15,3-4 0 0,0 3 0 0,-4-6 0 16,5 7 0-16,-5-4 0 0,4 3 0 0,0 0 0 15,-3-5 0-15,3 8 14 0,0-3-3 0,-4 0-1 16,4 1-10-16,-3 5 0 0,3-6 0 0,0 3 0 16,-3 0 0-16,3 6 0 0,-4-8 0 0,1 11 0 15,-1-6 20-15,-3 6 1 0,4-6 1 16,-4 6 0-16,0 0-11 0,0 0-3 0,0 0 0 0,0 0 0 16,0 0-8-16,3-6 0 0,-3 6 0 0,0 0 0 15,4 0 11-15,-4 0 0 0,0 0 0 0,0 0 0 16,0 0-11-16,0 0 0 0,0 0 0 0,0 0 0 15,0 0 0-15,-4 6-16 0,4-6 4 0,-7 6 1 16,4 6 11-16,-1-7 0 0,-3 4 0 0,4 0 0 0,-4 0-12 0,-1 3 0 16,5-1 0-16,-4 1 0 15,0 0 12-15,0 0 0 0,0 8 0 0,-4-8 0 0,4 3 0 16,-4 8 0-16,4-11 0 0,0 9 0 16,-3-7 0-16,-1 7 0 0,1-3 0 0,-1-1 0 0,0-2 0 0,-3 8 0 15,4-2 0-15,-4 3 0 16,3-1 0-16,-3 1 0 0,3-4 8 0,1 4-8 0,-1-10 0 0,1 10 0 0,-1-6 0 15,4-4 0-15,-4 10 0 16,4-7 0-16,-3 4 0 0,3-3 0 0,0-1 0 0,3 7 0 16,1-13-10-16,-1 4 10 0,4 3 0 0,-3-6 0 15,3-4 0-15,0 1 0 0,0 6 0 0,3-9 0 0,1 6 0 0,-1-7 0 16,1 1 0-16,3 3 0 0,0-6 0 0,0 3 0 16,0-3 0-16,0 0 0 0,4 0 0 0,-1-3 0 15,-3 0 0-15,4 0 0 0,-1-3 0 16,1-3 0-16,0 3-8 0,-1 0 8 15,4-3 0-15,-3 0 0 0,3 0-8 0,0 1 8 0,0-1 0 0,-3-6 0 16,3 3-8-16,0 0 8 0,-4 0 0 0,5-2 0 16,-5 5-10-16,4-6 10 0,-3-3-8 0,3 4 8 15,-3 5 0-15,3-6 17 0,-4-6-2 0,1 7-1 16,-1 2-14-16,1 0 0 0,0-6 0 0,-1 9 0 16,-3-5 0-16,4 5 0 0,-4-6 8 0,-4 3-8 15,4 6 0-15,-7 3 0 0,0 0 0 0,4 0 0 0,0 0 0 16,-4 0 0-16,0 0 0 0,0 0 0 15,0 0 0-15,0 0 0 0,0 0 0 0,0 0 0 16,0 0-13-16,0 0-6 0,0 0-1 0,0 0 0 16,-8 0 10-16,1 3 2 0,0 6 0 0,0-3 0 0,0 6 8 0,0-7-8 15,0 7 8-15,0 0-8 16,0 0 8-16,4-3 0 0,-1 2 0 0,0 7-8 0,1-12 8 0,-1 3 0 16,4 2 0-16,0 1 0 15,4 0 0-15,-4-6 0 0,0 0 0 0,3 0-8 0,-3-6 8 0,0 8 0 16,4-2 0-16,0 6 0 15,-1-6 0-15,1 0 0 0,3 0 0 0,0 0 0 0,0-6 0 0,0 5 8 16,0-5-8-16,0 6 0 16,0-6 0-16,4 0 8 0,-4 9-8 0,3-9 0 0,-3 0 0 15,4 0 0-15,-1-3 0 0,1-3 0 0,-4 6-18 16,4 0-2-16,-4-6 0 0,0 1 0 16,0-1-46-16,3 0-10 0</inkml:trace>
  <inkml:trace contextRef="#ctx0" brushRef="#br0" timeOffset="207542.478">28028 6893 1235 0,'0'0'52'0,"0"0"-42"16,0 9-2-16,0-3 0 0,0-6 0 0,0 12 0 15,4-6-8-15,-4-6 0 0,0 5 0 0,0-5 0 16,3 6-9-16,-3-6-4 0,4 6-1 0,3 0 0 16,-7-6-40-16,3 0-8 0</inkml:trace>
  <inkml:trace contextRef="#ctx0" brushRef="#br0" timeOffset="208021.413">28162 7543 1440 0,'0'0'30'0,"0"0"6"0,0 0-28 0,0 0-8 0,-7 0 0 0,7 0 0 15,0 0 0-15,-7-6 0 0,7 6 0 0,-7 0 8 16,7 0-31-16,-3-6-5 0,3 6-2 0,-8-6 0 15,5 0-24-15,-4 1-5 0,3 2-1 0,1 0 0 16,-4 0 12-16,0-3 1 0,3 0 1 0</inkml:trace>
  <inkml:trace contextRef="#ctx0" brushRef="#br0" timeOffset="-138540.488">3231 12000 363 0,'0'0'0'0,"0"0"16"0,0 0-16 0,-3-3 0 0,3-3 0 0,0 6 0 15,-4-9 0-15,4 9 0 0,0-6 0 0,0 6 0 16,0-3 0-16,0 3 0 0,-3-6 0 0,3 6 0 16,0 0 0-16,0-6 0 0,0 1 0 0,0 5 0 15,0 0 55-15,0 0 7 0,0 0 2 0,-4 0 0 16,4 0 0-16,-3-9 0 0,-1 0 0 0,4 9 0 16,0 0-36-16,0 0-8 0,0 0 0 0,0 0-1 15,0 0 17-15,-3-3 4 0,3 3 1 0,0 0 0 16,0 0-9-16,0 0-3 0,0 0 0 0,0 0 0 15,0 0-4-15,0 0-1 0,0 0 0 0,0 0 0 16,0 0-7-16,-4 12-1 0,1-3-1 0,3-4 0 16,-4 7-15-16,4-9 0 0,0 6 0 0,0 3 0 15,0-3 54-15,4 2 8 0,-4-5 2 0,3 9 0 16,1-3-46-16,-4-1-9 0,3 1-1 0,-3 6-8 16,4-4 0-16,-4 1 0 0,3 6-10 0,-3-4 10 15,0 4 25-15,0-3 13 0,0-1 2 0,0 4 1 16,0 2-17-16,-3 1-3 0,3-1-1 0,-4 10 0 15,4-13-1-15,-3 7-1 0,-1 2 0 0,1-2 0 16,3-1-26-16,-4-8-6 0,1-1-1 0,-1 4 0 16,4-9 36-16,-3-3 7 0,3 2 2 0,0-5 0 15,0-6-19-15,0 0-11 0,0 0 12 0,0 0-12 0,0 0 13 16,0 0-4-16,0 0-1 0,0 0 0 0,0 0-8 0,0 0-11 0,0 0 3 16,0-6 0-1,3-5-132-15,1 2-27 0,-1 3-5 0</inkml:trace>
  <inkml:trace contextRef="#ctx0" brushRef="#br0" timeOffset="-137968.761">2872 11856 1074 0,'0'0'30'0,"0"0"8"15,-7-3-30-15,0 0-8 0,-1-3 0 0,1 0 0 0,4 6 104 16,-1-6 19-16,1-6 4 0,-1 6 1 0,4 4-103 0,-3-4-25 16,3-3 0-16,0 9 0 0,0 0 48 0,0 0 4 0,0-6 0 0,0 6 1 15,0 0-33-15,0 0-8 0,0 0 0 0,7-3-1 16,-7 3-11-16,3 0 0 0,4 3 0 16,-3-3 0-16,3 3 0 0,0 6 0 0,-3-6 0 15,3 3 0 1,0-1 0-16,3 1 0 0,-3 3 0 0,0-3 0 15,0 6 32-15,0-6 4 0,1 2 0 0,-1-2 1 0,0 0-21 0,3-3-4 0,-3 0 0 0,4 3-1 16,-4-6 4-16,3 6 1 0,5-6 0 0,-1 6 0 16,0-6-16-16,0 0 0 0,0 0 0 0,0 6 0 15,4-6 0-15,-1 5 0 0,1-5 0 0,0 0 0 16,-1 3 0-16,1 0 0 0,0-3 0 0,-1 3 0 16,1 0 0-16,0 0 9 0,-1-3-9 0,-6 3 8 15,3 0-8-15,-4 0 0 0,-2-3 0 0,2 3-11 16,1 3 11-16,-1-3 0 0,1 0 0 0,-1 3 0 15,1-1-27-15,0-5 0 0,3 6 0 0,-4-6 0 16,1 6-21-16,-4-3-4 0,4 0 0 0,-1 3-1 16,4 0 5-16,-3-3 0 0,3 3 1 0</inkml:trace>
  <inkml:trace contextRef="#ctx0" brushRef="#br0" timeOffset="-137441.744">3073 12517 850 0,'-18'0'17'0,"15"6"6"0,-1-6-23 0,-3 0 0 0,3 6 0 0,-3-6 0 15,0 6 0-15,0-6 0 0,-3 3 0 0,6 0 0 16,4-3 56-16,0 0 6 0,0 0 2 0,0 0 0 15,0 0 0-15,0 0 0 0,0 0 0 0,0 0 0 16,0 0-52-16,0 0-12 0,0 0 0 0,0 0 0 16,4 5 13-16,3-2 0 0,0 3 0 0,-4-3 0 15,8 0 21-15,-1 0 4 0,1-3 1 0,0 0 0 16,6-3-7-16,-3 3-2 0,4-3 0 0,3 3 0 16,-3 0-3-16,-1-3-1 0,-2 3 0 0,6-6 0 15,-4 3 4-15,-3 1 1 0,4-966 0 0,0 1933 0 16,-8-965-31-16,4-3-12 0,-6 3 1 0,2 0 0 15,4 0 27-15,-7 0 4 0,4 3 2 0,-4 0 0 16,4-3-35-16,-4 2-7 0,0 7-2 0,3-6 0 0,-3 3 22 16,0-3 0-16,0 3 0 0,0 6 0 15,-3-6-63-15,3-1-8 0,-3 1-1 0,3 3-1 16,3-3-51-16,-3 0-9 0,0 0-3 0</inkml:trace>
  <inkml:trace contextRef="#ctx0" brushRef="#br0" timeOffset="-136835.596">3584 11820 254 0,'0'0'11'16,"0"0"-11"-1,0 0 41-15,0 0 7 0,0 0 0 0,0 0 1 16,0 0 27-16,0 0 4 0,0 0 2 0,0 0 0 16,0 0-18-16,0 0-3 0,0 0-1 0,0 0 0 15,0 6 0-15,0-6-1 0,-3 12 0 0,3-6 0 16,0 0 1-16,0-6 0 0,-4 6 0 0,4 2 0 16,0-8-4-16,0 6-1 0,-3 3 0 0,3-3 0 15,0 9 0-15,-4-9 0 0,4-1 0 0,0 7 0 0,0-3-17 0,0 6-3 0,4-1-1 16,-1 1 0-16,1 3-20 15,-1-1-4-15,1 1-1 0,3 3 0 0,0 2-9 16,-4 1 0-16,4-1 0 0,1 4 0 16,-1-1 0-16,0 4 8 0,0-1-8 0,0-3 0 15,-4 7 0-15,1 2 0 0,3-9 0 0,-4 7 0 0,1-1 0 0,-4-5 8 16,0 5-8-16,3-6 0 0,-3 1 0 0,0-7 0 0,0 4 8 16,0-1-8-16,-3-5 0 0,3-3 12 0,0 2-12 15,-4-5 12-15,4-6-12 0,0 0 0 0,0-6 0 0,0 0 8 16,0 0 24-16,0 0 4 0,0 0 0 0,0 0 1 15,0 0-8-15,0 0-1 0,-7-3-1 0,0-3 0 16,4 3-59-16,3-3-11 0,-4-5-2 0,4 2-1 16,0 0-114-16,0 0-24 0,4 0-4 15</inkml:trace>
  <inkml:trace contextRef="#ctx0" brushRef="#br0" timeOffset="-136104.531">3962 12214 836 0,'0'0'24'0,"0"0"4"0,0 0-28 16,0 0 0-16,0 0 0 0,0-6 0 0,0 1 108 0,3-1 16 0,-3 0 4 0,0 0 0 15,0 0-52-15,0 6-9 0,0-9-3 0,0 6 0 16,0 3-12-16,0 0-4 0,0 0 0 0,0 0 0 16,0 0 4-16,0 0 1 0,0 0 0 0,0 0 0 15,-7-6-21-15,7 6-4 0,-3 0 0 0,3 0-1 16,-11 0 6-16,4 3 2 0,7-3 0 0,-7 3 0 15,0 3-5-15,3 0-1 0,-6 0 0 0,3 0 0 16,0 0-74-16,-4 5-15 0,4-5-4 0,0 0 0 16,0 6 84-16,3-6 17 0,1 0 3 0,-1 2 1 15,1 4-14-15,3-6-3 0,-4 6-1 0,1-6 0 16,3 0-39-16,0 0-7 0,0-6-1 0,0 5-1 16,0-5 25-16,0 0 0 0,0 0 0 0,0 0 0 15,0 6-36-15,0-6-3 0,3 3 0 0,-3-3 0 16,0 0 63-16,4 6 12 0,-4-6 2 0,3 6 1 15,-3-6-30-15,7 0-9 0,-3 0 0 0,-4 0 0 16,7 0 25-16,-3 0-1 0,-4 0-1 0,7 0 0 16,-7 0-23-16,3 0 0 0,-3 0 0 0,11-6 0 15,-4 6 0-15,0 0-18 0,0 0 3 0,-4 6 1 16,1-6 14-16,3 6 0 0,0-6 0 0,-3 6 0 16,6 0 0-16,-3-1 0 0,0 1 0 0,-3 0 0 0,3 6 0 15,0-3-9-15,-4 3 9 0,4-1 0 0,-3 4 0 16,-1-3 0-16,5 3 0 0,-1-1 0 0,-4 1 0 15,1-3 0-15,-1 2 0 0,-3 1 0 0,4-3 0 16,-4 3 0-16,3-1 0 0,-3-2 0 0,0 3 0 16,0-4 0-16,-3 4 0 0,3-6 0 15,-4 3 0-15,1-3 0 0,-1 2 8 0,1-5-8 16,-4 0 14-16,-1-3-2 0,5 3 0 0,-4-3 0 0,0 0-12 0,0 0 0 0,-4 0 0 16,4-3 0-16,-3 0 0 0,3 0 0 0,-4 0 0 0,4-3 0 15,0 3 0-15,0-3 0 0,0 0 0 0,-4 0 0 16,1 0 0-16,3 0 0 0,-1-3 0 0,1 6 0 15,7 0-48 1,-7-3-13-16,7 3-3 0,0 0 0 0,0 0-64 0,0 0-12 0,-3-6-4 16</inkml:trace>
  <inkml:trace contextRef="#ctx0" brushRef="#br0" timeOffset="-135129.636">4777 12226 892 0,'0'0'18'0,"0"0"6"0,0 0-24 15,0 0 0-15,0 0 0 0,0 0 0 0,0 0 96 0,0 0 14 0,0 0 3 0,0 0 1 16,0 0-40-16,0 0-8 0,0 0-2 0,0 0 0 15,0 0-3-15,-7-6-1 0,7 6 0 16,-11 6 0-16,4-6-16 16,0 6-4-16,0-3-1 0,0 3 0 0,0 0-22 15,0-1-4-15,0 1-1 0,0 6 0 0,-4 0-4 16,0-6 0-16,4 3-8 0,0 2 12 0,-3 1-4 0,3 6 0 0,0-7-8 0,-8 7 12 16,8-3-4-16,0 2-8 0,0 7 11 15,0-6-11-15,0 2 0 0,4-2 0 0,-4-1 0 0,3 4 0 16,4-3 0-16,-3-9 0 0,3 5 0 0,0-5 0 15,3 3 0-15,1-6 0 0,-1 0 0 0,4-1 0 16,0-5 0-16,0 6 0 0,4-6 0 0,-4 3 0 16,4-3 0-16,3 0 0 0,-4-3 0 0,-3 3 0 15,4-6 0-15,-1 6 0 0,5-5 0 16,-8 5 0-16,3-6 0 0,-3 0 0 0,4 0 0 16,-4 0 0-16,0 0 0 0,0-6 0 0,4 7 0 15,-4-4 0-15,-4-3 58 0,1 0 5 0,-1-5 1 0,1 2 0 16,-4 3-52-16,0-11-12 0,3 5 0 0,-3-3 0 15,0 4 0-15,-3-1 0 0,3-3 0 0,0 10 0 16,-4-13-48-16,1 10-13 0,-1 2-3 0,1 0 0 16,-4-6 52-16,-1 10 12 0,1-1 0 0,0 3 0 15,0 0-16-15,0-3-1 0,0 9 0 0,0-6 0 16,7 6 3-16,-7 0 1 0,0 6 0 0,-4 0 0 16,4 0 1-16,-3 0 1 0,3 0 0 0,3 5 0 15,1 4-9-15,-4-3-3 0,3 3 0 0,-3-1 0 16,4 7 23-16,3-4 13 0,-7 4-1 0,3 3-1 15,4-7-29-15,0 4-6 0,0-4 0 0</inkml:trace>
  <inkml:trace contextRef="#ctx0" brushRef="#br0" timeOffset="-134424.285">4918 12191 1074 0,'0'0'30'0,"0"0"8"16,0 0-30-16,0 0-8 0,0 0 0 0,0 0 0 16,0 0 71-16,0 0 13 0,0 0 2 0,0 0 1 15,0 0-25-15,0 0-5 0,0 0-1 0,0 0 0 16,0 12-5-16,-4-7-2 0,4 7 0 0,0 0 0 16,-3-3-33-16,3 5-8 0,0 1 0 0,0 3-8 15,0-4 0-15,0 4 0 0,0 0-10 0,0-1 10 16,3 7 0-16,-3-4 0 0,0-5 9 0,4 3-1 15,-4-6-8-15,0-1-10 0,0 7 10 0,0-12-13 0,3 3 13 0,-3-3 0 16,0-6 0-16,0 0 0 16,0 0 48-16,0 0 13 0,0 0 3 0,0 0 0 0,0 0-20 15,0 0-4-15,0 0-1 0,0 0 0 0,0 0-6 16,4-6-1-16,-4 0 0 0,0-3 0 16,3-3-32-16,-3 0 0 0,0 1-10 0,4-4 10 0,-4-3 8 0,0 7 10 15,3-10 2-15,-3 3 0 0,0 7-20 0,4-7 0 0,-4 0 0 0,0 7 0 16,0 2-16-16,0-3-1 0,0 0 0 0,0 3 0 15,3 1-3-15,-3 2-1 0,0-3 0 0,4 3 0 16,-1 0 6-16,1 0 2 0,0 0 0 0,3 6 0 16,-4-5-15-16,4-1-2 15,4 3-1-15,-4 0 0 0,3 0 44 0,1 0 9 0,3 0 2 0,-3 3 0 16,-1-3-39-16,1 3-7 0,3 0-2 0,-3 0 0 16,3 3 36-16,-4 0 8 0,4 0 0 0,-3 3 1 15,3 3-21-15,-3-4 0 0,-4 1 0 0,0 6 0 16,0-3-17-16,-4 6-2 0,4-1 0 0,0 4 0 15,-3-3 32-15,-1 2 7 0,1 7 0 0,0-7 1 16,-4 7-33-16,3-4-8 0,-3 1 0 0,0-6-1 16,4-1 53-16,-4 4 10 0,3-9 2 0,-3 0 1 15,0 0-29-15,0-9-7 0,0 0-1 0,0 0 0 16,0 0 3-16,0 0 0 0,0 0 0 0,0 0 0 16,0-6-111-16,4 3-23 0,-1-6-4 0</inkml:trace>
  <inkml:trace contextRef="#ctx0" brushRef="#br0" timeOffset="-133931.164">5362 11735 1074 0,'0'0'30'0,"0"0"8"0,0 0-30 0,0 0-8 0,0 0 0 0,0 0 0 15,0 0 52-15,0 0 10 0,0 0 2 0,0 0 0 16,0 0-8-16,0 0 0 0,0 0-1 0,-3 6 0 15,-1 0-37-15,4 6-7 0,0-1-2 0,0-5 0 16,0 6 37-16,4 6 7 0,-1-1 2 0,1 4 0 16,-1 2-37-16,1 4-7 0,-1-4-2 0,1 7 0 15,-1-4-9-15,1 4 0 0,3-4 0 0,-3 1 0 16,-1-4 46-16,1 6 7 0,-1-2 2 0,-3-4 0 16,0 4-37-16,4-4-7 0,-4 4-2 0,0-4 0 15,3 7 19-15,-3-7 4 0,0 10 1 0,0-4 0 16,-3-3-13-16,3-2-2 0,0 0-1 0,0 2 0 15,0-11-2-15,0 8-1 0,0-5 0 0,0-3 0 16,3-1-14-16,-3-2 0 0,0 3 0 0,0-4 0 16,0-5 8-16,0 3-8 0,4-3 11 0,-4 0-11 15,0-6 0-15,0 0 0 0,0 0 0 0,0 0 0 16,0 0-32-16,0 0 0 0,0 0 0 0,0 0 0 16,0 0-49-16,0 0-11 0,0 0-1 0</inkml:trace>
  <inkml:trace contextRef="#ctx0" brushRef="#br0" timeOffset="-133446.584">5179 11982 1407 0,'0'0'40'0,"0"0"8"15,-7 0-38-15,3-3-10 0,4 3 0 0,-3-3 0 16,3 3 82-16,0 0 14 0,-7-3 4 0,7 3 0 15,0 0-34-15,0 0-6 0,0 0-2 0,0 0 0 16,0 0-40-16,0 0-8 0,0 0-2 0,0 0 0 16,0 0-8-16,0 0 0 0,7 3 0 0,-4 0 0 0,4 9 0 0,4-6 0 0,-4 3 0 0,7 2 0 15,-7 1 0-15,4 0 0 0,-1 3 0 0,1-4 0 16,-1 1 0-16,4 0 0 0,-3-3 0 0,0 2 0 16,-4-5 0-16,3 3 0 0,1 0 0 0,-1-3 0 15,1 0 0-15,0 0 0 0,-1-6 0 0,-3 0 0 16,4 5 56-16,-4-5 7 0,4 0 1 15,-1 0 0-15,-3 0-52 0,0 0-12 16,4 0 0-16,-1 0 0 0,1 0 0 16,0 0 0-16,-1 0 8 0,1 3-8 0,-1-3 0 0,1 0 0 0,3 3-12 15,-3 0 12-15,-4-3-117 16,3 3-17-16,1 0-3 0</inkml:trace>
  <inkml:trace contextRef="#ctx0" brushRef="#br0" timeOffset="-132312.502">6001 12214 694 0,'0'0'20'0,"-7"-6"4"0,7 6-24 16,-4 0 0-16,4 0 0 0,0 0 0 0,-7 0 60 0,7 0 8 0,0 0 2 0,0 0 0 15,0 0-1-15,0 0 0 0,0 0 0 0,0 0 0 16,0 0-25-16,0 0-4 0,0 0-2 0,-7 6 0 16,7-6 10-16,0 0 1 0,0 0 1 0,-3 6 0 15,3 6-4-15,0-3-1 0,3 0 0 16,-3-1 0-16,4 10-4 0,-4-6-1 0,3 0 0 0,1 2 0 16,3 4-12-16,-4-1-2 0,4 4-1 0,-3-3 0 15,3 5-5-15,0-5 0 0,-4 2-1 0,4 4 0 16,-3-9-7-16,0 5 0 0,-1-5-1 0,4 0 0 15,0 2-2-15,0-5 0 0,-3 0 0 0,3 0 0 16,0-1-1-16,0-2 0 0,0 0 0 0,0-3 0 16,0 0-8-16,-3-3 10 0,-1 3-10 0,1-6 10 15,-4 0 4-15,0 0 1 0,7 5 0 0,-7-5 0 16,0 0-1-16,0 0 0 0,0 0 0 0,0 0 0 16,0 0-2-16,0 0-1 0,3-5 0 0,-3 5 0 15,4-6-11-15,-1 3 12 0,-3-3-12 0,0 3 12 16,4-3-12-16,-4 0 8 0,7 0-8 0,-7-3 8 15,0 4-20-15,3-1-4 0,1 0 0 0,-4 0-1 16,4-3 28-16,-1 3 5 0,-3-6 2 0,0 7 0 16,4-1-18-16,-1-6 0 0,1 6 0 0,-1-9 0 0,4 7 0 15,-3-1 0-15,-1 0 0 0,4 0 0 16,-3-9 0-16,3 7 0 0,-4-1 0 0,1-3 0 16,3 3-8-16,-3-5-9 0,-1 2-2 0,1-3 0 15,-1 7 19-15,1-1 0 0,-1-9 0 0,1 7 0 0,-1 5 0 0,-3-9 0 16,4 6 0-16,-1 1 0 0,-3-1 0 0,0 3 0 15,0 3 0-15,4-5 0 0,-4 2 0 0,3 3 0 0,-3-3 0 0,7 0 0 16,-3 3-20-16,-1 3-1 0,1 0 0 0,-4 3 0 31,3-5-69-31,1 5-14 0,0-6-2 0,-4 6-1 0,7 6 20 0,0-6 4 0,0 5 1 16,0-5 0-16,0 0-106 0,0 0-20 0</inkml:trace>
  <inkml:trace contextRef="#ctx0" brushRef="#br0" timeOffset="-131590.372">6406 12294 1094 0,'-7'-3'23'0,"-3"3"5"0,6-3-28 0,4 3 0 0,-7 0 0 0,7 0 0 15,0 0 108-15,-7-6 16 0,7 6 3 0,0 0 1 16,0 0-52-16,0 0-9 0,0 0-3 0,0 0 0 15,0 0-51-15,0 0-13 0,0 0 0 0,0 0 0 16,0 0 0-16,0 0 0 0,4 9 0 0,-1-3 0 16,1-1 0-1,6 4 0-15,4 6 0 0,-6-9 0 16,2 0 23-16,1 5 1 0,3-5 1 0,-4 0 0 0,1 3-17 0,0-3-8 0,-1 0 8 0,-3-3-8 16,4 0 8-16,-4 3-8 0,3-6 0 0,-6 0 8 15,3 0 4-15,-4 0 0 0,5 0 0 0,-1-6 0 16,-4 6 5-16,4-6 2 0,0 3 0 0,-3-3 0 15,3 0 0-15,-4-6 0 0,1 6 0 0,-4-5 0 16,3-1-11-16,1-3-8 0,-1 4 12 0,-3-1-12 16,0 0 0-16,0-6 0 0,0 7 0 0,-3-1 0 15,-1-3 0-15,1 3-14 0,-1 1 1 16,-3-1 0-16,0-3-2 0,0 6 0 0,0 1 0 0,0 2 0 16,-4 0 7-16,8 0 8 0,-4 3-13 0,-7 3 5 15,7 0-2-15,-4 0 0 0,4 0 0 0,-3 3 0 16,2 3-1-16,-2 0 0 0,-4 5 0 0,3-5 0 15,1 9 11-15,-1-6-13 0,4 6 5 0,0-4 8 16,-7 7-28-16,7-3 3 0,-4 2 0 0,4 1 0 16,4 0 25-16,-4 8 0 0,-1-8 0 0,5-1 0 15,3 4 13-15,-4-4 8 0,4 7 2 0,-3-6 0 16,3-4-37-16,3 7-7 0,-3-6-2 0,4 2 0 16,-1-2 44-16,1-9 9 0,3 3 2 0,-3-1 0 0,3 4-11 15,3-6-1-15,-3 0-1 0,7 3 0 0,-7-9 6 16,1 6 2-16,6 0 0 0,-4-6 0 0,1 0-15 15,3 0-2-15,0 0-1 0,0 0 0 0,0 0-9 0,4-6 10 0,-4 0-10 16,0 0 10 0,0-3-30-16,4 0-7 0,-1-5-1 0,-2 2 0 15,-1 0-80-15,0-6-16 0,3 4-3 0</inkml:trace>
  <inkml:trace contextRef="#ctx0" brushRef="#br0" timeOffset="-130788.962">6777 12214 1303 0,'0'0'55'15,"-4"6"-44"1,4-6 93-16,0 0 20 0,-10 9 3 0,10-9 1 16,0 6-44-16,0-6-9 0,-4 6-2 0,1 0 0 15,3-1-7-15,0 7-2 0,0-6 0 0,0 6 0 16,0-6-51-16,0 3-13 0,0-4 0 0,0 4 0 0,3 6 0 0,-3-3 0 0,0-1 0 0,0-2 0 16,0-961 0-16,0 1931 0 0,0-970 0 0,0 2 0 15,4 1 0-15,-4-3 0 0,0 0 0 0,0 0 0 16,3 2 0-16,-3-5 0 0,0 0 0 0,0-6 0 15,0 0 0-15,0 0 0 0,0 0 0 0,0 0 0 16,0 0 0-16,0 0 0 0,0 0 0 0,0 0 0 31,0 0 54-31,0 0 8 0,0 0 2 0,0 0 0 0,0 0-52 0,0 0-12 0,0 0 0 0,0 0 0 16,0 0 0-16,0 0 0 0,0 0 0 0,0 0 0 16,0 0 0-16,7-6 0 0,-7 0 0 0,0 6 0 15,0-8 0-15,0 2 0 0,0 0 0 0,0 0 0 16,0 0 0-16,0-3 0 0,0 0 0 0,0-2 0 15,0 2 0-15,0-3 0 0,0 0 0 0,0 0 0 16,4 1 0-16,-4-1 0 0,0-6 0 0,3 7 0 16,-3 2 0-16,0-3 0 0,4 0 0 0,-4-2 0 15,0 5 0-15,3 3 0 0,-3-3 0 0,4 3 0 16,-1 0 0-16,-3 6 0 0,0 0 0 0,4-6 0 16,-4 6-23-16,4-5-7 0,-1 5-2 15,-3 0 0-15,7-6 0 0,-3 6 0 0,3-3 0 16,0 0 0-16,0 3 47 0,0 3 9 0,0-3 1 0,0 3 1 15,4 3-26-15,-4-6 0 0,0 5 0 0,3 1 0 16,1 0 0-16,-4-6 0 0,-4 6 0 0,5 0 0 16,-1-3 0-16,0 3 0 0,0-3-9 0,-4 3 9 15,1-1 0-15,3 4 0 0,-4 3 0 0,1-6 0 16,-1 3 0-16,1 2 0 0,-4-2 0 0,3 6 0 16,1-3-20-16,-4-1-1 0,0 1 0 0,3 6 0 15,-3-3 40-15,0-4 8 0,0 4 1 0,0 0 1 0,4-3-18 16,-8 2-11-16,4 1 12 0,0-3-12 0,0-4 9 15,0 7-9-15,0-3 0 0,0-6 9 0,0 0-9 0,0 0 0 16,0-6 0-16,0 5 8 0,0-5-8 0,0 0 0 0,0 0 0 0,0 0 0 16,0 0-16-16,0 0 0 0,0 0 1 0,0 0 0 15,0 0-17 1,0 9-4-16,0-9-1 0,0 0 0 0,0 0-22 16,4 3-4-16,-4-3-1 0,7 3 0 0,-7-3-49 15,4 3-11-15,3-3-1 0</inkml:trace>
  <inkml:trace contextRef="#ctx0" brushRef="#br0" timeOffset="-129773.99">7408 12411 1314 0,'0'0'37'0,"0"0"8"0,0 0-36 0,0 0-9 0,0 0 0 16,0 0 0-16,0-6 87 16,0 0 15-16,0 1 3 0,0 5 1 0,0-6-36 0,0 6-7 0,-3-6-2 0,3 6 0 15,0-6-13-15,0 6-4 0,0 0 0 0,0 0 0 16,0 0-6-16,-4-3-2 0,4 3 0 0,-10-3 0 15,10 3-21-15,-7-3-5 0,0 3-1 0,0 0 0 16,3 3-9-16,-3-3 0 0,0 3 0 0,0-3 0 16,0 6 0-16,0-3 0 0,0 0 0 0,-4 6 0 15,0-4 0-15,1 1 0 0,-1 3 0 0,1 0 0 16,-1-970 0-16,1 1940 0 0,3-971 0 16,-4 4 0-16,0 0 0 0,4-6 0 0,0 6 0 0,0-4 0 15,0 10 14-15,0-12 1 0,4 6 0 0,-4-3 0 16,3 5-24-16,-3-5-5 0,3 3-1 0,4 0 0 15,-3-7 23-15,3 7 4 0,0-3 0 0,0 0 1 16,0-3-13-16,0 3-18 0,0 2 4 0,0-5 1 16,3 3 13-16,1-3 13 0,-1 0-2 0,1 0-1 15,0-3-10-15,3 5 0 0,0-8 0 0,0 6 0 16,3-6 0-16,1-6 0 0,3 1 0 0,0 2 0 16,0-3-8-16,4 0-1 0,-8 0 0 0,8-3 0 15,-4 0 9-15,0-2 0 0,0-4 0 0,0 3 0 16,-3-6 12-16,3 1 4 0,4-1 0 0,-8-5 1 0,1 2-17 15,0-11 0-15,-1 2 0 0,-3-2 0 0,4 3 0 0,-4-10 0 16,0 10 0-16,-4-3 0 0,1-4 8 0,-1 7-8 16,1-3 0-16,0-4 0 0,-4 7 8 0,0-3-8 15,-4-4 0-15,0 1 0 0,1 6 0 0,-1-4 0 0,1-2 0 16,-4 9 0-16,0-7 0 0,0 10 0 16,0-4 0-16,0 7 0 0,0-1 0 15,0 3 0-15,-1 1 0 0,1 5-9 0,4 3 9 0,-1-3-8 16,4 1 8-16,-3 5-8 0,-1 0 8 15,4 6 0-15,0 0 0 0,0 0 0 0,0 0-15 0,0 0 3 0,0 0 0 0,0 0 0 16,0 12 2-16,-7-1 1 0,7 1 0 0,-3 0 0 16,3 0 9-16,0 8 0 0,0-2-9 0,3 6 9 15,-3 2 0-15,0 0 0 0,7 4-9 0,-3 2 9 16,-4 3 0-16,3-11 0 0,-3 8 0 0,4 1 0 16,-1-4 0-16,1-3 0 0,-1 4 0 0,1-4 0 15,0 4 0-15,3-1 0 0,-4-2 0 0,1 8 0 16,3-9 0-16,-4 4 0 0,1 2 0 0,3-3 0 15,-4 1 0-15,-3-4 0 0,4-2 0 0,-1-1 9 16,-3 4-9-16,4-12 10 0,-1 5-10 0,-3-5 10 16,4-3-10-16,-1 2 10 0,-3-5-10 0,4 3 10 15,0-3-10-15,-4-3 12 0,3 5-12 0,1-5 12 16,-4-3-12-16,3 3 0 0,1-3 0 0,-1 3 0 16,1-3 0-16,-1 3 0 0,8-3-12 0,-11 0 12 15,3 2-59-15,1 1-4 0,3-6-1 0,-7 0 0 16,3 0-132-16,1-11-26 0</inkml:trace>
  <inkml:trace contextRef="#ctx0" brushRef="#br0" timeOffset="-129188.334">7680 12305 1558 0,'0'0'65'15,"0"0"-52"1,-7 3 46-16,7-3 9 0,0 0 1 0,0 0 1 15,0 0-2-15,0 0-1 0,0 0 0 0,0 0 0 16,-4 3-56-16,4-3-11 0,0 0 0 0,0 0 0 16,0 0 17-16,-7 9 9 0,7-9 2 0,-3 12 0 15,3-6-19-15,0 0-9 0,0 2 10 0,3 1-10 16,-3 3 11-16,4-3-11 0,-4 3 12 0,3-1-12 16,1 1 15-16,-1 0-4 0,1 0-1 0,0 2 0 15,-1 4 2-15,4-6 1 0,-3-1 0 0,-1 10 0 16,4-9 3-16,-3-3 0 0,3 2 0 0,-4 4 0 15,4-6-8-15,0 3 0 0,0-6-8 0,1 5 12 0,-1-2-26 16,0-3-6-16,0-3 0 0,3 3-1 0,-6-3 68 0,3 0 13 16,0-3 4-16,-4 0 0 0,4 0-52 0,1-3-12 15,-1 0 0-15,-4 3 0 0,4-3 54 16,0-3 8-16,-3 0 2 0,3 0 0 0,0-3-52 0,-4 4-12 16,4-7 0-16,1-3 0 0,-5 0 0 0,4 4 0 0,0-4 0 15,0-6 0-15,-3 7 0 0,-1-1 0 16,1-3 0-16,-1-2 0 0,1 2 0 15,-1 0 0-15,1 1 0 0,-1-4 0 0,-3 4 0 0,4-1 0 0,-4-3 0 16,-4 4 0-16,4-1 0 0,0 0 0 0,-3 4 0 16,-1-4 0-16,1 6-10 0,-1-5-5 0,1-1-1 0,-4 6 0 15,7-2-34-15,-11 2-7 16,8 0-2-16,-4 0 0 0,0 6-97 0,3 1-20 0,0-4-4 16</inkml:trace>
  <inkml:trace contextRef="#ctx0" brushRef="#br0" timeOffset="-118695.75">8654 12320 775 0,'0'0'32'16,"0"0"-32"0,0 0 60-16,0 0 6 0,0 0 1 0,0 0 0 15,0 0 11-15,0 0 2 0,0 0 1 0,0 0 0 16,0 0-13-16,0 0-4 0,0 0 0 0,0 0 0 16,0 0-51-16,0 0-13 0,0-9 0 0,0 9 0 15,-4-3 0-15,4 3 0 0,4-6 0 0,-4 6 0 0,0 0 0 16,0 0 0-16,0 0 0 0,0 0 0 15,0 0 0-15,-4-2 0 0,4-4 0 0,0 6 0 0,0 0 0 0,0 0 0 0,0 0-12 16,-3 6 12-16,-4-4-13 0,7-2 4 0,-8 3 1 0,1 0 0 16,7-3 17-16,-7 0 4 0,0 3 1 15,0-3 0-15,0 0-14 0,0 0 0 0,0 0 0 0,0 0 0 16,0-3 18-16,3 3 4 0,-3-3 1 0,7 3 0 16,-3-3-11-16,3 3-3 0,-7-2 0 0,7 2 0 15,0 0-9-15,0 0 8 0,0 0-8 0,0 0 8 16,0 0-8-16,0 0 12 15,-4 0-12-15,1 5 12 0,3 1-12 0,-4 9 0 0,4-9-12 0,0 6 12 16,0-4 0-16,0 1 0 0,0 9 0 0,0-3 0 16,0-4 0-16,0 4 0 0,0 0 0 0,0-1 0 15,0 4 0-15,0-6 0 0,0-3 0 0,0 2 0 16,0 1 0-16,0 0 0 0,0 0 0 0,4-3 0 16,-1 5 0-16,-3-8 16 0,4 3 0 0,3-3-1 0,-4 0-3 15,4 5-1-15,0-5 0 0,1 0 0 0,-1-3-11 0,3 3 0 16,-3-3 9-16,4 0-9 0,-4 0 30 0,3 0 2 15,-2-3 0-15,2 3 0 0,-3 0-23 0,4-3-9 16,-1 0 8-16,1-3-8 0,0 3 0 0,-1 0 0 16,1-3 0-16,-1 0 0 15,-3 3-41-15,4-3-7 0,-4 3-2 0,0-3 0 16,4 0-110-16,-4 0-21 0,3 0-5 0</inkml:trace>
  <inkml:trace contextRef="#ctx0" brushRef="#br0" timeOffset="-118036.147">8826 12423 1337 0,'0'0'28'0,"0"0"6"0,4 3-34 0,-4 0 0 0,0 3 0 0,4 0 0 16,-1-3 52-16,-3-3 3 0,4 3 1 0,-1-1 0 15,1 4 10-15,-1-6 2 0,1 12 1 0,3-6 0 16,-4-6-17-16,1 3-4 0,3-3-1 0,0 0 0 16,-4 0-7-16,5 0 0 0,-1 0-1 0,0 0 0 15,0 0-19-15,0 0-4 0,0 0-1 0,0 0 0 0,-4-3-15 0,4 3 9 16,1 0-9-16,-5 0 8 0,8 0-8 0,-4 0 0 15,0 3 0-15,-4 0 0 16,4-3 0-16,-3 0 0 0,3 0 0 0,-4-3 0 16,4 0 0-16,-3 3 0 0,3-6 0 0,-3-6 0 15,-4 6 8-15,3 1-8 0,1 2 8 0,-1-3-8 16,-3-3 0-16,4 3 0 0,-4 0 8 0,0-3-8 16,0 3 0-16,0 1 0 0,0-4-12 0,0 3 12 15,-4 0-38-15,4 6 0 0,0 0 0 0,-7-3 0 16,4 0 10-16,3 3 3 0,-11 0 0 0,4 0 0 15,-4 3-11-15,1 3-3 0,-1 0 0 0,-3 0 0 0,4 0 39 16,-1-1 0-16,0 1 0 0,1 6 0 0,-1-3-9 0,-3-3 9 16,3 3 0-16,1-1 0 0,-4 4 0 15,3 3 0-15,1-3 8 0,-1-1-8 0,0 7 20 0,4-6-1 16,0-6-1-16,4 5 0 0,-1 1 2 0,1-3 1 0,-1-3 0 0,1 0 0 16,3-6 1-16,0 0 0 0,0 0 0 0,0 12 0 15,3-12-22-15,1 5 0 0,-1 4 0 0,4-3 0 16,0 0 32-16,0-3 6 0,4 3 1 15,0 0 0-15,3 3-26 0,0-4-5 0,0 1 0 0,-3 0-8 16,3-3 21-16,0 3-2 0,0 0-1 0,0-3 0 16,4 0-18-16,-1 3-14 0,-3-3 2 0,0 0 1 15,1 2 11-15,2-5 16 0,-3-5-4 0,4 2-1 16,-4 3-11-16,4 0 0 0,-4 0 0 0,3-3 0 16,-2 0 0-16,-1 0 0 0,3 0 0 0,1 0 0 15,0-3-69-15,-4 3-16 0,0-3-3 0,0 0-508 16,4 0-100-16</inkml:trace>
  <inkml:trace contextRef="#ctx0" brushRef="#br0" timeOffset="-116850.761">9931 12308 1278 0,'0'0'56'0,"0"0"12"16,0 0-54-16,0 0-14 0,0 0 0 0,0 0 0 16,0 0 52-16,0 0 7 0,0 0 1 0,0 0 1 15,0 0 3-15,0 0 0 0,0 0 0 0,0 0 0 16,0 0-64-16,-4 3-8 0,4-3-4 0,-7 15-1 15,7-15 13-15,0 6 10 0,0-6-2 0,-3 6 0 16,3-6-8-16,0 6 10 0,0-6-10 0,-4 5 10 16,4-5-10-16,0 0 12 0,0 0-12 0,0 0 12 15,0 6 3-15,0-6 1 0,0 0 0 0,0 0 0 16,0 0 10-16,0 0 2 0,0 0 1 0,0 0 0 16,0 0-5-16,0 0-2 0,0 0 0 0,0 0 0 15,0 0-8-15,0 0-2 0,0 0 0 0,0 0 0 16,0 0-12-16,-3 6 0 0,3-6 8 0,-8 6-8 15,1-3-16-15,0 0-5 0,0 0-2 0,0 0 0 0,-3 0 23 16,3-3 0-16,-4 3-9 0,-3 0 9 0,3-3-11 16,1 6 2-16,-4-6 0 0,3 0 0 15,-3 0 9-15,0 0 0 0,0 5-9 0,3-5 9 16,-3 0 0-16,3 0 0 0,1 0-9 0,3 0 9 0,0 6 0 16,0-6 0-16,0 0 11 0,7 0-11 0,-4 6 0 0,-3-3 0 0,7-3 0 0,-3 9 0 31,3-9 0-31,-4 3 0 0,4-3 0 0,-4 9 0 0,1-3 0 0,3 0 0 0,-4 2 0 0,4 4 0 15,0-3 0-15,0 0 0 16,0 0 0-16,4-1 0 0,-4 7 0 0,3-3 0 0,1-3 0 0,0 2 10 16,-1 4-1-16,1-6 0 0,3 3 0 0,0-1 0 15,-4-2-9-15,4 0 0 0,0 3 0 0,-3-3 0 16,3-3 31-16,4 5 4 0,-1-5 1 0,1-3 0 16,-4 0-15-16,0-3-2 0,3 0-1 0,1 0 0 15,0 0-6-15,-1-3-2 0,4 3 0 0,0-3 0 0,-3 3-10 0,3-6 0 16,0 6 0-16,0-6 0 0,-3 1 0 0,3-1 0 15,-3 0 0-15,3-3 0 16,-4 6-49-16,4-6-12 0,-3 3-3 0,3-5 0 16,-3 5-148-16,-1-9-29 0,1 3-7 0</inkml:trace>
  <inkml:trace contextRef="#ctx0" brushRef="#br0" timeOffset="-116142.021">10086 11900 1278 0,'0'0'28'0,"0"0"5"0,-4-6 2 0,4-6 1 0,-3 6-28 0,-1 0-8 0,4 0 0 0,0 6 0 16,0 0 76-16,0 0 15 0,0 0 2 0,0 0 1 15,0 0-50-15,0 0-11 0,0 0-1 0,0 0-1 16,0 6 10-16,0 3 3 0,0 0 0 0,0 9 0 16,4-1-20-16,-4 10-4 0,3-1-1 0,1 6 0 15,6 10-19-15,-2 5 0 0,-1-3 0 0,0 0 0 16,0-3 58-16,0 3 5 0,3-6 1 0,1 9 0 15,0-3-52-15,-4 1-12 0,0-4 0 0,-4-3 0 16,4-6 0-16,0-2 0 0,-3-7 0 0,-1 1 0 16,1 2 54-16,-1-8 8 0,-3-3 2 0,4 2 0 0,-4-5-64 0,0-6 0 15,0 0-9-15,-4 0 0 0,4-1 9 0,-3-5 12 16,-1-5-2-16,1 2-1 0,3-3-9 0,-4-3 0 16,4-3 0-16,-3 0 0 0,-1 1 0 0,4 2 0 15,0-3 0-15,0 0 0 0,0-5 0 0,0 5 0 16,0 0 0-16,0-3 0 0,0 4 0 0,4-7 0 15,-1 6 0-15,1-5 0 0,-4 2 0 16,3 3-17-16,-3 0 4 0,4 1 1 0,-4-1 12 0,0 3 16 0,3-3-3 0,1-2-1 16,-4 2-25-16,3 0-6 0,5-6-1 0,-5 7 0 15,1 2 20-15,-4 0 0 0,3-6 0 0,1 9 0 16,-1-5-8-16,1 5 8 0,-1 0 0 0,4 6 0 16,0-6-9-16,-7 6 9 0,11 0 0 15,-11 0-9 1,7 0 9-16,4 0 0 0,-1 0-9 0,-3 6 9 0,4 0 0 0,-4 6-9 0,0-1 9 15,0 7 0-15,0-3 0 0,0 2 0 0,-3 1 0 0,3 0 0 16,-4 8 0-16,1-11 0 0,-1 2 0 0,1 1 0 16,-1 0 0-16,1 2 0 0,-4-5 0 0,3 0 9 15,1-4-9-15,-4 4 8 0,3-3-8 0,-3 0 8 16,0-1-8-16,4 1 0 0,-4-3 0 0,0 0 8 16,0 0-8-16,0-9 0 0,0 0 0 0,0 0 0 15,0 0-11-15,0 0-7 0,0 0-2 0,0 0 0 16,0 0-48-16,0 0-9 0,0 0-3 0,0 0-851 15</inkml:trace>
  <inkml:trace contextRef="#ctx0" brushRef="#br0" timeOffset="-115526.935">10650 12379 1710 0,'0'0'37'0,"0"0"8"0,0 0 2 0,0 0 1 0,0 0-38 0,0 0-10 0,-7-3 0 0,0 0 0 16,7 3 57-16,-3 0 10 0,-4-3 1 0,7 3 1 16,-7-3-4-16,7 3-1 0,-4 0 0 0,-3 0 0 15,7 0-51-15,-7 0-13 0,-4 0 0 0,4 3 0 16,7-3 0-16,-7 6 0 0,0 0 0 0,4 0 0 15,-1 5 0-15,-3-5 0 0,4 3 0 0,-4-3 0 16,3 3 0-16,-3 3 0 0,3 2 0 0,-3 10 0 16,4-4 0-16,-1 4 0 0,1-12 0 0,-4 8 0 15,7-5 0-15,-4 6 0 0,1-7 0 0,-1 1 0 16,4-3 22-16,-3 2 2 0,3-2 0 0,-4-3 0 16,1-6-11-16,3-3-1 0,0 0-1 0,0 0 0 15,0 0 1-15,0 0 0 0,10 3 0 0,-10-3 0 16,11 0 2-16,-1 0 1 0,1-3 0 0,3 0 0 15,-3-3-7-15,-4 3 0 0,3-3-8 0,1-5 12 16,-4 5-12-16,3-3 0 0,1 0-9 0,0 0 9 0,-4-3 0 16,0 1 0-16,-4-7 0 0,4 6 0 15,-3-2 0-15,-4 2 0 0,3 6 0 0,-3-6 0 16,0 0-22-16,0 7 2 0,0-1 0 0,-3 0 0 16,-1 0-20-16,4 3-3 0,0-3-1 0,-3 6 0 15,3 0 36-15,-4 0 8 0,1 0 0 0,-1 6 0 0,4-6 0 0,0 0 0 16,-3 0 0-16,-1 6 0 15,1 0 0-15,3 0 0 0,-4 2 0 0,4 4 0 0,4-6 0 0,-4 0 0 16,0 6 0-16,0-6 0 16,3 2 0-16,1 4 0 0,-1-3 0 0,1 6 0 0,3-9 0 0,0 5 0 0,0-2 0 0,3 3 0 15,1 0 0-15,-4-1 0 0,0 1 0 0,0-6 0 16,4 3 0-16,-4-3 12 0,3 3-2 16,1-1-1-1,0-2-28-15,-1-6-5 0,-3 6-2 0,4-6 0 16,-1 0-68-16,1 0-14 0,0 0-2 0,-1-6-725 0</inkml:trace>
  <inkml:trace contextRef="#ctx0" brushRef="#br0" timeOffset="-114435.962">11102 12394 806 0,'-14'11'17'0,"7"-5"4"0,-4 0 1 0,1 0 2 0,-1 0-24 0,4-3 0 0,0 0 0 0,0 3 0 15,7-6 27-15,-7 0 1 0,7 0 0 0,0 0 0 16,0 0 6-16,0 0 2 0,0 0 0 0,0 0 0 16,0 0 21-16,0 0 5 0,0 0 1 0,0 0 0 15,0 0-22-15,0 0-4 0,0 0-1 0,0 0 0 16,0 0-5-16,0 0-2 0,0 0 0 0,0 0 0 15,0 0 10-15,0 0 1 0,0 0 1 0,0 0 0 16,0 0-16-16,0 0-3 0,0 0-1 0,0 0 0 16,0 0 3-16,0 0 1 0,0 0 0 0,0 0 0 15,3 8 4-15,1 4 1 0,-1 0 0 0,1 3 0 16,-1-1-15-16,1 7-3 0,3-6-1 0,-3 2 0 16,6 7 19-16,-3-1 4 0,4-2 1 0,-4 8 0 0,0-8-12 0,3 8-3 15,-3-8 0-15,-3 5 0 16,3-5-8-16,0 2-3 0,0 1 0 0,-3 2 0 0,3-14-9 0,-4 9 0 15,-3 2 0-15,4 1 0 0,-4-4 0 0,0 4 0 16,0-9 0-16,0-1 0 0,0 1 0 0,3-9 0 16,-3 6 0-16,0-7 0 0,0-2 33 0,-3 3 5 15,3-3 1-15,0 0 0 0,0 0-11 0,0-3-3 16,-4-3 0-16,4 0 0 0,-3 3-25 0,3-3 0 16,0-3 0-16,0 1 0 0,0 2 0 0,-4-9 0 0,4 6 0 0,-3-3 0 15,3 0 0-15,0 0 0 0,0-8 0 0,0 5 0 16,-4 0 0-16,4 1 0 0,-3-7-11 0,-1 3 11 15,4-8-10-15,-3 2 10 0,-1-2-12 0,-3-1 12 16,0 1 0-16,0 2 12 0,0-8 0 0,0 8 0 16,0-8-20-16,3 5-5 0,-3-2-1 0,0 2 0 15,4-2 14-15,-4 2 0 0,-1-2 0 0,1 2 0 16,4 4 0-16,-4 2 0 0,3 0 0 0,-3 4 0 16,4-1 0-16,3 0-9 0,-4-2 9 0,4 2 0 15,0 3 0-15,4 0-10 0,-4 1 10 16,7 5 0-16,-4 0-9 0,4-6 9 0,-3 3 0 0,3 3-9 15,0 3 9-15,4 1 0 0,-1 2-9 0,1 0 9 16,3 0 0-16,0 0 0 0,0 0 0 0,0 2 0 16,0-2 0-16,0 6-12 0,4-3 4 0,-4 6 8 15,0 3-9-15,-3-6 9 0,-1 5 0 0,1 1 0 16,-4 6-31-16,0-9 1 0,0 2 0 0,0 1 0 16,-3 3 48-16,-4-3 10 0,0 5 1 0,0 1 1 15,-4-6-22-15,1 2-8 0,-1 10 0 0,-3-12 0 16,4-1 0-16,-4 4 0 0,0-3 0 0,-1 0 0 15,1-6 0-15,0-1 0 0,-3 1 0 0,-1 0 0 0,4-3 8 0,-3-3-8 16,2 3 0-16,-2 0 0 16,-1-3-21-16,-3 0-11 0,4 0-1 0,-5-3-1 15,5 0 20-15,-4-3 4 0,3 3 1 0,1-3 0 16,-4 1-63-16,6-7-12 0,-2 3-2 0,3-3-1 16,0 0-43-16,3 4-9 0,-3-1-1 0</inkml:trace>
  <inkml:trace contextRef="#ctx0" brushRef="#br0" timeOffset="-113829.028">11448 12394 1101 0,'0'0'31'0,"0"0"7"0,0 0-30 16,-7 5-8-16,0 1 0 0,-1 0 0 0,5 0 65 0,-1 0 12 15,1 3 3-15,-1-3 0 0,1 0-13 0,3-1-3 16,0 7 0-16,0-6 0 0,0 0-22 0,3 0-5 16,1 0-1-16,-4-6 0 0,3 6-24 0,-3-6-12 15,4 3 10-15,-1-1-10 16,1 1 48-16,0-3 4 0,3 3 1 0,0 3 0 15,0-3-21-15,3-3-4 0,1 6 0 0,3-6-1 16,-3 0-11-16,-1 0-3 0,4-6 0 0,-3 3 0 16,-1-3-13-16,5 3 0 0,-8-2 8 0,3 2-8 15,-3 0 0-15,0 0 9 0,4-3-9 0,-8 3 8 0,4 0-8 0,0-3 8 16,-3 0-8-16,0-6 8 16,-4 4 0-16,3 2 0 0,-3 0 0 0,0 0 0 15,-3-3 8-15,3 0 0 0,-4 3 1 0,0-5 0 0,-3 2-33 0,4 3-8 16,-4-6 0-16,-4 3-1 0,4 6 17 0,-3-2 8 0,-1 5-8 15,-3 0 8-15,3 0 0 0,-3 0-8 0,4 0 8 0,-4 5 0 32,3-2-32-32,0 0 0 0,-3 9-1 0,4-6 0 0,-1 6 33 0,4 2 0 0,-4 4 0 0,1-3 0 15,3 2 0-15,0 7 0 0,0-9 0 0,0 5 0 16,3-5 12-16,-3 0 8 0,4 2 3 0,-5-8 0 16,8 6-23-16,0-9 0 0,0 0 0 0,0 5 0 15,0-5-19-15,4 0-1 0,0 0-1 0,3 0 0 16,-7-6 57-16,7 6 11 15,3 3 2-15,4-9 1 0,0 5-30 0,1 1-5 0,-1 0-2 0,3-3 0 16,5-3-13-16,-5 0 0 0,1 3 0 0,-1 3 0 16,1-3 0-16,0 0 0 0,-1 0 0 0,1-3 0 15,0 0-199-15,-4 0-45 0</inkml:trace>
  <inkml:trace contextRef="#ctx0" brushRef="#br0" timeOffset="-113232.837">11920 12382 1205 0,'0'0'34'0,"0"0"8"0,0 0-34 16,0 0-8-16,0 0 0 0,0 0 0 0,0 0 85 0,0 0 15 0,0 0 4 0,0 0 0 15,0 0-23-15,-7 0-4 0,7 0-1 0,-7 0 0 16,4 0-28-16,-4 0-7 0,0 6-1 0,3 0 0 15,-7-1-8-15,4-5-3 0,0 6 0 0,0 0 0 16,0 0-12-16,0-3-2 0,-3 0-1 0,3 3 0 31,0 0-14-31,-1 3 9 0,1 2-9 0,4 1 8 0,-4-3-8 0,3 3 0 0,1 2 9 0,-1 7-9 16,4-9 8-16,-3 2-8 0,3 4 10 0,-4 0-10 16,1-7 11-16,-1 4-11 0,4-3 12 0,-3-3-12 15,3 5 15-15,0-2-4 0,3-9-1 0,-3 6 0 16,0-9 1-16,0 0 0 0,0 0 0 0,4 6 0 15,-4-6-3-15,0 0-8 0,3 6 12 0,-3-6-4 16,0 0 0-16,11 6 0 0,-11-6 0 0,7 0 0 16,-7 0-8-16,10 0 12 0,-3-6-12 0,4 3 12 15,-4-6-12-15,0 3 12 0,0 0-12 0,0-6 12 16,-3 1-12-16,-1 2 0 0,1 0 0 0,-4 3 8 16,3-3-8-16,1-2 0 0,-4-1 0 0,3 0 0 15,1 3 0-15,-4-3 0 0,0 4 0 0,3-1 0 0,-3 3-12 0,0 0 3 16,0 6 0-16,0 0 0 15,-3 0 9-15,3-9 0 0,-4 0 0 0,4 4 0 16,-3 2-9-16,3 0 9 0,0 3-10 0,0 0 10 16,0 0-12-16,-4 3 3 0,4 5 1 0,-3 1 0 15,3 0 8-15,0 3 0 0,0 0 0 0,0 5 0 16,0-5 0-16,0 3 0 0,3-4 0 0,1 4 0 0,-1 0 0 0,-3 0 0 16,4-4 9-16,-1-2-9 0,1 0 10 0,0 0-10 0,-1 0 8 15,1 5-8-15,-1-8 0 0,4 0 8 16,-3 0-8-16,3 3 0 0,0 0 0 0,-4-4 0 0,-3-5 0 0,11 6 0 15,-4-3-20-15,4 0-2 0,-4 0-1 0,-7-3 0 32,7 6-117-32,3-6-24 0,1 0-5 0,-4 0-385 0,-7 0-77 0</inkml:trace>
  <inkml:trace contextRef="#ctx0" brushRef="#br0" timeOffset="-112634.213">12037 12517 1094 0,'0'0'23'0,"0"0"5"16,0 0-28-16,0 0 0 0,0 0 0 0,0 0 0 15,0 0 91-15,0 0 13 0,0 0 2 0,0 0 1 16,0 0-69-16,0 0-14 0,0 0-2 0,0 0-1 15,0 0 35-15,0 0 6 0,0 0 2 0,0 0 0 16,0 0-37-16,0 0-7 0,0 0-2 0,0 0 0 16,0 0 0-16,0 0 0 0,0 0 0 0,0 6 0 15,0 6 7-15,0-9 2 0,0 5 0 0,0 4 0 16,0-3-27-16,0 3 0 0,3 0 8 0,-3-1-8 16,0-2 53-16,0 3 9 0,4 0 2 0,-4 5 0 15,0-8-52-15,3 0-12 0,-3 0 0 0,4 0 0 16,-4-1 32-16,3 4 3 0,1-6 1 0,-1-6 0 0,1 6-16 0,0 0-2 15,3-3-1-15,-4 0 0 0,1 0-5 16,3 0-2-16,0-3 0 0,0 0 0 0,-4 5-10 16,4-5 0-16,0 0 0 0,0-5 0 15,1 5 0-15,-1-3 0 0,0 0 0 0,0 0 0 0,3-3 0 0,-3 3 0 0,0 3 0 16,0-6 0-16,1 6 0 0,-1-6 0 0,3 0 0 0,-3 0 0 16,4-2 0-16,-4 2 0 0,0-3 0 0,0 0 0 15,-3 3 27-15,3 0 0 0,-4-5 0 0,1 2 0 16,-1-3-19-16,1 3-8 0,-4 0 0 0,3-2 8 15,-3 5-8-15,0-6 0 0,0 3 0 0,0-6 8 16,4 7-8-16,-4-4 0 0,0 0 0 0,0-3 8 16,0 7-8-16,-4-4 0 0,1 3 0 0,-1-3 0 15,1 0 0-15,3 7 0 0,0 5-14 0,-4-6 5 16,4 6-19-16,-3-6-3 0,-1 0-1 0,4 6 0 16,-3-3-4-16,3 3-2 0,0 0 0 0,0 0 0 15,0 0-10-15,-4-6-3 0,4 6 0 0,0 0 0 16,0 0 5-16,0 0 1 0,0 0 0 0,0 0 0 15,0 0-23-15,0 0-4 0,0 0 0 0</inkml:trace>
  <inkml:trace contextRef="#ctx0" brushRef="#br0" timeOffset="-110904.062">12732 11917 406 0,'0'0'17'0,"0"0"-17"16,0 0 69-16,0 0 11 0,0 0 1 0,-4 6 1 15,4-6-15-15,-3 9-3 0,3-3-1 0,-4 6 0 16,4-6 6-16,-3-1 2 0,3-5 0 0,0 12 0 15,0-12-9-15,0 6-2 0,0-6 0 0,-4 12 0 16,4-12-11-16,0 6-2 0,0-6-1 0,0 9 0 16,0-9-12-16,4 11-2 0,-4-5-1 0,0-6 0 15,0 0-9-15,3 6-2 0,-3-6 0 0,0 0 0 16,4 9 6-16,-4-9 1 0,7 6 0 0,0 3 0 16,-4-4-5-16,4 4-1 0,0 3 0 0,1 0 0 15,-1-3-9-15,0 2-1 0,0 4-1 0,-4 0 0 16,4 2-10-16,0-8 12 0,-3 9-12 0,-1 0 12 15,1-7 4-15,-1 10 2 0,1-1 0 0,-1 7 0 16,-3-9-6-16,4 8 0 0,-4-8-1 0,0-1 0 16,4 4 5-16,-4-4 2 0,0 1 0 0,0-3 0 15,0 0 5-15,0 5 1 0,-4-5 0 0,4 2 0 16,-4 1-4-16,1 0-1 0,3-7 0 0,0 7 0 16,0-3-7-16,0-3 0 0,3-7-1 0,-3 10 0 15,4-6-11-15,0 3 10 0,-4-3-10 0,3 8 10 16,1-11-10-16,-1 0 0 0,1 3 0 0,3-3 0 15,-4 5 0-15,4-5 0 0,-3 0 0 0,3-6 8 16,-4 6-8-16,1-6 10 0,3 6-10 0,-7-6 10 16,0 0-2-16,0 0-8 0,0 0 12 0,3-6-4 15,1 6 0-15,-4-6 0 0,4-6 0 0,-4 4 0 0,0 2 0 0,3-3-8 16,-3 3 12-16,0-3-4 0,0 3-8 0,-3 0 0 0,3 1 0 16,-4-4 0-16,4 3 0 0,-4-3-9 0,1 3 0 0,-1-970 0 15,1 1932 9-15,-1-962-13 0,1 0 5 0,-1-3 8 16,1 3-12-16,3-3 12 0,0 3-10 0,0 6 10 15,-4-5-9-15,4 5 9 0,0 0-8 0,0-6 8 16,0 3 0-16,0-3 0 0,0 0 0 0,0 0-8 16,0 6 8-16,4-9 0 0,-1 0 0 0,-3 4-8 15,4-1 8-15,-1 0 0 0,1 3-9 0,-4 3 9 16,3-6 0-16,4 6-9 0,1 0 9 0,-1-6 0 16,3 6-9-16,1 0 9 0,-1 0 0 0,1-6-9 15,0 6 9-15,3-6 0 0,0 6 0 0,-4 0 8 16,4-6-8-16,-3 4 0 0,0 2 0 0,3 0 0 15,-4 2-8-15,1-2 8 0,-1 6-8 0,1-6 8 16,0 6 0-16,-4 0 0 0,3-6 0 0,-3 6 0 16,4-3 0-16,-4 0 0 0,0 3 0 0,0 3 0 15,-3-4 0-15,3 7 0 0,-4 0 0 0,1 0 0 16,-4-3 0-16,3 2 8 0,-3-5-8 0,0 3 8 16,0 0-8-16,0 3 9 0,0-7-9 0,0-5 10 15,0 0-10-15,0 0 8 0,0 0-8 0,-3 9 8 16,-1-3-8-16,-3 0 0 0,0 3 9 0,0 0-9 15,0-3 8-15,0-1-8 0,0 1 10 0,-4 0-10 0,-3-3 13 16,4 0-3-16,-5 0-1 0,1 0 0 0,0 0-9 16,0 0 0-16,0-3 0 0,0 0 0 0,3 3 0 0,-3-3 0 0,0 0 0 15,0 0 0-15,3-3 0 0,-3 3 0 0,4-6 0 0,-1 3 8 16,4 0-8-16,0 0 0 0,0 0-12 16,3-3 12-1,-3 6-28-15,4-6 1 0,-1 1 1 0,4 5 0 16,-3-6-102-16,3 6-20 0,0 0-4 0</inkml:trace>
  <inkml:trace contextRef="#ctx0" brushRef="#br0" timeOffset="-110289.65">13406 11885 806 0,'0'0'17'0,"0"0"4"0,0 0 1 0,-8 9 2 0,8-9-24 16,-3 6 0-16,-1 0 0 0,1-1 0 0,-1 1 80 0,4 3 12 16,-3 0 3-16,3 0 0 15,-4 3-30-15,4-7-5 0,0 1-2 0,0 0 0 0,4 0-1 16,-4 6 0-16,0-12 0 0,3 6 0 0,1 3-9 0,-4 2-1 0,7-5-1 0,-4 6 0 16,1 0 18-16,0-1 3 0,-1 4 1 0,4 3 0 15,-3-6-14-15,3 5-2 0,0 4-1 0,-4-4 0 16,1-2-34-16,-1 6-6 0,1-1-2 0,-4 1 0 15,0 2 24-15,0 1 5 0,0-4 1 0,0 4 0 16,-4-1-25-16,1 1-5 0,-1 2-1 0,1-5 0 16,-1 0-8-16,1-1 10 0,-4-2-10 0,3-3 10 15,-3 2 0-15,4-5 0 0,3 3 0 0,-4-7 0 16,4 7-10-16,-4-6 0 0,4 0 0 16,-3 3 8-16,3-7-8 0,-4 4 0 0,4-6 0 0,0-3 0 15,0 0 0-15,0 0 10 0,0 0-10 0,0 0 10 16,0 0-10-16,0 0 10 0,0 0-10 0,0 0 10 15,0 0-10-15,0 0-14 0,0 0 3 0,0 0 1 16,0 0 10-16,0 0 0 0,0 0 8 0,0 0-8 16,0 0-23-16,0 0-9 0,0 0-1 0,-3 0-1 15,-1 0-32-15,1 0-6 0,-1-3-2 0,4 3 0 16,-3-3-29-16,3 3-5 0,-4 0-2 0,4-6 0 16,-3 1-7-16,3-1-2 0,0-6 0 0,0 6 0 15,0-3 17-15,0 6 3 0,0-6 1 0</inkml:trace>
  <inkml:trace contextRef="#ctx0" brushRef="#br0" timeOffset="-109602.533">13808 12420 1362 0,'0'0'38'0,"0"0"10"0,0-6-39 0,-4-3-9 0,4 3 0 0,-3 1 0 16,3-4 67-16,-4 3 11 0,4 0 2 0,0 6 1 16,0-6-8-16,0 6-1 0,-3-9-1 0,3 9 0 15,0 0-35-15,0 0-6 0,0 0-2 0,0 0 0 16,0 0-28-16,-7 3 0 0,3-3 0 0,-3 6 0 15,0-3 14-15,0 0 0 0,0-3 0 0,0 6 0 16,-4-3-14-16,1 0 0 0,-1 6 8 0,0-4-8 16,1 1-10-16,-1 0-5 0,-3 0-1 0,4 0 0 15,-1 0 16-15,4 0 0 0,-4 0 0 0,4 0 0 16,0 2 35-16,-3 4 9 0,3-3 3 0,0 3 0 16,-1-1-24-16,5 7-5 0,-1-6-1 0,1-3 0 15,3 2-17-15,-4 4 0 0,4-9 0 0,0 3 0 16,0-3 0-16,0-6 0 0,0 6 0 0,0-6 0 15,4 11 0-15,-1-5 0 0,-3-6 0 0,4 6 0 16,-4-6 0-16,0 0 0 0,7 6 0 0,-7-6 0 16,11 0 0-16,-11 0 0 0,10 0 0 0,1 0 0 15,-1-3 38-15,-3 3 4 0,4-6 1 0,-4 3 0 16,0-3-18-16,0 0-3 0,4 1-1 0,-4-1 0 0,0-6-21 0,-4 3-13 16,1-9 1-16,3 7 1 0,-4-1 11 0,1 6 0 15,0-3 0-15,-1 0 0 0,-3 4 0 0,4-4-13 0,-4 3 5 0,0 0 8 16,0 0-15-16,3-6 5 0,-6 4 1 0,3 2 0 15,0 0 9-15,0 0 0 0,0 3-9 0,0 3 9 16,0 0-32-16,0 0-1 16,0 0-1-16,0 0 0 0,0 0 34 0,0 0 0 0,0 0 0 0,0 0 0 15,0 0 10-15,0 0 9 0,0 0 1 0,0 0 1 16,0 9-21-16,0 0 0 0,0-4 0 0,0 13 0 16,0-9 0-16,0 3 0 0,3-1 0 0,-3 7-8 15,4-6-8-15,-4 0 0 0,3 2-1 0,-3-5 0 16,0 6 17-16,4-3 0 0,-4-7 0 0,0 10 0 15,0-6 10-15,3-3 6 0,-3 3 0 0,0-9 1 16,0 0-29-16,4 6-5 0,-4-6-2 0,0 0 0 16,7 5-137-16,0-5-27 0,0 6-5 0</inkml:trace>
  <inkml:trace contextRef="#ctx0" brushRef="#br0" timeOffset="-109017.305">13878 12394 1337 0,'0'0'56'0,"0"5"-44"16,0 1 44-16,0 6 8 0,0-6 3 15,0 6 0-15,0-3 4 0,4 2 1 0,-1 1 0 0,1 0 0 16,-1 3-18-1,-3-1-3-15,4 1-1 0,-1 0 0 0,1-7-38 0,-4 7-12 16,3-6 8-16,-3 0-8 0,4 3 41 0,-4-7 5 0,0 7 1 0,4-9 0 16,-4-3-28-16,0 0-6 0,0 0-1 0,0 0 0 15,0 0-12-15,0 0 11 0,0 0-11 0,0 0 10 16,0 0 31-16,0 0 7 0,0 0 0 0,-8-6 1 16,5-3-34-16,-1-2-7 0,1-1-8 0,-1 3 11 15,4-9-11-15,-3 7 0 0,3-1 0 0,0-3 0 16,0 1-15-16,0-1 5 0,0 9 1 0,0-12 0 15,3 7 0-15,-3 2 0 0,4-3 0 0,-4 0 0 16,3 0 9-16,1 7-8 0,3-7 8 0,-3 3-8 16,-1-3 8-16,4 3 0 0,0 1 0 0,-3 2 0 15,3 0 0-15,0 0-8 0,0 6 8 0,-4-6 0 16,4 0-27-16,1 3 0 0,-5 0 0 0,4 3 0 16,-3 0 27-16,3 0 0 0,-4 3 0 0,1 0 0 15,3-3 0-15,-4 0 0 0,4 6 0 0,0-6 0 16,1 6 0-16,-5 0 0 0,4 0 0 0,-3 0 0 15,-1 2 0-15,1 7 0 0,-1-3 0 0,1 3 0 16,-1-4 0-16,1 4 0 0,-4-3 0 0,3-968 0 16,-3 1941 0-16,0-970 0 0,0 0 0 0,0 5 0 15,0-8 46-15,0 6 14 0,0-1 4 0,0-2 0 16,0 3-52-16,0-7-12 0,0-2 0 0,0 0 0 16,0 3-16-16,4-3-5 0,-4 2-2 0,3-2 0 0,-3-3 37 0,0-6 7 15,0 0 2-15,0 6 0 16,0-6-70-16,0 0-13 0,0 0-4 0,0 0 0 15,0 0-18-15,0 0-4 0,0 0-1 0</inkml:trace>
  <inkml:trace contextRef="#ctx0" brushRef="#br0" timeOffset="-108431.368">14302 12338 1197 0,'0'0'50'16,"0"0"-40"0,0 0 110-16,0 0 21 0,0 0 5 0,0 0 1 15,0 0-21-15,0 0-4 0,0 0-1 0,0 0 0 16,0 0-77-16,0 0-15 0,0 0-3 0,-7 0-1 16,7 0 31-16,0 0 7 0,-7 0 1 0,7 0 0 15,-8 0-52-15,1 0-12 0,0 0 0 0,7 0 0 16,-7 0 0-16,0 6 0 0,4-1 0 0,-4 4 0 15,0 0 0-15,0-3 0 0,3 0 0 0,0 0 0 0,-3 3 0 0,4-4 0 0,-1 7 0 16,-3-3 0-16,4 3 0 0,-4 0 0 0,3-1 0 16,-3 7 0-16,4-3 0 0,-1-4 0 0,1 7 0 15,-1-6 0-15,4-3 54 0,-4 2 8 0,4 1 2 0,0 0 0 16,0 0-52-16,0-1-12 0,0-2 0 16,4 0 0-16,-4-3 0 0,7 3 0 0,-3-3 0 0,3 5 0 15,0-5-16-15,0 0-5 0,0-3-2 16,0 3 0-16,3-3 23 0,1 3 0 0,0-6 0 0,-1 3 0 15,1-3 0-15,-1 3 0 0,5-3 0 16,-5 3 0-16,1-3 0 0,3 0 0 0,-4 3 0 0,1-3-11 16,3-3-22-16,-3 0-5 0,-1-3-1 0,1 6 0 15,-1 0-20-15,1-3-4 0,3 0-1 0,-7 3 0 16,4-3 0-16,-4-3 0 0,3 3 0 0,-3-3 0 16,4 0 0-16,-4 1 0 15,0-4 0-15</inkml:trace>
  <inkml:trace contextRef="#ctx0" brushRef="#br0" timeOffset="-104076.558">13917 11926 608 0</inkml:trace>
  <inkml:trace contextRef="#ctx0" brushRef="#br0" timeOffset="-102788.909">15141 12399 810 0,'0'0'23'0,"0"0"5"0,0 0-28 0,0 0 0 0,0-5 0 0,0 5 0 15,-3-6 113-15,3 6 18 0,0 0 3 0,0 0 1 16,0 0-57-16,0 0-11 0,0 0-3 0,0 0 0 16,0 0 0-16,-4 6 0 0,1-1 0 0,-1-5 0 15,1 6-51-15,-4 3-13 0,3-3 0 0,-3-3 0 16,0 3 0-16,0 0 0 0,0-3 0 0,-4 3 0 16,4-3 54-16,0 5 8 0,0-8 2 0,0 12 0 15,0-6-52-15,0-3-12 0,0 0 0 0,-4 3 0 16,4-3 53-16,0 0 8 0,0 0 2 0,0-1 0 15,0 1-50-15,0 0-13 0,0 6 0 0,0-3 0 16,0 0 0-16,3-6 0 0,-3 6 0 0,4 0 0 16,-1 0 0-16,1-1 0 0,-1 7 0 0,0-6 0 15,1 3 0-15,-1 3 0 0,4-6 0 0,-3-1 0 16,3 7 0-16,-4-6 0 0,4 0 0 0,-3 3 0 16,3-9 0-16,0 0 0 0,0 0 0 0,3 6 0 15,-3-6 0-15,0 0 0 0,0 0 0 0,7 6 0 16,-7-6 0-16,11 5 0 0,0 1 0 0,-1-6 0 15,1 6 0-15,-4-6 0 0,3-6 0 0,-3 6 0 16,8 0 0-16,-8-6 0 0,3 6 0 0,-3-5 0 0,0 5 0 0,0-6 0 16,0 0 0-16,1-3 0 0,-5 3 0 0,4-3 0 15,-3-5 0-15,-1 8 0 0,1-6 0 16,-1 6 0-16,1 0 0 0,-4 0 0 0,0-5 0 16,0 2 0-16,-4-3 0 0,4 6 0 0,0-3 0 0,0 0 0 15,0 4 0-15,0 5 0 0,0 0 0 0,-3-6 0 0,3 6 0 16,0 0 0-16,0 0 0 0,0 0 0 0,0 0 0 0,0 0 0 15,0 8 0-15,0-2-19 0,3 9 3 16,-3-3 1-16,4-3 15 0,-1-1 0 0,4 10-10 0,-3-3 10 16,3-3 0-16,0 2 0 0,4 1 0 15,-1 0 0-15,-3 2 0 0,0-5 0 0,4 0 0 0,-4 0 0 16,0 2 0-16,0-8 0 16,0 0 0-16,0 3 0 0,0 0-32 15,0-3 2-15,0 5 0 0,-7-11 0 0,11 0-155 0,-4 0-31 16</inkml:trace>
  <inkml:trace contextRef="#ctx0" brushRef="#br0" timeOffset="-102410.98">14954 11976 1036 0,'0'0'23'0,"0"0"5"0,0 0 0 0,0 0 1 0,0 0-29 0,0 0 0 0,0 0 0 0,0 0 0 16,0 0 88-16,0 0 12 15,0 0 3-15,0 9 0 0,0 6-63 0,0-7-13 0,4 7-3 0,-4 0 0 16,3 0 13-16,1-1 3 0,-1 4 0 0,1 0 0 16,-1-4-20-16,4 10-3 0,4-7-1 0,-4 4 0 15,0-6-8-15,0-1-8 0,0-2 12 0,0 3-12 16,0-3 8-16,4-1-8 0,-4 1 0 0,4 0 0 16,-1-6 0-16,1-3 0 0,-1 0 0 0,1 3 0 15,3-4-82-15,0 4-20 0,-3-3-4 16</inkml:trace>
  <inkml:trace contextRef="#ctx0" brushRef="#br0" timeOffset="-101065.136">15843 12158 806 0,'0'0'17'0,"0"0"4"0,0 0 1 0,-3 6 2 0,-4 0-24 0,3 3 0 16,1-3 0-16,-1 0 0 0,1 6 93 0,-1-7 15 16,1 1 2-16,-1 0 1 15,0 6-24-15,1-3-5 0,-1 0-1 0,4 5 0 16,-3-2-65-16,3 3-16 0,0-1 0 0,0 7 0 0,-4-9 55 0,8 5 7 0,-4 1 2 0,0 3 0 15,0-10-52-15,0 7-12 0,0-3 0 16,3 2 0-16,-3 1 0 0,0-3 0 0,0 5 0 0,0-5 0 16,0 3 0-16,-3-1 0 0,3-2 0 0,0-3 0 15,0-1 45-15,-4-5 7 0,4 0 0 16,0-6 1-16,0 0-33 0,0 3-8 0,0-3 0 0,0 0-1 16,0 0-11-16,0 0 0 0,0 0 0 0,0 0 0 15,0 0 33-15,0 0 5 0,0 0 1 0,0 0 0 16,-3-3-19-16,-1-3-4 15,4 0-1-15,-3-5 0 0,-1 5-15 0,4-9 0 0,0 6 0 0,-3-5 0 16,3 2 13-16,0 0-3 0,-4-3-1 0,4 1 0 16,0-1-9-16,-3-3-12 0,3 4 2 0,0-4 1 15,0 0 9-15,0-2-10 0,0-4 10 0,-4 1-10 16,1-1 10-16,3 1 0 0,0-4 0 0,0 1 0 16,-4 2 0-16,4 1 0 0,0-1 0 0,0 4 0 15,0-4 0-15,0 6 19 0,0-2-3 0,-3 2-1 16,3 7-27-16,0-4-4 0,0 3-2 0,0 6 0 15,3 0 18-15,-3 0 0 0,0 1-8 0,0 2 8 16,0 3 0-16,0 0-12 0,0 0 12 0,0 0-10 16,0 0 10-16,4 5-12 0,-4 4 12 0,0 3-12 15,0 3 12-15,3-1 0 0,1-2 0 0,-4 9 0 16,3-9-24-16,1 2-8 0,-1 1-3 0,1 0 0 16,3-1 56-16,0 4 11 0,0-6 3 0,0 5 0 15,4-5-35-15,-1 0 0 0,1 0 0 0,-4-4 0 16,3 4-21-16,1-6-11 0,0 0-3 0,-4 0 0 15,3-6 59-15,1 6 12 0,-4-6 3 0,3 0 0 16,-3 0-74-16,0 0-14 0,1-6-3 0,-5 0-1 0,4-6 103 16,0 3 21-16,-3 1 4 0,3-4 1 0,0 3-59 15,0-3-17-15,0-5 8 0,-4 2-8 0,5 0 0 0,-5 6 8 16,4-2-8-16,-3-10 0 0,-4 12 0 0,3-3 0 0,1 4 0 16,-4 2 0-16,0-6 0 0,3 0 0 0,-3 6 0 0,0 1-8 15,0 5 8-15,0 0 0 0,0 0-9 0,0 0 9 16,0 0-12-16,0 0 1 0,0 0 1 0,0 0 0 15,0 0-3-15,7 2-1 0,0 4 0 0,0-3 0 16,0 3 14-16,1 6-11 0,-1-6 11 16,0 3-10-16,0-1 10 0,0 1 0 15,0-3 0-15,0 6 0 0,0-6 0 0,0 6 0 0,-4-7 0 0,5 1-8 16,-5 9-17 0,1-6-3-16,3 6-1 0,-4-4 0 0,1 4 46 0,-4 0 10 0,3-1 1 0,-3 4 1 31,0 0-46-31,0-1-10 0,-3 4-1 0,3-1-1 0,-4 1 46 0,1 0 10 0,-1-4 1 0,1 4 1 15,3-4-21-15,-4 1-8 0,4 0 0 0,-3-1 0 16,3 4 10-16,0-6-10 0,0 8 10 0,0-5-10 16,0-6 8-16,0 2-8 0,3-8 0 0,1 0 9 15,-1-3-9-15,1 0 0 0,-1 0 0 0,-3-3 0 16,7 0-11-16,0 0-4 0,-3 0-1 0,3-3 0 16,-4 0-164-16,1 0-34 0</inkml:trace>
  <inkml:trace contextRef="#ctx0" brushRef="#br0" timeOffset="-100204.028">16316 12388 1090 0,'0'0'24'0,"0"0"4"0,0 0 2 0,0 0 2 0,0 0-32 0,0 0 0 0,-4 6 0 0,1-1 0 16,-1 1 89-16,1 0 12 0,3-6 3 0,0 0 0 15,0 0-25-15,-4 9-5 0,4 0-1 0,0 3 0 16,0 2-7-16,-3-2-2 0,3-6 0 0,0 0 0 15,0 6-4-15,0-1 0 0,0 4-1 0,0-3 0 16,0-3-43-16,0-1-16 0,3 1 11 0,-3-3-11 16,0 0 0-16,0 6 0 0,0-6 0 0,-3 0 0 15,3-6 37-15,0 5 2 0,0-5 0 0,0 0 0 16,0 0-11-16,0 0-3 0,0 0 0 0,0 0 0 16,0 0-33-16,0 0-8 0,0 0 0 0,0 0-1 15,0 0 27-15,0-5 6 0,0-1 0 0,-4 0 1 0,4-3-28 16,0 3-5-16,0 0-2 0,0-3 0 0,0 1 8 0,0 2 2 0,0-6 0 15,0 6 0 1,4-3 8-16,-4 0 0 0,0-2-9 0,0 5 9 16,3-3 0-16,-3 3 0 0,0-6 0 0,4 6 0 15,-4-2-30-15,3 2-5 0,-3 0-1 0,4 0 0 0,-1 0 36 16,1 0 0-16,-1 0 0 0,-3 0 0 0,0 6 0 0,0 0 0 16,0 0 0-16,0 0 0 0,0 0 0 0,0 0 0 0,11 0 0 15,-11 0 0-15,7 6 0 0,-7-6 0 0,7 6 0 16,0 3 0-16,0 0-10 0,-3 3 10 15,3-4-8-15,-4 10 8 0,-3-9 0 0,4 3 0 16,-4-4 0-16,0 7 0 0,0-3 0 0,0-6 0 16,0 0 0-16,0 3 8 0,0-9-8 15,0 0 0-15,0 0 0 0,0 0 0 0,0 0 0 0,0 0 0 0,0 0 0 0,0 0 0 16,0 0 0-16,0-6 0 0,3-3 0 0,-3 3 0 16,4 0 32-16,0-12 6 0,-4 10 1 0,3-1 0 15,-3 0-63 1,4 3-12-16,-4 6-2 0,0-6-1 0,3-6 59 0,-3 7 12 0,4-4 3 0,-4 0 0 15,3 0-25-15,-3-3-10 0,4 6 8 0,-4 1-8 16,0-1-26-16,0 6-10 0,0 0-3 0,0 0 0 16,0-6 59-16,0 6 12 0,0 0 3 0,0 0 0 15,0 0-56-15,0 0-11 0,0 0-3 0,0 0 0 16,0 0 35-16,0 0 0 0,7 3 0 0,0 0 0 16,0 3 0-16,0-1 0 0,0-5 0 0,0 6 0 15,0 0 0-15,0 0 0 0,0-3 0 0,-3 3 0 16,3-3 9-16,0 3 9 0,0-3 2 0,-4 3 0 15,4-1-20-15,-3 1 0 0,0 6 0 0,-1-6 0 0,4 0 0 0,-3 3 0 0,-1 2 0 16,-3 7 0-16,4-12 0 0,-4 6-12 0,3-1 12 16,-3 1-12-1,0-3-17-15,0 3-3 0,4-6-1 0,-4 0 0 16,0-6-111-16,0 5-21 0,0-5-5 0</inkml:trace>
  <inkml:trace contextRef="#ctx0" brushRef="#br0" timeOffset="-99627.564">16686 12423 1497 0,'0'0'32'0,"0"0"8"0,0 0 0 0,0 0 4 0,0 0-36 16,0 6-8-16,0-6 0 0,0 0 0 0,0 0 103 0,0 0 18 16,4 6 4-16,-4-6 1 0,3 3-62 0,-3-3-12 15,0 0-2-15,0 0-1 0,4 3-27 0,-4-3-6 0,7 3 0 16,0 0-1-16,0-3-15 0,0 2 0 15,0-2 8-15,0 0-8 0,0 0 0 0,0 0 0 16,-3 0 0-16,3-2 0 0,0 2-16 0,-3-3-4 16,-1 3 0-16,4-3 0 15,-3 3-27-15,-4 0-5 0,3 0-2 0,1-3 0 16,-1-3 1-16,1 0 0 0,-4-6 0 0,3 3 0 0,-3-2 42 0,0-1 11 16,4 3 0-16,-4-3 0 0,-4 3 0 0,4 6 0 0,-3-8 0 0,3 5 0 15,-4 0 18-15,1 0 6 0,-1-3 0 16,1 3 1-16,-4 3 3 0,3 1 0 15,-3-1 0-15,4 3 0 0,-1 0-12 0,-3 3-1 16,3-1-1-16,-3 7 0 0,0 0-14 16,0 3 0-16,4 0 0 0,-4-1 0 0,3 7 24 15,-3-3 11-15,4 2 2 0,-5-2 1 0,5 3-10 0,-1-1-1 0,1 4-1 16,-1-1 0-16,4 1-26 0,0-3 0 0,0-7 0 0,4 4 0 16,-1-3 0-16,1 0 0 0,3-1 9 0,4 4-9 15,-1-6 8-15,1 0-8 0,3-3 10 0,-4 0-10 16,5 5 0-16,-5-11-20 0,4 6 4 0,-3-6 0 15,7 0-134-15,-4 0-26 16,3-6-6-16,1 0-1 0</inkml:trace>
  <inkml:trace contextRef="#ctx0" brushRef="#br0" timeOffset="-98717.683">17554 12050 1148 0,'0'0'25'0,"0"0"6"0,0 0 1 0,-3-3 0 0,-1-3-32 16,4 0 0-16,0 0 0 0,0 0 0 16,0 0 43-16,0-5 2 0,0-1 1 0,0-3 0 15,0 3 5-15,-3 6 1 0,3-8 0 0,0 2 0 16,0 6-20-16,-4 0-4 0,1 3-1 0,-1 0 0 15,1 0 3-15,-5 6 1 0,1-3 0 0,0 6 0 16,0 0-23-16,-7 3-8 0,4 9 0 0,-1-7 0 16,0-2 8-16,1 9-8 0,-4-6 0 0,3 5 9 15,-3 1-9-15,3-1 0 0,-3 4 0 0,4-3 0 16,-4-4 37-16,7 1 6 0,-4 0 1 0,4-3 0 0,0-4-20 0,3 1-3 16,-3 3-1-16,4-6 0 0,-1-3-20 0,4-3 0 0,0 0 0 0,0 0 0 15,0 0 36-15,0 0 2 0,0 0 1 0,0 0 0 16,0 0-28-16,7 12-11 0,4-7 8 0,-11-5-8 15,0 0-29 1,11 0-11-16,-11 0-3 0,10 6 0 0,-10-6 35 0,11 6 8 0,-11-6 0 0,10 6 0 16,-10-6 0-16,7 6 0 0,-7-6 0 0,0 0 0 15,11 3 9-15,-11-3 4 0,7 6 1 0,-7-6 0 16,7 9-14-16,0-4 0 0,-3 4 0 0,-4-9 0 16,7 12 0-16,0-6 0 0,0 0 0 0,0-3 0 15,0 3 0-15,0-3 0 0,0 2 0 0,4-2 0 16,-4 3 0-16,3 6 8 0,-3-6-8 0,4 0 9 15,-4-6 3-15,3 6 1 0,-2-1 0 0,-1 1 0 16,0 6-2-16,-4 0-1 0,4 3 0 0,-3-10 0 16,-1 7-1-16,1-3 0 0,-1-3 0 0,1 3 0 15,-4 3 7-15,0 2 2 0,0-2 0 0,0 3 0 16,-4-1-4-16,4 7-1 0,-3-6 0 0,-1 2 0 16,1-5 0-16,-1 0 0 0,-3-6 0 0,0 5 0 15,0-5 0-15,0 0 0 0,0-6 0 0,0 3 0 16,-4 3-5-16,-3-3 0 0,4 6-8 0,-1-3 12 15,-3 0-12-15,7-6 0 0,-4 0 0 0,1 0 0 16,-1 0-37-16,-3 0-11 0,0-6-1 0,0 3-1 16,-4-3-11-16,4-3-3 0,-4 3 0 0,1-3 0 15,-1-2-160-15,0-1-33 0</inkml:trace>
  <inkml:trace contextRef="#ctx0" brushRef="#br0" timeOffset="-92517.855">17769 12358 1094 0,'0'0'23'0,"0"0"5"16,0 0-28-16,0 0 0 0,0 0 0 0,0 0 0 15,0 0 56-15,0 0 7 0,0 0 1 0,0 0 0 16,0 0 0-16,0 0 0 0,-3-3 0 0,3 3 0 16,-7-3 0-16,7 3 0 0,0-3 0 0,-4-2 0 0,4-1 0 0,0 6 0 0,-3-6 0 0,3 6 0 15,0 0-52-15,0 0-12 0,0 0 0 16,0 0 0-16,0 0 40 0,0 0 6 0,0 0 1 0,0 0 0 15,0 0-24-15,0 0-5 0,0 0-1 0,0 0 0 16,-7 0-4-16,0 6-1 0,0 0 0 0,0-1 0 16,3 1-3-16,-3 6-1 0,0-6 0 0,3 3 0 15,-3 3-22-15,4-1-5 0,-1-2-1 0,1 3 0 16,-1-3 44-16,4 0 9 0,-3 2 2 0,-1 1 0 16,4-3-35-16,0 0 0 0,0 0 0 0,0 5 0 15,0-5 0-15,4-3 0 0,-4 0 0 0,0 3 0 16,3-3 0-16,-3-1 0 0,4 4 0 0,-4-3 0 15,0-6-28-15,3 3-4 0,-3-3 0 16,7 6 0-16,-3 0 32 0,-1-6 0 0,4 6 0 0,-3-6 0 16,3 6 16-16,-3-6 8 0,3 5 3 0,-4-5 0 15,4 0-43-15,0 0-9 0,-3 0-2 0,-4 0 0 16,7 0 27-16,0 0 0 0,0-5 0 0,0 5 0 16,-3-6 0-16,3 0 0 0,-4-3 0 0,1 3 0 15,-1-3 0-15,1-2 0 0,-1 2 0 0,-3-3 0 16,4 0 0-16,-4-3 0 0,0 4 0 0,0-1 0 15,-4-6 0-15,4 7 0 0,-3-4 0 0,-1 3 0 16,1-6 0-16,-1 7 0 0,-3-1 0 0,4-3 0 16,-5 6 0-16,1 1 0 0,0 2 0 0,0 0-8 0,0 0 0 15,0-6 0-15,0 6 0 0,0 0 0 0,0 4-2 0,7 2 0 16,-4 0 0-16,4 0 0 0,-7 0-1 0,7 0 0 16,-7 2 0-16,0 7 0 15,4 6-18-15,-1-3-4 0,4-1-1 0,-3 7 0 16,3-3-1-16,0 2 0 0,3 7 0 0,-3-6 0 15,4 2-46-15,-1-2-10 0,4-3-1 0</inkml:trace>
  <inkml:trace contextRef="#ctx0" brushRef="#br0" timeOffset="-91980.465">17949 12388 1189 0,'0'0'50'15,"0"0"-40"1,0 0 45-16,0 0 9 0,0 0 1 0,0 0 1 16,0 0-30-16,0 0-5 0,0 0-2 0,0 0 0 15,0 11-20-15,4-5-9 0,-4 3 8 0,0 0-8 16,3-3 14-16,-3 3-2 0,0 0-1 0,4 5 0 16,-4-2 0-16,0-6 0 0,3 3 0 0,-3-1 0 0,0 4 6 15,0-3 2-15,0 3 0 0,0-6 0 0,4 3 9 0,-4 2 3 0,0-5 0 0,3 0 0 16,-3 6-1-16,0-6 0 0,4 0 0 0,0-6 0 15,-1 5-3-15,1 1-1 0,-1 0 0 0,4 0 0 16,0-3-15-16,-3 0-3 0,3 0-8 0,0 0 12 16,0-3 3-16,0 0 0 0,0 0 0 0,0-3 0 15,0 0 5-15,0 0 0 0,0 0 1 0,0-3 0 16,0 0 3-16,0-5 0 0,1 5 0 0,-5-6 0 16,1 3-12-16,3 0-1 0,-4-5-1 0,1 2 0 15,-1 0-10-15,1-3 12 0,-4 4-12 0,0-1 12 16,0 0-12-16,0 0 0 0,0-2 0 0,-4-1 0 15,1 3-16-15,-1-3-4 0,1 1-2 0,3-1 0 16,-7-3-30 0,3 4-5-16,1-4-2 0,-1 0 0 0,0 7-105 0,1 2-20 0,3-3-5 0</inkml:trace>
  <inkml:trace contextRef="#ctx0" brushRef="#br0" timeOffset="-91258.56">18263 12311 1273 0,'0'0'53'0,"0"0"-42"32,0 0 100-32,0 0 20 0,0 0 4 0,0 0 1 0,0 0-51 0,0 0-9 0,0 0-3 0,0 0 0 15,0 0-14-15,0 0-3 0,0 0-1 0,0 0 0 16,0 0-37-16,0 0-7 0,0 0-2 0,0 0 0 16,0 0-9-16,0 0 0 0,0 0 0 0,0 9 0 15,0-9 0-15,0 0 0 0,0 6 0 0,4 0 0 16,-1 0 33-16,1 0 5 0,3-1 1 0,-4-5 0 15,1 6-39-15,3-3 0 0,0 0-9 0,0 6 9 16,0-6 0-16,0 0 0 0,0 0 0 0,0 0 0 16,0 0 0-16,4 0 0 0,-4 3 0 0,4-6 0 15,-1 0 0-15,-3 0 0 0,0 5 0 0,4-5 0 16,-4 0-9-16,0 0 9 0,-3 0 0 0,3 0 0 16,-7 0-12-16,3 0 4 0,1-5 8 0,-4 5-13 15,0 0 1-15,0 0 1 0,0 0 0 0,0 0 0 16,0 0-4-16,3 5-1 0,1 7 0 0,-4-6 0 15,-4 3 4-15,4 3 1 0,-3-1 0 0,-1 7 0 16,1-9 11-16,-4 3-10 0,0-1 10 0,-1 7-10 16,1-6 10-16,0 0 0 0,0 2 0 0,0-2-8 15,0 0 8-15,0 0 0 0,0-1 0 0,-3-2 0 16,2 0 0-16,1 3 0 0,4-3 0 0,-4 2 0 16,0-5 9-16,0 3-9 0,3-6 12 0,-3 6-12 15,4-6 18-15,-4 3-3 0,7-6-1 0,0 0 0 0,0 0-14 16,-4 3 0-16,4-3 0 0,0 0 0 0,0 0 0 0,0 0 0 0,0 0 0 15,0 0 0-15,0 0 0 0,0 0 0 0,0 0 0 0,0 0 0 16,0 0 0-16,0 0 0 0,0 0 0 0,0 0 0 16,4 11 0-16,3-11 0 0,-4 6 0 0,4-6 0 15,-3 0 0-15,3 6 0 0,3-6 0 0,-3 0 0 16,4 0 17-16,-4 0 1 0,4 0 0 16,3 0 0-16,-7 6-29 0,3-6-5 15,1 0-2-15,-4 0 0 0,4 0 7 16,-4 3 2-16,0-3 0 0,3 0 0 0,-3 0-27 15,0 0-4-15,4 0-2 0,0 3 0 0,-4-6-130 16,3 3-27-16</inkml:trace>
  <inkml:trace contextRef="#ctx0" brushRef="#br0" timeOffset="-90731.392">18792 12482 1337 0,'-10'9'28'0,"10"-9"6"0,-7 3-34 0,0 2 0 0,0-2 0 0,0 6 0 16,0-3 58-16,0 0 5 0,-1-6 1 15,1 6 0-15,0 0 38 0,0-6 8 0,7 0 2 0,-7 3 0 16,0 3-56-16,0-4-12 0,7-2-1 15,-7 9-1-15,7-9-24 0,-7 3-5 16,4 3-1-16,-1 3 0 16,4-3-12-16,-4 6 0 0,4-7 0 0,4 4 0 15,-4-3 9-15,0 3-9 0,4-3 8 0,-1 3-8 0,1-3 8 0,-1 5-8 0,1-5 8 0,3-3-8 16,-4 3 0-16,4-3 0 0,-3 0 0 0,3 0 0 16,-4-3 12-16,4 3-4 0,-3-3 0 0,3-3 0 15,-3 3-8-15,3-6 0 0,0 3 0 0,-4-3 0 16,1-3 0-16,3-2 0 0,-4 2 0 0,1 0 0 15,-1-3 0-15,-3-3 0 0,4 10 0 0,-4-7 0 16,0-3 0-16,0 0 0 0,0 4 0 0,-4 2 0 16,4 3 9-16,-3-6 0 0,3 0 0 0,-4 7 0 15,4 5-9-15,0 0 0 0,-3-3 0 0,3 3 0 16,0 0 0-16,0 0 0 0,0 0 0 0,0 0 0 16,0 0 0-16,0 8 0 0,-4 10 0 0,4-6 0 15,0-3 0-15,0 2 0 0,0 4 0 0,4 0 0 16,-4-3 0-16,0-1 0 0,3 1 0 0,1 0 0 15,-4-3 0-15,3 2 0 0,1 1 0 0,3-6 0 16,-4 3 0-16,5-3 0 0,-5 0 0 0,4 0 0 16,4-1-65-16,-4 1-15 0,3 0-4 0</inkml:trace>
  <inkml:trace contextRef="#ctx0" brushRef="#br0" timeOffset="-90283.756">19057 12023 1085 0,'0'0'22'0,"0"0"7"0,0 0-29 0,0 0 0 0,0 0 0 0,0 0 0 16,0 0 71-16,0 0 8 0,0 0 1 0,0 0 1 15,0 0-2-15,0 0-1 0,0 0 0 0,0 0 0 16,0 0-34-16,0 0-8 0,0 0 0 0,4 12-1 16,-4-3 13-16,0 0 2 0,3-1 1 0,-3 4 0 15,0 6-31-15,4-4-5 0,-4 4-2 0,0 6 0 16,0-4 25-16,0 4 5 0,0-1 1 0,0 4 0 15,0 2-20-15,0 1-3 0,0 2-1 0,0 3 0 16,0-3 15-16,0-2 2 0,3 2 1 0,-3 1 0 16,4-4-11-16,-4-3-3 0,0 4 0 0,3-4 0 15,-3-2-24-15,0-1 8 0,4-5-8 0,-1 0 0 16,-3 2 0-16,4-5 0 0,-4-3 0 0,3 2 0 16,-3-5 0-16,4 3 0 0,-4-6 0 0,3 0 0 0,-3-6-11 15,0 0-7-15,0 0-2 0,0 0 0 16,0 0-90-16,0 0-18 0,0 0-4 0</inkml:trace>
  <inkml:trace contextRef="#ctx0" brushRef="#br0" timeOffset="-90000.115">18948 12379 1552 0,'-4'3'44'0,"4"-3"10"16,0 0-43-16,0 0-11 0,0 0 0 0,0 0 0 15,0 0 104-15,0 0 20 0,0 0 3 0,0 0 1 16,0 0-52-16,0 0-9 0,0 0-3 0,0 0 0 16,7 0-20-16,0 0-5 0,4-3-1 0,-4 3 0 15,3 0-38-15,5 0 0 0,-1 0 0 0,-4 0 0 16,4 0-25-16,1 0-10 0,-5-3-1 0,4 3-1 15,0-3 9-15,0 3 3 0,1 0 0 0,-1-3 0 16,0 0-159-16,0 3-32 0,4-6-7 0</inkml:trace>
  <inkml:trace contextRef="#ctx0" brushRef="#br0" timeOffset="-88589.213">19473 12332 1051 0,'0'0'21'0,"0"-6"7"0,0-6-28 0,0 6 0 0,0 0 0 0,0 6 0 16,0-5 108-16,0 5 15 0,0-6 3 0,0 6 1 16,0 0-18-16,0 0-3 0,0 0-1 0,0 0 0 15,-3-3-45-15,3 3-8 0,0 0-3 0,0 0 0 16,0 0-27-16,-7 0-6 0,7 0 0 0,0 0-1 16,-7 0-3-16,7 0 0 0,-7 0 0 0,0 3 0 15,0 0-12-15,-1 0 0 0,5 0 0 0,-4 2 0 16,0 1 0-16,0 3 0 0,3 3 0 0,-3-6 0 15,0 5 0-15,0-5 0 0,0 6 0 0,-4 0 0 16,8-3 0-16,-4 2 8 0,3-5-8 0,1 6 0 16,-1-6 19-16,4-6-3 0,0 0 0 0,-3 9 0 15,3-9-16-15,0 0 10 0,0 0-10 0,0 0 8 16,0 0-8-16,0 0 0 0,0 0 0 0,0 0 0 16,0 0 20-16,0 0 3 0,3 3 0 0,-3-3 0 15,4 6-23-15,-4-6 9 0,7 3-9 0,-4 2 0 16,-3-5 0-16,7 6 0 0,1 0 0 0,-5 0 0 15,4 0 0-15,0-6 0 0,-3 6 0 0,3 0 0 16,-4-3 0-16,1 3 0 0,3-4 0 0,-4 4 0 0,1 0 0 16,-1 3 0-16,1-3 0 0,-1-6 0 15,-3 6 9-15,4 0-9 0,0-3 0 0,-4 3 9 0,3-4 2 0,1 7 0 0,-4-3 0 0,3 0 0 16,-3 6-11-16,0-6 12 0,0 5-12 0,0 1 12 16,0-3-4-16,-3 0-8 0,3 0 12 0,-4 2-4 15,1 1-8-15,-1-6 10 0,0 3-10 0,1-3 10 16,-4 3-10-16,3-1 8 0,-3-2-8 0,0 0 8 15,0 0-8-15,0 0 12 0,0-6-12 0,0 0 12 16,0 3-12-16,0-3 0 0,0 0 0 0,0 0-11 16,0-3-42-16,3 3-9 0,-3-6-2 0,0 6 0 15,0-6-102-15,4 0-21 0,-5-8-4 16</inkml:trace>
  <inkml:trace contextRef="#ctx0" brushRef="#br0" timeOffset="-88093.697">19583 11882 1740 0,'0'0'36'0,"0"0"8"0,0 0-35 16,0 0-9-16,0 0 0 0,0 0 0 15,0 0 52-15,0 0 9 0,0 0 2 0,-7 6 0 0,0 6-19 0,3-6-4 0,1-1-1 0,-1 7 0 16,4-3-20-16,0 9-4 0,0-1-1 0,4-5 0 15,-4 6 9-15,3 2 1 0,1-2 1 0,-1 0 0 16,1 2 6-16,3 4 1 0,0-4 0 0,-4 10 0 16,1-13-12-16,3 10-3 0,-4-4 0 0,1 4 0 15,-1-4-4-15,1 7-1 0,-4 2 0 0,4-3 0 16,-1 4-3-16,-3-1-1 0,4-3 0 0,-4 7 0 16,0-4 0-16,0-8 0 0,0 5 0 0,0-3 0 15,0-2 0-15,0-3 0 0,-4-1 0 0,1-2 0 16,3-1-8-16,-4 1 12 0,4-6-12 0,-4 0 12 15,4 2-12-15,0-2 0 0,0-6 0 0,0 0 8 16,0 0-22-16,0-6-5 0,0 0-1 0,0 0 0 16,0 0 0-16,0 0-1 0,0 0 0 0,0 0 0 15,0 0-136-15,4-6-27 0,3-6-6 0</inkml:trace>
  <inkml:trace contextRef="#ctx0" brushRef="#br0" timeOffset="-87597.776">19826 12214 1568 0,'0'0'32'0,"0"0"9"0,0 0-33 16,-7 6-8-16,7-6 0 0,-7 6 0 0,0-3 71 0,7-3 12 0,-4 3 2 0,4-3 1 15,-7 6-18-15,0-3-3 0,7-3-1 0,-3 6 0 16,-4-1-35-16,3 1-7 0,-3 0-2 0,4 6 0 16,-1-6-6-16,-3 0-2 0,3 0 0 0,-3 0 0 15,4 2-12 1,-1-2 0-16,1 6 0 0,-4-6 0 0,0 0 0 0,3 5 0 0,-3-5 0 0,0 6 0 16,0 0 13-16,0-3 0 0,0 2 0 0,0-5 0 15,3 3-13-15,-3 0 0 0,0 0 0 0,4-3 0 16,-4 0 0-16,3-1 0 0,4-5 0 0,-3 12 0 15,3-12 0-15,0 0 0 0,0 0 0 0,0 0 0 16,0 0 0-16,-4 6 0 0,4-6 0 0,0 0 0 16,0 6 0-16,0 0 0 0,4-3 0 0,-1 3 0 15,1-3 0-15,3 2 0 0,0-2 0 0,0 6 0 16,3-6 0-16,-3 3 0 0,4 0 0 0,0 0 0 16,-1 0 0-16,-3-3 0 0,4 0 0 0,-4 2 0 15,0 4 0-15,4-6 0 0,-4 3 0 0,3 0 0 16,-3 3 0-16,0-3 0 0,-3 0 0 0,3-1 0 15,-4 4 0-15,4-3 0 0,-3 0 0 0,-4 3 0 16,4-3 0-16,-4 3 0 0,0-4 0 0,0 1 0 0,0 0 0 16,0-6 0-16,0 6 0 0,0 0 0 15,0-6-48-15,3 6-13 0,-3-3-3 0</inkml:trace>
  <inkml:trace contextRef="#ctx0" brushRef="#br0" timeOffset="-86936.75">20087 12429 1561 0,'-3'-6'32'0,"3"3"8"16,-4-3-32-16,4-3-8 0,0 3 0 0,-3 1 0 15,3 5 79-15,0 0 13 0,-4-9 4 0,4 3 0 16,0 6-26-16,-3-3-5 0,-1-3-1 0,4 6 0 16,-4-3-41-16,4 3-9 0,-3-6-2 0,-4 3 0 15,7 3-12-15,-7-3 9 0,7 3-9 0,-7 0 8 16,0 3-8-16,0 0 0 0,0-3 0 0,0 9-11 15,-4-3 11-15,4 0-8 0,3 6 8 0,-3-7-8 16,0 10-22-16,0-3-4 0,4 3-1 0,-4 5 0 16,0-5 79-16,0 3 16 0,-1 5 4 0,5-5 0 15,-1-7-52-15,1 10-12 0,-1-3 0 0,1-7 0 0,-1 1 0 0,4 0 0 0,0-3 0 16,0 3 0-16,0-7 39 0,0 1 5 0,4 0 0 16,-4 0 1-16,0-6-21 0,3 3-5 0,-3-3-1 0,7 3 0 15,-3 3-18-15,3-6 0 0,0 0 0 16,0 0 0-16,0 0 0 0,0-3 0 0,0-3 0 0,4 3 0 15,-4-3 0-15,3-6 0 0,1 1 0 0,0-1 0 16,-1 0 12-16,1-3-4 0,-4-2 0 16,3 2-8-1,-2-3-25-15,-5 7-12 0,4-1-3 0,-3-9 0 0,-1 7 7 0,-3 2 1 16,4-3 0-16,-4 3 0 0,3 1 17 0,-3 2 4 0,0 3 1 0,0 0 0 16,-3 0 10-16,3 6 16 0,0 0-4 0,0 0-1 15,0 0-11-15,0 0 0 0,0 0 0 0,0 0 0 16,0 0 0-16,-4 9 0 0,4-3 0 0,-3 6 0 15,3-3 0-15,0-1 0 0,0 10 0 0,0-12-11 16,3 3 11-16,-3 2 0 0,4 1 0 0,-1 0 8 16,1 0-8-16,3-3 0 0,-4 2 0 0,1 1 0 15,3 0 0-15,0 0 0 0,0-1 0 0,-3-2 0 16,3 3-49-16,0-3-11 0,-4 0-3 0,4 2 0 16,0-2-56-16,-3-3-11 0,3 3-2 0</inkml:trace>
  <inkml:trace contextRef="#ctx0" brushRef="#br0" timeOffset="-86679.469">20341 12679 1792 0,'0'0'51'0,"0"0"10"0,0 0-49 16,0 6-12-16,0 0 0 0,0 5 0 0,0-5 53 0,0 0 8 0,4 3 2 0,-4 0 0 15,0 2-50-15,0 1-13 0,-4 3 0 0,4-3 0 16,-3-1 0-16,3 1 0 0,-4 0 0 0,1 3 0 16,3-4-46-16,-4 1-14 0,1-3-4 0</inkml:trace>
  <inkml:trace contextRef="#ctx0" brushRef="#br0" timeOffset="-84625.543">21061 12405 518 0,'-7'-6'14'0,"0"6"5"15,0-5-19-15,3-1 0 0,-3 3 0 0,0 0 0 16,0 0 32-16,7 3 4 0,-4-3 0 0,4 3 0 0,-10 0 19 15,3 0 4-15,3 0 1 0,-3 3 0 0,0 0-8 0,0 3 0 16,0 0-1-16,0-1 0 0,0 7-5 0,0 0-1 0,0-3 0 0,0 3 0 16,0-1 6-16,0 1 1 0,3 0 0 0,-3 3 0 15,4-7-16-15,-4 7-4 0,3-3 0 0,0-6 0 16,4 3-4-16,-3 2 0 0,-1-2-1 0,4-3 0 16,0 3-15-16,0-3-2 0,4 0-1 0,-1-1 0 15,1 1-9-15,3-3 0 0,0 3 0 0,0-3 8 16,0 0-8-16,4 3 0 0,-4-3 0 0,3-3 8 15,1 0-8-15,0 0 0 0,-1-3 0 16,-3 3 0-16,4-6-11 0,-4 0 3 16,0 0 0-16,0-3 0 0,0 4 8 0,-3-1 11 0,3-9-3 0,0 3 0 15,-4-2-8-15,1-1 0 0,3 3 0 0,-4-11 0 16,1 8 0-16,-1 3 0 0,-3-8 0 0,4 5 8 16,-4 3-8-16,0-3 0 0,0 9 0 0,0-5 0 15,0 2 0-15,0 3 0 0,0 3 0 0,0 3 0 16,0 0 0-16,0 0 0 0,0 0 0 0,0 0 0 15,0 0-13-15,0 0 1 0,-4 9 1 0,1 6 0 16,3-4-12-16,0 7-2 0,0 0-1 0,0 2 0 16,0 4 26-16,3-1 0 0,-3 4 0 0,4-4 0 15,-1 4 26-15,1-1 10 0,-4-5 3 0,3 5 0 16,1-2-17-16,-4 2-3 0,0-8-1 0,4 8 0 16,-4-2-9-16,0-1-1 0,3 4-8 0,-3-4 12 15,4 1 18-15,-4 2 3 0,0-5 1 0,0 2 0 0,0 1-10 0,0-7-1 16,0 1-1-16,-4 3 0 0,1-4-1 15,3-2 0-15,-4-3 0 0,0 5 0 0,1-5-21 0,-1 0-16 16,1 6 2-16,-1-4 1 0,4-2 41 0,-3-6 9 16,3 9 2-16,-4-7 0 0,4 1-30 0,0-3-9 0,0 0 0 15,0 0 0-15,0-6 8 0,0 0-8 16,0 0 0-16,0 0 0 16,0 0 15-16,0 0-4 0,0 0-1 0,0 0 0 0,0 0 1 0,0 0 0 0,0 0 0 0,0-6 0 15,4-3-11-15,-1-3 0 0,1 1 0 0,-1-7 0 16,1 6 0-16,-1-5 0 0,5-1 0 0,-5 3 0 15,1-2 0-15,3-4 0 0,-4 6 0 0,1-5 0 16,3 2 0-16,-4 1 0 0,1-4 0 0,3 3 0 16,-4-2 0-16,1 2 0 0,3 0 0 0,-3-2 0 15,-1 5 0-15,1 1 0 0,3-4 0 0,-7 9 0 16,3-3 0-16,1 6 0 0,-1-5 0 0,1 5 0 16,-1 6 0-16,-3-6 0 0,0 6 0 0,0 0 0 15,4-6 0-15,-4 6 0 0,0 0 0 0,0 0 0 16,7 0-49-16,-7 0-12 0,3 0-3 0,4 0 0 15,0 0 0-15,1 0 0 0,2 0 0 0,-3 0 0 16,4 0-51-16,-4 0-10 0,3-6-3 0</inkml:trace>
  <inkml:trace contextRef="#ctx0" brushRef="#br0" timeOffset="-84041.621">21347 12467 1094 0,'0'0'23'0,"0"0"5"0,0 0-28 0,0 0 0 0,0 0 0 0,0 0 0 16,0 0 56-16,0 0 7 0,0 0 1 0,0 0 0 15,0 0 0-15,0 0 0 0,0 0 0 0,0 0 0 16,0 0-52-16,0 0-12 0,0 0 0 0,0 0 0 16,0 0 40-16,-7 0 4 0,7 0 2 0,-4 9 0 15,0-3-26-15,1 3-6 0,-1 2-1 0,4 4 0 16,-3-3-13-16,3-3 11 0,0 8-11 0,-4-5 10 15,4 0 29-15,0 0 5 0,0 2 2 0,0-2 0 16,4 0-16-16,-4 0-3 0,3-1-1 0,-3-2 0 16,4 0 2-16,3-3 0 0,-3 3 0 0,3-3 0 15,-4 5-2-15,4-11 0 0,0 6 0 0,-3 0 0 16,3 0-6-16,0-6 0 0,0 0-1 0,4 0 0 16,-4 0 4-16,0 0 1 0,3 0 0 0,-3 0 0 15,0-6-2-15,0 0 0 0,0 6 0 0,0-12 0 0,1 4-11 0,-1-1-3 16,0 0 0-16,0 0 0 0,-4 0-8 0,1-11 10 15,3 5-10-15,-4 0 10 0,1-2-10 0,-1-1-17 16,-3-3 4-16,4 4 1 0,-4-10 12 16,0 7 0-16,0-7 0 0,0 4 0 0,-4-4-12 0,4 7 1 15,-3-7 0-15,-1 7 0 16,4 2-14-16,-3 0-3 0,-1 4-1 0,4 2 0 16,-3-6-15-16,-1 10-2 0,1-1-1 0,3 3 0 15,-4 0-85-15,4 6-16 0,0 0-4 0,0 0-1 16,0 0-38-16,0 0-7 0,0 0-2 0</inkml:trace>
  <inkml:trace contextRef="#ctx0" brushRef="#br0" timeOffset="-83709.439">21766 12355 1744 0,'0'0'36'0,"0"0"8"16,0 0-35-16,0 0-9 0,0 0 0 0,0 0 0 15,-7 6 40-15,0 3 7 0,4 3 1 0,-1 0 0 16,-3 5-32-16,4 1-7 0,-1 2-1 0,-3 4 0 15,4-3 1-15,-1 2 0 0,0-5 0 0,1 5 0 0,-1-2-9 0,1-9 0 16,3 8 9-16,-4-5-9 16,4 0 9-16,0-4-9 0,0-2 12 0,0-3-12 0,0-3 0 0,0-3-19 0,0 6 3 0,0-6 0 31,0 0-120-31,0 0-23 0</inkml:trace>
  <inkml:trace contextRef="#ctx0" brushRef="#br0" timeOffset="-83529.551">21597 12050 1652 0,'0'0'34'0,"0"0"9"0,0 0-35 0,0 0-8 0,0 0 0 0,0 0 0 16,0 0-24-16,0 0-8 0</inkml:trace>
  <inkml:trace contextRef="#ctx0" brushRef="#br0" timeOffset="-82540.068">22250 12455 850 0,'0'0'17'0,"0"0"6"0,-7-6-23 0,3 4 0 0,4 2 0 0,0 0 0 16,-7-3 56-16,7 3 6 0,0 0 2 0,0 0 0 16,-7-3 0-16,7 3 0 0,0 0 0 0,0 0 0 15,0 0-20-15,0 0-4 0,0 0-1 0,0 0 0 16,0 0-11-16,0 0-3 0,0 0 0 0,0 0 0 15,0 0 31-15,0 0 7 0,0 0 1 0,0 0 0 16,0 0-52-16,0 0-12 0,0 0 0 0,0 0 0 16,0 0-10-16,0 0-5 0,11 0-1 15,-4 0 0-15,3 3 24 0,1-3 5 0,-1 0 1 0,1 3 0 16,3-3-14-16,-3 0 0 0,3 0 8 0,-4-3-8 16,1 3 45-16,3-3 7 0,-3 0 0 0,-4 0 1 15,3 0-33-15,1-3-8 0,-1 0 0 0,-2 0-1 16,-1-3-11-16,0 3 0 0,0-5 0 0,-4 2 0 15,4-3 23-15,-3 0 2 0,-1 6 1 0,-3-5 0 16,4 5-17-16,-4-6-9 0,0 0 10 0,-4 6-10 16,4-2 0-16,-3 5 0 0,3 0 0 0,0 3-10 15,-7-6-23-15,0 0-5 0,0 6-1 0,-4 0 0 16,4 0 27-16,-4 0 12 0,1 0-12 0,-4 0 12 16,3 6-16-16,1 0 4 0,2 0 0 0,-2 2 1 15,-1 1 11-15,1 6 0 0,3 3 0 0,-4-7-8 16,4 10 8-16,-4-3 0 0,4 2 10 0,0 1-10 15,0-1 13-15,0-2-3 0,4-3-1 0,3-1 0 0,-4 7 0 16,4-9 0-16,0-3 0 0,4 5 0 16,-4-5 0-16,3 3 0 0,1 0 0 0,3-1 0 0,0-2 11 0,0 0 3 15,0 0 0-15,0 3 0 0,4-7-37 16,-4 7-7-16,3-9-2 0,1 3 0 16,-1-3 23-16,5 3 0 0,-5-3 0 0,4 3 0 15,0-6 0-15,-3 0 0 0,3 0 0 0,0-6 0 16,0 0-158-16,4-3-27 0</inkml:trace>
  <inkml:trace contextRef="#ctx0" brushRef="#br0" timeOffset="-81954.02">22691 12291 922 0,'0'-9'19'0,"0"9"5"16,0 0-24-16,0 0 0 0,-4-6 0 0,4 6 0 15,0 0 108-15,0 0 16 0,0 0 3 0,0 0 1 16,0 0-47-16,-3-6-9 0,3 6-1 0,-7-6-1 16,0 12-32-16,-1-6-6 0,1 6-2 0,0 0 0 15,0 0-2-15,0-3 0 0,0 3 0 0,0-1 0 16,-3 4-4-16,2 6-2 0,1-9 0 0,0 6 0 15,0-4 16-15,0 1 3 0,4 6 1 0,-4-6 0 16,3 0-42-16,1 2-22 0,-1-5 2 0,1 0 1 16,3-6 34-16,0 0 6 0,0 0 2 0,0 9 0 15,0-9-12-15,0 0-3 0,0 0 0 0,3 6 0 0,-3-6-8 0,4 6 8 0,-1-3-8 0,1 3 8 16,-4-6-8-16,3 8 0 0,4-8 0 0,-3 12 0 16,-1-12 0-16,4 6 8 0,-3-6-8 0,-4 0 8 15,3 0-8-15,4 3 0 0,-3 0 0 0,0 0-11 16,3-3 11-16,-7 0 0 0,3 3 0 0,1-3 0 15,3 0 0-15,-7 0 0 0,7 3 0 0,0-3 0 16,-7 0 0-16,3 3 0 0,4-3 0 16,-7 0 0-16,4 3 0 0,-4-3 0 15,7 0 0-15,-7 0 0 0,4 2 0 0,-1 1 0 0,-3-3 0 0,7 9-8 16,-7-9 8-16,0 0 0 0,4 9 0 0,-4-3 0 16,3 0 0-16,-3 0 0 0,0-6 0 0,0 3 0 15,-3 3 0-15,3 5 0 0,-4-5 0 0,1 3 8 16,-1 0 16-16,1 3 3 0,-5-7 1 0,1 4 0 15,0 0-28-15,0-3 0 0,0 3 0 0,0 3 0 16,0-7-15-16,4 7-8 0,-4-9-1 0,-1 3-1 16,5 0-11-16,-1-3-3 0,4-3 0 0,-7 3 0 15,7-3 10-15,0 0 1 0,0 0 1 0,0 0 0 16,-7 0-161-16,4-3-33 0</inkml:trace>
  <inkml:trace contextRef="#ctx0" brushRef="#br0" timeOffset="-81379.892">22885 11806 1013 0,'0'0'20'0,"0"0"8"0,0 0-28 0,0 0 0 0,0 0 0 0,0 0 0 16,0 0 88-16,0 0 13 0,0 0 3 0,-4 3 0 16,4-3-26-16,0 0-5 0,0 0-1 0,0 0 0 15,0 0-38-15,0 0-8 0,0 0-2 0,-3 5 0 16,3 1 7-16,0 0 1 0,0 6 0 0,0-6 0 16,3 3-10-16,-3 2-2 0,4 1 0 0,-1 6 0 15,-3-1-6-15,4-2-2 0,-4 9 0 0,0-1 0 16,3 4 22-16,1-4 4 0,-1 10 1 0,-3-4 0 15,4 0-15-15,-4 4-2 0,3-10-1 0,-3 10 0 16,0-1 12-16,4-3 3 0,-4 4 0 0,3 2 0 16,-3-6-26-16,0 4-10 0,0-4 8 0,0 3-8 15,0-5 12-15,0 2-4 0,0-5 0 0,0 2 0 0,0-2-8 0,-3-4 0 0,3-2 0 16,-4 0 0-16,4-1 8 0,0-2-8 0,0-3 12 16,-3 5-4-16,3-11-8 0,-4 6 0 0,4-9 0 15,0 3 0 1,0 0-28-16,0-6-8 0,0 0-2 0,0 0 0 15,0 0-21-15,0 0-4 0,0 0-1 0,0 0 0 0,0 0-51 16,0 0-10-16,0 0-3 0</inkml:trace>
  <inkml:trace contextRef="#ctx0" brushRef="#br0" timeOffset="-80962.912">22761 12185 710 0,'0'0'30'16,"0"0"-30"-1,0 0 102-15,0 0 14 0,0 0 4 0,0 0 0 16,0 0-29-16,0 0-6 0,0 0-1 0,0 0 0 15,0 0-12-15,0 0-4 0,0 0 0 0,0 0 0 16,0 0-12-16,0 0-4 0,0 0 0 0,0 0 0 16,0 0 0-16,0 0 0 0,4-3 0 0,-1 0 0 15,4-6-24-15,0 9-4 0,0-3-2 0,4 0 0 16,0 3 16-16,-1-3 3 0,1 3 1 0,3-3 0 16,0 3-34-16,0 0-8 0,-3 0 0 0,3 0 0 15,0 0 8-15,-3 0 0 0,3 0 0 0,-4 0 0 0,4 0-8 16,-3 0 0-16,3 0 0 0,0 0 0 0,0 0 0 15,0 0 0-15,0 0 0 0,1 0 0 0,-1 0 0 0,0 0-11 0,0 0 3 16,0 0 0-16,0 0-11 0,0 0-1 0,0 0-1 0,0 0 0 16,-3 0-2-16,0 0 0 0,3 0 0 0,-4 0 0 15,-3-5-90-15,0 5-19 16,0-6-3-16</inkml:trace>
  <inkml:trace contextRef="#ctx0" brushRef="#br0" timeOffset="-70217.099">23784 12302 657 0,'0'0'28'0,"0"0"-28"15,0 0 65-15,0 0 8 0,0 0 2 16,0 0 0 0,0 0-14-16,0 0-2 0,0 0-1 0,0 0 0 0,0 0-12 0,0 0-2 0,0 0-1 15,0 0 0-15,0 0 0 0,0 0 0 0,0 0 0 0,0 0 0 16,0 0 7-16,0 0 2 0,0 0 0 0,0 0 0 31,0 0-19-31,0 0-3 0,0 0-1 0,0 0 0 0,0 0-19 0,0 0-10 0,0 0 10 0,0 0-10 16,0 0 8-16,0 0-8 0,0 0 0 0,0 0 0 15,0 0 0-15,-7 6 0 0,7-6 0 0,0 0 0 16,0 0 0-16,-3 3 0 0,3-3 0 0,0 0 0 16,-4 9 0-16,4-9 0 0,0 12 0 0,0-6 0 15,0-6 0-15,0 6 0 0,4-1 0 0,-1 1 0 16,1 0 0-16,-1 6 0 0,4-3 0 0,-3 3 0 15,3-7 11-15,0 7-11 0,0-6 12 0,0 6-12 16,0 0 17-16,0 2-3 0,4 4-1 0,-4-6 0 16,-4 2-13-16,4 4 0 0,0-6 0 0,-3 0-10 15,0 2 10-15,-1-2 0 0,1 0 10 0,-1 0-10 16,1-1 14-16,-1-5-3 0,-3 3-1 0,4-3 0 16,-4 0 6-16,0 0 2 0,0-6 0 0,0 0 0 15,0 0 18-15,0 0 3 0,0 0 1 0,0 0 0 16,0 0-6-16,0 0-1 0,0 0 0 0,0 0 0 15,0 0 1-15,3-6 0 0,-3 0 0 0,0 0 0 16,4 0-23-16,-4 0-11 0,0 6 10 0,0-9-10 16,3 4 8-16,-3-1-8 0,0-6 0 0,4 3 0 15,-4 3 0-15,3-6 0 0,1 4 0 0,-1-1 0 16,1 3 0-16,-1-6 0 0,1 0 0 0,0 1 0 16,-1 2 0-16,1-3 0 0,3 0 0 0,-4-2 0 0,4-1 0 15,-3 0 0-15,3-2 0 0,0-4 0 0,0 0 0 0,0 7 0 16,0-10 0-16,0 4 0 0,0-4 0 0,0 1 8 15,0-4-8-15,0 10 0 0,0-4 0 0,-3 3 0 0,3 12-8 0,-4-5 8 16,1 5-17-16,-1-9 3 0,-3 6 1 0,4 3 0 16,-4 0-40-1,4 4-8-15,-4 2-2 0,0 0 0 0,0 0-102 0,0 0-21 16,0 0-4-16</inkml:trace>
  <inkml:trace contextRef="#ctx0" brushRef="#br0" timeOffset="-69427.644">24112 12394 1176 0,'0'0'33'0,"0"0"7"0,0 0-32 16,0 0-8-16,0 0 0 0,0 0 0 0,0 0 53 0,0 0 9 0,0 0 2 0,0 0 0 15,0 0-7-15,0 0-1 0,0 0 0 0,0 0 0 32,0 0-19-32,0 0-4 0,7 5-1 0,-3 1 0 0,3 0 0 0,-3-3 0 0,6 0 0 0,-6 0 0 15,3 0-19-15,0-3-4 0,-4 3-1 0,4 0 0 16,0 0-8-16,-3-3 0 0,3 0 0 0,0 0 0 16,0 0 0-16,-3 0 8 0,-4 0-8 0,7-3 8 15,-4 0 8-15,1 0 0 0,3-3 1 0,-4 0 0 16,1 0-3-16,-1 0-1 0,-3 1 0 0,0 5 0 15,4-6-5-15,-1 0-8 0,-3 0 11 0,0 6-11 16,0 0 10-16,0-6-10 0,0 6 8 0,4-9-8 16,-4 9 0-16,0-6 0 0,0 6 8 0,-4-6-8 15,4 6 0-15,0 0 0 0,0 0 0 0,-3-5 0 16,3 5 0-16,-4-6 8 0,1 0-8 0,-4 0 0 16,0 6 0-16,3-12 0 0,-3 9-12 0,0-3 12 15,4 3-12-15,-4 1 12 0,-1-1-12 0,1 0 12 16,4 0-12-16,-4 3 12 0,0 0-12 0,0 0 12 15,0 0-14-15,7 0 5 0,-7 0 1 0,0 3 0 16,-1 3-3-16,5-4 0 0,-4 4 0 0,0 6 0 16,3-6 11-16,-3 6-13 0,4-6 5 0,-1 2 8 15,-3 1 0-15,4 6 0 0,-1-3 0 0,1-1 0 16,-1-5 0-16,0 6-11 0,4-12 11 0,-3 6-8 16,-1 3 8-16,1 0 0 0,-1-3 0 0,1 2 0 15,-1 4 0-15,1-6 0 0,3 0 0 0,-4 0 0 0,4 0 0 16,-3-1 14-16,3-5-3 0,0 6-1 15,0 3 9-15,0-3 1 0,0-6 1 0,0 6 0 0,0 0 1 16,3 0 0-16,1 0 0 0,-1-1 0 0,1 4-22 16,3-6 9-16,0 3-9 0,-4-3 0 0,5 3 0 0,-1 0 0 15,0 0 0-15,3-6 0 0,-3 6 13 16,0-6-4-16,4 5-1 0,0-5 0 16,-1 6-34-16,-3-6-7 0,4 6-2 0,-1-3 0 0,1-3-34 15,0 6-7-15,-1-6-2 0</inkml:trace>
  <inkml:trace contextRef="#ctx0" brushRef="#br0" timeOffset="-68873.221">24384 12344 919 0,'0'0'39'15,"0"0"-31"1,0 0 79-16,0 0 16 0,0 0 3 0,0 0 1 16,0 0-19-16,0 0-3 0,-4 0-1 0,-3 5 0 0,4 1-40 0,3 0-9 15,-4 0-2-15,4 3 0 0,-3-3-2 16,3 6-1-16,0-7 0 0,0 1 0 0,0 6-22 0,0-3-8 0,0 0 0 0,3 3 0 15,-3 2 16-15,4-2-4 0,3 0 0 16,-4-1 0-16,1 4 0 0,0-3-1 0,3 0 0 0,-4-3 0 16,1 5 2-16,3-2 1 0,-4 3 0 0,1-4 0 15,-1-2-5-15,1 0-1 0,-1 0 0 0,1 0 0 16,-4-6 4-16,3 3 0 0,1 5 0 0,-4-11 0 16,0 0 3-16,0 0 1 0,0 0 0 0,0 0 0 15,0 0 8-15,3 0 1 0,-3 0 1 16,8 0 0-16,-1-6 3 0,-4 1 1 0,4 5 0 0,0-9 0 15,-3 3-20-15,3-3-10 16,-4 0 10-16,4-3-10 0,-3 1 8 16,-1-1-8-16,4 0 0 0,-3-3 9 0,0 4-9 0,-1-1 0 0,1-9 0 0,-1 7 0 15,1-1 0-15,-1 3 0 0,1-5 0 0,-1 5 0 16,1-3-30-16,-1-3-8 16,-3 4-2-16,4-1 0 0,-1-3 23 0,-3 4 4 0,4 2 1 0,-1-3 0 15,1 4-24-15,-4 2-4 0,0 0 0 16,3 3-1-16,-3 0-3 0,0 0-1 0,4-3 0 0,-4 9 0 15,0-3-15-15,0 3-4 0,0 0 0 0,0 0 0 16,0 0-43-16,0 0-9 0,0 0-1 0</inkml:trace>
  <inkml:trace contextRef="#ctx0" brushRef="#br0" timeOffset="-68113.858">24730 12320 1044 0,'0'0'21'0,"0"0"7"0,0 0-28 0,0 0 0 0,0 0 0 0,0 0 0 16,0 0 82-16,0 0 11 0,0 0 3 0,0 0 0 15,0 0-28-15,0 0-4 0,0 0-2 0,-7 6 0 16,3 0-32-16,1 0-6 0,3 0-2 0,-4 2 0 16,4 1 0-16,0 0 0 0,0 0 0 0,0 0 0 15,0-3 6-15,0-1 2 0,0-5 0 0,4 12 0 16,-4-6-16-16,0 3-3 0,3 0-1 0,-3 3 0 16,0-4 7-16,4 4 2 0,-4-3 0 0,0 3 0 15,3-4 6-15,-3 4 2 0,4-3 0 0,-4 3 0 0,3-3-16 16,1-1-3-16,-4 4-8 0,3-3 12 15,1 3-1-15,-1-6-1 0,1 5 0 0,-1-2 0 0,1-3-10 0,-4 3 10 0,3-3-10 16,1 3 10-16,-4-3-10 16,4 5 0-16,-1-5 9 0,-3-6-9 0,0 0 0 0,4 3 8 0,-4-3-8 15,0 6 0-15,0-6 0 16,3 3 9-16,-3-3-9 0,0 0 0 0,0 0 12 0,0 0-12 0,0 0 12 0,0 0-12 16,0 0 28-16,0 0 0 0,0 0-1 0,0 0 0 15,0 0-6-15,4-6-1 0,-4 0 0 0,3-6 0 16,1 1 0-16,-4 2 0 0,0-3 0 0,3 0 0 15,-3 1 3-15,4-1 0 0,-4-3 0 0,3 0 0 16,1 4-23-16,-4-4-20 0,3 3 4 0,1-5 1 16,-1 2 15-16,1 3 0 0,-1 0 0 15,1-2 0-15,-1 2 0 0,1 0 0 0,0 0 0 0,-1-5 0 16,1 5 0-16,-1-6-9 0,1 9 9 0,-1-8 0 16,1 5 0-16,-1-3 0 0,1 1 0 0,-4 5-8 15,3-3-2-15,1 0 0 0,-1 4 0 0,-3-1 0 16,4 3-6-16,-1-3 0 0,1 3-1 0,-4 0 0 15,3 6 5-15,1-6 2 0,-4 1 0 0,0 5 0 16,0 0-26-16,0 0-4 0,0 0-2 0,0 0 0 16,0 0-144-16,0 0-29 0,7 5-5 0</inkml:trace>
  <inkml:trace contextRef="#ctx0" brushRef="#br0" timeOffset="-67110.998">25044 12447 1220 0,'0'0'27'0,"0"0"5"0,0 0 2 0,0 0 0 0,0 0-34 0,0 0 0 0,0 0 0 0,0 0 0 15,0 0 92-15,0 0 12 0,0 0 3 0,0 0 0 16,0 0-47-16,0 0-8 0,0 0-3 0,0 0 0 15,0 0-17-15,0 0-3 0,0 0-1 0,0 0 0 16,0 0-16-16,0 0-3 0,0 0-1 0,0 0 0 16,0 0 7-16,0 0 1 0,0 0 0 0,0 0 0 15,0 0-4-15,0 0 0 0,0 0 0 0,0 0 0 16,0 0 16-16,0 8 4 0,0-8 0 0,3 6 0 16,-3-6 8-16,0 0 3 0,7 6 0 0,-7-6 0 15,7 0-23-15,0 0-4 0,-7 0 0 0,11 0-1 16,-4 0-5-16,0-6-1 0,0 6 0 0,-7 0 0 0,11-6-9 15,-4 6 0-15,-7 0 0 0,7 0 0 16,0-6 28-16,3 4 4 0,-2-1 1 0,-1 0 0 16,-4-3-33-16,4 3 0 0,-3 0 0 0,-1 0 0 15,1 0-19-15,3-6-10 0,-4 0-3 0,4 3 0 0,-3 1 32 0,-1-1 13 16,1 0-1-16,0 3 0 0,-1-3-12 0,-3 6 0 0,4-6 0 16,-1 0 0-16,1 0-8 0,-4 0 8 0,3 1-12 0,-3 5 12 15,4-6-12-15,-4 0 12 0,0 0-12 0,3-6 12 16,-3 6-16-16,-3 0 4 0,3-2 1 0,-4 2 0 15,1 0 0-15,3 0 0 0,-7 0 0 0,3 0 0 16,1 0-25-16,-1 3-4 0,-3-2-2 0,0 5 0 16,3-3 19-16,-3 0 4 0,0 3 1 0,-3 3 0 15,3-3 2-15,0 3 0 0,-4-1 0 0,0 4 0 16,1 0 16-16,3 0 0 0,-4 0 0 0,1 0 9 16,-1 0-9-16,4-6 0 0,-4 6 0 0,4 0 0 15,0-1 0-15,0 1 0 0,0 3 0 0,4-3 0 16,-4 0 0-16,-1 0 0 0,5 0 0 0,-1-1 0 15,4-5 0-15,0 6 13 0,-3 6-3 0,-1-6-1 16,4 3-9-16,0 3 8 0,-3-7-8 0,3 7 8 16,0 0-8-16,0-6 8 0,0 3-8 0,0 0 8 15,3-1-8-15,-3 10 0 0,4-12 0 0,-4 9 0 16,3-1 0-16,1 1 0 0,-1-3 0 0,1-6 0 16,0 2 0-16,-1 4 8 0,1-3-8 0,-4 0 8 15,3 3-8-15,1-7 8 0,-1 4-8 0,1-3 8 16,-1 3 0-16,1-3 0 0,3 0 0 0,-4-3 0 15,4 3 20-15,-3-1 3 0,3 1 1 0,-4-6 0 0,5 6-20 0,-5-3-3 16,4 0-1-16,0 0 0 0,-3 0-8 16,3 0 0-16,0 0 0 0,0 0 0 0,3 3 0 0,-2-3 0 15,-1 0 0-15,0 2 0 0,0-5 0 0,0 6 0 16,0-6 0-16,0 0 8 0,0 0-8 0,-4-6 0 0,5 6 0 16,-5 0 0-16,1 0 0 0,3 0 0 15,-4-5 0-15,-3 5 0 0,7 0-24 0,-7 0-1 16,4 0 0-16,-4 0 0 15,7-3-12-15,-4 0-3 0,1 0 0 0,-1 0 0 16,1-3-16-16,-1 3-3 0,4-3-1 0,-3 3 0 0,-4 3-28 0,0 0-5 16,0 0-2-16,4-3 0 15,-4 3-121-15,0 0-24 0</inkml:trace>
  <inkml:trace contextRef="#ctx0" brushRef="#br0" timeOffset="-40025.258">25587 12685 1378 0,'0'0'28'0,"0"0"8"0,0 0-28 0,0 0-8 0,-7-3 0 0,3 0 0 15,1 3 109-15,-4-3 21 0,3 0 4 0,4 3 1 16,-7 0-36-16,7 0-7 0,-7-3-2 0,7 3 0 16,0 0-30-16,-7 0-7 0,7 0-1 0,0 0 0 15,-7 0-32-15,7 0-6 0,-7 0-2 0,7 0 0 16,-7 6-12-16,7-6 0 0,-7 3 0 0,7-3 0 16,-4 6-10-16,4-6 10 0,-7 6-8 0,7-6 8 15,0 0-13-15,0 11 2 0,0-11 1 0,0 0 0 16,0 0-32-16,0 0-6 0,0 0-2 0,7 6 0 15,0-6-17-15,4 0-3 0,0 0-1 0</inkml:trace>
  <inkml:trace contextRef="#ctx0" brushRef="#br0" timeOffset="-38888.372">27069 11944 1402 0,'0'0'29'0,"0"0"7"0,0 0-36 0,0 0 0 0,0 0 0 0,0 0 0 16,0 0 84-16,0 0 11 0,0 0 1 0,0-9 1 15,0 9-24-15,3-3-5 0,-3-3 0 0,0 6-1 16,0 0-26-16,0 0-5 0,0 0 0 0,0 0-1 16,0 0-35-16,0 0 0 0,4 3 0 0,-1-3 0 15,-3 0 9-15,0 0-9 0,0 0 0 0,4 3 9 16,-4-3-9-16,3 3 0 0,-3-3 0 0,0 0 0 16,7 3 0-16,-7-3 0 0,0 0 0 0,0 0 0 15,0 0 0-15,0 0 0 0,4 6 0 0,-4-6-11 16,0 0 11-16,3 3 8 0,-3-3-8 0,4 9 11 0,-4-9 1 0,0 0 1 0,0 0 0 15,0 0 0-15,3 0 3 0,-3 0 1 0,0 0 0 0,4 5 0 16,-1 1 6-16,1 0 1 0,0-3 0 0,-1 0 0 16,1 9-24-16,3-3 0 0,-4-3 0 0,4 5 0 15,0 1 0-15,0 0 0 0,-3-3 0 0,3 5 0 16,0 1 11-16,0-3-3 16,0 0 0-16,0-1 0 15,-3 1-8-15,3 9 0 0,0-10 0 0,-4 1 0 0,1 3 0 16,3 3 0-16,-4-7 0 0,1 4 0 0,0-3 0 0,-1-3 0 0,-3 5 0 15,4-2 0-15,-1 0 0 0,-3-6 0 0,4 2 0 16,-1-2 0-16,-3 0 0 0,0 0 8 0,0-6-8 0,0 0 8 16,0 0 8-16,0 0 0 0,0 0 1 0,0 0 0 15,0 0 24-15,0 0 5 0,0 0 1 0,0 0 0 16,0 0-23-16,0 0-5 0,0 0-1 0,4-9 0 16,-4 3 13-16,3-2 2 0,-3 2 1 0,4-3 0 15,-1 3-34-15,-3-6 0 0,4 3 0 0,-1 1 0 16,-3-4 0-16,4 3 0 0,3-3 0 0,-4 1 0 15,1-4 0-15,3 0 0 0,-3 0 0 0,3 4 0 16,0-10 0-16,0 6 0 0,0 1 0 0,3-10 0 16,1 9 0-16,-1-2 0 0,1-1 0 0,-4 1 0 15,4 2-9-15,-1-3-9 0,-3 6-2 0,0-2 0 16,4-4 6-16,-4 3 1 0,0 1 0 0,4-4 0 16,-8 3 1-16,4 4 1 0,-3-1 0 0,3 0 0 15,-4 0-7-15,1 4-2 0,3 2 0 0,-3-6 0 16,-1 6-26-16,-3 6-6 0,0 0 0 0,0 0-1 15,0 0-12-15,0-6-3 0,0 6 0 0,0 0 0 16,0 0-136-16,0 0-28 0,0 0-6 0</inkml:trace>
  <inkml:trace contextRef="#ctx0" brushRef="#br0" timeOffset="-38048.634">27577 12064 1335 0,'0'0'29'16,"0"0"7"-16,0 0 0 0,0 0 2 0,0 0-30 0,0 0-8 0,0 0 0 0,0 0 0 0,0 0 104 0,0 0 19 16,0 0 4-16,0 0 1 0,0 0-36 0,0 0-6 15,0 0-2-15,0 0 0 16,0 0-32-16,0 0-6 0,0 0-2 0,0 0 0 16,0 0-31-16,0 0-13 0,0 0 11 0,0 0-11 15,0 0 0-15,0 0 8 0,0 0-8 0,0 0 0 16,0 0 0-16,0 0 0 0,0 0-12 0,0 6 12 0,0-6-9 15,3 9 9-15,1-3 0 0,-1 0-9 16,-3-6 9-16,4 6 0 0,-4-6 0 0,7 0 0 16,-7 0 0-16,7 3 0 0,0-3 0 0,-7 0 8 0,7 0-8 15,0 0 0-15,0 0 0 0,-3-3 0 0,3 3 8 0,-7 0-8 16,7-6 8-16,0 6-8 0,0-6 0 0,0 0 9 16,-4 6-9-16,-3 0 0 15,7-9 8-15,-3 6-8 0,3-3 0 0,-3 1 0 0,-1-1 9 16,1 0-9-16,-1 0 0 0,1-3 9 0,-1 3-9 15,1 0 0-15,-4 0-12 0,3 1 12 0,-3-1-16 0,4-3 5 16,-1 0 1-16,-3 3 0 16,0-3-15-16,4 3-3 0,-8 1-1 0,4-1 0 0,0 0 17 0,0-3 3 0,-3 3 1 0,3 3 0 15,-4 0 8-15,4-3 0 0,0 6 0 0,-3 0 0 16,-4-3-8-16,3 0 0 0,-3 3 0 0,0 0 0 16,-4 0 0-16,4 3 0 15,-3-3 0-15,-1 3 0 0,1 0-1 0,-1 3 0 0,4-3 0 16,-4 3 0-16,4 3 9 0,-3-3-13 0,3 5 5 0,-4-5 8 15,4 0 0-15,0 3 0 0,0 6 0 0,0-4 8 16,3-2-8-16,-3 3-11 0,4-3 3 0,-4 0 0 16,0 0 8-16,3-4 11 0,1-2-3 0,-1 3 0 15,4-6 6-15,0 9 1 0,-3 3 0 0,3-12 0 16,0 6-2-16,0 0 0 0,0-6 0 0,0 5 0 16,0 4-4-16,0-3-1 0,0 3 0 0,0-9 0 15,0 0 0-15,0 0-8 0,0 0 12 0,7 9-4 16,0-3 12-16,0 5 1 0,0 1 1 0,-4 0 0 15,4-3-22-15,-3 3 0 0,3-7 0 0,0 1 0 16,0 0 0-16,4 0 0 0,-4 0 8 0,0 0-8 16,0 0 0-16,0 0 0 0,0-1 0 0,0-2 0 0,-3 3 0 15,3-6 0-15,0 6 0 0,-4-6 0 0,4 6-14 16,-3-6-4-16,3 0-1 0,0 0 0 0,-4 0-4 16,4-6-1-16,1 6 0 0,-1 0 0 15,3-6-28-15,-3 6-5 0,4-6-2 0,-4 3 0 16,3 0-20-16,-2 1-4 0,2-4-1 0</inkml:trace>
  <inkml:trace contextRef="#ctx0" brushRef="#br0" timeOffset="-37435.863">27852 12011 1119 0,'0'0'24'0,"0"0"6"0,0 0 1 0,0 0 1 0,0 0-32 0,0 0 0 0,0 0 0 0,0 0 0 0,0 0 74 0,0 0 9 16,0 0 1-16,0 0 1 0,0 0-11 0,0 0-2 16,0 0-1-16,0 0 0 0,0 0-14 0,0 0-2 15,0 0-1-15,0 0 0 0,0 0-10 0,0 0-3 16,0 0 0-16,0 6 0 15,-4 0-25-15,4 0-6 0,0-6-1 0,0 6 0 0,0 0-9 0,0-6 12 16,0 6-12-16,0 0 12 0,0-6 1 0,0 8 1 0,0-2 0 0,-3 6 0 16,3-12-5-16,0 12-1 0,-4-6 0 15,4 0 0-15,0-6 0 0,0 5-8 0,0 4 12 0,0 0-4 16,0 0 10-16,0 3 2 0,0-6 0 0,4-1 0 16,-4 1-20-16,0 3 0 0,0-9 0 0,3 12 0 15,1-3 0-15,-1 0 0 0,-3-4 0 0,0-5 0 16,7 6 0-16,-7-6 15 0,4 6-3 15,-4-6-1-15,7 12-1 0,-7-12 0 0,0 0 0 0,7 6 0 16,-7-6 2-16,7 6 0 0,0 0 0 0,-7-6 0 16,11 2 0-16,-4-2 1 0,3 3 0 15,-10-3 0-15,7-3 6 0,0 1 1 0,1-1 0 0,-1 0 0 16,0 0-20-16,-4-3 0 0,4 0 0 0,-3-3 0 16,3 3 13-16,-4-5-4 0,1 2-1 0,-1-3 0 15,1 0-8-15,3 3 0 0,-3-5 0 0,3 8 0 16,-4-12 0-16,1 6 0 0,-1 1 0 0,-3 2 0 15,0-9 0-15,4 6 8 0,-4 1-8 0,0 2 8 16,0-3-8-16,0 6 0 0,0 0 0 0,0-3 0 16,0 4 0-16,0 2 0 0,0-3 0 0,0 6-11 15,0-3 11-15,0-6 0 0,0 6 0 0,0 3 0 16,0 0-8-16,0 0 0 0,0 0 0 0,0 0 0 16,-4-3-40-16,4 0-8 0,0 3-2 0,0 0 0 15,0 0-90-15,0 0-19 0,0 0-3 0</inkml:trace>
  <inkml:trace contextRef="#ctx0" brushRef="#br0" timeOffset="-36609.563">28557 11620 1257 0,'7'-11'26'0,"-7"11"6"15,0 0-32-15,0 0 0 0,0 0 0 0,0 0 0 16,0 0 64-16,0 0 7 0,4-6 1 0,-4 6 0 16,0 0 18-16,0 0 4 0,0 0 1 0,0 0 0 15,0 0-51-15,0 0-9 0,0 0-3 0,0-6 0 16,0 0 7-16,-4 0 1 0,4 0 0 0,-3-5 0 15,-1-1-32-15,4 0-8 0,-3 3 0 0,-1-8 0 0,1 2 0 16,-1-3 0-16,1 1 0 0,-1-1 0 16,-3 3-28-16,4-2-11 0,-4-1-1 0,0 0-1 0,-1 1 24 15,1 2 5-15,0 3 0 0,-3-2 1 0,3 5 3 0,-4 0 0 16,-3 0 0-16,3 6 0 16,-3-3 8-16,0-6 12 0,0 12-2 0,0-5-1 15,0 5 27-15,0 5 6 0,0-5 1 0,0 6 0 16,-1 0-35-16,1 0-8 0,-3-3 0 0,6 3 0 0,-3 3 0 0,3 3 0 0,1 2 0 15,-1-2 0-15,4 3 0 0,0 2 0 16,0 1 0-16,4-6 0 0,-1 8 8 0,4-2 0 0,0 0 0 16,4 5 0-16,-1-5 4 0,1 8 0 0,-1-11 0 0,4 5 0 15,-3 1-12-15,3-3 8 0,3 2-8 0,-3 4 8 16,-3-7-8-16,3 1 12 0,0 3-12 0,-3-1 12 16,3-2-12-16,-4 5 0 0,4-2 0 0,-3 2 8 15,-1 1-8-15,1-3 0 0,-4-4 0 0,3 7 0 16,-3-10 0-16,0 4 0 0,0 0 0 0,0-1 0 15,0-5 28-15,-3 9 3 0,3-4 1 0,-4-5 0 16,4 3-21-16,-3-3-11 0,3-1 12 0,0 1-12 16,0 0 8-16,-4 0-8 0,4-4 0 0,0 1 0 0,4 3 8 0,-4 3-8 15,0-9 9-15,3 2-9 16,-3 1 8-16,4 3-8 0,-1-3 0 0,-3 3 9 0,0-7-9 0,4 1 0 16,-4 6 0-16,0-3 0 15,3 0 0-15,-3-1 8 0,0 4-8 0,0 0 0 16,0-6 0-16,0 3 0 0,0-3 0 0,4-1 0 0,-4-5 0 15,0 0 0-15,0 0 0 0,0 0 0 16,0 0-42-16,0 0-4 0,0 0-1 0,0 0 0 16,0-8-33-16,0 2-8 0,0-6 0 0,0-6-1 15,0 4-47-15,0-1-8 0,0 0-3 0</inkml:trace>
  <inkml:trace contextRef="#ctx0" brushRef="#br0" timeOffset="-36124.415">28180 11956 720 0,'0'0'16'0,"0"0"3"0,0 0 1 0,-7-9 0 0,3 6-20 0,4 3 0 0,-3-9 0 0,3 9 0 0,0 0 64 16,-4-3 8-16,4 3 3 0,0 0 0 0,0 0-9 0,0 0-2 16,0 0 0-16,0 0 0 0,-7-6 0 0,7 6 0 15,0 0 0-15,0 0 0 0,0 0 8 0,0 0 2 16,0 0 0-16,0 0 0 0,0 0-8 0,0 0-2 16,0 0 0-16,0 0 0 15,0 0-24-15,0 0-4 0,0 0-2 0,0 0 0 16,0 0-11-16,0 0-3 0,0 0 0 0,4-3 0 15,3 3 11-15,0-3 1 0,0 0 1 0,0 0 0 16,0 3-14-16,0-3-3 0,4-2-1 0,-1 5 0 16,1-6-15-16,-1-6 11 0,1 9-11 0,-4-3 10 15,4 3-10-15,-1-3 0 0,1 0 9 0,-1 1-9 16,1 2 0-16,0-3 0 0,-1 0 0 0,-3 0 0 16,4 6 0-16,-1-6 0 0,1 6 0 0,-1 0 0 15,-2-6 0-15,2 3 0 0,1 3 0 0,-1 0 0 0,-3 0 0 16,0 3 0-16,-7-3 0 0,11 6 0 15,-11-6-24-15,7 6-10 0,-7-6-2 0,11 0 0 16,-11 0-38-16,7 6-8 0,-7-6-2 0,10 0 0 16,-3 6-153-16,-7-6-31 0</inkml:trace>
  <inkml:trace contextRef="#ctx0" brushRef="#br0" timeOffset="-16752.297">21939 8919 554 0,'0'0'24'0,"0"0"-24"15,0 0 84-15,-3-6 12 0,-1 0 2 0,4 6 1 16,0 0-22-16,0 0-4 0,0 0-1 0,0 0 0 16,0 0-29-16,0 0-7 0,-3-6 0 0,3 6-1 15,0 0-35-15,0 0 0 0,0 0 0 0,0 0 0 16,0 0 42-16,0 0 2 0,0 0 0 0,0 0 0 15,0 6-20-15,0 6-3 0,0-6-1 0,0 5 0 16,0-2-20-16,0 0 0 0,0 0 0 0,3 3 0 16,-3-1 56-16,0 1 6 0,4 0 2 0,-4 0 0 15,3 2-52-15,-3-8-12 0,4 6 0 0,-1-6 0 16,1 0 0-16,-1 3 0 0,1-4 0 0,3 7 0 16,-4-12 34-16,1 12 4 0,0-6 1 0,-1 0 0 15,1 3-19-15,-1-1-3 0,4 1-1 0,-3 3 0 16,-1-6-3-16,4 6-1 0,-3-7 0 0,-1 4 0 15,4-3-12-15,-3 3 0 0,-1-3 0 0,1 9 0 0,-1-10 8 16,-3 1 8-16,4 6 1 0,-4-9 1 0,4 6-29 16,-4 0-5-16,3 2-2 0,1-5 0 0,-4 0 33 15,3 0 6-15,1 0 2 0,-4-6 0 0,0 0-37 0,0 0-7 0,0 0-2 16,7 0 0-16,-7 0 23 0,0 0 0 0,0 0 0 0,0 0 0 16,0 0 0-16,3 9 0 0,-3-9 0 0,0 0 0 15,0 0 27-15,0 0 9 0,0 0 3 16,0 0 0-16,0 0-25 0,4-9-5 0,3 9-1 0,-4-12 0 15,1 6-8 1,-4 0 0-16,3-5 0 0,-3-1 0 0,4 3 0 0,-4-3 8 0,0 1-8 0,0-4 8 16,3 0-8-16,1 0 0 0,-4-2 0 0,0 5 0 15,4-3 0-15,-4 7 0 0,0-7 0 0,3 3 0 16,-3 6 0-16,0-11 0 0,4 2 0 0,-4 3 0 16,0 0-39-16,3-5-9 15,1 5-3-15,-4 3 0 0,3-3 41 0,1 1 10 0,-4-1 0 0,3 3 0 16,1-3 0-16,-4 6 0 0,3-5 0 0,-3 5 0 15,4 0-18-15,-1 6-2 0,1-6 0 0,-1 6 0 16,1-6-28-16,-4 6-5 0,3 0-2 0,-3 0 0 16,0-3-49-16,4 3-11 0,0-3-1 0</inkml:trace>
  <inkml:trace contextRef="#ctx0" brushRef="#br0" timeOffset="-16059.719">22299 9069 801 0,'0'0'34'15,"0"0"-34"1,0 0 68-16,0 0 8 0,0 0 0 0,0 0 1 16,0 0-10-16,0 0-3 0,0 0 0 0,0 0 0 0,0 0-20 15,0 0-5-15,0 0-1 0,0 0 0 0,0 0-6 0,0 0 0 16,0 0-1-16,0 0 0 0,0 0 1 0,0 0 0 16,0 0 0-16,0 0 0 0,0 0-12 0,0 0-1 0,0 0-1 0,-3 11 0 15,3-5 6-15,0 0 0 0,0 6 1 16,0-6 0-16,3 9-9 15,-3-7-3-15,0 7 0 0,4 3 0 16,-4-1-5-16,0-5 0 0,3 3-8 0,-3 2 12 0,4-5-12 0,-4 0 0 0,0 3 0 16,0-4 0-16,0 1 8 0,0-6-8 0,0 6 0 15,0-6 0-15,0-6 10 0,0 0-10 0,0 0 10 0,0 0-10 16,0 0 11-16,0 0-11 0,0 0 12 0,0 0-12 16,0 0 0-16,0 0 0 0,0 0-10 0,0-6 10 15,0 0-65-15,0 0-6 16,0 6-1-16</inkml:trace>
  <inkml:trace contextRef="#ctx0" brushRef="#br0" timeOffset="-15754.802">22271 8748 942 0,'0'0'40'16,"0"0"-32"-16,0 0 48 0,0 0 11 0,0 0 1 0,0 0 1 15,0 0-34-15,0 0-7 0,0 0-2 0,0 0 0 16,0 0-26-16,0 0 0 0,0 0 0 0,-4 6 0 15,1 0 0-15,3-6 0 0,0 6-9 0</inkml:trace>
  <inkml:trace contextRef="#ctx0" brushRef="#br0" timeOffset="-14831.158">22451 9160 1074 0,'0'0'30'0,"0"0"8"0,0 0-30 0,0 0-8 0,0 0 0 16,0 0 0-16,0 0 84 0,0 0 16 0,0 0 4 0,0 0 0 15,0 0-13-15,0 0-3 0,0 0 0 0,0 0 0 16,0 0-56-16,0 0-11 0,0 0-2 0,0 0-1 16,0 0 0-16,0 0 0 0,0 0 0 0,0 6 0 15,0-6-18-15,0 0 8 0,0 0-8 0,3 6 0 16,-3-6 27-16,4 5-2 0,3 1 0 0,-4-3 0 15,-3-3-37-15,4 3-7 0,-4-3-1 0,7 3-1 16,0 0 21-16,-3 0 0 0,3-3 0 0,0 3 0 16,0-3 0-16,0 3 0 0,0 0 0 0,0 0 0 15,-7-3 9-15,3 0-9 0,4-3 10 0,-7 3-10 16,8-3 16-16,-1 0-2 0,0 0-1 0,-4 0 0 16,-3 3-13-16,7-3 0 0,0 0 0 0,-3 0 0 15,-1 0 0-15,1-3 12 0,-1 1-3 0,-3-7-1 16,4 6-8-16,-1 0-9 0,1 0 9 0,-4 6-13 15,4-6 13-15,-4 6 0 0,0 0 0 0,0 0 0 16,0 0 0-16,0 0 0 0,-4-3 0 0,4-5 0 16,0-1 0-16,0 3 0 0,0-6 0 0,0 6 0 15,-4 0 0-15,4 6 0 0,-7-3 0 0,0-3 0 16,4 4-22-16,-4-7 2 0,3 3 0 0,-3 0 0 0,0 0 6 16,4 6 2-16,-4-6 0 0,-4 6 0 0,4-6-1 15,0 6 0-15,7 0 0 0,-7 0 0 16,0 0 13-16,7 0 0 0,-7 0 0 0,7 0 0 0,-11 6-8 0,4-6 8 15,0 6-13-15,3 0 5 0,-3 0 8 0,4 3-10 0,-1 2 10 0,1 1-10 16,-1-6 10-16,4 0 0 0,0 6 0 0,0-3 0 16,0-1 0-16,0 4 0 0,0-3 0 15,4 3-8-15,-4-1 8 0,3-2-8 0,-3 3 8 16,4-3-8-16,-4 6 8 0,3-10 0 0,-3 7 0 16,4-6 0-16,-4 0 12 0,0 0-3 15,3 3 0-15,-3-3 0 0,4 5-1 0,-4-5-8 0,4 6 12 16,-1-3-4-16,1 0-8 0,-4-4 8 0,3 4-8 0,1-3 8 15,-4-6-8-15,7 6 10 0,-4-6-10 0,4 6 10 16,-3-6-10-16,3 6 0 0,0 0 9 0,0-6-9 16,0 0 11-16,0 0-3 0,0 0 0 0,4 0 0 15,-4-6-8-15,0 6 0 0,3-6 9 0,-3 0-9 16,4 6-28-16,0-6-11 0,-1 0-1 0,1 0-1 16,-1 3-70-16,1 0-13 0,0 1-4 0</inkml:trace>
  <inkml:trace contextRef="#ctx0" brushRef="#br0" timeOffset="-14373.856">22807 9036 960 0,'-3'12'20'0,"-1"-6"5"0,4-6-25 0,0 0 0 0,0 0 0 0,0 0 0 15,0 0 84-15,-4 6 12 0,-3 0 3 0,4 5 0 16,-1-2-28-16,1-3-6 0,3 6-1 0,0-6 0 15,0 0-21-15,0 5-5 0,3-5-1 0,-3-3 0 16,0 3-10-16,4 0-3 0,-4 0 0 0,3 0 0 16,-3 6-8-16,4-7-1 0,-1 1-1 0,-3 3 0 15,4 0-2-15,0-3-1 0,-1 9 0 0,-3-10 0 16,4 7-11-16,-1-6 10 0,-3 3-10 0,0 3 10 16,0-1-10-16,0-5 0 0,0 6 0 0,0-6 0 15,-3 3 0-15,3-3 0 0,0-1 9 0,0-5-9 16,0 6 0-16,0-6 0 0,0 6 0 0,0-6 8 15,0 0-32-15,0 0-5 0,0 0-2 0,0 0 0 16,-4-6-26-16,1-2-6 0,3-1-1 0,0-6 0 16,0 9 0-16,-4-6 0 0,4 1 0 0</inkml:trace>
  <inkml:trace contextRef="#ctx0" brushRef="#br0" timeOffset="-14077.959">22747 8784 1706 0,'-7'0'48'0,"7"0"11"0,-3 0-47 0,3 0-12 0,-4 0 0 0,4 0 0 16,-7 0 20-16,0 0 3 0,0 5 0 0,7-5 0 15,0 0 11-15,0 0 2 0,0 0 1 0,0 0 0 16,0 0-59-16,0 0-12 0,0 0-2 0,0 0-1 16,0 0-124-16,0 0-25 0</inkml:trace>
  <inkml:trace contextRef="#ctx0" brushRef="#br0" timeOffset="-13540.067">22973 8869 1086 0,'0'0'31'0,"0"0"6"0,0 0-29 0,0 0-8 0,0 0 0 0,0 0 0 16,0 0 50-16,0 0 9 0,0 0 1 0,0 0 1 15,0 0 3-15,0 0 0 0,0 0 0 0,0-6 0 16,0 6-34-16,0-6-6 0,0 6-2 0,0 0 0 16,0 0-7-16,0 0-2 0,0 0 0 0,0 0 0 15,0 0-13-15,0 0 0 0,0 0 0 0,0 0 0 16,0 0 12-16,3 6-1 0,-3 0 0 0,0 3 0 16,0 2 7-16,4-2 2 0,-4 0 0 0,0 3 0 15,0 2 5-15,3 1 2 0,-3-3 0 0,0 3 0 16,0 2 5-16,0-5 2 0,0 3 0 0,0 2 0 15,0 1-3-15,4 3-1 0,-4-4 0 0,4 1 0 16,-4 2-6-16,3-5-2 0,-3 0 0 0,0 2 0 16,4-2-13-16,-4 0-9 0,0 5 12 0,3-8-12 15,-3-3 11-15,4 6-11 0,-1-1 10 0,-3-8-10 16,4 0 8-16,-1 0-8 0,-3-6 0 0,0 0 9 16,4 6-9-16,-4-6 0 0,0 6 9 0,0-6-9 15,0 0 0-15,0 0 0 0,0 0 0 0,0 0 0 16,3 3-16-16,-3-3-7 0,0 0-1 0,0 0-1 15,0 0-117-15,0 0-23 0,0 0-5 0</inkml:trace>
  <inkml:trace contextRef="#ctx0" brushRef="#br0" timeOffset="-12911.403">23072 8807 581 0,'0'0'24'15,"0"0"-24"1,0 0 61-16,0 0 7 0,0 0 2 0,0 0 0 16,0 0-55-16,0 0-15 0,0 0 0 0,0 0 0 0,0 0 0 0,0 0 0 15,0 0 0-15,0 3 0 16,0 3 56-16,3 3 7 0,-3-3 1 0,0 2 0 15,0-8 0-15,0 0 0 0,0 0 0 0,0 6 0 16,0 6 0-16,0-12 0 0,0 6 0 0,0-6 0 16,0 0 0-16,0 6 0 0,0-6 0 0,0 0 0 0,0 0-52 0,0 0-12 0,0 0 0 0,4 6 0 15,-4-6 40-15,0 6 6 0,0-6 1 0,3 8 0 16,1-2-24-16,-1 6-5 0,4-6-1 0,-3 6 0 16,-1-4-17-16,4 4 0 0,-3 0 0 0,0 0 0 15,-1 5 19-15,-3-2 0 0,4-3 0 0,-4 11 0 16,3-11-31-16,1 6-5 0,-1 2-2 0,4 4 0 15,-3-7 67-15,-4 4 12 0,3 3 4 0,-3-7 0 16,0-2-64-16,4 3 0 0,-4-1-9 16,0-8 0-16,0 6 9 0,3-1 11 0,-3-8-3 0,0 6 0 15,0-6-8-15,0 6 0 0,4-6 0 16,-4-1 0-16,3-2 0 0,1 3 0 0,-4 0 0 0,0-6 0 16,0 0 0-16,0 0 0 0,0 0 0 0,0 0 0 15,0 0 0-15,0 0 0 0,3-6 0 0,-3 6 0 16,0 0-46-16,0 0-14 0,0 0-4 0,0 0 0 15,0 0-102-15,0 0-21 0,0-6-4 0</inkml:trace>
  <inkml:trace contextRef="#ctx0" brushRef="#br0" timeOffset="-2046.966">23382 9154 738 0,'0'0'20'0,"0"0"7"0,-3-6-27 0,3 6 0 0,0-6 0 0,0 6 0 15,0-3 26-15,-4-3 0 0,4 6 0 0,-3-3 0 16,3 3 29-16,0 0 5 0,-4-5 2 0,4 5 0 16,0 0-18-16,0 0-4 0,0 0-1 0,0 0 0 15,0 0-7-15,-4 0-2 0,4 0 0 0,-7 0 0 16,7 0 1-16,0 0 0 0,-7 0 0 0,4 5 0 31,3-5 6-31,-7 3 2 0,7-3 0 0,-7 3 0 0,3 0-5 0,4-3-1 0,0 0 0 0,0 0 0 16,0 0-9-16,0 0-1 0,0 0-1 0,0 0 0 15,0 0 0-15,0 0 0 0,0 0 0 0,0 0 0 16,0 0-6-16,0 0 0 0,-3 3-1 0,3-3 0 16,0 0-7-16,0 0 0 0,0 0-8 0,0 0 12 15,0 0-12-15,0 0 0 0,0 0 8 0,0 0-8 16,7 3 0-16,-4 0 0 0,4 3 0 0,-3-6 0 0,3 6 12 0,-7-6 7 16,7 0 1-16,-4 0 0 15,-3 0-32-15,8 0-7 0,-1 0-1 0,-7 0 0 0,7 6 32 0,0-12 7 16,0 6 1-16,0 0 0 0,0 6-20 0,-7-6 0 15,7-6 0-15,-7 6 0 16,7 0-9-16,0-6-6 0,0 0-1 0,-7 6 0 16,7-6 16-16,0 0 0 0,0 3 0 0,0-3 0 15,-7 6 0-15,0 0 0 0,0 0 0 0,0 0 0 16,0 0 10-16,7-5-10 0,-7 5 8 0,0 0-8 16,0 0 0-16,4-6 0 0,-4 6 0 0,0 0 0 15,0 0 0-15,0 0 13 0,0 0 0 0,0 0 0 16,0 0-13-16,0-12-12 0,0 12 3 0,-4-6 0 15,4 6 9-15,-3-12 0 0,-1 6 0 0,1 1 0 0,-4-1-13 16,0 3-1-16,0 0 0 0,0 0 0 0,0 3 4 0,-1 0 1 0,-2 0 0 16,3-6 0-16,0 6 0 0,3 0 0 0,-3 0 0 0,0 0 0 15,0 0-11-15,4 0-3 0,-5 6 0 0,8-6 0 16,-3 0 23-16,-1 3 0 0,1 3 0 0,-1 0 0 16,1-1-10-16,-1 1 10 0,1 0-13 0,-4 6 5 15,3-6 8-15,1 0 0 0,-1 5 0 0,-3-2-8 16,4 0 8-16,-1 6 0 0,-3-3 0 0,3-7-8 15,1 4 8-15,-1 0 11 0,1 0-3 0,-1-3 0 16,1 6 5-16,-1-7 1 0,4 1 0 0,-3 0 0 16,-1 3-2-16,1-3 0 0,-1 6 0 0,4-971 0 15,-3 1935-12-15,3-964 0 0,0-6 8 0,-4 3-8 0,4 0-17 0,-3-1-7 16,6 4 0-16,-3-6-1 16,0 6 38-16,0 0 8 0,0-10 2 0,0 7 0 15,0-3-23-15,4 3 0 0,-1-3 0 0,1 6 0 16,3-6-14-16,-4-1-7 0,4-5-2 0,-3 6 0 0,3 0 37 0,-4-3 7 15,4 0 2-15,1 0 0 0,2-3-14 0,-3 6-9 16,0-6 12-16,4 3-12 16,-1 0-16-16,1 3-11 0,0-6-1 0,-1 0-1 15,1 0 53-15,-1 0 10 0,4 0 2 0,1 0 1 0,-5 0-29 0,4-6-8 16,0 6 0-16,4 0 0 16,-4 0-28-16,0 0-8 0,0-3 0 0,0 0-1 15,1-3 18-15,-1 6 4 0,0-3 1 0,0 0 0 16,0 3-50-16,-3 0-9 0,3-3-3 0,-7 6-375 15,3-3-75-15</inkml:trace>
  <inkml:trace contextRef="#ctx0" brushRef="#br0" timeOffset="-181.367">22080 9901 732 0,'0'0'15'0,"0"0"5"15,0 0-20-15,0 0 0 0,0 0 0 0,0 0 0 16,0 0 28-16,0 0 3 0,0 0 0 0,0 0 0 0,0 0 26 15,0 0 6-15,0 0 1 0,0 0 0 0,0 0-1 0,0 0 0 16,0 0 0-16,0 0 0 0,0 0-19 0,0 0-3 0,0 0-1 16,0 0 0-16,0 0-12 0,0 0-2 0,0 0-1 0,4 6 0 31,-1-1-25-31,1 7 0 0,-1-6 0 0,1 0 0 0,3 0 0 0,-3 3 0 0,3-4 0 16,-4 7 0-16,4-6 0 0,0 6 0 0,4-6 0 0,-4 3 0 15,4-1 8-15,-4 1-8 0,0 3 0 0,0-6 8 16,0 0-8-16,0 0 12 0,0 0-12 0,0 2 12 15,-4-2-12-15,4 0 10 0,-3 0-10 0,0 0 10 16,-4-6-2-16,0 0 0 0,3 0 0 0,-3 0 0 16,0 0 6-16,0 0 1 0,0 0 0 0,0 0 0 15,0 0 9-15,0 0 3 0,4 0 0 0,-4 0 0 16,0-6 13-16,3 0 4 0,-3 0 0 0,0 0 0 16,4-5-27-16,-4 2-5 0,3 3 0 0,1 0-1 15,-4-6-11-15,3 3 0 0,-3 1 9 0,0-1-9 16,4 3 0-16,-1-6 8 0,1 0-8 0,-1 1 0 15,1-1 0-15,-4 3 0 0,3-9 0 0,1 13 0 16,-1-13 0-16,1 9 0 0,-1-6 0 0,1 7 0 16,0-4 0-16,-1-3 0 0,1 0 0 0,-1 7 0 15,1 2 0-15,-1-6 0 0,1 6 0 0,-4-6 0 16,3 3 0-16,1 1 0 0,-1 2 0 0,1-3 0 16,-1-3 0-16,1 6-10 0,-1 0 10 0,1 1-10 15,-1-1-34-15,1 3-8 0,0-3 0 0,-4 6-1 16,7-3-9-16,-4 0-2 0,1 0 0 0</inkml:trace>
  <inkml:trace contextRef="#ctx0" brushRef="#br0" timeOffset="226.687">22465 9862 1094 0,'0'0'23'0,"0"0"5"0,0 0-28 0,0 0 0 0,0 0 0 0,0 0 0 16,0 0 93-16,0 0 14 0,0 0 2 0,0 0 1 15,0 0-22-15,0 0-5 0,0 0-1 0,0 0 0 16,-4 3-70-16,1 9-12 0,-1-3 0 0,4 0-9 16,-3 3 9-16,3-7 0 0,0 7 10 0,-4-3-10 15,1 0 0-15,3 3 0 0,0 2 0 0,-4-2 0 16,4-3 0-16,-3 0 0 0,3-1 0 0,0 4 0 16,0 0 9-16,0-6-9 0,0 6 8 0,0 2-8 15,0-5 0-15,0-3 0 0,0 3 0 0,0-9 0 16,0 6 0-16,0 0 0 0,0-6 0 0,0 0 0 15,0 0 0-15,0 0 0 0,0 0 0 0,0 0 0 16,0 0-114-16,0 0-15 0,0 0-3 0</inkml:trace>
  <inkml:trace contextRef="#ctx0" brushRef="#br0" timeOffset="524.594">22440 9548 1094 0,'-7'-6'46'16,"0"0"-37"-1,7 6 56-15,0 0 11 0,-7 0 3 0,7 0 0 16,0 0-24-16,0 0-5 0,0 0-1 0,0 0 0 16,-3 12-21-16,-1-12-4 0,4 0 0 0,-4 6-1 15,1-3-23-15,3-3-10 0,0 6 1 0,0-1 0 16,0 1 9-16,0 0-10 0,3 6 10 0</inkml:trace>
  <inkml:trace contextRef="#ctx0" brushRef="#br0" timeOffset="1376.915">22680 9865 836 0,'0'0'24'16,"0"0"4"-16,0 0-28 0,0 0 0 0,0 0 0 0,-7 0 0 0,7 0 108 0,-7 3 16 15,0 3 4-15,7-6 0 0,0 0-52 0,0 0-9 16,-4 3-3-16,4-3 0 16,0 0-51-16,0 0-13 0,-3 6 0 0,3-6 0 15,0 0 0-15,-4 6 0 0,4-6 0 0,0 6 0 16,0-6 54-16,0 0 8 0,0 6 2 0,0-6 0 15,4 6-52-15,-4-6-12 0,3 5 0 0,-3-5 0 16,0 0 0-16,0 0 0 0,7 6 0 0,-7-6 0 0,4 6 0 16,3 0 0-16,-3-3 0 0,3 3 0 0,-4-3 0 15,-3-3 0-15,7 3 0 0,-7-3 0 0,0 0 0 16,7 6 0-16,-7-6 0 0,0 0 0 16,7 3 26-16,4-1 2 0,-1-2 1 0,-10 0 0 0,0 0-15 0,0 0-3 0,0 0-1 0,0 0 0 15,0 0-1 1,0-5 0-16,0-1 0 0,0 0 0 0,4 0-9 0,-4 3 0 0,0-3 9 0,4-6-9 15,-4 7-15-15,-4-1-7 0,4-3-2 0,-4 0 0 16,1 3-25 0,-1-3-6-16,1 3-1 0,-1 1 0 0,1-1 4 0,-1 0 0 15,4 0 0-15,-7 0 0 0,4 0 4 0,-4 0 0 0,3 0 1 0,-3 3 0 16,0 0 38-16,4 1 9 0,-5 2 0 0,5-3 0 16,-4 3 0-16,3-3 0 0,1 3 0 0,-4 3 0 15,3-3 0-15,-3 3 0 0,4-1 0 0,-4 1 0 16,3 3 0-16,1 3 0 0,-5-3 0 0,5 6 0 15,-1-6 28-15,1 5 7 0,3 4 1 0,-7 0 1 16,3 0-21-16,1 2-5 0,3-8-1 0,-4 6 0 16,4-1 6-16,-3-2 0 0,3 0 1 0,-4 0 0 15,4-4-17-15,0 4 0 0,0 0 0 0,0-6 0 16,4 6 0-16,-4-9 0 0,0 8 0 0,3-5 0 16,-3 3 54-16,4-6 7 0,-4-3 2 0,3 12 0 15,1-6-50-15,-4-6-13 0,7 5 0 0,-4 1 0 16,-3-6 32-16,0 0 2 0,0 0 0 0,0 0 0 15,7 6-22-15,-7-6-4 0,8 6 0 0,-8-6-8 16,7 3 12-16,0-3-4 0,3 0 0 0,-3 0-8 16,4 0-32-16,-4-3-12 0,4 0-4 0,-4 0 0 15,3 3-37-15,-3-12-8 0,0 7-2 0</inkml:trace>
  <inkml:trace contextRef="#ctx0" brushRef="#br0" timeOffset="1890.941">22821 9851 961 0,'0'0'40'0,"0"0"-32"15,0 0 87-15,0 0 17 0,0 0 3 0,0 0 1 16,0 0-47-16,0 0-9 0,0 0-1 0,0 0-1 16,-3 11-39-16,-1-8-8 0,4 6-2 0,-3 0 0 15,3-3 0-15,0 6 0 0,0-6 0 0,0 5 0 16,0-5 7-16,0 3 0 0,0-3 1 0,0 3 0 16,0-3 3-16,0 2 0 0,0-2 0 0,3 6 0 15,-3-6-5-15,4 0-1 0,-4 3 0 0,3-1 0 16,-3 7-1-16,4-9 0 0,-4 0 0 0,3 6 0 15,-3-9-1-15,4 8 0 0,-1-5 0 0,1 0 0 16,3 0-1-16,-4 6-1 0,1-6 0 0,-1-1 0 16,5 1-2-16,-5 0 0 0,1 0 0 0,3-3 0 15,-7-3 4-15,0 0 0 0,7 0 0 0,-7 0 0 16,3 3-12-16,-3-3-9 0,0 0 9 0,7-3-13 16,-3 0 48-16,3-3 9 0,-4 6 3 0,1-12 0 15,3 7-24-15,-3-7-5 0,-1-3-1 0,4 6 0 0,-3-5-17 0,-1 8 0 16,-3-6 0-16,4 0 0 0,-1 0 16 0,1 1-1 15,-4 2 0-15,3-3 0 0,-3 0-24 0,4 1-5 0,-4-1-1 0,0 3 0 16,0 3 15-16,0-6 0 0,3 1 0 0,-3-1 0 16,0 3-12-16,0-3 1 0,0 1 0 0,0 5 0 15,0-6-57-15,0 0-11 16,4 0-2-16</inkml:trace>
  <inkml:trace contextRef="#ctx0" brushRef="#br0" timeOffset="2293.854">23149 9839 1036 0,'0'0'23'0,"0"0"5"0,0 0 0 0,0 0 1 0,0-6-29 16,0 6 0-16,-3-6 0 0,3 6 0 0,0 0 57 0,0 0 6 15,0 0 1-15,0 0 0 0,0 0 0 0,0 0 0 0,0 0 0 0,-7 6 0 16,7-6-52-16,-7 6-12 0,3 0 0 0,1 0 0 16,-1 5 0-16,4-8 0 0,-3 12 0 0,3-6 0 15,0 3 0-15,3-1 0 0,-3 1 0 16,4-6 0-16,-1 3 54 0,4 0 8 0,0-1 2 0,-3 4 0 15,3 0-52-15,-4-6-12 0,1 3 0 0,-1 0 0 16,4-4 34-16,1 4 4 0,-5-3 1 0,4 0 0 16,-3 0-11-16,-1 6-3 0,1-6 0 0,3 5 0 15,-4-5-25-15,1 3-12 0,-4-3 0 0,3 6 1 16,-3-12 11-16,4 5 0 0,-4 1-9 0,0 3 9 31,0-3-44-31,3 0-5 0,-6 3-1 0</inkml:trace>
  <inkml:trace contextRef="#ctx0" brushRef="#br0" timeOffset="2776.198">23029 10103 1094 0,'-7'12'23'0,"0"-12"5"0,7 0-28 16,-7 6 0-16,7-6 0 0,0 0 0 0,0 0 108 0,0 0 16 0,0 0 3 0,0 0 1 15,0 0-52-15,0 0-9 0,0 0-3 0,0 0 0 16,0 0 19-16,0 0 3 0,0 0 1 0,0 0 0 16,0 0-51-16,0 0-9 0,0 0-3 0,0 0 0 15,0-6-9-15,-3 0-3 0,3 0 0 0,0 1 0 16,0-1-4-16,3 0 0 0,1 0-8 0,-4 6 12 16,3-3-12-16,1-3 0 0,-4 6 0 0,7-3 0 15,0 0 0-15,0 3 0 0,0-3 0 0,0-5 0 16,0 5 0-16,0 0 0 0,4-3 0 0,-4 0 0 15,3 0 0-15,-3 0 0 0,0-9 0 0,4 7 0 16,-4 2-55-16,0-3-7 0,4-3-2 16,-4 0 0-16,0 4 50 0,0-4 14 0,0 3 0 0,0 0 0 15,0-3-57-15,0 7-4 16,-3-1-1-16,3 0 0 0,-4 0-2 0,1 3 0 0,-1-3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6T15:29:25.43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4082 4112 664 0,'-4'18'19'0,"1"-1"4"16,3-11-23-16,0 3 0 0,0-9 0 0,0 0 0 15,0 3 68-15,0-3 10 0,0 9 2 0,0-9 0 16,3 6-16-16,-3-6-2 0,0 0-1 0,4 6 0 15,-1 0-17-15,4-6-3 0,0 0-1 0,-3 0 0 16,3 0-12-16,-7 0-4 0,7 0 0 0,-4 5 0 16,5-5 0-16,-1 6-1 0,0 0 0 0,0-6 0 0,0 0-10 0,0 0-1 15,0 9-1-15,-4-3 0 0,4 6-11 0,0-7 8 16,4 7-8-16,-4-6 8 0,4 0-8 0,-1 0 0 16,1 0 0-16,-1-3 8 0,1-3-8 0,7-3-9 0,-4-9 9 15,-7 6-13-15,7 0 13 0,-3 0 0 16,-1-5 0-16,4-4 0 0,-3 3 0 0,-1 0 0 0,-3-5 0 0,4 5 0 15,0 0 0-15,-4 3 0 0,-4 4 0 0,1-7 0 16,-1 0 0-16,1 6 0 16,-4-3 0-16,0 0 0 0,0 1 0 0,0 2 0 0,0 6 0 0,-7-6 0 15,0 0 48-15,0 6 13 0,-7-6 3 0,3 0 0 16,0 6-103 0,1-6-20-16,-4 6-4 0,0 0-1 0,-4-5 52 0,4-1 12 0,0 6 0 0,-8-3 0 15,8 3 13-15,-3 0 6 0,3 0 1 0,-4 3 0 16,0 3-20-16,4 5 0 15,-3-5-11-15,-1 6 11 0,0 0-11 0,4 2 11 0,0-2-10 0,-4 6 10 16,4-1-9-16,4-8 9 0,-1 9-8 0,-6 0 8 16,9-7 0-16,-2 4-8 0,6 3 8 0,-3 5 0 15,4-2 0-15,-1-4-10 0,4 1 10 0,0 0 0 16,4-7 11-16,-1 4 9 0,1 3 1 0,3-1 1 16,0-5 16-16,4-964 3 0,6 1931 1 0,-3-968 0 0,0 1-42 15,4-6-12-15,0 3-1 0,-1 3 0 0,5-7 13 0,-1 1 10 16,-4 0-2-16,1 0 0 0,3 0-8 0,0 0 0 15,-3-6 9-15,3 0-9 0,-3 6 0 0,-4-6-8 16,3-6 0-16,1 6 0 16,0-6-150-16,-1 0-30 0,26 6-5 0,-22-6-2 15</inkml:trace>
  <inkml:trace contextRef="#ctx0" brushRef="#br0" timeOffset="399.027">4300 3871 699 0,'-7'0'29'0,"7"-6"-29"16,-3 0 55-16,3-5 5 0,-4 2 0 0,4 3 1 15,0 0-14-15,0-6-3 0,4 0-1 0,-1 7 0 16,-3-4 17-16,0 3 3 0,4-6 1 0,-1 6 0 16,1 0-38-16,-1 0-7 0,1 1-2 0,-1-1 0 15,1 6-7-15,0-6-2 0,3-3 0 0,-4 6 0 16,1-6 2-16,3-2 0 0,0 5 0 0,0-6 0 15,0 0-10-15,0-3 8 0,0 4-8 0,7-7 8 16,-3 0-8-16,3 4-17 0,-4-4 4 0,8 0 1 16,0 7-24-16,-1-7-5 0,1 3-1 0,3 9 0 15,-3-5-118-15,-1 5-24 0</inkml:trace>
  <inkml:trace contextRef="#ctx0" brushRef="#br0" timeOffset="824.47">4837 3345 1018 0,'-4'12'28'0,"1"2"8"0,-1 10-28 0,0-12-8 0,1-1 0 0,-1 10 0 15,1-3 88-15,3-7 16 0,-4 10 3 0,4-9 1 16,0 5-44-16,0 4-8 0,0 2-1 0,0 1-1 16,0-6-20-16,0 8-4 0,0-2-1 0,0 8 0 15,0-9-3-15,0 10-1 0,0 2 0 0,0-9 0 0,0 10-11 0,0 2-2 16,0-3-1-16,-3 9 0 0,-1-11-25 0,4 8-5 15,0-3-1-15,0 6 0 0,0-9 20 0,-3-2 0 16,3 8 0-16,0-3 0 0,0-8 0 0,-4 2 0 16,4-6 0-16,0 4 0 0,0-1 0 0,0-2 0 15,0-4 0-15,0-2 0 0,4-4 0 0,-4 7 0 16,0-9 0-16,3 8 0 0,-3-5 0 0,0-7 0 16,4 1 0-16,-4 3 0 0,0-9 0 0,0-6 0 15,0 0 0-15,0 0 0 16,3 6-62-16,-3-6-9 0,0 0-1 0</inkml:trace>
  <inkml:trace contextRef="#ctx0" brushRef="#br0" timeOffset="1122.893">4660 4018 1109 0,'0'0'23'0,"-7"0"5"0,7 0-28 0,-3 6 0 0,3-6 0 0,-7 0 0 16,7 0 54-16,0 0 5 0,0 0 1 0,0 0 0 16,0 0-12-16,0 0-1 0,0 0-1 0,0 0 0 15,0 0 0-15,3 6 0 0,4-6 0 0,0 0 0 16,0 0-24-16,-3 3-5 0,6 0-1 0,-3 0 0 15,4-3-4-15,0 6-2 0,-1-1 0 0,-3-5 0 16,4 6-10-16,3-6 0 0,-4 6 0 0,8 0 0 16,-4-6-39-16,0 6-13 0,4 0-2 0</inkml:trace>
  <inkml:trace contextRef="#ctx0" brushRef="#br0" timeOffset="1708.404">5151 4142 915 0,'0'0'39'0,"0"0"-31"15,0 0 94-15,0 0 19 0,0 0 4 0,0 0 1 16,0 0-51-16,-7 5-11 0,-4-5-1 0,0 6-1 16,4-6-26-16,4 3-6 0,3-3-1 0,-11 6 0 15,4-3-8-15,-3 6-1 0,-1-9-1 0,4 6 0 16,0 6-19-16,0-7 8 0,0 7-8 0,3-6 0 16,-3 3 0-16,0 3 0 0,0-1 0 0,-4-5 0 15,8 6 0-15,-1 3 0 0,1 2 0 0,-1-5 0 0,4 0 0 0,0 0 0 16,0 2 0-16,-3 4 0 0,3-6 34 0,0-6 0 15,0 5 0-15,0-5 0 0,3 3-3 0,1 3-1 16,-1 0 0-16,-3-7 0 0,7 1-21 0,-3-6-9 16,-4 6 8-16,7 0-8 0,-3-6 11 0,3 6-3 15,-4-12-8-15,4 6 12 0,-3-6-12 0,6 6-15 16,-3-6 3-16,4 0 1 0,0 1 11 0,-4-7 0 16,0 0 0-16,0 3 0 0,0-3 0 0,0 7 0 15,0-13 0-15,-4 6 0 0,4 0 0 0,1 4 0 16,-5-10 0-16,-3 6 0 0,4 6 0 0,-4-5 0 15,0 5 0-15,0-3 0 0,0 3 0 0,0 6 0 16,0 0 0-16,0 0 0 0,0 0 19 0,0 0 5 16,0 0 2-16,0 0 0 0,0 6-26 0,0 0 0 15,0 3-14-15,0 2 5 0,0 1 9 0,0 0 0 0,3 6 0 16,-3-7-8-16,4 4-7 0,-1 3-1 0,1-7 0 0,-1-2 0 16,1 0 16-16,3 0 0 0,3 3 0 0,-3-7 0 15,0 1 16-15,1-6 5 0,2 0 2 0,1 6 0 16,-1-6-139-1,4 0-28-15,4-6-6 0,-4 0-1 0</inkml:trace>
  <inkml:trace contextRef="#ctx0" brushRef="#br0" timeOffset="2207.766">5521 3371 991 0,'-7'12'20'0,"3"6"6"0,4-7-26 0,-3 4 0 0,3 3 0 0,-4-1 0 16,4 4 68-16,4-3 8 0,-4-1 1 0,3 7 1 15,8 2-18-15,-8-2-4 0,5 2-1 0,-1 4 0 16,-4 2-2-16,4-3 0 0,4 4 0 0,-4 2 0 16,3 3-16-16,-3-8-3 0,1 2-1 0,-1 3 0 15,0-2-33-15,-4-1 0 16,1-3 0-16,-1-2 0 0,1 2 58 0,-1 1 5 0,-3-4 1 0,4-2 0 15,-4-4-52 1,0 4-12-16,3-7 0 0,-3 1 0 0,0 2 0 0,0-2 0 0,0-6 0 0,0 6 0 16,4-4 0-16,-4-2 0 0,3 6 0 0,-3-10 0 15,7 4 0-15,-3 0 0 0,-4 0 0 0,4-6 0 16,-1 5 0-16,-3-5 0 0,4 3 0 0,-1 3 0 16,1-6 0-16,-4 0 0 0,3-1 0 0,1 1 0 15,-4 0-48-15,0-6-13 0,3 6-3 16,-3-6 0-16,0 0-7 0,4 6-1 0,-1 3-1 0</inkml:trace>
  <inkml:trace contextRef="#ctx0" brushRef="#br0" timeOffset="2578.814">5863 4018 1165 0,'0'0'24'0,"0"0"7"0,0 0-31 16,0 0 0-16,0 0 0 0,0 6 0 0,0 3 73 0,0-3 9 0,0 5 2 0,0 1 0 15,0 0-7-15,0 0-1 0,0 5 0 0,0 4 0 16,0-3-19-16,4-4-4 0,-4 10-1 0,3-7 0 16,-3 1-21-16,0 3-5 0,0-10-1 0,4 7 0 15,-4-3-11-15,0 2-2 0,0-5-1 0,0 6 0 16,0-4-11-16,3 4-16 0,-3-6 4 0,0 0 1 16,0-1 11-16,-3-5 16 0,3 3-4 0,3-3-1 15,-3-6-11-15,0 12-16 0,4-6 4 0,-4-6 1 16,0 0-93-16,0 0-20 15,0 0-3-15</inkml:trace>
  <inkml:trace contextRef="#ctx0" brushRef="#br0" timeOffset="2777.103">5828 3771 1440 0,'0'0'60'16,"0"0"-48"-16,-4 6-12 0,1 0-13 0,3-6 2 15,0 0 1 1,-4 3-16-16,4-3-3 0,0 0-1 0</inkml:trace>
  <inkml:trace contextRef="#ctx0" brushRef="#br0" timeOffset="3349.487">6110 4006 1006 0,'7'18'20'0,"-7"-18"7"0,0 0-27 0,4 6 0 0,-1 0 0 0,1 3 0 16,-1-4 93-16,1 1 14 0,-1 0 2 0,1 0 1 16,3 0-14-16,-4 0-4 0,1 0 0 0,3 0 0 15,-7-1-30-15,7 1-6 0,-3 3-2 0,3-3 0 16,-4 0-26-16,1 0-4 0,3-6-2 0,-4 6 0 16,4 0-2-16,0-6-1 0,0 0 0 0,1 0 0 15,-5 0-9-15,4 0-2 0,0 0 0 0,-3 0 0 16,-1 0-8-16,-3 0 0 0,4 0 0 0,-4 0 0 15,3-12 8-15,-3 12-8 0,7 0 8 0,-7 0-8 16,0-6 12-16,7 0-4 0,-7 0 0 0,-7-3 0 16,7 3 0-16,-3-5 0 0,-1 5 0 0,1 0 0 15,-1-6-8-15,-3 6 0 0,4 0 0 0,-4 1 0 16,0-4 0-16,-1 3 0 0,1 0 0 0,4 6 0 0,-4-6 0 16,0 0 0-16,7 6 0 0,0 0 0 0,-4 0-9 0,4 0 9 15,-7 0-12-15,7 0 12 0,0 0-20 0,-7 6 4 16,7-6 0-16,-3 6 0 0,-1 3 16 0,1 3-10 15,3-1 10-15,-4 1-8 16,4 6-21-16,0-4-4 0,0-2-1 0,0 6 0 0,0-1 34 16,0-2 11-16,0 3 0 0,0-1 0 15,0-5-11-15,0 3 0 0,0 2 0 0,0-5 0 0,0 6 0 0,0-6 0 0,0 2 0 16,0 4 0-16,0 0 0 0,0-10 0 0,4 4 10 0,3 0-10 16,-4 6 15-16,1-7-4 0,3-2-1 15,0 0 0-15,0 0-10 0,3-3-14 0,-3 0 3 0,1-1 1 16,-1 1 10-16,3-6 0 0,1 6 0 0,-1-12 0 15,8 6-53-15,-11-6-9 16,7 1-2-16</inkml:trace>
  <inkml:trace contextRef="#ctx0" brushRef="#br0" timeOffset="3859.975">6488 4080 1165 0,'0'0'24'0,"0"0"7"0,0 0-31 15,0 0 0-15,0 0 0 0,0 0 0 0,0 0 108 0,0 0 16 0,0 0 4 0,0 6 0 16,0 5-52 0,0-5-9-16,3 3-3 0,-3 3 0 0,4 6-32 0,-1-7-6 0,1 4-2 0,-4-3 0 15,3 0-4-15,1-1 0 0,-4 1-1 0,3 9 0 16,1-10-19-16,3 7 0 0,-7-3 8 15,3 2-8-15,1 1 0 0,-4-6 0 16,3 0 0-16,1 2 0 0,-4-2 22 0,0 0 1 0,3-6 0 0,1 5 0 16,-4-5-23-16,4-3 9 0,-4-3-9 0,0 0 0 15,0 0 11-15,0 0-11 0,0 0 10 0,0 0-10 16,0 0 20-16,0 0-1 0,0 0-1 0,0 0 0 16,0 0-4-16,0 0-1 0,0-3 0 0,3-3 0 15,-3 0-13-15,0 1 9 0,0-7-9 0,0 0 8 16,0 3-8-16,-3 0 8 0,3 1-8 0,-4-10 8 15,0 6-8-15,1 6 0 0,3-11-12 0,-4 2 12 16,1 3 0-16,-4 0 0 0,0 7 0 0,3-4 0 16,-3 0 0-16,7-6-9 15,-3 4 0-15,-1-13 0 0,4 9-9 0,4 4-2 0,-4-7 0 0,3 6 0 0,1 0 7 16,-1-2 1-16,1 8 0 0,6-6 0 0,-3 6-6 16,-3-6-1-16,3 1 0 0,0 5 0 0,0 3 3 15,4-3 0-15,-1 6 0 0,1-6 0 16,3 6-12-16,0 0-1 0,4-6-1 0,3 6 0 15,-10-6-18-15,6 6-4 0,1 0-1 0,-4 0 0 16,0 0-15-16,-3 0-4 0,-1 0 0 0,4-6-368 16,0 6-73-16</inkml:trace>
  <inkml:trace contextRef="#ctx0" brushRef="#br0" timeOffset="107122.746">8050 5841 570 0,'-3'-6'16'0,"-4"-3"4"0,3 3-20 0,-3-6 0 0,7 7 0 0,-10-7 0 16,3 0 63-16,0 3 8 0,-1-3 1 0,1 7 1 15,0-7-7-15,0 0-2 0,4 3 0 0,-4 3 0 16,3 0 6-16,-3 1 1 0,4 5 0 0,-1-6 0 15,-3 0-12-15,4 0-3 0,-1 6 0 0,-3 0 0 16,7 0-12-16,-7 0-2 0,7 0-1 0,-7 6 0 16,3 0-19-16,1 0-4 0,3-3-1 0,-4 5 0 15,-3 7-17-15,7 3 0 0,-3-1 8 0,-1 10-8 16,4-10 0-16,0 1 0 0,-3 9 0 0,3 2 0 16,0-9 8-16,-4 16-8 0,4-10 0 0,-3 9 0 15,3 1 0-15,0-4 0 0,0 0 0 0,0 4 0 16,0-4 0-16,0-3 0 0,0-2 0 0,0 8 0 15,0-14 8-15,3 2-8 0,-3 1 0 0,4-7 0 16,-4 4 0-16,3-3 0 0,1 2 0 0,-1-2 0 16,-3-6 0-16,0-1 12 0,7-5-4 0,-7 3-8 15,0-9 8-15,4 6-8 0,-4-6 0 0,0 6 0 16,0-6 8-16,7 6-8 0,0-6 0 0,0 0 0 16,-4 0 8-16,5 6-8 0,-1-6 0 0,0 0 0 15,0 6 8-15,3-6-8 0,1 0 0 0,-4 5 0 16,3-5 0-16,1 6 0 0,-4 0 0 0,7 0 0 15,-7-3 0-15,4 3 0 0,-1 0 0 0,1 0-12 16,0 5-11-16,-1 1-1 0,4-6-1 0,-3 6 0 16,-1-6-19-16,1 5-3 0,0-2-1 0,3-3 0 15,-4 6-12-15,4-6-4 0,1-6 0 0</inkml:trace>
  <inkml:trace contextRef="#ctx0" brushRef="#br0" timeOffset="107723.11">8396 6320 1552 0,'0'0'44'0,"0"0"10"16,0 0-43-16,-7 0-11 0,7 0 0 0,0 0 0 16,0 0 53-16,0 0 9 0,0 0 2 0,0 0 0 15,0 0 0-15,0 0 0 0,0 0 0 0,0 0 0 16,0 0-52-16,0 6-12 0,0-6 0 0,4 9 0 16,-1-3 0-16,1-4 0 0,3 7 0 0,0-3 0 15,0 0 0-15,0 0 0 0,3-6 0 0,-2 6 0 16,2-6 0-16,1 0 0 0,-1 6 0 0,1-6 0 15,-1 0 0-15,1-6 0 0,0 6 0 0,-1-6 0 16,-3 6 0-16,0-6 0 0,4 6 0 0,-4-6 0 16,0 6 0-16,-4-6 0 0,5-3 0 0,-5 7 0 15,1-7-48-15,-4 3-13 0,3 0-3 0,1-6 0 16,-4 0 44-16,0 7 9 0,0 5 2 0,0 0 0 16,0 0 9-16,0 0 0 0,0 0 0 0,-7-6 0 15,0 6 0-15,-1 0 12 0,-2 0-2 0,3 6-1 0,0-6-9 0,-4 0 0 16,1 0 0-16,3 5 0 0,-4 1 0 0,0 0 0 15,1-6 0-15,-1 6 0 0,1 0 0 0,-1 0 0 0,4 3 0 0,0-1 0 16,0 7 0-16,0-3 0 0,3 0 0 0,1 2 0 16,-1-2 0-16,4 0 0 0,0 0 0 0,-3 5 0 15,3-8 0-15,3 9 0 0,-3-12 0 0,4 11 0 16,-4-5 18-16,3 0 2 0,1 2 0 0,-1-2 0 16,1-6-20-16,-1 0 0 0,1 0 0 0,3 0 0 15,-3-3 0-15,3 6 12 0,3-4-3 0,-3-2 0 16,0 3-9-16,0-6 0 15,4 6 9-15,0-6-9 0,-1 0 0 0,1 0-8 0,-1 6 0 0,8-6 0 16,-4-6-114-16,4 6-22 16,-1-6-5-16</inkml:trace>
  <inkml:trace contextRef="#ctx0" brushRef="#br0" timeOffset="108308.094">8915 6123 1466 0,'-11'0'62'0,"4"0"-50"15,-4 0 68-15,4 6 12 0,-3-6 4 0,-1 0 0 16,4 6-19-16,-3 0-3 0,3-1-1 0,-4 4 0 16,0 3-48-16,4-6-9 0,4-6-3 0,-4 6 0 15,3 0-13-15,1 5 0 0,-1-5 0 0,1 6 0 16,-1-3 0-16,4 3 0 0,0-6 0 0,-3 5 0 16,3-5 0-16,0 0 0 0,-4 0 0 0,4 0 0 15,0-3-8-15,0-3 8 0,0 0 0 0,4 3 0 16,-1 6 0-16,-3-9 0 0,0 0 0 0,4 0 0 15,-1 5 0-15,1 1-8 0,-4-6 8 0,7 6 0 0,-4-6 0 16,1 6-10-16,3 0 10 0,-4-6-8 0,4 6 8 0,-3-3 0 16,3 0 0-16,-3-3 0 0,-4 0 0 0,7 3 0 15,0 0 0-15,0 0 0 0,0-3 0 0,-4 0 0 16,1 2 0-16,3 7 0 0,0-9 0 0,-4 6 0 16,5-6 0-16,-5 6 0 0,1 0 0 0,-1 0 0 15,1 0 0-15,-1 0 0 0,1 2 0 0,-1 1 0 16,-3 6 0-16,4-3 0 0,-4-6 0 0,3 5 8 15,-3-2-8-15,0 0 0 0,0 6 0 0,0-4 0 16,0 1 0-16,0-6 8 0,0 0-8 16,0 0 0-16,0 0 0 0,0 2 8 0,-3-2-8 0,3 0 0 15,-4 0 0-15,4 0 0 0,0-6 0 0,-3 0 9 16,-1 6-9-16,1 0 10 0,-1-6-10 0,-3 3 0 16,4 0 0-16,-5 3 0 15,1-4-39-15,0 1 0 0,0 0 0 0,0 3 0 16,-3-6-107-16,-1-9-22 0,0 6-4 0</inkml:trace>
  <inkml:trace contextRef="#ctx0" brushRef="#br0" timeOffset="109432.029">9747 6161 843 0,'0'0'36'0,"0"0"-36"16,-3-9 89-16,3 9 11 0,0 0 3 0,0-6 0 15,0 6-27-15,-4-5-6 0,4 5-1 0,0 0 0 16,0 0-21-16,0 0-5 0,0 0-1 0,0 0 0 15,0 0-23-15,4 5-5 0,3 1-1 0,-4 3 0 16,1 3 3-16,-1 0 1 0,1 5 0 0,-1 4 0 16,1 2-9-16,-1-2-8 0,1 3 9 0,0-1-9 15,-1-2 9-15,-3 8-9 0,4-11 8 0,-4 2-8 16,0-2 0-16,0-6 8 0,-4 5-8 0,4-11 0 16,0 3 0-16,0 3 0 0,0-6 8 0,0 5-8 15,0-11 0-15,0 0 0 0,0 0 0 0,0 0 8 16,0 0-8-16,0 0 0 0,0 0 0 0,0 0 0 15,0 0 0-15,0 0 0 0,0 0 0 0,0 0 8 16,0 0-8-16,7-5 10 0,0-1-10 0,0 6 10 16,-3-6-10-16,3-6 12 0,-4 3-12 0,1-3 12 15,-1 1-4-15,-3-1-8 0,4-6 12 0,-4 4-4 16,0-4-8-16,3 0 0 0,-3-2 9 0,0 8-9 16,0-12 0-16,0 13 8 0,0-1-8 0,0 3 0 15,4-9 0-15,-4 13 0 0,3-7 0 0,-3 6 0 0,0 6 0 16,0 0 0-16,0 0 0 0,0 0 0 0,0 0-10 15,4-6 10-15,0 0-12 0,-4 6 12 0,0 0-12 0,0 0 4 16,0 0 8-16,10 3-13 0,-3 3 13 0,0-3 0 0,0 9-10 0,0-6 10 16,0 11 0-16,4-11-11 15,-4 6 11-15,0 3-8 0,0-4 8 0,4 7 0 0,-4-6 0 0,0-1 0 16,0 4 0-16,0-3 0 0,0 0 0 0,0 2 0 16,-3 4 0-16,-1-6 0 0,4 0 0 0,-3-1 0 15,-4-2 8-15,3 0-8 0,-3 0 10 16,0-9-10-16,0 0 0 0,0 0-8 15,0 0-1-15,0 0 0 0,0 0 27 0,0 0 6 0,0 0 0 0,0 0 1 16,0-9-40-16,0 0-8 0,0 0-1 0,4-2-1 16,-4-1 41-16,0 0 9 0,3-6 2 0,-3 4 0 15,4 8-43-15,-4-6-9 0,3 6-2 16,1 0 0-16,-1-3 27 0,1 4 0 0,-1-1 12 0,-3 3-4 16,0 3-8-16,4-3-10 0,-4 3 10 0,7-6-13 15,-7 6 13-15,4 0 0 0,-4 0 0 0,7 0 0 16,-7 0-12-16,7 0 3 0,-4 0 1 0,4 6 0 15,0-6 8-15,-3 6 0 0,3 3 0 0,0 2 0 16,0-5 0-16,-3 6 8 0,-1-6-8 0,1 6 11 16,3-4-11-16,-4 1 0 0,4 0 0 0,0 3 0 15,-3 0 0-15,3 2 8 0,0-2-8 0,-4 0 0 16,1 5 0-16,0-11 0 0,-1 6 0 0,-3-3 0 16,4 0 8-16,-1-1-8 0,4-2 8 0,-3 0-8 0,-1 0 0 0,-3-6-9 0,7 0 0 15,0 0 0 1,0 0-56-16,0 0-11 0,1 0-3 0</inkml:trace>
  <inkml:trace contextRef="#ctx0" brushRef="#br0" timeOffset="109809.919">10354 6438 1317 0,'-7'0'27'0,"7"0"8"0,0 0-35 0,0 0 0 0,0 0 0 0,0 0 0 16,0 0 63-16,0 0 5 0,0 0 2 0,0 0 0 15,0 0-27-15,0 0-6 0,0 0-1 0,0 0 0 16,0 0-28-16,7 5-8 0,-3 1 0 0,3 0 0 16,0 0 0-16,-4 0 0 0,4-3 0 0,0 3 0 15,4 0 0-15,-4 5 8 0,4-5-8 0,-4 6 8 16,3-12-8-16,1 6 0 0,-4-6 0 0,3 3 0 15,-3-3 15-15,1 0-2 0,-1 0 0 0,0-3 0 16,0-3 48-16,-4 6 10 0,1-12 1 0,3 6 1 16,-4-5-58-16,1-1-15 0,-1 0 0 0,1 3 0 15,-4-2 40-15,3-7 6 0,-3 6 1 0,4 0 0 0,-4-2-35 0,0-4-12 16,0-3 9-16,0 7-9 16,0-1 0-16,-4-3 0 0,1 4 0 0,-1 2 0 15,4 0-45-15,-3 0-2 0,-1 1 0 0,1-1 0 16,-1 3-89-16,1 3-19 0,-1 0-3 0</inkml:trace>
  <inkml:trace contextRef="#ctx0" brushRef="#br0" timeOffset="110276.3">10749 6235 1431 0,'-10'38'29'0,"6"-20"9"0,1-1-30 0,-5 1-8 0,5-3 0 0,-1 8 0 16,1-5 78-16,3 2 14 0,3-2 4 0,1 0 0 16,-4 5-25-16,3-2-5 0,-3-4-1 0,0 1 0 15,4-3-26-15,-4 2-6 0,4-5-1 0,-1 3 0 16,1-4-19-16,-1 1-4 0,1-6-1 0,-1 6 0 15,-3-12-8-15,0 0 8 0,0 0-8 0,0 0 8 16,4 0-8-16,3-6 0 0,0 0 9 0,-4 0-9 16,1 0 0-16,-1-2 9 0,-3-4-9 0,4 0 0 15,-8-6 8-15,4 1-8 0,0 2 0 0,0-3 0 16,-3 1 21-16,3-1-2 0,-4-2-1 0,-3 8 0 0,4-9-28 16,-1 4-6-16,-3-1 0 0,4 0-1 0,3 1 17 0,-4 2 0 15,4 3 0-15,0-5 0 0,0 2 0 0,-3 3 0 16,3 0 0-16,0 1 0 0,0 5 0 0,0-6 8 0,0 6-8 15,0 0 12-15,3-3-12 0,1 3 8 0,-1 1-8 0,1-1 0 16,-1 0 0-16,4 0 0 0,-3 6 0 16,3 0 0-16,0-6 0 0,3 6 0 0,-2 6 0 0,2-6-10 15,1 0-18 1,-1 6-4-16,1-6-1 0,3 0 0 0,-3 6-116 16,-1 5-23-16,4-5-5 0</inkml:trace>
  <inkml:trace contextRef="#ctx0" brushRef="#br0" timeOffset="110818.319">11222 6155 1552 0,'-7'12'44'0,"3"0"10"16,-3-6-43-16,0 0-11 0,4 5 0 0,-4-5 0 15,3 0 104-15,-3-3 20 0,7-3 3 0,-7 6 1 16,3 0-59-16,1 0-11 0,-1 0-2 0,-3 5-1 16,7-11-37-16,-3 6-7 0,3-6-2 0,-4 6 0 15,-3-3-9-15,7-3 0 0,-3 6 0 0,-1 0 0 16,4-6 0-16,-3 3 0 0,3-3 0 0,-4 9 0 15,1-4 0-15,3 7 0 0,0-6 0 0,-4 0 0 0,4-6 0 16,0 0-14-16,0 0 5 0,0 0 1 0,0 0 0 0,0 0 0 0,0 0 0 16,0 0 0-16,0 0 20 0,0 0 4 0,0 0 0 0,0 0 1 31,7 6-65-31,4-6-12 0,-11 0-4 0,7 0 0 0,3 0 52 0,-3 0 12 0,4 3 0 0,-4 0 0 16,0 0 16-16,-7-3 5 0,7 3 2 0,-3 2 0 15,3 4-23-15,0-3 0 0,-4-6 0 0,4 6 0 16,-7-6 0-16,0 0 0 0,7 6 0 0,-3-6 0 15,-1 6 0-15,1 0 0 0,0 0 0 16,-1 8 0-16,1-2 0 0,-4-6 0 0,0 6 0 0,0-1 0 16,-4 1 0-16,1-3 9 0,-1 3-9 0,0-6 0 15,1 5 9-15,-4 1-9 0,0-6 0 0,3 0 9 16,-3 0-9-16,7-6 10 0,-7 3-10 0,7-3 10 16,-7 0-10-16,7 0 10 0,-7-3-10 0,7 3 10 15,0 0-39-15,0 0-8 0,0 0-2 0,-7 3 0 16,0-3-78-16,7 0-16 0,-7-3-3 0</inkml:trace>
  <inkml:trace contextRef="#ctx0" brushRef="#br0" timeOffset="111940.62">12361 6117 940 0,'0'0'26'0,"0"0"7"0,0 0-33 0,0 0 0 0,0 0 0 0,0 0 0 16,0 0 56-16,0 0 4 0,0 0 0 0,-3-12 1 15,3 12-9-15,0 0-1 0,0 0-1 0,0 0 0 16,0 0-15-16,0 0-3 0,0 0-1 0,0 0 0 16,-7 0-19-16,7 0-3 0,-7 12-1 0,0-12 0 15,-4 6-8-15,4 0 0 0,0 6 0 0,-4-7 0 16,4 1 8-16,-3 3 0 0,-1-3 0 0,1 0 0 15,-1 0 22-15,0 6 4 0,4-7 1 0,-7 1 0 16,4 3 21-16,-1-6 5 0,0 3 1 0,1 3 0 16,3-3-21-16,0-6-4 0,0 6-1 0,7-6 0 15,-7 5-16-15,7-5-4 0,0 0-1 0,0 0 0 16,0 0-15-16,0 0 9 0,0 0-9 0,0 0 8 16,0 0-8-16,-4 0 0 0,4 0 0 0,0 0 0 0,0 0 0 15,0 0 0-15,4 12-9 0,3-12 9 16,-4 6 0-16,4-6-8 0,0 0 8 0,0 0 0 15,0 0-16-15,1 3 4 0,2-3 1 0,-3 3 0 16,0 0 11-16,4 0 12 0,-1 3-2 0,-3-3-1 16,4 3-9-16,-4-1 0 0,4 7 0 0,-4-6 0 0,3 0-14 15,-3 0 5-15,4 3 1 0,-4-3 0 0,0 5-5 0,0 1-1 16,0-6 0-16,0 0 0 0,0 6 14 0,-3-10 0 16,-1 10 0-16,1-6-9 0,-4-6 9 0,3 6 0 0,-3-6 0 0,0 0 0 15,4 6 0-15,-4-6 0 0,0 0 10 0,0 12-10 16,0-12 11-16,0 6-11 0,0-6 12 0,-4 5-12 15,4-5 12-15,-7 6-12 0,0-3 12 0,0 0-12 16,0-3 8-16,0 3-8 0,0 0 0 16,0 0 0-16,0-3 0 0,-4 3 8 15,4 0-8-15,-3 3 0 0,3-6 0 0,-4 0 0 16,4 0 0-16,-4 0-12 0,4 0-7 0,0 0-1 0,-3 0 0 0,3-6 0 16,7 6-16-1,-7-3-4-15,7 3-1 0,0 0 0 0,0 0 0 16,0 0 0-16,0 0 0 0,0 0 0 0,0 0-191 0,0 0-37 0</inkml:trace>
  <inkml:trace contextRef="#ctx0" brushRef="#br0" timeOffset="112438.232">12622 6279 1337 0,'0'0'28'0,"0"0"6"0,-7 6-34 0,0 0 0 0,0-1 0 0,0-5 0 16,0 12 58-16,0-12 5 0,-4 6 1 0,4 0 0 15,0 0 0-15,0-6 0 0,0 6 0 0,0-3 0 16,0 5-12-16,0 1-3 0,4 3 0 0,-4-6 0 15,3 6-37-15,4-4-12 0,-4 7 0 0,4 0 0 16,0-9 8-16,4 6-8 0,-4-12 0 0,4 0 0 16,-1 11 16-16,4-5-4 0,0-3-1 0,0 3 0 15,0 0-11-15,4 0-12 0,-1 0 2 0,1 0 1 16,0-1 9-16,3-5 0 0,-4 0 0 0,1 0 8 16,3 0-8-16,0 0 9 0,0-11-9 0,0 5 10 15,-3 0-10-15,-1 0 0 0,-2 0 0 0,2 0 0 16,-3 3 0-16,-3-8 0 0,3 5-14 0,-4 0 5 15,-3 0-5-15,4-6-1 0,-4 0 0 0,0 4 0 16,-4-4-1-16,1 6 0 0,-1 0 0 16,1 0 0-16,-4 0 16 0,0-3 0 0,0 4-10 0,-1-1 10 15,1 0-22-15,0 0 0 0,0 0 0 0,0 0 0 16,0 6 22-16,7 0 0 0,-10 0 0 0,10 0 0 16,-7 0 0-16,-1 6 0 0,5 0 0 0,-4 0 0 15,3 0 0-15,4 3 0 0,0 2 0 0,0 1 0 16,0 0 0-16,0 0 0 0,4 2 0 0</inkml:trace>
  <inkml:trace contextRef="#ctx0" brushRef="#br0" timeOffset="112831.597">12908 6246 1576 0,'-3'12'32'0,"-4"-6"9"0,3 0-33 0,0 6-8 0,1 2 0 0,3 4 0 16,-4-6 46-16,4 0 7 0,-3 8 2 0,3-8 0 15,0 0-24-15,0-6-5 0,0 5-1 0,0-2 0 16,3-3-10-16,-3-6-3 0,4 6 0 0,-4-6 0 16,0 0-12-16,0 0 11 0,3-6-11 0,5-3 10 15,-1 0-34-15,0-5-6 0,3 2-2 16,1-6 0-16,-4-2 12 0,0-4 1 0,0-2 1 0,0 2 0 15,0 7-22-15,-3 5-5 0,6 0-1 16,-6 3 0-16,3-3 37 0,-4 1 9 0,1 5 0 0,3-6 0 16,-7 12 0-16,0 0 0 0,3 6 0 0,5 0 0 15,-5 0 0-15,1 5 0 0,3-5 0 0,-4 9 0 16,1 3 35-16,-4-1 9 0,3 1 1 0,-3 3 1 16,0-4-22-16,0 4-5 0,0 2-1 0,0 1 0 15,0-4 37-15,0-2 7 0,0 6 2 0,0-7 0 16,4-5-52-16,-4 3-12 0,3-4 0 0,1-11 0 15,-4 0 0-15,3 6-15 0,1-12 3 0</inkml:trace>
  <inkml:trace contextRef="#ctx0" brushRef="#br0" timeOffset="113263.08">13272 5706 1335 0,'0'0'29'0,"-8"0"7"0,1 0 0 0,7 0 2 0,-7 5-30 0,4-2-8 0,-1 3 0 0,1 3 0 0,-1 3 37 0,4-6 7 16,0 5 0-16,-3 1 1 16,6 3 8-16,-3 3 2 0,4 5 0 0,-1 9 0 15,1-2-19-15,3-4-3 0,-4 4-1 0,4 2 0 16,1-3-5-16,-5 1-2 0,4-4 0 0,-3 10 0 16,-1-4-4-16,4 0-1 0,-3-2 0 0,-1-1 0 15,1-3-7-15,-1 1-1 0,1-4-1 0,-1 1 0 16,4-3-11-16,-3 2 0 0,-1 1 0 0,-3-4 0 15,4-2 8-15,0-1-8 0,-1-5 0 0,-3 3 8 16,0-3-8-16,4 5 8 0,-4-5-8 0,3-3 8 16,-3 3-8-16,0-1 0 0,0-5 0 0,0-6 0 15,0 0-28-15,0 0-8 0,0 0-2 0,0 0 0 16,0 0-162-16,0 0-33 0</inkml:trace>
  <inkml:trace contextRef="#ctx0" brushRef="#br0" timeOffset="113657.374">13130 6123 836 0,'0'0'24'0,"0"0"4"0,0 0-28 0,0 0 0 0,0 0 0 0,0 0 0 15,0 0 57-15,0 0 6 0,0 0 1 0,0 0 0 16,0 0 0-16,0 0 0 0,0 0 0 0,0 0 0 16,0 0 0-16,0 0 0 0,0 0 0 0,0 0 0 15,0 0-52-15,0 0-12 0,0 0 0 0,0 0 0 16,0 0 0-16,0 0 0 0,0 0 0 0,0 0 0 16,0 0 43-16,0 0 5 0,0 12 2 0,0-12 0 15,0 0-29-15,0 0-5 0,0 0-2 0,7 0 0 16,0 6 20-16,1-3 4 0,-1 2 1 0,3-2 0 15,-3-3-11-15,4-3-1 0,-1 0-1 0,1 1 0 16,0-1 2-16,-1 3 0 0,1-6 0 0,3 6 0 16,-4 0-12-16,1-6-1 0,3 6-1 0,-3 0 0 15,-1-6-14-15,1 6 0 0,3 0 8 0,0-6-8 0,-3 6 0 16,3 0-8-16,0 0 8 0,0 6-13 16,-3-6-71-16,3 0-15 0,-4-6-2 0</inkml:trace>
  <inkml:trace contextRef="#ctx0" brushRef="#br0" timeOffset="114757.115">14249 5697 1036 0,'-18'0'21'0,"18"0"7"16,-11 0-28-16,4 0 0 0,7 0 0 0,-7 0 0 16,0 6 50-16,7-6 5 0,0 0 1 0,-7 0 0 15,7 0-2-15,-7 5 0 0,7-5 0 0,-3 6 0 16,3-6-17-16,-4 6-3 0,1 3-1 0,-1-3 0 15,4 6-33-15,0-6 0 0,0 5 0 0,0-2 0 16,4 9 25-16,-1-1-1 0,1 7-1 0,3-3 0 16,-4 8 14-16,4-9 3 0,0 10 1 0,0-4 0 0,-3 10-20 15,3-10-4-15,-3 3-1 0,-1 1 0 0,4-4 4 16,-3 4 1-16,3-10 0 0,-4 4 0 0,-3-7 3 16,4 1 1-16,-4-3 0 0,3-3 0 0,-3 5 3 15,0-11 0-15,0 3 0 0,0-9 0 0,0 0-11 16,0 0-1-16,0 0-1 0,0 0 0 15,0 0-7-15,0 9-8 0,0-9 11 0,0 0-11 16,0 0 15-16,0 0-4 0,0 0-1 0,0 0 0 0,0 0 3 0,0 0 1 16,0 0 0-16,0 0 0 0,0 0-6 0,0 0-8 0,0 0 11 0,0-6-11 15,0 0 0-15,0 0-14 0,0 0 1 16,4-6 0-16,-4 7 22 0,0-1 5 0,3 0 1 0,1 0 0 16,-1-3-24-16,1 3-5 0,-1 0-1 0,1 0 0 15,3-5 24-15,0 5 5 0,0 6 1 0,0-12 0 16,0 6-15-16,0-3 0 0,4 1 0 0,-1-1 0 15,1 3-14-15,0 0 1 0,3 0 0 16,-4 0 0-16,4 0 13 0,1 6 0 16,-1 0 0-16,3 12 0 0,-6-6-21 0,3 0-2 0,4 0 0 0,-8 5 0 15,4 10 1-15,-3-9 0 0,-4 5 0 0,4 7 0 16,-8-3 14-16,4-4 8 0,-3-2-10 0,-4 3 10 16,3-1 0-16,-3 1 16 0,0-1-1 0,-3 4-1 15,3-3 3-15,-4-12 1 0,1 8 0 0,-1-2 0 16,1-6 8-16,-4 0 2 0,7-6 0 0,0 0 0 15,0 0-8-15,-11 0 0 0,4-6-1 0,0 6 0 16,-4-6-39-16,4-3-7 0,-3 0-1 0,-5 1-1 16,5-4 2-16,-1 0 1 0,-3 0 0 0,0-2 0 15,3 2-112-15,-3 0-22 0,4-6-5 0</inkml:trace>
  <inkml:trace contextRef="#ctx0" brushRef="#br0" timeOffset="115201.584">14690 5673 1552 0,'-4'-6'44'0,"1"6"10"15,3 0-43-15,0 0-11 0,0 0 0 0,0 0 0 16,0 0 53-16,0 0 9 0,0 0 2 0,0 0 0 16,0 0-52-16,0 0-12 0,0 0 0 0,3 6 0 15,4 6 0-15,-3 9 0 0,-1 2 0 0,4 6 0 16,-3-2 45-16,3 2 7 0,-4 10 0 0,4-4 1 15,-3 3-33-15,3 0-8 0,-3 3 0 0,-1-2-1 16,1-1 22-16,-1-3 5 0,1-3 1 0,-4 4 0 16,3-4-11-16,1-3-3 0,-4 1 0 0,3-4 0 15,1-2-25-15,-4-9 0 0,3 2 0 0,-3-5-11 0,0 0 11 16,4 2 0-16,-4-5 0 0,0 0 8 16,3-3-8-16,-3 0 0 0,0-6 0 0,4 6 8 0,-4-6-8 15,0 0 0-15,0 0 0 0,0 0 0 16,0 0-50-16,3 0-11 0,5 0-3 0,-5-6 0 15,4 0-102-15,0 0-21 0,0-6-4 0</inkml:trace>
  <inkml:trace contextRef="#ctx0" brushRef="#br0" timeOffset="115694.323">15004 6149 851 0,'0'0'36'0,"0"0"-36"16,0 0 109-16,0 0 15 0,0 0 4 0,0 0 0 16,0 0-52-16,0 0-9 0,0 0-3 0,0 0 0 15,0 0 0-15,0 0 0 0,-7 0 0 0,0 0 0 16,-1 0 0-16,1 0 0 0,4 3 0 0,-4 0 0 16,0 9-51-16,0-6-13 0,-4 0 0 0,4 0 0 15,0 0 0-15,0-1 0 0,0 1 0 0,0 6 0 16,3-3 0-16,1 3 0 0,-1-1 0 0,1 1 0 15,-1 0 32-15,4-3 4 0,-3 3 1 0,3-7 0 16,0 7-21-16,0-12-5 0,0 0-1 0,3 6 0 16,1 0-10-16,-4-6 10 0,7 6-10 0,-7-6 10 15,7 0-2-15,-7 0 0 0,10 3 0 0,-3-6 0 16,4 3-8-16,-4 0 8 0,0-6-8 0,0 0 8 16,0 0-8-16,0-6 0 0,0 7 0 0,0-4 0 0,1 3 0 15,-1-3 0-15,0 0 0 0,-4 3 0 16,4 0 0-16,-7 6 0 0,0 0 0 0,0 0 0 0,0 0-18 0,0-5-6 0,4-1 0 0,-4-6-1 31,-4 6-11-31,4 0-3 0,-3-3 0 0,3 9 0 0,0 0 39 0,0 0 0 0,0 0 0 0,-4 12 0 16,1-3-15-16,-1 3 5 0,4-1 1 0,-3 1 0 15,3-3 9-15,3 3 11 0,-3 0-3 0,4 5 0 16,-1 1-8-16,1-9 0 0,-1 8 0 0,4-5 0 16,-3 0 0-16,3 0 0 0,-4-4 0 15,4 1 0-15,1 0 0 0,-5-3 0 16,4 0 0-16,0 0 0 0,0-6 0 0,0 0 0 0,0 0 0 0</inkml:trace>
  <inkml:trace contextRef="#ctx0" brushRef="#br0" timeOffset="116194.941">15191 6246 1337 0,'0'0'28'0,"0"0"6"0,0 0-34 15,0 0 0-15,0 0 0 0,0 0 0 0,0 0 58 16,0 0 5-16,0 0 1 0,0 0 0 0,0 0 0 0,0 12 0 16,0-6 0-16,3 3 0 0,-3-3-52 0,4 6-12 0,-1-7 0 0,-3 13 0 15,4-12 0 1,-4 6 0-16,3-1 0 0,-3 4 0 0,4-3 0 0,-4 0 0 15,0-6 0-15,0 5 0 16,0-11 0-16,0 0 0 0,0 0 0 0,0 0 0 16,0 0 54-16,0 0 8 0,0 0 2 0,0 0 0 0,0 0-52 0,0 0-12 0,0 0 0 0,-4-9 0 15,1 7 0-15,3-10 0 0,-4 6 0 0,1 0 0 16,3 0 0-16,0-9 0 0,0 10 0 0,0-4 0 16,0 6 0-16,0-3 0 0,0 0 0 0,0 0 0 15,0-6 0-15,0 7 0 0,0-1 0 0,0 0 0 16,0 0 0-1,3 3 0-15,-3-3 0 0,0 0 0 0,4 0 0 0,-4 0 0 16,3 1 0-16,-3 5 0 0,0 0 0 0,4-6 0 0,-4 6 0 0,7 0 0 16,0 0 0-16,-4 6 0 15,8-1 0-15,-4 1 0 0,0 0 0 0,0 6 0 0,0-3 0 0,0 3 0 16,0 5 0-16,0-5 0 0,-3 0 0 16,3-3 0-16,-3 8 0 0,3-11 0 0,-4 0 0 0,1 0 0 15,-1 6 0-15,1-12 0 0,-1 8 0 0,1-2 0 16,-4-6 0-16,7 0 0 0,0 0 0 0</inkml:trace>
  <inkml:trace contextRef="#ctx0" brushRef="#br0" timeOffset="116594.198">15625 6220 1337 0,'0'0'28'0,"0"0"6"0,0 0-34 15,-4-6 0-15,4-6 0 0,0 12 0 0,0 0 109 0,0 0 15 0,0 0 4 0,0 0 0 16,0 0-52-16,0 0-9 0,-4 0-3 0,4 0 0 16,0 0-20-16,0 0-4 0,-7 0 0 0,7 0-1 15,0 0-25-15,-3 6-5 0,3-6-1 0,0 0 0 16,-11 3 8-16,4 0 0 0,0 3 1 0,0 3 0 15,0 3-17-15,0-7 0 0,4 7 0 0,-1-3 0 16,0 0 0-16,1-3 0 0,-1 3 0 0,4-4 0 16,-3 7 0-16,3-6 0 0,0 0 0 0,0 0 0 15,0-6 0-15,0 0 0 0,0 0 0 0,3 3 0 16,-3 3 0-16,4 0 0 0,-1 5 0 0,1-11 0 16,3 6 0-16,-3 0 0 0,3-6-8 0,3 0 8 15,-3 6 0-15,4-6 0 0,-1 6 0 0,1-6 10 16,0 6-10-16,-1-6 0 0,1 6 0 0,-1-6 0 15,1 0-63-15,-4 0-14 0,4 2-3 0,-1 7-1 16,-3-6-24-16,4 3-5 0,-4 0-1 0</inkml:trace>
  <inkml:trace contextRef="#ctx0" brushRef="#br0" timeOffset="117286.921">16044 6149 1824 0,'0'0'38'0,"0"0"8"0,0 0-37 0,0 0-9 0,0 0 0 0,0 0 0 16,-7-3 53-16,7 3 9 0,-3-2 2 0,3 2 0 16,-7-3-2-16,7 3 0 0,-7 0 0 0,7 0 0 15,-11 3-48-15,4-1-14 0,0-2 0 0,-4 3 8 16,4 3-8-16,0 0 0 0,4 0 0 0,-4 0 0 16,3 0 0-16,-3 0 0 0,0 5 0 0,3-5 0 15,-3 3 0-15,4 0 0 0,-1 0 0 0,1-3 0 16,-1 5 0-16,1 1 0 0,-1 0 0 0,4 0 0 0,-3 2 0 15,3-2 0-15,0 6 0 0,0-9-8 0,0 8 8 0,-4-5-8 0,4 0 8 16,0 0-8-16,0-10 8 0,0-2 0 0,0 0 0 16,0 0 0-16,0 0 0 0,0 0 0 0,0 0 0 0,7 6-8 15,-7-6-7-15,7 0-1 0,0 0 0 0,0 0 0 16,4-6-3-16,0 4-1 0,-4 2 0 0,0 0 0 16,3-6 20-16,-3 6 0 0,0-6 0 0,0 6 0 15,-3-6 0-15,-4 6 0 0,7 0 0 0,-7 0 0 16,4 0-19-16,-4 0 0 0,0 0 0 0,3 6 0 15,4-6 19-15,-3 6 0 16,-1 0 0-16,1 5 0 0,-4-5 0 0,0 3 0 0,0 3 0 0,0 0 0 16,-4 2 0-16,1 1 0 0,-1 0 0 0,-3 8 0 15,4-11 0-15,-4 3 0 0,-1 2 0 0,1-5 0 16,-3 3 0-16,3-1-12 0,0 1 12 0,0-3-10 16,0-6-142-16,3 5-28 0,-3-8-5 15</inkml:trace>
  <inkml:trace contextRef="#ctx0" brushRef="#br0" timeOffset="117605.286">16217 6520 903 0,'0'0'20'0,"0"0"4"0,0 6 0 0,-3 5 2 0,3-5-26 0,0 6 0 0,0-6 0 0,-4 6 0 15,4 2 86-15,0-2 12 0,-3 6 2 0,3-1 1 16,-4-2-81-16,4 3-20 0,-3 5 0 0,-1-5 0 15,4 3 0-15,-4-4 0 0,1-5 0 0,-1 3 0 16,1-4 0-16,-1 7 0 0</inkml:trace>
  <inkml:trace contextRef="#ctx0" brushRef="#br0" timeOffset="118835.229">17067 6173 1051 0,'0'0'21'0,"0"0"7"15,0 0-28-15,0 0 0 0,-7 6 0 0,7-6 0 16,-7 0 51-16,7 0 4 0,-3 6 1 0,3-6 0 15,0 0-34-15,0 0-6 0,0 0-2 0,0 0 0 0,7 6 2 0,-4-1 0 16,4 1 0-16,4-6 0 16,0 6 1-16,-1-3 1 0,8-3 0 0,-4-3 0 0,4 3 4 0,-1-6 1 0,1 6 0 0,-4-6 0 15,0 6-9-15,0-5-2 0,-3-1 0 0,3 6 0 16,-7-6-12-16,0 6 0 0,0 0 0 0,-7 0 0 16,0 0 34-16,4-6 4 0,-4 0 1 0,0 6 0 15,0 0-63 1,-4-6-12-16,-3 0-2 0,0 3-1 15,-4 3-20-15,-3 0-4 0,0 3-1 0,0 3 0 0,-4 0 64 0,4 0 18 0,-3 0 1 0,-1 0 0 16,0 0-7-16,1-1-2 0,3 1 0 0,-1 3 0 16,5 0 1-16,-1 6 0 0,1-4 0 0,-1 1 0 15,8 3-1-15,-4 3 0 0,3-1 0 0,0 1 0 16,4-9 1-16,4 8 0 0,0 1 0 0,-1-6 0 16,8-6-1-16,-1 8 0 0,1-2 0 0,3-6 0 15,4 0 2-15,-1 0 1 0,1 0 0 0,3-6 0 16,0 0-1-16,0-6-1 0,4 0 0 0,0-6 0 15,-1 0-34-15,5-2-6 0,-5-4-2 0</inkml:trace>
  <inkml:trace contextRef="#ctx0" brushRef="#br0" timeOffset="119152.107">17508 5656 1337 0,'-3'-21'28'0,"3"15"6"15,0 0-34-15,0 6 0 0,0-6 0 0,0 6 0 16,0 0 0-16,0 0 0 0,0 0 0 0,3 6 0 0,1 6 0 0,-1 0 0 16,4-1 0-16,-3 10 0 0,0 6 60 0,-4 8 6 0,3-6 1 0,-3 9 0 15,4 7-21-15,-4-4-4 0,0 9-1 0,0-6 0 16,-4 3-5-16,4 0 0 0,0 0-1 0,0-3 0 15,-3-3-9-15,3 3-2 0,0-11 0 0,0 2 0 16,0-9-9-16,0 4-3 0,0-7 0 0,0-2 0 16,3 2-12-16,4-5 9 0,-3 3-9 0,3-4 8 15,0-5-8-15,0 3 0 0,3-4 0 0,-3 1 0 16,4-6-42-16,3 0-10 0,-3 0-3 16</inkml:trace>
  <inkml:trace contextRef="#ctx0" brushRef="#br0" timeOffset="119441.834">17208 6091 1295 0,'0'0'27'0,"8"0"6"0,-1 0-33 16,3 0 0-16,4 0 0 0,-3 0 0 0,3 0 67 0,4 0 6 0,-4 0 2 15,3 0 0-15,5 0-9 0,-5 3-2 0,4-3 0 0,1 3 0 16,-1-1-24-16,0-2-4 0,4 6-2 0,-4-6 0 16,3 0-19-16,-2 0-4 0,2 0-1 0,1-6 0 15,-4 4-10-15,4-4 0 0,0 3 0 0</inkml:trace>
  <inkml:trace contextRef="#ctx0" brushRef="#br0" timeOffset="120077.473">18581 5606 1470 0,'0'0'41'0,"-7"0"11"0,7 0-42 0,0 0-10 0,0 0 0 0,-7 0 0 15,3 5 0-15,1 1 0 0,-1 0 0 0,1 6 0 16,3 6 0-16,0 2 12 0,0-2-2 0,0 2 0 15,0 10 9-15,3-4 1 0,-3 10 1 0,0-4 0 16,4 3 3-16,-4-3 0 0,3 10 0 0,-3-4 0 16,0 0 7-16,4-3 1 0,-4 1 1 0,3 2 0 15,-3 0-23-15,0-9-10 0,4-963 8 0,-4 1930-8 16,0-969 15-16,0 2-3 0,-4-8 0 0,4 2 0 16,0-5-2-16,0 2-1 0,-3-2 0 0,3-6 0 15,0 0-9-15,-4-1 0 0,4-5 0 0,0-6 8 16,0 3-26-16,0-3-6 0,0 0 0 0,0 0-1 15,0 0-33-15,0 0-6 0,4 6-2 0</inkml:trace>
  <inkml:trace contextRef="#ctx0" brushRef="#br0" timeOffset="120556.727">18715 6123 1337 0,'-18'12'28'0,"18"-12"6"0,-7 0-34 0,0 6 0 0,7-6 0 0,-7 3 0 15,7-3 64-15,0 0 5 0,0 0 2 0,-3 5 0 16,3-5-25-16,0 0-5 0,0 0-1 0,0 0 0 16,0 6-18-16,0-6-4 0,3 12-1 0,1-6 0 15,3-6 24-15,0 6 5 0,3-6 1 0,1 0 0 16,-1 6-24-16,1-6-5 0,3 6-1 0,0-6 0 15,0 0-17-15,-3-6 0 0,7 6 0 0,-8-6 0 16,4 6 0-16,0 0 0 0,-3 0 0 0,0 0 0 16,3-6 0-16,-7 0 0 0,3 0 0 0,-3-3 0 15,-3 3 0-15,3 1 0 0,-4-1 0 0,1 0 0 16,-4 0-20-16,0 0-7 0,0 0-1 16,0 0-1-16,-4-2-6 0,-3 5-1 0,4 0 0 15,-8 0 0-15,1 3 36 0,-1 3 0 0,-6-3 0 0,2 6 0 16,5 2-55-16,-4-2-7 0,0 6-2 0,-4 0 0 15,7-6 103-15,-3 8 20 0,-3 4 4 0,2 0 1 16,5 2-64-16,-1 4 0 0,4-1-9 0,0 1 0 16,4 2 9-16,-1-8 11 0,1 8-3 0,3-2 0 15,0-10-8-15,0 10 0 0,0-6 0 0,3-1 0 16,4-2 0-16,0-3 0 0,0 5 0 0,4-11 0 16,-1 6 43-16,1-12 3 0,7 6 1 0,-4-6 0 0,7 3-25 0,0-3-5 15,4-3-1-15,3 0 0 16,0 0-81-16,1-3-17 0,2 0-3 0</inkml:trace>
  <inkml:trace contextRef="#ctx0" brushRef="#br0" timeOffset="121206.572">19297 5932 1004 0,'0'0'22'0,"0"0"5"0,0 0 1 0,0 0 0 0,0 0-28 15,0 0 0-15,0 0 0 0,-4 6 0 0,-3 0 64 0,4 0 7 16,-4-1 1-16,3 4 1 0,-3 9-7 0,-3-6-2 16,3-1 0-16,-4 7 0 0,0 3-7 0,1-4-1 0,-1 4-1 0,1-4 0 15,-1 7-41-15,0-6-14 0,1-4 9 0,-1 4-9 16,1-6 8-16,-1 5-8 0,4-5 0 0,0-3 8 15,0 3-8-15,3-6 0 0,4-1 0 16,-3 7 8-16,3-12-8 0,0 0 0 0,0 0 0 0,0 0 0 16,0 0 0-16,0 6 0 0,0-6 0 0,0 0 8 15,3 6-8-15,-3-6 0 0,0 0 0 0,0 0 0 16,0 0 0-16,8 6 0 0,-8-6 0 0,0 0 0 16,7 6 0-16,-7-6 0 0,0 0 0 0,10 3 0 15,-10-3 0-15,11 0 0 0,-1 0 0 0,-10 0 0 16,11 0 0-16,-11 0 0 0,10 6 0 0,1-6 0 15,0 0 0-15,-1 0 0 0,1 0 0 0,-1 5 0 16,1-5 0-16,-11 0 0 0,7 12 0 0,4-6 0 16,-4 0 0-16,0 0 0 0,0 3 0 0,-4-1 0 15,1 7 0-15,-4-3 0 0,0 0 0 0,-4 2 0 16,4-2 0-16,-7 0 0 0,4 6 0 0,-8-4 0 16,1 1 8-16,-1 0 5 0,0 2 2 0,-3-5 0 15,0 3 1-15,-3 2 1 0,2-5 0 0,-2-6 0 16,-1 0-6-16,1-6-2 0,2-6 0 0,-2 0 0 15,3 0-47-15,0-11-10 0,-1 2-1 0</inkml:trace>
  <inkml:trace contextRef="#ctx0" brushRef="#br0" timeOffset="121942.446">19985 6220 1497 0,'0'0'32'0,"0"0"8"0,0 0 0 0,-7 3 4 0,3 3-36 16,4-6-8-16,-7 6 0 0,7-6 0 0,0 0 0 0,0 0 0 16,0 0 0-16,0 0 0 0,0 0 40 0,4 6 7 0,3-1 1 0,3-5 0 15,1 6-16-15,3 0-2 0,4-6-1 0,-1 0 0 16,1 6-12-1,0-6-2-15,-1 0-1 0,4 0 0 16,-3 0-14-16,3 0 0 0,-3 0 0 0,0 0 0 0,-4 0 0 0,0 0 9 0,-4 0-9 0,1 0 8 31,-11 0-31-31,10-6-6 0,-10 6-2 0,8 0 0 0,-8 0 31 0,7-6 0 16,-7 0 0-16,0 1 0 0,0-1 0 0,-4 0 0 0,4 6 0 0,-7-6 0 16,-4 3-13-16,1 3 3 0,-1-3 1 15,-3 3 0-15,0 3 9 0,0-3 0 0,-4 3 0 16,1 3 0-16,3-6 0 0,-1 6 0 0,1-6 0 0,0 0 0 15,4 6 0-15,-1-6 12 0,0 5-2 0,4-5-1 16,0 6-9-16,4 0 0 0,-4 0 0 16,3 0 0-16,4 3 0 0,0-3 0 0,0 5 0 0,0 1 0 15,4-6-12-15,3 6-4 0,-4-6 0 0,4 3-1 16,4 2 17-16,0 1 0 0,-1 0 0 0,4 0 0 16,0-1 0-16,4-2 0 0,-4 3 0 0,0 0 0 15,0-6 0-15,0 5 0 0,1-5 0 0,-5 0 0 16,4 0-24-16,0-6 0 0,0 0-1 0</inkml:trace>
  <inkml:trace contextRef="#ctx0" brushRef="#br0" timeOffset="122229.045">20101 5847 1425 0,'0'6'60'0,"0"-6"-48"16,0 11 52-16,0-11 12 0,0 0 1 0,0 0 1 15,0 0-6-15,0 0-2 0,7 0 0 0,0 0 0 16,0-6-8-16,4 1-2 0,0-7 0 0,-1-3 0 15,1 3-36-15,3 1-8 0,0-13-2 0,0 9 0 32,0-2-156-32,0-1-31 0,0 6-7 0</inkml:trace>
  <inkml:trace contextRef="#ctx0" brushRef="#br0" timeOffset="122589.035">20556 5382 1333 0,'-7'12'28'0,"7"-12"6"0,-3 6-34 15,-1 6 0-15,1-4 0 0,-1 4 0 0,1 0 81 0,-1 3 10 16,4-1 1-16,-3 7 1 0,3 2-14 0,-4-2-3 0,4 8-1 0,0 1 0 15,0 2-44-15,4 0-9 0,-4 4-2 0,3 8 0 32,1-12-12-32,-1 9-8 0,1-2 10 0,3 5-10 0,-4-3 0 0,4 3 0 15,0-3 0-15,0-3 0 0,-3 6 0 0,0-8 0 0,-1 2 0 16,1-6 0-16,-1 3 0 0,-3-5 0 0,0 2 0 16,4-2 0-16,-4-4 0 0,0-2 0 0,3 2 0 15,-3-8 0-15,4 2 0 0,-4-5 0 0,0 0 0 16,3 2 0-16,-3-5 0 0,0-3 0 0,4-3 0 15,-1 0 0-15,-3-6-45 0,0 0-15 16,0 0-4-16</inkml:trace>
  <inkml:trace contextRef="#ctx0" brushRef="#br0" timeOffset="122858.154">20440 5944 1503 0,'0'0'31'0,"0"0"9"16,0 0-32-16,-4 0-8 0,4 0 0 0,0 0 0 16,0 0 58-16,0 0 10 0,0 0 3 0,0 0 0 15,0 0-35-15,0 0-6 0,7 0-2 0,4 0 0 0,0 6-14 16,3-6-3-16,3 0-1 0,1 5 0 0,0-2-10 0,3 3 0 0,-4 6 0 15,5-6 8-15,-1 0-8 0,0 0 0 0,0-1 0 0,4 1 0 32,-4 0-76-32,0-6-10 0,0 9-2 0</inkml:trace>
  <inkml:trace contextRef="#ctx0" brushRef="#br0" timeOffset="123309.09">21029 6091 1503 0,'0'0'31'0,"0"0"9"0,-7 3-32 0,0 0-8 0,0-1 0 0,-4 4 0 15,4 0 66-15,-3 0 12 0,3 0 2 0,-4 0 1 16,0 0-62-16,-3 0-19 0,4-1 8 0,-1 4-8 16,1 3 0-16,-1-6 0 0,0 0 0 0,1 6 0 15,-1-1 0-15,4 7 0 0,-3-3 0 0,6 2 0 16,-3-2 0-16,4 0 0 0,-1-1 0 0,0 4 0 15,4-6 0-15,-3 0 0 0,3 2 0 0,3-2 0 16,-3-6 56-16,0 6 6 0,4-12 2 0,-4 0 0 16,4 6-55-16,3-4-9 0,0 4 0 0,0-6 0 15,0 0 0-15,0-6 0 0,3 4 0 0,1-4 0 16,0 0 26-16,-1-6 0 0,1 6 0 0,-1-9 0 16,-3 4-26-16,4 5 0 0,-4-6-14 0,0-6 5 15,-3 13-31-15,3-10-7 0,-4 3-1 0,1 6 0 16,-1-6 4-16,1 7 1 0,-4-1 0 0,0 6 0 15,0 0 15-15,0 0 2 0,0 0 1 0,0 0 0 16,0 0-4-16,0 0-1 0,-7 0 0 0,3 11 0 0,1 1 30 16,-1-3 0-16,1 3 0 0,-1 5 0 0,1 1 43 0,3-3 14 15,-4 8 3-15,0-5 1 0,4-6-25 0,0 5-4 16,0-2-2-16,0 3 0 0,0-12-15 0,4 8-3 0,-4-5-1 16,4-3 0-16,-4-6-11 0,7 3 0 0,-4-3 9 15,4 0-9 1,4-3-131-16,-1-3-30 0</inkml:trace>
  <inkml:trace contextRef="#ctx0" brushRef="#br0" timeOffset="123684.979">21156 5647 1314 0,'-3'11'37'0,"-4"-2"8"16,3 3-36-16,4 0-9 0,-4 0 0 0,4-1 0 15,-3 4 53-15,3 9 9 0,0-10 2 0,3 10 0 16,-3-1 0-16,4 4 0 0,0-4 0 0,-1 7 0 15,1-4-20-15,3 4-4 0,0 2-1 0,0-9 0 0,0 7-15 0,-4-4-4 0,4 1 0 0,-3 2 0 16,3 0-12-16,-4-2-8 0,5 2 10 0,-5-2-10 16,1-4 0-1,-1 1 0-15,1-4 0 0,-1 10 0 0,1-15 0 0,-1 8 0 16,1-11 0-16,-4 2 0 0,3 1 0 16,-3 0 0-16,4-3 0 0,-1-6 0 15,-3 5 0-15,4-2 0 0,-1-3 0 0,1 0 0 16,-1 0-96-16,4 0-26 0,1-6-5 0</inkml:trace>
  <inkml:trace contextRef="#ctx0" brushRef="#br0" timeOffset="123958.513">21449 6191 1094 0,'0'5'46'16,"0"1"-37"0,0-6 95-16,3 12 20 0,-3-3 3 0,0-3 1 15,4 6-34-15,-4-7-6 0,0 13-2 0,3-12 0 16,-3 3-34-16,0 3-8 0,0-7 0 0,0 7-1 16,0-6-20-16,0 0-4 0,0 0-1 0,0 0 0 15,0-6-9-15,0 6-1 0,0-6-8 0,0 0 12 16,0 0-12-16,0 0-10 0,0 0 2 0,0 0 0 15,0 0-162-15,0 0-32 0</inkml:trace>
  <inkml:trace contextRef="#ctx0" brushRef="#br0" timeOffset="124117.27">21396 5914 1579 0,'0'0'32'0,"0"0"10"0,0 0-34 0,0 0-8 0,0 0 0 0,0 0 0 16,0 0 0-16,0 0 0 0,0 0 0 0,0 0 0 16,0 0-49-16,4-9-12 0</inkml:trace>
  <inkml:trace contextRef="#ctx0" brushRef="#br0" timeOffset="125049.465">21749 6258 1337 0,'0'0'28'0,"0"0"6"0,0 0-34 16,0 0 0-16,0 0 0 0,0 0 0 15,0 0 0-15,0 0 0 0,0 0 0 0,0 0 0 0,0 0 58 0,0 0 5 0,0 0 1 0,7 0 0 16,0 0-52-16,0 0-12 0,3 0 0 0,1 0 0 16,0 0 0-16,3 0 0 0,-4 6 0 0,1-6 0 15,0 0 0-15,-1 0 0 0,-3 0 0 0,0 0 0 16,4 0 0-16,-4 0 11 0,0 0-11 0,-7 0 10 15,0 0-10-15,7 0 8 0,-7 0-8 0,7-6 8 16,-3 6 1-16,-1-6 0 0,-3 0 0 0,4 1 0 16,-4-7 2-16,-4 6 0 15,4-3 0-15,-3-3 0 0,-1 6-28 0,1 1-6 0,-5-7-1 0,1 6 0 16,0 6 1-16,-3-6 0 0,-1 6 0 0,1 0 0 16,-1 0 23-16,0-6 0 0,1 6 10 0,-1-6-10 15,1 6 16-15,-1 6-3 0,4-6-1 0,-4 6 0 16,1 6-12-16,-1-6 0 0,1 11 0 0,3-5 0 15,-4 9 0-15,4-10 0 0,0 13 0 0,0-3 0 16,3-4 0-16,1 1 0 0,-1-3 0 0,4 8 0 16,0-11 34-16,4 0 4 0,-1 2 1 0,4-2 0 15,-3-6-12-15,7 0-3 0,-4 0 0 0,3 0 0 16,1-6-24-16,6 0 0 0,-3 0 8 0,4 0-8 16,0 0 25-16,-1-6 3 0,5 6 1 0,-5-6 0 15,4 0-167-15,1-6-34 0</inkml:trace>
  <inkml:trace contextRef="#ctx0" brushRef="#br0" timeOffset="125421.134">22066 6291 1541 0,'-3'5'44'0,"-1"13"9"15,4-6-42-15,0-6-11 0,0 3 0 0,4 2 0 0,-4-5 56 0,0 6 8 0,3-6 3 0,-3 0 0 16,0 0-3-16,0-6 0 0,4 8 0 0,-4-8 0 16,0 0-15-16,0 0-3 0,0 0-1 0,0 0 0 15,0 0-25-15,0 0-4 0,0 0-2 0,0 0 0 16,0 0-14-16,0 0 11 0,3-6-11 0,-3 4 10 16,4-4-10-16,-4 0 0 0,3 0 0 0,-3-6 0 15,0 6 0-15,-3-5 0 0,3-1 0 0,-4 3 0 16,4-3 0-16,-3 0 0 0,3 7 0 0,-4-10 0 15,1 3 0-15,-4 0 0 0,3 1 0 0,1-7 0 16,-1 9 0-16,1-3 0 0,-1 6 0 0,0 1 0 16,1-1 36-16,3 0 6 0,0 6 1 0,0-6 0 15,0 0-31-15,3 0-12 0,1-3 8 0,0 3-8 16,6 6-32-16,1-2-12 0,3 2-3 0,0 2 0 16,4-2-13-16,3 3-4 0,0 0 0 0,0 0 0 15,4 3-102-15,-1-6-21 0,1 6-4 0</inkml:trace>
  <inkml:trace contextRef="#ctx0" brushRef="#br0" timeOffset="125951.099">22535 6196 1552 0,'0'0'44'0,"0"0"10"0,-3-5-43 0,-4 5-11 0,0 0 0 0,0 0 0 15,0 5 53-15,0-5 9 0,-4 0 2 0,4 0 0 16,-4 6-19-16,1 3-3 0,-1-3-1 0,1 0 0 16,-1 6-1-16,1-6-1 0,2-1 0 0,-2 7 0 15,3 0-15-15,0-3-4 0,0 3 0 0,3-7 0 16,1 7-8-16,3-12-1 0,0 0-1 0,0 0 0 15,0 0-2-15,0 0 0 0,0 6 0 0,0-6 0 16,0 0 1-16,0 0 0 0,0 6 0 0,0-6 0 16,3 6-9-16,-3-6 8 0,4 6-8 0,-1-3 8 15,4 0-8-15,-3 0 0 0,3-3 0 0,-4 2 0 16,4-2 0-16,-3 0 0 0,3 9 0 0,-3-9 0 16,3 0 0-16,-4 0 0 0,1 0 0 0,3 6 0 15,-7-6 0-15,7 0 0 0,-4 6 0 0,4 0 0 16,-3-6 0-16,-1 6 0 0,1 0 0 0,-1 0 0 15,1-4 0-15,0 7 0 0,-1-3-9 0,1 3 9 16,-1-3 0-16,-3 6 0 0,4-6 0 0,-1-1 0 16,-3 4 0-16,4-3 0 0,-4 0 0 0,0 6 0 15,0-6 0-15,0 5 14 0,-4-5-4 0,4 6-1 16,-3-6 2-16,-1 3 0 0,1-3 0 0,-1 5 0 16,1 1-11-16,-5-6 12 0,1 0-12 0,0 3 12 15,0 0-12-15,0-4 12 0,0 4-12 0,-3-9 12 16,3 0-12-16,-4 0 0 0,0 0 0 0,1 0 8 15,-1-6-81-15,-3 3-17 0,0-8-3 0</inkml:trace>
  <inkml:trace contextRef="#ctx0" brushRef="#br0" timeOffset="126907.495">23460 6023 975 0,'0'0'21'0,"0"0"5"0,0 0 1 16,0 0 1-16,0 0-28 0,0 0 0 0,0 0 0 0,0 0 0 0,0 0 87 0,0 0 12 16,0 0 2-16,0 0 1 15,0 0 6-15,0 0 0 0,0 0 1 0,0 0 0 16,-7-3-22-16,7 3-5 0,-4 0-1 0,-3 0 0 15,0 3-45-15,0 3-8 0,0 0-3 0,-4 3 0 16,-3 2-25-16,-3 1 0 0,2 0 0 0,-2 0 0 16,3 2 0-16,0-2 0 0,-4 0 0 0,4 0 0 15,3-4 0-15,-3 10 0 0,4-6 0 0,3 0 0 16,-1-7 14-16,1 1 7 0,0 6 2 0,4-6 0 16,-1 3-35-16,1-9-8 0,3 0 0 0,0 0-1 15,0 0 21-15,0 0-11 0,0 0 11 0,0 0-8 0,0 0 8 0,0 0-10 16,0 0 10-16,0 0-10 0,0 0 10 15,0 0 0-15,10 0 0 0,1 0 0 0,-11 0 0 0,11-6 0 16,-11 6 0-16,7-3 0 0,3 3 0 0,-10 0 0 0,11-3 0 16,-11 3 11-16,10 0-11 0,-10 0 0 15,11 3 0-15,-11-3 0 0,10 3 0 0,-2 3 0 16,-1 0 0-16,0 5 0 0,-4-5 0 0,4 6 0 16,-3-3 0-16,-1 0 0 0,-3 0 0 15,4 2 10-15,-4 1-10 0,0-6 10 0,0 3-10 0,0 0 0 0,-4-4 9 0,4 10-9 16,0-9 9-16,-3 0-9 0,3 0 12 0,-4 6-12 15,4-12 13-15,0 0-4 0,0 0-1 0,-3 0 0 16,-1 8-8-16,1-2 10 0,-4-3-10 0,3-3 10 16,-3 3-10-16,7-3 10 0,-4 0-10 0,-3 0 10 15,0 0-18-15,0 0-4 0,0 0-1 0,-3-3 0 16,-1 3-40-16,1-3-8 0,-1 3-2 0,0-3 0 16,4 0-98-16,0 3-20 0,0-6-4 0</inkml:trace>
  <inkml:trace contextRef="#ctx0" brushRef="#br0" timeOffset="127420.815">23615 6241 1792 0,'-7'0'51'0,"7"0"10"0,-4 0-49 0,4 0-12 16,0 0 0-16,-7 0 0 0,0 0 47 0,-3 5 6 0,3-5 2 0,-4 6 0 16,0 0-38-16,1 0-7 0,-1 0-2 0,1 3 0 15,-4-3-8-15,3 5 0 0,0 1 0 0,-3 0 0 16,4-6 0-16,-1 6 0 0,1 2 0 0,-1-2 0 15,4 0 0-15,0-6 0 0,0 2 0 0,3 7 0 16,1-6 0-16,-1-3 0 0,1 6 0 0,3-6 0 16,3 5 0-16,1-5 0 0,3-3 0 0,-4 3 0 15,8-3 0-15,0 0 8 0,3-3 2 0,0-3 0 16,3 0 12-16,1 0 2 0,0-3 1 0,-1 0 0 16,1-5-7-16,0 5-2 0,-4-6 0 0,3 6 0 15,-3-9-16-15,1 4 0 0,-1-7 0 0,-4 6 0 16,1-3 0-16,-4 4-14 0,-4 5 2 0,4-6 1 15,-3 6-20-15,-4-6-4 0,0 7-1 0,0-1 0 16,-4 0 28-16,1 0 8 0,-4 3 0 0,3 0 0 16,-6 0 0-16,3 3 0 0,-7 0 0 0,3 3 0 15,0 0 0-15,1 3 0 0,-1 0 0 0,1 3 0 16,-1 2-12-16,0 1 12 0,1 0-12 0,3-3 12 16,-4-1 0-16,4 7-8 0,0-9 8 0,4 6 0 15,-1-6 0-15,4-6-10 0,0 0 10 0</inkml:trace>
  <inkml:trace contextRef="#ctx0" brushRef="#br0" timeOffset="128018.745">23788 6241 1972 0,'-11'5'41'0,"11"-5"9"0,0 0-40 0,0 0-10 0,0 0 0 0,-7 0 0 16,7 0 20-16,0 0 3 0,-10 0 0 0,10 0 0 16,0 0 9-16,0 0 3 0,0 0 0 0,-4 6 0 15,4-6-13-15,-3 12-2 0,3-6-1 0,0 0 0 16,0 0-19-16,0-6 0 0,0 9 0 0,0-9 0 16,0 0 0-16,0 0 0 0,0 0 0 0,0 0 0 15,0 0 0-15,0 0 0 0,0 0 8 0,0 0-8 16,0 0 0-16,0 0-16 0,0 0 4 0,0 0 0 15,0 0 12-15,0 0 0 0,0 0-10 0,0 0 10 16,0 0 0-16,0 0 0 0,0 0 0 0,0 0 0 16,0 5-12-16,0-5 12 0,0 0-10 0,0 0 10 15,0 0 0-15,0 0 0 0,0 12 0 0,0-12 0 16,0 0 0-16,0 0 0 0,0 6 0 0,0-6 0 16,0 0 0-16,0 0 0 0,0 0 0 0,0 0 0 15,0 0 19-15,0 0 0 0,0-6 0 0,0-6 0 16,0 7-5-16,3-4-1 0,-3-3 0 0,4 6 0 15,-1-6-13-15,1 1 0 0,-1 5 0 0,4-6 0 16,-3 6 0-16,-1 0 0 0,4-3 0 0,-3 3 0 0,3 1-8 0,-4 5 8 0,-3 0 0 0,4-6 0 16,3 6 0-16,0 6 0 0,0-6 0 0,0 5 0 15,0 1 0-15,0 0 0 16,0 3 0-16,0 3 0 0,0 0 0 0,1-7 0 0,-1 13 0 16,0-9 0-16,0 0 0 0,0 0 0 0,0 2 0 15,0 1 0-15,0-6 0 0,0 0 0 0,0 3 0 0,0-1 0 16,0 1 0-16,0 3 0 0,0-6 0 0,0 6 0 15,-3-4 0-15,3 7 0 0,-4 0 0 0,1-3 0 16,-1 5 0-16,-3-8 0 0,4 9 0 0,-4-1 0 16,0-5 0-16,-4 0 0 0,4 3 0 0,-3 2 0 15,3-11-17-15,-4 6 0 0,4-6 0 16,0-6 0-16,0 0-35 0,-3 6-6 16,3-6-2-16</inkml:trace>
  <inkml:trace contextRef="#ctx0" brushRef="#br0" timeOffset="128474.013">24155 5506 1288 0,'-7'11'54'16,"3"-2"-43"-16,-3 0 93 0,4 6 20 0,-1-4 3 0,-3 7 1 15,3 0-26-15,4 2-5 0,-3-2-1 0,3 8 0 16,0 4-49-16,3-1-11 0,1 9-1 0,-1-5-1 15,1 2-18-15,3 3-4 0,0 0-1 0,-3 4 0 16,3-10-11-16,-4 3 0 0,1-2 0 0,3 2 0 16,-4-3 53-16,4-2 9 0,-3 2 2 0,3-9 0 15,-3 10-52-15,-1-4-12 0,4-8 0 0,-3 8 0 16,-1-8 0-16,1 2 0 0,-1-5 0 0,-3 0 0 16,4-4-11-16,-1 4-5 0,-3-6 0 0,4 5-1 15,-4-8-24-15,0 0-5 0,3 6-1 0,-3-4 0 16,4 1 18-16,-4-3 3 0,0 0 1 0,3-3 0 15,-3 8-63-15,0-8-12 0,0 0-2 0,0-6-1 16,0 0 31-16,0 0 7 0,0 0 1 0,0 0-410 16,0 0-82-16</inkml:trace>
  <inkml:trace contextRef="#ctx0" brushRef="#br0" timeOffset="128783.729">23968 5758 1497 0,'0'0'63'0,"-4"0"-51"16,4 0 59-16,0 0 11 0,0 0 2 0,0 0 1 16,0 0-67-16,0 0-18 0,0 0 0 0,0 0 0 15,0 0 0-15,0 0 0 0,0 0 0 0,0 0 0 16,7 0 0-16,0 6 0 0,0-6 0 0,7 6 0 15,1-3 0-15,-1 3 0 0,3 6 0 0,1-6 0 16,3 0 0-16,-3-6 0 0,-1 5 0 0,5 1 0 16,-1-6 0-16,0 0 0 0,0 0 0 0,0 0 0 15,0 0 0-15,-3 0 0 0,3 0 0 0,0-6 0 16,-3 6 0-16,-4 0 0 0,4-5 0 16,-1 5 0-16,-2-6 0 0,-1 6 0 0,-4 0 0 0</inkml:trace>
  <inkml:trace contextRef="#ctx0" brushRef="#br0" timeOffset="132146.644">25044 6105 850 0,'0'0'17'0,"-4"6"6"0,1 0-23 0,-1 6 0 0,4-6 0 0,-3 3 0 16,-1 2 56-16,4 7 6 0,-3 0 2 0,-1-7 0 15,0 10 0-15,1-3 0 0,3-1 0 0,-4 1 0 16,1 2 0-16,3-2 0 0,-4-3 0 0,4-1 0 16,0 7 0-16,-3-15 0 0,3 6 0 0,0-6 0 15,0-4-52-15,0-2-12 0,0 0 0 0,0 0 0 16,0 0 52-16,0 0 8 0,0 0 2 0,3-2 0 16,-3-10-48-16,0 6-14 0,0-12 0 0,4 4 8 15,-4 2-8-15,0-6 0 0,3 1 0 0,-3 5 0 16,4-3 0-16,-4-3 0 0,0 1 0 0,3-1 0 15,-3 3 0-15,0-2 0 0,4 5 0 0,0-6 0 16,-1 10 0-16,-3 2 0 0,0 0 0 0,4 0 0 16,-4 0 0-16,0-6 0 0,0 4 0 0,0 2 0 15,3 3 0-15,-3 3 0 0,0-6 0 0,0 6 0 16,0 0 0-16,7-3 0 0,0 3 0 0,0 3 0 16,4 0 0-16,-4 3 0 0,3 0 0 0,1 2 0 15,0 10 0-15,-1-6 0 0,1 2 0 0,-1 4 0 16,-3 0 0-16,4 5 0 0,0-2 0 0,-4-4 0 15,0 7 0-15,-4-3 0 0,4 2 0 0,-3-8 0 0,-1 8 0 0,-3-11 8 16,4 6-8-16,-1-4 11 0,-3-2-11 0,4 0 0 0,-4-6 0 16,0 0 0-16,0-6 0 0,0 0 0 0,4 6 0 0,-4-6 0 15,0 0-14-15,0 0-8 0,0 0-2 0,3 0 0 16,1-6-68-16,3 6-15 16,0-6-2-16</inkml:trace>
  <inkml:trace contextRef="#ctx0" brushRef="#br0" timeOffset="132661.315">25418 6246 1792 0,'0'0'51'0,"-7"-5"10"16,0-1-49-16,3 0-12 0,4 6 0 0,-7-6 0 15,7 6 0-15,0 0 0 0,-4-3 0 0,4 3 0 16,-3-6 0-16,-4 3 0 0,7 3 0 0,-4-9 0 16,4 9 37-16,-7 0 5 0,7 0 1 0,0 0 0 15,0 0-28-15,0 0-6 0,-7 0-1 0,4 9 0 16,-4-6-8-16,0 6 0 0,3-3-10 0,0 6 10 0,1-7-8 16,-1 13 8-16,1-6 0 0,3 3-9 15,0 2 9-15,0-5 0 0,0 3 0 0,3 2-8 16,1-5 8-16,-1 0 12 0,5 0-2 0,-1 5-1 15,0-2 3-15,0-3 0 0,3-1 0 0,1-2 0 0,-4 0-12 16,4-3 0-16,-1 3 0 0,1-3 8 16,-4-6-8-16,3 0 0 0,1 0 0 0,0 0 0 15,-1-6 0-15,1 0 0 0,-1 0 0 0,1-3 0 0,-4 3 29 0,3-5 4 16,1-1 1-16,-4 0 0 16,0 3-54-16,0-6-12 0,0 7-1 0,-3-4-1 0,-1 0 34 0,-3 6 16 0,4-11-2 15,-8 8 0-15,4 3-29 0,-3-6-5 0,-4 0-2 0,3 7 0 16,-3-4-27-16,0 6-6 15,0-3-1-15,-4 3 0 0,1-3 45 0,-1 6 11 0,1 0 0 0,-1 0 0 16,1 0 0-16,-5 0 0 0,1 0 0 0,0 3 0 16,0 0 0-16,0 0 0 0,0 3 0 0,3-3 0 15,1 0 0-15,3 3 0 0,0-1 0 0,0 1 0 16,7-6 0-16,0 0 0 0,0 0 0 0,0 0 0 16,0 0-22-16,0 0-2 0,0 0-1 0</inkml:trace>
  <inkml:trace contextRef="#ctx0" brushRef="#br0" timeOffset="133036.999">25785 6302 1337 0,'0'0'56'0,"0"0"-44"15,0 0-12-15,-4 6 0 0,4 6 0 0,0-6 0 16,-4-3 53-16,4 6 9 0,0 5 2 0,0-8 0 16,0 6-46-16,0 0-9 0,-3-6-1 0,3 8-8 15,-4-2 0-15,4-6 0 0,0 6-10 0,-3-6 10 16,3 5 0-16,0-8 0 0,-4 3 0 0,4 3 0 16,0 0-59-16,0-9-4 0,0 0-1 0</inkml:trace>
  <inkml:trace contextRef="#ctx0" brushRef="#br0" timeOffset="133247.34">25735 6005 501 0,'0'0'21'16,"0"0"-21"-1,0 0-23-15,0 6-9 0</inkml:trace>
  <inkml:trace contextRef="#ctx0" brushRef="#br0" timeOffset="133740.062">25993 6291 1337 0,'0'0'28'0,"0"5"6"16,3 7-34-16,-3-6 0 0,4 0 0 0,-4 6 0 16,3-3 0-16,1 2 0 0,-4 1 0 0,3-6 0 15,1 6 58-15,-4-4 5 0,3 4 1 0,-3 0 0 16,0 0-52-16,4-6-12 0,-4 0 0 0,3 5 0 16,-3-5 0-16,4 0 0 0,-4 0 0 0,0-6 0 15,0 9 54-15,0-3 8 0,0 0 2 0,0-6 0 16,0 0-52-16,0 0-12 0,0 0 0 0,0 0 0 15,0 0 54-15,0 0 8 0,-4-12 2 0,1 3 0 16,-1 0-8-16,1 0 0 0,-1-8-1 0,1 5 0 0,-1 0-55 0,4-6-15 0,-3 10-1 0,-1-10 0 31,4 6-18-31,0-5-4 0,0 8-1 0,0-3 0 0,4 0 11 16,-4 1 3-16,0-1 0 0,3 3 0 16,-3 3-11-16,0 0-3 0,4-6 0 0,-4 7 0 0,0-1 39 0,0-6 0 15,3 6 0-15,-3 3 0 0,0-3 0 16,0 6 0-16,0 0 0 0,0 0 0 0,4-6 0 0,-1 0 0 15,1 1 0-15,3-1 0 0,0 6 0 0,4-6 0 16,-4 6 0-16,3 0 0 0,1 0 0 0,-1 0 0 0,1 0 0 0,3 0 0 31,0 6-59-31,0-6-4 0,4 0-1 0</inkml:trace>
  <inkml:trace contextRef="#ctx0" brushRef="#br0" timeOffset="134326.931">26483 6129 1496 0,'-7'6'31'0,"0"0"8"0,0-3-31 0,0 2-8 0,0-2 0 0,-4 6 0 16,4-3 70-16,0 0 13 0,-4 0 2 0,4 0 1 15,-3 0-18-15,3-6-3 0,-4 5-1 0,4 1 0 16,0-6-51 0,4 9-13-16,-1 0 0 0,0-6 0 0,1 3 0 0,-1 0 0 0,1 0 0 0,-1-1 0 15,1 1 0-15,-1 0 0 0,4 3 0 0,-3 0 0 16,3 6 0-16,-4-4 0 0,4 1 0 0,0 0 0 15,0-6 24-15,0 3 1 0,4 2 1 0,-4 1 0 16,3-6-42-16,1 0-8 0,-4 0-1 16,3 0-1-16,-3-6 36 0,4 0 7 0,-4 0 2 0,3 8 0 15,-3-8-31-15,4 3-5 16,-4-3-2-16,3 0 0 0,5 3 19 0,-5-3 0 0,1 0 0 16,3 0 0-16,-7 0 0 0,3 0 0 0,4 0 0 0,-7 0 0 15,4 0 0-15,-4 0 0 0,3 0 0 0,4 0 0 16,0 0 0-16,-3 3 0 0,3-3 0 0,-3 9 0 15,-1-9 0-15,-3 0 0 0,4 6 0 0,-1 0 0 16,1 0 0-16,-1 0 0 0,-3 5 0 0,4-5 0 16,-4 0 0-16,3 0 0 0,-3 3 0 0,0-3 0 15,0 5 0-15,-3 1 0 0,3-6 0 0,-4 6 0 16,4-6 0-16,-3 8 0 0,-1-8 0 0,1 0 0 16,-1 0 0-16,1 6 0 0,-5-9 0 0,1 8 0 15,0-5 0-15,0 0 0 0,-3 0 0 0,3 0 0 16,0-6 0-16,-4 6 0 0,4-6 0 0,0 0 0 15,0 0 0-15,0 0 0 0,0-6 0 0</inkml:trace>
  <inkml:trace contextRef="#ctx0" brushRef="#br0" timeOffset="134640.815">26663 6499 1579 0,'0'0'32'0,"0"0"10"16,0 0-34-16,0 0-8 0,0 0 0 0,0 0 0 16,0 0 0-16,0 0 0 0,0 0 0 0,0 0 0 15,-4 6 0-15,4-6 0 0,0 0 0 0,0 6 0 16,0-6 0-16,0 0-17 0,0 0 4 0</inkml:trace>
  <inkml:trace contextRef="#ctx0" brushRef="#br0" timeOffset="140476.836">8357 7652 942 0,'0'0'20'0,"0"0"4"0,0 0-24 0,0 0 0 0,-7-6 0 0,7 6 0 15,0 0 61-15,-7-6 8 0,7 6 2 0,-10-3 0 16,6-3-19-16,-3-3-3 0,3-2-1 0,1 5 0 16,-1 0-21-16,4 6-5 0,0-6-1 0,0 6 0 15,0 0-1-15,0-6 0 0,0 6 0 0,0 0 0 16,0 0 0-16,0 0-1 0,0 0 0 0,0 0 0 16,0 0-7-16,0 0 0 0,0 0-1 0,0 0 0 15,4 6-3-15,3 6-8 0,-3-6 12 0,3 5-4 16,0-2 0-16,-4 9 0 0,4-1 0 0,0 7 0 15,0-6 8-15,-3 8 2 0,3-5 0 0,0 8 0 16,-3-6-7-16,3 1-2 0,-4 2 0 0,4 1 0 16,-3 2 13-16,-4-5 2 0,3 2 1 0,-3-2 0 15,0-4 3-15,0-2 0 0,0 0 0 0,0-1 0 16,-3-8-3-16,3 6 0 0,0 5 0 0,-4-2 0 16,1-9-9-16,3 6-1 0,0-7-1 0,-4 4 0 15,4-6-14-15,0-6 8 0,0 0-8 0,0 0 0 16,0 0-19-16,0 0-9 0,-7-6-3 0,0 0 0 15,3 0 31-15,-3 1 0 0,0-1 13 0,0-6-4 16,0 3-41-16,-3 3-8 0,-1-6-1 0,0 7-1 16,1-10-111-16,-1 6-23 0,-3 0-4 0</inkml:trace>
  <inkml:trace contextRef="#ctx0" brushRef="#br0" timeOffset="140854.102">7973 7461 858 0,'0'0'24'0,"0"0"6"15,0 0-30-15,0 0 0 0,0 0 0 0,0 0 0 16,0 0 32-16,0 5 0 0,3 4 0 0,1-3 0 16,3 0 26-16,0 0 6 0,4 0 0 0,-1 0 1 15,4 3-1-15,-3 2-1 0,6 1 0 0,-2-6 0 16,2 0-18-16,-3-6-3 0,0 0-1 0,4 0 0 16,-4 0-6-16,0-6-2 0,0 6 0 0,0 0 0 15,1-6-13-15,-1 6-4 0,0-6 0 0,0 3 0 16,4 0-5-16,-4-6-2 0,7 7 0 0,-4-4 0 15,1 3-9-15,3-3-12 0,-3 6 2 0,3-6 1 0,0 6 9 16,4 0 12-16,-4 0-2 0,4 0-1 16,0 6-65-16,-4-6-14 0,3 6-2 0</inkml:trace>
  <inkml:trace contextRef="#ctx0" brushRef="#br0" timeOffset="141395.834">8692 7869 1234 0,'0'0'27'0,"0"0"5"0,0 0 2 0,0 0 2 0,-7 0-36 16,7 0 0-16,-7-6 0 0,0 6 0 0,7 0 109 0,0 0 15 15,0 0 4-15,-3 0 0 0,-4-6-44 0,7 6-9 16,0 0-2-16,0 0 0 16,0 0-58-16,0 0-15 0,0 0 0 0,0 0 0 15,0 0 0-15,0 6 0 0,0 0 0 0,0 3 0 16,0 0 0-16,0 6 0 0,3-4 0 0,1 7 0 15,-1-6 0-15,1 2 0 0,-4-2 0 0,3 6 0 16,1-6 0-16,-1 2 0 0,4-5 0 0,-3-964 0 0,3 1931 0 16,-3-965 0-16,-4-11 0 0,0 0 0 0,10 0 0 15,-6 6 0-15,-4-6 0 0,10 6 0 0,-10-6 34 16,7 6 4-16,0-3 1 0,-7-3 0 0,11 6-27 16,-4-3-4-16,-7-3-8 0,11 9 11 0,-1-9 6 0,1 0 2 15,-1 0 0-15,-10 0 0 0,11 0-19 0,-4 0 0 16,4-9 0-16,-4 6 0 0,0 0 0 15,0-3 0-15,0 0 0 0,-4-6 0 16,1 7 9-16,-1-13-1 0,1 3-8 0,-4 3 12 0,0-5-12 0,0-1-8 0,0 1 8 16,-4-4-13-16,4 3 31 0,-3 1 6 0,-4 2 2 15,0-3 0 1,3 1-58-16,-3 2-11 0,-3 3-2 0,2-5-1 0,1-1-152 16,0-3-30-16,0 4-7 0</inkml:trace>
  <inkml:trace contextRef="#ctx0" brushRef="#br0" timeOffset="141926.169">9119 7796 1697 0,'-7'0'35'0,"0"0"9"0,0 0-35 16,7 0-9-16,0 0 0 0,-10 0 0 0,2 6 82 0,1-6 14 16,0 5 4-16,0 1 0 0,4-3-60 0,3-3-12 0,-7 3-3 0,0 3 0 15,0 0-12-15,3 0-2 0,-3 3-1 0,4 2 0 16,-1 1-10-16,4-6 0 0,-4 3 0 0,1 0 0 15,3 5 0-15,0-8 0 0,-4 6 0 0,4-6 0 16,0 6-8-16,0-3 8 0,0-1 0 0,4 1 0 16,-4-3 0-16,0-6 0 0,0 0 0 0,3 12 0 15,-3-6 0-15,0-6 0 0,4 6 0 0,0-1 0 16,-4-5 0-16,0 0 0 0,7 0 0 0,0 0 0 16,-4 0 0-16,4 3 0 0,-3-3 0 0,3 3 8 15,-4 0-8-15,-3-3 0 0,0 0 0 0,7 0 0 16,-3 0 0-16,-4 0 0 0,7 3 0 0,-4 3 0 15,5 3 0-15,-5-3 0 0,1 0 0 0,-1 5 0 16,-3-5-11-16,0 0 11 0,0 3-8 0,-3 9 8 16,3-12-30-16,-4 5-1 0,1 1 0 15,3-3 0-15,-4 3 31 0,0-4 0 0,-3 1 0 0,4-3 0 16,-4 0 21-16,0 0 11 0,0 6 1 0,0-9 1 16,0 0-26-16,3-3-8 0,-3 0 0 0,0-3 0 15,-4 0-88-15,4-3-22 0,-3-6-4 0</inkml:trace>
  <inkml:trace contextRef="#ctx0" brushRef="#br0" timeOffset="142386.132">9338 7322 1267 0,'0'0'28'16,"0"0"5"-16,-4-3 2 0,-3 3 1 0,0 0-36 0,4-5 0 0,3 5 0 0,0 0 0 15,0 0 109-15,0 0 15 0,0 0 4 0,0 0 0 16,0 0-78-16,0 0-15 0,-7 5-3 0,7 1-1 16,-4 0-19-16,4 9-3 0,-3-3-1 0,3 5 0 15,0 1 4-15,3 3 0 0,1 8 0 0,-4 3 0 16,3-2 0-16,1 2 1 0,-1-3 0 0,1 4 0 16,-1-1-13-16,1 3 0 0,-1 1 0 0,1 2 0 15,3-6 32-15,-3-2 4 0,-4-1 1 0,3 3 0 16,1-11-26-16,-4 2-11 0,3 1 8 0,-3-3-8 15,4 2 8-15,-4 1-8 0,-4-10 8 0,4 4-8 16,-3 5 0-16,-1-11 8 0,4-3-8 0,-3 0 0 16,3 0 19-16,0-9-2 0,0 0 0 0,0 0 0 15,0 0-67-15,0 0-14 0,0 0-2 0,0 0-1 16,0 0-97-16,-4 0-20 0,-3 6-4 0</inkml:trace>
  <inkml:trace contextRef="#ctx0" brushRef="#br0" timeOffset="142678.233">9126 7684 1094 0,'0'0'46'0,"0"0"-37"16,0 0 111-16,0 0 23 0,0 0 4 0,0 0 1 15,0 0-85-15,0 0-17 0,0 0-3 0,0 0-1 16,0 0-30-16,0 0-12 0,4 6 8 0,3-6-8 16,4 6 16-16,-1 0-3 0,1 0 0 0,3 2 0 15,-4-8-22-15,1 6-5 0,3-12-1 0,-3 6 0 16,-1 6 15-16,4 0 0 0,-3 0 0 0,3 0 0 16,0-6 0-16,-3 6 0 0,6-6 0 0,-6 6 0 15,3-6-156-15,0-6-29 0</inkml:trace>
  <inkml:trace contextRef="#ctx0" brushRef="#br0" timeOffset="142913.707">9553 7802 1579 0,'0'0'32'0,"0"0"10"0,-7 5-34 0,4 4-8 0,-1 3 0 0,1-3 0 16,-1 0 27-16,1 2 3 0,3-5 1 0,-4 6 0 16,0-6-3-16,4 6 0 0,-3 2 0 0,3-2 0 15,-4 0-18-15,4 0-10 0,0-1 10 0,0-2-10 16,0 3 0-16,0-6 0 0,0-6 0 0,0 6 0 16,4 6-99-16,-4-12-22 0,3 5-5 0</inkml:trace>
  <inkml:trace contextRef="#ctx0" brushRef="#br0" timeOffset="143183.394">9462 7561 874 0,'0'5'36'16,"0"-5"-28"-16,0 0 45 0,0 0 10 16,0 0 1-16,0 0 1 0,0 0-6 15,0 0-2-15,0 12 0 0,0-12 0 16,0 0-45-16,7 0-12 0,3-3 0 0</inkml:trace>
  <inkml:trace contextRef="#ctx0" brushRef="#br0" timeOffset="143749.681">9680 7775 1337 0,'-3'9'28'0,"3"3"6"16,-4 5-34-16,1-8 0 0,3 6 0 0,0 5 0 15,-4-8 58-15,4 0 5 0,4 0 1 0,-4 2 0 16,3-2-22-16,-3 6-4 0,4-6-1 0,-1 2 0 15,-3-2-8-15,4 0-1 0,-4 0-1 0,0-4 0 16,3 1-36-16,-3 0-7 0,4 3-2 0,-1-6 0 16,-3-6 29-16,0 0 5 0,0 0 2 0,0 0 0 15,0 0-18-15,0 0 0 0,0 0 0 0,0 0 0 16,0 0 54-16,0 0 7 0,0 0 2 0,0 0 0 16,0 0-50-16,-3-6-13 0,3 0 0 0,-4 0 0 15,4-3 0-15,0 3 0 0,-3 0 0 0,3 1 0 0,0-7 0 16,0 0 0-16,0-3 0 0,0-2 0 15,3 5 0-15,-3 0 0 0,4 0 0 0,-4-2 0 16,3 5 0-16,1 0 0 0,-4 3 0 0,3-6 0 16,-3 1 0-16,0 5 0 0,4 0 0 0,-4 6 0 0,0-6 0 0,3 0 0 0,1 3 0 15,-4 3 0-15,0 0 0 0,0 0 0 16,4-3 0-16,-4 3 0 0,7-3 0 0,0 3 0 0,0 0 0 0,-4 0 0 16,4 0 36-16,0 6 3 0,0-3 0 15,0 6 0-15,0 0-27 0,1 3-12 0,-1-1 10 0,-4 1-10 16,4 0 8-16,0 3-8 0,-3 2 0 0,3-5 9 15,0 6-9-15,-4-7 0 0,4 4 0 0,0-3 8 16,-3 5-8-16,3-5 0 0,-3 3 0 0,3-3 0 16,-4 5-24-16,4-8 0 0,-3-3 0 0,-1 0 0 15,1 6-101-15,-1-6-21 16,1 5-4-16</inkml:trace>
  <inkml:trace contextRef="#ctx0" brushRef="#br0" timeOffset="144594.383">10470 7746 954 0,'0'0'20'0,"0"0"5"0,0 0 1 0,0 0 2 0,0 0-28 16,0 0 0-16,0 0 0 0,-3 0 0 0,3 0 102 15,0 0 15-15,0 0 3 0,0 0 1 0,0 0-29 0,0 0-5 0,0 0-2 0,0 6 0 16,0 2-32-16,0-8-6 0,3 6-2 0,1 0 0 15,3-3-15-15,0 0-3 0,0 3-1 0,4-6 0 16,-1 6-26-16,-3-6 8 0,7 6-8 0,-3 0 0 16,0-6 0-1,3 5 0-15,0 1 0 0,3-6 0 16,-2 6 0-16,-1-6 0 0,0 3 0 0,0-3 0 0,0-3-12 0,0 0-7 0,-3 0-1 16,-1-8-1-16,1 5 2 0,-4 0 1 0,4 0 0 15,-8 0 0-15,1-6-2 0,-1-2-1 0,-3 2 0 0,0 0 0 16,-3 6 3-16,-1-8 1 0,1 11 0 0,-4 0 0 15,-4 0-27-15,0 3-6 16,4-3-1-16,-7 6 0 0,0-3-10 0,-4 3-3 16,1 0 0-16,-1 5 0 0,-3 1 52 0,3-3 12 0,-3 6 0 15,4 0 0-15,-1-1 0 0,0-5 0 16,4 3 0-16,4 3 0 0,-1 0 18 0,0-1-3 0,4 4-1 0,4-3 0 16,-4 0-25-16,3-1-5 0,4 1 0 0,0-3-1 15,4 3 40-15,-1-1 8 0,1 1 1 0,3 0 1 16,3-6-21-16,1 6-4 0,0-7 0 0,3 1-8 15,0-3 26-15,3 3-2 0,1-6 0 0,0 0 0 16,3 0-24-16,-3 0 0 0,3 6 0 0</inkml:trace>
  <inkml:trace contextRef="#ctx0" brushRef="#br0" timeOffset="144997.44">11053 7699 1606 0,'-11'6'33'0,"4"5"9"0,-4-5-34 0,4 0-8 16,0-6 0-16,-3 6 0 0,3-6 51 0,0 6 8 0,-1 0 1 0,-2 0 1 15,3-3-15-15,0 5-3 0,0 1-1 0,0 3 0 16,3-6-26-16,-3 6-6 0,4-1-1 0,-5-2 0 15,8-3-9-15,0-6 0 0,-3 9 0 0,3-9 0 16,0 9 0-16,0 2 0 0,3-5 0 0,-3-6 0 16,4 6 0-16,0 0 13 0,-1-3-1 0,1 3-1 15,-1-3-22-15,-3-3-4 0,4 3-1 0,3 0 0 16,-4 6 16-16,4-4 0 0,0 1 0 0,-3-6-9 16,3 6 9-16,0 0 0 0,0-6 0 0,0 6-8 15,0 0 8-15,0 0 0 0,0 3 0 0,-3-1 0 16,3 1 0-16,-4 3 0 0,4-6 0 0,-3 6 0 15,-4-1 0-15,3-2 8 0,-3 3-8 0,-3 6 11 16,-1-13-11-16,1 7 0 0,-1-6 9 0,-3 0-9 16,0-3 0-16,0 0 0 0,-3 6 0 0,3-9 0 15,-4-9-48-15,0 0-15 0,1 0-2 0</inkml:trace>
  <inkml:trace contextRef="#ctx0" brushRef="#br0" timeOffset="145344.196">11338 7217 1314 0,'-7'17'37'0,"7"-11"8"0,-3 6-36 0,-1 0-9 0,4 8 0 0,-3 4 0 16,3-4 53-16,0 10 9 0,-4-4 2 0,4 4 0 15,0 5-3-15,0 9 0 0,0 0 0 0,0 0 0 16,4 3-13-16,-4-3-4 0,3 0 0 0,1 0 0 0,-1-8-14 0,4-1-3 16,-3-3-1-16,-1-2 0 15,1 2-12-15,-1-5-2 0,-3-4-1 0,4 1 0 0,-1-10-11 16,-3 4 8-16,4 0-8 0,-4-1 8 15,3-8-8-15,-3 9 0 0,4-12 0 0,-4 5 0 16,0-11-115-16,0 0-25 0,0 0-4 0</inkml:trace>
  <inkml:trace contextRef="#ctx0" brushRef="#br0" timeOffset="145590.215">11218 7622 1728 0,'0'0'38'0,"0"0"8"0,0 0 2 0,0 0 0 0,0 0-39 0,0 9-9 0,7-3 0 0,-3-3 0 16,-1 3 52-16,1 0 9 0,3 2 2 0,-3-2 0 16,3 0-44-16,3-6-9 0,-3 6-2 0,4 0 0 15,3-6-8-15,-7 0-9 0,4 6 9 0,-1-6-13 16,4 0 13-16,0 0 0 0,0 0 0 0,4 0 0 15,-4-6-145 1,7 0-23-16,1-12-5 0</inkml:trace>
  <inkml:trace contextRef="#ctx0" brushRef="#br0" timeOffset="146619.407">11987 7746 1454 0,'0'0'32'15,"0"0"6"-15,0 0 2 0,0 0 1 0,0 0-33 0,0 0-8 0,-7-6 0 0,7 6 0 0,-7 0 61 0,7 0 11 16,0 0 1-16,0 0 1 0,0 0-19 0,-3-6-4 15,3 6-1-15,0 0 0 0,0 0-42 0,-7 6-8 16,3 0 0-16,-3 0 0 0,4 5 0 0,3 1 0 16,-4 3-10-16,4-3 10 0,0 2 0 0,0 1 0 15,0 0-9-15,0 2 9 16,0-5 0-16,0 3 0 0,0 2 0 0,0-5 0 16,0 6 15-16,0-12-3 0,0 3-1 0,0-4 0 15,0-5-2-15,0 0 0 0,0 0 0 0,0 0 0 16,0 0 51-16,0 0 11 0,0-5 1 0,0-4 1 15,0-9-65-15,0 0-8 0,0-14-13 0,0 9 3 16,0-1 20-16,4 3 4 0,-4-2 1 0,3 5 0 0,-3 4-24 16,0-4-5-16,4 6-1 0,-1-2 0 15,1 5-39-15,-4 9-8 0,0 0-2 0,0 0 0 0,0 0 51 0,7 0 13 16,7 0 0-16,-4 3 0 0,-2 3-15 16,2 8 3-16,1-2 0 0,-1 0 0 0,-3 8 12 0,0 4 0 15,4-1-10-15,-8-2 10 0,8 2 0 16,-4 1 0-16,4 2 8 0,-8-2-8 15,4-3 26-15,-3-4 0 0,-1 1 0 0,-3-6 0 0,4-4-2 0,-1 1 0 0,-3-9 0 16,0 0 0-16,0 0 1 0,0 0 0 0,0 0 0 16,0 0 0-16,0 0-25 0,4-9 0 0,3 1 0 0,-4-4 0 15,1-6 0-15,0-8 0 0,3 2 0 0,-4 1 0 16,1 8 0-16,-1 3 0 0,1 0 0 0,-4 1 0 16,3-4-17-16,-3 6-9 0,4 0-2 15,-4-2 0-15,0 5-6 0,0 6-2 0,0 0 0 0,0 0 0 16,0 0 28-16,0 0 8 0,0 0 0 0,0 0 0 15,7 6-16-15,0-6 4 0,-4 11 1 0,4-8 0 16,-3 3 11-16,3 0 0 0,-3 3 10 0,-1 0-10 16,1 2 21-16,-1-5-1 0,1 0-1 0,-1 0 0 15,1 3-6-15,-1-3-1 0,1 6 0 0,3-7 0 16,-4 7-3-16,1-6-1 0,3 0 0 0,-3 0 0 16,-1 0-8-16,1 3 0 0,-1-4 0 0,-3-5 8 15,0 0-8-15,7 3 0 0,-7-3 0 0,4 3 0 16,3 3 0-16,0-6 8 0,-7 0-8 0,3 6 0 15,-3-6 10-15,7-6-10 0,-3 0 12 0,-4 6-12 16,0 0 10-16,0 0-10 0,0 0 8 0,7 0-8 16,0 0 0-16,4 6-19 0,-1-6 3 0,4 0 1 15,0 0-115-15,4 0-23 0,0 0-5 0</inkml:trace>
  <inkml:trace contextRef="#ctx0" brushRef="#br0" timeOffset="147104.475">12746 7819 1792 0,'-14'-3'51'0,"3"3"10"0,4 0-49 0,-3-3-12 0,-1 3 0 0,0 0 0 16,1 0 105-16,-1 0 19 0,1 0 3 0,-1 0 1 0,4 0-110 0,-4 0-18 15,4 3-11-15,0 0 2 0,0 0 9 0,0 0 0 16,4 0 10-16,-4 3-10 0,0 0 0 0,3 0 8 15,-3 5-8-15,3-5 0 0,1 0 0 0,-1 0 8 16,1 3-8-16,-1 0 0 0,4 5 0 0,-3-8-12 16,3 6 1-16,0-6 0 0,0 6 11 0,0-3 0 15,0-1 0-15,3 1 0 16,-3-3 0-16,0 0 0 0,0-6 0 0,4 6 0 16,-4-6 9-16,7 0-9 0,3 0 12 0,-2 0-12 15,-1 0 9-15,3 0-9 0,1 0 0 0,-4-6 9 16,0 0-9-16,0 0-12 0,0 0 2 0,0 0 1 15,0 1 9-15,-3-4-12 0,3 3 12 0,-4 0-12 16,-3 6 12-16,0 0 0 0,0 0-9 0,0 0 9 16,4-6 0-16,-4 6 0 0,3-6-9 0,-3 6 9 15,0 0 0-15,0 0 0 0,0 0 0 0,0 0 0 16,0 0 10-16,0 0-1 0,0 0 0 0,0 0 0 16,0 0-9-16,0 0 0 0,0 0 0 0,0 0 0 0,4 6 0 0,-1 6 0 15,1-6 0-15,-1 3 0 0,1-4 0 16,-4 7 0-16,3-6 0 0,1 6 0 0,-4-12 0 15,0 0 0-15,7 0 0 0,-7 0 8 16,11 12-52-16,-1-12-10 0,1 0-2 0,-1 0-1 16,-3 0-108-16,4-12-22 0</inkml:trace>
  <inkml:trace contextRef="#ctx0" brushRef="#br0" timeOffset="147492.062">12806 7875 1117 0,'0'0'47'0,"0"0"-38"16,0 0 39-16,0 6 8 0,0-6 2 0,0 6 0 15,0 3 5-15,0 2 1 0,0 1 0 0,3-6 0 16,1 6 0-16,-4-6 0 0,3 0 0 0,1 2 0 16,-1 4 0-16,-3 0 0 0,4 6 0 0,-4-7 0 15,4 1-14-15,-4-3-2 0,0-9-1 0,0 0 0 16,0 6-24-16,3 6-5 0,-3-7-1 0,0 1 0 0,0 9 1 0,0 3 0 15,0-18 0-15,0 0 0 16,0 0 3-16,0 0 1 0,0 0 0 0,0 0 0 16,-3-12-3-16,3 6-1 0,-4 0 0 0,4 3 0 15,-4-3-10-15,4-5-8 0,-3 5 12 0,3-6-12 16,0 3 0-16,-4 3 0 0,4-6 0 0,0 7 0 0,0-7 0 16,0 0 0-16,0 0 0 0,0 3 0 0,0-2 0 0,0-1 0 15,0 6 0-15,0-6 0 0,4 6 0 0,-4-8 0 16,0 5 0-16,3 0 0 0,-3 3 0 0,4 0 0 15,-4 6 0-15,4-6 0 16,-4 6-19-16,7 0-7 0,-4-5-2 0,4-1 0 16,-3 6-16-16,3-6-3 0,0 6-1 0,3 0 0 15,-3 0-15-15,8 6-3 0,-5 0-1 0</inkml:trace>
  <inkml:trace contextRef="#ctx0" brushRef="#br0" timeOffset="147985.244">13180 7869 1094 0,'-7'18'23'0,"3"-9"5"15,1 2-28-15,-1-5 0 0,4 6 0 0,-3-6 0 16,3 6 108-16,-4-1 16 0,4-2 3 0,0 3 1 16,0 0-52-16,0 5-9 0,4-8-3 0,-4 0 0 15,3 6-51-15,1-3-13 0,-4-7 0 0,3 7 0 0,1-6 0 0,-4 0 0 0,3 0 0 0,-3 3 0 16,0-3 51-16,4-1 7 0,-4-5 2 0,0 0 0 16,0 0-45-16,0 0-15 15,0 0 9-15,0 0-9 0,0 0 56 0,0 0 7 0,0 0 1 16,0 0 0-16,-4-5-52 0,1-10-12 0,3 15 0 15,-4-9 0-15,1 0 28 16,3-3 4-16,0 1 0 0,-4-1 0 16,4-3-32-16,0 3 0 0,0 1 0 0,-3-1 0 0,3 0 0 0,0 0 0 0,0 4 0 15,-4-4 0-15,4 6 0 0,0 0 0 0,0 0 0 0,-3 0 0 16,3-5 0-16,-4 2 0 0,4 0 0 0,0 3 0 16,0 3 0-16,0 3 0 0,4-6 0 0,-4 0 0 15,0 0-20-15,0 1-9 16,0-1-3-16,0 6 0 0,3-6 32 0,-3 6 0 0,7-3 0 0,0 3 0 15,0 0-60-15,4 0-7 0,-1 0-1 16,1 3 0-16,3 3-44 0,0 0-10 0,0-1-2 16,0 1 0-16,4 6-72 0,-4-6-14 15</inkml:trace>
  <inkml:trace contextRef="#ctx0" brushRef="#br0" timeOffset="148470.117">13501 7907 893 0,'0'0'37'15,"-7"-5"-29"1,3-4 87-16,-3 9 17 0,7 0 4 0,-7-3 1 0,7 3-42 16,-7-3-9-16,7 3-2 0,-7-3 0 0,3 0 0 0,4 3 0 0,-7 0 0 15,7 0 0 1,-7 0-11-16,0 0-2 0,7 0-1 0,-7 0 0 0,-3 3-26 0,3-3-6 0,7 0-1 15,-7 3 0-15,-1 3-17 0,1 3 0 0,0-4 0 0,0 7 0 16,4-6 0-16,-1 0 0 0,1 6 0 0,3-3 0 16,-4 2 22-16,4 1 10 0,4 0 3 15,-4 0 0-15,3-4-15 16,4 4-2-16,-3 0-1 0,3-6 0 0,0 6-4 0,0-7-1 16,0 1 0-16,4 0 0 0,-4 0-12 0,0-3 0 15,3-3 0-15,-3 0 0 0,4 0 33 0,-4 0 4 0,0 0 1 16,4-3 0-16,-4 0-26 0,0 0-12 0,0-3 10 0,0 0-10 15,-4-5 23-15,5-1-2 0,-5-3 0 0,4 3 0 16,-3-5-21-16,-1 5 0 0,1-6 0 0,-4 4 0 16,3-4 0-16,-3 6 0 0,0-5 0 0,0 5 0 15,0 3 0-15,-3-9 0 0,-1 7 0 0,-3-4 0 16,0 3 0-16,4 0 0 0,-5 1 0 0,-2-1 0 16,3 3-47-16,0 3-13 0,0 0-4 0,0 6 0 15,0 0 49-15,3 6 15 0,-3 0 0 0,0 3-10 16,3 3-41-16,-3 5-8 0,4-5-1 0,-1 3-1 15,1 8 9-15,3-8 3 0,0 3 0 0,0 5 0 16,-4-5-27-16,4 5-4 16,0-2-2-16</inkml:trace>
  <inkml:trace contextRef="#ctx0" brushRef="#br0" timeOffset="148980.022">13702 7846 1337 0,'0'0'28'0,"-4"6"6"0,1-1-34 0,-1 1 0 0,1 6 0 0,-1-6 0 15,4 6 109-15,-3 8 15 0,3-2 4 0,0 0 0 16,0 2-53-16,0-2-11 0,0-1-1 0,0 1-1 15,0 3-18-15,0-10-3 0,0 1-1 0,0 0 0 0,0-6-8 0,0-6-1 16,0 0-1-16,0 0 0 16,0 0-8-16,0 0-2 0,0 0 0 0,0 0 0 15,0 0 12-15,0 0 3 0,0 0 0 0,0 0 0 16,3-9-27-16,4-6-8 0,-3-2 0 0,-1-4 0 16,-3 3 0-16,4 1 0 0,-4-1-8 0,0 1 8 15,0 2-12-15,0-3 3 0,0 6 1 0,0-2 0 16,3 2 8-16,-3 6 0 0,0-6-9 0,4 6 9 15,-4 6 0-15,0 0 0 0,0 0 0 0,0 0 0 16,0 0-9-16,0 0 9 0,0 0 0 0,0 0 0 16,0 0-12-16,0 0 4 0,3 0 8 0,-3 0-13 15,8 0 1-15,-1 0 1 0,3 6 0 0,-6 6 0 16,3-6 11-16,0 6-10 0,0 8 10 0,-4-8-10 0,4 0 10 0,-3 5 0 16,0 4 0-16,-1 3 0 0,1-10-19 15,-1 4 2-15,1 0 0 0,-4-1 0 0,3-2 30 0,1 3 7 0,-4-7 0 16,0 7 1-16,3-9-21 0,-3-9 9 0,0 0-9 0,0 0 0 15,4 6-12-15,3-3-10 0,-7-3-2 0,3 3 0 32,4-3-100-32,0 2-21 0,-3 1-4 0</inkml:trace>
  <inkml:trace contextRef="#ctx0" brushRef="#br0" timeOffset="149233.844">14012 8084 1857 0,'0'0'40'0,"0"0"9"0,0 0 2 0,0 0 2 0,0 0-42 0,0 0-11 0,0 0 0 0,0 0 0 0,0 0 68 0,0 0 12 16,0 0 3-16,0 0 0 0,0 0-59 0,0 9-12 15,0-9-3-15,0 0 0 0,0 0 11 0,0 0 3 16,0 0 0-16,0 0 0 16,0 6-191-16,0-6-37 0,0 0-8 0,0 11-2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D0A07-85FA-4B78-9C5E-5A1CE49C4023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0846C-8667-4EDA-B1E1-658FC0239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2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é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0846C-8667-4EDA-B1E1-658FC02399A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875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vingt-six février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3661996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770154"/>
            <a:ext cx="10636526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a sentence which tells the color of two non-clothing items in the classroom.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93741F9E-C907-498F-8E16-E3BFE4F20E74}"/>
                  </a:ext>
                </a:extLst>
              </p14:cNvPr>
              <p14:cNvContentPartPr/>
              <p14:nvPr/>
            </p14:nvContentPartPr>
            <p14:xfrm>
              <a:off x="1429920" y="1204200"/>
              <a:ext cx="8169120" cy="17467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93741F9E-C907-498F-8E16-E3BFE4F20E7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20560" y="1194840"/>
                <a:ext cx="8187840" cy="1765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59075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a sentence about what M. Gerson is wearing today. 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F41366B-73F0-41E7-B2D7-411239E2260F}"/>
                  </a:ext>
                </a:extLst>
              </p14:cNvPr>
              <p14:cNvContentPartPr/>
              <p14:nvPr/>
            </p14:nvContentPartPr>
            <p14:xfrm>
              <a:off x="1950840" y="207360"/>
              <a:ext cx="2056320" cy="935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F41366B-73F0-41E7-B2D7-411239E2260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41480" y="198000"/>
                <a:ext cx="2075040" cy="954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05572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vingt-six février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avertissement</a:t>
            </a:r>
          </a:p>
          <a:p>
            <a:pPr marL="0" indent="0" algn="ctr">
              <a:buNone/>
            </a:pPr>
            <a:r>
              <a:rPr lang="fr-FR" dirty="0"/>
              <a:t>r</a:t>
            </a:r>
            <a:r>
              <a:rPr lang="fr-FR" dirty="0">
                <a:latin typeface="Calibri" panose="020F0502020204030204" pitchFamily="34" charset="0"/>
              </a:rPr>
              <a:t>évision</a:t>
            </a: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186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233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68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Nous </a:t>
            </a:r>
            <a:r>
              <a:rPr lang="en-US" dirty="0" err="1">
                <a:solidFill>
                  <a:srgbClr val="002060"/>
                </a:solidFill>
              </a:rPr>
              <a:t>sommes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prêts</a:t>
            </a:r>
            <a:r>
              <a:rPr lang="en-US" dirty="0">
                <a:solidFill>
                  <a:srgbClr val="002060"/>
                </a:solidFill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37831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800" b="1" dirty="0"/>
              <a:t>Le Musée d’Orsay in Paris </a:t>
            </a:r>
            <a:r>
              <a:rPr lang="fr-FR" sz="2800" b="1" dirty="0" err="1"/>
              <a:t>is</a:t>
            </a:r>
            <a:r>
              <a:rPr lang="fr-FR" sz="2800" b="1" dirty="0"/>
              <a:t> </a:t>
            </a:r>
            <a:r>
              <a:rPr lang="fr-FR" sz="2800" b="1" dirty="0" err="1"/>
              <a:t>dedicated</a:t>
            </a:r>
            <a:r>
              <a:rPr lang="fr-FR" sz="2800" b="1" dirty="0"/>
              <a:t> to </a:t>
            </a:r>
            <a:r>
              <a:rPr lang="fr-FR" sz="2800" b="1" dirty="0" err="1"/>
              <a:t>impressionist</a:t>
            </a:r>
            <a:r>
              <a:rPr lang="fr-FR" sz="2800" b="1" dirty="0"/>
              <a:t> art.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3F166FE-3887-4006-BA0D-C014D9566E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73279" y="2018674"/>
            <a:ext cx="7885995" cy="3702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33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2444B3A-045D-4786-9B4D-DF1D20BC5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err="1"/>
              <a:t>Avertissement</a:t>
            </a:r>
            <a:r>
              <a:rPr lang="en-US" sz="2800" b="1" dirty="0"/>
              <a:t>!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BB18A-A5A2-4831-91F0-DD43B2488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examen</a:t>
            </a:r>
            <a:r>
              <a:rPr lang="en-US" dirty="0"/>
              <a:t>: </a:t>
            </a:r>
            <a:r>
              <a:rPr lang="en-US" dirty="0" err="1"/>
              <a:t>Unité</a:t>
            </a:r>
            <a:r>
              <a:rPr lang="en-US" dirty="0"/>
              <a:t> 6 et </a:t>
            </a:r>
            <a:r>
              <a:rPr lang="en-US" dirty="0" err="1"/>
              <a:t>toutes</a:t>
            </a:r>
            <a:r>
              <a:rPr lang="en-US" dirty="0"/>
              <a:t> les </a:t>
            </a:r>
            <a:r>
              <a:rPr lang="en-US" dirty="0" err="1"/>
              <a:t>autres</a:t>
            </a:r>
            <a:r>
              <a:rPr lang="en-US" dirty="0"/>
              <a:t> choses</a:t>
            </a:r>
          </a:p>
          <a:p>
            <a:pPr marL="0" indent="0" algn="ctr">
              <a:buNone/>
            </a:pPr>
            <a:r>
              <a:rPr lang="en-US" dirty="0" err="1"/>
              <a:t>vendredi</a:t>
            </a:r>
            <a:r>
              <a:rPr lang="en-US" dirty="0"/>
              <a:t>, le </a:t>
            </a:r>
            <a:r>
              <a:rPr lang="en-US" dirty="0" err="1"/>
              <a:t>vingt-huit</a:t>
            </a:r>
            <a:r>
              <a:rPr lang="en-US" dirty="0"/>
              <a:t> </a:t>
            </a:r>
            <a:r>
              <a:rPr lang="en-US" dirty="0" err="1"/>
              <a:t>février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8CCA872-C993-4D8A-B060-42ACB37EAF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7327" y="1825625"/>
            <a:ext cx="5083589" cy="2648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181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558FE-91F6-4F20-B573-3240CC643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231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BEB3B-ADD6-42E0-BE8C-4EA9361E2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70283"/>
            <a:ext cx="10515600" cy="5406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She gave us an inexpensive gift.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Yesterday, I spoke to Claire.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 visited Paris where I visited Jeanne Moreau, and she returned my book to me.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 took a pen from Justin, then I put a pencil on the blue table.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 translated the book.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8F15D77-0064-41E9-BADF-2624B782AC07}"/>
                  </a:ext>
                </a:extLst>
              </p14:cNvPr>
              <p14:cNvContentPartPr/>
              <p14:nvPr/>
            </p14:nvContentPartPr>
            <p14:xfrm>
              <a:off x="555120" y="140400"/>
              <a:ext cx="11258640" cy="58773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8F15D77-0064-41E9-BADF-2624B782AC0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45760" y="131040"/>
                <a:ext cx="11277360" cy="5896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00072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9247A-7C29-4733-885C-6861F1C5A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2014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DA835-D8CD-4636-A401-076D68D04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5617"/>
            <a:ext cx="10515600" cy="54613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Today I am wearing a gray shirt, blue pants, and black socks.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During (Pendant) my youth, I ate pineapple every Saturday.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 promised this yellow dress to Sandrine, who is old.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They sold this white hat to </a:t>
            </a:r>
            <a:r>
              <a:rPr lang="en-US" dirty="0" err="1"/>
              <a:t>Mme</a:t>
            </a:r>
            <a:r>
              <a:rPr lang="en-US" dirty="0"/>
              <a:t> </a:t>
            </a:r>
            <a:r>
              <a:rPr lang="en-US" dirty="0" err="1"/>
              <a:t>Souzatska</a:t>
            </a:r>
            <a:r>
              <a:rPr lang="en-US" dirty="0"/>
              <a:t>, who is a widow.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You and your mother loved a dog who sang Katy Perry’s songs.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F581172-C7E1-4557-BBB9-455143CB4B06}"/>
                  </a:ext>
                </a:extLst>
              </p14:cNvPr>
              <p14:cNvContentPartPr/>
              <p14:nvPr/>
            </p14:nvContentPartPr>
            <p14:xfrm>
              <a:off x="950040" y="1170360"/>
              <a:ext cx="9334800" cy="35848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F581172-C7E1-4557-BBB9-455143CB4B0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40680" y="1161000"/>
                <a:ext cx="9353520" cy="3603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51947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42690</TotalTime>
  <Words>222</Words>
  <Application>Microsoft Office PowerPoint</Application>
  <PresentationFormat>Widescreen</PresentationFormat>
  <Paragraphs>94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Bonjour!</vt:lpstr>
      <vt:lpstr>Travail de cloche</vt:lpstr>
      <vt:lpstr>Bonjour!</vt:lpstr>
      <vt:lpstr>Pourquoi tombons-nous?</vt:lpstr>
      <vt:lpstr>PowerPoint Presentation</vt:lpstr>
      <vt:lpstr>Le Musée d’Orsay in Paris is dedicated to impressionist art.</vt:lpstr>
      <vt:lpstr>Avertissement!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569</cp:revision>
  <cp:lastPrinted>2017-02-16T18:41:36Z</cp:lastPrinted>
  <dcterms:created xsi:type="dcterms:W3CDTF">2016-10-03T16:25:09Z</dcterms:created>
  <dcterms:modified xsi:type="dcterms:W3CDTF">2025-02-26T16:34:20Z</dcterms:modified>
</cp:coreProperties>
</file>