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0" r:id="rId2"/>
    <p:sldId id="392" r:id="rId3"/>
    <p:sldId id="331" r:id="rId4"/>
    <p:sldId id="376" r:id="rId5"/>
    <p:sldId id="388" r:id="rId6"/>
    <p:sldId id="414" r:id="rId7"/>
    <p:sldId id="419" r:id="rId8"/>
    <p:sldId id="417" r:id="rId9"/>
    <p:sldId id="393" r:id="rId10"/>
    <p:sldId id="387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20"/>
            <p14:sldId id="392"/>
            <p14:sldId id="331"/>
            <p14:sldId id="376"/>
            <p14:sldId id="388"/>
            <p14:sldId id="414"/>
            <p14:sldId id="419"/>
            <p14:sldId id="417"/>
            <p14:sldId id="393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6T19:27:31.1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7116 5950 537 0,'0'0'15'0,"0"0"4"0,0 0-19 15,0 0 0-15,0 0 0 0,0 0 0 0,0 0 16 0,0 0 0 16,0 0 0-16,0 0 0 0,0 0 39 0,0 5 7 16,-4 4 2-16,4 3 0 0,-4 0-52 0,1-6-12 15,3 5 0-15,-4-5 0 0,4 9 54 0,0-3 8 16,-3-1 2-16,3 1 0 0,-4 0-53 0,1 0-11 0,3 2 0 16,-4 4 0-16,1-6 0 0,3 5 0 15,3 16 12-15,1-10-12 0,-1 4 16 0,1-4-3 16,3 4-1-16,0-4 0 0,0 1 8 0,0 2 0 0,4 10 1 0,-4-4 0 15,7-9-10-15,-7-2-3 16,0 8 0-16,0 1 0 0,4 2 9 0,-4-8 2 16,-4 2 0-16,4-2 0 0,0-7-19 0,-3 10 0 0,-1-4 0 0,1 1 0 15,-4 2 55-15,3 9 7 0,-6 4 2 0,3-7 0 16,-4 3-52-16,-3-8-12 0,0 2 0 0,0-5 0 16,4 2 40-16,-4-5 4 0,3-4 2 0,1 1 0 15,-4-6-30-15,3 0-5 0,0-4-2 0,1-2 0 16,3 0-9-16,-4 0 12 0,1-6-12 0,-1-6 12 15,1 3-12-15,-8-3 0 0,8-3 9 0,-4-5-9 16,-4-4 0-16,4 3 0 0,-4-2 0 0,1-1 0 16,3 6 0-16,-4-2 0 0,1-1 0 0,-1-6 0 15,4-11 0-15,-4 9 0 0,8 11 0 0,-11-6 0 16,7-2 0-16,0 2 0 0,0 0 0 0,0 7 0 16,-1-7-47-16,1 9-13 0,0-3-4 15,0 1 0-15,0-10 12 0,0 9 3 16,4 0 0-16,-1-5-568 0</inkml:trace>
  <inkml:trace contextRef="#ctx0" brushRef="#br0" timeOffset="454.399">6791 5932 680 0,'0'0'15'0,"0"0"3"0,0 0 1 0,0 0 0 0,-7 0-19 0,7 0 0 0,0-12 0 0,0 12 0 15,-4 0 83-15,4 0 13 0,0 0 2 0,0 0 1 16,0 0-28-16,0-6-6 0,0-3-1 0,0 9 0 15,0 0 0-15,0 0 0 16,0 0 0-16,0-5 0 0,4-1-51 0,-1 0-13 0,4 0 0 0,1-6 0 16,-1 12 0-16,3 0 0 0,-3 0 0 0,7-6 0 15,0 6 31-15,1 0 3 0,2 0 1 0,4 6 0 16,-6-6-23-16,2 12-12 0,1-12 12 0,-1 6-12 16,1 0 9-16,0-3-9 0,3 0 0 0,-11-1 9 15,8 1-9-15,-4 0 0 0,4 3 0 0,-4-6 8 0,4 6-8 16,-4-6 0-16,7 6 0 0,-11 0 8 15,5-6-8-15,2 0 0 0,-3 0 0 0,-3 0 8 16,3 6-8-16,0-12 10 0,-3 6-10 0,6-6 10 0,-6 0-10 16,3 0-9-16,0 6 9 0,4-9-13 15,-1 1-28-15,-2 5-6 0,-1-3-1 0,3 0-418 16,-10 6-84-16</inkml:trace>
  <inkml:trace contextRef="#ctx0" brushRef="#br0" timeOffset="1261.487">7405 6634 346 0,'0'0'9'0,"-11"0"4"0,11 0-13 0,-7 0 0 0,0 0 0 0,7 0 0 0,0 0 68 16,0 0 12-16,-3 0 1 0,3 0 1 15,-7-11 4-15,7 11 1 0,-4-6 0 0,4 6 0 0,0 0-8 0,0 0-2 16,0 0 0-16,0 0 0 0,0 0-16 0,0 0-3 16,0 0-1-16,0 0 0 0,0 0-29 0,0 0-7 15,0 0-1-15,0 0 0 0,0 0 2 0,0 0 0 16,0 0 0-16,0 0 0 0,0 0-7 0,4 6-2 16,-1-6 0-16,1 11 0 0,3-11-3 0,-4 15-1 15,4 9 0-15,7-7 0 0,-10-11-1 0,6-6-8 16,-2-6 12-16,2-5-4 0,1-1 4 0,-1 0 1 0,1 6 0 15,-1-3 0-15,-3 3 7 0,4-11 2 0,0 11 0 16,-4-12 0-16,7 1-35 0,-11 2-7 16,8-3-2-16,-4 1 0 0,0 2 46 0,0 3 10 0,-3 6 2 15,-1-5 0-15,4-4-28 0,-7 6-8 0,0 9 0 0,4-3 0 16,-4 3 0-16,0-6 0 0,0 6-8 0,0 0 8 31,0 0-32-31,0 0 0 0,0 0 0 0,0 0 0 0,-7 0 16 0,0 3 2 0,-4 0 1 16,4 0 0-16,0 3 5 0,-4-3 8 0,4-3-13 0,-3 9 5 15,-1 8 8-15,4-11 0 16,-4 6 0-16,-3-9 0 0,4 0 0 0,-1 3 0 0,1 3 0 0,-1-4 0 16,0-5 0-16,4 6 0 0,0 0 0 0,4-6 0 15,3 0 8-15,-4 6-8 0,-6 0 8 0,6 6-8 16,4-12 0-16,-3 3 0 0,3 6 0 0,0-9 0 16,0 0 0-16,0 8 0 0,-4 16 0 0,4-7 0 15,0-5 0-15,4 3 0 0,-4-3 0 0,0-1 0 16,3 7 0-16,-3 0 0 0,0 2 0 0,0-2 8 0,4-9-8 15,-1 14 0-15,-3-5 0 0,7 3 0 0,-3-7 0 16,-1 7 0-16,-3 2 0 0,4-2 0 0,-1-3 0 16,1-7 0-16,-1 1 0 0,1 0 0 0,3-3 0 0,0 2 0 15,4 1 0-15,-4-6 0 0,3 0 9 16,-3-12 1-16,4 0 0 0,0-6 0 0,-1 7-10 16,1-4 0-16,3 12 9 0,-4 3-9 15,4-6 13-15,1 0-1 0,2 0-1 0,-3-12 0 16,4-3-32-16,-4 9-7 0,7 12 0 0,-7-6-479 15,1-6-95-15</inkml:trace>
  <inkml:trace contextRef="#ctx0" brushRef="#br0" timeOffset="2488.723">8446 6464 537 0,'-4'-12'15'0,"4"12"4"0,-4-3-19 0,4 3 0 0,0 0 0 0,0 0 0 15,0 0 91-15,0-6 14 0,0 6 3 0,0 0 1 16,0 0-15-16,0 0-3 0,0 0-1 0,0 0 0 16,0 0-36-16,0 0-7 0,0 0-2 0,0 9 0 15,0 6-23-15,4 0-5 0,-4 2-1 0,4 1 0 16,-1-3 9-16,-3 8 2 0,4-2 0 0,-1 8 0 15,-3 6-4-15,4-8-1 0,-1 2 0 0,1-5 0 16,-4 2 3-16,3-5 1 0,-3 8 0 0,0-5 0 16,0-4-14-16,0 4-4 0,0-7 0 0,0 1 0 15,0-3 3-15,-3-3 0 0,3-12 0 0,-4 5 0 16,-3 1 1-16,4 6 1 0,-1-6 0 0,1 3 0 16,-1-9-4-16,0 0-1 0,1 3 0 0,3 6 0 15,-4-9-8-15,1 0 0 0,-1 5 0 0,4-5 0 16,0-5 10-16,-3-7 0 0,-1 0 0 0,1-3 0 15,3 4-10-15,-4-10 0 0,4 3 0 0,0 1 8 0,0 5-8 16,0-6-11-16,0 4 3 0,0-4 0 0,4-6 8 0,-4-2-8 16,3-12 8-16,-3 14-8 0,4 7 8 0,-4-1 0 15,3-3 0-15,-3 4 0 0,0 5 0 0,0 0 0 16,4-2 0-16,-4 2 0 0,0 0 0 0,0 6 0 16,0 0 0-16,3 0 0 0,-3 6 0 0,0 0 0 15,0-6 0-15,0 1 0 0,0-1 0 0,0 6 0 16,0 0 0-16,0 3-8 0,4 0 8 0,-1 2 0 15,5 1 0-15,-1-6 0 0,0 0 0 0,0 6 0 16,3-6 0-16,-3 6 0 0,0 6 0 0,4-6 8 16,-4 0-8-16,4 2 0 0,-1 4 0 0,-3-6 0 15,4 6 0-15,-4 5 0 16,3 1-33-16,-3-3-5 0,4 2-1 0,-4-2 0 0,0 15 39 0,-3-13 0 0,-1-5 0 0,1 3 0 16,-1 2 0-16,-3 1 0 0,4-3 0 0,-1-1 0 15,-3 1 0-15,0-3 0 0,0 0 0 0,4-1 0 16,-4-11 0-16,0 0 0 0,0 0 0 0,0 0 0 15,0 0 11-15,0 0 9 0,-4 6 3 0,4-6 0 16,0 0-11-16,0 0-3 0,0 6 0 0,0-6 0 16,0 0 0-16,0-6 0 0,4 0 0 0,-4-11 0 15,3-1-9-15,-3 0 0 0,0 4 0 0,0-4 0 16,0 6-31-16,0-2-8 16,4-4-1-16,-4 0-1 0,3-8 50 0,-3 8 11 0,4 1 1 0,0-1 1 15,-1-6-22-15,1 10 0 0,-1-4-10 0,1 12 10 0,-1-14 0 16,1 8-8-16,-1 0 8 0,1 6 0 15,-1 0-16-15,1 0 1 0,-4-2 0 0,3 2 0 16,-3 0 23-16,4 3 4 0,-4 3 0 0,0 0 1 16,3-3-13-16,-3 3-18 0,0 0 4 0,4 0 1 15,3 0 13-15,-3 0 0 0,3 0 0 0,-4 6 0 0,8 0 0 0,-8-3 0 16,4 0 0-16,-3 0 0 0,-1 8 0 0,1-5 0 16,-1 0 0-16,4 0 0 0,0 6 0 0,1-6 0 15,-1 14 0-15,0-8 0 0,0 11 16 0,0-2 5 16,-4-3 2-16,4 5 0 0,-3-2-23 0,3 2 0 15,-7-5 0-15,3 0 0 0,4 2 0 0,-7-2 0 16,0 14 0-16,4-2 0 0,0-13 0 0,-4-2 0 0,0 3 0 16,0-1 0-16,0-8 0 0,0 3 0 0,0-6 0 15,0 0 0-15,0-6 0 0,0 0 0 0,0 0 0 16,0 0 0-16,3 0-9 0,1-15-3 0,-1-3-1 0,1 6 0 31,-1 1-51-31,1-7-11 0,3 3-1 0,-4 4-630 0</inkml:trace>
  <inkml:trace contextRef="#ctx0" brushRef="#br0" timeOffset="3172.448">9232 6634 1036 0,'0'0'23'0,"0"0"5"0,0 0 0 0,0 0 1 0,-7 0-29 16,0-5 0-16,7 5 0 0,-7-6 0 0,-4 6 85 0,4-6 11 15,0 6 3-15,0-6 0 0,-3 0-31 0,3 6-7 16,0-6-1-16,0 6 0 15,-1-6-21-15,1 3-5 0,-3 3-1 0,3-3 0 0,0 1-33 0,-4-4 0 16,4 6 0-16,0 6 0 0,0-4 0 0,0 1 0 16,0 6 0-16,0-3 0 0,3 6 0 0,-3 5 0 15,0-2 0-15,4 3 0 0,-4 5 0 0,3-8 0 16,1 9 0-16,-1-1 0 0,0 4 0 0,1-4 0 0,-1 4 0 16,-3-4 0-16,4 1 0 0,-1-4 0 0,1 4 0 15,-1-7 0-15,1 1 0 0,3 3 0 0,0-16 0 0,-4 1 0 16,4 0 0-16,0-6 0 0,0 0 0 0,0 0 0 15,0 0 58-15,7-6 5 0,-3 0 1 0,3 1 0 16,3-7-52-16,-3-3-12 0,1 3 0 0,-1-11 0 16,0-4 0-16,3-2 0 0,1 0 0 0,-1 2 0 15,1-2 0-15,0-4 0 0,3-2 0 16,0 3 0-16,0-968-17 0,-4 1944-7 0,5-971 0 0,-5 4-1 16,-3 5-12-16,0-2-3 15,0 8 0-15,0 0 0 16,-3 6-18-16,-1 0-4 0,-3 6-1 0,0 0 0 0,0 0 50 0,0 0 13 0,0 0 0 0,0 0 0 15,0 0-12-15,0 6 4 0,0 0 0 0,0 6 0 16,0-3 8-16,-3 8 12 0,3 1-2 0,-4 6-1 16,1 2 23-16,-1 0 4 0,1 4 0 0,-1-1 1 15,4-8-8-15,-3 8-1 0,3 1-1 0,-4-4 0 0,4 1 29 16,4-4 7-16,-4 1 1 0,0-4 0 0,3-2-64 16,-3-1-18-16,4-5-1 0,-4-6 0 0,3 0 19 0,1 6 0 15,-4-12 0-15,0 0 0 0,0 0 0 0,0 0 0 16,7 9 8-16,-7-9-8 15,7 0-36-15,0-9-11 0,0 3-1 0,0-3-1 16,0 0-115-16,0 3-22 16,11-5-5-16,-4-1-1 0</inkml:trace>
  <inkml:trace contextRef="#ctx0" brushRef="#br0" timeOffset="3782.331">9363 6761 828 0,'0'0'23'0,"0"0"6"0,0 0-29 0,-4 6 0 16,4 3 0-16,0-4 0 0,0 4 110 0,4-3 16 0,-4 6 3 0,0-6 1 15,0 6-53-15,0-1-10 0,3 4-3 0,1-9 0 16,-1 6 0-16,1-6 0 0,-4 5 0 0,3-2 0 0,-3 0-40 16,0-9-9-16,0 0-2 0,0 0 0 0,7 15 6 15,-7-4 1-15,4 1 0 0,-1-6 0 0,-3-3-20 0,0-3 10 16,0 0-10-16,0 0 8 0,0 0 0 0,0 0 0 16,0 0 0-16,0 0 0 0,0 0-8 15,0 0 8-15,0-3-8 0,0-3 8 16,0 0-31-16,0 0-6 0,-3 1-2 0,3-1 0 15,0-6 3-15,0 3 1 0,-4 3 0 0,4 0 0 0,0-5 27 0,0 5 0 16,-3-6 0-16,-1 6 0 0,4-6 0 0,-7 1 9 16,4-4 0-16,-1 3 0 0,4 0-9 15,-3-5 0-15,-1 2 0 0,1 3 0 16,3-5 0-16,-4-1 0 0,4 3 0 0,-3 3 0 0,3-5 0 0,0 11 0 16,0-6 0-16,0 3 0 0,3 3 0 0,4-5 0 15,-3 11 0-15,-1-6 0 0,4 6 0 0,-3 0 0 16,3 0 0-16,0 0 0 0,0 0 0 15,0 6 0-15,4-6-10 0,-1 11 10 0,-3-2-9 0,4 3 9 16,-1 0-8-16,-2 5 8 0,6 1 0 0,-4-3 0 0,-3-3 0 0,4 5 0 16,-4 1 0-16,0 2 0 0,0-2 0 0,0 0 0 15,0-7 0-15,0 1 0 0,0 3 0 0,0 8 0 16,-3-11 0-16,3 3 0 0,-4 3 0 16,1-7 0-16,-1-5 0 0,1 3 8 0,-4-9 0 0,0 9 0 15,3-3-8-15,-3 3 0 0,0-9 0 0,0 0 0 16,0 5 13-16,0-5-1 0,0 0-1 0,0 0 0 15,0 0-11-15,0 0-17 0,0 0 4 0,0 0-504 16,0 0-101-16</inkml:trace>
  <inkml:trace contextRef="#ctx0" brushRef="#br0" timeOffset="4684.461">9962 6740 922 0,'0'0'26'0,"0"0"6"0,0 0-32 0,0 0 0 0,0 0 0 0,0-6 0 15,0 1 104 1,0-4 14-16,0 3 3 0,0 6 1 0,-3-3-16 0,3 3-3 0,-4-3-1 0,-3-3 0 16,4 3-74-16,-4 0-16 0,-4-3-2 0,4 0-1 15,0 6 29-15,-4-5 6 0,4-1 0 0,-3 6 1 16,3-6-21-16,-4 6-4 0,4 0 0 0,-3-6-1 16,-1 6-19-16,0 0 0 0,4 0 0 0,-3 6 0 15,3-6 0-15,0 6 0 0,0 5 0 0,0-5 0 16,-1 0 0-16,1 0 0 0,4 6 0 0,-4 3 0 15,3-4 0-15,1 1 0 0,-1 0 0 0,4 3 0 16,0-10 0-16,0 7 0 0,0-6 0 0,0 6 0 16,0-3 0-16,4-1 0 0,-1-2 0 0,1 0 0 15,-1 3 0-15,1 3 0 0,3-6 0 0,-4 5 0 0,5-11 0 16,-5 6 0-16,4-6 0 0,0 0 0 0,0 6 16 16,4-6 0-16,-4-3 0 0,3 0 0 15,1 6-8-15,0-3-8 0,-1-3 9 0,-3-3-9 16,0 6 0-16,0-5 0 0,0-1 0 0,0-6 0 0,1-3 0 15,-5 3 0-15,4 4-11 0,0-1 11 0,-3 3-8 0,-1 0 8 16,1 0 0-16,-1 0 0 0,1-3-15 0,-4 4 2 16,3-4 0-16,-3 3 0 0,0 3 13 0,0-3 0 15,0-6 0-15,0 12 0 0,0 0 0 0,0 0 0 16,0 0 0-16,0 0 0 0,0 0 0 0,0 0 0 16,0 0 0-16,0 0 0 0,0 0 0 0,0 0 0 15,0 0 0-15,0 0 0 0,0 0 0 0,0 0 0 0,0 12 0 16,-3-6 0-16,-1 0 0 0,4 9 0 15,0-4 0-15,4 1 0 0,-4 0 0 0,0 5 0 0,3-2 0 0,1 9 0 16,3-4 0-16,-4 10 0 16,1-13 0-16,7 10 0 0,-4-4 0 0,0 4 0 0,0 8 0 0,3 0 0 15,-3 9 0-15,0-5 0 0,0 2 0 0,4 3 0 16,-4-6 0-16,0 0 0 0,0 3 0 0,0-2 0 16,-3-4 0-16,-1-3 0 0,1 1 0 0,-4-4 0 15,3-5 0-15,-3-1 0 16,0-2 0-16,0 2 0 0,0-5 28 0,0 2 9 0,0-2 2 0,-3-3 0 15,3 8-19-15,-4-5-3 0,1-3-1 0,-1 2 0 16,4-5-6-16,-3 0-2 0,-1-1 0 0,1-5 0 16,-1 0-8-16,1-6 0 0,-1 0 0 0,1-3 0 15,-4 0 0-15,-4-8 0 0,0-1 0 0,1 6 0 16,-4-9 11-16,0 6-3 0,-1-5-8 0,-2-4 12 0,3-2-12 0,-4-4-16 16,-3 0 3-16,0-2 1 0,0 3 3 0,-1-4 1 15,1 4 0-15,4-1 0 0,-1-5 8 0,4 14-8 16,3-9 8-16,-3 13-8 0,7 2 0 0,-3 3 0 15,2-6 0-15,1 6 0 16,4 0-20-16,-1 1-3 0,4-1-1 0,-3 0 0 16,6 3-31-16,-3-3-6 0,0 0-2 0,4 0-740 0</inkml:trace>
  <inkml:trace contextRef="#ctx0" brushRef="#br0" timeOffset="5541.097">10266 6746 1036 0,'0'0'23'0,"0"0"5"0,0 0 0 0,0 0 1 16,0 0-29-16,0 0 0 0,-4-6 0 0,4 6 0 0,0 0 57 0,0 0 6 15,0 0 1-15,0 0 0 16,0 0 0-16,0 0 0 0,0 0 0 0,0 0 0 0,0 0-52 0,0 0-12 16,0 0 0-16,0 0 0 0,0 0 54 0,0 0 8 15,4 6 2-15,-4-6 0 0,3 6-52 0,1 0-12 16,3 0 0-16,0 3 0 0,0-3 0 0,4-4 0 16,-4 7 0-16,3-9 0 0,-3 0 0 0,4 0 0 15,-1 0 0-15,-2 0 0 0,2-6 0 0,1 3 0 16,-1 1 0-16,1-4 0 0,-4-3 0 0,4 3 0 15,-1 0 0-15,1 0 0 0,-4 0 0 0,3 0 0 16,-3-8 0-16,0 8 0 0,1 0 54 0,-1 0 8 0,-4 0 2 16,4 0 0-16,-7-5-52 0,4 5-12 0,-4 6 0 0,0 0 0 15,0 0 0-15,0-6 0 0,3 0 0 0,-6-3 0 16,3 9 0-16,0-6 0 16,-4 0 0-16,-3 0 0 15,4-5-48-15,-4 11-13 0,3-6-3 0,-7 0 0 0,4 0 52 0,0 0 12 0,-3 6 0 0,-1-6 0 16,1 3 0-16,-5 0 0 0,5 3 0 0,-4 3 0 15,0 0 0-15,-4 3 0 0,0-6 0 0,4 0 0 16,0 6 0-16,0 0 0 0,3 0 0 0,-3 0 0 16,0-6 0-16,4 11 0 0,-1-2 0 0,-3 3 0 15,7 0 0-15,-4 5 0 0,4-2 0 0,0 0 0 16,4 5 0-16,-4-8 0 0,3 6 0 0,1-1 0 16,-1 4 0-16,4-9 0 0,0 5 0 0,0-2 0 0,0-3 0 15,0 6 0-15,4-4 0 0,-4 1 0 16,7 6 0-16,-4-10 0 0,4 1 0 0,4 6 0 0,-4-9 0 0,3 2 0 15,-3 1 0-15,1 3 0 0,-1-6 48 0,3-1 13 16,-3-2 3-16,4 0 0 0,-1 0-52 0,1-6-12 16,0 6 0-16,3-6 0 0,-4 6 0 0,1-6 0 15,-1 6 0-15,1-6 0 0,0 0 0 0,-4 0 0 16,3 6 0-16,1-6 0 0,-1 0 0 0,-3 2 0 16,0-2 0-16,1 0 0 0,2-2 0 0,1 2 0 15,-4 0 0-15,3-6 0 0,1 6 0 0,0-6 0 16,-1 0 0-16,1 0 0 15,-1 0-48-15,4 0-13 0,-3 6-3 0,0-6 0 16,-1 0-26-16,1 4-6 0,-4-4 0 0,3 3-358 16,-3 0-71-16</inkml:trace>
  <inkml:trace contextRef="#ctx0" brushRef="#br0" timeOffset="13993.509">13092 6696 806 0,'0'0'17'0,"0"0"4"0,0 0 1 0,0 0 2 0,0 0-24 0,0 0 0 0,-7 3 0 0,7-3 0 16,0 0 56-16,-4 9 6 0,4-9 2 0,-4 9 0 16,1-6 0-16,3-3 0 0,0 14 0 0,-4-8 0 15,1 0-52-15,3-6-12 0,0 6 0 0,-4 3 0 16,4-6 54-16,-3 9 8 0,3 2 2 0,0-8 0 16,0 6-52-16,0-6-12 0,3 11 0 0,-3-2 0 15,4 3 0-15,-4-1 0 0,3 4 0 0,-3 8 0 16,7-8 0-16,-3 8 0 0,0 1 0 0,-1 2 0 15,1 0 0-15,-1 10 0 0,4-10 0 0,-3 9 0 0,3-9 25 16,-4 4 3-16,1 2 0 0,-1-6 0 0,-3 4-16 0,0-7-2 16,4-3-1-16,-4 7 0 0,0 2 15 0,0-8 2 15,-4-4 1-15,1 1 0 0,3 8-27 16,0-3 0-16,-4-11 0 0,4 2 0 0,-3 4 0 0,3-12 0 16,0 5 0-16,-4-2 0 0,4 3 0 0,0-9 0 15,0 2 0-15,0-2 0 0,0-9 29 0,0 0 1 16,-3 3 0-16,3-3 0 0,0 0-15 0,-4-3-3 15,-3-3-1-15,4-8 0 0,-1 5-11 0,-3-9 0 16,3 6-10-16,-3-5 10 0,-3-4 0 0,3 3 0 16,0-2 0-16,0 2 0 0,-4 1 0 0,1-1 0 15,2-3 0-15,-2 4 0 16,-1-1-32-16,1 1-4 0,-1 2-1 0,4 3 0 16,-4-6-22-16,4 7-4 0,-3 2-1 0,3-3 0 15,0 0 0-15,3 1 0 0,1 5 0 0,-4-6-341 0,0 0-69 0</inkml:trace>
  <inkml:trace contextRef="#ctx0" brushRef="#br0" timeOffset="14458.738">12936 6358 860 0,'0'0'19'0,"0"0"4"0,-7 0 1 0,7 0 0 0,0 0-24 0,-7 0 0 0,7 0 0 0,0 0 0 15,0 0 33-15,0 0 3 0,-7 6 0 0,7-6 0 16,0 0 6-16,0 0 2 16,0 0 0-16,0 0 0 0,0 0-36 0,0 0-8 0,0 0 0 0,0 0 0 15,0 0-17-15,0 0-6 0,7-6-1 0,0 6-462 16</inkml:trace>
  <inkml:trace contextRef="#ctx0" brushRef="#br0" timeOffset="15122.971">13268 6823 860 0,'0'0'19'0,"0"0"4"0,-4-9 1 0,4 9 0 0,0 0-24 0,0 0 0 0,0 0 0 0,0 0 0 15,0 0 38-15,0 0 3 16,-3 12 1-16,-1-4 0 0,4-2 29 0,0 0 5 0,0 6 2 0,0-6 0 15,0-6-31-15,0 6-7 0,4 0 0 0,-1 5-1 16,1-8-8-16,3 3-2 0,-3-3 0 0,3 3 0 16,-4-3-2-16,-3-3-1 0,0 0 0 0,7 6 0 15,0-6-3-15,0 0-1 0,0 0 0 0,0-6 0 16,0 6-14-16,4-6-8 0,-4-3 10 0,0 3-10 16,0 0 20-16,-3-5-1 0,3-1-1 0,0 6 0 15,-4 0-29-15,4 0-5 0,-3-3-2 16,-1 4 0-16,-3-7 18 0,0 12 0 0,0 0 0 0,0-6 9 15,0 0-61 1,0-6-13-16,0 6-3 0,-3 1 0 0,3-1 37 0,-4-6 7 0,4 9 2 0,-3-9 0 16,-1 6-17-16,1-5-3 0,-1-1-1 15,1 3 0-15,-1 0 33 0,1 6 10 0,-4-3 0 0,0 0 0 16,3 1 0-16,-3-1 0 0,-4 6 8 0,1-6-8 16,-1 6 27-16,1 0-1 0,-4 6 0 0,0 0 0 0,3 5 7 15,-3-2 2-15,0 3 0 0,0 11 0 0,-1-5-47 0,8 3-10 16,-3 2-2-16,-1 7 0 0,1-4 24 0,3-2 0 15,3-1 0-15,1 9 0 0,-1-11 0 0,0 8 0 16,8 1 10-16,-4-4-10 0,0-2 15 0,4-4-4 16,-1 4-1-16,1-6 0 0,3-4 10 0,-4 1 1 15,1-6 1-15,3 2 0 0,-4-5 5 0,4 6 1 16,0-12 0-16,0 0 0 0,1 0-4 0,2 0 0 16,1-6 0-16,-1 6 0 0,4-6-15 0,1 6-9 15,-5-11 10-15,4 5-10 16,4-6-23-16,-4-3-10 0,4 4-3 0</inkml:trace>
  <inkml:trace contextRef="#ctx0" brushRef="#br0" timeOffset="15935.753">14086 6834 669 0,'0'0'14'0,"0"-8"3"0,-3 2 1 0,3 0 2 0,-4 0-20 0,4 0 0 0,-3 0 0 15,-1 0 0-15,4 6 36 0,0 0 4 0,0 0 0 0,-3-9 0 16,3 9 17-16,0 0 4 0,0 0 1 0,-7-2 0 16,0-4 2-16,7 6 0 0,-7-6 0 0,7 6 0 15,-7 0-52-15,7 0-12 0,-4-3 0 0,4 3 0 16,-11 0 54-16,11 0 8 0,0 0 2 0,0 0 0 16,0 0-52-16,0 0-12 0,0 0 0 0,0 0 0 15,0 0 54-15,0 0 8 0,0 0 2 16,0 0 0-16,0 0-52 0,0 0-12 0,0 9 0 0,0-1 0 15,4 1 0-15,0 3 0 0,-1-6 0 0,4 6 0 16,4-1 0-16,-4 4 0 0,3 9 0 0,4-7 0 16,1 4 0-16,-1 2 0 0,-4 1 0 0,4 2 0 15,-3-2 0-15,3-4 0 0,-3 4 0 0,-1 0 0 16,1-7 0-16,-1 4 0 0,1-15 0 0,-4 5 0 0,0-2 28 16,0 3 4-16,0-6 0 0,-7-6 0 15,0 0-52-15,0 0-9 0,0 0-3 0,0 0 0 16,7 0 77-16,-7 0 15 0,4-6 4 0,-1 0 0 0,-3 6-52 0,4-6-12 15,-1-3 0-15,1-2 0 0,-1-1 0 0,-3-6 0 16,4 9 0-16,-4-2 0 0,0-1 0 0,3 0 0 16,-3-3 0-16,0 4 0 0,4-1 0 0,-4 0 0 15,4 0 0-15,-4-2 0 0,0-1 0 0,0 6 0 16,3-3 0-16,-3 1 0 0,4-7 0 0,3 3 0 16,-4 4 0-16,1-7 0 0,3 0 0 0,0 1 0 15,0-4 0-15,-4 0 0 0,4 1 16 0,0-1 1 16,1-2 0-16,-1 5 0 0,0 3-17 0,-4 4 0 15,4-7 8-15,0 6-8 16,0 3-19-16,-3-8-7 0,-1 11-2 0,1-6 0 16,-1 3-48-16,-3 4-11 0,0 5-1 0,0 0-429 0,0 0-86 15</inkml:trace>
  <inkml:trace contextRef="#ctx0" brushRef="#br0" timeOffset="16503.11">14591 6837 537 0,'0'0'15'0,"0"0"4"0,0 0-19 0,0 0 0 0,0 0 0 0,0 0 0 0,0 0 102 0,0 0 17 16,0 0 3-16,0 0 1 0,0 0 1 0,0 0 0 15,0 0 0-15,0 0 0 0,0 0-36 0,0 0-6 16,0 0-2-16,-7-3 0 0,7 3-19 0,-7-3-4 15,0 1-1-15,7 2 0 0,-7 0-16 0,0 0-3 16,0 0-1-16,7 0 0 0,-11 2-28 0,4 1-8 16,0 0 0-16,0 3 0 15,0 3 0-15,0-3 0 0,0 6 0 0,0-6 0 0,0 5-19 0,-1 1 2 16,5 3 0-16,-4-3 0 0,0 5 17 0,7 1 0 16,-4 2 0-16,4-2 0 0,0 3 0 0,-3 2 0 15,6-5 0-15,-3-4 0 0,4-2 0 0,-4 6 12 16,7-6-1-16,-4-1-1 0,4 1-10 0,1 3-14 0,-5-3 3 15,4-7 1-15,-3 1 10 0,3 0 0 0,-4 0 0 16,4 0 0-16,4-6 32 0,-4 0 8 16,4-6 1-16,-1 6 1 0,1-6-30 0,-1 0-12 0,4-5 11 15,0-1-11-15,1-3 12 0,-1 9-4 0,-4-11-8 16,4 5 12-16,-3-12-21 0,0 10-5 0,-4-4-1 0,3 0 0 16,-6 4 3-16,-1-4 0 0,1 6 0 0,-4-5 0 15,0 2-13 1,0 9-3-16,-4-6 0 0,1 1 0 0,-1-1 13 0,1 0 3 0,-1 6 0 0,1-3 0 15,-4 3 12-15,-1 1 0 0,1-1 0 0,-3-6 0 16,-1 12 0-16,-3-6 0 0,4 0 0 0,-5 3 0 16,1 0 0-16,0 3 0 0,0 3 0 0,0-3 0 15,3 3-9-15,4 3 1 0,-3 0 0 0,6 0 0 16,-3 0 8-16,0 0-8 0,4 5 8 0,-4-5-8 16,7 3-7-16,-4 9-1 0,8-7 0 0,-1 7 0 15,1-6-108-15,-1 3-21 0,4-4-5 16,0 1-1-16</inkml:trace>
  <inkml:trace contextRef="#ctx0" brushRef="#br0" timeOffset="16806.962">14827 6826 780 0,'0'0'22'0,"0"0"5"0,0 0-27 0,0 0 0 0,0 0 0 0,0 0 0 15,0 0 101-15,0 0 15 16,0 0 4-16,-7 3 0 0,7-3 9 0,-7 2 3 0,4 4 0 0,-1 0 0 16,1 9-56-16,-1-3-10 0,1-6-2 0,-1 5-1 15,0 4-19-15,4 3-4 0,0-7-1 0,0 7 0 16,0-3-25-16,-3-3-5 0,3-1-1 0,3 1 0 15,-3 6-8-15,4-10 0 0,-4 4 0 0,0 0 0 16,0 0 0-16,4-6 0 0,-4 0 0 0,0-6 0 16,0 0-160-16,0 0-32 0,7 0-5 0</inkml:trace>
  <inkml:trace contextRef="#ctx0" brushRef="#br0" timeOffset="17042.07">14788 6467 853 0,'0'0'18'0,"0"0"4"0,0 0 1 0,0 0 2 0,0 0-25 0,0 0 0 16,0 0 0-16,0 0 0 0,0 0 19 0,0 0-2 15,0 0 0-15,0 0 0 0,-7 0-17 0,7 0 0 0,0 0-8 0,0 0-395 16</inkml:trace>
  <inkml:trace contextRef="#ctx0" brushRef="#br0" timeOffset="17648.509">15152 6717 961 0,'0'0'20'0,"0"0"5"0,0 12 1 0,-4-7 2 0,4 7-28 0,0-12 0 0,-3 0 0 0,-1 12 0 16,1-9 99-16,3-3 13 0,0 0 4 0,-7 6 0 0,0 0-23 0,3-3-4 15,-3 2-1-15,-4-5 0 0,4 9-32 0,-3-9-6 16,-1 6-2-16,1 0 0 0,-1-6-29 0,4 6-7 16,-4 0 0-16,1 0-1 0,-1 0-2 0,4-1 0 15,0 4 0-15,0 3 0 0,-4-6-9 0,4 6 8 16,0-6-8-16,0 5 8 0,4-5-8 0,-4 3-14 16,7 3 3-16,-4 0 1 0,1-1 10 0,3 1 0 15,3-6 0-15,-3 6 0 0,0-3 0 16,4-4 0-16,-1 1 0 0,-3-6-12 0,0 0 12 0,4 6 0 15,-4-6 10-15,3 6-10 0,-3-6 12 0,7 6-3 0,-7-6-1 16,0 0 0-16,11 6 10 0,-8-6 2 16,8 0 0-16,-4 0 0 0,0 3-20 0,-3 0 0 15,-4-3 0-15,7 0 0 0,-4 3 0 0,4-3 0 0,-7 0 0 0,7 3 0 16,-3-3 0-16,-4 0 0 0,7 2 0 0,-7-2 0 16,4 0 0-16,-4 0 0 0,7 3 0 0,0 6 0 15,-4-3 0-15,-3 0 0 0,4 0 0 0,-1 0 0 16,1 0 0-16,-4 0 0 0,3 2 0 0,-3-2 0 15,4 6 0-15,-1-6 0 0,-3-6 0 0,-3 12 0 16,3-6-12-16,0 5-5 0,0-5-2 0,-4 9 0 16,1 2 19-16,3-5 17 0,-4 3-3 0,1 0-1 15,-1-1-13-15,1 4-18 0,-1-6 4 0,1-1 1 16,-4 4 13-16,-1-3 0 0,1-6 0 0,0 0 0 16,0 0 0-16,-3-1 0 0,3-5 0 0,0 0 0 0,-4 0 0 15,4 0 0-15,0 0 0 0,0-5 0 16,0-1-54-16,0 6-8 0,-4-6-2 15,4 0 0-15,0 0-112 0,-4-6-24 16,1 6-4-16,-1 1 0 0</inkml:trace>
  <inkml:trace contextRef="#ctx0" brushRef="#br0" timeOffset="18556.376">16305 6920 694 0,'0'0'15'0,"0"0"3"16,0-6 1-16,0 0 1 0,4 0-20 0,-4 3 0 0,3-3 0 0,-3 6 0 0,0 0 60 0,0 0 8 16,0-6 2-16,4 6 0 0,-4-6 5 0,0 6 1 15,0 0 0-15,0-5 0 0,0 5 24 0,-4-6 6 16,4 6 1-16,-7 0 0 0,7 0-35 0,-7 0-6 16,-3-6-2-16,-1 0 0 0,1 6-32 0,-5 0-8 15,1 0 0-15,0 6-1 0,0 0-23 16,0-6 0-16,0 0 0 0,0 6-12 0,-4-1 1 0,1 1 0 15,2 0 0-15,-2 3 0 0,3 3 11 0,0 0-13 16,-1-1 5-16,1 1 8 0,4 0-12 0,-1 3 12 16,1-4-10-16,-1 13 10 0,0-10 0 0,4 4 0 0,0 6 0 15,0-13 0 1,0 4-21-16,4 3-5 0,-1-1-1 0,1-5 0 0,3 3 27 0,0 2 0 0,0-11 0 16,3 6 0-16,1 0 0 0,3-6 0 0,0-3 0 0,0 3 0 15,3-6 26-15,5 0 10 0,-1-3 3 0,3-3 0 16,-3-3-20-16,4 0-4 0,3-9-1 0,-3 1 0 15,3-4-3-15,0 4-1 0,0-7 0 0,0-2 0 16,4-10 6-16,0 4 2 0,0-3 0 0,3-9 0 16,-4 0-18-16,1-3 0 0,-4 2 8 0,1-5-8 15,-5 0-11-15,1 3-5 0,-1 0-2 0,-2 0 0 16,-5 3 9-16,1-3 9 0,-4 3-13 0,0 0 5 16,-4 6 0-16,1-3 0 0,-4 14 0 0,0-11 0 15,0 9-10-15,-4-7-2 0,-3 10 0 0,4 2 0 16,-4-2-3-16,0 8-1 0,-4 1 0 0,4 2 0 15,0 6 13-15,0 0 3 0,0 9 0 0,7 0 0 16,-4 0 8-16,-3 12 0 0,0 0 0 0,0 8 0 16,0 7 14-16,0-4 5 0,-4 7 1 0,4-4 0 0,-3 9-10 15,3 4-2-15,-4 2 0 0,4 9 0 0,0-6-8 0,0 6 8 16,0-3-8-16,0 6 8 16,0 0-8-16,3-3 0 0,1 6 0 0,-1-1 8 0,1-8-8 0,-1 3 0 15,4 0 0-15,-3 0 8 0,3-5-8 0,0-4 0 16,0-9 9-16,0 3-9 0,0-2 8 0,0-13-8 15,0 4 8-15,3-7-8 0,-3 1 0 0,0-6 8 16,4-6-8-16,-4-6 0 16,0 0-20-16,0 0-8 0,7 3-1 0,3-9-778 0</inkml:trace>
  <inkml:trace contextRef="#ctx0" brushRef="#br0" timeOffset="19050.248">16521 6987 1425 0,'0'0'31'0,"0"0"6"0,0 0 2 0,0 0 2 0,0 0-33 0,0 0-8 0,0 0 0 0,0 0 0 15,0 0 64-15,0 0 10 0,0 0 2 0,0 0 1 16,0 0-45-16,0 0-10 0,0 0-2 0,0 0 0 15,0 0-20-15,0 6 9 0,0-6-9 0,7 6 0 0,-4-6 10 0,4 0-10 16,0 0 8-16,0 0-8 16,0 0 9-16,0-6-9 0,1 0 10 0,2 0-10 0,-3 1 12 15,4-10-4-15,-1 3-8 0,1 0 12 0,-4 1-12 0,0-1 9 16,0-3-9-16,0 6 8 0,-3 6-8 0,-1-3 0 16,1 1 0-16,-4-1 0 15,0 0 0-15,0 6-11 0,0-6 1 0,-4 0 0 0,-3 0-10 0,7 6-3 16,0 0 0-16,-7-3 0 15,7 3 11-15,-7-3 3 0,-4-3 0 0,4 6 0 0,-3 3 9 0,-1 0 0 16,1 3 0-16,-4 0-8 0,3 0 8 0,0 6 0 16,-3-6 8-16,4-1-8 0,3 7 21 0,-4 9 0 15,0-4 0-15,1 1 0 0,3 9-9 0,0-10-3 16,0 10 0-16,3-4 0 0,1 1 6 0,3-4 1 0,0-2 0 16,3 0 0-16,1-4 3 0,3 4 1 0,0-6 0 0,0-1 0 15,0 1 0-15,3-3 0 0,1 0 0 0,3-3 0 16,0-3-8-16,4 2-2 0,0-5 0 15,-1-5 0-15,4 2-10 0,1-3-14 0,2-6 3 0,4-6 1 32,1 7-110-32,-1-7-21 0,0 3-5 0,0-2-1 0</inkml:trace>
  <inkml:trace contextRef="#ctx0" brushRef="#br0" timeOffset="19496.297">17304 6044 1364 0,'0'0'30'0,"0"0"6"0,0 0 2 0,0 0 0 0,0 0-30 0,0 0-8 15,0 0 0-15,0 0 0 0,0 0 69 0,0 0 13 16,0 0 2-16,0 0 1 0,0 0-21 0,0 0-4 0,0 0 0 0,0 0-1 16,3 5-15-16,1 1-4 0,3 0 0 0,-4 12 0 15,4-3-19-15,-3 8-4 0,0-5-1 0,-1-1 0 16,1 16 8-16,-4-4 2 0,3 3 0 0,1 7 0 16,-4 2-8-16,0 3-2 0,-4 0 0 15,4 3 0-15,0 3-3 0,0-6-1 0,0 0 0 0,-3-3 0 16,3 3-12-16,-4 1 0 0,4-10 0 15,-3 9 0-15,3-12 8 0,0 9-8 16,0-2 0-16,0-4 9 0,0 3-9 0,0-8 0 0,0-4 0 16,0 3 0-1,0 4-19-15,0-10-9 0,3 4-1 0,-3-4-1 0,4-2 30 0,-1 2 0 0,-3-5 0 0,4-6 0 16,-1-3-13-16,1-1 3 0,-4 1 1 0,0-9 0 16,0 0-42-16,0 0-8 15,7-6-1-15,-4 0-1 0,1-5 2 0,3 2 1 0,0-15 0 16,3 4-745-16</inkml:trace>
  <inkml:trace contextRef="#ctx0" brushRef="#br0" timeOffset="20062.212">17635 6876 1350 0,'0'0'29'0,"0"0"7"0,0 0 0 0,0 0 3 0,0 0-31 0,0 0-8 0,0 0 0 0,-7 0 0 15,0-6 56-15,0 6 9 16,0 0 3-16,0 0 0 0,0 0-38 0,0 0-7 16,0 6-2-16,0-6 0 0,0 5-4 0,0-5-1 0,0 6 0 0,-4-6 0 15,4 9 9-15,0 0 2 0,0 6 0 0,0-4 0 16,0 7-19-16,0 3-8 0,-4 2 8 0,4 1-8 15,0 2 13-15,4-2-2 0,-5-10-1 0,5 10 0 16,-1-6 4-16,4-1 1 0,-3 4 0 0,-1-4 0 16,4-5-6-16,-3 0-1 0,6-3 0 0,-3-3 0 15,4 5 33-15,-4-11 7 0,0 0 0 0,0 0 1 16,7-6-27-16,0 6-6 0,0 0 0 0,0-8-1 16,0-1 13-16,-3-6 4 0,3 3 0 0,0 1 0 15,3-4-32-15,-3 0 0 0,4 6 0 0,-4-2 0 16,0-1-17-16,0-6 0 0,0 6 0 0,0 4 0 15,-3-10 1-15,-1 12 0 0,1-9 0 0,-1 7 0 16,-3-1 1-16,4 3 1 0,0 0 0 0,-4 0 0 16,0 6 1-16,0-6 0 0,0 6 0 0,0-6 0 15,0 6-1-15,0 0 0 0,0-5 0 0,0 5 0 16,0 0 2-16,0 0 1 0,0 0 0 0,0 0 0 0,0 0 11 0,0 0-10 16,-4 5 10-16,0 1-10 0,4 6 10 0,-3 3-10 15,-1-4 10-15,1 7-10 0,-1 0 10 0,1-1 0 16,-1-2 0-16,1 9-8 0,-1-7 8 0,4 4 0 15,0 2 0-15,0 1-8 0,4 2 8 0,-1-8 0 16,1-3 0-16,3-1 0 0,0 7 0 0,0-9 0 16,4-1-12-16,-1-2 4 15,4-6-79-15,0 3-15 0,0-3-3 0</inkml:trace>
  <inkml:trace contextRef="#ctx0" brushRef="#br0" timeOffset="20794.367">18277 6781 946 0,'0'0'20'0,"0"0"5"0,0 0 1 0,0 0 2 0,0 0-28 0,0 0 0 15,0 0 0-15,0 0 0 0,0 0 82 0,0 0 11 16,0 0 3-16,0 0 0 0,0 9-20 0,4-3-3 16,-1 6-1-16,1-6 0 0,0 9-3 0,3-4-1 0,0 1 0 0,-4 0 0 15,1 0-38-15,-4-1-8 0,3-2-2 0,1 0 0 16,-1 0 2-16,1 3 0 0,-4-12 0 0,3 0 0 15,-3 0 0-15,0 0 0 0,0 0 0 0,0 0 0 16,4 0-2-16,-1-6 0 0,-3 6 0 0,-3-6 0 16,3-3-9-16,0 3-3 0,0-6 0 0,-4 6 0 15,4-5-8-15,-3-1 0 0,3 6 0 0,-4-6 8 16,1 3-8-16,-4 4-14 0,3-7 3 0,-3 6 1 16,0 0-2-16,0 6 0 0,0-6 0 0,0 6 0 15,-4 0 4-15,1 0 0 0,-1 6 0 0,1 0 0 31,-1 0-20-31,0 9-3 0,1-4-1 0,-1 7 0 0,1 0 20 0,3-7 3 0,-4 4 1 0,4 3 0 16,0-7 8-16,0 7 0 0,0-3 0 0,3 2-8 16,-3-5 8-16,4 6 0 0,-1-6 0 0,1 2 0 15,-1-2 0-15,4 0 11 0,0 0-3 0,0-1 0 16,4-2 21-16,-1 3 4 0,1 0 1 0,3 5 0 0,0-8-42 16,3 9-9-16,4-7-2 0,1 1 0 0,-1-6 19 0,0 6 0 15,3 3 0-15,-2-10 0 0,2 1 0 16,1-6 0-16,-4 6 0 0,0 0 0 0,4 0 15 0,-4-6 6 15,3 0 2-15,-2-12 0 16,2 6-88-16,1 0-18 0,-4-5-3 0,4 2-466 16,-1-3-94-16</inkml:trace>
  <inkml:trace contextRef="#ctx0" brushRef="#br0" timeOffset="21307.312">18620 6952 648 0,'0'0'14'0,"0"0"3"0,0 0 1 0,-7-3 0 0,3 3-18 0,4 0 0 0,0 0 0 0,-7-6 0 16,7 6 80-16,0 0 12 0,0 0 2 0,0 0 1 16,0 0-3-16,0 0 0 0,0 0 0 0,-4 12 0 15,4 3-15-15,-3 2-3 0,6-5-1 0,-3 0 0 16,0 0-11-16,0 2-2 0,0 4-1 0,0 0 0 15,0-13-28-15,0 7-6 0,4 9-1 0,-4-4 0 16,4-8-4-16,-4 6-2 0,3 0 0 0,1-4 0 16,-4 7-5-16,0-9-1 0,3-3 0 0,-3-6 0 15,0 0-12-15,4 11-12 0,-4-5 3 0,0-6 0 16,0 0 32-16,0 0 6 0,0 0 2 0,0 0 0 16,0 0-11-16,0 0-1 0,0-11-1 0,-4 5 0 0,1-3-18 15,3-3 0-15,-4 6 0 0,1-11 0 16,3 5 0-16,-4 0 0 0,4 6 0 0,0 6 0 15,-4-9 0-15,1 4 13 0,-1-13-2 0,1 0-1 16,-1 4 10-16,4 2 3 0,-3-6 0 0,3 12 0 0,-4-8-23 0,4 2 0 16,0 0 0-16,-3 0 0 0,3 6 11 0,0 1 1 15,0-7 0-15,3 3 0 0,-3 3-12 0,4-6 0 16,-4 6 0-16,3 1 0 0,1-1 0 0,3-6 0 16,-4 3 0-16,5-3 0 0,-1 6 0 0,0-5-11 15,0-1 3-15,3 6 0 0,1-6 8 0,-1 3 0 0,5 1 0 16,-5-1 0-1,4 3-43-15,4-6-3 0,-4 6-1 0,0 0 0 16,0 1 3-16,0 2 0 0,4 0 0 0,0-3 0 16,-1 6-15-16,-3 6-2 0,4 0-1 0,0-4-471 0,-4 7-95 0</inkml:trace>
  <inkml:trace contextRef="#ctx0" brushRef="#br0" timeOffset="21882.811">18905 6961 990 0,'0'0'21'0,"0"0"5"0,0 0 1 0,0 9 1 0,0-3-28 0,0-1 0 16,0 1 0-16,4 0 0 0,-4-6 89 0,3 6 12 16,1 6 3-16,3-12 0 0,-3 3-30 0,3 0-6 15,0-3 0-15,-4 3-1 0,4-6-5 0,0 3-1 16,0 0 0-16,0-3 0 0,0 0-24 0,0-3-5 16,4 0 0-16,-4 0-1 0,0 0-6 0,0-5-1 0,-3 5 0 0,3-3 0 15,0-3-10-15,0 0-2 16,-4 6-1-16,5 1 0 0,-5-1-11 0,1-9 0 0,3 9 0 0,-4-3 8 15,1 6-8-15,-4-8-11 16,3 5 3-16,-3 0 0 16,4-6-21-16,-1 6-4 0,-6 0-1 0,3 0 0 15,0 1-14-15,0-1-2 0,0-3-1 0,-7 3 0 16,7 6 12-16,-4 0 3 0,1-6 0 0,-4 6 0 16,0 0 5-16,-1 0 2 0,-2 0 0 0,-1 6 0 0,1-6 12 0,-1 6 2 0,1 3 1 0,-5-1 0 15,8 1 37-15,-3 9 7 0,-1-6 2 0,1 5 0 16,3 1-7-16,0 8-1 0,-1-8 0 0,1 9 0 15,4-4 20-15,-1 3 3 0,1-2 1 0,3 2 0 16,0-11-31-16,0 6-5 0,3-4-2 0,1 4 0 16,-1-3 13-16,1-7 2 0,3 1 1 0,0 0 0 15,0-3-3-15,4 2-1 0,-1-5 0 0,-3 0 0 16,4 6-10-16,-1-6-1 0,1 0-1 0,0-3 0 0,-1-3-10 16,1 0-11-16,-1 0 3 0,1 0 0 15,0 0-35-15,-1-3-6 16,1-3-2-16,-1 0 0 0,1 0-113 0,0 0-24 0,-1-6-4 15,1 7 0-15</inkml:trace>
  <inkml:trace contextRef="#ctx0" brushRef="#br0" timeOffset="22258.753">18852 6252 871 0,'-3'6'19'0,"3"-6"4"0,0 0 1 0,0 0 0 0,-4 6-24 0,1-3 0 0,3-3 0 0,0 0 0 16,0 9 64-16,3 0 7 0,-3 2 1 0,0 1 1 16,7-6-7-16,-3 6-2 0,3-3 0 0,0 8 0 15,4-5-32-15,-4 0-6 0,7 0-2 0,0 2 0 16,-3 4 13-16,3-6 3 0,0 5 0 0,3-8 0 16,1 0-40-16,0 6 0 0,-4-4 0 0,3 1 0 15,5-6-26-15,-5 0-3 0,1 3-1 0,0-3 0 16,3 5-164-16,-7-11-33 0</inkml:trace>
  <inkml:trace contextRef="#ctx0" brushRef="#br0" timeOffset="23055.977">19371 6773 1422 0,'0'0'31'0,"0"0"6"0,-3 8 2 0,-1 1 1 0,0-3-32 0,4 0-8 0,-3 6 0 0,3-3 0 16,0 2 84-16,0 7 16 0,0-6 2 0,0 5 1 15,0-5-70-15,0 9-13 0,0-4-4 0,3 1 0 16,1 3 3-16,-4 2 0 0,0-5 0 0,4 2 0 15,-1-2-11-15,1 6-8 0,-1-16 9 0,-3 4-9 16,0 6 9-16,0-6-9 0,0-7 8 0,0 4-8 16,0-9 22-16,4 6-1 0,-4-6 0 0,0 0 0 15,0 0-21-15,0 0 0 0,0 0 0 0,0 0 0 16,0 0 11-16,0 0-3 0,0 0 0 0,0 0 0 16,0 0 4-16,0 0 0 0,-4-6 0 0,4 3 0 0,4-3 7 15,-4-5 1-15,0-1 1 0,3-9 0 0,1 4 8 0,-4-7 2 16,3 4 0-16,1-4 0 15,-1 1-16-15,-3-1-3 0,4 9-1 0,-4-2 0 16,3-4 7-16,-3 9 2 0,0-5 0 0,4 5 0 16,-4 0 4-16,3 6 0 0,-3 0 1 0,0 6 0 0,0 0-25 0,0 0 0 15,0 0 0-15,0 0 0 0,0 0 0 0,0 0 0 16,7 0 0-16,0 3 0 0,1 0-12 0,-5 3-7 16,4 0-1-16,0 0-1 0,0 6 12 0,0-6 9 15,0 5-12-15,0-5 12 0,-3 3-14 0,-1 9 4 16,4-7 1-16,-3-5 0 0,-4 9 0 0,4 0 0 0,-1-6 0 15,-3 8 0-15,-3-11 9 0,3 9-8 0,-4-4 8 16,4 1-8-16,0 0 8 0,0 0 0 0,-4-6 0 16,4 2 0-16,0-2 0 0,0-6-13 0,0 0 5 0,0 0 8 15,0 0-15-15,0 0 5 0,0 0 1 16,0 0 0-16,0 0 0 0,4-3 0 0,3-2 0 0,-3-7 0 16,3 6 9-16,-4-6 0 15,4 6 0-15,0-8 8 0,0 2-8 0,0 0 0 16,0 6 0-16,1-6 0 0,-1 7 0 0,-4-7 0 0,4 0 0 0,-3 3 0 15,3 3 0-15,0 0 0 0,-7 6 0 0,0 0 0 16,0 0 0-16,0 0 0 0,0 0 0 0,0 0-8 16,7 6 8-16,-7-6-13 0,3 0 5 0,1 12 8 15,3-6-8-15,-7 9 8 0,4-4 0 0,-1 7 0 16,1-3 0-16,-4 2 0 0,0 1 0 0,3 6 0 16,-3-13 0-16,4 10 0 0,-1-3 0 0,-3-7 0 15,0 10 0-15,4-9 0 0,-1-1 0 0,1 1 0 0,-4 0 0 16,3-6 0-16,1 0 0 0,-4-6 0 0,0 0-12 15,0 0 1-15,0 0 1 0,7 0 0 16,0-3-31-16,-4 0-7 0,4 0 0 16,-3 0-1-16,3-3-149 0,0 0-30 15,4-12-5-15,-11 18-2 0</inkml:trace>
  <inkml:trace contextRef="#ctx0" brushRef="#br0" timeOffset="23549.465">19872 6999 1191 0,'0'0'26'0,"0"0"6"0,0 0 0 0,-4 6 2 0,1 0-34 0,3-6 0 0,0 0 0 0,0 0 0 15,0 6 106-15,0-6 14 0,3 6 4 0,1-4 0 16,3 4-39-16,0-6-7 0,0 6-2 0,4-6 0 15,-4-6-25-15,3 6-6 0,1-3-1 0,-4 0 0 16,4 1-35-16,-1-1-9 0,1-3 0 0,-1 3 0 16,1-9 0-16,-1 12 0 0,1-12 0 0,-4 6 8 15,0 1-8-15,0-4 0 0,-3 3 0 0,-1-3 0 16,1 6-11-16,-4 3 3 0,0-6 0 0,0 6 0 16,0-6-5-16,0 6-1 0,0 0 0 0,0 0 0 15,-4-6 0-15,4 6 0 0,-7 0 0 0,0 0 0 16,0-5 14-16,0 5-12 0,-4 0 12 0,1 5-12 15,-1-5 12-15,-3 0 0 0,4 0 0 0,-1 0-9 16,0 12 9-16,1-6 0 0,-1-6 0 0,4 6 0 16,0 3 0-16,0 3-8 0,0-7 8 0,4 7-8 0,-4 0 8 0,7 0 0 15,0 2 8-15,0 4-8 0,3 0 30 0,1-4 2 16,3-2 0-16,0 0 0 0,3 6-15 0,1-7-2 16,3 4-1-16,0 3 0 0,4-7 13 0,-4 10 2 15,3-6 1-15,1-1 0 0,-4 4-8 0,0-6-2 16,0-3 0-16,1 2 0 0,-1 1-20 0,0-6 0 15,-4 0 0-15,4-6 0 16,1 6-44-16,-5-6-9 0,1-6-3 0,3 0 0 16,-4 6-162-16,1-12-33 0,10-11-6 0,-7 8-2 0</inkml:trace>
  <inkml:trace contextRef="#ctx0" brushRef="#br0" timeOffset="24486.752">21357 6899 787 0,'0'0'22'0,"0"0"6"0,-7 0-28 0,-3 0 0 0,2 0 0 16,-2 3 0-16,-1-3 47 0,4-3 4 16,-3 3 1-16,-1 0 0 0,0 0 0 0,1 0 0 15,-1 0 0-15,1 0 0 0,3-3 3 0,0 0 1 16,0 3 0-16,0 0 0 0,-4 0 6 0,4 3 2 0,-4 0 0 0,4 3 0 16,-3 3-49-16,3 3-15 0,-7-7 8 0,3 7-8 15,-3-3 9-15,0 9-1 0,-4-1-8 0,4 7 12 16,0-7-1-16,0 4-1 0,0-3 0 0,-1-1 0 15,1 4 18-15,4-3 3 0,-1-1 1 16,4 4 0-16,4-4 9 0,-1-5 3 0,1 6 0 0,-1-4 0 16,8-2-23-16,-1-6-4 0,4 0-1 15,0 0 0-15,4-6 6 0,-1 0 1 0,8 0 0 0,0-6 0 16,3 0-15-16,0-6-8 0,0 1 10 0,4-4-10 16,-7 3 12-16,3-6-3 0,0 7-1 0,4-7 0 15,-4 3-22-15,0-2-5 0,-4-7-1 0,1 10 0 16,-4 2-16-16,0-6-3 15,-7 0-1-15,-3 10 0 0,-1 2 20 0,1-6 3 0,-4 6 1 0,0 0 0 16,0 6 6-16,0 0 2 0,0 0 0 0,0 0 0 16,-7 0-26-16,-4 0-5 0,1 0-1 0,-1 12 0 15,1 0 23-15,-1-6 4 0,4 2 1 0,0 10 0 0,0-6 12 0,0 0 16 16,3 2-3-16,1-2-1 0,3 0 39 0,-4 0 7 16,4 5 2-16,0 1 0 0,4 2-39 15,-4-2-7-15,3 3-2 0,4 2 0 0,0 4 16 0,0-4 4 16,-3 7 0-16,3-4 0 0,0-2-32 0,-3 5 0 15,3-3 0-15,-4 10 0 0,1-4 0 0,-1-5 0 16,-3-4 0-16,4-5 0 0,-4 11-9 0,0-2-8 16,-4 2-2-16,4 3 0 0,-3-5 8 15,-1 2 2-15,1 3 0 0,-4-2 0 0,0-1-3 0,3 4 0 16,-3-1 0-16,0 3 0 0,0-2 27 0,0-4 5 16,0-3 0-16,3-2 1 15,1 5-38-15,3-11-8 0,0 8-2 0,-4-8 0 0,1 0 27 0,3-7 0 16,-4-2 9-16,4-3-9 0,0-6 9 0,0 0-9 0,0 0 0 0,0 0 9 15,0 0-9-15,0-12-9 0,0-5 9 0,0-4-13 32,-3-2-21-32,-1-4-4 0,-3-2-1 0,0-9 0 0,0-7-71 15,0 4-14-15,-4 3-4 0,1-6 0 16,-4 3 52-16,-4 3 9 0,0 14 3 0,1-14 0 0,-1 8 24 0,-3-2 4 16,-4-3 2-16,0-959 0 0,4 1932 42 0,-3-964 9 0,2 8 2 0,5-6-302 15,-1 10-60-15</inkml:trace>
  <inkml:trace contextRef="#ctx0" brushRef="#br0" timeOffset="24941.169">21467 6079 846 0,'0'0'18'0,"0"0"4"0,-4-6 1 0,4 6 1 0,0 0-24 0,-4 0 0 0,4 0 0 0,0 0 0 16,-7 6 65-16,0-3 8 0,0 3 2 0,4 0 0 15,-4 5-15-15,3 1-2 0,-3-6-1 0,0 6 0 16,4 2 10-16,-1 10 1 0,1-1 1 0,3 4 0 16,3 8-20-16,-3 3-4 0,4 1-1 0,-1 8 0 15,4-3-17-15,-3 6-4 0,3-9-1 0,0 9 0 16,-4 0-12-16,4 0-2 0,4-6-8 0,-4 6 12 16,0 3-12-16,-3-9 0 0,3-3 0 0,0 3 0 15,0-6 8-15,-4 1-8 0,1-4 0 0,-1-3 0 16,4 4 8-16,-7-10-8 0,4 3 0 0,-1-2 0 15,-3-4 0-15,0 1 0 0,4-4-11 0,-4 4 11 16,0-12-45-16,3 2-2 16,-3 4 0-16,0-6 0 0,0 0-25 0,0-7-6 0,0 1-1 0,0-6 0 15,0 0-110-15,0 0-23 0</inkml:trace>
  <inkml:trace contextRef="#ctx0" brushRef="#br0" timeOffset="25415.531">21731 7084 1558 0,'0'0'34'0,"0"0"7"0,-7-6 2 0,0 3 1 0,3 1-35 0,-3 2-9 0,4-6 0 0,-1 0 0 15,4 6 0-15,-7-6 0 0,7 6 0 0,-7-6 8 16,7 6 10-16,0 0 2 0,-3 0 0 15,3 0 0-15,-7 6-7 0,0 0-1 0,3 0 0 0,-3 2 0 16,0 4-12-16,3 6 0 0,1-6 0 0,-1-1 0 16,1 10 0-16,-1 2 0 0,1-5 0 0,6 9 0 15,-3-4 26-15,4-5 6 0,-4-1 0 0,3-2 1 16,1-3-33-16,3-6 0 0,0 0 0 0,-7-6 0 16,11 0 11-16,-1-6-2 0,1 0 0 0,3 0 0 15,0-12 6-15,0 7 1 0,-3-4 0 0,3-9 0 16,0 7-4-16,-4 2 0 0,1-3 0 0,-4 7 0 15,0-7-12-15,-3 6 8 0,-1 3-8 0,-3 9 0 16,0 0 26-16,0 0-1 0,4-5 0 0,-4 5 0 16,0 0-48-16,0 0-9 15,0 0-3-15,0 0 0 0,0 0 24 0,0 0 11 0,-7 5-10 0,3 4 10 0,-3 9-9 16,4-6 9-16,-1 5-8 0,1 7 8 0,-1-4 0 16,4 4 0-16,-4-4 0 0,4 4 0 15,0-1 0-15,0-5 0 0,0-3 0 0,0 2 8 16,4-2-8-16,0 0 0 0,-1-6 0 0,1 2 0 0,-1-5 0 0,4 0 0 15,0 0-8-15,0-6 8 16,4 0-149-16,-1-12-25 0,12 1-5 0,-1-13-1 0</inkml:trace>
  <inkml:trace contextRef="#ctx0" brushRef="#br0" timeOffset="25882.909">22207 7025 1177 0,'0'0'25'0,"0"12"6"0,-3-6 1 0,3 6 2 0,0 0-34 0,-4-1 0 0,1 1 0 0,3 3 0 15,0-15 52-15,0 0 3 0,0 0 1 0,0 0 0 16,0 0-31-16,0 0-5 0,0 0-2 0,0 0 0 15,0 0 27-15,0 0 6 0,0 0 1 0,3-6 0 16,4 12-31-16,-7-6-5 0,4-12-2 0,-1 3 0 16,-3 3-14-16,0 1 0 0,0-1 0 0,0-6 0 15,0 6 0-15,0 0 0 0,0-6 0 0,-3 6 0 0,-1 1 28 16,1 2 2-16,3 3 1 0,0 0 0 0,-7 0-31 16,-4 6 8-16,4-4-8 0,-3 4 0 0,-1 0 0 0,0 6 8 15,-3 6-8-15,4-7 0 0,3-2 21 0,0 9-1 16,-4 0-1-16,0 2 0 0,4 4 4 15,0-1 1-15,4-2 0 0,-4 2 0 0,3-5 4 0,1-3 2 16,-1 2 0-16,4 1 0 0,0-6-5 0,0 2-1 16,0 4 0-16,4-12 0 0,3 6 4 0,0-1 0 15,0-5 0-15,0 3 0 0,-4-3-16 0,8 0-4 16,-4 0 0-16,7-6 0 0,-3 6-8 0,3-6-11 16,-4-6 3-16,5 6 0 15,-1 0-45-15,3-9-9 0,1 6-2 0,3-6 0 16,0 3-179-16,-3-6-36 0,21-5-7 0,-11-7-2 0</inkml:trace>
  <inkml:trace contextRef="#ctx0" brushRef="#br0" timeOffset="26421.797">22423 7123 836 0,'0'0'24'0,"0"0"4"0,0 0-28 0,-4 11 0 0,4-11 0 0,0 0 0 0,0 0 116 0,0 0 16 15,0 0 4-15,0 0 1 0,0 0-14 0,7 0-3 16,0 3-1-16,0-3 0 0,0 3-67 0,0-3-12 16,-7 0-4-16,4-3 0 0,6 0 1 0,-3 3 0 15,1 0 0-15,2 3 0 16,-3 0-18-16,0-3-4 0,-7 0-1 0,0 0 0 15,11 0-30-15,-4-3-5 0,-4 3-2 0,-3 0 0 0,7 0 47 0,-7 0 8 16,7 3 3-16,-7-3 0 0,0 0-25 0,0 0-10 16,4-3 8-16,0 0-8 0,-1-3 0 0,-3 1 0 15,0-1 0-15,0-6 0 0,0 0-12 0,0 6-7 16,-3 0-1-16,3 0-1 0,-4-967 2 0,0 1932 1 0,1-965 0 16,-1-6 0-1,-3 6-8-15,4 0-2 0,-4 3 0 0,-4 0 0 0,4 1 10 0,-3 2 2 16,3-3 0-16,-1 3 0 0,1 3 7 0,-3-3 9 0,3 2-13 15,0 10 5-15,0-6 8 0,0 6 0 16,0 6 0-16,0-7-8 0,3 4 8 0,-3 3 12 0,3-7-2 16,1 1-1-16,-1 9 3 0,1-4 0 15,-1 1 0-15,4-3 0 0,0 2 1 0,0 1 1 0,4-6 0 16,-1 2 0-16,-3-2 0 0,4 6 0 0,3-6 0 0,-4 2 0 16,5-2-5-16,-1 0-1 0,0 0 0 0,3-1 0 15,-3 1-8-15,4-3 8 0,-1 3-8 0,-3-6 8 16,4-1-8-16,0 1-16 0,3 0 4 0,-4 6 1 15,4-12-28-15,1 3-5 16,-1-3-2-16,0 0 0 0,0 0-129 0,0-3-25 16,21-15-6-16,-6 7-1 0</inkml:trace>
  <inkml:trace contextRef="#ctx0" brushRef="#br0" timeOffset="26996.465">22557 6802 1958 0,'0'0'43'0,"0"0"9"0,3 0 1 0,4-6 3 0,0 6-45 0,0 0-11 15,0 0 0-15,4 0 0 0,-4-6 53 0,4 0 9 16,-4 1 2-16,0-1 0 0,0-3-52 0,3 6-12 16,-3 0 0-16,0-3 0 0,-3 0 0 0,3-6 0 15,0-2 0-15,-3 2 0 0,6 0 0 0,-6 0 0 16,3-5 0-16,0 2 0 16,0-3-48-16,0-5-13 0,0-1-3 0,4 4 0 15,-1 2-51-15,4-5-10 0,-3 8-3 0,-1-3-375 16,1 1-75-16</inkml:trace>
  <inkml:trace contextRef="#ctx0" brushRef="#br0" timeOffset="27737.099">22892 7128 806 0,'0'0'17'0,"0"0"4"0,0 0 1 0,-11 0 2 0,11 0-24 0,0 0 0 15,0 0 0-15,0 0 0 0,0 0 107 0,0 0 17 16,-3 6 3-16,3-6 1 0,0 0 24 0,0 0 6 15,0 0 1-15,0 6 0 0,0-6-101 0,7 9-20 0,3 3-4 16,-3-6-1-16,0-6 22 0,0 5 4 0,1-5 1 0,-1 6 0 16,7-6-45-16,-4 6-15 0,-3 0 9 0,0-6-9 15,4 0 16-15,-4 0-1 0,4 0-1 0,-4 0 0 16,3 0-22-16,-3 0-5 0,0-6-1 0,4 0 0 16,-4-5 14-16,0 5 0 0,-3 0 0 0,3 0 0 15,0 6 0-15,0-9 0 0,-7 3 0 0,3 0 0 16,4 1 0-16,-3-7-9 0,-4 6 9 0,0-6-8 15,3 3 8-15,-3 0 0 0,0 1 0 0,-3-4 0 16,-1 0 0-16,1 0 0 0,-1 6 0 0,-3-2 8 16,0 2-8-16,-3-6-13 0,-1 6 3 0,0 6 1 15,1-6 1-15,3 6 0 0,-4 0 0 0,4 0 0 16,-3 6-6-16,2 0-1 0,1 0 0 0,-3 3 0 16,-1 0 15-16,1 5-11 0,-1-2 11 0,4 0-10 15,0 2 10-15,-4-2 0 0,4 0-9 0,-3 6 9 16,-1-1 0-16,4 1 0 0,0-3 0 0,-4-4 0 15,4 1 0-15,4 6 0 0,-4-4-9 0,3-2 9 0,1 0-20 16,-1 0-1-16,4-3 0 0,0 2 0 16,0 1 21-16,4 0 0 0,-1 0 0 0,4-1 0 0,0 4 19 0,0-3 8 15,4 0 1-15,3 5 1 0,0-5-29 0,0 3-12 16,4-4 1-16,0 7 0 16,-1-9-116-16,4 0-23 0,1 0-5 0,-1 2-588 0</inkml:trace>
  <inkml:trace contextRef="#ctx0" brushRef="#br0" timeOffset="28074.257">23488 7396 1074 0,'0'0'30'0,"0"0"8"0,0 0-30 0,0 0-8 0,-4 6 0 0,4 6 0 15,-3-7 123-15,3 1 23 0,0-6 5 0,-4 6 1 0,4 0-53 0,0-6-11 16,0 0-1-16,0 9-1 0,0-9-23 0,0 0-5 15,0 0-1-15,0 0 0 0,0 0-35 0,-3 6-7 16,3-6-2-16,0 0 0 0,0 0-13 0,0 0-15 16,0 0 3-16,0 0 1 15,0 0-126-15,0 0-26 0,0 0-5 0,0 0-354 16,0 0-71-16</inkml:trace>
  <inkml:trace contextRef="#ctx0" brushRef="#br0" timeOffset="66881.448">11338 6767 468 0,'0'0'10'0,"0"0"2"0,0 0 1 0,0 0 0 0,0 0-13 0,0 0 0 0,0 0 0 16,0 0 0-16,0 0 78 0,0 0 13 15,0 0 2-15,-7-3 1 0,0 3-62 0,4 0-12 16,3 0-2-16,-7 0-1 0,0 3 24 0,7-3 5 0,-8 6 1 0,8-6 0 16,-7 3 40-16,7-3 8 0,0 0 1 0,0 0 1 15,-3-3-9-15,-4-3-1 0,3 3-1 0,1 0 0 16,-1 0-44-16,1-9-9 0,-4 6-1 0,3-5-1 16,1-4-15-16,-1 3-4 0,1 0 0 0,-1 1 0 15,1-1-12-15,-1 6 11 0,0-3-11 0,1 3 10 16,-1 3-10-16,-3 0 0 0,0 3 0 0,0 0 0 15,0 0-34-15,0 6-2 0,4 0-1 16,-1 9 0-16,-3-9 37 0,0 11 0 0,0-8 0 0,0 3 0 16,0 11 0-16,0-11 0 0,-4 0 0 0,4 3 0 15,4 2 0-15,-5 1 0 0,5 0 0 0,-1-4 0 16,1-2-10-16,-1 6 10 0,1-7 0 0,3-5-9 0,0 3 9 0,0 0 0 16,3 0 0-16,-3-3 0 0,4 0 0 0,-4-6 0 15,7 0 0-15,-4 5 0 0,-3-5 0 0,8 0 0 16,2-5 0-16,1-1 8 15,-1 0-8-15,4-6 0 0,-3 0 0 0,3 3 0 16,0-8 0-16,0-1 0 0,4 1 0 0,-4-4 0 0,-3 3 12 0,-1 1 0 16,1-4 1-16,-1 3 0 0,1-2-13 0,-4 5 0 15,0 0 0-15,0-2 0 0,-7 11 0 0,4-6 0 16,-4 3 0-16,0 3 0 0,3 6-12 0,-3 0 0 16,0 0 1-16,0 0 0 0,0 0 39 0,0 0 7 15,0 0 1-15,0 0 1 0,0 0-14 0,0 0-3 0,-3 6-1 16,-1 9 0-16,1-3-19 0,3 5 10 0,-4 4-10 0,4 3 8 15,-3-1 0-15,-1 4-8 0,4 2 12 0,0-3-4 16,0 10-8-16,0-10 0 0,0 9 0 0,4 1 0 16,-4 2 0-16,3 0 13 0,1 3 0 0,-4 3 0 15,3-5-13-15,1 2 0 0,-1-3 0 0,1 0 0 16,-4 0 0-16,3-2 0 0,-3 5 0 0,0-15 0 16,0 4 0-16,0 2 0 0,4-3 0 15,-8 10 0-15,4-10 0 0,0 9 0 0,-3-11 8 0,-1 14-8 16,1-3 0-16,-1-6 0 0,-3-2 0 0,4 2 0 15,-1-2 0-15,-3-4 0 0,3 3 0 0,-3 1 0 16,0-7-14-16,4 4 1 0,-4-4 0 0,0-2 0 16,3 2 13-16,-3-8 0 0,0 0 0 0,4 0 0 15,-1-4 0-15,1-5 0 0,-1 0 0 0,4-6 0 16,0 0 26-16,0 0 8 0,0 0 2 0,0 0 0 16,0 0-16-16,-7-6-4 0,0-6 0 0,0 1 0 0,3-7-3 0,1 3-1 15,3 4 0-15,0-13 0 0,0 3-12 0,0 4 0 16,3-1-9-16,-3 1 9 0,4-4 0 0,-1 9-9 15,-3-11 9-15,4 8 0 0,3 3 0 0,-4 0 0 16,1-5 0-16,0 5 0 0,-1 0 0 0,1-2 0 16,-4 8 0-16,3-6 0 0,1 3 0 0,-4-3 0 15,0 1 0-15,3 5 0 0,1-6 0 0,-1 0-8 16,1-5 8-16,-4 2 0 0,3 3-20 0,1-6 0 16,3 1 1-16,-4 2 0 15,4-2-15-15,4-1-3 0,0 3-1 0,-1-2 0 16,1 5-39-16,-1 0-8 0,4-6-2 0,1 7-439 15,-1 2-88-15</inkml:trace>
  <inkml:trace contextRef="#ctx0" brushRef="#br0" timeOffset="67574.214">11426 6696 608 0,'0'0'13'0,"0"0"3"0,0 0 1 0,0 0 0 0,0 0-17 0,0 0 0 15,0 0 0-15,0 0 0 0,0 0 87 0,0 0 13 0,0 0 4 0,0 0 0 16,0 0-24-16,0 0-5 0,0 0-1 15,0 0 0-15,0 0-14 0,0 0-2 0,0 0-1 0,0 0 0 16,0 0-18-16,-3 6-4 0,3 0-1 0,-4 3 0 16,1 3-14-16,3-7-2 0,-4 1-1 0,4 6 0 15,0-6 4-15,4 9 1 0,-4 2 0 16,3-5 0-16,1 0-6 0,-4 0-2 0,3-4 0 16,5 4 0-16,-5 0-14 0,1 0 9 0,-1-1-9 0,1 1 8 15,3 0-8-15,0 3 0 0,-4-9 9 0,1 5-9 16,3-5 8-16,-4 0-8 0,4 0 8 0,-3 3-8 15,0-3 24-15,-4 0 1 0,0-6 0 0,3 5 0 16,4-5-6-16,-7 0-2 0,0 0 0 0,0 0 0 16,4 6 0-16,-4-6 0 0,0 0 0 0,3 0 0 15,-3 0 11-15,7-6 1 0,-3 1 1 0,3-4 0 16,0-3-10-16,0 0-1 0,0 0-1 0,0-11 0 16,4 5-10-16,-4 4-8 0,0-10 12 0,0 3-12 15,0-2 8-15,0 5-8 0,0 1 0 0,0-4 0 0,-4 9 10 16,1-8-10-16,0 11 8 0,-1-3-8 0,1 3 0 15,-4 3-16-15,0-5 3 0,0 5 0 0,0 0-3 16,0 0-1-16,0 6 0 0,0 0 0 16,0-6-24-16,0 6-5 0,0 0-1 15,-4-3 0-15,1 0-116 0,3 3-23 0,0 0-5 0,0 0-487 16</inkml:trace>
  <inkml:trace contextRef="#ctx0" brushRef="#br0" timeOffset="68235.976">11790 6773 836 0,'0'0'24'0,"0"0"4"0,-4-9-28 0,4 3 0 0,4 0 0 0,-4 0 0 15,0-6 64-15,-4 7 8 0,4-10 0 0,-3 6 1 16,3 0 3-16,-4 3 0 0,1 0 0 0,3-5 0 16,-4 5-28-16,4 6-6 0,0-6-1 0,0 6 0 15,-3 0-15-15,3 0-3 0,-7-6-1 0,3 6 0 0,4 0-2 0,-7 6-1 16,7-6 0-16,-7 0 0 0,3 6-19 15,-3 0 0-15,0 0 0 0,0-1 0 0,0 7 24 16,0-6 0-16,0 3 1 0,0 0 0 16,4 0-25-16,-5 2 0 0,5-5 0 0,-1 6 0 0,1-3 15 0,-1 5 1 15,1-5 0-15,-1 3 0 0,4 0-25 0,-3-3-5 16,3 2-1-16,0-2 0 0,0 0 63 0,0-3 13 16,0 6 3-16,0-12 0 0,3 6-64 0,-3-1-16 15,0-5-2-15,4 6 0 0,-1 3 18 0,1-3 14 16,-1-3-2-16,4 0-1 0,-3 3-11 0,3 0 12 0,-7-6-12 15,7 0 12-15,0 0-12 0,0 0 0 0,0-6 0 0,4 0 0 16,-1-3 12-16,-2 0-4 0,-1 0 0 16,0-2 0-16,-4-1-8 0,4-3 0 0,-3 3 0 15,-1-5 0-15,1 5 0 0,-1 0-11 0,1 1 3 0,-1-7 0 16,1 9 8-16,-4-3 0 0,0 1 0 0,0-4 0 16,3 6 0-16,-3 3 0 0,-3 3 0 0,3 3 0 15,0 0 0-15,0 0 0 0,0 0 0 0,0 0 0 16,0 0 0-16,-4 6-8 0,-3 9 8 0,4 2-12 15,3 1 12-15,-4 3 0 0,1 2 0 0,3-5-8 16,0 2 8-16,0 4 0 0,0-1 0 0,0-2 0 16,0 3 0-16,0-7 0 0,3 1 0 0,-3-3 0 15,4-4 0-15,-1 1 0 0,1 0 0 0,-1-9 0 16,4 3 0-16,-3-3 9 0,3-6-9 0,-3 0 10 16,3-3-22-16,0-6-5 0,0 0-1 0,0-5-550 15,3 2-111-15</inkml:trace>
  <inkml:trace contextRef="#ctx0" brushRef="#br0" timeOffset="68851.296">11973 6652 836 0,'0'0'24'0,"0"0"4"0,0 0-28 0,0 0 0 0,0 0 0 0,0 0 0 15,0 0 92-15,-3 9 12 0,-1-3 2 0,1 6 1 16,-1 5-39-16,1-8-7 0,-1 6-1 0,1 5-1 15,-1-8-7-15,1 9-2 0,-1-4 0 0,0 1 0 16,4 0-8-16,-3-1-2 0,3-2 0 0,0 8 0 16,-4-11-12-16,4 0-2 0,0 3-1 15,0-4 0-15,0 1-7 0,0-3-2 0,0 3 0 0,0-6 0 16,0 0-5-16,0-6-2 0,0 0 0 0,0 0 0 16,0 0 4-16,0 0 1 0,4-6 0 0,-1-3 0 15,-3-3 22-15,4 0 4 0,0-5 0 0,-4-1 1 16,3 3-41-16,1-2 0 0,-1-1 0 0,1 0 0 15,-1-2 0-15,1 2 0 0,-1 3-8 0,-3-2 8 16,4 5-32-16,-1 0-3 0,1 1 0 16,-1-1 0-16,1 3 35 0,-1 0 0 0,-3 9 0 0,0 0 0 0,0-3 0 0,0 3 0 15,0 0 0-15,0 0 0 0,0 0 0 0,0 0 0 16,0 0 0-16,0 0 0 0,7 0 0 0,-3 0 0 16,3 3 0-16,-7-3 0 0,0 0 0 0,4 3 0 15,3 0 0-15,0 3 0 0,0 0 0 0,0-3 0 16,0 6 0-16,-4 2 0 0,4-5-16 0,0 0 4 15,-3 3 1-15,0 6 0 16,-1-7-33-16,1 4-8 0,-4 0 0 0,0 6-1 0,0-4 42 16,0 4 11-16,-4 0 0 0,1-1 0 15,-1-2-53-15,0 8-9 0,1-5-2 0,-1 0 0 0,1-4 52 0,-1 4 12 16,1-6 0-16,-1-3 0 0,4-4 0 0,4 1 0 16,-1 0 0-16,4-6-447 15,0 0-86-15</inkml:trace>
  <inkml:trace contextRef="#ctx0" brushRef="#br0" timeOffset="69550.158">12308 6773 686 0,'0'0'19'15,"0"0"5"-15,0 0-24 0,0 0 0 0,0 0 0 0,0 0 0 0,0 0 88 0,0 0 13 16,0 0 3-16,-7 0 0 0,7 0-32 0,0 0-7 16,0 0-1-16,0 0 0 0,0 0 4 0,-3-6 1 15,-4 6 0-15,0 0 0 0,3 0-38 0,-3 6-8 16,7-6-2-16,-3 3 0 0,-4 0 1 0,0 2 0 15,-4 1 0-15,4 6 0 0,0-6-9 0,0 6-1 16,3-3-1-16,-3 2 0 0,0 1-2 0,0 6 0 16,0-1 0-16,3-5 0 0,-3 15-9 0,4-10 0 0,-1 7 0 15,1-4-11-15,3 7 11 0,-4-4 0 16,4-11 0-16,0 6 0 0,4-7 27 0,-1 4 7 0,1 3 2 0,3-6 0 16,-4-7-14-16,5 1-2 0,-1-6-1 0,3 3 0 15,-3-6 22-15,4-3 5 0,-1 1 1 0,1-1 0 16,3 0-23-16,-3-12-4 0,3 3 0 0,3-2-1 15,-2-7-11-15,2 1-8 0,1-4 9 0,-1-5-9 16,1 3 0-16,0-7 8 0,-1 4-8 0,1-6 0 16,0-1 0-16,-4 4 0 0,0 0 0 0,-4 3 0 15,1-4 0-15,0-2 0 0,-1 0 0 0,-3-3 0 16,0 8 0-16,0-5 0 0,-3 3 0 0,-4-3 0 16,3-1 0-16,-6 10 0 0,3-6 0 0,-7 2 0 15,3 1 0-15,-3 3-16 0,-7 5 3 0,4 4 1 16,-5-4-4-16,5 4 0 0,-4 5 0 0,0 0 0 15,0 3 8-15,3 6 8 0,0 1-13 0,1-1 5 16,3 12-2-16,0-6 0 0,0 5 0 0,0 7 0 16,-1 0-3-16,1 3-1 0,4-4 0 0,-4 7 0 0,3 6 14 15,1-4 0-15,-1 10-10 16,4-1 10-16,0 3 0 0,4 7-9 0,-1-4 9 0,4 15 0 0,0 0-8 0,0 6 8 16,4-1 0-16,0 13 0 0,3 0-14 0,-4-1 4 15,1 1 1-15,3 11 0 16,-3-14-20-16,-1 3-4 0,1-4-1 0,-1 4 0 0,-3-12 14 15,1-6 2-15,-1 0 1 0,0-12 0 16,0-9-38-16,0 4-7 0,3-10-2 0,-3-8 0 16,0-3-102-16,4-6-21 0,7-4-4 0,-18-2-1 0</inkml:trace>
  <inkml:trace contextRef="#ctx0" brushRef="#br0" timeOffset="77527.915">7211 11812 806 0,'0'0'17'0,"0"0"4"0,0 0 1 0,-7-3 2 0,7 3-24 0,-4-6 0 0,4 6 0 0,-7-9 0 0,4 6 56 0,-1 0 6 16,1-3 2-16,3 6 0 0,-4-6 2 0,4 6 1 16,-3-6 0-16,3 6 0 0,-4 0-7 0,4 0-2 15,0 0 0-15,0 0 0 0,0 0 7 0,0 0 2 16,0 0 0-16,0 0 0 0,0 0-54 0,0 0-13 15,0 0 0-15,0 0 0 0,0 0 0 0,0 0 0 16,0 0 0-16,0 0 0 0,0 0 0 0,-7 0 0 16,0 6 0-16,7 6 0 0,-4-6 0 0,4 9 0 15,-3-4 0-15,3 7 0 0,3 0 0 0,-3 2 0 16,4 4 0-16,-4-1 0 0,3 1 34 0,4 2 4 16,-3 4 1-16,3-4 0 0,0 1-11 0,0-4-3 15,-3 6 0-15,3-2 0 0,0-1-25 0,-4 1 0 16,1-1 0-16,-1 1 0 0,1 2 0 0,-1-2 0 0,-3 2 0 15,4-3 0-15,-4 4 36 0,0-1 3 0,-4 1 0 16,4-4 0-16,-3-5-12 0,3 8-3 16,-4-11 0-16,4 2 0 0,-3-2-6 0,3 0-2 15,-4-1 0-15,4-2 0 0,0-3-24 0,-3 5-6 0,3-8-1 16,0 0 0-16,0-3 15 0,-4 3 0 0,4-3 0 0,-3 5 0 16,3-11 0-16,0 0 0 0,0 0 0 0,0 0 0 15,0 0 0-15,0 0 0 0,0 0 0 0,0 0 0 16,0 0 0-16,0 0 0 0,-7-14 0 0,-4 2 0 15,4-6 0-15,-4-11 0 0,1 2 0 0,3-8 0 16,-7-3 0-16,3 0 0 0,1-4 0 0,-5 4 0 16,1 0 0-16,-3 3 0 0,3-1 0 0,-4 4 0 15,0 0 0-15,1 2 0 0,-1 7 0 0,0-1 0 16,1 10 0-16,3-10 0 0,3 9 0 0,-3 4 0 16,7 5-54-16,-4-6-8 0,4 3-2 15,4 3 0-15,-1 0 49 0,-3 4 15 0,7 2 0 0,0 0-10 16,0 0-62-16,0 0-13 15,0 0-3-15,0 0 0 0,0 0-8 0,7 5-1 16,-3 1-1-16,3-3-326 0,3 0-66 0</inkml:trace>
  <inkml:trace contextRef="#ctx0" brushRef="#br0" timeOffset="78644.669">6809 11579 806 0,'0'0'17'0,"0"0"4"0,0 0 1 0,0 0 2 0,-7 0-24 0,7 0 0 0,-8 0 0 0,1 0 0 16,4 6 56-16,-4-6 6 0,7 0 2 0,-11 6 0 16,1-6-20-16,6 6-4 0,4-6-1 0,0 0 0 15,-7 0 7-15,7 0 2 0,0 0 0 0,0 0 0 16,0 0-16-16,0 0-2 0,0 0-1 0,0 0 0 15,4 6-13-15,3 0-4 0,0 0 0 0,10-1 0 16,-6 1 1-16,10-3 0 0,0 3 0 0,8 0 0 16,-1 0 3-16,0 0 0 0,-3 0 0 0,6 2 0 15,-6-2-16-15,3-3 0 0,-7 3 8 0,1-3-8 16,2 0-22-16,-2 0-7 16,-5-3-2-16,8 0 0 0,-7-3 56 0,-1 3 11 0,4-6 3 15,-3 3 0-15,0-3-29 0,-1 3-10 0,1-2 0 0,-1-1 9 0,1-6-9 16,3 6 0-16,-3 0 0 0,0 0 0 15,-1 0-67-15,1 0-5 0,0-2-2 16</inkml:trace>
  <inkml:trace contextRef="#ctx0" brushRef="#br0" timeOffset="78941.637">7634 11456 1295 0,'0'0'36'0,"0"0"9"0,0 0-36 0,0 0-9 0,0 0 0 0,0 0 0 16,0 0 36-16,0 0 6 0,0 0 1 0,0 0 0 15,-3 6-14-15,3 5-2 0,0 1-1 0,3 3 0 16,1 3-26-16,-1 5 0 0,8-5 0 0,-8 8 0 15,4-2 0-15,0 2 0 0,0 4 0 0,1-4 0 16,-5 3 30-16,4-2 1 0,0 2 0 0,-3-2 0 16,3-7-57-16,0 7-11 0,0-7-3 0,-4 4-635 15</inkml:trace>
  <inkml:trace contextRef="#ctx0" brushRef="#br0" timeOffset="79690.441">8206 12188 1267 0,'0'0'28'0,"0"0"5"0,0 0 2 0,-11 3 1 0,4-3-36 0,0 3 0 0,0-3 0 0,-4 3 0 15,4 3 62-15,0-6 6 0,-3 0 0 0,-1 0 1 16,4 5-37-16,-4-5-7 0,1 0-1 0,-1 0-1 16,-3 0 9-16,3 0 1 0,-3 0 1 0,0 6 0 15,0-6-26-15,4 0-8 0,-1 0 0 0,0 6 0 0,1 0 28 16,3 0 0-16,0 0-1 0,0 0 0 0,3 2-16 0,1 4-3 15,-1 0-8-15,4 3 12 0,0-1-2 0,0 7-1 16,0-3 0-16,4-1 0 0,-1 7 1 16,1-4 0-16,-1 1 0 0,1-3 0 0,-1-1 0 0,4-2 0 15,0-3 0-15,-3-1 0 0,-1-2-1 0,4 0 0 16,-3-9 0-16,3 6 0 0,0-6 11 0,7-6 3 16,-10 0 0-16,6-9 0 15,-3 4 7-15,4-7 2 0,-4-5 0 0,0 5 0 0,4-3-32 0,-4-5 8 16,3 2-8-16,-3 7 0 0,0-10 0 0,0 7-8 15,-3 5 8-15,3-3-13 16,-3 7-35-16,-1 2-8 0,1 0 0 0,-1 0-1 0,4 3 45 0,-7 6 12 16,0 0 0-16,0 0 0 0,0 0 0 0,0 0-12 15,0 0 12-15,0 0-12 0,7 6 0 0,-3 0 0 16,-1 0 0-16,1 3 0 0,-1-3 12 0,1 2 0 0,-4 1 0 16,0 9 0-16,3-12 10 0,-3 6-2 0,0-1-8 0,0 10 12 15,0-9-2-15,0-1-1 0,0 7 0 0,0-3 0 16,0 2-9-16,0-2 0 0,0-3 0 0,0 3 0 15,0-1 0-15,0-2 0 0,0-6 0 0,0 0 0 16,0 0 0-16,0-6 0 0,4 3 0 0,3-1 0 16,0 1-49-1,4-6-12-15,3-2-3 0,-4-1-742 0</inkml:trace>
  <inkml:trace contextRef="#ctx0" brushRef="#br0" timeOffset="79929.769">8428 12226 1342 0,'0'0'29'0,"-7"3"7"0,0-3 0 0,0 3 3 0,7-3-31 15,0 0-8-15,-7 0 0 0,7 0 0 0,0 0 78 0,0 0 14 16,0 0 4-16,0 0 0 0,0 0-30 0,0 0-6 16,0 0 0-16,0 9-1 0,3 0-35 0,1-1-8 15,-1 10 0-15,1-6-1 0,3 2-3 0,-4 4 0 16,1 0 0-16,-1-4 0 0,1 7-12 0,-4-6 8 15,3 2-8-15,-3 1 0 0,0-6 0 0,0-3 0 16,4-971 0-16,-4 1929 0 16,0-967-112-16,0 0-26 0,0-5-5 0,0-7-604 0</inkml:trace>
  <inkml:trace contextRef="#ctx0" brushRef="#br0" timeOffset="80091.387">8340 11961 1497 0,'0'0'32'0,"0"0"8"0,-7 6 0 0,0-6 4 0,7 0-36 0,-8 6-8 0,8-6 0 0,-7 3 0 16,7-3 0-16,0 0 0 0,0 0 0 0,0 0-442 16,0 0-90-16</inkml:trace>
  <inkml:trace contextRef="#ctx0" brushRef="#br0" timeOffset="80755.823">8594 12167 1267 0,'0'0'28'0,"0"0"5"0,0 0 2 0,0 0 1 0,0 6-36 0,0 3 0 16,-4-3 0-16,4 3 0 0,0 2 82 0,0-5 10 16,0 6 1-16,0-3 1 0,0 3-15 0,4-1-3 15,-4 7-1-15,3-6 0 0,-3 0-35 0,0-1-8 0,4 4 0 0,-4-3-1 16,3-1-11-16,-3-2-1 0,0 3-1 0,4-6 0 16,-4-6-10-16,0 0-8 0,0 0 9 0,0 0-9 15,0 0 25-15,0 0-1 0,0 0 0 0,0 0 0 16,0-9-12-16,0-3-2 0,3 6-1 0,-3-5 0 15,4-1-1-15,-1-6-8 0,1 7 12 0,-1 2-4 16,1-3-8-16,-1 0 0 0,1 0 0 0,3 4 0 16,-3-1 0-16,-1 3-11 0,1-3 11 0,-1 9-12 15,-3 0 12-15,0 0 0 0,0 0 0 0,0 0 0 16,0 0 0-16,0 0 0 0,0 0 0 0,4 0 0 16,3 0-16-16,-4 9 1 0,1-3 1 0,-1 3 0 15,1-1 14-15,-1 4 0 0,-3 6 0 0,4-3 0 16,-4 2 0-16,0 7 10 0,0-10-10 0,0 7 8 15,0-6 1-15,0 2 0 0,3-5 0 0,-3-3 0 16,0-3-9-16,0-6 0 0,0 0 0 0,0 0 0 16,0 0 0-16,0 0 0 0,8-9 0 0,-5-3 0 0,1 0 53 0,3-2 9 15,0-1 2-15,-4-3 0 0,4 4-64 0,0 2-26 16,-3-3 2-16,3 4 0 0,-4 2 24 0,1 6-8 16,-1-3 8-16,-3 0 0 0,4 0-10 0,-4 6 10 15,0 0-12-15,0 0 12 0,0 0-24 0,0 0 1 16,0 0 1-16,0 0 0 0,7 6-2 0,-3 0-1 15,3 0 0-15,-4 3 0 0,1 2 25 0,-4 1 0 16,3 6 0-16,-3-7 0 0,0 1 0 0,4 6 0 16,-4-3 0-16,0-4 0 0,3 10 8 0,-3-6-8 0,4-1 10 15,-1-2-10-15,-3 0 8 0,4-6-8 16,-1 3 0-16,-3-4 9 0,0-5-9 0,4 3 0 16,3 6 0-16,-4-3 0 0,5-6 0 0,-1 6 0 0,0-6 0 15,0 6 0 1,0-6-44-16,0 0-2 0,0 0 0 0,3 0-870 0</inkml:trace>
  <inkml:trace contextRef="#ctx0" brushRef="#br0" timeOffset="81225.996">9105 12147 836 0,'-7'17'24'0,"4"-2"4"16,-4-3-28-16,3 5 0 0,0-5 0 0,1 6 0 0,3-6 111 0,-4 2 16 16,4 4 3-16,0-9 1 0,0 2-19 0,4-2-4 15,-1 6-1-15,1-9 0 0,0 0-44 0,3 0-9 16,0-1-2-16,0-5 0 0,3 3-10 15,-3-3-2-15,4 3-1 0,-4-6 0 0,4 3-7 0,-1-3-2 16,1-2 0-16,3-1 0 0,-4 0-18 0,1 0-3 16,3-9-1-16,-3 9 0 0,-4-2-8 0,3-1 0 15,-3 3 0-15,-3 0 0 16,-1-6-40-16,-3 3-4 0,4 4-1 0,-4-4 0 0,-4 3 36 0,1 0 9 0,-1-3 0 16,-6 3 0-16,3 0 0 0,-4 1 0 0,-3-4 0 15,0 3 0-15,3 0-12 0,-3 3-1 0,-3-6 0 16,3 9 0-16,-1-3 21 0,1 6 4 0,0-3 0 15,-3 9 1-15,6-6 13 0,0 6 2 0,1 3 1 0,3-1 0 16,0 1-19-16,0 0-10 0,3 5 10 0,4 4-10 16,0 3 0-16,4 2 0 0,3 0 0 0,0 7 0 15,3-1 0-15,1 0 0 0,3-2-8 16,4 2 8 0,-4-5-27-16,3-4-1 0,5 1-1 0,-1-7-565 0,0-2-113 0</inkml:trace>
  <inkml:trace contextRef="#ctx0" brushRef="#br0" timeOffset="82999.902">10047 12264 928 0,'0'0'20'0,"0"0"5"0,0 0 1 0,0 0 0 0,0-6-26 0,4 0 0 0,-4 6 0 0,7-2 0 16,-4-4 80-16,1 6 12 0,3-3 1 0,0 3 1 16,0 0-78-16,0 0-16 0,0 0 0 0,0 3 0 15,-3 0 0-15,3 0 0 0,-7-3 0 0,3 5 0 16,-3-5 0-16,4 3 0 0,-4-3 0 0,3 6 0 16,-3-6 0-16,0 0 0 0,0 0 0 0,0 0 0 15,0 0 0-15,0 0 0 0,0 0 0 0,0 0 0 16,0 0 44-16,0 0 2 0,0 0 1 0,0 0 0 15,0 0-24-15,0 0-5 0,0 0-1 0,0 0 0 16,0 0 35-16,0-6 8 0,-3 3 0 0,-1-2 1 16,1-1-46-16,-1 3-15 0,1-3 8 0,-1 3-8 15,1-3 0-15,-5 0 0 0,1 6 0 0,4-6 0 0,-4 6 0 16,0-6 0-16,3 1 0 0,-3 5 0 0,0-6 21 0,7 6 1 16,-7 0 0-16,0 0 0 0,7 0-22 0,-11 0 0 15,4 6 0-15,-3-6-8 0,3 5 8 0,-4 1-10 16,4-6 10-16,0 12-10 0,-3-6 10 0,-1 3 0 15,0 0 0-15,4-1-8 0,-3 4 8 0,3 0 0 16,-4-3 8-16,4 0-8 0,-4 2 16 0,4 4 0 16,0-3-1-16,-3-1 0 0,3 1-2 15,3 6 0-15,-3-3 0 0,4-10 0 0,-1 7-2 0,0-6-1 16,1 0 0-16,3-6 0 0,0 0-2 0,0 0-8 16,0 0 12-16,0 0-4 0,3 3 0 0,-3-3 0 15,8 3 0-15,-8-3 0 0,7 0 0 0,0 0-8 16,0 0 12-16,0-3-4 0,0 6-8 0,-4-3 0 0,4 0 0 0,-3 0 0 15,3 0-12-15,-3 0-4 0,3 3 0 16,-4-3-1 0,-3 0-15-16,7 3-4 0,-3 0 0 0,-4-3 0 15,0 0 1-15,0 0 0 0,3 3 0 0,-3-3 0 0,0 0 15 16,0 0 4-16,0 0 0 0,0 0 0 0,0 0 16 0,0 0 0 0,0 0-8 0,0 0 8 16,0 0 0-16,0 0 0 0,0 0 0 0,0 0 9 15,0 0-9-15,0 0 0 0,0 0 0 0,0 0-11 16,0 0 11-16,-3-6 0 0,3 6 0 0,0 0 0 15,-7-3 0-15,7 3 0 0,0 0 0 0,0 0 0 16,0 0 0-16,0 0 0 0,0 0 0 0,0 0 0 16,0 0 0-16,0 0 0 0,0 0 0 0,0 0 0 15,0 0 0-15,0 0 0 0,0 0 0 0,0 0 0 16,0 0 0-16,0 0 0 0,0 0 0 0,0 0 0 16,0 0 0-16,0 0 0 0,0 0 0 0,0 0 0 15,0 0 0-15,0 0 0 0,0 0 0 0,0 0 0 16,0 0 0-16,0 0 8 0,-4-6-8 0,4 6 0 0,0 0 0 0,0 0 0 15,0 0 0-15,0 0 0 0,0 0-9 0,0 0 0 16,0 0 0-16,0 0 0 0,0 0-5 0,0 0-1 16,0 0 0-16,0 0 0 0,0 0 1 0,0 0 0 15,0 0 0-15,0 0 0 16,0 0-11-16,7-3-3 0,-3 0 0 0,3 0 0 16,-7 3-1-16,3-6-1 0,1 0 0 0,-4 6 0 15,3 0 19-15,1-6 11 0,-1 1-12 0,-3 5 12 0,0 0 0 0,0 0 9 16,4-6 1-16,-4 6 0 0,0 0-10 0,0 0 8 0,0 0-8 0,0 0 8 15,0 0 2-15,0 0 0 16,0 0 0-16,0 0 0 0,0 0 12 0,0 0 2 0,0 0 1 16,0 0 0-16,0 0-3 0,0 0-1 0,0 0 0 0,0 0 0 15,0 0-13-15,0 0-8 0,0 0 8 16,0 0-8-16,0 0 0 0,0 0 8 0,0 0-8 16,0 0 0-16,0 0 0 0,0 0-10 0,3 0 1 0,-3 0 0 15,0 0 25-15,0 0 4 0,0 0 2 0,0 0 0 16,8 0-6-16,-8 0 0 0,0 0-1 0,0 0 0 15,0 0-15-15,0 0 11 0,7 0-11 0,-7 0 10 16,0 0-1-16,0 0 0 0,0 0 0 0,0 0 0 16,0 0 2-16,0 0 0 0,3 6 0 0,-3-6 0 15,0 0 3-15,0 0 1 0,0 0 0 0,0 0 0 16,0 0 5-16,7-6 0 0,-3 0 1 0,-1 3 0 0,1-3-21 0,-4 3 9 16,3-6-9-16,1 6 0 0,-4 3 0 15,0-6 0-15,3 3 0 0,-3 3 0 0,0 0 0 16,4-5 0-16,-4 5 0 0,0 0 0 0,0 0 0 0,0 0 0 15,3 0 0-15,-3 0-9 16,0 0-21-16,0 0-4 0,0 0-1 16,0 0 0-16,0 0-27 0,0 0-6 0,0 0 0 0,0 0-1 15,0 0-34-15,0 0-6 0,0 0-2 0,0 0 0 16,0 0-41-16,0 0-8 0,-3-6-1 0,3 6-1 16,-4 0 47-16,1-6 10 0,-1 0 1 0,4 6 1 0,-7-6 141 0,4 0 28 15,-4 3 6-15,7 3 0 0,-7-3-16 0,3 3-3 16,-3-3-1-16</inkml:trace>
  <inkml:trace contextRef="#ctx0" brushRef="#br0" timeOffset="83842.366">9828 12270 900 0,'0'0'20'0,"0"0"4"0,0 0 0 0,0 0 1 0,-7 6-25 0,7-6 0 0,-7 0 0 0,7 0 0 15,-7 0 78-15,0 6 10 0,0-6 3 0,4 6 0 16,-4-3-18-16,3 3-3 0,0-1-1 0,1 4 0 16,-1 6-13-16,-3-3-4 0,4-1 0 0,-1 1 0 15,-3 6 4-15,4 2 1 0,-1-2 0 0,1 3 0 16,3 2-23-16,-4-5-5 0,4 2-1 0,-3 4 0 16,3-6-18-16,0 2-10 0,-4-2 10 0,4-1-10 15,0 1 8-15,0-3-8 0,0-3 0 0,0-1 9 16,0-5-9-16,0-6 0 0,0 0 0 0,0 0 8 15,0 0 6-15,0 0 1 0,0 0 0 0,4-6 0 0,-1-5 11 16,1-4 2-16,-1 0 1 0,4-5 0 0,0-4-21 0,0-5-8 16,4 8 0-16,0-14 0 0,-1 2 0 0,1 7 0 15,-1-3 0-15,4 2 0 0,-3 4 0 0,3-1 0 16,-3 4 0-16,-1 2 0 0,1-6 0 0,-1 10 0 16,-3 2 0-16,4 0 0 0,-4 0 0 0,0 7 0 15,0-4 0-15,0 3 0 0,-3 3 0 0,3 0 0 16,-4 3 0-16,-3 0 0 0,4 0 0 0,-1 0 0 0,5 3 0 15,-5 3 0-15,1 0 9 0,3 5-9 0,-4-5 8 16,1 6-8-16,-1-3 0 0,1 6 0 16,-4-1 8-16,0 4-8 0,3-6 0 0,-3 2 8 0,0 10-8 15,0-7 8-15,-3-5-8 0,3 6 0 16,-4 2 0-16,1-8 8 0,-1 3-8 0,4-6 0 16,-3 0-12-16,3 2 12 0,-4-5 0 0,4-6 12 0,0 0 0 0,0 0 0 15,0 0-1-15,0 0 0 0,0 0 0 0,0-6 0 16,4-8 13-16,-4 2 2 0,7-3 1 0,-4 0 0 15,4-8-27-15,4 2 0 0,-1 4 0 0,1-10 0 16,0 10 0-16,3-1 0 0,-4 0 0 0,4 4 0 16,4 2 0-16,-4 0 0 0,0 0 0 0,-3 7 0 15,3-4-19-15,-3 3 1 0,-1 0 0 0,1 6 0 16,-4-3-3-16,3 6-1 0,-3-3 0 0,-7 0 0 0,4 6 6 16,-1 3 2-16,1-3 0 0,-4 5 0 0,-4 1 14 15,1 3 0-15,-4-1 0 0,0 13-9 16,0-9 22-16,0 8 5 0,-4-8 1 0,4 5 0 0,-4-5 17 15,4-4 3-15,4 1 1 0,-1-6 0 0,1 0 30 0,-1-3 6 16,4-6 2-16,0 0 0 0,0 0-62 0,0 0-16 16,0 0 0-16,0 0 0 0,0 0 0 0,7-6 0 15,0 3 0-15,0-3 0 16,4 0 0-16,0 3 0 0,-1-6 0 0,1 9 0 0,3-6 16 16,-3 6 0-16,-1-5 0 0,1 5 0 0,-1-6-26 0,1 6-5 15,-4 6-1-15,0-6 0 0,0 5-4 0,0-5 0 16,-3 6-1-16,3 6 0 15,-4-6-9-15,1 3-2 0,-4 0 0 0,0-1 0 16,3-2 1-16,-3 6 0 0,0-6 0 0,0 0 0 16,0-6-20-16,0 0-4 0,0 0-1 0,0 0 0 15,0 0-48-15,7-3-9 0,0 0-3 0,0-9 0 16,4 0 60-16,3 1 11 0,-3-1 2 0,3 0 1 16,0-3-109-16,0 4-21 0</inkml:trace>
  <inkml:trace contextRef="#ctx0" brushRef="#br0" timeOffset="84265.121">10566 12244 1461 0,'0'0'32'0,"0"0"6"0,-7 0 2 0,7 0 2 0,-7 0-34 0,0-3-8 0,-4 3 0 0,4 0 0 16,7 0 91-16,-11 0 16 0,4 3 3 0,-3 0 1 0,3 0-34 0,-4 2-6 16,4 4-2-16,-4-3 0 0,1 6-27 0,3-6-6 15,0 3 0-15,0 5-1 0,0 1-35 0,3 3-14 16,-3-1 1-16,3 4 0 15,1 2 13-15,-1-2 0 0,1 2 0 0,3 1 0 0,0-3 28 0,0 2 8 16,3-11 1-16,1 0 1 0,-1-7-26 0,1 7-4 16,0-6-8-16,3-6 11 0,0 0 4 0,0-3 1 15,0 0 0-15,0 0 0 0,0-6-16 0,3 4 9 16,-2-1-9-16,2-6 8 0,-3 6-8 0,0-12 0 16,0 7 0-16,0 2 0 0,-3-3 0 0,3 0 0 15,-4 1 0-15,1-1 0 0,-1 3 0 0,1 3 0 16,-4-6 0-16,4 6 0 0,-4 6 0 0,0 0 0 15,0 0 0-15,0 0 0 0,0 0-14 0,0 0-2 16,0 0 0-16,0 0 0 16,0 0-24-16,0 0-6 0,0 0-1 0,0 6 0 0,0 6 38 0,0 0 9 0,0 0 0 15,0 2 0-15,3 4 0 0,1-3 0 0,-1-1 0 16,1 7 0-16,-1-9 0 0,1-1 0 0,-1 1 0 16,-3 0 0-16,4-3 0 0,-1-3 0 0,-3-6 0 15,0 0 0-15,4 6 0 0,-4-6 0 0,0 0 0 0,7 0 0 31,-4 0-104-31,4-6-20 0,0-6-3 0,1 3-717 0</inkml:trace>
  <inkml:trace contextRef="#ctx0" brushRef="#br0" timeOffset="84693.577">10848 12291 1552 0,'-11'9'44'0,"4"-4"10"0,4 4-43 15,-4 3-11-15,0 0 0 0,0 2 0 0,0 4 113 0,3 0 21 16,-3-1 4-16,0 1 1 0,3-3-70 0,1 2-13 16,-1-5-4-16,1 0 0 0,-1 0-40 15,4-4-12-15,0 1 0 0,0-9 0 0,0 0 42 16,0 0 4-16,0 0 1 0,0 0 0 0,0 0-15 16,0 0-4-16,0 0 0 0,4-12 0 0,-1 4-9 0,1-1-3 15,-1-3 0-15,1 0 0 0,-1-2-7 0,1-4-1 16,-1 0-8-16,1 1 12 0,3-4-12 0,0 3 11 15,0 7-11-15,0-7 10 0,0 0-10 0,0 10 0 16,0-4 0-16,4 6 0 0,-4-6 0 0,4 6 0 0,-4 0-8 16,0 4 8-16,0-4 0 0,3 6-9 0,-3-3 9 15,0 3 0-15,1 3-11 0,-5-3 11 0,4 6-10 0,-3-4 10 16,3 4-13-16,-4 0 3 0,1 6 1 16,-4-6 0-16,3 6 9 0,1-1-8 0,-1 10 8 0,-3-9-8 15,4 2 8-15,-4 4 0 0,0 0 0 0,0-1 0 16,0 1-13-16,3-3-1 0,-3 2 0 0,4 1 0 15,-4-6 14-15,3 2 16 0,1 4-3 0,0 0-1 16,-1-9-37 0,4 5-8-16,0 1-2 0,-3-3 0 0,3-1-113 15,3-2-22-15,-3-3-5 0,4 0-411 0,3-3-82 0</inkml:trace>
  <inkml:trace contextRef="#ctx0" brushRef="#br0" timeOffset="85240.385">11278 12399 781 0,'0'0'16'0,"0"0"4"0,0-5 1 0,0-4 3 0,0 3-24 0,0 0 0 16,-3 0 0-16,3-3 0 0,-4 3 76 0,1 3 10 15,-1-2 2-15,1 5 1 0,-4-6 17 0,0 6 3 16,0-6 1-16,-1 6 0 0,-2 6 6 0,-1-6 0 16,1 0 1-16,-1 6 0 0,1 2-33 0,-1 7-8 15,0 0 0-15,1 2-1 16,-1 1-83-16,1 3-17 0,3 8-3 0,-1-8-1 0,1 2 45 0,0 1 10 0,4-1 2 15,-4 4 0-15,7-10 29 0,-4 4 7 0,4-3 0 16,4-1 1-16,-4-8-52 0,3 0-13 0,4 0 0 16,-3-6 0-16,3-3 0 15,0 0 0-15,0-3 0 0,4-6 0 0,-1 0 0 0,1 0 0 16,-1-8 0-16,1 2 0 0,0 0 0 0,-1 0 0 16,1-2 0-16,-1-1 0 0,1-2 0 0,0 2 0 0,-1 3 0 0,-3-2 0 15,0 5-12-15,0 0 2 0,-3 0 0 0,-1 6 0 16,1 1-2-16,-4 5 0 0,0 0 0 0,0 0 0 31,7 3-12-31,-4 5-2 0,1 10-1 0,3-6 0 0,-3 2 11 0,-1 10 3 0,1-3 0 0,-4 5 0 16,3 0 13-16,1 7 13 0,-4-1-2 0,0 9-1 15,0-5-2-15,-4 8-8 0,4 0 12 0,-3 6-4 16,-1 0-8-16,-3 3 0 0,3-3 9 0,1 0-9 16,-4-9-12-16,3 6-6 0,1 0-2 0,-4 3 0 15,3-3 33-15,1-3 7 0,3-6 0 0,-4-3 1 16,1-2-33-16,-1-13-8 0,4 4 0 0,-3-7-1 15,3-2 30-15,-4 0 7 0,4-9 0 0,-3 0 1 0,-1 2-26 16,4-8-6-16,0 0-1 0,0 0 0 16,0 0-8-16,-7-8-1 15,-4 2-1-15,1-3 0 0,3-3-10 0,-4 3-3 0,1-8 0 16,-5-4 0-16,5 4 13 0,-4-1 2 0,0-6 1 0,0 1 0 16,-4 2-14-16,0-5-3 0,1 2-1 0,3-2 0 15,-1 2-55-15,5 7-10 0,-1-13-2 0</inkml:trace>
  <inkml:trace contextRef="#ctx0" brushRef="#br0" timeOffset="85783.279">11426 12361 1616 0,'0'0'36'0,"0"0"7"0,0 0 1 0,0 0 1 0,-7 6-36 0,7-6-9 0,-7 3 0 0,4 3 0 15,-4-3 78-15,3 3 14 0,1 3 2 0,-4-4 1 16,3-5-19-16,4 12-4 0,-3-6-1 0,3 0 0 0,0-6-63 15,0 9-8-15,3-3-9 0,1 3 9 0,3-1 0 0,3 4 13 16,1-6 0-16,-1 0 0 16,1 0-13-16,3-3-18 0,-3 0 4 0,6-3 1 0,-2-3 13 0,2 0 0 15,-3 0 0-15,4-3 0 0,-4-3-10 0,0-3 1 16,0 1 0-16,-3 2 0 0,-4-3 9 0,0 3 0 16,0-6-9-16,-4 10 9 0,-3-7 0 0,0 3 0 15,0-3 0-15,-3 3 0 0,-1 6 0 0,-3-8-16 16,0 5 4-16,-3 0 1 0,3 0 3 0,-4 0 0 15,4 0 0-15,-4 3 0 0,1 3 8 0,-1 0 8 16,1 0-8-16,-1 3 11 0,1 3-11 0,3 6 0 16,-1-6 0-16,1 6 8 0,0-1-8 0,0 4-11 15,4 0 3-15,-1-1 0 16,1 7-22-16,-1-6-4 0,4 5-1 0,0-2 0 0,0 0 35 0,4 8 0 16,-1-14 0-16,4 5 0 0,0 4 0 0,0-3 0 0,0-1 0 0,4-2 0 15,-4-3 0-15,4 0 0 0,-1-1 0 0,1-2 0 16,3-3 0-16,-3-3 0 0,-1 3 0 0,4-3 0 15,-3-3-18-15,3-3 3 0,-4 0 1 0,1-3-558 16,3-3-111-16</inkml:trace>
  <inkml:trace contextRef="#ctx0" brushRef="#br0" timeOffset="86191.76">11691 12373 1494 0,'0'0'32'0,"0"0"8"0,0 0 0 0,0 0 3 0,0 0-35 0,0 0-8 0,0 0 0 0,0 0 0 0,0 0 74 0,0 6 13 16,-3 3 2-16,3 2 1 0,3 4-34 0,1-3-6 16,-1 0-2-16,4 5 0 0,-3-5-20 0,-1 3-5 15,4-3-1-15,0 5 0 0,0-5 1 0,-3 3 0 16,3-4 0-16,-3 4 0 0,-1 0-14 0,1-9-9 16,-1 5 12-16,1-5-12 0,-1 0 8 0,-3-6-8 15,0 0 0-15,0 0 0 0,0 0 9 0,0 0-9 16,0 0 0-16,0 0 9 0,0 0 0 0,-7-6 0 15,4-5 0-15,-4 5 0 0,3-9 4 0,-3 3 1 16,0-2 0-16,3-1 0 0,-3 3 2 0,0-3 0 16,0 1 0-16,4 2 0 0,-4 3-5 0,3-3-1 15,1-2 0-15,-1 5 0 0,0 0-1 0,4 0 0 16,-3-6 0-16,3 10 0 0,0-4-1 0,0 3-8 0,0-3 12 0,0 0-4 16,3 0-8-16,-3 6 0 0,8-8 0 0,-5 5 0 15,4-12 0-15,4 6-11 0,-1 1 11 0,1-4-12 16,3 3 0-16,0-5 0 0,4 5 0 0,-1-3 0 31,5-2-13-31,-1 2-3 0,0 0-1 0,0 3 0 0,0 4-43 16,4 2-8-16,-4-6-1 0,0 3-1 0,0 6-95 0,1-3-19 15,16 0-4-15,-9 6-1 0</inkml:trace>
  <inkml:trace contextRef="#ctx0" brushRef="#br0" timeOffset="87089.687">12792 12349 1141 0,'0'0'24'0,"0"0"6"0,0 0 1 0,0 0 2 0,0 0-33 0,0 0 0 0,-7 0 0 0,0 0 0 0,-4 0 52 0,4 0 3 16,-4 0 1-16,1 0 0 0,-4 3-11 16,0 0-1-16,-1 0-1 0,-2 0 0 0,-4 6-35 0,-1-3-8 15,1 3 0-15,-3 0 0 0,-1 2 53 0,0 4 9 16,4 0 2-16,0-1 0 0,3 4-28 0,1 0-6 16,6 5-1-16,0-2 0 15,1-1-13-15,6 4-4 0,1 5 0 0,-1-5 0 0,4 8-12 0,4-11 0 16,-1 8 0-16,1-8 0 15,3 2-35-15,0-5-3 0,0-3-1 0,4-1 0 0,3-8 55 16,0-3 12-16,4-6 1 0,-1-3 1 16,8-3-48-16,0-5-10 0,-1-7-1 0,4-5-1 0,1-1 58 15,-5-5 12-15,1-6 3 0,3-3 0 0,-7-9-23 0,1 0-4 16,-5 0 0-16,1-3-1 0,0 3-15 0,-8 3 11 0,4-3-11 16,-7 0 10-16,0 6-10 0,-3 2 8 0,-1 1-8 15,-3 0 8-15,0 3-8 0,0 9 10 16,-3-7-10-16,-4 10 10 0,0-4-10 0,-4 10 12 0,4-4-12 15,-3 7 12-15,-1 2-12 0,-3 3 0 0,3 0 0 0,1 7 0 16,-1-4-9-16,1 6-4 0,-1 0-1 0,4 3 0 16,0 3 14-16,0-3 15 15,-4 3-3-15,8 6-1 0,-4-6-11 0,3 5 0 16,-3-2 0-16,3 9 0 0,4 3-14 0,-3-1 5 0,3 10 1 0,0-1 0 16,0 9 8-16,0-2 0 0,3 2 0 0,-3 6 0 15,4-3 0-15,0 4 0 0,-1 2 0 0,1 0 0 16,3 6 0-16,-4 0 0 0,1 3 0 0,-1-3 0 15,1-3 0-15,-1 0 0 0,1-6 0 0,-4-3 0 16,0-3 8-16,0-8 0 0,0-4 0 0,0-5 0 16,0 0 20-16,3-4 4 0,-3-2 0 0,0-6 1 15,0-6-20-15,0 0-4 0,0 0-1 0,7 0 0 16,-3-6-64-16,3 0-14 0,4-6-2 0,-1-5-518 16,1-1-103-16</inkml:trace>
  <inkml:trace contextRef="#ctx0" brushRef="#br0" timeOffset="87632.357">12922 12541 1538 0,'0'0'44'0,"0"0"8"0,0 0-41 0,0 0-11 0,0 0 0 0,0 0 0 16,0 0 69-16,0 0 12 0,0 0 3 0,0 0 0 16,0 0-18-16,0 0-3 0,0 0-1 0,0 0 0 15,0 0-33-15,0 0-6 0,0 0-2 0,0 0 0 16,0 0-21-16,0 5 0 0,0-5 0 0,4 9 0 15,3-3 0-15,-4-3 0 0,4 0 0 0,0 0 0 16,-3 0 0-16,3-3 0 0,-7 0 0 0,7-3 0 16,0 0-26-16,0-3-6 15,0 0-2-15,-3-5 0 0,-1 2 34 0,1 3 11 0,-1-6 0 0,1-3 0 16,-4 7-3-16,0-4 0 0,0 3 0 0,-4-3 0 16,1 0-21-16,-1 7-5 0,1-4-1 0,-4 3 0 0,0 0 40 15,0 0 8-15,0 0 2 0,0 0 0 0,-1 6-15 16,-2-6-4-16,3 6 0 0,0 0 0 0,-4 0-12 0,4 6 9 15,0-6-9-15,-4 6 8 0,4 0-8 0,0 3 0 16,0 0 0-16,4 3-11 0,-4 2 2 0,3 1 0 16,4 3 0-16,-3 5 0 0,6-5 9 0,-3 2 0 15,4 4-9-15,3-7 9 0,0 10-10 0,0-4 10 16,3-2-13-16,-2 0 5 16,2-1-16-16,1-5-4 0,3-3 0 0,-4 2 0 15,5-5-25-15,-1 3-6 0,3-12-1 0,-3 0 0 16,1 0-54-16,2-12-11 0,1 3-3 0,-1-5-512 0</inkml:trace>
  <inkml:trace contextRef="#ctx0" brushRef="#br0" timeOffset="88008.724">13526 11585 1552 0,'0'0'44'0,"0"0"10"16,0 0-43-16,0 0-11 0,0 0 0 0,-8 0 0 0,5 6 53 0,3 6 9 15,-4 0 2-15,4 2 0 0,0 4-52 0,4 8-12 16,-4-2 0-16,0 8 0 0,3 3 54 0,-3 4 8 15,4 2 2-15,0 9 0 0,-1-6-52 0,-3 3-12 16,4-3 0-16,-1 6 0 0,1-9 32 0,-1 3 3 16,-3 6 1-16,4-6 0 0,-1 3-23 0,-3 0-4 15,4 0-1-15,-1-5 0 0,-3-4-8 0,4 0 0 16,-1-11 0-16,-3 8 8 0,4-9-8 0,-1-2 0 16,1-1 0-16,-1 1 0 15,1-4-40-15,3-2-3 0,-3 0-1 0,3-1 0 16,-4-2-16-16,4-3-3 0,-3-6-1 0,3 5 0 15,-4-5-157-15,4-6-32 0</inkml:trace>
  <inkml:trace contextRef="#ctx0" brushRef="#br0" timeOffset="88478.03">13899 12420 1634 0,'0'0'46'0,"0"0"11"0,0 0-45 0,0 0-12 0,-7 3 0 0,0-3 0 16,7 0 101-16,-7 0 19 0,0 3 3 0,0-3 1 16,0 0-64-16,0-3-12 0,0 3-2 0,0 0-1 0,0-3-23 0,0 0-5 15,0 3-1-15,0 0 0 0,0-3 0 0,0 3-1 16,7 0 0-16,-7 3 0 16,0 3-15-16,3-3 0 0,-3 6 0 0,3 0 0 0,-3 2 0 0,4 7-10 15,3-3 10-15,-4-1-12 16,1 7 12-16,3-9 0 0,0 8-9 0,0-5 9 15,0 0 0-15,3-4 0 0,-3 4-9 0,4-3 9 0,-1-3 0 0,1 0 0 16,3-4 0-16,-4 1 0 0,5 0-10 0,-5-6 10 16,4 0-8-16,0-6 8 0,0 0-16 0,0 1 3 15,-3-7 0-15,3 0 0 0,-4 0 13 0,4-2 0 16,-3 2 0-16,-1-3 0 0,5-3 0 0,-5 7 0 16,1-1-10-16,-1-3 10 0,1 1 0 0,-1 2-11 15,1 6 11-15,-4 3-8 0,0-3 8 0,0 6 0 0,0 0 0 0,0 0-8 16,0 0-4-16,0 0-1 0,0 0 0 0,3 6 0 15,1-3 13-15,-1 6-9 0,1 0 9 16,-1 5-8-16,-3-5 8 0,0 3 0 0,4-3 0 0,-4 2 0 16,3 1 0-16,-3 0 0 0,0 0 10 15,4-6-10-15,-4 5 9 0,0-2-9 0,0 0 8 16,0 0-8-16,3-3 0 0,1 0 0 16,-4-1 0-16,0-5-11 15,7 6-102-15,0-6-21 0,0 6-4 0</inkml:trace>
  <inkml:trace contextRef="#ctx0" brushRef="#br0" timeOffset="88908.755">14707 12332 565 0,'0'0'12'0,"0"0"2"0,0 0 1 0,0 0 2 0,0 0-17 0,0 0 0 0,-7 6 0 0,0 0 0 15,7-6-38-15,-7 0-11 0,0 5-3 0,0-2-147 16</inkml:trace>
  <inkml:trace contextRef="#ctx0" brushRef="#br0" timeOffset="89599.049">14566 12405 630 0,'0'0'17'0,"0"0"6"0,0 0-23 0,0 0 0 16,0 0 0-16,0 0 0 0,0 0 22 0,0 0 0 16,0 0 0-16,0 0 0 0,0 0-34 0,0 0-6 15,0 0-2-15,0 0 0 0,0 0 20 0,0 0 0 16,0 0-8-16,0 0 8 0,0 0 24 0,0 0 9 16,0 0 2-16,0 0 0 0,0 0 9 0,0 0 1 15,0 0 1-15,0 0 0 0,0 0 22 0,0 0 4 0,0 0 0 16,0 0 1-16,0 0-3 0,0 0-1 0,0 0 0 15,0 0 0-15,0 0-3 0,0 0-1 0,0 0 0 16,0 0 0-16,0 0-8 0,0 0-1 0,0 0-1 16,0 0 0-16,0 0-8 0,0 0-2 15,0 0 0-15,0 0 0 0,0 0-25 0,0 0-6 0,0 0-1 16,0 0 0-16,0 0-13 0,0 0 8 0,0 0-8 0,0 0 0 16,0 0 8-16,0 0-8 0,-7-6 0 0,7 6 0 15,0 0 0-15,-7 0 0 0,7 0 0 0,-7 0 0 16,7 0 11-16,-7 0-11 0,7 0 12 0,-7 0-12 15,0 0 0-15,7 0 0 0,-7 0 0 0,7 0 0 16,-7 0 0-16,7 0 0 0,-7 0 0 0,7 0 0 16,-4-5 0-16,4 5 0 0,0 0 8 0,0 0-8 15,0 0 0-15,-7 0 0 0,7 0 0 0,0 0 0 16,-3-6 15-16,3 6-4 0,0 0-1 0,0 0 0 16,0 0-10-16,0 0 0 0,0 0 0 0,0 0 0 0,0 0 0 0,0 0 0 15,0 0-14-15,0 0 5 16,0 0-27-16,0 0-4 0,0 0-2 15,-7 6 0-15,-1-1 52 0,5 1 10 0,-1-6 3 0,4 0 0 0,-7 9-37 0,4-3-7 16,-4 0-2-16,3 0 0 0,-3 3 23 16,4-3 0-16,-1 2 0 0,1 4 0 15,-1-6 0-15,4 3 0 0,-3 0 0 0,-1-1 0 0,4 10 20 0,0-12 9 16,0 6 2-16,0-6 0 0,0 2-31 0,4 4 0 16,-1-3 0-16,1 0 0 0,-1 3 0 0,1-7 0 15,-1 4 0-15,4 0 0 16,-3-3-19-16,3 0-9 0,0 0-3 0,-4 3 0 0,4-4 50 0,1 1 9 15,-1 0 3-15,-4-6 0 0,4 3-23 0,0-3-8 16,0 0 0-16,4 3 9 0,-4-3-1 0,0 0-8 0,4-3 12 0,-4 3-4 16,7-3-8-16,-4-3-9 0,1 0 9 0,3 1-13 31,0-7-20-31,0 3-4 0,-3 0-1 0,3 0 0 16,4-2-171-16,-1-1-35 0</inkml:trace>
  <inkml:trace contextRef="#ctx0" brushRef="#br0" timeOffset="90022.528">14852 12311 1074 0,'0'0'30'0,"0"0"8"0,0 0-30 0,0 0-8 0,-7 0 0 0,0 0 0 0,7 0 101 0,-7 3 19 16,7-3 4-16,0 0 1 0,-7 12-46 16,0-6-10-16,3 0-1 0,1 0-1 0,-1 2-3 0,1-969 0 15,3 1946 0-15,-4-967 0 16,4-7-20-16,4 7-5 0,-4-3-1 0,3 2 0 15,-3 4-14-15,4-6-2 0,-1 5-1 0,1-2 0 0,-1-3-13 0,1 2-8 16,-1 1 10-16,1-6-10 0,-1-7 0 0,-3 7 0 16,4-3 0-16,-4-9 0 0,0 0 0 0,0 0 0 15,0 0 0-15,0 0 0 0,0 0 30 0,0 0 0 16,0 0 0-16,0 0 0 0,0 0-18 0,0 0-4 16,0-9-8-16,0 3 12 0,-4-5-1 0,4-1-1 15,-3 3 0-15,-1-3 0 0,1-2 6 0,-1 5 0 16,1-9 1-16,-1 3 0 0,1 4-28 0,-1-1-5 0,4 0-2 0,-3 0 0 15,-1 1 18-15,4 2 0 16,-3 0-8-16,3 3 8 0,0 0 0 0,0-3 0 0,0 3 0 16,0 1 0-16,-4-1 0 0,4 0 0 0,0-3 0 15,4 3 0-15,-4-3 0 0,3 3-13 0,1 3 4 16,-1-2 1-16,1-1-5 0,-1 0-1 16,4-6 0-16,0 3 0 0,0 6-8 0,4-3-2 0,3 4 0 0,0 2 0 31,0-3-31-31,0 0-6 0,4 3-2 0,0 0 0 15,-1 0-1-15,1 3 0 0,0 0 0 0,-1-1-477 0,1 1-96 0</inkml:trace>
  <inkml:trace contextRef="#ctx0" brushRef="#br0" timeOffset="90544.411">15159 12326 1074 0,'0'0'30'0,"0"0"8"0,-4 0-30 0,1 6-8 0,-1 0 0 0,1 0 0 16,-1 2 104-16,1-2 19 0,3 3 4 0,-4-3 1 15,4 3-52-15,0-3-9 0,0 0-3 0,4-1 0 0,-1 1-15 0,-3 3-3 16,4-6-1-16,-1 3 0 0,4 0-21 0,-3-3-4 15,-1 3 0-15,4-3-1 0,0 0-19 0,4 0 0 16,0-3 0-16,-4 2 0 0,3-2 0 0,1 6 0 0,3-6 0 0,-7-6 0 16,4 4 0-16,-1-1 0 0,1-3 0 15,-1 0 0-15,1 0 0 0,0-3 0 0,-4 3 0 0,0-6 0 16,0 7 0-16,0-1 0 0,-4 0 0 0,-3 0 0 16,4 3 0-16,-4 3 0 0,0 0 0 0,0-6 0 15,-4-3 0-15,4 9 0 0,-3-3 0 0,-1 0 0 16,-3 0 0-16,0-2 0 0,0 5 0 0,0 0 0 15,0-6 0-15,-4 6 0 0,1 0 0 0,-1 0 0 16,1 0 0-16,-4 0 0 0,-1 0 0 0,-2 0 0 16,3 0 0-16,0 0 0 0,-4 6 0 0,4-6 0 15,3 5 0-15,-3 1 0 0,4 6 0 0,-1 0 0 16,4 3 0-16,0-4 0 0,0 7 0 0,0-3 0 16,7 2 0-16,0 4 0 0,3-3 0 0,1 5 0 15,3-2 0-15,3-1 0 0,1 1 0 0,0-4 0 16,6 1 0-16,1 0 0 0,-4-4 0 0,4 1 0 15,-4-3 0-15,0-3-14 0,3 0 2 0,-2 2 1 16,-1-5-53-16,0-6-12 0,0 0-1 0,0 0-445 16,4-6-89-16</inkml:trace>
  <inkml:trace contextRef="#ctx0" brushRef="#br0" timeOffset="90879.472">15102 11803 1418 0,'0'0'31'0,"0"0"6"0,0 0 2 0,0 0 1 0,0 0-32 0,0 0-8 0,0 6 0 0,0 2 0 16,0 1 36-16,4 3 6 0,-1 3 1 0,1-1 0 16,0 1-6-16,3 3-1 0,0-4 0 0,0 1 0 15,0 3-8-15,0-4-3 0,0 1 0 0,0 0 0 16,3-3-13-16,1 2-2 0,0-2-1 0,-4-3 0 16,3 0-29-16,1 0-7 15,-4-4-1-15,7 4 0 0,-3 0-181 0,-1-3-37 0,15 9-7 16,-4-4-2-16</inkml:trace>
  <inkml:trace contextRef="#ctx0" brushRef="#br0" timeOffset="91629.039">15483 12338 1267 0,'0'0'28'0,"0"0"5"0,0 0 2 0,0 0 1 0,-3 6-36 0,3-6 0 0,0 0 0 0,0 0 0 16,0 0 109-16,0 5 15 0,0-5 4 0,0 0 0 16,0 0-52-16,0 6-9 0,0 0-3 0,3 6 0 15,-3-3 26-15,7 3 5 0,-3-7 1 0,3 7 0 16,0 3-59-16,0-3-11 0,0 5-2 0,0 1-1 15,0-6-12-15,0 5-3 0,0 4 0 0,1-9 0 16,-5 8-8-16,1-8 0 0,-1 6 0 0,1-7 8 16,-4 7-18-16,0-6-4 0,0 3-1 0,0-4 0 15,0-2-1-15,0-3 0 0,0-6 0 0,0 0 0 16,0 0 5-16,0 0 1 0,0 0 0 0,0 0 0 16,0 0 10-16,0 0 0 0,-4-6-9 0,-3-3 9 15,4-2 0-15,3-1 8 0,-4-3 0 0,4 3 0 16,0-5-8-16,0 2 10 0,0 0-10 0,0-2 10 15,4 2-10-15,-4 0 8 0,3 1-8 0,-3-1 8 16,4 9 0-16,-4-6 0 0,0 0 0 0,3 7 0 0,-3 2-8 16,0 3 0-16,0 0 0 0,0 0 0 0,7-3 0 0,-7 3 0 15,7 3 0-15,-3 3 0 0,3 2 0 16,0 4 0-16,0-3 0 0,0 3 0 0,0-1 0 16,-3 7 0-16,3-6 0 0,0-3 0 0,-4-1 0 15,1 4 0-15,-1-6 0 0,1 0 0 0,-1 3 0 0,-3-9 0 16,0 0 0-16,0 0 0 0,7 0 0 0,-7 0 0 15,0 0 0-15,0 0 0 0,4 0 0 0,-1-6 0 16,1 0 0-16,-4 3 0 0,3-3 9 0,1 3-9 16,-4 3 10-16,0-9-10 0,0 7 0 0,0 2 8 15,0 0-8-15,0 0 0 0,0 0 0 0,3-6 0 16,-3 6 0-16,0 0 0 0,0 0 0 0,0 0-8 16,0 0 8-16,0 0-10 0,4 0 10 0,3 0 0 0,-7 0-9 15,4 0 9-15,3 0 0 0,-7 0 0 0,3 6 0 0,4-4 0 16,0 1 0-16,-3 3 0 0,-1 0 0 0,1 0 0 15,3 0 0-15,-4 6 0 0,1-6 0 0,0-1 0 16,-4 1 0-16,3 0 0 0,1 3 0 0,-4-3 0 16,3 0 8-16,1 0-8 0,-4 5 0 0,3-5 8 15,-3-6-8-15,4 6 0 0,-1-3 0 0,1 3 0 16,-1 0 0-16,4-3-14 0,-3 3 3 0,-1-3 1 16,4-3-30-1,1 3-5-15,2-3-2 0,-3-3 0 0,7 3-119 0,-3-6-24 0,3 3-5 16,0-3-1-16</inkml:trace>
  <inkml:trace contextRef="#ctx0" brushRef="#br0" timeOffset="92091.886">16055 12332 1497 0,'0'0'32'0,"0"0"8"0,-7 0 0 0,0 6 4 0,0-6-36 16,0 0-8-16,0 6 0 0,0-1 0 0,0 1 104 0,-1 0 20 15,5 6 3-15,-1-3 1 0,-3-3-68 0,7 5-12 16,-3 1-4-16,3-3 0 0,0 0-19 0,0 0-4 15,0 0-1-15,0-1 0 0,3 4-20 0,1-3 0 16,-1 0 0-16,1-3 0 0,3-1 24 0,-3-2 0 16,3 0 0-16,0 3 0 0,0-3-24 0,0-3 0 15,0 0-10-15,0-3 10 16,0-3-28-16,0 0 0 0,0 1 1 0,4-1 0 0,-4-3 15 0,0 0 2 0,0-3 1 16,0 4 0-16,-4-1 9 0,4 0 0 15,-3 0 0-15,-1 0 0 0,-3 3 0 0,4 0 0 16,-4 6 0-16,0 0 8 0,0-5-8 0,0 5 8 0,0 0-8 0,0 0 8 15,0 0-8-15,0 0 0 16,0-6 0-16,0 6 0 0,0-6 0 0,-4 3-13 0,1-3 1 0,-1 0 1 31,1 0-15-31,-4 0-3 0,3 3-1 0,-3 0 0 16,4-2-22-16,-4-1-4 0,0 6 0 0,3-6-1 16,-3 0 24-16,0 6 5 0,0 0 0 0,0 0 1 0,0 0 27 0,-4 0-8 0,4 0 8 0,-3 6 0 15,3 0 0-15,-4 5 0 0,4-5 9 0,0 12-9 16,0-3 9-16,3 2-9 0,1 4 0 0,-1 0 9 15,4 5 23-15,0-5 4 0,4 2 0 0,-1-2 1 16,1 2-21-16,3 1-4 0,3-7 0 0,-3 4-1 0,4-3-11 16,0-1 10-16,-1-5-10 0,4 3 10 0,0 2-10 15,1-11 0-15,-1 6 0 0,0-6 0 16,0 0-37-16,4 0-10 0,-4 2-1 0,3-5-492 16,-3-3-97-16</inkml:trace>
  <inkml:trace contextRef="#ctx0" brushRef="#br0" timeOffset="93434.62">16810 11770 1422 0,'0'0'31'0,"0"0"6"0,-7-6 2 0,0 4 1 0,3-1-32 16,-3 3-8-16,0-9 0 0,4 6 0 0,3 3 45 0,-7-3 7 16,-1 0 2-16,8 3 0 15,0 0-20-15,-3-3-4 0,3 3-1 0,0 0 0 0,0 0 4 0,0 0 1 16,0 0 0-16,0 0 0 0,0 9-24 0,0 8-10 15,7 1 8-15,0 12-8 0,0-4 11 0,4 12-3 16,3 3-8-16,0 3 12 0,0-5 3 0,0 2 0 16,0 3 0-16,0-3 0 0,0 0-1 0,1 0 0 15,-5 1 0-15,4 2 0 0,-3 0-5 0,-4-3-1 16,3-6 0-16,-2-2 0 0,2-1 4 0,-3-9 0 0,0 4 0 16,0-10 0-16,-3 4-1 0,-1-3 0 15,1-1 0-15,-1-2 0 0,1-3-3 0,-4 5-8 16,3-5 12-16,-3-3-4 0,0 3-8 0,0-3 0 0,-3 5 0 15,3-8 0 1,0 6-29-16,0-3-2 0,0 0 0 0,0-1 0 16,0 1-45-16,0 0-10 0,0-3-2 0,3 0 0 15,-3-6-108-15,4 6-23 0,-4-6-4 0</inkml:trace>
  <inkml:trace contextRef="#ctx0" brushRef="#br0" timeOffset="93907.664">17110 12382 1425 0,'-7'6'31'0,"0"0"6"16,3 5 2-16,-3-2 2 0,4 3-33 0,-5-3-8 0,5 0 0 0,-1 2 0 0,4 1 46 0,0-6 7 15,4 0 2-15,-4 3 0 0,7-3-23 0,-3-4-5 16,3 4-1-16,0 0 0 0,0-3 5 0,0-3 1 15,3 0 0-15,-3 0 0 0,4-3-4 0,0-3-1 16,-1 3 0-16,1-2 0 0,-1 2-16 0,1-3-3 16,-1 0-8-16,-3 0 12 0,4 0-12 0,-4-6 0 15,4 1 0-15,-4 2 0 0,3-3 0 0,-3 0-10 16,0 0 10-16,1 1-12 0,-5-1 12 0,4 3 0 16,-3-3 0-16,-1 6 0 0,-3 1 8 0,4-1-8 15,-8 0 8-15,4 6-8 0,0-6 0 0,-3 6 0 0,-1-12 0 0,-3 9 8 16,0 0-20-16,0 0-4 0,-4 0-1 15,1 3 0 1,-1 3-23-16,1 0-5 0,-5 0-1 0,5 6 0 0,-4-3 37 0,0 6 9 0,0-6 0 0,-4 2 0 16,4 1 8-16,0 9 4 0,0-3 1 0,3 2 0 15,0 1-13-15,4 0 0 0,0 8-12 0,0-11 12 16,7 5 0-16,0 1 0 0,0-9 0 0,4 5 0 16,-4-5 0-16,7 3 9 0,0-4-9 0,0 1 12 15,4-3-12-15,-1 0 0 0,1-3 9 0,-1-3-9 16,1 3-10-16,3-6-6 0,-3 0-2 0,3 0 0 15,0-6-10-15,3 3-3 16,-2-3 0-16,2-3-706 0</inkml:trace>
  <inkml:trace contextRef="#ctx0" brushRef="#br0" timeOffset="94462.001">17674 12291 1418 0,'0'0'31'0,"0"0"6"0,0 0 2 0,0 0 1 0,-7 3-32 0,0 0-8 0,0 0 0 16,0-1 0-16,7-2 109 0,-7 3 20 15,-4 0 4-15,1 0 1 0,-1 0-58 0,1 9-11 0,-1-12-2 0,-3 6-1 16,3 0-37-16,1-6-7 0,3 6-2 0,-4-1 0 15,4 1-16-15,0 0 0 0,0 0 0 0,0 0 0 16,0 0 0-16,3 0 0 0,1 3 0 0,-1-4 0 16,4-5 0-16,-3 6 0 15,-1 0 0-15,4 0 0 0,-3 3 0 0,3-3 0 16,0 0 0-16,0 0 0 0,0-1 0 0,3 7 0 0,-3-6 0 0,0-6 0 16,4 6-9-16,-4-3 9 0,0-3-8 0,3 6 8 15,1-3 0-15,-1 3 0 0,-3-6 0 0,4 5-8 16,-1 1 8-16,1 0 0 0,3-3 0 0,-4 3 0 15,1 0 0-15,3 0 0 0,-3-6 0 0,-1 6-8 16,4-3 8-16,0 3 0 0,-3-4 0 0,3 7-8 16,0-6 8-16,0 3 0 0,0-3 0 0,0 3 0 15,0 0 0-15,0 0 0 0,-3 0 0 0,-1-1 0 0,4 4 0 16,-3-3 0-16,-1 0 0 0,1 3 8 0,-1 0-8 16,-3 2 0-16,0 1 0 0,0-6 8 0,0 3 0 15,0 0 0-15,-3 0 0 0,-1 2 0 0,1-5-8 16,-1 0 11-16,-3 0-11 0,0-3 12 0,-3 0-12 15,2 0 0-15,-2 0-10 0,-4 0 10 0,3 0 0 16,-3-3 16-16,0 0-1 0,-4 0-1 0,4 0-23 16,-3 0-5-16,-1-3-1 0,0 3 0 15,1-3-38-15,3 3-8 0,-4-3-2 0,4 3 0 16,-4-6-52-16,8 3-10 0,-5 3-3 0,8-6 0 0</inkml:trace>
  <inkml:trace contextRef="#ctx0" brushRef="#br0" timeOffset="95646.181">18306 12394 806 0,'0'0'17'0,"0"0"4"0,0 0 1 0,0 0 2 0,0 0-24 0,0 0 0 0,0 0 0 0,0 0 0 15,0 0 107-15,0 0 17 0,0 0 3 0,0 0 1 16,0 0-65-16,0 0-13 0,0 0-2 0,0 0-1 16,0 0-24-16,0 0-5 0,0 0-1 0,0 0 0 15,0 0-17-15,0 0 0 0,0 0 0 0,0 0 0 16,0 0 30-16,0 0 2 0,0 0 1 0,0 0 0 16,0 0-16-16,0 0-3 0,0 0-1 0,0 0 0 15,0 0 3-15,0 0 0 0,0 0 0 16,0 0 0-16,0 0-16 0,0 0 0 0,0 5 8 0,3 1-8 15,1 3 0-15,-4 0 0 0,3 3 0 0,-3 0 0 16,4 8 41-16,-1-5 6 0,1 2 1 0,3 7 0 16,0-3-29-16,0 2-6 0,0 1-1 0,4 2 0 15,-4-2 1-15,0 2 0 0,0-2 0 0,0 5 0 16,3 0 3-16,-6 4 1 0,3-1 0 0,-3 0 0 16,-1 1-3-16,1-1-1 0,-1-3 0 0,-3 1 0 15,0 2 6-15,0-2 1 0,0-7 0 0,0 12 0 0,0-14 4 0,-3 8 2 16,3 1 0-16,-4-4 0 0,1 4 0 0,-1-4 0 15,0 3 0-15,-3 1 0 0,4-4-7 0,-1 4-2 16,1-4 0-16,-4-5 0 0,7-4-17 0,-4 7 0 16,1-12 0-16,-1-6 0 0,1 2 0 0,3-2 0 15,0-6 0-15,0 0 0 0,0 0 0 0,0 0 0 16,0 0 0-16,0 0 0 0,-7-3 0 0,-4-6 0 16,4 1 0-16,-4-16 0 0,1 4 0 0,-1-4 0 15,1-5 0-15,-4 2 0 16,3-5-157-16,-3 2-35 0,0-2-8 0,-4 3 0 15,4-4-36-15,-4-2-8 0,-13-27 0 0,2 15-1 0</inkml:trace>
  <inkml:trace contextRef="#ctx0" brushRef="#br0" timeOffset="95914.87">18115 11961 1688 0,'0'0'37'0,"0"0"8"0,-3 12 2 0,-1-6 0 0,1 6-38 0,3-6-9 0,-4 3 0 0,4 2 0 0,0-5 11 0,0-6 0 16,0 6 0-16,0-6 0 0,7 6-11 15,0-3 0-15,0 0 0 0,0-3 0 16,4 0-68-16,-1 0-16 0,1-3-4 0</inkml:trace>
  <inkml:trace contextRef="#ctx0" brushRef="#br0" timeOffset="96456.544">18736 12447 1497 0,'0'0'32'0,"-4"-6"8"0,1-3 0 0,-1 3 4 0,1-3-36 0,-1 3-8 0,-3-6 0 0,4 7 0 16,-1-1 109-16,-3 3 20 15,4-3 4-15,-4 3 1 0,3 0-61 0,4 3-12 0,-7 0-2 0,0 0-1 16,7 0-32-16,-7 3-6 0,0 0-2 0,0 3 0 16,0 3-18-16,3-4 0 0,-3 1 0 0,0 9 0 15,4-3 0-15,-4 0 0 0,3-1-8 0,1 7 8 16,-1-3 0-16,0-1-11 0,1 7 11 0,3-9-10 16,-4-1 10-16,4 7 0 0,0 3 0 0,0-10 0 0,4 7 0 15,-4-3 0-15,3 2 0 0,-3-5 0 0,4 0 0 16,0 3 8-16,3-4-8 0,-4 1 8 0,4-6-8 0,0 0 0 15,0 0 0-15,0 0 0 0,0-3 0 0,0 0-12 16,4-3 12-16,-4 0-12 0,0-3 4 0,0-3 0 16,4 0 0-16,-4 3 0 0,0-9 8 0,0 0 0 15,0-2 0-15,-4 2 0 0,1 0 0 0,-4-5 0 16,4 2 0-16,-4 0 0 0,-4 0 0 0,4 4 0 16,-4-1 0-16,1-3 0 0,-4 1 0 0,3 5 0 15,-3-3 0-15,0 0 0 0,0 0 0 16,0 4-13-16,0-1 3 0,-3 0 1 0,-1 3 0 0,4 0 0 15,-4 0 0-15,4 0 0 0,-3 6-3 0,-1 0 0 16,1 0 0-16,-1 6 0 0,4-6-6 0,-4 12-2 16,4-6 0-16,-3 3 0 15,6-3-13-15,-3 5-3 0,4 1-1 0,-1 0 0 16,4-6-71-16,4 0-13 0,-1 3-3 0,4 2-585 0</inkml:trace>
  <inkml:trace contextRef="#ctx0" brushRef="#br0" timeOffset="96863.451">18923 12399 1108 0,'0'0'24'0,"0"0"6"0,0 0 1 15,0 0 0-15,0 0-31 0,0 0 0 0,0 0 0 0,-4 6 0 16,1 0 93-16,-1 3 13 0,4-3 2 0,-3 3 1 0,-1 3-25 16,4 2-4-16,0-2-2 0,-3 0 0 0,3 2-30 0,0 4-7 15,3-6-1-15,-3 3 0 0,4-1-18 0,-4 1-4 16,3 3-1-16,4-7 0 0,-3-2-5 0,3 3-2 16,0-3 0-16,0 0 0 0,0 2 1 0,-3-5 0 15,3-3 0-15,0 0 0 0,0 0 5 0,0-3 2 16,4 0 0-16,-1-3 0 0,1-3 7 0,-1 0 2 15,1-5 0-15,-4 2 0 0,4-3-11 0,-1 3-3 16,1-6 0-16,-4 4 0 0,3-1-13 0,-3-3 0 16,-3 1 0-16,3-1 0 0,-3 3 0 15,-1-6 0-15,1 4 0 0,-4 2 0 0,3-6-24 0,-3 1 3 16,-3 5 0-16,3-3 0 16,0 3-34-16,-4-2-6 0,4 2-2 0,-3-3 0 15,-1 6-78-15,0 4-16 0,1-1-3 0</inkml:trace>
  <inkml:trace contextRef="#ctx0" brushRef="#br0" timeOffset="97359.175">19198 12461 1267 0,'0'0'28'0,"0"0"5"0,0 0 2 0,0 0 1 0,0 0-36 0,0 0 0 0,0 0 0 0,-3 12 0 0,3-9 95 0,0 3 12 16,0 3 2-16,0-1 1 0,3 4-74 0,1 0-14 15,-1-6-3-15,4 3-1 0,0 2 37 0,0 1 7 16,0 0 2-16,0 0 0 0,4-6-1 0,-4 5 0 16,4-2 0-16,-4 0 0 0,0 0-50 0,-4-3-13 15,4 0 0-15,-3-1 0 0,-4-5 0 0,0 0 0 16,0 0 0-16,0 0 0 0,0 0 0 0,0 0 0 15,0 0 0-15,0 0 0 0,0 0 36 0,0 0 1 16,0 0 1-16,0 0 0 0,0 0-10 0,-7-5-1 16,0 5-1-16,3-9 0 0,-3 3-26 0,4 0 0 15,-4 3 0-15,0-3 0 0,3 0 0 0,-3-3 0 0,3 4 0 0,-3 5 0 16,4-6 0-16,-1 0 0 0,4 0 0 16,-3 0 0-16,-1 0 0 0,4-6 0 0,0 4 0 0,0 2 0 15,0-6 12-15,4-3-4 0,-1-2 0 16,1-1 0-16,3 0-8 0,-4-2-11 0,5 2 3 0,2 0 0 15,-3-2 8-15,0 2 0 0,0 6 0 0,4 1 0 16,-4-1 0-16,4-6-12 0,-1 12 12 0,-3-2-12 16,4 2-8-16,-1 0-3 15,1 0 0-15,-4 6 0 16,4-6-13-16,-1 0-4 0,1 6 0 0,-4 0 0 16,3 0-8-16,1 0-1 0,0 0-1 0,-4 6 0 15,7 0-110-15,-4-6-23 0,4 6-4 0</inkml:trace>
  <inkml:trace contextRef="#ctx0" brushRef="#br0" timeOffset="97978.294">19720 12320 712 0,'0'0'20'0,"0"0"5"0,0 0-25 0,4-9 0 15,-4 3 0-15,3 3 0 0,-3 3 134 0,0-5 22 16,0-1 4-16,0 6 0 0,0-3-25 0,0 3-6 16,0 0-1-16,-3-6 0 0,-4 0-51 0,3 6-10 0,-3-6-3 0,0 0 0 15,-3 6-13-15,2 0-3 0,-2 0-1 0,3 6 0 16,-4-6-12-16,1 6-3 0,3-6 0 0,-4 6 0 16,0 0-3-16,4 0-1 0,0 0 0 15,-3 2 0-15,3 4-19 0,0 0-9 0,3-6 8 0,1 5-8 16,-1-5 0-16,4 6 8 0,0 0-8 0,0-3 0 15,0 2 0-15,0-5 0 0,4 3 0 16,-1 0 0-16,1-6 0 0,-1 3 0 0,4 0 0 0,-3-3-11 16,-4-3 2-16,3 6 0 0,4-4 0 0,-3 4 0 31,3-6-21-31,-7 0-4 0,3 0-1 0,1 6 0 0,-4-6 35 0,7 6 0 0,0-6 0 0,-7 0 0 16,0 0 0-16,4 0 0 0,-1 6 0 0,4-6 0 15,-3 3 0-15,-1 0 0 0,-3-3 0 0,7 6 0 16,-7-6 0-16,4 3 0 0,-1 3 0 0,-3-6 0 15,4 2 0-15,-1 1 0 0,4 0 0 0,-7-3 0 16,4 9 0-16,-4-9 0 0,4 6 0 0,-1 0 0 0,-3-6 0 16,4 6 0-16,-4-6 0 0,3 0 0 15,-3 0 0-15,4 6 0 0,-4-6 0 0,3 6 0 16,-3-6 0-16,0 5 0 0,4 4 0 0,-4-9 0 16,0 0 0-16,0 6 0 0,0 0 0 0,-4 0 0 0,4 0 0 0,0 6 0 15,-3-7 0-15,-1 1 0 0,1 0 0 0,-1 3 0 16,-3-3 0-16,0 3 0 0,3 0 0 0,-3 2 0 15,0-5 0-15,-3-3 0 0,3 3 10 0,0-3 9 16,0 0 1-16,-4 0 1 0,4-3-33 0,0-3-8 16,0 3 0-16,0-3-1 0,0-3 11 0,-4 3 10 15,1 0-13-15,-1-3 5 16,0-5-40-16,1 2-7 0,-1 0-1 0,1 3-1 16,3-3-167-16,-4 3-32 0</inkml:trace>
  <inkml:trace contextRef="#ctx0" brushRef="#br0" timeOffset="98840.975">20602 12332 1097 0,'0'0'31'0,"-10"6"7"0,3-6-30 0,-4 6-8 0,0-1 0 0,1-2 0 16,3 3 81-16,-4-3 15 0,1 6 4 0,3-6 0 15,-4 0-42-15,0 0-8 0,4-3-2 0,7 0 0 16,-7 3-18-16,7-3-4 0,-7 0-1 0,7 0 0 15,0 0-9-15,-3 3-3 0,3-3 0 0,-7 3 0 16,7-3-13-16,-4 6 0 0,1-1 0 0,-1 1 0 16,1 6 0-16,3 0 0 0,0 0 0 0,-4 2 0 0,4 4-8 15,-4-3 8-15,4 5 0 0,0-5 0 16,0 3 0-16,0-1 0 0,0 4 0 0,0-4 0 0,4-2 8 16,-4 0 1-16,4 0 1 0,3 2 0 15,0-5-10-15,0-3-9 0,0 0 9 0,0 5-13 0,3-8 39 0,1 0 8 16,0-6 2-16,-1 0 0 0,1 0-14 0,-1-6-2 15,4 0-1-15,-3-8 0 0,3 5-8 0,0-6-2 16,-3 3 0-16,3-8 0 0,0-1-9 0,-3 1 0 16,-1-4 0-16,-3 1 0 0,0 2 0 0,0-8 0 15,-3 8 0-15,-1-5 0 0,-3 2 30 0,0 0 4 16,-3 7 1-16,-1-4 0 16,-3 4-56-16,0-1-11 0,0 0-3 0,-3 4 0 15,-1 8 35-15,0-6 0 0,-3 0 0 0,0 0 0 0,0 4-21 0,4-1 2 16,-5 3 1-16,1-3 0 0,0 3 5 0,0 6 1 0,0 0 0 15,-4 0 0-15,4 0-6 0,4 6-1 0,-1 3 0 0,0 0 0 16,1 3-4-16,-1 2-1 0,1 10 0 0,-1-7 0 16,1 10 9-16,-5-7 2 0,5 10 0 0,-1-1 0 31,4-2-28-31,0 2-6 0,-3-8-1 0,6 2 0 16,1-5-129-16,3-3-27 0</inkml:trace>
  <inkml:trace contextRef="#ctx0" brushRef="#br0" timeOffset="99337.734">20853 12344 1483 0,'0'0'32'0,"0"0"8"0,0 0 0 0,0 0 2 0,0 0-34 0,0 0-8 0,0 0 0 16,0 0 0-16,0 0 92 0,0 0 16 0,0 0 3 15,0 0 1-15,0 0-60 0,-4 8-11 16,1-2-2-16,-1 3-1 0,4 0-22 0,-3 0-5 0,3 5-1 15,0-8 0-15,3 12 3 0,-3-9 1 16,4 3 0-16,-1 5 0 0,4-2 5 0,-3-3 1 0,3 2 0 0,-4 7 0 16,4-9-20-16,0-1 8 0,1 4-8 0,-1 3 0 15,0-6 9-15,0 2-9 0,3 1 0 0,-6-3 9 16,3-3-9-16,0 2 10 0,0-2-10 0,0-3 10 16,0 0 8-16,0 0 2 0,0-3 0 0,-3 0 0 15,3 0 4-15,0-3 2 0,0 0 0 0,0-3 0 16,0 0-7-16,4-3-2 0,-4 0 0 0,3-6 0 15,-3 0-1-15,4-5 0 0,-1-1 0 0,1-2 0 16,0-1-16-16,-1-5 0 0,-3-1 0 0,0-2 0 0,4-4-16 16,-4 7-6-16,0-4-2 0,-3 1 0 15,3 3 4-15,-7 2 0 0,3 1 0 0,-3 8 0 16,-3-12-93-16,-1 13-19 0,1-1-3 16,-1 3-772-16</inkml:trace>
  <inkml:trace contextRef="#ctx0" brushRef="#br0" timeOffset="99711.302">20906 11641 892 0,'0'0'20'0,"0"0"4"0,-4 6 0 0,1 0 1 0,3 6-25 0,-4-4 0 0,4 4 0 0,-3-3 0 16,3 6 104-16,-4-4 15 0,4-2 3 0,-4 3 1 15,4 3-36-15,0-1-7 0,0-2-2 0,0 3 0 16,0 2-33-16,4 1-6 0,0 0-2 0,-1-4 0 16,1 4-16-16,-1 0-3 0,4-4-1 0,0 1 0 15,0 3-9-15,4-4-8 0,-1 1 12 0,1 0-12 16,0-3-115-16,-1 2-29 0,4-8-7 0</inkml:trace>
  <inkml:trace contextRef="#ctx0" brushRef="#br0" timeOffset="101892.62">22239 12311 806 0,'0'0'17'0,"0"0"4"15,-3 9 1-15,3-3 2 0,0-6-24 0,-4 12 0 0,4-6 0 0,-3-1 0 16,-1-2 107-16,4 3 17 0,-4 3 3 0,4 0 1 15,0 0-52-15,0 0-9 0,0 2-3 0,0 4 0 16,4-3-4-16,0 5 0 0,-1 1-1 0,4 3 0 0,0 2-27 0,4 1-6 16,-1-4-1-16,-3 4 0 0,4 2-13 0,-4-2-2 15,0 5-1-15,4-8 0 0,-4 8-1 0,-4-5 0 16,4 8 0-16,0-3 0 0,-3 4 16 0,3-4 2 16,-4 9 1-16,-3-8 0 0,4 2-27 0,-4 0-9 15,0 4 0-15,0-7 0 0,0 3 9 0,-4-2 0 16,4 2 0-16,-3-2 8 0,-1-4-8 0,1 1 11 15,-1-4-11-15,1 6 12 0,-4-2 30 0,3-9 6 0,-3 2 2 16,4 1 0-16,-4-7-33 0,3-2-6 16,1 3-2-16,-1-9 0 0,0 3-9 0,4-9 10 15,0 0-10-15,0 0 10 0,0 0-10 0,-7-6 0 16,0-3 0-16,-3-6 0 0,3 0 0 0,-4-8 0 0,4-1 0 0,-3-8 0 31,-1 3-80-31,0-7-19 0,-3 4-3 0,0-9-1 16,0 6 11-16,-4-1 3 0,1-8 0 0,3 0 0 15,0 3 20-15,-1 3 4 0,1 2 1 0,4-2-538 0</inkml:trace>
  <inkml:trace contextRef="#ctx0" brushRef="#br0" timeOffset="102176.057">22073 11976 576 0,'0'0'12'0,"0"0"4"0,0 0 0 0,0 0 0 0,0 0-16 0,0 0 0 16,0 0 0-16,0 0 0 0,0 0 0 0,0 0 0 16,0 0 0-16,0 0 0 0,0 0 0 0</inkml:trace>
  <inkml:trace contextRef="#ctx0" brushRef="#br0" timeOffset="102856.272">22483 12405 975 0,'0'0'21'0,"0"0"5"0,0 0 1 0,0 0 1 0,0 0-28 0,0 0 0 16,0 0 0-16,0 0 0 0,0 0 70 0,0 0 9 15,0 0 1-15,0 0 1 0,0 0-13 0,-4 9-4 16,4-9 0-16,-4 9 0 0,4-3 0 0,0 0 0 15,0-6 0-15,4 6 0 0,-4 0-7 0,4 2-1 16,-4-8-1-16,3 6 0 0,1 0-10 0,-1 0-1 16,4-3-1-16,-3 3 0 0,3-3-23 0,0-3-4 15,0 3 0-15,0-3-1 0,0-3-4 0,4 0-1 16,-4 0 0-16,3-3 0 0,-3 0-10 0,4-6 10 0,-4-2-10 0,3 5 10 16,-2-3-10-16,-1-3 0 0,-4 4 0 15,4-1 0-15,-3 0 0 0,-1 0 0 0,-3 3 0 0,4 4 0 16,-8-7 0-16,4 6-14 0,0 0 5 0,-3-3 1 15,3 3 0-15,-4 3 0 0,-3-2 0 0,4 2 0 32,-4 0-32-32,-4 0-5 0,4-3-2 0,-4 6 0 0,1-6 47 0,-1 6 8 0,1-6 3 0,-5 6 0 15,5-6-11-15,-1 6-14 0,1 0 3 0,-1 0 1 16,1 0-2-16,-1 6 0 0,0 0 0 0,4 0 0 16,0 0-1-16,4 3-1 0,-1 2 0 0,4 7 0 15,-3 0-20-15,3 5-4 0,3-2-1 16,1 8 0-16,-1-5 39 0,1 2 0 0,-1-2 0 0,4 2 0 15,-3-5 0-15,3 5 0 0,-4-5 0 0,5-1 0 16,-1-2 10-16,0 0 10 0,-4-1 1 0,4-8 1 0,0 3-22 0,0-6 0 16,0 5 0-16,0-5 0 0,4 0 8 15,-4 0-8-15,0-6 10 0,4 6-10 16,-4-6-16-16,0 0-8 0,3 0-3 0,-3 0 0 16,4 0 15-16,-4-6 2 0,4 6 1 0,-1-6-498 15,4 0-99-15</inkml:trace>
  <inkml:trace contextRef="#ctx0" brushRef="#br0" timeOffset="103527.654">23477 11703 734 0,'0'0'16'0,"0"0"3"0,0 0 1 0,0 0 1 16,0 0-21-16,-7 0 0 0,0 0 0 0,7 0 0 0,-7 6 42 0,0-6 4 16,7 0 1-16,-7 5 0 0,0 1 11 0,0 0 2 15,0-6 1-15,3 6 0 0,-3 0 3 0,4 0 1 16,3-6 0-16,-4 6 0 0,1 6 0 0,-1-4 0 16,1 4 0-16,3-3 0 0,0 6-6 0,0-1-2 15,0 4 0-15,0 0 0 0,0 2-25 0,3 10-6 0,1-10-1 16,-1 15 0-16,1-11-13 0,3 8-2 0,-4 1-1 0,1 2 0 15,3-3-9-15,-3 4 10 0,-1-1-10 0,1 6 10 16,-1 0-10-16,1 0 0 0,-1 6 0 0,-3 6 8 16,4-9-8-16,-4-3 0 0,0 4 9 0,0-1-9 15,-4-6 0-15,4 0 0 0,-3-3 0 0,3-2 8 16,-4 2-8-16,1-9 0 0,-1 4 0 0,1-1 0 16,3-5 0-16,-4 2 0 0,4-8 0 0,0 0 0 15,-4-4 16-15,8-2 1 0,-4 0 1 0,0-3 0 16,4-7-35-16,-4-2-7 0,0 0-2 0,3-2 0 15,4-7-127-15,4-3-26 0,6-26-5 16,-3 8 0-16</inkml:trace>
  <inkml:trace contextRef="#ctx0" brushRef="#br0" timeOffset="104071.371">23770 12538 1468 0,'0'0'32'0,"0"-3"8"0,0-3 0 0,0 0 1 0,0 0-33 0,-3-3-8 0,3 0 0 0,-4 4 0 16,1 2 92-16,-1-3 17 0,4 6 3 0,-3-3 1 15,-5 0-47-15,1 0-10 0,0 3-1 0,0 0-1 16,0 0-30-16,-3 3-7 0,3 0-1 0,-7 0 0 15,3 3 1-15,0 2 0 0,1 1 0 0,-1 0 0 16,1 3-17-16,-1-6 0 16,0 5 0-16,4 1 0 0,0-3 0 0,0 3 0 0,0 0 0 0,4 5 0 15,-1-8 0-15,4 3 0 0,-3 0 0 0,3-1 0 16,3-2 0-16,-3 0 0 0,4-3 0 0,3 0 0 16,-4 0 0-16,4 2 0 0,0-2 0 0,0 0 0 15,0-6 23-15,4 6 1 0,0-6 0 0,-1 0 0 16,1 0-12-16,-1 0-1 0,5-6-1 0,-1 6 0 15,-4-6-10-15,4-5 0 0,-3 2 0 0,3-3 0 16,-3 0 0-16,-1-5 0 0,1-1 0 0,-1 3-11 16,1-2 2-16,-4 5 0 0,-4-3 0 0,5-3 0 0,-8 10 9 15,3-1 0-15,-3 3 0 0,4-6 0 0,-4 12 0 16,0 0 0-16,0 0 0 0,0 0 8 0,0 0-8 0,0 0 0 16,0 0 0-16,-7 12 8 15,3 0-28-15,0-1-4 0,-3 7-2 0,4 3 0 16,-1-4 35-16,1 4 7 0,-1-3 2 0,1 5 0 0,3-5-18 0,0 2 0 15,0-2 0-15,3 0 0 0,1 2 0 0,-1-2 0 16,1-4 0-16,-1 1 0 0,4-3 0 16,1 3 0-16,-1-4 0 0,3-8 0 0,-3 6-19 0,4-6-4 15,-4-3-1-15,3 0-628 16,5-3-125-16</inkml:trace>
  <inkml:trace contextRef="#ctx0" brushRef="#br0" timeOffset="104919.412">24500 12338 1101 0,'0'0'31'0,"0"0"7"0,0 0-30 0,0 0-8 0,0 0 0 0,-10-6 0 16,10 6 89-16,0 0 17 16,-7 0 3-16,7 0 1 0,0 0-28 0,-7 0-6 15,7 0 0-15,0 0-1 0,0 0-25 0,0 0-5 0,0 0-1 0,-7 6 0 16,7-6-19-16,0 0-4 0,-4 6-1 0,4-6 0 16,-3 5-20-16,-1 1 0 0,4 0 0 0,0 3 0 15,0-3 56-15,4 0 6 0,-4 6 2 0,3-7 0 16,1 7-52-16,-1 0-12 0,4 3 0 0,0 2 0 15,0 4 0-15,4-3 0 0,0 5 0 0,-1 1 0 16,1-1 0-16,3 4 0 0,0-4 0 0,-4 4 0 16,5-7 0-16,-5 1 0 0,1 5 0 0,-1-8 0 0,1 5 28 0,-4-2 4 15,4-6 0-15,-4 2 0 0,0-2-15 0,-4 0-2 16,4-4-1-16,-3-2 0 0,-1-3 3 0,-3-3 1 16,0-3 0-16,0 0 0 0,0 0 6 0,0 0 0 15,0 0 1-15,0 0 0 0,0 0 2 0,4-6 0 16,-4-3 0-16,0-5 0 0,0-1-19 0,0 0-8 15,-4-2 8-15,4 2-8 0,0-3 0 0,-3 1 0 16,3 2-9-16,3 3 9 0,-3-11-11 0,0 8 11 16,4 3-10-16,-4-5 10 0,3 5-11 0,1 0 11 15,-1 0-12-15,1-2 12 0,3 2-8 0,-3 0 8 16,-1 0 0-16,1 1 0 0,3-4-8 0,0 3 8 16,0-6 0-16,0 4 0 0,0 2-9 0,0-6 9 15,0 1 0-15,4 2-9 0,-4-3-10 0,0 7-1 0,0-4-1 16,0 3 0-1,-4-3-27-15,1 7-6 0,3-4-1 0,-7 0 0 16,3 0-53-16,-3 4-10 0,4 2-2 0,-4 0-1 16,0 6-79-16,0 0-15 0,0 0-3 0</inkml:trace>
  <inkml:trace contextRef="#ctx0" brushRef="#br0" timeOffset="105538.142">24984 12485 787 0,'0'0'22'0,"0"0"6"0,-4-6-28 0,4 0 0 0,-3 0 0 0,-1 0 0 0,4-6 67 0,-3 7 8 15,-1 2 1-15,1-3 1 0,3 6 41 0,-4-3 8 16,4 3 2-16,0 0 0 0,0 0-52 0,-7-3-9 16,7 3-3-16,-7 0 0 0,7 0-16 0,-7 3-4 15,3 3-1-15,-3 3 0 0,4-1-28 0,-4 4-6 16,3 0-1-16,1 3 0 0,-1 2 7 0,1 1 1 0,-1-6 0 16,1 5 0-16,3 4 0 0,0-4 0 0,0-2 0 15,0 3 0-15,0-1 2 0,3-2 1 0,-3 0 0 0,4-6 0 16,-4 8-6-16,3-5-1 0,1-6 0 15,-1 3 0-15,4-6 1 0,-3 3 0 0,-1 2 0 0,4-5 0 16,-3 3 3-16,3-6 0 0,-4 3 0 0,5 3 0 16,-1-6 0-16,0 0 0 15,0-6 0-15,0 6 0 0,3-3 13 0,1-3 3 16,-4 0 1-16,7-2 0 0,-3-1-33 0,-4 3 0 0,3 0 0 0,-3-6 0 16,0-5 0-16,0 8 0 0,0-6 0 0,1 6 0 15,-5-8-10-15,1 2 10 0,-1 3-10 0,-3-5 10 16,0 5-20-16,-3 0 1 0,3 0 1 0,-4-5 0 15,-3 8-15-15,3-3-3 16,-3-3-1-16,0 4 0 0,0 2 37 0,-3-967 0 0,3 1937 0 0,-4-973 0 16,4 6-8-16,-7 1 8 0,7 2 0 0,-4 0 0 15,1 3 0-15,-1 3 0 0,1 0 0 0,-1 8 0 0,0-5-9 16,1 6 9-16,-1-3-12 0,4 3 12 0,-3-4-11 0,3 7 11 16,-1-3-10-16,1 0 10 0,4 2-8 15,-1-5 8-15,1 0 0 0,3-3-9 0,0-6 19 0,-4 12 4 16,4-7 1-16,0-5 0 15,4 6-63-15,-4 0-13 0,3 3-3 0,4-3 0 16,-3 0 28-16,7 0 4 0,-1 5 2 0,1-5-532 16,3 0-106-16</inkml:trace>
  <inkml:trace contextRef="#ctx0" brushRef="#br0" timeOffset="105838.22">25347 12494 507 0,'0'0'11'0,"0"0"2"0,0 0 1 0,0 0 1 0,0 0-15 0,0 0 0 0,0 0 0 0,0 0 0 15,0 0 0-15,0 0-12 0,0 0 3 0,0 0 0 16,0 0-22-16,0 0-4 0,0 0-1 0</inkml:trace>
  <inkml:trace contextRef="#ctx0" brushRef="#br0" timeOffset="106170.835">25336 12523 1036 0,'0'0'23'0,"0"0"5"0,0 0 0 15,0 0 1-15,0 0-29 0,0 0 0 0,0 0 0 0,0 0 0 0,0 0 96 0,0 0 12 16,0 0 4-16,0 0 0 0,0 0-26 0,0 0-5 16,0 0-1-16,0 0 0 0,0 0-20 0,0 0-4 15,0 0 0-15,0 0-1 0,0 0-37 0,0 0-7 0,0 0-2 16,0 0 0-16,0 0 28 0,0 0 6 0,0 0 1 0,0 0 0 15,0 0-29-15,0 0-6 0,0 0-1 0,0 0 0 16,0 6-8-16,0 0 0 0,0 3 0 16,0-4 8-16,-3 7-8 0,3 0 0 0,0 0 0 0,0-1 0 15,0 7 0-15,0-3 0 0,0-3 0 0,0 5 0 16,0-5 13-16,0 3-2 0,0-4-1 0,-4 1 0 16,4 0 1-16,0 0 0 0,-3-1 0 0,3-2 0 15,0-3-11-15,0 6-17 0,0-6 4 0,0-6 1 16,0 0 26-16,0 0 6 0,0 0 0 0,0 0 1 15,0 0-33-15,0 0-8 0,0 0 0 0,0 0-1 16,0-12-35-16,0 3-6 0,3 0-2 16,-3-5-546-16,0 2-110 0</inkml:trace>
  <inkml:trace contextRef="#ctx0" brushRef="#br0" timeOffset="106401.907">25326 12035 1272 0,'0'0'36'0,"0"0"8"0,0 0-35 0,0 0-9 16,0 0 0-16,-4 6 0 0,1 3 41 0,-1-3 7 16,1 2 0-16,3-2 1 0,-4 3-26 0,4 3-6 15,0-6-1-15,0 0 0 0,0-6-16 0,0 0 0 16,0 0-11-16,0 0 11 15,7 2-40-15,0 1 0 0,0-3-1 0,4 0-361 16,0 0-72-16</inkml:trace>
  <inkml:trace contextRef="#ctx0" brushRef="#br0" timeOffset="107052.542">25795 12270 1267 0,'0'0'28'0,"0"0"5"0,0 0 2 0,0 0 1 0,0 0-36 0,0 0 0 0,0-6 0 0,0-3 0 16,0 4 109-16,0-1 15 0,0 3 4 0,0-3 0 0,0 6-37 16,-3-3-7-16,-1-3-2 0,1 0 0 0,-1 6-30 0,0-6-5 15,-3 6-2-15,0-6 0 16,0 6-21-16,0 0-5 0,0 0-1 0,-3 0 0 0,3 0-18 0,-4 0 10 15,0 0-10-15,1 6 8 0,-4 0-23 0,3 0-5 16,1 0 0-16,2 0-1 0,-2 3 21 0,3-1 0 16,-4 1 0-16,4 9 0 0,4-9 0 0,-1 5 0 15,1 1 0-15,-1 3 0 0,1-7 0 0,3-2 0 16,0 6 0-16,0-6 0 0,0 3 0 0,0-7 0 16,3 1 0-16,1 6 0 0,-4-12 0 15,0 6 0-15,0-6 0 0,3 3 0 0,-3-3 26 0,7 6 10 16,-7-6 1-16,4 3 1 0,-4-3-24 0,7 0-5 15,-7 0-1-15,7 0 0 0,-4 3-8 0,-3-3 0 16,7 0 0-16,0 0 0 0,-7 0 0 0,8 3 0 16,-5-3 0-16,1 3 0 0,-4-3 0 0,7 3 0 15,0-1 0-15,-4 4 0 0,4 0 0 0,0 0 0 0,0 3 0 16,0-3 0-16,1 3 0 0,-1-1-9 0,0 1 9 16,-4 0 0-16,4 3 0 0,0-6-8 0,0 3 8 0,0 2 0 15,0-2 0-15,0 0 0 0,-3-3-8 0,0 6 8 16,-1-7 0-16,1 4 0 0,-1 0 0 0,-3 0 0 15,0 0 0-15,0 0 0 0,0 2 0 0,0-5 0 16,0 0 0-16,0 0 0 0,-3 3 0 0,-1-3 0 16,1 0-11-16,-5 5 11 0,1-5-10 0,0 0 10 15,0-6 0-15,0 6 0 0,-3-3 0 0,-1 0 0 16,4 0 8-16,-4-3 2 0,1 3 0 0,-1-3 0 16,1 0 1-16,-1 0 0 0,4 0 0 0,-4 0 0 0,4 0-11 15,-3 0 0-15,3 0 0 0,0 0 0 0,0 0 0 0,0-3 0 16,0 3 0-16,7 0 0 15,-4-3-47-15,-3 0-5 0,7 3 0 16,-7 0-1-16,7 0-60 0,0 0-12 0,0 0-3 0,0 0 0 16,0 0-51-16,0 0-10 0,0-3-3 0,0 3 0 0</inkml:trace>
  <inkml:trace contextRef="#ctx0" brushRef="#br0" timeOffset="107466.202">26088 12523 1728 0,'0'0'38'0,"0"0"8"0,0 0 2 0,0 0 0 0,0 0-39 0,0 0-9 0,0 0 0 0,-4 6 0 16,1 0 53-16,-1 0 9 0,1-1 2 0,-1 4 0 16,4-9-52-16,-3 6-12 0,3-6 0 0,0 0 0 15,0 0 0-15,0 0 0 0,0 0 0 0,0 0 0 16,0 0 0-16,0 0 0 0,0 0 0 0,0 0 0 15,0 0 0-15,0 0 0 0,0 0 0 0,0 0 0 0,0 6 0 0,0-6 0 16,0 0 0-16,0 0 0 0,0 0 0 0,-4 6 0 16,4-6 0-16,0 0 0 15,0 0-48-15,0 0-13 0,0 0-3 0,0 0 0 16,0 0-135-16,0 0-27 0,0 0-6 0,-10 12 0 0</inkml:trace>
  <inkml:trace contextRef="#ctx0" brushRef="#br0" timeOffset="120683.989">16605 13808 943 0,'0'0'20'0,"0"0"5"0,0 0 1 0,0 0 1 0,0 0-27 0,-3-9 0 0,3 0 0 0,3-3 0 32,1-2-25-32,3-7-11 0,0-3-1 0,3 1-1 15,1-4-65-15,3 4-13 0</inkml:trace>
  <inkml:trace contextRef="#ctx0" brushRef="#br0" timeOffset="121382.563">16683 13684 900 0,'-4'18'20'0,"-3"-3"4"0,0 5 0 0,0-5 1 0,4-3-25 0,-1-1 0 0,4-2 0 0,0-3 0 16,0-6 40-16,0 0 4 0,0 0 0 0,0 0 0 0,0 0-16 0,0 0-2 15,0 0-1-15,4-3 0 0,3 0 15 0,-4-3 4 16,4-3 0-16,-3 4 0 16,3-7-17-16,-4 3-3 0,4-3-1 0,0 0 0 15,1 1-15-15,-1-1-8 0,-4 3 8 0,4-6-8 0,0 4 0 0,0 2 0 16,0-3 0-16,4 0 0 0,-4 3 0 0,4 4 0 15,-4-4 0-15,0 0 0 16,0 3-28-16,0-6-8 0,0 6 0 0,0 1-1 0,0-1 37 0,0-3 0 16,0 3 14-16,0-3-4 0,0 3-10 0,-3 3 0 15,-1-3 0-15,4 1 0 0,0-1-11 0,4 0-4 16,-4 0-1-16,4-3 0 16,-1 0-15-16,1 1-3 0,-1 2-1 0,4-6 0 0,1-6 23 15,-1 9 4-15,0 1 8 0,3-1-13 0,1 3 13 0,3-12 10 16,0 4-2-16,-3 5 0 0,3 3 0 0,-3-3 0 15,-1 3 0-15,1 6 0 0,-4-6 0 0,4 6 0 0,-4 0 0 16,0 0 0-16,0 0-8 0,4 0 0 0,-1 0 0 16,1 6 0-16,0-6 0 0,-1 6 0 0,1 0 0 15,-4-3 0-15,7 0 0 0,-3 0 0 0,3 3 0 0,0-6 0 16,4 0 0-16,-4 0 0 0,4-3 0 0,0 0 0 16,3 0 0-16,-4 0 0 0,5 0 0 0,-1-9 0 15,4 6 0-15,-4-5 0 0,0 5 0 0,4-3 0 16,0-3 0-16,-4 3 0 0,4 0 0 0,-1 4 0 15,-2-7 0-15,-1 3 0 0,0 3 0 0,0 0 0 16,-3 0 0-16,0 0 0 0,-4 1 0 0,0 2 0 16,0 0 0-16,-3 0 0 0,-1 0 0 0,1-3 0 0,-4 0 22 15,4 6 2-15,-4-6 1 0,0 3 0 16,0-3-71-16,0-2-14 0,0 2-4 0,0-6 0 0,1 9 64 16,-1-3 20-16,-4 0 0 0,4-6 0 0,-3 7-20 0,0-4 0 15,3 0 0-15,0 3 0 0,0 0 0 0,-4 0 0 16,5 3 0-16,-5-3 0 0,1 6 0 0,3 0 0 15,-4-5 0-15,4 5 0 0,-3 0-12 0,3 5-7 16,-3-5-1-16,-1 6 0 16,1-3 46-16,3 0 9 0,0 0 1 0,0 3 1 0,0 0-26 0,1 3-11 15,2-3 8-15,1-1-8 0,-1 4 0 0,1-3 8 16,0 0-8-16,-1-6 0 0,4 3 0 0,-3 3 0 16,3 0 0-16,-3 0 0 0,0-3-17 0,3 0 4 15,-4-1 1-15,1 4 0 0,3-3-8 0,-3 3 0 16,-1 0-1-16,-2 0-303 15,2 3-60-15</inkml:trace>
  <inkml:trace contextRef="#ctx0" brushRef="#br0" timeOffset="122784.598">20796 12967 828 0,'0'0'18'0,"0"0"4"0,0 0 1 0,0 0 0 0,0 0-23 0,-3 12 0 16,3-12 0-16,0 0 0 0,0 5 51 0,0-5 5 15,3 6 2-15,-3 0 0 0,4 3-43 0,-1-3-15 16,1 0 9-16,-1 6-9 0,1-9 32 0,-1 5 0 16,1-2 1-16,-1 3 0 15,1 0-1-15,-4 6 0 0,4-10 0 0,-1 1 0 0,-3 6-16 0,0 6-3 16,4-7-1-16,-4 10 0 0,0-6-12 0,0 8 9 16,0 4-9-16,0-4 8 0,-4 7-8 0,1-10 0 15,-1 7 0-15,0-1 8 0,-3 1-8 0,4-4 0 16,-1 1 0-16,1-1 0 0,-1 4 0 0,1-10 0 0,-4 10 0 15,0-10 8-15,0 7-8 16,0-4 0-16,-1 4 0 0,1-6 0 0,0 2-18 0,0-2-6 0,0 2 0 16,-3 4-1-16,-1-6 51 0,1 8 10 0,-1-2 3 15,0 2 0-15,1 0-39 0,-4 1 0 0,3-4 0 16,1 4 0-16,-5-1 12 0,5 4 5 16,-1-7 1-16,-3-5 0 0,4 2-6 0,-1-8-2 15,0 0 0-15,-3-3 0 0,4 8 5 0,-4-5 1 0,-1 3 0 16,-2 0 0-16,-1 5-26 0,4-2-5 0,-4-9-1 0,1 5 0 15,-4-2 28-15,-1 0 4 0,5 3 2 0,-4-7 0 16,3 4-18-16,-3 0 0 0,0-3 0 0,-4 5 0 16,4-8-11-16,-4 0-5 0,4 0-2 0,0 0 0 15,0 3 18-15,-1 0 0 0,1-4 0 0,0 1 0 16,0-3 29-16,-4 3 10 0,4 0 1 0,-4 0 1 16,4 0-30-16,-3 6-11 0,2-4 0 0,-2-2 9 15,-1 3-19-15,0 0-4 0,8-3-1 0,-5 0 0 16,1 0-12-16,0-6-2 0,0 2-1 0,0 1 0 15,3-3 2-15,-3 0 1 0,3-3 0 0,1 1 0 0,-1 2 27 0,-3-6-8 16,3 6 8-16,4-6 0 0,-3 0 0 0,2 0 0 16,1 0 0-16,-3 3 0 0,-1-3 0 0,4 3 0 15,3-2 0-15,-3 2-8 0,4 0 8 0,-1 0 0 16,0-3 0-16,1 6-8 0,3-6-5 0,0 6-1 16,-4 0 0-16,4-6 0 0,0 6 2 0,0 0 0 15,4 0 0-15,-1 0 0 0,-3 0 1 0,3 0 1 16,1 0 0-16,3 0 0 15,0 0-16-15,0 0-3 0,0 0-1 0,0 0 0 16,0 0-35-16,0 0-7 0,0 0-2 0,0 0 0 16,0 0 26-16,7 6 6 0,0 0 1 0,-7-6 0 0,11 6 20 0,-11-6 4 15,0 0 1-15,10 6 0 0,-3-3 16 0,-7-3-10 0,7 5 10 0,-7-5-8 16,7 9 8-16,-7-9 0 0,7 6 0 0,-7-6 0 16,0 0 0-16,0 0 0 0,7 9 0 0,-7-9 0 15,0 0 0-15,4 12 0 0,-1-6 0 0,-3-6 0 16,0 0 13-16,0 0-1 0,0 8-1 0,0-2 0 15,0-6 25-15,0 6 4 0,-3 0 2 0,-1-3 0 16,1-3 2-16,-1 0 0 0,1 3 0 0,-1-3 0 16,1 0-12-16,-1 0-3 0,-3 6 0 0,4-6 0 15,-1-6-14-15,1 6-3 0,-1 0-1 0,-3 0 0 16,4 0-11-16,-1 0 0 0,0 0 0 0,1-3 8 16,3 0-8-16,-4 3 0 0,4 0 0 0,-3 0 0 15,-1 0 0-15,4 0 0 0,0 0 0 0,0 0 0 0,-3 0 0 0,3 0 0 16,0 0 0-16,0 0 0 0,0 0-10 15,0 0-4-15,0 0-1 0,0 0 0 16,0 0-65-16,0 0-14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6T19:32:05.9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16574 13105 732 0,'0'0'15'0,"0"0"5"0,0 0-20 0,0-6 0 0,0 6 0 0,0 0 0 16,0 0 44-16,0 0 4 0,0 0 2 0,0 0 0 16,0 0-26-16,-8 0-6 0,8 0-1 0,-7 6 0 15,0-3-17-15,0 3 0 0,0 3 8 0,0-1-8 16,4 1 14-16,-4-3-1 0,3 0 0 0,-3-3 0 16,7-3 7-16,0 0 0 0,0 0 1 0,0 0 0 15,0 0 0-15,0 0 0 0,0 0 0 0,0 0 0 16,0 0 7-16,0 0 2 0,0 0 0 0,0 0 0 15,0 0-14-15,0 0-4 0,0 0 0 0,0 0 0 16,0 0-12-16,0 0 0 0,0 0 0 0,0 0 0 16,0 0-31-16,0 0-2 0,4 6-1 0,-1 3 0 15,4-6-73-15,-3 0-14 0</inkml:trace>
  <inkml:trace contextRef="#ctx0" brushRef="#br0" timeOffset="1502.884">16542 13202 794 0,'0'0'33'15,"0"0"-33"1,0 0 60-16,0 0 4 0,0 0 2 0,0 0 0 16,0 0 8-16,0 0 2 0,0 0 0 0,0-6 0 15,0 6-19-15,0-6-3 0,0 6-1 0,0 0 0 0,0 0-15 16,0 0-3-16,0-3-1 0,0 3 0 0,0 0-12 0,0 0-2 16,0 0-1-16,0 0 0 0,0 0-11 0,0 0-8 15,0 0 9-15,0 0-9 0,0 0 0 0,0 0 0 16,0 0 0-16,0 0-10 0,0 0 10 0,0 0-8 0,0 0 8 15,0 0-8-15,0 0 8 16,0 0-8-16,0 0 8 0,3 6-8 0,-3-6 8 0,4 3 0 16,-1 3 0-16,-3-6 0 0,7 6 0 0,-7-6 0 0,4 0 0 15,3 0 0-15,-3 0 12 16,-4 0-3-16,3 6 0 0,4-6 0 0,-3 3-1 0,-4-3-8 0,3 0 12 0,4 3-4 16,-3-3-8-16,3 0 0 0,-4 3 0 15,-3-3 8-15,7 0-8 0,0 0 0 0,-3 0 0 0,-1 0 0 16,5 0 0-16,-5 0 0 0,1 0 0 0,3 0 0 15,-4 0 0-15,4 0 0 0,-3 0 0 0,-1 0 0 16,4 0 0-16,-3-3 0 0,-4 3 0 0,3 0 0 16,4 0 0-16,-3-3 0 0,3 3 0 0,-7 0 0 15,4-3 0-15,-1 3 0 0,1-6 0 0,-4 6 0 16,7 0 0-16,-4 0 0 0,1-6 0 0,-4 6 0 16,0 0 0-16,7 0 0 0,-7 0 0 0,3 0 0 15,-3 0 0-15,0 0 0 0,0 0 0 0,0 0 0 16,4 0-16-16,-4 0 4 0,0 0 0 0,0 0 1 15,0 0 2-15,0 0 0 0,0 0 0 0,0 0 0 16,0 0-17-16,0 0-3 0,3 6-1 0,-3-6 0 16,0 0 39-16,0 0 8 0,0 0 2 0,0 0 0 15,0 0-19-15,0 0 0 0,0 0 0 0,0 0 0 16,0 0-9-16,0 0-9 0,-7 6-2 0,7-6 0 16,-7 3 20-16,7-3 0 0,-7 0 0 0,0 0 0 15,7 0 14-15,-10-3 6 0,2 3 2 0,1 0 0 0,0-6-22 16,0 6 0-16,0 0 0 0,0 0 0 0,-3 0 0 0,3 0 0 15,0 0 0-15,-4 0 0 0,4 0-18 0,-4 0-2 0,4 0 0 16,0 0 0-16,0 0 32 0,7 0 7 0,-7 0 1 16,0 0 0-16,0 0-20 0,0 0 0 0,3 0 0 0,-3 0 0 15,0-6 12-15,4 6 0 0,-4-6-1 0,3 3 0 16,-3 0 0-16,4 0 0 0,3 3 0 0,-4-6 0 16,1 4-11-16,-1-4 8 0,0 0-8 15,4 6 8-15,0 0-8 0,0 0 0 0,-3-9 0 16,3 9 0-16,0 0 0 0,0 0-9 0,0 0 9 0,0 0 0 15,0 0-12-15,0 0 12 0,0 0-12 0,0 0 12 16,0 0-12-16,0 0 4 0,0 0 8 16,0 0-13-16,-4 3 13 0,4-3 0 0,0 0 0 0,-7 6-9 15,7-6 9-15,0 0 0 0,-3 3 0 0,3-3 0 16,0 0 0-16,0 0 0 0,0 0 0 0,0 0 0 16,0 0-23-16,0 0-2 0,0 0-1 0,0 0 0 15,0 0 38-15,0 0 8 0,0 0 2 0,0 0 0 16,0 0-22-16,0 0 0 0,0 0 0 0,0 0 0 15,0 0 0-15,0 0 0 0,3-9 0 0,-3 9-8 16,0 0 8-16,7 0 0 0,-7 0 0 0,7-3-8 16,1 3 8-16,-8 0 0 0,7-3 0 0,0 0-8 15,0 3 8-15,-4 0 0 0,4 0 0 0,-7 0 0 16,7 0 0-16,0 0 0 0,-3 0 0 0,3 0 0 16,0 0 0-16,-3 0 0 0,3 0 0 0,0 0 0 0,0 0 0 0,-4 0 0 15,4-6 0-15,0 6 0 0,-3 0 0 0,3-6 0 16,-7 6 0-16,3 0 0 0,-3 0 8 0,0 0-8 15,8 0 8-15,-8 0-8 0,0 0 0 16,0 0 8-16,3-6-8 0,-3 6 0 0,0 0-13 16,4 0-7-16,-4 0-2 0,3-3 0 15,-3 3 37-15,4-5 7 0,-1 2 2 0,1-6 0 16,-1 6-16-16,-3-3-8 0,4 0 8 0,-4 3-8 0,3-3 0 0,-3 0 0 0,0-5 0 0,4 2 8 16,-4 0-8-16,0 9 8 0,0-6-8 0,0 6 8 31,0 0-33-31,3-3-7 0,-3 3 0 0,0 0-1 0,0 0 33 0,0 0 0 0,0 0 0 0,0 0 0 15,0 0 12-15,0 0 10 0,0 0 2 0,0 0 0 16,0 0-24-16,0 6 0 0,0-3 0 0,-3 6 0 16,3 0 0-16,-4 2 0 0,4-5 0 0,-3 3 0 15,-1 0 8-15,4-3-8 0,-3 6 8 0,3-12-8 16,0 0 10-16,0 0-2 0,0 0-8 0,0 0 12 16,-7 0 12-16,-4-3 1 0,4 0 1 0,0-6 0 15,0 3-17-15,-4 0-9 0,4 3 10 0,0-3-10 16,0 0 9-16,0 1-9 0,0-7 8 0,0 6-8 15,3 3 0-15,-3-3 0 0,7 6 8 0,-7-3-8 16,7 3 0-16,-3-3-9 0,3 3 9 0,0 0-13 16,-7-3 13-16,7 3 0 0,-7 0 0 0,7 0 0 15,-4 0 0-15,4 0 0 0,-7 3 0 0,7-3 0 16,-7 0 0-16,7 0 0 0,-3 3 0 0,3-3-9 16,0 0 9-16,-4 6 0 0,4-6 0 0,0 0 0 15,0 0 0-15,-4 3 0 0,4-3-12 0,0 0 4 16,0 0 8-16,0 0 9 0,0 0-1 0,0 0-8 15,0 0 0-15,0 0 0 0,0 0 0 0,0 0 0 16,0 0 0-16,0 0 0 0,0 0 0 0,0 0 0 0,0 0 0 0,0 0 0 0,0 0 0 16,0 0 0-16,0 0 0 0,0 0 0 15,0 0 0-15,0 0 0 0,0 0 30 0,0 0-1 0,0 0 0 0,0 0 0 16,0 6-29-16,0 3 0 0,4-3 0 0,0-1 0 16,-4 1-9-16,3 0 9 0,-3 0 0 0,4 0-9 15,-4 6 9-15,3-3 0 0,1-4 0 0,-1 7 0 16,1-6 0-16,-1 0 0 0,1 3 0 0,-1 0-8 15,1-4 8-15,-4-5 0 0,7 3 0 0,-7-3-8 16,0 0 8-16,7 6 0 0,-7-6-9 0,7 3 9 16,-7-3-28-16,11 3 0 0,-4-3-1 15,-7 0 0-15,7 6-38 0,3-6-7 0,-3 0-2 16</inkml:trace>
  <inkml:trace contextRef="#ctx0" brushRef="#br0" timeOffset="33403.432">16150 13296 364 0,'0'0'16'0,"0"0"-16"16,0 0 0-16,0 0 0 16,0 0 0-16,0 0 0 15,0 0-19-15,0 0-6 0,0 0-2 0,0 0 0 0,0 0 3 0,0 0 1 0,0 0 0 0,0 0 0 16,0 0 23-16,0 0 0 0,0 0 0 15,0 0 0-15,0 0 12 0,0 0 0 16,0 0 0-16,0 0 0 0,0 0 24 16,0 0 4-16,0 0 2 0,0 0 0 0,0 0-6 0,0 0 0 0,0 0-1 0,0 0 0 15,0 0-10-15,0 0-1 0,-3-6-1 0,3 6 0 16,-4-3 22-16,4 3 5 0,-3-6 1 0,3 1 0 16,-4 5-19-16,4-6-3 0,0 0-1 0,0 6 0 15,0 0 10-15,0-9 2 0,0 9 0 0,0 0 0 16,0 0-8-16,0 0 0 0,0-3-1 0,0 3 0 15,0 0 9-15,0 0 1 0,0 0 1 0,0 0 0 16,0 0-25-16,0 0-5 0,0 0 0 0,0 0-1 16,0 0 1-16,0 0 0 0,0 0 0 0,0 0 0 15,0 0-12-15,0 0 0 0,0 0-12 0,4-6 12 16,-4 6 0-16,3-3 0 0,-3 3 0 0,7-3 0 16,-7 3-21-16,0 0 3 0,4-3 1 0</inkml:trace>
  <inkml:trace contextRef="#ctx0" brushRef="#br0" timeOffset="34651.432">16210 13140 794 0,'0'0'16'0,"0"0"4"0,0 0-20 0,0 0 0 0,-3 6 0 0,3-6 0 15,0 6 54-15,0-6 6 0,0 6 2 0,0-6 0 16,-4 9-25-16,4-9-5 0,0 6 0 0,0-6-1 16,0 6-7-16,0-6 0 0,0 0-1 0,0 8 0 15,0-2-1-15,0-6 0 0,0 9 0 0,0-3 0 16,0 3-14-16,0-3-8 0,4 0 10 0,-4 2-10 16,0 1 48-16,0-3 3 0,0 6 1 0,0 0 0 15,0-7-24-15,0 4-4 0,0 0 0 0,0 6-1 16,0-3-5-16,3-1-1 0,-3-5 0 0,0 6 0 15,0 0-9-15,4-4-8 0,-4 4 9 0,0-6-9 16,3 6 9-16,-3-3-9 0,4-3 8 0,-4 2-8 16,3 1 0-16,1-3 0 0,-1 6 0 0,-3-6 0 0,4 0 0 0,-1-3 0 15,1 2 0-15,-4 4 0 16,3-3-24-16,-3-6-11 0,0 6-1 0,0-6-1 0,0 0 54 0,0 0 11 16,0 0 3-16,0 0 0 0,0 0-19 0,0 0-3 0,0 0-1 15,0 0 0-15,0 0 14 0,0 0 2 16,0 0 1-16,0 0 0 0,0 0-4 15,0 0-1-15,0 0 0 0,0 0 0 0,-3-9-20 0,3 3 0 16,-4-2 0-16,1 2 0 16,3 0-12-16,0 0-6 0,-4-6-2 0,4 6 0 0,0 0 20 0,0 0-8 0,0 1 8 15,0-1 0 1,0 0-32-16,0 3 0 0,0-9 0 0,0 6 0 0,0 6-6 16,4-9-1-16,-4 4 0 0,0-1 0 0,0 6 19 0,0-6 3 0,3 0 1 0,-3 0 0 15,0 6-18-15,0-6-3 0,0 6-1 0,0 0 0 16,0 0 58-16,0 0 12 0,0 0 3 0,0 0 0 15,0 0-19-15,0-6-4 0,0 6-1 0,0-6 0 16,0 1-3-16,0 5 0 0,0-6 0 0,0 0 0 16,-3 0-8-16,3-3 0 0,0 3 0 0,0 0 0 15,0 0-9-15,0 1 9 0,0 5-12 0,0 0 12 16,0-6-17-16,3 0 3 0,-3 6 1 0,0 0 0 16,0 0 13-16,0 0 0 0,0 0 0 0,0 0-9 15,0 0 9-15,0 0 0 0,0 0 0 0,0 0-8 16,0 0 8-16,0 0 0 0,0 0 0 0,0 0 0 15,0 0 0-15,0 0-8 0,0 0 8 0,-3 6-8 16,3 0-14-16,0-6-2 0,-4 8-1 0,4-2 0 16,0-6 48-16,0 9 9 0,-3 0 3 0,3 0 0 15,0 0-19-15,0-9-4 0,0 5-1 0,0 1 0 16,-4 0-1-16,4 0 0 0,0 6 0 0,0-6 0 16,0 0-2-16,0-1-8 0,0 4 12 0,0-3-4 0,0 6-8 0,0-6 0 15,0 3 0-15,0-1 0 0,0-2 0 0,0 0 0 0,0-6 0 0,0 9 0 31,0-9-28-31,0 6-10 0,0-6-2 0,0 0-1 0,0 6 25 0,0-6 4 0,0 0 2 0,0 0 0 16,0 0-2-16,0 0-1 0,0 0 0 0,0 0 0 16,0 0 13-16,0 0 0 0,0 0 0 15,0 0 0-15,0 0-14 0,0 0 3 0,0 0 1 0,0 0 0 16,-3-6 10-16,3 0 0 0,-4-6 0 16,1 6 0-16,3-2 0 0,0-1 0 15,-4 3 0-15,4-3 0 0,0-3 19 0,-3 3 5 16,3-2 2-16,0 2 0 0,0-3-6 0,0 3 0 0,0 3-1 0,0-5 0 15,0 5-7-15,3 0-2 0,-3-3 0 0,0 6 0 16,4-3-10-16,-4 0 12 0,0 3-12 0,3-2 12 16,-3 5-12-16,0 0 0 0,4-6 0 0,-4 6 0 15,0 0-16-15,0 0 0 0,0 0 1 0,0 0 0 16,0 0-17-16,3-6-3 0,-3 6-1 0,0 0 0 16,0 0-15-16,0 0-3 0,0 0-1 0,0 0 0 15,0 0-12-15,0 0-2 0,0 0-1 0,0 0 0 16,0 0 70-16,0 0 0 0,0 0 0 0,0 0 12 15,0 0 20-15,0 0 4 0,0 6 0 0,-3 0 1 16,3-6-14-16,0 8-3 0,0-2-1 0,-4 3 0 16,4 0 6-16,0 0 2 0,0-9 0 0,-3 9 0 15,3-4-17-15,0 7-10 0,0-6 12 0,0 6-12 16,3-3 0-16,-3-4 0 0,0 7 0 0,4-6-12 16,-4 0-36-16,0 0-8 0,3-3 0 0</inkml:trace>
  <inkml:trace contextRef="#ctx0" brushRef="#br0" timeOffset="41664.454">18493 11106 622 0,'0'0'12'0,"0"-3"5"0,3-9-17 0,-3 12 0 0,4-6 0 0,-4 0 0 15,3 4 24-15,-3-4 0 0,4 3 1 0,-1-3 0 16,-3 3-25-16,4 0 0 0,-4 0 0 0,0 3 0 16,0 0-53-1,0 0-7-15</inkml:trace>
  <inkml:trace contextRef="#ctx0" brushRef="#br0" timeOffset="43328.206">18542 11115 850 0,'0'0'17'0,"0"0"6"0,0 0-23 0,0 0 0 0,0 0 0 0,0 0 0 16,0 0 82-16,0 0 12 0,0 0 2 0,0 0 1 15,0 0-53-15,0 0-10 0,0 0-2 0,0 0-1 16,0 0-31-16,0 0 0 0,0 0 0 0,0 0 0 15,0 0 0-15,0 0 0 0,-4-6 0 0,4 6 0 16,0 0 18-16,0 0-2 0,0 0-1 0,0 0 0 16,0 0-15-16,0 0 0 0,0 0 0 0,0 0 0 15,0 0 0-15,0 0 0 0,0 0 0 0,-7 0-10 16,7 0 10-16,-7 0 8 0,7 0-8 0,-7 0 11 16,7 0 8-16,0 0 1 0,-7 3 1 0,7-3 0 15,0 0-10-15,-7 3-3 0,7-3 0 0,0 0 0 16,0 0-8-16,0 0 0 0,0 0 0 0,0 0 0 15,0 0 0-15,0 0 0 0,0 0 0 0,0 0 0 16,0 0 0-16,0 0 0 0,0 0 0 0,0 0 0 16,0 0 0-16,0 0-9 0,0 0 0 0,0 0 0 15,0 0 9-15,0 0 0 0,0 0 0 0,0 0-8 16,0 0 8-16,0 0 0 0,0 0 0 0,0 0 0 16,0 0 0-16,0 0 0 0,0 0 0 0,0 0 0 15,0 0 0-15,0 0 0 0,0 0 8 0,0 0-8 16,7 0 24-16,-7 0 0 0,7 0 0 0,-7 0 0 15,4-3-24-15,-1-3 0 0,1-3 0 0,-1 3 0 16,-3 0 0-16,4-2 0 0,-4 2 0 0,0 6 8 0,0-3-8 16,0-3 0-16,0 6 0 0,0-3 0 15,0 3 0-15,0-6 0 0,0 6 0 0,0-3 0 16,0 3 0-16,0 0 0 0,0-9 0 0,0 9 0 0,0 0 0 16,-4 0 0-16,4 0 0 0,-3-6 0 0,3 6 0 15,-4-5 0-15,4 5 0 0,-7 0 0 16,7 0 9-16,0 0 4 0,0 0 1 0,-3-6 0 0,3 6-22 0,-7 0-5 0,0-6-1 0,7 6 0 15,-7 6 14-15,7-6 0 0,0 0 0 0,-7 0 0 16,3 11 0-16,0-5 0 0,1 3 0 0,-1 0 0 16,1 3 0-16,-1 2 0 0,4-2-10 0,0-3 10 15,-3 0 0-15,3 0 0 0,0-9 0 0,0 5 0 16,0-5 0-16,0 6 0 0,-4 6 0 0,4-12 0 16,0 0 0-16,0 0 0 0,0 0 0 0,0 0 0 15,0 0 20-15,0 0 3 0,0 0 0 0,0 0 0 16,0 0-1-16,0 0 0 0,7 0 0 0,0 0 0 15,-7 0-13-15,4-9-9 0,-4 9 12 0,3-3-12 16,5-3 18-16,-5 4-3 0,1-4-1 0,-1 3 0 16,-3 3-14-16,4-3-18 0,-1 0 4 0,-3 3 1 15,4-6 13-15,-4 6 0 0,3-3 0 0,-3 3 0 16,4-6-13-16,-4 6 3 0,0-6 1 0,3 0 0 16,-3 6 9-16,0-8-8 0,0 2 8 0,0 0-8 15,-3 0 8-15,3 0 0 0,0-3 0 0,-4 6 0 16,4 3 0-16,0 0 0 0,0 0 0 0,-3-6 0 15,-1 1-32-15,1-1-4 0,-1-3 0 0,1 3-1 16,3 6 50-16,-7 0 11 0,-1 0 1 0,1 0 1 16,0 0-26-16,0 0 0 0,0 0-9 0,4 0 9 0,3 0-12 15,-7 0 12-15,0 6-12 0,3-3 12 0,1 3-11 16,-4 0 11-16,3-1-10 0,0 1 10 0,4-6 0 0,-3 0 0 0,3 0 0 16,0 12 0-16,0-12-13 0,0 6 3 15,0 0 1-15,0-6 0 0,0 0 9 0,0 0 0 0,0 0 0 16,0 0 0-16,0 0 0 0,0 0 0 0,0 0 0 0,0 0 0 15,0 0 21-15,0 0 7 0,0 0 0 16,0 0 1-16,7 3-29 0,-3-3 0 16,3 0 0-16,0 0 0 0,-4 0 0 15,4 0 0-15,0 0 0 0,0 0 0 0,-3-3-24 16,3 0-2-16,0 0 0 0,-4 0 0 0,5 0 38 0,-1 0 8 0,0-3 2 0,-4 3 0 16,1 3-35-16,-1-6-7 0,1 1-2 0,-1-1 0 15,-3 0 22-15,4 0 0 0,-1 0 0 0,1-3 0 16,-4 3 0-16,0 6 0 0,0-6 0 0,0 6 0 15,0-5 0-15,0 5 0 0,0-6 0 0,0 6 0 16,0 0 0-16,0 0 16 0,0 0-2 0,0 0-1 16,0 0-13-16,-4 0 0 0,4 0 0 0,-7-6 0 15,0 6 0-15,0 0 0 0,-3 0 0 0,3 6 0 16,-1-6 0-16,1 0-18 0,0 6 4 0,0-6 1 16,0 2 13-16,0 1 0 0,0 0 0 0,0 3 0 15,4 3 0-15,-4-3 0 0,3 3 0 0,0 3 0 16,4-7 13-16,0 1 6 0,0 3 1 0,0-3 0 0,0 0-32 15,0-6-7-15,4 9-1 0,-4-3 0 16,0-6 20-16,0 0 0 0,0 0 0 0,7 8 0 0,-7-8 9 0,4 0 6 0,3 6 1 16,-7-6 0-16,7 0-16 0,-4 0 0 0,4 0 0 15,-3-6 0-15,3 6 0 0,-4-6 9 0,1 4-9 16,-1-4 8-16,1 3-8 0,-1-3-9 16,1-3 9-16,-4-3-13 0,4 6-8 0,-4 1-2 15,0-1 0-15,0 0 0 0,0 0 12 16,0 0 3-16,-4-6 0 0,4 6 0 15,0 6 8-15,-4-6 0 0,1 4 0 0,3 2 0 0,0 0 0 0,-7 0 0 0,7 0 8 0,0 0-8 16,-7-6 11-16,7 6-3 0,0 0 0 0,-7 6 0 16,7-6-8-16,-7 2 0 0,3 1 0 0,-3 3 0 15,4 0 0-15,-1 3 0 0,4 0 0 0,-3 0 8 16,3-3-8-16,-4-1 0 0,4 1 0 0,0 3 0 16,0-9 8-16,4 6-8 0,-4-6 0 0,0 0 8 15,0 6 0-15,3 3-8 0,1-3 12 0,-4-6-4 16,0 0-8-16,0 0 0 0,0 0 0 0,0 0 8 15,7 2-64-15,0 4-14 0,0-6-2 0</inkml:trace>
  <inkml:trace contextRef="#ctx0" brushRef="#br0" timeOffset="67801.515">16524 13537 392 0,'0'-15'11'0,"0"4"2"0,4-4-13 0,-1 0 0 0,1 7 0 0,-4 2 0 15,3-6 0-15,-3 6-8 0,0 6 8 0</inkml:trace>
  <inkml:trace contextRef="#ctx0" brushRef="#br0" timeOffset="71594.387">16510 13537 477 0,'0'0'13'0,"0"0"4"0,0 0-17 0,0 0 0 0,0 0 0 0,0 0 0 16,0 0 61-16,0 0 9 0,0 0 2 0,0 0 0 15,0 0-40-15,0 0-8 0,0 0-2 0,0 0 0 16,0 0-22-16,0 0 0 0,0 0-12 0,-7 0 4 15,7 0 8-15,0 0 0 0,0 0 0 0,-7 0-8 16,7 0 8-16,0 0 0 0,0 0 0 0,0 0 0 16,0 0 13-16,-7 9 5 0,0-6 1 0,7-3 0 15,0 0 9-15,0 0 1 0,0 0 1 0,0 0 0 0,-7 3-3 0,7-3-1 16,0 0 0-16,-7 3 0 0,7-3-6 0,-7 0-2 0,7 0 0 16,0 0 0-1,-7-3-1-15,7 3 0 0,0 0 0 0,0 0 0 16,0 0-9-16,0 0-8 0,0 0 12 0,0 0-12 0,0 0 0 15,0 0 0-15,0 0 0 0,0 0 0 0,0 0 0 16,-8 3 0-16,8-3 0 0,-7 0 0 0,7 0 0 0,0 0 0 16,0 0 0-16,0 0 0 0,0 0 8 0,0 0-8 0,-3 6 0 15,3-6 0-15,0 0 21 0,0 0-2 16,0 0-1-16,0 0 0 0,0 0 13 0,0 0 2 0,0 0 1 0,0 0 0 16,0 0 2-16,-7 0 0 0,7 0 0 0,0 0 0 15,0 0-12-15,0 0-3 0,0 0 0 0,-7-3 0 16,7 3-9-16,0 0-3 0,-4-6 0 0,4 6 0 15,0 0-9-15,-3-3 0 16,3 3 0-16,0 0 0 0,-4-6 0 0,4 6 0 16,0 0 0-16,0 0 8 0,0 0-8 0,0 0 0 0,0 0 0 0,0 0 0 15,0 0 0-15,0 0-11 0,-3 6 11 0,3-6-8 16,0 6 8-16,0-6 0 0,0 0 0 0,0 6 0 16,0-6 0-16,3 6 0 0,-3-6 0 0,0 0 0 15,0 0 0-15,0 0 0 0,0 5 0 0,0-5 0 16,0 0 0-16,0 0 0 0,0 0 0 0,0 0 0 15,0 0 20-15,0 0-1 0,0 0 0 0,0 0 0 16,7 0-7-16,-3 0 0 0,-4 0-1 0,7-5 0 16,-7 5-11-16,7-3 0 0,-7 3 9 0,3-3-9 15,4 0 0-15,-7 3 0 0,8-3 0 0,-5 0 0 16,4 3 0-16,-3-3 0 0,3 0 0 0,0 0 0 16,-4 3 0-16,-3 0 0 0,11-6 0 0,-8 6 0 15,4 0 0-15,1 0 8 0,-1 6-8 0,0-6 0 0,0 0 0 16,3 0 0-16,-3 0 0 0,0 0 0 0,0 3 0 0,1-3 0 15,-1 0 0-15,0 0 0 0,0 0 0 16,0 0 0-16,0 0 0 0,-7 0 0 0,7 0 0 0,-7 0 0 16,7 0 0-16,-7 0 0 0,7 0 0 15,0 0 0-15,0-3 0 0,-7 3 0 16,4-6 0-16,-4 6 0 0,7-3 0 0,-7 3 0 0,0 0 0 0,0 0 0 16,7 0 0-16,0 0 0 0,-7 0 0 0,7-3 0 0,-4 0 0 0,4 3 0 15,-3 0 0-15,3 0 0 0,0 0 0 0,0 0 0 16,0-6 0-16,0 6 0 0,0 0 0 0,0 0 0 15,0 0 0-15,-3-5 0 0,3 5 0 0,0-6 0 16,0 6 0-16,0-6 0 0,0 3 0 0,-3-3 0 16,3 6 0-16,0-6 0 0,-4 6 8 0,4-3-8 15,0 0 0-15,-3 0 0 0,3 0 0 0,0 0 0 16,-3 1 0-16,-1-4 8 0,4 6-8 0,-3-6 0 16,-1 0 0-16,4 0 0 0,-3-3-10 0,3 3 10 15,-4 0 0-15,1 1 8 0,3-1 0 0,-3 0 1 16,3 3-9-16,-4 0 0 0,1-3 0 0,3 6 0 15,-4-6 0-15,4 6 0 0,-3 0 0 0,3 0 0 16,0-6 0-16,0 6 0 0,0 0 0 0,0-6 0 16,0 6 0-16,0 0 0 0,0 0 0 0,4 0 0 15,-4 0 0-15,-4 6 0 0,4-6 0 0,1 0 0 16,-1 0 0-16,-4 0 0 0,4 0 0 0,0 0 0 16,0 0 0-16,-3 0 0 0,3 0 0 0,0 0 0 15,0 6 0-15,-3-6 0 0,3 0 0 0,-7 0 0 0,7-6 0 0,0 6 0 16,-4 6 0-16,4-6 0 0,0 0 0 0,-7 0 0 0,7 0 0 15,0 0 0-15,0 0 0 16,1 6 0-16,-1-6 0 0,0 6 0 0,0-6 0 0,0 0-12 0,0 0 2 16,0 0 1-16,0 0 9 0,3 0 0 15,-2 0 0-15,2 0 0 0,1 0 0 0,-4 0 0 0,3 0 0 16,-3 0 0-16,4-6 0 0,0 6 0 16,-4 0 0-16,3 0 0 0,-3 0 0 0,0 0 12 0,0 0-2 15,0 6-1-15,1-6-9 16,-1 0 0-16,0 0 0 0,0 3 0 0,-4-3 0 0,4 0 0 0,0 0 0 0,-3 0 8 15,3 0-8-15,0 3 0 0,0-3 0 16,0 3 0-16,-3-3 0 16,3 0 0-16,0 0 0 0,0 3 0 0,0-3 0 0,-4 3 10 0,4-3-10 0,0 3 10 15,-3-3-10-15,-1 2 12 0,5-2-12 0,-5 0 12 16,4 0-12-16,-3 0 0 0,3 0 0 0,0 0 0 16,0 0 0-16,-4-2 0 0,1-1 0 0,3 3 0 15,-4 0 0-15,1 0 0 0,3 0 0 0,-7 0 0 16,4 0 0-16,3 3 0 0,-4-3 0 0,4 0 0 15,-3 0 0-15,3 0 8 0,-4-3-8 0,-3 3 0 16,0 0 0-16,7 0 0 0,-3 0 0 0,-4 0 0 16,3-3 0-16,5 3 8 0,-5-3-8 0,-3 3 0 15,7 0 11-15,-7 0-3 0,4 0-8 0,3 0 12 16,0-3-4-16,-4 0 0 0,4 3-8 0,-3-3 12 16,3-3-12-16,-4 0 0 0,4 6 8 0,1-6-8 15,-1 0 0-15,0 0 8 0,0 4-8 0,0-1 0 0,3-3 0 0,-3 0 0 0,4-3 0 0,-4 6 0 16,4 0 0-1,-4-3 0-15,3 0 0 0,1 1 0 0,-4 5 0 0,3 0 0 0,-2-6 0 0,-1 3 0 16,0 0 0-16,0 0 0 0,-4 0 0 0,4 3 0 16,-3-6 0-16,-1 3 0 0,4 0 0 0,-3 0 0 15,-4 3 8-15,3 0-8 16,-3 0 0-16,0 0 0 0,4-3 0 16,-4 3 0-16,0 0 0 0,0 0 0 0,7 0 8 0,-7 0-8 15,0 0 0-15,0 0 0 0,4 0 0 0,-1 3 8 16,4-3-8-16,-7 0 0 0,4-3 0 0,3 3 0 0,0-3 8 0,-4 0-8 15,-3 3 0-15,7 0 0 0,-7 0 0 0,7-3 0 16,-3 3 0-16,3 0 0 0,0 0 0 0,-7 0 0 16,4 0 0-16,-4 0 0 0,0 0 0 0,0 0 0 15,7 0 0-15,-7 0 0 0,7 0 0 0,-4 0 0 16,4 0 0-16,0 0 0 0,-3-5 0 0,-1 5 0 16,-3 0 0-16,7 0 0 0,0-6 0 0,-7 6 0 15,4 0 0-15,-4 0 0 0,0 0 8 0,7 0-8 16,0 0 0-16,-3-6 0 0,3 6 0 0,-7 0 0 15,3-9 0-15,-3 9 0 0,7-3 0 0,-7 3 0 16,7 0 0-16,-7 0 0 0,4 0 0 0,3-3 0 16,-7 3 0-16,3 0 0 0,5-3 0 0,-5 3 0 15,-3 0 0-15,7-3 0 0,0 0 0 0,-3 0 0 16,3 3 0-16,-4 0 0 0,4 0 0 0,0 0 0 16,-3 0 0-16,-4 0 0 0,7 0 0 0,0-3 0 15,-3 0 0-15,3 3 0 0,0-2 0 0,-4 2 0 16,4 0 0-16,-3-3 0 0,-1 0 0 0,4 3 0 15,-3 0 0-15,3-3 0 0,-4 3 0 0,5-3 0 16,-1 0 0-16,0-3 0 0,-4 6 0 0,4-6 0 0,0 6 0 16,-3 0 0-16,-1 0 0 0,4 0 0 0,-3 0 0 15,-4 0 0-15,7 0 0 0,-7 0 0 0,3-6 0 0,-3 6 0 16,0 0 0-16,0 0 0 0,0 0 0 0,4 0 0 0,-4 0 0 0,7 0 0 16,-7 0 8-16,4 0-8 0,-4 0 0 0,3-3 0 15,4 3 0-15,-3-3 0 0,3 0 0 0,-7 3 0 16,3 0 8-16,-3 0-8 0,4-3 0 0,-4 3 0 15,7-3 8-15,-7 3-8 0,3-2 0 0,-3 2 9 16,0 0-9-16,4-3 0 0,-4 3 0 0,0 0 0 16,0 0 0-16,7 0 0 0,-7 0 0 15,0 0 8-15,0 0-8 0,4 0 0 0,-4 0 0 16,0 0 0-16,7-3 0 0,-4 3 0 0,1-3 0 0,-4 3 0 16,7-3 0-16,-7 3 0 0,3 0 0 0,-3 0 0 15,4-6 0-15,3 3 0 0,-7 3 0 0,3 0 8 16,4-3-8-16,-3 0 0 0,3 3 0 0,-3 0 0 15,-4 0 0-15,7 0 0 0,-4-6 0 0,-3 6 0 16,0 0 0-16,7 0 0 0,-7 0 0 0,4 0 0 16,-4 0 0-16,7 0 0 0,0 0 0 0,-7 0 0 15,0 0 0-15,3 0 0 0,-3 0 0 0,4 0 0 16,-4 0 0-16,7 0 0 0,0 0 0 0,-7 0 0 16,0 0 0-16,0 0 0 0,0 0 0 0,0 0 0 15,3-6 0-15,-3 6 8 0,0 0-8 0,4 0 0 16,-4 0 0-16,0 0 0 0,7 0 0 0,-7 0 0 0,4 0 0 0,-4 0 0 15,0 0 0-15,7 0 0 0,-7 0 0 0,3-6 0 0,-3 6 0 16,0 0 0-16,4 0 0 16,-4 0 0-16,0 0 0 0,7 0 0 0,-7 0 0 0,3-3 0 15,-3 3 0-15,7 0 0 0,-7 0 0 0,0 0 0 0,4 0 0 16,-4 0 0-16,0 0 0 0,0 0 0 0,0 0 0 16,7 3 0-16,-7-3 0 0,7 0 0 15,-4 0 0-15,-3 0 0 0,8 0 0 16,-8 0 0-16,3 0 0 0,4-3 0 0,-7 3 0 0,7 0 0 0,-3 0 0 15,3-2 0-15,-4-1 0 0,1 3 0 0,-4 0 0 0,7-3 0 16,-4 3 0-16,-3 0 0 0,7 0 0 0,-7 0 0 16,0 0 0-16,4-3 0 0,0 3 0 0,-4 0 0 15,0 0 0-15,0 0 0 0,7 0 0 0,-7 0 0 16,0 0 0-16,0 0 0 0,0 0 0 0,3-6 0 16,-3 6 0-16,0 0 0 0,0 0 0 0,0 0 0 15,0 0 0-15,0 0 0 0,7 0 8 0,-7 0-8 16,0 0 0-16,0 0 0 0,0 0 0 0,0 0 0 15,0 0 0-15,4 0 0 0,3-3 0 0,-7 3 0 16,0 0 0-16,0 0 0 0,3 0 0 0,-3 0 0 16,0 0 0-16,4-3 0 0,-4 3 0 0,0 0 0 15,0 0 0-15,0 0 0 0,0 0 0 0,0 0 0 16,0 0 0-16,0 0 0 0,7 0 0 0,-7 0 0 16,0 0 0-16,0 0 0 0,0 0 0 0,0 0 0 15,0 0 0-15,0 0 0 0,0 0 0 0,0 0 0 16,0 0 0-16,0 0 0 0,0 0 0 0,0 0 0 15,0 0 0-15,0 0 0 0,0 0 0 0,0 0 0 0,0 0 8 16,0 0-8-16,0 0 0 0,0 0 8 0,0 0-8 16,0 0 0-16,0 0 0 0,0 0 8 0,0 0-8 15,0 0 0-15,0 0 0 0,0 0 0 0,0 0 0 16,0 0 0-16,0 0 0 0,0 0 0 0,0 0 0 0,0 0 0 0,0 0-9 16,0 0 9-16,0 0 0 0,0 0 0 0,0 0 0 0,0 0 0 15,0 0 0-15,0 0 0 0,0 0 0 16,0 0 0-16,0 0 0 0,0 0 0 0,0 0 0 15,0 0 0-15,0 0 0 0,0 0 0 0,0 0 0 16,0 0 0-16,0 0 0 0,0 0 0 16,0 0 0-16,3 3 0 0,-3-3 0 0,4 0 0 0,-4 0 0 0,7 3 0 15,-7-3 0-15,4 0 0 0,-4 0 0 0,0 0 0 16,0 0-8-16,7 0 8 0,-7 0 0 0,0 0 0 16,7 0 0-16,-7 0 0 0,0 0 0 0,0 0 0 15,3 6 0-15,-3-6 0 0,0 0 0 0,0 0 0 16,0 0 0-16,0 0 0 0,0 0 0 0,0 0 0 15,7 0 0-15,-7 0 0 0,0 0 0 0,0 0 0 16,0 0 0-16,0 0 0 0,0 0 0 0,0 0 0 16,4 0 0-16,-4 0 0 0,0 0 8 0,0 0-8 15,0 0 0-15,0 0 0 0,0 0 0 0,0 0 0 16,0 0 0-16,0 0 0 0,0 0 0 0,0 0 0 16,0 0 0-16,3 0 0 0,-3 0 0 0,0 0 0 15,0 0 0-15,0 0 0 0,0 0 0 0,0 0 0 16,0 0-11-16,0 0 2 0,0 0 0 0,0 0 0 0,0 0 9 15,0 0 12-15,0 0-2 0,0 0-1 0,0 0-9 16,0 0-12-16,0 0 2 0,0 0 1 0,7 0 9 16,-7 0 12-16,0 0-2 0,0 0-1 0,4-6-9 15,-4 6 0-15,0 0 0 0,0 0 0 0,0 0 0 16,3 0 0-16,-3 0 0 0,0 0 0 0,0 0 0 16,0 0 0-16,0 0 0 0,0 0 0 15,0 0 0-15,0 0-12 0,4-3 2 0,-4 3 1 0,0 0 9 0,0 0 12 0,0 0-2 16,0 0-1-16,0 0-9 0,0 0-12 0,7 0 2 15,-7 0 1-15,0 0 9 0,3 0 12 0,-3 0-2 0,0 0-1 16,0 0-9-16,4 0-12 0,-4 0 2 0,0 0 1 16,0 0 9-16,0 0 16 0,0 0-4 0,0 0-1 15,0 0-11-15,0 0 0 0,4-3 0 0,-4 3 0 16,0 0 0-16,0 0 0 0,0 0 0 0,0 0 0 16,0 0 0-16,0 0 0 0,0 0 0 0,0 0 0 15,0 0-12-15,0 0 3 0,0 0 0 0,0 0 0 16,0 0 9-16,0 0 11 0,0 0-3 0,0 0 0 15,0 0-8-15,0 0 0 0,0 0 0 0,0 0 0 16,0 0 0-16,0 0 0 0,0 0 0 0,0 0 0 16,0 0 0-16,0 0 0 0,0 0 0 0,0 0 0 15,0 0 0-15,0 0 0 0,0 0 0 0,0 0 0 16,0 0 0-16,0 0 0 0,0 0 0 0,0 0 0 16,0 0 0-16,0 0 0 0,0 0 0 0,0 0 0 15,0 0 0-15,0 0-12 0,0 0 4 0,0 0 8 16,0 0 0-16,0 0 0 0,0 0 0 0,0 0 12 15,0 0-12-15,0 0 0 0,0 0 0 0,0 0 0 16,0 0 0-16,0 0 0 0,0 0 0 0,0 0 0 16,0 0-11-16,0 0 11 0,0 0-8 0,0 0 8 0,0 0-15 15,0 0 3-15,0 0 0 0,0 0 0 0,0 0 12 0,0 0 0 0,0 0 0 16,0 0-9-16,0 0 9 0,0 0 0 0,0 0-9 0,0 0 9 16,0 0 0-16,0 0 0 0,3 6 0 0,-3-6 0 15,0 0-8-15,0 0 8 0,0 0 0 0,0 0 0 16,0 0 0-16,0 0 0 0,0 0 0 0,0 0 0 15,0 0 0-15,0 0 0 0,0 0 0 0,0 0 0 16,0 0 0-16,0 0 0 0,0 0 0 0,0 0 0 16,0 0 0-16,0 0 0 0,0 0 9 0,0 0-9 15,0 0 0-15,0 0 0 0,0 0 0 0,0 0 0 16,0 0 0-16,0 0 0 0,0 0 0 0,0 0 0 16,0 0 0-16,0 0 0 0,0 0 0 0,0 0 8 15,0 0-8-15,0 0 0 0,4 6 0 0,-4-6 0 16,0 0 0-16,0 0 0 0,0 0-8 0,0 0 8 15,0 0 0-15,0 0-8 0,0 0 8 0,0 0 0 16,0 0 0-16,0 0 0 0,0 0 0 0,0 0 0 16,0 0 0-16,0 0 0 0,3 6 0 0,-3-6 0 15,0 0 0-15,0 0 0 0,0 0 0 0,0 0 0 16,0 0 0-16,0 0 8 0,0 0-8 0,0 0 8 16,0 0-8-16,0 0 0 0,0 0 8 0,0 0-8 15,0 0 0-15,0 0 8 0,0 0-8 0,0 0 0 16,0 0 0-16,0 0 0 0,0 0 0 0,0 0 8 15,0 0-8-15,0 0 0 0,0 0 0 0,0 0 0 16,0 0 0-16,0 0 0 0,0 0 0 0,0 0 0 0,0 0 0 16,0 0 0-16,0 0 0 0,0 0 0 15,0 0 0-15,0 0 0 0,0 0 8 0,0 0-8 16,0 0 0-16,0 0 8 0,0 0-8 0,0 0 0 16,0 0 0-16,0 0 0 0,0 0 0 0,0 0 0 0,0-968 0 0,0 1936 0 15,0-968 0-15,0 0 0 0,0 0 0 0,0 0 0 0,0 0 0 16,0 0-8-1,0 0-40-15,0 0-7 0,0 0-1 0,0 0-1 0,0 0 45 0,0 5 12 0,0 4 0 0,0-9 0 32,0 6-104-32,0-6-20 0,0 0-3 0</inkml:trace>
  <inkml:trace contextRef="#ctx0" brushRef="#br0" timeOffset="77120.19">18662 12153 787 0,'0'0'22'0,"0"0"6"15,0 0-28-15,0 0 0 0,0 0 0 0,0 0 0 16,0 0 16-16,0 0-3 0,0 0 0 0,0 0 0 16,0 0-13-16,0 0 0 0,0 0 0 0,0 0 0 15,0 0 24-15,0 0 3 0,0 0 0 0,0 0 0 16,0 0 1-16,0 0 0 0,0 0 0 0,0 0 0 16,0 0 2-16,0 0 1 0,0 0 0 0,0 0 0 15,0 0 11-15,0 0 2 0,0 0 1 0,-4-6 0 16,4 6 13-16,-3 0 2 0,3-6 1 0,0 0 0 15,0-3-49-15,0 6-12 0,0-3 0 0,0 0 0 16,3 3-17-16,-3 3-7 0,4-5 0 0,-4 5-1 0,0-3 40 0,3 0 8 16,1-3 1-16,-4 6 1 15,0 0-42-15,0 0-9 0,0 0-2 0,0 0 0 0,0 0 28 0,0 0 0 0,0 0 0 0,0 0 0 16,0 0 0-16,0 0 0 0,4 6 0 0,-4 0 0 16,3 2 0-16,-3 1 12 0,-3 3 0 0,3 3-1 15,-4-9-11-15,0 5 8 0,4 4-8 0,-3-3 8 16,-1 0 10-16,1-1 2 0,3 1 0 0,-4 0 0 15,1-3 8-15,3 2 1 0,-4 7 1 0,4-6 0 16,-3-3-6-16,3 2-2 0,0 7 0 0,0-6 0 16,0-1-22-16,3-5 9 0,-3 6-9 15,0 0 0-15,0-3 8 0,4 2-8 0,-4 4 0 0,0 0 0 16,3-3 0-16,-3 2 0 0,0 4 0 0,0-6 0 16,0 2 10-16,0 4-10 0,0-12 8 0,0 9-8 15,0-4 0-15,0 4 0 0,0 0 0 0,0-3 0 16,4-1 0-16,-4-5 0 0,0 0 0 0,0 0 0 15,0 3 0-15,3-3 0 0,-3 5 0 0,0 1 0 16,0-6 0-16,0 3 0 0,4 3 0 0,-4-1 12 16,0-5-12-16,0 6 0 0,0-12 9 0,-4 9-9 15,4-3 13-15,0 0-1 0,0 2-1 0,0-8 0 16,-3 9 5-16,3-3 0 0,0 6 1 0,0-6 0 16,0 0-1-16,0 5 0 0,0-2 0 0,0-3 0 15,0 3-5-15,0 0-2 0,0-9 0 0,0 0 0 16,0 6-9-16,0 0 0 0,0-6 0 0,0 0 8 0,0 0-8 15,0 0 0-15,0 0 0 0,0 8 0 0,0-8 0 0,0 0 0 16,0 0 0-16,0 6 0 0,0-6 20 0,0 6 3 16,0-6 0-16,0 6 0 0,0 0-37 15,0-6-7-15,0 6-2 0,3 5 0 0,-3-5 23 16,0-6 0-16,0 6 0 0,0-6 0 16,4 6 0-16,-4-3 0 0,0-3 0 0,0 6 0 15,3-3 0-15,-3-3 0 0,0 6 0 0,0 3 0 0,0-9 0 0,0 5 0 0,0 1 0 16,4 0 0-16,-4 6 0 0,0-6 0 0,0-3 0 15,0 6 0-15,0-4 0 0,0-5 0 0,4 6 0 0,-4 0 0 16,0 0 16-16,3 3 8 0,-3-3 2 0,0 0 0 16,4 0-26-16,-4 2 0 0,0 1 0 0,0-3 0 15,0 0-16-15,0-6-8 0,0 0-1 0,0 6-1 16,0-6 26-16,3 9 0 0,1-3 0 0,-4-1 0 16,3 1 0-16,-3-6 0 0,4 6 0 0,-4-6 0 15,0 6 19-15,3 0 9 0,1 0 1 0,-4-6 1 16,3 12-48-16,1-4-10 0,-4-2-1 0,0 6-1 15,0-12 30-15,0 0 0 0,0 0 0 0,3 6 0 16,1 3 0-16,-4-9 0 0,3 9 0 0,-3-4 0 16,4 4 15-16,-4-3 9 0,0 0 1 0,0 6 1 15,0-6-42-15,0 0-8 0,0-1-1 0,0 4-1 16,0-3 26-16,0-6 0 0,0 9 0 0,0 0 0 16,0-9 0-16,0 0 0 0,0 0 0 0,0 6 0 15,0-6 0-15,0 0 0 0,0 6 0 0,3 2 0 16,-3-8 0-16,0 6 0 0,0 0 0 0,0-6 0 15,0 6 0-15,0-6 0 0,0 0 0 0,0 9 0 16,0-9 20-16,4 9 8 0,-4-9 3 0,0 6 0 16,-4-1-22-16,4-5-9 0,0 12 8 0,0-9-8 0,0 6 8 0,0-3-8 15,0 0 8-15,0 0-8 0,0-6 12 0,-3 8-4 0,3-8 0 16,0 6 0-16,0 0-8 0,0-6 0 0,0 12 0 0,0-6 0 16,0-6 0-16,0 6 0 0,0-6 0 0,3 6 0 15,-3-6 0-15,0 8 0 0,0-8 0 0,0 6 0 16,0-6 0-16,0 0 0 0,0 0 0 15,0 6 0-15,0-6 0 0,0 0 0 0,0 0 0 16,0 12 0-16,0-12 0 0,4 6 0 0,-4 0 0 16,0 0 0-16,0-6 0 0,3 5 0 15,-3-5 0-15,0 6 0 0,0 6 0 0,0-6 0 0,0 3 0 0,0-3 0 16,0-6 0-16,4 5 0 0,-4-5 0 0,0 6 0 16,0-6 8-16,0 0 0 0,0 6 0 0,0-6 0 15,0 0-8-15,0 9 0 0,0-9 0 0,0 0-11 16,0 9 11-16,0-9 0 0,4 6 8 0,-4-6-8 15,3 6 0-15,-3 2 0 0,0-8 0 0,4 6 0 16,-4-6 0-16,7 6 0 0,-7-6 0 0,0 9 0 16,0-9 0-16,3 9 0 0,-3-9 0 0,0 6 0 15,0-6 0-15,4 9 0 0,-4-9 0 0,0 8 0 16,0-8 12-16,0 9-3 0,0-9 0 0,0 12 0 16,0-12-9-16,0 0-12 0,3 6 2 0,-3-6 1 15,0 6 9-15,0-6 8 0,0 0-8 0,0 9 11 16,0-9-11-16,0 0 0 0,0 5 0 0,0-5 0 0,0 0 0 15,0 0 0-15,0 0 9 0,0 12-9 0,0-12 0 16,0 0 0-16,0 0 0 0,0 0 0 0,0 6 0 0,0-6 0 16,0 0 0-16,0 0 0 0,0 0 0 15,4 12 0-15,-4-12 0 0,0 0 0 0,0 0 0 16,0 6 0-16,0-6 0 0,0 0 0 0,0 0 0 16,0 6 0-16,0-6 0 0,0 0 0 15,0 5 0-15,0-5 0 0,0 6 0 0,0-6 0 16,0 0 0-16,-4 12 0 0,4-12 0 0,0 0 0 0,0 0 0 0,0 6 0 0,0-6 0 15,0 0 0-15,0 0 0 0,-3 6 0 0,3-6 0 0,0 0 0 16,0 0 8-16,0 0 0 0,0 0 0 0,0 0 0 16,0 9-8-16,0-9-10 0,0 0 10 0,0 0-13 15,0 0 13-15,0 0 0 0,0 0 0 0,0 6 0 16,0-6 0-16,-4 5 0 0,4-5 0 0,0 6 0 16,0-6 0-16,0 6 0 0,0-6 0 0,0 9 0 15,0-9 0-15,0 0 0 0,0 6 0 0,0-6 0 16,-3 6 0-16,3-6 0 0,0 6 0 0,0-6 0 15,0 6 0-15,0-6 0 0,0 5 0 0,0-5 0 16,0 0 0-16,0 12 0 0,0-12 0 0,0 0 0 16,0 0 0-16,0 0 0 0,0 0 0 0,0 0 0 15,0 0-26-15,0 0-2 0,0 0-1 0</inkml:trace>
  <inkml:trace contextRef="#ctx0" brushRef="#br0" timeOffset="79885.049">18567 13473 971 0,'0'0'20'0,"0"0"6"15,0 0-26-15,0 0 0 0,0 8 0 0,0-8 0 0,-4 6 62 0,4-6 7 0,0 9 2 0,0-3 0 16,0-6-11-16,4 9-1 0,-1-3-1 0,-3-6 0 16,4 5-22-16,-4-5-4 0,3 6 0 0,4-6-1 15,-3 3 17-15,3-3 4 0,0 0 1 0,4 3 0 16,-4-3-33-16,3 0-8 0,1 0 0 0,-1 3-1 15,-3-3-11-15,4 0 0 0,0 0 0 0,-1 6 0 16,1-3 0-16,-4 3 0 0,0 0 0 0,3 0 0 16,-3 2 0-16,1-8 0 0,-5 6 0 0,8 0 0 15,-4 3 28-15,-4-3 3 0,4 0 1 0,0 3 0 16,-7-9-20-16,4 5-4 0,3-2-8 0,-4 9 12 16,5-6-12-16,-5 0 0 0,1 0 0 0,-1 3 0 15,-3-9 0-15,4 6 9 0,-4-6-9 0,3 8 8 16,-3-8-8-16,4 9 0 0,-1 3 9 0,1-6-9 15,-1 0 12-15,1 0-3 0,-1 2 0 0,1 1 0 16,-1 0 1-16,1-3 0 0,-1 6 0 0,1-1 0 16,0-2-10-16,-1 3 0 0,4 0 0 0,-3 2 0 15,3 1 0-15,-4 0 0 0,4-3 0 0,-3 5 0 0,3-5 0 0,0 0 0 16,0-3 0-16,-4 5 0 0,5-5 0 0,-1-3 0 16,0 0 0-16,-4 0 0 0,4 0 0 0,-3 0 0 15,-1-1 0-15,4 1 0 0,-3-3 0 0,-4-3 0 0,0 0 0 16,3 3 0-16,4 0 0 0,-7-3 0 0,4 3 0 15,3 0 0-15,-7-3 0 0,4 3 8 0,-1 0-8 0,4 0 12 16,-7-3-12-16,4 6 0 0,-1-3 0 16,4 8 0-16,-3-11 0 0,3 6 0 0,-4 0 0 15,1 0 0-15,3 3-11 0,0-3 11 16,-3 5-8-16,3-5 8 0,-4 6 0 0,1-6 0 0,3-3 0 0,-4 6 0 16,1-3 0-16,-1 0 0 0,1-1 0 0,-1 1 0 15,-3-6 0-15,4 6 0 0,-4-6 0 0,3 9 0 16,1-3 0-16,-4-6 0 0,7 0 0 0,-7 0 0 15,0 0 0-15,0 0 0 0,0 0 0 0,4 6 0 16,-4-6 0-16,0 0 0 0,0 0 0 0,0 0 0 16,0 0 0-16,3 3 0 0,-3-3 0 0,0 0 0 15,4 6 0-15,-4-6 0 0,7 5 0 0,-7-5 8 16,3 6-8-16,1-3 0 0,3 3 0 0,-4-3-8 16,-3-3 8-16,0 0 0 0,0 0 0 0,4 6 0 15,-4-6 0-15,3 6 0 0,-3-6 0 0,0 6 0 16,0-6 0-16,4 11 0 0,-1-11 0 0,-3 0 0 15,0 0 0-15,0 0 0 0,0 0 0 0,0 0 0 16,0 0 0-16,0 0 0 0,0 0 0 0,0 0 0 16,0 0 0-16,0 0 0 0,0 0 0 0,0 0 0 0,0 0 0 0,0 0 0 15,0 0 0-15,0 0 0 16,0 0-12-16,0 0 4 0,0 0 0 0,0 0 0 0,0 0-4 16,0 0 0-16,0 0 0 0,0 0 0 0,0 0 3 15,0 0 0-15,0 0 0 0,0 0 0 16,0 0-20-16,0 0-4 0,0 0-1 0,4 6 0 0,-4-6 51 0,0 0 11 15,0 0 1-15,0 0 1 0,0 0-19 0,0 0-11 16,7 3 12-16,-7-3-12 0,0 0 15 0,0 0-4 0,0 0-1 0,0 6 0 16,0-6-1-16,0 0 0 0,3 6 0 0,-3-6 0 15,0 0-9-15,0 0 0 0,0 6 9 0,0-6-9 16,0 0 8-16,0 6-8 0,0-6 8 0,0 0-8 16,0 9 0-16,0-9 0 0,0 0 0 0,0 0 8 15,0 0-8-15,0 0 0 0,0 0 0 0,0 0 0 16,0 0 0-16,0 0 0 0,0 0 0 0,0 0 0 15,0 0 39-15,0 0 3 0,0 0 1 0,0 0 0 16,-7 0-25-16,7 0-5 0,-7-6-1 0,0 0 0 16,4 3-12-16,-1-3 0 0,-3 3 0 0,4-3 0 15,-4 3 0-15,3-3 0 0,1 3 0 0,-4-8 0 16,3 5-12-16,0 0 0 0,1 3 1 0,-1-3 0 16,-3 3-25-16,4-3-4 0,-1 0-2 0,1 1 0 15,-4-4 56-15,3 3 11 0,-3 0 3 0,0-6 0 16,4 3-28-16,-5-2 0 0,1-1 0 0,4 6 0 15,-4-6 12-15,0-5-4 0,3 5 0 0,-3 0 0 16,4 3 7-16,-8-11 1 0,4 2 0 0,0 6 0 16,0-5-16-16,0-1 0 0,0 0 0 0,0 1 0 15,0 2 0-15,3 3 0 0,1-5 0 0,-4 8 0 16,3-3-8-16,1 0 8 0,-5-2 0 0,5 5 0 0,-1-3 0 0,-3 3 0 16,4-3 0-16,-1 7 0 0,-3-1 0 0,4-6 0 15,-1 3 0-15,-3 3 0 0,4-6 0 0,-1 7-8 16,-3-1 8-16,4 0 0 0,-1-6 0 0,0 6 0 15,-3-6 0-15,4 4 0 0,-4 2 0 0,3 0 0 0,1 0-8 16,-1 0 8-16,1-6 0 0,3 3 0 16,-4 1-8-16,1 2 8 0,3-3 0 0,-4 3-8 15,4 0 8-15,0 6 0 0,-3-6-12 0,3 6 12 0,0 0-12 16,0 0 12-16,-4-6-33 16,4 6 0-16,-3-8 0 0,-1 2 0 0,0 0 77 0,-3 0 16 0,4-3 4 0,-1 3 0 15,-3-3-103-15,4 4-20 16,-1-1-4-16,-3-6-1 0,4-3 52 0,-4 6 12 0,3 1 0 0,1-10 0 15,-1 3 0-15,0 4 0 0,1-1 0 0,-1 0 0 16,1 0 0-16,-1-2 0 0,1 5 0 0,-1-6 0 16,4 9 16-16,-3-6 5 0,-1 7 2 0,4-4 0 15,-3 0-23-15,3 0 0 0,0 0 0 0,-4 3 0 16,4 3 0-16,-3-2 0 0,3-1 0 0,-4 0 0 16,1-3 0-16,3 3 0 0,-4 3 0 0,1-3 0 15,3 0 0-15,-4 1 0 0,1-4 0 0,-1 3 0 16,0-6 0-16,1 3 0 0,-1 0 0 0,1-2 0 15,-1-4 0-15,4 3 0 0,0-5 0 0,0 2 0 16,-3 3 0-16,3 0 0 0,0-11 0 0,-4 8 0 16,4-3 0-16,-3 1 0 0,3 2 0 0,-4 0 0 15,1-2 0-15,3 2 0 0,-4 3 0 0,1 1 0 0,-1-4 0 16,1 3 0-16,3 6 0 0,-4-6 0 16,4 1 0-16,0-1 0 0,0 0 0 0,-3 3 0 15,3-8 0-15,0 5 0 0,-4 0 0 0,4 3 0 0,0-2 0 16,0-1 0-16,0 0 0 0,0 3 0 0,0-2 0 15,0 2 0-15,0 0 0 0,0-3-8 0,0 6 8 0,-3 0 0 0,3-2 0 16,0 2 0-16,0 0 0 0,-4-3 0 0,4 0 0 0,-4 3 0 16,4 0 0-16,0 1 0 0,-3-4 8 0,3 3-8 15,-4 0 0-15,1 0 0 0,3 0 0 0,-4 0 0 16,1 0 0-16,-1 1 0 0,4-1 0 16,-3-6 0-16,-1 6 0 0,1-3 0 0,3 0 0 0,-4 4 0 15,1-4 0-15,3 3 0 0,0 0 0 16,-4-6 0-16,4 0 0 0,-3 7 0 0,3-4 0 15,-4 0-8-15,4 0 8 0,0-3 0 0,0 6 0 0,0-2 0 16,0-1 0-16,0-3 0 0,4 3 0 0,-4-3 8 16,3 7-8-16,1-7-8 0,-1 3 8 0,-3-6-12 15,7 6 12-15,-3 4 0 0,-1-1-9 0,1 0 9 16,-1-6 0-16,-3 12 0 0,4-9 0 0,-4 9 0 16,0 0-8-16,3-6 8 0,1 1-10 0,-4 5 10 15,0 0 0-15,0 0 0 0,0 0-8 0,0 0 8 16,0 0 0-16,0 0 0 0,0 0-10 0,0 0 10 15,3-6 0-15,-3 6 0 0,0-6 0 0,0 0 0 16,0 6 0-16,4-6 0 0,-4 6 0 0,0-12 0 16,0 3 0-16,0 9 0 0,0-5 0 0,0-1 8 0,0 6-8 0,0-9 0 15,-4 3 0-15,4-3 0 16,0 9 0-16,0-6 0 0,0 0 0 0,0 1 0 0,0-1 0 16,0 0 0-16,0 0 0 0,0 6 0 0,0-6 0 0,0 6 0 15,0-9 0-15,0 9 0 0,0-3 0 16,0-3 0-16,0 3 0 0,0-2 0 0,0-1 0 0,0 0 0 15,0-3 0-15,0 0 0 0,0 3 0 16,4 0 0-16,-4 0 0 0,0 1 0 0,0 2 0 16,0-3 8-16,0 0-8 0,0 0 0 15,-4-3 0-15,4 3 0 0,0 0 0 0,-3 4 0 16,3-7 0-16,-4 3 8 0,4-6-8 0,-3 6 0 0,3-6 0 0,-4 4 0 0,4 2 0 0,0-6 0 16,-3 3 0-16,3 6 0 0,0-9 8 0,-4 7-8 15,4-7 0-15,0 3 0 0,0 3 0 0,0 0 0 16,0 0 0-16,0 0 0 0,0 1 0 0,0 5 0 15,0-6 0-15,0-6 0 0,0 12 0 0,0 0 0 16,0 0 0-16,0 0 0 0,0 0 0 0,0 0 0 16,0-6 0-16,0 6 0 0,0 0 0 0,0 0 0 15,0 0 0-15,0 0 0 0,0 0 0 0,0 0 0 16,-3-6 0-16,3 6 0 0,0 0 0 0,0 0 0 16,0 0 0-16,0 0 0 0,0 0 0 0,0 0 0 15,0-6 0-15,0 0 0 0,0 1-11 0,0 5 11 16,0 0 0-16,0 0 0 0,0-6 0 0,0 6-8 15,0 0-1-15,0 0 0 0,0 0 0 0,0 0 0 16,0 0-9-16,0 0-2 0,0 0 0 0,0 0 0 16,0 0-12-16,0 0-4 0,7-3 0 0,-7 3 0 15,0 0-16-15,0 0-4 0,3 0-1 0,4 3 0 16,0 0-27-16,1 0-6 0,-1-1-1 0</inkml:trace>
  <inkml:trace contextRef="#ctx0" brushRef="#br0" timeOffset="106887.946">19290 10062 494 0,'0'0'20'0,"0"0"-20"16,0 0 49-16,0 0 6 0,0 0 1 16,0 0 0-16,0 0 0 0,0 0 1 0,-11 0 0 0,11 0 0 15,0 0-20-15,0 0-4 0,0 0-1 0,-7 0 0 16,7 0 7-16,-3 3 1 0,3-3 0 0,-7 3 0 15,0 0-10-15,3 0-2 0,-3 3 0 0,3 0 0 16,4-6 4-16,-7 6 0 0,4 0 0 0,-1-1 0 16,4-5-15-16,0 0-2 0,0 0-1 0,-3 6 0 15,3-6-14-15,0 0 11 0,0 0-11 0,0 0 10 16,0 0-2-16,0 0-8 0,0 0 12 0,0 0-4 16,0 0 36-16,-4 6 6 0,4-6 2 0,0 0 0 15,0 0-5-15,0 0-1 0,0 0 0 0,0 0 0 16,0 0-37-16,0 0-9 0,0 0 0 0,0 0 0 15,0 0 0-15,0 0 0 0,0 0 0 0,0 0 0 16,0 0-19-16,0 0 1 0,0 0 0 0,7-6 0 16,-7 6 7-16,11 0 2 0,-11 0 0 0,7-6 0 15,0 6 9-15,-7 0-12 0,7-5 12 0,-3-1-12 16,-4 6 12-16,7 0 0 0,-7 0 0 0,3-6 0 16,-3 6 0-16,4-9 0 0,-1 3 0 0,-3 6 0 15,0 0 0-15,0 0 0 0,0 0 0 0,0 0 8 16,0 0-8-16,0 0 11 0,0 0-11 0,0 0 12 15,0 0-12-15,0 0 8 0,0 0-8 0,0 0 8 0,0 0 9 0,-3-3 2 16,-1 0 0-16,4 3 0 0,0 0-19 0,0 0 0 0,0 0 8 0,0 0-8 16,-3-3 0-16,3 3 0 0,-4-6 0 0,4 6 0 31,0 0-19-31,0 0-10 0,0 0-3 0,-7 6 0 0,7-6 32 0,-7 3 0 0,4 3 0 0,-1 0 0 16,0 3 0-16,4-9 0 0,-3 6 0 0,3-6 0 15,0 6 0-15,0-6 0 0,-4 5 0 0,4-5 0 16,0 0 0-16,0 0 0 0,0 0 0 15,0 0 0-15,0 0 0 0,0 0 0 16,0 0 0-16,0 0 0 0,0 0 13 0,0 0-4 0,0 0-1 0,4-5 0 16,-4-1-8-16,3 0-11 0,-3 6 3 0,4-12 0 15,-4 12 8-15,0 0 0 0,0 0 0 0,0 0-8 16,0 0 8-16,0 0 0 0,0 0 0 0,0 0 0 16,0 0 0-16,0 0-12 0,0 0 4 0,0 0 0 15,0 0 8-15,0 0 0 0,0 0 0 0,0 0 0 16,0 0 0-16,0 0 0 0,0 0 0 0,0 0 0 15,0 0 0-15,0 0 11 0,0 0-3 0,4-6 0 16,3 0 0-16,-7-5-8 0,0 8 12 0,0-9-4 16,-4 6 11-16,1 0 1 0,-1-9 1 0,0 7 0 15,1 2-21-15,-1 0 0 0,1 3 0 0,-1-3 0 16,4 0 0-16,-3 6 12 0,3 0-4 0,-4-6 0 16,4 6-8-16,0 0 11 0,-3-6-11 0,3 6 12 15,0 0-12-15,0 0 0 0,0 0 0 0,0 0 8 0,-4 12-8 16,1-6 0-16,-1 0-10 0,1 0 10 0,3-6 0 15,0 0-9-15,0 6 9 0,0-6 0 16,0 8 0-16,0-8 0 0,-4 9 0 0,4-9 0 16,0 0 0-16,0 0 0 0,0 0 0 0,0 0 0 15,0 0 0-15,0 0 0 0,0 0 0 0,0 0 0 16,7 0 0-16,-7 0 0 0,0 0 0 0,0 0 0 0,0 0 0 0,7 0 0 16,-7 0 0-16,0 0 8 0,0 0-8 0,4 3 0 0,-4-3 0 0,0 0 0 15,0 0 0-15,0 0 0 0,0 0 0 0,0 0-8 16,0 0 8-16,0 0 0 0,0 0 0 0,0 0 0 15,0 0 0-15,0 0 0 0,0 0 0 0,0 0 0 16,0 0 0-16,0 0 0 0,0 0 0 0,0 0 0 16,0 0 0-16,0 0 0 0,0 0 0 0,3-3 0 15,-3 3 0-15,4-9 0 0,-4 4 0 0,0 2 0 16,0 3 0-16,0 0 0 0,0 0 0 0,0 0 0 16,0 0 0-16,0 0 0 0,0 0 0 15,0 0 0-15,0 0 0 0,0 0 0 0,0 0 0 0,0 0 0 16,0 0 0-16,0 0-13 0,0 0 5 0,0 0 8 15,-4 6-9-15,4-6 9 0,-3 5 0 0,-1 4 0 16,4 3 0-16,0-12 0 0,0 6 0 0,-3 0 0 16,3-6 0-16,0 6 0 0,0-6 0 0,0 0 0 15,0 6 0-15,0-6 0 0,0 0 0 0,0 8 0 16,0-8 0-16,0 6 0 0,0 3 0 0,3 0 0 16,-3-3 0-16,0 0 0 0,0-6 0 0,4 0 0 15,-4 0 0-15,3 5 0 0,-3-5 0 0,7 6 0 16,-3-6 0-16,3-6 0 0,0 6 0 0,-3-5 0 15,3 5 0-15,-7 0 0 0,3-6 0 0,1 0 0 16,-4 6 0-16,3 0 0 0,-3 0 0 0,0-6 0 0,0 6 0 0,0-3 0 16,4 0 0-16,-4 0 0 15,0-3 0-15,0 3 11 0,3-5-3 0,-3 5-8 0,-3 0 10 0,3-3-10 0,0 0 8 16,0 0-8-16,0 6 8 0,0 0-8 0,0 0 8 0,-4-6-8 16,4 0 0-16,-3-3 8 0,3 6-8 15,-4-2 0-15,1-1 0 0,3 0 0 0,-7 3 0 16,7 3 0-16,0 0 0 0,0 0 0 0,0 0 0 15,-8 0 0 1,8 0 0-16,-7-6 0 0,4 6 0 0,3 0 0 0,0 0 0 0,-7 0-14 0,0 6 5 16,3 0 1-16,4-6 8 0,-3 6-13 0,-1-3 5 0,1 2 8 15,-1 4-8-15,1 0 8 0,3-3 0 0,-4 0 0 16,4 6 0-16,0-9 0 0,0 11 0 0,0-8 0 16,0 0 0-16,0-6 0 0,0 0 0 0,0 0 0 15,0 0 0-15,0 0 0 0,0 0 0 0,0 0 0 16,0 0 0-16,0 0 8 0,0 0 0 0,0 0 0 15,0 0-8-15,4-6 0 0,3 0 0 0,-7-3 0 16,3 4 0-16,1-4 0 0,-1 3 0 0,-3 0 0 16,0 6-17-16,0 0-9 0,0 0-2 0,0 0 0 15,0 0-4-15,0 0-2 0,0-6 0 0,0 6 0 16,0 0 18-16,0 0 3 0,0 0 1 0,0 0 0 16,4-6-16-16,-4 6-4 0,0 0 0 0,0 0 0 15,0 0 32-15,0 0 0 0,0 0 0 0,-7 0 0 16,7 0 0-16,0 0 10 0,-7 6-10 0,7-6 8 15,-4-6 14-15,-3 3 2 0,7 3 1 0,-3-6 0 16,3 6 3-16,0 0 0 0,0 0 0 0,-4-3 0 16,4 3 8-16,0 0 1 0,0 0 1 0,0 0 0 15,0 0-30-15,0 0-8 0,0 0 0 0,0 0 0 16,0 0 0-16,0 0 0 0,-3 9 0 0,-1 0-8 16,4-3 8-16,0-6 0 0,0 6 0 0,-4 0 0 0,4-6-17 0,0 0-2 0,0 6 0 15,0-6 0-15,0 0 19 0,0 0 0 16,0 0-8-16,0 0 8 0,0 0-10 0,0 0 2 15,0 0 0-15,0 0 0 0,0 0 8 0,0 0 0 0,8-6 8 0,-5 0-8 16,-3 6 10-16,0 0-2 0,0 0-8 0,4-6 12 16,-1 0 7-1,1-3 1-15,-1 0 0 0,-3 4 0 0,0 5-20 0,4-9 0 0,-4 3 0 0,0 6 0 16,0 0 0-16,3-6 0 0,-3 6 0 0,0-6 0 16,4-6-33-1,-1 6-4-15,1 1-1 0,-4 2 0 0,0 3 12 0,0 0 2 0,0 0 1 0,0 0 0 16,0 0-4-16,0 0-1 0,0 0 0 15,0 0 0-15,0 0 28 0,0 0-8 0,0 0 8 0,0 0 0 16,0 0 0-16,0 0 11 0,-4 6-1 0,1 2 0 16,3-8-10-16,-4 6 0 0,1 6 0 0,3-12 0 15,0 0 32-15,0 0 0 0,0 0 1 0,-7 6 0 16,7-6-16-16,0 0-3 0,-7 0-1 0,7 0 0 16,-7 6-13-16,3 3 0 0,0-1 0 0,4-8-10 15,0 0 10-15,0 0 0 0,0 0 8 0,0 0-8 16,0 0 0-16,0 0 0 0,0 0 0 0,0 0-12 15,0 0 12-15,0 15 0 0,4-9 0 0,-4-6 0 16,0 0 0-16,0 0 9 0,0 0-1 0,0 0-8 16,0 0 12-16,0 0-4 0,0 0 0 0,0 0-8 15,0 6 10-15,4 0-10 0,-4 0 8 0,3 2-8 0,-3 1 8 16,0-3-8-16,0-6 0 0,0 0 8 16,0 0-8-16,7-6 0 0,-3-5 0 0,3 5 8 15,-4 0-8-15,1 6 0 0,-4 0 0 0,0 0 0 0,3-6 0 0,1 6 0 16,-1 0 0-16,-3 0 0 0,4-6 0 0,-4 6 0 0,0-6 0 15,0 6 0-15,0 0 0 0,0-9 0 16,0 9 0-16,0 0 0 0,0 0 0 0,0 0 0 16,0 0 0-16,0 0 0 0,0 0 0 0,0 0 0 0,0 0 0 0,0 0 0 15,0 0 0-15,-4-6 0 0,-3 3 0 0,4-2 0 16,-1 2 0-16,1 0 0 0,-1-3 0 0,4 6 0 16,0 0 0-16,-7 6 0 0,0 5 0 0,0 1 0 15,3-6 0-15,4-6 0 0,0 0 0 0,-3 6 0 16,3-6-9-16,-7 6 9 0,7-6 0 0,0 0 0 15,0 0 0-15,0 0 0 0,0 0 0 0,0 0 0 16,0 0 0-16,0 0 0 0,-4 6 0 0,1 0 0 16,-1 0 0-16,4 2 0 0,0 1 0 0,0-3 0 15,0-6 0-15,4 9 0 0,-1-3 0 0,-3-6 0 16,7 6 0-16,-7-6 0 0,0 0 8 0,0 0-8 16,4 0 0-16,-4 0 0 0,0 0 0 0,7 0 0 15,-3-6 0-15,-1 0 0 0,-3 6 0 0,7-12 0 16,-7 12 0-16,4-9 0 0,-4 9 0 0,0 0 0 15,0 0 0-15,3-11 0 0,-3 11 0 0,0-12 0 16,0 12 0-16,0-6 0 0,4-6 0 0,-4 12 0 16,0 0 30-16,0 0 3 0,0 0 1 0,0 0 0 15,0 0-26-15,-4-15-8 0,4 4 0 0,-3 5 0 16,3 6 0-16,0 0 0 0,-4 6 0 0,1 2 0 16,3-8-27-16,0 0-5 0,0 0-2 0,-4 9 0 0,4 0 34 15,-3-3 0-15,-1 0 0 0,4 0 0 0,-4 3 0 0,4 2 0 16,0-5 0-16,-3 3 0 0,3-9 0 0,0 0 0 0,3 9 0 15,-3-9 0-15,0 6 0 0,0-6 0 16,4 6 0-16,-4-6 0 16,0 0-59-16,0 0-5 0,7 0 0 0,-3 0-1 15,-4 0-12-15,7-6-3 0,-4 6 0 0</inkml:trace>
  <inkml:trace contextRef="#ctx0" brushRef="#br0" timeOffset="119655.343">19061 14275 452 0,'0'0'9'0,"0"0"3"0,0 0-12 0,0 0 0 0,0 0 0 0,0 0 0 16,0 0 25-16,0 0 3 0,0 0 1 0,-7 3 0 16,7-3-1-16,0 0-1 0,0 0 0 0,0 0 0 15,0 0 13-15,-8 6 4 0,8-6 0 0,0 0 0 16,0 0 4-16,0 0 2 0,0 0 0 0,0 0 0 15,0 0-17-15,0 0-3 0,-7 6-1 0,7-6 0 16,0 0-5-16,0 0 0 0,0 0-1 0,0 0 0 16,0 0 5-16,0 0 2 0,0 0 0 0,0 0 0 15,0 0-14-15,0 0-4 0,-7 0 0 0,7 0 0 16,0 0-12-16,0 0 0 0,0 0 0 0,0 0 0 16,0 0-57-16,0 0-15 0,0 0-2 0</inkml:trace>
  <inkml:trace contextRef="#ctx0" brushRef="#br0" timeOffset="120902.351">19015 14352 90 0,'-4'-21'0'0,"4"15"0"0,0 0 0 0,0-6 0 0,0 7 0 0,0-1 0 16,0 6 8-16,0 0-8 0,0 0 10 0,0 0-10 16,0 0 0-16,0-9 0 0,0 0 0 0,0 3 0 15,0 6 8-15,0 0-8 0,0 0 0 0,0 0 9 16,0 0 14-16,0 0 2 0,0 0 1 0,0 0 0 16,0 0-26-16,0 0 0 0,0 0 0 0</inkml:trace>
  <inkml:trace contextRef="#ctx0" brushRef="#br0" timeOffset="121354.277">18990 14401 182 0,'0'-2'0'0,"0"2"8"0,-4-6-8 16,4-6 0-16,0 6 0 0,0 0 0 0,0-3 0 0,0 3 0 0,0-2 0 0</inkml:trace>
  <inkml:trace contextRef="#ctx0" brushRef="#br0" timeOffset="121944.623">18690 13093 363 0,'0'0'0'0,"0"0"16"0,0 0-16 0,0 0 0 0,0 0 0 16,-7 3 0-16,7-3 0 0,0 0 0 0,0 0 0 0,0 0 0 15,-3 3 0-15,3-3 0 0,-7 0 0 0,-1 3 0 16,8-3 0-16,0 0 0 0,0 0 0 0,0 0 0 16,0 0 0-16,0 0 0 0,0 0 0 0,-7 3 0 15,7-3-48-15,0 0-12 0,-7 0-4 0,0 3 0 16,7-3 52-16,-3 6 12 0,-4 0 0 0</inkml:trace>
  <inkml:trace contextRef="#ctx0" brushRef="#br0" timeOffset="137702.199">19424 9962 665 0,'0'-8'28'0,"0"2"-28"31,0 0 43-31,0 3 3 0,0 3 1 0,0-6 0 0,0 6-21 0,0 0-4 0,0-6-1 0,0 6 0 16,0 0 6-16,0 0 1 0,0 0 0 0,0 0 0 15,0 0-11-15,0 0-1 0,0 0-1 0,0 0 0 16,-7 6-15-16,0-3 0 0,0 3 8 0,3 0-8 16,-3 2 0-16,4-2 0 0,3 6 0 0,-4-6 0 15,4-6 0-15,0 6 0 0,0-6 0 0,0 0 0 16,0 6 0-16,0-6 0 0,4 6 0 0,-1 0 0 15,-3-6 0-15,4 2 0 0,3 7 0 0,-4-6 0 16,4 3 8-16,-3-6-8 0,3 0 11 16,0 0-11-16,0 0 8 0,0 6-8 0,0 0 0 0,0-6 0 15,0 6 8-15,0 0-8 0,0 0 0 0,0 2 0 16,0 1-8-16,1 6-9 0,-1-3-2 0,0 5 0 16,-4-5-18-16,4 0-4 0,-3 8-1 0,3-8 0 15,-4 0-10-15,-3 3-3 0,4 2 0 0,-1-11 0 16,-3 6 3-16,4-6 0 0,-1 0 0 0,-3-6 0 15,4 8 6-15,-4-8 2 0,4 6 0 0</inkml:trace>
  <inkml:trace contextRef="#ctx0" brushRef="#br0" timeOffset="140524.729">18352 13343 1258 0,'-8'-12'36'0,"1"7"7"0,0-4-35 0,4 3-8 0,-4-3 0 0,0 6 0 16,3-3 71-16,-3 3 12 0,0-3 2 0,7 6 1 15,-3-3-39-15,3 3-8 0,-8-5-2 0,8 5 0 16,0 0-25-16,-7 0-4 0,0 0-8 0,7 0 11 16,0 0-11-16,0 0 0 0,-7 0 0 0,7 0 0 15,0 0 0-15,0 0 0 0,0 0 0 0,0 0 0 16,0 0 0-16,0 0 0 0,0 0-12 0,0 0 12 16,0 0-12-16,0 0 12 0,0 0-10 0,0 0 10 0,0 0-9 0,0 0 9 15,0 0-8-15,7-6 8 16,0 6 18-16,4-6 9 0,0-3 1 0,-1 3 1 15,4 0-49-15,-3 0-11 0,3 3-1 0,-3 0-1 0,6 1 33 0,-3-4 0 16,4 3 0-16,-4 3 0 0,4-6 0 0,-4 0 0 16,0 6 0-16,0-6 0 15,4-3-32-15,-4 3 1 0,3-2 0 0,1-4 0 0,-4-3 15 16,4 3 4-16,-1-8 0 0,1-1 0 16,3 6-84-16,0-14-16 0,-3 6-3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6T19:38:55.2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3457 6432 612 0,'0'0'17'0,"0"0"4"0,0 0-21 0,0 0 0 15,-7-6 0-15,0 0 0 0,7 6 53 0,-3 0 7 0,-4-6 0 16,-1 6 1-16,8 0 2 0,-3-6 0 16,-1 3 0-16,4 3 0 0,-7-3 0 0,0 3 0 0,7 0 0 0,-7 0 0 15,-3-3 1-15,-1 3 0 0,4-3 0 0,0 3 0 16,0 0-12-16,0 0-3 0,0 3 0 0,0-3 0 16,0 3-26-16,0-3-6 0,-4 0-1 0,4 0 0 15,0 0 22-15,0 3 4 0,-4 0 1 0,-3 3 0 16,0 0-28-16,0 0-6 0,3 0-1 0,-3 5 0 15,0-2 1-15,0-3 0 0,7 3 0 0,-7 0 0 16,0 3-9-16,3-1 0 0,-3 1 9 0,4-3-9 16,-1 3 0-16,4 5 0 0,0-5 0 0,0 0 0 15,0 0 0-15,0 2 0 0,0-8 0 0,0 12 0 16,3-7 0-16,-3 4 0 0,3 3 0 16,-3 5 8-16,4-8-8 0,-1 9 0 0,4-7 0 0,-3-2 0 15,3 3 0-15,0-1 0 0,-4-5 0 0,4 6 0 16,0-4 0-16,0-2 0 0,4 6 0 0,-1-12 0 15,-3 5 0-15,4-5-8 0,-4 3 8 0,3 3 0 16,1 0 0-16,-4-7 0 0,3 1 0 0,-3 0 0 16,0-6 0-16,7 6-8 0,-3-3 8 0,0 6 0 15,-1-6 0-15,4 0-8 0,0 0 8 0,0 3 0 16,0-6 0-16,4 0 0 0,-4 0 0 0,4 0-8 16,-1-9 8-16,-3 6 0 0,7 0 0 0,-3-6-8 15,-1 6 8-15,-3-9 0 0,1 6 0 0,2-5 0 16,1-10 0-16,-4 9 0 0,3-5 0 0,-3-7 8 0,0 7-8 0,0-4 0 15,1 3 0-15,-5-5 8 0,1 8-8 0,6-3 11 16,-6-5-11-16,-1 8 12 0,1-2-12 0,-1-1 0 0,1 3 0 0,-1 3 0 16,1 1 0-16,-1-1 0 15,-3 0 0-15,4 3 0 0,-1 4 0 0,-3-4 0 0,0 6 0 16,4-3 0-16,-4 0 0 0,4 0 0 0,-4 6 0 16,0-6 0-16,0 6 0 0,3-6 0 15,-3 0-9-15,0 6 9 0,4-5 0 0,-4 5 0 16,0-6-8-16,0 0 8 0,0 6 0 0,0-3 0 0,0-3 0 0,0 6 0 15,0 0 0-15,0 0 0 0,0 0-8 0,0 0 8 16,0 0 0-16,0 0 0 0,0 0 0 0,0 0 0 16,0 0-10-16,0 0 10 0,0 0-8 0,0 0 8 15,0 0-11-15,0 0 11 0,0 6-13 0,0 3 5 16,0 2 8-16,0 1 0 0,0 0 0 0,0 0 0 16,3 2 0-16,-3 4 0 0,0-6 0 0,4 5 0 15,-1-2 0-15,-3 3 8 0,4 5-8 0,-1-2 11 16,1 2-11-16,-4 1 10 0,0-3-10 0,3 2 10 15,-3 1-10-15,4-4 0 0,-1 4 9 0,-3-4-9 16,4 10 8-16,-4-13-8 0,3 10 8 0,-3-4-8 16,0 7 0-16,4-4 0 0,-4 6 0 0,0-2 0 15,3-1 0-15,-3 4 0 0,0-4 0 0,4-3 0 16,-4 10 0-16,4-10 8 0,-4 4-8 0,3-4 0 16,-3 3 0-16,0-2 0 0,4-4 0 0,-4 7 0 15,0-4 0-15,0 4 0 0,0 2 0 0,0-3 0 16,0-2 0-16,0 2 0 0,0-5 0 0,-4 2 8 15,4-5-8-15,-3 2 0 0,-1-5 0 0,4 0 0 16,-4-1 0-16,4-2 0 0,-3-3 0 0,3 5 0 16,-4-8 0-16,4-3 0 0,0-6 0 0,0 0 0 0,0 0 0 0,0 0 0 0,0 0 0 15,0 0 0-15,0 0 29 0,0 0 8 0,0 0 2 0,0 0 0 16,0 0-11-16,0 0-3 0,0 0 0 0,-3-9 0 31,-1 3-45-31,4-5-8 0,0-1-3 0,-3-3 0 0,3 3-1 0,0 1-1 16,3-7 0-16,-3 6 0 0,0-11 33 0,0 8 0 0,0-3 0 0,0 1 0 15,0-1 0-15,0-2 0 0,4 2 0 0,-1 0 0 16,1-2 0-16,-1 2 0 0,1-3 0 0,0 4 0 16,-1 5-13-16,1-9 4 0,-1 7 1 0,1 5 0 15,3-9-2-15,-4 7 0 0,1-1 0 0,-1 0 0 16,1-3-6-16,3 4 0 0,0-1-1 0,-4 6 0 16,1-12-10-16,-1 9-1 15,5 4-1-15,-1-7 0 0,-4 6 3 0,8-6 1 0,-4 6 0 0</inkml:trace>
  <inkml:trace contextRef="#ctx0" brushRef="#br0" timeOffset="803.828">3683 6364 562 0,'0'0'24'15,"0"0"-24"1,0 0 65-16,0 6 9 0,0 6 2 0,0-6 0 16,0 2-13-16,0 1-3 0,0 0 0 0,0 3 0 15,0-6-13-15,4 5-3 0,-4 1-1 0,0-3 0 16,0 3-11-16,0 5-1 0,0-5-1 0,0-3 0 15,0 3-3-15,0 5-1 0,0-5 0 0,0 0 0 16,0-3-1-16,0 5 0 0,0 1 0 0,0 3 0 0,0-4-3 16,0 10-1-16,0-1 0 0,3-2 0 0,-3 3-5 15,4-13 0-15,-4 1-1 0,7-6 0 0,-4 3-2 16,1 3 0-16,3-1 0 0,-4-5 0 0,1 6-2 0,3-6-1 0,-4 3 0 0,4-3 0 16,-3-1-10-16,3-2 12 0,0 0-12 0,0 3 12 15,0 0-12-15,0-6 10 0,-3 0-10 0,-4 0 10 16,7 0-10-16,0 0 0 0,-7-9 0 15,3 3 8-15,4-2 7 0,-3-1 1 0,0-3 0 0,3 0 0 16,0 6-26-16,-4-8-5 0,1-1-1 0,-1 6 0 16,1-3 39-16,-1 1 7 0,1-4 2 0,-1 3 0 15,1 0-23-15,-4 12-9 0,0 0 8 0,0 0-8 16,3-17 9-16,1-1-9 0,-4 6 10 0,0 3-10 16,0 9 8-16,0-11-8 0,0 5 0 0,0-6 0 15,0 0 0-15,0-2 8 0,0 8-8 0,0-6 0 16,0 0 0-16,3-5-8 0,-3 8 8 0,0-3-13 15,4 0-22-15,-4-5-4 0,0 2-1 0,4 3 0 16,-4-11-134-16,3 5-27 0,-3 0-6 0,4-2-1 0</inkml:trace>
  <inkml:trace contextRef="#ctx0" brushRef="#br0" timeOffset="1557.311">4131 6605 806 0,'0'0'17'0,"0"0"4"0,0 0 1 0,0 0 2 0,0 0-24 0,0 0 0 0,0 0 0 0,0 0 0 16,0 0 107-16,0 0 17 0,0 0 3 0,0 0 1 16,-3 6-103-16,-1 0-25 0,0 0 0 0,1 0 0 0,3 2 47 15,0 1 4-15,0 0 1 0,3 3 0 0,-3-6-17 0,4 5-3 16,0 1-1-16,-4-3 0 0,3 0-9 0,1 6-2 15,3-10 0-15,-4 7 0 0,4-6-4 0,0 0-2 16,-3 0 0-16,3 3 0 0,-7-1-3 0,7-5-1 16,0-6 0-16,0 1 0 0,4 2-2 0,-4-3 0 15,3-6 0-15,1 3 0 0,-1-3-8 16,4-3 12-16,1 1-12 0,-1-13 12 0,-4 9-12 16,4-2 0-16,1-4 0 0,-1 3 8 0,0 1-8 15,-4-1 0-15,-3 6 0 0,0-2 0 0,1 2 0 0,2 0-20 16,-6 6 3-16,-1-8 1 0,-3 8 16 0,0-3 0 15,0 6 0-15,0 3 0 0,0-6-24 0,0 6 0 16,-7-6-1-16,-3 6 0 0,10 0 9 0,-11 0 3 0,4 0 0 16,-4 0 0-1,4 0-11-15,-3 0-1 0,-4 6-1 0,3 0 0 0,-3-6 54 16,3 6 10-16,1 0 2 0,-1-3 1 0,-3 3-14 0,3-1-3 0,1 7-1 16,-1-6 0-16,1 0-23 0,3 6-10 0,-4-6 1 0,4 8 0 15,0-2 9-15,3 0 0 0,1 0 0 0,3-1 0 16,0 10 0-16,0-9 0 0,0 5 0 0,0-8 0 15,0 6 0-15,3 0 0 0,1-4 0 0,3-966-8 16,-4 1934 8-16,5-962 0 0,-1 4 0 0,0-9 0 16,-4 5 9-16,4-5-9 0,-3 3 12 0,3 3-12 15,-4-7 8-15,4-2-8 0,-3 15 0 0,3-13 0 16,-4-5 0-16,1 6 0 0,7 0 8 0,-4 3-8 16,0-10 0-16,3 7 10 0,-6-6-10 0,6-6 8 15,-3 6-8-15,4 0 0 0,0-6 0 0,-1 0-11 16,1 3 11-16,3 0 0 0,0-3 0 0,7 0 0 15,-7-3 0-15,7 0 0 0,1 3 0 0,-5-6 0 16,1 0-53-16,3 6-9 0,-3-6-2 16,-4 0-409-16,0 0-83 0</inkml:trace>
  <inkml:trace contextRef="#ctx0" brushRef="#br0" timeOffset="3295.321">3447 8986 1094 0,'0'0'23'0,"0"0"5"16,0 0-28-16,0 0 0 0,0 0 0 0,0 0 0 16,-4-6 56-16,-3 1 7 0,7 5 1 0,-3-6 0 0,-1 6 0 0,0-9 0 0,4 9 0 0,-3-6 0 15,-1 0-22-15,1 0-4 0,-1 0-1 0,1 3 0 16,3 3-13-16,-7-3-4 0,7 3 0 0,-4-5 0 16,4 5-10-16,-10 0-2 0,-1 0-8 0,4 0 12 15,-4 5-4-15,4 1 0 0,0 0-8 0,-3 0 12 16,3 3-12-16,-4 3-8 0,1-6 8 0,2 11-13 15,1-5 13 1,0 3 0-16,0 2 0 0,0 1 0 0,0-3 0 0,-7 2 0 16,7 1 0-16,0 0 0 0,0-4 0 0,0 4 0 0,3 0 0 15,-3-4 0-15,0 1 0 0,4 6 0 0,-4-4 0 0,3-8 0 16,-3 9 0-16,4-7 0 0,3 1 0 0,-4-6 0 16,4 0 8-16,0-6 4 0,0 12 0 0,0-12 1 15,4 6-13-15,-1-1-18 0,-3-5 4 0,7 3 1 16,-3 3 33-16,6 0 8 0,-3-6 0 0,0 0 1 15,4 6-46-15,-4-6-10 0,4 0-1 16,-4 0-1-16,7 0 49 0,-7 6 9 0,3-6 3 0,1 0 0 16,-8 0-24-16,8 0-8 0,0-6 0 15,-1 6 0-15,1-6 8 0,-4 6-8 0,3-9 0 0,-2 3 9 16,-1-5-1-16,0-1-8 0,3 0 12 0,-3-5-4 16,0-1-8-16,0 3 12 0,-3-2-12 0,3-7 12 15,-7 9-12-15,7-8 10 0,-3 2-10 0,-1 4 10 16,-3-7-10-16,4 6 10 0,-1-2-10 0,-3 2 10 15,0-2-10-15,0 5 0 0,0 0 0 0,0 3-11 16,0 1 11-16,0 2 0 0,0 0 0 0,0 3 0 16,0 6 8-16,0 0-8 0,0 0 8 0,0 0-8 15,0 0 0-15,0 0 0 0,0 0 0 0,0 0 0 16,0 0 0-16,0 0 0 0,0 0-10 0,-3 9 10 0,3 6-9 16,0-9 9-16,-4 11 0 0,4-5-9 0,-3 6 9 15,3 2 0-15,0-2 0 0,-4 5-8 0,4-2 8 0,0 5 0 16,0-2 0-16,0 5 8 0,0-5-8 0,0 8-8 0,0-5 8 15,0 2-12-15,-4 0 12 0,4 4 0 16,0-4 0-16,0 9 0 0,-3-5 0 0,3 2 0 16,0 3 0-16,-4-3 0 0,4 4 0 0,0-10-10 15,-3 9 10-15,3-5 0 0,0 2 9 0,-4-9 9 16,4 4 2-16,0 2 0 0,-3-2-20 0,3-1 0 0,0-3 0 16,-4 7 0-16,4 2 0 0,0-9 0 15,0 4 0-15,0 2 0 0,-3-8-8 16,3 2-6-16,0-5-1 0,0 5 0 0,0-14 15 0,-4 6 0 0,4-4 0 0,0-2 0 15,4 0 0-15,-4-6 0 0,3 0 0 0,-3 2 0 16,0-8 14-16,0 0-1 0,0 0 0 0,0 0 0 16,0 0-13-16,0 0 0 0,0 0 0 0,0 0 0 15,0 0 0-15,0 0 0 0,0 0 0 0,0 0 0 16,0 0 24-16,0 0 1 0,0-8 1 0,-3 2 0 16,3 0-42-16,0-6-8 0,0 6-1 0,0 0-1 15,0-11 26-15,0 8 0 0,0-3 0 0,0 0 0 16,3 1 23-16,1-4 9 0,-4 0 3 0,3 0 0 15,1-2-35-15,-4-1 0 0,3-2 0 0,1 2 0 16,-4-6-21-16,7 7-11 0,-3-4-3 0,-1 1 0 16,4 2 35-16,0 0 0 0,-3-2 0 0,3 5 0 15,0 0 0-15,-4-2 0 0,4 5 0 0,0-3 0 16,4 4 12-16,-4 5 8 0,7-6 3 0,-7 0 0 0,4 0-23 16,-4 7-12-16,0-4 2 0,4 3 0 0,-4 0-2 15,3 0-1-15,1 0 0 0,-1 0 0 16,-3 0-41-16,4 1-8 0,-4 2-2 0,4 0 0 15,3-3 30-15,-7 3 6 0,3-3 0 0,-3-6 1 16,0 6-59-16,1 0-12 0,-1-5-2 0</inkml:trace>
  <inkml:trace contextRef="#ctx0" brushRef="#br0" timeOffset="3907.168">3715 8951 940 0,'0'0'26'0,"0"0"7"0,0 0-33 15,0 6 0-15,0-6 0 0,-4 12 0 16,4-6 87-16,0-1 10 0,0-5 3 0,-3 12 0 16,3-6-67-16,-4 0-13 0,4 0-2 0,0 3-1 15,-3 2 15-15,3 1 2 0,0-6 1 0,0 6 0 0,0-3-4 0,3 2-1 0,-3 1 0 16,4 0 0-16,-1 0-3 0,1-1-1 0,-1-2 0 15,4 9 0-15,-3-6-10 0,-1-1-3 0,4 1 0 0,0 0 0 16,-3 3-5-16,0-4 0 0,6 1-8 0,-6-3 12 16,-1 0-12-16,1 0 0 0,-1 2 0 15,4-5 0-15,-3 0 0 0,-1 0 0 16,1-6 0-16,-4 6 0 0,3 0 32 0,1 0 3 16,-1-3 1-16,-3-3 0 15,8 3-28-15,-5 2-8 0,4-2 0 0,-3 0 0 0,3 0 0 0,0 3 0 0,0-6 0 0,0 0 0 16,3 0 0-16,-2 0 0 0,-1 0 0 0,7-6 0 15,-7 3 8-15,0 0-8 0,3 0 12 0,-6-2-12 16,3-4 11-16,0 0-11 0,0 3 10 0,0-6-10 16,-3-2 19-16,3-1-3 0,-4 6 0 0,1-9 0 15,-4 1 7-15,3-1 1 0,1 3 0 0,-4-8 0 16,3-1-14-16,-3 4-2 0,0-7-8 0,0-2 12 16,0 5-12-16,0-2 0 0,0-3 0 0,-3 8 0 15,3 0-16-15,-4 1-5 0,1 2-2 0,3 1 0 16,-4 8-39-16,1-3-8 0,-1 0-2 0,1 6 0 15,-4-5 4-15,0 8 1 0,-1 0 0 0</inkml:trace>
  <inkml:trace contextRef="#ctx0" brushRef="#br0" timeOffset="4327.395">4226 8925 1314 0,'0'0'37'0,"0"0"8"0,-3 8-36 0,-1 1-9 0,4-3 0 0,-3 3 0 16,3-3 53-16,-4 0 9 0,4 5 2 0,0 1 0 16,0-6 0-16,0 3 0 0,0 0 0 0,0 5 0 15,4-2 0-15,-4 0 0 0,3-3 0 0,-3 5 0 16,4 1-52-16,-1-3-12 0,1 0 0 0,-1 5 0 16,1-5 0-16,-1 9 0 0,1-4 0 0,-4-2 0 15,3 9 0-15,1-7 0 0,-1-2 0 0,1 8 0 16,3-5 0-16,-3 0 0 0,-1-1 0 0,-3 4 0 15,4-3 0-15,-1-4 0 0,1 4 0 0,-4 0 0 16,3-4-11-16,-3 4-5 0,4-1 0 0,-4-5-1 16,3 0-25-16,-3-3-5 0,0 0-1 0,0-3 0 15,0-6-114-15,0 0-23 0</inkml:trace>
  <inkml:trace contextRef="#ctx0" brushRef="#br0" timeOffset="5440.583">3574 11791 1314 0,'0'0'37'0,"0"0"8"0,-7 0-36 0,7 0-9 0,-7-3 0 0,7 3 0 16,-4 0 53-16,-3 0 9 0,7 0 2 0,-4 0 0 15,-3 0-12-15,0-6-1 0,4 6-1 0,-4 0 0 16,0 0-29-16,7 0-5 0,-11 0-2 0,4 0 0 16,3 0 40-16,-3 0 8 0,0 0 2 0,0 6 0 15,0-6-52-15,-3 3-12 0,3 0 0 0,-4 0 0 16,4 6 54-16,0-6 8 0,3 2 2 0,-3 1 0 16,0 6-64-16,0-6 0 0,0 0-9 0,-3 9 0 15,3-7 9-15,0 4 0 0,-1 3 0 0,1-3 0 16,0-1 0-16,4 4 9 0,-4 0-9 0,3-1 0 15,-3 1 9-15,0 0-9 0,4 0 0 0,-4 2 9 16,3-2-9-16,0-3 0 0,4 2 0 0,0 1 0 16,0-3 0-16,0 0 0 0,0 2 0 0,4-5 0 15,-4 6-8-15,4-3 8 0,-1-4 0 0,1 4 0 16,-1 0 0-16,4-3 0 0,-3 0 8 0,-1 2-8 16,4-5 0-16,-3 0 0 0,3 0 0 0,0 0 0 15,0-3-8-15,0 0-8 0,0 3 0 0,4-4-1 16,-4 1 17-16,0 0 0 0,3-3 0 0,1 0 0 0,-4 0 0 15,4 0 0-15,3 0-8 0,-4-3 8 0,1 0 0 16,-1 1-8-16,1-1 8 0,7-3 0 0,-8 0 0 0,1 0-8 16,-1-3 8-16,5-3 0 0,-5-2 0 0,4-1 0 15,-3-3 0-15,-1 4 0 0,1-13 10 0,-4 7-10 0,0-1 10 0,4-2-10 16,-4-4 10-16,0 6-10 16,-4-2 10-16,4-1-10 0,-3 1 10 15,-1 2-10-15,-3 4 10 0,4-7-10 16,-1 7 0-16,-3-4 8 0,4 6-8 0,-4 1 0 0,0-4 0 0,0 9 8 0,0-3-8 15,-4 1 0-15,4-4 0 0,-3 3 8 0,-1 6-8 0,1-6 0 16,-4-2 0-16,0 5-13 0,0-3 2 0,0 6 1 16,-4-2-8-16,1 2-2 0,-1-6 0 0,0 12 0 15,-3-6-11-15,4 0-2 16,-8 3-1-16,7 0 0 0,-3 0 34 0,4 3 14 0,-8 0-1 0,7 0 0 16,1 0-13-16,-1 3-18 0,4-3 4 0,-3 6 1 15,3 6 13-15,0-6 0 0,0 6 0 0,-1-4 0 16,5 1 0-16,-1 6 0 0,1 2 0 0,-1-5 0 15,4 0-12-15,-3 6 1 0,3-4 0 16,3 4 0-16,-3 0-42 0,4-1-9 0,-1 4-2 0,1-1 0 16,-1-2-144-16,8 6-30 0</inkml:trace>
  <inkml:trace contextRef="#ctx0" brushRef="#br0" timeOffset="6083.725">3870 11741 1094 0,'0'0'46'0,"-4"6"-37"16,4-6 95-16,0 0 20 0,0 9 3 0,0-9 1 16,-3 8-52-16,3-8-9 0,0 0-3 0,-4 6 0 15,4-6-14-15,0 0-3 0,0 6-1 0,0-6 0 16,0 12-24-16,0-9-5 0,0-3-1 0,0 12 0 15,4-6-16-15,-4-1 0 0,3 1 8 0,-3 6-8 16,0-6 0-16,4 0 0 0,-4 6 0 0,0-4 0 16,0 4 0-16,0-3 0 0,0 6 0 0,4-4 0 15,-4-2 0-15,0 3 0 0,0 0 0 0,0 0 0 16,3-1 0-16,-3 1 0 0,0 6 0 0,4-4 0 16,-4-2 0-16,0 6 0 0,3-6 0 0,4-1 0 15,-7 4 43-15,4-3 5 0,-1-6 0 0,1 0 1 16,-4-1-27-16,3-2-6 0,-3-3 0 0,0 6-1 15,0-6-15-15,7 6 0 0,-3-3 0 0,-1 3 0 0,-3-6 0 0,4 3 0 0,-4-3 0 16,7 0 0-16,0 0 0 0,0 0 0 0,0 0 0 16,0-3 0-16,0-3 24 0,0 3 3 0,0-3 0 15,0 0 0-15,-3 0-18 0,3 1-9 0,-4-4 10 0,5-3-10 16,2 0 8-16,-6 1-8 0,3-1 0 0,-4-3 9 16,1 3-9-16,3-2 0 0,-4 2 0 0,-3-3 8 15,4 6-8-15,-1-2 0 0,1-7-10 16,-1 9 10-16,1-3-10 0,0 6 10 15,-1-5-10-15,-3 5 10 0,7-6-14 0,-3 6 3 16,-1 0 1-16,-3 0 0 0,4 1-11 0,-1 2-3 0,-3 3 0 0,0-6 0 16,4 0-16-1,-1 0-3-15,1 0-1 0,-1-3 0 0,1 3-17 0,-1 1-4 0,1-1-1 16</inkml:trace>
  <inkml:trace contextRef="#ctx0" brushRef="#br0" timeOffset="6584.961">3958 11062 1178 0,'0'0'24'0,"-3"6"6"0,-1 3-30 0,4-1 0 0,0-2 0 0,0 6 0 15,4-3 71-15,-4 3 8 0,3-4 1 0,1 7 1 16,-1-3-45-16,1 0-8 0,3-1-3 0,-4 7 0 15,4-3 5-15,4 2 1 0,-4 1 0 0,7 3 0 16,-7-4-23-16,4 1-8 0,-1 2 0 0,-3 10 0 16,8-13 0-16,-5 4 0 0,4 3 0 0,-3-4 0 15,3-2-109-15,-3-1-15 0,3 1-4 0</inkml:trace>
  <inkml:trace contextRef="#ctx0" brushRef="#br0" timeOffset="7913.732">3362 14387 851 0,'0'0'36'0,"0"0"-36"16,0 0 76-16,0 0 9 0,0 0 2 0,0 0 0 15,0 0-2-15,0 0 0 0,0 0 0 0,0 0 0 16,0 0-1-16,-7 0-1 0,0 0 0 0,7 0 0 16,-7 0-17-16,0 0-3 0,0 0-1 0,-4 6 0 15,4-6-18-15,-4 0-4 0,8 0-1 0,-8 0 0 16,4 0-15-16,-3 6-2 0,-4-6-1 0,3 5 0 15,-3 1-12-15,3-3-9 0,-3 6 12 0,0 0-12 16,0 9 8-16,3-7-8 0,-3-2 0 0,0 12 0 16,-3-7 0-16,2 4 0 0,1 6 0 0,0-4 0 15,0 1 0-15,4-4 0 0,-1 7 0 0,0-4 0 16,4-2 0-16,0 6 0 0,-3-7 0 0,6 7 0 16,1-7 9-16,-1 4-1 0,1-3-8 0,3-4 12 15,0 4-12-15,0-6-8 0,3-3 8 0,1-1-13 16,-1 4 13-16,8-6 0 0,-8 0 0 0,8 3 0 15,-4-9 0-15,3 6 0 0,-6-6 0 0,10 0 0 16,0-6 0-16,0 6 0 0,0-9 0 0,4 3 0 0,3-6 0 16,-3 3 0-16,-4-2 0 0,7-4 0 0,-3-3 0 15,-1 1 0-15,1 2 0 0,3-14 0 0,-3 2 0 0,-4-2-11 16,0-4 11-16,4-5-10 0,-1 3 10 0,-2-6-13 16,-1-3 5-16,3 0 8 15,-6-6 0-15,-1 3 0 0,-3-1 0 0,1 1 0 16,-1 0 0-16,-4 3 0 0,4 0 0 0,-7 0 0 15,4-3 0-15,-8 3-12 0,4 0 4 0,-3 0 8 0,-1 6-14 16,1 2 5-16,-1 1 1 0,-3 3 0 16,0-7-25-16,7 16-5 0,-7-9-1 0,0 8 0 0,0-5 29 0,3 2 10 0,-3 7 0 15,-3-7-9-15,6 12-7 0,1-8-2 0,-4-1 0 0,3 10 0 16,0-7 5-16,4 9 1 0,-3 1 0 0,3 2 0 16,-4 0-16-16,4 3-2 0,0 6-1 15,0 0 0-15,0 0 31 0,0 0 0 0,0 0 0 0,0 0 0 16,0 0 8-16,-3 12 8 0,-1-3 2 0,1 5 0 15,-1 1-29-15,4 9-5 0,-3-4-2 16,3 10 0-16,0-1 46 0,0 3 8 0,0 1 3 16,0 8 0-16,0-6-23 0,3 9-5 0,1 0-1 0,-4 0 0 15,3 1 3-15,1 2 1 0,-1-3 0 0,-3 3 0 16,4-6-14-16,-4 3 0 0,3-6 0 0,-3 6 0 16,4-3 48-16,0 1 4 0,-4-4 1 0,3 9 0 15,-3-9-33-15,0 0-8 0,4 3 0 0,-4-5-1 16,3-4-11-16,-3-6 0 0,4 4 0 0,6-7 0 15,-6 1 0-15,-4-4 0 0,3-2 0 0,1 0 0 16,-4 2 0-16,3-11 0 0,1 6 0 0,-4-3 0 16,3-4 0-16,-3 4 0 0,4 0 0 0,-4-3 0 15,3 0 0-15,-3-4 0 0,0 4 0 0,0-9 0 16,4 6 0-16,-4 6 0 0,0-6 0 0,0-6 0 0,-4 6 0 0,4-6 0 0,0 0 0 16,0 0 0-16,0 0 0 0,0 0 0 0,0 0 0 0,0 0 0 15,0 0 0-15,0 0-14 0,0 0 3 0,0 0 1 31,0-6-44-31,4-12-9 0,-4 6-1 0,3-2-1 0,5 2-144 16,-1-12-29-16</inkml:trace>
  <inkml:trace contextRef="#ctx0" brushRef="#br0" timeOffset="8564.515">3785 14425 1340 0,'-3'-6'28'15,"-1"0"7"-15,-3 3-35 0,7 3 0 0,-3-6 0 0,-8 3 0 16,8 1 100-16,-5 2 12 0,8 0 4 0,-7-6 0 15,0 6-31-15,7 0-5 0,-7 0-2 0,0 6 0 16,0-6-65-16,0 2-13 0,0 1 0 0,0 3 0 16,0 0 28-16,0 3 11 0,3 3 1 0,1 0 1 15,-1-7-41-15,1 1 0 0,-1 3 0 0,-3 6 0 16,7-3 0-16,-3 2 0 0,-1-2 0 0,4 3 0 16,-3-1 0-16,3 1 0 0,-7 6 0 0,7-7 0 15,0 1 0-15,7 3 0 0,-7-4 0 0,0 1 0 16,3 3 0-16,-3-4 0 0,0 1 0 0,4 3 0 0,-4-3 0 0,3-1 0 15,1 1 0-15,-1-3 0 0,1-1 0 0,3-2 0 16,-4 6 0-16,-3-976 0 0,7 1934-9 0,1-970 9 0,-5 0 0 16,4 0 0-16,0-1 0 0,0-2 0 0,0-2 0 0,0-1 0 15,4-3 0-15,-4 0 0 0,0 0 0 0,7-12 0 16,-7 4 8-16,4-1-8 0,-1-6 0 0,-6 4 9 16,6-4-9-16,-2 3 0 0,2-2 0 0,-3-4 0 15,0 7 0-15,0-13 0 0,0 10 0 0,-3-7 0 16,-1 4 0-16,1 5 0 0,-1-5 0 0,-3-1 0 15,0 9 0-15,0-8 0 0,0 5 10 16,-3 4-10-16,-1-4 0 0,1 3 0 0,-1 1-10 16,1-1 10-16,-4 9-20 0,0-6 4 0,-4 3 1 0,1 3 0 15,2 4-7-15,-2-1-2 0,3 3 0 0,-4 0 0 16,1 0 12-16,-8 5 1 0,7-2 1 0,-3 9 0 16,0 0 10-16,4 3 0 0,-4-1 0 0,3 7-8 15,4 2 8-15,0 1-10 0,0 8 10 0,0-5-10 16,3-4 10-16,1 4-10 0,-4-4 10 0,3 4-10 15,4-4-2-15,0 1 0 0,4-10 0 0,-4 1 0 16,7 3-28-16,-4-4-7 0,4-8-1 0,0 3 0 16,0 0-35-16,0-6-7 0,-3 0-2 0</inkml:trace>
  <inkml:trace contextRef="#ctx0" brushRef="#br0" timeOffset="9145.378">3990 14407 1337 0,'0'0'28'0,"0"0"6"0,0 0-34 0,0 0 0 0,0 0 0 0,-4 6 0 15,4 0 58-15,-3 3 5 0,-1 0 1 0,4 3 0 16,0-1 27-16,0-2 5 0,0 6 2 0,4-3 0 16,-1 2-54-16,1 1-12 0,-4 3-1 0,3-4-1 15,1 1-11-15,-4 3-3 0,3-4 0 0,1-2 0 16,0 6-16-16,3-7 8 0,-4-5-8 0,-3 3 0 16,4-3-8-16,-4-6-9 0,0 0-2 0,0 0 0 15,0 0 36-15,0 0 7 0,0 0 2 0,0 0 0 16,0 0-15-16,3-3-3 0,-3-3-8 0,0 0 12 15,4 0-12-15,-4-5 0 0,3-7 0 0,-3 6-10 16,0 1 0-16,4-4 0 0,-4-3 0 0,0 4 0 16,3-1 10-16,-3 0 0 0,0-2 0 0,4 2 0 0,-4-3-17 15,0 6-2-15,3-5 0 0,-3-1 0 0,0 3 30 16,0 4 5-16,4-7 2 0,-1 3 0 0,1 4-29 16,-1-7-5-16,1 6-2 0,0 3 0 15,-1 1 18-15,1-4 0 0,-1 6 0 0,1 0 0 0,-1 3 0 16,4 0 0-16,-3 3 0 0,3 0 0 15,0 6 0-15,3-3 0 0,1 3 0 0,3 6 0 16,-3-1 0-16,-1 4 0 0,-3 3 0 0,4-4 0 0,0 4-8 0,3 6 8 16,-4-7 0-16,1 10 0 0,-1-7-8 0,1 4 8 15,3-1 0-15,-7 4 0 0,0-4 0 0,0 1 0 0,-3-1 0 0,-1 4 0 16,1-7 0-16,-1 7 0 0,1-1 0 0,-4-5 9 16,3-1 34-16,-3 4 6 0,0-6 2 0,0-4 0 15,0 1-31-15,0-3-5 0,-3-6-2 0,3-6 0 16,0 0-61-16,0 0-13 0,-4-6-3 0</inkml:trace>
  <inkml:trace contextRef="#ctx0" brushRef="#br0" timeOffset="9703.189">4396 13522 1314 0,'0'0'37'0,"0"0"8"0,0 0-36 0,0 0-9 0,-4 6 0 15,-3 0 0-15,7 3 64 0,0 0 12 0,0-3 1 0,0 3 1 16,0 2-8-16,0 1-2 0,0 0 0 0,0 0 0 16,7 2-28-16,-7 4-5 0,4-3-2 0,-1 8 0 15,4-5-16-15,-3 2-3 0,3 7-1 0,-4 2 0 16,1-2-13-16,-1 5 0 0,4-3 0 0,-3 7 0 15,3-7 0-15,4 1 0 0,-4-1 0 0,0 3 0 16,3-5 0-16,-3 2 0 0,0-5 0 0,0 8 0 16,0-6 28-16,4-2 2 0,0 5 1 0,-4 1 0 15,0-1-31-15,-4 3 0 0,8 1 0 0,-4-4 0 16,0 4 0-16,0-7 0 0,0 3 0 0,0-5-10 16,-3-1 10-16,-1 1 0 0,1 2 0 0,-1-5-8 15,-3 3 8-15,0-7 0 0,4 4 0 0,-4-7 0 16,0 4 0-16,0 0 8 0,0-1-8 0,0-5 0 15,0 3 0-15,-4 0 0 0,4-7 0 0,0 10 8 16,0-15-8-16,0-3-8 0,0 0 8 0,0 0-12 16,0 0-41-16,0 0-9 0,0 0-2 0,0 0 0 15,0 0-69-15,0-3-15 0,4-9-2 0</inkml:trace>
  <inkml:trace contextRef="#ctx0" brushRef="#br0" timeOffset="10214.991">4180 13878 1257 0,'-10'15'26'0,"3"-9"6"0,3-6-32 0,1 3 0 0,-4 0 0 0,7-3 0 16,-4 6 68-16,4-6 8 0,0 0 0 0,-10 2 1 15,10-2 2-15,0 0 0 0,0 0 0 0,0 0 0 16,0 0-34-16,0 0-6 0,0 0-2 0,0 0 0 15,10 0-25-15,1-2-4 0,-1 2-8 0,1 0 11 16,7 0-11-16,6 0 0 0,-3 2 0 0,11 4 0 16,-11-3 0-16,11 3 0 0,0-3-9 0,-4 3 9 15,7-3 0-15,-10 6 0 0,7-9 0 0,-4 6 0 16,4 0 0-16,-11-1 0 0,4-2 0 0,-1 3 0 16,-3-3 16-16,1 0 0 0,-5 3 0 0,-3-3 0 15,0 3-24-15,1-3-5 0,-1 3-1 0,-4-1 0 0,4 1 14 16,-3 0 0-16,3-6 9 0,0 3-9 0,-7 0 0 0,7 3 0 15,-3-3 0-15,3 0 0 0,-3 0-11 0,-1 3 11 16,4-6-10-16,0 3 10 16,1 5-43-16,-1-5-2 0,-4 6-1 0,4-3 0 15,4 0-14-15,-4-3-4 0,0 0 0 0,0 3 0 16,0 0 0-16,4 2 0 0,-7-2 0 0</inkml:trace>
  <inkml:trace contextRef="#ctx0" brushRef="#br0" timeOffset="195687.18">6032 8954 1552 0,'0'0'44'0,"0"0"10"15,0 0-43-15,4 6-11 0,-4-6 0 0,0 9 0 16,0-9 53-16,4 6 9 0,-4-6 2 0,0 0 0 16,3 0 11-16,-3 0 2 0,0 0 1 0,0 0 0 15,0 0-17-15,4 5-3 0,-4-5-1 0,0 0 0 16,0 0-3-16,0 0-1 0,0 0 0 0,0 0 0 16,0 0-12-16,0 0-2 0,0 0-1 0,0 0 0 15,0 0-11-15,0 0-3 0,0 0 0 0,0-11 0 0,0 5-14 16,0-3-10-16,-4 0 12 0,4-3-12 15,-3 4 0-15,-1-4 0 0,0-3 0 0,-3 6 0 16,-3-5 0-16,3 8 0 0,0-6 0 0,-4 0 0 16,4 0 0-16,-3 4 0 0,-5-1 0 0,5 0 0 15,-4 3 0-15,0 0 0 0,3-5 0 0,-7 11 0 0,4-6 0 16,0 6 0-16,0-6 0 0,-4 3 0 0,1 6 0 0,3 3 0 0,3-6 0 16,0 6 0-16,-3 5 0 0,4-5 0 15,-1 3 0-15,1 0 0 0,-1 5 18 0,4 4-3 0,0 0-1 0,-4-1 0 16,8 4-22-16,-1 5-5 0,4-2-1 0,0 11 0 15,4-8 14-15,-1 8 0 0,1 3 0 0,3 0 0 16,0-2 0-16,4-4 16 0,-1 3-3 0,8-2-1 16,-1-4-12-16,1-5-16 0,3 2 3 0,0-2 1 15,4-7 12-15,-4 10 0 0,8-10 0 0,-8-5 0 16,0 3 48-16,4-4 13 0,-4-5 3 0,0 0 0 16,0 0-52-16,-3 0-12 0,-1-6 0 0,1 0 0 15,0 6 31-15,-4-6 3 0,0 0 1 0,3-6 0 16,-6 6-25-16,0 0-10 0,-1-6 8 0,1 6-8 15,-1-6 0-15,1 0 0 0,0 0 8 0,-4 1-8 16,0-1-30-16,3 0-8 0,-3-3-2 0,0 3 0 16,0 0-122-16,0 0-25 0,0-5-5 0</inkml:trace>
  <inkml:trace contextRef="#ctx0" brushRef="#br0" timeOffset="196021.351">6272 8548 1691 0,'0'0'71'0,"0"0"-57"16,0 0 122-16,0 0 24 0,0 0 4 0,0 0 2 15,0 0-84-15,0 0-17 0,0 0-3 0,0 0-1 16,4 12 3-16,-4-3 0 0,3 3 0 0,1-1 0 16,-1 7-52-16,1-3-12 0,0-3 0 0,3 11 0 15,-4-5 0-15,1-4 0 0,3 10 0 0,-4-6 0 16,4-1 0-16,-3-2 0 0,3 3 0 0,-4-1 0 16,1-5 54-16,-1 0 8 0,1 2 2 0,0-2 0 15,-4-6-52-15,3 6-12 0,1-9 0 0,-1 6 0 16,1-1-48-16,-1-5-13 0,1 0-3 0</inkml:trace>
  <inkml:trace contextRef="#ctx0" brushRef="#br0" timeOffset="196818.006">6505 9316 1579 0,'-10'-3'32'0,"3"0"10"0,7 3-34 0,0 0-8 0,0 0 0 0,0 0 0 16,-4-9 142-16,4 9 26 0,0 0 6 0,0-6 1 15,4 0-75-15,3 0-16 0,0 6-2 0,3-6-1 16,4-2-13-16,-3 2-4 0,-4-3 0 0,7 3 0 16,0 3-51-16,4-3-13 0,-4 0 0 0,0 6 0 15,0-6 0-15,4 1 0 0,-8 5 0 0,5 0 0 16,-1-6 0-16,-4 0 0 0,4 3 0 0,0 0 0 16,1 3 34-16,-5-3 4 0,4 0 1 0,4 0 0 15,-8 0-31-15,5 0-8 0,-1 0 0 0,0 0 0 16,-4 3 0-16,5-6 0 0,-1 1 0 0,0 5 0 15,0-6 16-15,-7 0 9 0,7 0 2 0,-3 6 0 16,-1-9-27-16,-3 6 0 0,0-3 0 0,0 0 0 16,-3 3 0-16,-1-2 0 0,1-1 0 0,-1 0 0 0,1 0 0 15,-4 0 0-15,0 0 0 0,-4-3 0 0,1 1 0 16,-1-1 0-16,-3 3 0 0,0-6 0 16,-3 6-46-16,-4 0-14 0,0-11-4 0,3 8 0 15,-10 3 52-15,7 0 12 0,-4 0 0 0,0 0 0 0,1-5 0 0,3 11 0 16,-1 0 0-16,1 0 0 0,-3 0 0 0,3 5 0 15,3 1 0-15,-3 0 0 0,3 0-11 0,1 3 1 16,-1 0 0-16,4 5 0 0,0-2 10 0,0 6-10 0,4-3 10 16,-5 2-10-16,8-5 10 0,0 6 0 0,0-4-9 15,0 4 9-15,0 0 0 0,0-1 0 0,4 4 0 0,0 2 8 16,3-11-8-16,0 9 12 0,0-4-12 16,3-5 12-16,4 3 0 0,0-4 1 0,1 1 0 0,-1 0 0 15,3 6-3-15,-3-12-1 16,4 5 0-16,-4-2 0 0,4-3 0 0,-1 6 0 15,-2-6 0-15,-1 0 0 0,-4-1-25 0,8-5-6 0,-7 0-1 0,-1 0 0 16,1 0 23-16,3 0 0 0,-4-5 0 0,4-1 0 16,-3-6-131-16,0 0-21 15,-1 3-5-15</inkml:trace>
  <inkml:trace contextRef="#ctx0" brushRef="#br0" timeOffset="197449.005">7348 9019 1824 0,'0'0'38'0,"0"0"8"0,0 0-37 0,0 0-9 0,0 0 0 0,-3-3 0 16,-4 0 148-16,-4 0 28 0,4 0 6 0,-3 0 1 16,-1 0-88-16,0 3-18 0,1-3-3 0,-8 3-1 15,4 0-7-15,3-6-2 0,-3 6 0 0,0 0 0 16,4 6-102-16,-1-6-21 0,4 3-4 0,0 0-1 16,0 3 52-16,0 0 12 0,3 0 0 0,1 2 0 15,-4 4 0-15,7-6 0 0,0 6 0 0,0-3 0 16,0 2 0-16,7 1 0 0,-4-6 0 0,1 6 0 15,-1-6 0-15,4 3 0 0,1-1 0 0,2 1 0 16,1 3 0-16,-1-6 0 0,4 6 0 0,0-1 0 16,1-5 0-16,2 6 0 0,1 3 0 0,-1-4 0 15,-2-5 0-15,-1 6 0 0,3 0 0 0,-6 0 0 16,0-4 0-16,-1 4 0 0,-3 0 0 0,0-3 0 16,0-3 48-16,-3 2 13 0,-4 1 3 0,0-3 0 15,0 0-52-15,0-6-12 0,-4 12 0 0,-6-6 0 16,-1 0 0-16,4-4 0 0,-4 4 0 0,-3-3 0 0,4 3 0 0,-8-3 0 15,4 0 0-15,0 0 0 0,3 3 0 0,1 0 0 16,-1 0 0-16,1-6 0 16,3 0-48-16,7 0-13 0,-8 0-3 0,8 0 0 15,0 0-103-15,-3-6-21 0,3 0-4 0</inkml:trace>
  <inkml:trace contextRef="#ctx0" brushRef="#br0" timeOffset="197810.192">7595 8784 2016 0,'0'11'57'0,"4"-5"12"16,-4 3-55-16,3 0-14 0,-3 0 0 0,4 8 0 16,-1-5 57-16,-3 0 9 0,4 0 2 0,-1 8 0 15,1-2-13-15,0 5-3 0,-1-2 0 0,1 2 0 16,-1 1-32-16,1 2-6 0,-1-2-2 0,8-1 0 0,-8 4 9 16,1-4 2-16,-1 4 0 0,1-4 0 0,3-2-23 0,0 2 8 0,-3-2-8 15,3 3 0-15,0-7 36 0,-4 4 2 0,4-7 1 0,0 1 0 31,-3-3-83-31,3 6-16 0,0-10-3 0,0 4-1 0,0 0 52 0,0-6 12 16,0 6 0-16,0-12 0 16,4 5-176-16,-8-5-33 0,4 0-7 0</inkml:trace>
  <inkml:trace contextRef="#ctx0" brushRef="#br0" timeOffset="198110.449">7472 9116 1337 0,'17'-6'56'15,"1"6"-44"1,3-6 92-16,-3 6 20 0,7-6 3 0,-1 0 1 15,-3 0-12-15,4 0-3 0,3 1 0 0,-3-7 0 16,0 9-78-16,-1-3-16 0,1 0-3 0,-4 6-1 16,0-6 39-16,1 6 8 0,-5 0 2 0,1 0 0 15,0 0-52-15,-8 0-12 0,4 0 0 0,-3 6 0 0,-4-6 0 16,0 0 0-16,0 0 0 0,-3 0 0 16,3 0-48-16,-7 0-13 0,0 0-3 0</inkml:trace>
  <inkml:trace contextRef="#ctx0" brushRef="#br0" timeOffset="202427.561">8855 8728 1314 0,'0'0'37'0,"0"0"8"16,0 0-36-16,0 0-9 0,0 0 0 0,0 11 0 15,-4-2 53-15,4 0 9 0,0 0 2 0,0 3 0 16,0 5 37-16,4-5 8 0,-4 0 2 0,3 8 0 0,1-2-24 15,3 6-5-15,-4 2-1 0,4 3 0 0,4 4-39 0,-4-1-8 16,4 9-2-16,-4-3 0 0,3-2 0 0,1-4 0 0,-4 3 0 16,4 4 0-16,-4-16 15 0,3 9 2 15,-3-8 1-15,0-1 0 0,0-2-29 0,-3-3-5 16,3-1-2-16,-4-2 0 0,1 3-14 16,-1-1 0-16,1-8 0 0,0 6 0 15,-4-1 0-15,3-8 0 0,1 6 0 0,-4 0 0 0,3-6 0 0,-3 3 0 16,4-4 0-16,-4-5 0 0,3 6 0 0,-3-6 0 0,0 0 0 15,0 0 0 1,0 6-37-16,0-6-11 0,0 0-1 0,0 0-1 0,0 0-148 0,0 0-30 16,0 0-5-16</inkml:trace>
  <inkml:trace contextRef="#ctx0" brushRef="#br0" timeOffset="203826.173">9638 9116 1013 0,'0'0'20'0,"0"0"8"0,0 0-28 0,0 0 0 0,0 0 0 0,0 0 0 16,0 0 84-16,0 0 11 0,0 0 2 0,0 0 1 15,0 0-15-15,0 0-3 0,-7 0-1 0,0 0 0 16,0 0-35-16,0 0-6 0,0-6-2 0,0 6 0 15,-4 0-25-15,4-6-11 0,-4 6 8 0,1-6-8 16,-4 0 0-16,0 6 0 0,-4-9 0 0,0 6 0 16,-3 0 0-16,0-5 0 0,-4 5 0 0,4 0 0 15,-4 3 44-15,1 0 16 0,-1 0 3 0,-3 6 1 16,7 0-43-16,-1-1-8 0,1 7-1 0,4-6-1 0,-1 6 1 16,4-6 0-16,0 8 0 0,3-2 0 15,1 6-1-15,3-6 0 0,-4 5 0 0,7-2 0 16,1 8 1-16,-1-11 1 0,4 0 0 0,4 6 0 0,-1-4-1 0,4-2 0 0,1 0 0 15,2 0 0-15,1-1-12 0,3 4 11 0,3-9-11 0,1 12 10 16,0-13-10-16,3 1 0 0,0 3 0 0,4-3 0 16,-4 0 0-16,4 0 0 0,-4-6 0 0,0 0 0 15,0 0 18-15,0-12 2 0,0 6 0 0,1-3 0 16,-5 0-9-16,1 1-2 0,0-10 0 0,-4 6 0 16,0-2-9-16,0-4 0 0,0 0 9 15,-3 4-9-15,-1-4 0 0,-3 0 9 0,0 7-9 0,0-10 0 16,-3 6 8-16,-1 6-8 15,1-8 0-15,-4 5 0 0,3 3 8 0,-3 3-8 0,0-2 0 0,0 8 0 16,0 0 0-16,0 0 0 0,0 0 8 0,0 0-8 16,0 0 0-16,0 0 0 0,0 0 0 0,0 0 0 15,4 5 0-15,3 4 0 0,0 6-12 0,4 3 12 16,-4-7 18-16,3 7 10 0,1 3 1 0,-1-4 1 16,1 1-30-16,0 8 0 0,-1-8 0 0,1 2 0 15,-1-2 0-15,-3 6 0 0,0-4 0 0,4 4 0 16,-4-7 57-16,0 4 6 0,-3 2 1 0,3 1 0 15,-4-9-52-15,4-4-12 0,-3 7 0 0,-1-6 0 16,1-6 0-16,-1 0 0 0,1-1 0 0,-4-5 0 16,0 6 0-16,0-6 0 0,0 0 0 0,0 0 0 15,0 0-72-15,0 0-18 0,7-6-3 0</inkml:trace>
  <inkml:trace contextRef="#ctx0" brushRef="#br0" timeOffset="204805.672">10502 9098 1750 0,'0'0'49'0,"0"0"12"0,0 0-49 16,0 0-12-16,0 0 0 0,0 6 0 0,0 6 40 0,0-3 6 0,4-1 1 0,-4 7 0 16,3 3-15-16,1-1-2 0,3 1-1 0,-4 8 0 15,4-8 14-15,0 6 2 0,1 2 1 0,2-2 0 16,1 2-23-16,-1 6-5 0,4 4-1 0,0-4 0 16,1 9 30-16,-1-3 5 0,3 1 2 0,-3 2 0 15,4-6-35-15,-4-3-7 0,0 1-2 16,4-4 0-16,-7-5-10 0,3 2 0 0,-4-5 0 0,1 2 0 15,-4-5 0-15,0-6 0 0,0-1 0 0,0 1 0 16,-3-3 0-16,-1-3 0 0,-3-6 0 0,0 0 0 16,0 0 53-16,0 0 9 0,0 0 2 0,0 0 0 15,0 0-52-15,-3-9-12 0,-1 0 0 0,1-6 0 16,-8-2 0-16,0 2 0 0,1-6 0 0,-4 7 0 16,0-16 0-16,-4 4 0 0,0-6 0 0,-3 2 0 15,3-5-48-15,-3-3-13 0,4-3-3 0,-1 2 0 16,0 7 52-16,4 3 12 0,0-4 0 0,4 10 0 15,-1-7 0-15,0 4 0 0,4 8 0 0,-3-2 0 16,3-4 0-16,3 4 0 0,-3-1 0 0,0 0 0 16,4 1 0-16,-1 2 0 0,4 6 0 0,-3-5 0 15,3 2 0-15,-4 3 0 0,4 1 0 0,0-1 0 0,0 6 0 16,0-6 0-16,4 6 0 0,-1 0 0 0,1 1 0 16,3-1 0-16,3 0 0 0,1 3 0 0,-1 3 0 15,8 0 0-15,0-6 0 0,-1 6 0 0,8 6 0 16,-4-6 0-16,7 6 0 0,-3 3 0 15,0-1 0-15,3 1 0 0,-3 3 0 0,-1 0 0 0,-2-1 0 16,-1 1 0-16,-4 3 0 0,-3 3 0 0,1-4 0 0,-5 1 0 16,-3 6 0-16,0-4 0 0,-3-2 0 0,-1 3 0 15,-3-1 0-15,0-5 0 0,-3 6 48 0,-1-7 13 0,1 4 3 0,-4-3 0 16,0 0-52-16,0-1-12 0,-4-2 0 0,0 9 0 16,4-12 0-16,-3 0 0 0,-1-1 0 0,4 1 0 15,-3 0 0-15,-1-3 0 0,0 0 0 0,1 0 0 16,-1-3 0-16,1 0 0 0,-1 0 0 0,4 0 0 15,-4 0-48-15,4 0-13 0,0-3-3 16,0 3 0-16,7 0-153 0,-7-3-31 0</inkml:trace>
  <inkml:trace contextRef="#ctx0" brushRef="#br0" timeOffset="205942.967">11014 9160 1579 0,'-18'-12'32'0,"18"12"10"0,-7-3-34 15,0 0-8-15,0 0 0 0,0 0 0 0,7 3 142 0,-7 0 26 0,7 0 6 0,-7-3 1 16,7 3-79-16,0 0-15 0,0 0-3 0,0 0-1 16,0 0-30-16,0 0-7 0,0 0 0 0,0 0-1 15,0 0-13-15,0 0-2 0,0 0-1 0,0 0 0 16,0 0-14-16,0 0-9 0,3-6 12 0,4 4-12 16,0-7 9-16,0 9-9 0,4-6 0 0,0 0 9 15,-1 6-9 1,4-6 0-16,-3 6 0 0,3-6 0 0,0 6 0 0,0-6 0 0,4 3 0 0,-4 0 0 15,4 3 0-15,-4-3 0 0,0 3 0 0,3-2 0 16,-2 2 0-16,-1 0 0 0,0 0 0 0,0 0 0 16,-3 0 0-16,3 0 0 0,-4 0 0 0,1 2 0 15,-4-2 0-15,3 3 0 0,-3-3 0 0,1 0 0 16,-1 3 0-16,-4-3 0 0,-3 0 0 0,0 0 0 16,0 0 0-16,0 0 0 0,4-3 0 0,-4 3 0 15,3-5 0-15,1-1 0 0,-1 0 0 0,-3 3 0 16,0-9 0-16,0 6 0 0,0-6 0 0,-3 1 0 15,-1 2 0-15,1 0 0 0,-4 0 0 0,0-3 0 16,-1 1 0-16,-2 2 0 0,-1 0 0 0,1 0 0 16,-4 0 0-16,-4 1 0 0,4 2 0 0,-4-6 0 15,1 12 0-15,2-9 0 0,-2 3 0 0,-1 6 0 16,4 0 0-16,0 0 0 0,0 0 0 0,3 3 0 16,1 0-40-16,-1 6 0 0,1-9 0 0,2 12 0 0,-2-1 27 15,3 1 5-15,0 3 8 0,0 3-13 16,3 5-3-16,4-2-1 0,-3 8 0 0,3-8 0 0,0 2 17 15,3 7 0-15,1-7 0 0,-1 4 0 16,4-4 8-16,4 4 4 0,-1-10 2 0,1 1 0 16,0 2-22-16,3-2-5 0,0-3-1 0,3-4 0 0,1 1 62 0,0 0 13 15,-1-6 3-15,5 6 0 0,-5-6-52 0,1-4-12 0,0 1 0 16,-1 0 0-16,1-3 0 0,-1 0 0 16,-2-3 0-16,-1 0 0 0,0 1 0 0,0-4 0 0,0-6 0 0,0 6 0 15,-3-9 0-15,-1 4 0 0,4-1 0 0,-7 0 0 16,4 0-15-16,-4-5-5 0,-3-1-2 0,-1 3 0 15,1-2 22-15,-1 2-11 0,-3 0 11 0,0 1-8 16,0-4 8-16,0 6 0 0,0 0 0 16,0-2 0-16,0 2 0 0,0 0 0 0,0 3 0 15,4 1 0-15,-4-1 0 16,0 3 0-16,3 0 0 0,-3 0 0 0,0 6 0 0,0 0 0 0,0 0 0 0,0 0 0 16,0 0 0-16,0 0-12 0,0 0 12 0,4 0-12 15,3 6 12-15,0 3-8 0,0 3 8 0,-4-1-8 16,5 1 8-16,-1 0 0 0,-4 3-9 0,4-1 9 15,0 1-24-15,-3 8-1 0,3-11 0 0,0 3 0 16,-4 3 71-16,4-7 14 0,-3 4 4 0,-1-6 0 16,5 6-52-16,-5-4-12 0,1-5 0 0,-1 0 0 15,1 0-19-15,-4 3-6 0,3-3-2 0,-3-6 0 16,0 0 27-16,0 0 0 0,0 0 9 0,0 0-9 16,0 0 21-16,0 0-2 0,0 0-1 0,0-6 0 15,4-3-18-15,-4-3 8 0,0-5-8 0,0-1 0 16,0 3 0-16,0-2 0 0,0-4 0 0,3 3 0 0,-3-5 0 15,4 5 0-15,-4 1 0 0,3-4 0 0,1 3 0 0,3 1 0 16,0 2 0-16,0-3 0 0,0 1 0 0,0 5 0 0,0 3 0 16,0-3 0-16,4-5 0 0,-1 8 0 15,-3 0 0-15,4 3 0 0,0 0 0 0,-4 3 0 16,3 0 0-16,1 0 0 0,-1-2 0 0,-3 5 0 0,8 0 0 16,-8 0 0-16,3 0 0 0,1 5 0 15,-4-2 0-15,3-3 0 16,-3 3 0-16,1 0 0 0,2 0 0 0,-3 0 0 0,0 0 0 0,-3-3 0 0,-1 3 0 0,-3-3 0 15,7 3 0-15,-7-3 0 0,4 3 0 0,-4-3 0 16,0 0 0-16,0 0 0 0,0 0 0 0,0 0 0 16,0 0-113-1,0 0-30-15,0 0-5 0</inkml:trace>
  <inkml:trace contextRef="#ctx0" brushRef="#br0" timeOffset="206937.169">12174 8980 1094 0,'0'0'46'15,"0"0"-37"-15,0 0 88 0,0 0 18 0,0 0 3 0,0 0 1 16,0 0-12-16,-7-5-3 0,0 5 0 0,0-6 0 16,0 6-56-16,0-6-12 0,-4 0-3 0,4 3 0 15,-3-3 21-15,-1 3 4 0,1-3 1 0,-4 3 0 16,3 0-43-16,-3 3-16 0,0-3 11 0,3 3-11 15,-3 0 0-15,4 0 0 0,-1 3 0 0,0 0 0 16,1 0 9-16,-1 0-9 0,4 3 8 0,0-3-8 16,0 3 0-16,0 0 0 0,3 0 0 0,4-6-11 15,-3 6 11-15,-1 5 0 0,4-11-9 0,0 6 9 16,0 0 0-16,0 0 0 0,4 0 0 0,-1 3 0 16,1-6-9-16,-1 5 9 0,1-2 0 0,3 6 0 15,0-6 0-15,0 0 0 0,4-3 0 0,-1 9 0 16,-3-4-8-16,4 1 8 0,3 3 0 0,-3 0 0 15,3-3 0-15,-4 2 0 0,4 1 0 0,1 0 0 16,-5 5 0-16,4-8 0 0,-3 3 0 0,-1 0 0 16,-3 0 0-16,-3-1 0 0,3 1 0 0,-3-6 0 15,-4 9 0-15,0-4 8 0,0-5 0 0,-4 0 1 16,1 6 23-16,-5-6 5 0,5 3 1 0,-4-1 0 16,-4-2-14-16,1 3-2 0,-4-3-1 0,3-6 0 15,-3 6-13-15,0 0-8 0,0 0 10 0,0-6-10 16,3 0 28-16,-3 6 0 0,3-6 0 0,1 0 0 0,3 0-19 15,0-6-9-15,0 6 8 0,0 0-8 16,7 0 0-16,-8 0 0 0,1-12-14 0,7 12 5 16,-7-6-96-16,4 6-19 0,-1-6-4 0</inkml:trace>
  <inkml:trace contextRef="#ctx0" brushRef="#br0" timeOffset="207491.015">12315 9016 1579 0,'0'0'32'0,"0"0"10"16,0 0-34-16,0 0-8 0,0 0 0 0,0 0 0 16,0 0 104-16,0 0 20 0,0 0 3 0,-7 3 1 15,7-3-103-15,-7 11-25 0,4-5 0 0,-1 0 0 16,1 0 56-16,3 6 7 0,-4-3 1 0,4 5 0 16,0 1-52-16,0 3-12 0,0-7 0 0,0 7 0 15,4-3 0-15,-1 8 0 0,1-8 0 0,3 3 0 16,0-1 0-16,0-5 0 0,4 0 0 0,-1 3 0 15,1-4 0-15,-1-5 0 0,4 6 0 0,1-6 0 0,-1-3 0 16,0 0 0-16,0 3 0 0,0-6 0 0,-3 0 30 16,3 0 3-16,0 0 1 0,0 0 0 0,0-3-25 15,-3 0-9-15,-1 3 0 0,4-3 9 0,-3-6 15 16,-4 9 2-16,4-6 1 0,-4 6 0 0,0-6-27 16,-4 0 8-16,8-5-8 0,-8 2 0 0,1-6 0 15,-4 6 0-15,0-3 0 0,0 1 0 16,0-4 50-16,-4 3 11 0,4 0 3 0,-7-5 0 0,4 2-52 15,-4 0-12-15,0 1 0 0,0-4 0 0,-4-3 0 0,0 4 0 0,1-1 0 16,-4-5 0 0,0 8-18-16,-1 3-6 0,1-5-2 0,-3 5 0 0,3 0 42 0,3 3 8 0,-3 3 1 15,0 0 1-15,3 1-26 0,1-1 0 0,-1 6 0 0,0 0 0 16,1-6-46-16,-1 6-14 16,4 0-4-16,-3 0 0 0,3 0 0 0,0 0 0 0,7 0 0 15</inkml:trace>
  <inkml:trace contextRef="#ctx0" brushRef="#br0" timeOffset="208344.984">12661 8969 1337 0,'0'0'56'16,"0"0"-44"-1,0 0 92-15,0 0 20 0,0 0 3 0,7 6 1 16,0-6-52-16,0 11-9 0,0-5-3 0,0 6 0 16,1-3-51-16,-1 8-13 0,0-5 0 0,0 0 0 15,0 3 0-15,0-1 0 0,0 7 0 0,0-3 0 16,0-4 36-16,0 4 4 0,0 5 0 0,4-8 1 15,-8 0-16-15,4 5-3 0,-3-8-1 0,-1 3 0 0,1 0-21 16,-1-7 8-16,1-2-8 0,-4 6 0 16,3-12 0-16,-3 0 0 0,0 0 0 0,0 0 0 0,0 0 46 15,0 0 5-15,0 0 1 0,0 0 0 0,0 0-32 0,0-6-7 0,0-6-1 0,0-2 0 16,0-1-12-16,-3 0 0 0,3-2 0 16,0 2 0-16,0-3 0 15,0 7 0-15,0-7 0 0,0-3 0 16,3 4 0-16,1 5 0 0,-1-6 0 0,1 1 0 0,3 8 54 0,0-3 8 15,0-6 2-15,0 4 0 16,0 2-52-16,0 6-12 0,4-6 0 0,-4 1 0 16,0 5-30-16,4-6-9 0,-4 6-1 0,3-3-1 0,1 3 33 0,-1 3 8 0,1 0 0 15,0-2 0-15,-1 5-20 0,1 5-3 0,3-5 0 0,-4 3 0 16,5 3 23-16,-5-3 0 0,4 3 0 0,0 3 0 16,-3 3 47-16,0-6 13 0,3 11 4 0,0-5 0 15,-4 3-52-15,1 2-12 0,-1 1 0 0,1 5 0 16,-4-2 0-16,4-3 0 0,-4 2 0 0,0 4 0 15,0-1 0-15,-4-5 0 0,1 8 0 0,-1-8 0 16,1 3 0-16,-4-4 0 0,0-5 0 16,4 0 0-16,-4 0 0 0,0-4 0 0,0 4 0 0,0-6 0 15,0 6-100-15,0-6-22 0,-4 0-5 0,4-6-1 16,0 0-102-16,0 0-21 16</inkml:trace>
  <inkml:trace contextRef="#ctx0" brushRef="#br0" timeOffset="209245.212">13254 8881 1337 0,'0'0'28'0,"0"0"6"0,3 8-34 0,4 1 0 0,-3 0 0 0,3 3 0 15,-3 2 89-15,3 1 11 0,3 6 3 0,-3-4 0 16,0 4-63-16,0 2-12 0,4 1-2 0,-4-3-1 16,0 2-25-16,0 1 0 0,0-4 0 0,0 4 0 15,-3-7 53-15,-1-2 6 0,4 3 1 0,-3-7 0 16,-1 1-12-16,1-3-3 0,-4-3 0 0,3-3 0 16,-3-3-5-16,0 0-2 0,0 0 0 0,0 0 0 15,4-3-10-15,-1-3-1 0,-3-3-1 0,4-3 0 16,-4 1-17-16,4-4-9 0,-4 0 10 0,0 1-10 15,0-4 0-15,0 0 0 0,0-2 0 0,0 8-10 16,0-6 10-16,0 1 0 0,3 2-9 16,1 3 9-16,-1 0 0 0,1-5 0 0,3 2 0 0,0 3 0 15,0-5 14-15,3 8 10 0,1-3 3 0,0 0 0 16,3 1-73-16,-4 5-14 16,4-6-4-16,1 6 0 0,2 0 52 0,-3 3 12 0,0 0 0 0,4 0 0 15,-4 6 0-15,4-3 0 0,-4 3 0 0,3 3 0 16,-2 3 0-16,-1 3 0 0,0-1 0 0,0 4 0 15,-3 0 0-15,3 5 0 0,0-2 0 0,-4 3 0 16,1 2 48-16,-4-2 13 0,0 2 3 0,0 1 0 16,0-4-52-16,0 4-12 0,-3-1 0 0,-1-8 0 15,1 3 0-15,-1 5 0 0,1-11 0 0,-1 6 0 0,1-4 0 16,-4-8 0-16,3 6 0 0,1-6 0 16,-4 0-48-16,0-6-13 0,0 0-3 0,0 0 0 15,0 0-102-15,0 0-21 0,0-6-4 0</inkml:trace>
  <inkml:trace contextRef="#ctx0" brushRef="#br0" timeOffset="210255.364">13885 9080 1242 0,'0'0'52'0,"0"0"-41"16,0 0 108-16,0 0 21 0,0 0 5 0,0 0 1 15,0 0-60-15,7 0-12 0,0 0-2 0,0 0-1 16,4-3-6-16,0 1-1 0,-1-4 0 0,4 0 0 16,4 3-51-16,0-3-13 0,-1 6 0 0,1-6 0 15,3 6 0-15,4 0 0 0,-1-6 0 0,5 6 0 16,-5 6 0-16,1-6 0 0,3 0 0 0,-3 0 0 15,0 0 26-15,-4 6 2 0,0-6 1 0,0 0 0 16,-3 0-11-16,-4 0-2 0,4 0-1 0,-8-6 0 16,4 6-7-16,-7 0-8 0,4 0 11 0,-4-6-11 15,0 0 18-15,-3 6-3 0,-1-6-1 0,-3 6 0 16,4-8-14-16,-4 8 0 0,0-3 0 0,-4-6 0 16,1 3 0-16,-1 0-16 0,0 0 3 0,-3-6 1 15,4 7 12-15,-4-7 0 0,0 3 0 0,-4 0-9 0,4-3 9 0,0 4-8 16,-3-4 8-16,-1 6-8 0,4-3 8 0,-4 0-12 15,1 1 12-15,-1-1-12 0,-3 6-8 0,3-3-1 0,-3 0-1 16,4 6 0-16,-4 0 3 0,0-6 1 16,-1 6 0-16,5 0 0 0,-4 0 18 0,3 0 0 0,-3 0 0 15,3 0 0-15,-3 6 0 16,0-6 0-16,0 6 0 0,0 0 0 0,0-3 0 0,3 6 0 16,1 2 0-16,-1 4 0 0,1-3 0 0,3 5 0 0,3 1 0 0,-3 3 0 15,7 2-14-15,0-5 1 0,0 8 0 0,3-2 0 16,5 2 21-16,-1-2 4 0,3-4 0 15,4 4 1-15,0-1-13 0,4-5 0 16,0 3 0-16,-1-4 0 0,4-5 0 0,-3 3 0 0,3-4 0 0,0 1 0 16,1-6 36-16,-1 0 4 0,0 3 0 0,0-6 1 15,-3 0-17-15,3-3-4 0,-3-3-1 0,-1 3 0 16,1-3-19-16,-4 3 10 0,0-9-10 0,0 9 8 16,-3-6-8-16,-1 6 0 0,-3-6 0 0,4 6 0 15,-4-6-49-15,-3 0-12 0,3 1-3 0</inkml:trace>
  <inkml:trace contextRef="#ctx0" brushRef="#br0" timeOffset="211587.319">15893 9104 1579 0,'0'0'32'0,"0"0"10"0,0 0-34 0,0 0-8 0,0 0 0 0,0 0 0 16,0 0 53-16,0 0 9 0,0 0 2 0,0 0 0 15,0 0 0-15,0 0 0 0,0 0 0 0,0 0 0 16,-7 0-4-16,0 0-1 0,-1 0 0 0,-2-6 0 15,3 0-43-15,0 6-16 0,0-9 11 0,0 1-11 16,-4-1 48-16,4 3 3 0,-4-6 1 0,-3 6 0 16,4-6-41-16,-4 1-11 0,0 2 0 0,-4 0 0 15,4 0 13-15,0 3-1 0,3 0-1 0,-3 1 0 16,3 5-11-16,-3-6 0 0,4 6 0 0,-1 6 0 16,4-6 0-16,-4 11 0 0,4-5 0 0,0 3 0 15,0 0 0-15,0 3 0 0,0 8 0 0,4-8 0 16,-4 3 0-16,3 2 0 0,1 1 0 0,-1 0 0 15,4-4 0-15,0 4 0 0,0 0 0 0,0-7 0 16,4 1 0-16,-1 3 0 0,1 2 0 0,-1-5 0 16,1-3 0-16,3 0 0 0,0 0 0 0,0 2 0 15,0-5 0-15,0 0 0 0,0-6 0 0,4 6 0 16,-4-6 0-16,3 0 0 0,-3 0 0 0,4-6 0 16,-1 6 0-16,-3 0 0 0,4-6 0 0,0 0 0 15,-1 1 0-15,-3-1 0 0,4-3 0 0,-1 6 0 16,-2-3 0-16,-1 3 0 0,0-3 0 0,0 0 0 15,0 0 0-15,0 1 0 0,-4-1 0 0,4-3 0 16,0 3 0-16,-3-3 0 0,3 3 0 0,-3 3 0 0,-1-3 0 0,4 1 0 16,-3-7 0-16,-1 12 0 0,1-6 0 0,-4 6 0 0,0 0 0 15,0 0 0-15,0 0 0 0,0 0 0 0,0 0 0 16,0 0 0-16,0 0 0 0,0 0 0 0,7 6 0 0,-4 6 0 16,-3-7 0-16,4 1 0 0,-4 0 0 0,0 6 0 15,0-3 0-15,-4 3 0 0,4-1 0 16,-3 1 0-16,-4 0 0 0,3 0 0 0,1 2 0 0,-4-2 0 15,0 0 0-15,3 0 0 0,-3-1 0 0,0 4 0 16,0-3 0-16,0 2 0 0,-4-2 0 0,4 0 0 16,-3 6 0-16,-1-7 0 0,4 1 0 0,-7 6 0 15,7-4 0-15,-4-2 0 0,1 0 0 0,3 0-11 16,-4 0 11-16,4 2 0 0,-4-2 8 0,4 0-8 16,0-3 0-16,0-1 0 0,0-2 0 0,4 3 0 15,-4 3 0-15,3-6 0 0,4 0 0 0,-4-1 0 16,4-5 0-16,-3 6 0 0,3-6 0 0,-4 9 0 15,4-9 0-15,0 3 0 0,0-3 0 0,0 0 0 16,7 12 0-16,-3-3 0 0,0-3 0 0,3-6 0 16,0 5 0-16,0-5 0 0,0 0 0 0,3 0 0 15,1 0 0-15,3 0 0 0,0 0 0 0,0 0 0 16,0 0 0-16,4-5 0 0,-4 5 0 0,4 0 0 16,-4 0 32-16,4 0 3 0,-1-6 0 0,1 6 0 15,3 0-20-15,-3 0-4 0,-1 0-1 0,1 6 0 0,-1-6 0 16,1-6 0-16,0 6 0 0,-1 0 0 0,-2 0-2 0,2-6 0 0,-3 3 0 15,0 3 0-15,1-3-8 0,-1 0 0 0,-4-3 0 16,1 6 0-16,-1-3 0 0,1 0 0 0,-4 0 0 0,-3 0 0 16,3 0 0-16,-4 0 0 0,1-2 0 0,-4 5 0 15,3 0-97 1,-3-6-25-16,4 0-5 0</inkml:trace>
  <inkml:trace contextRef="#ctx0" brushRef="#br0" timeOffset="212251.147">16115 8936 1824 0,'0'0'38'0,"0"0"8"15,0 0-37-15,0 0-9 0,0 0 0 0,0 0 0 16,0 0 49-16,0 0 8 0,-7 6 2 0,3 0 0 16,-3 3-12-16,4 3-3 0,-1 5 0 0,1-2 0 0,-1 3-15 0,1 5-3 0,-1-5-1 0,1 5 0 15,3-2 31-15,0 2 7 0,3-2 1 0,1 3 0 16,-1-7-52-16,1 4-12 0,3 2 0 0,-4-8 0 15,8 3 0-15,-4-1 0 0,3-5 0 0,1 0 0 16,0-3 54 0,-1-1 8-16,4 1 2 0,-3 3 0 15,3-12-52-15,-3 6-12 0,3-6 0 0,0 0 0 0,0 0 0 16,-3 0-13-16,3-6 2 0,0 0 1 0,-4-3 10 0,4 0 14 16,1-2-3-16,-5 2-1 0,4-9-10 0,-3 4 0 0,3-4 0 0,0 0 0 15,-3 7 0-15,-4-13 0 0,3 9 0 0,-3-8 0 16,0 5 0-16,0 1-14 0,-3 2 5 0,-1-3 1 15,1 1 8-15,-4 2 12 0,4-3-2 0,-4 6-1 16,0 1-9-16,0 2 0 0,0 0 0 0,0 0 0 16,0 3 0-16,0 6 0 0,0 0 0 0,0 0 0 15,0 0 0-15,0 0 0 0,0 0 0 0,0 0 0 16,0 0 0-16,0 0 0 0,0 0 0 0,0 0 0 16,7 0 0-16,-4 6 0 0,4 0 0 0,0 0 0 15,0 3 0-15,0 0 0 0,0 11 0 0,0-8 0 16,1 0 0-16,-1 5 0 0,0-2 0 0,0 3 0 15,0-4 0-15,3 1 0 0,-3 0 0 0,0 2 0 16,1-8 0-16,-1 6 0 0,-4 6 0 0,4-10 0 16,0 1 0-16,-3-3 0 0,3 6 0 0,0-1 0 15,0-8 0-15,-4 6 0 0,4-3 0 0,-3-3 0 16,0-1 0-16,-1 1 0 0,1-3 0 0,-4-3 0 16,0 0-49-16,0 0-12 0,0 0-3 0,0 0 0 15,0 0-102-15,7-3-21 0,-4 0-4 0</inkml:trace>
  <inkml:trace contextRef="#ctx0" brushRef="#br0" timeOffset="212549.505">16760 9016 1824 0,'4'20'38'0,"-4"-14"8"0,0 0-37 0,4 0-9 0,-4 0 0 0,0 3 0 16,3-1 97-16,1 1 18 0,-4 3 3 0,3 0 1 15,1-6-37-15,-1 5-7 0,1-2-2 0,-1 0 0 16,1 0-58-16,-1-3-15 0,4 6 0 0,-3-1 0 16,-1-5 0-16,1 0 0 0,3 0 0 0,-3 3 0 31,-1 3 54-31,4-7 8 0,-3 1 2 0,-1 0 0 0,1 0-52 0,-1 0-12 0,-3 0 0 0,4 3 0 15,-1-6-48-15,-3-3-13 0,0 0-3 0,0 0 0 16,0 0-7-16,0 0-1 0,0 0-1 0</inkml:trace>
  <inkml:trace contextRef="#ctx0" brushRef="#br0" timeOffset="212878.853">16581 8716 1337 0,'0'0'56'0,"0"0"-44"16,0 0 188-16,0 0 37 0,3 6 8 0,-3 0 2 15,0-6-88-15,4 6-18 0,-4-1-3 0,0-5-1 16,3 6-58-16,-3-6-12 0,0 6-3 0,0-6 0 16,4 6 0-16,-4-6 0 0,0 3 0 0,0-3 0 15,0 0-51-15,0 0-13 0,0 0 0 0,0 0 0 16,0 0 0-16,0 0 0 0,0 0 0 0,0 0 0 16,0 0-48-16,0 0-13 15,0 0-3-15,0 0 0 0,0 0-102 0,0 0-21 0,0 0-4 0</inkml:trace>
  <inkml:trace contextRef="#ctx0" brushRef="#br0" timeOffset="-209688.914">19248 8986 1503 0,'0'0'31'0,"0"0"9"0,-4-6-32 0,4 6-8 0,0 0 0 0,0 0 0 16,0 0 68-16,0 0 13 0,0 0 3 16,0 0 0-16,0 0-16 15,-7 6-4-15,7 0 0 0,-4 0 0 0,4 3 0 0,4 3 0 0,-4-1 0 16,7 7 0-16,-3-3-15 0,6 5-3 0,1 1-1 0,-1 0 0 15,1-1-21-15,3 7-4 0,0-7 0 0,4 10-1 16,-4-13-19-16,0 10 0 0,0-4 0 0,0-2 0 16,-3 2 55-16,-1 1 7 0,-3-1 2 0,4 4 0 15,-7-4-52-15,-1 1-12 0,1-4 0 0,-4 7 0 16,-4-10 0-16,1 1 0 16,-1 3 0-16,-3-7 0 0,0-2 54 0,0 3 8 0,0-3 2 0,-4-7 0 15,1 1-52-15,-4-3-12 0,3-3 0 0,-3 0 0 16,0 0 0-16,0-3 0 0,-4-3 0 15,4 1 0-15,0-1-48 0,0-12-13 16,-1 6-3-16,1-2 0 0,4 2-56 16,3-6-12-16,-4-2-3 0</inkml:trace>
  <inkml:trace contextRef="#ctx0" brushRef="#br0" timeOffset="-209454.34">18965 8548 2310 0,'0'0'48'0,"0"0"11"0,0 0-47 16,0 0-12-16,0 0 0 0,0 0 0 0,0 0 53 0,0 0 9 0,0 0 2 0,0 0 0 15,0 0-52-15,0 0-12 0,0 0 0 0,0 0 0 16,0 0 0-16,-3 0 0 0,3 0 0 0,0 0 0 15,0-6-151 1,0 6-33-16,0-5-6 0</inkml:trace>
  <inkml:trace contextRef="#ctx0" brushRef="#br0" timeOffset="-208613.285">19459 9036 1337 0,'-7'0'56'15,"0"-6"-44"-15,0 6 92 0,7 0 20 0,-3-8 3 0,3 8 1 16,0 0-52-16,0 0-9 0,0 0-3 0,0 0 0 16,0 0 0-16,0 0 0 0,0 0 0 0,0 0 0 15,0 0-51-15,0 0-13 0,0 0 0 0,7 0 0 16,0 0 0-16,7 8 0 0,-4-8 0 0,8 0 0 16,0 6 0-16,-1-6 0 0,4 0 0 0,1-6 0 15,-1 6 0-15,0-8 0 0,0 5 0 0,0-3 0 16,0 0 35-16,-3 0 4 15,3 3 1-15,0-3 0 0,-3 0-13 0,0 6-3 0,-1-11 0 0,-3 11 0 16,1-6-24-16,-5 6 0 0,1 0 0 0,-1-6 0 16,1 6 0-16,-4-3 0 0,0 3 0 0,0 0 0 15,-7 0 0-15,7-3 0 0,-7 3 0 0,0 0 0 16,4 0 0-16,-4 0 0 0,3-6 0 0,-3 6 0 16,0 0 0-16,4-3 0 0,-4-3 0 0,0-3 0 15,0 1 0-15,-4 2 0 0,1 0 0 0,-1 0 0 16,1-3-46-16,-4 0-14 0,-1-2-4 0,1 2 0 15,-3 3 64-15,-1-6 24 0,1 6 0 0,-4-8-1 16,-1 5-37-16,1 0-7 0,-3 3-2 0,3-6 0 16,-4 1 23-16,4 5 0 0,0-3 0 0,0 6 0 15,3-3 0-15,-3 3 0 0,3 3 0 0,-3 0 0 0,4 0 0 16,3 3 0-16,-4 3-9 0,0-3 9 0,4 6 0 16,0 2 0-16,0 1-8 0,0-3 8 0,4 3 0 15,-1-1 0-15,1 7 0 0,-1 0 9 0,4-1-9 0,-3 4 0 16,3 2 0-16,3-2 0 0,1 3 0 15,-1 5 0-15,4-3 0 0,0 4 0 16,4-7 19-16,-1 4 1 0,1-4 1 0,7-2 0 16,-4 2-1-16,0-8-1 0,3 0 0 0,1 5 0 0,0-8 8 0,3-3 1 0,0 0 1 15,-3 3 0-15,3-4 24 0,0-2 5 0,0-6 1 16,-3 6 0-16,0-6-47 0,-1 0-12 0,-3 0 0 0,0 0 0 16,0 0 0-16,-3 0 0 0,0 0 0 0,-1 0 0 31,-3-6-49-31,0 0-12 0,0 6-3 0</inkml:trace>
  <inkml:trace contextRef="#ctx0" brushRef="#br0" timeOffset="-208086.495">20122 8592 1580 0,'0'0'67'0,"0"0"-54"16,0 0 41-16,0 0 8 0,0 0 2 0,0 0 0 16,0 0-11-16,0 12-1 0,0-6-1 0,4 6 0 15,-4-3-31-15,0 2-5 0,4 1-2 0,-1 6 0 16,1-6 41-16,-1 5 8 0,1 4 2 0,-1-4 0 15,1 4 1-15,-1 3 1 0,4-1 0 0,-3-2 0 16,3 8-3-16,-4 0-1 0,4 4 0 0,0-1 0 16,-3 3-62-16,3-5-21 0,0 2 0 0,-3 3 0 15,3-2 21-15,0-7 0 0,0 4 12 0,0-13-4 16,0 4 5-16,0 2 1 0,0-11 0 0,0 9 0 16,-3-10-14-16,-1 1 0 0,1 0 0 0,-1 0 0 15,1-4-49-15,-1 1-13 0,-3 0-2 0,0-3-1 16,0-6-71-16,0 0-13 0,0 0-3 0,0 0-1 15,0 0-11-15,0 0-1 0,0-6-1 0</inkml:trace>
  <inkml:trace contextRef="#ctx0" brushRef="#br0" timeOffset="-207773.057">19953 8898 1579 0,'0'0'32'0,"0"0"10"0,0 0-34 16,0 0-8-16,0 0 0 0,0 0 0 0,0 0 104 0,0 0 20 0,7 3 3 0,0 3 1 15,4-6-52-15,3 0-9 0,0 0-3 0,4 0 0 16,-4 0 0-16,3-6 0 16,5 3 0-16,-5-3 0 0,1 3-51 0,3 0-13 0,0-2 0 0,0 2 0 15,-3 3 0-15,0 0 0 0,-1 0 0 0,-3 0 0 16,0 0 0-16,-3 3 0 0,-4-3 0 0,4 5 0 15,-4-5 0-15,0 3 0 0,-4-3 0 0,4 3 0 16,-3-3 0-16,-1 0 0 0,-3 0 0 0,8 0 0 16,-8 0 0-16,3 0 0 0,-3 0 0 0,7 0 0 15,-7 0-48-15,0 0-13 0,0 0-3 0,4-3 0 16,-1 0-153-16,4-2-31 0</inkml:trace>
  <inkml:trace contextRef="#ctx0" brushRef="#br0" timeOffset="-206494.416">20443 9063 1579 0,'0'0'32'0,"0"0"10"0,0 0-34 0,0 0-8 0,0 0 0 0,0 0 0 16,0 0 104-16,0 0 20 0,0 0 3 0,0 0 1 16,0 0-64-16,0 0-12 0,0 0-2 0,0 0-1 15,0 0-27-15,4 3-6 0,3-3 0 0,4 3-1 16,-4-3 36-16,3-3 7 0,4 3 2 0,-3-3 0 16,3 0-45-16,0 3-15 0,-3 0 9 0,3-6-9 15,0 6 0-15,-3-6 0 0,3 6 0 0,0 0 0 16,0-6 0-16,0 6 0 0,0 0 0 0,-3-6 0 15,3 6 0-15,0-6 0 0,-3 6 0 0,3 0 0 16,-4-8 0-16,1 8 0 0,3-3 0 0,-4 0 0 16,1 3 0-16,-4-3 0 0,4 3 0 0,-4-3 0 15,0 3 0-15,0 0 0 0,-4-3 0 0,-3 3 0 16,0 0 0-16,4-3 0 0,-4 3 0 0,0 0 0 16,7-3 0-16,-7 3 0 0,0 0 0 0,0 0 0 15,0 0 0-15,0 0 0 0,0 0 0 0,0 0 0 16,0 0 0-16,4-3 0 0,-4 3 0 0,0 0 0 15,0 0 0-15,0-6 0 0,0 6 0 0,0 0 0 0,0 0 0 16,0 0 0-16,0 0 0 0,0-6 0 0,0 6 0 0,-4-11 0 16,4 5 0-16,0 6 0 0,-4-6 0 0,1 0 0 15,-1 0 0-15,-3 0 0 0,4 0-15 0,-1 0-8 16,1-2-1-16,-4 2-1 16,3 0-11-16,-3 0-3 0,0 0 0 0,4 0 0 0,-5 0 39 0,1-2 0 15,0 5 0-15,-3-3 0 0,3 3 0 0,-4-3 0 16,1 0 0-16,-1 6 0 0,-3-6-15 0,0 6 5 15,-4-6 1-15,1 6 0 0,-1 0-37 16,-3-6-7-16,0 0-2 0,-1 6 0 0,1 0 44 0,4 6 11 0,-1-6 0 0,0 6 0 16,4 0 0-16,0 0 0 0,3 0 0 0,1 3 0 15,3 5 0-15,0 1 0 0,0 3 0 0,3-1 0 16,1 4 0-16,-1 2 0 0,4 1 0 0,0 2 0 16,0-2 29-16,4 5 8 0,3-2 2 0,-4 2 0 15,8 4-25-15,-1-13-5 0,1 10-1 0,3-7 0 16,4 1 4-16,-1-4 0 0,5-2 0 0,-1-1 0 15,0-2-12-15,4-9 10 0,-4 6-10 0,3 0 10 16,1-7 43-16,-4 1 9 0,4 0 2 0,-4-3 0 16,0 0 0-16,0 0 0 0,1-3 0 0,-5 0 0 15,1 0-52-15,-4 0-12 0,0-3 0 0,0 0 0 16,-3 3 0-16,3-3 0 0,-7 0 0 0,4 0 0 16,-4 0-48-16,0 0-13 0,0 0-3 0,-4 1 0 15,1-4-102-15,-1 6-21 0,1-12-4 0</inkml:trace>
  <inkml:trace contextRef="#ctx0" brushRef="#br0" timeOffset="-204335.064">21050 8898 1743 0,'0'0'49'0,"0"0"11"16,0 0-48-16,0 0-12 0,0 0 0 0,0 0 0 16,0 0 64-16,0 0 9 0,0 0 3 0,0 0 0 15,4 3-9-15,3 3-2 0,-4 0 0 0,4 0 0 16,-3 0-51-16,3 2-14 0,0 1 0 0,4 3 0 16,-4 3 16-16,3 2-1 0,1 1-1 0,3 0 0 15,-3 8-23-15,-1-8-5 0,4 8-1 0,-3-8 0 16,-1-1 15-16,1 1 0 0,0-3 0 0,-4 2 0 15,3-2 48-15,-3-3 13 0,0 6 3 0,-3-13 0 0,3 7-52 16,-4-6-12-16,1-3 0 0,-1 3 0 0,-3-6 0 16,0 0 0-16,0 0 0 0,0 0 0 0,0 0 0 0,0 0 0 15,0 0 0-15,0 0 0 0,4-9 0 0,-4 3 0 16,4 0 0-16,-4-5 0 0,3-1 0 0,-3 3 0 16,0-3 0-16,0 6 0 0,0-5 54 15,4-1 8-15,-4-6 2 0,3 6 0 16,1-2-52-16,-1-4-12 0,1 0 0 0,3 1 0 15,0 2 0-15,0-3 0 0,3-5 0 0,1 8 0 0,0-8 0 0,-1 5 0 0,4 3 0 16,4-2 0-16,-7 5 54 0,6-3 8 0,-3-2 2 0,4 5 0 16,-4 6-52-16,0-6-12 0,0 0 0 0,0 7 0 15,0-1 0-15,-3 3 0 0,3-3 0 0,-3 3 0 16,-1 0-21-16,-3 3-7 16,4 0-2-16,-4 0 0 0,4 0 18 0,-4 0 3 0,-4 0 1 0,4 0 0 15,-7 0-1-15,0 0 0 0,4 0 0 0,-4 0 0 16,0 0-7-16,7 3 0 0,-7-3-1 0,0 0 0 15,0 0-112-15,3 0-23 0,-3 0-4 0</inkml:trace>
  <inkml:trace contextRef="#ctx0" brushRef="#br0" timeOffset="-203241.867">21989 9019 931 0,'0'0'39'16,"0"0"-31"-1,0 0 79-15,0 0 16 0,0 0 3 0,0 0 1 0,0 0-35 16,0 0-6-16,-4-6-2 0,4 0 0 0,-3 0-8 16,-1 3-1-16,4-9-1 0,-7 1 0 0,3 5-2 15,-3-6-1-15,4 3 0 0,-8 0 0 16,4 3-23-16,0-2-4 0,-3 2 0 0,3 0-1 16,-4 0-23-16,0 0 0 0,1 6 0 0,-1-3 0 15,1 3 0-15,-4-3 0 0,-1 3 0 0,1 3 0 16,0-3 0-16,0 3 0 0,0 3 0 0,-4 0 0 15,4 0 0-15,0 0 0 0,0 5 0 0,0 1 0 0,0-3 0 0,3 3 0 0,-3 5 0 16,4-5 0-16,2 0 0 0,1 8 0 0,0-8 0 16,4 6 0-16,-1-3 0 0,4 2 0 0,0-5 0 0,0 9 0 15,4-10 32-15,3 7 3 0,0 0 0 0,0-7 0 16,4 1-19-16,-1-3-3 0,1 9-1 0,3-7 0 16,0-5 4-16,4 0 1 0,-4 0 0 15,7-3 0-15,-4 0-17 0,1-3 0 0,0 0 0 0,-1-3 0 16,1-3 0-16,0 3 0 0,-1-9 0 15,1 1 0-15,-4-1 33 0,0-3 3 0,0 3 1 0,-3-5 0 16,-1-4-26-16,-2 3-11 0,2 1 8 0,-6-1-8 16,3-8 0-16,-4 8 0 0,1 0-12 0,-1-2 12 15,1 8-11-15,-4-6 11 0,3 7-8 0,-3-1 8 16,0 3-8-16,0 0 8 0,0 3-8 0,0-2 8 16,-3 2 0-16,3 6 0 0,0-6 0 0,0 0 0 15,0 6 0-15,0 0 0 0,0-6 0 0,0 6 0 16,0 0-24-16,0 0-2 0,0-6-1 0,0 6 0 15,0 0 51-15,0 0 11 0,0 0 1 0,0 0 1 16,0 0-22-16,0 0-5 0,0 0-1 0,0 0 0 16,0 0-9-16,0 0 8 0,0 0-8 0,0 0 8 15,0 0-8-15,0 0 10 0,0 0-10 0,0 0 10 0,0 0-1 16,0 0 0-16,0 12 0 0,3-6 0 0,-3 0-9 0,4 5 8 16,-1 1-8-16,-3 0 8 0,4 3-8 0,3 2 12 0,-4-5-12 15,5 6 12-15,-5 2-12 0,4 4-14 16,0-4 3-16,-3-2 1 0,3 6 59 0,0-4 12 15,0-2 3-15,0 5 0 0,0-8-52 0,-3 9-12 0,3-13 0 16,0 4 0-16,-4 3 0 0,1-7 0 16,3 1 0-16,-4 0 0 0,4 0 0 15,-3-6 0-15,-1 2 0 0,1-2 0 0,-4 0 0 0,3 0 0 16,-3-6 0-16,0 0 0 0,0 0 0 0,0 0 0 0,0 0 0 16,0 0 0-16,0 0 0 0,0 0 0 0,0 0 0 0,0 0 0 31,0 0-151-31,0 0-33 0,-3-6-6 0</inkml:trace>
  <inkml:trace contextRef="#ctx0" brushRef="#br0" timeOffset="-199337.836">23058 8498 1579 0,'0'0'32'0,"0"0"10"0,0 0-34 16,0 0-8-16,0 0 0 0,0 0 0 16,0 0 115-16,0 0 21 0,0 0 4 0,-4 6 0 0,4 3-48 0,0-6-9 0,0 6-3 15,0-3 0-15,0 5-36 0,4 1-7 0,-4 0-1 0,3 3-1 16,1 2 23-16,-1 1 5 0,1 0 1 0,-1 8 0 16,4-8-52-16,-3 5-12 0,-1-2 0 0,4 2 0 15,-3-2 0-15,3-3 0 0,0 8 0 0,-3-5 0 16,3 5 54-16,0-5 8 0,0 2 2 15,0 6 0-15,-4-5-52 16,4 2-12-16,0-2 0 0,-3 2 0 0,3-2 21 16,0-1 2-16,-3-2 0 0,3-3 0 0,-4-1-37 0,4-5-7 15,-3 3-2-15,-1-3 0 0,1-1 23 0,-1-5 0 0,-3 0 0 0,4 3 0 16,-4-6 27-16,3 6 9 0,-3-9 3 0,0 0 0 16,0 0-63-16,0 0-12 15,0 0-2-15,0 0-1 0,0 0 39 0,0 0 0 0,0 0 0 0,0 0 0 16,0 0-59-16,0 0-4 0,0 0-1 15,0 0 0-15,0 0-102 0,0 0-21 0,0 0-4 0</inkml:trace>
  <inkml:trace contextRef="#ctx0" brushRef="#br0" timeOffset="-197293.167">23827 8957 851 0,'0'0'36'0,"0"0"-36"16,0 0 109-16,0 0 15 0,0 0 4 0,3 6 0 15,-3-6-52-15,0 0-9 0,4 6-3 0,-4-6 0 16,0 0 0-16,0 0 0 0,0 0 0 0,0 0 0 15,0 0 0-15,0 0 0 0,0 0 0 0,0 0 0 16,0 0 0-16,0 0 0 0,0 0 0 0,0 0 0 16,0 0 0-16,0 0 0 0,0-9 0 0,-4 3 0 15,1-3 0-15,-4 0 0 0,3-2 0 0,-3-1 0 16,0 0-51-16,0 0-13 0,-4-5 0 0,1 2 0 16,-1 3 0-16,-3-2 0 0,3 2 0 0,-3 0 0 15,4 6 0-15,-4-6 0 0,0 7 0 0,-1-1 0 16,1-3 0-16,0 9 0 0,0-3 0 0,0 3 0 15,3 0 0-15,1 3 0 0,-4 6 0 0,3-3 0 16,0 5-17-16,-3-5-7 0,4 3 0 0,-1 3-1 16,1-1 40-16,-1 7 8 0,4-6 1 0,0 0 1 15,0 5-25-15,3 4 0 0,-3-4 0 0,4 1 0 0,3 3-15 16,0 2-8-16,3-8-1 0,1 8-1 0,-1-5 25 16,8 0 0-16,-4 2 0 0,4-2 0 15,3-6-8-15,0 5 8 0,3-5-8 0,1 3 8 0,-4-3 0 0,4-7 0 16,-1 1 0-16,1-3 0 0,0-3 18 0,-1 3 9 15,1-3 1-15,-4 0 1 0,0-3-29 0,0 0 0 16,-3-3 0-16,0 1 0 0,-1-1 0 0,1-6 0 0,-4 3 0 0,3 0 0 31,-3-2-45-31,-3-4-15 0,3-3-4 0,-4 3 0 0,5-2 52 0,-5-1 12 0,1-5 0 16,-1 8 0-16,-3-3-9 0,4 1 1 16,-4 5 0-16,3 0 0 0,-3 3 8 0,0-2 11 0,0-1-3 0,4 6 0 15,-4 0-8-15,0 6 0 16,0-6 0-16,0 6 0 0,0 0 0 0,0 0 0 0,3-6 0 0,-3 6 0 15,0 0 0-15,0 0 0 0,0 0 0 0,0 0 0 16,0 0 0-16,0 0 0 0,7 0 0 0,-3 3 0 16,-1 3 0-16,4 3 0 0,-3-3 0 0,-1 6 0 15,5 2 0-15,-1 1 0 0,0 0 0 0,-4 8 0 16,4-5 22-16,0 2 2 0,0 4 1 0,0-3 0 16,0 2-13-16,-3-5-2 0,3 5-1 0,0-2 0 15,0 2-1-15,-3-11-8 0,3 9 12 0,0-4-4 16,-4-5-8-16,1-3 10 0,-1 6-10 0,1-1 10 15,-1-8 6-15,1 0 2 0,-1 0 0 0,-3-6 0 16,0 0-18-16,0 0 0 0,0 0 0 0,0 0 0 16,0 0-55-16,0 0-14 0,0 0-3 0,4-6-1 15,0 0-90-15,-4 0-17 0,3-8-4 0</inkml:trace>
  <inkml:trace contextRef="#ctx0" brushRef="#br0" timeOffset="-195282.175">25037 8960 1314 0,'0'0'37'0,"0"-3"8"0,-4-6-36 0,4 3-9 0,0-3 0 0,-3 1 0 16,-1 2 106-16,1-6 19 0,-1 0 4 0,-3-2 1 15,0 5-59-15,0 0-12 0,0 3-3 0,-4-6 0 16,1 6-24-16,-4-2-6 0,-1 5-1 0,1 0 0 16,-3 3-35-16,-1 0-7 0,0 3-2 0,1 2 0 15,-4 7 19-15,3-6 0 0,-3 6 0 0,3-3 0 16,0 5 0-16,1-2 0 0,3 3 0 0,0 2 0 15,7-2 48-15,0 3 12 0,-1-1 4 0,8 4 0 16,0 0-52-16,8 5-12 0,-1-8 0 0,3 8 0 16,4-8 0-16,4 2 0 0,3-2 0 0,0 6 0 15,0-10 0-15,4 1 0 0,-4 6 0 0,4-10 0 16,0 1 0-16,-1-3 0 0,-2 3 0 0,2-1 0 0,-3-5 39 16,1-6 5-16,-5 6 0 0,1-6 1 0,-4 0-21 0,0 0-4 15,0 0 0-15,-7 0-1 0,4 0-19 0,-4 0 0 0,3-6 0 16,-3 0 0-1,1-2-55-15,-1-4-14 0,3 3-3 0,-3 0-1 16,0-3-37-16,0-5-7 0,0 5-2 0,0-3 0 16,1 4 44-16,-1-7 9 0,0-3 2 0,-4 4 0 15,4-1 51-15,0 3 13 0,-3-5 0 0,-1 5 0 0,4-3 48 0,-3-2 12 0,-1 2 2 16,-3 1 1-16,4 2-11 0,-1 0-3 0,1 3 0 16,-4-2 0-16,4 2 4 0,-4 0 1 0,0 3 0 0,0 1 0 15,0 2-22-15,0 6-5 0,0 0-1 0,0 0 0 16,0 0 19-16,0 0 4 0,0 0 1 0,0 0 0 15,0 0-33-15,7 6-6 0,0 2-2 0,-4 4 0 16,4-3-9-16,0 9 0 0,-3-4 0 0,3 1 0 16,0 0 0-16,-4 8 0 0,4-8 0 15,1 0 0-15,-5 5 0 0,1-2 0 0,3-3 0 16,-4-4 0-16,1 1 8 0,-4 0-8 0,3-6 0 0,1 5 8 16,-1-5-8-16,-3-6 0 0,0 0 0 0,0 0 0 15,0 0 0-15,0 0 0 0,0 0 0 0,0 0 0 16,0 0 56-16,0 0 7 0,0-6 1 0,0 1 0 15,0-1-52-15,0-6-12 0,0 0 0 0,0 0 0 16,0-5 0-16,0 8 0 0,4-3 0 0,-4-8 0 16,3 5 0-16,1 0 0 0,3-2 0 0,0 2 0 15,0-3 0-15,0 1 0 0,4 5 0 0,-4-6 0 16,3 1 0-16,4 2 0 0,-3 3 0 0,3 0 0 16,0-2 0-16,-3-1 0 0,3 6 0 0,4-3 0 15,-4 1 0-15,0 2 0 0,3 3 0 0,-2 0 0 16,-1 3 0-16,0 0 0 0,0 3 0 0,0 0 0 0,0 0 0 15,-3 0 0-15,-1 3 0 0,1-3 0 0,-4 3 0 16,0-3 0-16,0 0 0 0,0 3 0 0,-3-3 0 16,-4 0 0-16,0 0 0 0,0 0 0 15,0 0-48-15,7 0-13 0,-7 0-3 0,0 0 0 16,0 0-71-16,0-3-14 0,0-3-3 0</inkml:trace>
  <inkml:trace contextRef="#ctx0" brushRef="#br0" timeOffset="-194381.435">26063 9075 1552 0,'4'-6'44'0,"-4"0"10"0,0 3-43 0,0-3-11 0,0-6 0 0,0 6 0 15,0 0 53-15,-4-8 9 0,1 5 2 0,-1 0 0 16,1 3-15-16,-4-6-2 0,-4 1-1 0,4 2 0 16,-7 0-22-16,0 3-5 0,0-3-1 0,0 3 0 15,-1 1 23-15,-2 5 5 0,3-6 1 0,0 6 0 16,-4 6-30-16,4-6-5 0,3 11-2 0,-3-2 0 15,3 0-10-15,1 6 0 0,-1-4 0 0,4 1 0 16,0 3 0-16,4-3 0 0,-4 5 0 0,7 1 0 16,0-6 0-16,0 5 0 0,3-2 0 0,1 3 0 15,3-7 0-15,0 4 0 0,0-3 0 0,0 6 0 16,3-7 0-16,1-5 0 0,0 0 0 0,3 3 0 16,-4-3 0-16,4 0 8 0,1 0 2 0,-5-6 0 15,4 5-10-15,-3-10 0 0,3 5 0 0,-3-6 0 16,-1 0 0-16,1-3 0 0,-1 3 0 0,-3-3 0 15,4 0 0-15,-4-8 0 0,0 11 0 0,0-12 0 0,0 4 0 16,0-4 0-16,-3 0 0 0,-1-2 0 0,4 2 53 0,-3 6 9 16,-1-11 2-16,-3 8 0 0,4 3-52 0,-1-5-12 15,-3 5 0-15,0 3 0 0,0 0 0 0,0 3 0 16,0 6 0-16,0 0 0 0,0 0 0 16,0 0 0-16,0 0 0 0,0 0 0 0,0 0 0 0,0 0 0 15,4 9 0-15,-1 3 0 0,1 3 0 16,3-4 0-16,0 7 0 0,0-6 0 0,0 8 0 15,0-2 0-15,0-6 0 0,4 5 0 0,-4-2 0 0,0-3 0 0,4 6 0 16,-4-7 0-16,0 1 0 0,0 3 0 0,0-3 0 0,0-1 0 16,0-5 0-16,-3 3 0 0,3-3 0 0,-4 6 0 15,1-1 0-15,-1-5 0 0,1 0 0 0,-4 0 0 16,0-6-48-16,3 3-13 0,-3-3-3 16,0 0 0-16,0 0-102 0,0 0-21 0</inkml:trace>
  <inkml:trace contextRef="#ctx0" brushRef="#br0" timeOffset="-193782.124">26384 9004 1824 0,'0'0'76'0,"0"0"-60"32,0 0 86-32,0 0 18 0,0 0 3 0,0 0 1 15,0 0-45-15,0 0-9 0,0 0-2 0,4 6 0 16,3-3-3-16,0 3-1 0,0-3 0 0,0 11 0 16,0-8-51-16,4 0-13 0,-1-6 0 0,1 12 0 0,3-9 0 0,-3 9 0 0,3-4 0 0,0 1 0 15,-4-3 0-15,4 6 0 0,1-6 0 0,-5 3 0 16,1-1 0-16,-1-2 0 0,1 0 0 0,-1 3 0 15,-3-3 0-15,1-6 0 0,2 12 0 0,-3-12 0 16,0 0 0-16,0 0 0 0,0 0 0 0,0 0 0 16,0 0 0-1,-3-6 0-15,3 0 0 0,0 0 0 0,0 6-48 0,-3-9-13 16,3 3-3-16,0 0 0 0,-4-2 52 0,4-1 12 0,-3 3 0 0,-4-6 0 16,3 6 0-16,-3-6 0 0,4 1 0 0,-4 2 0 15,0-3 0-15,4 6 0 0,-4-6 0 0,0 4 0 16,0-1 48-16,0 9 13 0,0 0 3 0,0-6 0 15,0 6-52-15,0 0-12 0,0 0 0 0,0 0 0 16,0 0 0-16,0 0 0 0,0 0 0 0,0 0 0 16,0 0-48-16,0 0-13 0,0 0-3 0,3 6 0 15,-3 3 52-15,4 5 12 0,-4-2 0 0,0 0 0 16,0 8 48-16,-4 4 13 0,4-3 3 0,0 2 0 16,-3 6-52-16,3-5-12 0,0 8 0 0,-4-2 0 15,0-4 0-15,4 6 0 0,-3-2 0 0,-1-1 0 16,4 4 0-16,0-4 0 0,-3 3 0 0,3 4 0 15,0-10 0-15,3 3 0 0,-3 4 0 0,4-7 0 0,-1-2 0 16,-3-1 0-16,4-2 0 0,0-3 0 0,-1-1 0 16,-3-2 0-16,4-3 0 0,-1-4 0 15,-3 1-48-15,0-9-13 0,0 0-3 0,0 0 0 16,0 0-102-16,0 0-21 0,0 0-4 0</inkml:trace>
  <inkml:trace contextRef="#ctx0" brushRef="#br0" timeOffset="-192882.423">27210 9048 1824 0,'3'-12'38'0,"-3"12"8"0,0 0-37 0,4-6-9 0,-4 6 0 0,0 0 0 16,0 0 104-16,0 0 20 0,0 0 3 0,0 0 1 15,-7 0-154-15,0 0-30 0,0 6-7 0,0 0-1 16,0 0 103-16,-1 0 20 0,1 3 4 0,4 3 1 16,-1 5-52-16,1-5-12 0,-1 0 0 0,8 8 0 15,-4-2 0-15,3 0 0 0,4-4 0 0,0 4 0 16,4 0 0-16,0-1 0 0,3-5 0 0,0 3 0 15,0-4 54-15,4-5 8 0,-4 6 2 0,3-6 0 16,-3-6-52-16,1 0-12 0,2 6 0 0,-3-3 0 0,0-3 0 16,1-3 0-16,-5-3 0 0,4 6 0 0,0-6 0 0,-3 0 0 15,0 0 0-15,3 0 0 0,-4-5 0 0,1-1 0 0,-1 3 0 16,-3-3 0-16,4-5 0 0,-4 2 0 0,-3 3 0 16,-1 0 0-16,1-5 0 0,-4 5 0 15,-4 0 0-15,1 1 0 0,-4-4 0 0,0-3 0 0,-1 6 0 0,-2-2 0 16,-1 2 0-16,-3 0 0 15,0 0 0-15,0 1 0 0,0 2 0 0,-4 0 0 16,1 0 0-16,2 3 0 0,-2 0 0 0,-1 1 0 16,4 5-12-16,0 0 12 0,-4 0-19 0,1 0 3 0,-1 5 1 15,4 1 0 1,0-6-22-16,0 6-5 0,0 0-1 0,3-3 0 16,0 0-17-16,4 3-3 0,4 0-1 0,3-6 0 0,-7 6-102 0,7-6-21 15,0 0-4-15</inkml:trace>
  <inkml:trace contextRef="#ctx0" brushRef="#br0" timeOffset="-192310.585">27750 9016 2066 0,'0'0'43'0,"0"0"10"0,0 0-42 15,0 0-11-15,0 0 0 0,0 0 0 16,3 6 53-16,1 8 9 0,-1-8 2 0,1 0 0 16,-1 0-40-16,1 3-7 0,-1 5-1 0,1 1-1 0,-1-3-6 0,1 6-1 0,-1-4 0 0,1 10 0 15,-4-7 0-15,3 1 0 0,1 9 0 0,-4-10 0 31,0-2-31-31,3 3-6 0,-3-7-2 0,0 7 0 0,4-9 31 0,-4 0 0 0,3-4 0 0,-3 1 0 16,0-6 45-16,0 0 15 0,0 0 4 0,0 0 0 16,0 0-52-16,0 0-12 0,0 0 0 0,0 0 0 15,4-6 0-15,-4-2 0 0,0-1 0 0,4-3 0 16,-4 0 0-16,3-2 0 0,-3-1 0 0,4 6 0 16,-1-3 0-16,-3 1 0 0,4-7 0 0,-1 3 0 15,4 3 0-15,-3 1 0 0,3-7 0 16,3 6 0-16,-3-2 0 0,4 2 0 0,-4-6 0 0,4 6 0 15,3-2 0-15,-4 2 0 0,1 6 0 0,0-6 0 16,3 6 0-16,-4-5 0 0,1 5 0 0,-1 3 0 16,1 3 0-16,0 0 0 0,-1 0 0 0,1 3 0 15,-1 3 0-15,1 5 0 0,-1-5 0 0,-2 6 0 16,2-6 0-16,1 3 0 0,-1 5 0 0,-3 1 0 16,4-3 0-16,-1 0 0 0,-2 5 0 0,2-5 0 15,1 3 0-15,-4 8 0 0,3-11 0 0,-3 9 0 16,0-4 0-16,1-5 0 0,-1 6 0 0,-4-4 0 15,4-2 0-15,-3 0 0 0,-1-3 0 0,1 0 0 16,-1-1 0-16,1 4 0 0,3-6 0 0,-7 0 0 16,3 0-152-16,1 0-32 0,-4 0-8 0</inkml:trace>
  <inkml:trace contextRef="#ctx0" brushRef="#br0" timeOffset="-191870.712">28392 9339 1580 0,'0'0'67'15,"0"0"-54"1,0 0 143-16,0 0 29 0,0 0 6 0,0 0 1 15,0 0-52-15,0 0-9 0,0 0-3 0,0 0 0 16,0 0-102-16,0 0-26 0,0 0 0 0,0 0 0 16,0 0 56-16,0 0 7 0,0 0 1 0,0 0 0 15,0 0-52-15,0 0-12 0,0 0 0 0,0 0 0 16,0 0-48-16,0 0-13 0,0 0-3 0,0 0 0 0,0 0 52 0,0 0 12 16,-4 6 0-16,4-6 0 15,-4 6-208-15,1 6-38 0,3-12-8 0</inkml:trace>
  <inkml:trace contextRef="#ctx0" brushRef="#br0" timeOffset="-126836.498">5355 11426 1044 0,'0'0'21'0,"0"0"7"0,0 0-28 0,0 0 0 0,0 0 0 0,0 0 0 16,0 0 37-16,0 0 3 0,0 0 0 0,0 0 0 16,0 0-23-16,0 0-4 0,0 0-1 0,0 0 0 15,0 0-12-15,0 0 9 0,0 0-9 0,0 0 8 16,0 0 26-16,0 0 5 0,0 0 1 0,0 0 0 0,0 0-14 15,0 0-2-15,0 0-1 0,0 6 0 16,0 3 14-16,0 0 3 0,4 3 1 0,-1-1 0 16,1 1-23-16,-1 0-5 0,1 0-1 0,-1 8 0 0,4-8 3 15,4 0 0-15,-4 5 0 0,4 4 0 0,-8-9-15 0,8 5 0 0,-1 4 8 16,1-9-8-16,-1 8 0 0,-2-2 0 16,-1 5 8-16,3-8-8 0,-3 6 0 0,4 5 0 15,-1 4 0-15,1-4 0 0,-4 1 0 0,0 2 0 0,-3 0 0 16,-4 4 0-16,3-7 0 0,-3 1 0 0,0-7 0 0,-3 7 0 15,3-7 9-15,-4 7-9 0,-3-13 8 0,-7 10-8 16,3-6 10-16,1-7-10 0,-1 7 12 16,-3-3-12-16,-4-4 12 15,-3 1-4-15,7 0 0 0,-7-6-8 0,-4 0 11 0,4 0-11 0,-4-1 10 0,4-2-10 16,0-3 14-16,-4-3-3 0,8 0-1 0,-4-2 0 16,-1-1-41-1,1 0-8-15,7-3-1 0,-11-3-1 16,8 6-35-16,3-5-8 0,-4 2 0 0,4 3-1 0,3-6 3 0,1 9 1 15,-1 0 0-15,8 0 0 0,3 3 39 0,0 0 8 16,0 0 2-16</inkml:trace>
  <inkml:trace contextRef="#ctx0" brushRef="#br0" timeOffset="-126329.035">5856 11659 1624 0,'0'0'46'0,"0"0"10"0,0 0-45 0,0 0-11 0,0 0 0 0,0 0 0 16,0 0 12-16,0 0 0 0,0 0 0 0,-3 6 0 16,-4-1-12-16,3 1 0 0,0 3-10 0,1 0 10 15,-1 0 0-15,-3 8 0 0,4-11 0 0,3 6 0 16,-4 0 0-16,4 8-9 0,-3-8 9 0,3 0 0 16,0 6 0-16,-4-4 0 0,4 4 0 0,0-6 8 15,0-1-8-15,4 4 0 0,-4-3 0 0,3 0 0 16,1-4 0-16,-4 1 0 0,3-3 0 0,1 0 0 15,-1 3-24-15,-3-6-4 0,4 6 0 0</inkml:trace>
  <inkml:trace contextRef="#ctx0" brushRef="#br0" timeOffset="-119384.428">6516 11867 991 0,'0'0'20'0,"-4"6"6"15,4-6-26-15,0 0 0 0,0 0 0 0,-7 6 0 16,7-6 48-16,0 0 5 0,0 0 1 0,-7 0 0 15,0 3-40-15,7-3-14 0,-7-3 9 0,0 3-9 16,0 0 12-16,0 0-4 0,-4 3 0 0,4-3 0 16,0 0-8-16,0 0 0 0,0 0 0 0,0 0 0 15,0 0 0-15,0 0 0 0,-7 0 0 0,3 0 0 0,1-3 0 0,-1 3 0 16,0-6 10-16,1 6-10 0,-4-3 15 16,7 0-4-16,-4 0-1 0,1 3 0 0,2 0-10 0,5-3 0 0,-4 3 0 0,-4 3 0 15,4 0 0-15,0 3 0 16,0 0 0-16,0 3 0 0,0 3-20 15,0 2 0-15,0-2 0 0,0 6 0 0,0-1 0 0,3-5 0 0,-3 0 0 16,0 6 0-16,4-4 20 0,-1 4 0 0,1-3 0 16,-1 2 8-16,4 7-8 0,0-10 8 0,0 4-8 15,4 6 8-15,-1-10-8 16,-3 7 0-16,4-6 0 0,3 2 0 0,-4 4 0 0,8-6 0 0,-1 5 0 16,1-2 0-16,0-6 8 0,-1 2 0 0,1 4 0 0,-1-6 0 15,4-4-20-15,-7 1-4 0,8 0 0 0,-5-6-1 16,-3 0 5-16,4-6 2 0,-1 3 0 0,-3-6 0 15,4-6 10-15,-4 6 0 0,0-5 0 0,-3-7 0 16,3 0 0-16,0 4 0 0,-4-10 8 0,4 1-8 16,0-4 0-16,-3 4 8 0,-4-4-8 0,4 4 0 15,-4-4 0-15,0 4 0 0,3-4 0 0,-3 7 0 16,0-1 0-16,0 1 0 0,4-1 0 0,-4 6 0 16,-4 4 8-16,4 2-8 0,-3 6 8 0,3 3-8 15,0 0 14-15,0 0-2 0,0 0 0 0,0 0 0 16,-4 6-12-16,4 5 8 0,-4 1-8 0,1-3 0 15,-1 9 0-15,4-1 0 0,4-5 0 0,-4 9 0 16,0-4 0-16,0 7 0 0,0-7 0 0,0 7 0 16,3 2 0-16,-3-2 0 0,0 2-8 0,4-2 8 0,-4 2 0 15,0 4 0-15,4-10 0 0,-1 10 9 0,1-7-9 16,3 1 0-16,0 2 0 0,0-5-11 16,0-4-5-16,0 7-2 0,0-9 0 0</inkml:trace>
  <inkml:trace contextRef="#ctx0" brushRef="#br0" timeOffset="-119024.737">6696 12085 1242 0,'0'0'52'16,"0"6"-41"-1,0-6 1-15,0 0 0 0,0 9 0 0,3-6 0 16,-3-3-12-16,0 8-17 0,4-2 4 0,-1 0 1 15,1 3-16-15,-1 0-4 0,4-3 0 0,0-6 0 16,-3 6 10-16,3 2 2 0,0-2 0 0,-3-3 0 16,3 6 20-16,0-3 0 0,3 0 0 0,-3 0 0 15,-3 0 0-15,-4-6 0 0,7 5 0 0,-7-5 0 16,3 0-30-16,-3 0-2 0,4 0 0 0</inkml:trace>
  <inkml:trace contextRef="#ctx0" brushRef="#br0" timeOffset="-118850.065">6650 11570 1512 0,'3'15'64'0,"-3"-3"-52"16,4-3-12-16,-1 5 0 0,1-2 0 0</inkml:trace>
  <inkml:trace contextRef="#ctx0" brushRef="#br0" timeOffset="-118068.102">6992 11867 1414 0,'0'0'40'0,"0"0"9"0,0 0-39 15,0 0-10-15,0 0 0 0,0 0 0 16,0 0-19-16,0 0-5 0,0 0-2 0,4 6 0 16,-4 0-31-16,3 3-7 0,1 3 0 0,-4-1-1 0,3 1 41 0,-3 0 9 0,0 9 2 0,4-10 0 15,-4 7 33-15,0 5 8 0,3-2 0 0,-3 0 1 16,0-1 0-16,4 7 0 0,-1-13 0 0,-3 7 0 16,7 0-29-16,-7-10 0 0,4 7 0 0,-4-3 0 15,3-4 0-15,-3-5 0 0,0 0 0 0,0-6 0 16,0 0 0-16,0 0 0 0,0 0 0 0,7 0 0 15,-3-6 0-15,3 0 0 0,-3-5 0 0,-1-1 0 16,1-6 0-16,-1 4 0 0,-3-7 0 16,4 0 0-16,-1 1 0 0,-3-4 0 0,0 1 0 0,4-4 0 15,-1 4 0-15,1-4 0 0,3-2 0 0,-4 5 0 16,4 4 0-16,0-1 0 0,-3 4 0 0,3-1 0 16,0 6 0-16,0 3 0 0,0 4 0 0,4-1 0 15,-4-3 0-15,-7 6 0 0,7 3 0 0,0 3 0 16,-3 3-12-16,3 0-8 0,0-1-1 0,0 4-1 15,-4 6 3-15,1-3 1 0,-1 2 0 0,1 1 0 16,-1 6 18-16,1-4 0 0,-4 1 0 0,0 8 0 16,3-11 20-16,-3 6 4 0,4-1 0 0,-1-8 1 0,-3 6-13 0,4-1-4 15,-4-2 0-15,3 3 0 16,-3-12-8-16,4 2 0 0,-4 1 0 0,0-9 0 0,0 0 0 0,0 0 0 16,7 0 0-16,-3 0 0 0,-4-6 0 15,3 0 0-15,1-2 0 0,-1-1 0 0,1-12 0 16,-1 7 0-16,1-4 0 0,6-3 0 15,-10-5 0-15,7 2 0 0,-3-5 0 0,3 5 0 0,0-5 0 0,0 8 0 0,0-5 0 16,0 8 0-16,4 1 0 0,-4-4 0 16,3 9 0-16,-3-2 0 0,-3-1 0 0,3 9 0 0,0 0 0 0,-3 3 0 15,3 3 0-15,-7 0 0 0,0 0-9 16,10 0 9-16,-6 0 0 0,-1 6 0 16,4-3 0-16,-3 9 0 0,-1 3 0 0,5-1 9 0,-5-2-1 0,1 6 0 15,-1-1-8-15,1 4 0 0,-1-1 0 0,1-2 8 16,-1 11-8-16,1-11 0 0,3 9 0 0,-7-10 8 15,3-5-8-15,1 6 0 0,-4-4-12 0,3-8 12 16,-3 6-34 0,0-3 1-16,0-9 0 0,0 6-299 0,0-6-59 0</inkml:trace>
  <inkml:trace contextRef="#ctx0" brushRef="#br0" timeOffset="-117474.922">7627 11900 1120 0,'0'0'32'0,"0"0"6"0,0 0-30 0,7 6-8 0,-3-6 0 0,3 5 0 16,3-5 12-16,-3 0 0 16,4 0 1-16,0 3 0 0,-4 0-5 0,3-3-8 0,1 3 11 0,-1 0-11 15,1-3 0-15,-4 3 0 0,4-3 0 0,-1 0 0 16,1 0 13-16,-1 0-4 0,1-3-1 0,-1 3 0 16,1-3 7-16,0 0 1 0,-4-3 0 0,3 1 0 15,-3-1 0-15,0 0 0 0,0-6 0 0,-3 3 0 16,3 0-2-16,-3 1 0 0,-1-4 0 0,1 0 0 15,-4-3-2-15,0 4 0 0,0-4 0 0,-4 0 0 16,1 1-12-16,-1-1 8 0,-3 0-8 0,0 3 0 16,0-5 0-16,0 5 0 0,-4 3 0 0,1 0-10 15,-5 6 10-15,5-2-8 0,-4 5 8 0,0 0-8 16,3 0 8-16,1 5 0 0,-1 1 0 0,0 6 0 16,1-3 8-16,-1 8 3 0,1-5 1 0,3 6 0 15,-4 2-12-15,0-2-11 0,4 6 3 0,0 2 0 0,7 1 8 16,-3-1 0-16,-4 6 0 0,3 1 0 0,1-4 0 15,6 3 0-15,-3 1 0 0,4-7 8 0,3 4 31 0,-4-7 6 16,1 1 2-16,3-4 0 0,0 1-20 0,0-1-4 16,4-8-1-16,-1 6 0 0,-3-6-22 0,7 2 9 15,-7-2-9-15,4-6 0 0,3 0 13 0,0-6-4 16,0 0-1-16,-3 0 0 0,3-6 3 0,0 0 0 16,0-6 0-16,0 3 0 0,4-2-11 0,-4-1 0 0,0 0 0 15,0-5 0 1,0-1-95-16,-3 0-24 0,3 4-5 15</inkml:trace>
  <inkml:trace contextRef="#ctx0" brushRef="#br0" timeOffset="-114792.717">9003 11185 558 0,'0'0'12'0,"0"0"2"0,-4 9 1 0,1-3 1 0,3-6-16 0,-7 9 0 0,0-976 0 0,3 1940 0 0,-3-967 62 16,7-6 9-16,-3 5 1 0,3-5 1 15,0 0-17-15,-4 6-4 0,4-6-1 0,0 0 0 0,0 6-27 0,0 0-6 16,0 3-1-16,0-3 0 0,4 6-2 0,-4-7-1 16,3 7 0-16,1-3 0 0,-4 6 4 0,3-3 1 15,1 8 0-15,3-5 0 0,-4 8-1 0,1 1 0 16,3 2 0-16,-4 4 0 0,4-1-5 16,1 9-1-16,-5-5 0 0,4 8 0 0,0-3-1 0,-3 3-1 15,3 3 0-15,3 0 0 0,-3 0-10 0,-3 1 0 16,3 7 0-16,-4-7 8 0,5 2 0 15,-5-3 0-15,-3 0 0 0,4-9 0 0,-4 6-19 16,0-5-4-16,0-1-1 0,0-3 0 16,-4-2-8-16,1 2-1 0,-1-12-1 0,4 1 0 15,-4 0-3-15,1-10-1 0,-1 1 0 0</inkml:trace>
  <inkml:trace contextRef="#ctx0" brushRef="#br0" timeOffset="-113562.306">9345 12070 866 0,'0'0'24'0,"0"0"6"0,0 0-30 15,0 0 0-15,0 0 0 0,4 3 0 0,3 3 0 0,-4-6 0 0,4 0 0 0,0 6 0 16,-3 0 0-16,3-6 0 0,0 0 0 0,-4 6 0 16,5-6 0-16,-5 0 0 0,1 0 0 0,3 0 0 15,0-6 8-15,0 6 3 0,0 0 0 0,0 0 0 16,0-6 9-16,0 0 1 0,0 0 1 0,0 0 0 0,0 3-14 0,0-5-8 15,4 2 8-15,-4-3-8 16,0-3 24-16,0 6 0 0,0-6 0 0,-3-2 0 0,3-1 0 0,0 0 0 16,-4 4 0-16,4-1 0 15,-3-6-24-15,-1 6-8 0,-3-2 0 0,0-4 0 0,0 6 8 0,-3-2 0 16,-1 2 8-16,1 0-8 16,-1-6 0-16,-3 10 8 0,0-7-8 0,0 6 0 0,0 3 0 0,0 0 0 15,-4-2 0-15,4 5 8 16,-3 0-26-16,3 3-5 0,-4 0-1 0,4 3 0 0,-4 2 0 0,4 7-1 15,0 0 0-15,0-3 0 16,0 8 16-16,0 1 9 0,0 0-10 0,0 2 10 16,3 10 9-16,1-10 8 0,-1 7 2 0,1-1 0 15,-1 4-8-15,4-4-2 0,0 1 0 0,0-4 0 0,0 3 3 0,0-5 0 0,4 6 0 16,-1-10 0 0,1 1 7-16,-1 2 1 0,5-8 1 0,-5 3 0 0,1-3-13 0,3-4-8 0,-4 1 8 15,4-9-8-15,-3 12 0 0,3-12 0 16,3 6 0-16,-3-6-8 0,1 0-3 0,2 0 0 15,-3-6 0-15,4 0 0 0,-1 0 11 0,1-3 0 16,-1-2 0-16,1 2 0 16,0 0-46-16,-1-3-7 0</inkml:trace>
  <inkml:trace contextRef="#ctx0" brushRef="#br0" timeOffset="-112715.358">10266 11973 808 0,'-14'-6'16'0,"14"6"6"0,-4-6-22 0,4 6 0 0,-7 0 0 0,7 0 0 15,-3-5 68-15,3 5 8 0,0 0 3 0,-7 0 0 16,7 0-32-16,0 0-7 0,-7-6 0 0,7 6-1 16,0 0-11-16,0 0-1 0,-8 6-1 0,8-6 0 15,-3 5 7-15,-1 1 2 0,1 3 0 0,-1 0 0 16,4 6-11-16,0-4-3 0,4 7 0 0,-1 0 0 16,1-1-9-16,3 4-1 0,-3-1-1 0,3 1 0 15,-4 6-10-15,4-1 0 0,0 3 0 16,0-5 8-16,0 2-8 0,0 4 0 15,0-7 0-15,0 4 8 0,1-4-8 0,-1 1 0 0,0-4 0 0,0 7 0 16,0-10 0-16,3 7 0 0,-3-9 0 16,0-1 0-16,0 1-11 0,-3-3 3 0,3-6 0 0,-3 3 0 15,-4-9 19-15,0 0 4 0,0 0 1 0,0 0 0 16,0 0-16-16,0 0-10 0,0 0 2 0,-4-6 0 16,4-3 18-16,-3-3 4 0,-5-9 1 0,5 4 0 0,-4-1-15 15,0-8 0-15,-4-4 0 0,4 4-10 16,-3-9-1-16,3-1 0 0,0 4 0 0,-4-3 0 0,4-3-1 0,-4-4-1 15,1 1 0-15,3 6 0 16,0 0-6-16,3 2-1 0,1-2 0 0,3 9 0 0,3-4 20 0,1 10 0 16,-1-4 0-16,4 3 9 15,0 4-1-15,4-4 0 0,-1 4 0 0,1-1 0 0,3 6-8 0,-3 0 0 16,3 4 0-16,-4-1-11 16,4 3-11-16,-3 0-2 0,3 3-1 0,-3 0 0 0,3 3 2 15,-4 0 1-15,1 0 0 0,0 3 0 0,-1 3 22 16,4 3-11-16,-3 0 11 0,0 5-8 0,-1-8 8 0,1 6 0 0,-1 6 0 0,1-4 0 15,-4 4 0-15,0 3 0 16,0-1 0-16,-3 1 0 0,-4 2 0 0,0 1 0 0,0-4 0 16,-4-2 0-16,-3 3 20 0,0-4 0 15,0-2 0-15,0 3 0 0,0-7-2 0,-4 7-1 0,1-6 0 0,-1-1 0 16,-3-5-9-16,3 0-8 0,1-3 12 16,-4 0-12-16,3 3 0 0,0-6 0 0,1 0 0 0,-1-6-12 31,1 3-33-31,-1 0-7 0,0-3 0 0,1 0-1 0,3-2-64 15,0-1-13-15,0-3-2 0</inkml:trace>
  <inkml:trace contextRef="#ctx0" brushRef="#br0" timeOffset="-111977.38">10922 11776 1022 0,'-11'0'43'0,"4"6"-35"16,-3-6 16-16,3 0 2 0,-4 0 1 0,1 0 0 15,-5 0-67-15,1 0-14 0,4 0-2 0,-1 0-1 16,-3 6 33-16,3-6 8 0,1 3 0 0,-4 0 1 0,3 0 45 16,1 6 9-16,-1-3 1 0,-3-1 1 0,3 1-17 15,4 9-4-15,0-9-1 0,-3 9 0 0,3-1-19 0,0-2-11 16,-1 9 2-16,1-10 0 0,7 7 9 0,-3 8 0 16,3-11 0-16,3 6 0 0,-3-1 0 0,4 4 0 15,7-7 0-15,-4 4 0 16,0 0-15-16,0-7-1 0,0-2 0 0,0 3 0 15,0-3-22-15,3-7-5 0,1 1-1 0,-4 0 0 16,0-3-7-16,4 3-1 0,-4-12-1 0,0 3 0 16,0 0 31-16,0-3 6 0,0 3 2 0,0-8 0 0,-3-1 30 0,3-6 5 15,-4 1 2-15,4-4 0 0,-3 3 9 0,3-5 3 16,-4-4 0-16,4-2 0 0,0 3-35 0,-3-4 0 16,-1 4 0-16,5-4 0 15,-5 4-55-15,1 5-5 0,-1 4 0 0,1-1-1 0,-1 6 61 16,1-2 13-16,3 2 3 0,-4 6 0 0,1 0 16 0,-4 6 3 0,0 0 1 15,0 0 0-15,0 0-8 0,3 6-2 16,4 0 0-16,-3 6 0 0,-1-4 7 0,1 4 2 16,0 3 0-16,-1 2 0 0,1 1 5 0,-4 3 0 15,3-1 1-15,1 7 0 0,-1-7-13 0,1 7-4 0,-1-7 0 0,1 4 0 16,-1-4-14-16,1 4-10 0,3-6 12 16,0-1-12-16,-4 4 0 0,1-12 0 0,0 2 0 0,-1 1 0 15,1 0 0-15,-1-6-17 0,1 0 1 0,-1 0 1 31,4-1-50-31,-3-5-11 0,-1 0-1 0</inkml:trace>
  <inkml:trace contextRef="#ctx0" brushRef="#br0" timeOffset="-111596.331">11098 11838 1653 0,'0'0'69'16,"0"0"-55"-16,0 12 10 0,-3-6 3 16,3 2 0-16,3-2 0 0,-3 3-35 0,4 6-8 15,-4-3 0-15,3-4-1 0,1 4 4 0,3 6 1 0,-3-6 0 0,-1-1 0 16,1 1-7-16,-1 3-1 16,1-6 0-16,-1 5 0 0,1-8 32 0,-1 6 7 0,1 0 1 0,-1-3 0 15,1-1-8-15,-1-2-2 16,1 3 0-16,-4-9 0 0,0 0-10 0,0 0 0 15,0 0 0-15,0 0 0 0,0 0 0 0,0 0 0 0,0 0 0 0,0 0 8 16,0 0 2-16,0 0 0 0,0-12 0 0,0 3 0 16,-4-5 4-16,1-1 1 0,-1 3 0 0,1-8 0 15,-1-1-15-15,1 6 0 0,3-2 0 0,0-4 0 16,0 4 0-16,3-1 0 0,-3 3 0 0,4 1 0 16,-1-1 0-16,1 9 0 0,-1-9 0 0,1 6 0 15,-1 1-10-15,1-1-8 0,3 3-2 0,-3 3 0 16,6 3-41-1,-6-6-9-15,3 6-2 0</inkml:trace>
  <inkml:trace contextRef="#ctx0" brushRef="#br0" timeOffset="-111114.908">11673 11735 1773 0,'0'0'36'0,"-7"3"11"0,7-3-38 16,-7 3-9-16,0-3 0 0,7 0 0 0,0 0 0 0,-7 3 0 0,7-3 0 15,-7 0 0-15,0 0-21 0,0 0-3 0,0 0-1 0,0 0 0 16,0-3 25-16,0 3 0 0,-4 3 0 0,4 0-8 16,-3 0 27-16,3 6 5 0,-4-6 2 0,0 5 0 15,1-2 3-15,-4 0 1 0,3 0 0 0,1 0 0 16,-1 6-30-16,-3-6-8 16,7 2-1-16,-4 4 0 0,4-6 17 0,0 6 3 0,0-1 1 0,0 1 0 15,3-3-12-15,-3 9 0 0,4-7 0 0,-1 1 0 16,4 3 0-16,0 3 0 0,0-1 0 0,4-5 0 15,-1 6-22-15,4-4 3 0,-3 4 1 0,3-6 0 16,0-1 29-16,4 1 5 0,-1 3 2 0,4-3 0 16,0-6-18-16,1 2 8 0,2-2-8 0,1 0 0 15,-4-3 12-15,7 6-4 0,0-3 0 0,-3-6-8 16,3 0 0-16,-3 0 0 0,-1 0 0 0,-3 0 0 0,1 0-9 0,-1-6-6 16,-4 3-1-16,4-3 0 15,-7 0-35-15,4 0-7 0,-4-3-2 0</inkml:trace>
  <inkml:trace contextRef="#ctx0" brushRef="#br0" timeOffset="-109764.161">12866 11879 209 0,'0'0'8'0,"0"0"-8"15,0 0 0-15,0 0 10 16,0 0-10-16,0 0 10 0,0-9 39 0,0 9 8 0,0 0 2 0,-4-6 0 16,4 6 12-16,0 0 2 0,0 0 1 0,0 0 0 15,0-5 8-15,-3 2 2 0,3 3 0 0,0-6 0 16,0 0-18-16,0 0-3 0,0 0-1 0,-4-3 0 16,1 3-7-16,-1 1-2 0,4 5 0 0,-7-6 0 15,4 3-19-15,-1-6-4 0,1 3-1 0,-5 0 0 16,5 0-9-16,-4 0-3 0,0 6 0 0,0-6 0 15,0 1-9-15,0 2-8 16,-4-3 12-16,4 6-12 0,0-3 11 0,-4 3-11 0,4 0 10 0,-3 3-10 16,-1 3 11-16,1-3-11 0,-1 0 12 15,0 5-12-15,1-8 9 0,-1 6-9 0,4 0 0 0,0 0 9 16,0 0-9-16,0 6 12 0,0-4-12 0,0 1 12 16,3 6-12-16,1-3 12 0,-1-1-12 0,1 4 12 15,-1 3-12-15,1-1-11 0,-1-2 3 0,4 3 0 16,-3-1 8-16,3-5-8 0,0 0 8 0,3 3-8 15,1-4 8-15,-1 1 0 0,4 0 0 0,-3 0 0 0,3-3 0 16,0-4 0-16,0 1 0 0,0 0 0 0,4 6 0 16,-1-6-8-16,1 0 8 0,-1-6 0 15,1 3-20-15,0-3 0 0,-1 0 1 0,4 0 0 0,-3 0 8 0,3 0 2 16,-3-3 0-16,-1 3 0 0,4-6 9 0,-3-6 0 16,-1 0 0-16,1 3-8 0,0-2 8 0,-4-1 0 15,3 0 0-15,-3-3 0 0,0 1 0 0,-3-4 0 0,-1 3-10 0,1-2 10 16,-4-1-19-16,0 3 3 0,-4 4 1 0,1-7 0 15,3 6 3-15,-4 1 0 0,-3 5 0 0,4-3 0 16,-4 3 12-16,0-6 0 0,0 6 0 16,0 0 0-16,-1 4 0 0,1-1 0 15,7 3 0-15,-7 0 0 16,4-3-18-16,3 3-7 0,-7 0-2 0,7 0 0 16,0 0-32-16,0 0-6 0,0 0-2 0</inkml:trace>
  <inkml:trace contextRef="#ctx0" brushRef="#br0" timeOffset="-109317.081">13007 11776 1861 0,'0'0'40'16,"0"0"9"-16,0 0 2 0,0 0 2 0,0 0-42 0,0 0-11 0,0 0 0 0,0 0 0 0,0 0-12 0,0 0-5 15,0 0-1-15,0 0 0 16,0 0-28-16,0 0-6 0,0 0 0 0,0 6-1 16,3 3 39-16,1 3 14 0,0-3-9 0,-4-1 9 15,3 4 0-15,1 0 19 0,-4 0-3 0,3-1-1 0,1 4 2 0,-1 3 1 16,1-7 0-16,-1-2 0 0,1 6-18 0,3 0 10 15,0 2-10-15,3-5 8 0,1 3-8 0,-4-3 0 16,4-1 0-16,-1-5-11 0,1 6 11 0,3-6-8 0,0-3 8 16,0 0-8-16,0 0 8 0,4-3-10 0,0-3 10 15,-1 0-10-15,4-6 10 0,-3 3 0 0,0-6 0 16,-4 1 0-16,3-10 0 0,-3 3 0 0,1 1 0 16,-1-4-8-16,-4 3 8 0,1-8 0 0,-1 5 0 15,1-5 0-15,-4 5 0 0,0-2 0 0,0-1 0 0,-3 4 8 16,-1-1-8-16,1 6 0 0,-4-8 0 15,3 11-8-15,-3-2-10 0,-3-4-2 0,3 12 0 0,-4-6 0 16,1 6-42-16,-1 3-9 16,4 3-1-16</inkml:trace>
  <inkml:trace contextRef="#ctx0" brushRef="#br0" timeOffset="-107889.569">13018 11241 832 0,'0'0'35'0,"0"0"-35"16,0 0 39-16,0 0 1 0,0 0 0 0,0 0 0 16,0 0-23-16,0 0-4 0,0 0-1 0,0 0 0 15,0 0 16-15,0 0 4 0,0 0 0 0,0 0 0 0,0 0-8 0,0 0-2 16,0 0 0-16,0 0 0 16,0 0-5-16,0 0-1 0,0 0 0 0,0 0 0 15,3 6-4-15,1 0-2 0,-1-3 0 0,1 3 0 16,-1-3 14-16,4 3 4 0,-3-1 0 0,3 1 0 0,0 0-7 0,0 0-1 15,3-3 0-15,1 3 0 16,-4 3-20-16,0-3 0 0,4 2 0 0,-4 4 0 0,3-6 0 0,-6 0 0 16,3 0 0-16,-4-3 0 15,5 6 0-15,-5 5-12 0,4 4 4 0,0-6 0 16,-3-6-24-16,-1 5-4 0,1-2 0 0,-4-3-1 16,0-6-16-16,0 0-3 0,0 0-1 0</inkml:trace>
  <inkml:trace contextRef="#ctx0" brushRef="#br0" timeOffset="-104177.431">14344 11817 1241 0,'0'0'25'0,"0"0"8"0,0 0-33 0,0 0 0 0,0 0 0 0,0 0 0 16,0 0 39-16,0 0 1 0,0 0 0 0,0 0 0 16,0 0-32-16,0 0-8 0,0 0 0 0,0 0 0 15,0 0 0-15,0 0 0 0,0 0 0 0,0 0 8 16,0 0 20-16,0 0 4 0,0 0 0 0,0 0 1 16,7 0 1-16,-3 3 0 0,6 0 0 0,-3-3 0 15,0 3-18-15,4 3-4 0,-4-6-1 0,0 6 0 16,3 0 2-16,1 3 1 0,0-3 0 0,-4 2 0 15,3 4-4-15,1 3-1 0,-1 2 0 0,-2-5 0 16,6 3-9-16,-4 8 0 0,1-5 0 0,-4 6 0 16,0-4 0-16,-4 4 0 0,5-7 0 0,-5 10 0 15,-3-10 18-15,0 1 11 0,0 9 3 0,-3-10 0 16,-1 4-20-16,0 2-3 0,1-8-1 0,-8 0 0 16,1 5 5-16,-4-2 1 0,0-9 0 0,3 5 0 15,-3 1-14-15,0-3 0 0,0 0 8 0,-1-7-8 0,-2 1 0 16,-1-3 0-16,4 6 0 0,-4-9-10 15,1 0-7-15,-1-6-2 0,4 0 0 0,-4 0 0 16,1 1-37-16,3-7-8 16,-4 0-2-16,0 0 0 0,4-2-41 15,4 2-8-15,-1-6-1 0</inkml:trace>
  <inkml:trace contextRef="#ctx0" brushRef="#br0" timeOffset="-103832.654">14273 11432 1265 0,'0'0'53'0,"0"0"-42"15,0 0 49-15,0 0 11 0,4 6 1 0,-4-6 1 16,3 6-33-16,5-3-6 0,-5 6-2 0,1-9 0 16,-4 0-32-16,0 0 0 0,0 0 0 0,3 6 0 15,-3-6-13-15,0 0-10 0,0 0-1 0,4 6-1 16,-4-6-9-1,0 0-2-15,0 0 0 0,0 0 0 0,0 0-12 0,0 0-4 0,0 0 0 0</inkml:trace>
  <inkml:trace contextRef="#ctx0" brushRef="#br0" timeOffset="-103038.042">14693 11867 1132 0,'0'0'24'0,"-7"0"4"0,7 0-28 0,-7 3 0 0,0-3 0 0,7 0 0 0,0 0 39 0,0 0 1 16,0 0 1-16,0 0 0 0,0 0-9 0,-7 0-1 16,7 0-1-16,0 0 0 0,0 0 4 0,0 0 1 15,0 0 0-15,0 0 0 0,0 0-18 0,0 0-3 16,0 0-1-16,0 0 0 0,0 0-4 0,3-3-1 15,5 0 0-15,-1 0 0 0,0 3 0 0,3-2-8 16,1 2 12-16,-1 0-4 0,1-3 0 0,0 3 0 16,-1-3 0-16,1 0 0 0,3-3-8 0,-4 6 0 15,1-6 0-15,3 0 0 0,-3 0 0 0,-4 0 0 0,3 0 9 16,1 4-9-16,-4-7 0 0,0 0 0 0,-3 6 0 0,3-6 0 16,-4 3 0-16,1 0 0 0,-1 0 0 0,1 1 0 15,-8-7 9-15,4 6-9 0,-3 0 12 0,-1 0-12 16,-3 3 12-16,0-3-12 0,0 0 12 15,-4-5-12-15,1 5 0 0,-1 3 0 0,1 0 0 0,-1 0 0 16,-3 3-8-16,0 0-3 0,0 3 0 16,3 0 0-16,-3 0-1 0,0 3-1 0,3 5 0 0,1-5 0 15,-1 3 13-15,1 0 0 0,-1 3 0 0,0 2 10 16,4 4-10-16,4-6-11 0,-4 8 3 0,3-2 0 16,1-6 8-16,-1 5 0 0,4 1 8 0,0 3-8 15,0-4 0-15,4 1 9 0,-4 3-9 0,3-4 0 16,4 1 0-16,-3-3 0 0,3 2 0 0,0-5 0 15,4 0 0-15,-4-3 0 0,3-1 0 0,1-2 0 16,-1 3 0-16,1-9 0 0,0 0 0 0,-1 0 0 0,4-6-12 16,-3 6-2-16,-1-6-1 0,1 3 0 15,0-3-60-15,3-2-12 0,-4-1-2 16</inkml:trace>
  <inkml:trace contextRef="#ctx0" brushRef="#br0" timeOffset="-101886.169">15550 11782 1335 0,'0'0'29'0,"0"0"7"0,0 0 0 0,0 0 2 16,0 0-30-16,0 0-8 0,0 0 0 0,0 0 0 0,0 0 0 0,0 0 0 0,0 0 0 0,0 0 0 15,0 0 0-15,0 6 0 0,4 0 0 0,-4 3 0 16,4 0-15-16,-1-4 3 0,-3 1 0 0,4 3 0 15,3-3 20-15,-4 0 5 0,1 6 1 16,-1-4 0-16,1 1-6 0,-1 3-8 0,-3 3 11 0,4-9-11 16,-1 2 0-16,1 1 0 0,3 0 0 0,-4 3 0 15,4 0 0-15,1-7-9 0,-5 1-1 0,4 0 0 16,-3-3 10-16,3 0 0 0,-4 3 0 0,-3-6 0 16,7 6 0-16,-3-3 0 0,-1-3 0 0,4-3 0 15,-3 3 0-15,3-6 0 0,-4 6 8 0,1-6-8 16,0 0 14-16,-1 0-2 0,-3-5 0 0,4-1 0 15,-1 0 1-15,-3 0 0 0,4-2 0 0,-4-4 0 16,3 3-2-16,-3-2-1 0,0-1 0 0,0 0 0 0,4 4-10 16,-4-4 0-16,0 0 0 0,3 7 0 0,-3-1 0 15,0 0 0-15,0 3 0 0,0 3 0 0,0 0 0 16,0 6 0-16,0 0 0 0,0 0 0 0,0-11 0 16,0 11 0-16,0 0 0 0,0 0 0 0,0 0 0 15,0 0 0-15,0 0-9 0,4-3 9 0,-4 3-10 16,0 0 2-16,0 0 0 0,0 0 0 15,0 0 8-15,0 0 0 0,0 0 8 0,0 0-8 0,3 3 0 0,-3-3 0 16,7 11 0-16,-3-5 0 0,-1 0 0 0,1 0 0 16,-1 3 0-16,1 0-8 0,0 0 8 0,-1 2 0 15,1-5 8-15,-1 0-8 0,1 3 0 0,-1-3 0 16,4 3 0-16,-3-1 0 0,-1-2 0 0,1-3 0 0,-4-3 0 16,7 9 0-16,-4-9 0 0,-3 0 0 0,4 6 0 15,-4-6 8-15,0 0-8 0,7 0-13 0,-3 0 3 0,3-6 1 16,-4 6 9-16,4-6 0 0,-3 0 0 15,-1 0-8-15,4 1 8 0,-3-1 11 0,3-6-3 16,3 3 0-16,-3-3-8 0,1-2 0 0,2-4 0 16,1 6 0-16,-4-5 0 0,3-1 0 0,1 6-10 0,-1 0 10 15,1-2 0-15,-4 8 0 0,4-6-8 0,-1 3 8 16,-3 3 0-16,0 3 0 16,0-5 0-16,1 5-9 0,-5 3 9 0,4 0 0 0,0 0-9 0,-3 3 9 15,3 3-11-15,0-4 3 0,0 4 0 0,0 3 0 16,-4 0 8-16,5 3 0 0,-5 0 0 0,1-1 0 15,-1 4 0-15,-3 3 8 0,0-1-8 0,0-2 0 16,0 8 0-16,0 1 8 0,-3 0-8 0,3-4 0 16,-4 4 0-16,1-4 8 0,3 4-8 0,-4-4 0 15,0 4 0-15,1-1 0 0,-1-5-10 0,1 0 10 16,-1-4-40-16,-3-2-2 0,4 3 0 0,-1-6 0 16,-3-4-40-16,7-5-8 0,0 0-2 0</inkml:trace>
  <inkml:trace contextRef="#ctx0" brushRef="#br0" timeOffset="-100938.946">16506 11673 1278 0,'0'0'28'0,"0"0"5"0,0 0 2 0,0 0 1 16,0 0-28-16,0 0-8 0,-7-6 0 0,4 4 0 15,-1-10-18-15,-3 12-5 0,0-6-1 0,0 6 0 16,0-6 4-16,0 6 0 0,0-6 0 0,-4 6 0 16,1-3 41-16,3 3 9 0,-4 3 2 0,1-3 0 15,3 6 16-15,-4 0 3 0,0-6 1 0,-3 6 0 0,7 0-33 0,-3 0-7 16,-1-1 0-16,4 1-1 0,-4 0-11 0,1 3-11 15,3 3 3-15,-4-1 0 0,4 1-4 0,0-3-1 0,4 3 0 16,-4 3 0-16,3-1 13 16,0-2-12-16,4 3 12 0,-3-4-12 0,3 1 12 0,-4-964 0 15,4 1934 0-15,0-971-9 0,0 1 9 0,4 3 0 16,-4-3 0-16,3-1-8 16,1-2 8-16,-4 3 0 0,4 0 0 0,-1-1 0 15,-3-5 0-15,4 0 0 0,-4-6 0 0,7 3 0 0,-4 0 0 16,1 0 8-16,3 0-8 0,-4-3 0 0,4 0 0 0,0-6 0 0,-3 3 0 0,3 0 0 15,0-9 0-15,0 7 0 0,0-13 0 0,0 6 0 16,0-3 0-16,-3 4 0 0,3-10 0 0,0 6 0 16,0 1 0-16,0 2 0 0,0-6 0 0,-3 7 0 15,3-1 0-15,0 3-8 0,0-3 0 0,0 6 0 16,-4-2 8-16,1 2 0 0,-1-3 0 0,-3 9 0 16,0 0-28-16,0 0-3 0,4-3-1 0,-4 3 0 15,0 0 52-15,0 0 9 0,0 0 3 0,0 0 0 16,0 0-32-16,0 0 0 0,0 0 0 0,0 0 0 15,0 0 0-15,0 0 0 0,0 0 0 0,0 0 0 16,0 0 12-16,0 0-3 0,0 0-1 0,-4 6 0 16,1 3-8-16,-1-4 0 0,4 7 0 0,0-6 0 15,0 3 0-15,0 3-11 0,0-3 3 0,0-1 0 16,0 4 8-16,0 0 0 0,0 0 0 0,4-1 0 16,-4-2 0-16,0 3 11 0,3 0-3 0,-3-1 0 0,4-2-8 15,-4 3 0-15,3 0 0 0,1 0 0 16,-4-7 0-16,3 7 0 0,1-6 0 0,0 0 0 15,-1 3 0-15,-3-9-11 0,4 6 3 0,-4-6 0 16,7 6-39-16,-7-6-7 0,7 0-2 0,0 0 0 16,0-3-23-16,0-3-5 0,0 0 0 0</inkml:trace>
  <inkml:trace contextRef="#ctx0" brushRef="#br0" timeOffset="-100325.343">16633 11697 1568 0,'0'0'32'0,"0"0"9"0,0 0-33 0,0 6-8 0,0-6 0 0,-3 11 0 16,3-11 20-16,3 6 3 0,-3-6 0 0,0 6 0 16,0-6-23-16,4 6 0 0,-4 3-12 0,4-3 4 15,-4 6 8-15,0-7-12 0,3 7 12 0,-3-6-12 16,0 0 12-16,4 3 0 0,-4 0 8 0,3-1-8 15,1 1 19-15,-4 6-1 0,3-9 0 0,1 6 0 16,-4-4-8-16,3-2-2 0,1 3 0 0,-4-3 0 16,3 3-8-16,-3-3 0 0,0-6 0 0,0 6 8 15,0-6-8-15,4 5 0 0,-4-5 0 0,0 0 0 16,0 0-15-16,0 0 2 0,0 0 0 0,0 0 0 16,0 0 2-16,0 0 1 0,0 0 0 0,3-5 0 15,-3-1 10-15,0-6 0 0,4 3 8 0,-4-3-8 16,0 4 11-16,3-7-3 0,-3 3 0 0,0-3 0 0,4 4-8 0,-4-7 0 0,3 6 0 15,1-5 8-15,-1 2-8 16,1 0 0-16,3 6 0 0,0-8 0 0,0 2-9 16,0 6 9-16,0-3-12 0,0-2 12 0,0 8-12 0,0-6 4 15,4 3 8-15,-4 0-13 0,0 1 13 16,0 2 0-16,4 6 0 0,-4-6-9 0,0 0 9 0,0 6 11 16,0 0-3-16,-3-6 0 0,3 6-8 15,0 0 0-15,0 0 0 0,0 6 0 0,3-6 0 0,-3 0 0 0,0 6 0 0,-3-6 0 16,3 6 0-16,-3-6 0 15,3 6 0-15,-4 2 0 0,1 1 0 0,-4-3 0 0,3 3 0 0,1-3 0 16,-4 0 0-16,0 6 0 0,3-4 0 0,-3 1 0 16,0 3 0-16,4-3 0 0,-1 8 0 0,-3-11 0 15,4 6 0-15,-1 0 0 0,1 2 0 0,-1 4 0 16,-3-9 0-16,4 9 0 0,-1-7 0 0,1 7 0 16,0-6 0-16,-4-1 0 0,3 1 0 0,1-3 0 15,-1 3 0-15,-3 0 0 0,0-7 0 0,0-5 0 16,4 6-30-16,-4-6-2 0,0 0 0 0,0 0 0 15,0 0 12-15,0 0 1 0,0 0 1 0,0 0 0 16,0 0-30-16,0 0-7 0,0 0-1 0</inkml:trace>
  <inkml:trace contextRef="#ctx0" brushRef="#br0" timeOffset="-96369.469">17300 11691 287 0,'0'0'8'0,"0"0"2"0,0 0-10 0,0 0 0 0,0 0 0 0,0 0 0 15,0 0 22-15,4-3 2 0,-1-3 1 0,1 0 0 16,-1 0 39-16,1 1 7 0,-1-1 1 0,1 0 1 16,-1 0-29-16,1 6-7 0,0-6-1 0,-1 0 0 15,-3 6 6-15,4-6 1 0,-4 0 0 0,0 0 0 16,0-2 59-16,0 2 12 0,-4 0 2 0,4 0 1 16,-3 0-69-16,-1 6-15 0,-3-6-2 0,3-3-1 15,1 1 10-15,-4 2 3 0,3-3 0 0,1 3 0 16,-1 0-13-16,-3 0-2 0,0 6-1 0,4-6 0 15,-4 1-2-15,-1 5 0 0,1-6 0 0,0 6 0 16,-3-3-25-16,3 3 0 0,-4 3 0 0,4-3 0 16,0 6-10-16,0-1-7 0,0 1-2 0,0 0 0 15,0 0 11-15,0 0 8 0,3 0-12 0,1 3 12 16,-1 8-12-16,1-5 4 0,3 0 8 0,0 5-13 16,0-2-12-16,0 3-3 0,0-1 0 0,0 1 0 0,3-3 4 15,1 2 1-15,-1-2 0 0,4 0 0 0,-3 5 15 16,-1-8 8-16,4 0-10 0,0 3 10 0,-3-4 0 0,3 1-9 15,0-6 9-15,-3 0 0 0,3 0 0 0,0 0 0 0,0-3 0 16,0-3 0-16,-4 0-17 0,4-3 1 16,-3 0 1-16,-1-6 0 0,1 3 6 0,0 0 1 0,-4-3 0 0,3 0 0 15,1 1 8-15,-4-7 9 0,3 6-1 0,-3-9-8 16,4 4 0-16,-4-1 0 0,0 0 0 0,0 4 0 16,0-7 0-16,0 9 0 0,0-3 0 0,3 7 0 15,-3-7 12-15,4 6-12 16,-4 0 12-16,0 6-12 0,0 0 0 0,0 0 0 15,0 0 0-15,0 0 0 0,0 0 30 0,0 0-1 0,0 0 0 0,0 0 0 16,0 0-13-16,3 6-2 0,8 6-1 0,-4-4 0 16,0 1-13-16,0 3 0 0,0-3 0 0,0 8 0 15,0-5 0-15,0-3 0 0,0 3 0 0,0 5-10 16,0 1 10-16,0 3 0 0,4-1 0 0,-4 7 0 16,4-4-10-16,-1 10-3 0,1-4-1 0,-1 9 0 15,1-8 14-15,0 5-9 0,-1-3 9 0,1 3-8 16,-4 1 8-16,0-7 0 0,0 9 0 0,-4-5 0 15,-3 2 15-15,0-9-2 0,0 4 0 0,-3-4 0 16,-4 1-1-16,3-7 0 0,-6 1 0 0,3-6 0 16,-4-1 1-16,-3 4 0 0,3-12 0 0,-3 0 0 15,0-3-5-15,-3-3-8 0,-1 0 11 0,-3-3-11 0,0-3 0 16,-4-6-12-16,0 0 0 0,4-5 0 0,-4-1-5 16,1-3-1-16,2-5 0 0,1 2 0 15,4 1-64-15,-1-3-13 0,4 8-2 0</inkml:trace>
  <inkml:trace contextRef="#ctx0" brushRef="#br0" timeOffset="-94872.472">17791 11509 1120 0,'0'0'23'16,"0"0"6"-16,0 0-29 0,0 0 0 0,0 0 0 0,0 0 0 0,-4-3 57 0,4 3 6 15,-7 0 1-15,0 0 0 16,0 0-29-16,7 0-6 0,-11 0-1 0,4 3 0 0,0-3-1 0,0 3-1 16,0-3 0-16,-4 6 0 15,4-1 15-15,0-5 3 0,0 6 1 0,0-6 0 0,0 6-22 0,-3 0-5 16,-1-6-1-16,0 6 0 16,4 0-17-16,-3 0 8 0,-1 3-8 0,1-4 0 15,3 7 13-15,-4-6-4 0,0 0-1 0,4 3 0 16,0 2 0-16,0-2-8 0,0 6 12 0,0-9-4 15,4 6-8-15,3-1 0 0,-4-2 0 0,4 3 0 0,0-3-17 16,0 5 1-16,0-2 0 0,0-6 0 0,0 6-1 0,4 0 0 16,-4 2 0-16,3-8 0 0,-3 0 3 0,4 3 1 15,3-6 0-15,-4 6 0 0,1-6 13 0,3 3-11 0,0-6 11 0,0 2-10 16,4-4 10-16,-4 2-12 0,0-6 12 0,3 3-12 16,-3-6 12-16,4 3 0 0,-4 0 0 0,0 0-8 15,0 0 8-15,0-5-13 16,0-1 5-16,0 3 8 0,0 0-12 0,0 0 12 0,-3 3-12 15,3-8 12-15,-4 5-12 0,-3 3 12 0,4 0-10 0,-4 0 10 16,3-2-11-16,-3 2 11 0,0 0-12 0,0 0 12 16,0 0 0-16,0 0 0 0,0 6 0 0,-3-6 0 15,3 6 0-15,0 0 0 0,0 0 0 0,0 0 0 16,0 0 0-16,0 0 0 0,0 0 0 0,0 0 0 16,0 0 0-16,0 0 0 0,0 0-8 0,0 0 8 15,0 0 0-15,0 0 0 0,0 0 0 0,0 0 0 0,0 0-8 16,-4 6 8-16,4-6 0 0,0 12 0 15,0-6-10-15,4 0 10 0,-4 2-8 0,3-2 8 16,-3 0 0-16,4 3-8 0,0-3 8 0,-1 3 0 16,1 2 0-16,3-5-8 0,-4 0 8 0,4 3 0 0,-3 3 0 0,3 0 0 15,0-1 0-15,-4-5 0 16,4 6 0-16,1-6 0 0,-1 6 0 0,0-6-8 0,0-1 8 0,0 1-8 16,0 3 8-16,0-3-8 15,3-6-36-15,-2 6-6 0,2-6-2 0</inkml:trace>
  <inkml:trace contextRef="#ctx0" brushRef="#br0" timeOffset="-94194.357">18224 11535 847 0,'0'0'36'16,"0"0"-36"0,0 0 68-16,0 0 8 0,0 0 0 0,0 0 1 0,0 0-53 0,0 0-10 15,0 0-2-15,0 0-1 0,0 0 13 0,0 0 4 16,0 0 0-16,0 0 0 0,0 0 16 0,0 0 3 0,0 0 1 15,0 0 0-15,0 0 9 16,-7 6 3-16,7-6 0 0,0 0 0 0,0 0-24 0,0 0-5 0,0 0-1 0,-7 3 0 16,7-3-30-16,-3 6 8 0,3-6-8 0,0 0 0 15,-4 6 0-15,4-6 0 16,0 0 0-16,-7 6 0 0,7-6 0 0,0 0 0 16,-3 8 0-16,3-8 0 0,0 0 20 0,-4 9 0 0,4-9 1 0,-3 6 0 15,3-6-8-15,-4 6-1 0,4-6-1 0,0 6 0 16,0-6 0-16,-3 6 0 0,3 0 0 0,0 2 0 15,0-8-11-15,0 9 0 0,0 0 0 0,0-3 8 16,0 6-8-16,0-6 0 0,0 5 0 0,0-5 0 16,0 0 0-16,0-6 0 0,3 6 0 0,-3-6 0 15,0 9 0-15,4-3 0 0,-1 5 0 0,1-5 0 16,-4 0 0-16,3-3 0 0,1 3 0 0,-4 3-11 16,3-3-17-16,1 3-3 0,-1 2-1 15,-3-5 0-15,4 0-8 0,-4 0-3 0,3 3 0 0,-3 0 0 16,4-1 27-16,-4-2 6 0,0 0 1 0,0 6 0 15,0-12-15-15,0 6-4 0,0-6 0 0,0 0 0 16,0 0-119-16,0 0-24 0</inkml:trace>
  <inkml:trace contextRef="#ctx0" brushRef="#br0" timeOffset="-93972.266">18217 11091 2108 0,'-10'30'44'0,"3"-22"10"0,3 1-43 0,1 6-11 0,-1-9 0 0,4 0 0 31,0-6-89-31,-3 9-20 0,3-4-4 0</inkml:trace>
  <inkml:trace contextRef="#ctx0" brushRef="#br0" timeOffset="-92390.054">18680 11482 1482 0,'0'0'31'0,"0"0"6"0,0 0-29 16,0 0-8-16,0 0 0 0,0 0 0 0,0 0 11 0,0 0 1 0,0 0 0 0,0 0 0 15,0 0-12-15,-7 0 0 0,7 0 0 0,-8-3 0 16,5 3 8-16,-4-6 5 0,0 1 2 0,3-1 0 16,-3 0 5-16,0 6 2 0,-3-9 0 0,3 9 0 15,-4-3 2-15,4 3 1 0,0 0 0 0,0-3 0 16,0 3-6-16,3 0-2 0,-3 0 0 0,0 3 0 16,7-3 2-16,-7 0 0 0,0 3 0 0,7-3 0 15,-7 3-19-15,7-3 0 0,0 0 0 0,-7 6 0 16,3 0-12-16,1 0-2 0,-4-1-1 0,7-5 0 15,-4 6 3-15,1-3 0 0,-1 3 0 0,1 3 0 16,-4-3 3-16,7-6 1 0,-4 3 0 0,-3 3 0 0,7-6 8 0,-4 11 0 16,4-11 8-16,0 6-8 15,0-6 0-15,0 0 0 0,0 0 0 0,0 0 0 0,0 12 0 0,0-9 0 16,0 3-10-16,4 3 10 16,0 0-11-16,-1-4 11 0,4 1-10 0,0 0 10 0,-3 0 0 0,3 6-9 15,0-9 9-15,0 6 0 16,0-4 0-16,4 1-8 0,-4 0 8 0,0 3 0 15,3-3 0-15,-3 0 0 0,4 0 0 0,-4 0 0 16,4-1 0-16,-1-2-8 0,1 3 8 0,-1-3 0 0,4 3 0 0,-3 0 0 16,0 0 0-16,-1 3 0 15,-3-4 0-15,0 1 0 0,4 0 0 0,-8-3 0 0,4 3 0 0,-3 0 0 16,3 0 0-16,-4 3 0 0,1-3 0 16,-4 2 8-16,4-2-8 0,-4 0 8 0,0 0-8 0,0-3 9 0,-4 9-9 0,0-6 10 15,1-1-10-15,-1 1 0 16,-3 6 0-16,4-6 8 0,-4 0-8 0,0 6 8 0,0-7-8 0,-4 1 8 15,4 0-8-15,-4 0 0 0,1-3 0 16,-1 0 8-16,-3 0-18 0,0 3-4 0,0-6-1 0,0 0 0 16,0 0-1-16,0 0-1 0,0 0 0 15,-1 0 0-15,1 0-34 16,0 0-6-16,4-6-2 0,-1 6 0 0,4 0-36 16,-4 0-7-16,4 0-2 0</inkml:trace>
  <inkml:trace contextRef="#ctx0" brushRef="#br0" timeOffset="-91505.119">19823 11579 1181 0,'0'0'50'0,"0"0"-40"16,-7 0 37-16,7 0 7 15,-8 0 2-15,1 0 0 16,-3 0-31-16,3-6-5 0,0 3-2 0,0 1 0 0,-4-4 0 0,0 3 0 0,1 3 0 0,-1-3 0 15,1 3 2-15,-1 0 0 0,1-3 0 0,-5 3 0 16,1 0-1-16,0 3 0 0,0-3 0 0,-3 3 0 16,2 0-19-16,1 3 10 0,0-4-10 0,0 7 8 15,3-3 1-15,-3 0 0 0,4 0 0 0,-1 0 0 16,1 6 6-16,-1-4 1 0,4 1 0 0,3 6 0 31,-3-9-40-31,4 11-7 0,-1-5-1 0,4 0-1 0,0 8-2 16,0-8 0-16,4 3 0 0,-1 3 0 0,1-7 35 0,-1 7 0 0,1-12 0 0,-1 9 0 15,5-4-13-15,-5 1 4 0,4 0 1 0,-3 3 0 16,3-7 8-16,0 1-8 0,0-3 8 0,3 6-8 0,1-6 0 16,0-6 0-16,-1 0 0 0,1 0 0 15,-1 0-2-15,4-6 0 0,1 0 0 0,-5-3 0 16,4 3-10-16,-3-3-1 0,3-2-1 0,-3 2 0 16,-1-3-59-16,4-6-12 0,-3 7-3 0</inkml:trace>
  <inkml:trace contextRef="#ctx0" brushRef="#br0" timeOffset="-91183.966">19583 11344 1599 0,'-14'18'33'0,"7"-9"8"0,-1 2-33 0,5-5-8 0,-4 6 0 0,3-6 0 16,1 6 20-16,-1-9 3 0,4-3 0 0,0 11 0 15,4-5-23-15,-4 3 0 0,3 6 0 0,1-9-8 16,-1 5 8-16,4-2-13 0,1 0 5 0,-1 6 8 16,0 2-31-1,3-5 2-15,1 3 0 0,-1 8 0 0,1-11 1 0,0 6 1 0,-1 2 0 16,1-2 0-16,-1 5-2 0,1-5-1 0,-1 3 0 15,1-4 0-15,3-2-5 0,-3 6-1 16,3-1 0-16,-4-8 0 0,1 6-51 16,0-7-10-16</inkml:trace>
  <inkml:trace contextRef="#ctx0" brushRef="#br0" timeOffset="-90560.07">19741 11709 1459 0,'0'0'41'0,"0"0"10"0,0 0-41 0,0 0-10 0,0 0 0 0,0 0 0 16,4 5-14-16,3-5-5 0,0 6-1 0,0-6 0 15,-3 0 7-15,3 0 1 0,-4 6 0 0,4-6 0 16,-3 0 12-16,3 0 0 0,3 0 12 0,-2 0-12 16,-1-6 28-16,0 6-2 0,0 0 0 0,0 0 0 15,3 0-8-15,-3-6-2 0,0 6 0 0,1-5 0 16,-1-1-8-16,0 3-8 0,0 0 9 0,0-3-9 15,-4 0 13-15,4 0-3 0,0 0-1 0,-3 0 0 16,-1-2 0-16,4-4 0 0,-3 6 0 0,0-9 0 16,-1 4-9-16,1-1 12 0,-4 6-12 0,3-6 12 15,1 0-12-15,-4 1 0 0,0 2 0 0,0 0 0 16,0 6 0-16,0-3 0 0,-4 0-12 0,4 0 12 0,-3-8-8 16,-1 11 8-16,4 3 0 0,0 0 0 15,-7-3 0-15,7 3 15 0,-7 0-3 0,0 0 0 0,0 0-12 0,0 3 0 16,0 3 8-16,0 5-8 0,3-5 0 0,-3 0-10 15,0 0 2-15,0 3 0 0,3-3-2 0,-3 8 0 16,4 1 0-16,-4-3 0 16,3 0 0-16,1 5 0 0,-1-2 0 0,-3-3 0 0,4 2 10 0,-1 1 0 15,1 0 0-15,-1 2 0 16,4-5 8-16,0-6 3 0,0 6 1 0,0 0 0 0,0-6 2 0,4 2 1 0,-1-2 0 0,1 6 0 16,3-6-15-1,0 3-10-15,0 0 2 0,3-1 0 0,1-2-9 0,0 0-2 0,-1 0 0 16,1 0 0-16,-1 0-3 15,4-3-1-15,1 0 0 0,-5-3 0 0,4-3 5 0,0 0 1 16,0-3 0-16,1 6 0 16,-1-6-33-16,0 0-6 0,0 0-2 0</inkml:trace>
  <inkml:trace contextRef="#ctx0" brushRef="#br0" timeOffset="-90171.174">20108 11585 1440 0,'0'0'60'0,"0"0"-48"16,0 12 54-16,-3-6 10 0,3-6 3 0,0 3 0 16,0-3-57-16,3 9-11 0,-3-9-3 0,0 5 0 0,0-5-8 0,4 6 0 15,-1 0 0-15,1 3 0 16,-1-3 0-16,5-6 0 0,-5 6-9 0,4 6 9 15,-3-7 0-15,3-2 0 0,0 3 0 0,0 3 0 16,0-6 0-16,3 6 0 0,1 0 8 0,-4-4-8 16,4 1 0-16,-1 0 0 0,4-6 0 0,-3 6 0 0,-1-3 0 0,1-3 0 15,0 3 0-15,3 0 0 0,-4-3 0 0,1 0 0 16,0-3-8-16,-1 0 8 16,-3 3 0-16,4-3-12 0,-4-3 12 0,0 6-10 0,-4-6-2 0,4 0 0 15,1 1 0-15,-5-4 0 0,1 0 12 0,-4 6-10 0,3-6 10 16,-3 3-10-16,0-2 10 0,0 2 0 0,0 0 0 0,0 0 0 15,-3-6 0-15,-1 6-12 16,4-3 12-16,-3-2-12 16,-1 5-24-16,0 0-4 0,1-6-2 0,3 6 0 15,-4 0-113-15,4 1-22 0,0-4-5 0</inkml:trace>
  <inkml:trace contextRef="#ctx0" brushRef="#br0" timeOffset="-89767.8">20782 11326 1463 0,'0'0'61'15,"0"0"-49"-15,0 0 36 0,0 12 8 16,0-12 0-16,0 6 1 16,0 0-42-16,0 0-15 0,0-6 9 0,0 9-9 0,0-3 0 0,-3 5 0 15,-1 1 8-15,-3-6-8 0,3 6 18 0,-3 2 2 0,0-2 0 16,0 6 0-16,0-6 16 0,0 8 3 0,-3-2 1 0,3 5 0 16,0-5-27-16,-4 5-5 0,4-2 0 0,-4-3-8 15,4 5 8-15,0-2-8 0,-3-1 0 0,3-2 0 16,-4 5 0-16,4-11 0 0,0 6 0 15,3 0 0 1,-3-4-36-16,4-2 0 0,-4 6-1 0,3-7 0 16,-3 4-39-16,4-9-7 0,-4 6-1 0,3-6-1 15,4-6-1-15,0 0 0 0,0 0 0 0,0 0 0 16,0 0-13-16,0 0-2 0,-7-3-1 0,0-6 0 16,3 3 17-16,1-6 3 0</inkml:trace>
  <inkml:trace contextRef="#ctx0" brushRef="#br0" timeOffset="-89587.824">20454 11444 1288 0,'0'0'27'0,"0"0"5"0,0 0-32 0,7 3 0 0,-3 0 0 0,6 3 0 15,-3 6 92-15,7-1 12 0,0-2 3 0,1 6 0 16,2 5-59-16,1-2-11 0,3 0-2 0,0 8-1 16,4-8-20-16,3 8-4 0,0-2-1 0,1 2 0 0,-1-5-1 0,0 5-8 15,0-8 12-15,-3 2-4 0,3-2 3 0,-7-9 0 16,4 3 0-16,-4-3 0 15,-3-4-42-15,-4-2-8 0,4-6-1 0</inkml:trace>
  <inkml:trace contextRef="#ctx0" brushRef="#br0" timeOffset="-87932.678">21837 11512 1102 0,'0'0'46'0,"0"0"-37"16,0 0 4-16,0 0 1 0,0 0 0 0,0 0 0 15,0 0-14-15,-4-6-13 0,4 6 2 0,-3-3 1 16,3 3 25-16,0 0 5 0,-4-6 0 0,4 6 1 16,-3-6 55-16,3 6 10 0,0 0 2 0,-4-6 1 15,-3 3 4-15,7 3 1 0,-3-3 0 0,-4-3 0 16,0 1-49-16,0 5-9 0,-1-6-3 0,1 6 0 16,0-6-1-16,0 0-1 0,0 3 0 0,0 0 0 15,-3-3-19-15,3 3-3 0,0 0-1 0,-4 0 0 16,4 3-8-16,-4 0 0 0,1 3 0 0,3 0 0 15,-7 0 0-15,3 3 0 0,0 6 0 0,1-6 0 0,-4 0 0 16,0 8 0-16,3-5 0 0,0 6 0 0,1 2 0 16,-1-5 0-16,1 6-14 0,-1 2 5 0,4-2-3 15,-4 0-1-15,4 2 0 0,0 4 0 16,4-4 13-16,-1-2 8 0,4 5 0 0,0-5-8 0,0 6 12 0,0-4-12 16,4 1 12-16,-1 2-12 15,4-5 0-15,0 5 0 0,4-5 0 0,-4 3-12 0,4-4-10 0,-1-5-2 16,1 3 0-16,-1-3 0 15,1-7 12-15,3 1 3 0,0 0 0 0,4-6 0 0,-4-6 9 0,4 0-13 16,-4 6 5-16,3-5 8 16,-3-7-40-16,4-6 0 0,0 6 0 0</inkml:trace>
  <inkml:trace contextRef="#ctx0" brushRef="#br0" timeOffset="-87381.778">21840 11659 1769 0,'0'0'36'0,"0"0"11"0,0 0-38 0,0 0-9 0,0 0 0 0,4 6 0 15,-4-6 9-15,4 5 0 0,3-5 0 0,0 0 0 0,0 0-9 0,0 3 0 16,-4-3 0-16,4 3 0 16,0 0 0-16,0 0 0 0,-3 0 0 0,3 0 8 0,0 3 9 0,-3 0 2 15,3 3 0-15,0 2 0 16,-4-5 17-16,4 0 3 0,0 0 1 0,0 3 0 15,0 0-17-15,-3-3-3 0,3 2-1 0,0-2 0 16,-3 0-19-16,3 3 0 0,-4-6 0 0,1 6 0 0,-4-9 0 0,3 6 0 0,-3-1 0 16,0-5 0-16,0 0-17 0,0 0 2 0,0 0 1 0,0 0 0 15,0 0 14-15,0 0 0 0,0 0 9 0,0 0-9 16,0 0 22-16,-7 0-2 0,0 0 0 0,0-2 0 16,0-4-20-16,0-6 0 0,3 6 0 0,-3-6 0 15,4 6 0-15,-4-14 0 0,0 5 0 16,3 0-8-16,1-8 8 0,-1 5-12 0,1 4 12 0,-1-4-12 15,4 3 12-15,0 0 0 16,0 1 0-16,4-4 0 0,-4 3 0 0,3 1-8 16,1-1 8-16,3 3 0 0,-4 1-12 0,4-4 4 0,0 3 0 0,4 3 0 15,-4 0-11-15,0 4-1 0,4-1-1 0,-4 0 0 32,3 0-26-32,-3 6-5 0,0-3 0 0,0 6-1 0,1 3-48 0,-1-6-10 15,-4 6-1-15</inkml:trace>
  <inkml:trace contextRef="#ctx0" brushRef="#br0" timeOffset="-86749.477">22419 11503 1342 0,'0'0'29'0,"0"0"7"0,-7 0 0 0,0 0 3 0,0 0-31 16,3 0-8-16,4 0 0 0,-10-3 0 0,-1 0 11 0,4 3 1 0,-3-3 0 0,2 3 0 15,-2 0 0-15,-1 0 1 0,4 0 0 0,-3 3 0 16,-4-3 19-16,3 6 4 0,0-3 1 0,1 3 0 16,-1 5-2-16,1-5-1 0,-4 0 0 0,3 0 0 15,0 0 2-15,1 3 1 0,-1-3 0 0,1 5 0 16,-1 1-21-16,4 0-4 0,0-6 0 0,3 6-1 0,1-4-11 0,-1 1 0 15,4 0 0-15,0 3 0 16,0 2-14-16,0-2-2 0,4 0 0 0,-4 0 0 16,3 5 4-16,1-5 1 0,3-3 0 0,0 6 0 15,0-7 11-15,0 4-10 0,0-6 10 0,4 0-10 0,-4-3 10 0,3 0-8 16,-3 0 8-16,4-3-8 16,0 0 8-16,-4 0 0 0,7-3-9 0,-4-3 9 0,1 0 0 15,0 0-11-15,-1 0 11 0,-3-2-8 16,4-4 8-16,-4 3 0 0,0-3 0 0,0 3 0 15,0-8 0-15,0 5 0 0,-3 0 0 0,-1-2-8 16,-3 2-7-16,0 0-1 0,0-3 0 0,-3 4 0 0,-1-1 7 0,-3 0 1 0,0 0 0 16,3 3 0-1,-3 1 8-15,0 5 0 0,4-3 0 0,-4 3 0 0,3 0 0 0,-3 0 11 0,7 3-3 16,-7-3 0-16,7 3-8 16,-7 0-17-16,7 0 4 0,0 0 1 15,0 0-48-15,0 0-10 0,0 0-2 0</inkml:trace>
  <inkml:trace contextRef="#ctx0" brushRef="#br0" timeOffset="-86375.262">22479 11523 1782 0,'0'0'39'0,"0"0"8"0,0 0 1 16,0 6 3-16,0-6-41 0,0 0-10 0,0 0 0 0,0 6 0 0,0-6 12 0,0 6 0 16,0-6 0-16,0 6 0 15,0-6-12-15,4 9-17 0,-4-9 4 0,0 6 1 0,3 5 2 0,1 1 1 16,-4 0 0-16,3-6 0 0,1 6 20 0,3-1 4 15,-4-2 1-15,4 3 0 0,-3-6-2 0,-1 6 0 16,1-1 0-16,3-2 0 0,-4 3-14 0,4 5 0 16,1-5 0-16,-5-3 0 15,4 6-25-15,0-1-2 0,0-2 0 0,0 3 0 16,-3-3-7-16,3-3-2 0,-4-1 0 0,1 4 0 16,-1-6-11-16,-3-6-2 0,0 0-1 0,0 0 0 15,0 0-90-15,-3-12-17 0,-1 0-4 0</inkml:trace>
  <inkml:trace contextRef="#ctx0" brushRef="#br0" timeOffset="-86177.979">22447 11271 2245 0,'4'5'47'0,"-4"13"10"0,3-12-45 0,-3 0-12 0,4 3 0 0,-1-3 0 16,-3-1-81-16,0-5-19 0,7 12-3 0,-3-12-1 16,-4 0-96-16,0 0-19 0,0 0-4 0</inkml:trace>
  <inkml:trace contextRef="#ctx0" brushRef="#br0" timeOffset="-85652.85">22976 11371 1893 0,'0'0'41'0,"0"0"9"0,0 0 2 0,0 0 2 0,0 0-43 0,0 8-11 0,0-8 0 0,0 0 0 15,0 0 9-15,-7 6 0 0,7-6 0 0,-10 0 0 31,-1 0-39-31,1 0-8 0,-4 0-2 0,3 3 0 0,0-3 40 0,-3 6 0 0,4-6 0 0,-4 0 0 16,3 0 24-16,0 6 0 0,-3-6 0 16,0 6 0-16,0 0 20 0,0 0 3 15,0-6 1-15,0 8 0 0,0-2-36 0,3-3-12 0,0 3 9 0,4-3-9 16,0 3 0-16,0 0 0 0,7-6 0 0,-7 6 0 16,7-6-24-16,-3 6 4 0,3-6 0 0,0 11 0 15,0-11-7-15,3 6-1 16,1 0 0-16,-1 0 0 0,4 0 17 0,-3-3 11 0,3 3-13 0,3 0 5 15,-2-1 8-15,2 1 0 0,1 0 0 0,3-6-8 16,-4 6 8-16,1-3 0 0,3 0 0 0,-3 3-8 0,3-3 8 16,-4 3 0-16,4 2 0 0,-3 1 0 0,3-3 0 15,-3 0 8-15,-1 6-8 0,1-9 0 16,-4 8 8-16,0-2-8 0,0 0 10 0,0 3-10 16,-3-6 8-16,3 6-8 0,-7-4 0 0,3 4 9 15,-3 0-9-15,0 0 0 0,0 5 0 0,-3-11 8 0,-1 6-8 16,1 3 0-16,-1-4 0 0,1 1 0 15,-4-3-24-15,0 3 2 0,-1-3 1 0,-2-4 0 0,3 1-3 16,-7 3-1-16,3-3 0 0,1-6 0 16,-5 6-8-16,5-6-2 0,-1 0 0 0,1 0 0 15,-1 0 18-15,0 0 3 0,1-6 1 0,3 0 0 16,-4 0-33-16,4 0-6 0,0-2-2 0</inkml:trace>
  <inkml:trace contextRef="#ctx0" brushRef="#br0" timeOffset="-85039.828">23333 11462 1265 0,'0'0'36'0,"0"0"8"0,0 0-36 0,0 0-8 0,0 0 0 0,-4-6 0 16,1 0 28-16,-4 0 3 0,0 0 1 0,-1 0 0 15,1 3-52-15,-3 3-9 0,-1 0-3 0,-3 0 0 16,4 3 52-16,-5 0 9 0,5 0 3 0,-4 0 0 0,0 3 24 0,3 3 4 15,-3-3 2-15,3-6 0 16,1 6-34-16,-1 5-6 0,1-8-2 0,3 3 0 0,-4-3-12 0,4 3-8 16,-4 0 8-16,4 0-8 0,0 3 0 0,0-4-13 15,-3 1 1-15,3 0 1 0,-1 0 11 0,5 0-13 0,-1 0 5 0,4-6 8 16,-3 6 0-16,3-6 18 0,-4 11-2 0,4-11 0 16,4 9-8-16,3-3-8 0,-4 0 9 15,1-6-9-15,-4 0 0 0,7 6 0 0,4 0 0 16,-4-6-10-16,3 0 10 0,-3 6-8 0,4 0 8 0,3-4-8 31,-3 1 8-31,-1 3 0 0,1-3 8 0,3 3-8 0,0 0 0 0,0 0 0 16,-3 0 0-16,3 0 0 15,0 0 0-15,0 2 0 0,0-2 0 0,0 0 0 0,-3 0 0 0,-1 3 9 0,1 0-9 0,-4 2 0 16,-3-5 13-16,-1 0-4 0,1 3-1 0,-1 0 0 16,-3 3-8-16,-3-4 10 0,3 4-10 0,-4-3 10 15,1 3-10-15,-4-3 0 0,3-4 0 0,-3 1 0 16,0 3 0-16,0-3 0 0,7-6 0 0,-11 0-11 15,1 0 2-15,-1 0 0 0,1 0 0 0,2 0 0 16,-2 0-3-16,-1 0 0 0,4-6 0 0,-3-3 0 16,-1 3-24-16,4 1-6 0,4-1-1 0,-1-3 0 15,0 3-26-15,4-3-6 0,-3 3-1 0</inkml:trace>
  <inkml:trace contextRef="#ctx0" brushRef="#br0" timeOffset="-84216.888">23781 11509 1409 0,'0'0'60'0,"0"0"-48"15,0 0 6-15,-7 0 2 0,0-3 0 0,-4 3 0 32,4-3-58-32,-4-3-11 0,1 3-3 0,-4 0 0 0,3 3 16 0,1-3 4 15,-1 3 0-15,0 0 0 0,1 0 41 0,-1 3 9 0,1-3 2 0,-1 6 0 16,0-3 37-16,4 0 8 0,-3 0 2 0,-1 0 0 15,4 0-47-15,-3 3-8 0,-1-1-3 0,0 1 0 16,4 0-9-16,-3 0 0 0,-1 0 0 0,1 3 0 16,-1-3 9-16,0 11 0 0,1-11 0 0,3 12 0 15,-4-6-9-15,4-1 0 0,4 4 0 0,-4-3-11 16,0 2 11-16,3-2-12 0,1 0 12 0,-1 6-12 0,0-7-1 16,1 1-1-16,-1 3 0 0,1 0 0 0,-1-7 4 15,4 4 1-15,0 0 0 0,0 0 0 0,0-6 9 0,0 2 0 16,4-5 8-16,-1 6-8 0,1-9 12 15,3 6-1-15,-3-12-1 0,3 6 0 16,0 0-10-16,0-6 0 0,0 3 0 0,3-3 0 0,-3 1 10 16,0-1 0-16,4-3 0 0,-4 3 0 0,4 3 0 0,-4-9 0 15,3 6 0-15,1-2 0 0,-4-4 0 0,3 3 0 16,-2 0 0-16,-1 3 0 16,-4 0-2-16,4-5 0 0,-3 2 0 0,-1 0 0 0,-3 0 0 15,4 3 0-15,-1 0 0 0,-3 1 0 0,0 5-8 0,0-6 0 0,0 6 0 16,0-6 0-16,0 6 0 0,0 0 12 0,0 0-12 15,0 0 12-15,0 0-12 0,0 0 0 0,0 0 0 0,0 0 0 16,0 0 0-16,0 0 12 16,0 0-12-16,0 0 12 0,0 0-3 0,0 0 0 15,0 0 0-15,0 0 0 0,0 0-9 0,0 0 12 0,0 0-12 0,0 0 12 16,7 0-12-16,-7 0 0 0,0 0 0 0,4 0 0 16,3 6 0-16,-7-6 0 0,3 6 0 0,-3-6 0 15,0 0 8-15,4 5-8 0,0-2 8 0,-1 3-8 16,-3-3 18-16,4 3-2 0,-1 0 0 0,4 0 0 15,-3 3-16-15,-1-4 0 0,-3-5 8 0,0 6-8 16,4 0 0-16,-4 0 0 0,3 3 8 0,1 0-8 16,-4 0 0-16,3-4 0 0,1 1 0 0,-1 0 0 15,1 0 0-15,-4-6 0 0,3 6 0 0,-3 0 0 16,0-6 0-16,0 0 0 0,4 9-13 0,-4-9 5 16,0 0-24-16,0 0-4 0,0 0 0 0,0 0-1 15,0 0-31-15,0 0-7 0,7 3-1 0,-3-3 0 16,3 3-16-16,-4-6-3 0,1 3-1 0,-4 0 0 15,7-3 10-15,-4-6 2 0</inkml:trace>
  <inkml:trace contextRef="#ctx0" brushRef="#br0" timeOffset="-83686.518">23809 11573 1816 0,'0'30'38'0,"-4"-24"8"0,4 5-37 0,0-5-9 0,-3 3 0 0,3-3 0 16,0-6 56-16,0 6 8 0,0-6 3 0,0 6 0 16,0-6-50-16,3 12-9 0,-3-12-8 0,0 0 9 15,0 0-9-15,0 2 0 0,4 4-10 0,-4-6 10 16,3 6 0-16,-3-6 0 0,0 3 0 0,4 3 10 16,0 0 4-16,-4 0 1 0,3 3 0 0,1 2 0 15,-1-5-15-15,1-6 0 0,-1 6 8 0,1 0-8 16,-1 0 0-16,-3 0 0 0,4 3 0 0,-1-6 0 15,-3-3-12-15,0 0 2 0,0 8 0 0,0-8 0 16,0 0-2-16,0 0-1 0,0 0 0 0,0 0 0 16,0 0-8-16,0 0-2 0,0 0 0 0,0 0 0 15,0 0 3-15,0 0 1 0,4-8 0 0,-1 5 0 16,1-6 19-16,-1 0-10 0,1 0 10 0,-1-3-8 16,1 1 8-16,0-7 0 0,-1 3 0 0,8 4 0 15,-8-7 0-15,4 3 0 0,0 0 0 0,0 1 0 16,4 2 0-16,-4-6 0 0,4 4 0 0,-1 5 0 0,1 0 0 0,-4-3 0 15,3 6 0-15,1-5 0 0,-4 5 0 0,4 3 12 16,-4-3 0-16,3 6-1 0,-3-3-11 0,0 3 0 16,0 3 9-16,-3 0-9 0,3 3 25 0,0 0 1 15,0 5 0-15,0 1 0 0,-3-6-18 0,3 6-8 16,0 3 8-16,0 2-8 0,-4-5 0 0,4 0 0 16,-3 5 0-16,-1-2 0 0,1-3 0 0,0 5 0 15,-4-5 0-15,3 3 0 0,1-3 0 0,-4 5-16 0,3-11 3 16,-3 3 0-1,4 0-21-15,-4 3-4 0,0-4-1 0,0-8 0 16,3 6-21-16,-3-6-5 0,0 0-1 0,0 0 0 16,0 0-208-16,0 0-42 0</inkml:trace>
  <inkml:trace contextRef="#ctx0" brushRef="#br0" timeOffset="-83385.445">24299 11085 1630 0,'0'0'36'0,"0"0"7"0,0 0 1 0,0 0 3 0,0 0-38 0,4 6-9 0,-1 0 0 0,1 0 0 0,-1 0 39 16,1 0 5-16,-4-6 2 0,3 6 0 0,1 0-46 0,0 2-10 16,-1 4-2-16,-3 0 0 15,4 0 12-15,-1-1 16 0,1 7-4 0,-4-3-1 0,3 2-11 0,1 4 0 16,-1 2 0-16,1 1 8 15,-1 2 2-15,4 4 0 0,-3-1 0 0,3-2 0 0,-4 5-10 0,1-3 0 16,3 1 0-16,0-4 0 0,0-2-20 0,-3 2-2 16,3-8-1-16,-4-6 0 15,1 5 5-15,-4-2 1 0,3-3 0 0,1 0 0 16,-1-4-43-16,-3 1-9 0,0-9-2 0,0 0 0 16,0 0-93-16,0 0-18 0,0 0-4 0</inkml:trace>
  <inkml:trace contextRef="#ctx0" brushRef="#br0" timeOffset="-83175.229">24303 11512 866 0,'0'0'36'15,"0"0"-28"-15,3 6 108 0,4-6 21 0,0 5 5 0,4-5 1 16,-4-5-65-16,4 5-13 0,-1-6-2 0,1 3-1 16,-1-3-34-16,5 3-6 0,2 0-2 0,-3-3 0 15,0 3-1-15,4-3-1 0,-4 3 0 0,0-8 0 16,4 5-8-16,0 6-2 0,-4-12 0 0,0 6 0 15,0 0-20-15,0 3-4 0,-3-3 0 0,3 3-1 16,-4-5-10-16,1 8-1 16,-1-6-1-16,1 6 0 15,0-6-22-15,-1 6-4 0,-3-6-1 0</inkml:trace>
  <inkml:trace contextRef="#ctx0" brushRef="#br0" timeOffset="-82634.191">24881 11338 1349 0,'0'0'56'16,"0"0"-44"-1,0 0 68-15,0 0 15 0,0 0 2 0,0 0 1 0,0 0-77 0,0 0-21 16,0 0 8-16,-3 0-8 16,-4-6 0-16,0 0 0 0,3 1 0 0,-3 5 0 0,7 0 0 0,-10-3 11 0,3 3-2 0,-4 0 0 15,4 0 15-15,-4 0 2 16,4 3 1-16,0-3 0 0,0 3-3 0,0-1-1 0,0 4 0 0,7-6 0 15,0 0-15-15,-7 6-8 16,7-6 10-16,-7 6-10 0,7-6 0 0,0 0-10 16,-4 6 0-16,4-6 0 15,-3 6-14-15,3 3-2 0,0-3-1 0,0 5 0 0,0 1 13 0,0-6 2 0,3 0 1 16,1 6 0-16,-1-9 11 0,1 8 11 0,3-2-3 0,0 0 0 16,-3 3 12-16,3-6 1 0,0 5 1 0,0-8 0 15,0 3-22-15,0 0 0 0,0 3 0 0,0-6-8 16,0 3 16-16,0 0 3 0,0-1 1 0,0 1 0 15,0 0-12-15,0 0 0 0,0-3 0 0,0 3 0 16,1 0 0-16,-1-3 0 0,0 6 0 0,-4-7 0 16,4 1 0-16,-3 3 0 0,3 0 10 0,-4-6-10 15,1 6 0-15,-4-6 0 0,3 12 0 0,1-9 0 16,-1 6 0-16,-3-1 0 0,0-2 8 0,0 0-8 16,0 6 0-16,0-6 0 0,-3 6 0 0,-4-4 0 15,3-2 0-15,-3 3 0 0,4 0 12 0,-4 3-12 0,0-7 8 16,-4 7-8-16,0-9 0 0,4 3 0 0,-3 0 0 0,-1 0 0 15,4-3 8-15,-3-3-8 16,-1 6 0-16,0-3 0 0,4-3 8 0,0 0-8 16,0-3 0-16,0-3 0 0,0 0-8 0,0 3 8 0,0-3-16 0,0 0 2 15,0-3 1-15,3 3 0 16,-3-5-40-16,4-1-8 0,3 6-2 0,0 0 0 16,0-3-143-16,3 4-29 0</inkml:trace>
  <inkml:trace contextRef="#ctx0" brushRef="#br0" timeOffset="-82351.463">25171 11741 2667 0,'0'9'112'0,"0"-9"-89"16,3 12 8-16,-3-12 1 0,4 2 1 0,-4-2 0 16,0 0-107-16,3-2-22 0,4 2-4 0,-3-3 0 15,-1-6-32-15,-3 9-5 0,4-6-2 0,-4-3 0 16,-4 3-65-16,4 3-12 0</inkml:trace>
  <inkml:trace contextRef="#ctx0" brushRef="#br0" timeOffset="-54442.898">17406 11368 280 0,'0'0'8'0,"0"0"1"0,0 0-9 0,0 0 0 0,0 0 0 0,0 0 0 15,0 0 85-15,0 0 15 0,0 0 4 0,0 0 0 16,0 0-58-16,0 0-11 0,0 0-3 0,0 0 0 15,0 0 0-15,0 0 0 0,0 0 0 0,0 0 0 16,0 0-17-16,0 0-4 0,0 0-1 0,0 0 0 16,0 5 3-16,0-5 1 0,0 12 0 0,0-12 0 15,0 9 21-15,0-9 4 0,0 0 1 0,0 0 0 16,0 0-23-16,0 0-4 0,4 6-1 0,-4-6 0 16,0 0 0-16,0 0 0 0,7 0 0 0,-7 0 0 15,3-6-3-15,4 6-1 0,-3-6 0 0,-1 0 0 16,1 3-8-16,-4-5 0 0,3 2 0 0,-3 0 0 15,4-3 0-15,-4 3 0 0,3-6 0 0,1 1 0 16,-4 2 0-16,3-3 0 0,1 6 0 0,-4-6 0 16,3 1 0-16,-3 2 0 0,4 3 0 0,-4 0 0 15,0 0 0-15,0 6 0 0,-4-6 0 0,4 6 0 16,-3-6 0-16,-1 6 0 0,1-6 0 0,3 6 0 16,-11 0 0-16,4 0 0 0,0 0 0 0,0 6 0 15,-3-6 28-15,3 9 3 0,-1-3 1 0,1 0 0 16,-3 3-20-16,3 0-3 0,-4 8-1 0,1-8 0 15,-1 3-8-15,0 0 0 0,1 5 0 0,-1-5 0 16,4-3 0-16,-3 5 12 0,-1 1-12 0,4 3 12 0,0-6 2 16,0 2 1-16,3-2 0 0,1 0 0 0,-1 0-15 15,4-1 0-15,-3-2 8 0,3 0-8 0,0 0 0 0,3 3 0 0,-3-7 8 16,4 7-8-16,-1-6 0 0,-3-6 0 0,4 3 0 0,3 3 0 16,0-3 0-16,4 0 14 0,-1-3-4 15,1 0-1-15,3 0 18 0,0 0 3 0,0-3 1 0,4 0 0 16,-4 0-31-16,0-3 0 0,0 0-8 0,0 0 8 31,-3 0-40-31,-1-5 0 0,1 5-1 0,-1 0 0 0,-2-3-38 0,-1 3-7 16,0 0-2-16</inkml:trace>
  <inkml:trace contextRef="#ctx0" brushRef="#br0" timeOffset="14947.577">3397 16401 440 0,'0'0'19'15,"-7"-3"-19"-15,-3 3 13 0,10 0-1 16,0 0 0-16,-4-3 0 0,4 3-2 0,-7-3-1 15,4-3 0-15,3 3 0 16,-4 0 0-16,0-3 0 0,4-3 0 0,0-2 0 0,0 5-27 0,0 0-6 16,-3-3 0-16,6 0-1 0,-3 3 5 0,4 0 0 15,-4-2 1-15,0 8 0 16,4-9 49-16,-4 3 10 0,3 0 1 0,1-3 1 0,-4-3 34 0,3 7 6 0,-3-1 2 0,0 6 0 16,4-6 16-16,-4 0 4 0,-4 0 1 0,1 0 0 15,3 6-37-15,0-9-7 0,-4 3-1 0,4 6-1 16,-7-5-14-16,0 2-2 0,0 0-1 0,3 0 0 15,-3 0-17-15,-3 3-3 0,3 0-1 0,-4-6 0 16,4 6-8-16,0 0-1 0,-4 0-1 0,1 6 0 16,-1-3-3-16,-3 0-8 0,3 3 12 0,1-1-4 15,-4 1 1-15,3 6 0 0,-3-3 0 16,0 3 0-16,0-1-9 0,-4 4 8 0,1 0-8 0,-1 5 8 16,0 4 4-16,1-1 0 0,-1 4 0 0,0-1 0 15,-3 4-12-15,-3-7-17 0,6 4 4 0,4 2 1 16,-4-2 12-16,4 5 0 0,7 0 0 0,-4-2-9 15,4 5 17-15,0-6 3 0,0 1 1 0,4-1 0 16,3 0-25-16,0-5-5 0,0 2-1 0,3-2 0 16,4 0 19-16,4-4-10 0,3-2 10 0,0-1-8 15,11-5 8-15,-4 0 0 0,4 0 0 0,3-6-8 16,-3-4-1-16,3 4 0 0,0-6 0 0,0-6 0 0,-3 4 9 16,-4-1 0-16,4-3 0 0,-4 3 0 0,0-6 0 0,4 6 0 15,-8-3 0-15,-2-3 0 16,2 3 0-16,-3-2 0 0,0-7 0 0,-3 6 0 15,7-3 11-15,-8 1 4 0,-3-4 1 0,4 0 0 0,-4 0 8 0,-4-2 3 16,5 8 0-16,-5-9 0 0,1-5-15 0,-1 2-2 16,-3-5-1-16,0 5 0 0,-3 1-9 15,-1-4 0-15,1 1 0 0,-1 8 8 0,-3-6-8 16,3 4 0-16,-6 2 0 0,-1 6-11 0,1-14 11 0,-4 8-13 0,3 0 5 16,0 1 8-16,1-1-16 0,3 3 5 0,0-6 1 15,-4 7 0 1,4 5-6-16,4-6-2 0,-1 6 0 0,0 0 0 15,1-2-14-15,-1 2-2 0,4 6-1 0,0 0 0 16,0 0-4-16,-7 6-1 0,0-4 0 0,-3 7 0 0,-4 0 14 0,7 3 2 0,-4 0 1 0,0 5 0 31,4-5-20-31,-3 3-4 0,3 2-1 0</inkml:trace>
  <inkml:trace contextRef="#ctx0" brushRef="#br0" timeOffset="15582.15">3810 16559 1666 0,'0'0'36'0,"0"0"8"0,0 0 2 0,0 0 2 0,0 6-39 0,0-6-9 0,0 9 0 0,0-3 0 16,0 0 8-16,4 3 0 0,-4 2 0 0,0-2 0 15,0 3-8-15,-4 3-11 0,4 2 3 0,-4 1 0 16,1 8-14-16,-1-5-2 0,4 5-1 0,-3-2 0 31,3 5-12-31,-4 4-3 0,1-7 0 0,-1 4 0 0,4-7 17 0,4 3 3 16,-4-5 1-16,3 0 0 0,1-1 11 0,-1-8 8 0,4 3-12 0,1-6 12 15,6-1 0-15,0-2 0 0,0 0 0 16,7 0 0-16,4-6 0 0,-4 0 0 0,7 0 12 0,0-6-3 16,8-6 4-16,-5 1 1 0,1-7 0 0,0 3 0 15,3 3-2-15,-7-2-1 0,8-7 0 0,-8 6 0 16,4-2-11-16,-8-1 8 0,-3 4-8 0,4-4 8 15,-4 3 14-15,1 0 2 0,-1-2 1 0,-4 8 0 16,-6-3-12-16,3 0-2 0,0-2-1 0,0 5 0 16,-7-3 0-16,4 3 0 0,-4 1 0 0,0-4 0 15,-4 6-10-15,5 3 12 0,-5-3-12 0,-3 6 12 16,0 0-24-16,0 0-4 0,0 0 0 0,0 0-1 0,0 0 1 16,0 0 1-16,0 9 0 0,-3 0 0 0,-5 8 15 0,8-8 0 15,-3 3 0-15,3 0 10 16,0 8-32-16,0 1-6 0,0 2-2 15,3 4 0-15,-3-1 50 0,8 10 9 0,-1-7 3 0,0 3 0 0,-4 4-32 0,4-4 0 16,-3 6 0-16,6-3 0 0,-3-2 0 16,4-4 0-16,0 1 0 0,-1-1 0 15,1-8-77-15,3-4-22 0</inkml:trace>
  <inkml:trace contextRef="#ctx0" brushRef="#br0" timeOffset="16154.067">4106 15777 1774 0,'0'0'75'0,"0"0"-60"16,0 0 39-16,0 0 8 0,0 0 2 0,0 0 0 15,4 3-50-15,3 0-14 0,4 0 0 0,-4 3 8 16,7 9-8-16,-4-4 0 0,1 7 0 0,-1 3 0 16,1 2 0-16,3-2-10 0,0 2 10 0,-3 4 0 15,-1-7 0-15,1 4 0 0,-4-4 0 0,7 4 0 16,-7-9-12-16,-3 2-1 0,3 4-1 16,-4-6 0-1,4-1-22-15,0 4-4 0,-3-6 0 0,-1 2-1 16,5 4-34-16,-5-3-6 0,1-1-2 0,-1 7 0 15,1-3-11-15,-1-4-2 0,1 4-1 0</inkml:trace>
  <inkml:trace contextRef="#ctx0" brushRef="#br0" timeOffset="20218.422">6043 6291 1758 0,'-11'0'50'0,"1"0"10"0,-1 5-48 0,1-5-12 0,3 12 0 0,-4-6 0 31,1 0-22-31,-1 0-7 0,-3 3-2 0,-4-3 0 0,4 5 5 0,-4 1 1 0,-3 0 0 0,0-6 0 15,0 8 36-15,-4-5 7 0,4 0 2 0,-7 3 0 16,7 0 4-16,0-1 0 0,-1 4 1 0,1-3 0 16,4 11 15-16,-5-5 4 0,5 8 0 0,-1-2 0 15,-3 2-26-15,3 4-5 0,-3-4-1 0,7 9 0 16,-7-8-12-16,3 8 8 0,4 0-8 0,0-2 0 16,7-1 10-16,0-2-10 0,7-4 10 0,3 3-10 15,4-11 37-15,1 9 2 0,6-10 0 0,0 1 0 16,7-9-13-16,7 2-2 0,0 1-1 0,8-6 0 15,2 0-8-15,-2 0-2 0,6 0 0 0,-3 0 0 16,0-6-13-16,3 0 0 0,-3-6 0 0,0 6 0 16,-8-6-22-16,5 6-7 0,-1-12-2 0,-14 6 0 15,4 6-9-15,-8-6-1 0,1 0-1 0,-4 0 0 16,-3 4 2-16,-1-1 1 0,1 0 0 0</inkml:trace>
  <inkml:trace contextRef="#ctx0" brushRef="#br0" timeOffset="20694.025">6615 6044 1884 0,'0'0'80'15,"3"5"-64"1,1 1-16-16,3 0 0 0,0 6 8 0,0-3-8 16,3 0 0-16,-3 5-15 0,1-2 3 0,2 0 1 15,1 0 11-15,-1-1-10 0,1 4 10 0,-4-3-10 16,0 5 10-16,0-2 0 0,-3 3-9 0,-1-1 9 0,1 1 0 16,-4-3 0-16,0 2-9 0,0 1 9 15,-4 0 15-15,4 2 6 0,0-2 2 0,-3 0 0 0,-5-4-2 16,1 4 0-16,-3 0 0 0,-1-1 0 0,1 4-21 15,-4-4 8-15,3 4-8 0,4-3 0 16,-11 5-39-16,8-11-12 0,3 8-2 0,-4-8-1 16,0 0-118-16,1 0-24 0,-1-6-5 0</inkml:trace>
  <inkml:trace contextRef="#ctx0" brushRef="#br0" timeOffset="21258.673">6922 6779 1364 0,'3'-6'57'16,"4"-3"-45"-1,0 3 6-15,4 0 2 0,-1 0 0 0,1 0 0 0,-1 0-20 0,1 1 0 16,0-7 0-16,-1 3 0 0,8 3 13 0,-11 0-1 16,3-6 0-16,1 1 0 0,3-1 26 15,0-3 5-15,0 3 1 0,1-11 0 16,-1 11-44-16,0-14 0 0,0 8 0 0,-7-5 0 15,4 5 0-15,-4 3 0 0,0-2 9 0,0 2-9 0,-4 3 20 0,-3 0-1 16,0 1 0-16,-3 5 0 0,-4-6 19 0,3 6 4 0,-3 3 1 16,0 0 0-16,-4 0-24 0,1 6-5 15,-8-3-1-15,4 6 0 0,-4 0-13 0,-3 0 0 16,0 0 0-16,-4 6 0 0,4-1 9 0,0-2-9 0,0 3 8 16,0 0-8-16,3 5 8 0,0-5-8 0,8-3 0 15,-8 8 8-15,11-5-8 0,0 6 0 0,0-6 0 16,4 8-11-16,-1-8 11 0,0 0 0 15,1 5 8-15,3-5-8 0,0 3 0 0,3 2 0 0,1-2 0 0,3 0 0 16,0 5 0-16,0-2 0 0,0 3 0 0,11-4 0 16,-8 1 0-16,8-3-12 0,0-1 2 0,6 1 0 15,-2-3 0-15,-1 0 0 0,3-1 0 0,1-5 0 16,0 0-16-16,-4 3-3 16,4-3-1-16,-4 0 0 0,0 0 11 0,-3-6 3 0,6 5 0 0,-6-5 0 15,0 0-24-15,-4-5-5 0,3 5-1 16</inkml:trace>
  <inkml:trace contextRef="#ctx0" brushRef="#br0" timeOffset="21840.79">8036 6585 2139 0,'0'0'90'0,"0"0"-72"16,0 5-30-16,0 4-7 0,4 3-1 0,-4-6 0 15,3 0 20-15,-3-6 0 0,0 0-8 0,0 0 8 16,0 0 14-16,-7 11 6 0,0-8 2 0,0 3 0 15,0 0-22-15,-3 6 0 0,-5-6 0 0,1-6 0 16,0 6 10-16,0 0-2 0,0-1-8 0,0-5 12 16,0 0-12-16,3 0 0 0,1 0 0 0,3 0 0 15,-1 0 9-15,1 0-9 0,7 0 8 0,0 0-8 16,0 0 12-16,0 0-4 0,0 0 0 0,0 0 0 16,0 0-16-16,7 0-4 0,4 0-1 0,3-5 0 15,-3 5-13-15,6-6-2 0,-2 6-1 0,2 0 0 16,8 0 15-16,-4 0 3 0,7 0 1 0,-3 0 0 15,3-6 10-15,7 6-8 0,-3 0 8 0,0 6-8 16,-4 5-7-16,-3-5-1 0,-4 0 0 0,-3 0 0 16,-1 3 7-16,-3 0 1 0,-3 5 0 0,-4-8 0 15,0 6 22-15,-3-3 5 0,-1 3 1 0,-6-1 0 0,-1 1 12 0,-3 0 4 16,-4 3 0-16,1-4 0 16,-8 1-10-16,1 0-2 0,-5 6 0 0,1-7 0 0,-3 1-12 0,-5 3-4 15,5-3 0-15,-5-1 0 0,1 1 5 16,-4 0 1-16,4-3 0 0,0 2 0 0,0-5-14 0,-4 0 0 0,0 0 0 15,1 0 0-15,-1 0-11 0,4-3-1 16,-1 0-1-16,5 0 0 0,2 0-3 0,1-3-1 0,4-3 0 0,-1 3 0 31,4-3-21-31,3 0-4 0,4 0-1 0,-7 3 0 16,7 0-135-16,0-6-27 0</inkml:trace>
  <inkml:trace contextRef="#ctx0" brushRef="#br0" timeOffset="22290.543">8858 6590 1796 0,'0'0'40'0,"0"0"8"0,0 0 1 0,0 0 1 15,0 0-40-15,0 0-10 0,0 0 0 0,0 0 0 0,0 0 0 0,0 0 8 0,7 3-8 0,-3 3 8 16,-1 6-19-16,1-6-4 0,-1 0-1 0,-3 5 0 15,4 4 16-15,-4 3 16 0,0 11-3 0,-4-11-1 16,4 14 16-16,-3-11 4 0,-1 8 0 0,-3-2 0 16,0-4 0-16,0 7 0 0,0-13 0 0,-3 10 0 15,6-4-20-15,-3 1-3 0,3-4-1 16,-3 4 0-16,4-4-8 0,-1-2 0 0,1 6 0 16,3-13 0-16,3-2 0 0,1 9 0 0,-1-12 0 0,4 5 0 31,-3-5-35-31,3-3-9 0,4 3-1 0,-4 0-1 15,3-3-86-15,-3-3-18 0,4-3-3 0,-4 3-533 0</inkml:trace>
  <inkml:trace contextRef="#ctx0" brushRef="#br0" timeOffset="22674.705">8714 6717 1896 0,'7'-9'40'0,"-7"9"8"0,7-6-39 15,-4 3-9-15,4 0 0 0,-3-3 0 0,3 6 8 0,-7 0-8 0,0 0 12 0,0 0-4 16,0 0-8-16,0 0 0 0,0 0 0 0,0 0 0 15,0 0 0-15,0 0-9 0,3 6 9 0,1-6-13 16,-1 3 13-16,5 0 0 0,-1-3 0 0,-4 0 0 16,4 0 0-16,0 0 8 0,0 0 0 15,0-3-8-15,4 0 24 0,-1-3-1 0,5 0-1 0,2 1 0 16,1-1 10-16,0 0 3 0,3 0 0 16,-4 0 0-16,5 6-35 0,-1-3-19 0,-4 0 3 0,1 0 0 15,0 3-4-15,-1-3-1 0,-3 3 0 0,4-3 0 31,0 0-40-31,-4 0-8 0,0-2-2 0,3-1 0 16,-2 0-92-16,2 0-18 0,1 0-4 0,-4 0-357 0</inkml:trace>
  <inkml:trace contextRef="#ctx0" brushRef="#br0" timeOffset="39320.964">10474 6264 1686 0,'0'0'35'0,"0"0"9"0,0 0-36 0,0 0-8 0,0 0 0 0,-7 9 0 15,3 0 0-15,1 5 0 0,-1-2-12 0,1 6 12 16,-4-9-11-16,0 8 11 0,3-5-8 0,-3 6 8 16,0-4-9-16,0 4 9 0,3 0-10 0,-6-1 10 15,3 1 0-15,0 8 0 0,0-8 0 0,0 8 0 0,0-2 13 16,0 2-4-16,-1-2-1 0,-2 5 0 16,3 4 5-16,-7-1 1 0,3 3 0 0,1 4 0 15,-1-4 2-15,0 3 0 0,1 0 0 0,-1 3 0 16,1-8-7-16,3 2-1 0,-4-3 0 0,4 4 0 0,0-10-8 15,0 9 0-15,3-2 0 0,-3-4 0 0,0 3 0 0,0-2-11 16,-3-7 3-16,-5 4 0 16,5-10-156-16,-4 10-30 0</inkml:trace>
  <inkml:trace contextRef="#ctx0" brushRef="#br0" timeOffset="40129.061">10481 7199 1263 0,'0'0'28'0,"0"0"5"0,0 0 2 0,7-3 1 0,0-3-36 0,7 6 0 0,-3-6 0 0,3 0 0 16,0 0-19-16,-3 1-10 0,3-1-3 0,-4 0 0 16,4 0-60-16,1-3-13 0,-5 3-3 0,1 6 0 0,-1 0 76 0,1-6 16 15,-4 6 2-15,4-5 1 0,3-1 53 0,-4 0 10 16,8-6 2-16,3 0 1 0,-3 3 3 0,-1-2 0 16,4-7 0-16,-3 6 0 0,0-5-36 0,-1 2-6 15,5-3-2-15,-8 1 0 0,3-1-12 0,1 3 9 16,-4 4-9-16,-3-7 8 15,3 6-8-15,-7 3 0 0,3-2 0 0,-3-1 8 0,-3 0-8 0,0 3 12 0,-1 6-12 16,1-3 12-16,-4 3 22 0,0 3 5 0,3-8 1 0,-3-1 0 16,-3 9-6-16,3-6-1 15,-4 0 0-15,1 0 0 0,-1 0-8 0,-3-3-1 0,3 4-1 0,-3-7 0 16,0 6-5-16,0 0-1 0,0 0 0 0,0 0 0 16,0 0-8-16,0 6-1 0,-4-5-8 0,1 5 12 15,-1 5-12-15,1-5 0 0,-1 6 8 0,-3 0-8 16,-4 0 0-16,-3 3 0 15,4 6 0-15,-5-1 0 0,1 4 0 0,0-3 0 0,0-1-8 16,0 7 8-16,0-3 0 0,-1-4 0 0,5 1 0 0,3 6 0 16,3-10 0-16,0 7-10 0,4 3 10 0,0-4-8 15,4 1 8-15,-1 2 0 0,1-2 0 0,-1 6 0 16,1-7 0-16,3 4 0 0,-4 2 0 0,4-2 0 16,0 2 0-16,-3-5 0 0,6 3 0 0,-3-4 0 15,0 1 0-15,0-6 0 0,4-1 8 0,-1-2-8 16,1 3 8-16,-1 0-8 0,4-6 8 0,0-1-8 0,0 4 8 15,0 0-8-15,1 0 10 0,2-3-10 0,1 0 12 0,3 5-3 16,0-5-1-16,0 0 0 0,0 0 3 0,4 0 0 16,3 0 0-16,0 3 0 15,-3-3-11-15,3-1 0 0,-3 1-12 0,-1 0 12 0,1 0-22 0,-1-6 3 16,-2 0 1-16,-1 0 0 0,-4 0-2 0,-3 0-1 16,4 0 0-16,-4 0 0 0,-3 0 21 0,-4 0 0 15,0 0 0-15,0 0-460 16,0 0-96-16</inkml:trace>
  <inkml:trace contextRef="#ctx0" brushRef="#br0" timeOffset="41118.499">10926 7073 553 0,'0'-30'11'0,"3"18"5"16,-3 1-16-16,4 2 0 0,3-9 0 0,0 6 0 0,-4-5 0 0,4 2-8 15,0 3 8-15,0-5-13 0,0-1-1 0,-3 3 0 16,3 4 0-16,-3-1 0 0,-1 0 41 0,-3-6 8 15,0 7 1-15,0 2 1 0,0-3 44 0,-3 6 9 16,3-6 2-16,-4 7 0 0,-3-1-9 0,3-3-2 16,-3 3 0-16,0 0 0 0,0 6-36 0,-3-6-7 0,3 6-2 0,-4-6 0 15,4 6-8-15,-4-6-3 0,1 12 0 0,-1-6 0 16,1 6-10-16,-4 0-3 0,-1 3 0 0,-2 6 0 16,-1-1 1-16,-3 4 0 0,3 3 0 15,-3 2 0-15,0 6-4 0,3-5-1 0,1 8 0 0,3-5 0 16,-4 2 13-16,7 1 3 0,1 2 0 15,3-6 0-15,0 4-24 0,3-4 8 0,1 9-8 16,3-8 0-16,0 2 9 0,7-5-9 0,0-1 12 0,0 4-12 16,0-10 0-16,3-5 0 0,1 9 0 0,0-9 0 15,-1-1 0-15,-3 1 0 0,4-3 8 0,-1 3-8 16,1-6 0-16,0-1 10 0,-1 1-10 0,1 6 8 16,-1-6-8-16,4-6 0 0,1 3 0 0,-1 0 0 15,0-6 0-15,0 3 0 0,4-3 0 0,-4-9-11 16,3 0 11-16,1 1-13 0,-7-4 5 0,3-3 8 15,3 1 0-15,-3-10 0 0,4 4 0 0,-4-7 0 0,0 4-9 16,-3 2 9-16,-1-5 0 0,1 2 0 16,0-8 0-16,-1 9 0 0,1-10 0 0,-4 4 0 0,7 0 0 0,-7-3 0 15,0 2 0-15,0-2 0 16,-3 3 0-16,-1-1 8 0,-3 4-8 0,4 5 0 0,-4-5 0 0,0 8 0 16,0-2 0-16,-4 5 0 15,4 9 13-15,0 3 0 0,0-5 0 0,-3 5 0 0,-1 0 9 0,4 6 2 16,0 0 0-16,0 0 0 15,0 0-8-15,0 0-2 0,0 0 0 0,0 0 0 0,0 0-14 0,0 0 0 16,0 0 0-16,0 0 0 16,0 0 0-16,0 0 0 0,0 0 0 0,0 0 0 0,0 0-10 0,4 12 10 0,-1-1-8 15,1 1 8-15,-4 0 0 16,3 9 0-16,-3-4 0 0,4-2 0 0,-1 3 0 0,1-1 0 16,3 1 12-16,0 2-4 0,3-2 3 15,-2 6 1-15,2-13 0 0,-3 7 0 0,0 3-12 0,4-4 0 0,-1 4 9 0,1-4-9 16,-4 1 0-16,4 6 8 15,-1-4-8-15,1-2 0 0,-1-4 0 0,1 1 0 0,0 6 0 0,-1-4 0 16,1 4 8-16,3 2-8 0,0-5 8 0,0 3-8 16,-3-4 0-16,-1 1 0 0,1-6 0 0,-4-1 8 15,0-2-8-15,0 3 0 0,0-6 0 0,-3 0 8 16,3 0-16-16,-4 0-4 0,-3-6 0 0,0 0 0 16,0 0-168-16,0 0-35 0</inkml:trace>
  <inkml:trace contextRef="#ctx0" brushRef="#br0" timeOffset="42098.025">12294 6823 1865 0,'0'0'79'0,"0"0"-63"15,-3 11-16-15,3 1-15 16,-4 6 3-16,1-1 1 16,-1 1-13-16,1 3-2 0,-1-4-1 0,1 10 0 0,-1-4 17 0,1 4 10 15,-4 2-12-15,3 1 12 0,-3-10-8 0,3 10 8 0,-3 8 0 0,4-9 0 16,-4 9 12-16,0 1 10 0,3-4 2 0,-3 3 0 15,4-3-11-15,-4 4-1 0,3-1-1 0,-3-3 0 16,0-11 5-16,-4 2 2 16,4-8 0-16,0-7 0 0,0 4-18 0,4-3 0 0,-1 0 0 0,-3-6 0 15,3 5 0-15,1-5 0 0,3-6 0 16,0 0 0-16,-4 3 0 0,4-3 0 0,0 0 0 0,-7-3 0 16,4-3 0-16,-1-5 0 15,1-1 0-15,3-9 0 0,0-2-11 0,0-16-9 0,3 10-1 0,4-15-1 16,0-3 13-16,4 3 9 15,3-6-12-15,-3 0 12 0,6-3 0 0,1 3-8 0,3 0 8 0,4 0 0 16,0 12 0-16,-1-6-8 0,4 8 8 0,1-2 0 16,2 15-9-16,-2-4 9 0,-1 10 0 0,-3 5-9 15,3 0 9-15,-3 6 0 0,-4 0 0 0,0 6-8 0,-4 0 8 0,1 6 0 16,0 6 8-16,-8-6-8 16,4 6 31-16,-3-4 1 0,-4 4 1 0,0 0 0 0,0 6-12 0,-3-7-2 15,3 4-1-15,-7 3 0 16,0-7-4-16,0 7-1 0,-4 0 0 0,-3-4 0 0,0 4-5 0,-3 0-8 15,-5 2 11-15,1 4-11 16,-3-4 0-16,-4 4 0 0,-1-6 0 0,-2-1 0 16,-1 10-29-16,0-10-13 0,1 7-2 15,2-4-1-15,1-2-68 0,0-3-14 0,3-4-2 0,4 1-1 16,0-6-7-16,4 0-2 0,-1-6 0 0,4 0-162 0,0 0-33 16</inkml:trace>
  <inkml:trace contextRef="#ctx0" brushRef="#br0" timeOffset="42552.725">13032 6740 2006 0,'0'0'42'0,"0"0"9"0,-4 6-41 0,1 0-10 0,-4 3 0 0,3 6 0 15,-3-1 0-15,0 4 0 0,0 0 0 0,0-4-11 0,-4 4 11 16,4 5 0-16,0 1 0 0,0 2 0 16,0-2 0-16,0 2 0 0,3-2 0 0,-3-1 0 0,0-2 0 0,4 3 0 15,-1-10 0-15,4 4 0 0,-3 0 0 0,3-7 0 16,0 4 0-16,3 3 0 0,1-13 0 0,-4 7 0 16,7-6-9-16,-4 3 9 15,8-9-12-15,3-3 3 0,0-3 0 0,7-6 0 0,0 1 9 0,4-7 0 16,0-3 0-16,3 4-8 0,4-13 8 15,0 4 0-15,-1-6-9 0,-2 2 9 0,-1 4-16 0,-7-4 2 16,-3 1 0-16,-4 8 0 16,-4-2 26-16,-3-1 6 0,-3-2 1 0,-1 8 0 0,-6-2 5 0,-1-4 2 15,1 6 0-15,-8 1 0 0,1 2-1 0,-4 3 0 16,-4-5 0-16,0 11 0 0,1 6-25 0,-5-6 0 16,5 0 0-16,-4 0 0 15,3 3 0-15,4 0 0 0,-4 0 0 0,4 3 0 16,0 6-38-16,3-3-10 0,1 9-1 0,-4-6-1 15,3 6-14-15,1-1-4 0,-1 1 0 0,0 3 0 16,1 8-85-16,3-11-18 0</inkml:trace>
  <inkml:trace contextRef="#ctx0" brushRef="#br0" timeOffset="43265.566">13409 6758 1934 0,'-11'21'40'0,"8"-10"9"0,-4-5-39 0,0 12-10 0,3-1 0 0,-3 4 0 0,0 3 0 0,4-4-12 16,-4 10 2-16,0-4 1 0,3 3 9 0,-3 1 8 15,0-4-8-15,3-2 11 0,-3-4-11 0,0 4 0 16,0-6 0-16,0-4 0 0,0 4 8 0,4-1 5 16,-1-5 2-16,-3-6 0 0,4 6 6 0,-1-3 2 0,4-9 0 15,0 0 0-15,0 0-14 0,0 0-9 0,0 0 12 16,0 0-12-16,0 0 8 0,4-6-8 0,-1 0 0 0,4-9 0 16,0 3 0-16,0-5-16 0,4-4 2 0,-1-2 0 31,4-7-12-31,4 4-2 0,0-6-1 0,-4 2 0 15,3 4 5-15,1-4 0 0,3 1 1 0,0 2 0 0,-3 4 23 16,3-4 0-16,0 4 8 0,-3 5-8 0,3-8 29 0,0 8 1 16,1 6 0-16,-5-5 0 0,4 8-5 0,-7 0-1 15,1 6 0-15,-1-3 0 0,0 6-12 0,-4 0-2 0,1 0-1 0,-4 6 0 16,0 3-9-16,0 3 12 0,0 5-12 0,-3-5 12 16,-4 3-2-16,0 5 0 0,-4 1 0 0,1 0 0 15,-4-4-10-15,0 7 10 0,0-7-10 0,-1 1 10 16,-2 9-10-16,-1-10 8 0,4 1-8 0,0-3 8 15,0 2-8-15,0-11 0 0,4 6 0 0,3-12 0 16,0 0 9-16,0 0-9 0,0 0 10 0,0 0-10 16,3-12 8-16,4 6-8 0,-3-11 0 0,3 5 9 0,3-9-9 15,1 9 0-15,-1-11 0 0,1 2-11 16,3 4 11-16,0-1-8 0,0-3 8 0,1 4-8 16,-1-7 8-16,0 1 0 0,0 2 0 0,0 4 0 0,0-4 0 0,0 9-8 15,-3-5 8-15,3 5 0 0,-7 6 0 0,3 6 0 16,1-6 0-16,0 6 0 15,-4 0 0-15,3 0 0 0,-3 0 0 0,0 0-8 0,4 6 8 16,-4 6 0-16,4-1-9 0,-4 4 9 0,-4 3 0 16,4-1 0-16,0 1 0 0,-3 3 0 0,3-4 0 0,0 1 0 15,0 0 0-15,-3-4 0 16,-1 4 0-16,4 0 0 0,-3-7 0 0,3 1 0 0,0-3-25 0,-4 3 2 16,1-1 1-16,-1-5 0 15,4 6-15-15,-3-9-3 0,3 9-1 0,0-6 0 16,4 0-137-16,-1-1-27 0,1 1-6 0</inkml:trace>
  <inkml:trace contextRef="#ctx0" brushRef="#br0" timeOffset="44406.514">14362 6652 1865 0,'0'0'79'0,"0"9"-63"16,3-3 2-16,-3 0 1 0,4 5 0 0,-1 1 0 0,-3-6-19 0,4 3 0 15,-1 0 8-15,-3 5-8 0,4-2 11 0,-4 0-2 16,0 3 0-16,-4 2 0 0,4-5 11 0,0 6 1 16,0-4 1-16,-3 4 0 15,3 0-6-15,0-7 0 0,-4-5-1 0,4 0 0 0,0-6-15 0,0 0 9 16,0 0-9-16,0 0 8 0,4 6 6 0,-4-6 1 16,0 0 0-16,0 0 0 0,0 0-5 0,0 0-1 15,0 0 0-15,0 0 0 0,3 0-9 0,-3 0 0 0,4-3 0 16,-4 3 0-16,3-3-9 0,4 0 9 0,-3 0 0 0,-1-3 0 15,4 1 0-15,-3-1 0 0,3-12 0 0,-3 6 0 16,3-2 0-16,3-4 0 0,-3-6 9 16,0 1-9-1,4 2 8-15,3-2-8 0,0 2 8 0,-3-2-8 0,-1 5 0 0,4-3 0 16,1 4 0-16,-5-1 0 0,1 6 0 0,-1-2 0 0,1 8 0 16,-1-6 0-16,-3 6 0 0,1 6 0 0,-5-6 0 0,4 6 0 15,-3 0 0-15,-1 0 0 0,4 0-9 0,-7 0 9 16,4 6-13-16,-1 0 4 0,1 0 1 0,-1 0 0 15,1 6 8-15,-1-1 0 0,-3 4 0 0,4-9-8 16,-4 0 8-16,3 0 0 0,-3 5 0 0,4-2 0 16,-1 0 0-16,-3 0 0 0,4 3 0 0,-4-1-8 15,4 1 8-15,-4 0 0 0,3 0 0 0,-6 8 0 16,-1-8 0-16,0 3 0 0,1 8 0 0,-1-5 0 0,1-3 0 16,-1 2 8-16,1 1-8 0,-1-6 0 15,1-1 0-15,-1 1 0 0,4-6 0 0,-3 3 0 16,3-9 9-16,0 0-9 0,0 0 12 0,0 0-12 0,0 0 12 15,0 0-4-15,0 0 0 0,0 0-8 0,0 0 0 16,0-9-12-16,3-3 0 0,1 6 0 16,3-5 3-16,-4-7 1 0,4 0 0 0,0 7 0 0,1-4 8 0,2 3-10 15,1-3 10-15,-1-2-10 16,-3 11 10-16,4 0 0 0,0 0-9 0,-4 6 9 0,3-6-10 0,-3 12 10 16,0-6-13-16,4 0 5 15,-4 6 8-15,0 3-13 0,0 3 5 0,-3-4 8 0,3 7-10 0,-4-3 10 16,4 0 0-16,-3-1-9 0,3 1 9 0,-4 3 0 0,1-3-9 0,-1-1 9 15,1-5-14-15,-1 6 2 0,-3-6 0 16,4 9 0-16,-1-9-4 0,-3-1 0 16,4 7 0-16,0-3 0 15,-4 0-16-15,0 6-3 0,3-10-1 0,-3 7 0 16,4-6-23-16,-4 6-5 0,0-6 0 0,0 2-1 16,0-2-1-16,0-6 0 0,0 0 0 0,0 0 0 0,0 0 34 15,0 0 6-15,0 0 2 0,0 0 0 0,0 0 33 0,7-3 7 0,0 0 2 0,0 1 0 16,-4-7-3-16,4 6-1 0,0-9 0 0,0 0 0 15,4 1 0-15,-4 2 0 0,0-6 0 0,0 6 0 16,0-3 41-16,-3 1 8 0,3-4 1 0,0 0 1 16,0 1-15-16,-4-4-3 0,1 3-1 0,0-2 0 15,-1-1-6-15,-3 0 0 0,0 4-1 0,0-1 0 16,0 6-3-16,0-3 0 0,0 6 0 0,0-8 0 16,0 8-6-16,0 6-2 0,0 0 0 0,0 0 0 15,0 0-19-15,0 0-9 0,0 0 8 0,0 0-8 16,0 0 0-16,-7 3 0 0,7-3-14 0,-7 12 5 0,3-7 0 0,1 7 0 15,3 0 0-15,-4 3 0 16,4 2 9-16,0 1 0 0,-3 0 0 0,3-1-8 0,3 10 8 0,1-10 0 16,-4 1 10-16,3 3-10 0,1-4 8 0,-1-5-8 15,5 9 0-15,2-10 0 0,1 1 0 0,-1 0 0 16,1 0 0-16,-1-4 0 16,5 4-13-16,2-6 4 0,1 0 1 0,-1 0 0 0,5 0 8 0,-1-6 0 15,-4 0 0-15,1 0 0 0,3 0-16 0,-3-6-2 0,0 0 0 16,-1 0 0-1,-3 0-115-15,0-9-23 0</inkml:trace>
  <inkml:trace contextRef="#ctx0" brushRef="#br0" timeOffset="45502.728">16489 6684 1682 0,'0'0'35'0,"0"0"9"0,0 0-36 0,-7 0-8 0,0 0 0 0,0 0 0 16,0 0 0-16,-4 6-14 0,0-6 3 0,1 6 1 15,-1 0-16-15,-3 3-3 0,-3 0-1 0,-1 5 0 16,0-2 30-16,1 0-9 0,-1 3 9 0,0 2 0 0,1-5 0 0,3 0 0 16,-4 8 0-16,0-2 0 0,4 0 26 0,-3-7 4 15,2 4 1-15,1 3 0 0,0-1-20 0,0-5-11 16,4 0 12-16,-1 9-12 0,0-10 0 0,4 1 0 15,4 0 0-15,-1 0 0 16,1 2-28-16,3-8-5 0,3 12-2 0,-3-12 0 16,7 2 35-16,0-2-8 0,4 0 8 0,3 0 0 15,-3-6-10-15,6-3 2 0,-3 0 0 0,4-6 0 16,3 4-3-16,-3-7 0 0,3-6 0 0,0 0 0 16,-3 4 23-16,-1-10 4 0,1 1 0 0,0 2 1 15,-4 4 29-15,0-10 6 0,0 9 0 0,-3-5 1 16,-1 5-5-16,-3 4-2 0,0-4 0 0,0 0 0 15,0 7-21-15,0-7-4 0,1 3-1 0,-5 3 0 0,1-5-20 16,-1 5 0-16,1 3 0 0,-4 3 0 0,3 0 11 0,-3 6-3 16,0 0 0-16,0 0 0 0,0 0-8 0,0 0 12 0,0 0-12 0,0 0 12 15,0 0-21-15,-7 6-4 0,4 3-1 0,-1 3 0 16,1 6 14-16,-5-1 0 0,8-2 0 0,-7 5 0 16,4 1 0-16,-4 0 0 0,3-1 0 0,-3 7 10 15,0-7-10-15,4 10 8 0,-4-13-8 0,3 10 8 16,1-4-8-16,-4 4 0 0,3-4 0 0,0 7 0 15,1 2 8-15,-1 3-8 0,1-2 0 16,3 5 8-16,-4-3-8 0,4-6 10 0,-3 10-10 16,3-16 10-16,0 10 7 0,0-10 2 0,0-2 0 0,0-4 0 15,0 1 1-15,-4-9 0 0,4 0 0 0,0-1 0 16,0-8-4-16,0 0 0 0,0 0 0 0,0 0 0 16,0 0-8-16,0 0-8 0,0 0 12 0,0 0-12 15,0 0 0-15,0 0-9 0,0 0-1 0,0 0 0 16,0 0 10-16,0 0 0 0,0 0 0 0,0 0-8 15,0 0 8-15,0 0 8 0,0 0-8 0,0 0 11 16,0 0-11-16,-3-5 0 0,-1-1-12 0,4 0 12 16,0-3-16-16,4-3 5 0,-1 0 1 0,1-5 0 15,6 2-14-15,-3-3-4 0,4 1 0 0,-4-4 0 16,4 9 4-16,-1-5 0 0,1-7 0 0,-1 7 0 16,1 2 6-16,0-9 2 0,3 7 0 0,-4 2 0 15,1-3-20-15,-4 7-3 0,0-1-1 0</inkml:trace>
  <inkml:trace contextRef="#ctx0" brushRef="#br0" timeOffset="46266.685">16746 6599 1608 0,'0'0'45'0,"0"12"11"15,-3-6-44-15,-1 11-12 0,1-11 0 0,-1 15 0 16,1-9 0-16,-1 11 8 0,-3-2-8 0,4 8 8 16,-1-14-32-16,-3 8-6 0,3-5-2 0,1 3 0 15,-1-7 52-15,1 1 9 0,-1 3 3 0,1-7 0 16,-1 1-32-16,4 0 0 0,-3 3 0 0,3-9 0 15,3 5 0-15,-3-5 0 0,4 0 0 0,-1 0 0 0,1 6 16 16,-1-3-4-16,4-4 0 0,1 1 0 0,-1 6 7 16,3-12 1-16,4 12 0 0,0-12 0 0,4 3-20 15,-4-3 0-15,4-3 0 0,-1 3 0 0,-2-6 0 16,2 0-12-16,1 0 1 0,-1-6 1 0,-2 7 0 0,-1-1 0 16,0-3 0-16,-4 0 0 0,4 0 34 0,-3 3 6 15,0 0 2-15,-1-5 0 0,1 5 20 16,-4-6 5-16,0 3 1 0,4 3 0 0,-4-5-16 15,-4 5-3-15,4-6-1 0,-3-3 0 0,-1 6-18 16,-3 1-3-16,0-4-1 0,0 6 0 0,-3 0-16 0,-1 0-12 16,4 0 1-16,-3 0 1 0,-1 1 10 0,4-1-12 0,-3-3 12 15,3 9-12-15,0 0 12 0,0 0 0 0,0 0 8 0,0 0-8 16,0 0 8-16,0 0-8 0,0 0 8 0,0 0-8 16,-4-3 0-16,4 3 0 0,0 0 0 0,0 0-8 15,0 0 8-15,0 0-8 0,0 0 8 0,0 0-8 16,0 0 8-16,-3 12-10 0,3-4 10 0,-4 1-10 15,0 9 10-15,4-3-13 0,0-1 5 0,-3 7 8 16,3-3 0-16,0-1 0 0,3 4 0 0,-3 2 0 16,4-8 0-16,-4 9 0 0,4-1 0 0,-1-5 0 15,-3 2 0-15,4-2 0 0,-1 0 0 0,1-7 0 16,-1-2-52-16,1 3-4 0,-1-6 0 0,4 0 0 16,-3 0 20-16,3-1 3 0,-4 1 1 0,4-3 0 15,1 0 3-15,-1 6 1 0,0-6 0 0,0 0 0 16,0 3-64-16,0-6-13 0,0 6-3 0</inkml:trace>
  <inkml:trace contextRef="#ctx0" brushRef="#br0" timeOffset="46769.699">17385 6999 1264 0,'0'0'26'0,"0"0"7"0,0 0-33 0,0 0 0 0,0 0 0 0,0 0 0 16,7 0 0-16,0 0-16 0,0-6 2 0,0 6 0 15,4 0-2-15,-4-6 0 0,0 6 0 0,-4-6 0 16,4 6 26-16,0-5 5 0,-3-1 1 0,3 0 0 16,-3-3 3-16,3 3 1 0,0-6 0 0,-4 6 0 15,8-5-20-15,-4-1 0 0,0 0 0 0,0 3 0 16,4-8 29-16,-4-1 3 0,-4 0 0 0,4-2 0 15,-3 2-32-15,3-2 0 0,-4 2 0 0,1 0 0 16,-1-5 12-16,-3 5-3 0,0 3-1 0,-3-2 0 16,-1 5 39-16,1-3 7 0,-8 4 2 0,1-1 0 15,-1 6-16-15,-3 0-4 0,0 0 0 0,-4 6 0 16,0 0-7-16,1 6-1 0,-1 0-1 0,-3 0 0 16,3 11-27-16,1-11 0 0,-1 9 8 0,1 3-8 15,-1 5 8-15,4-5-8 0,0 8 12 0,0-2-4 16,3 8-8-16,4-2 10 0,-4 2-10 0,4-3 10 15,4 4 11-15,-1-4 3 0,1 3 0 0,3-2 0 16,0-10 8-16,3 4 3 0,1-4 0 0,3-2 0 0,0 0-24 16,3-6-11-16,1 2 10 0,0-2-10 0,6 0 0 15,1-6 0-15,0-1 0 0,3-5 0 0,3 6 0 16,1-6 0-16,-4 0 0 0,4 0 0 0,3 0 17 16,0 0-2-16,1-6-1 0,-1 6 0 0,0-5-14 15,0-1 0-15,0-3 0 0,1-3 0 16,-1 6-112-16,0-11-15 0,0-1-3 0</inkml:trace>
  <inkml:trace contextRef="#ctx0" brushRef="#br0" timeOffset="47668.096">18687 6779 1838 0,'0'0'38'0,"0"0"10"0,0 0-39 0,0 0-9 0,0 0 0 0,0 0 0 15,0 0-14-15,0 0-5 0,0 0-1 0,0 0 0 0,0 0 20 0,0 0 0 16,0 0 0-16,0 0 9 15,0 0 28-15,0 0 6 0,0 0 1 0,0 0 0 0,0 0-9 0,0 0-2 16,0 0 0-16,0 0 0 16,0 0-17-16,0 0-3 0,0 0-1 0,0 0 0 0,0 0-12 0,0 0 8 0,0 0-8 0,-7 0 0 15,7 0 0-15,0 0 0 0,0 0 0 16,-7 5 0-16,3 7 0 0,0 0-10 0,1 0 10 0,3 2-8 16,0 4 8-16,3 0 0 0,-3-1 0 15,4-2 0-15,0 9 0 0,-1-1 0 0,4-2 0 16,-3 2 0-16,-1 1 0 15,1-4 12-15,-1 4 0 0,1-10-1 0,-4 1-11 0,0 6 0 0,0-4 0 16,-4-5 0-16,1 9 8 16,-1-10-8-16,1 7 12 0,-1-6-4 0,-3 3 15 0,0-4 2 0,0 7 1 0,0-6 0 15,-4-6-8-15,1 5-2 0,-4-2 0 0,3 3 0 16,-3-6-2-16,0 0-1 0,0 0 0 0,-4-1 0 16,-3-2-5-16,0 0 0 0,0 0-8 0,-1 0 12 15,1 3-4-15,4-6-8 0,-1 0 11 0,4 0-11 16,-4 0-12-16,4-6-8 0,-4 3-3 0,4 0 0 15,4-3-111-15,-4 1-22 16,3-1-5-16</inkml:trace>
  <inkml:trace contextRef="#ctx0" brushRef="#br0" timeOffset="47885.879">18581 6352 2204 0,'-4'-11'92'16,"1"5"-73"-16,-1 3-33 0,4 3-6 0,0 0-2 0,-7 0 0 31,7 0-25-31,-10 0-5 0,3 3 0 0,-4 0-1 16,0 2-11-16,1 4-3 0,-1 3 0 0</inkml:trace>
  <inkml:trace contextRef="#ctx0" brushRef="#br0" timeOffset="48431.374">19036 6870 1447 0,'0'0'32'0,"0"0"6"16,0 0 2-16,0 0 0 0,0 0-32 0,0 0-8 0,0 0 0 0,0 0 0 15,0 0-29-15,3 6-8 0,-3 5-2 0,4-8 0 16,-4 3 15-16,0-6 4 0,3 6 0 0,-3-6 0 15,8 3 20-15,-8-3 0 0,0 0 0 0,7 0 0 16,-4-3 0-16,4-3 0 0,0-3 10 0,4-2-10 16,-4 5 24-16,3-12-1 0,1 3-1 0,0 1 0 0,-1-7 0 0,4 0 0 0,-3 1 0 15,-1-1 0-15,1 1 16 0,0 2 3 16,-1 0 1-16,1 7 0 0,-4-1-25 0,-4 0-5 0,1-3 0 0,-1 4-1 16,-3 5-2-16,-3 0 0 0,-4 0 0 0,0 0 0 15,-4 6-9-15,1-6-11 0,-4 6 3 16,-4 6 0-16,0-6 8 15,1 12 8-15,-1-6-8 0,0 6 11 0,4-1 18 0,-3 1 4 0,2 3 1 16,-2 8 0-16,3-8-2 16,0 9 0-16,-1-7 0 0,5 4 0 0,3 2-12 0,-4-5-4 0,4 3 0 0,4-4 0 15,-4 7-3-15,3-7-1 0,1 10 0 16,3-4 0-16,0-5-3 0,0 3-1 0,7 2 0 0,0-2 0 16,0-4-8-16,3 1 8 0,4 0-8 0,1-7 8 15,2 4-8-15,4-3 0 0,1 0 0 0,2-7-11 16,1 4-4-16,0-6-1 0,3-3 0 0,-3 3 0 15,-1 3-19-15,-3-12-4 16,1 3-1-16,-5 0 0 0,1 0-44 0,-4 3-10 0,4-6-2 0,-8 1 0 16</inkml:trace>
  <inkml:trace contextRef="#ctx0" brushRef="#br0" timeOffset="49655.142">19819 6729 1650 0,'0'0'47'0,"0"5"9"15,4 1-44-15,-1 6-12 0,1-3 0 0,3 6 0 0,-4-1 0 0,4-2-17 16,4 9 4-16,-4-7 1 16,0 7 12-16,4-3 0 0,-4-4 0 0,-4 4 0 0,4 5 0 0,0-5 0 15,-3 0 0-15,-1 2 0 16,1 4 19-16,3-4 6 0,-4 4 2 0,4-4 0 0,1 4-5 0,-1-6-1 0,-4 2 0 0,4 4 0 16,0-7-8-16,0 4-1 0,0-3-1 0,-3-1 0 15,-1-5 11-15,4 0 2 0,-3-3 1 0,-1-1 0 16,1-5-14-16,-4-3-3 0,0 0-8 15,0 0 12-15,0 0-12 0,7 6 8 0,-3-6-8 0,3-6 0 16,0 3 21-16,0-5-1 0,0-1-1 16,0-3 0-16,3 0 8 0,1 0 1 15,3-5 1-15,0 2 0 0,0-3-17 0,1 1-3 0,2-4-1 16,1-2 0-16,-1-4-8 0,1 4 0 0,0-1 9 0,-1-2-9 16,-3 2 0-16,8-2 0 0,-5 2 0 15,1 7 0-15,-4-4 0 0,0 9 0 0,0-5 0 0,-3 5 0 16,-1-3 0-16,1 6 0 0,0 1 0 15,-1 2-8-15,1 0-9 0,-4 0-2 0,0 6 0 0,3 0 0 16,-3 0-1-16,1 0 0 0,2 0 0 0,-3 0 0 16,4 0-8-16,-1 0-3 15,-3 0 0-15,4 0 0 0,-4 6-5 0,-3-6-2 0,3 0 0 16,0 0 0-16,-4 6-10 0,1-3-1 0,-4-3-1 0,7 3 0 16,-4 2 3-16,4 4 1 0,-3-3 0 15,-1 6 0-15,1 0-8 16,-1-6-2-16,1-1 0 0,0 4 0 0,-1 0 38 0,1 0 7 0,-1 3 2 0,1-6 0 15,-1-1 30-15,-3 1 7 0,4 6 0 0,-1-6 1 16,-3 3 3-16,4-3 0 0,-1 0 0 0,1-1 0 16,-1-5-53-16,-3 0-11 0,4 6-1 0,-1 0-1 15,1 0 34-15,3-6 0 0,0 6 0 0,0 0 0 16,-3-6 25-16,3 0 12 0,0 0 3 0,0 0 0 16,0 0-8-16,3 0-2 0,-3-12 0 0,4 12 0 0,0-6-18 0,-4 0-3 15,7-5-1-15,-7 5 0 0,3-3-8 16,1-3-14-16,-4 6 3 0,0-6 1 0,0 7 10 0,-3-7-12 0,3 0 12 15,-4 0-12-15,1 3 55 0,-4-2 10 16,0-1 3-16,-4 0 0 0,-3 3-13 0,4-2-3 0,-4-1 0 0,0 0 0 16,0 6-40-16,3 0 0 0,-7-5 0 0,4 5 0 15,0-3 13-15,-3 6 1 0,3 3 0 0,0 0 0 16,0 3 0-16,0 0 0 16,-1 3 0-16,1 0 0 0,-3-1-14 0,3 7 0 0,3 0 0 15,-3 0 0-15,4 2 0 16,3 4 11-16,-4 0-2 0,4-1 0 0,4 4 1 0,-1 2 0 0,1-2 0 0,3 3 0 15,3-1-10-15,1 1 10 0,0-4-10 16,-1 4 10-16,1-13 8 0,-1 1 2 0,1 3 0 0,-1-3 0 16,1-1-20-16,-4-5 0 0,4 3 0 0,-1 3 0 15,1-6-16-15,-4 0-8 0,0-1 0 0,4 1-1 16,-4 0 25-16,3-6-8 0,-3 6 8 0,4-6 0 16,-4 6 0-16,3-3 0 0,1-3 0 0,-4 0-8 0,4 0-12 15,-1 0-3-15,1 0 0 0,3-3 0 16,-3-3-33-16,3 6-8 0,-4-12 0 15</inkml:trace>
  <inkml:trace contextRef="#ctx0" brushRef="#br0" timeOffset="50184.245">21181 6814 1523 0,'0'0'64'0,"0"0"-51"16,0 0 17-16,0 0 3 0,0 0 1 0,0 0 0 31,0 0-59-31,0 0-12 0,0 0-3 0,0 0 0 0,-4 12 40 0,1-7 0 0,-1 4 0 0,1 3 0 16,-1 6 24-16,1-7 13 0,3 4 3 0,-4 9 0 15,4-7-15-15,-3 1-2 0,3 8-1 0,3-8 0 16,-3 6 1-16,4-4 0 0,-4-2 0 0,3-4 0 15,1-2-7-15,-4 0 0 0,7 0-1 0,-4-6 0 16,1 0-3-16,-1-1 0 0,4 1 0 0,-3 0 0 16,3 3 0-16,0-3 0 0,0 0 0 0,0 0 0 15,0-6-4-15,0 0 0 0,0 5-8 0,0-10 12 16,7 5-12-16,-3-6 0 0,0 0 0 0,3 0 0 16,-4-6-13-16,1 3-3 0,3-2 0 0,-3-13 0 15,3 4-40-15,-4-10-9 16,1 7-2-16,-1-4 0 0,-2 1 23 0,-1 2 5 15,0 1 1-15,0-4 0 0,0 10 55 0,0-1 11 0,-4 6 3 0,4 3 0 16,0 3 1-16,-3 1 0 0,-1 2 0 0,-3 3 0 0,8 3-32 0,-5 0 0 16,4 2 0-16,-3 7-10 15,3 0 10-15,0 6-8 0,0-7 8 0,3 4-8 0,-3 9 8 0,4-13 0 16,0 4 0-16,-1 3 0 0,4-1 8 0,0-5 4 16,1 6 1-16,-1-4 0 0,0-2 4 0,0 6 1 15,0-6 0-15,0-4 0 0,0 1-18 0,-3 0 0 16,-1-3 8-16,1 6-8 0,0-6-16 0,-4-1-6 0,0 1-2 15,0 0 0-15,-4 3 0 16,1-6-1-16,-4-3 0 0,0 0 0 16,0 9-37-16,0-9-7 0,0 0-2 0</inkml:trace>
  <inkml:trace contextRef="#ctx0" brushRef="#br0" timeOffset="50607.107">21879 6661 1530 0,'0'0'32'0,"0"0"8"0,0 6-32 0,-3 6-8 0,-1-7 0 0,4 7 0 16,0-6 0-16,0 3 0 0,0 0 0 0,4 5 0 0,-1-2 32 0,4 0 4 15,-3-3 2-15,3 5 0 16,4 1-2-16,-1-3 0 0,1 3 0 0,3 2 0 0,-4 1 26 0,4 5 5 16,4-5 1-16,0 9 0 0,-1-10-22 0,-3 10-4 0,4 2-1 0,-4-5 0 15,0 2-23-15,0-2-5 0,1-10-1 16,-1 10 0-16,0-7-4 15,0-2 0-15,-3 3-8 0,-1-1 12 0,1-5-12 0,-4-3 0 16,0 0 8-16,0 0-8 16,0-4 0-16,0 1-16 0,0 0 3 0,-3-6 1 15,-4 0-17-15,0 0-3 0,3 12-1 0,-3-12 0 16,0 0-47-16,0 0-8 0,0 0-3 0,0 0 0 16,0 0-49-16,0 0-9 0,0 0-3 0</inkml:trace>
  <inkml:trace contextRef="#ctx0" brushRef="#br0" timeOffset="50929.627">22412 6796 1126 0,'0'0'24'0,"-4"-6"6"0,4-3 1 0,-3 4 1 0,3-7-32 0,-4 6 0 0,4 0 0 0,0 6 0 0,0 0 18 0,0 0-3 15,0 0-1-15,-7-6 0 16,7 6-2-16,-10 0 0 0,-1 0 0 0,1 0 0 0,-1 0 13 0,-3 0 3 16,-4 0 0-16,4 0 0 15,0 6-13-15,0-6-3 0,0 6 0 0,0-6 0 0,3 3 8 0,1 3 0 16,-5 3 1-16,1-1 0 16,0 4 17-16,0 0 3 0,-4 6 1 0,-3-4 0 0,0 10-6 0,-4-1 0 0,-3-2-1 15,-4 8 0-15,-3-5-19 0,-4 2-3 16,-6-2-1-16,-1-4 0 15,0 4-36-15,0-4-8 0,7-2-2 0,0 0 0 16,8-1-40-16,-1-5-8 0,7 9-2 0,0-10-351 0,1 1-70 16</inkml:trace>
  <inkml:trace contextRef="#ctx0" brushRef="#br0" timeOffset="52636.397">23093 6640 1006 0,'0'0'20'0,"0"0"7"0,0 0-27 0,0 0 0 0,0 0 0 0,0 0 0 15,0 0 0-15,0 0 8 0,0 0-8 0,0 0 0 0,3 6 12 0,-3 3-4 16,0-9 0-16,4 6 0 16,-4 0 29-16,0-6 6 0,3 6 1 0,-3 5 0 0,-3-5-20 0,3 3-3 15,0 0-1-15,-4 3 0 16,1 8 13-16,-1-8 3 0,-3 3 0 0,0 8 0 0,0-11-16 0,0 9-2 15,0-10-1-15,0 7 0 16,-4-6 23-16,4 0 4 0,0-1 0 0,0 1 1 16,0 3-21-16,4-3-5 0,-1-7-1 0,-3 7 0 0,0-6-9 0,0 9-1 15,0-3-8-15,0-7 12 0,0 7-12 0,-4 0 0 0,1 0 0 0,-1 2 0 16,-3-2 0-16,0 6 0 0,-4-4 0 16,4-5 0-16,3 0 0 0,1 3 0 0,-1 0-8 0,4-6 8 15,7-6 0-15,0 0 11 0,0 0-2 0,0 0 0 16,0 0-23-16,0 0-5 0,0 0-1 0,7-6 0 31,0-6-44-31,0-9-10 0,4 4-2 0,0-7 0 0,-4 4 2 16,7-4 0-16,-4 1 0 0,1-4 0 0,0 4 74 0,-1-4 20 0,1 9 2 15,3-5 0-15,0 5 24 0,4 4 5 0,-1-4 1 0,4 6 0 16,-3 0-28-16,0 4-6 0,-1-4-1 0,4 9 0 16,1 0-9-16,-1 3-8 0,0 0 9 0,-3 0-9 15,-1 3 8-15,1 0-8 0,-4-3 0 0,0 9 0 16,0-6 0-16,-3 0 0 0,-1 2 0 0,-3 1 0 15,0 0 9-15,0 0 6 0,-3-6 1 0,3 12 0 0,0-6-3 16,-3 3 0-16,3-4 0 0,-4 4 0 16,4 0-5-16,0 3-8 0,-3 0 11 0,3-7-11 0,0 7 8 0,-3-3-8 15,3 9 0-15,0-7 0 16,-4 1 0-16,1 0 0 0,-4 3 0 0,3-4 0 0,-3 7 8 0,0-3-8 16,-3-1 0-16,3 1 0 15,-4-3 13-15,1 0-1 0,-1-1 0 0,4-2 0 0,-3-3-12 0,3-6 0 16,0 0 8-16,0 0-8 15,0 0 0-15,0 0 0 0,0 0 8 0,0 0-8 0,0 0 0 0,0-6 0 16,3-6 0-16,1 4 0 16,3-10 0-16,0-3 0 0,3 4 0 0,-3-1 0 0,8-5 0 0,-5 2 0 15,1 3 0-15,3-8 0 16,0 8 17-16,0 1-2 0,0-1-1 0,4-3 0 0,-4 4-14 0,0-1 0 16,-3 3 0-16,3 1 0 15,-4 5 8-15,-3-3-8 0,0 6 0 0,4 6 0 0,-4-6 12 0,0 6-4 0,0 0-8 0,0 0 12 16,0 6 4-16,4 0 0 0,-4 6 0 15,0-3 0-15,0 5-6 0,0 1-1 0,0 3 0 0,0-3 0 16,-3-1-9-16,-1 7 8 0,1-4-8 0,-1-5 8 16,-3 3 2-16,4 8 0 0,-4-11 0 0,3 0 0 15,1 9-10-15,-1-16 0 0,1 7 0 0,-1 6 8 16,-3-12-8-16,0 5-17 0,4-2 4 0,-1 3 1 16,-3 0-24-1,0-6-5-15,0 0-1 0,0-1 0 0,0-5-18 0,0 9-4 0,0-9-1 16</inkml:trace>
  <inkml:trace contextRef="#ctx0" brushRef="#br0" timeOffset="53205.41">24144 6840 1904 0,'0'0'54'0,"0"0"11"15,0 0-52-15,0 0-13 0,0 0 0 0,0 0 0 16,0 0 0-16,0 0-16 0,0 0 3 0,0 0 1 0,0 0 12 0,0 0 0 16,0 0 9-16,0 0-9 0,-7-3 17 15,0 0-2-15,0 0-1 0,0 3 0 0,0 3-14 0,0 0 0 0,-7 0 8 0,0 3-8 16,-4 6 0-16,4-6 0 0,0 0 0 0,-4 5 0 16,4-2 0-16,0 0 0 0,0 6 0 0,3-3 0 15,4-1 0-15,0 1 0 0,4 3 0 0,-1 2 0 16,4-5 0-16,0 6 9 0,4-9-1 15,-1 2 0-15,4 1-8 0,4-6 0 16,-1 6 0-16,1-6 0 0,-1 0 0 0,1-6-11 16,7 0 3-16,-4 0 0 0,0 0 8 0,0-6 0 0,0 0 0 15,-3-6 0-15,6 6 0 0,-3-6 0 0,1 4 0 0,2-4 0 16,-3 0 11-16,0 0-3 0,-3 1 0 0,3-4 0 16,0 3-8-16,-3 0 0 0,-1-5 0 0,1 2 0 15,0 0 0-15,-1 1 0 0,1-4 0 16,-4 3 0-16,0-2 8 0,-4 5-8 0,1-6 0 0,-1 6 8 15,-3 1-8-15,4-1 10 0,-4 3-10 0,0 3 10 16,0 6 13-16,0 0 2 0,0 0 1 0,0 0 0 16,0 0-26-16,0 0 0 0,0 0 0 0,0 0 0 0,-7 6 0 0,3 3-11 15,4 3 1-15,0-4 0 16,4 1 10-16,3 9 0 0,-4-6 0 16,4-1-8-16,1 4 8 0,-1-3 0 0,0 6 10 0,3-7-10 15,-3 4 8-15,0 3-8 0,4-7 0 0,0 1 9 0,-1-3-9 0,1 6 0 16,-1-6 0-16,1 2 8 15,-1 1-20-15,1 0-5 0,0-3-1 0,-4-1 0 16,3 1-28-16,-3 3-6 0,4 0 0 0,-4-6-1 16,0 2-38-16,0 1-7 0,0 0-2 0,-3 9-582 15</inkml:trace>
  <inkml:trace contextRef="#ctx0" brushRef="#br0" timeOffset="53671.637">24931 6690 1697 0,'0'0'35'0,"0"0"9"0,0 0-35 0,3 6-9 0,4 0 0 0,-7 3 0 16,4 0-10-16,-4 11-4 0,0-8-1 0,-4 9 0 15,1 2 15-15,-1-5-11 0,-3 2 11 0,0 4-10 16,0-1 10-16,-3-8 9 0,3 3-1 0,-4-1-8 0,4 1 20 0,-4-3-2 16,4-3-1-16,0 5 0 15,-3-11 25-15,3 6 5 0,-1 0 1 0,1-7 0 0,4 4-20 0,3-9-3 16,0 0-1-16,0 0 0 16,0 0-3-16,0 0-1 0,0 0 0 0,0 0 0 0,0 0 0 0,0 0-1 15,0 0 0-15,0-9 0 16,3-2-19-16,4-1 0 0,4-6 0 0,0 7 0 15,-1-13-41-15,4 3-15 0,0-2-4 0,4 2 0 16,0 4 28-16,-1-10 6 0,1 7 1 0,0-1 0 0,3 0 25 0,-4 4 12 16,1 5 0-16,-4 0-1 15,4 1 7-15,3-1 2 0,0 3 0 0,-3 3 0 0,3 3-20 0,0 0 8 0,-3 3-8 16,-4 0 0-16,0 3 0 16,0 6 0-16,-3 0 0 0,-1 3-9 0,-3 5 9 15,0-2-10-15,-3 3 10 0,-1-1-10 0,-3 7 10 0,0-4 0 16,-3-2 0-16,-1 11 0 0,1-11 0 0,-4 8 0 0,3-8 10 0,-3 0-10 15,0-4 0-15,0 4 0 0,0-6-13 16,4-3-791-16</inkml:trace>
  <inkml:trace contextRef="#ctx0" brushRef="#br0" timeOffset="54406.395">25650 6758 2138 0,'0'0'44'0,"0"0"12"0,0 0-45 0,0 0-11 0,0 0 0 0,0 0 0 16,0 0-10-16,-10 0-4 0,10 0-1 0,-7 0 0 16,-4 3-22-16,1 3-5 0,-1 3-1 0,-3-1 0 15,3 4 27-15,-3 0 6 0,0 0 1 0,-3 2 0 0,-5-2 9 0,5 12 0 16,-4-13 0-16,3 4 0 15,0 3 0-15,1-1 0 0,3-5 0 0,-1 0 0 0,5 3 0 0,3-4 0 16,0 1 0-16,3-6 8 16,1 6-24-16,-1-6-5 0,4 2-1 0,0-2 0 15,0 6-11-15,4-6-3 0,3 6 0 0,-4-6 0 16,4 2 36-16,0-2 0 0,0 3 0 0,0 0 0 0,1-3 0 0,2-6 0 16,1 0 0-16,-4 0 0 15,3-6 10-15,1 0 9 0,-4 0 1 0,0-3 1 0,4 4 19 0,-4-7 4 0,0 0 1 16,-4 6 0-16,4-6 15 15,0 4 4-15,-3-1 0 0,-1 0 0 0,1-3-29 0,-1 0-6 0,1 7-1 0,0-10 0 16,-1 3-19-16,1 6-9 0,-1 0 8 16,1 0-8-16,-1 1 0 0,1-1-9 0,3 0 0 0,0 0 0 15,0 3-11-15,0 0-1 0,0 0-1 16,0 3 0-16,0 0 10 0,0 0 1 0,0 3 1 0,0 0 0 16,0 6-8-16,-3-3-2 0,3 5 0 0,-4-5 0 15,1 6 11-15,-1 6 9 0,-3-4-13 0,-7 4 5 16,4 3 8-16,-8-4 0 0,4 7 0 0,-7-7 8 15,-4 10-8-15,-3 2 8 0,-3-2-8 0,-1 2 8 16,-7 9-8-16,0-8 0 0,1 2 0 0,-5-3 0 16,-2 4 8-16,-1-1-8 0,0-2 8 0,-3-1-8 15,-1-3 17-15,-3 4-1 0,4-4 0 0,-4 4 0 16,0-7-6-16,4-2-2 0,3 2 0 0,-3-11 0 16,3 0 16-16,4-3 2 0,-4-4 1 0,0 1 0 0,4-6-16 15,7-6-3-15,3 6-8 0,4-8 12 16,7 2-12-16,0-3 0 0,3 0 8 0,4 3-8 0,3-5 0 0,4-1-10 15,4-3 2-15,0-3 0 16,6 1-4-16,8-1 0 0,-1-2 0 0,5 2 0 0,2 0 0 0,1 1 0 16,3 2 0-16,0-3 0 15,1 7 0-15,2-4 0 0,1 0 0 0,3 0 0 16,1 4-33-16,-1 5-7 0,0-9-2 0,4 0 0 16,-4 7-21-16,4-10-4 0,0 0-1 0,0 4 0 15,3-4-9-15,0-6-3 0,4 1 0 0,-3 2 0 16,2 4-6-16,1-7-2 0,0 10 0 0,0-4 0 15,-4 0 56-15,1 4 10 0,-4-4 2 0</inkml:trace>
  <inkml:trace contextRef="#ctx0" brushRef="#br0" timeOffset="54933.126">26074 6814 1566 0,'0'0'34'16,"0"0"7"-16,0 0 2 0,0 0 1 0,0 0-35 0,0 0-9 0,0 0 0 0,0 0 0 0,0 0 0 0,3 0 0 16,1-6 0-16,-1 0 0 15,1 0 0-15,-1 0 0 0,4-3 0 0,-3 1 0 16,0-7 0-16,-1 9 0 0,1-6 0 0,-4 1 0 15,3-4 18-15,-3 3 2 0,0 0 0 0,-3 6 0 16,3-5 25-16,0-1 6 0,-4 6 1 0,4-3 0 16,-3 0-40-16,-1 6-12 0,0-8 8 0,1-1-8 0,-1 12 0 15,1-6-16-15,-4 0 4 0,0-3 0 16,0 6 12-16,-4 3 0 0,1 0 0 0,-1 3 0 16,-3 6-22-16,0-3-5 0,-4 6-1 0,1 5 0 15,-5-5 17-15,1 3 11 0,4-3-13 0,-5 5 5 0,5-2 17 0,-1 9 4 16,4-7 1-16,0-2 0 0,3 5 9 15,4 1 1-15,0-3 1 0,0-4 0 0,7 4-1 0,-3 6-1 0,3-10 0 16,3 4 0-16,1 5-5 0,3-5-1 16,3 0 0-16,4-4 0 0,0 4 2 0,4 0 0 0,-4-4 0 0,4 4 0 15,3-6-8-15,-3 0-2 0,3-7 0 16,-3 4 0-16,3-3-9 0,0 0 0 0,4 0 0 0,-1-6 0 16,1 0 0-16,0-6 0 15,-1-3 0-15,1 3 0 16,-4-3-31-16,4 1-8 0,-4 2-1 0,0-6-1 0,-3 0-6 15,3 6-1-15,-3-2 0 0,-1 2 0 16,-3 0 9-16,4-6 2 0,-4 12 0 0,0-6 0 0,0 0-137 16,0 6-27-16</inkml:trace>
  <inkml:trace contextRef="#ctx0" brushRef="#br0" timeOffset="55473.899">26617 6699 1773 0,'0'0'36'0,"0"0"11"0,0 0-38 0,0 0-9 16,0 0 0-16,0 0 0 0,0 0 0 0,0 0-17 0,0 0 4 15,0 0 1-15,0 0 0 0,0 9 0 0,4 0 0 0,-4 3 0 16,0 5 12-16,-4-5 0 0,4 9 0 0,-3-4 10 16,-1 7 13-16,0-4 2 0,1 4 1 0,-1-1 0 15,1-8 5-15,-1 9 1 16,1-7 0-16,-1 4 0 0,1-4-11 0,-1 1-1 0,1-6-1 0,-1 0 0 16,1-4 9-16,-1 4 1 0,4-12 1 0,0 0 0 15,0 0-7-15,0 0-2 0,0 0 0 0,0 0 0 16,0 0-7-16,0 0-2 0,0 0 0 0,0 0 0 15,0 0 11-15,0 0 1 0,0-6 1 0,0-6 0 16,0 1-2-16,4-4-1 0,-1-3 0 0,1 1 0 16,3-4-22-16,0-2 0 0,0-1 0 0,0 4 0 15,4-10 0-15,3 10-10 0,0-4 1 0,0 3 0 16,0-2 9-16,0 5 0 0,-3-5 0 0,3 8 0 16,0 3 0-16,4 1-16 0,-4-1 2 0,3 6 1 15,4 0 0-15,-3-3 0 0,0 3 0 0,-4 0 0 16,3 6-4-16,-2 0-1 0,-1 0 0 0,-4 0 0 15,4 0 5-15,-3 3 1 0,-4 0 0 0,4 3 0 16,-4-3 3-16,3 0 1 0,-3 0 0 0,0 3 0 16,4 0 8-16,-7 0 0 0,-1 11 0 0,1-8 0 15,-4 3-34-15,0 6-2 0,-4-1 0 0,4-5 0 16,-7 3-130-16,3 2-26 0</inkml:trace>
  <inkml:trace contextRef="#ctx0" brushRef="#br0" timeOffset="56241.064">27167 7061 1945 0,'0'0'40'0,"-7"6"10"0,4 0-40 0,-4-1-10 0,3 4 0 0,1 3 0 15,-4 0 0-15,0-6 0 0,0 0 0 0,-1 5 0 16,1-5 0-16,0 6 0 0,4-3-11 0,-4 2 11 16,0-5 0-16,3 0 0 0,-3 0 0 15,4 0 8-15,3-6-8 0,-7 0 0 0,7 0 8 0,-7-6-8 16,-1 6 16-16,8 0-2 0,-7-6 0 0,4 0 0 15,-1 0 0-15,1-5 0 0,-1 2 0 0,1-3 0 16,3 6-1-16,0 6 0 0,0 0 0 0,-4-6 0 16,4 1-13-16,4-1 9 0,-4 0-9 0,7 0 8 15,0-9-52-15,0 9-10 0,4-3-2 16,-4 7-1-16,3-4-4 16,-3 0-1-16,0 0 0 0,0 6 0 0,0-6 62 0,-7 6 0 0,0 0 0 0,0 0 0 15,0 0 30-15,0 0-1 0,0 0 0 16,0 0 0-16,0 12 5 0,0 0 1 0,0-7 0 0,0 4 0 15,0-9-15-15,0 0-4 0,0 0 0 0,-7 3 0 16,0 0-2-16,7-3-1 0,-7 12 0 0,4-6 0 16,3-6-1-16,-7 0 0 0,7 0 0 0,0 0 0 15,0 0-12-15,0 0 0 0,0 0-12 0,0 0 12 16,-7 0-47-16,7 0-2 0,0 0-1 0,0 0 0 16,-4-6-142-16,4-6-29 0,0 3-6 0</inkml:trace>
  <inkml:trace contextRef="#ctx0" brushRef="#br0" timeOffset="177469.632">5824 13378 1174 0,'0'0'49'16,"0"0"-39"-1,-7 0 42-15,7 0 8 0,-7 9 1 0,4-9 1 16,-4 0-40-16,0 6-8 0,3 0-2 0,-3 0 0 16,0 3-4-16,-4-3 0 0,1-1-8 0,3 4 12 0,-4 0 9 0,1 3 2 0,-1 0 0 15,0-4 0-15,1 7 12 0,-1 0 2 0,1 2 1 0,3-5 0 16,-4 3-18-16,-7 0-3 0,8-1-1 0,-1 4 0 15,1-3-6-15,-1-1-2 0,4 7 0 0,-4-9 0 16,1 2-8-16,3 1 0 0,-4 0 0 0,4 2 8 16,4 1-8-16,-4 3 0 0,-1-10 0 0,-2 10 0 15,6-6 8-15,-3-1-8 0,4 4 8 16,-1-6-8-16,4 0 12 0,0 5-2 0,-3 4-1 16,6-9 0-16,-3 2 2 0,4-2 0 0,3 0 0 15,-4 5 0-15,8-2-11 0,0 3 10 0,-4 8-10 0,0-8 10 16,3 5-10-16,-3-2 0 0,4 0 9 0,-1-7-9 15,-2 4 0-15,2-1 8 0,-3 1-8 0,0-3 0 16,0 2 0-16,0-5 8 0,0 0-8 0,4 0 0 16,-4 2 12-16,0-2-1 0,-3 0-1 0,3-3 0 15,0 3 6-15,0-4 2 0,0 1 0 0,0-3 0 16,3-6 8-16,-2 0 2 0,-1 6 0 0,3-6 0 16,-3 0 22-16,0 0 5 0,4 0 1 0,-1 0 0 15,-3 0-46-15,4-6-10 0,-7 6 0 0,6 0 0 16,-3 0 0-16,0 0 11 0,0-6-3 0,0 6-8 15,0 0 0-15,-7 0 0 0,4 0 0 0,3 0 0 16,-3 0 0-16,-4 0 0 0,7 0 0 0,-7 0 0 16,0 0 9-16,0 0-9 0,0 0 0 0,0 0 9 15,0 0-42-15,0 0-9 0,0 0-2 0,3 6 0 16,-3-6-89-16,0 0-19 0,0 0-3 0</inkml:trace>
  <inkml:trace contextRef="#ctx0" brushRef="#br0" timeOffset="178467.082">6248 13470 1314 0,'0'0'28'0,"0"0"7"0,0 0 1 0,0 0 1 0,0 0-29 15,0 0-8-15,0 0 0 0,0 0 0 0,-4 5 32 0,1 4 6 0,-1-3 1 0,4 3 0 16,-3 3-11-16,-1-6-3 0,1-1 0 0,-1 4 0 15,-3 3-1-15,3 0 0 0,-6-3 0 0,3-1 0 16,0 4-8-16,0 3-3 0,0-6 0 0,3 2 0 16,-3-2-13-16,7 9 0 0,-3-12 0 0,-1 3 0 15,0 2 0-15,4 1-10 0,-3 0 0 0</inkml:trace>
  <inkml:trace contextRef="#ctx0" brushRef="#br0" timeOffset="179126.083">6290 14122 1045 0,'7'-3'44'16,"0"0"-36"-16,4 0 44 0,-1 0 8 0,4 1 1 0,-3-4 1 15,0 3-22-15,-1 0-5 0,1 0-1 0,-4 3 0 16,7-3-34-16,-7 0 0 0,-3 0 0 0,6 3 0 15,-3 0 0-15,0-6 0 0,4 0 0 0,-1 6 0 16,-3-9 0-16,0 1-12 0,1 2 0 0,-1-3 0 16,-4 0-2-16,4 0 0 0,0 3 0 0,-3-11 0 15,-1 8-36-15,1-6-7 16,3 1-2-16,-7 2 0 0,-7 0 17 0,7 0 3 0,-4-2 1 0,-3 2 0 16,4 0 38-16,-4 0 0 0,0-2 12 0,0 2-4 15,-4 3 21-15,4 0 4 0,-4 3 1 0,1-5 0 16,-1 5 17-16,4 3 3 0,-3 0 1 0,6 0 0 15,-7 3-23-15,-3 3-5 0,4 0-1 0,-1 0 0 16,1 5-14-16,-1 7-4 0,0-6 0 0,1 3 0 16,-1 2 7-16,1 7 1 0,-1-9 0 0,4 0 0 15,-4 5 17-15,1 4 4 0,3-1 1 0,0-2 0 16,0 0-38-16,0 2 0 0,3-2-12 0,1 2 4 0,-5 1 16 0,5-9 4 16,-1 8 1-16,1-2 0 15,-1-3 3-15,4 2 1 0,0-2 0 0,4 0 0 0,-4-1 8 0,3-2 2 16,1 0 0-16,-1-3 0 15,1 5 1-15,3-8 0 0,4-6 0 0,-1 6 0 0,1-3 19 0,6-3 4 16,-10 0 1-16,8 0 0 16,-1 0-35-16,0-3-6 0,3 3-2 0,-2-6 0 0,2 6-9 15,-3-6 0-15,4 6 0 0,0-8 0 16,-4 8-16-16,3-6-9 0,-6 6-2 0,3 0 0 16,0-3-30-16,-3 0-7 0,3 0 0 0,0-3-1 15,-7 3-100-15,4 0-20 0</inkml:trace>
  <inkml:trace contextRef="#ctx0" brushRef="#br0" timeOffset="179725.614">7020 13843 1648 0,'0'0'36'0,"-7"0"8"0,-3 3 2 0,3 0 0 16,-4 0-37-16,0 0-9 0,4 0 0 0,-7 3 0 0,4-4 12 0,-4 7 1 15,3 3 0-15,0-6 0 0,-6 3-13 0,3 0 0 0,0 5 0 0,-1-5-10 16,1 0 33-16,0 3 6 16,4-6 2-16,-5 5 0 0,5 1-31 0,3-3 0 0,-7 3 0 0,3-1 0 31,1-2-8-31,-1 3-8 0,4-3-2 0,0-3 0 0,0 2 18 0,0-2 0 0,7-6-8 0,0 0 8 16,0 0-9-16,0 0 9 0,0 0-13 0,0 0 5 15,3 6-13-15,1 0-3 0,3 0 0 0,3-3 0 16,1 3 10-16,0-3 2 0,3 0 0 0,3 0 0 15,-6-3 12-15,3 6 0 0,4-6 0 0,-4 0 0 32,0 0-28-32,0 0-4 0,0 0 0 0,0 0 0 0,0 2 32 0,-3 1 0 0,0-3 0 15,-1 3 0-15,1 3 20 0,-4-3 9 16,0 0 3-16,0 3 0 0,-4 0-16 0,4 0-4 0,-3-3 0 0,-4 5 0 16,0 1 16-16,0-3 2 0,-4 0 1 0,-3 3 0 15,0 0 11-15,0 5 2 0,-3-2 1 0,-4 3 0 16,0 0-21-16,3 2-4 0,-10-5 0 0,0 6-1 15,3-4 1-15,-7-2 1 0,4 6 0 0,0-7 0 16,3 1-10-16,-3 3-3 0,3-3 0 0,1-1 0 16,-1-2-8-16,4 3 0 0,0-6 0 0,7 6-11 15,-7-6-32-15,3-6-6 0,8 5-2 0,3-5 0 16,0 0-121-16,0 0-25 0,0 0-5 0</inkml:trace>
  <inkml:trace contextRef="#ctx0" brushRef="#br0" timeOffset="180222.226">7281 13367 1630 0,'0'0'36'16,"-3"6"7"-16,-8-4 1 0,8 1 3 0,-4 6-38 0,3-3-9 0,1 0 0 0,-1 0 0 15,4 3 0-15,-3 2 10 0,-1-2-10 0,4 6 10 16,-4-3-10-16,4 2 0 0,0-2 0 0,-3 6 0 16,3-1 0-16,-4-2 0 0,4 9 0 0,0-7 0 15,0 7 0-15,0-7 0 0,0 4 0 0,0-3 8 16,0 2 24-16,0 4 5 0,0-1 1 0,0 1 0 16,0-4-2-16,4 4-1 0,-4-3 0 0,0 2 0 15,0-2-16-15,0 2-3 0,0-2-1 0,-4 5 0 16,4-5-7-16,-3 2 0 0,3-2-8 0,-4 2 12 15,4-2 0-15,-3-3 0 0,-1 5 0 0,1-8 0 16,-1 2-4-16,1 1-8 0,3 0 11 0,-4-4-11 16,1 1 12-16,-1 0-12 0,1 2 12 0,-4-5-12 0,3 3 0 15,1 0-11-15,-5-1 0 0,5-8 0 16,-1 3-41-16,1-3-8 0,3-6-1 0</inkml:trace>
  <inkml:trace contextRef="#ctx0" brushRef="#br0" timeOffset="180779.809">7108 13702 1762 0,'0'0'36'0,"0"0"10"0,0 0-37 16,0 0-9-16,4 0 0 0,3 6 0 0,-3 0 0 0,3-3 0 0,0-1 0 0,0 4 0 15,0 0 0-15,0-6 0 0,-4 3 0 0,1 0 8 16,3 0-8-16,4-3 0 0,-4 6 0 0,3-3 0 16,1-3 17-16,-1 0-1 0,1 3-1 0,3-3 0 15,0 0 1-15,4-3 1 16,-4 3 0-16,0 0 0 0,4-3-37 0,-1 3-8 15,1-3-2-15</inkml:trace>
  <inkml:trace contextRef="#ctx0" brushRef="#br0" timeOffset="181239.954">8156 13502 1598 0,'0'0'35'0,"0"0"7"0,0 0 2 0,0 0 1 0,0 0-36 0,0 9-9 0,0-3 0 0,4-1 0 16,-1 1 0-16,4 3 0 0,-3 3 0 0,-1 0 0 15,4-1 0-15,-3 7 0 0,3 0 0 0,-3-1 0 16,-1 10 16-16,1-7 2 0,-1 4 0 0,-3 2 0 15,4 4 27-15,-4 2 6 0,0-2 1 0,-4-1 0 16,1 3 4-16,3-2 0 0,-4 2 1 0,1 0 0 16,-5-5-31-16,5 2-6 0,-1-2-2 0,-3-1 0 15,4-2-18-15,-4-1 0 0,0-2 8 16,3-1-8-16,-3-2 0 0,0 5 0 0,0-11 0 0,4 0 0 16,-5 0-48-16,5 2-4 0,-4-8-1 0</inkml:trace>
  <inkml:trace contextRef="#ctx0" brushRef="#br0" timeOffset="181795.955">8636 13866 1892 0,'-7'-2'40'0,"-4"-1"8"0,1 3-39 16,-4 3-9-16,3-3 0 0,-3 8 0 0,0-5 15 0,0 3 1 0,0 0 0 0,0 6 0 15,-4-6-16-15,0 8 8 0,1-2-8 0,-1 0 0 16,0 6 0-16,1-1 0 0,-1 4 0 0,0 2 0 16,1-5 0-16,-4 2 0 0,3-2 0 0,4 3 0 15,-4-1 0-15,8 1 0 0,-4-4 0 0,3 1 0 16,4 3 0-16,0-7 0 0,0 1 0 0,3 0-10 15,1 2 10-15,3-5 0 0,3-3 0 0,1 0-8 16,3 0 8-16,0-3-10 0,3-4 10 0,1-2-10 16,0-2 10-16,3-1 0 0,3-9 0 0,-3 3 0 15,4 0 0-15,0-3 0 0,3-5 10 0,-3 2-10 16,-1-3 11-16,1 1-11 0,0-1 12 0,-4 1-12 16,3-4 11-16,-3 0-11 0,0 1 10 0,-3-1-10 15,0-2 13-15,-1 2-3 0,1-2-1 0,-4 2 0 16,0 6-9-16,0 1 0 0,-4-4 9 0,1 9-9 15,0 0 0-15,-4 3 0 0,0 6 0 0,0 0 0 16,0 0 0-16,0 0 12 0,0 0-2 0,-8 9-1 16,1-3 3-16,0 3 1 0,0 3 0 0,4 0 0 15,-4 5-13-15,3-2 11 0,-3 8-11 0,4-5 10 0,-1 0-10 16,1 2 0-16,3-5 0 0,-4 6 0 0,4-4 0 16,0-2 0-16,4 5 0 0,-4-5 0 0,3 0 9 0,4 2 0 15,-3-5 0-15,3 0 0 0,0 0-9 16,0 2 10-16,3-2-10 0,-3-3 10 0,4 3-10 0,3 2 0 15,0-5-10-15,0 3 10 16,4-6-56-16,0 0-4 0,3-6-2 0</inkml:trace>
  <inkml:trace contextRef="#ctx0" brushRef="#br0" timeOffset="182231.235">9521 13878 1735 0,'0'0'38'0,"-10"0"8"0,3 3 2 0,-7 3 0 16,3-6-38-16,1 6-10 0,-5 0 0 0,1 0 0 16,0 2 22-16,0 4 2 0,0-3 1 0,0 6 0 15,-4-3-25-15,4 2 0 0,-4 1 0 0,4 0 0 16,-3 5 8-16,3-2-8 0,0 2 0 0,-1 1 8 0,1-6 7 16,4 5 1-16,3 1 0 0,-4-6 0 15,4-1-4-15,4 1 0 0,3 8 0 0,0-11 0 16,0 3-12-16,7 0 11 0,0-1-11 0,3 1 10 0,1-3 2 0,3 0 0 0,4-4 0 15,-1 1 0-15,4-3 6 0,4-6 2 0,0 0 0 16,3 0 0-16,-3 0-20 0,3-6 0 0,0 0 8 16,-3 0-8-16,3-2 0 0,0-4 10 0,0-3-10 15,4 6 8 1,0-11-27-16,-4 2-5 0,4 0-2 0,-4-8 0 16,0 2-152-16,1 1-30 0,-1-1-7 0</inkml:trace>
  <inkml:trace contextRef="#ctx0" brushRef="#br0" timeOffset="182591.684">10044 13120 2070 0,'0'0'45'0,"-4"6"10"0,1-1 1 0,-1 4 3 15,4 3-47-15,0 3-12 0,0-1 0 0,4 1 0 0,-1 6 0 0,1-4 0 16,-4 4 0-16,3 5-11 0,1 4 11 0,-4-4-13 16,3 4 5-16,-3-4 8 15,0 9 0-15,0-2 0 0,0 2 9 0,-3-3-1 16,3 4 9-16,0-4 3 0,0-3 0 0,0 4 0 16,0-1 4-16,-4-3 2 0,4 10 0 0,-3-13 0 0,3 4-5 0,-4 2-1 15,1-3 0-15,-1-2 0 0,0 2-10 0,1 1-2 16,-1-7-8-16,1 3 12 0,-1-5-12 0,1 0 0 15,-1 5 0-15,1-11 0 0,-1 5 0 16,1-5 0-16,3 3 9 0,0-4-9 16,0-2-11-16,0 0-7 0,0 0-2 0,0-1 0 15,3-5-102-15,1-3-21 0,-1 0-4 0,4 0-1 16,0 0-4-16,0-3-2 0,4 0 0 0</inkml:trace>
  <inkml:trace contextRef="#ctx0" brushRef="#br0" timeOffset="183190.917">10499 13740 2026 0,'-7'6'57'0,"0"-3"14"16,-4 6-57-16,0-3-14 0,4-6 0 0,-7 11 0 15,4-2 0-15,-4 3-16 0,-4 0 3 0,0-1 1 16,1 7-4-16,-5-6-1 0,1 0 0 0,4 5 0 16,-5 4 17-16,1-7 0 0,4 10 0 0,-1 0 0 15,-3-4 0-15,3-2 0 0,1 5 0 0,-1-2 0 16,4-1 0-16,0 4 0 0,0-1 0 0,3 1 0 0,0-9 0 16,4 8 0-16,4-5 0 0,-1-1 0 15,1 1 0-15,6-6-10 0,-3 8 10 0,7-14-8 16,0 3 8-16,4 0 9 0,3-3-1 0,0-3-8 15,4 6 0-15,3-6 0 0,4-1 0 0,-1-2 0 0,1 0 8 0,-4-2-8 16,0-1 0-16,4-6 0 0,-4 0-8 0,0 0-9 16,-3-6-2-16,3-2 0 0,-3 2 19 0,0-3 0 0,-4-2 0 15,0 2 0-15,0-5 20 0,0-1-1 16,0-2-1-16,-7 2 0 0,0-2-18 0,0 2 0 16,-3-8-13-16,-4 8 5 0,3 1-12 0,-3 2-3 0,4 4 0 15,-4 5 0-15,-4-3-1 0,1 1 0 16,-1 5 0-16,1 3 0 0,3 6 8 15,0 0 2-15,-4-3 0 0,4 3 0 0,-10 3 14 0,3 3-9 0,0 3 9 0,0 2-8 16,-1 1 8-16,1-6 0 0,0 0 0 0,0 0 0 16,0 2 0-16,4 1 11 0,-1 0-3 0,1 3 0 15,-1 0 1-15,1 5 0 0,-1-2 0 0,1 3 0 16,3-1 15-16,0-2 2 0,-4 0 1 0,4 5 0 16,4-8 12-16,-4 0 2 0,7 5 1 0,-4-5 0 15,4 3-7-15,0-6-2 0,0 5 0 0,0-2 0 16,0-3-13-16,4 3-2 0,0-1-1 0,-4-2 0 15,3 0-17-15,1-6 0 0,-1 3 0 0,1 0 0 16,3-3-15-16,-3-3 0 0,3 6 0 0,-4-12 0 16,8 6-44-16,-4-6-9 0,0 3-1 0</inkml:trace>
  <inkml:trace contextRef="#ctx0" brushRef="#br0" timeOffset="183794.616">11010 13796 1874 0,'-7'6'53'0,"-3"0"11"0,-1 0-51 0,4-4-13 0,-4 7 0 0,1-3 0 16,-1 0 0-16,1-3 11 0,-5 6-11 0,5-3 10 16,-4 3-10-16,-4 5 8 0,4-5-8 0,-4 6 8 15,1-4 13-15,-1 4 3 0,0 0 0 0,1 3 0 16,-1-1 3-16,1-2 1 0,-1 8 0 0,0-11 0 15,1 3-28-15,-1 5 0 0,4-5 0 0,-4 0 0 16,4 0 0-16,4-1 0 0,-5-2 0 0,5 0 0 16,-1 2 0-16,4-2 0 0,0-3 0 0,0 0 0 15,4-3-12-15,3 5 12 0,0-11-12 0,3 6 12 16,4 0-20-16,0-3 4 0,4 3 1 0,3-3 0 16,0 0 7-16,4-3 8 0,-1-3-13 0,4 3 5 15,-3 0 8-15,3 0 0 0,-3 0 0 0,3 0 0 16,-3 0 0-16,-1 0 0 0,1 0 10 0,0 0-10 15,-1 0 11-15,-3 0-11 0,4 0 12 0,-4 0-12 0,-3 3 8 16,-4-3-8-16,0 3 0 0,0 0 0 0,-4 0 0 0,4 3 0 16,-7-6 8-16,0 8-8 0,4-2 13 0,-4 0-1 15,-4 0 0-15,1 0 0 0,-4 3 11 0,-4 5 1 16,1-5 1-16,-4 3 0 0,-1 0-15 0,-2-3-10 16,-1-1 12-16,1 1-12 0,-1-3 0 0,0 6 0 15,-3 0 0-15,0-6 0 0,0-1-13 16,3 4-10-16,-3-3-1 0,0 0-1 15,3-3-49-15,1 0-10 0,2 3-1 0,1-6-1 16,4 0-111-16,-1 0-23 0</inkml:trace>
  <inkml:trace contextRef="#ctx0" brushRef="#br0" timeOffset="184337.064">11321 13816 1652 0,'-14'21'34'0,"-1"-15"9"0,-2 6-35 0,3-1-8 15,0 1 0-15,-1 3 0 0,-2-6 12 0,3 2 0 16,0 7 0-16,-1-6 0 0,1 0-4 0,0 2 0 0,0-5 0 0,-4 3 0 16,4 0 3-16,-3 8 0 0,3-8 0 15,-4 3 0-15,4-1 18 0,-4 1 4 0,4-3 1 0,4 0 0 32,-5 2-20-32,5-5-4 0,-1 6-1 0,4-9 0 0,0 5-9 0,0-5 0 0,4 0 0 0,3-6 0 15,0 0-16-15,0 6-6 0,0-6-1 0,3 6 0 31,4 0-13-31,0-3-2 0,4-3-1 0,-1 0 0 0,5 0 39 0,2-3 0 0,1 0 0 0,3 0 0 16,0 0-9-16,0-3 9 0,0 3 0 0,4-3 0 16,-4 3 0-16,0 0 0 0,4-5 0 0,-4 5 0 15,1 3 0-15,-5 0 0 0,1 0 0 16,-4 0 0-16,0 0 0 0,0 0 0 16,0 3 0-16,-3 5 0 0,-4-5 12 0,0 6 2 0,-4-3 1 0,1 3 0 15,-8 3 20-15,1-1 4 0,-1 1 1 0,-6 0 0 16,-4 6-9-16,0-4-2 0,-4 4 0 0,0 0 0 15,-3 2-19-15,0-8-10 0,-4 6 10 0,1-4-10 16,-1 4 0-16,-3 0 0 0,3-7 0 0,-3 1 0 16,3-3-27-16,0 3-8 0,1-6-1 15,3-1-1-15,-1 1-21 0,5-3-4 0,-1 0-1 0</inkml:trace>
  <inkml:trace contextRef="#ctx0" brushRef="#br0" timeOffset="185340.575">11494 14110 1354 0,'0'0'38'0,"0"0"10"0,-4 6-39 15,4 0-9-15,0-6 0 0,0 12 0 0,0-12 24 0,4 6 2 0,3-6 1 0,-4 6 0 16,4-3-2-16,0 5 0 0,0-5 0 0,4 0 0 16,-1 0 15-16,1-3 2 0,3 0 1 0,0 0 0 15,4 0-8-15,-1-3-2 0,-2 0 0 0,2 0 0 16,4-5-5-16,-3-1-2 0,3 3 0 0,-3-3 0 15,3-3-6-15,-3 1 0 0,-1-4-1 0,1 6 0 16,-4-9-10-16,0 1-1 0,0 2-8 0,-3-3 12 16,-1 1-12-16,-3 2 0 0,-3-2 0 0,0 5 0 15,-1-6 0-15,-3 0 0 0,-3 7 0 0,3 2 0 16,-4-9 0-16,-3 4 0 0,3-1 0 0,-3 6 0 16,0-3-12-16,0 1-6 0,-3 5-1 0,-1 0 0 15,1 3-5-15,-5 3-2 0,5 0 0 0,-4 0 0 16,-4 6 26-16,0 3 0 0,-3 2 0 0,0 1 0 15,0 0 0-15,3 0 0 0,-3 2 0 0,3 4 8 16,-3-6-8-16,4 8 9 0,-1-5-9 0,0 6 10 0,1-1-10 16,3-2 0-16,0 5 0 0,-1-5 0 0,5 2 0 15,-1-2 0-15,1 0 0 0,3 2 0 0,3-2 8 0,1 3-8 16,-1-7 12-16,1 1-4 0,6 8 7 0,-3-11 1 16,4 3 0-16,3 3 0 0,0-1 16 0,0-8 4 0,3 3 1 0,1 2 0 15,3-5-13-15,4-3-4 0,-1 0 0 16,4 0 0-16,1 0-6 0,2 0-2 0,1-6 0 15,0 0 0-15,-1 0-1 0,5 0-1 16,-5-6 0-16,1 6 0 0,0 0-10 16,-4-6 0-16,-3 6-10 0,3 0 10 0,0-6-28 15,-4 0 1-15,1-3 0 0,0 1 0 0,-1-7-143 16,-2 6-29-16</inkml:trace>
  <inkml:trace contextRef="#ctx0" brushRef="#br0" timeOffset="186854.157">13141 13564 1157 0,'0'0'32'0,"0"0"8"0,0 0-32 0,0 0-8 16,0 0 0-16,0 0 0 16,0 0 70-16,0 0 12 0,0 0 2 0,0 0 1 15,0 0-16-15,0 0-3 0,0 0-1 0,-7 8 0 16,3-2-25-16,1 0-6 0,-4 3-1 0,3 0 0 0,-3 3-1 0,0-4-1 0,0 10 0 16,0-6 0-16,0 5-2 0,-4 10 0 0,4-9 0 0,-3 5 0 15,-1 4-12-15,1-4-2 0,-4 4-1 0,3 2 0 16,-3 3-2-16,0 1 0 0,0 2 0 0,-1 3 0 15,1 3 0-15,0-8 0 0,0 5 0 16,0 3 0-16,0-9 1 0,3 4 0 0,-3-4 0 0,4 3 0 16,-1-5-1-16,0 2-1 0,1-6 0 15,-1 4 0-15,1-7-11 0,3 4 10 0,-4-4-10 16,4-8 10-16,0 0-10 0,0-4 10 0,3-2-10 0,-3-3 10 16,7-6 2-16,0 0 0 0,0 0 0 15,0 0 0-15,-3 0 6 0,-1-6 2 0,1-5 0 0,3-1 0 16,0-6-20-16,0 3 0 0,0-8 0 0,0 2 0 15,3-2 0-15,-3-4 0 0,0 4-8 0,4-4 8 16,-4 1-14-16,3 5 3 0,-3-11 1 0,4 11 0 16,-4-2-2-16,0 5-1 0,-4-2 0 0,4 5 0 15,0 3 13-15,-3 0 0 0,-1-2-10 0,4 5 10 16,-3 6 0-16,-1-9 0 0,1 12 0 0,-1-9 0 16,-3 6 0-16,4-5 0 0,-1 5 0 0,-3 3 0 15,0-3 0-15,0 3 0 0,0 3-14 0,0 0 5 16,0 0 0-16,-4 5 0 0,1 1 0 0,-1 3 0 15,0-3 9-15,1 6-10 0,-1-4 10 0,1 4-10 16,3-3 10-16,-4 8 0 0,7-5 0 0,-3 6 0 16,0-4 0-16,4 1 0 0,-1 8 0 0,1-8 0 0,3 5 0 15,0-2 8-15,0-3-8 0,3 2 11 0,4-2-11 16,-3 2 0-16,3-5 0 0,4 0 0 0,-4 3 21 0,0-4-1 16,3 1 0-16,1 0 0 0,-1-7-6 0,4 7-2 0,-3-9 0 15,3 3 0-15,4-3 27 16,-4 0 5-16,4-3 0 0,-4-1 1 0,3-2-34 0,1-2-11 15,-4-1 0-15,0 3 0 0,0-6 15 0,0 3-4 0,1 0-1 16,-1-3 0-16,0 3-10 0,-4-3 0 0,1 6 0 16,-1-6 0-16,1 6 0 0,0-9-19 0,-1 7 3 0,1-4 1 31,-1-3-31-31,1 0-6 0,0 3-2 0,3-3 0 0,0 3-145 16,-4-5-29-16,5-1-5 0</inkml:trace>
  <inkml:trace contextRef="#ctx0" brushRef="#br0" timeOffset="187536.402">13769 14096 1832 0,'0'0'52'0,"0"0"12"0,0 0-52 15,-7-3-12-15,7 3 0 0,-7-3 0 0,-4 0 8 0,1 3 0 0,-1-3-8 0,0 3 12 16,1 0-12-16,-4 3 0 0,3 0 0 0,-6 3 0 16,2 6-15-16,-2-4-9 15,-1 4-1-15,1 0-1 0,-5 5 26 0,1 1 9 0,4 3 0 0,-5-4 0 16,1 1 6-16,0 8 1 0,3-8 0 0,1 6 0 15,-1-4-16-15,0 4 0 0,1-4 0 0,3 4 0 16,0-4 0-16,7 1 0 0,-4 0 0 0,7-1 0 16,4 1-17-16,0-1 3 0,4-8 1 0,3 3 0 15,0-4-3-15,7-2 0 0,0-3 0 16,4 3 0-16,3-9 5 0,4 0 1 0,3 0 0 0,0-6 0 16,1 0 10-16,2-6 16 0,1 1-4 0,0-4-1 15,-1 3 17-15,-2-5 3 0,-1-1 1 0,0 3 0 16,-3-2-12-16,0-13-3 0,-1 10 0 0,1-7 0 15,-4-2 7-15,0 2 2 0,0-5 0 0,-3 6 0 16,-4-7-26-16,0 4 0 0,0-1 8 0,-3 4-8 16,-7-6 0-16,-1 8 0 0,-3-5-10 0,-3 5 10 15,-5 1-20-15,1 2 3 0,0 1 0 0,-3 2 0 0,-1 3-5 16,-3 0-1-16,3 7 0 0,-3 2 0 16,0 0-3-16,0 0-1 0,0 6 0 0,0 6 0 15,0-6 7-15,0 9 2 0,-4 0 0 0,4 8 0 16,0-5-2-16,0 3 0 0,0 5 0 0,0-5 0 15,3 5-84-15,0-5-18 0</inkml:trace>
  <inkml:trace contextRef="#ctx0" brushRef="#br0" timeOffset="188144.74">14132 13911 1743 0,'-7'17'49'0,"4"-5"11"16,-4 3-48-16,3 2-12 0,4-5 0 0,-3 3 0 15,-1 8 0-15,1-11 9 0,3 6-9 0,-4 2 8 16,0-2-8-16,1 5 0 0,-1-2 0 0,1 5 0 15,-4-5 0-15,3 5 0 0,1-5 0 0,-1 8 0 16,1-14 46-16,-4 3 7 0,3 2 2 0,1-5 0 16,-1-3-8-16,4 3-2 0,-3-7 0 0,-1-2 0 15,1 3-36-15,3-9-9 0,-8 6 0 0,8-6 0 16,0 0 0-16,0 0-11 0,0 0 3 0,-7 0 0 16,7 0-24-16,-3-9-4 0,-1 3 0 0,4-6-1 0,4 1 20 15,-4-7 4-15,7-3 1 0,-4-2 0 16,5 5 12-16,-1-5-11 0,0 2 11 0,3-2-10 0,-3 2 10 0,4 3 0 15,-1 1 0-15,1-7 0 0,0 4 0 0,3 8 0 16,-4-6 0-16,4 1-8 0,0 5 8 0,-3 3 0 16,3 3 0-16,-3-6 0 0,3 4-9 15,-4 2 0-15,1 3 0 0,0-3 0 16,-4 3 9-16,3 0 0 0,-3 3 10 0,0-3-10 0,4 3 9 0,-4-3-9 0,0 3 8 16,0 0-8-16,0-3 0 0,0 3 0 0,-3 3 0 15,-4-3 0-15,7 6 0 0,-4 0 0 0,4 6 11 0,-3-1-11 16,-4 1 22-16,3 0-2 0,1 3 0 0,-4-1 0 15,0 1-2-15,0 0-1 0,0 2 0 0,0-2 0 16,0 0-5-16,0 0-2 0,0-1 0 0,-4 1 0 16,4-3 1-16,0 5 0 0,0-5 0 0,-3 3 0 15,3 2-11-15,0-5 10 0,-4 0-10 0,4 6 10 16,0-10-10-16,-3 4 0 0,3-976 0 0,0 1946 0 16,0-976-13-16,0-6 5 0,0 0 8 0,0 0-13 15,0 0-22-15,0 0-4 0,0 0-1 0,0 0 0 16,0 0-138-16,0 0-28 0</inkml:trace>
  <inkml:trace contextRef="#ctx0" brushRef="#br0" timeOffset="188624.026">14711 13437 1566 0,'0'0'34'0,"0"0"7"0,0 0 2 0,0 0 1 0,0 6-35 0,0 6-9 0,0-12 0 0,3 6 0 16,-3 3 18-16,4-4 2 0,-1 4 0 0,-3 3 0 16,4-3-10-16,-1 3-2 0,1-1 0 0,0-2 0 15,-1 9 0-15,-3-1 0 0,4 1 0 0,-4 3 0 16,0 2 7-16,-4 1 1 0,4 2 0 0,0-2 0 16,-3-1 20-16,3 4 5 0,-4-4 1 0,4 1 0 15,-4 2-7-15,1 1-2 0,-1 2 0 0,-3-3 0 16,4 4-9-16,-1-1-3 0,1-2 0 0,-4-1 0 15,3-2-10-15,1 5-3 0,-4-8 0 0,3 2 0 16,1 1 0-16,-5-7 0 0,5 1 0 0,-1-3 0 16,1 2-8-16,3-2 0 0,-4 0 0 0,1 5 0 15,-1-11 0-15,1 0 0 0,-1 6 0 0,1-7 8 16,-4 1-8-16,3-3 0 0,1 0 0 0,3-6 0 16,-7 6-36-16,3 0 1 0,4-6 0 0,0 0 0 15,0 0-101-15,0 0-20 0,0 0-4 0</inkml:trace>
  <inkml:trace contextRef="#ctx0" brushRef="#br0" timeOffset="189004.793">14605 13784 1496 0,'0'0'42'15,"0"0"10"-15,0 0-41 0,0 0-11 0,0 0 0 0,-4 9 0 16,4-9 0-16,0 0 0 0,0 6 0 0,0-6 0 16,0 0 0-16,0 6 0 0,0-6 0 0,8 6 8 15,-5-1 43-15,-3-5 8 0,0 0 1 0,7 3 1 16,-3 3 16-16,3-6 3 0,0 0 1 0,3 0 0 15,-3 0-29-15,4 0-5 0,3 0-2 0,-3 0 0 16,3 0-25-16,-4 0-6 0,4 0-1 0,4 0 0 16,-7 0-13-16,6 0 0 0,-3 0 0 0,1 0 0 15,-1 6 0-15,0-6 0 0,-4 0 0 0,4 6 0 16,-3-6 0-16,0 0 0 0,-4 0 0 0,3 0-10 16,1 0-35-16,-4 0-7 0,3-6-2 0,1 6 0 15,0-12-99-15,-1 7-20 0,1-1-4 0</inkml:trace>
  <inkml:trace contextRef="#ctx0" brushRef="#br0" timeOffset="189995.767">15529 13893 1892 0,'0'0'53'0,"0"0"13"0,0 0-53 0,0 0-13 0,0 0 0 0,0 0 0 16,0 0 0-16,-3 6 0 0,3 0 0 0,0 2 0 15,0 4 0-15,0 0 0 0,0 0 0 0,0 5 0 16,-4-2 18-16,4 3 1 0,-3 5 0 0,-1-8 0 16,1 8 0-16,-1 1 0 0,1-6 0 0,-1 8 0 15,-3-5-1-15,0 5 0 0,-4 1 0 0,4-4 0 16,0 1-8-16,0-1-2 0,0 1 0 0,0-1 0 15,0-11-8-15,3 9 0 0,-3-10 0 0,0 1 8 16,4 0-8-16,-1-6 0 0,4-6 0 0,0 0 8 16,0 0-8-16,0 0 0 0,0 0 0 0,0 0 0 15,0 0-11-15,-3 0-4 0,3-12-1 0,0 0 0 16,3 3 4-16,1-5 0 0,-1-1 0 0,4-6 0 16,0 1 12-16,4-1-9 0,-4-5 9 0,7 5-8 15,0-5-8-15,0 2 0 0,4-2-1 0,0-1 0 16,-1 4-7-16,1-1-2 0,3 4 0 0,-3-4 0 15,3 6 15-15,-3-2 11 0,-1 2-13 0,4 1 5 16,-3-1 8-16,0 3 0 0,-4 1 0 0,3 5 0 0,-2 3 0 16,-1 0 0-16,-4 6 0 0,4-6 0 0,-3 3 0 0,0 3 0 15,-4-3 0-15,3 3 0 0,-3 3 14 0,4 0-2 0,-4 3 0 16,0 0 0-16,0 0 0 0,0 0 0 0,-3 2 0 0,-1 4 0 16,1 0-12-16,-1 0 9 0,-3 0-9 15,4 2 8-15,-8 1 6 0,1 0 1 0,-1 5 0 0,1-5 0 16,-4 5 11-16,-1-2 2 15,1-3 1-15,0 5 0 0,-3 1-4 0,3-6-1 0,-4 5 0 16,4-2 0-16,0 2-12 0,0-8-4 16,0 3 0-16,0 3 0 0,3-7-8 15,1 1 0-15,-1-3 0 0,1 3 0 0,3-4 0 0,-4-2 0 0,4-6 0 0,0 0 0 16,0 0-18-16,0 0-6 0,7 9 0 0,-3-9-1 31,3 0-56-31,0-6-11 0,4 0-3 0</inkml:trace>
  <inkml:trace contextRef="#ctx0" brushRef="#br0" timeOffset="190563.788">16319 13955 1184 0,'0'0'26'0,"-7"6"6"0,0-6 0 0,0 8 1 0,0-5-33 15,-3 3 0-15,3-3 0 0,0 3 0 0,-4 0 37 0,0 0 1 0,1 0 0 0,3 5 0 16,-4-5-24-16,1 3-5 0,-1 0-1 0,0 0 0 15,-3 2-8-15,4 1 8 0,-4 0-8 0,0 0 8 16,-1 0-8-16,5 2 0 0,-4-2 0 0,3 0 0 16,1 2 0-16,-1 1 8 0,4 0-8 0,-4 2 8 15,4-5-8-15,0 3 0 0,4 3 0 0,-1-1-11 16,1-5 3-16,3 6 0 0,0-4 0 0,0-2 0 16,3 0-29-16,4 3-6 0,0-7-1 15,4-2 0-15,3 3 29 0,0-3 6 0,4 0 1 0,-1 0 0 16,5-6 8-16,-1 0 11 0,3-6-3 0,-2 0 0 15,2 0 4-15,4 0 0 0,-3 0 0 0,0-3 0 16,0-2-12-16,-1-1-14 0,4 0 3 0,-6-5 1 16,2-4 10-16,1 3 14 0,-4-2-3 0,4-1-1 15,-4 1 18-15,-3-1 3 0,-1 0 1 0,1 1 0 16,-4-1-32-16,-3-2 0 0,-4 5 0 0,0-8 0 16,-4 8-20-16,1 0-9 0,-8-8-3 0,1 8 0 15,-4 1 16-15,-4-1 4 0,1 3 0 0,-5 1 0 0,1 5-4 0,0-3 0 16,-3 6 0-16,-1 3 0 15,-3 0-26-15,0 0-6 0,-1 3 0 0,1 0-1 16,0 3 13-16,0 9 4 0,-4-6 0 0,4 3 0 16,0 0-24-16,0 2-4 0</inkml:trace>
  <inkml:trace contextRef="#ctx0" brushRef="#br0" timeOffset="191283.84">16895 13893 1461 0,'0'0'32'0,"0"0"6"0,0 0 2 0,0 0 2 16,-8 0-34-16,8 0-8 0,0 0 0 0,-7 0 0 15,7 0 9-15,-7 6 0 0,7-6 0 0,-3 9 0 0,-4-4-9 0,3 7-12 0,1-3 2 0,-1 6 1 16,1-3 9-16,-1-1-8 0,4 4 8 0,0 0-8 16,0 5 29-16,0-8 7 0,0 3 0 0,0 8 1 15,4-8-4-15,-4 0-1 0,3 5 0 16,1-2 0 0,-1-9-12-16,1 8-4 0,3-2 0 0,0 0 0 0,0-1-8 0,0-5 0 15,4 0 0-15,-1 0 0 0,1-3 0 0,-1 0 0 16,4 2 0-16,-3-8 0 0,3 0 15 0,-3 0 1 0,3-5 0 0,0-4 0 15,0 3 3-15,-3-3 1 0,3 0 0 0,0-3 0 16,-4 1-10-16,5-7-2 0,-1 3 0 0,-4-2 0 16,4-4-8-16,-3 6-11 0,-4-5 3 0,4 2 0 15,-4-2-7-15,0-1-1 0,0 0 0 0,0-5 0 16,3 8 16-16,-3-5-11 0,0 2 11 0,4 1-10 16,-4 5-19-16,0-6-4 0,0 4-1 0,0 5 0 15,0 0-13-15,0 1-2 0,-3 5-1 0,-1 3 0 16,-3 3 18-16,0 0 4 0,0 0 1 0,0 0 0 15,0 0 27-15,0 0 11 0,4 3-1 0,0 5 0 0,-4 7 29 0,3-3 5 16,-3 0 2-16,4-1 0 0,-4 1-30 0,3 3-7 16,-3-3-1-16,4 5 0 0,-1-2 0 0,-3 3-8 15,4-4 12-15,-1 1-4 16,1 0 20-16,-1 2 4 0,1-5 1 0,-1 3 0 0,1-3-4 0,3 5-1 16,0-5 0-16,0-3 0 15,0 6-16-15,0-7-3 0,0 4-1 0,-3 0 0 16,3 5-58-16,0-8-12 0,-4 3-2 0,4 0-1 15,0 0-112-15,1-4-23 0</inkml:trace>
  <inkml:trace contextRef="#ctx0" brushRef="#br0" timeOffset="192483.591">17801 13843 1212 0,'-7'3'51'0,"0"0"-41"15,-4 0 57-15,4 3 11 0,0-6 2 0,0 3 1 16,0 0-45-16,0-1-8 0,0 4-3 15,0-3 0-15,-4 3-9 0,4 0-3 0,0 0 0 0,-3 3 0 16,-1-3-3-16,1 5-1 0,-4-2 0 0,-1 3 0 16,5-3 17-16,-4 3 3 0,3-4 1 0,-3 1 0 15,3 3-3-15,1-3-1 0,-1 8 0 0,1-8 0 16,-1 0-15-16,1 3-3 0,2-3-8 0,5 2 12 16,-1 1-12-16,1-6 0 0,-1 0 0 0,4-6 0 15,0 6-9-15,4 0-2 0,3 0 0 0,0-1 0 16,0-2 11-16,7-3-10 0,-3 3 10 0,3 0-10 15,0-3 10-15,4 3 0 0,-1-3 0 0,1 0 0 16,3-3 0-16,-3 3 0 0,3 0 0 0,0 0 0 16,0 0 0-16,0 0 0 0,1 0 0 0,-5 3 8 15,4-3-8-15,-3 0 0 0,3 0 0 0,-7 3 0 16,0 3 0-16,-3 0 0 0,0 0 0 0,-4-3 8 16,-4 8 8-16,4-5 3 0,-3 3 0 0,-1 0 0 15,-3-3 3-15,0 6 1 0,-3-4 0 0,-4 1 0 16,3 3 0-16,-6-3 0 0,-1 8 0 0,0-11 0 15,-3 3 1-15,-3 3 0 0,3 3 0 0,-8-7 0 16,5 4-4-16,-1 0 0 0,-3 3 0 0,-4-4 0 16,4 1-4-16,0 0-2 0,0 0 0 0,3-1 0 15,-3-2-2-15,3-3 0 0,1 3 0 0,-1 0 0 0,4-3-28 0,0 0-5 16,3-6-2-16,4 0 0 16,0 5-109-16,7-5-21 0,0 0-5 0</inkml:trace>
  <inkml:trace contextRef="#ctx0" brushRef="#br0" timeOffset="193383.184">18884 13887 645 0,'0'0'18'0,"0"-9"5"0,0-3-23 15,0 7 0-15,0-4 0 0,0 0 0 0,0 3 107 0,0 0 17 0,0 6 3 0,0 0 1 16,-7-6-19-1,7 6-3-15,-7-6-1 0,7 6 0 0,-7 0-39 0,0 6-8 0,0 0-2 0,-4 0 0 32,4-3-16-32,-3 3-4 0,3 3-1 0,-4 0 0 0,0 5-17 0,1 1-3 0,-1-3-1 0,-3 8 0 15,4-5-2-15,-5 6 0 0,5-1 0 0,-1 1 0 16,1 2-12-16,-1 1 8 0,1 5-8 0,3-5 0 16,-4 2 8-16,4 3-8 0,0 1 0 0,-4-1 0 15,4 4 18-15,4-7-2 0,-4 3-1 0,0-2 0 16,3-1 9-16,1-2 3 0,3-1 0 0,-4-2 0 15,0-3-11-15,4-1-3 0,-3-8 0 0,3 0 0 16,0 0-4-16,0-9-1 0,0 0 0 0,0 0 0 0,0 0-8 16,0 0 0-16,0 0 0 0,0 0 8 15,-4-9-8-15,4 0 0 0,0 0 0 0,0-8 0 16,0-4 0-16,4 3 0 0,-4-5 0 0,0-1 0 16,0-2-11-16,0-1 3 0,3-2 0 0,-3 3 0 15,4-7 8-15,0 1-10 0,-1-3 10 0,1 2-10 16,3 1-12-16,3-6-2 0,1 2-1 0,-1 4 0 15,4 3-11-15,1-1-3 0,-1 4 0 0,3-1 0 16,-3 4 9-16,4 5 2 0,3-2 0 0,-3 2 0 16,3 0 12-16,-3 7 2 0,-1-1 1 0,5 3 0 15,-5 3 13-15,1 0 0 0,-1 0 0 0,1 6 0 16,-4 0 0-16,4 3 0 0,-4 0 0 0,0 3 0 16,0 3 0-16,-3-3 0 0,3 6 0 0,-7-1 0 0,3 1 0 15,-2-3 0-15,-1 6 0 0,-4-4 0 0,1 10 18 0,-4-12 6 16,3 6 2-16,-6 2 0 0,3-2-11 0,-4 0-3 0,-3 2 0 15,0-2 0-15,0 0 23 0,-7 2 4 0,3-5 1 0,-3 3 0 16,-4 2-11-16,1-2-1 0,-1-3-1 0,-3 0 0 16,3 5 1-16,-3-5 1 0,0-3 0 0,3 0 0 15,-3 2-8-15,0-2-1 0,3-3-1 16,-3 0 0-16,4 0-19 0,-1-6 0 16,0 6 0-16,4-6 0 0,0 0-22 15,4 0-11-15,-1 0-3 0,0 0 0 0,4 0-38 0,0 0-8 16,7 0-2-16</inkml:trace>
  <inkml:trace contextRef="#ctx0" brushRef="#br0" timeOffset="193973.351">19216 13872 1440 0,'-11'6'30'0,"1"3"6"0,-1-3-28 15,-3 0-8-15,3-3 0 0,1 0 0 0,-4 5 20 0,3 1 4 0,-3 0 0 16,3 0 0-16,1 6-24 0,-1-9 0 0,1 5 0 0,-1 1 0 15,4-3 0 1,-4 8 0-16,4-5 0 0,0 3 0 16,4-3 36-16,-4 5 4 0,3-5 0 0,4 3 0 0,0 0-26 0,4-1-5 0,-1 4-1 0,4-12 0 15,0 8-8-15,0-8 0 0,4 3 0 0,3-6 0 16,0 0 0-16,4-3-11 0,0-3 3 0,-1 0 0 16,4-6-4-16,-3 0-1 0,3-2 0 0,0-1 0 15,0-3 13-15,1-2 15 0,-1-1-3 0,-4 0-1 16,5-5-11-16,-5 5 0 0,1-8-12 0,0 5 12 15,-4-2 0-15,0-1 0 0,0-2 0 0,0 8 0 16,-3-8 0-16,-1 5 0 0,1-3 0 0,-4 4 0 16,0 5 0-16,0 3 0 0,0 1 10 0,-4 2-10 15,1 3 8-15,-4 6-8 0,0 0 0 0,0 0 0 16,0 0 0-16,0 0 10 0,0 0-10 0,0 0 8 16,-4 9-8-16,1 3 12 0,-1 5-12 0,1-5 12 15,-4 3 8-15,3 2 1 0,1-2 1 0,-4 0 0 16,3 5-2-16,1-2 0 0,3 2 0 0,-4 4 0 15,4 0-3-15,-3-4-1 0,3 1 0 0,0-1 0 16,0 1 17-16,3-1 3 0,1 1 1 0,-4-6 0 16,7 2-13-16,-4 1-4 0,4-6 0 0,-3 2 0 15,3-2-20-15,0-3 8 0,0 0-8 0,0-3 0 16,4 5-132-16,-4-5-30 0,3 0-6 0</inkml:trace>
  <inkml:trace contextRef="#ctx0" brushRef="#br0" timeOffset="194526.656">19741 13919 1897 0,'-7'6'84'0,"7"0"17"15,-3 3-81-15,3 0-20 0,3 3 0 0,-3-4 0 16,0 4 0-16,4-3 0 0,-4 3 0 0,3 2 0 15,1-5-28-15,-1 3-3 0,1 0-1 0,0 2 0 16,-1 1 32-16,1 0 0 0,-1 2 0 0,-3-2 10 16,4 0-10-16,-4 0 0 0,0-1 0 0,3-2 0 15,-3-3 8-15,0 3-8 0,-3-4 8 0,3-8-8 0,0 0 8 16,0 0-8-16,0 0 8 0,0 0-8 0,0 0-11 0,0-3-7 16,-4-8-2-16,1-4 0 15,-1 0-20-15,4-5-4 0,-3-1 0 0,-1-2-1 0,4-1 29 16,0-8 5-16,0 8 2 0,4-11 0 0,-4 3 9 15,0-1 0-15,3 4 0 0,1-6 0 0,3 8 10 16,0 1-2-16,0 2-8 0,3 7 12 16,1-1-12-16,0 3 9 0,-1 3-9 0,1 7 8 0,3 5 11 0,0-6 1 0,0 6 1 15,0 0 0-15,4 6 10 0,-1 2 1 16,1 4 1-16,0 0 0 0,-4 0-8 0,3 5-1 0,1-5-1 0,0 3 0 16,-1-1-13-16,-3 1-2 0,1-3-8 0,-1 3 12 15,0-7-12-15,-4 4 0 0,1-3 0 0,-4-3 0 16,0 0-123-1,-3-6-21-15,-4 0-4 0</inkml:trace>
  <inkml:trace contextRef="#ctx0" brushRef="#br0" timeOffset="194959.781">20228 13129 1679 0,'-3'5'71'0,"-1"7"-57"16,1-6 5-16,-1 3 1 0,1 6 0 0,-4-7 0 15,3 1-20-15,1 0 0 0,3-3 0 0,-4 6 0 16,0-1 11-16,1 1-2 0,-1 9 0 0,1-9 0 15,-1 5 24-15,1 4 5 0,3 2 1 0,-4-5 0 16,4 2 9-16,0 4 3 0,-3 0 0 0,3 2 0 16,-4-2-23-16,4 5-5 0,0-3-1 0,0-2 0 15,0-965-11-15,0 1938-3 0,4-971 0 0,-4 1 0 16,0 8-8-16,3-12 8 0,-3 10-8 0,0-1 8 16,4-5-8-16,-4 2 8 15,0-5-8-15,0 5 8 0,3-9 0 0,-3 10 0 16,-3-4 0-16,3-2 0 0,0-1 9 0,-4-5 2 0,4 0 0 0,0 2 0 15,-3-8-9-15,3 6-2 0,0-1 0 16,-4-2 0-16,1-3-8 0,3-1 0 0,-4-2 0 0,4-3 0 16,0-6 0-16,0 0 0 0,0 0 0 0,0 0 0 15,0 0-56-15,0 0-3 16,0 0-1-16</inkml:trace>
  <inkml:trace contextRef="#ctx0" brushRef="#br0" timeOffset="195741.265">20384 13899 1465 0,'0'0'32'0,"-8"3"6"0,5 0 2 0,3-3 2 16,0 0-34-16,0 0-8 0,0 0 0 0,0 0 0 15,0 8 24-15,0-8 4 0,0 9 0 0,3-3 0 16,-3-6-28-16,8 6 0 0,-1 0 0 0,0-3 0 16,0 3 24-16,0-6 0 0,3 6 0 0,1-6 0 15,-1 0 13-15,1 0 3 0,3-6 0 0,0 6 0 16,0-9-15-16,4 6-2 0,-4-6-1 0,0 3 0 16,0-5-3-16,0 2-1 0,1 0 0 0,-5-3 0 15,1-3-18-15,-1 4 10 0,-3-1-10 0,4 0 8 16,-7-5-8-16,3 2-17 0,-4 0 4 0,1 0 1 15,-4-2-17-15,0 2-3 0,-4-5-1 0,4 5 0 16,-3 0-52-16,-1 0-11 0,1 4-1 0,-5 2-1 16,1 3 10-16,0-6 3 0,0 6 0 0,-3 3 0 15,-1 0 46-15,1 6 10 0,-1 0 1 0,0 9 1 0,-3-6 56 0,4 3 11 0,-4 3 3 16,-1 5 0-16,-2 1 13 0,3-3 4 0,-4 5 0 16,0 1 0-16,4-1-18 15,-3-2-3-15,3 0-1 0,-4 5 0 0,7-2-7 16,1 2-2-16,-1 1 0 0,4-1 0 0,0-2 16 15,4 2 3-15,-1-5 1 0,4 2 0 0,4-5-23 0,-4 0-5 0,7-3-1 16,0 8 0-16,3-14 13 0,4 6 3 0,0-3 0 0,1 2 0 16,2-5-24-16,1 0-4 0,3-3 0 0,0 6-8 15,0-9 11-15,4 0-11 0,0 0 10 0,-1-6-10 16,-2 3-10-16,2-3-8 0,5-3-2 0,-8-2 0 16,3 2-131-16,1-3-26 0</inkml:trace>
  <inkml:trace contextRef="#ctx0" brushRef="#br0" timeOffset="196149.272">21054 13764 2059 0,'-4'11'43'0,"-3"1"9"0,0-3-41 0,4 0-11 15,-4 0 0-15,-1 2 0 16,5 1-32-16,-8-3-9 0,8 3-2 0,-4 2 0 16,0 1-8-16,0 0-1 0,0 5-1 0,-4-2 0 15,4 3 53-15,-4-4 21 0,4-2-1 0,-3 8 0 16,3-11 23-16,0 3 4 0,0 2 1 0,0-5 0 0,0 0-16 0,3 0-4 0,-3-6 0 0,3 2 0 16,4-8-28-16,0 0 8 0,0 0-8 0,0 0 0 15,0 0 0-15,0 0-18 0,-3-8 4 0,3-4 1 16,0 0-4-16,3-3-1 0,1-5 0 0,3 2 0 15,-3-5 18-15,3 2 0 0,0-5 0 0,0 2 9 16,0-2 3-16,3 2 0 0,1 1 0 0,-1 2 0 16,1-2 2-16,3 2 1 0,0 3 0 15,0 1 0-15,0 2-15 0,4 3 9 16,0 0-9-16,-4 7 8 0,4-7 3 0,-1 6 0 0,-3 6 0 16,4-9 0-16,0 9-2 0,-4 0 0 0,0 3 0 0,0 3 0 15,0-6-9-15,0 6-17 0,0 0 4 0,-3 0 1 16,3-1-33-1,-4 1-7-15,1 3 0 0</inkml:trace>
  <inkml:trace contextRef="#ctx0" brushRef="#br0" timeOffset="196641.615">21548 13714 1371 0,'-22'8'28'0,"15"1"8"0,-7-3-36 16,4 3 0-16,-1 3 0 0,-3-6 0 0,0 5 28 0,0-2 0 0,0 3-1 0,0-3 0 31,3 2-9-31,-3 4-2 0,0-9 0 0,3 6 0 0,-3 0 11 0,4 5 1 0,-1-2 1 0,0-3 0 15,4 5-12 1,-3-2-2-16,3 3-1 0,-4-4 0 0,4 1 14 0,3 0 2 0,1 2 1 0,-1-2 0 16,4-3-8-16,0 5-2 0,4-5 0 0,-1 0 0 15,1-3-30-15,3 0-7 0,4 2 0 0,-1-5-1 16,1 0-6-16,3-3-1 0,0 3 0 0,0-6 0 16,4 0 12-16,-1-6 3 0,-2 3 0 0,2-3 0 15,-3-3 9-15,4-2-13 0,0-1 5 0,-1 3 8 16,1-6 0-16,-1-5 0 0,1 5 0 0,0-3 8 15,-4-5 12-15,0 2 1 0,0-5 1 0,-3-1 0 16,-4 7 6-16,-4-7 2 0,1 4 0 0,-1-1 0 16,1 4-10-16,-4-4-3 0,0 7 0 0,-4-4 0 15,1 3-17-15,-1 7 0 0,-3 5-13 0,4 0 5 16,-8 0-7-16,1 3-1 0,-1 3 0 0,-3 9 0 16,0-9 6-16,0 12 1 0,-4-3 0 0,0-1 0 15,4 7 9-15,-3-3 0 0,2 0 0 0,1 5-8 16,0-5-19-16,4 0-3 0,-1-1-1 0</inkml:trace>
  <inkml:trace contextRef="#ctx0" brushRef="#br0" timeOffset="197199.249">21908 13696 1440 0,'-15'18'60'0,"5"-7"-48"16,-4 10 20-16,0-3 3 0,3 2 1 0,-3-969 0 16,0 1939-23-16,3-972-4 0,-3 3-1 0,0 2 0 15,3 1 13-15,1 2 3 0,-1-2 0 0,4 2 0 16,-3-3 38-16,-1 1 8 0,4-6 2 0,-4 8 0 15,4-11-23-15,0 0-4 0,4-1-1 0,-1-2 0 16,1-6-35-16,3 3-9 0,-4-1 0 0,4-8 0 16,0 0-49-16,0 0-12 0,0 0-3 0,0 0 0 15,7-2 23-15,-3-7 4 0,6-3 1 0,-3-3 0 16,4-2 36-16,3-1 0 0,-3-3 0 0,3-5 0 16,0 5-20-16,0-8 3 0,0 3 1 0,4 2 0 15,-4-2-39-15,3 2-7 0,1 1-2 0,0 2 0 16,-1 3 0-16,1 1 0 0,0-1 0 0,-4 3 0 15,3 4 64-15,-2-1 13 0,-1 6 3 0,-4 0 0 0,4 3 25 16,-3 0 6-16,3 0 1 0,-3 3 0 0,-4 0 3 16,3 0 1-16,-3 3 0 0,0 0 0 0,0 3-40 0,-3 0-12 15,3 3 8-15,-3 2-8 0,-1 1 8 0,-3 3-8 16,0 3 12-16,0 5-12 0,-3-11 35 0,3 5 0 16,-4 4 0-16,0-3 0 0,1 2 17 0,-4-2 3 15,3 5 1-15,1-5 0 0,-1-3-23 16,1 2-4-16,-1-5-1 0,4 3 0 15,-3-6-36-15,3 2-8 0,0-11-2 0,0 9 0 16,0-9-22-16,0 0-5 0,3 6-1 0,-3-6 0 16,7 0-40-16,0-6-8 0,4-6-2 0,0-2 0 15,3 2-83-15,0 0-17 0</inkml:trace>
  <inkml:trace contextRef="#ctx0" brushRef="#br0" timeOffset="197604.519">22539 13667 1378 0,'0'0'61'0,"0"0"13"16,0 0-59-16,-11 0-15 0,1 0 0 0,-4 2 0 15,0 1 19-15,-1-3 1 0,-2 3 0 0,-1 6 0 16,1-3 18-16,-5 0 4 0,1 6 1 0,0-6 0 16,3 2 14-16,-3 4 3 0,0 0 1 0,3 0 0 15,-3-1-21-15,0 1-4 0,3 3 0 0,1-6-1 16,3 2-18-16,0 4-3 0,0-9-1 0,-1 3 0 15,5 0-13-15,-1 0 0 0,4 2 0 0,0 1 0 0,4-6 16 0,-1 0 0 0,4-6 0 16,0 0 0 0,4 6-16-16,-1 0-12 0,8-4 3 0,-1 7 0 15,4-9 9-15,1 0 0 0,2 0 0 0,1 0 0 0,3-3-18 0,-3-3-5 16,3 4-1-16,3-1 0 16,-2 3-10-16,-1 0-2 0,0 3-1 0,-3-1 0 0,3 4 11 0,0 0 2 15,-3 0 1-15,-1 0 0 0,-3 0 9 0,0 0 2 0,-3 0 0 16,0 0 0-16,-1-1-7 0,-3 1-1 0,0-3 0 0,0 3 0 15,-7 3 58-15,4-3 11 0,-8 0 3 0,4 8 0 16,-3-8-13-16,-4-3-3 0,3 6 0 0,-3-3 0 16,-3 0-6-16,3 0-2 0,-4 2 0 0,0-2 0 15,-3 0-61-15,4 0-13 16,-4 0-2-16,-1-3-1 0,1 0-50 0,0 0-9 16,-3 0-3-16</inkml:trace>
  <inkml:trace contextRef="#ctx0" brushRef="#br0" timeOffset="197857.661">22613 14172 581 0</inkml:trace>
  <inkml:trace contextRef="#ctx0" brushRef="#br0" timeOffset="-208223.656">22701 14113 1212 0,'0'0'25'0,"0"0"6"15,0 0-31-15,0 0 0 0,0 0 0 0,0 0 0 16,7 3 12-16,-7-3-3 0,0 0-1 0,0 0 0 0,4-3-8 0,-4 3 0 0,0 0 0 15,0 0 0-15,0 0 12 0,0 0 0 0,0 0 0 16,0 0 0-16,0 0 22 0,0 0 5 0,0 0 1 16,0 0 0-16,0 0-16 0,0 0-2 0,-7 3-1 0,7-3 0 15,-7 3-5-15,7-3 0 0,0 0-1 0,-7 3 0 16,7-3-6-16,0 0-1 0,-4 3 0 0,4-3 0 16,0 0-8-16,0 0 0 15,0 0 0-15,-7 9-11 0,7-9 11 0,0 0-8 0,0 0 8 0,0 0-8 16,0 0 8-16,0 0 0 0,-7 6 0 0,7-6-8 15,-3 6 8-15,-1-3 0 0,4-3 0 0,0 0 0 16,-4 8 0-16,4-8 0 0,0 0 0 0,0 0 0 16,0 0 0-16,0 0 0 0,4 3 0 0,0 3 0 15,-4-6 0-15,7 0 0 0,-4 0 0 0,4 0 0 16,0 0 0-16,-3-3 0 0,3 0 0 0,0 0 0 16,-4 1 8-16,4-7 3 0,0 3 1 0,-3 0 0 15,3-3-3-15,-3 0 0 0,-1 1 0 0,4-7 0 16,-3 6-9-16,-1-3 0 0,1 0 0 0,-1-2 8 15,1 5-8-15,-4 0 8 0,3 6-8 0,-3 3 8 16,0-9-8-16,-3 3 0 0,3-2 0 0,-4-1 0 16,1 6 0-16,-1-3 0 0,1 0 10 0,3 6-10 15,-7-3 8-15,7 3-8 0,-7 0 0 0,0 0 0 16,-4 0 0-16,4 3 0 0,0 0 0 0,-4 0 0 16,4 3 0-16,0 3 0 0,0-3 8 0,0 5-8 15,0-2 0-15,0 0 0 0,0 3 0 0,0-3 0 16,0 8 10-16,0-11-2 0,3 6 0 0,1 0 0 15,-1-1-8-15,1 1 10 0,3-3-10 0,-4 3 10 16,4 2-2-16,-3-2-8 0,3-3 12 0,0 6-4 16,-4-4 2-16,4-2 0 0,0 0 0 0,-4-3 0 0,4-6 9 15,0 0 1-15,4 6 1 0,-4-6 0 0,0 0-10 0,0 0-3 0,7 3 0 0,-7-3 0 16,7 0 8-16,0-3 0 0,0-3 1 0,0 0 0 16,0-3-5-16,-3 0-2 0,-1-2 0 0,1-1 0 15,-1 3-1-15,1-3 0 0,0-2 0 0,-1 5 0 16,1-3-9-16,-4 0 10 0,3-2-10 0,1 2 10 15,-4 6-10-15,3-6 0 0,1 0 0 0,-4 1 0 16,0 5 0-16,3-3 0 0,-3 3 0 0,0 6 0 16,0 0 0-16,0 0 8 0,0 0-8 0,0 0 0 15,0 0 8-15,-10 0-8 0,-1 0 0 16,11 0 8-16,0 0-8 0,0 0 8 0,0 0-8 0,-7 6 8 16,3 0-8-16,-3 3 0 0,4-3 0 0,-1 2 0 15,4 1 0-15,-3-3 0 0,3-6-9 0,-4 6 9 16,8 3 0-16,-4 0 0 0,0-1 0 0,0-2 0 15,3 3 0-15,-3 0 0 0,0-3 0 0,0-6 0 16,4 6 0-16,-1-3 0 0,-3-3 0 0,0 8 0 16,0-8 0-16,4 6 0 0,-4-6 0 0,0 0 0 15,7 3 0-15,-7-3 0 0,7 3 8 0,-3 0-8 16,-4-3 12-16,0 0-1 0,7-3 0 0,0 0 0 16,-4 0 2-16,4 0 1 0,0 0 0 0,0-5 0 15,0-1-6-15,0 3-8 0,1-3 11 0,-1 0-11 16,-4 1 9-16,1-7-9 0,-1 6 0 0,1-3 9 15,-4 3-9-15,3-2 0 0,-3 2 0 0,0 3 8 16,0-3-8-16,0 6 0 0,0 0 0 0,0-3 0 0,0 6 0 16,0-6 8-16,0 6-8 0,0 0 0 15,0 0 0-15,0 0 0 0,-7-5 0 0,7 5 0 16,-7 0 0-16,7 0 0 0,-7 5 0 0,0 1 0 16,0 0 0-16,3-3 0 0,-3 3-8 0,4 0 8 0,-1 0 0 0,4-6 0 15,-3 6 0-15,-1 5 0 0,4-5 0 0,-3 0 0 0,3 0 0 16,-4 3 0-16,4-3 0 0,0 3 0 15,4 2 0-15,-4-2 0 0,0-3 0 0,3 0 0 0,-3-6 0 0,0 6 0 16,4 3 0-16,-1-1 0 0,-3-8 0 0,4 6 0 16,-4-6 0-16,3 6 0 0,-3-6 0 0,0 0 0 15,7 3 0-15,-3-3 0 0,3 0 0 0,0 0 0 16,-3 0 0-16,3-3 0 0,0 0 12 0,0 0-4 16,0-3 6-16,0-2 1 0,0-1 0 0,0 3 0 15,0-9-15-15,0 6 0 0,-3-5 0 16,3 2 0-16,-4 0 0 0,1 3 0 0,-1-5 8 0,1 2-8 15,-1 0 0-15,-3 3 0 0,0-8 8 0,0 8-8 16,0 0 0-16,0 0 0 0,-3 3 0 0,3 1 0 16,0 5 8-16,0 0-8 0,-4-6 0 0,4 6 9 15,-7 0-1-15,7 0-8 0,-7 0 12 0,-3 0-4 16,2 0-8-16,1 6 12 0,-3-6-12 0,3 8 12 16,0-2-12-16,0 0 0 0,0 3 0 0,0-3 0 15,0 3 0-15,-1 8 0 0,1-11 0 0,0 6 0 16,0 0 0-16,0 2 0 0,4-2 0 0,-4 0 0 15,3 0 0-15,1 2 0 0,-4-2 0 0,3 0 0 16,1-3 0-16,3 2 0 0,0-2 0 0,0 0 0 16,0-3 0-16,0-6 0 0,0 6 0 0,3 0 0 0,-3-6 0 15,4 11 0-15,-1-8 0 0,-3-3 0 0,4 6 0 0,-4-6 0 16,7 3 0-16,-4-3 0 0,4 0 0 0,0 0 0 16,-3-3 0-16,3 0 0 0,0-3 9 0,0 1 0 0,0-1 0 15,0-3 0-15,0 3-9 0,4 0 12 0,-8-3-12 16,4 3 12-16,-3-5-12 0,-1 2 0 15,-3 3 9-15,4-6-9 0,-4 6 0 16,3-2 9-16,1-1-9 0,-4 3 0 0,0 0 8 0,0 3-8 16,0-9 0-16,-4 12 0 0,4-9 8 0,0 9-8 0,0 0 0 0,-3-8 0 15,-1 2 0-15,1 3 8 0,-1-3-8 0,-3 3 0 16,4 0 9-16,-4 3-9 0,0 0 0 0,7 0 9 16,-7 0-9-16,7 0 0 0,-7 0 0 0,7 0 8 15,-8 3-8-15,1 3 0 0,0 0 0 0,0 0 0 16,4 2 0-16,-1 1 0 0,-3 3 0 0,4-6 0 15,-1 3 0-15,1 5 0 0,3-5 0 0,-4 3 0 16,4-6 0-16,-3 0 0 0,3 5 0 0,0-5 0 16,0-6 0-16,0 9 0 0,3-3 0 0,1 0 0 15,-1 0 0-15,1 0 0 0,-1 0 0 0,-3-6 0 16,7 5 0-16,-3-5 0 0,3 3 0 0,0-3 0 16,-4-3 0-16,4 3 0 0,4-5 0 0,-4-1 0 15,0 0 0-15,4 0 15 0,-1 3-3 0,-3-3 0 16,4-3-4-16,-4 3 0 0,4-5-8 0,-4 2 12 15,0 3-12-15,0-6 8 0,-4 3-8 0,1-2 0 16,-1 2 11-16,1 0-11 0,-4-3 12 0,3 3-12 16,-3 1 9-16,0 2-9 0,0-3 0 0,-3 3 9 0,3 0-1 15,0 3 0-15,0 3 0 0,-4-3 0 16,4 3-8-16,-3-6 0 0,3 6 0 0,-4 0 0 0,-3-6 0 0,0 6 0 16,0-5 0-16,0 10 12 15,0 1-12-15,-4-6 0 0,4 6 0 0,0-3 0 0,-3 3 0 0,3 0 0 16,-4 0 0-16,4 0 0 0,0 5 0 0,-4-5 0 0,4 6 0 15,0-6 0-15,0 3 0 0,0 0 0 0,0 2 0 0,4-2 0 16,-1 3 0-16,-3-6 0 0,4 3 0 0,-1 2 0 16,0-2-8-16,4 0 8 0,-3 0 0 0,3 0 0 15,3 2 0-15,-3-8-9 0,0-3 9 0,4 3 0 16,0 0-9-16,3 0 9 0,-7-3 0 0,3 6-9 16,1-6 9-16,3 0 0 0,-4-3 0 0,1 3 0 15,3-3 0-15,0 0 0 0,-4 0 0 0,4-3 8 16,0 1-8-16,-3-1 0 0,3-6 0 0,0 6 0 15,4-3 0-15,-4 0 8 0,3-2-8 0,-3 2 0 16,-3-3 0-16,-1 3 9 0,1 0-9 0,-1-2 0 16,1 2 8-16,-4 3-8 0,0-6 0 0,4 3 0 15,-4 1 9-15,0 2-9 0,-4-3 0 0,4 3 9 16,0 6-9-16,-4-6 0 0,4 6 0 0,0 0 0 16,-3-3 0-16,3 3 8 0,-7-3-8 0,3 3 0 15,4 0 0-15,0 0 0 0,-7 0 8 0,0 0-8 16,-3 0 0-16,3 3 0 0,7-3 0 0,-7 0 0 15,7 0 0-15,-7 3 0 0,7-3 0 0,0 0 0 16,-4 6-8-16,4-6 8 0,-7 9 0 0,3-3 0 16,4 5 0-16,-3 1-11 0,3 0 11 0,0-3-8 15,0 0 8-15,0 2 0 0,0-5 0 0,3 3 0 16,-3 3 0-16,4-6 0 0,-1-3 0 0,1 5-8 0,0-2 8 0,-4-6 0 16,3 6 0-16,-3-6 0 0,0 0 0 0,0 0 0 0,0 0 0 15,0 0 0-15,4 3 0 0,-4-3 0 0,0 0 0 16,0 0 0-16,7 0 10 0,-7 0-2 0,7 0-8 0,-4-3 12 15,1 0-12-15,-1-3 11 0,1 3-11 0,-4-5 10 16,3-1-10-16,1 3 0 0,-1-3 9 0,1 3-9 16,-1-3 0-16,1 1 0 0,-1-1 0 15,-3 3 0-15,4-3 0 0,0 3 0 0,-4 0 0 0,3 0 0 16,-3-2 0-16,0 2 0 0,-3 0 0 0,3 6 0 16,0 0 0-16,-4-6 9 0,4 6-9 0,0 0 0 15,0 0 0-15,-4-3 0 0,-3 0 0 0,7 3 0 16,-7 0 0-16,7 0 0 0,-7 0 0 0,0 3 0 15,-3 0 0-15,3 0 0 0,0 0 0 0,0 0 0 16,-1 3 0-16,1-3 0 0,7-3 0 0,-7 3 0 16,0 5 0-16,4-5 0 0,-4 3 0 0,7-6 0 15,-7 6 0-15,3 0 0 0,4-6 0 0,-3 3 0 16,-4 3 0-16,3 0 0 0,1 3 0 0,-1-1 0 16,4-2 0-16,-4 0 0 0,1 6 0 0,3-6 0 15,0-3-8-15,0 5 8 0,0 1 0 0,3-3-9 16,1 0 9-16,0 0 0 0,3-3 0 0,-4 6-8 15,1-9 8-15,3 6 0 0,-4-6 0 0,4 5-8 16,-3-5 8-16,-4 0 0 0,7 0 0 0,0 0 0 16,0 0 0-16,0 0 0 0,0-5 0 0,0-1 0 0,0 0 0 15,0 0 9-15,4 0-9 0,-4 0 10 0,0 0-10 16,-4-3 0-16,4-2 0 0,1 5 0 16,-1-6 0-16,0 3 0 0,-4-2 0 0,4-1 0 0,-3 0 0 0,-1 6 0 0,1-6 8 15,-1 1-8-15,1 2 0 0,-1 3 0 16,-3 0 0-16,4-3 0 0,-4 6 0 15,0-3 8-15,0 6-8 0,0 0 0 0,-4-11 0 0,4 11 0 0,-3-3 0 0,-1-3 0 16,1 3 0-16,3 3 0 0,-7-3 0 0,3 0 0 16,4 3 0-16,-7-3 0 0,0 3 0 0,0-3 0 15,4 3 0-15,-5-3 0 0,1 0 0 0,7 3 0 16,-7 0 0-16,0 0 0 0,7 0 0 0,-7 3 0 16,4 3 0-16,-4-3 0 0,0 3 0 0,3 0 0 15,-3 5 0-15,4-5 0 0,-5 3 0 0,5 0 0 16,-4-3 0-16,3 3 0 0,1 2 0 0,3 1 0 15,-4-6-10-15,4 3 10 0,0 3 0 0,0 2-9 16,0-5 9-16,0-3 0 0,0-6 0 0,4 6 0 16,-4-6 0-16,0 6 0 0,0-6 0 0,0 6 0 15,3 3 0-15,-3-9 0 0,4 5 0 0,-1 1-8 16,-3-6 8-16,0 0 0 0,4 3 0 0,-4-3 0 16,0 0 0-16,0 0 0 0,0 0 0 0,0 0 0 15,0 0 0-15,0 0 0 0,0 0 0 0,3 0 0 16,-3 0 0-16,8 0 0 0,-5-3 0 0,4 3 0 15,0-6 0-15,0 3 0 0,0-5 0 0,0 5 0 16,0-3 0-16,-3 0 0 0,-1-3 0 0,1 6-8 16,-1-3 8-16,-3 6 0 0,0-6-9 0,0 6 9 15,0 0-25-15,0 0-1 0,0 0 0 0,-3-8 0 16,-1 2-146-16,1 0-30 0</inkml:trace>
  <inkml:trace contextRef="#ctx0" brushRef="#br0" timeOffset="-53185.813">5987 16171 881 0,'0'0'37'0,"0"0"-29"16,0 0 31-16,0 0 6 0,0 0 2 0,0 0 0 16,0 0-34-16,0 0-13 0,0 0 11 0,0 0-11 15,0 0 24-15,0 0 0 0,0 0-1 0,0 0 0 16,0 0 10-16,0 0 3 0,0 0 0 0,0 0 0 15,0 0 0-15,3 9 0 0,1 0 0 0,-4-9 0 16,3 6-1-16,1-3 0 0,-4 6 0 0,3-4 0 16,1 7-11-16,-4 0-3 0,0 3 0 0,3-9 0 15,1 8 1-15,3-2 0 0,-4-3 0 0,1 5 0 16,3 1-8-16,-7 0-2 0,4 3 0 0,3 2 0 16,-4 1-4-16,1-1-8 0,-1 1 11 0,1 2-11 15,-1 1 12-15,1 2-4 0,-1-5 0 0,1 8-8 16,-4-8 27-16,3 8-2 0,-3-5 0 0,-3 2 0 15,3-8-7-15,-4 2-2 0,4-2 0 0,-3-3 0 16,-1-3-7-16,4 2-1 0,-3-11-8 0,-1 6 12 0,4-9-4 16,-3 6-8-16,3-6 11 0,-4 6-11 0,-3 3 27 15,0-4-2-15,3 1 0 0,-3 0 0 16,-7 0-25-16,4-6 8 0,3 0-8 0,-7 0 0 16,-1 0 0-16,-2 6 8 0,-1-6-8 0,1 0 0 15,2 0 12-15,-6 0-4 0,4 0 0 0,3 3 0 0,-1-3-8 0,5-3 0 16,-1 3 0-16,1 0 0 0,3 0 0 0,3 0-16 15,4 0 4-15,-7 0 1 16,0 0-13-16,7 0-2 0,-11 0-1 0,4-6 0 16,0 6-36-16,0-9-7 0,0 3-2 0</inkml:trace>
  <inkml:trace contextRef="#ctx0" brushRef="#br0" timeOffset="-52257.835">5443 16171 553 0,'0'0'11'0,"0"0"5"0,0 0-16 0,0 0 0 0,0 0 0 0,0 0 0 16,0 0 0-16,0 0 11 0,0-6-11 0,0 6 10 15,0-6-1-15,0 6 0 0,0-5 0 0,0 5 0 16,4-3 9-16,-4 3 2 0,7-6 0 0,-7 6 0 16,0 0 28-16,0 0 5 0,0 0 2 0,0 0 0 15,0 0-17-15,3-3-3 0,1-3-1 0,-4 6 0 16,0 0-14-16,0 0-2 0,0 0-1 0,0 0 0 16,0 0-8-16,0 0-1 0,0 0-8 0,4-3 12 15,-4 3-12-15,3 0 0 0,4-6-9 0,-7 6 9 16,0 0 0-16,0 0 0 0,4 0 0 0,-4 0 10 15,0 0-1-15,7-6 0 0,-4 6 0 0,-3 0 0 16,0 0-9-16,0 0 8 0,0 0-8 0,0 0 8 16,0 0-8-16,0 0 0 0,0 0 0 0,0 0 8 15,4-6 1-15,-4 6 0 0,3-3 0 0,-3 3 0 16,7-2 3-16,-3-1 0 0,-1 3 0 0,-3 0 0 16,11-3 0-16,-4 0 0 0,-3 3 0 0,-4 0 0 15,7 0 14-15,-4-3 3 0,1 3 1 0,3 0 0 0,0 0 5 16,-4 3 1-16,-3-3 0 0,7 3 0 0,4 0 1 0,-4-3 1 15,4 3 0-15,-1-3 0 0,1 0 10 0,-1 2 3 0,4-2 0 0,1 0 0 16,-5 0-9-16,4 0-2 0,4 0 0 0,0-2 0 16,-1 2-2-16,4 0-1 0,4-3 0 15,-11 3 0-15,7 0-5 0,0-3-2 0,1 0 0 0,-1 3 0 16,0 0-8-16,-3-3-2 0,3 3 0 16,-4 0 0-16,1 0 3 0,-4 0 0 0,0 0 0 0,4 0 0 15,-4 0-11-15,0 0-3 0,0 0 0 0,4 0 0 16,-4 0 0-16,0-3 0 0,4 3 0 0,-4-3 0 15,4 3-9-15,-8 0 0 0,1-3 9 0,-4 3-9 16,0 0 0-16,-7 0 0 0,0 0 0 0,0 0 0 16,0 0-24-1,0 0-5-15,0 0-2 0,0 0 0 0,0 0-8 0,0 0-1 0,3 0-1 0,-3 0 0 16,0 0-16-16,0 0-3 0,0 0-1 0,0 0 0 16,0 0-139-16,0 0-28 0,0 0-6 0</inkml:trace>
  <inkml:trace contextRef="#ctx0" brushRef="#br0" timeOffset="-51401.108">6410 16736 1489 0,'0'0'42'16,"0"0"10"-16,0 0-42 0,0 0-10 0,0 0 0 0,0 0 0 16,0 0 12-16,4 0 1 0,-1 6 0 0,4-6 0 15,0 0 23-15,0-6 4 0,-3 6 0 0,3-3 1 16,3 0 24-16,-3 0 5 0,4 0 1 0,-4-3 0 16,4 3-15-16,-4-3-2 0,3 0-1 0,1 0 0 15,-1-2-21-15,-6 2-5 0,3-6-1 0,0 3 0 0,0 0-15 16,0-2-3-16,-3 2-8 0,3 3 12 0,-4-3-12 0,1 0 0 15,-1 0 8-15,1 1-8 0,-4 2 0 0,0 0 0 0,0-3-9 16,0 9 9-16,-4-6-9 0,4 6 9 0,0-6-8 0,-7 0 8 16,4 1-11-16,-4 2 11 15,0-3-13-15,0 3 5 0,-4 3-3 0,4-3 0 16,-4 3 0-16,-6 0 0 0,-1 3-9 0,0 0-1 16,-3 0-1-16,0 3 0 0,4 5 5 15,-5-5 1-15,5-6 0 0,3 9 0 0,-4 0 16 16,4 0-10-16,0 5 10 0,3-5-8 0,1 3 8 0,2 3-8 0,-2 2 8 15,-4-2-8-15,7 0 8 0,0 2 0 0,0-5 0 0,0 3-8 16,3 2 8-16,1-2 0 0,3 0 0 0,3 2-8 16,1-2 8-16,3 0 9 0,3 5-1 0,1-5-8 15,6 3 28-15,-6-4-2 0,3-2 0 0,7-3 0 16,0 6 9-16,4-4 1 0,3-8 1 0,-6 3 0 16,2 0-4-16,1-3-1 0,0 3 0 0,-8-3 0 15,8 0-8-15,-11-3-3 0,4 0 0 0,-1 0 0 16,-3 0-12-16,1-3-9 0,-1 3 12 0,-4-3-12 15,4 3 9-15,-7-3-9 0,-3 0 0 0,3 0 9 16,0 0-9-16,-3 0-12 0,3 0 2 0,-4 3 1 16,-3 0-19-16,4-3-4 0,-1 0-1 0,-3 3 0 15,0 0-31-15,0 0-7 0,0 0-1 0,0 0 0 16,4-5-78-16,-4 5-16 0,3 0-3 0</inkml:trace>
  <inkml:trace contextRef="#ctx0" brushRef="#br0" timeOffset="-50109.241">7214 16448 1026 0,'0'0'28'0,"0"0"8"0,0 0-28 15,0 0-8-15,0 0 0 0,0 0 0 0,0 0 33 0,0 0 6 0,0 0 1 0,0 0 0 16,0 0 6-16,0 0 2 0,0 0 0 0,0 0 0 15,0 0 16-15,0 0 4 0,0 0 1 0,0 0 0 16,0 0-17-16,0 0-4 0,0 0-1 0,0 0 0 16,0 0-37-16,7 3-10 0,0-1 0 0,-7-2 0 15,4 6 0-15,3 0 0 0,-3 0 0 0,-1 0 0 0,4 3 0 16,-3 3 0-16,-1-1 0 0,4 1 0 0,-3 3 0 0,6 2-8 16,-6 1 8-16,-1-6 0 0,4 5 0 0,0 1 0 15,1-3 0-15,-1 5 0 0,-4-5 0 0,4 6 0 16,-3-7 0-16,-1-2 0 0,1 3 0 15,-1-3 0-15,1-4 0 0,-4-2 0 0,3 3-12 0,-3-3 4 16,0 0 0-16,0 0 0 16,4 3 8-16,-4-9 0 0,0 0 0 0,0 0 0 0,0 0 24 0,0 0 6 15,0 0 2-15,0 0 0 0,0 5-17 0,0-5-3 16,0 0-1-16,0 0 0 0,0 0 40 0,0 0 8 16,3-5 1-16,1-4 1 0,3 3-13 0,-3 0-4 15,-1-6 0-15,4-2 0 0,0-4 1 0,0 0 0 16,7-2 0-16,-10 2 0 0,3-3-17 0,4 4-3 0,-4-7-1 15,3 4 0-15,1 2-8 0,-4 0-3 0,3 1 0 0,-3 2 0 16,0 3-5-16,4-5-8 0,-4 2 11 0,0 3-11 16,0-2 0-16,4 5 0 0,-11 3 0 0,7-3 0 15,-4 3 0-15,1 0-12 0,-1 3 0 0,-3-3 0 32,4 1-17-32,-4 5-3 0,0 0-1 0,0 0 0 15,0 0-28-15,0 0-6 0,0 0-1 0,0 0 0 16,0 0-111-16,0 0-22 0,0 0-5 0</inkml:trace>
  <inkml:trace contextRef="#ctx0" brushRef="#br0" timeOffset="-49389.257">7867 16565 1321 0,'0'0'28'0,"0"0"7"0,0 0 1 0,0-6 2 16,3-5-30-16,-3 5-8 0,4 0 0 0,0-3 0 15,-1 3 0-15,1 3-12 0,-1-6 4 0,1 9 0 0,-4 0 32 0,3-11 8 16,-3 5 0-16,0 6 1 0,7-6 29 0,-7 3 6 16,0-3 0-16,0 0 1 0,0 0-25 0,0 0-6 15,0-2-1-15,-7 5 0 0,4-3-29 0,-4 0-8 16,3 0 0-16,-3 3 0 0,3 0-17 0,-6 0-5 0,3 0-1 0,-4 3 0 15,4 0 23-15,-3 0-11 0,3 3 11 0,-1 0-8 16,-2 0-4-16,-1 0 0 16,4 3 0-16,-3 0 0 0,-1 3 12 0,1 2 0 0,2-2 0 15,-2 3 0-15,-4 3 0 0,3-4 0 0,1 1 8 16,-1 0-8-16,0 3 0 0,1 2 0 0,3-8 0 0,0 6 0 16,-4-1 0-16,8-2 0 0,-4 0 0 0,3 0 0 15,1 2 0-15,-1-2 0 0,4 0 0 0,0 0 0 16,0-1 0-16,0-2 0 0,0-3 0 0,4 3 0 15,-4 0 14-15,3 0-2 0,4-1 0 0,0-8 0 16,4 6 7-16,-8 0 1 0,8-3 0 0,-4-3 0 16,4 0 3-16,-1 0 1 0,1 0 0 0,-1 0 0 15,1 0-7-15,3-6-1 0,-3 3 0 0,3-3 0 16,0 6 10-16,-7-8 2 0,0-1 0 0,0 3 0 0,3-3-8 16,1 0-2-16,0-3 0 0,-1 4 0 15,-3-4-6-15,-3 3-2 0,3-3 0 0,-4 4 0 16,4-7 19-16,-3 3 4 0,0 0 1 0,-4-2 0 0,3 2-26 15,1 3-8-15,-4 0 0 0,0 3 0 16,3-5 0-16,-3 5 0 0,0-3 0 0,0 3 0 16,0 6 0-16,0 0 0 0,0 0 0 0,0 0 0 0,0 0 0 0,0 0 0 15,0-3 0-15,0 3 0 0,0 0-9 0,0 0-9 16,0 0-2-16,0 0 0 0,0 0 12 0,0 0 8 16,-3 6-12-16,3 3 12 0,-4 0-8 0,4 2 8 15,0-5 0-15,0 3 0 0,0 0-8 0,4 0 8 16,-4 2 0-16,3-5 0 0,1 3 0 0,-1 0 0 15,8 3 0-15,-8-1 0 0,4-2 0 0,0 3 0 0,4 0 0 0,-4 0 0 16,4-1 0-16,-4 1 0 0,3 0 0 16,1 3-10-16,-1-4 1 0,-3-8 0 0,1 6 0 15,-1 0 0 1,0 3-30-16,3-7-5 0,-6 1-2 0,3 0 0 16,-4 0-131-16,-3-6-27 0,0 0-4 0</inkml:trace>
  <inkml:trace contextRef="#ctx0" brushRef="#br0" timeOffset="-49112.032">8128 16571 1797 0,'0'0'76'0,"0"0"-61"0,0 0 5 0,0 0 2 15,0 0 0-15,0 0 0 16,4 3-46-16,-1 6-8 0,1-3-3 0,-1 5 0 16,4-2 27-16,0 0 8 0,-7 6 0 0,7-6 0 0,-3 5 0 0,-1-2 0 15,1 9 8-15,-1-7-8 0,4-2 0 0,-3 3-8 16,3 0-1-16,-3-4 0 16,-1 4-35-16,1-6-6 0,3 3-2 0,-4-4 0 15,4-2-9-15,-3 0-3 0,-1 0 0 0</inkml:trace>
  <inkml:trace contextRef="#ctx0" brushRef="#br0" timeOffset="-48743.691">8146 16204 1602 0,'0'0'35'0,"0"0"7"0,0 0 2 0,0 0 1 0,0 0-36 15,0 0-9-15,0 0 0 0,0 0 0 16,0 0-108-16,-7 3-24 0</inkml:trace>
  <inkml:trace contextRef="#ctx0" brushRef="#br0" timeOffset="-48245.411">8625 16518 774 0,'0'0'16'0,"-7"0"4"0,-3 3-20 0,3-3 0 0,0 0 0 0,-4 0 0 16,0 0 0-16,-3 0 0 0,4 0 0 0,-1-3 0 15,1 0-25-15,-1 3-3 0,0-3-1 0,1 3 0 16,-1 0 52-16,4 0 10 0,0-3 3 0,0 3 0 16,7 0 24-16,0 0 4 0,-7 0 2 0,7 0 0 15,0 0-3-15,0 0-1 0,0 0 0 0,-7 3 0 16,7-3-38-16,0 0-8 0,0 0-2 0,0 0 0 15,-3 3-5-15,3-3-1 0,-4 6 0 0,4 0 0 0,0-6 8 0,4 9 2 16,3-6 0-16,0 6 0 16,3 2 9-16,1-5 1 0,-1 0 1 0,4-3 0 0,-3 3-13 0,0 0-2 15,-1 0-1-15,1 2 0 16,-1-2-13-16,1 3 0 0,0-3 0 0,-4 6 0 16,3-6 0-16,1 5 0 0,-4-2 0 0,-4 0 0 15,1 0 0-15,-4 3 0 0,0-1-8 0,0 1 8 0,0 0 11 16,-7-3 5-16,0 3 2 0,0-1 0 15,-4-5-18-15,1 0 0 0,2 0 8 0,-2 3-8 0,-1 0 0 0,1-7 0 16,-1-2 0-16,1 0 0 16,-5 0 9-16,1 0-1 0,0-2-8 0,-3 2 12 0,-1-3-12 0,4-3 8 15,-4 3-8-15,4 0 0 16,4 0 8-16,-1 3-8 0,0 0 0 0,4 0 0 0,0-3 0 0,7 3-13 16,0 0 1-16,0 0 0 15,0 0-74-15,0 0-14 0,0 0-4 0</inkml:trace>
  <inkml:trace contextRef="#ctx0" brushRef="#br0" timeOffset="38478.86">14965 16383 961 0,'0'0'20'0,"0"0"5"0,0 0 1 0,0 0 2 16,0 0-28-16,0 0 0 0,0 0 0 0,0 0 0 15,0 0 89-15,0 0 12 0,0 0 3 0,-4-3 0 0,4 3-32 0,0 0-7 0,-7-6-1 0,4 6 0 16,-1-6-44-16,4 6-8 0,-3-9-3 0,-1 6 0 16,1-2 36-16,-4 2 7 0,7 3 2 0,-4-3 0 15,-3 0-17-15,3 0-3 0,-3 0-1 0,4 0 0 16,3 3-1-16,-7-3 0 0,3 0 0 0,4 3 0 15,0 0-19-15,0 0-4 0,-7-3-1 0,7 3 0 16,-7 0-8-16,0-3 0 0,0 0 0 0,7 3 0 16,-7 3 0-16,7-3 0 0,-7 3 0 0,3 3 0 15,-3-3 0-15,0 3 0 0,0 0 0 0,4 0 0 16,-4-1 0-16,3 4 0 0,4-9 0 0,-7 9 0 16,4-3 0-16,-1 0 0 0,-3 3 0 0,3 0 0 15,1-1 0-15,-4-2 0 0,3 3-12 0,1 0 12 16,-1 3 0-16,1-7 0 0,-1 4 0 0,1 3 0 15,-1-6 0-15,4 3 0 0,-3 0 0 0,3 2 0 16,-4-5 0-16,4 3 0 0,0-3 0 0,0 3 0 0,0 0 0 16,0 2 0-16,4 1 0 0,-1-3 8 0,1 0-8 0,-1 5 0 15,1-5 0-15,-1 0 0 0,1 3 8 0,-1 3-8 16,4-4 12-16,0-2-4 0,-3 3-8 0,3 3 12 16,0-10-12-16,0 1 12 0,-3 0-4 0,3 0 0 15,0 0 0-15,0-3 0 0,0 0 7 0,0 0 1 16,4 0 0-16,-4-3 0 0,0 6 1 0,0-6 1 15,0-6 0-15,0 6 0 0,-4-3-9 16,4 0-1-16,0 0-8 0,-3 0 12 0,-1-3-12 0,1 3 11 16,0-3-11-16,-1 0 10 0,1 0 0 0,-1-2 0 15,1-1 0-15,-1 0 0 0,-3 0 1 0,4 0 0 16,3-2 0-16,-4 2 0 0,-3-3 1 0,4 3 0 0,-1-3 0 16,1 1 0-16,-4 2-12 0,0 3 12 0,3-3-12 0,1 3 12 15,-4-8-12-15,0 8 0 0,3-3 0 16,1 0 0-16,0 3 0 0,-4 0 0 0,0-5 0 0,0 5 0 15,0 0 10-15,0-3-10 0,0 3 12 0,0 0-12 16,0 0 12-16,0-2-12 16,-4 5 12-16,0-3-12 0,4 0 10 0,-3-6-10 15,-1 6 8-15,1 0-8 0,3-2 10 0,-4-1-10 0,-3 3 12 0,4-3-12 16,-4 3 9-16,3-3-9 0,1 0 0 0,-4 1 9 16,3-1-9-16,1 3 0 0,-5 0 0 15,5-3 0-15,-1 3 0 0,-3 0 0 0,4 1 0 0,-1-1 0 16,-3 3 0-16,7 3 0 0,-7 0 0 0,0 3 0 15,0-3 0-15,-3 6-16 0,2-3 3 0,1-1 0 16,7-2-3-16,-7 6-1 0,0-6 0 0,0 6 0 16,7-6-6-16,0 0-1 0,0 0 0 0,0 0 0 15,0 0-17-15,0 0-4 16,-7 3-1-16,7-3 0 0,0 0-142 0,0 0-29 0,0 0-6 0</inkml:trace>
  <inkml:trace contextRef="#ctx0" brushRef="#br0" timeOffset="39051.998">15131 16339 1698 0,'0'0'48'0,"0"0"11"0,0 0-47 0,0 0-12 0,0 0 0 16,0 0 0-16,0 0 44 0,0 0 6 0,0 0 2 0,0 0 0 15,0 0-26-15,0 0-5 0,0 0-1 0,0 0 0 16,0 0-6-16,0 0-2 0,-4 6 0 0,1 0 0 16,-4 2 10-16,3 1 2 0,4-3 0 0,-4 3 0 15,1 0-10-15,3 0-2 0,0-4 0 0,0 10 0 16,0 0-12-16,3-3 0 0,1 2 8 0,0 1-8 16,-1 0 8-16,-3 5-8 0,7-2 11 0,-3-3-11 15,-1 5 13-15,4-5-4 0,0 0-1 0,0-1 0 16,0 4-8-16,-3-6 0 0,3 2 0 0,0-2 8 15,0 0-8-15,0 0 0 0,0-4 0 0,0-2 0 16,4 3 8-16,-4-6-8 0,0 3 8 0,4 0-8 16,-1-3 14-16,1 0-2 0,-4-3-1 0,3-3 0 15,1 3 0-15,0-6 0 0,-4 0 0 0,3-3 0 16,-3 0 1-16,4-2 0 0,-4-1 0 0,0-3 0 0,0-5-1 16,0 5 0-16,0-6 0 0,-3-2 0 0,-1 5-11 15,1-11 12-15,-1 8-12 0,1-2 12 0,-1 2-12 0,1-2 0 16,-1 5 0-16,-3 0 8 15,4 1-8-15,-4 2 0 0,0 3 0 0,3 0 0 16,-3 7 0-16,0 5 8 0,0 0-8 0,0 0 0 0,0 0 0 0,0 0 0 16,0 0 0-16,0 0 0 0,0 0 0 0,-3 8-14 15,-1 7 3-15,4-6 1 0,0 3 10 0,0-1-12 16,4 7 12-16,-1 0-12 0,1-1 12 0,3 1 0 16,3 3 0-16,-2-4 0 0,2 1 0 0,1 8 0 15,-1-8 0-15,4 5 8 0,1-5-8 0,-5 3 0 0,1-1 0 0,-1-2 0 31,1 0-30-31,-1-4-1 0,-2-2 0 16,2-3 0-16,-3-3-57 0,0 8-11 0,4-8-2 0</inkml:trace>
  <inkml:trace contextRef="#ctx0" brushRef="#br0" timeOffset="39672.732">15131 16083 1409 0,'0'0'29'0,"0"0"7"0,0 0-28 0,0 0-8 0,0 0 0 15,0 0 0-15,0 0 52 0,0 0 10 0,0 0 2 0,0 0 0 16,-4-9 0-16,-3 6 0 0,0-3 0 0,3 6 0 16,-3-11 8-16,4 2 1 0,-4 0 1 0,3-3 0 0,1 1-1 15,-4 2 0-15,3-6 0 0,-3 0 0 0,4 1-16 0,-4 2-3 16,3-3-1-16,-3 6 0 16,3 0-42-16,1-2-11 0,-1 2 0 0,1 0 0 15,-1 3 0-15,1 0 0 0,3 6 0 0,0 0 0 31,-4-8-54-31,4 8-6 0,0 0-2 0,0 0 0 0,0 0-146 0,0 0-30 0,0 0-6 0</inkml:trace>
  <inkml:trace contextRef="#ctx0" brushRef="#br0" timeOffset="41105.663">16344 16374 809 0,'0'0'34'0,"0"0"-34"16,0 0 64-16,0 0 5 0,-7 0 2 0,0 6 0 15,7-6-39-15,-11 0-8 0,4 0-2 0,7 0 0 16,0 0-10-16,0 0-3 0,0 0 0 0,0 0 0 15,0 0 3-15,0 0 0 0,0 0 0 0,0 0 0 16,0 0 44-16,0 0 10 0,0 0 2 0,0 0 0 16,0 0 2-16,0 0 1 0,0 0 0 0,0 0 0 15,0 0-24-15,-7 3-5 0,7-3-1 0,-3 9 0 16,3-3-20-16,-4 2-4 0,4 4-1 0,4 0 0 16,-4 0 5-16,3-3 1 0,1 8 0 0,-1-2 0 15,4 0-11-15,-3 2-3 0,0-2 0 0,3 3 0 16,0-1 5-16,0 1 1 0,0 5 0 0,0-2 0 15,0 0 8-15,0-1 2 0,0 1 0 0,0 2 0 0,0-5-3 0,0 2 0 16,0-2 0-16,-3 3 0 0,3 2-1 0,-4-5 0 0,1 8 0 16,-1 1 0-16,1-7-12 0,-4 7-8 15,0-7 10-15,0 1-10 0,-4-1 10 0,-3-2-10 0,4 0 10 0,-4-4-10 16,0-2 16-16,-4 6-2 0,4-9-1 16,-4 2 0-16,4 1 19 0,-7 6 3 0,4-12 1 0,-1 3 0 15,1-1-23-15,-1-2-4 0,0 0-1 0,1-3 0 16,-4 3 0-16,3-3 0 0,1-3 0 0,-1 0 0 15,-3 3 4-15,3-3 1 0,1 0 0 0,-1-3 0 16,4 3-13-16,-4 0 0 16,4-3 0-16,0 3 0 0,7 0-16 0,-7-6 1 0,0 3 0 0,0 0 0 31,4 0-21-31,3 3-5 0,-7-3-1 0,3-3 0 16,-3 1-84-16,3 2-17 0,1-3-3 0</inkml:trace>
  <inkml:trace contextRef="#ctx0" brushRef="#br0" timeOffset="41542.621">16200 16039 2082 0,'0'0'88'0,"0"0"-71"15,0 0 43-15,0 0 8 0,0 0 1 0,0 0 1 0,0 0-56 16,0 0-14-16,0 0 0 0,0 0 0 15,0 0-92-15,0 0-22 0,0 0-4 0</inkml:trace>
  <inkml:trace contextRef="#ctx0" brushRef="#br0" timeOffset="42340.114">16662 16215 1425 0,'0'0'60'16,"0"0"-48"-16,0 0 51 0,0 0 10 0,0 0 3 0,0 0 0 16,0 0-24-16,0 0-4 0,0 0 0 0,0 0-1 15,0 0-23-15,-4 9-4 0,4 0 0 0,-3 0-1 16,3 0 5-16,-4 2 2 0,-3 4 0 0,4-3 0 16,-5 3-3-16,1 2-1 0,0-2 0 0,0 0 0 15,0 8-8-15,0-11-2 0,0 6 0 0,0-1 0 16,0-2-12-16,0-3 8 0,0 2-8 0,0-2 0 15,3-3 0-15,1 0 0 0,3-9 0 0,0 0 0 32,0 0-29-32,0 0-3 0,0 0 0 0,0 0 0 0,0 0-20 0,0 0-5 0,0 0-1 0,0 0 0 15,0 0-33-15,0 0-6 0,0-6-2 0</inkml:trace>
  <inkml:trace contextRef="#ctx0" brushRef="#br0" timeOffset="43193.251">17018 16374 1440 0,'0'0'30'0,"0"0"6"0,0 0-28 0,0 0-8 0,0 0 0 0,-7-6 0 15,7 6 46-15,-7-3 8 0,0 3 2 0,0 0 0 16,0 0-46-16,0 0-10 0,-4 0 0 0,4 0 0 16,0 3 0-16,-4 3 12 0,4-6-3 0,0 6-1 15,-3-3-8-15,3 3 0 0,0 0 0 0,-4 0 0 16,0 5 0-16,4-2 0 0,-3 0 0 0,-1 3 0 16,1-3 22-16,3 2 2 0,-4 1 1 0,4-3 0 15,0 6-1-15,-4-4 0 0,4 1 0 0,0 0 0 16,4 0-10-16,-4 8-2 0,3-11-1 0,1 6 0 15,3-1-3-15,-4-2 0 0,4 0 0 0,4-6 0 16,-1 9 8-16,1-7 2 0,-1 4 0 0,1-3 0 16,3 3 7-16,0-4 2 0,0-2 0 0,0 3 0 15,0-3 1-15,0 0 0 0,4-3 0 0,-1 0 0 16,-3 0-10-16,4 0-2 0,-1-3 0 0,-3 0 0 16,0-3-16-16,4 3 10 0,-4-3-10 0,0 0 8 0,0 0-8 0,4 0 0 15,-4-3 9-15,0 3-9 0,0-3 0 0,0 3 9 16,-3 0-9-16,-1 0 0 0,4-5 0 0,0 2 0 15,0-3 0-15,-3 3 0 0,3-3 0 0,0 3 0 0,-4 3 0 16,1-5 0-16,-1 2 0 0,1 3 0 0,0-3 0 0,-4 6 0 16,0-9 0-16,0 0 0 0,0 3 0 15,0-2-9-15,0 2 9 0,-4 0 0 0,0 0 0 16,4 0 8-16,-3 0 1 16,3 0 1-16,-4 0 0 0,4-2 0 0,-3 5 1 0,3 3 0 0,0-6 0 0,-4 0 0 15,4 3-11-15,0-3 8 0,-3 3-8 0,3 3 8 16,0 0-8-16,0 0 0 0,0 0 0 0,0 0 0 15,0 0 0-15,0 0 0 0,0 0-8 0,0 0 8 16,0 0-8-16,0 0 8 0,0 0-10 0,0 0 10 16,0 0 0-16,0 0-9 0,0 0 9 0,0 0 0 15,0 0 0-15,7 3 0 0,-4 3 0 0,4-3-8 16,-7-3 8-16,4 6 0 0,3-3 0 0,0 0-8 16,0 3 8-16,-3 5 0 0,-1-5 0 0,4 3 0 15,-3 0 0-15,-1-3 8 0,4 5 0 0,-3-2 0 16,3 0-8-16,-3 0-12 0,-1 3 4 0,1-1 0 15,-1-2 8-15,4 0-10 0,-3 0 10 0,-1 3-10 16,1-4-31-16,-1 1-7 0,-3 3 0 0,4-3-1 16,-4 6-140-16,0-7-28 0,0-2-6 0</inkml:trace>
  <inkml:trace contextRef="#ctx0" brushRef="#br0" timeOffset="43556.509">17318 16539 1690 0,'0'0'48'0,"0"0"11"0,0 0-47 0,0 0-12 0,0 0 0 0,0 0 0 16,0 0 0-16,0 0 0 0,-4-3-12 0,4 3 12 15,0 0 0-15,0 0 0 0,0 0 0 0,0 0 12 16,0 0 33-16,0 0 7 0,0 0 2 0,0 0 0 16,0 0-7-16,0 0-2 0,0 0 0 0,0 0 0 15,0 0-25-15,0 0-6 0,0 0-1 0,0 0 0 16,0 0-13-16,4 6 0 0,-4 5 8 0,0 1-8 16,3-6 0-16,-3 0 0 0,4 3 0 0,-4 0 0 15,3 2 0-15,-3-2 0 0,4 3 0 0,-4-6 0 16,0 0-8-16,4 5-5 0,-4-5-1 0,0 3 0 15,3-3-32-15,-3-6-6 0,0 6-2 0,0 6 0 16,0-12-66-16,0 0-12 0,0 6-4 0</inkml:trace>
  <inkml:trace contextRef="#ctx0" brushRef="#br0" timeOffset="43821.91">17328 16245 2318 0,'0'0'48'0,"0"0"11"0,0 0-47 0,0 0-12 0,0 0 0 0,0 0 0 15,0 0-15-15,0 0-5 0,0 0 0 0,0 0-1 16,0 0-55-16,0 0-12 0,0 0-1 0,0 6-1 15,0-6-5-15,-3 8-1 0,3-8 0 0</inkml:trace>
  <inkml:trace contextRef="#ctx0" brushRef="#br0" timeOffset="45217.559">18235 15813 1212 0,'0'0'51'15,"0"0"-41"-15,0 0 40 16,0 0 8-16,0 0 2 0,0 0 0 0,0 0-21 0,0 0-4 0,0 0-1 0,0 0 0 15,0 0-2-15,0 0 0 0,0 0 0 0,0 0 0 16,0 5 0-16,4 1 0 0,-1 3 0 0,1 6 0 16,-1-3-1-16,4 2-1 0,-3 10 0 0,3-7 0 15,0 4-18-15,-4 3-4 0,4-4-8 0,1 4 12 16,2-4-12-16,-3 7 8 0,4-4-8 0,-1 4 0 16,-3-1 12-16,4-2-4 0,-4 5-8 0,0-5 12 15,-3-1-4-15,3 1-8 0,-4 2 11 0,-3-2-11 16,4 2 9-16,-4-5-9 0,0 5 0 0,0-5 9 15,-4 2-9-15,1 1 0 0,-1-7 9 0,1-2-9 16,-1 0 9-16,1-1-9 0,3 1 12 0,-4-6-12 16,1 0 12-16,3-9-12 0,0 0 12 0,0 0-12 15,0 0 27-15,0 0-2 0,0 0 0 0,-8-3 0 0,8 3 16 16,-7-6 3-16,4-3 1 0,-1 0 0 0,1-8-13 0,-1 2-2 16,4-3-1-16,0-5 0 0,0 2-20 0,0-5-9 15,4 5 8-15,-1-2-8 0,1 5 0 0,3-3-9 16,-4 4 0-16,5 2 0 0,2-2 9 0,1 2 0 15,-1 3 0-15,1 0 0 0,3 1 0 0,-3 5 0 16,3 0 0-16,0 0 0 0,3 0 0 0,-3 6 0 16,1 0 0-16,2 6 0 0,-3-6 0 0,4 6 0 15,-4 0-8-15,-3 5 8 0,3 1-8 0,0 3 8 16,-3 3-8-16,3 2 8 0,-4-2 0 0,-3-1 0 16,0 4 0-16,0-3 0 0,-3 5 0 0,-4-5 12 15,0-4-4-15,-4 7 0 0,-3 0-8 0,0-7 0 16,0-2 0-16,-3 3 0 0,-1-1 0 0,0-2 9 15,1-3-9-15,-4 0 0 0,0-3 8 0,0 0-8 0,-1 2 0 0,-2-2 0 16,-1 0 0-16,0-6 0 0,1 0 0 0,-1-6 0 16,4 6-23-16,-4-6 2 0,1 1 0 0,3 2 0 31,3-3-91-31,1 0-17 0,-1 0-4 0</inkml:trace>
  <inkml:trace contextRef="#ctx0" brushRef="#br0" timeOffset="45733.339">18902 16392 1702 0,'0'0'37'0,"0"0"8"0,0 0 2 0,0 0 1 0,0 0-38 0,0 0-10 0,0 0 0 0,0 0 0 16,0 0 11-16,0 0 0 0,0 0 0 0,0 0 0 0,0 0 7 0,0 0 2 15,0 0 0-15,0 0 0 0,0 0 20 0,0 0 5 16,0 0 1-16,-4-6 0 0,4 0-7 0,0 0-2 16,0-3 0-16,0-2 0 0,4-1-20 0,-4 3-4 15,3-3-1-15,1-3 0 0,-1 4-12 0,1 2-10 16,-1-3 2-16,1-3 0 0,0 1 8 0,-4 2-8 16,3 3 8-16,-3-3-8 0,0 1-4 0,-3 5 0 15,3 0 0-15,-4-6 0 0,0 3 12 0,1 3-10 0,3 6 10 16,0 0-10-16,-7 0 2 0,-4-3 0 0,4 6 0 15,-3 0 0-15,-1 3 8 0,4 3 0 0,0 0 0 16,-4 0 0-16,1 2 0 0,3 4 0 0,-4-3 0 0,4 3 0 16,0-4 8-16,0 7 0 0,0-3 0 0,0 2 0 15,3-2 6-15,1 3 2 0,-1 2 0 0,1-5 0 16,3 0 13-16,-4 2 3 0,4-2 1 0,4 0 0 16,-1-4-1-16,1 4-1 0,3-3 0 0,0 0 0 15,0-1-10-15,4-2-1 0,-1 0-1 0,1-3 0 16,-1 3-6-16,1-6-1 0,0 0 0 0,-1 0 0 15,1 0-12-15,3-3 11 0,0 0-11 0,0 0 10 16,-3 0-10-16,-1 0 0 0,1-3 0 0,-1 3 0 16,1-6-9-16,-4 3-4 0,4-3-1 0,-4 3 0 15,0-6-30-15,0 3-7 16,0 3-1-16,-4-8 0 0,4 2-148 0,-3 0-31 16,-1 0-5-16</inkml:trace>
  <inkml:trace contextRef="#ctx0" brushRef="#br0" timeOffset="46186.977">19297 16207 1328 0,'0'0'29'0,"0"0"7"0,0 0 0 0,0 0 1 16,0 0-29-16,0 0-8 0,0 0 0 0,0 0 0 15,-7 2 16-15,7-2 3 0,0 0 0 0,-7 0 0 0,-4 3-10 0,4-3-1 0,-3 3-8 0,-1 0 12 16,0 6 32-16,1-3 7 0,-1 0 1 0,1 0 0 15,-4 0 0-15,3 5 0 0,0-2 0 0,1 0 0 16,3 0-26-16,0 0-5 0,0-1-1 0,3 4 0 16,1-3-4-16,3-3-2 0,0-6 0 0,0 6 0 15,3 3 13-15,4-1 2 0,0 1 1 0,4 0 0 16,-1-3-18-16,5-3-3 0,2 3-1 0,1 0 0 16,3-3 0-16,0 3 0 0,4-4 0 0,-4 7 0 15,0-3 4-15,0 3 0 0,1-3 0 0,-1 0 0 16,-4 0-12-16,-3-1 0 0,4 4 0 15,-4-3 0-15,0 3 0 0,0-3 8 0,-7 0-8 0,0 3 8 16,1 2-8-16,-5-8 8 16,-3-3-8-16,0 6 8 0,-3 3-8 0,-5-3 0 0,1 0 0 0,0 0 0 15,-7 2 0-15,0-2 0 0,0 0 0 0,-4 0 0 16,1 3 0-16,-1-6 0 0,-7 0 0 0,4 0 0 16,0 3 0-16,0-1 0 0,0-2-10 0,3 0 10 15,-3 3-24-15,3-3 0 0,1 0 1 0,-1 0 0 16,4 3-36-16,3-6-7 0,1 6-2 15,3-6 0-15,7 0 10 0,0 0 2 0,0 0 0 0,0 0 0 16,0 0-72-16,0 0-13 0,0 0-3 0</inkml:trace>
  <inkml:trace contextRef="#ctx0" brushRef="#br0" timeOffset="46750.83">19643 16336 1774 0,'0'0'75'0,"0"0"-60"15,0 0 23-15,0 0 5 0,0 0 1 0,-7 6 0 16,7-6-44-16,-7 6 0 0,7-6 0 0,-7 6 0 16,3 5 0-16,0-2 0 0,-3 0 0 0,4 0 0 15,-1 0 0-15,1 2 0 0,-1-5 0 0,1 6 0 16,3 0 0-16,-4-6 0 0,1 5 0 0,3 1 0 16,0-3 0-16,-4 0 0 0,4 0 0 0,0 2 8 15,0 1-8-15,0-3 0 0,0 3 0 0,4-1-11 0,-4 1 19 0,3-3 3 16,1 0 1-16,-1 3 0 15,1 2 0-15,-1-5 0 0,4 0 0 0,0-3 0 0,1-3 5 16,-1 3 2-16,3 0 0 0,-3-4 0 16,4-2 5-16,-4 0 0 0,3 0 1 0,1-8 0 0,-4 5-12 15,4-3-2-15,-1 0-1 0,-3-3 0 16,4 0-10-16,-1 0 12 0,1-5-12 0,0 2 12 0,-1-3 3 0,-3-2 1 16,0 5 0-16,0-3 0 15,-3-2-16-15,3 2 0 0,-4 0 0 0,1-2 0 0,-4 8-10 0,-4-3-5 16,4 0-1-16,-3-2 0 15,-1 5 16-15,-3 0 0 0,-3 3 0 0,3 0 0 0,-7-3 0 16,3 3-9-16,-3 1 9 0,0 2-8 16,0 0 8-16,-4 3-10 0,0 3 10 0,1 0-10 15,-1-1-24-15,1 1-5 0,2-3-1 0,1 6 0 16,4 3-28-16,-1-9-7 0,4 6-1 0,0-6 0 16,7 0 36-16,0 0 8 0,0 0 0 0,0 0 1 15,0 0-1-15,0 0 0 0,0 0 0 0</inkml:trace>
  <inkml:trace contextRef="#ctx0" brushRef="#br0" timeOffset="47087.538">19964 16257 1550 0,'0'2'65'16,"-4"4"-52"-1,4 6 72-15,0-6 15 0,-3 0 2 0,3 3 1 0,0-1-58 0,0 7-11 16,-4-3-2-16,4 0-1 16,0 2-8-16,0 1-2 0,0 0 0 0,0-3 0 0,0 2-7 0,0-2-2 15,0 3 0-15,4-6 0 16,-4 2-4-16,3 1 0 0,-3 0-8 0,4 0 12 0,-1-1-12 0,1-5 0 15,-1 0 0-15,1 3 0 16,-1-3-15-16,1 0-5 0,-4-6-2 0,0 0 0 16,0 0-28-16,0 0-6 0,3 6 0 0,-3-6-1 15,0 0-137-15,0 0-27 0</inkml:trace>
  <inkml:trace contextRef="#ctx0" brushRef="#br0" timeOffset="47426.533">19914 16045 2215 0,'0'0'93'0,"0"0"-74"15,0 6-19-15,4 0-9 0,-4-6 1 0,0 8 0 16,3-2-258-16,-3-6-51 0</inkml:trace>
  <inkml:trace contextRef="#ctx0" brushRef="#br0" timeOffset="47808.349">20122 16327 1220 0,'0'0'27'0,"0"0"5"0,0 0 2 0,0 0 0 0,0 9-34 0,0-3 0 0,0 3 0 0,4-4 0 16,-4 7 0-16,4 0 0 0,-1-3 0 0,1 0 0 15,-4 5 0-15,3-2 0 0,1 0 0 0,-1 0 0 16,1-7 39-16,-1 7 1 0,1-3 0 0,-1 0 0 16,1-3-13-16,-1 3-3 0,4-4 0 0,-3 1 0 15,-4-6 23-15,0 0 4 0,0 0 1 0,0 0 0 16,0 0-7-16,0 0-1 0,0 0 0 0,0 0 0 16,0 0-12-16,0 0-2 0,0 0-1 0,0 0 0 15,0-11 5-15,0 5 1 0,0-3 0 0,0-3 0 16,3 3-12-16,-3-5-3 0,4 2 0 0,-1 0 0 15,1 0-11-15,0-2-9 0,3-1 12 0,0 6-12 16,0-6 15-16,0 7-4 0,3-4-1 0,-3 6 0 0,4 0 2 16,0 0 1-16,-1-3 0 0,1 9 0 15,-1 0 8-15,1 0 2 0,-1 0 0 0,-2 0 0 16,-1 6-23-16,3 0 0 0,-3 0 0 0,0 3 0 16,4 0 0-16,-4-1 0 0,4 10 0 0,-4-9 0 0,0 0 0 0,0 0 0 15,0 2 0-15,3-2 0 16,-3 0-98-16,0 3-24 0,4-6-5 0</inkml:trace>
  <inkml:trace contextRef="#ctx0" brushRef="#br0" timeOffset="48870.836">21128 16351 998 0,'10'-3'20'0,"-10"3"7"0,8-3-27 0,-5-3 0 0,1 0 0 0,-1 3 0 16,4-6-60-16,-3 0-16 0,-1 3-4 0,4 1-1 16,-3-4-35-16,3 3-6 0,-4-3-2 0,4-3 0 15,-3 6 222-15,-1 4 44 0,1-4 9 0,0-3 1 0,-1 6 7 0,-3 3 1 16,0-6 0-16,0 0 0 0,0 3-90 0,0-6-18 16,0 9-3-16,-3-6-1 0,3 6-18 0,-4-5-4 15,-3-1-1-15,0 3 0 0,0 3-25 0,-4-6 0 16,1 6 8-16,3-6-8 15,-7 3 8-15,3 6 0 0,0 3 0 0,1-6 0 0,-1 0 1 0,1 6 0 16,-1-3 0-16,4 3 0 16,-4-1 22-16,1 4 4 0,3 3 1 0,0-3 0 0,0 3-18 15,0-1-3-15,-1 4-1 0,5 0 0 0,-1-3-2 0,-3 5-1 16,7-2 0-16,0 0 0 0,0-1-11 0,0 1 0 0,0-3 0 16,4 0 0-16,-1 2 0 0,1-5 0 0,3 0-9 15,-3-3 9-15,3 0 0 0,3-3 0 0,-3 5 0 0,4-8 9 16,-1 0 3-16,5 0 1 15,-5-6 0-15,1 4 0 0,3-1 19 0,-4-3 3 0,5-6 1 16,-1 3 0 0,-4-6-8-16,1 4 0 0,-1-4-1 0,1 0 0 0,0-5 1 0,-1 5 0 0,-3-9 0 0,0 4 0 15,0-4-28-15,0 1 0 0,0-4 0 0,0 4 0 16,-3-7 0-16,3 7 0 0,-3-3 8 0,-4 2-8 16,0-2 12-16,0 2-2 0,-4-2-1 15,0-1 0-15,1 4-9 0,-1-1 8 0,1 3-8 0,-4 7 8 16,3-1-8-16,1 3 0 0,-1 1-12 0,1 5 12 15,-1-3-10-15,4 0 10 0,0 9 0 0,0 0-9 16,0 0 9-16,0 0 0 0,0 0 0 0,0 0 0 16,0 0 0-16,-3 12 0 0,-1 0 0 0,1-1 0 15,3 4-10-15,-4 3 0 0,1-1 0 0,-1 7 0 16,4-7 10-16,-3 7 0 0,3-3 0 0,0-1-8 16,0 4 8-16,3-4 0 0,1 4 0 0,-1-4 0 0,1 4 0 0,-1-4 0 15,4 1 0-15,0 0 0 16,0-1 12-16,4-2-1 0,-1-1-1 0,-2 1 0 0,-1-3-10 0,3-1 0 15,-3 4 0-15,4-3 8 16,-1-3 3-16,5 2 0 0,-5-5 0 0,1 0 0 0,3 0 7 16,-4 0 2-16,5-4 0 0,-5 4 0 15,4-6 4-15,-3 0 0 0,-1 0 1 0,1-3 0 0,0 0-10 0,-1-3-3 16,1 0 0-16,-1 3 0 16,-3-3-3-16,0-6-1 0,0 4 0 0,0-1 0 0,1-3-8 0,-1 3 0 0,-4 0 0 0,4-12 0 31,-3 7 0-31,-1-1 0 0,1-3 0 0,-1-2 0 0,1-1 0 0,-1-3-11 0,1 4 3 15,-1-1 0-15,-3-2 8 0,0 8-8 0,0-6 8 0,0 0-8 16,-3 4 8-16,3 2-8 0,-4-3 8 0,1 7-8 16,-1-1 8-16,1 3-8 0,-1 0 8 0,4 6-8 15,-7-3-13-15,7 3-3 0,-7 0 0 0,0 3 0 16,0 0 12-16,0 3 1 0,0 0 1 0,0 2 0 16,0 7 10-16,3-3 0 0,-3 3 0 0,4-1-8 15,-1 7 8-15,1-3 0 0,3 2 0 16,0 4 0-16,0-10 0 0,0 10 12 0,3-7-2 0,1 4-1 15,3-6 21-15,0 2 4 0,3-2 1 16,-3 0 0-16,4-3-9 0,0-1-2 0,3-2 0 0,-4-3 0 16,4 3 7-16,1-3 1 0,-1-6 0 0,0 6 0 15,0-6-32-15,0 0 0 0,-3 0 0 0,-1-6 0 16,1 6-29-16,-4-6-12 0,3 0-3 0,1-3 0 16,-4 3-112-16,4-5-24 0,-1-1-4 0</inkml:trace>
  <inkml:trace contextRef="#ctx0" brushRef="#br0" timeOffset="49751.642">22486 16142 964 0,'7'-9'20'0,"-7"9"5"0,0 0-25 0,4-12 0 0,-4 12 0 0,0 0 0 16,0 0 114-16,0 0 18 0,0 0 3 0,0-6 1 0,0 6-37 0,0 0-7 15,0 0-2-15,0 0 0 16,0 0-31-16,0 0-7 0,0 0 0 0,0 0-1 16,0 0-15-16,3 12-4 0,-3-6 0 0,0 3 0 0,4 3-1 0,-1-1-1 15,1 4 0-15,-1 0 0 0,4-1-6 0,-3 7-2 16,3-6 0-16,-4 2 0 16,4 4 2-16,1 0 0 0,-1-1 0 0,0 1 0 0,0-1-8 0,-4 1 0 0,4-1-1 15,0 1 0-15,-3 0-15 16,3-1 9-16,0-2-9 0,-3 5 8 0,-4-5-8 0,3 0 0 0,1 2 0 0,-4-2 0 15,3 2 0-15,-3-5 0 16,0 3 0-16,-3-1 0 0,3-8 0 0,0 3 0 0,-4-3 0 0,1-3 0 16,3-6 0-16,0 0-11 0,-4 8 11 15,4-8-12-15,-11-2 12 0,4 2 0 0,0-6 0 0,-3-3-8 16,3 0 8-16,-4-3 0 16,0 1 0-16,4-4 0 0,-3-3 0 0,-1-2 0 0,-3 2 9 15,4 0-9-15,3-8 36 0,-1 5 1 0,1-5 0 16,4-1 0-16,-4 4-23 0,3-9-5 0,4 8-1 0,-3-8 0 15,3 5-8-15,0-2 0 0,0 2 0 0,0 7 0 16,0-1 0-16,3-2 8 0,1 2-8 0,-1 3 8 16,1 4 3-16,3 2 0 0,-4-3 0 0,1 6 0 15,3 1-3-15,0-1-8 0,-3 0 12 0,3 0-4 16,0 3-8-16,0 0 0 0,3 6 0 0,1-5 0 0,0 2 0 16,-1 3-9-16,1-3 9 0,-4 3-10 15,3 3 2-15,1 0 0 0,-4 2 0 0,0-5 0 0,4 6 8 0,-4 6-8 16,3-3 8-16,1 0-8 15,-4 2 8-15,-4 4-8 0,1-3 8 0,0 0-8 0,3-1 0 0,-7 7 0 16,-4-3 0-16,4-6 0 0,0 5 8 0,-3 1 0 16,-1-6 0-16,-3 0 0 0,0 2 0 0,-4 1-8 15,1-3 8-15,-1 0-8 16,1 0-17-16,-1 2-3 0,-3-2-1 0,0 0 0 16,3 0-2-16,1-3 0 0,-1 0 0 0,0-1 0 15,4-2-61-15,-3 3-13 0,3-3-3 0</inkml:trace>
  <inkml:trace contextRef="#ctx0" brushRef="#br0" timeOffset="50471.104">23086 16065 1335 0,'0'0'29'0,"0"0"7"0,0 0 0 0,0 0 2 16,0 0-30-16,0 0-8 0,0 0 0 0,0 0 0 0,0 0 26 0,0 0 4 15,3 0 1-15,-3 0 0 16,4-8 17-16,-4 2 4 0,0 6 1 0,3-6 0 0,-3 6-8 0,0-3-1 16,0 3-1-16,0 0 0 0,0 0-27 0,-3-6-6 15,-1-3-1-15,1 3 0 0,-1 3-9 0,-3 0 0 0,7 3 0 16,-7-2 0 0,0 2 0-16,-4-3-11 0,1 3 3 0,-1 3 0 0,1-1 8 0,-1 1 0 15,4 0 0-15,-3 3 0 0,-1-3 0 0,0 6 0 16,4-3 0-16,0 3 0 0,0-3 8 0,0 5 4 0,0-8 1 0,0 9 0 15,0-6 8-15,3 3 2 0,-3 0 0 0,4-1 0 16,-4 7 2-16,3-9 1 0,1 3 0 0,-1 2 0 16,1-2-10-16,3 3-1 0,3-3-1 0,1 0 0 15,-1 0 14-15,1-4 2 0,-1 1 1 0,4 3 0 16,0-3-2-16,1 0 0 0,-1-3 0 0,0 6 0 16,0-9-20-16,0 0-9 0,0 0 8 0,3 0-8 15,-3 0 10-15,4-6-10 0,0 3 12 0,-1 0-12 16,1-3 14-16,-4 3-4 0,3-3-1 0,-3-3 0 15,0 3 0-15,4 1 0 16,-4-4 0-16,0 3 0 0,4-3-1 0,-4-3 0 0,0 6 0 0,3-2 0 16,-6 2-8-16,3 0 0 0,-3 3 0 0,-1-3 0 15,1 6-18-15,-1-12 4 0,-6 9 1 0,3-3 0 16,0 4 13-16,-4-4 0 0,4 3-10 0,0 3 10 16,0 0 0-16,-7-3-11 0,4-3 11 0,3 6-8 15,0 0 8-15,0 0 0 0,0 0 0 0,0 0 0 16,0 0 0-16,0 0 8 0,0 0-8 0,0 0 11 0,-4 9-3 0,4 0-8 15,0-1 12-15,4 7-4 0,-1-6 0 0,1 3-8 16,-1-4 12-16,4 7-4 16,-3-3-8-16,3-3 0 0,0 0-10 0,-4-1 10 0,4 4-24 0,0-6 2 15,1 3 0-15,-1 0 0 16,-4-9-96-16,4 6-19 0,-7-6-4 0</inkml:trace>
  <inkml:trace contextRef="#ctx0" brushRef="#br0" timeOffset="50733.015">23234 16118 2217 0,'7'15'63'0,"-7"-15"13"0,4 6-60 0,-4-6-16 0,0 6 0 0,0 3 0 16,0-9 0-16,3 5 0 0,1 1 8 0,-1-3-8 15,4 6-30-15,-3-3-9 0,3 0-1 0,-4 0-1 16,1 3 32-16,3-4 9 0,-4 4 0 0,4 3 0 16,-3-3 11-16,-1 3 6 0,1-6 2 0,0-4 0 15,-1 4-43-15,-3-6-9 0,0 0-2 0,0 0 0 16,7 0-198-16,-3 0-40 0</inkml:trace>
  <inkml:trace contextRef="#ctx0" brushRef="#br0" timeOffset="50938.744">23223 15795 2276 0,'0'0'48'0,"0"0"9"0,0 0-45 0,0 9-12 0,-3 0 0 0</inkml:trace>
  <inkml:trace contextRef="#ctx0" brushRef="#br0" timeOffset="51495.033">23340 16004 1409 0,'3'9'60'15,"1"-4"-48"1,-4 4 9-16,3 0 3 0,1-3 0 0,-1 0 0 0,1 0-13 0,3 5-3 16,0-5 0-16,-3-3 0 0,3 6 36 0,-4 0 6 15,4-3 2-15,-3 3 0 0,-1-4 7 0,1 4 1 16,3 3 1-16,-4-9 0 0,-3 3-17 0,4 3-4 0,-1-6-1 16,-3-3 0-16,0 5-9 0,0-5-2 0,4 6 0 15,-4-6 0-15,0 0-14 0,0 0-3 0,0 6-1 16,0-6 0-16,0 0-10 0,0 0 12 0,0 0-12 0,0 0 12 15,0 0-12-15,0 0 12 0,0 0-12 0,0 0 12 16,0 0 3-16,0 0 1 0,4 0 0 0,3-3 0 16,-4-3 12-16,1 3 2 0,3-2 1 15,-4-4 0-15,4 0-10 0,0 0-1 16,0-3-1-16,4 4 0 0,-4-1 1 0,0 0 0 0,4-3 0 0,-1 6 0 16,1 0-4-16,-1-2-1 0,-3 5 0 0,4-3 0 15,-4 3 1-15,0 0 0 0,4 3 0 0,-4 0 0 16,3 0-16-16,-3 3 0 0,4 3 0 0,0 0 0 15,3 2 0-15,-4-2-12 0,1 0 12 0,-1 6-10 16,1 0 10-16,0-1-8 0,3 4 8 0,-4 0-8 16,1 0 8-16,3-1 0 0,-3 4 0 0,3-3 0 15,-4 5 0-15,4-5 0 0,0 3 0 0,1-4 0 16,-5 1-19-16,4-3-1 0,-3 2-1 0,-1 1 0 16,1-9-137-16,0 0-27 0,-1-3-6 0</inkml:trace>
  <inkml:trace contextRef="#ctx0" brushRef="#br0" timeOffset="51719.81">23968 16312 2052 0,'0'0'91'0,"0"0"18"0,0 0-87 0,0 0-22 0,0 0 0 0,0 0 0 16,0 0 29-16,0 0 2 0,0 0 0 0,0 0 0 16,0 0-4-16,0 0-1 0,0 0 0 0,0 0 0 15,0 0-26-15,0 0 0 0,-4 0-12 0,-3-6-985 16</inkml:trace>
  <inkml:trace contextRef="#ctx0" brushRef="#br0" timeOffset="108441.034">9200 16853 486 0</inkml:trace>
  <inkml:trace contextRef="#ctx0" brushRef="#br0" timeOffset="109431.75">9162 16521 877 0,'0'0'24'0,"0"0"7"0,0 0-31 0,0 0 0 0,0 0 0 0,0 0 0 31,0 0 48-31,0 0 4 0,0 0 1 0,0 0 0 0,0 0 2 0,0 0 0 0,0 0 0 15,0 0 0-15,0 0-37 0,0 0-7 0,0 0-2 0,0 0 0 16,0 0 44-16,0 0 9 0,0 0 2 0,0 0 0 16,0 0-22-16,0 0-4 0,3-3-1 0,-3 3 0 15,0 0-25-15,0 0-12 0,4 0 10 0,-4 0-10 16,0 0 8-16,0 0-8 0,0 0 0 0,0 0 0 16,0 0 9-16,0 0-9 0,0 0 8 0,0 0-8 15,0 0 16-15,0 0-3 0,0 0 0 0,0 0 0 16,-4 0-13-16,-3 0 8 0,0 0-8 0,0 3 0 15,7-3 0-15,-11 3 0 0,4 0 0 0,0 0 0 16,0 3 0-16,0 0 0 0,0 0 0 0,-3 5 0 16,2-5 0-16,1 0 0 0,4 3 0 0,-4-3 0 15,3 0 22-15,1 5-2 0,-1-5 0 0,1 0 0 16,-1 6-32-16,4-12-6 0,0 0-2 0,-3 6 0 16,-1 0 28-16,1 5 6 0,3-5 1 0,-4 0 0 15,4 3-24-15,0-3-5 0,-3 6-1 0,3-6 0 16,0 2 15-16,0-5 0 0,0 6 0 0,0-3 0 15,0 0 0-15,0-6 0 0,0 3 0 0,0-3 0 16,0 0 9-16,0 0 5 0,7 3 1 0,-7-3 0 16,0 0-24-16,3 0-5 0,4-3-1 0,0 0 0 15,0 0 15-15,0 0 0 0,0-3 0 0,0-3 0 0,1 3 0 16,2 1 0-16,-3-7 0 0,4 6 0 0,-8 0 0 16,4 0 0-16,0 0 0 0,0 0 0 0,-3 3 0 0,-4 3 0 15,7-2 0-15,-7 2 0 0,0 0 24 0,0 0 8 0,0 0 2 0,0 0 0 16,0 0-23-16,0 0-11 0,0 0 10 0,0 0-10 15,0 0 19-15,0 0-3 0,4-9 0 0,-4 9 0 16,0 0-5-16,0 0-2 0,0 0 0 0,0 0 0 16,0 0-9-16,0 0 0 0,0 0 0 15,0 0 0-15,0 0 0 0,0 0 0 0,0 0 0 16,0 0 0-16,3 9 0 0,4-4 0 16,0 4 0-16,0 0 0 0,0 3 0 0,0 0 0 0,0-1 0 0,1 4 0 15,-1 0 0-15,0-1 0 0,0-2 0 0,0 0 0 16,-4-3 0-16,4 2 0 0,-3-5 0 0,-1 0 0 15,4 0-49-15,-3-6-12 0,-4 0-3 16,0 0 0-16,3 0-86 0,-3 0-18 0,8-6-3 0</inkml:trace>
  <inkml:trace contextRef="#ctx0" brushRef="#br0" timeOffset="109935.05">9031 15898 850 0,'-3'0'17'0,"-1"3"6"0,4 0-23 0,0-3 0 0,0 0 0 0,0 0 0 15,0 0 65-15,-7 3 9 0,3 0 2 0,-3 2 0 16,4-2-3-16,3-3 0 0,0 0 0 0,0 0 0 15,-7 3-20-15,7-3-4 0,0 0-1 0,0 0 0 16,0 0-4-16,0 0 0 0,0 0-1 0,0 0 0 16,0 0-22-16,-4 9-4 0,4-9-1 0,0 0 0 15,-3 12-8-15,3 0-8 0,0-3 12 0,3 2-12 16,-3-2 0-16,7 3 0 0,-3-3 0 0,3 2-12 16,-4 1 12-16,1 0 0 0,0 0 0 0,3 2 0 15,-4-5 0-15,1 3 0 0,3 0 0 0,-4-3 0 16,4-1 0-16,-3 10 0 0,3-12 0 0,-4 6 0 15,4-4 0-15,-3 1 0 0,3 6 0 0,-3-3 0 16,3-6-54-16,0 0-8 0,0-4-2 0</inkml:trace>
  <inkml:trace contextRef="#ctx0" brushRef="#br0" timeOffset="110622.633">9786 16018 1051 0,'0'0'23'0,"0"0"5"0,0 0 0 0,0 0 2 0,0 0-30 16,0 0 0-16,0 0 0 0,0 0 0 0,0 0 54 0,0 0 5 0,0 0 1 0,0 0 0 15,0 0 3-15,0 0 1 0,0 0 0 0,0 0 0 16,0 0-52-16,0 0-12 0,-3 3 0 0,3 6 0 16,-4 0 0-16,4 0 0 0,-4 3 0 0,1-1 0 15,3 4 19-15,0 0 1 0,0 5 0 0,-4 4 0 16,4-7-3-16,0 10 0 0,4-4 0 0,-4-2 0 16,0 3-8-16,0 2-1 15,0-3-8-15,0 7 12 0,3-1-12 0,-3-2 9 0,0 2-9 0,0 9 8 16,4-8 5-16,-4 2 1 0,0-5 0 15,0 5 0-15,4-6 10 0,-8 1 3 0,0-4 0 0,4 1 0 16,4-1-2-16,-4-2 0 0,0 0 0 0,4-4 0 16,-4 1-13-16,0-4-4 0,0-2 0 0,0 0 0 15,3-9-8-15,-3 0 8 0,-3 0-8 0,3-3 8 0,3 0-8 16,-3-3 0-16,4-3 0 0,-4 0 8 16,0-9-88-16,0 1-17 0,0-1-4 0</inkml:trace>
  <inkml:trace contextRef="#ctx0" brushRef="#br0" timeOffset="111134.225">9585 15766 799 0,'0'0'17'0,"-4"-3"4"0,-3-3 1 0,4 6 1 0,3 0-23 0,-7-6 0 0,3-3 0 0,1 3 0 15,-1 3 87-15,4 3 13 0,0 0 2 0,0 0 1 16,0 0-34-16,0 0-6 0,0 0-2 0,0 0 0 15,0 0-34-15,0 0-7 0,-7 9-2 0,7 6 0 16,-3-6-1-16,3 2 0 0,0 4 0 0,3 0 0 16,-3-4-5-16,4 1 0 0,-4 0-1 0,3 3 0 15,-3-9 1-15,4 5 1 0,-4-11 0 0,0 0 0 16,3 6 16-16,1 0 3 0,-4-3 1 0,0-3 0 0,0 0 3 0,0 0 0 16,7 12 0-16,-7-12 0 0,10 3-10 0,-3 3-2 15,4-1 0-15,0 1 0 16,3-3-14-16,-4-6-10 0,1 0 12 0,0 0-12 0,-1 1 0 0,4-1 0 15,0 0 0-15,0 3 0 0,-3 0 17 0,3 0-3 16,0 0-1-16,0 0 0 16,4-3-13-16,-4 0 0 0,0 0 0 0,4 3 0 15,-4 0-16-15,4 3-8 0,-1 3-3 0,-3-3 0 16,4-3-41-16,0 3-8 0,-4-6-1 0,0 6-1 16,4-1-11-16,-1 1-3 0,-3 0 0 0,0 3 0 15,0 0-75-15,1-3-15 0,-1 9-3 0</inkml:trace>
  <inkml:trace contextRef="#ctx0" brushRef="#br0" timeOffset="111822.892">10149 16565 1148 0,'0'0'25'0,"0"0"6"0,0 0 1 0,-7-6 0 0,0 6-32 0,0 0 0 15,4-6 0-15,3 6 0 0,-7-5 89 0,0 5 12 16,7 0 3-16,-7 0 0 0,-1 0-38 0,1 0-7 16,0 0-2-16,0 0 0 0,0 5 5 0,0-5 1 15,0 6 0-15,-3-6 0 0,3 6-37 0,-1 0-7 16,1-3-2-16,0 3 0 0,-3 3-17 0,3-3 0 16,0 5 8-16,0-2-8 0,3 3 0 0,1-6 0 15,-1 3 0-15,1 8-9 0,-1-5 9 0,0 0-12 16,4 5 12-16,-3-5-12 0,3 0 12 0,0 6-13 0,0-10 5 0,0 1 8 15,0 0-9-15,0-3 9 0,3 3 0 0,-3 2 0 16,0-11-9-16,0 0 9 0,4 6 0 0,3 0-9 16,-3 0 9-16,-1 0 0 0,-3-6 0 0,7 0-8 15,-3 0 8-15,3 0 0 16,-7 0 0-16,7 0-8 0,0-6 8 0,0 0 0 0,0 0 8 0,-4 0-8 16,5-5 8-16,-1 2-8 0,0 0 8 0,0 0-8 15,-4-5 8-15,4-1-8 0,-3 3 8 0,3 0-8 16,0-2 0-16,-4-4 0 0,4 6 0 0,-7 3 0 15,4-2-12-15,0 5-3 0,-4 0-1 0,3-3 0 16,-3 9-2-16,0 0-1 0,0 0 0 0,0 0 0 16,0-6 7-16,0 6 2 0,0 0 0 0,0 0 0 15,0 0 10-15,0 0-12 0,0 0 12 0,0 0-12 16,0 0 2-16,0 0 0 0,0 0 0 0,0 0 0 16,4 6 2-16,-4 3 0 0,0 0 0 0,3 3 0 0,1-4 8 15,-1 4 0-15,1 0 8 0,-4 5-8 0,7-2 12 0,-4 0-3 16,1 0 0-16,-1-1 0 0,1-2-9 15,-1 0 8-15,4 0-8 0,-3-4 8 0,0 4-8 0,-1-6 0 16,-3-6 9-16,0 0-9 16,7 0-17-16,-7 0-8 0,7 0-2 0,0 0-488 15,-3 0-97-15</inkml:trace>
  <inkml:trace contextRef="#ctx0" brushRef="#br0">10227 16518 1074 0,'0'0'30'0,"0"0"8"0,0 9-30 0,0 0-8 0,4 0 0 0,-4 11 0 15,3-11 52-15,1 9 10 0,-1-1 2 0,1 1 0 16,-1 3 0-16,1-7 0 0,-1 4 0 0,1 2 0 15,-4-5 0-15,3 3 0 0,1-1 0 0,-1 1 0 16,1-3-9-16,-1 2-2 0,1-5 0 0,-1 0 0 16,1 0-18-16,-4-6-4 0,4 2-1 0,-4-8 0 15,0 0-8-15,0 0-2 0,0 0 0 0,0 0 0 16,0 0 5-16,0 0 1 0,0 0 0 0,0 0 0 16,0 0-10-16,-4-6-1 0,0 1-1 0,4-7 0 0,-3 6-14 15,3 3 0-15,-4-9 0 0,1 6 0 0,-1-2-16 0,1-4 4 16,-1 6 1-16,1-3 0 0,-1 3 1 0,4 3 0 15,-3-3 0-15,3-8 0 0,0 5 1 0,0 0 0 16,-4-3 0-16,4 1 0 0,-3-4 9 0,3 3-10 16,-4-3 10-16,4 1-10 15,0 2-25-15,0-3-5 0,0-2 0 0,4-4-1 0,-4 6 41 0,3-8 0 16,1 5 0-16,3-2 0 0,-4 2-13 0,4 3 2 16,-3 1 1-16,-1 5 0 0,4-6 10 0,1 3-13 15,-5 1 5-15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6T15:23:30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11272 0 0,'0'0'241'0'0,"0"0"0"0"0,0 0-3 0 0,0 0 534 0 0,0 0 253 0 0,0 0 51 0 0,0 0-28 0 0,0 0-162 0 0,0 0-71 0 0,0 0-14 0 0,0 0-47 0 0,0 0-197 0 0,0 0-86 0 0,0 0-21 0 0,0 0-42 0 0,0 0-168 0 0,5 8 192 0 0,-2 0-408 0 0,-2 1-185 0 0,-1-7-671 0 0,0-2-267 0 0,0 0-42 0 0,3 3-1921 0 0,-2-3 1054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vingt-six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49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in French using the relative pronoun « </a:t>
            </a:r>
            <a:r>
              <a:rPr lang="en-US" dirty="0" err="1"/>
              <a:t>où</a:t>
            </a:r>
            <a:r>
              <a:rPr lang="en-US" dirty="0"/>
              <a:t> » having the meaning of where.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9919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Write a sentence in French </a:t>
            </a:r>
            <a:r>
              <a:rPr lang="fr-FR" dirty="0" err="1"/>
              <a:t>using</a:t>
            </a:r>
            <a:r>
              <a:rPr lang="fr-FR" dirty="0"/>
              <a:t> the relative </a:t>
            </a:r>
            <a:r>
              <a:rPr lang="fr-FR" dirty="0" err="1"/>
              <a:t>pronoun</a:t>
            </a:r>
            <a:r>
              <a:rPr lang="fr-FR" dirty="0"/>
              <a:t> « où » </a:t>
            </a:r>
            <a:r>
              <a:rPr lang="fr-FR" dirty="0" err="1"/>
              <a:t>having</a:t>
            </a:r>
            <a:r>
              <a:rPr lang="fr-FR" dirty="0"/>
              <a:t> the </a:t>
            </a:r>
            <a:r>
              <a:rPr lang="fr-FR" dirty="0" err="1"/>
              <a:t>meaning</a:t>
            </a:r>
            <a:r>
              <a:rPr lang="fr-FR" dirty="0"/>
              <a:t> of </a:t>
            </a:r>
            <a:r>
              <a:rPr lang="fr-FR" dirty="0" err="1"/>
              <a:t>when</a:t>
            </a:r>
            <a:r>
              <a:rPr lang="fr-FR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F9A07BB-4AF0-4C22-8CC7-A27916875251}"/>
                  </a:ext>
                </a:extLst>
              </p14:cNvPr>
              <p14:cNvContentPartPr/>
              <p14:nvPr/>
            </p14:nvContentPartPr>
            <p14:xfrm>
              <a:off x="2428200" y="2042280"/>
              <a:ext cx="6963840" cy="3155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F9A07BB-4AF0-4C22-8CC7-A2791687525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18840" y="2032920"/>
                <a:ext cx="6982560" cy="317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3433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vingt-six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Le fleuve Saint-Laurent est la voie navigable principale de Québec.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8968417-60C0-4CC1-8E7D-C7CB5DFBB8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0757" y="1751984"/>
            <a:ext cx="5079281" cy="408651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B46AF9F-7666-426C-BC5B-A606242F7328}"/>
                  </a:ext>
                </a:extLst>
              </p14:cNvPr>
              <p14:cNvContentPartPr/>
              <p14:nvPr/>
            </p14:nvContentPartPr>
            <p14:xfrm>
              <a:off x="5808960" y="3573720"/>
              <a:ext cx="1233720" cy="1611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B46AF9F-7666-426C-BC5B-A606242F732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99600" y="3564360"/>
                <a:ext cx="1252440" cy="162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413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AVERTISSEMENT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examen</a:t>
            </a:r>
            <a:r>
              <a:rPr lang="en-US" dirty="0"/>
              <a:t>, </a:t>
            </a:r>
            <a:r>
              <a:rPr lang="en-US" dirty="0" err="1"/>
              <a:t>unité</a:t>
            </a:r>
            <a:r>
              <a:rPr lang="en-US" dirty="0"/>
              <a:t> 5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vingt-huit</a:t>
            </a:r>
            <a:r>
              <a:rPr lang="en-US" dirty="0"/>
              <a:t> </a:t>
            </a:r>
            <a:r>
              <a:rPr lang="en-US" dirty="0" err="1"/>
              <a:t>février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devrez</a:t>
            </a:r>
            <a:r>
              <a:rPr lang="en-US" dirty="0"/>
              <a:t> </a:t>
            </a:r>
            <a:r>
              <a:rPr lang="en-US" dirty="0" err="1"/>
              <a:t>écrire</a:t>
            </a:r>
            <a:r>
              <a:rPr lang="en-US" dirty="0"/>
              <a:t> de </a:t>
            </a:r>
            <a:r>
              <a:rPr lang="en-US" i="1" dirty="0"/>
              <a:t>La </a:t>
            </a:r>
            <a:r>
              <a:rPr lang="en-US" i="1" dirty="0" err="1"/>
              <a:t>Cigale</a:t>
            </a:r>
            <a:r>
              <a:rPr lang="en-US" i="1" dirty="0"/>
              <a:t> et La </a:t>
            </a:r>
            <a:r>
              <a:rPr lang="en-US" i="1" dirty="0" err="1"/>
              <a:t>Fourmi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devrez</a:t>
            </a:r>
            <a:r>
              <a:rPr lang="en-US" dirty="0"/>
              <a:t> </a:t>
            </a:r>
            <a:r>
              <a:rPr lang="en-US" dirty="0" err="1"/>
              <a:t>écrire</a:t>
            </a:r>
            <a:r>
              <a:rPr lang="en-US" dirty="0"/>
              <a:t> d’un </a:t>
            </a:r>
            <a:r>
              <a:rPr lang="en-US" dirty="0" err="1"/>
              <a:t>emploi</a:t>
            </a:r>
            <a:r>
              <a:rPr lang="en-US" dirty="0"/>
              <a:t> possible.</a:t>
            </a:r>
          </a:p>
        </p:txBody>
      </p:sp>
    </p:spTree>
    <p:extLst>
      <p:ext uri="{BB962C8B-B14F-4D97-AF65-F5344CB8AC3E}">
        <p14:creationId xmlns:p14="http://schemas.microsoft.com/office/powerpoint/2010/main" val="1143706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36CF-BAE6-4F48-9018-3BB413E14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63E1F-93DF-4CD9-992F-3A384AA2A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pronoms</a:t>
            </a:r>
            <a:r>
              <a:rPr lang="en-US" dirty="0"/>
              <a:t> </a:t>
            </a:r>
            <a:r>
              <a:rPr lang="en-US" dirty="0" err="1"/>
              <a:t>relatifs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8971946-D1B8-40DF-A283-2DB59C883625}"/>
                  </a:ext>
                </a:extLst>
              </p14:cNvPr>
              <p14:cNvContentPartPr/>
              <p14:nvPr/>
            </p14:nvContentPartPr>
            <p14:xfrm>
              <a:off x="1038960" y="2082600"/>
              <a:ext cx="9182520" cy="4144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8971946-D1B8-40DF-A283-2DB59C8836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9600" y="2073240"/>
                <a:ext cx="9201240" cy="416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33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8C3-AE01-4505-AB02-8B30FAA83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5D0E8-196F-425F-A9F7-040DCBDD1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cigale</a:t>
            </a:r>
            <a:r>
              <a:rPr lang="en-US" dirty="0"/>
              <a:t> et la </a:t>
            </a:r>
            <a:r>
              <a:rPr lang="en-US" dirty="0" err="1"/>
              <a:t>fourmi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13EFDAF6-BCF8-4104-A993-074E74C4100E}"/>
                  </a:ext>
                </a:extLst>
              </p14:cNvPr>
              <p14:cNvContentPartPr/>
              <p14:nvPr/>
            </p14:nvContentPartPr>
            <p14:xfrm>
              <a:off x="11518889" y="2045309"/>
              <a:ext cx="5040" cy="11160"/>
            </p14:xfrm>
          </p:contentPart>
        </mc:Choice>
        <mc:Fallback xmlns=""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13EFDAF6-BCF8-4104-A993-074E74C4100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509889" y="2036669"/>
                <a:ext cx="22680" cy="2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3923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CB014-F90F-443B-B2F1-93771069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EEB37-993A-4769-A400-37C05D946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profession</a:t>
            </a:r>
          </a:p>
        </p:txBody>
      </p:sp>
    </p:spTree>
    <p:extLst>
      <p:ext uri="{BB962C8B-B14F-4D97-AF65-F5344CB8AC3E}">
        <p14:creationId xmlns:p14="http://schemas.microsoft.com/office/powerpoint/2010/main" val="1229596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                                       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613534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44145</TotalTime>
  <Words>112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Le fleuve Saint-Laurent est la voie navigable principale de Québec.</vt:lpstr>
      <vt:lpstr>AVERTISSEMENT</vt:lpstr>
      <vt:lpstr>PowerPoint Presentation</vt:lpstr>
      <vt:lpstr>PowerPoint Presentation</vt:lpstr>
      <vt:lpstr>PowerPoint Presentation</vt:lpstr>
      <vt:lpstr>                                                                                   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501</cp:revision>
  <cp:lastPrinted>2017-02-27T15:51:41Z</cp:lastPrinted>
  <dcterms:created xsi:type="dcterms:W3CDTF">2016-10-03T16:25:09Z</dcterms:created>
  <dcterms:modified xsi:type="dcterms:W3CDTF">2025-02-26T20:27:46Z</dcterms:modified>
</cp:coreProperties>
</file>