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notesSlides/notesSlide1.xml" ContentType="application/vnd.openxmlformats-officedocument.presentationml.notesSlide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417" r:id="rId2"/>
    <p:sldId id="407" r:id="rId3"/>
    <p:sldId id="423" r:id="rId4"/>
    <p:sldId id="272" r:id="rId5"/>
    <p:sldId id="261" r:id="rId6"/>
    <p:sldId id="376" r:id="rId7"/>
    <p:sldId id="411" r:id="rId8"/>
    <p:sldId id="424" r:id="rId9"/>
    <p:sldId id="425" r:id="rId10"/>
    <p:sldId id="426" r:id="rId11"/>
    <p:sldId id="427" r:id="rId12"/>
    <p:sldId id="409" r:id="rId13"/>
    <p:sldId id="387" r:id="rId14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417"/>
            <p14:sldId id="407"/>
            <p14:sldId id="423"/>
            <p14:sldId id="272"/>
            <p14:sldId id="261"/>
            <p14:sldId id="376"/>
            <p14:sldId id="411"/>
            <p14:sldId id="424"/>
            <p14:sldId id="425"/>
            <p14:sldId id="426"/>
            <p14:sldId id="427"/>
            <p14:sldId id="409"/>
            <p14:sldId id="387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20" d="100"/>
        <a:sy n="2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1F8FC56-A933-49CA-AB00-C90420C690BB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733D89F-18B8-414D-8041-7D6D10F61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80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27T14:53:38.79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18863 7481 680 0,'0'0'15'0,"0"0"3"0,0 0 1 0,0 0 0 0,0 0-19 0,-7 6 0 0,0 0 0 0,0 0 0 0,0 0 69 0,3-3 11 16,-3 5 1-16,4 4 1 0,-4-3-1 0,3-3 0 15,-3 0 0-15,0 0 0 16,7-6-13-16,-4 6-4 0,-3-1 0 0,4-5 0 0,-4 9 0 0,3-6 0 16,-3 0 0-16,7-3 0 0,0 0-51 0,0 0-13 15,-7 0 0-15,7 0 0 0,0 0 0 0,-7 0 0 16,0 3 0-16,4 0 0 0,-1 3 37 0,0 0 5 15,4 0 1-15,-3 0 0 0,3-6-34 0,0 0-9 16,0 11 0-16,0-5 0 0,3-3 0 0,-3 6 0 0,4 0 0 0,0 2 0 16,-1 1 0-16,1 0 8 0,3-6-8 15,0 6 0-15,-4 2 0 0,4-2 0 0,-3-12 0 16,-1 6 0-16,-3 6 0 0,4 2 0 0,-1 4 0 16,-3 6 0-16,4-7 0 0,-1-5 0 0,1-3 0 0,-4 8 0 15,0 1 0-15,0-3 0 16,0 2 0-16,0 1 0 0,0 0 0 0,0-1 8 0,0 4-8 15,4-3 0-15,-4-10 0 0,0 7 0 0,3 0 0 0,-6-3 0 16,3-7 0-16,0 1 0 0,0-6 0 0,0 6 0 16,0-6 10-16,0 0-2 0,0 0-8 0,0 0 12 15,0 0 0-15,0 0 0 0,3-12 0 0,1 7 0 16,3-13-12-16,-4 9 11 0,1-3-11 0,3 1 10 16,0-1-10-16,0 0 0 0,0 0 0 0,0 1 0 15,0-4 0-15,0 3 0 0,0 0 0 0,0-5 0 16,-3 5 0-16,3-3-11 0,0 3 3 0,3-8 0 15,-3 2 8-15,1 1 11 0,-1-1-3 16,0 0 0-16,-4-2-8 0,4 2 0 0,0-11 0 0,-3 8 0 0,3-5 0 16,-4 11-11-16,1 0 3 0,-1 4 0 0,1-10 8 15,-1 3 11-15,1 1-3 0,0-1 0 0,-1-3-8 0,4 10 0 16,-3-7 0-16,-1 0 0 0,1 10 0 16,-1-1 0-16,1 0 0 0,-4 3-11 15,3 0-11-15,-3 6-2 0,7-6-1 0,-3 6 0 16,3 0-43-16,0 6-9 0,-3-6-2 0,3 0 0 15,-4 6-111-15,4 0-22 0</inkml:trace>
  <inkml:trace contextRef="#ctx0" brushRef="#br0" timeOffset="446.892">19410 7622 813 0,'0'0'17'0,"0"0"4"0,0 0 1 16,-4 6 2-16,1 0-24 0,-1 0 0 0,4 0 0 0,-3 3 0 15,-1 2 106-15,4-5 16 0,-3 6 3 0,-1-6 1 16,4 3-59-16,-3 5-12 0,3-5-3 0,-4 3 0 0,4 0 1 0,-3-3 0 16,-1 5 0-16,4 1 0 0,-3-3-24 0,3-1-5 15,-4 1 0-15,4 3-1 0,0-3-6 0,0 5-1 16,-4-5 0-16,1 0 0 0,3 8-25 0,0-8-6 15,-4 0-1-15,1 0 0 0,-1 5 16 0,1 4 0 16,3-3 0-16,-4-10 0 0,1 7 0 0,3 0 0 16,-4 2 0-16,4-11 0 0,0-6 0 0,0 0 0 15,0 0 0-15,0 0 0 0,0 0 0 16,0 0 0-16,-3 6 0 0,3-6 0 16,0 0-105-16,0-6-19 0,0 0-3 0,-4-5-513 15</inkml:trace>
  <inkml:trace contextRef="#ctx0" brushRef="#br0" timeOffset="672.118">19396 7328 1404 0,'0'0'31'0,"0"0"6"0,0 0 2 0,0 0 0 0,0 0-31 0,-7 3-8 0,3 6 0 0,4-9 0 15,0 0 22-15,0 0 3 0,0 0 1 0,0 0 0 0,0 0 4 0,0 0 1 16,-7-12 0-16</inkml:trace>
  <inkml:trace contextRef="#ctx0" brushRef="#br0" timeOffset="1419.325">19696 7628 1036 0,'0'0'23'0,"-7"3"5"0,-1 0 0 0,1 3 1 0,0 0-29 0,0 3 0 0,4-4 0 0,-4 13 0 16,3-12 57-16,-3 6 6 0,4 0 1 0,-1 2 0 16,1-2 0-16,-1 0 0 0,1-6 0 0,-1 5 0 15,4-2-18-15,-4-3-3 0,4-6-1 0,0 6 0 16,0-6 4-16,0 0 1 0,0 0 0 0,0 0 0 15,0 6-15-15,0 0-4 0,0-6 0 0,4 6 0 16,-4 5-12-16,4-5-4 16,-4-6 0-16,3 3 0 0,4 0-12 0,0 0 11 0,-7-3-11 0,7 3 10 0,4-3-10 15,-4 0 0-15,3 0-12 0,-3 0 12 16,4 0 0-16,0-3 0 0,-1 3 0 0,1-3 0 16,-1 0 0-16,1 0 0 0,0-3 0 0,-1 6 0 0,-3-11 0 0,0 5 0 15,0 0 0-15,-3 0 0 0,6-3-14 0,-6 0 5 16,3-2 1-16,0 2 0 0,0 3-4 0,-3-6 0 15,-1 6 0-15,4-8 0 0,-7 2-5 0,4 0-2 16,-4 6 0-16,0-6 0 0,0-2 3 0,0 2 0 16,-4 3 0-16,4 6 0 0,-3-3 4 0,-1 6 0 15,-3 0 1-15,0-11 0 0,4 11 11 16,-5-6-10-16,-2 0 10 0,3 6-10 0,-4-6 10 0,-3 3 8 16,4 3-8-16,-8 0 11 0,4 0-11 0,-4 3 0 0,4 3 0 15,0-6 0-15,0 0 0 0,3 0 0 16,1 6 0-16,-1 0 0 0,1 11 0 0,2-8 0 0,1 6 0 0,0 5 0 15,4-8 0-15,-1 3 0 0,1 8 0 16,-1-5 0-16,4-3 0 0,0 5 0 0,-3-5 0 0,-1 8 0 16,4-8 0-16,0 3 0 0,4 5 0 0,-4-11 0 15,0 0 0-15,0 2 0 0,0-2 0 0,0 0 0 16,3 0 0-16,-3 2 0 0,4-2 0 0,-1 0 0 16,-3-6 0-16,4 6 0 0,-4-1 0 0,3-5 0 15,1 0 0-15,-1 3 0 0,1-3 0 0,-1 6 0 16,1-7 0-16,-4-5 0 0,0 0 0 0,7 6 0 15,4 3 0-15,-4-3 0 0,-7-6 0 0,7 9 0 16,7 0 0-16,-4-3 0 0,1-1 0 0,0-5 0 16,3 0 0-16,-4 0 0 0,1-5 0 0,-1-1 0 15,5-6-148 1,-1 9-36-16</inkml:trace>
  <inkml:trace contextRef="#ctx0" brushRef="#br0" timeOffset="1917.851">20024 7734 1242 0,'0'0'27'0,"0"0"5"0,0 0 2 0,0 0 2 0,0 0-36 15,0 0 0-15,0 0 0 0,-4 6 0 0,4-6 64 0,0 0 7 0,-3 6 1 0,3-6 0 16,-4 6-26-16,1 5-5 0,3-5-1 0,0 3 0 16,0-3-16-16,0-6-3 0,0 6-1 0,3 6 0 15,-3-1-8-15,0-2-1 0,4-3-1 0,-4 6 0 16,0 5-10-16,0 1 0 0,3-6 0 0,-3 8 8 16,0-8-8-16,4 6 0 0,-4-3 0 0,3 2 8 15,1-5-8-15,-4 6 0 0,3-7 0 0,1 4 0 16,-4-3 0-16,3 5 0 0,1-11 0 0,-4-6 8 15,0 0 1-15,7 0 0 0,0 6 0 0,0-3 0 16,0-6 1-16,0 6 0 0,0 0 0 0,0 0 0 16,4 0 2-16,-1-3 0 0,5 0 0 0,-5-3 0 15,1-6-1-15,-1 3 0 0,4-5 0 0,-3-7 0 16,7 6-3-16,-4 0 0 0,0-8 0 0,-4 2 0 0,1 1-8 16,0-4 0-16,-1 9 0 0,-3-11 0 15,4 8 0-15,-4 3 8 0,3-5-8 0,-3 2 8 0,-3-3-8 0,0 1 8 16,-1 5-8-16,1-3 8 0,-4 0-8 0,0 1 0 15,0 2 0-15,-4 0 0 0,1-2 0 0,-1-1-11 16,-3 6 11-16,-4-3-12 0,4-5 12 0,0 8 0 16,4-6 0-16,-4 6 0 15,3-2-156-15,-6 11-28 0</inkml:trace>
  <inkml:trace contextRef="#ctx0" brushRef="#br0" timeOffset="2307.26">20458 7643 1256 0,'0'0'28'0,"0"0"5"0,0 0 2 0,0 0 0 0,0 0-35 0,-4 6 0 0,4-6 0 0,-3 6 0 16,-1 5 85-16,4-5 11 0,-4 6 1 0,4-6 1 16,0 3-34-16,0 0-8 0,0 5 0 0,0-2-1 0,4 0-17 0,0 2-3 15,-1-2-1-15,4 6 0 0,-3-6-14 16,3 5-2-16,0-2-1 0,0 3 0 0,0-1-9 0,0-2-8 16,3 8 9-16,-2-5-9 15,2 0 9-15,1-1-9 0,-1 4 8 0,1 2-8 16,3-2 0-16,-3 3 0 0,-1-13 8 0,1 1-8 0,-1 0 0 15,1 8 0-15,3-2-10 0,-3-9 10 0,-1 3-8 16,1-1 8-16,-1 1 0 0,1-6-9 16,0 6-23-16,-1-6-5 0,-3 0-1 0,0-1 0 15,0 1 1-15,0-6 0 0,0 0 0 0,0-3 0 16,0 3-175-16,-3-3-36 0,10-14-6 0,-7 5-2 0</inkml:trace>
  <inkml:trace contextRef="#ctx0" brushRef="#br0" timeOffset="2655.863">20507 8246 1265 0,'0'0'36'0,"0"0"8"0,0-6-36 0,0 0-8 0,0 0 0 0,0 0 0 16,0-6 90-16,3 3 16 0,-3-2 3 0,4-7 1 16,0-3-18-16,-1-2-4 0,1 5-1 0,3 1 0 15,-4-10-63-15,4 10-13 0,0-13-3 0,0 10 0 16,0-10 24-16,0 10 5 0,1-4 1 0,2 1 0 16,-3-1-22-16,0 9-4 0,0-11 0 0,0 8-1 0,0 1-11 0,0 5 8 15,1-3-8-15,-1 3 8 0,0 1-8 0,0 5 0 16,0-6 0-16,-4 6 0 0,4 6 0 0,-3-6-11 15,3 6 11-15,-4-6-8 16,4 3-32-16,-3-2-5 0,3 5-2 0,-3-3 0 16,-4 3-13-16,7 0-4 0,0-3 0 0,0 3-477 15,0-3-96-15</inkml:trace>
  <inkml:trace contextRef="#ctx0" brushRef="#br0" timeOffset="3527.958">21830 7587 1074 0,'0'0'30'0,"0"0"8"0,0 6-30 0,-4 6-8 0,4-6 0 0,0 5 0 15,-3 1 104-15,-1 0 19 0,1 2 4 0,-1 4 1 16,1-6-52-16,-1-3-9 0,-3 5-3 0,4-5 0 16,-4 3 0-16,3-6 0 0,0 0 0 0,4-6 0 15,0 0-53-15,0 0-11 0,-3 6 0 0,3-6 0 16,0 0 0-16,0 0 0 0,0 0 0 0,0 0 0 16,0 0 40-16,0 0 3 0,0 0 1 0,0 0 0 15,0 0-34-15,0 0-10 0,0 0 0 0,-7 0 0 31,3-6-30-31,-3 0-13 0,4 0-2 0,-4 0-1 0,3-6 30 0,-3 1 5 0,0 2 2 0,0 3 0 32,0-6-37-32,-4 0-7 0,4 6-2 0,-3-2 0 0,-1 2 43 0,1 0 12 0,-1 3 0 0,0 0 0 15,1 0 0-15,-4 0 0 0,7 3 0 0,-4 0 0 16,1 3-11-16,-1 3 3 0,4-3 0 0,-4 6 0 16,4-3 8-16,-3-1 0 0,3 7 0 0,-4-6 0 0,4 6 0 15,0-6 0-15,3 3 0 0,-6 2 0 0,6 1 0 16,-3 0 0-16,0-6 0 0,4 8 0 0,-4-5 0 0,3 6 12 15,4-3-2-15,-3 5-1 0,-1-8-9 0,4 6 0 16,-4 5 0-16,4-2 0 0,0-9 0 0,0 9-12 16,4-1 2-16,-4 1 1 0,4-3 9 0,-1 2 0 15,4 1 0-15,-3-1 0 0,3-5 0 0,3 3 12 16,-3-9-2-16,4 0-1 0,-1 0-9 0,5-1 0 16,-5 7 0-16,4-6 0 0,0-3 53 0,1 3 9 15,-1 6 2-15,0-6 0 0,3-1-64 16,-2-5-21-16,-1-5 0 0,0 5 0 0,0-6 21 0,3 6 8 15,1-9 0-15,-4 6 0 0,7-3 4 0,-3-3 1 16,0-3 0-16,-4 1 0 16,3-7-164-16,-2 6-33 0,2 3-6 0,-3-8-488 0</inkml:trace>
  <inkml:trace contextRef="#ctx0" brushRef="#br0" timeOffset="4095.572">22066 7708 1004 0,'0'0'22'0,"0"0"5"15,0 0 1-15,0 0 0 0,0 0-28 0,0 0 0 0,0 0 0 0,0 0 0 0,-7 0 80 0,7 0 12 16,-7 5 1-16,0-2 1 0,0 3-18 0,-4 0-4 15,4 0-1-15,-3 6 0 0,3-6-19 0,-4 5-4 16,1 1-1-16,3 3 0 16,-4-9-9-16,4 11-2 0,0-8 0 0,-4 6 0 0,4 0-19 0,0 2-4 15,0-8-1-15,0 6 0 0,0-1-12 0,0-2 0 16,3 0 8-16,4 0-8 0,-3 2 0 0,3-2 0 16,0 0 0-16,3 0 0 0,-3-1 0 0,4-2 8 15,-1 3-8-15,5 0 0 0,-5-12 0 0,4 0 0 16,0 0 0-16,0 6 0 0,4 0 0 0,-1-1 0 0,1-5 0 15,3 6 0-15,0-6 0 0,-3 0 0 0,3 0 0 0,-4-6 0 16,5 1 0-16,-1-7 0 0,0-3 0 0,-4 6 0 16,4 0 0-16,-3-8 0 0,0 5 0 0,-1-3 0 15,-3 4 0-15,4-1 0 0,-4-6 0 16,-4 12 0-16,1-14 0 0,0 11 0 0,-4 0 0 16,0-3 0-16,3 6 0 0,-6-5 0 0,3 5 0 15,-4 3 0-15,4-6 0 0,-4 6 0 0,4 3 0 16,-3-6 0-16,3 6 0 0,0 0 0 0,0 0 0 0,0 0 0 15,0 0 0-15,0 0 0 0,0 0 0 0,0 0 0 16,-4 9 0-16,1-3 0 0,3 6 0 0,0-1 0 16,0 1 0-16,0-3 0 0,0 3 0 0,3 5 0 15,-3-5 0-15,0 0 0 0,4 0 0 0,-1 8 0 16,1-2 0-16,0 0 0 0,-1-7 0 0,-3 1 0 16,4 3 0-16,-4-3 0 0,3-7 0 0,1 1 0 15,3-6-30-15,-4 0-9 0,4 6-1 0,0-6-515 16,0-6-102-16</inkml:trace>
  <inkml:trace contextRef="#ctx0" brushRef="#br0" timeOffset="4858.935">22620 7752 1497 0,'0'0'32'0,"0"0"8"0,0 0 0 0,0 0 4 0,0 0-36 0,-7 3-8 0,7-3 0 0,-7-3 0 15,0 3 53-15,0 0 9 0,0 0 2 0,-4 0 0 16,4-6 0-16,0 6 0 0,0-6 0 0,-4 0 0 16,1 0-52-16,-1 0-12 0,1-8 0 0,-1 8 0 15,1 0 0-15,-1 0 0 0,0 0 0 0,1 6 0 16,-1 0 0-16,4 0 0 0,0 0 0 0,0 6 0 15,0 0 0-15,4 6 0 0,-5 2 0 0,5-2 0 16,-1 6 0-16,1-1 8 0,-1 4-8 0,1-4 0 16,-1 4 0-16,1 3 0 0,-1-1 0 15,1 4 0-15,-1-4 0 0,4 1 0 0,0-4 0 0,0-2 0 16,0 2 0-16,0-8 0 0,4-6 0 0,-1 0 0 16,1 0 14-16,-1 0-3 0,4 0-1 0,-3-1 0 15,3-5 19-15,-4 0 4 0,5 6 1 0,-1-6 0 16,3 0-19-16,-3 0-4 0,4-6-1 0,-1 1 0 15,-3-1-2-15,4-6-8 0,3-3 12 0,-3-2-4 16,-4-1-8-16,3-3 0 0,4-2 0 0,1 5 0 0,-5-8 0 16,1 8 0-16,3-11 0 0,-4 2 0 15,1-2 0-15,-4-1 0 0,-3 4 0 0,-1-9 0 0,1 8 0 16,-4-2 0-16,3 8 0 0,1-8 0 0,-4 2 17 0,0-2 2 16,-4-3 0-16,1 2 0 0,-1 1-19 0,1-3 0 15,-4-1 0-15,-1-2 0 0,1 3-12 0,0-4 0 16,-3 10 0-16,3-4 0 0,0 7 12 0,0 2-12 15,3-2 12-15,-3 8-12 0,0 9 0 0,3 0 0 0,4 6 0 16,0 0 0-16,-3-5 12 0,3 5 0 0,0 0 0 0,0 0 0 16,0 0-9-16,0 0 1 0,0 0 0 0,0 5 0 15,-4 1 8-15,4 9-8 16,0 3 8-16,-3-1-8 0,3 1 0 0,0 2 0 0,3 10 0 16,1-10 0-16,-1 10 8 0,1-4 0 15,-1 10 0-15,1-1 0 0,3 3 0 0,-3 0 0 0,3-2 0 0,-4 8 0 31,4-6-27-31,-3 3-3 0,-1 3-1 0,1 0 0 0,-1-3 31 0,1-2 0 0,-4 5 0 0,0-6 0 16,3-3 25-16,-3 0 11 0,4-8 3 0,-4-1 0 16,3-2-31-16,-3 5-8 0,4-8 0 0,-4 2 0 15,0 1 0-15,4-6 0 0,-4-4 0 0,3-2 0 16,1 0 0-16,-1 0 0 0,-3-10 0 0,0 4 0 16,4-3 0-16,-4-3 11 0,0 0-11 0,0 0 12 15,0 0-46-15,0 0-9 0,0 0-1 0,0-11-1 16,3-1-118-16,1 0-23 0,6-20-5 0,-3 8-1 15</inkml:trace>
  <inkml:trace contextRef="#ctx0" brushRef="#br0" timeOffset="5473.902">22821 7863 1497 0,'0'0'32'0,"0"0"8"0,0 0 0 0,0 0 4 0,0 0-36 0,-3 6-8 0,3-6 0 0,-4 6 0 16,4 0 53-16,-3 0 9 0,3 0 2 0,0 8 0 16,3-8 0-16,-3 0 0 0,4 0 0 0,3 0 0 15,-4 0-52-15,1 0-12 0,-1-6 0 0,1 9 0 16,3-7 0-16,0 1 0 0,0 0 0 0,0 0 0 15,4 3 34-15,-4-6 4 0,0 0 1 0,-4 0 0 16,4 0-25-16,0-6-5 0,-3 3-1 0,3 3 0 16,0-3 0-16,0 0 0 0,0-2 0 0,0-1 0 15,-3 0 1-15,3 6 0 0,-4-6 0 0,1 0 0 16,-1 0-9-16,1 0 0 0,-1 0 0 0,1-8 0 16,-4 8 0-16,3 0-14 0,-3 0 5 0,0 0 1 31,0-6-38-31,0 1-7 0,0-1-2 0,-3 3 0 0,-1 0 44 0,1 0 11 0,-1-2 0 0,-3 5 0 15,0-6-75-15,0 3-13 0,0 0-2 0,0 1-1 16,0 2 55-16,0 0 12 0,0 0 1 0,-4 0 1 16,4 6 6-16,0 0 0 0,-3 0 1 0,-1 0 0 0,4 0 45 0,0 6 9 15,0 6 1-15,0-6 1 0,0 2-28 16,-4 4-5-16,4 6-8 0,0-6 11 0,0 2 1 0,0 1 0 16,0 0 0-16,3 8 0 0,1-8-12 0,-1 8 10 15,1-5-10-15,-1 0 10 0,1-1-10 0,3-2 0 16,0 9 0-16,0-13 0 0,3 10 53 0,1-3 9 15,-4-7 2-15,3 1 0 0,4-6-52 0,-3 0-12 16,3 9 0-16,0-10 0 0,0 7 0 0,0-6 0 0,4 3 0 0,-4 3 0 16,-4-4 17-16,4 1 1 15,0-3 0-15,0-6 0 0,1 6-18 0,-1 0 8 0,0 0-8 16,3 0 0-16,-3-6 0 0,4 0 0 0,-4 0 0 0,0 0 0 31,0 0-26-31,0 0-6 0,0 0 0 0,0-12-1 16,4 6-107-16,-4-6-22 0,0 3-4 0,3 1-1 0</inkml:trace>
  <inkml:trace contextRef="#ctx0" brushRef="#br0" timeOffset="6447.334">23558 7769 694 0,'0'0'20'0,"-7"3"4"0,0 3-24 0,-3 0 0 0,3 0 0 0,-4 0 0 16,4 0 60-16,-3-1 8 0,2 1 2 0,-2-3 0 15,3 0-6-15,0 0 0 0,0 0-1 0,0 0 0 16,3-3 16-16,-3 0 3 0,7 0 1 0,-7 0 0 15,0 0-10-15,0 0-1 0,0 0-1 0,-4 0 0 16,4-3-17-16,0 0-3 0,-3 0-1 0,3 0 0 16,-4 3-18-16,4-3-4 0,-4 3-1 0,1 0 0 15,-1 0-27-15,1 0 8 0,-5 0-8 0,1 0 0 0,4 3 14 0,-1 3-2 16,1 0-1-16,-1 0 0 0,0 6-22 0,1-1-4 16,-1 1-1-16,1 0 0 0,-1 0 16 0,4 2-9 15,0-2 9-15,0 0-8 0,0 6 8 0,0-4 0 16,0 4 0-16,0 0 0 0,3-10 0 0,-3 7 0 15,4 0 0-15,-1 2 0 0,4-5 0 0,0-3 0 16,0-9 0-16,4 6 0 0,-1 6 0 0,1-6 0 16,-1-1 0-16,1 1 0 0,-1 0 0 0,4 0 0 0,0 0 8 15,4-3-8-15,0 6 0 0,-1-3 0 0,4-3 0 16,4-1 0-16,-4 1 8 0,4-3 6 16,-4-3 2-16,3 1 0 0,-3-1-16 0,1 3 8 15,-1-6-8-15,-4 3 0 0,4-6 8 0,-3 3-8 16,0-6 0-16,-1 6 0 0,-3 1 8 0,0 5-8 15,0-15 0-15,0 9 0 0,0-3 0 0,-3 0 8 0,-1-2-8 0,1-7 0 16,-4 6 0-16,4 3 0 0,-4 3 8 0,-4 1-8 16,4-7 0-16,0 0 0 0,-4 6 8 0,1 0-8 15,3 6 0-15,0 0 0 0,0 0 0 0,0 0 0 16,0 0 0-16,0 0 0 0,0 0 0 0,0 0 0 16,0 0-12-16,0 0 2 0,0 0 0 0,0 0 0 15,0 0 10-15,0 12-10 0,-4-6 10 0,4 0-10 16,0 6 10-16,0-4 0 0,0 4 0 0,4 0-8 15,-1 6 8-15,1-7 0 0,0-5 0 0,-1 3 0 0,4 9 0 16,-3-7 0-16,3 1 0 0,0 0 0 0,-4 0 0 0,4-1-8 16,0 4 8-16,-3-9 0 0,3 6-16 0,0-6 1 15,0 2 1-15,-3-2 0 16,3 0-34-16,3-3-8 0,-3 6 0 16,4-9-1-16,-1 0-159 0,1 0-31 0,14-9-6 0,-8 3-2 15</inkml:trace>
  <inkml:trace contextRef="#ctx0" brushRef="#br0" timeOffset="6980.53">23724 7863 1105 0,'0'0'24'0,"0"0"4"0,0 0 2 0,0 0 2 0,0 0-32 0,0 0 0 0,0 0 0 0,-7 0 0 16,4 6 32-16,3-6 0 0,0 0 0 0,0 0 0 16,0 0 16-16,0 6 4 0,0-6 0 0,-4 6 0 15,4 0 2-15,0-6 1 0,0 0 0 0,-3 6 0 16,3-6-2-16,-4 14 0 0,4-8 0 0,4 0 0 16,-4-6-26-16,0 12-6 0,3-6-1 0,-3 9 0 15,4-4 4-15,-1 1 0 0,1 0 0 0,-1 0 0 16,1 2-4-16,3 4 0 0,-4-6 0 0,1 5 0 15,-1-11-31-15,5 0-6 0,-1 3-2 0,0 9 0 16,0-13 19-16,0 7 0 0,0-6 0 0,3 0 0 16,-3-3 13-16,0 6 7 0,1-3 0 0,2-1 1 15,-3-2-21-15,-7-3 9 0,11 6-9 0,-4-6 0 0,3 0 15 16,-3 6-4-16,1-6-1 0,2 0 0 0,-3-6 6 0,0 6 2 16,4-9 0-16,-1 4 0 0,-3-4-4 15,4 0-1-15,-4-3 0 0,4 0 0 0,-1 7-13 0,-3-1 0 16,4-9 0-16,-4 3 0 0,0 0 20 0,0-5 5 15,-3-4 1-15,3 9 0 0,-4-5-26 0,-3-7 0 16,4 4 0-16,-4 2 0 0,3 6 0 0,-6-11 0 16,3 2 0-16,0-2 0 0,-4 5 0 0,1 3 0 15,-1-8-14-15,1 2 5 0,-4-2-8 0,3 5-2 0,-3 3 0 16,3-2 0 0,-3-1-8-16,4 6-1 0,-1-2-1 0,-3 2 0 15,4 3-17-15,3 0-3 0,-4 9-1 0,4-11 0 16,-3 11-10-16,3 0-1 0,0 0-1 0,0-6 0 15,0 6-118-15,0 0-24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27T15:28:18.13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21629 5247 553 0,'-7'-12'11'0,"7"12"5"0,-7-6-16 0,3 6 0 0,-3-9 0 0,4 4 0 16,3 5 61-16,-7-3 10 0,7 3 1 0,-8-3 1 15,8 3-3-15,0 0-1 0,0 0 0 0,-3 0 0 16,3 0-55-16,0 0-14 0,0 0 0 0,0 0 0 16,0 0 0-16,-7 0 11 0,7 0-11 0,0 0 10 15,-7 3-19-15,7-3-4 0,-7 0-1 0,7 0 0 16,-7 8-16-16,7-8-3 0,0 0-1 0,-4 9 0 16,4-9 10-16,0 0 3 0,-3 6 0 0,3 0 0 15,0 0 21-15,-4 0 0 0,4 0 0 0,0 0 0 16,0-6 9-16,4 8 0 0,-1-5 0 0,-3 3 0 15,4 3 11-15,-4-3 3 0,3 0 0 0,-3-6 0 16,0 6 11-16,0-6 2 0,4 0 1 0,-4 0 0 16,0 0-5-16,0 0-2 0,0 0 0 0,0 0 0 15,0 0-2-15,0 0-1 0,0 0 0 0,0 0 0 0,0 0 29 16,0 0 7-16,0 0 1 0,0 0 0 0,0 0-8 0,0 0 0 0,0 0-1 16,0 0 0-16,0 0-37 0,-7 0-7 0,0 0-2 15,0-6 0-15,0 6-9 0,-4 0 0 0,4-6 0 0,-4 6 0 16,1 0 16-16,-1 0 2 0,-3 6 0 0,3 0 0 15,-3-6-18-15,4 0 0 0,-1 11 0 16,1-11 0-16,-1 0 0 0,0 6 0 16,-3 0 0-16,4-6 0 0,-1 3 0 0,4 0 0 0,0 0 0 0,0 3 0 15,0 0 0-15,0 5 0 0,0-5 0 16,0 0 0-16,0-6 8 0,3 6-8 0,1 0 9 0,-4 0-9 16,3-3 13-16,1 3-3 0,-1 3-1 0,0-1 0 15,1-2-9-15,3 0 8 0,-4 0-8 0,1 0 8 16,-1 0-8-16,1-6 0 0,3 9 9 0,0-9-9 15,0 3 8-15,-4-1-8 0,4 4 10 0,0 0-10 16,0-6 8-16,0 0-8 0,-3 6 0 0,-1 0 0 16,1 0 0-16,-1-6 0 0,4 0 0 0,-3 6 0 15,3 0 0-15,-4-6 0 0,4 5 0 0,-3 1 0 16,3-6 0-16,0 0 0 0,0 3 0 0,-4 3 0 0,4-3 0 0,0-3 0 16,0 0 0-16,0 0 0 0,0 0 13 0,0 0-3 15,0 0-1-15,0 0 0 0,0 0-1 0,0 0 0 16,0 0 0-16,0 0 0 0,0 0-8 0,0 0 0 15,0 0 0-15,0 0 8 0,0 0-8 0,7-6 0 16,0 0 0-16,-7 6 8 0,0 0-8 16,0 0 0-16,7-6 0 0,-7 6 0 0,0 0 0 0,0 0 0 15,0 0 0-15,0 0 0 0,0 0 0 0,0 0 0 16,7 0 0-16,-7 0 0 0,7 6 0 0,-7-6 0 0,0 0 0 16,7 0 0-16,-7 0 0 0,7 0 0 15,-7 0-9-15,8-6 9 0,-1 6 0 0,-7 0-8 0,10-5 8 0,-3 5 0 16,0 0-10-16,-7 0 10 0,0 0-8 15,7 0 8-15,-7 0 0 0,0 0 0 0,7-6 0 0,-7 6-8 16,7-6 8-16,-7 6-8 0,0 0 8 0,0 0-8 16,8 0 8-16,-8 0 0 0,7-6 0 0,-7 6 0 15,0 0 0-15,7 6 0 0,-7-6 0 0,7 0 0 16,0 0-10-16,0 0 10 0,-7 0-12 0,0 0 12 16,7 6-42-1,0 0-2-15,-4-6 0 0,-3 0 0 0,8 5 44 0,-8-5 0 0,0 0 0 16,0 0 0-16,7 0-10 0,-7 0-6 0,0 0-2 0,0 0 0 15,7 0 10-15,0-5 8 0,-7 5-12 0,0 0 12 16,7 0 0-16,-7 0 0 0,0 0 0 0,7-12 0 0,-4 6 9 16,-3 6 9-16,7-6 2 0,-7 6 0 15,4-12-70-15,3 6-14 0,-4-2-2 0,1 2-1 16,0-6 23-16,-1 6 5 0,-3 6 1 16,4-12 0-16,-1 6 8 0,1-5 2 0,-4 11 0 0,0 0 0 15,0 0 17-15,3-6 11 0,1-3-12 0,-4 9 12 0,0 0 0 0,0 0 0 16,0-6 0-16,0 6 0 0,0 0 0 0,0-6 0 15,3-6 0-15,-3 1 0 0,4 5-20 0,-4 6 4 16,3-9 0-16,1 3 0 16,-1-6-43-16,-3 12-8 0,0 0-1 0,7-5-1 15,-3-1 24-15,-4 6 5 0,7-6 0 0,-7 6 1 0,0 0 28 16,0 0 11-16,3-6-8 0,-3 6 8 0,0 0 0 0,0 0 9 0,0 0 0 0,0 0 0 16,0 0 22-16,0 0 4 0,0 0 1 0,0 0 0 15,4 6 20-15,0 0 4 0,-4-6 0 0,0 11 1 16,-4-5-10-16,4-6-3 0,0 0 0 0,0 0 0 15,0 0-8-15,0 0-3 0,0 0 0 0,0 0 0 16,0 0-21-16,0 0-4 0,-4-6 0 0,4 6-1 16,0 0-24-16,4-11-5 0,-4 5-1 0,4 0 0 15,-1-6-5-15,-3 3 0 0,0 9-1 16,0 0 0-16,7-6 2 0,-7 6 1 0,0 0 0 0,0 0 0 16,0 0 0-16,0 0 0 0,7 0 0 0,-7 0 0 15,4 3-14-15,-1 0-2 16,1 3-1-16,-4 3 0 0,0 3 47 0,-4-6 8 0,4 0 3 0,-3-1 0 15,3 7-31-15,0-9-5 0,0 0-2 0,0-3 0 16,0 0 30-16,0 0 5 0,0 0 2 0,0 0 0 16,0 0-4-16,0 0-1 0,3-6 0 0,4 0 0 15,-3 0 16-15,3-5 3 0,-7 11 1 0,3-6 0 0,1 0 24 0,-1-6 5 16,-3 3 1-16,0 9 0 0,0 0-50 0,0 0-13 16,0 0 0-16,0 0 0 0,0 0 40 0,0 0 4 15,0 0 0-15,0 0 0 0,0 0-29 0,0 0-6 16,0 0-1-16,0 0 0 0,0 0-8 0,0 0 0 15,0 0 0-15,0 0 8 16,0 0-8-16,0 0 0 0,0 0 0 0,0 0 0 0,0 0 0 0,0 0 0 16,0 0 0-16,0 0-11 15,0 0 11-15,0 0 0 0,0 0 8 0,0 0-8 16,0 0-39-16,0 0-12 0,0 0-2 0,0 0-1 0,-3 3 34 0,-1-3 8 16,1 3 0-16,3 0 1 15,-4 3-15-15,4-6-3 0,0 0-1 0,-3 6 0 16,3-6 14-16,0 0 4 0,0 0 0 0,0 0 0 0,0 6 0 0,0-6 1 0,0 0 0 0,0 6 0 15,0-6 11-15,0 0 16 0,0 0-4 0,-4 11-1 16,4-11-11-16,-3 12 8 0,-1-9-8 16,1 3 8-16,3 0 0 0,-4 0 0 0,4 5 0 0,-3-5 0 15,3 0-8-15,-4 0 0 0,4-6 0 0,-3 6 0 16,3 3 0-16,-4-3 0 0,4-6 0 0,0 6 0 16,0-6 0-16,0 5 0 0,0-5 0 0,0 0 0 15,0 0 12-15,0 0 0 0,0 0 0 0,0 0 0 16,0 0-3-16,0-11 0 0,0 2 0 0,0 3 0 15,-3 0 9-15,3 6 2 0,0-6 0 0,0-6 0 16,0 7-20-16,0-7 0 0,0 3 0 0,-4 3 0 16,4-6-11-16,0 7-5 0,0-7-2 0,0 6 0 15,0 6 29-15,0-6 5 0,0 6 2 0,0 0 0 16,0 0-57-16,0 0-11 0,0 0-2 0,0 0-1 16,0 0 33-16,0 0 8 0,0 0 0 0,0 0 1 15,0 0-54-15,0 0-11 0,0 0-3 0,0 0 0 16,0 0-2-16,0 0-1 0,0 0 0 0</inkml:trace>
  <inkml:trace contextRef="#ctx0" brushRef="#br0" timeOffset="485.833">21594 5350 576 0,'0'0'12'0,"0"0"4"16,0 0 0-16,-8 3 0 0,8-3-16 0,-7 11 0 0,0-11 0 0,7 0 0 0,0 0 0 0,0 0-12 15,0 0 3-15,0 0 0 0,0 0 33 0,0 0 8 16,0 0 0-16,0 0 1 15,0 0 19-15,0 0 4 0,-3 6 1 0,3-6 0 0,0 0-9 0,0 0-3 16,0 0 0-16,0 0 0 16,0 0-16-16,0 0-3 0,0 0-1 0,-7-6 0 0,7 6-25 0,0 0 0 15,0 0 0-15,0 0 0 16,0 0 0-16,-7 0 0 0,7 0 0 0,0 0-11 16,0 0-29-16,0 0-7 0,0 0-1 0,0 0 0 15,0 0-65-15,0 0-14 0,0 0-2 0</inkml:trace>
  <inkml:trace contextRef="#ctx0" brushRef="#br0" timeOffset="1101.086">21491 5382 720 0,'0'0'32'0,"0"0"6"0,0 0-30 16,0 0-8-16,4-6 0 0,-1 0 0 0,1 6 49 15,-1-6 9-15,1 1 2 0,-4 5 0 0,0 0-26 0,3-9-5 0,1 3-1 16,-1 0 0-16,-3 6 22 0,4-3 4 0,-4-6 1 0,3 3 0 16,1 6-37-16,-4 0-7 0,0 0-2 0,0 0 0 15,0 0-9-15,0 0 0 0,0 0 0 16,0 0 0-16,0 0 0 0,0 0 0 0,0 0 0 0,0 0 0 15,0 0 0-15,0 0 0 0,0 0 0 0,-4 6 0 16,1 0 53-16,-1 3 9 0,1 0 2 0,-1 5 0 16,-3-8-56-16,4 0-8 0,-1 6-8 0,1-3 8 15,-1 3 0-15,1-7 0 0,-1 7 8 0,1-6-8 16,3 0 24-16,-4 6-2 0,1-6 0 0,3 2 0 16,-4-2-6-16,4-6 0 0,0 6-1 0,0 6 0 15,-3-6-2-15,3 0 0 0,0 0 0 0,0 5 0 0,0-5 2 16,3 6 0-16,-3-3 0 0,0 8 0 0,4-5 5 0,-4 3 0 15,3 8 1-15,-3-5 0 16,4 3-1-16,-4 2-1 0,0 1 0 0,0-4 0 0,0 10-4 0,0-4-1 16,0 4 0-16,0-7 0 0,-4 9-5 0,4-8-1 15,0-1 0-15,-3 10 0 0,3-13 0 0,-4 10 0 16,4-7 0-16,-3 15 0 0,3-5-8 0,-4 2 8 16,4-11-8-16,-4 8 8 0,4-9 0 0,-3 1-8 15,3-3 12-15,0 2-4 0,-4-5-8 0,4 2 0 16,-3 4 0-16,3-9 0 0,-4 2 8 0,4 1-8 15,0-6 8-15,-3 2-8 0,3-2 8 0,0 0-8 16,0 0 0-16,0-7 8 0,0-5-8 0,0 6 10 0,0-6-10 0,0 0 10 16,0 0-10-16,0 0 12 0,0 6-12 0,0-6 12 15,0 0-2-15,7 0 0 0,-4 0 0 0,1-3 0 16,-1 0-10-16,5-8 12 0,-5 5-12 0,1-6 12 16,-1-6-12-16,1 4 0 0,3-4 0 0,-4-9 8 15,1 10-8-15,-1-7 0 0,1 1 0 0,-1-4 0 16,1 4 0-16,-1-10 0 0,1 10 0 0,3-6 0 15,-4 8 0-15,1-5 0 0,0 8 0 0,3 0 0 16,-4 1 0-16,1 5 0 0,-1 3 0 0,1-3 0 16,-1 6-9-16,4 0 9 0,-3 6-12 0,-1 0 12 15,4 0-44-15,0 0-3 0,1 0 0 16,2 0 0-16,-3 6-22 0,0-6-5 0,4 0-1 16,-1 0 0-16,5 0-136 0,-5-6-27 15,22 1-6-15,-11-7 0 0</inkml:trace>
  <inkml:trace contextRef="#ctx0" brushRef="#br0" timeOffset="1604.373">21858 5253 860 0,'0'0'19'0,"0"0"4"0,0 0 1 0,-3-6 0 0,3 0-24 0,0 6 0 0,0 0 0 0,0 0 0 16,0 0 95-16,0 0 14 0,0 0 3 0,0 0 1 15,0 0-58-15,0 0-12 0,-7 0-3 16,-1 6 0-16,1 0-12 0,4 6-4 0,-4-4 0 0,0 4 0 15,3 0 20-15,1 0 3 0,-1 5 1 0,1-5 0 16,3 0-26-16,-4 8-5 0,4-8-1 0,0 3 0 16,4 8 19-16,-4-11 3 0,0 6 1 0,3-1 0 15,4-2-22-15,-3-3-4 0,3 5-1 0,0-5 0 16,-4 0 0-16,4-3 0 0,1 3 0 0,-1-7 0 16,0 7 6-16,0-12 1 0,0 6 0 0,3-3 0 15,-3 0 3-15,0-3 1 0,1 0 0 0,-1 0 0 0,0-3-6 0,0 3-1 16,0-3 0-16,0 3 0 0,0-6-6 15,0 0-2-15,-4 0 0 0,4-5 0 0,1-1-8 16,-1 3 10-16,-4 0-10 0,1 0 10 0,3-8-10 0,-4 5 0 16,1-6 0-16,-1 4 0 0,4-4 0 0,-7-2-11 15,4 2 1-15,-1 0 0 16,1-5-32-16,-4 5-6 0,3 3-2 0,-3-8 0 16,0 5-40-16,4 4-8 0,-4-4-2 0,-4 6 0 15,4-3-53-15,-3 4-11 0</inkml:trace>
  <inkml:trace contextRef="#ctx0" brushRef="#br0" timeOffset="2165.931">22236 5414 1497 0,'0'0'32'0,"0"0"8"0,-7 6 0 0,7-6 4 0,0 0-36 0,-8 6-8 0,5-6 0 0,-1 6 0 15,4-6 53-15,-3 6 9 0,3-6 2 0,0 0 0 16,0 0 0-16,-4 6 0 0,4-6 0 0,0 6 0 16,0-6-52-16,0 0-12 0,4 9 0 0,-1-6 0 0,1 2 0 0,-4-5 0 15,7 0 0-15,0 3 0 16,0-3 34-16,0 3 4 0,4-3 1 0,-1 0 0 15,1 0-39-15,-4 0-13 0,4-3 0 0,-1 3 0 16,-3-6-11-16,4 4-1 0,-1-4-1 0,-3 0 0 0,0-6 26 0,1 6 0 16,-1-6 0-16,0 1 0 0,0-1-20 15,0 3 0-15,0 3 1 0,-4-6 0 0,1 6 19 0,-4-8 0 16,3 5 0-16,-3 0 0 0,0 3 12 0,-3 0 5 16,3-5 2-16,-4 5 0 0,1 0-19 0,-4 0-17 15,0 0 3-15,0 0 1 0,0 0 13 0,-4 3 0 16,4-2 0-16,-4-1 0 0,1 6 0 0,-4 0-9 15,3 0 9-15,0 11-8 0,1-11 0 0,-1 6 0 0,-3 3 0 16,4 3 0-16,3 6 8 0,-4-1 0 0,0-2 0 0,1 8 0 16,-4-5 0-16,3 6 0 15,4-4 0-15,-3 4 0 0,2-7 0 0,-2 4 0 0,6-4 0 0,-3 1 0 16,4 3 18-16,-1-4 6 0,4-2 0 16,0 3 1-16,4-7-25 0,-1 1 0 0,4 0 0 15,0 0 0-15,4-3 0 0,0 2 0 0,-1-5 0 16,4 6 0-16,4-6 36 0,3 0 3 0,0-6 0 0,4 6 0 15,-4-6-31-15,4 0-8 0,3-6 0 0,-3 6 0 16,-1-12-53-16,1 6-12 16,3-6-3-16,-7 3-512 0,-3 4-104 0</inkml:trace>
  <inkml:trace contextRef="#ctx0" brushRef="#br0" timeOffset="2707.533">23248 5209 1653 0,'0'0'69'0,"0"0"-55"16,0 0 14-16,-3 6 4 0,3-6 0 16,0 14 0-16,0-8 24 15,0 6 4-15,0 0 2 0,3 5 0 0,1 4-14 0,-4 2-2 0,3-5-1 0,1 8 0 16,-1-2-22-16,1 8-5 0,-1-2-1 0,1 8 0 15,-1-6-17-15,1 4 10 0,-4-4-10 0,0 9 8 16,3-3-8-16,-3-2 12 0,0 8-12 0,0-6 12 16,0-3-4-16,-3 3-8 0,3-2 12 0,-4 2-4 15,4-6-8-15,0 3 0 0,4 1 0 0,-4-10 0 16,-4 4 0-16,1-4 0 0,3-2 0 0,-4 2 0 16,4-2 0-16,0-4 0 0,0-2 0 0,0-1 0 0,0 1 0 15,0-9 0-15,-3 0 0 0,-1 0 0 16,4-9 0-16,-3 5 0 0,3-5 0 0,0 0 0 15,0 0 0-15,-7-5 0 0,0-7 0 0,-4-3 0 16,0-3 0-16,4-5 0 0,-3-4 0 0,-1 4 0 16,1-15 0-16,-1 0 0 0,0 2 0 0,1-14 0 15,-4 6-49-15,0-3-12 0,-1-3-3 0,5 0 0 16,-1 6-102-16,4 9-21 0,0-9-4 0</inkml:trace>
  <inkml:trace contextRef="#ctx0" brushRef="#br0" timeOffset="2919.593">23068 4771 1165 0,'0'6'24'0,"0"-1"7"0,0 4-31 0,0 9 0 0,4-6 0 0,-4-1 0 31,0 4 57-31,0 3 6 0,0-7 1 0,0 7 0 0,0-3-32 0,3-3-7 0,4-1-1 0,-3 7 0 32,3-12-89-32,-4 0-19 0</inkml:trace>
  <inkml:trace contextRef="#ctx0" brushRef="#br0" timeOffset="3457.465">23446 5376 1007 0,'0'6'42'16,"0"6"-34"-1,-4-9 69-15,4 3 14 0,-3 3 2 0,3-1 1 16,0-8-12-16,0 6-2 0,3 0-1 0,-3 0 0 15,4-6-31-15,3 6-5 0,-4-6-2 0,4 6 0 16,0-6-17-16,0 0-3 0,0 0-1 0,4-6 0 16,0 6-20-16,-1 0 0 0,1 0 0 0,-1 0 0 15,1-6 0-15,-1 6 0 0,5-6 0 0,-5 6 0 16,-3-6 0-16,7 0 0 0,-3 0 0 0,0-5 0 16,-1 5-21-16,1-3-9 0,-4 3-2 0,0 0 0 0,0 0 16 0,-4 0 4 0,4 1 0 0,-7-4 0 15,4 3 0-15,-4 6 0 16,0-3 0-16,0 3 0 0,-4-6 3 0,4 3 1 0,-3-3 0 15,-1 0 0-15,-3-5 8 0,4 5 0 0,-1 6 0 0,-3-6 0 16,0 0-28-16,-3 6-3 16,3-6-1-16,-8 3 0 0,5 3 22 0,-1 0 10 15,-3 0-10-15,0 3 10 0,0 3 14 0,0 0 9 16,-4 6 1-16,1-1 1 16,2 1-1-16,-2 0 0 0,3 8 0 0,-4-2 0 0,4 0 23 0,0 8 4 0,0-8 1 15,3 8 0-15,1-2-42 0,-1-1-10 0,4 4 0 0,3-4 0 16,-3-5 12-16,7 8 0 0,-3-8 0 0,3-3 0 15,0 2 0-15,3 1 0 0,1-6 0 0,-1 0 0 16,8-1 20-16,0 4 5 0,-1-3 1 0,8-6 0 16,-1 0-22-16,1-1-5 0,7-5-1 0,-4 6 0 0,4-6-10 0,-1-6 0 15,4 6 0-15,1-5 0 16,2-1-142-16,-2 0-30 0,2-12-7 0</inkml:trace>
  <inkml:trace contextRef="#ctx0" brushRef="#br0" timeOffset="4311.824">24553 5247 1280 0,'-3'6'36'0,"-1"6"8"15,4-7-35-15,-3 1-9 0,3 0 0 0,-4 3 0 0,4-9 74 0,0 6 13 16,0-6 2-16,4 6 1 16,-4-6-15-16,0 6-3 0,0-6-1 0,0 0 0 0,0 0-36 15,7 6-7-15,-7-6-2 0,0 0 0 0,3 5 5 0,-3-5 1 0,0 0 0 0,0 0 0 16,0 0-32-16,0 0 0 0,0 0 0 0,0 0 0 15,0 6 0-15,0-6 8 0,0 6-8 0,0-6 0 16,0 0-32 0,0 0-8-16,0 0-3 0,0 0 0 0,-10 0 31 0,3 0 12 0,0 0-8 0,-4 0 8 15,0 0-12-15,4 0 2 0,-3 0 1 0,-1 0 0 16,1 0-1-16,-1 0 0 0,1 0 0 0,-1-6 0 16,0 6 10-16,1-6 0 0,-1 1 0 0,4-1 0 15,-3 0 10-15,2 0-2 0,-2 6-8 0,3-6 12 16,3 6-12-16,-3-6-10 0,7 6 2 0,0 0 0 15,-7 0 8-15,0 6 0 0,4-6-9 0,-4 12 9 16,-1-6-9-16,5 5 9 0,-4 1-12 0,3 0 12 16,-3 8 0-16,4-8 0 0,-1 6 0 0,1 2 0 15,-1-2 0-15,1 0 0 0,-1 2 12 0,1-2-3 16,-1 0-1-16,1-1 0 0,3-2 0 0,-4 3 0 16,4-1 4-16,4-5 0 0,-1 9 0 0,1-10 0 15,-1 1 1-15,4-6 1 0,0 3 0 0,0 0 0 16,4-4 3-16,-1 4 1 0,1-3 0 0,0 6 0 15,3-6-6-15,0 0 0 0,0 0-1 0,0-3 0 16,4-3-3-16,-4 2-8 0,4-4 12 0,-1 2-4 16,1-3-24-16,-1 3-4 0,5-6-2 0,-5-6 0 15,4 6-198-15,1-6-40 0</inkml:trace>
  <inkml:trace contextRef="#ctx0" brushRef="#br0" timeOffset="4823.927">24839 5470 1212 0,'-14'-3'25'0,"0"-2"6"0,0 2-31 0,3-6 0 0,-3 3 0 0,0 6 0 15,3-6 73-15,1 0 9 0,-1 0 2 0,1 6 0 16,3-6-32-16,7 6-7 0,0 0-1 0,0 0 0 15,-7 6-28-15,7-6-7 0,0 0-1 0,-4 6 0 16,-3 0-8-16,3 6 8 0,4 0-8 0,-3 2 8 16,-1-2 0-16,1 6 0 0,-1-4 0 0,4 4 0 15,-3 5 20-15,-1-11 3 0,1 6 1 0,3 2 0 16,-4-2-10-16,4 0-2 0,0-7 0 0,0 4 0 16,0 3 4-16,4-3 1 0,-1-1 0 0,1 7 0 15,3-9-5-15,3-1 0 0,-3-2-1 0,4 3 0 0,-4-6-9 16,4 0-2-16,-1 0 0 0,1-6 0 0,3 0 13 0,4-6 3 15,-4 0 0-15,0 0 0 0,3-3 6 0,-2-3 2 16,-1 1 0-16,3-1 0 16,-3 0-32-16,1-3 0 0,-1 4 0 0,-4-1 0 15,1 0 0-15,-4 0 0 0,3-5 0 0,-6 2 0 16,3 3 0-16,-3 0 0 0,-4-8 0 0,0 8 0 16,0 0 0-16,-4 6 0 0,-3-11 0 0,0 8 0 15,-4 0-20-15,1 3-9 0,-4-3-3 0,0 4 0 16,-4 5 23-16,0 0 9 0,1-6-8 0,-5 6 8 15,5 0-12-15,-1 0 4 0,-3 6 0 0,0-6 0 0,3 5 8 16,1 1 0-16,2-3 0 0,-2 6 0 16,6 0-8-16,1 9 0 0,-1-13 0 0,4 7 0 15,3-3-4-15,4-3 0 0,4 6 0 0,0-6 0 16,6-1-144-16,1 1-28 0,6 0-7 0</inkml:trace>
  <inkml:trace contextRef="#ctx0" brushRef="#br0" timeOffset="5351.793">25090 5506 1429 0,'0'0'40'0,"0"0"10"16,-8 0-40-16,1 5-10 0,4 1 0 0,-1-3 0 16,1 9 69-16,-1 0 12 0,1 5 3 0,-1 1 0 15,1-6-20-15,-1 8-3 0,4-8-1 0,-3 6 0 0,-1-1-35 16,4 4-7-16,-3 3-2 0,3-4 0 0,0 4 3 0,-4-7 0 16,4 4 0-16,0-3 0 0,4-7-19 0,-4 1 0 0,0-3 0 0,3-3 0 15,1 0 0-15,-4-6 0 16,3-3 0-16,4-6 0 0,0-6 13 0,0 3-4 15,4-5-1-15,0-10 0 0,-4 10-8 16,0-10 0-16,0 10 0 0,-4-7 0 0,4-2 0 16,0 2 0-16,-3 1 0 0,-1-4 0 0,4 4 0 0,-3-1 0 15,0 9 14-15,-1-2-4 0,1-1-10 0,-1 6 12 0,1 4-12 16,-1-4 12-16,1 6-12 0,-4 6 10 0,0 0-10 0,0 0 10 16,0 0-10-16,0 0 0 0,0 0 0 0,3 6 0 15,4 0 0-15,-3 5 0 0,-1-2 0 0,-3 9 0 16,4-6 0-16,-1 2 0 0,1 1 8 0,-1 6-8 15,1-4 13-15,0 1-2 0,-1 2-1 16,1 4 0-16,-4-6-10 0,3 2-9 0,1 4 9 16,-1-7-13-16,1 10 35 0,-4-10 7 0,3 1 2 0,1 3 0 15,-1 2-31-15,-3-8 8 0,4 3-8 0,-4-7 0 16,3 1-15-16,1 0-5 0,-1-6-2 0,1-3 0 16,-4-3-69-16,7 3-13 0,-4-3-4 15,5-3-750-15</inkml:trace>
  <inkml:trace contextRef="#ctx0" brushRef="#br0" timeOffset="5935.939">25365 5476 1178 0,'0'0'24'0,"0"0"6"0,0 0-30 0,0 0 0 0,0 0 0 0,3 6 0 16,-3-6 70-16,0 0 8 0,0 6 2 16,4 0 0-16,-4 6-17 0,0-7-3 0,3 1-1 15,-3 0 0-15,0 0-24 0,0 3-5 16,0 3-1-16,4-1 0 16,-4 1 0-16,-4 0 0 0,4 3 0 0,-3 2 0 0,3-5-4 0,-4 3-1 15,4-1 0-15,-3 1 0 0,-1 9 6 0,4-13 1 0,-3 10 0 0,-1-3 0 16,1-1-31-16,-1-5 0 0,4 3 0 0,-3-3 0 15,3-1 13-15,-4 1-3 0,4-12-1 0,0 9 0 16,4-3 4-16,-4-6 1 0,0 0 0 0,0 0 0 16,0 0 21-16,0 0 4 0,3-6 1 0,1-3 0 15,3-3-27-15,-4 1-5 0,4-1 0 0,-3-9-8 16,-1 4 15-16,1 5-4 0,-1-9-1 0,4 7 0 16,-3-7-10-16,3-3 0 0,-3-2 0 0,-1 2 0 15,1-5 0-15,-4 8 0 0,3-5 0 0,-3 2 0 16,4 7 0-16,-4-7 0 0,0 4 0 0,0 8 0 15,3-6 0-15,-3 1 0 0,4 8 0 0,-4-3 0 16,0 6-11-16,3 0 11 0,-3 6-8 0,0 0 8 16,0 0-12-16,0 0 4 0,0 0 0 0,0 0 0 15,7 0 8-15,0 6 0 0,4 0 0 0,-4 0 0 16,4 3 0-16,-4 6 0 0,3-1 0 0,-3 4-8 16,4 0 8-16,-4 2 0 0,3 4 0 0,-2-4 0 15,-1 4 0-15,-4-1 0 0,1-5 0 0,-1 8 0 16,1 1 0-16,-1-4 0 0,1 7 0 0,-4-4 0 0,0 4 0 0,3-10 0 15,-6 4 0-15,-1-1 0 0,4-5-12 0,0 2-6 0,-3-8-2 16,3 6 0 0,0-6-12-16,0-4-4 0,0-2 0 0,3 0 0 15,-3 0-22-15,0-6-5 0,0 0-1 0,4-6-506 0,-1 0-102 0</inkml:trace>
  <inkml:trace contextRef="#ctx0" brushRef="#br0" timeOffset="6612.686">25880 5556 1234 0,'0'0'25'0,"0"0"7"0,-4-6-32 0,4 0 0 0,0-3 0 0,-3 3 0 16,-1 0 102-16,1 3 14 0,-1 0 2 0,-3-3 1 16,0 1-41-16,3 5-8 0,-3-6-2 0,0 0 0 15,-3 6-13-15,3 0-3 0,-4-6-1 0,4 6 0 16,-3 0-28-16,2 0-6 0,-2 0-1 0,3 6 0 16,-4-6-3-16,1 12-1 0,3-12 0 0,-4 5 0 0,4 4-12 15,-4-3 0-15,4 3 8 0,0 6-8 0,4-4 0 0,-4 1 0 0,3-3 0 0,1 6 0 16,-1-1 9-16,1-2-9 15,3 0 8-15,0 0-8 0,0-1 0 0,0 4 0 16,3-3 8-16,1 0-8 0,-1 2 0 16,1-2 0-16,-1 6 0 0,4-6 8 0,0-7-8 0,0 4 0 15,0-3-12-15,1 0 12 0,2 6 17 0,-3-6 11 0,4 0 3 0,-1-6 0 16,1 0-19-16,-1 0-3 0,5 0-1 16,-1-6 0-16,0 0-8 0,0-6 0 0,0 3 0 0,4 3 0 15,-4-5 0-15,3-1 0 0,-2 0 0 16,-1 0 0-16,0 3 0 0,-4 4 0 0,-3-1 0 15,4-6 0-15,-7 0 0 0,3 6 0 0,-4-5 0 0,-3 2 0 16,4-3 0-16,-4 6 0 0,0-6 0 0,0 6 0 16,0 1 0-16,-4-4 0 0,1-3 0 0,-1 6 0 15,-3 0 0-15,0 0 0 0,0 6 0 0,0-6 0 16,0 6 0-16,3 0 0 0,4 0 0 0,-7 0 0 16,7 0 0-16,-7 6 0 0,4 0-14 0,-1 0 5 15,1 0 9-15,-1 9 0 0,4-4 0 0,0 7-8 16,-4-12 8-16,4 9 0 0,0-7 0 0,4 7 0 15,-4-3 0-15,0 6 0 0,4-7 0 0,-4 4 0 16,3 3 0-16,-3-1 0 0,4-2 0 0,-1 3 0 16,1-1 0-16,-4-5 0 0,3 3 0 0,1-3 0 15,-1-1 0-15,1-5 0 0,3 6 0 0,0 0 0 16,0-9-36-16,0 2-4 0,0-2-2 0,0 0 0 16,4 3-34-16,3-6-6 0,-4-6-2 0,4 3 0 15,-3 0-128-15,3-2-25 0,14-10-6 0,-6 3-1 0</inkml:trace>
  <inkml:trace contextRef="#ctx0" brushRef="#br0" timeOffset="6932.885">26218 5591 946 0,'0'0'20'0,"0"0"4"0,0 0-24 0,-7 6 0 0,7-6 0 0,-3 3 0 16,3-3 76-16,0 0 12 0,0 0 1 0,-7 11 1 15,7-11-10-15,-4 6-3 0,4 0 0 0,-3 0 0 16,-1 6-10-16,4-3-3 0,0-1 0 0,-3 1 0 16,3 3 0-16,0-6 0 0,0 6 0 0,0-6 0 15,0 2-46-15,3 1-10 0,-3 12-8 0,0-9 12 16,4 2-1-16,-4 4 0 0,3 0 0 0,1-1 0 15,-1 1-11-15,1-3-11 0,-1 2 3 0,-3 1 0 16,4-4-12-16,-4-2-3 0,3 6 0 0,-3 0 0 16,4-10-124-16,0 1-25 0,-1 6-4 0,1-9-2 15</inkml:trace>
  <inkml:trace contextRef="#ctx0" brushRef="#br0" timeOffset="7149.275">26134 5241 1146 0,'0'0'32'0,"-7"0"8"0,7 0-32 0,0 0-8 0,0 0 0 0,0 0 0 16,0 0 11-16,0 0 1 0,0 0 0 0,0 0 0 15,3 6-12-15,1 0 0 0,-1 0 0 0</inkml:trace>
  <inkml:trace contextRef="#ctx0" brushRef="#br0" timeOffset="7795.708">26621 5467 1045 0,'-4'-5'44'16,"-3"2"-36"-1,3-6 77-15,-3 9 15 0,0-6 4 0,-3 0 0 16,-1 6-71-16,1-6-13 0,-1 6-4 0,0 0 0 16,1 0-3-16,-1 0-1 0,4 6 0 0,-3 0 0 0,3 0-3 0,-4 6-1 0,4-4 0 15,-4 4 0-15,4 0 16 0,-3 0 4 0,3 2 0 0,-4 1 0 16,4 6-4-16,0-10 0 0,-4 4 0 0,1 9 0 16,3-13 12-16,0 1 3 0,0 3 0 0,3-1 0 15,-3-5-10-15,4 3-1 0,-1-6-1 0,0 6 0 16,4-6 1-16,0 2 0 0,-3 1 0 0,3 0 0 15,0 3-28-15,0 0 0 16,3-7 8-16,1 1-8 0,-4-6 9 0,4 6 0 16,-1-3 0-16,4 3 0 15,0 0 6-15,0 0 1 0,0-6 0 0,4 6 0 0,-1-6-2 0,1-6 0 0,0 6 0 16,-1-12 0-16,1 6-14 0,-1 3 9 0,1-3-9 0,3 0 8 16,-3 6-8-16,-1 0 0 0,4-5 0 0,0 5 8 15,-3 0-8-15,0 5 0 0,-1-5 0 0,1 0 0 16,-4 6 0-16,3-6 0 0,-3 6 0 0,1 0 0 15,-1 3-8-15,-4 3 8 0,1-6 0 0,3 5 0 16,-4 1 0-16,1 0 0 0,3 3 0 0,-4 2 0 16,1-5 0-16,-4 3 0 0,0-4-9 0,0 7 9 15,-4 0 0-15,1-7 0 0,-1 1-8 0,-3 9 8 16,4-10 0-16,-4 1 0 0,-4 3 0 0,4-3 0 16,-4-1 0-16,4 1 0 0,0 0 0 0,-3 0 0 15,-1-3 8-15,1 2-8 0,-1-5 11 0,0 0-11 16,-3 0 0-16,0-6 0 0,4 6 0 0,-4-6 0 15,3 0 0-15,4-6-19 0,-4 6 3 0,4-6 0 16,0 0-43-16,0 0-8 0,0-2-1 0,-4-1-1 16,8 3-117-16,-4 3-23 0</inkml:trace>
  <inkml:trace contextRef="#ctx0" brushRef="#br0" timeOffset="8158.912">27146 5961 1497 0,'0'0'32'0,"-7"6"8"0,0 3 0 0,0 3 4 0,0-6-36 16,0-1-8-16,-4 1 0 0,4 0 0 15,4 0 52-15,-4 0 9 0,7-6 2 0,0 0 0 0,0 0-35 0,0 0-6 16,-4 3-2-16,4-3 0 15,0 0-38-15,0 0-8 0,0 0-2 0,0 0 0 16,0 0-32-16,0 0-6 0,7 3-2 0</inkml:trace>
  <inkml:trace contextRef="#ctx0" brushRef="#br0" timeOffset="69487.62">6195 6511 363 0,'-14'12'0'0,"10"-9"16"16,1 3-16-16,-4 5 0 0,3-5 0 0,4 6 0 15,-7-6 55-15,3 3 7 0,4 2 2 0,-3 1 0 16,-4 0 4-16,3-6 2 0,4 0 0 0,0-6 0 15,0 0-30-15,0 0-7 0,0 0-1 0,0 0 0 16,-3 11-4-16,3-11-2 0,0 6 0 0,0 0 0 0,0 3-26 0,0 3 0 16,0-6 0-16,0 5 0 0,0-5 48 0,3 3 4 15,-3 0 0-15,0 3 1 0,0 2-18 0,0-2-4 16,0 0-1-16,0-3 0 0,-3 5 2 16,3 1 1-16,-4-3 0 0,1 3 0 15,-1-4-17-15,1 7-3 0,-1 0-1 0,1-1 0 0,-1 1 33 0,-3 8 7 0,4-8 0 16,-5 9 1-16,1-10-33 0,4 7-8 0,-4-4 0 15,3 10-1-15,1-13 5 16,-4 10 2-16,3-4 0 0,1-2 0 0,3 2-29 0,-4-2-5 0,4-3-2 16,0-1 0-16,0 1 29 0,0-12 5 0,0 3 2 0,0-1 0 15,0 1-29-15,0 3-5 0,4-6-2 0,-1 6 0 16,-3-7 18-16,0-5 0 0,0 6 0 0,0 0 0 16,4 3 14-16,-4 3 6 0,3-6 2 0,1 0 0 15,-4-1-22-15,3 1 0 0,-3-6 0 0,0 0 0 16,0 0 0-16,0 0 0 0,0 0 0 0,0 0 0 15,0 0 0-15,0 0 0 0,0 0 0 0,4 6 0 16,-4-6-13-16,0 0-7 0,0 0-2 0,0 0 0 16,0 0 22-16,0 0 0 0,0 0 10 0,0 0-10 15,0 0 0-15,0 0 0 0,3-6-12 0,-3-5 3 16,4 5 9-16,-1-6 0 0,-3-6-9 0,4 4 9 16,-1 2 0-16,1-6 0 0,-4 3-9 0,4 4 9 15,3-13 0-15,-4 4 0 0,1-4 0 0,3 1 0 16,-4-4 0-16,4 4 0 0,-3-4 8 0,3 4-8 15,0-1 8-15,-4 1-8 0,-3-4 0 0,4 10 0 0,-4-7 9 0,4 3-9 16,-4 4 8-16,0-7-8 16,0 10 8-16,-4-10-8 0,4 3 0 0,-4 4 8 15,1-1-8-15,-4-2 0 0,3 2 0 0,1 0 8 16,-1 7-8-16,1-1 8 0,-1 3-8 0,-3 0 8 16,7 6-8-16,-3-3 0 0,3-5 0 0,0 11 0 0,3-6-8 0,-3 6-4 15,0 0-1-15,0-6 0 0,4 0 13 0,-1-3 0 0,1 0 12 16,-1 6-12-16,-3 3 0 0,0 0 0 0,0 0 0 0,4-3 0 15,-4 3 0-15,7-3 0 0,0 3 0 16,-7 0 0-16,7 0 0 0,0 0 16 0,-7 0-1 0,0 0-1 16,0 0-26-16,0 0-4 0,4 6-2 0,-4 0 0 15,3-3 18-15,-3 9 0 0,4-6 0 0,-4 0 0 16,0 5 12-16,0 1-1 16,0-3 0-16,0 3 0 0,0 5 0 0,0-5 0 15,0-6 0-15,0 6 0 0,0 0-11 0,0 2 10 0,0-8-10 0,0 6 10 16,7-6-30-16,-4 9-5 15,1-7-2-15,3 1 0 0,0 3 40 0,0 0 8 0,3-6 2 0,1-1 0 16,0 1-37-16,-4 3-7 0,3 0-2 0,4 6 0 16,-3-9 23-16,-4-1 0 0,4 7 0 0,-1-6 0 15,1-3 0-15,-4 6 0 0,3-3 0 0,-3 3 0 16,1-4 0-16,-1 1 0 0,-4 6 0 0,4-6 0 16,-3 0 20-16,-1 3 8 0,1-4 1 0,-1 1 1 15,-3-6-48-15,0 0-10 0,0 0-1 0,0 0-1 16,0 0 55-16,0 0 11 0,0 0 3 0,0 0 0 15,4 0-11-15,6-6-3 0,-6 1 0 0,3-4 0 16,-7-9-25-16,4 6 0 0,3-8 0 0,-4-4 0 0,4 7 0 16,0-7 8-16,0 4-8 0,0 2 12 0,0-6-12 15,-3 4 10-15,3 2-10 0,-4-2 10 0,1 2-10 16,0 0 0-16,3-2 0 0,-4 8 8 0,1 0-8 16,3 0 0-16,-4 1 0 0,1 5 0 0,-1-6 0 0,8 6 0 15,-8 0 0-15,1 0 0 0,3 6 0 16,-4 3 0-16,1-3 0 0,3 6 0 0,0-6 0 15,-3-3 0-15,3 0 0 0,0-3 0 16,0 6 0-16,0-11 0 0,0 11 12 0,-4-6-4 0,1 0-8 0,3 0 0 16,-3 6 0-16,3-6 8 0,-7 6-8 0,7 0 0 0,-7 0 0 0,7 6 0 15,0 0-12-15,-7-6-7 0,10 0-1 0,-6 12-1 16,-1-1 21-16,1 1 0 0,0 9-9 0,-1 8 9 16,-3-5 0-16,0 8 0 0,0 6 0 0,-3 3 9 15,-1-2 4-15,0-1 1 0,4 3 0 0,-7 3 0 16,4-9 2-16,-4 4 1 0,0-1 0 0,0-3 0 15,3 3 13-15,-3-8 2 0,4-4 1 0,-1 4 0 16,1 2-33-16,-1-14 0 0,0 5 0 0,4-8 0 16,0 2 0-16,0-11 0 0,0-6 0 0,0 12 0 15,0-12 0-15,4 9 0 0,-4-9 0 0,4 3 0 16,-4-3 12-16,7 3-12 0,0-3 12 0,-4 0-12 16,4-3-49-16,0 0-17 0,-3 0-3 0,6-3-1 15,-3 0 5-15,-3 0 1 0,3 0 0 0</inkml:trace>
  <inkml:trace contextRef="#ctx0" brushRef="#br0" timeOffset="70031.453">7084 7128 808 0,'0'-11'16'0,"0"11"6"0,0 0-22 16,0 0 0-16,0 0 0 0,0 0 0 0,0 0 97 0,-7-6 15 0,3 0 4 0,-3 6 0 15,0-6-15-15,0 0-2 0,0 6-1 0,0-3 0 16,3 0-36-16,-10 3-7 0,7 0-2 0,-3 0 0 16,3 6 4-16,-4 0 1 0,-3 0 0 0,3 0 0 15,1 0-30-15,-4-6-7 0,3 6-1 0,0-1 0 16,8 1-20-16,-8 0 8 0,1 15-8 0,3-10 0 15,0 1 43-15,0 0 4 0,3 0 1 0,1 2 0 16,3-2-39-16,-4 0-9 0,4 0 0 0,4-1 0 16,-4-2 8-16,0 9 0 0,3-6 0 0,1-6 0 15,-1-1-57-15,4-2-12 0,-3 3-3 0,3-3 0 16,7-3 56-16,-7 6 8 0,0-3 0 0,4-3 10 16,-1-3-10-16,1-6 10 0,3 3-10 0,-4 3 10 15,1-8-22-15,0 5-5 0,3 0-1 0,-4-6 0 16,1 0 30-16,-4 4 5 0,0 2 2 0,0-6 0 15,-3 0-31-15,3 6-5 0,0 0-2 0,-4-2 0 16,-3 8 30-16,0 0 5 0,0 0 2 0,0 0 0 16,0 0-29-16,0 0-5 0,0-6-2 0,0 6 0 0,0 0 27 15,0 0 6-15,0 0 1 0,0 0 0 0,0 0-26 0,0 0-5 16,0 0-1-16,0 6 0 0,0-6 16 0,-3 8 0 16,3-8 0-16,0 6 0 0,0 12 0 15,0-6 0-15,0-3 0 0,3 8 0 0,1-5 0 16,-1 0 0-16,4 2 0 0,-3 1 0 0,3 0 0 0,0-3 0 15,0-1 0-15,0 1 0 0,4 0-9 16,-4-3 1-16,7-3 0 0</inkml:trace>
  <inkml:trace contextRef="#ctx0" brushRef="#br0" timeOffset="70895.204">7878 6438 996 0,'0'-12'28'0,"0"0"7"16,-4 3-35-16,4 0 0 0,0-5 0 0,-4 2 0 15,4 6 55-15,-3 0 4 0,3-9 1 0,-4 10 0 16,4-1-13-16,0 6-3 0,-3-6 0 0,3 6 0 15,0 0 16-15,0 0 4 0,0 0 0 0,0 0 0 16,-7 0-32-16,0 6-7 0,3 0-1 0,1-1 0 16,-1 10-12-16,1-3-4 0,-1-6 0 0,4 8 0 15,-3 4 20-15,3 0 3 0,0 5 1 0,0-2 0 16,3 8-20-16,-3-5-3 0,0 8-1 0,4-8 0 16,-4 8 4-16,3-3 0 0,1-2 0 0,-1 5 0 0,1 3 10 15,-1-8 2-15,1 8 1 0,-1-2 0 0,1-4-25 16,-1 6 0-16,1-2 0 0,-1-4 0 15,1 3 0-15,-4-2 0 0,4-4 0 0,-1 4 0 0,1 2 0 16,-1-9 0-16,1 10 0 0,-1-10 0 16,-3 1 0-16,7-4 0 0,-3 4 0 0,-4-7 0 0,0-2 0 0,3 9 0 15,1-13 0-15,-4 1 0 0,3 3 0 0,-3-3 0 16,4-6 0-16,-4-6 0 0,0 5 0 0,3 1 0 0,-3 0 0 0,4 0 0 16,-4 3 0-16,0 3 0 0,3-6 0 15,-3 5 0-15,0 1-15 0,4-6-8 0,-4 0-1 0,0-6-1 16,0 0-63-16,0 0-12 15,0 0-2-15,0 0-1 0,0 0 23 0,4-6 4 16,-4 0 0-16</inkml:trace>
  <inkml:trace contextRef="#ctx0" brushRef="#br0" timeOffset="71271.109">7645 6943 836 0,'0'-6'24'0,"0"0"4"0,-4-5-28 16,4 5 0-16,0-6 0 0,-3 6 0 15,3 6 100-15,0 0 13 0,0 0 3 0,0 0 1 16,0 0-37-16,0 0-8 0,0 0-2 0,0 0 0 0,0 0-22 0,0 0-5 0,7-3-1 0,3 3 0 15,-6 3-12-15,3 0-2 0,0-3-1 0,4 3 0 16,-4 3-7-16,3-6-2 0,-3 6 0 0,4 0 0 16,-1-6-29-16,1 0-5 0,-4 0-2 0,4 6 0 15,3-6 66-15,0 0 12 0,3 5 4 0,-2-5 0 16,-1 0-103-16,3 6-20 16,-3 0-4-16,1 0-1 0,-1-6 83 0,3 3 16 15,-3 0 3-15,1 3 1 0,-1-3-39 16,3 0-18-16,-3-3 2 0,0 3 0 0,1 3-40 15,2-6-7-15,-6 5-1 0,3 1-1 16,0 0-119-16,0 0-24 0</inkml:trace>
  <inkml:trace contextRef="#ctx0" brushRef="#br0" timeOffset="71813.642">8266 7087 1074 0,'-7'-3'30'0,"7"3"8"15,-8-3-30-15,8 3-8 0,-3-3 0 0,3 3 0 16,-11-3 104-16,4 3 19 0,-3 0 4 0,-1 0 1 0,4 3-40 0,-4 3-7 0,1-3-1 16,3 3-1-16,-4 6-35 0,4-6-6 0,-7 0-2 0,4 0 0 15,2-1-18-15,-2 7-4 0,-1 3-1 0,1-3 0 16,-1-1-1-16,1 1-1 0,2 3 0 0,1-3 0 15,0-1-11-15,0 7 8 0,4-12-8 0,-1 3 8 16,1-3-8 0,3 2 0-16,-4 1 0 0,4-9 0 15,0 6 0-15,0-6 0 0,4 6 8 0,-1 0-8 0,1 0 9 0,3 0-9 0,-4-1 10 0,4 1-10 16,4-3 18-16,-4 0-2 16,4-3-1-16,-1 0 0 0,1-3-5 0,3 3-1 0,-3-6 0 0,3 3 0 15,0-2-9-15,-4-1 12 0,4 0-12 0,1-6 12 16,-5 0-4-16,4-2 0 0,-3 2 0 0,-1 0 0 15,1 0-8-15,-4-5-16 0,0 5 4 0,-3 3 1 16,3-3 2-16,-4 1 0 0,1 5 0 0,-4 0 0 16,3 0 9-16,-3 6-13 0,0 0 5 0,0 0 8 15,4-9 0-15,-4 9 0 0,0 0 0 0,0 0 0 16,0 0-35-16,0 0 1 0,0 0 0 0,0 0 0 16,0 0 34-16,0 0 0 0,0 0 0 0,0 9 0 15,0 3 0-15,3-1 19 0,1 1-3 0,-4 6 0 16,3-3-4-16,1 2-2 0,-1 1 0 0,1-6 0 15,-1 2-2-15,1 4-8 0,0 0 12 0,-1-10-4 16,-3 7-8-16,4 0 10 0,-1-9-10 0,1 5 10 16,-1-5-10-16,1 0 0 0,3-6 0 0,0 0 0 15,0 0-51-15,0-6-12 0,4 6-2 0</inkml:trace>
  <inkml:trace contextRef="#ctx0" brushRef="#br0" timeOffset="72324.488">8456 7167 1178 0,'0'0'24'0,"0"0"6"0,0 0-30 0,0 0 0 0,0 0 0 0,-3 5 0 15,3 1 88-15,-4 0 12 0,4 0 3 0,0 6 0 16,0-3-22-16,-3 2-4 0,3 1-1 0,0 0 0 15,0 3-21-15,-4-1-5 0,4 7-1 0,-4-9 0 16,4-1-17-16,-3 1-4 0,-1 3-1 0,4-3 0 16,-3-6-39-16,3 5-7 0,0-11-1 0,0 0-1 15,0 0 44-15,0 0 9 0,0 0 1 0,0 0 1 16,3-6-9-16,1-5-1 0,-1 5-1 0,1-9 0 16,0 0-7-16,-1 7-2 0,-3-4 0 0,4-6 0 15,-1 3-14-15,-3 4 8 0,0-1-8 0,4-6 0 16,-4 4 0-16,0 2 0 0,0 0 0 0,3 0 0 15,-3 6 0-15,4 1 0 0,-1-7 0 0,-3 6 0 16,4-3 0-16,-4 3 0 0,3 0 0 0,-3 6 0 16,0 0-9-16,0 0 9 0,0 0-13 0,0 0 5 15,4 0 8-15,-1 0-8 0,4 6 8 0,0-6-8 16,0 0 8-16,1 3-10 0,2-3 10 0,1 3-10 16,-4 0 10-16,0 3 0 0,0 0 0 0,0 6 0 15,0-7 0-15,0 7-8 0,0 3 8 0,0-3-8 16,0 5 8-16,0-5 0 0,0 0 0 0,-3 0-8 15,-1 2 8-15,1 4-12 0,-1-6 12 0,-3 5-12 16,4 4-24-16,-4-9-6 0,3 5-1 0,-3-2 0 0,0 3 35 16,0-7 8-16,0 7 0 0,0-9 0 15,0 0 0-15,0 0 0 0,4-4 0 0,-4-5 0 16,4 12-77-16,-4-12-11 0,7 0-1 0</inkml:trace>
  <inkml:trace contextRef="#ctx0" brushRef="#br0" timeOffset="72808.289">8848 6302 1166 0,'-11'12'49'15,"0"3"-39"1,1-3 69-16,-1 5 13 0,4 1 4 0,0-6 0 16,0 8 6-16,0-2 2 0,0-1 0 0,4 4 0 15,-1-3-39-15,4 5-7 0,0-8-2 0,0 8 0 16,4-5-35-16,-1 0-7 0,1 8-2 0,3-8 0 0,0 8 7 15,0-2 1-15,0 5 0 0,0 3 0 0,3-2 8 0,-3 2 3 0,4 6 0 0,0-2 0 32,-4-1-31-32,0 3 8 0,0-5-8 0,0 2 0 0,-4-3 0 0,1-2 0 15,-4-10 0-15,3 10 0 0,-3-1-12 0,0-3-6 16,4 4-1-16,-4-4 0 0,0 1 19 0,0-4 0 0,0 1 0 16,0-4 0-16,0 4 0 0,0-7 0 0,0 1 0 15,0 3 0-15,0-10 0 0,0 1 0 16,4 0 0-16,-1-3 0 0,-3-3 0 15,0-6 0-15,0 0 0 0,0 0 0 16,0 0-55-16,0 0-7 0,4-3-2 0,-4-6 0 16,0 0 25-16,0-3 5 0,0 1 1 0,0-1 0 15,0-3-173-15,0-3-34 0</inkml:trace>
  <inkml:trace contextRef="#ctx0" brushRef="#br0" timeOffset="73176.651">8707 6926 1265 0,'0'0'36'0,"0"0"8"0,0 0-36 0,-7 0-8 0,7 0 0 0,0 0 0 16,0 0 93-16,-4 0 17 0,4 0 3 0,0 0 1 0,0 0-42 0,0 0-9 0,0 0-2 0,0 0 0 15,0 0-22-15,0 0-5 16,0 0-1-16,0 0 0 16,0 0-15-16,0 0-3 0,4 5-1 0,3-5 0 15,3 0-14-15,-3 6-13 0,4-6 2 0,-1 0 1 16,1 0 10-16,0 0 0 0,3 0 8 0,-4 0-8 16,4 0 0-16,-3 0 0 0,3 6 0 0,4 0 0 0,-4-6 0 0,0 3 8 15,0 0-8-15,0 6 0 0,0-9 9 0,0 3-9 0,0-3 12 0,1 3-12 16,-1-3-28-1,0 6-13-15,0-6-3 0,0 0 0 0,0 0-9 0,0 0-3 0,0 0 0 16,0 5 0-16,1-5-24 0,-1 0-4 0,0 6-2 16,0-6 0-16,0 0-103 0,0 0-21 0</inkml:trace>
  <inkml:trace contextRef="#ctx0" brushRef="#br0" timeOffset="73695.981">9137 7043 1197 0,'-7'6'50'16,"0"0"-40"-1,7-6 75-15,-7 6 15 0,7-6 4 0,0 0 0 16,0 0-32-16,0 0-5 0,0 0-2 0,-7 6 0 16,7-6-25-16,-4 6-4 0,4-6-2 0,0 0 0 15,0 2-20-15,0-2-4 0,0 0-1 0,4 6 0 16,-1 0 6-16,1 6 1 0,3-6 0 0,-4 0 0 15,4 0-4-15,0 0 0 0,1-1 0 0,-1-5 0 0,0 0 4 0,0 6 0 0,0-12 0 16,3 6 0 0,-3 0-16-16,4 0-10 0,0-5 2 0,-1-1 0 0,-3 0 8 0,4 0 0 0,-4 0 0 0,0-3 0 31,0 3-28-31,0 0-3 0,4 1-1 0,-4-1 0 0,-4-6 32 0,4 0 0 16,-3 6 0-16,-1 0 0 0,1-2 0 0,-4 2 0 15,0 6 11-15,0 0-3 0,0 0 13 16,0 0 3-16,-4-3 1 0,-3 0 0 15,0-9-25-15,-3 12-14 0,-1-6 2 0,0 0 0 0,1 0 12 16,-4 6 0-16,0 0 0 0,0 0 0 0,-1 0 0 0,1 6 0 0,0-6 0 16,0 12 0-16,3 0 0 0,-3 0-12 0,0 2 12 0,4-2-12 15,-4 6 4-15,3-1 8 0,0 4-13 16,4-3 5-16,0-1 8 0,0 10 9 0,0-4-1 0,4 9-8 16,-1-8 9-16,1-1-9 0,3 4 0 15,0-4 9-15,0-2-9 0,3-3 0 0,1-1 0 0,3-5 8 16,0 3-8-16,0-3 0 0,0-7 0 0,3 7 0 15,1-6 12-15,3 0-4 0,0-6 0 0,0 3 0 16,4 0-8-16,0 0 8 0,-1 0-8 0,4 0 8 16,-3 0-21-16,0-3-5 0,3 0-1 0,-3 0 0 15,3-6-189-15,0 3-39 0</inkml:trace>
  <inkml:trace contextRef="#ctx0" brushRef="#br0" timeOffset="74905.957">10142 6252 953 0,'-10'30'40'0,"-1"8"-32"15,4-6 56-15,-3-2 12 0,2 8 1 0,-2-3 1 16,3-2 11-16,3-1 3 0,-3 3 0 0,0-3 0 16,4-2-25-16,-1 2-5 0,1 3-1 0,3-8 0 15,0 2-25-15,0 4-4 0,3-4-2 0,1-2 0 16,-1 2-5-16,1 0-1 0,-1 4 0 0,4-4 0 16,0-2-13-16,4 8-3 0,-4-9-8 0,4 4 12 15,-4-10-12-15,0 4 0 0,0-7 0 0,-4-5 0 16,4 9 0-16,-3-10 0 0,3 7 0 0,-4 0 0 15,5-4-17-15,-5-8-10 0,4 0-1 0,-3-6-1 16,-1 0-56-16,4-6-11 0,0 0-3 0</inkml:trace>
  <inkml:trace contextRef="#ctx0" brushRef="#br0" timeOffset="75503.34">10058 6229 923 0,'0'0'39'0,"-7"0"-31"15,3-9 59-15,1 6 12 0,3 3 2 0,-7-3 1 16,7 3-10-16,-4-6-3 0,4 6 0 0,0 0 0 15,0 0-8-15,0 0-1 0,0 0-1 0,-4-6 0 16,4 6-11-16,-3-6-1 0,-1 1-1 0,4 5 0 16,0 0-25-16,0 0-5 0,0 0 0 0,0 0-1 15,0 0-15-15,0 0 0 0,0 0 0 0,0 5 0 16,7 1 0-16,-3-6-8 0,7 6 8 0,-4-3 0 16,7 0-10-16,0 0 10 0,0 0-8 0,7 6 8 15,-3-9 0-15,-1 6 0 0,5 5 0 0,2-11 0 16,-3 12 0-16,4-6 0 0,0 0 0 0,0 0 0 15,-1 3 0-15,1 2 0 0,-4-5 0 0,0 6 0 16,0 0 0-16,-3-3 0 0,0 8 0 0,-1 1 0 16,5-6 11-16,-8 11 1 0,3-2 0 0,1 8 0 15,-8-2 9-15,5 2 3 0,-8-3 0 0,0 4 0 16,0 2-24-16,-4-2 0 0,1 2 0 0,-4 3 8 16,-4-2 12-16,1 2 2 0,-4 9 1 0,0-6 0 0,0 3-15 15,-4 3-8-15,0-5 10 0,1 2-10 0,-4-9 10 0,0 3-10 16,3-2 10-16,-7-7-10 0,8 4 10 0,-4-7-10 0,3-5 10 15,-3 2-10-15,3-2 11 0,1-6-11 0,-4-6 12 16,3 5-12-16,1-2 15 0,-5-3-4 0,1 0-1 16,0 0 0-16,-3-12 8 0,-1 6 2 0,0-12 0 15,-3 3 0-15,0-2-20 16,-4-1-12-16,4-6 1 0,-4 1 1 0,1-1-2 0,3-3 0 16,-4 4 0-16,7-4 0 15,1 15-27-15,6-5-5 0,4 11-2 0,0 0 0 0,7 0-39 16,0 0-8-16,0 0-2 0,0 0 0 0,0 0-145 15,0 0-30-15</inkml:trace>
  <inkml:trace contextRef="#ctx0" brushRef="#br0" timeOffset="76135.02">10809 7093 1337 0,'0'0'28'0,"0"0"6"0,0 0-34 0,0 0 0 0,0 0 0 0,0 0 0 16,-7 0 104-16,0 0 13 16,0 0 3-16,0 0 1 0,7 0-71 0,-7 6-14 0,0 0-4 0,0 0 0 15,0-6-22-15,0 0-10 0,0 0 8 0,7 0-8 16,-7 0-18-16,7 0-9 16,-8 6-1-16,1-6-1 0,-3 6 29 0,3-1 0 0,-4 1 0 0,-3 0 0 15,7 3 0-15,-4 3 0 0,4-6 0 0,-3 5 0 16,6 1 0-16,-3 0 0 0,4 3 0 0,-1 2 0 15,1-5 0-15,-1 0 0 0,4-6 0 0,0-1 0 16,0 4 21-16,0 3 11 0,4-6 1 0,-1 0 1 16,-3-6-20-16,7 6-4 0,4-6-1 0,-4 6 0 15,3-6 10-15,-3 5 1 0,4-2 1 0,0-3 0 16,-1 0-21-16,4 0 0 0,0-3-10 0,4-2 10 16,-4-7 0-16,0 0 0 0,4-6 0 0,-4 4 9 15,-3 2-9-15,-1-12-11 0,4 7 3 0,-7 2 0 16,4-3 8-16,-4 13 0 0,0-7 0 0,0-3 0 15,-3 9 0-15,-4 0 0 0,0-5 0 0,0 5 0 16,-4 0 0-16,1-9 0 0,-1 9 0 0,1 3 0 16,-5 0 0-16,1 0 0 0,0 1-11 0,-3 2 11 15,-1 0-12-15,1 2 3 0,-1 1 1 0,-3 0 0 16,3 3 8-16,-3-3-13 0,4 6 5 0,-1-3 8 16,4 6-36-16,0 5 0 0,-4 4 0 0,4-4 0 0,0 1 36 15,0-3 0-15,4-3 0 0,-1 5 0 0,1-5 0 16,3 0 0-16,0-3 0 0,3-1 0 15,-3 1-110-15,7 3-14 0,0-12-4 0</inkml:trace>
  <inkml:trace contextRef="#ctx0" brushRef="#br0" timeOffset="76690.759">11035 7117 1578 0,'-7'0'44'0,"3"0"12"15,1 6-45-15,-1-6-11 0,1 11 0 0,-1-5 0 16,1 6 48-16,3 3 7 0,-4-10 1 0,4 13 1 16,0-6-13-16,0 3-2 0,0 2-1 0,0 1 0 15,4-9-19-15,-1 5-4 0,1 1-1 0,-1 3 0 0,4-7-9 16,-3-2-8-16,3 9 12 0,-4-6-12 0,1-6 0 0,3 5 0 16,-3 1 0-16,-1-6 0 0,-3-6 0 0,0 0 0 0,0 0 0 0,0 0 0 15,0 0 48-15,0 0 2 0,0 0 1 16,0 0 0-16,0 0-31 0,0-6-7 0,-3 0-1 0,3-6 0 15,-4 1-12-15,0-1 0 0,4-12 0 0,-3 10 0 16,-1-10 0-16,1 7 0 16,-1 2 0-16,-3-3 0 15,4 1 0-15,-4-1 0 0,0-3 0 0,3 10 0 0,-3-4 0 0,0 3 0 0,4 6 0 16,-1 0 0-16,4 6 0 0,0 0 0 0,0 0 0 16,0 0 0-16,0 0-12 0,0 0 12 0,0 0-12 0,0 0 12 15,0 0-15-15,0 0 4 0,4 0 1 0,3-5 0 16,0-1 10-16,0 0 0 0,3 0 0 0,1-9-8 15,-1 6 8-15,1 1 0 0,0 2 0 0,-1-6 0 16,4 0 0-16,0 6-8 0,4 0 8 0,-4 0 0 16,0 1-22-16,0 2 1 0,0 0 0 0,1 0 0 15,-1-3-171-15,-4 0-35 0,4 6-6 16</inkml:trace>
  <inkml:trace contextRef="#ctx0" brushRef="#br0" timeOffset="77364.007">11553 7084 1150 0,'0'0'24'0,"-7"3"6"0,0 3-30 0,-3 0 0 0,-1 0 0 0,1-6 0 16,-1 6 64-16,0-6 6 0,4 0 2 0,-7 6 0 16,7-6-43-16,-3 0-8 0,3 0-1 0,7 0-1 15,-11 0-5-15,4 6-1 0,0-1 0 0,0 1 0 16,3 0-3-16,-3 3-1 0,0 3 0 0,4-1 0 16,-4-5-9-16,3 6 0 0,4 0 0 0,-3-3 0 15,-1 2 53-15,4-5 9 0,0 6 2 0,0 0 0 16,0-6-52-16,0 3-12 0,4-1 0 0,-1 1 0 15,1 3 0-15,3-6 0 0,0 0 0 0,0 0 0 16,0-1 0-16,3-5 0 0,1 0 0 0,0 3 0 16,-1-3 54-16,4 3 8 0,0-3 2 0,-3 0 0 15,3-3-52-15,0 0-12 0,-3-2 0 0,3-1 0 16,-4-6 0-16,1 0 0 0,0 0 0 0,-4 1 0 0,3-4 0 16,-3 3 0-16,-3-5 0 0,3 2 0 0,-4 3 0 0,-3 0 0 15,4 6 0-15,-4-5 0 0,0 2 18 0,-4-6 1 16,4 6 0-16,-3-2 0 0,-4-1-19 15,0 0 0-15,-4 3 0 0,4 3 0 0,-3 1 0 16,-5 5 0-16,5-6 0 0,-4 6 0 16,0 6-22-16,3-4-8 0,1 7-2 0,-1 0 0 15,-3 3 32-15,3 0 0 0,-3-1 0 0,4-2 0 0,-1 9 0 0,4-1 15 16,3 1-2-16,-3-6 0 0,4 3-13 0,-1-4 0 0,1-5 0 0,-1 6 0 31,4-12-48-31,0 0-13 0,7 0-3 0,-3 6 0 0,6-6 0 16,-3-6-1-16,8 6 0 0</inkml:trace>
  <inkml:trace contextRef="#ctx0" brushRef="#br0" timeOffset="77772.302">11896 6364 1288 0,'0'0'54'16,"0"0"-43"0,0 0 63-16,0 0 13 0,0 0 2 0,-7 6 1 15,7-6-50-15,-4 6-9 0,4 0-3 0,-3 2 0 16,-1 4 11-16,0 0 1 0,4 0 1 0,-3 5 0 0,3 1-1 0,0 3 0 0,0-4 0 0,3 7 0 15,-3 2-2-15,4-2-1 16,0 2 0-16,-1 4 0 0,1 2-9 0,-1-3-1 0,1 10-1 0,-1-10 0 16,-3 9-8-16,4-8-2 0,-1 2 0 0,1 3 0 15,-4 3-16-15,3-5 10 0,1 2-10 0,-1-9 8 16,1-2-8-16,-1 0 8 0,1-13-8 0,3 4 8 16,-3-3-20-16,-1 0-4 0,1-1 0 0,-4-5-1 15,3 6 17-15,1-3 0 16,-1-3 0-16,-3-1 0 0,4 1-57 15,-4-6-5-15,3 0-1 0,1 6 0 16,-4 0-52-16,0 3-10 0,0-3-3 0</inkml:trace>
  <inkml:trace contextRef="#ctx0" brushRef="#br0" timeOffset="78554.499">11702 6773 968 0,'0'0'20'0,"0"0"5"15,0 0-25-15,0 0 0 0,0 0 0 0,0 6 0 16,0-6 56-16,0 11 7 0,3-5 1 0,1 0 0 16,-1 0 14-16,4 0 3 0,0 0 1 0,0 0 0 0,0-1-18 15,4-2-4-15,0 3-1 0,3 0 0 0,-4 0-26 0,1 0-5 0,3-6 0 0,-3 6-1 16,-1 0-11-16,4-6-3 0,-3 0 0 15,3 0 0-15,0-6-5 0,0 0 0 16,0-6-8-16,0 0 12 16,1 4-52-16,2-4-12 0,-3 0-1 0,0 0-1 15,4-2-22-15,-4-4-5 0,0 6-1 0,-3-5 0 16,3-4 24-16,-7 9 5 0,4-5 1 0,-4-1 0 0,-4 3 41 0,4-2 11 0,-7-1 0 16,4 6 0-16,-4-8 14 0,0 8 5 0,0-6 1 0,0 1 0 15,0 2 16-15,0 3 3 16,0 0 1-16,0 1 0 0,-4-4 16 0,4 6 4 0,-3 3 1 15,-1 3 0-15,4 3 4 0,0 0 1 0,0 0 0 0,0 0 0 16,0 0-30-16,0 0-5 0,0 0-2 0,0 0 0 16,0 9-29-16,0 0 0 0,4 0 0 15,-4 8 0-15,3-5 0 0,1 6 0 0,-1 2 0 16,1-2 0-16,3 0 28 0,-4 8 0 0,1-8 0 0,3 8 0 16,0 4-16-16,-3-7-3 0,6 9-1 0,-6-5 0 15,3 2 0-15,-4-5-8 0,4 5 12 0,-3-2-4 16,3-4 0-16,-4 4-8 0,1-4 12 0,-1 1-4 15,1-4-8-15,0-8 12 0,-4 6-12 0,0-7 12 16,0-2 2-16,0 3 1 0,0-6 0 0,0-6 0 16,0 0 14-16,0 0 3 0,0 0 1 0,0 0 0 15,0 0-4-15,3-6-1 0,1 0 0 0,-4 0 0 16,3-3-3-16,1 4-1 0,-1-4 0 0,1 6 0 16,-1-9-24-16,1 6 0 0,-1 0 0 0,1 0 0 15,3 1 0-15,-7 5 0 0,3-9 0 0,1 6 0 16,-4 3-13-16,3-9-5 0,-3 9-1 0,0 0 0 15,0 0 19-15,0 0-12 0,4 0 12 0,-4 0-10 0,4-3-2 0,3 6 0 16,-7-3 0-16,3 0 0 0,4 0 4 0,0 6 0 16,0-3 0-16,0 3 0 0,0 0 8 0,0 5-8 15,0-5 8-15,1 6-8 0,-1 0 8 16,3-4-8-16,-3 4 8 0,0 0-8 16,0 6 8-16,0-10 0 0,-3 4 0 0,3 6 0 0,-4-6 0 0,1-6 0 0,-4 5 0 15,4-5 0-15,-4 9 0 16,3-3 0-16,-3 5 0 0,0-2 0 0,0 0 0 0,0-1 8 0,0 4-8 15,0-6 0-15,0-3-13 0,4-1-7 0,-4-8-2 16,0 0 0-16,0 0-26 16,3 9-6-16,1-3-1 0,-1 0 0 0,4 0-97 15,0-6-20-15,-3 6-4 0</inkml:trace>
  <inkml:trace contextRef="#ctx0" brushRef="#br0" timeOffset="79367.078">12566 7043 1044 0,'0'0'21'0,"0"0"7"0,0 0-28 0,0 0 0 0,-7 0 0 0,7 0 0 32,-4-6 82-32,-3 0 11 0,4 3 3 0,3 3 0 0,0 0-20 15,0 0-4-15,0 0-1 0,0 0 0 0,0 0-12 0,0 0-3 0,0 0 0 0,0 0 0 16,0 0-39-16,0 0-8 0,0 9-1 0,3-3-8 15,-3 6 0-15,7 0 0 0,-3-4 0 0,3 4 0 16,0 0 9-16,0 0-1 0,0-6-8 0,4 0 12 16,-4 5-3-16,3-5-1 0,-3 9 0 0,4-3 0 15,0-7 0-15,-1 7-8 0,-3-6 12 0,4 3-4 16,-4-6 0-16,3 3-8 0,1-3 12 0,-4 0-4 16,4 0-8-16,-4-3-9 0,0-3 9 0,0 0-13 15,0 0-107-15,0-6-22 0,-4 0-4 16</inkml:trace>
  <inkml:trace contextRef="#ctx0" brushRef="#br0" timeOffset="79728.333">12788 6823 1393 0,'-14'29'28'0,"11"-11"9"16,-4-1-29-16,-1 1-8 0,5 8 0 0,-4-5 0 0,0 8 112 0,0 1 22 15,0-10 4-15,0 10 1 0,0-4-50 0,0 10-9 0,3-7-3 0,0 3 0 16,1-5-29-16,-1 2-5 0,4-5-2 0,-3 8 0 16,3-9-24-16,0 4-5 0,-4-4 0 0,4 4-1 15,0 2-11-15,0-2 0 0,0 2 0 16,0 1 0-16,-3 2 0 0,3 0 0 0,0-2 0 15,0-1 0-15,0 3-24 0,-4-2-1 0,4 2 0 16,0 0 0-16,0-2 14 16,0 2 11-16,-3-2-13 0,3 2 5 0,-4 3-40 15,1-2-7-15,3 2-1 0,0-6-1 16,-4 4 24-16,8-13 5 0,-4 4 0 0,3-13 1 0,-3 7-59 0,4-12-12 0,-1 6-2 16,1-9-1-16,3-3-73 0,-4-3-14 15</inkml:trace>
  <inkml:trace contextRef="#ctx0" brushRef="#br0" timeOffset="83508.043">13688 7134 1041 0,'0'0'29'0,"0"0"7"0,0 0-28 0,0 0-8 0,0 0 0 0,0 0 0 16,0 0 57-16,0 0 11 0,0 0 1 0,0 0 1 15,0 0-20-15,0 0-4 0,0 0-1 0,0 0 0 16,-4 9-14-16,1 3-3 0,-1-6-1 0,4 5 0 15,-3-5-8-15,3 6-2 0,0-6 0 0,0 3 0 16,3-3-3-16,-3-6-1 0,0 6 0 0,4-1 0 16,-1 1-1-16,4 0-1 0,-3 0 0 0,3 0 0 15,0-6 7-15,4 0 2 0,-4 0 0 0,0 0 0 16,3 0 0-16,1 0 1 0,-4 0 0 0,3-6 0 16,1 0-11-16,-4 6-2 0,4-6-8 0,-4 0 12 15,3 6-12-15,-3 0 9 0,0 6-9 0,0-6 8 16,1-6-8-16,-5 6 0 0,1-8 9 0,3 5-9 15,-4-3 12-15,1 3-3 0,-1-3 0 0,1 0 0 16,-1 0 0-16,-3 6 0 0,0-6 0 0,4 0 0 16,-4 1-9-16,0-7-12 0,3 0 2 0,-3 3 1 15,0 3-30-15,-3 1-5 0,3-1-2 0,-4-6 0 16,4 6 46-16,-3-3 0 0,-1 3 0 0,-3 0 0 16,0 3 0-16,0 1 0 0,-4-4 0 0,4 6-9 15,-3 0 9-15,-4 6 0 0,3-6 0 0,-3 5 0 16,0 4 0-16,-4 3 9 0,1 0-1 0,-1 5-8 0,0-2 12 15,4 9-12-15,0-7 12 0,0 10-12 0,0-4 24 0,3 1-3 16,1-4 0-16,-1 4 0 0,1-4-7 0,3-2-2 16,3 0 0-16,0-1 0 0,1-2 0 0,3 3 0 15,0-1 0-15,3 1 0 0,1-9-2 0,0 3-1 0,6-1 0 16,-3 1 0-16,4-6-1 0,-1 0 0 0,1 3 0 0,3-3 0 16,0-1 0-16,4 4-8 0,-1-6 12 15,5 3-4-15,-1-6-8 0,0 6 0 0,0-6 0 0,0-6-11 16,4 6-122-16,0-12-25 0,-4-2-5 15</inkml:trace>
  <inkml:trace contextRef="#ctx0" brushRef="#br0" timeOffset="84020.571">14288 7061 1007 0,'0'0'42'16,"0"0"-34"-1,-8 0 72-15,1 0 15 0,0 6 2 0,0-6 1 16,0 0 2-16,0 0 1 0,0 6 0 0,-3-6 0 16,2 0-29-16,-2 2-7 0,-1 1-1 0,4 0 0 15,-3 0-25-15,-1 3-6 0,4-3-1 0,-4 9 0 16,1-12-15-16,3 0-3 0,7 0-1 0,-11 6 0 15,4 0-13-15,0 0 0 0,0-1 8 0,4 4-8 0,-1-3 0 16,0 3 0-16,4-9-9 0,0 9 9 16,-3-3-10-16,3-1 10 0,3 7-10 0,1-6 10 15,0 3-8-15,-1 0 8 0,1 0 0 0,3 2-9 16,0-5 9-16,-4 0-8 0,4 0 8 0,0 0-8 0,0 0 8 0,0-3 0 16,-3 0 0-16,3 2 0 0,0-2 0 0,-3 0 0 0,3 0 0 15,0 3 0-15,-4 0 0 0,1 0 0 0,3 0 0 0,-4 0 0 16,1 0 0-16,-4-1 0 15,3 1 0-15,1 0 0 0,-1 9 0 0,-3-9 0 0,4 0 0 0,-8 0 0 16,4-1 0-16,0 1 0 0,0-6 0 0,-3 12 0 16,3-6 8-16,0 0-8 15,0-6 10-15,-4 9-10 0,1 2 8 0,-1-5-8 0,1 6 0 16,-1-6 0-16,-3 3 10 0,4-3-10 0,-1 0 10 16,-3 5-10-16,0 1 0 0,0-6 0 0,0 6 0 0,0-3 0 15,0-4 0-15,0 4-10 0,0 0 0 0,0-3 0 16,-4-6-23-16,11 0-5 15,-10 6-1-15,2-6 0 0,1 0-144 0,0 0-29 0</inkml:trace>
  <inkml:trace contextRef="#ctx0" brushRef="#br0" timeOffset="84556.907">14531 6449 1242 0,'-4'-11'52'16,"4"11"-41"-1,-3-6 33-15,3 6 6 0,0 0 2 0,-7-6 0 16,7 6 12-16,-4 6 4 0,-3-6 0 0,0 6 0 15,4 5-36-15,-1-5-6 0,-3 6-2 0,4 3 0 16,-1 8 6-16,0-8 1 0,1 8 0 0,3 7 0 16,3-4-7-16,1 4 0 0,0 2-1 0,-1 3 0 15,1 3-6-15,-1 1-1 0,1 2 0 0,-1 9 0 16,-3-6-1-16,4 3-1 0,-8 3 0 0,8 0 0 16,-4 0-14-16,3-6-15 0,1 6 3 0,-1-3 1 15,1-9 27-15,-4 3 6 0,3-2 1 0,1-4 0 16,-1-3-37-16,1-2-7 0,-1 2-2 0,-3-9 0 0,4 4 23 15,-4-15 0-15,0 5 0 0,0-5 0 16,0 3 0-16,0-3 0 0,0-1 0 0,0-5 0 0,0 3-15 16,0-9 2-16,0 0 0 0,0 0 0 15,0 0-38-15,0 0-7 0,0 0-2 0</inkml:trace>
  <inkml:trace contextRef="#ctx0" brushRef="#br0" timeOffset="84933.05">14280 7137 1241 0,'0'0'25'0,"0"0"8"16,0 0-33-16,0 0 0 0,0 0 0 0,0 0 0 15,0 0 60-15,0 0 6 0,0 0 1 0,0 0 0 16,0 0 6-16,4-3 2 0,0 3 0 0,-4 0 0 16,3-6-43-16,-3 6-8 0,4 0-1 0,-1-5-1 15,1 5-22-15,3 0-13 0,0 0 1 0,0-6 1 16,0 6 31-16,3 0 5 0,1 0 2 0,3 0 0 16,-3 6-43-16,3-6-9 0,3 5-2 0,-2 1 0 15,-1-3 27-15,0 3 0 0,0 0 0 0,0 0 0 16,0 0 0-16,4 0 0 0,-4-1 0 0,0 1 0 15,0-6 0-15,0 6 0 0,0 0 0 0,0-6 0 16,1 0 16-16,-5 0 9 0,1 0 2 0,-4 6 0 16,3-6-44-16,-3 3-9 0,0-3-2 0,0 0 0 15,-3 0-130-15,0 0-26 0</inkml:trace>
  <inkml:trace contextRef="#ctx0" brushRef="#br0" timeOffset="85743.037">15702 6467 850 0,'0'0'17'0,"-7"-3"6"0,4-3-23 0,3 6 0 0,-8-3 0 0,8 3 0 16,-3-3 48-16,3 3 6 0,-7-3 1 0,7 3 0 15,-7 0-12-15,0 3-3 16,0 0 0-16,7-3 0 0,0 0 4 0,-7 0 0 0,7 0 0 0,-7 3 0 15,7-3-18-15,-4 3-3 0,4-3-1 0,-7 6 0 16,4 3-22-16,3-3 0 0,-4 5 0 0,4-5 0 16,0 6 8-16,0-3-8 0,0 0 10 0,4 11-10 15,-1-8 19-15,4 3-3 0,0 8 0 0,0 1 0 16,0 2-4-16,4 4 0 0,-1-1-1 0,1 9 0 16,0-5-11-16,-4-4 12 0,3 6-12 0,1 3 12 15,-4 1-12-15,0-7 8 0,0 3-8 0,-3 3 8 16,-1 4 1-16,1-10 0 0,-1-3 0 0,-3 10 0 15,0-16-9-15,-3 4 0 0,3 2 0 0,-4-11 8 16,1 2 12-16,-1 4 3 0,0-10 0 0,1 4 0 0,3-6-1 16,-4 5 0-16,1-11 0 0,-1 6 0 0,4 0-22 0,0-3 0 15,-3 2 0-15,3-5 0 0,0 6 0 0,0-3 0 0,3-3 0 16,-3 0 0-16,0-6-9 0,0 0 9 0,0 0-10 0,0 0 10 31,4 3-69-31,3-3-8 0,0-3-2 0,0 0 0 16,4 0-125-16,-4-3-26 0</inkml:trace>
  <inkml:trace contextRef="#ctx0" brushRef="#br0" timeOffset="86336.183">16140 7152 1150 0,'3'-9'24'0,"-3"9"6"15,4-3-30-15,-4 3 0 0,0 0 0 0,0 0 0 16,0 0 108-16,0 0 15 0,0-6 3 0,0 6 1 16,-4-6-31-16,4 6-5 0,-3-5-2 0,-1 5 0 15,4 0-39-15,-11-6-8 0,4 6-2 0,-3 0 0 16,-1 6-40-16,-3-6-16 0,0 5 1 0,0 1 0 15,3 3 15-15,-3 0 0 0,7 0 0 0,-7-3 0 16,3-1 0-16,1 7 0 0,-1-6 0 0,4 6 0 16,0-3 0-16,0 8 0 0,4-5 0 0,-4 0 0 15,7 0 47-15,-4-4 12 0,0-2 2 0,1 6 1 16,3-6-99-16,0 6-20 0,0-12-4 0,0 6-1 16,0-6 62-16,0 5 12 0,0-5 2 0,3 3 1 0,1 3 1 15,0-3 0-15,-1 6 0 0,4-3 0 0,0-6 13 16,0 0 3-16,4 0 1 0,-1 0 0 0,1 0-33 0,-4-6 0 0,4 6 0 15,-1-3 0-15,-3-3 0 0,4 0 0 0,-1 0 0 0,-2-5 0 16,-1 5 0-16,0 0 0 0,0 6 0 0,-4-12 0 16,4 12 0-16,-3-9 0 0,-4 3 0 0,0 6 0 15,0-5 0-15,0 5 0 0,0 0 0 0,0 0 0 16,0 0 0-16,0 0 0 0,0 0 0 0,0 0 0 16,0 0 0-16,0 0 0 0,0 0 0 0,0 0 0 15,0 0 0-15,0 0 0 0,0 0 0 0,0 0 0 16,0 0 0-16,0 8 0 0,0-8 0 0,0 6 0 15,0-6 0-15,0 12 0 0,0-12 0 0,3 6 0 16,-3 6 0-16,4-12 0 0,3 6 0 0,0-1 0 16,-4 4 0-16,5 0 0 0,-1 0 0 0,0-3 0 15,0 6 0-15,0-7 0 0,0 1 0 0,0 6 0 16,3-9-150-16,1 0-37 0,0-3-7 0</inkml:trace>
  <inkml:trace contextRef="#ctx0" brushRef="#br0" timeOffset="87332.775">17043 7196 597 0,'-7'-6'16'0,"0"6"5"16,3-6-21-16,-3 6 0 0,0-6 0 0,0 6 0 16,0-6 56-16,0 6 6 0,0 0 2 0,-4 0 0 15,4 0 0-15,0 0 0 0,3 0 0 0,4 0 0 16,0 0-52-16,0 0-12 0,0 0 0 0,0 0 0 15,-7 0 54-15,7 0 8 0,0 0 2 0,-7 6 0 16,7-6-52-16,0 0-12 0,0 0 0 0,-7 6 0 0,4 0 54 0,3-6 8 0,0 6 2 16,-4 3 0-1,4-3-52-15,0 5-12 0,0 1 0 0,0 0 0 16,4 3 54-16,-1 2 8 0,4 7 2 0,-3-4 0 0,3 10-52 16,-4-7-12-16,1 10 0 0,-4-4 0 15,4-2 54-15,-1 8 8 0,-3-6 2 0,4 4 0 0,-4 5-52 0,3-6-12 16,-3 9 0-16,0-8 0 0,0 2 21 0,-3-6 2 0,-1 4 0 0,4-7 0 15,-3-2-11-15,-1-1-1 0,4 4-1 0,-4-4 0 16,1 1-2-16,3-4 0 0,-4-2 0 0,1 5 0 16,-1-2-8-16,1 2 0 0,-4-8 9 0,3 9-9 15,1-13 0-15,-1 7 9 0,4-3-9 0,-3-3 0 16,-1-1 13-16,1 1-4 0,-1-6-1 16,4-6 0-16,0 0-8 0,0 0 0 0,0 0 0 15,0-6 0-15,-3 0 0 0,-1-9 0 16,1 1 9-16,-5-1-1 0,5-3-8 0,-1-5 9 0,-3 2-9 0,0-8 10 0,0 5-10 15,4-8 0-15,-4 0 0 0,0 2 0 16,3-8 0-16,-3-3 0 0,0-3 0 0,0 0 0 16,3 3 14-16,-3 2 1 0,4 1 0 0,-4-6 0 15,3 9-15-15,1-6 0 0,-1 8 0 0,1 1 0 16,-1-3-9-16,4 8-5 0,-3-2-1 0,3-1 0 16,0 10 15-16,0-7 0 0,0 4 0 0,3 5 0 15,1-2 0-15,-1 5 0 0,1 0 0 0,3 3 0 16,0 1 0-16,0 2 8 0,0-3 0 0,0 6-8 15,0 0 0-15,4 1-11 0,-4 5 0 0,3 0 0 16,1 0 3-16,3 0 0 0,4 5 0 0,-4 1 0 16,3-3 8-16,-3 9-10 0,1 0 10 0,2-6-10 0,-6 5 10 15,3 1 0-15,0 0 0 0,-3-3 0 0,-1 2 0 0,1 1-8 16,-4 0 8-16,3-6 0 0,-6 6 0 0,3 2-8 0,-3 4 8 16,-1 0 0-16,1-7 0 0,-1 4-10 0,-3-3 10 15,4 0 0-15,-4-1-13 0,0 4 4 16,-4-6 1-16,4 0 0 0,-3 2-4 0,-4 1 0 15,3-6 0-15,-3 3 0 0,0-3 2 0,0 3 0 16,0-6 0-16,0 2 0 16,-4-5 10-16,1 6 0 0,2-12 10 0,-2 6-10 15,3-3 8-15,-7 1-8 0,3 2 0 0,1-3 0 16,2-6-32-16,-2 3-13 0,-1-3-3 0,1-3 0 16,-1 6-89-16,1-5-19 0,-1-4-3 0</inkml:trace>
  <inkml:trace contextRef="#ctx0" brushRef="#br0" timeOffset="87935.917">17194 7308 1732 0,'0'0'49'0,"0"0"11"0,0 0-48 16,0 0-12-16,0 0 0 0,0 0 0 16,0 0 66-16,0 0 11 0,0 0 3 0,0 0 0 15,0 0-64-15,0 0-16 0,0 0 0 0,0 0 0 0,0 0 34 16,0 0 4-16,0 0 1 0,0 0 0 0,0 0-25 0,0 0-5 0,7 0-1 0,0 6 0 15,1-6-8-15,-1 0 8 0,3 5-8 0,-3-5 8 16,0 0-8-16,0 0 8 0,0 0-8 0,0-5 8 16,-3 5 1-16,3-6 0 0,0 0 0 0,-3 0 0 15,3-6-9-15,0 6 0 0,0 3 0 0,-4-3 0 16,4-2 0-16,-3 5 0 0,-4-9 0 0,3 6 0 16,-3-6 0-16,4 6 0 0,-4-8 0 0,0 5 0 15,0 0-22-15,0-3 3 0,0 1 1 0,0-1 0 31,-7 6-20-31,0 0-4 0,0 6-1 0,-4 0 0 0,4-3 55 0,0 3 12 0,0-3 1 0,0 0 1 16,0-3-26-16,-4 6 0 0,4-5-12 0,-3 5 12 16,3 0-23-16,-4 5 3 0,4 4 1 0,-4 6 0 15,4 0 19-15,-3-4-10 0,-1 7 10 0,1 0-8 16,3 2 8-16,0 4 0 0,-1-4 0 0,1 4-8 16,4-4 8-16,-1-2 0 0,1 0 10 0,-1-7-10 15,4 4 13-15,0-6-3 0,4 6-1 0,-4-4 0 16,7-5-9-16,-4 0-11 0,4 0 3 0,4 0 0 15,-4-3 8-15,4 3 0 0,-1-3 0 0,4 0 0 16,-3 0 0-16,3 0 0 0,4-1 0 0,-1 1 0 16,1-3 0-16,0-3 0 0,-1 1 0 0,-3-1 0 15,4-3-112-15,0 0-20 0,-1 0-4 0</inkml:trace>
  <inkml:trace contextRef="#ctx0" brushRef="#br0" timeOffset="88450.734">17572 7161 1512 0,'0'0'32'0,"-7"6"6"0,7-6-30 0,-7 5-8 0,7-5 0 0,-7 6 0 32,7-6 70-32,-7 6 13 0,7-6 2 0,-7 6 1 0,7-6-16 0,0 6-3 0,0-6-1 0,-4 9 0 15,1-3-25-15,3 5-5 0,-4-5 0 0,4 6-1 16,0-6-19-16,0 6-4 0,0-6-1 0,0-1 0 15,0 4-11-15,4 3 0 0,-1 0 0 0,-3 0 8 16,4-7-8-16,-4 7 0 0,3 3 0 0,1-3 0 16,-4-6 0-16,0 5 0 0,3 1 0 0,-3-3 0 15,0 3 0-15,0-6 8 0,4-1-8 16,-4 1 0-16,0-6 0 0,0 12 8 0,0-12-8 16,0 0 0-16,0 0 0 0,0 0 0 0,0 0 0 0,0 0 0 15,0 0 14-15,0 0-2 0,0 0-1 0,0 0 0 16,0 0 3-16,0 0 1 0,0-6 0 0,0-6 0 15,-4 7-6-15,4-1-1 0,0-6 0 0,0 3 0 16,-3-3-8-16,3 1 0 0,0-1 0 0,0 0 0 16,-4 0 0-16,4 3 0 0,0-2 0 0,-3-1 0 15,3 0 0-15,-4 3 0 0,4 1 0 0,-3 2 0 16,3-3 0-16,-4 3 0 0,4-6 0 0,0 6 0 16,-4-5 0-16,4 5 0 0,0 6 0 0,0-9 0 15,0-3 0-15,0 6 0 0,0 0 0 0,4 0 0 16,-4 6 0-16,0 0 0 0,4-5 0 0,-1-1 0 0,4 0-12 0,-3-6 12 15,3 6-10-15,0-3 10 0,0 4-16 0,3 5 4 16,1 0 0-16,0 0 0 0,3-6 12 0,-4 6-12 16,4 0 12-16,0 0-12 0,-3 0-10 0,3 6-2 15,0-6 0-15,0 0 0 16,-3 5-53-16,3-5-11 0,-3-5-3 0</inkml:trace>
  <inkml:trace contextRef="#ctx0" brushRef="#br0" timeOffset="88988.105">17978 7172 1337 0,'0'0'56'15,"0"0"-44"1,-4 0 92-16,-3 0 20 0,0 0 3 0,0-5 1 16,0 5-52-16,0-6-9 0,0 6-3 0,0-6 0 15,0 3-20-15,0 3-4 0,-1 0 0 0,-2 0-1 16,3 3-25-16,0-3-5 0,7 0-1 0,-7 6 0 16,3 0-8-16,-3-1 0 0,4 7 0 0,-1-6 0 15,1 3 0-15,-4 0 0 0,3 0 0 0,-3 2 0 16,3 1 0-16,1 0 0 0,-1 3 0 0,1-4 0 0,3 1 0 15,-4 0 0-15,4-6 0 0,0-6 8 0,0 6-8 16,0-6 0-16,4 5 0 0,-4-5 0 0,3 6 0 16,-3-6 0-16,4 6 0 0,-4-6 8 15,0 0-8-15,0 0 8 0,0 0-8 0,7 6 8 0,-4-3-8 16,5 3 12-16,-1 0-12 0,-4 0 12 0,4-6-12 0,-3 6 0 16,3-6 0-16,0 5 0 0,-4-5 0 0,-3 0 0 0,7 6 0 0,-3 0 0 15,-4-6 0-15,0 0 0 0,0 0 0 0,7 6 0 16,-7-6 0-16,3 6 0 0,-3-6 0 0,0 0 8 15,0 6-8-15,0-6 0 0,0 9 0 0,0 2 0 16,-3-5 0-16,-1 0 0 0,1 6 0 16,-4-6 0-16,7-6 0 0,-4 6 0 0,-6 0 0 0,3-3 0 15,7-3 16-15,-7 5-3 0,7-5 0 0,-11 12 0 16,0-12-13-16,4 0-18 0,-3 0 4 16,-1 0 1-16,1-6-3 0,-1 6-1 0,-3-6 0 0,0 3 0 15,3 1-44-15,-3-1-9 0,4-3-2 0</inkml:trace>
  <inkml:trace contextRef="#ctx0" brushRef="#br0" timeOffset="89819.849">18193 7222 676 0,'-14'-8'14'0,"10"5"3"0,-3 0-17 0,4-3 0 0,-1 0 0 0,-3 0 0 16,3 0 84-16,1 0 14 0,-1 0 2 0,-3 1 1 15,7 5-28-15,0 0-5 0,0 0-2 0,0 0 0 16,-7 0-14-16,0 0-2 0,0 0-1 0,7 0 0 16,-7 0-6-16,4 5-2 0,-4-5 0 0,-1 6 0 15,5 0-23-15,-4-6-5 0,0 6-1 0,0 0 0 0,3 0 8 16,-3 3 2-16,0 2 0 0,4-5 0 15,-4 6 3-15,-1 0 1 0,5-6 0 0,-4 0 0 0,3 2-14 16,4-2-4-16,0-6 0 0,-3 12 0 16,3-6-8-16,0 6 12 0,0-12-12 0,3 6 12 0,1-1-12 15,3 4 0-15,0 3 9 0,4 0-9 0,-1-6 8 16,1 0-8-16,-1-1 8 0,4 1-8 0,-3 3 10 0,3-3-2 16,0-3-8-16,0 3 12 0,0-6-12 0,1 0 11 0,-1 0-11 15,0 0 10-15,0-3-1 0,-4 0 0 0,1 0 0 0,3 0 0 16,-7 0 13-16,4-6 2 0,-4 3 1 0,0 1 0 15,-4-7-25-15,5 0 0 0,-5-6 8 0,-3 4-8 16,4-4 18-16,-8 0 2 0,1 4 0 0,-1 2 0 16,0-6-12-16,-3 4-8 0,0 2 12 0,0 0-12 15,0 6 15-15,-3-6-4 0,-1 7-1 0,0-7 0 16,1 6 13-16,-1-3 2 0,1 9 1 0,-1-3 0 16,1 3-38-16,3 0-8 0,-4 0-2 0,4 3 0 15,-4 6 8-15,4-3 2 0,-3 0 0 0,3 5 0 16,0-5 12-16,0 6 0 0,3 0 0 0,0 3-9 15,1-4 9-15,-1 7-13 0,1-6 5 0,-1-3 8 16,4 2-12-16,0 1 12 0,0 0-10 0,0 0 10 16,4-4-39-16,-1-2-1 0,1 6-1 0,3-6 0 15,0 0-59-15,0 0-12 0,4 0-3 0</inkml:trace>
  <inkml:trace contextRef="#ctx0" brushRef="#br0" timeOffset="90444.19">18443 7208 1485 0,'0'0'63'0,"0"0"-51"15,0 0 36-15,0 0 6 0,0 0 2 0,-7 3 0 16,7-3-4-16,-3 6 0 0,-4-1 0 0,3 1 0 16,1 0-38-16,-1 6-14 0,4 0 9 0,-4-1-9 15,4 4 14-15,-3-3-2 0,3 0-1 0,0-1 0 16,0 1-2-16,-4 3 0 0,4-3 0 0,0-6 0 16,0 5-1-16,4 1 0 0,-1-3 0 0,-3-3 0 15,0-6-8-15,0 0 0 0,0 0 0 0,0 0 8 16,0 0 18-16,0 0 3 0,0 0 1 0,4 0 0 15,0-6-14-15,-1-3-4 0,1-3 0 0,-1 1 0 16,1-1-3-16,3 6-1 0,-4-12 0 0,1 4 0 16,-1 2-8-16,1 0 0 0,-1-3 0 0,1 4 0 15,-4 5 15-15,3-6 1 0,1 6 0 0,-4 6 0 16,0 0-16-16,0 0 0 0,0 0 0 0,0 0-10 16,0 0 10-16,0 0 0 0,3-6 0 0,-3 6 0 15,0 0 0-15,0 0 0 0,0 0-11 0,4-6 11 0,-4 6-13 16,7-6 3-16,-7 6 1 0,7 0 0 15,0 6 9-15,0-6-10 0,0 6 10 0,4 0-10 0,-4 0 10 16,3 6-8-16,-2-9 8 0,2 5-8 0,-3-2 8 16,4 3 0-16,-1 3 0 0,-3 0 0 15,0-6 0-15,1 2 0 0,2 7 0 0,-3 0 0 16,-3-9 0-16,3 5-8 0,-4 1 8 0,-3 0 0 0,4 3 0 0,-4-4 0 16,-4 1 0-16,4 0 0 0,-3 0 0 15,-1 2 9-15,1 4-9 0,-1-6 10 0,1-3-10 0,-1-1 10 0,1 1-10 0,3-9 10 16,0 0-10-16,0 0 12 0,0 0-12 0,0 0 12 15,0 0-12-15,0 0-11 0,0 0 3 0,-4-9 0 16,4-2-27-16,0-1-5 16,0-12 0-16,4 7-1 0,-1 2-35 0,4-8-6 0,4-1-2 0,-4 3 0 15,3 4-102-15,1-7-21 0</inkml:trace>
  <inkml:trace contextRef="#ctx0" brushRef="#br0" timeOffset="91253.406">18757 7302 922 0,'0'0'19'0,"0"0"5"0,0 0-24 0,0 0 0 0,0 0 0 0,0 0 0 16,0 0 82-16,0-6 11 0,-3 0 3 0,3 6 0 15,0 0 0-15,0 0 0 0,0 0 0 0,0 0 0 16,0 0-60-16,0 0-12 0,0 0-3 0,0 0 0 16,0 0-8-16,0 0-1 0,-4 6-1 0,4-6 0 15,0 0 16-15,-7 6 3 0,7-6 1 0,0 0 0 16,0 6-15-16,-3 5-2 0,3-8-1 0,0 6 0 16,0 6 9-16,0-3 2 0,3-1 0 0,-3 4 0 15,0-3 3-15,0 0 1 0,0-1 0 0,4 7 0 16,-4-9-13-16,0 0-3 0,3 2 0 0,-3 4 0 15,0-3-3-15,0-6-1 0,0 3 0 16,0-3 0-16,0-6 7 0,0 0 1 0,0 0 0 0,0 0 0 16,0 0 8-16,0 0 3 0,0 0 0 0,0 0 0 15,0-6-15-15,-3 3-2 0,3-9-1 0,3 0 0 16,-3-3-9-16,0 4 0 0,-3-1 0 0,3 0 0 16,0 0 0-16,0 1 0 0,3-1 0 0,1 3 0 15,-4-3 0-15,0 1 0 0,0 5 0 0,0 0 0 16,0-6 0-16,0 3 0 0,0 3 0 0,0 0 0 15,0 1 0-15,0-1 0 0,0 6 0 0,0 0 0 16,0-6 0-16,0 6 0 0,3-6 0 0,1-6 0 16,-1 6 0-16,1 0 0 0,-1-2 0 0,-3 2 0 15,4 6 0-15,-4 0 0 0,3-6 0 0,-3 6 0 0,4-6 0 0,3 6 0 16,0-6 0-16,0 0 0 0,0 6 0 16,4 0-12-16,-4 0 2 0,0 0 1 0,0 6 9 15,3 0 0-15,-6-6 0 0,3 6 0 16,-3 3-26-16,-1-3-3 0,1 2-1 0,-1 1 0 0,-3 9 30 0,0-6-9 0,0 5 9 15,-3 4 0-15,-1-4 0 0,1 1 0 16,-1-3 0-16,1 2 0 0,-1 1 10 0,0 0 1 0,1-4 0 16,-1 10 0-16,4-12 13 0,-3-1 2 0,3 10 1 15,0-15 0-15,0 6-18 16,0-1-9-16,3 1 10 0,1-6-10 0,-1 0 0 0,1 3 0 0,-4-9 0 0,4 6 0 16,-1-6 8-16,4 0-8 0,-3 0 0 0,3 0 9 15,-4 0-21-15,4-6-4 0,0 6 0 0,0-9-1 16,0 3-166-16,-3-6-33 15,3 1-6-15</inkml:trace>
  <inkml:trace contextRef="#ctx0" brushRef="#br0" timeOffset="91934.958">19046 7228 1257 0,'0'0'53'0,"0"0"-42"16,0 0 99-16,0 0 20 0,-7 0 4 0,7 0 1 16,-3 0-39-16,3 0-8 0,-7 6-2 0,7-6 0 15,0 0-28-15,0 0-6 0,0 0 0 0,0 0-1 16,-7 6-21-16,7-6-4 0,-4 6-1 0,1 0 0 15,3-6-5-15,0 6-2 0,0-6 0 0,3 6 0 32,-3-1-1-32,4 1 0 0,3 3 0 0,-4-3 0 0,4 0-8 0,-3-6-1 0,3 6-8 0,0-6 12 15,-3 6 6-15,3-6 1 0,0 0 0 0,0 0 0 16,0 0-19-16,0 0 0 0,3 0 8 0,1 0-8 16,-4-6 0-16,4 0 0 0,-4 0 0 0,0 0 0 15,3-6 0-15,-3 4 0 0,0 2 0 0,1-6 0 16,-1 0 0-16,0 6 0 0,0 0 0 0,-4-5 0 15,1 2 0-15,-1 3 0 0,-3 0 0 0,0-6 0 16,0 6-22-16,0 1-8 0,-3-1-2 0,-1 0 0 16,1 0 23-16,-1-3 9 0,-3 3-8 0,0 6 8 15,0-6-13-15,0 6 2 16,0-5 1-16,0 5 0 0,0 0 2 0,0 5 0 0,-4 1 0 0,1-6 0 16,3 6 8-16,-4 6-12 0,0-3 12 0,4 2-12 15,-3-5 12-15,-1 6-10 0,4 3 10 0,-4-3-10 16,4-1 10-16,0 7 0 0,0-12 0 0,4 6 8 15,-4-1-8-15,3-2 9 0,1 9-9 0,-1-6 10 16,4-7-10-16,-3 4 0 0,3 3 0 0,-4 0 0 16,4-6 0-16,4 5 0 0,-4-5 0 0,3 9 0 15,4-3 0-15,0 5 0 0,0-5 0 0,0 6 0 16,4-3 0-16,0 2 0 0,-1 1 0 0,1-3 0 0,3 8 0 16,-4-5 0-16,5-7 0 0,-5 7 0 0,4-3 0 15,-3-9 0-15,-1 0 0 0,1 5 0 16,0-11-33-16,-1 6 1 0,1-3 0 0,-1 0 0 15,1-3-19-15,-1 0-3 0,-3 0-1 0,4-3 0 0,0 3-7 16,-1 0-2-16,1-3 0 0,-4 3 0 0,3-6-20 16,-2-5-4-16,2 5 0 0,-3-6-1 0,4 3-22 15,-4-3-4-15,0 1-1 0</inkml:trace>
  <inkml:trace contextRef="#ctx0" brushRef="#br0" timeOffset="102122.906">19939 6679 553 0,'0'0'11'0,"0"0"5"0,0 0-16 0,0 0 0 0,0 0 0 0,0 0 0 16,0 0 26-16,0 0 2 0,0 0 1 0,0 0 0 15,-4 5 30-15,4 7 5 0,0-9 2 0,0 3 0 16,0 0-14-16,0-6-2 0,0 0-1 0,-3 9 0 15,3 5-1-15,0-8-1 0,0 12 0 0,0-9 0 32,-4 8-6-32,4-5-1 0,0 6 0 0,0-1 0 0,0-2-5 0,0 9-2 0,4-7 0 0,-4 4 0 15,3 2-10-15,1-2-3 0,-4 3 0 0,4-1 0 16,-1 3 0-16,-3 4-1 0,4-7 0 16,-1 10 0-16,1-10-2 0,-1 4 0 0,1-4 0 0,-1 4 0 15,1 2-1-15,-4-5 0 0,3 2 0 0,-3-2 0 16,4-1 6-16,-4 4 1 0,0-7 0 0,0 4 0 15,0-1-3-15,-4 1-1 0,4 2 0 0,-3-2 0 16,-1-4-1-16,1-2 0 0,-1 0 0 0,1-1 0 16,-1-2-4-16,4 3-1 0,-3-7 0 0,-1 1 0 15,4-3-5-15,-3-3 0 0,3-6-8 0,0 0 12 16,0 0-12-16,0 6 0 0,0-6 0 0,0 0 0 16,0 0 0-16,0 5-10 0,0-5 0 0,0 0 0 15,0 0-25-15,0 0-5 0,0 0 0 0,0 12-1 16,0-12-63-16,3 6-13 0,1 0-3 0</inkml:trace>
  <inkml:trace contextRef="#ctx0" brushRef="#br0" timeOffset="103013.584">20271 7369 850 0,'0'0'17'15,"0"0"6"-15,0 0-23 0,0 0 0 0,0 0 0 0,0 0 0 16,0 0 56-16,0 0 6 0,0 0 2 0,0 0 0 16,-7 0 0-16,7 0 0 0,0 0 0 0,-8 6 0 15,8-6 0-15,0 0 0 0,-10 0 0 0,3 9 0 16,3-6 0-16,-3-3 0 0,0 3 0 0,0 0 0 16,0 0-52-16,0 0-12 0,0-3 0 0,0 3 0 15,7-3 28-15,-7 6 4 0,7-6 0 0,-7 0 0 16,7 0-22-16,-4 6-10 0,4-6 10 0,-7 5-10 15,0-5 0-15,4 6 0 0,-1 0 0 0,-3 0 0 16,7-6 0-16,-3 6 0 0,3-6 0 0,-7 3-10 16,3 3 10-16,0-3 0 0,4-3 0 0,-7 6 0 0,4 2 0 15,-4 4 0-15,3-6 0 0,1 0 0 0,-1 0 8 16,1 0-8-16,-1 3 10 0,1-4-10 0,-1 4 12 0,1 0-4 16,-1-3-8-16,4-6 12 15,0 0-12-15,0 0 0 0,0 0 8 0,-3 6-8 0,3 6 0 0,0-7 0 16,0 1 8-16,0-6-8 0,0 0 0 15,0 6 0-15,0-6 0 0,7 6 0 16,-4 0 0-16,4 3 0 0,-3-3 0 0,3 0 0 16,0-6 0-16,-4 0 0 0,4 0 0 0,0 0 0 0,1 0 0 0,-1 0 0 0,-4 0 0 15,4-6 0-15,-3 0 10 0,3 6-10 0,0-6 10 0,0 3-10 16,0-3 11-16,0 3-11 16,0-3 12-16,-3-3-12 0,3 4 8 0,-4-1-8 0,1 0 0 15,-1 0 0-15,-3 0 0 0,0-3 0 0,0-3 0 0,4 7 0 16,-4-1-19-16,3 0 3 0,-3 6 0 0,4-6 0 15,-1 0 6-15,1 6 2 0,3-6 0 0,-7 6 0 16,0 0-23-16,0 0-4 0,0 0-1 16,0 0 0-16,0 0 36 0,0 0 0 0,3 0 0 0,-3 0 0 15,0 0-14-15,0 0 4 0,0 0 1 16,0 0 0-16,0 0 9 0,0 0 11 0,0 0-3 0,0 0 0 16,0 0-8-16,0 0 0 0,0 0 0 0,0 0 0 15,0 0 36-15,0 0 3 0,0 0 0 0,0 0 0 16,0 0-30-16,0 0-9 0,0 0 0 0,0 0 0 15,0 0 0-15,0 0 0 0,0 0 0 0,0 0 0 16,0 0 0-16,-3 6 0 0,3-6-9 0,-4 6 9 16,4 0-33-16,0 0-2 0,0 3 0 0,4 2 0 0,-4 1 35 15,3 0 0-15,1 0 0 0,-4 2 0 16,3-2 0-16,4 0 0 0,-3 0 0 0,3-1 0 16,-3-2 0-16,-1 3 0 0,4-3 0 0,0-1 0 0,-3 4 0 15,3 0 0-15,0-6 0 0,0 0 0 0,0 3 0 0,-3 2 0 16,3 1 0-16,0-6 0 15,0 0-102-15,0 0-26 0,0-6-6 0</inkml:trace>
  <inkml:trace contextRef="#ctx0" brushRef="#br0" timeOffset="104185.401">20973 7246 706 0,'0'0'30'15,"0"0"-30"1,0 0 71-16,0 0 8 0,0 0 1 0,0 0 1 16,0 6-21-16,0 3-5 0,0-1-1 0,0 7 0 15,0-3 9-15,0 6 1 0,0-4 1 0,-4 10 0 16,4-7-28-16,0 4-5 0,0 3-2 0,4 5 0 15,-4-8 27-15,3 14 6 0,1-9 1 0,-1 4 0 16,1-1-52-16,-1 3-12 0,1-5 0 0,-1 8 0 0,1-8 0 16,3 8 0-16,0-6 0 0,-4-2 0 15,5 2 32-15,-1-2 3 0,-4-4 1 0,4-5 0 16,0 8-28-16,-3-2-8 0,3 2 0 0,-4-8 0 16,1 2 0-16,-1-5 0 0,1 0 8 0,-4 8-8 0,3-11 0 15,-3 9 0-15,0 2 8 0,-3-2-8 16,3-7 0-16,0 7 0 0,-4-9 8 0,4 2-8 0,-3-5 8 15,-1 0-8-15,4-9 9 0,-3 6-9 0,3-6 16 0,0 0-4 0,0 0 0 16,0 0 0-16,-7 12-12 0,7-12 9 0,-7 6-9 16,7-6 8-16,-7-6 22 0,0 0 4 0,0 0 1 15,3-12 0-15,0 4-25 0,1-10-10 0,-1-2 8 16,1-4-8-16,-1-2 0 0,4 8 0 16,-3-11 0-16,3 3 0 0,0-1 0 0,0 4 0 0,0-6 0 0,0 2 0 15,-4-2 0-15,4 3 0 0,0-6 0 16,-3 2 0-16,-1 4 0 0,1 0 0 15,3 2 0-15,-4 1 0 0,1 2 0 0,3-2 0 0,0 3 0 0,-4 2 0 16,4 1 0-16,0 2 0 0,0 3 0 0,4 1 0 16,-4 2 0-16,0-3 0 0,3 12 0 0,-3-5-11 15,4-1 11-15,-1-3 0 0,4 3-9 0,-3 1 9 16,3 5 0-16,0-12-9 0,0 6 9 0,0 1 0 16,4 2 0-16,-4 3-8 0,3-6 8 0,-3 0 0 15,4 7 0-15,0-1 0 0,-1 3 0 0,-3 3 0 16,4-3 0-16,-4 6 0 0,3-3 0 0,1 6 0 15,-4 2-10-15,0 4 2 0,0 0 0 0,-3 0 0 16,-1-1 8-16,1 4 0 0,-4 3 0 0,0-1 0 16,3 1 0-16,-3 3 0 0,4-4 0 0,-4 10 0 15,0-10-20-15,-4 7 2 0,4-3 0 0,-3 2 0 16,-4-5 18-16,0-4 0 0,0 4 0 0,0 0 0 0,-4-7 0 16,0 4 0-16,4-3 0 0,-3 6 0 0,-1-7 0 15,4-2 0-15,0 0 0 0,-4 0 0 0,4-3 21 16,0-1 8-16,0-5 2 0,-3 0 0 15,3 0-21-15,0 0-10 0,-1-5 10 0,1-1-10 0,-3 0 0 16,3-3-18-16,0 3 2 0,-4-6 1 16,4 1-11-16,0-1-2 0,0 0-1 0,0 3 0 15,0-2-38-15,0 5-7 0,0-6-2 0</inkml:trace>
  <inkml:trace contextRef="#ctx0" brushRef="#br0" timeOffset="104692.681">21389 6784 957 0,'0'0'20'0,"0"0"4"0,0 0-24 15,0 6 0-15,0 6 0 0,0-6 0 16,0 0 50-16,3 3 5 0,-3-1 1 0,4 1 0 15,-4 3 8-15,0-6 3 0,4 6 0 0,-4-1 0 0,0 1-11 0,3 0-1 16,-3 9-1-16,0-4 0 0,0 1-21 0,0 2-4 0,0 10-1 0,0-10 0 16,0 10-6-16,-3-10-2 0,3 10 0 0,0-4 0 15,0 4-8-15,0 5-1 0,0-3-1 0,0 6 0 16,0-2 1-16,0 2 0 0,0-9 0 0,0 10 0 16,3-10-2-16,-3-3 0 0,0 4 0 15,4-1 0-15,-4-2 1 0,0-7 0 16,3-2 0-16,1 0 0 0,-4-1-10 0,3-5 12 0,-3 0-12 0,0-4 12 15,0 10-12-15,0-12 0 0,0 0 9 0,0-6-9 16,0 0 0-16,0 6 0 0,0-6 0 0,0 0 0 16,0 0-46-16,4 6-7 15,-4-6-2-15,0 0 0 0,3 6-42 0,-3-6-9 0,0 0-2 0</inkml:trace>
  <inkml:trace contextRef="#ctx0" brushRef="#br0" timeOffset="105205.211">21579 7284 1234 0,'0'0'25'0,"-3"6"7"0,-1 0-32 16,1 6 0-16,-4-6 0 0,3 5 0 0,1 4 79 0,-4-3 9 0,3 0 1 0,1 5 1 15,-1-5-24-15,4 3-5 0,-3-4-1 0,3 1 0 16,0 0-31-16,0 0-6 0,0-3-2 0,0 2 0 16,0-5 2-1,3 6 0-15,-3-6 0 0,4 0 0 0,-1 3-6 0,1 2-1 0,3-5 0 0,0 6 0 16,0-12-6-16,-4 6-2 0,4 0 0 0,0-6 0 15,-3 6 10-15,3-6 2 0,0 5 0 0,0-5 0 16,-3 0-20-16,3 0 0 0,0 0 0 0,0 0 0 16,0-5 0-16,-4 5 10 0,5-6-10 0,-5 0 8 15,1 0 0-15,-1 6 0 0,-3 0 0 0,0-12 0 16,4 6 0-16,-1-8 0 16,1 2 0-16,-1 6 0 0,4-6 0 0,-3-5 0 0,-4 8 0 0,3 0 0 15,1 0 0-15,3-3 0 0,-4 1 0 0,1-1 0 16,-4 3-8-16,3-3 0 0,-3 0 0 0,0 7 0 15,4-7 0-15,-4 6 0 0,0 0 0 0,0-6 0 16,0 6 0-16,0-2-11 0,0 2 3 0,4 0 0 16,-4 0-42-16,0 0-8 0,3 0-2 0,1 0 0 15,-4 6-9-15,0 0-3 0,3-3 0 0,-3 3 0 16,7-3-140-16,-3 0-29 0</inkml:trace>
  <inkml:trace contextRef="#ctx0" brushRef="#br0" timeOffset="105790.227">22013 7252 1493 0,'0'0'42'0,"-3"-6"10"0,-1 0-42 0,-3 0-10 0,4 0 0 0,3 6 0 16,-7 0 72-16,7 0 12 0,-4 0 2 0,4 0 1 16,-7-6-35-16,0 6-8 0,0 0 0 0,0-5-1 15,0 10-21-15,-4-5-4 0,4 6-1 0,0 0 0 16,0 0-9-16,0 0-8 0,0-6 9 0,0 6-9 16,0 0 0-16,7-6 8 0,-11 3-8 0,8 3 0 15,-4-1 0-15,0 1 0 0,3 0 0 0,1 6 0 16,3-12 0-16,-4 6 0 0,1 0-10 0,3-6 10 15,0 11-9-15,0-8 9 0,0 6-10 0,0 0 10 16,0 3 0-16,0-6 0 0,0 5-8 0,0-5 8 16,0-6 0-16,0 0 0 0,0 0 0 0,3 6-9 15,1 0 9-15,-1 0 0 0,1 0 0 0,-4 3 0 16,3-3 0-16,-3-6-8 0,7 0 8 0,-3 5-8 16,3-5 8-16,-4 0 0 0,4 6-9 0,-3-6 9 15,-1 0 0-15,-3 0 0 0,8 0-9 0,-5 6 9 16,4 0 0-16,-3-6 0 0,-1 6 0 0,4-6 0 15,-3 3-8-15,3 3 8 0,-4-3 0 0,1 3 0 16,-1-1 0-16,4 4 0 0,-3-3 0 0,-4-6 0 16,3 6 0-16,1 0 0 0,0 0 0 0,-4-6 0 15,0 9 0-15,3-3 8 0,-3 5-8 0,0-5 9 0,0 6-9 16,0-6 10-16,0 6-10 0,0-7 10 0,0 4-10 16,-3 0 0-16,-1 0 9 0,0-3-9 0,1 6 0 0,-4-1 8 0,3-5-8 15,-3 3 0-15,0-3 0 0,4 0 0 0,3-6 0 16,-7 6 0-16,-4-1 0 0,4 1-10 0,0 0 10 0,-4-6-10 15,4 6-11-15,0-6-3 0,7 0 0 0,-10 0 0 16,-1 0-59-16,1 6-12 0,-1-6-2 16</inkml:trace>
  <inkml:trace contextRef="#ctx0" brushRef="#br0" timeOffset="114208.849">22528 7296 608 0,'0'0'12'0,"0"0"4"0,0 0-16 0,0 0 0 0,0 0 0 0,0 0 0 16,0 0 47-1,0 0 6-15,-3 6 2 0,3-6 0 0,0 0 14 0,-7 6 3 16,7-6 1-16,0 0 0 0,0 0-7 0,0 0-2 0,0 0 0 0,0 0 0 15,0 0 0-15,0 0 0 0,0 0 0 0,0 0 0 16,0 0-15-16,0 0-3 0,0 0-1 0,0 0 0 16,0 0-37-16,0 0-8 0,0 0 0 0,0 0 0 15,0 0 0-15,-4 6 0 0,1 2 0 0,-1-2 0 16,4 6 16-16,-3-6 3 0,3 0 1 0,0 6 0 16,0-7-20-16,0 1 0 0,0 6 0 0,3-3 0 15,-3 3 0-15,4-1 0 0,-1 1 0 0,1 0 0 16,-1 0 0-16,1-3 0 0,3 8 0 15,0-5 0-15,-4-6 0 0,5 9 0 0,-1-1 0 0,-4 1 0 16,4-3 0-16,0-1 0 0,0 4-9 0,0-3 9 16,-3 6 0-16,-1-7 0 0,1-2 0 0,-4 6 11 15,3-1-11-15,1-2 0 0,3 0 0 0,-3 0 0 16,-1-3 0-16,1 8 0 0,-1-11 0 0,1 6 0 16,-4-6 0-16,0-6 0 0,0 0 0 0,0 0 0 15,3 6 0-15,-3-6 0 0,0 0 0 0,4 0 0 16,-1 0 43-16,-3 0 6 0,7 0 2 0,-7 0 0 15,4 0-10-15,-4-6-1 0,3 0-1 0,1 0 0 16,-1 0-19-16,1 0-3 0,0-8-1 0,-1 5 0 16,1 0-4-16,-4 3-2 0,0-6 0 0,0 0 0 15,3-2-2-15,-3-1-8 0,0-5 12 0,0 8-4 0,4-9-8 16,-4 4 0-16,3-1 9 0,1 0-9 0,-4-2 0 16,0 2 0-16,3-5-12 0,-3 5 4 0,4-3 0 0,-4 4 0 15,3-1 0-15,-3 3 0 0,4-8 8 16,-4 2 0-16,0 4-9 0,3 5 9 0,-3-6 0 0,4 6 0 15,-1 4-9-15,-3 2 9 0,4 0 0 0,-4 0-8 16,3-6 8-16,-3 12 0 0,0-6-9 16,4-5 9-16,-1 5 0 0,-3 6-9 15,0-6 9-15,0 6-13 0,4-6 5 0,-4 6 8 16,0 0-36-16,0 0 1 0,0 0 0 0,0 0 0 16,0 0-45-16,0 0-8 0,0 0-3 0</inkml:trace>
  <inkml:trace contextRef="#ctx0" brushRef="#br0" timeOffset="114681.706">22902 7352 1170 0,'0'0'24'0,"0"0"6"0,0 0-30 16,0 0 0-16,0 0 0 0,0 0 0 0,0 0 56 0,0 0 6 0,0 0 1 0,0 0 0 15,0 0-12-15,0 0-3 0,0 0 0 0,0 0 0 31,-7 0-18-31,7 0-4 0,0 0-1 0,-7 0 0 0,7 0-14 0,-7 6-3 0,7-6-8 0,-7 6 12 16,4-1-12-16,-1 1 0 0,1 6 8 0,-1 0-8 16,4 3 0-16,-4 2 0 0,1 1 0 0,3-1 0 15,0 4 0-15,-4-3 0 0,4 2 0 0,0-2 0 16,0 5 0-16,-3-5 0 0,3-3 0 16,0 8 0-16,-4-5 0 0,4 2 0 0,0 4 0 15,0-9 0-15,0 2 0 0,-3-5 0 16,3-976 0-16,0 1946 9 0,-4-976-9 0,4-6 0 0,0 0 0 0,0 0 8 15,0 0-16-15,0 0-4 0,0 0-1 0,0 0 0 16,-3-6-15-16,-1-6-4 0,4-6 0 16,-3 1 0-16,3 2-114 0,-4-3-23 15</inkml:trace>
  <inkml:trace contextRef="#ctx0" brushRef="#br0" timeOffset="114918.556">22846 7105 1288 0,'0'0'54'0,"-4"0"-43"16,4 0 12-16,0 0 2 0,0 0 1 0,0 0 0 15,0 0-8-15,0 0-2 0,0 0 0 0,0 0 0 16,0 0-62-16,0 0-13 0</inkml:trace>
  <inkml:trace contextRef="#ctx0" brushRef="#br0" timeOffset="115632.939">22987 7446 989 0,'0'0'28'0,"0"0"6"0,0 0-34 0,0 0 0 0,0 0 0 0,0 6 0 16,0 3 60-16,0-6 4 0,4 2 2 0,-4 7 0 15,0-6-11-15,0 0-3 0,0 0 0 16,0-6 0-16,3 6-24 15,4-3-6-15,-3-3-1 0,3 3 0 16,0-3-1-16,0 3-1 0,-4-3 0 0,4 0 0 0,0 2-19 0,0-2 0 0,1-2-13 0,-1 2 5 16,-7 0 8-16,3 2 0 0,4 7 0 0,0-6 0 15,-3 0 28-15,3 3 7 0,0-6 1 0,0 6 1 16,-4-6-28-16,5 0-9 0,-5-6 0 0,1 6 0 16,3-6 27-16,-4 3-2 0,4-6 0 0,-3 6 0 15,-4-2-25-15,3-1 0 0,1 0 0 0,-4 0 0 16,3 0 0-16,-3-6 0 0,0-2 0 15,0-1 0-15,4 0 0 0,-1 3 0 0,1-8 0 16,-1 5 0 0,-6 0-46-16,-4 4-14 0,0-1-4 0,0-6 0 0,-4 9 52 0,4-2 12 0,0 5 0 0,0-6 0 15,7 12 0-15,0 0 0 0,0 0 0 0,0 0 0 16,0 0 0-16,-7 6 0 0,0 0 0 0,3 0 0 16,-3 0 0-16,0 2 0 0,0 1 0 0,0 6 0 15,0-3 0-15,0 5 0 0,0-5 0 0,-4 3 0 16,4 2 43-16,4 1 11 0,-4-3 2 0,0-1 1 15,0 7-40-15,3-3-8 0,1-7-1 0,3 10-8 16,-4-9 0-16,4 5 0 0,0-5 0 0,4 3 0 16,-4-3 40-16,3-6 0 0,-3-6 1 0,4 11 0 15,-1-2-25-15,1 3-4 0,-1 0-2 0,1 5 0 0,-1-11-10 16,4 6 10-16,0-6-10 0,-3 3 10 0,3-1-10 16,4 1 12-16,-4-3-12 0,0-6 12 15,-4 6-60-15,-3-6-11 0,0 0-2 0,7 6-1 16,4-6-2-16,-4 0-1 0,3 0 0 0,1 0 0 15,0 0-135-15,-1 0-26 0</inkml:trace>
  <inkml:trace contextRef="#ctx0" brushRef="#br0" timeOffset="115957.986">23347 7399 1579 0,'0'0'32'0,"0"0"10"16,0 0-34-16,0 0-8 0,0 0 0 0,0 0 0 16,0 0 52-16,0 0 8 0,-7 9 1 0,7-9 1 15,-4 6-11-15,4-1-3 0,0-5 0 0,-3 6 0 16,-1 0-30-16,4 0-6 0,-3 0-2 0,3 3 0 15,0 0-10-15,-4-1 0 0,4 4 0 0,0 0 0 16,0 0 0-16,0-1 0 0,0 4 0 0,-3-3 8 16,3 0-8-16,0-6 0 0,0 5 0 0,-4 1 0 15,4-3-24-15,0 3-8 0,0-1 0 0,0 1-1 16,0-3-47-16,0 6-10 0,0-1-2 0</inkml:trace>
  <inkml:trace contextRef="#ctx0" brushRef="#br0" timeOffset="116237.658">23329 7061 1044 0,'-7'-12'21'0,"7"12"7"0,0 0-28 0,0 0 0 0,-3-6 0 0,3 6 0 16,0 0 98-16,0 0 14 0,0 0 4 0,0 0 0 16,-7 6-49-16,-1 0-10 0,5 6-1 0,-4-6-1 15,3-4-31-15,1 4-7 0,-4-3-1 0,7-3 0 16,0 0-5-16,-4 6-2 0,4-6 0 0,0 0 0 16,0 0-9-16,0 0 0 0,0 0 0 0,0 0 0 15,0 0-59-15,0 0-13 0,0 0-4 0</inkml:trace>
  <inkml:trace contextRef="#ctx0" brushRef="#br0" timeOffset="116610.253">23509 6937 1165 0,'-7'12'24'0,"7"-12"7"0,-7 6-31 0,3 6 0 0,1-3 0 16,-4 2 0-16,3 1 70 0,1 3 8 0,-4-4 2 0,3 1 0 15,1 0-16-15,-4 6-4 0,3-7 0 16,1 4 0-16,-1 3-23 0,4-1-5 0,0-2 0 0,0 9-1 15,0-1-9-15,4-2-2 0,-4 8 0 0,0-5 0 16,3 8-12-16,1-9-8 0,-1 10 10 0,4-4-10 16,-3-2 9-16,-1 2-9 0,4-2 8 0,0 2-8 15,-3-6 8-15,-1 4-8 0,1-4 0 0,0 1 8 16,-1-3-8-16,-3-4 12 0,4-5-12 0,-4 3 12 16,0 2-21-16,0 1-4 0,0-3-1 0,-4 2 0 15,4-5-39-15,0 0-8 0,0-3-2 0</inkml:trace>
  <inkml:trace contextRef="#ctx0" brushRef="#br0" timeOffset="117119.012">23626 6987 976 0,'-4'12'41'0,"4"-12"-33"16,0 0 60-16,0 0 11 0,0 0 2 0,0 0 1 15,0 0 11-15,0 0 3 0,0 0 0 0,0 0 0 16,0 0-61-16,0 12-12 0,0-12-3 0,0 0 0 16,-4 6-20-16,4 2 0 0,0-8 0 0,0 12 0 15,0-12 0-15,0 6 0 0,0-6 0 0,4 18 0 16,0-6 14-16,-1-1-2 0,1 4 0 0,-1 3 0 16,1-7 16-16,-1 4 4 0,1 3 0 0,-1-7 0 15,-3 13-20-15,4-3-3 0,-1 2-1 0,-3 4 0 16,4 8 7-16,-1-9 1 0,-3 10 0 0,4-1 0 15,-4-9-8-15,0 1-8 0,0-4 11 0,0 1-11 16,-4-7 34-16,4 10 0 0,0-9 0 0,0 2 0 16,-3-2-42-16,3-1-9 0,0-5-2 0,0 6 0 15,0-4 19-15,0 4 0 0,0 0 0 0,3-6 0 16,-3 8 0-16,0-8 0 0,4-6 0 0,-4 3 0 16,3-1 0-16,-3-2 0 0,0 0 0 0,4 3 0 15,-4-3 0-15,3 0 0 0,-3 0 0 0,0-6 0 16,0 0-106-16,0 0-18 0,0 0-3 0</inkml:trace>
  <inkml:trace contextRef="#ctx0" brushRef="#br0" timeOffset="117843.231">23827 7452 1337 0,'0'0'28'16,"0"6"6"-16,-4 0-34 0,4 5 0 0,0-5 0 0,-3 6 0 15,3-6 48-15,-4 0 2 0,4-6 1 0,-4 6 0 16,4-6 21-16,0 0 4 0,0 0 0 0,0 0 1 15,4 5-24-15,-4-5-5 0,4 9 0 0,-1-6-1 16,-3-3-25-16,7 3-5 0,0 3-1 0,-7-6 0 16,4 6 3-16,3-6 0 0,0 0 0 0,-4 0 0 15,1 6-19-15,3-6 0 0,-4 6 0 0,-3-6 0 16,8 0 8-16,-5 0 0 0,-3 0 1 0,4-6 0 16,3 6-9-16,-4-6 10 0,1 0-10 0,-1 0 10 15,1 0 11-15,-1 0 3 0,1 1 0 0,-4 2 0 16,3-3-13-16,1 6-3 0,-4-6 0 0,0 6 0 15,3-6 9-15,-3 6 2 0,0-6 0 0,4 0 0 0,-4-6-31 0,0 7-5 16,0-4-2-16,0 0 0 0,0 0 3 16,0 3 0-16,-4-6 0 0,1 7 0 0,3-1-4 0,-4-3 0 15,1 0 0-15,-1 3 0 16,1-3-6-16,-1 3-2 0,1 1 0 0,-1-1 0 0,4 6 13 0,0 0 3 16,-7 0 0-16,0 0 0 0,7 0 20 0,-7-6 4 0,3 6 0 0,4 0 1 15,-7 0-29-15,0 6-5 0,4 0-2 16,-4-1 0-16,0 7 12 15,3-6 3-15,1 3 0 0,-4 3 0 0,0-6 8 0,3 5 0 0,-3 1 8 0,0-3-8 16,3 0 26-16,1 0 1 0,-1-4 0 0,4 13 0 16,-3-6-27-16,3-3-16 0,0 11 3 0,0-5 0 15,0-3 21-15,3-1 4 0,-3-5 0 0,4 3 1 16,-4 3-13-16,3 6 0 0,1-1 0 0,-1-5 0 16,1 3 0-16,-1 2 0 0,5-5 0 0,-5 0 0 15,1 0 0-15,3 8 0 0,-4-8 0 0,1 0 0 16,3-1 0-16,-4-2 0 0,4 3 0 0,-3-6 0 15,3 0 0-15,0 5 0 0,0-2 0 0,0-3 0 16,0-6 0-16,0 0-15 0,0-3 3 0,4 3 1 16,-4 0-9-16,0 3-1 0,4 3-1 0,-4-3 0 15,3-3-14-15,1 0-4 0,-1-3 0 0,-3 3 0 16,4-3-12-16,3 0-2 0,-3 0-1 0,-1-3 0 16,-3 0-58-16,-3 1-12 0,-1-1-3 0</inkml:trace>
  <inkml:trace contextRef="#ctx0" brushRef="#br0" timeOffset="120003.23">24885 7408 953 0,'0'0'40'16,"0"0"-32"0,0 0-8-16,-7 0 8 0,7 0-8 0,-7 6 8 15,-4-12 8-15,4 6 2 0,0 0 0 0,-3 0 0 16,2 0-18-16,-2 0 0 0,3 0 8 0,-4 6-8 16,1-6 27-16,3 0 1 0,-4 0 1 0,0 5 0 15,1-5 5-15,-1 6 1 0,1 0 0 0,-1 6 0 16,1-6 11-16,-1 6 2 0,4-4 1 0,-4 10 0 0,1 0 3 15,3-7 1-15,0 10 0 0,-4-3 0 16,4-7 3-16,0 1 1 0,3-6 0 0,1 3 0 16,-1 3-42-16,4-6-15 0,0 5 9 0,0-2-9 15,0 0 15-15,4-3-3 0,-1 0 0 0,1-6 0 16,3 0 6-16,0 0 1 0,4 0 0 0,-1-6 0 16,1 0 2-16,-1-3 1 0,5 0 0 0,-1-2 0 0,0-1-7 0,0 6-2 15,-4-3 0-15,5 3 0 0,-5 0-13 0,1 0 0 0,-1 1 8 0,-3-1-8 16,0 0 0-16,-3 0 0 0,3 0 0 0,-7-3 0 15,0 9 0-15,0 0 0 0,0 0 0 0,0 0 0 16,0 0 0-16,0 0 0 0,0 0 0 0,0 0 0 16,0 0 0-16,0 0 0 0,0 0 0 0,0 0 0 15,0 0 0-15,0 0 0 0,0 0 0 0,0 0 0 16,0 0 0-16,0 0-13 0,0 0 2 0,0 0 1 16,0 0-15-16,0 0-3 0,0 0-1 0,0 0 0 15,0 0-29-15,0 0-6 0,0 0 0 0,0 0-1 16,3 9-152-16,1-3-31 0</inkml:trace>
  <inkml:trace contextRef="#ctx0" brushRef="#br0" timeOffset="122618.498">24352 7599 597 0,'0'0'16'0,"0"0"5"0,0 0-21 0,0 0 0 0,0 0 0 0,0 0 0 15,0 0 56-15,0 0 6 0,7 6 2 0,-3 0 0 16,-1-6 26-16,-3 0 6 0,7 0 0 0,-3 5 1 16,3 7-25-16,-3-9-6 0,-1 6-1 0,4-6 0 15,0-3-28-15,0 3-5 0,0 6-2 0,0 2 0 16,4 1 27-16,-4-6 6 0,4-6 1 0,-1 6 0 16,1 0-9-16,3-3-2 0,0 3 0 0,0-3 0 15,0-3-33-15,0 0-8 0,-3 0 0 0,3-3-1 16,0 0 41-16,0-3 8 0,4-6 1 15,-1 6 1-15,1-6-48 0,0-2-14 0,-4 2 0 16,4 0 8-16,-4-11 24 0,3 5 4 16,-3-3 2-16,0-2 0 0,1-6-13 0,-1 8-2 0,-4-8-1 0,1 8 0 15,-4-3-8-15,0 7-2 0,-4-1 0 0,5-2 0 16,-5 2-12-16,-3-6-10 0,4 4 2 0,-4-4 0 0,-4 7 8 16,4 2 0-16,-7-9 0 0,3 4 0 15,-3 2 13-15,0 1 5 0,-3 2 1 0,3-3 0 16,-4 1-30-16,4-7-5 0,-3 4-2 0,-1 2 0 15,-3-6 5-15,3 7 1 0,-3-4 0 0,4 4 0 16,-5-4-1-16,1 3 0 0,4 7 0 0,-8-13 0 16,4 9 13-16,0 4 0 0,-4-7 0 0,4 3 0 15,0 3-11-15,0 4 11 0,3-7-12 0,-3 3 12 16,-3 6-12-16,-1-3 4 0,-3 4 8 0,0-7-13 16,-1 6 13-16,1-6 0 0,0-5 0 0,-4 2 0 0,1 3 0 15,-5 6 0-15,1-6 0 0,0 1 0 0,0 5-11 0,0 0 11 16,-1 6-12-16,1-9 12 0,-4 6 0 0,4-3 0 15,0 0 8-15,-4 3-8 0,0-8 0 0,4 5 0 16,-3 0 0-16,2 0 0 0,-2 0 0 0,2 0 0 16,1 0 0-16,-4 4 0 0,1 2 0 0,2 0 0 15,-2 0 0-15,-5 2 0 0,5 1 0 16,2 6 8-16,1-9-8 0,-4 6 0 16,1 0 0-16,-1-6 0 0,0 0-8 0,-3 6 8 0,3-6 0 0,0 6 0 15,1 5 0-15,-5-5 0 0,5 0 0 0,2 3 0 0,-2-3 0 16,2 0 9-16,-6 0-1 0,3 0 0 0,1-1 0 0,-5 1 0 15,5-6-8-15,-1 0 8 0,0 0-8 0,-3 6 8 16,3-6-8-16,-3 0 10 0,-1 0-10 0,-2-6 10 16,6 6-10-16,0-6 0 0,-3 1 0 0,0-1 0 15,3 0 0-15,-3 6 8 0,-4-6-8 0,0 6 0 16,0-9 0-16,4 6 0 0,-4 0 0 0,4-3 0 16,-4 6 0-16,4 3 0 0,3 0 0 0,-3 0 0 15,-1 0 0-15,-2-3 0 0,2 0-8 0,1-3 8 16,-4 3 0-16,8-3 0 0,-5-3 0 0,1 3 0 15,0 0-10-15,-1-8 10 0,1 11 0 0,0-6-9 16,3-6 9-16,0 6-13 0,4-3 5 0,-4 4 8 16,1-7-8-16,2 0 8 0,-2 0 0 0,2-5 0 15,-2 5 0-15,2-3 0 0,1 3 0 0,-3-5 0 16,-1-1 0-16,0 3 0 0,-3-2 0 0,-1-1 0 16,5 6 0-16,2-2 0 0,1 2 0 0,-3 0 0 15,2-3 0-15,1 7 0 0,0-1-9 0,3-3 9 16,0-6 0-16,-3 13 0 0,4-7 0 0,2 6 0 15,-2-3-12-15,3 3 12 0,-1-6-12 0,5 7 12 16,-1-7-13-16,4 0 4 0,0-3 1 0,0 4 0 0,0 5 8 0,3 0 0 16,0 0 10-16,1-6-10 0,-1 3 0 0,8-2 0 0,-4-1 0 0,0 0 0 15,0 0 0-15,0-2 8 0,-1 5-8 0,1 0 0 16,0-3 0-16,0 0-10 0,0-2 2 0,0 2 0 16,4-6 8-16,-1 7 0 0,1-1 0 15,3-9 0-15,0 4-9 0,-4-1 9 0,8-6-10 16,-4 4 10-16,7-4-10 0,0 1 10 0,0-4-10 15,0-2 10-15,3 8 0 0,1 4 0 0,-4-7 0 16,7 10 0-16,-3-10-13 0,3 6 3 0,0-2 1 0,0 2 0 16,-3 1 9-16,3-1-8 0,-4 9 8 0,1 3-8 15,0-6 8-15,-1 12 0 0,-3-5-9 0,4-1 9 16,-4 6-12-16,-4 0 3 0,-3 0 0 0,7 6 0 16,-7-6 9-16,7 5-13 0,-7-5 5 0,4 6 8 15,0 0 0-15,-1 3 0 0,1 0 0 0,-4 6 0 16,3-4-9-16,1-5 9 0,-1 6 0 0,-3-12 0 15,4 6 0-15,-4-6 0 0,3 9 0 0,-3-9 0 16,0 0 0-16,0 0 0 0,0 0 0 0,0 0 0 16,0 0 0-16,0 0 0 0,0 0 0 0,0 0 0 15,0 0 13-15,0 0-3 0,4-3-1 0,-4 3 0 16,0-3-9-16,0 3 8 0,0 0-8 0,0-9 8 16,-4 9-8-16,1-6 0 0,-1 0 0 0,-3 6 0 0,0-6-9 15,0 6 9-15,-4 0-12 0,1-6 12 0,-1 6-8 16,1 0 8-16,-4 6 0 0,-1-6 0 0,1 0-8 15,0 0 8-15,0 0 0 0,-4 0 0 0,4 0 0 16,0 6 0-16,4-6 0 0,-4 0 0 0,-1 0 0 0,-2 0 0 16,3 0 0-16,0 0 0 15,-1 6 0-15,1-6-10 0,4 0 10 0,-4 0-8 16,3 0-4-16,0 0-1 0,4 0 0 0,-3 0 0 16,3 0 13-16,0-6-9 0,7 6 9 0,0 0-8 0,-7 0 8 0,7 0 0 0,0 0-9 0,0 0 9 15,0 0 0-15,0 0-9 16,0 0 9-16,0 0 0 0,0 0-16 0,0 0 3 0,0 0 1 15,0 0 0-15,0 0 4 0,0 0 8 0,0 0-13 0,0 0 5 16,0 0 8-16,0 0 0 0,0 0 0 0,0 0 0 16,0 0 0-16,3-6 0 0,-3 6 0 0,4-6 8 15,-4 1-8-15,3-4 12 0,1-3-4 0,3 6 0 16,-4 0-8-16,4-6 0 0,0 7 0 0,1-7 8 16,2 3-8-16,1 3 0 0,-4 0 0 0,3 0 0 15,1 0 0-15,0 1 0 0,-4-1 0 0,3 0-8 16,-3 6 8-16,0 0-8 0,0 0 8 0,0 0-8 15,-7 0 8-15,4 0-13 0,-4 0 5 0,7 0 8 16,0 6-10-16,-3 0 10 0,3-6 0 0,0 5-9 16,-4 1 9-16,4-6 0 0,0 3 0 0,-3 0 0 15,-1 0 0-15,-3-3 0 0,7 0 0 0,0 3 0 16,-7-3 0-16,4 0 0 0,-4 0 0 0,3 3 0 16,-3-3 0-16,8 3 0 0,-5 0 0 0,1 3 8 15,-4-6-8-15,0 0 0 0,3 6 0 0,-3-6-8 16,4 6-7-16,-4-1-1 0,3 1 0 0,1 6 0 15,-4-6 8-15,0 6 8 0,0 2-13 0,0-2 5 0,0 0 8 16,-4 6 0-16,4-4 0 0,-3 4 0 0,-1 3 0 16,4 2 0-16,0-5 0 0,0 5 0 0,-3-2 0 0,3 2 0 0,0 1 0 15,0-4 0-15,0-2 0 0,0-6 0 0,3 0 0 16,1-4 0-16,-4-2 0 0,0-6 0 0,0 0 0 0,7 6 0 31,-4-6-32-31,4 6-10 0,0-6-2 0,0 0-1 0,4-6-102 0,-4 0-20 16</inkml:trace>
  <inkml:trace contextRef="#ctx0" brushRef="#br0" timeOffset="146559.082">7786 8240 608 0,'-4'6'25'0,"4"-1"-25"16,-10-5 56-16,6 3 7 0,1 0 1 0,-1 0 0 15,1 3-32-15,-1 3-5 0,1 0-2 0,-5 2 0 16,5-5 17-16,-1 6 3 0,-3 0 1 0,4 0 0 16,-4-4-46-16,3 10 0 0,-3-6 0 0,0 3-13 15,4 2 61-15,-1 1 13 0,1-3 3 0,-4 2 0 16,3 7-52-16,0-1-12 0,1 4 0 0,3 2 0 16,-4-2 21-16,4 8 2 0,0-3 0 0,-3-2 0 15,3 8-8-15,0-9-2 0,-4 4 0 0,4-4 0 16,-3 3 4-16,-1-8 1 0,4 8 0 0,0 0 0 15,-3-5-10-15,-4 5-8 0,3-5 12 0,1 8-12 16,3-6 8-16,0-2-8 0,0-4 0 0,0-8 0 16,0-3 0-16,0 0 8 0,0-7-8 0,0 1 0 15,0-6-132-15,0 0-32 0</inkml:trace>
  <inkml:trace contextRef="#ctx0" brushRef="#br0" timeOffset="147061.382">7997 8340 767 0,'0'0'32'16,"0"0"-32"-1,0 0 65-15,0 0 7 0,0 0 0 0,0 0 1 16,0 0-13-16,0 0-4 0,0 0 0 0,0 0 0 15,0 0-8-15,-3 5-1 0,-1 1-1 0,4 6 0 16,-3 0-6-16,-4-3-2 0,3 5 0 0,1 7 0 16,-4-9 9-16,0 11 1 0,0 4 1 0,0-4 0 15,0 4-21-15,-1 2-5 0,1-2-1 0,0 2 0 16,0 0-22-16,4 4 9 0,3-4-9 0,-11 3 0 16,8-5 8-16,-1 8-8 0,1-11 0 0,-1 8 0 15,1-3 8-15,3-2-8 0,0-4 0 0,-4 4 0 16,4-4 0-16,0-5-14 0,-4-3 1 0,4 2 0 15,0-5 13-15,-3-6 0 0,3 6 0 0,0 2 0 16,-4-2-13-16,4-6 0 0,-3 0 0 0,3 6 0 16,0-12-34-16,0 0-6 0,0 0-2 0,0 0 0 15,0 0-45-15,-4-12-10 0,4 6-2 0</inkml:trace>
  <inkml:trace contextRef="#ctx0" brushRef="#br0" timeOffset="147395.937">7652 8707 767 0,'0'0'32'0,"0"0"-32"16,0 0 76-16,0 0 8 0,0 0 1 0,0 0 1 15,0 0-18-15,0 0-3 0,0 0-1 0,0 0 0 16,0 0 0-16,0 0 0 0,0 0 0 0,0 0 0 16,0 0-51-16,0 0-13 0,0 0 0 0,3 0 0 15,8 0 0-15,-4 0 0 0,4-3 0 0,-4 3 0 16,3 0 54-16,1 3 8 0,-1-3 2 0,1 9 0 16,-1-9-52-16,1 6-12 0,0-6 0 0,3 6 0 15,-7 0 0-15,7-1 0 0,-4-5 0 0,5 9 0 16,-1-6-55-16,0 3-13 0,0 0-4 0,0 0 0 15,0-3-110-15,0 3-22 0</inkml:trace>
  <inkml:trace contextRef="#ctx0" brushRef="#br0" timeOffset="147873.538">8181 8784 1085 0,'0'0'22'0,"0"0"7"0,0 0-29 0,-7 0 0 0,0-6 0 0,0 6 0 15,3 0 80-15,-6-6 11 0,6 6 1 0,-3-3 1 16,0 3-53-16,-4-3-10 0,4 0-2 0,0 3-1 16,0-3-27-16,0 3 0 0,0 3 0 0,0-3 0 15,0 3 0-15,0 0 0 0,3-3-11 0,-3 9 11 16,0-3-10-16,4 5 10 0,3-5-12 0,-4 6 12 16,4 0-10-16,-3 8 10 0,3-8-8 0,0 9 8 15,0-1 0-15,0 1 0 0,0-4 0 0,3 4 8 16,-3-3 16-16,0-1 4 0,4-5 1 0,-4 3 0 15,0 2 14-15,3-5 2 0,-3-6 1 0,4 6 0 16,-1-3-28-16,-3-1-6 0,4 1 0 0,-1-9-1 16,-3 0 15-16,7 0 3 0,1 0 1 0,-1-9 0 15,0 3-15-15,0-5-3 0,0 5-1 0,0-6 0 16,3 0-11-16,-3-2 10 0,1 2-10 0,-1 0 10 16,0-6-10-16,3 1-14 0,-10-1 3 0,4 3 1 15,-1-2-21-15,-3 2-4 0,4 3-1 0,-4-2 0 16,0 5 36-16,0 3 0 0,0 0 0 0,-4 0 0 15,4 6 0-15,0-12 0 0,0 12 0 0,0 0 0 16,0 0 0-16,0 0 0 0,0 0 0 0,0 0 0 16,-7 12 0-16,7 0 0 0,-7-6 0 0,4 3 0 0,3 5 0 15,-4-2 0-15,4 3 0 0,0-3 0 0,0 5 0 16,0-2 0-16,4 3 0 0,-4-1 0 0,0-11 0 16,3 3 0-16,-3-3 0 0,7 3 0 0,-7-1 0 15,4 4 0-15,-1-6 0 0,4 0 0 0,-3 0 0 16,3 0 0-16,0 3 0 0</inkml:trace>
  <inkml:trace contextRef="#ctx0" brushRef="#br0" timeOffset="148352.112">8375 8795 996 0,'-7'6'28'0,"0"0"7"0,0-3-35 0,3 6 0 0,-3 0 0 0,0-4 0 15,4 7 75-15,-4 0 8 0,3-6 1 0,0 3 1 16,4 0-17-16,-3 2-3 0,3 4-1 0,0-3 0 16,0-6-11-16,0 8-2 0,0-2-1 0,3 6 0 15,-3-7-11-15,4 1-3 0,-4-3 0 0,4 0 0 16,-4-3-16-16,0 0-4 0,3 8-1 0,-3-8 0 15,4-6-7-15,-4 0 0 0,0 0-8 0,0 0 12 16,0 0 4-16,0 0 0 0,0 0 0 0,0 0 0 16,0 0-4-16,0-6 0 0,0 0 0 0,0-8 0 15,0 2-12-15,0 0-8 0,0-5 8 0,0-1-13 16,0 3 2-16,0-2 1 0,-4-1 0 0,1 3 0 16,3-2 10-16,-4 5 0 0,4 0 0 0,-4-6-8 0,1 7 8 0,-1-1 0 15,4 3 0-15,-3 3-8 0,-1-5 8 0,4 11 0 16,-3-6 0-16,3-3 0 0,0 9 8 0,0-3-8 15,0-3 10-15,0 6-10 0,0 0 0 0,0 0 0 0,0 0 0 16,0 0 0-16,7 0 0 0,0 0 0 0,0 0 0 16,0 0-10-16,4 0 10 0,-1 0 0 0,1 0 0 15,-4 3-8-15,3 0 8 0,1-3-10 16,-4 3 10-16,4 0-10 0,-4 3-24 16,3 0-5-16,-3 5-1 0,4-5 0 0,-4 0-129 0,0-3-27 15,4 3-4-15</inkml:trace>
  <inkml:trace contextRef="#ctx0" brushRef="#br0" timeOffset="148824.181">8576 8825 1183 0,'-4'8'33'0,"-3"4"8"0,4 0-33 16,-1-6-8-16,1 3 0 0,-1 0 0 16,1 5 55-16,-1-2 9 0,1 0 1 0,3-6 1 15,-4 8-10-15,4-5-3 0,0 3 0 0,0-3 0 0,0 2-11 0,0 1-2 0,0-3-1 0,0 0 0 16,0 0-10-16,4 2-1 0,-4-5-1 0,0 0 0 16,3 0-12-16,-3-6-3 0,0 0 0 15,0 0 0-15,0 0 0 0,0 0 0 0,0 0 0 0,0 0 0 16,0 0-1-16,0 0-1 15,0 0 0-15,0-6 0 16,4-6-10-16,-4 1 0 0,3 2 0 0,-3-3 0 16,0 0-9-16,0-5 9 0,0 2 0 0,0 3 0 0,-3 0 0 0,3 1 0 15,0-1 0-15,0 3 0 0,-4 0 0 0,4 1 0 0,0-1 0 16,0 6 0-16,0 3 0 0,0 0 0 0,0-6 0 0,0 6 0 16,0-6 0-16,0 0 0 0,4 0 0 0,-1 0 0 15,1-5 0-15,-1 5 0 0,1-3 0 0,3 3 0 16,0 0 0-16,-3 0 0 0,3-5 0 0,3-1 0 15,-3 6 0-15,0-3 0 0,4 0 0 0,-1 0 0 16,-2 4-9-16,2-1 9 0,1 0 0 0,-1 0-9 16,-3 6-31-16,4 0-7 0,-4 6-1 0,0-6 0 15,0 6-12-15,4 0-4 0,-4-1 0 16</inkml:trace>
  <inkml:trace contextRef="#ctx0" brushRef="#br0" timeOffset="149119.026">8805 8778 1074 0,'-7'0'30'0,"7"0"8"0,-7 0-30 16,7 0-8-16,0 0 0 0,-7 6 0 0,4-6 104 0,3 0 19 0,-4 11 4 0,1-5 1 15,3-6-52-15,-4 6-9 0,4 0-3 0,4 0 0 16,-4 0-51-16,3 2-13 0,4 4 0 0,-3-6 0 16,3 0 0-16,0 6 0 0,0-6 0 0,-4 5 0 15,4 1 34-15,0 3 4 0,4-3 1 0,-4 5 0 16,4-5-30-16,-1 3-9 0,-3-4 0 0,7 1 0 16,-3-3-10-16,-4 0-9 0,4-3-1 15,-4 0-1-15,3 2-102 0,-3-2-20 16,4-6-4-16</inkml:trace>
  <inkml:trace contextRef="#ctx0" brushRef="#br0" timeOffset="149404.538">9042 8660 908 0,'-4'-6'38'15,"1"6"-30"1,3 0 89-16,-7-9 19 0,7 9 3 0,0 0 1 15,-7 9-30-15,7-9-6 0,-8 6 0 0,1 0-1 16,0 0-36-16,4 6-7 0,-1-7-2 0,-3 10 0 16,4-3-30-16,-1 6-8 0,1-4 0 0,-1 7 0 15,4 5 36-15,-3-5 5 0,-1 8 2 0,1-2 0 16,-1 2-32-16,4 3-11 0,0 4 0 0,-3-4 9 0,3 3-9 16,0-2 0-16,0 2 0 0,0 3 8 0,0-3-8 15,0-5 0-15,3 2 0 0,-3 1 8 0,4-4-8 16,-4-3 0-16,3 4 0 0,1-10 0 15,-4-2-27-15,3 6-1 0,1-10 0 0,-4 10 0 16,3-7-96-16,-3-5-19 0,0 6-4 0</inkml:trace>
  <inkml:trace contextRef="#ctx0" brushRef="#br0" timeOffset="150442.297">9437 8722 892 0,'-7'12'18'0,"7"-12"6"0,-4 5-24 16,4-5 0-16,-3 6 0 0,-1 0 0 0,4-6 61 0,0 6 8 0,0-6 2 0,4 9 0 15,-1-6-7-15,1 6 0 0,-1-3-1 0,4-6 0 16,0 11-7-16,0-11-2 15,4 6 0-15,-4-6 0 0,0 6-14 0,4-6-2 16,-1 0-1-16,1 3 0 0,3 0-19 0,0-3-4 0,0 3-1 16,7-3 0-16,1 0-13 0,-5-3 11 0,1 0-11 0,-1 0 10 15,-2 3-10-15,-5-6 0 0,1 0 0 16,-1 0 0-16,-3 1 0 0,0-1 0 16,1-3 0-16,-5 3 0 0,1 0 0 0,-1 0 0 0,1 0-14 15,-4 0 5-15,0 1 9 0,0-1 0 0,-4 0 0 16,1 0-8-16,-4 0 8 0,-1 0 0 0,1 0 0 0,0-3 0 15,-3 4 9-15,-4 5-9 0,0-6 12 0,-1 6-12 16,1 0 0-16,-3 0 0 16,3 0 0-16,-4 0 0 0,0 0 9 0,4 0-9 15,0 6 0-15,0-4 9 0,3 4-18 16,-3 3-4-16,4-3-1 0,3 3 0 0,-4 3 14 0,4-1-12 0,0-2 12 0,3 0-12 16,1 0 12-16,-1 3 0 0,4 5 0 0,-3-5-9 15,3-6 9-15,3 6 0 0,-3 2-9 0,4-2 9 16,3 0 0-16,-4-3 0 0,5 8-9 0,2-8 9 15,1 6 0-15,3-3 0 0,-4-4-8 0,4 4 8 16,4 0 0-16,-4 0 0 0,4-6 0 0,7-1 9 16,-8 1-9-16,4 0 0 0,4-6 0 0,-4 0 0 15,0 0-136-15,1-6-24 0,-1 6-4 0</inkml:trace>
  <inkml:trace contextRef="#ctx0" brushRef="#br0" timeOffset="150874.056">10093 8637 1082 0,'0'0'22'0,"-7"-3"6"0,0 3-28 0,0 0 0 0,0 0 0 0,-4 0 0 15,1 0 68-15,3 3 8 0,-4-1 2 0,0 4 0 16,1 3-21-16,-1-3-4 0,1 0-1 0,-1 0 0 15,0 0-23-15,4 2-5 0,0 4 0 0,-3 0-1 16,3 0-10-16,3 0-1 0,-3-1-1 0,4 1 0 16,-1 0 0-16,4 3 0 0,0-4 0 0,0-5 0 15,0 3-11-15,0 0 0 0,4-3 0 0,-1 2 8 16,1 4-8-16,-1-6 0 0,1 0 0 0,3 0 8 16,0 0-8-16,-4-3 0 0,4 0 9 0,0 0-9 15,1 0 0-15,-1 2 8 0,-4-2-8 0,4-3 0 16,-3 3 0-16,3 0 8 0,0-3-8 0,-4 3 0 15,4 0 0-15,0 3 0 0,-3 0 0 0,3 0 0 16,-3 0 0-16,-1-1 0 0,1 1 0 0,-1 3 0 16,-3-3 0-16,4 3 0 0,-4 6 0 0,0-4 0 15,0-5 0-15,-4 3 0 0,4 0 0 0,-7 0-8 16,4 2 8-16,-5-11 0 0,1 0 0 0,0 6 0 16,0-6 0-16,-3 0 0 0,-1 6 0 0,1-12 0 15,-1 6-25-15,0-14-3 0,1 2-1 0,3 0 0 16,-4 0-169-16,4-11-34 0</inkml:trace>
  <inkml:trace contextRef="#ctx0" brushRef="#br0" timeOffset="151377.011">10425 8022 1332 0,'-4'9'37'0,"-3"-3"10"16,3 6-38-16,-3-7-9 0,4 7 0 0,-4-3 0 16,3 9 82-16,4-1 14 0,0 1 4 0,0 3 0 15,0 2-42-15,0 1-8 0,0 2-2 0,0 3 0 16,0-5-20-16,4 2-4 0,-4 1 0 0,3 2-1 15,-3 4-12-15,0 2-3 0,0-9 0 0,0 15 0 0,0-2-8 0,-3-7 12 0,3 3-12 16,0-2 12-16,-4-4-12 0,4 0 0 16,-3 4 0-16,-1-1 8 0,4-2-8 0,-3-1 0 15,-1 3 0-15,4-2 0 0,-3 2 0 16,-1-6 0-16,4-2 0 0,-3-1 0 0,3-5 0 16,-4-6 0-16,4-3 0 0,-3-6 0 0,3 5-12 0,0-8-8 0,3 6-2 15,-3-6 0 1,0 0-37-16,0 0-7 0,0 0-2 0,0 0-448 0,4-20-91 15</inkml:trace>
  <inkml:trace contextRef="#ctx0" brushRef="#br0" timeOffset="151655.693">10231 8572 1119 0,'0'0'24'0,"0"0"6"0,0 0 1 0,0 0 1 0,0 0-32 0,0 0 0 16,0 0 0-16,0 0 0 0,0 0 87 0,0 0 11 16,0 0 2-16,7 0 1 0,0 3-5 0,0-3 0 15,3 3-1-15,1 0 0 0,-1-3-51 0,1 3-11 16,0-6-1-16,3 3-1 0,-4 3-17 0,1-3-3 16,3 3-1-16,0 2 0 0,0-5-10 0,0 0 8 0,0 0-8 0,1 0 8 15,-1 0-8-15,0 0 0 0,3 0 0 0,-2 0 0 16,2 0 0-16,-3 0-12 0,0-5 0 15,4 5 1 1,-4-3-118-16,0 3-24 0,4 0-5 0,0 0-550 0</inkml:trace>
  <inkml:trace contextRef="#ctx0" brushRef="#br0" timeOffset="152356.904">11120 8328 723 0,'0'0'16'0,"0"0"3"0,0 0 1 0,0 0 0 0,0 0-20 0,0 0 0 0,0 0 0 0,0 0 0 16,0 0 64-16,0 0 8 0,0 0 1 0,0 0 1 15,0 0 18-15,0 0 3 0,0 0 1 0,0 0 0 16,0 0-44-16,0 0-8 0,0 0-1 0,3 6-1 16,-3-6-10-16,4 3-3 0,-1 5 0 0,-3-8 0 15,4 6-13-15,-4 0-2 0,3 0-1 0,-3 9 0 16,0-6-1-16,0 2 0 0,0 10 0 0,0-9 0 16,0 2 20-16,4 4 4 0,-8 0 1 0,4 2 0 15,0 1-23-15,0 5-5 0,-3-2-1 0,-1 2 0 0,4 7 0 16,-3 2-8-16,-1-9 12 0,1 10-4 0,-1-7 1 15,0-2 0-15,1 5 0 0,-1 3 0 0,1-8 3 0,-4 8 0 16,3-6 0-16,-3-2 0 0,4 2-12 0,-1-11 8 16,-3 8-8-16,4-5 8 0,-1-1-8 0,4-5 0 15,-3-3 0-15,3 3 0 0,0-7 0 0,0-2 0 16,0 0 0-16,0-3 0 0,0-3 0 0,0 0 0 16,0-3 0-16,3-3 0 15,4 0-100-15,-3-2-23 0,3-1-4 0,0-3-615 0</inkml:trace>
  <inkml:trace contextRef="#ctx0" brushRef="#br0" timeOffset="152923.52">11328 8789 1090 0,'0'0'24'0,"-4"6"4"0,1 0 2 0,-1 0 2 0,1 0-32 0,3 3 0 0,-4 0 0 0,1 5 0 16,3-8 94-16,0 6 13 0,0-6 2 0,3 3 1 16,1 2-34-16,-1-2-8 0,1 0 0 0,3 3-1 0,0-6-14 0,0-1-2 15,0 1-1-15,0 3 0 0,0-3-29 0,4 0-5 16,-4-6-2-16,0 0 0 0,3 0 14 0,4-3 2 15,-3 0 1-15,0 0 0 0,-1-6-21 0,-3 3-10 16,4-2 10-16,-4-4-10 0,-4 6 10 16,4-6-10-16,-3 3 10 0,-1-2-10 15,1-1 8-15,-4 6-8 0,0-6 0 0,0-2 9 0,-4 2-9 0,1 0 0 16,3 6 0-16,-4-6 0 0,1 7 0 0,-4-7 0 16,0 6 0-16,0 0 0 0,0 3-15 0,0 3 2 15,-4-3 0-15,0 3 0 0,1 0-10 0,-1 3-1 16,4 0-1-16,-3 0 0 0,3 3 6 0,-1 3 2 15,1-3 0-15,0 5 0 0,0 1 17 0,0-3-12 16,0 3 12-16,4 5-10 0,-1-5 10 0,-3 0 0 0,4 0 0 16,-4 5-8-16,7-2 22 0,0 2 5 0,0 1 1 15,0-3 0-15,3 2-31 0,1 1-5 16,-1-6-2-16,1 0 0 0,-1 2 18 0,4-2 0 0,-3-6 0 16,3 6 9-16,3 2-9 0,1-2 0 15,0 0 0-15,-1 0 0 0,1-3 0 0,-1-1 8 16,1 1-8-16,-1-3 0 0,1 0 0 0,0 0 8 0,3-6-8 0,0 12 0 15,0-12-9-15,0 0-7 0,-3 5-2 0,-1-5 0 32,4 0-93-32,0 0-18 0,1 0-4 0,-5-5-560 0</inkml:trace>
  <inkml:trace contextRef="#ctx0" brushRef="#br0" timeOffset="153926.488">12259 8757 1080 0,'0'0'24'0,"0"0"4"0,0 0 2 0,0 0 0 0,0 0-30 0,0 0 0 0,0 0 0 0,0 0 0 16,0 0 72-16,0 9 9 0,0 3 2 0,-3-6 0 15,3 5-11-15,0 1-1 0,0-9-1 0,0 6 0 16,3-3-34-16,-3-6-8 0,0 6 0 0,4 2-1 16,-4-2 7-16,0-6 2 0,0 0 0 0,0 0 0 15,0 0-10-15,0 0-2 0,3 6 0 0,-3-6 0 16,7 0-11-16,-7 0-2 0,0 0-1 0,0 0 0 15,0 0-2-15,4-6-8 0,-1 0 12 0,-3 6-4 16,0-8-8-16,0 8 0 0,0 0 0 0,0-6 0 16,0 6 0-16,-3-6-12 0,-4 0 2 0,3 3 1 15,-3 0-9-15,0 3-2 0,0 0 0 0,-4 0 0 16,4 0-22-16,-3 0-5 0,-1 0-1 16,1 0 0-16,-1 0 39 0,4-6 9 0,0 6 0 0,-4 0 0 15,1 6 0-15,-1-6 0 0,0 6 0 0,1 0 0 16,-1 3 0-16,1 2 0 0,-1 1 0 0,1-6 0 15,-1 6 0-15,4 0 0 0,0 2-9 0,-4 4 9 16,4-6 0-16,0 5 0 0,0-2 0 0,-3 3 0 16,3-1 0-16,3-2 0 0,0 0 0 0,1 5 0 15,-1-8 0-15,8-3 0 0,-1 8 0 0,1-5 0 16,0 0 0-16,3 0 0 0,0-3 0 0,0-4 0 16,-7-5 40-16,14 3 2 0,-4 0 1 0,4-3 0 15,1 0-18-15,-1-3-3 0,3 0-1 0,1 0 0 16,0 1-6-16,3-7-2 0,-4 9 0 0,5-12 0 15,-5 6-13-15,4 0 0 0,-3-3 0 0,3 3 0 16,-3-2-35-16,-1 2-9 0,1 3-3 0,3-3 0 16,-7 0-140-16,4-6-28 0,3-2-5 0</inkml:trace>
  <inkml:trace contextRef="#ctx0" brushRef="#br0" timeOffset="154612.659">12471 8295 1212 0,'0'0'25'0,"0"0"6"16,0 0-31-16,0 0 0 0,0 0 0 0,0 0 0 16,0 0 83-16,0 0 10 0,-4 6 3 0,1 0 0 15,-1 0-11-15,4 3-1 0,-3 0-1 0,3 5 0 16,0-2-42-16,0 0-8 0,0 0-1 0,0 5-1 16,3 4 12-16,1 2 2 0,3 10 1 0,-4-10 0 15,1 4-24-15,-1 8-5 0,1-3-1 0,-1 4 0 16,1 2 0-16,-1-3 0 0,1 3 0 0,-1 7 0 15,1-1-16-15,0-3 0 0,-4-3 0 0,3-3 0 16,1-2 0-16,-1-7 0 0,4-5 0 0,-3 5 0 16,-1-8 0-16,1 2 0 0,-1-2 0 0,1-6 0 15,-1-1 0-15,-3-2 0 0,4-3 0 0,-4-6 0 16,0 0 0-16,0 0 0 0,0 0 0 0,0 0 0 0,0 0 42 16,0-6 2-16,3-3 0 0,-3-2 0 15,0-1-33-15,0 0-11 0,0 0 0 0,0-5 9 16,0 2-9-16,0-3 0 0,0-5 0 0,0 2 0 15,0 4 0-15,0-1 0 0,0 0 0 0,0 4 0 0,4 2 0 16,-4-3 0-16,3 1 0 0,-3 5-11 16,0 3 11-16,0 0 0 0,4 0 8 0,-1 0-8 0,-3 6 0 0,0 0-15 0,0 0 3 15,4 0 0-15,-4 0 12 0,7 0-12 0,0 6 12 0,0-6-12 16,0 6 12-16,4-6 0 0,-4 0 0 0,3 0 0 16,1 6 0-16,-4-6 0 0,4 6-9 0,-1-3 9 15,1 0 0-15,-1 3 0 0,1-1 0 0,0 1 0 16,-1 0 0-16,1 3-8 0,-4-3 8 0,0 0 0 15,0 0-12-15,-4 5 2 0,5-2 1 0,-5 3 0 16,1 0 9-16,-4-1 0 0,0 1 0 0,0 0 8 16,-4 3-22-16,1 2-4 0,-1-5-1 0,0 0 0 15,1 3-1-15,-4-4-1 0,3 1 0 0,1-6 0 16,-1 6 9-16,4-12 3 0,0 0 0 0,0 0 0 16,0 0-21-16,0 0-4 0,0 0-1 0,0 0 0 15,4-6-124-15,-1 0-25 0,4 0-4 0</inkml:trace>
  <inkml:trace contextRef="#ctx0" brushRef="#br0" timeOffset="154882.757">12905 8734 988 0,'-4'5'20'0,"4"7"5"0,0-6-25 15,-3 3 0-15,3 3 0 0,0-6 0 0,-4 5 84 0,4-5 12 0,0 3 3 0,0-3 0 16,0 3-10-16,0-1-1 0,0 10-1 0,-4-12 0 16,4 9-18-16,0-1-3 0,0 1-1 0,0 3 0 15,0 2-11-15,0-2-2 0,0 0-1 0,-3 5 0 16,3-2-51-16,0 2-19 0,0-5 1 0,0 2 0 16,0-2 18-16,0-6 0 15,0 3 0-15,0-7 0 0,3 1 0 0,-3-6 0 0,0-3 0 0,0 0 0 16,0 0-24-16,0 0 0 0,4-3-1 15</inkml:trace>
  <inkml:trace contextRef="#ctx0" brushRef="#br0" timeOffset="155111.051">12795 8587 1162 0,'0'-9'49'16,"0"3"-39"0,4-6 34-16,-4 0 8 0,3 1 0 0,-3-1 1 15,4 3 7-15,-4-3 2 0,3 6 0 0,-3-5 0 0,0 5-42 16,0 6-9-16,0 0-2 0,0 0 0 16,0 0-21-16,0 0-4 0,0 0 0 0,0 0-1 15,4 6-139-15,-4 5-28 0</inkml:trace>
  <inkml:trace contextRef="#ctx0" brushRef="#br0" timeOffset="155767.539">13053 8901 1273 0,'0'0'53'16,"0"0"-42"-1,0 0 56-15,0 0 11 0,0 0 2 0,0 0 1 16,0 0 19-16,0 0 4 0,0 0 1 0,0 0 0 15,0 0-50-15,0 0-11 0,0 0-1 0,0 0-1 16,0 0-28-16,0 0-6 0,0 0 0 0,3 6-8 16,1-6 8-16,-4 0-8 0,7 6 0 0,-4 0 0 15,1 0 0-15,3-6 10 0,0 5-10 0,-3-2 8 0,-1 0-8 16,4 3 0-16,0 3 0 0,-3-3 0 16,3-3 0-16,0-3 10 0,0 0-10 0,3-3 10 15,-2 0-10-15,2-3 10 0,1 0-10 0,-1 0 10 0,1 3-10 0,-4-5 0 16,0 2 9-16,0 0-9 0,0 0 0 15,0-3 8-15,-3 3-8 0,-1 0 0 0,1-2 0 0,-1 2 9 16,1 3-9-16,-1-3 0 0,-3 6 9 0,0-6-9 16,0 6 0-16,0-6 9 0,-3 0-9 0,3 0 0 0,-4-2 0 15,4 8 8-15,-3-6-8 0,-4 3-11 16,0-3 3-16,0 3 0 0,0 0-4 0,-1 0 0 0,1 3 0 16,-3 0 0-16,-1 0 2 15,1-6 0-15,-1 6 0 0,0 0 0 0,-3 0 10 0,4 6 0 0,-4-3 0 16,3 6 8-16,1 0-8 0,-1 2-12 0,0 1 4 15,1 0 0-15,3 3 8 0,3-1 0 0,-3 7 0 16,4-9 0-16,-1 5-20 0,1 1 2 0,3 2 0 16,0-2 0-16,0-6 18 0,0 8 0 0,3-8 0 0,1 6 0 15,-1-9 0-15,1 5 0 0,3 1 0 0,-4-9 0 16,4 6 0-16,0-3 0 0,0-1 0 0,0-2 0 16,1 0 0-16,-1 3 0 0,3-3 0 0,4-6 0 15,-3 6 9-15,3 0 6 0,0-6 1 0,0 0 0 16,0 0-16-16,-3 0-13 15,3-6 2-15,-3 0 1 0,-1 0-62 0,4-3-13 0,-3 0-3 0</inkml:trace>
  <inkml:trace contextRef="#ctx0" brushRef="#br0" timeOffset="156306.319">13381 8845 893 0,'0'0'37'15,"0"0"-29"-15,0 0 105 0,-7-6 22 0,7 6 4 0,0 0 1 16,0 0-40 0,0 0-8-16,0 0-2 0,0 0 0 0,0 0-27 0,0 0-6 0,-4 6-1 0,-3 0 0 31,4 0-16-31,3 0-3 0,0 0-1 0,0 0 0 0,0 5-14 0,0-2-3 0,3 3-1 0,-3 0 0 16,0-6-18-16,4 8 8 0,-4-2-8 0,0-3 0 15,3 6 10-15,-3-4-10 0,0 1 8 0,4-9-8 16,-4 6 0-16,0-3 0 0,0 0 8 0,0 2-8 15,0-2 22-15,0-6 2 0,0 0 1 0,0 0 0 16,0 0-44-16,0 0-9 0,0 0-1 0,7 0-1 16,-4-6 30-16,1 6 0 0,-1-14 0 0,1 5 0 15,-1 0 0-15,1-3 0 0,0 1 0 0,-1-4 10 16,-3 0-10-16,4 3 8 0,-1-2-8 0,-3 2 8 16,4-6-8-16,-4 4 12 0,3 2-12 0,1 0 12 15,-4 0-4-15,3-2 0 0,1 5 0 0,-1 3 0 16,1 3-8-16,-1-3 12 0,-3 0-12 0,0 6 12 15,0 0-4-15,0 0-8 0,7 0 12 0,-7 0-4 16,0 0 2-16,4 0 0 0,3 0 0 0,0 0 0 16,-3 6-19-16,3 0-4 0,0-3-1 0,0 3 0 15,-4 0 14-15,4 3 0 0,0-1 0 0,4 4 0 16,-4-6 16-16,0 6-1 0,-3-3 0 0,3 5 0 16,-4 1-15-16,1-3 0 0,-1 2 0 0,1 1 0 15,-1-3-18-15,-3 3 0 0,0 2 0 0,4-5 0 0,-4 3 8 16,0-4 2-16,0 1 0 0,0 0 0 0,3-3 8 15,-3 5-8-15,0-5 8 0,4 3-8 16,-4-6-35-16,0 6-6 0,3-6-2 0,-3-6 0 0,0 0 28 0,0 0 6 16,0 0 1-16,0 0 0 15,4 0-40-15,3-6-7 0,0 6-1 0</inkml:trace>
  <inkml:trace contextRef="#ctx0" brushRef="#br0" timeOffset="157450.368">14316 8869 163 0,'0'0'0'16</inkml:trace>
  <inkml:trace contextRef="#ctx0" brushRef="#br0" timeOffset="158785.797">14041 8337 380 0,'0'0'10'0,"0"0"4"0,0 0-14 16,0-9 0-16,3 3 0 0,-3 0 0 0,0 3 24 0,4-3 1 0,-4 0 1 0,0 6 0 15,0-6 26-15,0 6 4 0,0 0 2 0,0 0 0 16,0 0-2-16,0 0-1 0,0 0 0 0,0 0 0 16,0 0 9-16,0 6 1 0,0 0 1 0,0 9 0 31,0 3 5-31,0-1 1 0,0 10 0 0,0-4 0 0,3 10 8 0,-3 8 3 0,0-3 0 15,4 6 0-15,-1-3-21 0,-3-6-4 0,0 10-1 0,0-7 0 16,0-3-10-16,-3 3-3 0,3-5 0 0,0 8 0 16,0-9-17-16,-4 0-4 0,4-5-1 0,-3-1 0 15,3-2-7-15,0 2-2 0,3-2 0 0,-3-4 0 16,4-2-13-16,-1 0 8 0,1-7-8 0,-4 1 0 16,3-6 0-16,1 3 0 0,-1-9 0 0,-3 0 0 15,4 0-18-15,-1 0-3 0,-3 0-1 0,7-9 0 16,-3 6-29-16,3-3-5 15,-3-3-2-15,-1-2 0 0,4-1-144 16,0 0-29-16</inkml:trace>
  <inkml:trace contextRef="#ctx0" brushRef="#br0" timeOffset="159305.573">14323 8745 997 0,'0'0'21'0,"-4"3"5"0,-3 3 1 0,4 0 2 0,-4 3-29 0,3 0 0 0,1 8 0 0,-1-11 0 15,1 3 101-15,-5 3 15 0,5-3 2 0,-1 5 1 16,1-8-39-16,3 6-7 0,0-6-1 0,0 0-1 16,3 0-18-16,1 2-3 0,-4-2-1 0,3 6 0 15,5-12-8-15,-5 6-1 0,4 0-1 0,0 0 0 16,0-6-7-16,4 0 0 0,-1 5-1 0,1-5 0 15,0 0-15-15,-1 0-2 0,-3 3-1 0,4-3 0 16,-1-3-4-16,4-2-1 0,-3-1 0 0,3 0 0 16,-3-6 0-16,3 0 0 0,0-5 0 0,-3 2 0 15,3 3-8-15,-4-5-11 0,-3 5 3 0,0 3 0 16,-3-3 0-16,-1-5 0 0,-3 5 0 0,0 3 0 16,0 0-7-16,-3 0-1 0,-1 4 0 0,-3-1 0 15,4 0 7-15,-4 0 1 0,0 6 0 0,-4 0 0 0,0 0 8 16,-3 0-8-16,4 6 8 0,-4-6-8 15,0 6-7-15,-1 0-1 0,1-1 0 0,0 7 0 0,0-3 16 16,0 0-11-16,3 6 11 0,1-4-10 16,3 4 10-16,-4-3 0 0,4-1 0 0,0 7-8 0,4 0 8 0,-1-6 0 15,1 5 0-15,3-2 0 0,0 2 0 0,0-2 0 16,3 3 0-16,1-1 0 0,-1 1 10 0,4-9-2 16,0 3-8-16,0 5 12 0,4-11-1 0,-1 6-1 15,1-6 0-15,0 3 0 0,3-3-10 0,0-1 10 16,0 7-10-16,0-12 10 0,0 6-10 0,4-6 0 15,-4 0 9-15,4 0-9 16,3 0-20-16,-4 0-9 0,-3 0-2 0,4-6 0 16,-4 6-26-16,0 0-6 0,0-9-1 0,4 1 0 15,0-4-109-15,-4 3-23 0,3-3-4 0</inkml:trace>
  <inkml:trace contextRef="#ctx0" brushRef="#br0" timeOffset="160286.225">15025 8810 990 0,'0'0'21'0,"0"0"5"0,0 0 1 0,0 0 1 0,0 0-28 0,0 0 0 0,0 0 0 0,0 0 0 16,-7 3 92-16,7-3 13 0,0 0 3 0,-7 6 0 15,7-6-45-15,0 0-9 0,0 0-2 0,-4 6 0 16,4-6-36-16,-3 6-8 0,3-6-8 0,0 8 11 15,0 4 10-15,0-6 3 0,0 6 0 0,3-3 0 16,1 5 11-16,-4 1 2 0,3 8 1 0,-3 1 0 16,7 2-14-16,-3-2-4 0,-1 2 0 0,1-2 0 15,-1-1-5-15,4 10-2 0,1-4 0 0,-5 4 0 16,4-10-4-16,-3 4-1 0,-1-4 0 0,1-2 0 16,-1 2-8-16,1-5 0 0,-4-4 0 0,0 4 0 15,3-6 50-15,-3 6 8 0,4-13 2 0,-4 4 0 16,0 0-45-16,0 0-15 0,0-9 9 0,0 0-9 15,0 0 0-15,0 0 0 0,3 12 0 0,-3-12 0 16,0 0 31-16,0 0 1 0,0 0 0 0,0 0 0 16,4-6 0-16,-1 0 0 0,1-3 0 0,-1 3 0 15,-3-3-49-15,4 1-10 0,-4 2-1 0,0-12-1 16,0 3-5-16,0-2-1 0,0-1 0 0,-4-5 0 16,4 2 35-16,-3 3 0 0,-1-14 0 0,-3 8 0 0,4-8 0 0,-1 3 0 15,1-1 0-15,-1-2 0 0,1 0 15 0,-1 8 9 16,1-5 3-16,-1 5 0 0,1-2-27 0,3 5 0 15,0-2 0-15,0 5 0 0,0-6 0 0,3 4 0 16,1 2 0-16,-1 1 0 0,1-1 8 0,-1 3-8 0,1-2 8 16,-1 5-8-16,1-6 0 0,-1 4 0 0,4 2 0 15,-3 6 0-15,-1-6 0 0,4 0 0 0,1 7 0 16,-5 2 0-16,4 3 0 0,0-3 0 0,4 6 0 16,-1-3 0-16,-3 3-8 0,4 2 8 0,0-2 0 0,-4 6 0 15,3 3 0-15,-3-6 0 0,4 0 0 0,-4 2 0 16,0 4 0-16,0-3 0 15,0 0 0-15,0 9 0 0,-3-7 0 0,3 1 0 0,-4 3 0 16,-3 2 0 0,0-5 0-16,4 3 0 0,-4-3 0 0,0 5 0 0,-4-5-15 0,1 0 2 0,-1-3 0 0,-3 2 0 15,0-2 13-15,0 0 0 0,-4-3 9 0,4 0-9 16,-3 0 0-16,-1-1 0 0,1-2 0 0,-1 0 0 16,0 0 0-16,1 0 8 0,-1 0-8 0,1-3 0 15,-1 0 0-15,1-3 0 0,-1-3 0 0,-3 0 0 16,3-5-26-16,1 5-5 0,-1-6-1 15,1 3 0-15,-1-2 1 0,4 2 0 0,-4 0 0 0,8-3 0 16,-4 0-104-16,3-2-21 0,1 2-4 0</inkml:trace>
  <inkml:trace contextRef="#ctx0" brushRef="#br0" timeOffset="160755.385">15353 8375 972 0,'0'0'41'0,"0"0"-33"15,0 0 70-15,0 0 14 0,0 0 2 0,0 0 1 16,0 0-35-16,0 0-8 0,0 0 0 0,-4 6-1 16,1 0 5-1,3 0 0-15,-4 2 1 0,4 4 0 0,0 0-1 0,0 0-1 0,4 2 0 0,-4 10 0 16,3-7-6-16,-3 7-1 0,7 2 0 0,-7-8 0 15,4 6-28-15,-4 2-5 0,3-2-2 0,1 8 0 16,-4-6 1-16,0 4 0 0,4-1 0 0,-4 15 0 16,0-14-6-16,0 2-8 0,-4 0 11 0,4-2-11 15,-4-7 0-15,1 4 0 0,3-10 0 0,0 4 0 16,0-6 8-16,0 5-8 0,0-14 9 0,0 6-9 16,0-6 0-16,0-6 0 0,0 0-13 0,0 0 4 15,0 0-44-15,0 0-9 16,0 0-2-16,7-6 0 0,-3 0-121 0,-1 0-25 0</inkml:trace>
  <inkml:trace contextRef="#ctx0" brushRef="#br0" timeOffset="161230.519">15473 8728 1044 0,'0'0'21'0,"0"0"7"0,0 0-28 0,0 0 0 0,0 0 0 0,0 6 0 15,3-1 92-15,-3 7 12 0,0-3 4 0,-3 0 0 16,3 6 5-16,0-4 2 0,-4 1 0 0,4-3 0 16,0 3-40-16,-3 5-8 0,3-5-2 0,0 0 0 15,0-3-25-15,0 8-6 0,0-5-1 0,3 6 0 16,-3-7-1-16,4 7-1 0,3 3 0 0,-4-4 0 15,4-5-40-15,-3 0-8 0,3-6-2 0,4 8 0 16,-4-8 35-16,3-6 6 0,1 6 2 0,-4 0 0 16,4-6-11-16,-1 0-1 0,1 0-1 0,-1-6 0 15,1 0 5-15,-1 0 2 0,1-8 0 0,0 5 0 16,-4 0-6-16,0-3-2 0,0 6 0 0,0-11 0 16,0 5-10-16,-4-3 10 0,1-2-10 0,-1 5 10 15,1-6-10-15,-4 1 12 0,0 2-12 0,0 3 12 16,-4-8-12-16,1 8 0 0,3 0 0 0,-4 0 8 15,1 1-8-15,-1-1 0 0,4 0 0 0,-3 0 8 16,-1 3-8-16,1-2 0 0,3-1 0 0,-4 3 0 16,4 0 0-16,0-3 0 0,0 4-9 0,0-4 9 15,4 6-16-15,-4 0 0 0,3-6 0 0,-3 9 0 16,4-2-32-16,-1 2-7 0,-3 3-1 0,0 0 0 16,4-3-28-16,-4 3-5 0,7 0-2 0,0 0 0 15,0 0-136-15,-7 0-27 0</inkml:trace>
  <inkml:trace contextRef="#ctx0" brushRef="#br0" timeOffset="162163.801">16006 8684 669 0,'0'0'14'0,"0"0"3"0,0 0 1 0,0 0 2 0,0 0-20 0,0 0 0 0,0 0 0 0,0 0 0 16,0 0 57-16,0 0 7 0,0 0 2 0,0 0 0 15,0 0-9-15,0 0-1 0,0 0-1 0,0 0 0 16,0 0-22-16,0 0-4 0,0 0-1 0,0 0 0 15,0 0 42-15,0 0 8 0,0 0 2 0,0 0 0 16,0 0-20-16,0 0-3 0,0 0-1 0,0 0 0 0,0 0-10 16,0 0-2-16,0 0-1 0,-4 2 0 0,-3 4-18 15,3 3-3-15,1-6-1 0,-4 3 0 0,3 0-11 0,1 0-2 16,-4 0-8-16,0 0 12 0,0-1 7 0,0 1 1 16,-1 0 0-16,-2-3 0 0,6 3-20 0,-3-3 0 15,0 3 0-15,-3-3 0 0,3 3 0 0,0 0 0 16,0-1 0-16,-1 1 0 0,-2 0 0 15,3 0 0-15,0 0-12 0,3 6 3 16,-3-4 9-16,4 4 0 0,-1 0-9 0,1-6 9 0,3 3 0 0,0 0 0 16,0-1-9-16,0-2 9 0,0-6 0 0,0 12 0 15,0-12-8-15,3 6 8 0,-3-6 0 0,0 6 0 16,0-6 0-16,7 0 0 0,-3 6 0 0,3-1 0 16,0-5 0-16,0 3 0 0,0 0 0 0,4-3 0 15,-4 0 11-15,3 0-11 0,-3 3 14 0,0 0-4 0,4-3-1 0,-4 0 0 16,3 3-9-16,1 0 0 0,-4 0 0 0,4 0 0 15,-4 0 0-15,0 3-11 0,3 0 3 0,-6 0 0 16,3 5 8-16,-3-5 0 0,3 0 0 0,-4 0 0 16,1 3 0-16,-4 8 11 0,3-11-3 0,-3 6 0 15,0-12-8-15,-3 6 0 0,-1 3 0 0,1 8 0 16,3-5 0-16,-4 0 0 0,-3 0 0 0,3-1 0 16,1-2 0-16,-1 0 0 0,4-9 0 15,-7 9 0-15,0-3 0 0,4-6 8 0,3 0-8 0,-11 0 8 16,4 0-8-16,0 0 0 0,0 0 0 0,0-6 0 15,0-3-20 1,0 0-7-16,0 0-1 0,0-2 0 16,3-1-32-16,-3 6-8 0,4-9 0 0,-4 7-466 0,3-4-93 0</inkml:trace>
  <inkml:trace contextRef="#ctx0" brushRef="#br0" timeOffset="162849.835">16672 8801 1335 0,'0'0'29'0,"0"0"7"0,0 0 0 0,0 0 2 0,-10 0-30 0,3 0-8 0,0 6 0 0,-4-6 0 16,4 3 78-16,0 3 14 0,0-3 4 0,0 3 0 15,3 0-32-15,-3 2-5 0,4-2-2 0,3-6 0 16,0 0-26-16,-4 6-6 0,1 0-1 0,3-6 0 16,0 0 3-16,-4 6 0 0,4-6 0 0,0 6 0 15,0-6-6-15,4 9-1 0,-4-1 0 0,3-2 0 16,1 9-7-16,-1-3-1 0,4 2-1 0,-3-5 0 16,3-961 6-16,0 1931 2 0,3-962 0 0,-2-2 0 15,2 0-19-15,-3 5-17 0,0-14 3 0,0 6 1 16,0-3 13-16,-3 5 0 0,3-5 0 0,-4-3 0 15,4 6 0-15,-3-6 0 0,-4-6 0 0,0 0 0 0,0 0 0 0,0 0 0 16,0 0 0-16,0 0 0 0,0 0 13 0,4-6-4 16,3 0-1-16,-4 0 0 0,-3 6-8 0,4-6 12 15,-1-3-12-15,1-5 12 16,-4-1-12-16,3-3 0 0,-3 1 0 0,0 2 8 16,0-8-8-16,0-1 0 0,0 3 0 0,0-2 0 15,4 5 8-15,-4-2-8 0,0 8 0 0,0-12 8 16,3 7-8-16,-3 2 0 0,0-2 9 0,4-1-9 0,-1 3 8 15,-3-2-8-15,4 5 8 0,-4 0-8 0,3 0 0 16,-3 0 0-16,4 4 0 0,-4 2 8 0,3-6-8 16,1 6 0-16,0-6 0 0,-1 7 0 15,-3-4 0-15,4 3-8 0,-1 0 8 0,1 0-8 16,-1 0-11-16,1 0-1 0,-1 0-1 0,-3 6 0 16,4 0-27-16,3-5-4 0,-7 5-2 0,0 0 0 15,7-3-104-15,-7 3-21 0,0 0-4 0</inkml:trace>
  <inkml:trace contextRef="#ctx0" brushRef="#br0" timeOffset="163680.462">16986 8857 1134 0,'0'0'24'0,"0"0"6"0,0 0 1 0,0 0 1 0,0 0-32 0,0 0 0 16,0 0 0-16,0 0 0 0,0 0 76 0,0 0 8 15,0 0 1-15,0 0 1 0,-3 6 9 0,3-6 1 0,0 0 1 16,-7 6 0-16,0-3-51 0,3 3-10 0,4-6-3 15,0 0 0-15,-3 8-1 0,3-8 0 16,0 0 0-16,0 6 0 0,0-6-9 0,-4 6-3 16,4-6 0-16,0 9 0 0,0 3-9 0,-4-1-3 0,4-2 0 0,0 0 0 15,0-6 7-15,0 3 1 0,0 0 0 0,0 0 0 16,0-6 2-16,0 0 1 0,0 11 0 0,0-11 0 16,0 0-8-16,0 0-2 0,0 6 0 0,0-6 0 15,0 0-9-15,0 0 8 0,0 0-8 0,4 6 8 16,-4-6 2-16,0 0 0 0,0 0 0 0,0 0 0 15,0 0 0-15,0 0 0 0,0 0 0 0,0 0 0 16,0 0-10-16,0 0 0 0,0 0 0 0,0 0 0 16,0 0 28-16,0 0 3 0,0 0 1 0,0 0 0 15,0 0-54-15,0-6-10 0,0 6-3 16,0-11 0-16,-4 11 18 0,4-6 3 0,0 0 1 0,0 0 0 16,0 0 4-16,0 0 1 0,0 0 0 0,0 0 0 15,-3-2 8-15,3 2 0 0,0 0 0 0,-4 0 0 16,1-3 0-16,-1 3 0 0,4-5 8 0,-3 5-8 15,3 0 12-15,-4 0-1 0,4 0-1 0,-3 0 0 16,3 0 0-16,-4-6 0 0,1 7 0 0,-1-4 0 0,4 3-10 0,-3 0 0 16,3 0 0-16,0 0 0 15,-4-5 0-15,4 5 0 0,-3-3 0 0,3 0 0 16,0 3 0-16,0-3 0 0,3 3 0 0,-3 1 0 16,4-1 0-16,-4 6 0 0,0 0 0 0,0 0 0 15,0 0 0-15,0 0 0 0,0 0 0 0,0 0 0 0,0 0-12 0,0 0 12 16,7 6-10-16,-4-1 10 15,1 7 0-15,-1 0 0 0,1 3 0 0,-1 2 0 0,-3-5 0 0,0 0-9 0,0 8 9 16,-3-2 0-16,-1-3 0 0,4 5 0 16,-3 1 0-16,-1-1 0 0,1-2 0 15,-1 0 0-15,1 5 0 0,-1-5 0 0,4 2 0 0,-3-8 8 16,-1-6 0-16,4 6 0 0,0-6-8 16,-3 3 0-16,3-1 0 0,0 1 8 0,0-9-8 0,0 6 0 0,0 6 0 0,0-12-8 15,0 0 8-15,0 0 0 0,-4 6 0 0,4-6 0 16,0 0 0-1,0 0-13-15,0 0 5 0,0 0 8 0,0 0-25 0,0 0 2 0,7-6 1 16,-3 0 0-16,-1 0-56 16,1 0-11-16,-1 6-3 0,1-12 0 0,-4 1-150 15,3 2-30-15</inkml:trace>
  <inkml:trace contextRef="#ctx0" brushRef="#br0" timeOffset="163922.098">16930 8481 1288 0,'-7'0'27'0,"7"0"5"16,-7 0-32-16,0 0 0 0,7 0 0 0,-4 0 0 16,4 0 89-16,-7 0 11 0,0 6 3 0,3-1 0 15,4-5-40-15,-7 0-8 0,7 0-2 0,0 0 0 16,0 0-33-16,-3 6-6 0,3-6-2 0,0 0 0 15,0 0-12-15,0 0 0 0,0 0 0 0,0 0 0 16,0 0-153-16,0 0-31 0</inkml:trace>
  <inkml:trace contextRef="#ctx0" brushRef="#br0" timeOffset="164534.419">17187 8845 1074 0,'0'0'30'0,"0"0"8"0,0 0-30 0,0 0-8 0,0 0 0 0,0 0 0 15,0 0 121-15,0 0 23 0,0 0 5 0,0 0 1 16,0 0-51-16,0 0-11 0,0 0-1 0,0 0-1 15,0 0-38-15,0 0-8 0,0 0-2 0,0 0 0 0,0 0-17 16,4 0-3-16,3 6-1 0,0-6 0 16,0 6-5-16,-3-6-2 0,6 0 0 0,-3 6 0 15,0-6-10-15,0 0 8 0,0 0-8 0,-3 6 8 0,3-6-8 0,-4 3 8 16,5-3-8-16,-1 0 8 0,0 0-8 0,-4-3 0 16,4 3 0-16,0-6 8 0,0 0-8 0,0 0 12 15,0 6-12-15,1-6 12 0,-1-6 8 0,-4 4 1 16,4 2 1-16,-3 0 0 0,-1 0-22 0,1-6 0 15,-4 6 0-15,0-5 0 0,0 2 0 0,0 0 0 0,0 0 0 0,-4-3 0 16,1 7 0-16,-1-1 0 0,1-6 0 0,-4 3 0 16,-4 3-15-16,4-3-7 0,0 3-2 15,0 4 0-15,-4-4 13 0,1 6 3 0,-4-6 0 0,3 6 0 16,0 0-4-16,1 0 0 0,-1 6 0 0,-3-6 0 16,3 6 12-1,1 2-12-15,-1 1 12 0,1 0-12 0,3 3 12 0,-4-6-10 16,4 5 10-16,0 1-10 0,0 0 10 15,0 3-8-15,0 2 8 0,0 1-8 0,3 0 8 0,-3 2 0 0,4-2-9 16,3 5 9-16,-4-2 0 0,4-9 0 0,0 8 0 0,4-5 0 16,-1 0 0-16,1 8 0 0,-1-11 0 0,4 0 0 15,-3 8 0-15,-1-14 0 0,1 6 0 0,3-6 8 16,-4 3-8-16,5-1 0 0,-5 1 0 0,4 3 0 16,0-6 9-16,0 0-9 0,0 0 10 0,0-3-10 15,-7-3 8-15,11 2-8 0,-1 1 0 0,-2 0 0 16,2-3 0-16,1 0 0 0,-1 0-11 0,1-3 11 15,-1 3-66-15,-2-3-6 0,2-2 0 0,1-1-1 16,-1 0-122-16,1-6-24 0,10-6-5 0,-10 4 0 16</inkml:trace>
  <inkml:trace contextRef="#ctx0" brushRef="#br0" timeOffset="165032.446">17410 8845 1090 0,'0'0'24'0,"0"0"4"0,0 0 2 0,0 0 2 0,0 0-32 0,0 0 0 0,-4 6 0 0,4-6 0 16,0 0 96-16,0 0 12 0,0 0 4 16,0 0 0-16,0 0-40 0,0 0-8 0,0 0-2 0,0 0 0 15,0 6-12-15,0-6-2 0,0 0-1 0,0 6 0 16,0-6-7-16,0 6 0 0,4 0-1 0,-4 0 0 15,0-6-25-15,0 11-5 0,3 4-1 0,-3-3 0 16,0-6-8-16,4 8 8 0,-1-2-8 0,1 6 8 16,-1-7-8-16,1 7 0 0,-1-3 0 0,1 2 0 15,-1-5 0-15,1 0 0 0,-1-6 0 0,1 3 0 16,-1 2 0-16,4 1 0 0,-3-6 0 0,0 6 8 16,-4-12-8-16,10 0 0 0,-3 6 9 0,4-6-9 15,-1 0 17-15,-3 0-1 0,4-6 0 0,0 6 0 16,-4-6 9-16,3 0 2 0,1 0 0 0,-1 0 0 15,1 0-10-15,0-5-1 0,3-4-1 0,0 3 0 16,-4-8-6-16,1 5-1 0,0 0 0 0,-1-8 0 0,1 5-8 16,-4 0 10-16,3-8-10 0,-6 8 10 0,3-2-10 15,-4 2 0-15,-3-5 9 0,0 5-9 0,0 3 0 0,-3-11-10 16,-1 8 1-16,-3 1 0 16,4-1-17-16,-8 6-3 0,4-3-1 0,0 4 0 15,0 5 0-15,0 0 0 0,-4 0 0 0,4 0 0 16,4 6-6-16,-4 6-2 0,0-6 0 0,3 6 0 15,1 0-8-15,3-6-2 0,-4 6 0 0,4-6 0 16,0 6-160-16,0-6-33 0</inkml:trace>
  <inkml:trace contextRef="#ctx0" brushRef="#br0" timeOffset="165434.801">17896 8778 1659 0,'0'0'36'0,"0"0"8"0,0 0 2 0,0 0 1 0,0 0-38 0,0 0-9 0,0 0 0 0,0 0 0 15,0 0 84-15,0 0 14 0,4 6 3 0,-1 5 1 16,1-5-32-16,-4 0-6 0,4 0-2 0,-1 0 0 0,1 0-29 0,-4 2-5 15,3 4-2-15,1-6 0 16,-1 6-15-16,1-6-3 0,-1 6-8 0,4-1 12 0,-3 4 17 0,-1-3 3 16,1 2 1-16,-1 1 0 0,4 0-33 0,-3 2 0 15,3 1 0-15,-3-6 0 0,3 8 0 16,0-2 0-16,0-6 0 0,-4 8 0 16,4-2-15-16,0-6-9 0,0 3-3 15,4 2 0-15,-4 1 5 0,4-6 1 0,-4-1 0 0,0 1 0 0,0-6-2 0,-4 0 0 16,4 3 0-16,0-3 0 15,1-6-12-15,-5 5-2 0,-3-5-1 0,0 0 0 16,0 0-26-16,4-5-4 0,-1-1-2 0,1-3 0 16,-1 3-117-16,1-3-23 0,-1 0-5 15</inkml:trace>
  <inkml:trace contextRef="#ctx0" brushRef="#br0" timeOffset="165810.508">17829 9192 1335 0,'0'0'29'0,"0"0"7"0,0 0 0 0,0 0 2 0,0 0-30 0,0 0-8 0,0 0 0 0,0 0 0 16,0 0 37-16,0 0 7 0,0 0 0 0,0 0 1 15,4-3 67-15,3 0 12 0,0-6 4 0,-3 4 0 16,3-7-59-16,3 6-11 0,-3-6-2 0,4 0-1 0,-8-2-37 15,4 2-7-15,4 0-2 0,-4-5 0 0,0 2 44 0,4 3 9 16,-4 0 2-16,3-5 0 16,-3 2-36-16,0 9-8 0,4-6 0 0,-4 1-1 15,4-4-19-15,-4 6 0 0,3 0 0 0,1 0 0 0,-4 1 0 16,4-4 0-16,-1 6 0 0,1-6 0 0,-1 3 0 0,-3 1 0 16,0-1 0-16,0 3 0 0,4-6 0 0,-4 6 0 15,0-8 0-15,4 8 0 0,-4-3-15 0,0 0-6 16,-4 3-2-16,4 0 0 0,0-5 0 0,-3 5 0 15,3-3 0-15,0 6 0 0,-3-3 3 0,3 0 1 16,0 0 0-16,0-3 0 16,-4 4-39-16,4-1-8 0,0 0-2 0,-3 0 0 15,3-3-85-15,0 0-18 0,-3 0-3 0</inkml:trace>
  <inkml:trace contextRef="#ctx0" brushRef="#br0" timeOffset="168214.031">18951 8845 1044 0,'-7'-6'21'0,"-3"-2"7"0,3 2-28 0,-4 0 0 0,-3 0 0 0,0 3 0 16,3 0 47-16,-6 3 4 0,2-6 1 0,1 6 0 15,4 0-32-15,-4 0-7 0,3 0-1 0,4 6 0 16,0-6 16-16,-4 6 4 0,1 0 0 0,3 3 0 16,-4-4-32-16,4 7 0 0,0 0 0 0,-4 0 0 15,1-3 0-15,3 8 0 0,0-5 0 0,0 6 0 16,3-7-10-16,1 4-2 0,-1-3 0 0,-3 5 0 15,7-5 20-15,-4 0 3 0,4-3 1 0,0 8 0 16,4-11-12-16,-4 6 0 0,4-6 0 0,-1 0 0 16,1 0 0-16,3 3 0 0,-4-4 0 0,4-2 0 15,0 6 0-15,0-9 0 0,4 6 0 0,-1-6 0 16,-2 0 0-16,6 0 0 0,-7-6 0 0,7 6 0 16,-4-6 0-16,1 3 0 0,3 0 0 0,0-8 8 15,-3 2-8-15,3-3 0 0,0 0 0 0,0-11 0 16,-3 8 0-16,3-3 0 0,-4-2 0 0,1 2 8 0,0 1-8 0,-4-1 0 15,0 3 0-15,-4-2 8 0,1 5-8 16,-1 0 0-16,1-6 0 0,-4 10 8 0,0-1-8 16,0 9 12-16,0 0-12 0,0 0 12 15,0 0 10-15,0 0 2 0,0 0 1 0,0 0 0 16,-7 0-16-16,0 3-9 0,0 3 10 0,0 0-10 16,0 8 0-16,-1-2 0 0,1 0 0 0,0 0 0 0,4 8 9 0,-4 4-9 0,0-7 8 15,3 10-8-15,1-4 12 0,-1-5-4 16,4 8 0-16,-3-2 0 0,3 8-8 0,0-8 0 15,0 2 0-15,0 9 8 0,3-11-8 0,-3 8 12 16,0-8-12-16,4 8 12 0,-4 0-12 0,-4-2 0 0,4-1 0 0,-3 10-11 16,-1-16 11-16,4 3 0 15,-3 4 8-15,-1-4-8 0,1 4-12 0,-1-7-6 0,0 4-2 16,-3-1 0-16,4 4 8 0,-1-4 2 0,1-5 0 0,-1-1 0 16,1 4 10-16,-1-4 0 0,1 4 8 0,-1-7-8 0,1 1 0 15,-1-3 0-15,1-3 0 0,-1 5 0 0,1-5 0 0,-1-3 0 16,0 3 0-16,4-7-8 0,0 1 8 0,0-6 0 15,0 0 8-15,0 0-8 0,4 6 27 0,-4-6 1 16,0 0 0-16,0 0 0 0,0-12-15 16,4 1-2-16,-1-1-1 0,-3 0 0 0,4-3 0 15,-1-2 0-15,-3-1 0 0,4 0 0 0,-1 4-10 16,1-4 0-16,-1-5 9 0,1 2-9 0,-1-2 0 0,1 2 8 16,-1 3-8-16,-3 1 0 15,4-4 0-15,-1 6 0 0,1 1 0 0,-1-7 0 16,1 6 0-16,3 4 0 0,-3 2 0 0,-1-3 0 15,4 0 0-15,-3 4 0 0,3-1 0 0,0 0 0 16,-4-3 0-16,4 6 0 0,0 0 0 0,0 0 0 0,1 1 0 16,-1-4 0-16,3 0 0 0,-3 3 0 0,4 0 0 0,-4 3-8 0,0-3 8 15,3 6 0-15,1-5-12 0,3-1 4 0,-3 0 0 16,3 0 0 0,0-6-48-16,4 3-10 0,-4 0-2 0</inkml:trace>
  <inkml:trace contextRef="#ctx0" brushRef="#br0" timeOffset="168797.225">19106 8898 570 0,'0'0'16'0,"0"0"4"0,0 0-20 15,0 0 0-15,0 0 0 0,0 0 0 0,0 0 49 0,0 0 6 0,0 0 1 0,8 3 0 16,-8-3-11-16,0 0-1 0,0 0-1 0,0 6 0 16,3 6 9-16,-3-6 1 0,0 5 1 0,0-5 0 15,-3 3-4-15,3 0-1 0,0 0 0 0,-4 2 0 16,4 1-18-16,0 0-4 0,-4 3-1 0,4 2 0 16,0-5-12-1,4 3-2-15,0-1-1 0,-1 1 0 16,1-3 2-16,3 0 1 0,0-1 0 0,0-2 0 0,0 0 16 0,0 6 3 0,0-9 1 15,3 0 0-15,-2-1-6 0,2 1-2 0,-3-6 0 0,4 0 0 16,-4-6 10-16,0 1 3 0,3-7 0 0,1-3 0 16,-4 6 14-16,4-2 3 0,-4-4 1 0,0-3 0 15,3 6-38-15,-3-5-8 0,-3 2-2 0,-1 3 0 16,1-11-9-16,3 8 0 0,-3-8 0 0,-1-1 0 16,-3 3 0-16,0-2 0 0,0 2 0 0,-3-2 0 15,-1 5 0-15,1-5 0 0,-1 8 0 0,-3-8 0 16,0 5-36-16,3 3-7 0,1-2-1 0,-4 5 0 15,3 0-4-15,-3 6 0 0,0-6-1 0,4 9 0 16,-4 0-23-16,-1 3-4 0,5 0 0 0,3 0-1 16,0 0 3-16,-4 6 1 0,4-6 0 0</inkml:trace>
  <inkml:trace contextRef="#ctx0" brushRef="#br0" timeOffset="169338.793">19547 8975 1022 0,'0'0'22'0,"0"0"5"0,0 0 1 0,-3-6 1 0,3 6-29 16,0 0 0-16,0 0 0 0,0 0 0 0,0-6 64 0,0 6 8 0,0 0 0 0,0 0 1 15,0 0-22-15,0 0-5 0,0 0-1 0,0 0 0 16,0 0-27-16,0 0-6 0,7 6 0 0,-4-6-1 16,5 11-1-16,-5-5 0 0,4 0 0 0,0-6 0 15,-3 6-10-15,6-6 8 0,-3 3-8 0,7-3 8 16,-3 0-8-16,0 0 0 0,-1-3 9 0,1-3-9 16,-1 0 11-16,1-5-3 0,3 5 0 0,-7-6 0 15,4 3-8-15,-4 0-9 0,0-5 9 0,-4 8-13 16,4-6 13-16,-7 3 0 0,4 0 0 0,-4-2 0 15,0 2-21-15,0 3-8 0,-4 0-2 0,-3 0 0 16,4 0 7-16,-8-6 0 0,4 7 1 0,-3 2 0 16,-1 0 23-16,0 0 0 0,1 0 0 0,-4 0 0 15,0 3 0-15,-4 3 0 0,4-3 0 0,-4 3 0 16,1 3 0-16,2 0 0 0,-2 2-9 0,-1 4 9 16,4-6 0-16,0 6 0 0,3-3-8 0,-3 8 8 15,4 1 0-15,-1-6 0 0,4 5 0 0,0 1 0 16,0 2 9-16,3-2-1 0,1-3 0 0,-1 8 0 0,4-11-8 15,4 6 12-15,-4-1-12 0,0-2 12 0,3-3-12 16,1 3 0-16,3-7 0 0,-3 4 0 0,3-3 15 0,3 3-3 16,1-1 0-16,-1-5 0 0,1 0-12 0,3 0 0 15,0 0 0-15,0 0-10 0,4-3 18 0,-4 3 4 16,4-6 1-16,-1 0 0 16,4-6-85-16,-3 3-18 0,3 0-3 0</inkml:trace>
  <inkml:trace contextRef="#ctx0" brushRef="#br0" timeOffset="169972.975">20214 8969 787 0,'-7'11'22'0,"4"-5"6"0,-1 0-28 15,1 3 0-15,-1 0 0 0,0 0 0 0,1 2 85 0,-1 1 12 0,1 0 3 0,-1-3 0 16,1 3-29-16,3-1-6 0,0 1-1 0,0-967 0 15,0 1934-28-15,0-968-7 0,0 1-1 0,0 3 0 16,3-3-12-16,1-1-4 0,-1 1 0 0,1 3 0 16,3 8-3-16,0-11-1 0,0 9 0 0,0-4 0 15,4 1 4-15,-4 5 0 0,0-2 0 0,0-3 0 16,0-1-12-16,-4 10 0 0,5-10 0 0,-8 4 0 16,3 2 0-16,1 1 0 0,-1-3 0 0,1 2 0 15,-4 4 0-15,3-10 12 0,-3 7-4 0,0-7 0 0,-3 4-8 0,-1-3 0 16,1-7 0-16,-1 4 0 15,-3-3 0-15,3 0 0 0,-3-1 0 0,0-5 8 16,4 6-8-16,-4-6 0 0,0-3 0 0,0 0 0 0,3-3 0 16,-3-3 0-16,0 0 0 0,4-3 0 15,-5-6-36-15,1 0-12 0,0 1-2 0,-3-1-1 0,3-9 23 0,0 4 4 16,-4-7 0-16,4 4 1 16,-4-10-25-16,1 4-4 0,-1 2-2 0</inkml:trace>
  <inkml:trace contextRef="#ctx0" brushRef="#br0" timeOffset="170328.744">20133 8531 492 0,'0'0'13'0,"0"0"5"0,0 0-18 15,0 6 0-15,0-6 0 0,-3 5 0 16,3-5 13-16,-4 6-1 0,4-6 0 0,-4 6 0 0,4 0 36 0,0-6 6 15,0 0 2-15,-3 6 0 0,3-6 13 0,0 0 3 16,0 0 1-16,-4 6 0 0,4 0-21 0,-3 0-5 16,3-6-1-16,-4 3 0 15,4-3-30-15,0 0-7 0,0 0-1 0,0 0 0 16,0 0-23-16,0 0-5 0,0 0 0 0</inkml:trace>
  <inkml:trace contextRef="#ctx0" brushRef="#br0" timeOffset="171039.622">20489 9013 874 0,'0'0'19'0,"0"0"4"0,0 0 1 0,0 0 1 0,0 0-25 0,0 0 0 0,0 0 0 0,0 0 0 15,0 0 47-15,-7-3 4 0,7 3 1 0,0 0 0 16,-3 0-7-16,3 0-1 0,0 0 0 0,-7 0 0 16,0 0-1-16,7 0-1 0,-7 0 0 0,0 0 0 15,7 0 10-15,-4 3 1 0,0 3 1 0,-3-3 0 16,4 5-18-16,3-8-3 0,-4 6-1 0,4-6 0 16,0 0 0-16,0 0 0 0,0 0 0 0,0 0 0 15,0 0-19-15,0 0-4 0,0 0-1 0,0 0 0 16,0 0 2-16,0 0 0 0,7 0 0 0,4-6 0 15,0 6-10-15,-1-11 8 0,1 5-8 0,-1-3 8 16,1 3-8-16,-1-12 0 0,1 7 0 0,0-4 8 16,-4 3 0-16,0 0 0 0,0 1 0 0,0-1 0 15,-4-3-8-15,1 4 0 0,-1 2 0 0,-3 0 0 16,4 3 0-16,-8 0-11 0,1 0 3 0,-1-6 0 16,-3 10-4-16,4-1 0 0,-4 0 0 0,0 3 0 15,-4-3-16-15,4 3-3 0,-7 0-1 0,3 0 0 0,-3 3 16 16,0 3 4-16,0 2 0 0,0-2 0 15,-4 6 12-15,4 0 0 0,-3-3 0 0,-1 5 10 0,0 1-10 0,4-3 0 16,0 5 0-16,0-2-11 0,3 3 11 0,1-1 0 0,-1-2 0 16,1 3 0-16,6-1 0 0,1 1 0 0,-1-9 8 0,0 11-8 15,4-5 11-15,4 3-3 0,-4-1 0 0,4-2 0 16,-1 3 0-16,4-7 0 0,0 1 0 0,4 0 0 16,-4 3 9-16,3-4 2 0,1-5 0 0,0 6 0 15,3-6-11-15,0 0-8 0,0 3 9 16,4-6-9-16,-4 0 0 0,0 2 0 0,0-5 0 15,-4 6 0-15,5-6 0 16,-1-6-13-16,0 6 1 0,-4-5 0 0,4-1-36 16,1-3-6-16,-1 0-2 0</inkml:trace>
  <inkml:trace contextRef="#ctx0" brushRef="#br0" timeOffset="171742.584">21213 8863 929 0,'0'0'26'0,"0"0"6"0,0 0-32 0,0 0 0 0,0 0 0 0,0 0 0 16,0 0 82-16,0 0 10 0,0 0 1 0,0 0 1 15,-4 6-30-15,4-6-7 0,0 0-1 0,0 0 0 16,0 0-8-16,0 0-1 0,0 0-1 0,0 0 0 15,0 0-16-15,0 0-3 0,-4 3-1 0,4-3 0 16,-7 0-26-16,4 3 0 0,-4-3 0 0,0 0 0 16,3 0 0-16,-3 0-12 0,0 0 4 0,0 0 8 0,0 0-24 15,0 3 2-15,3-3 1 0,-6 3 0 16,3 5 21-16,0-5 0 0,0 6 0 0,0-3 0 16,0 6-13-16,0-1 5 0,-1 1 8 0,-2 0-13 15,3 3 13-15,0 2 0 0,0-5 0 0,0 3 0 16,0 2-9-16,3-5 1 0,-3 0 0 0,3-3 0 0,1 8 8 15,3-5 11-15,-4 0-3 0,8 6 0 0,-4-7 0 0,3 1-8 16,1 3 12-16,0-3-4 0,3-7 3 0,0 1 0 0,-4-3 0 16,4 3 0-16,4-3 6 0,-4-3 2 0,3 3 0 0,1-3 0 15,0 0-10-15,-1 0-1 0,4 0-8 0,-3 0 12 16,3-3-12-16,-3 0 0 0,-1-3 0 0,4 3 0 16,0-3-24-16,-3 1-10 15,3-7-2-15,0 6-1 0,0-3-68 0,0 3-14 0,-3 3-2 0</inkml:trace>
  <inkml:trace contextRef="#ctx0" brushRef="#br0" timeOffset="172277.62">21523 8913 1078 0,'-11'6'22'0,"1"0"6"16,-1-1-28-16,-3 1 0 0,4 3 0 0,-1 0 0 15,-3 0 79-15,0 3 9 0,3-1 3 0,-3-5 0 0,3 3-23 16,1-3-4-16,-1 3 0 0,1-3-1 0,-1 8-27 16,4-8-6-16,0 6-1 0,0-6 0 0,3-3-13 0,4-3-2 0,0 0-1 0,0 0 0 15,-7 3-13-15,7-3 0 0,-3 3 8 0,3-3-8 16,0 0 0-16,0 0 0 0,-4 8 8 0,4-8-8 15,0 6 0-15,0 3 0 0,0-3 0 0,4 6 0 16,-4-6 0-16,3 3 0 0,1 2 0 0,-1-2 0 16,1 0 0-16,-1-3 0 0,5 6 0 0,-5-12 0 31,4 5 0-31,0 1 0 0,0-6 0 0,4 3 0 0,-4-3 0 16,3 3 0-16,1-6 0 0,0 3 0 0,-1-3 0 0,1-3 8 0,-1 1-8 15,-3-7 0-15,4 0 16 0,0 0-4 0,-4-2 0 0,3 2 0 16,-3-6-12-16,0 6 0 0,0 1 0 0,-3 2 0 15,-1-3 0-15,1 0 0 0,-1-5 0 0,-3 5 0 16,-3 3 0-16,-1-3 0 0,1 1 0 0,-4 5 0 16,0-6 0-16,0 6 0 0,0-3 0 0,0 3 0 15,0 3 0-15,-4-5 0 0,4 8 0 0,-4-6 0 16,1 6-8-16,-1 0 8 0,1 0-12 0,-1 0 12 16,0 6-12-16,1-6 4 0,-1 8 8 0,1 1-13 15,-1-3 13-15,1 3-12 0,2 3 12 0,-2-1-12 16,3 7-2-16,3-9 0 0,-3 3 0 0,4 5 0 15,3-5-13-15,3-6-2 0,-3 0-1 0,7-3 0 16,-3 3-39-16,3 2-8 0,3-2-2 0</inkml:trace>
  <inkml:trace contextRef="#ctx0" brushRef="#br0" timeOffset="172865.539">21671 9048 801 0,'0'0'34'0,"0"0"-34"16,-3 0 100-16,-4 6 12 0,0 0 4 0,7-6 0 15,-4 3-42-15,4-3-8 0,0 0-2 0,-11 0 0 16,4 6-8-16,0 0-3 0,4-1 0 0,-1 1 0 15,1 0-1-15,-1 0 0 0,1 0 0 0,3 0 0 16,-4 0-39-16,4 3-13 0,0-4 8 0,-3 1-8 16,3 3 9-16,-4 0-1 0,4-3-8 0,0 6 12 15,0-12-12-15,0 11 0 0,0-8 0 0,0 0 0 16,0-3 0-16,0 0 8 0,0 0-8 0,0 0 9 16,0 0 3-16,0 0 1 0,0 0 0 0,4-3 0 15,-1 0-1-15,1-8 0 0,3-1 0 0,-4 0 0 16,4 0-4-16,-3 1 0 0,3-4-8 0,-4 3 12 15,4 0-12-15,-3 1 0 0,0-4 0 0,-1 3 0 16,1 0 0-16,-1-5 0 0,-3 8 0 0,4 0 0 16,-4 0 22-16,3 3-2 0,-3 0 0 0,0 6 0 15,0 0-20-15,0 0 0 0,0 0 0 0,0 0 0 16,0 0 0-16,0 0 0 0,0 0 0 0,4-5 0 0,-4 5 0 0,3 5 0 16,4-5 0-16,-3 6 0 0,-1-6 0 0,1 0 0 15,-1 6 0-15,4-6 0 0,-7 0 0 0,4 6 0 0,-1-3 0 16,1 6 0-16,0-3 0 0,-1 8 0 15,-3-2 0-15,4-6 0 0,-1 6 0 0,-3 3 0 16,0-7 0-16,0 7 0 0,0-3 0 0,0 5 0 0,0-2 0 16,0 3 0-16,-3-1 0 0,3 1 0 15,-4 3 0-15,1-4 0 0,-1-5 0 0,0-3 0 16,4 3 0-16,0-1 0 16,0-5-17-16,0-6-8 0,0 0-2 0,4 0 0 15,0 0-25-15,3 0-6 0,0 0-1 0,0-11 0 16,0 2-37-16,3-6-8 0,1 0-2 0</inkml:trace>
  <inkml:trace contextRef="#ctx0" brushRef="#br0" timeOffset="173465.409">21904 9030 915 0,'-11'12'19'0,"11"-12"5"15,0 0-24-15,0 0 0 0,-3 6 0 0,3-6 0 16,0 0 65-16,0 0 9 0,0 0 2 0,0 0 0 16,0 0-1-16,0 0 0 0,0 0 0 0,0 0 0 15,0 0-19-15,0 0-3 0,0 0-1 0,0 0 0 16,-7 6-12-16,7-6-4 0,0 0 0 0,-7 6 0 16,7-6-10-16,-7 3-2 0,3 3-1 0,1 2 0 15,-1-2-10-15,1 3-1 0,3-3-1 0,-4 0 0 0,4 0-11 0,0 6 0 16,0-7 0-16,0 4 8 15,0-3-8-15,0-6 0 0,0 0 0 0,4 12 0 0,-4-12 0 16,0 0 0-16,0 0 0 0,0 6 0 0,0-6 0 16,0 0 8-16,0 0-8 0,0 0 0 0,0 0 0 0,0 0 0 0,0 0 0 0,0 0 0 15,0 0 0-15,0 0 0 0,3 0 0 0,1-6 0 16,-4-3 12-16,3 0-2 16,-3 0-1-16,4-2 0 15,-4 5-1-15,3-6 0 0,-3 0 0 0,4 3 0 0,-4-5 4 0,0 5 0 0,3-3 0 0,-3 0 0 16,0-5-3-16,0 5 0 15,0 3 0-15,4-3 0 16,-4 1-9-16,3 2 0 0,-3 0 0 0,0 3 0 0,4-3 0 0,-1-2 0 16,1 5 0-16,-1 0 0 0,1 0 0 0,-4 6 0 0,4 0 0 0,-1-9 0 15,1 6 0-15,-1 0 0 0,4 0 0 0,0 0-11 16,-3 3 11-16,3 0 0 0,0 0 0 0,0 3 0 16,0 0 0-16,0 3 8 0,0 3 0 0,0-3 0 15,-3 0-19-15,3 0-3 0,-4 2-1 0,1 1 0 16,-1 3 4-16,1 3 1 0,-1-4 0 0,-3 1 0 15,4 3 10-15,-4 0-10 0,0 5 10 0,0 1-10 16,-4 2 10-16,4 1-12 0,-7 2 12 0,4-2-12 16,-1-1 4-16,4-2 0 0,-3 2 0 0,-1-5 0 15,4-6 8-15,0 8 0 0,0-8 0 0,4 0-8 16,-1-3-20-16,1-3-3 0,-1-1-1 0,4-2 0 16,0 0-20-16,0-3-4 0,0-3 0 0</inkml:trace>
  <inkml:trace contextRef="#ctx0" brushRef="#br0" timeOffset="174093.977">22299 8969 1314 0,'0'0'37'16,"0"0"8"-16,0 0-36 0,-7 0-9 0,7 0 0 0,-11 0 0 16,4 0 53-16,-3 0 9 0,3-6 2 0,-4 6 0 15,1 0 0-15,3-3 0 0,7 3 0 0,-8 0 0 16,1 0-52-16,0 9-12 0,0-3 0 0,0 5 0 16,0-5 39-16,4 0 5 0,-4-6 0 0,0 0 1 15,3 3-37-15,-3 0-8 0,0 0 0 0,0 3 0 16,0 0 0-16,3 5 0 0,-3-5 0 0,4 6 0 15,-1 0 0-15,-3-3-10 0,7 2 2 0,-3 1 0 16,3 6 28-16,0-3 5 0,0 2 2 0,3 1 0 16,-3-1-44-16,4-8-9 0,3 3-2 0,0 0 0 15,0 0 28-15,0-1 0 0,0-5 0 0,4 0 0 16,-4-3 0-16,-7-3 0 0,10 6 0 0,1-3 11 16,-1-6 9-16,-3 0 3 0,4-3 0 0,0 0 0 15,-1-6-23-15,1-5 0 0,3 2 0 0,-4 3 0 16,1-5 0-16,0-1 16 0,-1 3-4 0,1-2-1 15,-4-1-1-15,0-3 0 0,-4-2 0 0,1 5 0 16,-4-2-10-16,0 5 10 0,0 0-10 0,-4-2 10 0,1 8-2 0,-1 0-8 16,1 0 12-16,-4 3-4 0,0 3-8 0,3 0 0 0,-3-2 0 15,0 5 0-15,0 0 0 0,0 0 0 0,0 5 0 0,3 1 0 32,-3 0-28-32,4 6 0 0,-4 3-1 0,3-4 0 0,1 7 29 0,-1-6 0 0,1 8 0 0,-1-2 0 15,4-3 0-15,-3 2 0 0,3 1 0 0,-4 0 0 16,4 2 0-16,0-2 0 0,0 0 0 0,4-4 0 15,-4-2 11-15,0 0 8 0,3 0 1 0,-3-1 1 16,4-5-21-16,-1 0 0 0,1 0 0 0,-1 0 0 16,1 3-11-16,-1-6 0 0,-3-3 0 0,11 3 0 15,-4 2-20-15,3-5-4 0,1-5-1 16,0 2 0-16,-1 0-32 0,1 0-6 16,-4-6-2-16,3 6 0 0,1 0-9 0,0 0-3 0,-1 3 0 15</inkml:trace>
  <inkml:trace contextRef="#ctx0" brushRef="#br0" timeOffset="174414.296">22507 9042 1036 0,'0'0'23'0,"0"0"5"0,-3 6 0 0,-4 6 1 0,3-6-29 0,1 3 0 0,-1-1 0 0,1 1 0 16,3-3 108-16,0-6 16 0,0 0 4 15,-4 6 0-15,4-6-52 0,0 0-9 0,0 0-3 0,0 6 0 16,0 6-31-16,4-4-6 16,-4-2-2-16,3 0 0 0,-3 0 4 15,4 6 1-15,-4 0 0 0,3-7 0 0,-3 7-16 0,4 0-3 0,-4-3-1 0,3 8 0 16,1-11-10-16,-4 0 0 0,0 3 0 0,0-3 8 15,0 3-8-15,3-3 0 0,-3-6 0 0,0 8-11 16,0-8-43-16,0 0-9 0,0 0-1 16</inkml:trace>
  <inkml:trace contextRef="#ctx0" brushRef="#br0" timeOffset="174659.2">22451 8678 1036 0,'0'0'23'0,"0"0"5"0,0 0 0 0,0 0 1 0,0 0-29 16,0 0 0-16,0 6 0 0,-4 2 0 0,4-8 64 0,0 9 8 15,0-9 0-15,0 6 1 0,0 3-65 0,0-9-8 16,0 6-13-16,4 0 3 0,-1 0 10 0,-3-6 0 0,0 0 0 0,4 5 0 31,-1-5-28-31,4 9-4 0,0-3-1 0</inkml:trace>
  <inkml:trace contextRef="#ctx0" brushRef="#br0" timeOffset="175273.686">22856 8986 1036 0,'0'0'23'0,"0"0"5"15,0 0 0-15,0 0 1 0,0 0-29 0,0 0 0 0,0-6 0 0,0 1 0 0,0 5 108 16,0-6 16-16,-3-3 4 0,3 9 0 0,-4-3-16 0,1-3-4 15,-1 0 0-15,-3 0 0 0,4 3-70 0,-4 0-14 16,-4-5-4-16,4 8 0 0,-4 0 21 0,4-6 4 16,-3 6 1-16,3 0 0 0,-4 0-34 0,4 0-12 15,-3 6 9-15,6-6-9 0,-3 11 0 0,0 1 0 16,3-6 0-16,1 3 0 16,-4-3 0-16,3 5 0 0,-3 1-9 0,4 0 9 15,-1-3 0-15,1 8 0 0,-1-5 0 0,1 0 0 0,3-6-8 16,-4 3 8-16,4-1-12 0,-3-2 12 0,3 3 0 15,0-3 0-15,3 0 0 0,1 6 0 0,-4-12 13 16,3 9 10-16,1-4 1 0,-4-5 1 0,7 6-25 0,-7-6 0 0,0 0 0 16,3 6 0-16,-3-6 0 0,7 6 0 15,-7-6 0-15,7 6 0 16,0-6-15-16,-7 0-8 0,11 0-1 0,0 0-1 0,-11 0 25 16,7 6-10-16,3-6 10 0,1 0 0 15,-4 0-9-15,0 0 9 0,3 0 0 0,1 6-9 0,-11-6 9 0,0 0 0 0,7 6 0 16,0-1-8-16,0 1 8 15,0 3 0-15,-3 3-9 0,-1 0 9 0,-3-1-12 0,4 1 3 0,-4-3 0 0,0 0 0 16,0 3 9-16,-4 2 0 0,4-2 0 0,-3 0 0 16,-4 0 0-16,3-1 0 0,-3 4 0 0,-3 3 0 15,-1-10-20-15,0 4 2 0,1 0 0 0,-1 6 0 16,1-7 18-16,-1-2 0 0,-3 0 0 0,3 0 0 16,4-3 0-16,-3 0 0 0,3-1 0 0,-4-5 0 15,4 0 0-15,4-5 0 0,-4 5 0 16,-1-9 0-1,5 0-37-15,-4 3-4 0,0-3-1 0,0 3 0 0,0-5-189 16,3 5-37-16</inkml:trace>
  <inkml:trace contextRef="#ctx0" brushRef="#br0" timeOffset="175694.511">23107 9245 1267 0,'-4'3'28'0,"-3"6"5"0,-3 3 2 0,-1 2 1 0,1-8-36 0,-1 6 0 0,4 0 0 0,-4-1 0 16,1-2 104-16,-1 3 13 0,4 0 3 0,0-6 1 15,4 0-91-15,3-6-18 0,0 0-4 0,0 0-8 16,0 0 47-16,0 0 2 0,0 0 1 0,0 0 0 0,0 0-29 15,0 0-5-15,0 0-2 0,0 0 0 0,0 0 3 0,3 0 1 16,1 0 0-16,-4 0 0 16,7-6-80-16,-4 6-16 0,4-6-3 0,-3 0-1 15,-1 0-131-15,4 0-27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D0A07-85FA-4B78-9C5E-5A1CE49C4023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0846C-8667-4EDA-B1E1-658FC0239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25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é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0846C-8667-4EDA-B1E1-658FC02399A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875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jeudi, le vingt-sept février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186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A30CA-3952-4355-B8A3-34EAE2301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D91DCF-0486-4C28-B168-24454F6B6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Mise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pratique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p.236</a:t>
            </a:r>
          </a:p>
        </p:txBody>
      </p:sp>
    </p:spTree>
    <p:extLst>
      <p:ext uri="{BB962C8B-B14F-4D97-AF65-F5344CB8AC3E}">
        <p14:creationId xmlns:p14="http://schemas.microsoft.com/office/powerpoint/2010/main" val="3060389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37550-24FF-41A3-8836-899AEE305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BE56F-F087-4859-A590-8F34D272BC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Essayez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p. 249</a:t>
            </a:r>
          </a:p>
        </p:txBody>
      </p:sp>
    </p:spTree>
    <p:extLst>
      <p:ext uri="{BB962C8B-B14F-4D97-AF65-F5344CB8AC3E}">
        <p14:creationId xmlns:p14="http://schemas.microsoft.com/office/powerpoint/2010/main" val="36932320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No written homework due Friday, February 28.</a:t>
            </a:r>
          </a:p>
          <a:p>
            <a:pPr marL="0" indent="0" algn="ctr">
              <a:buNone/>
            </a:pPr>
            <a:r>
              <a:rPr lang="en-US" dirty="0" err="1"/>
              <a:t>Étudiez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9966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770154"/>
            <a:ext cx="10636526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is the age of the oldest person you know?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Remember to write o complete sentence.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F0798974-25C1-4B55-AA53-028594F45620}"/>
                  </a:ext>
                </a:extLst>
              </p14:cNvPr>
              <p14:cNvContentPartPr/>
              <p14:nvPr/>
            </p14:nvContentPartPr>
            <p14:xfrm>
              <a:off x="2178000" y="1717560"/>
              <a:ext cx="7594920" cy="18554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F0798974-25C1-4B55-AA53-028594F4562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68640" y="1708200"/>
                <a:ext cx="7613640" cy="1874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59075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a sentence which uses an indirect object pronoun.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E8ABDFA-3815-4AEA-9D28-08DEB90D727A}"/>
                  </a:ext>
                </a:extLst>
              </p14:cNvPr>
              <p14:cNvContentPartPr/>
              <p14:nvPr/>
            </p14:nvContentPartPr>
            <p14:xfrm>
              <a:off x="6742440" y="2564280"/>
              <a:ext cx="1909080" cy="404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E8ABDFA-3815-4AEA-9D28-08DEB90D727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733080" y="2554920"/>
                <a:ext cx="1927800" cy="423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05572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jeudi, le vingt-sept février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/>
              <a:t>avertissement</a:t>
            </a:r>
          </a:p>
          <a:p>
            <a:pPr marL="0" indent="0" algn="ctr">
              <a:buNone/>
            </a:pPr>
            <a:r>
              <a:rPr lang="fr-FR" dirty="0"/>
              <a:t>r</a:t>
            </a:r>
            <a:r>
              <a:rPr lang="fr-FR" dirty="0">
                <a:latin typeface="Calibri" panose="020F0502020204030204" pitchFamily="34" charset="0"/>
              </a:rPr>
              <a:t>évision</a:t>
            </a: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341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233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Pourquoi </a:t>
            </a:r>
            <a:r>
              <a:rPr lang="en-US" sz="3200" b="1" dirty="0" err="1"/>
              <a:t>tombons</a:t>
            </a:r>
            <a:r>
              <a:rPr lang="en-US" sz="3200" b="1" dirty="0"/>
              <a:t>-nous?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/>
              <a:t>Nous </a:t>
            </a:r>
            <a:r>
              <a:rPr lang="en-US" sz="4000" dirty="0" err="1"/>
              <a:t>tombons</a:t>
            </a:r>
            <a:r>
              <a:rPr lang="en-US" sz="4000" dirty="0"/>
              <a:t> pour </a:t>
            </a:r>
            <a:r>
              <a:rPr lang="en-US" sz="4000" dirty="0" err="1"/>
              <a:t>apprendre</a:t>
            </a:r>
            <a:r>
              <a:rPr lang="en-US" sz="4000" dirty="0"/>
              <a:t> comment se lever.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1966912"/>
            <a:ext cx="15621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68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Sommes</a:t>
            </a:r>
            <a:r>
              <a:rPr lang="en-US" dirty="0">
                <a:solidFill>
                  <a:srgbClr val="FF0000"/>
                </a:solidFill>
              </a:rPr>
              <a:t>-nous </a:t>
            </a:r>
            <a:r>
              <a:rPr lang="en-US" dirty="0" err="1">
                <a:solidFill>
                  <a:srgbClr val="FF0000"/>
                </a:solidFill>
              </a:rPr>
              <a:t>prêts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Nous </a:t>
            </a:r>
            <a:r>
              <a:rPr lang="en-US" dirty="0" err="1">
                <a:solidFill>
                  <a:srgbClr val="002060"/>
                </a:solidFill>
              </a:rPr>
              <a:t>sommes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prêts</a:t>
            </a:r>
            <a:r>
              <a:rPr lang="en-US" dirty="0">
                <a:solidFill>
                  <a:srgbClr val="002060"/>
                </a:solidFill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137831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Louis </a:t>
            </a:r>
            <a:r>
              <a:rPr lang="en-US" sz="2800" b="1" dirty="0" err="1"/>
              <a:t>Pateur</a:t>
            </a:r>
            <a:r>
              <a:rPr lang="en-US" sz="2800" b="1" dirty="0"/>
              <a:t> is one the very small number of scientists who can be recognized by many people who see only his picture.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51701A3-6362-41C7-B55F-96C19A9FA1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52079" y="2010860"/>
            <a:ext cx="3225396" cy="3905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136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2444B3A-045D-4786-9B4D-DF1D20BC5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err="1"/>
              <a:t>Avertissement</a:t>
            </a:r>
            <a:r>
              <a:rPr lang="en-US" sz="2800" b="1" dirty="0"/>
              <a:t>!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BB18A-A5A2-4831-91F0-DD43B2488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examen</a:t>
            </a:r>
            <a:r>
              <a:rPr lang="en-US" dirty="0"/>
              <a:t>: </a:t>
            </a:r>
            <a:r>
              <a:rPr lang="en-US" dirty="0" err="1"/>
              <a:t>Unité</a:t>
            </a:r>
            <a:r>
              <a:rPr lang="en-US" dirty="0"/>
              <a:t> 6 et </a:t>
            </a:r>
            <a:r>
              <a:rPr lang="en-US" dirty="0" err="1"/>
              <a:t>toutes</a:t>
            </a:r>
            <a:r>
              <a:rPr lang="en-US" dirty="0"/>
              <a:t> les </a:t>
            </a:r>
            <a:r>
              <a:rPr lang="en-US" dirty="0" err="1"/>
              <a:t>autres</a:t>
            </a:r>
            <a:r>
              <a:rPr lang="en-US" dirty="0"/>
              <a:t> choses</a:t>
            </a:r>
          </a:p>
          <a:p>
            <a:pPr marL="0" indent="0" algn="ctr">
              <a:buNone/>
            </a:pPr>
            <a:r>
              <a:rPr lang="en-US" dirty="0"/>
              <a:t>DEMAIN, </a:t>
            </a:r>
            <a:r>
              <a:rPr lang="en-US" dirty="0" err="1"/>
              <a:t>vendredi</a:t>
            </a:r>
            <a:r>
              <a:rPr lang="en-US" dirty="0"/>
              <a:t>, le </a:t>
            </a:r>
            <a:r>
              <a:rPr lang="en-US" dirty="0" err="1"/>
              <a:t>vingt-huit</a:t>
            </a:r>
            <a:r>
              <a:rPr lang="en-US" dirty="0"/>
              <a:t> </a:t>
            </a:r>
            <a:r>
              <a:rPr lang="en-US" dirty="0" err="1"/>
              <a:t>février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8CCA872-C993-4D8A-B060-42ACB37EAF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7327" y="1825625"/>
            <a:ext cx="5083589" cy="2648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181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1DFB5-B014-4C95-A933-ACAA96A9F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C053BB-FB1E-422E-9F33-CC6369261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6835"/>
            <a:ext cx="10515600" cy="5660128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fêter</a:t>
            </a:r>
            <a:r>
              <a:rPr lang="en-US" dirty="0"/>
              <a:t>	   </a:t>
            </a:r>
            <a:r>
              <a:rPr lang="en-US" dirty="0" err="1"/>
              <a:t>l’amitié</a:t>
            </a:r>
            <a:r>
              <a:rPr lang="en-US" dirty="0"/>
              <a:t>	   </a:t>
            </a:r>
            <a:r>
              <a:rPr lang="en-US" dirty="0" err="1"/>
              <a:t>l’adolescence</a:t>
            </a:r>
            <a:r>
              <a:rPr lang="en-US" dirty="0"/>
              <a:t>	</a:t>
            </a:r>
            <a:r>
              <a:rPr lang="en-US" dirty="0" err="1"/>
              <a:t>ces</a:t>
            </a:r>
            <a:r>
              <a:rPr lang="en-US" dirty="0"/>
              <a:t>	    rouge      </a:t>
            </a:r>
            <a:r>
              <a:rPr lang="en-US" dirty="0" err="1"/>
              <a:t>descendre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un blouson	   blanche	   couleur   	me       </a:t>
            </a:r>
            <a:r>
              <a:rPr lang="en-US" dirty="0" err="1"/>
              <a:t>moi</a:t>
            </a:r>
            <a:r>
              <a:rPr lang="en-US" dirty="0"/>
              <a:t>      </a:t>
            </a:r>
            <a:r>
              <a:rPr lang="en-US" dirty="0" err="1"/>
              <a:t>attendre</a:t>
            </a:r>
            <a:r>
              <a:rPr lang="en-US" dirty="0"/>
              <a:t>    rose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un biscuit	   le bonheur      un divorcé      un chapeau      </a:t>
            </a:r>
            <a:r>
              <a:rPr lang="en-US" dirty="0" err="1"/>
              <a:t>gris</a:t>
            </a:r>
            <a:r>
              <a:rPr lang="en-US" dirty="0"/>
              <a:t>    la mort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leur</a:t>
            </a:r>
            <a:r>
              <a:rPr lang="en-US" dirty="0"/>
              <a:t>	   </a:t>
            </a:r>
            <a:r>
              <a:rPr lang="en-US" dirty="0" err="1"/>
              <a:t>vendre</a:t>
            </a:r>
            <a:r>
              <a:rPr lang="en-US" dirty="0"/>
              <a:t>	 la glace        </a:t>
            </a:r>
            <a:r>
              <a:rPr lang="en-US" dirty="0" err="1"/>
              <a:t>l’amour</a:t>
            </a:r>
            <a:r>
              <a:rPr lang="en-US" dirty="0"/>
              <a:t>       un </a:t>
            </a:r>
            <a:r>
              <a:rPr lang="en-US" dirty="0" err="1"/>
              <a:t>rendez-vous</a:t>
            </a:r>
            <a:r>
              <a:rPr lang="en-US" dirty="0"/>
              <a:t>    </a:t>
            </a:r>
            <a:r>
              <a:rPr lang="en-US" dirty="0" err="1"/>
              <a:t>mettre</a:t>
            </a:r>
            <a:r>
              <a:rPr lang="en-US" dirty="0"/>
              <a:t>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rendre</a:t>
            </a:r>
            <a:r>
              <a:rPr lang="en-US" dirty="0"/>
              <a:t> </a:t>
            </a:r>
            <a:r>
              <a:rPr lang="en-US" dirty="0" err="1"/>
              <a:t>visite</a:t>
            </a:r>
            <a:r>
              <a:rPr lang="en-US" dirty="0"/>
              <a:t> à        un </a:t>
            </a:r>
            <a:r>
              <a:rPr lang="en-US" dirty="0" err="1"/>
              <a:t>chemisier</a:t>
            </a:r>
            <a:r>
              <a:rPr lang="en-US" dirty="0"/>
              <a:t>        jaune       entendre       </a:t>
            </a:r>
            <a:r>
              <a:rPr lang="en-US" dirty="0" err="1"/>
              <a:t>rendre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invitée</a:t>
            </a:r>
            <a:r>
              <a:rPr lang="en-US" dirty="0"/>
              <a:t>       </a:t>
            </a:r>
            <a:r>
              <a:rPr lang="en-US" dirty="0" err="1"/>
              <a:t>l’enfance</a:t>
            </a:r>
            <a:r>
              <a:rPr lang="en-US" dirty="0"/>
              <a:t>        </a:t>
            </a:r>
            <a:r>
              <a:rPr lang="en-US" dirty="0" err="1"/>
              <a:t>une</a:t>
            </a:r>
            <a:r>
              <a:rPr lang="en-US" dirty="0"/>
              <a:t> chaussure       noir      </a:t>
            </a:r>
            <a:r>
              <a:rPr lang="en-US" dirty="0" err="1"/>
              <a:t>perdre</a:t>
            </a:r>
            <a:r>
              <a:rPr lang="en-US" dirty="0"/>
              <a:t>     bleu     </a:t>
            </a:r>
          </a:p>
        </p:txBody>
      </p:sp>
    </p:spTree>
    <p:extLst>
      <p:ext uri="{BB962C8B-B14F-4D97-AF65-F5344CB8AC3E}">
        <p14:creationId xmlns:p14="http://schemas.microsoft.com/office/powerpoint/2010/main" val="25788176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4ACCC-D646-41A6-9FE7-BC617F3DA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B6334-C903-488D-95BB-8FDC995F0F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Essayez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p.235</a:t>
            </a:r>
          </a:p>
        </p:txBody>
      </p:sp>
    </p:spTree>
    <p:extLst>
      <p:ext uri="{BB962C8B-B14F-4D97-AF65-F5344CB8AC3E}">
        <p14:creationId xmlns:p14="http://schemas.microsoft.com/office/powerpoint/2010/main" val="1555526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42576</TotalTime>
  <Words>207</Words>
  <Application>Microsoft Office PowerPoint</Application>
  <PresentationFormat>Widescreen</PresentationFormat>
  <Paragraphs>106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Bonjour!</vt:lpstr>
      <vt:lpstr>Travail de cloche</vt:lpstr>
      <vt:lpstr>Bonjour!</vt:lpstr>
      <vt:lpstr>Pourquoi tombons-nous?</vt:lpstr>
      <vt:lpstr>PowerPoint Presentation</vt:lpstr>
      <vt:lpstr>Louis Pateur is one the very small number of scientists who can be recognized by many people who see only his picture.</vt:lpstr>
      <vt:lpstr>Avertissement!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573</cp:revision>
  <cp:lastPrinted>2017-02-16T18:41:36Z</cp:lastPrinted>
  <dcterms:created xsi:type="dcterms:W3CDTF">2016-10-03T16:25:09Z</dcterms:created>
  <dcterms:modified xsi:type="dcterms:W3CDTF">2025-02-27T16:47:47Z</dcterms:modified>
</cp:coreProperties>
</file>