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31" r:id="rId2"/>
    <p:sldId id="416" r:id="rId3"/>
    <p:sldId id="425" r:id="rId4"/>
    <p:sldId id="272" r:id="rId5"/>
    <p:sldId id="261" r:id="rId6"/>
    <p:sldId id="432" r:id="rId7"/>
    <p:sldId id="433" r:id="rId8"/>
    <p:sldId id="411" r:id="rId9"/>
    <p:sldId id="424" r:id="rId10"/>
    <p:sldId id="412" r:id="rId11"/>
    <p:sldId id="414" r:id="rId12"/>
    <p:sldId id="403" r:id="rId13"/>
    <p:sldId id="398" r:id="rId14"/>
    <p:sldId id="406" r:id="rId15"/>
    <p:sldId id="409" r:id="rId16"/>
    <p:sldId id="420" r:id="rId17"/>
    <p:sldId id="421" r:id="rId18"/>
    <p:sldId id="423" r:id="rId19"/>
    <p:sldId id="422" r:id="rId20"/>
    <p:sldId id="413" r:id="rId21"/>
    <p:sldId id="418" r:id="rId22"/>
    <p:sldId id="417" r:id="rId23"/>
    <p:sldId id="387" r:id="rId2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31"/>
            <p14:sldId id="416"/>
            <p14:sldId id="425"/>
            <p14:sldId id="272"/>
            <p14:sldId id="261"/>
            <p14:sldId id="432"/>
            <p14:sldId id="433"/>
            <p14:sldId id="411"/>
            <p14:sldId id="424"/>
            <p14:sldId id="412"/>
            <p14:sldId id="414"/>
            <p14:sldId id="403"/>
            <p14:sldId id="398"/>
            <p14:sldId id="406"/>
            <p14:sldId id="409"/>
            <p14:sldId id="420"/>
            <p14:sldId id="421"/>
            <p14:sldId id="423"/>
            <p14:sldId id="422"/>
            <p14:sldId id="413"/>
            <p14:sldId id="418"/>
            <p14:sldId id="417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6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7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trois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Il bronze </a:t>
            </a:r>
            <a:r>
              <a:rPr lang="en-US" dirty="0" err="1"/>
              <a:t>assis</a:t>
            </a:r>
            <a:r>
              <a:rPr lang="en-US" dirty="0"/>
              <a:t> sur un </a:t>
            </a:r>
            <a:r>
              <a:rPr lang="en-US" dirty="0" err="1"/>
              <a:t>transat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573" y="2150076"/>
            <a:ext cx="3323968" cy="250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08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83" y="2143919"/>
            <a:ext cx="245745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04" y="2693773"/>
            <a:ext cx="2600325" cy="2199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011" y="3830595"/>
            <a:ext cx="3055723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2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les </a:t>
            </a:r>
            <a:r>
              <a:rPr lang="en-US" dirty="0" err="1"/>
              <a:t>vacances</a:t>
            </a:r>
            <a:r>
              <a:rPr lang="en-US" dirty="0"/>
              <a:t>	(</a:t>
            </a:r>
            <a:r>
              <a:rPr lang="en-US" dirty="0" err="1"/>
              <a:t>pluriel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vacances</a:t>
            </a:r>
            <a:r>
              <a:rPr lang="en-US" dirty="0"/>
              <a:t> </a:t>
            </a:r>
            <a:r>
              <a:rPr lang="en-US" dirty="0" err="1"/>
              <a:t>prochaines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Pour 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vacances</a:t>
            </a:r>
            <a:r>
              <a:rPr lang="en-US" dirty="0"/>
              <a:t> </a:t>
            </a:r>
            <a:r>
              <a:rPr lang="en-US" dirty="0" err="1"/>
              <a:t>prochaines</a:t>
            </a:r>
            <a:r>
              <a:rPr lang="en-US" dirty="0"/>
              <a:t>, je </a:t>
            </a:r>
            <a:r>
              <a:rPr lang="en-US" dirty="0" err="1"/>
              <a:t>veux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	au </a:t>
            </a:r>
            <a:r>
              <a:rPr lang="en-US" dirty="0" err="1"/>
              <a:t>Brésil</a:t>
            </a:r>
            <a:r>
              <a:rPr lang="en-US" dirty="0"/>
              <a:t>, au </a:t>
            </a:r>
            <a:r>
              <a:rPr lang="en-US" dirty="0" err="1"/>
              <a:t>Japon</a:t>
            </a:r>
            <a:r>
              <a:rPr lang="en-US" dirty="0"/>
              <a:t>, au Colorado, au Vermont</a:t>
            </a:r>
          </a:p>
          <a:p>
            <a:pPr marL="0" indent="0">
              <a:buNone/>
            </a:pPr>
            <a:r>
              <a:rPr lang="en-US" dirty="0"/>
              <a:t>Pour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vacances</a:t>
            </a:r>
            <a:r>
              <a:rPr lang="en-US" dirty="0"/>
              <a:t> </a:t>
            </a:r>
            <a:r>
              <a:rPr lang="en-US" dirty="0" err="1"/>
              <a:t>prochaines</a:t>
            </a:r>
            <a:r>
              <a:rPr lang="en-US" dirty="0"/>
              <a:t>, nous </a:t>
            </a:r>
            <a:r>
              <a:rPr lang="en-US" dirty="0" err="1"/>
              <a:t>voulons</a:t>
            </a:r>
            <a:r>
              <a:rPr lang="en-US" dirty="0"/>
              <a:t> </a:t>
            </a:r>
            <a:r>
              <a:rPr lang="en-US" dirty="0" err="1"/>
              <a:t>aller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en</a:t>
            </a:r>
            <a:r>
              <a:rPr lang="en-US" dirty="0"/>
              <a:t> France,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Alemagne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Floride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Pennsylvanie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Pour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vacances</a:t>
            </a:r>
            <a:r>
              <a:rPr lang="en-US" dirty="0"/>
              <a:t> </a:t>
            </a:r>
            <a:r>
              <a:rPr lang="en-US" dirty="0" err="1"/>
              <a:t>prochaines</a:t>
            </a:r>
            <a:r>
              <a:rPr lang="en-US" dirty="0"/>
              <a:t>,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voulez</a:t>
            </a:r>
            <a:r>
              <a:rPr lang="en-US" dirty="0"/>
              <a:t> </a:t>
            </a:r>
            <a:r>
              <a:rPr lang="en-US" dirty="0" err="1"/>
              <a:t>aller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à Montréal, à Paris, à Denver</a:t>
            </a:r>
          </a:p>
        </p:txBody>
      </p:sp>
    </p:spTree>
    <p:extLst>
      <p:ext uri="{BB962C8B-B14F-4D97-AF65-F5344CB8AC3E}">
        <p14:creationId xmlns:p14="http://schemas.microsoft.com/office/powerpoint/2010/main" val="94201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2778"/>
          </a:xfrm>
        </p:spPr>
        <p:txBody>
          <a:bodyPr>
            <a:normAutofit fontScale="90000"/>
          </a:bodyPr>
          <a:lstStyle/>
          <a:p>
            <a:pPr algn="ctr"/>
            <a:endParaRPr lang="fr-F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103"/>
            <a:ext cx="10515600" cy="48918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Pour leurs vacances prochaines, elles veulent visiter</a:t>
            </a:r>
          </a:p>
          <a:p>
            <a:pPr marL="0" indent="0">
              <a:buNone/>
            </a:pPr>
            <a:r>
              <a:rPr lang="fr-FR" dirty="0"/>
              <a:t>	la France, le Canada, Oslo, Boston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2158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 Québec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08670" y="2829697"/>
            <a:ext cx="3892379" cy="308918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Québec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89589" y="2829697"/>
            <a:ext cx="4967415" cy="29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56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 New York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New York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51222" y="2644346"/>
            <a:ext cx="3188043" cy="268141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81568" y="2903839"/>
            <a:ext cx="4373819" cy="242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94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7343-E2C4-43C7-A6C0-EE83DA815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Je voyage à </a:t>
            </a:r>
            <a:r>
              <a:rPr lang="en-US" sz="2800" b="1" dirty="0" err="1"/>
              <a:t>vélo</a:t>
            </a:r>
            <a:r>
              <a:rPr lang="en-US" sz="2800" b="1" dirty="0"/>
              <a:t>, à cheval, à skateboard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C9181-1339-4411-9643-DD83CC8CF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393EC-59CC-4C26-80DE-E94B95CE4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79" y="2498241"/>
            <a:ext cx="2057400" cy="2219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D5AC0A-A734-425A-A195-6EDB11CB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738" y="2796002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351983-9B43-4428-A9CE-1935FAE63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377" y="265685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8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AA2C-8BC1-42BE-A5C0-A6E422DA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Je voyage en voiture, en train, en bus, en avion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0CE09-183B-494F-A3F9-A323C04CB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D3BD1-D809-4B2F-A400-778B9F583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99" y="1480101"/>
            <a:ext cx="1767221" cy="1948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FE2CE3-8FDB-402E-9CE8-6FDC86A04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963" y="2363649"/>
            <a:ext cx="261937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33FA82-AE07-4DDA-B94A-B90DCC246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224" y="3051311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B5F795-0F06-4B97-A676-0880C15FD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081" y="437818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75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A8916-BAD4-480D-9FFB-DE1B5AD9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sur le train, sur le bus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88CAEB-3C4A-44AB-85C4-93B8D0EBA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367" y="2406685"/>
            <a:ext cx="4415537" cy="2478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621987-8AF9-4878-8847-C3EA35B6D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65" y="2494721"/>
            <a:ext cx="4041476" cy="247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07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CB6A0-ACB8-46C9-8886-7A9CB893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53DAB-E3D6-4EC1-A520-287C15FFF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monter</a:t>
            </a:r>
            <a:r>
              <a:rPr lang="en-US" dirty="0"/>
              <a:t> dans la </a:t>
            </a:r>
            <a:r>
              <a:rPr lang="en-US" dirty="0" err="1"/>
              <a:t>voiture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728DFFE-BEC6-4746-A3EB-5C490C1B7E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56691" y="2868961"/>
            <a:ext cx="4461594" cy="319887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6ECC76-2F31-4718-BA4A-28F2BFDF1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descendre</a:t>
            </a:r>
            <a:r>
              <a:rPr lang="en-US" dirty="0"/>
              <a:t> de la </a:t>
            </a:r>
            <a:r>
              <a:rPr lang="en-US" dirty="0" err="1"/>
              <a:t>voiture</a:t>
            </a:r>
            <a:endParaRPr lang="en-US" dirty="0"/>
          </a:p>
        </p:txBody>
      </p:sp>
      <p:pic>
        <p:nvPicPr>
          <p:cNvPr id="1026" name="Picture 2" descr="Image result for exit a car">
            <a:extLst>
              <a:ext uri="{FF2B5EF4-FFF2-40B4-BE49-F238E27FC236}">
                <a16:creationId xmlns:a16="http://schemas.microsoft.com/office/drawing/2014/main" id="{3831807B-C91E-4834-B3F1-09DECB1E858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396" y="2934631"/>
            <a:ext cx="4058095" cy="290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18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station de ski </a:t>
            </a:r>
            <a:r>
              <a:rPr lang="en-US" dirty="0" err="1"/>
              <a:t>préférée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026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l’aéroport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gare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gare</a:t>
            </a:r>
            <a:r>
              <a:rPr lang="en-US" dirty="0"/>
              <a:t> </a:t>
            </a:r>
            <a:r>
              <a:rPr lang="en-US" dirty="0" err="1"/>
              <a:t>routière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 station de taxi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Pour voyager </a:t>
            </a:r>
            <a:r>
              <a:rPr lang="en-US" dirty="0" err="1"/>
              <a:t>d’ici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/ au / à  ____________ on </a:t>
            </a:r>
            <a:r>
              <a:rPr lang="en-US" dirty="0" err="1"/>
              <a:t>va</a:t>
            </a:r>
            <a:r>
              <a:rPr lang="en-US" dirty="0"/>
              <a:t> à __________.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78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7C7362-9720-4FD7-A305-F283919A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6322D-486E-43A0-8902-0D771981F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la </a:t>
            </a:r>
            <a:r>
              <a:rPr lang="en-US" dirty="0" err="1"/>
              <a:t>gare</a:t>
            </a:r>
            <a:r>
              <a:rPr lang="en-US" dirty="0"/>
              <a:t> du </a:t>
            </a:r>
            <a:r>
              <a:rPr lang="en-US" dirty="0" err="1"/>
              <a:t>nord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1CD588-EC37-4B8D-A8B4-F15F177311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72749" y="3047984"/>
            <a:ext cx="4447829" cy="222391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ACC4E3-CEDA-4FF2-98BE-9EDD684AC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station du </a:t>
            </a:r>
            <a:r>
              <a:rPr lang="en-US" dirty="0" err="1"/>
              <a:t>métro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D879457-5F63-48D8-ACCF-8B24A39AA2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31281" y="3047984"/>
            <a:ext cx="3712919" cy="278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73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06FB-18C8-4929-B11D-BE61E588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8A640-1D7A-470A-A4EA-3CB57186F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30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Quand vous faites votre valise pour vos vacances, que prenez- vous? Nommez trois choses. Donnez la couleur de vos trois choses.</a:t>
            </a:r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trois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Nous allons en vacances!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The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begin</a:t>
            </a:r>
            <a:r>
              <a:rPr lang="fr-FR" dirty="0"/>
              <a:t> to </a:t>
            </a:r>
            <a:r>
              <a:rPr lang="fr-FR" dirty="0" err="1"/>
              <a:t>acquire</a:t>
            </a:r>
            <a:r>
              <a:rPr lang="fr-FR" dirty="0"/>
              <a:t> </a:t>
            </a:r>
            <a:r>
              <a:rPr lang="fr-FR" dirty="0" err="1"/>
              <a:t>vocabulary</a:t>
            </a:r>
            <a:r>
              <a:rPr lang="fr-FR" dirty="0"/>
              <a:t> 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travel</a:t>
            </a:r>
            <a:r>
              <a:rPr lang="fr-FR" dirty="0"/>
              <a:t>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0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Marie-Joseph Paul Yves </a:t>
            </a:r>
            <a:r>
              <a:rPr lang="en-US" sz="2800" b="1" dirty="0" err="1"/>
              <a:t>Roch</a:t>
            </a:r>
            <a:r>
              <a:rPr lang="en-US" sz="2800" b="1" dirty="0"/>
              <a:t> Gilbert du </a:t>
            </a:r>
            <a:r>
              <a:rPr lang="en-US" sz="2800" b="1" dirty="0" err="1"/>
              <a:t>Motier</a:t>
            </a:r>
            <a:r>
              <a:rPr lang="en-US" sz="2800" b="1" dirty="0"/>
              <a:t>, the Marquis de Lafayette, was born into an aristocratic French family in </a:t>
            </a:r>
            <a:r>
              <a:rPr lang="en-US" sz="2800" b="1" dirty="0" err="1"/>
              <a:t>Chavaniac</a:t>
            </a:r>
            <a:r>
              <a:rPr lang="en-US" sz="2800" b="1" dirty="0"/>
              <a:t>, Auvergne, in 1757.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4735" y="2014151"/>
            <a:ext cx="3781168" cy="40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3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75" y="2034138"/>
            <a:ext cx="4053919" cy="3860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153" y="2174789"/>
            <a:ext cx="4471363" cy="33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1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570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103"/>
            <a:ext cx="10515600" cy="4891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bronzer</a:t>
            </a:r>
          </a:p>
          <a:p>
            <a:pPr marL="0" indent="0">
              <a:buNone/>
            </a:pPr>
            <a:r>
              <a:rPr lang="en-US" dirty="0"/>
              <a:t>les gens / les </a:t>
            </a:r>
            <a:r>
              <a:rPr lang="en-US" dirty="0" err="1"/>
              <a:t>personnes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un plan</a:t>
            </a:r>
          </a:p>
          <a:p>
            <a:pPr marL="0" indent="0">
              <a:buNone/>
            </a:pPr>
            <a:r>
              <a:rPr lang="en-US" dirty="0"/>
              <a:t>le journal</a:t>
            </a:r>
          </a:p>
          <a:p>
            <a:pPr marL="0" indent="0">
              <a:buNone/>
            </a:pPr>
            <a:r>
              <a:rPr lang="en-US" dirty="0"/>
              <a:t>un </a:t>
            </a:r>
            <a:r>
              <a:rPr lang="en-US" dirty="0" err="1"/>
              <a:t>avion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un pays</a:t>
            </a:r>
          </a:p>
          <a:p>
            <a:pPr marL="0" indent="0">
              <a:buNone/>
            </a:pPr>
            <a:r>
              <a:rPr lang="en-US" dirty="0"/>
              <a:t>faire la valise</a:t>
            </a:r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/>
              <a:t>fais </a:t>
            </a:r>
            <a:r>
              <a:rPr lang="en-US" dirty="0"/>
              <a:t>ma valise </a:t>
            </a:r>
            <a:r>
              <a:rPr lang="en-US" dirty="0" err="1"/>
              <a:t>avant</a:t>
            </a:r>
            <a:r>
              <a:rPr lang="en-US" dirty="0"/>
              <a:t> de </a:t>
            </a:r>
            <a:r>
              <a:rPr lang="en-US" dirty="0" err="1"/>
              <a:t>partir</a:t>
            </a:r>
            <a:r>
              <a:rPr lang="en-US" dirty="0"/>
              <a:t> pour </a:t>
            </a:r>
            <a:r>
              <a:rPr lang="en-US" dirty="0" err="1"/>
              <a:t>l’aéroport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5E09F-6367-403A-9CCF-173E00855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50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2FF1D-3FD4-4F99-9799-F49E3E64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387"/>
            <a:ext cx="10515600" cy="477057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s’asseoir</a:t>
            </a:r>
            <a:endParaRPr lang="en-US" dirty="0"/>
          </a:p>
          <a:p>
            <a:pPr marL="0" indent="0">
              <a:buNone/>
            </a:pPr>
            <a:r>
              <a:rPr lang="fr-FR" dirty="0"/>
              <a:t>je m’assieds </a:t>
            </a:r>
          </a:p>
          <a:p>
            <a:pPr marL="0" indent="0">
              <a:buNone/>
            </a:pPr>
            <a:r>
              <a:rPr lang="fr-FR" dirty="0"/>
              <a:t>tu t’assieds </a:t>
            </a:r>
          </a:p>
          <a:p>
            <a:pPr marL="0" indent="0">
              <a:buNone/>
            </a:pPr>
            <a:r>
              <a:rPr lang="fr-FR" dirty="0"/>
              <a:t>il s’assied </a:t>
            </a:r>
          </a:p>
          <a:p>
            <a:pPr marL="0" indent="0">
              <a:buNone/>
            </a:pPr>
            <a:r>
              <a:rPr lang="fr-FR" dirty="0"/>
              <a:t>nous nous asseyons </a:t>
            </a:r>
          </a:p>
          <a:p>
            <a:pPr marL="0" indent="0">
              <a:buNone/>
            </a:pPr>
            <a:r>
              <a:rPr lang="fr-FR" dirty="0"/>
              <a:t>vous vous asseyez </a:t>
            </a:r>
          </a:p>
          <a:p>
            <a:pPr marL="0" indent="0">
              <a:buNone/>
            </a:pPr>
            <a:r>
              <a:rPr lang="fr-FR" dirty="0"/>
              <a:t>ils s’asseyent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past</a:t>
            </a:r>
            <a:r>
              <a:rPr lang="fr-FR" dirty="0"/>
              <a:t> </a:t>
            </a:r>
            <a:r>
              <a:rPr lang="fr-FR" dirty="0" err="1"/>
              <a:t>participle</a:t>
            </a:r>
            <a:r>
              <a:rPr lang="fr-FR" dirty="0"/>
              <a:t>: assis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17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44745</TotalTime>
  <Words>344</Words>
  <Application>Microsoft Office PowerPoint</Application>
  <PresentationFormat>Widescreen</PresentationFormat>
  <Paragraphs>128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Bonjour!</vt:lpstr>
      <vt:lpstr> Travail de cloche </vt:lpstr>
      <vt:lpstr>Bonjour!</vt:lpstr>
      <vt:lpstr>Pourquoi tombons-nous?</vt:lpstr>
      <vt:lpstr>PowerPoint Presentation</vt:lpstr>
      <vt:lpstr>Marie-Joseph Paul Yves Roch Gilbert du Motier, the Marquis de Lafayette, was born into an aristocratic French family in Chavaniac, Auvergne, in 1757.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 voyage à vélo, à cheval, à skateboard</vt:lpstr>
      <vt:lpstr>Je voyage en voiture, en train, en bus, en avion</vt:lpstr>
      <vt:lpstr>sur le train, sur le bus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564</cp:revision>
  <cp:lastPrinted>2017-03-06T18:32:43Z</cp:lastPrinted>
  <dcterms:created xsi:type="dcterms:W3CDTF">2016-10-03T16:25:09Z</dcterms:created>
  <dcterms:modified xsi:type="dcterms:W3CDTF">2025-03-03T16:44:13Z</dcterms:modified>
</cp:coreProperties>
</file>