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92" r:id="rId3"/>
    <p:sldId id="418" r:id="rId4"/>
    <p:sldId id="272" r:id="rId5"/>
    <p:sldId id="261" r:id="rId6"/>
    <p:sldId id="414" r:id="rId7"/>
    <p:sldId id="367" r:id="rId8"/>
    <p:sldId id="415" r:id="rId9"/>
    <p:sldId id="417" r:id="rId10"/>
    <p:sldId id="390" r:id="rId11"/>
    <p:sldId id="385" r:id="rId12"/>
    <p:sldId id="386" r:id="rId13"/>
    <p:sldId id="389" r:id="rId14"/>
    <p:sldId id="383" r:id="rId15"/>
    <p:sldId id="382" r:id="rId16"/>
    <p:sldId id="394" r:id="rId17"/>
    <p:sldId id="387" r:id="rId1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18"/>
            <p14:sldId id="272"/>
            <p14:sldId id="261"/>
            <p14:sldId id="414"/>
            <p14:sldId id="367"/>
            <p14:sldId id="415"/>
            <p14:sldId id="417"/>
            <p14:sldId id="390"/>
            <p14:sldId id="385"/>
            <p14:sldId id="386"/>
            <p14:sldId id="389"/>
            <p14:sldId id="383"/>
            <p14:sldId id="382"/>
            <p14:sldId id="394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7T14:55:03.8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4918 4759 512 0,'0'0'10'0,"0"0"4"0,0 0-14 0,0 0 0 0,-4 0 0 0,1 0 0 16,3 0 38-16,-4-6 5 0,1 6 1 0,-1 0 0 15,4-12-36-15,-3 12-8 0,-1-6 0 0,-3 0 0 16,3 1 0-16,1-1 0 0,-4 0-12 0,3 3 12 15,1-9 17-15,-1 6 11 0,4 6 3 0,0 0 0 16,0 0 3-16,0 0 1 0,0 0 0 0,0 0 0 16,0 0 4-16,0 0 1 0,0 0 0 0,0 0 0 15,0 0-2-15,0 0 0 0,0 0 0 0,0 0 0 16,0 0-13-16,0 0-2 0,0 0-1 0,0 0 0 16,0 0 0-16,-3 6 0 0,3 6 0 0,0-9 0 15,0 6 6-15,0-1 0 0,0-2 1 0,0 6 0 0,-4 0 5 0,4 0 1 0,0-6 0 0,0 5 0 16,0 4-6-16,0 3-1 0,0-7 0 15,0 1 0-15,0 3-2 0,4-9-1 0,-4 5 0 0,3-5 0 16,-3 12-6-16,4-9-2 0,-4 8 0 0,0-5 0 16,0 0-4-16,3 0-1 0,-3-6 0 0,4 2 0 15,-1 10-1-15,-3-6-1 0,4 0 0 0,-1 2 0 16,1 4-2-16,3 0-8 16,-7-1 12-16,0-5-4 0,4 3-8 15,-4 2 8-15,3-5-8 0,-3 0 8 0,4 3-8 0,-4 2 10 0,-4-5-10 0,4-6 10 16,4 6-10-16,-4 8 0 0,0-8 0 0,3 0 8 15,-3-1-8-15,0 1 0 0,0-3 0 0,0 3 0 16,0 0 8-16,0-7-8 0,0 7 8 0,0-9-8 16,0-3 12-16,0 0-4 0,0 0 0 0,0 0 0 15,-3 9 10-15,3-9 2 0,0 0 0 0,0 0 0 16,-4 6-3-16,4-6 0 0,-14 3 0 0,7-3 0 16,7 0-9-16,-11 6-8 0,11-6 12 0,-7 0-12 15,0 0 8-15,7 0-8 0,0 0 0 0,-10 0 0 16,10 0 0-16,-7 0 0 0,7 0 0 0,0 0 0 15,0 0 0-15,0 0 0 0,-7 0 0 0,7 0 0 16,0 0 0-16,0 0 0 0,0 0 0 0,0 0 0 16,0 0 0-16,0 0 0 0,0 0 0 0,-8 0-9 15,8 0 9-15,0 0 0 0,0 0-9 0,-7-9 9 16,7 9 0-16,-3-6 0 0,-1 0-9 0,4 6 9 0,-3-3 0 16,-1 0 0-16,1-3 0 0,-1 0 0 0,1 1 0 0,3-1 0 15,0-6 0-15,-4 6 0 0,1-3 0 16,3 3 0-16,-4 0 0 0,1-5 0 0,3 5 0 15,-4 0 0-15,4 0 0 0,0-6 0 16,0-2 0-16,0 2-10 0,0 0 10 0,0 0-8 16,0-5 8-16,0 2-8 0,0 3 8 0,0-5-8 0,0-1 8 0,0 3 0 15,0-2 0-15,0-1 0 0,0 0 0 0,4 4 0 0,-4-4 0 0,0 0-8 16,0 4 8-16,0 2 0 0,0 0 0 0,0-6-8 16,3 7 8-16,-3-4 0 0,0 3 8 0,0 0-8 15,4 1 0-15,-4 5 0 0,0-6 0 0,0 3 0 16,0-2 0-16,0 5 0 0,0-6 0 0,0 6 0 15,0-9 0-15,0 6 0 0,0 1 0 0,0 2 0 16,0-6 0-16,0 0 0 0,0 6 0 0,0-5 0 16,0 2 0-16,0 3 0 0,-4-6 0 0,4 0-8 15,0 7-1-15,4-1 0 0,-4-3 0 0,0 9 0 16,3-3-8-16,-3 3-2 0,0 0 0 0,0 0 0 16,0 0 8-16,0 0 2 0,0 0 0 0,0 0 0 15,0 0-2-15,4-3 0 0,-1 3 0 0,-3 0 0 16,7 3 11-16,0 3 0 0,0 0 0 0,0 0-8 15,-3-1 8-15,-4-5 0 0,7 6 0 0,-7-6 0 16,4 6 0-16,-4-6 0 0,3 6 0 0,1 0 0 16,-1 0 11-16,1 0-3 0,3 2 0 0,-4-2 0 15,1 0-8-15,-1 6 8 0,1-12-8 0,-1 6 8 16,4 6-8-16,-3-6 0 0,7-4 9 0,-8 4-9 16,1 6 0-16,-1-6 8 0,-3 6-8 0,4-6 0 15,3 5 0-15,-7-5 8 0,7 9-8 0,0-3 0 0,0-1 0 16,0 1 0-16,4 0 0 0,-4-3 0 0,3 3 0 0,-3-1 0 15,0 7 0-15,4-6 8 0,-4-6-8 0,7 2 12 0,-7 4-4 16,0 0 0-16,0-6-8 0,-3 6 12 0,-1-7-4 0,4 4 0 16,-3-3-8-16,3 0 11 0,-4 0-11 0,1-6 12 15,-4 0-2-15,7 6 0 0,-7-6 0 0,0 0 0 16,4 6-1-16,-4-6 0 0,3 6 0 16,-3-6 0-16,0 0 2 0,0 0 0 0,0 0 0 15,0 0 0-15,0 0 0 0,0 0 0 16,0 0 0-16,0 0 0 0,0 0 9 0,0 0 3 0,0 0 0 0,0 0 0 15,0 0-14-15,0 0-9 0,0 0 12 0,4-6-12 16,-1 6 0-16,-3-6 0 0,4 0 0 0,-4 0 0 16,0-3 0-16,3-3 0 0,-3 7 0 0,0-1 0 15,4-6 0-15,-4 6 0 0,3 0 0 0,-3-8 0 16,4 5 0-16,-4 0 0 0,0-3-11 0,3 0 11 16,-3 1 0-16,0-4 0 0,4 3 12 0,-1-6-3 15,-3 7-9-15,4-4-11 0,-1-3 3 0,4 7 0 16,1-7 8-16,-5-6 9 0,4 10-1 0,0-4-8 15,-3 0 0-15,-1 4 0 0,1-4 0 0,3 6 0 16,-4 1 0-16,1-1 0 0,3-3 0 0,-4 3 0 16,4 1 8-16,-3 5-8 0,0-9 0 0,-1 6 0 15,1 3 0-15,-1 3 0 0,1-2 0 0,-4 5 0 16,0 0 0-16,0 0 0 0,0 0 0 0,0 0 0 16,0 0 0-16,0 0 0 0,0 0 0 0,0 0 0 0,0 0 0 15,0 0 0-15,7 0 0 0,-7 0 0 16,0 0 0-16,0 0 0 0,0 0 0 0,0 0 0 0,0 0 0 15,3 0 0-15,-3 0 0 0,4 5 0 0,3-2 0 16,-7-3-9-16,3 6 9 0,1 0-12 16,-1 6 12-16,1-6 0 0,-1 6 0 0,4-7 0 0,-3 7 0 0,0 3 0 0,-1-3 0 15,1-1 0-15,-1 1 0 0,1 3 0 0,-4-3 0 16,3 5 0-16,1-5 0 0,-1 6 8 0,1-4-8 16,3 10 11-16,-4-12-11 0,1 5-9 0,3 10 9 0,-4-10-13 15,1 4 13-15,3-3 0 0,-3 5 0 0,-1-5 0 16,4 2 12-16,-3 4-12 0,3-7 12 0,0 10-12 15,-4-9 9-15,1 5-9 0,-1 4 0 0,1-10 9 16,3 4-9-16,-3 2 8 0,-1-5-8 0,1-6 8 16,-4 8-8-16,3-8 8 0,-3 6-8 0,4-4 8 15,-4-2-8-15,3 0 0 0,-3 0 0 0,4 5 8 16,-4-11-8-16,3 3 0 0,1-3 0 0,-1 0 0 16,1 5 0-16,-1-5 0 0,1 0 0 0,-1 0 0 15,1 0 0-15,-1 0-9 0,1-3 9 0,-1 3 0 16,-3-6-12-16,4 9 12 0,0-1-12 0,-1-8 12 15,-3 0-13-15,4 6 4 0,-4-6 1 0,0 0 0 16,0 0-5-16,0 6-1 0,0-6 0 0,0 0 0 16,0 0-33-16,0 0-6 0,0 0-2 0,0 0 0 15,3-6-30-15,1 6-7 0,-1-6 0 0</inkml:trace>
  <inkml:trace contextRef="#ctx0" brushRef="#br0" timeOffset="856.619">5711 5118 1273 0,'0'0'53'0,"0"0"-42"16,-7 0 55-16,7 0 11 0,-10 0 3 0,10 0 0 15,-7 0-15-15,7 0-2 0,-7 0-1 0,7 0 0 16,-11 0-27-16,11 0-6 0,-3 0-1 0,3 0 0 16,0 0-18-16,-7 5-10 0,7-5 10 0,-7 6-10 15,-1 0 0-15,-2 0 0 0,6 0 0 0,-3-3 0 16,4 6 0-16,-4 0 0 0,3 2 0 0,1 1-10 16,-1-6 10-16,4 6 0 0,-3-9 0 0,3 8 0 15,-4-5 0-15,4 6 12 0,0-6-2 0,0 6-1 16,-3-1 0-16,3-5 0 0,0 3 0 0,0-3 0 15,0-6-9-15,0 0 10 0,0 0-10 0,3 6 10 16,-3-6-10-16,0 0 0 0,0 6 0 0,0-6 0 16,7 6-10-16,0 0 10 0,0-1-13 0,0-5 5 15,0 0 8-15,7 0 0 0,-3 0-9 0,0 0 9 0,-4 0 0 0,3-5 0 0,1-1 0 16,-1 6 0-16,5 0 0 0,-5-6 0 0,4 6 0 16,-3 0 0-16,-1-6 0 0,4 6 0 0,-3-6 0 15,-7 6 0-15,6-6 0 16,-3 3 0-16,0 0 0 0,0 0 0 0,0 0 8 0,0 0-8 15,-3-2 8-15,-4 5-8 0,0-6 15 16,4 0-3-16,-4 6 0 0,0-12 0 0,0 6 12 0,0 6 3 0,-4-6 0 16,0-8 0-16,1 8-3 0,-1 0 0 15,-3-6 0-15,0 0 0 0,4 1-8 0,-4 2-3 0,0 0 0 0,3 0 0 16,-3 3-4-16,7-6-1 0,-7 7 0 0,3-7 0 16,-3 3-8-16,0 0 0 0,0 6 0 0,4-9-11 15,-1 7 11-15,-3-1 0 0,7 6 0 0,-3-6 0 16,3 6 0-16,-7-6-13 0,0 6 3 0,0 0 1 15,7 0 31-15,-8 0 6 0,1-6 2 0,-3 6 0 16,3 0-30-16,0 0 0 0,0 0 0 0,0 0 0 16,3 0 13-16,-3 0-3 0,0 6-1 0,-4-6 0 15,11 0-9-15,-7 0 0 0,0 6 0 0,7-6 0 16,-3 6 0-16,3-6 0 0,0 0 0 0,-7 0 0 16,3 6 0-16,1-1 0 0,-1 7-14 0,1-6 5 15,6 3-23-15,-3 3-4 0,4 5 0 0,-1-11-1 16,1 6-8-16,3 0-2 0,0-3 0 0,-4 8 0 15,4-5 1-15,4-6 0 0,-4 6 0 0,-3 2 0 16,3-2-14-16,-4-6-2 0,8 6-1 0,-4-1 0 16,0-8-17-16,0 6-4 0,0-6-1 0</inkml:trace>
  <inkml:trace contextRef="#ctx0" brushRef="#br0" timeOffset="1636.24">6064 5073 971 0,'-7'12'20'0,"7"-12"6"16,0 0-26-16,-3 6 0 0,3-6 0 0,-4 6 0 16,4 3 73-16,-3-3 10 0,3-6 1 0,0 6 1 15,0-6-25-15,0 11-6 0,0-11-1 0,0 6 0 16,0 0-27-16,0 3-6 0,0 0 0 0,0 0-1 15,3 2-11-15,-3-5-8 0,0-6 12 0,0 6-12 16,4 6 24-16,-8-6-3 0,4 0 0 0,0 8 0 16,0-8 8-16,0 0 2 0,0 0 0 0,-3 6 0 15,3-6 1-15,-4-1 1 0,4-5 0 0,0 0 0 0,-3 6-16 0,3-6-3 16,0 0-1-16,0 0 0 0,0 0 10 0,0 0 1 16,0 0 1-16,0 0 0 0,0 0-12 0,0 0-2 0,0 0-1 0,-4-3 0 15,0 0-1-15,-3 3 0 0,7 0 0 0,-3-11 0 16,-4 5-9-1,3 0 0-15,4 0 0 0,0 0 0 0,0 6-8 0,-3-12-1 16,3 4 0-16,-4 2 0 0,4 0 17 0,-3 0 3 0,3 0 1 0,0 0 0 16,0-6-24-16,3 1-5 0,1 2-1 0,-1-3 0 15,1 6 18-15,-4-11-8 0,7 11 8 0,-4-9 0 16,1 6-8-16,-1 6 8 0,1-9 0 0,0 7 0 16,-1-1-11-16,4 0 11 0,0 0-10 0,0 0 10 15,0 0 0-15,0 3-9 0,4-6 9 0,-4 6 0 16,0 3 0-16,0-5 0 0,0 5 0 0,0-6 0 15,0 6 0-15,0 0 0 0,4 0 0 0,-4 0 0 16,0 0 0-16,-3 0 0 0,3 6 0 0,0-6 0 16,0 5 0-16,-4-5 0 0,8 9 0 0,-4-3 0 15,0 0 0-15,0 0 0 0,4 0 0 0,-4 6 0 16,3-7 0-16,-3 7-8 0,7-3 8 0,-7 3 0 16,0 5 0-16,1 1 0 0,-1-6 0 0,3 3 0 15,-3 2 0-15,0-5 0 0,4 3 0 0,-4 2 0 16,4 1 0-16,-4-6 0 0,0 8 0 0,3-2 8 15,-3-6-8-15,-3-1 0 0,6 1 0 0,-6-9 0 16,-1 6 0-16,-3-9-8 0,0 0 8 0,0 0 0 16,0 0-24-16,0 0 0 0,0 0 0 0,0 0 0 15,4 3-36-15,-4-3-8 0,4 0 0 0,3 0-1 16,0 0-111-16,-7 0-23 0</inkml:trace>
  <inkml:trace contextRef="#ctx0" brushRef="#br0" timeOffset="6452.975">2822 11867 642 0,'0'0'27'15,"0"0"-27"1,0 0 0-16,4 3-14 0,-1 3 2 0,-3 0 0 16,4 0 12-16,-1 6 0 0,1-6 0 0,-1 2 0 0,4 1 0 0,-3-3 0 0,3 0-10 0,-3 6 10 15,3-3 0-15,0-9 0 0,3 5 0 16,-3-5 0-16,4 6 0 0,-4-6 0 0,4 0 9 0,-1 0-1 15,4 0-8-15,0-6 0 0,-3 1-11 0,7-1 11 16,-4 0 0-16,7-6 0 0,0 3 0 0,-7 0 0 16,11 1 0-16,-8 2 0 0,5-9 8 0,2 6-8 15,-3 3 0-15,1 0 0 0,2 1-8 0,-3 2 8 16,4 0 0-16,-4 0 0 0,-3 3 8 0,7-6-8 16,-4 6 15-16,0 6-4 0,4-6-1 0,-1 6 0 15,-6-1-10-15,3 1 0 0,0 3 0 0,-3 0 0 16,3 6-16-16,-7-4 2 0,0-2 0 0,-3 3 0 15,0 0 14-15,-4 0 0 0,0-7 0 0,-4 1 0 16,-3-6 8-16,0 0 5 0,0 0 1 0,0 0 0 16,-10 0 10-16,-1 0 1 0,0-6 1 0,1 6 0 15,-4-5-26-15,0-1 0 0,-4 0 0 0,0-6 0 16,1 6 0-16,-1-3 0 0,-3 3 11 0,7 1-11 16,-4-1 11-16,-3 0-11 0,3 0 12 0,4 6-12 15,-3-3 52-15,3 3 3 0,-1 3 1 0,1-3 0 16,0 6-21-16,-7 0-4 0,7-6-1 0,0 0 0 15,0 6-18-15,7-6-3 0,7 0-1 0,0 0 0 0,0 0-8 16,0 0-14-16,0 0 3 0,0 0 1 0,0 0 10 16,0 0 0-16,0 0 0 0,0 0 0 0,0 0 0 0,0 0-8 15,0 0 8-15,0 0-8 0,3 5-4 0,1 1-1 0,3 0 0 0,3-3 0 16,-3 3 13-16,4 0 0 0,0 3 0 0,-1 0 0 16,8-4 0-16,-8 7 0 0,4-9 0 15,-3 6 0-15,7 3 0 0,-4-6 10 0,0-1-2 16,4-2 0-16,-1 3-8 0,1-6 0 0,-4 0 0 15,0 0 0-15,4 0 0 0,-4-6 0 16,3 3 0-16,-2-2 0 0,2 2 0 16,-3-3 0-16,0-3 0 0,-7 3 0 0,4 0 0 0,0 0 0 0,-4 0 0 0,0 6 8 15,0-5-8-15,-4-1 0 0,4 0 0 0,-7 6 0 16,0 0-11-16,0 0-4 0,0 0-1 0,0 0 0 16,0 0-4-16,-3 12-2 0,3-12 0 0,-7 5 0 15,3 7 22-15,-6-9 0 0,3 0 0 0,-4 3 0 16,4-6 0-16,0-3 0 0,3 0 0 0,-3 0 0 15,4 0-37-15,-1-3-3 0</inkml:trace>
  <inkml:trace contextRef="#ctx0" brushRef="#br0" timeOffset="28401.964">7239 5091 836 0,'0'0'24'0,"-7"3"4"0,3 3-28 0,-3 0 0 0,4 0 0 0,-1 0 0 16,-3 5 57-16,7-11 6 0,-3 6 1 0,3-6 0 16,-7 6 0-16,7-6 0 0,0 0 0 0,0 0 0 15,0 0-52-15,-7 0-12 0,7 0 0 0,0 0 0 16,0 0 54-16,0 0 8 0,0 0 2 0,0 0 0 16,0 0-36-16,0 0-6 0,0 0-2 0,0 0 0 15,0 0-20-15,0 0 8 0,-7 0-8 0,7 0 0 0,-7 6-13 0,3 6-7 16,0-3-2-16,1 2 0 0,3-5 22 0,0-6 0 15,0 0 0-15,0 0 0 16,3 12 0-16,-3 0 0 0,4 2 0 0,0 4 0 16,-1-12 0-16,1 0 0 0,3 0 0 0,-4-6 0 0,4 6 0 0,4-1 0 15,-4-5 0-15,3 0 0 16,-3 0 0-16,4 0 0 0,0 0 0 0,-1 3 0 16,1 0 0-16,-4 0 13 0,3 0-1 0,1 0-1 15,3 3-11-15,-3-6 0 0,-1 0 0 0,1 6 0 16,-1-6 0-16,-2 0 0 0,-1 6 0 0,0 0 0 15,3-6 0-15,1 0 0 0,-8 0 0 0,1 0 8 16,-1-6 0-16,4 0-8 0,-3 0 12 0,0 0-4 16,-1-3-22-16,-3 3-5 0,0-5-1 0,0-1 0 0,0 0 41 15,0 0 8-15,0-2 2 0,0 2 0 0,-3 0-22 0,3 6-9 0,-4-5 8 0,0-1-8 16,-3 6 0-16,4 3 8 0,-1-9-8 0,1 6 0 16,-8 6 0-16,1-6 8 0,-1 1-8 0,0 5 0 15,1 0 0-15,-1 0 8 0,1 0-8 0,-1 0 0 16,1-6 0-16,-5 6 0 0,5 0 0 0,3 0 0 15,-11 6 0-15,8-6 0 0,-1 11 0 0,-3-5 0 16,3 0 0-16,1 3 0 0,-1 0 0 16,1 0 0-16,3 8-37 0,-1-5 0 15,5 0 0-15,-4-1 0 0,7 4 37 0,-4 3 0 0,4-6 0 0,-3 5 0 16,3-2 0-16,0-3 0 0,0 5 0 0,3 1 0 16,-3 2 0-16,4-8 0 0,-4 6 0 0,0-3 0 15,3-4 0-15,1 1 0 0,3 6 0 0,-3-9 0 16,-1 2 0-16,4-5 0 0,-3 6 0 0,3-6 0 15,-4-6 0-15,8 0 0 0,-4 6 0 0,0-6 0 16,3 6 0-16,5-6 0 0,-5 0 0 0,8 0 0 16,-8 0 8-16,4 0 10 0,1 0 2 0,-1-6 0 15,3 0-20-15,1 6 0 0,0 0-11 0,6-6 11 16,-10 0-44-16,4 6-3 0,0-9 0 0,-1 3 0 16,-3 6-117-16,4-3-24 0</inkml:trace>
  <inkml:trace contextRef="#ctx0" brushRef="#br0" timeOffset="28805.81">7183 4971 775 0,'0'0'32'0,"0"0"-32"16,0 0 84-16,0 0 11 0,0 0 1 0,3-3 1 15,4 3-5-15,0-6-2 0,0 6 0 0,0-6 0 16,0 0-52-16,4 0-10 0,-4-6-3 0,4 1 0 16,-1-1 8-16,1 3 2 0,-1-3 0 0,1 0 0 15,3 1-23-15,-3-7-12 0,-1 3 12 0,1-2-12 16,3 5 8-16,-4-6-8 0,5 10 0 0,-5-4 0 16,8 0-30-16,-8 0-10 0,5-2-1 0</inkml:trace>
  <inkml:trace contextRef="#ctx0" brushRef="#br0" timeOffset="29243.567">7789 4524 1094 0,'-3'0'23'0,"-1"0"5"0,4 3-28 15,-3 0 0-15,3 0 0 0,-7 2 0 0,3 1 56 0,1 0 7 0,3-6 1 0,-4 6 0 16,4 0-52-16,-3 0-12 0,3 6 0 0,0-4 0 15,0 4 0-15,0 12 0 0,-4-7 0 0,4 4 0 16,0-3 54-16,-3 5 8 0,-1-2 2 0,4 8 0 16,-4-5-52-16,1 2-12 0,3-2 0 0,-4 8 0 15,4 3 0-15,-3-8 0 0,3 8 0 0,0 3 0 16,0-6 0-16,0 10 0 0,0-10 0 0,-4 9 0 0,4-3 0 16,0-5 0-16,-3 8 0 0,-1-9 0 15,1 3 0-15,-1-2 0 0,-3 2 0 0,0 3 0 16,0-8 0-16,0 2 0 0,0-3 0 0,0-2 0 15,3-4 0-15,-3-5 0 0,4 3 0 0,-1-4 0 16,4-5 0-16,0-3 0 0,0-9 0 0,0 0 0 16,0 0 0-16,0 0 0 0,0 0 0 0,0 0 0 15,-3-3-13-15,3-3-6 0,3-6-1 0</inkml:trace>
  <inkml:trace contextRef="#ctx0" brushRef="#br0" timeOffset="29604.245">7504 5153 866 0,'-4'9'18'0,"1"-3"4"0,-1 5-22 0,4-11 0 0,0 0 0 0,0 0 0 15,-4 6 52-15,1 0 7 0,3 0 1 0,0 0 0 16,0-6-1-16,0 0 0 0,0 0 0 0,0 0 0 16,0 0-43-16,3 6-16 0,1 0 11 0,3 2-11 15,4-2 40-15,-4-6 1 0,7-6 1 0,-4 3 0 16,1-2-29-16,0 2-5 0,3 0-8 0,0-3 11 15,-4 0 4-15,4 6 1 0,4-6 0 0,0 0 0 16,-8 0-16-16,4 0 0 0,1 1 0 0,-1-1 0 16,3 0-48-16,-3 3-13 0,1 0-3 0</inkml:trace>
  <inkml:trace contextRef="#ctx0" brushRef="#br0" timeOffset="30189.072">8146 5191 1314 0,'-11'6'37'0,"4"0"8"0,0-6-36 0,0 6-9 0,0-6 0 0,0 3 0 16,-4-3 53-16,1 0 9 0,3-3 2 0,-4-3 0 15,0 6-10-15,4 6-2 0,-3-6 0 0,6 3 0 16,-10 0-42-16,4 2-10 0,-1-5 0 0,4 0 0 16,-4-5 0-16,4 5 0 0,0-3 0 0,0 3 0 15,0 3 0-15,0 5 0 0,0 4 0 0,3 0-10 16,-3 0 10-16,4 2-8 0,-1-2 8 0,4 6-8 16,-3-1 8-16,3-5 0 0,0 0 0 0,-4 3-8 15,4 2 8-15,0-5 0 0,0-3 8 0,4 3-8 0,-4-7 10 0,0-5-2 16,3 6-8-16,1 0 12 0,-4-6 0 0,7 6-1 15,0 0 0-15,-3-6 0 16,3 0 9-16,0 0 1 0,0 0 1 0,3-6 0 16,1 6-35-16,-4-6-7 0,3 0-2 0,1 0 0 15,0-5 45-15,-1 5 9 0,1 3 1 0,-1-9 1 16,1 6-26-16,-4-6-8 0,4-2 0 0,-4 2 0 16,0 6 0-16,-4 0 0 0,4 0 0 0,-3 6 0 15,-1-5-27-15,1-1-5 0,-4 6-2 0,0 0 0 0,3-6 34 0,-3 6 0 0,0 0 0 16,0 0 0-16,0 0 0 0,0-6 0 0,0 6 0 15,0 0 0-15,0 0 0 0,0 0 0 0,0 0 0 0,0 0 0 16,0 0 0-16,0 0 0 0,0 6 0 0,0 6 0 16,0-7 0-16,4 7 0 0,-4-6 0 0,0 3 0 15,0-3 0-15,3 5 0 0,-3 1 0 0,4-6 0 16,0 6 0-16,-4-9 0 0,3 9 0 0,1-1 0 16,-4-5-8-16,3 0 8 0,-3-6 0 0,4 6 0 15,6 6 0-15,-10-12-8 0,11 6 8 0,-4-3 0 16,3-3-117-16,5 3-20 15,13 2-4-15,-4-5-1 0</inkml:trace>
  <inkml:trace contextRef="#ctx0" brushRef="#br0" timeOffset="30849.16">8467 5209 1228 0,'-11'0'35'0,"1"0"7"16,2 0-34-16,1 0-8 0,7 0 0 0,0 0 0 16,-7 0 49-16,7 0 8 0,0 0 2 0,0 0 0 15,0 0-30-15,0 0-5 0,-3 11-2 0,3 4 0 16,0-3-6-16,0 11 0 0,3-2-1 0,1 8 0 0,-1-11-3 0,1 14-1 0,3-8 0 0,0 8 0 16,0-8-3-16,0 14 0 0,0-9 0 15,0 10 0-15,0-10-8 0,0 9 0 0,0-5 9 0,-3 2-9 16,3-3 8-16,-3 3-8 0,3-2 8 15,-4-4-8-15,-3 4 0 16,4-4 8-16,-1-9-8 0,-3 10 0 16,0-7 8-16,0 4-8 0,-3-10 10 0,-1 7-10 0,4-9 9 15,-3 2-9-15,3-5 8 0,-4 0-8 16,1-9 11-16,3-3-3 0,0 0-8 0,0 0 12 0,0 0 0 0,0 0-1 0,-4-3 0 0,0 3 0 16,1-6-2-16,-4-6 0 0,3 0 0 0,1 1 0 15,-4-4-9-15,3 3-12 0,-3-5 2 0,-3-1 1 16,3-3 31-16,0 4 6 0,-1-7 2 0,-2-2 0 15,3-4-21-15,0 7-9 0,-4-9 8 0,4 2-8 16,0 4 0-16,0-4 8 0,0 10-8 0,3-16 0 16,-3 10 0-16,4 2 0 0,3-8 8 0,0 3-8 15,0-1 0-15,0 4 0 0,3-1 0 0,1-2 0 16,3 11-12-16,0-8 12 0,0 8-10 0,4-8 10 16,-1 11-13-16,-3 0 3 0,4-2 1 0,3 5 0 15,-3 3 9-15,-1 3-10 0,4 0 10 0,-3 6-10 16,3-5 2-16,-3 5 0 0,6 0 0 0,-6 0 0 15,3 5 0-15,0-5 0 0,-3 3 0 0,3 3 0 16,-7 0-8-16,3 6-2 0,-3-6 0 0,0 6 0 16,0-1 30-16,1-2 5 0,-1 0 2 0,-4 0 0 15,1 2-19-15,-1-5 0 0,-3 6 0 0,0-6 0 16,-3 0 0-16,-1 3 0 0,1 2 0 0,-4 1 0 16,-4-6-12-16,0 6-5 0,-3-6-2 0,4 3 0 0,-8-1 19 15,4-5 9-15,-4 3-1 0,4 0 0 0,-3 0-8 16,-1 0 0-16,4 0 0 0,-4 0 0 0,1-6 0 0,2 0 0 15,5 0 0-15,-4 0 0 16,7 0 0-16,-4 0-12 0,4 0 2 0,3-6 1 16,1 0-109-16,-1 0-22 0,1-6-4 0</inkml:trace>
  <inkml:trace contextRef="#ctx0" brushRef="#br0" timeOffset="31376.955">8700 5382 1060 0,'0'0'22'0,"0"0"5"16,0 0-27-16,0 0 0 0,0 0 0 0,0 0 0 16,3 6 95-16,1 0 13 0,-1-3 4 0,1 3 0 15,-1 0-70-15,1-1-14 0,-1 1-2 0,4 0-1 16,-3-6 24-16,3 0 5 0,3 0 1 0,-3 0 0 15,4 0-28-15,0 0-6 0,-1-6-1 0,1 6 0 16,-1-6-8-16,1 4-3 0,0-1 0 0,-1-6 0 16,1 3-9-16,-4 0 10 0,3 0-10 0,-3-6 10 15,0 6-10-15,-3 1 0 0,0-1 0 0,-4 6 0 16,0 0-16-16,0 0-6 0,0 0-1 0,0 0 0 0,0 0 1 16,0 0 0-16,3-6 0 0,-3 6 0 0,0 0 2 0,0 0 0 0,0 0 0 0,-7-3 0 15,0 3-4-15,0 0 0 0,-4 0 0 16,4 0 0-16,0 0 24 0,0 0 0 15,0 0 0-15,0 0 0 0,0 0 0 0,0 0 16 0,0 0-2 0,-4 0-1 16,4 0-13-16,0 6-18 16,-3-3 4-16,6 8 1 0,-3-11 13 0,3 6 0 15,4-6 0-15,-3 12 0 16,-1-6 0-16,1 3 0 0,-4 6 0 0,3-1 0 0,1-2 0 0,-4 6 0 0,3-4 0 0,1 4 0 16,-1 0 0-16,1-4 0 0,-1 1 0 0,4 6 0 15,0-10 0-15,4 1 0 0,-1-6 0 0,-3 6 0 16,4-3 0-16,-1 2 0 0,1-5 0 0,-1 0 0 15,4 0 0-15,0 0 0 0,0-3 0 0,4 3 0 16,0-6 13-16,3 3 6 0,0-3 1 0,3 0 0 16,1-3-20-16,0 0 0 0,-1-3-11 0,5 0 11 15,-5-6-49-15,4 6-3 0,-3 0-1 16</inkml:trace>
  <inkml:trace contextRef="#ctx0" brushRef="#br0" timeOffset="32282.295">10231 5353 1337 0,'-15'0'28'0,"15"0"6"0,-10 0-34 0,-1 0 0 0,1 0 0 0,-4 0 0 15,-1 0 58-15,1-3 5 0,0 0 1 0,-3 0 0 16,-1 3 0-16,0-3 0 0,-3 0 0 0,4 0 0 16,-5 0-52-16,5-3-12 0,-1 0 0 0,-3 6 0 15,7-5 16-15,-4-1 0 0,4 6 0 0,0 0 0 16,3 6-16-16,4-1 0 0,-3 1 0 0,3 0 0 16,0 3-16-16,3 3 4 0,1 5 1 0,-1 1 0 0,4-3 11 0,-4 8-13 15,4-5 5-15,0 2 8 0,4-2-11 16,0 6 11-16,-1-7-8 0,4 4 8 0,-3-9-9 0,3-1 9 15,0-5-10-15,3 0 10 0,1-3-9 16,0 3 9-16,3-3-8 0,0-3 8 0,0-3 0 0,0-3 0 16,0-3 9-16,4-3-9 0,-4-5 14 0,0 2-4 15,4-3-1-15,-4-11 0 0,3 6 0 16,1-4 0-16,0-2 0 0,-4 2 0 0,0-2-9 16,-4 2 0-16,1-8-12 0,0 3 12 0,-4 2 0 0,0 4 0 0,0-3 0 15,-4 2 0-15,1-2 0 0,-1 2 0 0,1-8 0 0,-1 3 0 16,-3 2 0-16,0-2 0 0,0 2 0 0,-3 4 0 15,3-3 0-15,-4 2 0 0,4 4 0 0,-3-1 0 16,3 4 0-16,-4 2 0 0,4-6 0 0,-3 10 0 16,3 2-25-16,-4-6 2 0,-3 7 1 0,4 5 0 15,-1-3 7-15,4 9 2 0,-7-3 0 0,0 6 0 16,3 6 2-16,1-3 1 0,-4 5 0 0,3 7 0 16,1-3-7-16,-4 14-2 0,0-5 0 0,3 8 0 15,-3 6 19-15,4 3-12 0,-1 3 12 0,1 12-10 16,3-9 10-16,0 6 0 0,0 6 10 0,3 3-10 15,-3-6 0-15,4-1 0 0,-1 1 0 0,1 0 0 16,-1-6 0-16,1-9 0 0,-1-3 0 0,1-2 0 16,-4-4 57-16,0-8 6 0,3 2 1 0,-3-8 0 15,0-4-52-15,0-2-12 0,0 0 0 0,0-6 0 16,0-6 0-16,0 0 0 0,0 0 0 0,0 0 0 16,4 0 0-16,-1-12 0 0,4 0 0 0</inkml:trace>
  <inkml:trace contextRef="#ctx0" brushRef="#br0" timeOffset="32818.275">10358 5432 1154 0,'0'0'24'0,"0"0"6"0,0 0-30 0,0 0 0 0,0 0 0 0,-8 0 0 16,8 0 76-16,0 0 10 0,-10 6 2 0,6 0 0 15,4-6-52-15,-3 6-9 0,3 0-3 0,0 0 0 16,0-6 16-16,3 8 4 0,-3-2 0 0,4 6 0 16,-1-12-25-16,4 6-5 0,-3-6-1 0,0 6 0 15,3 0 14-15,0-1 2 0,-4-5 1 0,4 6 0 16,0-6-8-16,0 0-2 0,4-6 0 0,-4 6 0 15,4-5-8-15,-4-1-1 0,3 0-1 0,1 0 0 16,-1 0-1-16,-3 0 0 0,4 0 0 0,-4 0 0 16,0 1-9-16,4-4 0 0,-4-3 0 0,0 0-11 15,0 6-3-15,-4-5-1 0,4 2 0 0,-3 3 0 16,-4 0-22-16,4 0-5 0,-4 6-1 16,0 0 0-16,0 0 35 0,-4-6 8 0,4 6 0 0,-4-6 0 15,1 0-11-15,-4 1 0 0,0-1 0 0,0 3 0 16,-4 3-1-16,1-3 0 0,-4 3 0 0,-1 3 0 15,1 0 4-15,-3 8 0 0,3 1 0 0,-4-6 0 16,4 6 8-16,-4 3-10 0,0 2 10 0,4-5-10 16,0 9 10-16,0-7-8 0,4 7 8 0,-5 2-8 0,8-11 8 15,-3 9 0-15,6 2 0 0,-3-11 0 0,4 9 0 16,-1-4 0-16,4-5 0 0,0 3 0 0,7-7 15 0,0-5-2 16,0 3 0-16,4-6 0 0,3 6-1 0,0-6-1 15,4 0 0-15,3-6 0 0,-3 6-3 0,6 0-8 0,-3 0 12 0,4-6-4 16,3-5-22-16,-3-4-5 0,3 3-1 15</inkml:trace>
  <inkml:trace contextRef="#ctx0" brushRef="#br0" timeOffset="33583.315">11017 5438 850 0,'0'0'17'0,"0"0"6"0,0 0-23 0,0 0 0 0,0 0 0 15,0 0 0-15,-3 6 107 0,3 0 17 0,0-6 3 0,0 9 1 16,-4-4-52-16,4 1-9 0,0-6-3 0,0 12 0 16,0-6-28-16,0 0-7 0,4 6-1 0,-4-7 0 15,3 1 7-15,-3-3 1 0,4 6 0 0,3-3 0 16,-4 3-36-16,4 8 0 0,0-11 0 0,1 6 0 16,-1-3 0-16,0 9 0 0,0-13 0 0,0 7 0 15,3 0 20-15,-3 0-4 0,4-1 0 0,-4 4 0 16,0-3-25-16,0 0-6 0,0-12-1 0,0 9 0 15,0-4 16-15,-3 1 0 0,3 6 0 16,0 0 0-16,-4-6 0 0,1 0 0 0,0-1 0 0,-1 1 0 16,4 0 19-16,-3 3 6 0,3-3 2 0,-4 6 0 15,1-6-19-15,-4-6-8 0,3 5 0 0,-3-5 8 16,0 0-8-16,0 0 8 0,0 0-8 0,0 0 8 16,0 0-8-16,0 0 10 0,0 0-10 0,0 0 10 15,0 0 1-15,0 0 0 0,0 0 0 0,0 0 0 16,0 0 3-16,0 0 1 0,4 0 0 0,-4-5 0 15,3-1-7-15,-3-6 0 0,4 0-8 0,-1 3 12 16,-3-2-12-16,4-1 8 0,-1 0-8 0,5-3 0 16,-5 4 0-16,4-7 0 0,0 0 0 0,-3 4 0 15,6-4 0-15,-3 0 0 0,0 1 0 0,0-1 0 16,4 3 0-16,-4-2 0 0,0-4 0 0,4 9 0 0,-4-5 0 16,0 5 0-16,3-3 0 0,-3 4 0 0,0-1 0 15,1 0-8-15,-5 0 8 0,4-2 0 0,-3 2-26 0,-1 6 2 0,1 0 0 16,-4 0 0-16,3 0-32 15,1 0-7-15,-4 0-1 0,3-5 0 0,-3 8-36 16,4-3-7-16,-1 0-1 0</inkml:trace>
  <inkml:trace contextRef="#ctx0" brushRef="#br0" timeOffset="33855.017">11497 5520 1314 0,'-3'9'37'0,"-1"6"8"16,0-3-36-16,1-7-9 0,-1 7 0 0,1-3 0 16,-4 0 49-16,3 6 8 0,1-4 2 0,-4-5 0 15,3 6-14-15,1 0-2 0,-1-1-1 0,4-2 0 16,-3 3-27-16,3 0-6 0,0 0-1 0,0-4 0 15,0 1 0-15,0 0 0 0,0 3 0 0,3-6 0 16,-3-6-8-16,0 0-11 0,4 6 3 0,-1-1 0 16,4-5-31-16,0 0-5 0,0 6-2 0</inkml:trace>
  <inkml:trace contextRef="#ctx0" brushRef="#br0" timeOffset="34062.749">11469 5247 608 0,'-4'12'12'0,"-3"5"4"0,4-2-16 0,3 3 0 0,-4-7 0 0,4 4 0 16,4 0 17-16,-4-1 1 0,7-2 0 0</inkml:trace>
  <inkml:trace contextRef="#ctx0" brushRef="#br0" timeOffset="34604.386">11670 5450 1094 0,'-11'20'23'0,"8"-14"5"0,-1 6-28 16,1-6 0-16,-1 6 0 0,1-7 0 16,3 1 108-16,-4 3 16 0,4 0 3 0,0 0 1 0,0 3-103 15,0-7-25-15,0 7 0 0,0-6 0 0,4 0 0 0,3 0 0 0,-4 3 0 16,4 2 0-16,4-5 56 0,-4-6 7 0,4 6 1 15,-1-6 0-15,4 0-64 0,0 0-23 0,0-6 1 0,-3 0 0 16,3-5 22-16,-3-1 8 0,-1 3 0 0,4-3 0 16,-3 1-8-16,-4-1 0 0,4-3 9 0,-4 6-9 15,0 6 0-15,-4-3 8 0,-3 6-8 0,0 0 0 16,7-5 0-16,-7 5-13 0,0-12 1 0,4 12 1 16,-4-6-12-16,0 6-2 0,-4-12-1 0,1 6 0 15,3 6 6-15,-4-3 2 0,-3 0 0 0,4 1 0 16,-4 2 18-16,0-3 0 0,-4 3 0 0,4 0 0 15,-4 0-16-15,4 0 0 0,-3 0 0 0,-1 3 0 16,1-3 25-16,-1 2 6 0,-3 1 1 0,3 0 0 16,1 3-16-16,-1 6 0 0,1 0 0 0,2-1 0 15,1 1 0-15,0 3 0 0,0 3 0 0,4-1 0 16,-1-5 54-16,4 9 8 0,4-4 2 0,-4 1 0 16,3-6-52-16,4 2-12 0,0-8 0 0,0 6 0 15,4 0-8-15,0 2-5 0,-1-2-1 0,4 6 0 16,-3-6 14-16,3-7 0 0,-3 4 0 0,3 0 0 15,0 0 12-15,-4-3-12 0,5-6 12 0,-1 6-12 16,-4-6 0-16,4 6 0 0,0-6-15 0,1 0 5 16,-5 0-83-16,4 0-17 0,0 0-3 0</inkml:trace>
  <inkml:trace contextRef="#ctx0" brushRef="#br0" timeOffset="35266.442">12838 5517 919 0,'-22'0'19'0,"12"0"5"0,3 0-24 0,-4 0 0 0,4 0 0 0,0 0 0 16,-3 0 60-16,2 0 7 0,1 0 1 0,7 0 1 15,0 0 11-15,0 0 1 0,0 0 1 0,0 0 0 16,-7-6-16-16,7 6-3 0,0 0-1 0,0 0 0 15,0 0-14-15,0 0-4 0,0 0 0 0,0 0 0 16,0 0-35-16,0 0-9 0,0 0 0 0,0 0 0 16,0 0 0-16,0 0 0 0,4 6 0 0,3-3 0 15,4 0 0-15,-1 0 0 0,4 0 0 0,0 0 0 16,0-3 0-16,1 0 0 0,-1-3 0 0,3 3 0 16,-3-3 0-16,0-3 0 0,4 3 0 0,-4-3 0 0,0-5 0 15,0-1 0-15,-3 6 0 0,0-6 0 0,-1 4 0 16,-3-4 0-16,-3 6 0 0,-1 0 0 15,1 0-43-15,-4 0-7 0,-4 0-2 0,-3-2 0 16,4-1 8-16,-8 3 0 0,1 3 1 0,-1-3 0 0,-3 0 28 0,0 6 6 0,0-6 1 0,-4 6 0 16,4-6 8-16,-4 6 0 0,-3 0 8 0,3 6-8 15,1-6 17-15,-1 6-1 0,4 0 0 0,-4 3 0 16,4 3-16-16,0-1-16 0,4 1 4 0,-4 0 0 16,6 3 12-16,-2-1 0 0,3 1 0 0,0 3 0 15,3-7 0-15,1 4 10 0,3 3-2 16,0-1 0-16,0-5-8 0,3 0-11 0,1 3 3 15,3-4 0-15,-4 1 8 0,4-6 0 0,4 3 0 0,-4 0-8 16,4-4 18-16,-1-2 4 0,1 3 1 0,-1 0 0 16,1 0 0-16,3 0 0 0,0 6 0 0,0-6 0 15,0-1-15-15,4-2 0 0,-4 0 0 0,4-3 0 16,-1 3-20-16,1-3-3 0,0 0-1 0</inkml:trace>
  <inkml:trace contextRef="#ctx0" brushRef="#br0" timeOffset="35713.366">13328 5488 1165 0,'0'0'24'0,"0"0"7"0,0 0-31 16,0 0 0-16,-7 0 0 0,7 0 0 0,-7 0 57 0,0-6 6 0,0 6 1 0,0 0 0 15,0 0-36 1,0 0-6-16,0 0-2 0,-1 0 0 0,1 0 4 16,0 6 0-16,0-6 0 0,0 6 0 15,-3 6-24-15,6-7 0 0,-3 1 0 0,0 6 0 0,3-3 0 0,1 9-16 0,-4-7 2 0,3-5 1 16,1 6 13-16,-1 3 0 0,1-4 0 0,-1-5 0 16,4 6 0-16,0-12 0 0,0 0 0 0,0 6 0 15,0-6 24-15,4 6 7 0,-4-3 1 0,0-3 1 16,3 6-17-16,4-6-3 0,-3 3-1 0,3-3 0 15,0 3-3-15,4-3-1 0,-4 2 0 0,3-2 0 16,-3 0-8-16,0 3 12 0,0-3-12 0,4 0 12 16,-4 0-12-16,0 6 0 0,4-6 0 0,-4 0 0 15,0 0 0-15,0 0 0 0,0 0 0 0,-7 0 8 16,7 6-8-16,-4 0 0 0,1 0 0 0,-4 6 0 16,0-6 8-16,0-1 0 0,0 4 0 0,-4 3 0 15,-3 0-8-15,0 0 0 0,0-7 0 0,-3 10 0 16,-1 3 9-16,1-6 0 0,-1-1 0 0,-3 7 0 15,0-6-21-15,-4-3-4 0,0-4 0 0,4 7-1 16,-3-12-24-16,3 6-5 0,3-6-1 0</inkml:trace>
  <inkml:trace contextRef="#ctx0" brushRef="#br0" timeOffset="36107.781">13628 4759 1474 0,'0'0'31'0,"0"0"6"0,0 0-29 0,0 0-8 0,-4 6 0 0,4 6 0 16,0-10 28-16,0 4 4 0,0 6 0 0,0 0 1 16,4 0 12-16,-4-1 3 0,3 4 0 0,-3 3 0 15,4 5-21-15,3 1-4 0,-4 2-1 0,4 4 0 16,-3 8-12-16,0-6-2 0,3 3-8 0,-4 10 12 16,1-10-12-16,-1 3 11 0,1 0-11 0,-1 3 10 15,1-8-10-15,-4 5 12 0,3 3-12 0,1-3 12 16,-4-8-12-16,0 8 0 0,0-6-12 0,0 4 12 15,0-13-35-15,0 4 1 0,-4-10 0 0,1 7 0 16,-1-4-18-16,4-2-4 0,-3 5-1 0,3-2 0 16,-4-9-21-16,1 5-4 0,3-11-1 0</inkml:trace>
  <inkml:trace contextRef="#ctx0" brushRef="#br0" timeOffset="36420.89">13317 5291 1379 0,'-3'12'58'0,"3"-12"-46"16,-4 6-12-16,4-6 0 0,0 0 0 0,0 0 0 15,0 0 20-15,0 0 9 0,0 0 2 0,0 0 0 16,4 6-2-16,-1-1 0 0,4 1 0 0,0 0 0 16,4-3-12-16,7 0-2 0,-4 0-1 0,3-3 0 15,1 3-5-15,3-3-1 0,0 3 0 0,1-3 0 16,2-3-8-16,-3 3 8 0,4-3-8 0,0 0 8 16,0-3-8-16,3 6 0 0,-4-6 0 0,1 0 8 15,0-5-8-15,0-1-12 0,-1 6 2 0</inkml:trace>
  <inkml:trace contextRef="#ctx0" brushRef="#br0" timeOffset="37113.856">14788 5511 372 0,'-14'6'16'0,"-3"-6"-16"15,3 0 87-15,-4 0 14 0,4 0 3 0,-4 0 1 16,4 0 9-16,0 0 2 0,-4-6 0 0,4 6 0 16,-3-5-27-16,-1 5-5 0,0 0 0 0,4 0-1 15,0 0-40-15,4 5-8 0,-1-5-2 0,-3 6 0 16,7 3-18-16,-4-3-4 0,1 6-1 0,-5 0 0 15,5-1-2-15,-4 1 0 0,3 0 0 0,1 3 0 16,-1-4 8-16,0 1 2 0,4-6 0 0,-3 6 0 16,3-1-7-16,3 4-2 0,-3-3 0 0,4 6 0 15,3-10-9-15,-4 1 0 0,8 0 9 0,-1 3-9 16,1-6 0-16,3-6 0 0,0 6 0 0,3-1 0 16,4-5 0-16,1 0 0 0,2-5 0 0,1-1 0 0,0 0 0 15,-1-6 0-15,1 6 0 0,3-3 0 16,0 1 0-16,-3 5 19 0,3-9-3 0,-3 6-1 15,-1-6-15-15,1 0 0 0,-4 4 0 0,-3-4 0 16,-1 0 0-16,1 0 0 0,-4 6 0 0,0 1-10 16,-4-4-11-16,4 0-3 0,-3 6 0 0,-4 3 0 0,0 0 2 0,0 0 0 15,0 0 0-15,0 0 0 0,0 0 10 0,0 0 3 16,0 0 0-16,0 0 0 0,0 0 9 0,0 0-8 0,0 0 8 0,0 0-8 16,0 0-1-16,-7 12 0 0,3-3 0 0,4 2 0 15,-3-5 9-15,3 6-8 0,3-3 8 0,-3 0-8 16,7-1 8-16,-3-2 0 0,-1 6 0 0,5-6 0 15,-1 6 0-15,-4-3 0 0,4-1 8 0,0 7-8 16,0-9 0-16,0 0 0 0,0 0 0 0,0 0 0 16,4-6 0-16,-4 5-12 0,4-5 2 0</inkml:trace>
  <inkml:trace contextRef="#ctx0" brushRef="#br0" timeOffset="37816.037">15208 5673 1454 0,'0'0'30'0,"0"0"8"0,0 0-30 16,0 0-8-16,0 0 0 0,0 0 0 15,0 0 91-15,-7 6 17 0,0 0 3 0,-3-6 1 0,2 0-32 0,1 6-7 0,-3-6-1 0,3-6 0 16,-4 6-51-16,1 0-10 0,-1 0-3 0,0-6 0 16,1 6-22-16,-1 0-5 0,1 0-1 0,-1 6 0 15,4-6 4-15,-3 0 1 0,2 0 0 0,1 6 0 16,0 0-14-16,0 3-3 0,0-1-1 0,4 7 0 16,-1 3-6-16,-3-1-1 0,4-2 0 0,-1 9 0 15,4-13 32-15,0 7 8 0,4-6 0 16,-4 2 0-16,3-2-11 0,-3 0 3 15,4 0 0-15,-1-6 0 0,4-1 8 0,-3-2 9 0,-1 3-1 0,4-6-8 16,0 0 33-16,0 0 0 0,1-6 0 16,-1 0 0-16,3-2-10 0,1-4-3 0,3-6 0 0,0-5 0 15,0 2-5-15,4-2-2 0,3-10 0 0,-4-2 0 16,1 3-13-16,3-7 0 0,-3-2 8 0,3 3-8 16,0-3 0-16,-3 9-15 0,-4-10 3 0,0 4 1 15,0 0 11-15,0 3 0 0,-3 2 8 0,-4-2-8 16,0 9 0-16,-3-4 0 0,-1 4 0 0,-3-4 0 15,0 4 0-15,0 2 0 0,-3-2 0 0,-4 2 0 16,-1 1 0-16,1-1 11 0,-3 4-11 0,3 2 12 16,-4 1-12-16,-3 2 0 0,4-3 0 0,-1 6 8 15,0-2 0-15,1 2 0 0,-1 6 0 0,4-6 0 16,0 12-8-16,0-6 0 0,0 6 0 0,7 0 0 16,-4 6-17-16,1 6 1 0,-1-3 0 0,4 9 0 15,0-1 1-15,0 7 1 0,0 2 0 0,0 4 0 16,0 2 14-16,4 3 0 0,-4 9 0 0,0-5-9 15,0 2 9-15,0 9 0 0,0-6 0 0,0 6 0 16,0-3 0-16,0 3 0 0,0-6 0 0,0 0 0 16,0 0 0-16,0-3 9 0,0-6-9 0,0 4 0 15,0-7 14-15,0-3-4 0,0-2-1 0,0-4 0 0,0 1-1 0,0-9-8 16,0 2 12-16,0-5-4 0,3 0 0 16,-3-6-8-16,0-6 12 0,4 6-4 0,-4-6 0 0,3 5 0 0,5-2 0 0,-5 3 0 15,4-6-8-15,4 0 0 0,-4-6 0 0,3 3 0 16,4-5-122-16,-3-1-20 15,3-9-4-15</inkml:trace>
  <inkml:trace contextRef="#ctx0" brushRef="#br0" timeOffset="38356.467">15529 5773 1212 0,'0'0'51'16,"-3"-6"-41"-1,3-3 59-15,-4 4 12 0,1-1 3 0,-1 0 0 16,1-6-16-16,-1 6-4 0,1 0 0 0,-1 0 0 16,1 1-12-16,-1 2-4 0,4 3 0 0,-7-6 0 15,7 6-25-15,0 0-6 0,0 0-1 0,-7 0 0 16,7 0-16-16,-11 0-9 0,11 0 1 0,-7 6 0 15,4-3 8-15,-1 5-8 0,4 1 8 0,-3 9-8 0,-1-6-1 0,1 2 0 16,3 4 0-16,0 0 0 0,-4-1 9 16,4 1 0-16,0-3 0 0,0 2 0 0,0 1 0 0,-3-9 0 0,3-1 0 15,3 1 0-15,-3-3 0 0,0-6 0 0,0 0 0 16,0 0 0-16,0 0 0 0,7 6 12 0,0-6-2 16,0 0-1-16,0 0 3 0,0-6 0 0,0 6 0 15,0-6 0-15,1 6-12 0,2-9 0 16,-3 4 0-16,4-1 0 0,-4-6 0 15,3 0 0-15,-3 6 0 0,4-5 0 0,-4-4 0 0,0-3 0 0,0 6 0 0,0 1 0 16,0-10 0-16,0 9-14 0,-3 1 3 0,3-1 1 31,-4-6-35-31,5 9-7 0,-5 1-2 0,1 5 0 0,-4-3 18 0,3-6 3 16,-3 12 1-16,0 0 0 0,-3 0-8 0,3 0 0 16,0 0-1-16,-4-6 0 0,-3 6 21 0,0 0 4 0,0 0 0 0,-4 0 1 15,1 0 15-15,-4 0 0 0,-4 0 0 0,4 6 10 16,0 0 8-16,-4 6 2 0,4-7 0 0,-4 7 0 15,4 9 12-15,0-9 2 0,0 5 1 0,0 4 0 16,3-4-35-16,-3 1 0 0,4-3-10 16,3 2 10-16,0 7-31 0,7-12 2 0,0 8 0 15</inkml:trace>
  <inkml:trace contextRef="#ctx0" brushRef="#br0" timeOffset="38882.562">15949 4921 906 0,'0'5'25'0,"-3"13"7"16,3-12-32-16,-4 6 0 0,0 2 0 0,1 4 0 15,-1 0 77-15,4 5 9 0,-3-2 2 0,3 8 0 16,0-2-13-16,0 2-3 0,0-2 0 0,0 8 0 16,0 3-12-16,-4-6-4 0,4 4 0 0,0 5 0 15,0-3-7-15,0 0-1 0,4 0-1 0,-4 4 0 16,-4-13-27-16,1 9-6 0,-1-5-1 0,1-4 0 15,-4 3-4-15,3-2-1 0,1-4 0 0,-4 4 0 16,0-10-8-16,3 4 12 0,1-7-12 0,-1 1 12 0,0-6-12 0,1-3 12 16,-1 2-12-16,1-5 12 0,3 0-12 0,0-6 0 0,0 0-12 15,0 0 12 1,0 0-35-16,0 0 1 0,0 0 0 0</inkml:trace>
  <inkml:trace contextRef="#ctx0" brushRef="#br0" timeOffset="39449.817">16027 5741 1409 0,'0'0'29'0,"0"0"7"0,0 0-28 0,0 0-8 0,0 0 0 0,0 0 0 16,0 0 20-16,0 0 2 0,0 0 1 0,0 0 0 16,0 0 40-16,0 0 8 0,0 0 1 0,0 0 1 15,0 0-26-15,0 0-6 0,0 0-1 0,0 0 0 16,0 0-32-16,0 0-8 0,0 0 0 0,0 0 0 16,3 6 0-16,4 0 0 0,-3-1 0 0,3 1 0 15,0-6-10-15,4 3-1 0,-1 0 0 0,1-3 0 16,-1-3 11-16,4 0 16 0,0-3-4 0,-3 1-1 15,3-1-11-15,0 6 0 0,-3-6 0 0,-1 6 0 16,1-6 0-16,0-6 0 0,-4 3 9 0,3 6-1 16,-3-2-8-16,-3 2 8 0,3 3-8 0,-4-6 8 15,1 0-8-15,-1 0-10 0,-3 0 10 0,0 0-13 0,0-6-7 16,-3 4 0-16,-1-1-1 0,1 0 0 0,-4 3 5 0,0 0 0 16,0 6 1-16,-4-6 0 0,4 0 15 0,-4 6 0 0,1-5 0 15,-1 5 10-15,1-6 2 16,-1 6 0-16,-3 6 0 0,3-6 0 0,1 5 0 0,-1 1 0 0,1 0 0 0,3 0 0 15,-4 0-12-15,4 6 0 0,0-6 0 16,0 8 0-16,0-2-24 0,3 6-6 16,1-1-2-16,-1 4 0 0,4-3 32 0,-3-1 0 0,3 4 0 0,3-4 0 15,-3 1 0-15,0-3 0 0,4-3 0 0,-4 5 0 16,3-5 20-16,-3 0 9 0,4-6 3 0,-1 2 0 16,4-2-32-16,1 0 0 0,-1 0 0 0,0 0 0 15,0 0 0-15,0-6 0 0,3 6 0 0,1-974 0 16,3 1936 0-16,-3-968 0 0,-1-6 0 0,4 6 0 15,4-6-127-15,-4-6-31 0</inkml:trace>
  <inkml:trace contextRef="#ctx0" brushRef="#br0" timeOffset="40035.563">16556 5544 1384 0,'0'0'39'0,"-7"6"9"0,0 0-38 0,0-6-10 0,0 0 0 0,0 5 0 16,0 1 69-16,-1-6 12 0,1 6 3 0,-3-6 0 15,3 6-32-15,0-6-7 0,-4 3-1 0,4 3 0 16,0-3-35-16,0 6-9 15,0-3 0-15,-4-1 0 16,4 1 0-16,0 0 0 0,-3 0 0 0,3 0 0 0,0 3 0 0,-1-6 0 0,8-3 0 0,-3 6 0 16,-4 2 0-16,3-2 0 0,-3 6 0 0,4 0-11 15,3-6 19-15,-4 0 3 0,4-6 1 0,0 8 0 16,0-5 3-16,0 6 1 0,0-3 0 0,4 6 0 16,-4-12-7-16,0 0-1 0,3 0 0 0,1 6 0 15,-4-6-8-15,0 0 8 0,7 6-8 0,-7-6 8 16,7 0-8-16,0 0 8 0,-7 0-8 0,0 0 8 15,0 0-8-15,0 0 8 0,0 0-8 16,7 0 8-16,-3 5-8 0,3-5 0 0,0 0 0 16,0 0 0-16,0 0 0 0,-4 6 0 0,4-6 0 0,0 6 0 15,0 0 0-15,1-3-9 0,-1 3 9 0,0 0-13 16,0 0 13-16,0 0 0 0,0-6 0 0,3 5 0 16,-3 1 0-16,1 0-9 0,-1 0 9 0,0 3 0 15,-4-3 0-15,1 0 0 0,3 0 0 0,-4 5 0 16,1-5 0-16,-4 6 0 0,3-6 0 0,-3 3 0 15,0-1 0-15,0 1 0 0,0 3 0 0,-3 0 0 16,3-6 9-16,0-6-9 0,-7 6 12 0,0-1-12 16,3-2 13-16,-3 6-4 0,0 0-1 0,0-3 0 15,0 0 4-15,-4 0 1 0,1-6 0 0,3 5 0 16,-4-5-13-16,1 0 0 0,-1 0 0 0,0-5 0 16,4 5-32-16,0-6-10 0,4 0-2 0,-4 0 0 15,3 6-32-15,-3-12-6 0,0 6-2 0</inkml:trace>
  <inkml:trace contextRef="#ctx0" brushRef="#br0" timeOffset="40669.261">16887 5650 1257 0,'0'0'26'0,"-3"3"6"0,-1 0-32 0,1-1 0 0,-4 7 0 0,0-9 0 15,3 6 62-15,-3-6 6 0,0 0 0 0,4-6 1 16,-4 6-1-16,7 0-1 0,0 0 0 0,0 0 0 16,0 0-28-16,0 0-6 0,0 0-1 0,0 0 0 0,0 0-20 15,0 0-12-15,0 0 12 0,0 0-12 0,0 0 12 0,0 0-12 0,0 0 12 0,0 0-12 16,0 0 12-16,0 0-4 0,0 0 0 0,0 0-8 16,0 0 14-1,0 0-4-15,0 0-1 0,0 0 0 16,0 0-1-16,0 0 0 0,0 0 0 0,0 0 0 0,0 0-26 15,0 0-6-15,0 0 0 0,0 0-1 16,0 0-5-16,-7 0-1 0,3 6 0 0,-7-6 0 16,4 0 3-16,-3 0 0 0,-1 0 0 0,1 0 0 0,-5 0 19 0,5 0 9 0,-4 0-8 0,3-6 8 15,1 12 0-15,-1-6 0 0,0 6 0 16,4 0 0-16,-3 0 0 0,3 0-8 0,0 0 8 0,0-1 0 16,3 1 0-16,1 3 0 0,-1 3 0 0,1 0-8 15,-1-6 8-15,4 5 0 0,0-5 10 0,0 9-10 16,0-3 13-16,4-1-3 0,-1 7-1 0,1-3 0 15,3 2-9-15,0 1 8 0,0 0-8 0,0 2 8 16,0-2-8-16,0 0 8 0,0-1-8 0,4 4 8 16,-4-4-8-16,0 1 0 0,3-3 0 15,-3-4 0-15,0 1 0 0,0 0 0 0,0-6 0 0,1 3 0 16,-1-6 12-16,0 0-4 0,0 0 0 0,0-3 0 16,3 0-8-16,1-6-11 0,-4 0 3 0,4 0 0 15,3-6-20-15,0 0-3 0,3 1-1 0</inkml:trace>
  <inkml:trace contextRef="#ctx0" brushRef="#br0" timeOffset="41149.598">17064 5791 615 0,'0'0'26'0,"0"0"-26"16,0 0 12-16,0 0-2 0</inkml:trace>
  <inkml:trace contextRef="#ctx0" brushRef="#br0" timeOffset="42035.967">17117 5747 656 0,'-7'6'13'0,"7"-6"5"0,-4 5-18 0,1 1 0 0,-1 0 0 0,-3 3 0 16,4 3 94-16,-1-6 15 0,1 0 3 0,-5-1 1 16,5 1-17-16,3-6-4 0,-4 6-1 0,4-6 0 15,0 0-50-15,0 0-9 0,0 0-3 16,-7 6 0-16,7-6-20 0,0 0-9 0,0 0 8 0,0 0-8 15,0 0 9-15,0 0-9 0,0 0 10 0,4 9-10 16,-4-3 0-16,7 0 0 0,-4 0 0 0,5-1 0 16,-1-5 0-16,3 6 0 0,-3-6 0 0,4 6 0 15,-1-6 8-15,1 0-8 0,-4 0 0 0,4 0 0 16,-1 0 20-16,-3-6-3 0,4 6 0 0,-4-6 0 16,3 6 3-16,-3-5 1 0,1-1 0 0,-5 3 0 15,4 0-21-15,0 0 0 0,-3-3 0 0,-1 0 8 16,4 0-8-16,-3-6 11 0,-1 7-11 15,1-7 12-15,-1-3-33 0,-3 3-7 0,0 6 0 0,0-5-1 16,-3-7-10-16,-1 6-1 0,1 1-1 0,-1 2 0 16,-6-3 41-16,3 12 0 0,0-6 0 0,-4 0 0 15,0 6 12-15,1-6 5 0,-4 6 1 0,0-6 0 16,0 6-1-16,-1 6 0 0,-2 0 0 0,-1 0 0 16,4 0-9-16,0 6-8 0,0-6 12 0,-4-1-12 15,4 7 0-15,0 3 0 0,3 3 0 0,-3-7 0 16,4 4 12-16,3 3-4 0,0-7 0 0,3 7-8 15,0-6 10-15,1 3-10 0,3-10 8 0,0 7-8 16,0 0 12-16,3-6-2 0,-3 3-1 0,4-4 0 0,3 7-9 16,-3-6 0-16,3 0 9 0,3 6-9 0,1-6 0 0,-1 0 8 0,5-1-8 0,-1 1 0 15,0-3 8-15,0 0-8 0,0 6 8 16,4-9-8-16,-1 0 10 0,1 0-2 0,3 0-8 0,-3 0 12 16,3-9-76-16,0 3-15 15,4 0-3-15</inkml:trace>
  <inkml:trace contextRef="#ctx0" brushRef="#br0" timeOffset="42531.849">17530 5673 756 0,'-4'12'32'0,"0"0"-32"16,-3-3 67-16,4 5 7 0,-1 7 2 0,-3-9 0 16,4 5 24-16,-4 4 4 0,0-9 2 0,3 5 0 15,-3 1-42-15,4-3-8 0,-1 2-1 0,0 1-1 16,1-4-34-16,-1-2-8 0,1 6 0 0,-1 0-1 16,1-10-3-16,-1 1-8 0,1 6 12 0,3-3-4 15,-4-7-8-15,4 7 0 0,0-6 0 0,0-6 8 16,0 0-8-16,0 0 8 0,0 0-8 0,0 0 8 0,0 0 26 15,4-6 5-15,-1 0 1 0,1 0 0 0,-1-5-32 0,4-1-8 0,0-9 0 16,1 4 0-16,-1-1 0 0,3-2 0 0,1 2 0 16,-4-6 0-1,3-2-20-15,1 2-4 0,-4-5-2 0,4 8 0 0,-4 4 16 0,0-7 10 16,0 10-12-16,0-4 12 0,0 12-9 16,-4-6 9-16,5-2 0 0,-5 8-9 0,1 3 9 15,-4 3 0-15,0 0 0 0,0 0 0 0,0 0 0 0,3 6 0 16,1 2 0-16,-1 7-8 0,1-3 8 0,-4 9 0 0,0 2 0 15,0 1 0-15,0-4 11 0,-4 10 4 0,1-1 1 0,-1-3 0 16,1 4 12-16,3-4 4 0,-4-2 0 16,1-4 0-16,3 10-4 0,-4-13 0 0,0 1 0 0,4 3 0 15,-3-10-16-15,3 7-4 0,0-12-8 0,3 3 12 16,-3-6-24-16,0-3-6 0,8 6-1 0,-5-4 0 16,1-4-95-16,3-1-19 0,0-3-4 0</inkml:trace>
  <inkml:trace contextRef="#ctx0" brushRef="#br0" timeOffset="43332.941">17981 5697 653 0,'-3'6'18'0,"-5"2"5"0,5-5-23 0,3-3 0 0,0 0 0 0,0 0 0 16,0 0 27-16,0 0 1 0,0 0 0 0,0 0 0 15,0 0-38-15,0 0-7 0</inkml:trace>
  <inkml:trace contextRef="#ctx0" brushRef="#br0" timeOffset="44540.969">18013 5753 459 0,'0'0'9'0,"0"0"3"0,0 0-12 0,0 0 0 0,0 0 0 0,0 0 0 15,0 0 78-15,0 0 13 0,0 0 2 0,0 0 1 16,0 0-26-16,0 0-4 0,0 0-2 0,0 0 0 16,0 0-19-16,0 0-4 0,0 0-1 0,0 0 0 15,0 0-6-15,0 0-2 0,0 0 0 0,0 0 0 16,0 0 10-16,0 0 3 0,0 0 0 0,0 0 0 15,-7 0 1-15,7 0 1 0,0 0 0 0,0 0 0 16,0 0-33-16,0 0-12 0,0 0 0 0,0 0 9 16,-7 0-9-16,7 0 10 0,0 0-10 0,0 0 10 15,0 0-10-15,-7 5 0 0,7-5 0 0,0 0 8 16,-7 0-8-16,7 0 0 0,-7 6 0 0,7-6 0 16,-4 3 0-16,0 3 0 0,4-6 0 0,-7 6 0 15,7-6 0-15,0 0 0 0,0 0 0 0,0 0 0 16,-7 0 8-16,7 0 0 0,0 0 0 0,0 0 0 15,0 0 32-15,-7 6 5 0,7-6 2 0,0 0 0 0,0 0-27 16,0 0-6-16,-7 0-1 0,7 0 0 16,0 0 2-16,0 0 0 0,0 0 0 0,0 0 0 0,-3 0-5 15,3 0-1-15,0 0 0 0,0 0 0 0,-7 0-9 16,7 0 0-16,0 0 0 0,0 0 0 16,0 0 0-16,0 0 0 0,0 0 0 0,-7 6 0 15,7-6 0-15,0 0 0 0,0 0 0 0,0 0 0 0,0 0 0 0,-7-6 0 16,3 0 0-16,4 6 0 0,0 0 0 0,0 0 0 0,-3 12 0 15,-1-6 0-15,4-6 0 0,0 0 0 0,0 0 0 0,0 0-11 16,0 0 11-16,0 0 0 0,0 0 0 0,0 0 0 16,0 0 0-16,0 0 0 0,0 0 0 0,0 0 0 15,0 0 0-15,0 0 0 0,0 0 0 0,0 0 0 16,0 0 0-16,-4 6 0 0,4-6 8 0,0 0-8 16,0 0 0-16,0 0 0 0,0 0 0 0,0 0-8 15,0 0 8-15,0 0 0 0,-3 5 8 0,3-5-8 16,0 0 0-16,0 0 0 0,0 0 0 0,0 0 0 15,0 0 0-15,0 0 9 0,0 0-9 0,0 0 0 16,0 0 27-16,0 0-2 0,0 0 0 0,0 0 0 16,0 0-25-16,0 0 0 0,0 0 0 0,0 0 0 15,0 0 0-15,0 0 0 0,0 0 0 0,0 0 0 16,0 0 0-16,0 0 0 0,0 0 0 0,-7 6 0 16,7-6 0-16,0 0 0 0,-7 0 0 0,7 0 0 15,-4 6-11-15,4-6-7 0,-7 6-2 0,4 3 0 16,-1-6 20-16,-3 3 0 0,4-3 0 0,-4 3 0 15,3-1-10-15,1 1 10 0,-1 0-8 0,4-6 8 16,0 0 0-16,0 0 0 0,0 0 0 0,-4 12 0 16,4-12 0-16,-3 6 0 0,3-6 0 0,0 0 0 0,0 6 0 0,0-6 0 15,0 0 0-15,0 0 0 0,-4 3 0 16,4-3-10-16,0 0 10 0,0 8 0 0,4 1-8 0,-1-3 8 0,-3 0 0 16,0-6 0-16,0 0 0 0,0 0 0 0,0 0 0 0,4 6 0 15,-4-6 0-15,7 6 0 0,-3 0 0 0,3-6 0 16,-7 0 0-16,7 6 0 0,0-6 0 0,-7 0 9 15,7 0-9-15,0 0 0 0,-7 0 0 16,0 0 8-16,3 0-8 0,4 0 0 16,-3 5 0-16,-4-5 8 0,0 0-8 0,7 0 0 15,-7 0 0-15,4 0 0 0,-1 0 0 16,4 3 0-16,-3 3-9 0,-1-3 9 0,4 6-11 0,-3-9 2 0,3 6 0 16,-7-6 0-16,7 0 9 0,-4 6 9 0,-3-6-1 0,4 6-8 15,-4-6 0-15,7 5 0 0,-4 1-10 0,-3-6 10 16,0 0 0-16,4 6 0 0,-4-6 9 0,0 0-1 15,4 9-8-15,-4-3 0 0,0 3 0 0,-4 0 0 16,0-4 0-16,1 7 0 0,-4 0 0 0,0-3-8 16,-4 0 8-16,1 5-10 0,-1-2 10 0,1-6-10 15,-1 6 10-15,-3-12-8 0,3 6 8 0,1-3-8 16,-4-1 8-16,3 4 0 0,0 3 0 0,1-3 0 16,-1-6-8-16,4 6 0 0,4-6 0 0,-4 0 0 15,3 0-24-15,4 0-5 0,-7 0-1 0</inkml:trace>
  <inkml:trace contextRef="#ctx0" brushRef="#br0" timeOffset="45083.177">18129 5894 1234 0,'0'0'25'0,"0"0"7"15,0 0-32-15,0 0 0 0,0 0 0 0,0 0 0 16,0 3 8-16,0-3-8 0,4 5 0 0,-1 1 0 15,-3-6 26-15,4 6-2 0,-1 0 0 0,4 0 0 16,-3-6-9-16,3 6-3 0,0-6 0 0,0 0 0 16,0 0-3-16,0 6-1 0,0-6 0 0,0 0 0 15,0-6-8-15,4 6 12 0,-4-6-12 0,0 0 12 16,0 6-4-16,0-6 0 0,0-3 0 0,-3 6 0 16,-1-5-8-16,1 2 0 0,-1 0 9 0,-3-6-9 15,4 6 0-15,-4 0 0 0,0 6 0 0,-4-5-12 16,4-1 12-16,0 6 16 0,-7-6-4 0,0 3-1 15,0 0 38-15,-3 3 8 0,3 3 2 0,-4 0 0 16,4 0-1-16,-4-3 0 0,4 3 0 0,-7 3 0 16,4-1-24-16,-1 7-5 0,0-6-1 0,-3 6 0 0,4 0-17 15,-4 2-11-15,3 4 12 0,0 0-12 16,1-7 8-16,-1 10-8 0,4-4 0 0,0 1 0 16,0 0 20-16,7 2-4 0,0-2 0 0,0 0 0 0,0-4-16 0,4 4-12 15,3-12 1-15,0 6 1 0,0 2 10 0,3 10 14 16,5-12-3-16,-1 5-1 0,0-2-27 0,0-3-6 15,3-1-1-15,1 1 0 16,3-6-48-16,0-6-9 0,4 0-3 0</inkml:trace>
  <inkml:trace contextRef="#ctx0" brushRef="#br0" timeOffset="52347.468">18482 6364 1185 0,'0'0'50'0,"-4"-6"-40"32,4 0 2-32,0-3 1 0,0 7 0 0,0-4 0 15,4 0-5-15,-4 3-8 0,4-3 11 0,-1 0-11 0,-3 0 0 0,0 6 0 0,4-12 0 0,-4 12 0 16,0 0 0-16,0 0 0 0,0 0 0 0,0 0 0 15,0 0-20-15,0 0-4 0,0 0 0 0,0 0-1 16,0 0-32 0,0 0-7-16,0 12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7T15:40:21.4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8795 4241 1170 0,'0'0'25'0,"0"0"6"0,0 0 1 0,0 0 1 0,0 0-33 0,0 0 0 0,0 0 0 0,0 0 0 16,0 0 36-16,-7 0 0 0,7 0 0 0,0 0 0 0,-7 0-15 15,7 0-2-15,0 0-1 0,0 0 0 0,0 0 7 0,0 0 2 16,0 0 0-16,0 0 0 0,0 0 5 15,0 0 2-15,0 0 0 0,0 0 0 0,0 0-4 0,0 0-1 16,-4 6 0-16,-3 0 0 0,7 0-9 0,-3 6-1 16,3-3-1-16,0 2 0 0,3 1-5 0,1 0-1 15,-4 0 0-15,3 0 0 0,1-1-12 16,-1 4 0-16,1-3 0 0,-4-1 0 16,3 1 14-16,1 3-3 0,-1 3-1 0,4-7 0 0,-3 1-10 0,-1 6 12 15,4 2-12-15,-3-2 12 0,-1 3-12 0,1 2 0 16,0 1 0-16,-1 8 0 0,1-9 28 0,-1 1 0 15,1 2 0-15,-1-2 0 0,1 2 9 0,-1 4 3 16,1-7 0-16,-4 10 0 0,3-10-4 0,-3 4-1 16,0-4 0-16,4-8 0 0,-4 2-8 0,0 1-2 0,0-6 0 15,0-3 0-15,-4 0-10 0,4-9-3 0,0 0 0 0,0 0 0 16,0 0 1-16,0 0 0 0,0 0 0 0,0 0 0 16,0 0-5-16,0 0 0 0,-7 2-8 0,4 4 12 15,3-6-12-15,-7 6 0 0,0-6 8 0,0 0-8 16,7 0 0-16,-8 0 0 0,8 0 0 0,-7 0 0 15,7 0 0-15,-3 0 0 0,3 0 0 0,0 0 0 16,-7 0 0-16,7 0 0 16,0 0 0-16,0 0 0 0,0 0 0 0,0 0 0 0,-7 0 0 15,3 0 0-15,4 0 0 0,-7 0-8 0,7 0 8 0,0 0 0 16,0 0-12-16,-3-6 12 0,-4 6-12 0,3-6 12 16,1 1-11-16,-1 2 11 0,-3 0-10 0,7 3 10 15,-4-3 0-15,-3 3 0 0,7 0 0 0,0 0 0 16,0 0 0-16,0 0 0 0,0 0 0 0,0 0 0 15,-3-6 0-15,-4 6 0 0,7 0 0 0,0 0 0 16,0 0-10-16,0 0 10 0,0 0-10 0,0 0 10 0,0 0-11 16,-4 6 11-16,4 0-12 0,0 2 12 0,0-8-9 0,0 12 9 15,0-12 0-15,0 0-9 16,0 0-60-16,0 0-12 0,0 0-3 0,0 0 0 16,0 0-121-16,4-12-25 0</inkml:trace>
  <inkml:trace contextRef="#ctx0" brushRef="#br0" timeOffset="834.54">8671 4265 1263 0,'0'0'28'0,"0"0"5"0,0 0 2 0,0 0 1 0,0 0-36 0,0 0 0 0,0 0 0 0,0 0 0 16,0 0 41-16,0 0 2 0,0 0 0 0,0 0 0 16,0 0-5-16,0 0-1 0,0 0 0 0,0 0 0 0,0 0-24 0,0-6-5 15,0 6 0-15,0-6-8 0,0 0 27 0,0 6-2 16,0-6 0-16,0 6 0 0,0 0 8 0,0 0 2 15,0 0 0-15,0 0 0 0,0 0-15 0,0 0-2 16,0 0-1-16,-3-5 0 0,3 5 25 0,-4-9 5 16,-3 3 1-16,0 0 0 0,0 0-23 0,0 0-4 15,0 0-1-15,-4 1 0 0,8-1-6 0,-4 0-2 0,0-6 0 0,0 6 0 16,0 3-12-16,3-3 9 0,-3 6-9 0,7 0 8 16,0 0-8-16,-7 0 0 0,0 0 0 0,-4 3 0 15,4 0 0-15,0 3 0 0,-3 9 0 0,3-3 0 16,3-7-14-16,-3 7 2 0,0 0 0 15,0 8 0-15,0-2 12 0,0 3 0 0,3 2 0 0,1 1-9 16,-4 2 9-16,3 4 0 0,1-1 0 0,-1 3 0 16,4-2 0-16,-3 2 0 0,3-3 0 0,3 4 0 15,-3-1 0-15,0 3 0 0,4-8 0 0,3 2 0 16,-7-2 0-16,3-4 0 0,1 7 0 0,-1-10 0 16,1 10 0-16,-1-13 0 0,1 4 0 0,3-4 0 15,-4 1 0-15,4-3 0 0,-3 2 0 0,0 1 0 16,-1-6 0-16,1-3 11 0,3 2-3 0,-4 1 0 15,1-6-8-15,3 6 8 0,0-6-8 0,-4 0 8 16,4-6-8-16,0 5 8 0,-3-2-8 0,3 3 8 16,0-3-8-16,0 0 0 0,0-3 0 0,0 0-11 0,0 0 11 0,0 0 12 15,4 0-2-15,-4-3-1 0,4 0-9 0,-4 3 0 16,3-6 0-16,1 3 0 0,-4 3 0 0,3-5 0 16,1 5-10-16,0-6 10 0,-1 0-16 0,1 6 4 15,-4-6 0-15,3 0 0 0,5 0 12 0,-5 6-9 16,4-12 9-16,0 10-8 0,0-1 0 0,1 0 0 15,2 0 0-15,-3 0 0 16,0 3-29-16,-3 3-6 0,3 0-1 0,0 0 0 16,-3 0-16-16,3-1-3 0,-3 10-1 0,3-6-464 15,-4 6-92-15</inkml:trace>
  <inkml:trace contextRef="#ctx0" brushRef="#br0" timeOffset="1210.351">8834 4803 780 0,'0'0'22'0,"-8"-6"5"0,1-3-27 0,0 3 0 0,0 1 0 0,0-1 0 16,-3-6 46-16,-1 6 4 0,4-6 1 0,0 0 0 15,-4 4 11-15,4-4 2 0,4 0 1 0,-1 6 0 0,-3 0 15 16,4 1 2-16,3 5 1 0,0 0 0 16,0 0 1-16,0 0 1 0,0 0 0 0,0 0 0 15,0 0-47-15,0 0-10 0,3 5-1 0,1 7-1 16,-1 0-26-16,4 6 0 0,4 2 0 0,0 4 0 16,3 2 0-16,0-2 0 0,3 5-14 0,-3-3 5 0,4-2-3 15,0 2 0-15,-1-2 0 0,-2-9 0 16,-1 8-25-16,-4-11-6 0,1 0-1 0,-1-1 0 15,-3 1 4-15,1-3 0 0,-5-3 0 0,4 0 0 0,-7-6 19 0,0 0 4 16,0 0 1-16,0 0 0 0,0 0-4 0,4 0 0 16,-1-6 0-16,1 6-393 15,-1-12-79-15</inkml:trace>
  <inkml:trace contextRef="#ctx0" brushRef="#br0" timeOffset="1657.075">9077 4662 1384 0,'0'0'39'0,"-4"6"9"0,1 6-38 0,-1-7-10 0,1 1 0 0,3 12 0 15,-4-12 27-15,4 8 3 0,4-2 1 0,-1 0 0 16,-3 0 23-16,4 0 5 0,-1-7 1 0,1 4 0 16,-1 3-20-16,1 0-3 0,3-6-1 0,0 0 0 15,0-1-36-15,0-5 0 0,0 6 0 0,0 3-8 16,4-3 8-16,-4 0 8 0,0 0-8 0,4 5 11 16,-1-5-3-16,1 6 0 0,-1 0 0 0,-3-3 0 0,4 2-8 15,0 1 0-15,-1 0 0 0,1 0 0 16,-1 0 17-16,-3 2 2 0,4-8 0 0,0 0 0 15,-1 0-2-15,1 0 0 0,-4 0 0 0,0-6 0 0,3 5-2 16,-3-5-1-16,1-5 0 0,-1 5 0 0,0-6 6 0,0 0 0 16,-4 0 1-16,4 0 0 0,-3-6 2 0,-1 1 0 15,1 2 0-15,-1-9 0 0,1 0-11 0,-4-2-3 16,0 2 0-16,0-5 0 0,0 2-9 0,-4-2 0 16,1-7 0-16,-4 10 0 15,0 2-60-15,0-8-4 0,0 8 0 0,0-6-1 16,0 4-134-16,-1 2-26 0</inkml:trace>
  <inkml:trace contextRef="#ctx0" brushRef="#br0" timeOffset="2342.873">9814 4735 961 0,'0'0'20'0,"0"0"5"0,0 0 1 0,0 0 2 0,0 0-28 0,0 0 0 0,0 0 0 0,0 0 0 0,-3-6 70 0,-8 6 8 16,4-2 2-16,-3 2 0 0,-1 2-20 0,0-2-4 16,1 0-1-16,-1 6 0 0,1 0 0 0,-4-6 0 15,-1 12 0-15,1-6 0 0,-3 6-7 0,3-6 0 16,-4-1-1-16,4 10 0 0,3-3-23 0,1 0-4 0,-1-6 0 16,0 5-1-16,4 4-19 0,0-3 8 0,0-6-8 0,4 5 0 15,-4 1 0-15,3-3 0 0,4-3 0 16,0 6 0-16,0-7 0 0,0 1 0 0,0-6 0 15,0 12 0-15,4-6 0 0,-4 0 0 0,0-6 0 0,3 6 0 16,1 0 0-16,-1 0 0 0,4 2 0 0,-3-2-9 16,3 0 9-16,-4-6 0 15,4 6 0-15,4-6 0 16,-4 6 0-16,4-6 0 0,-1 0 0 0,1-6 0 0,3 6 0 0,-3-6 0 0,-1 0 0 0,1-8 0 16,3 5 0-16,-4 0 0 0,5-3 0 0,-5 0 8 15,1 1-8-15,-1-7 0 0,-3 3 0 0,4-2 8 16,-4 5-8-16,-3-9 0 0,-1 10 0 0,1-1 0 15,-1 0 0-15,-3-3 0 0,4 4 0 0,-4 5 0 16,0 0 0-16,-4 0 0 0,1 0 0 0,3 6 8 16,-4-12-8-16,4 12 12 0,0 0-4 0,0 0 0 15,-7 0-8-15,0 12 9 0,3-12-9 0,1 12 10 0,-1 0-10 16,4-7-9-16,0 16 9 0,4-3-13 16,-1-1 13-16,4 4-11 0,-3-4 11 0,3 7-10 0,0-12 10 0,0 8 0 15,0-2 0-15,0-6-8 0,4 0 8 0,-4 2 0 16,0-2 0-16,0-6-8 0,0-6 0 0,0 6 0 15,0-6 0-15,-3 0 0 0,-4 0-10 0,3 0-2 16,1-6 0-16,-1 0 0 16,4 0-7-16,-3 0-1 0,-1-8-1 0,1 2-483 15,-1 6-96-15</inkml:trace>
  <inkml:trace contextRef="#ctx0" brushRef="#br0" timeOffset="2952.754">10022 4832 444 0,'0'0'12'0,"0"0"4"0,0 0-16 0,0 0 0 0,0 0 0 0,0 0 0 16,0 0 55-16,0 0 8 0,0 6 1 0,0-6 1 16,-3 9 4-16,3 3 1 0,0-6 0 0,3 0 0 15,-3-1 4-15,4 7 1 0,-1 0 0 0,5-6 0 0,-1 9-15 0,0-4-2 16,0 7-1-16,0-6 0 0,3 0-17 0,1 8-4 15,-1-8-1-15,-2 0 0 0,-1 2-9 0,0-2-2 16,0 0 0-16,-4 0 0 0,1-7-8 0,-4-5-3 16,0 0 0-16,0 0 0 0,0 0 31 0,0 0 5 15,-7-5 2-15,-4-1 0 0,1-6-15 0,-5 0-2 16,-2-3-1-16,3-2 0 0,-4-1-20 0,0 1-4 16,4 2-1-16,0-9 0 0,4 7 1 15,-1 2 0-15,0-3 0 0,4 1 0 0,4 5-9 0,-4-3 0 16,7 4 0-16,0-7 0 0,0 6 0 0,3-3 0 15,1 4-9-15,-1-1 9 0,4 6-12 0,1-6 2 16,-1 0 0-16,3 10 0 0,1-4-10 0,3 3-1 16,0 0-1-16,0 0 0 0,4 3 4 0,-1 3 1 15,4 0 0-15,1 3 0 16,2 5-11-16,-2 7-3 0,2 0 0 0,-3-4 0 0,4 10 11 0,0-1 1 16,-1 4 1-16,1-4 0 0,-4-2 2 0,-3 2 1 0,0-5 0 0,-1 0 0 15,-6-6-5-15,-1 2 0 0,1-2-1 0,0-6 0 31,-4 0-10-31,-4 0-1 0,-3-6-1 0,0 0 0 0,0 0-11 16,4-6-3-16,-4 0 0 0,3 0 0 0,-3-6-54 16,-3-2-11-16</inkml:trace>
  <inkml:trace contextRef="#ctx0" brushRef="#br0" timeOffset="3644.355">10753 4938 1411 0,'0'0'31'0,"0"0"6"0,0 0 2 0,0 0 1 0,0 0-32 0,0 0-8 15,0 0 0-15,0 0 0 0,0 0 16 0,0 0 1 16,-7-6 1-16,-4 0 0 0,4 1 6 0,-4-1 0 15,4 0 1-15,0 0 0 0,-3 3-14 0,-1-3-3 0,1-6-8 0,-1 12 12 16,0-6 1-16,4 6 0 0,-3 0 0 0,-1 0 0 16,4 0-1-16,-4 6 0 0,4 0 0 0,0 0 0 15,0 3 16-15,0 0 2 0,4 0 1 0,-1 2 0 16,1 7-31-16,-1-6 8 0,4 0-8 0,0 2 0 16,4 4 0-16,-1-6-16 0,1 2 3 0,3 4 1 15,0-6 12-15,0-1 16 0,0 7-3 0,0-3-1 16,-3-9-12-16,3 0 0 0,0 5 0 0,0-5 0 15,3-6 8-15,-3 6 0 0,0-6-8 16,0 0 12-16,4-6-12 0,0 0 0 0,-1-5 0 0,1 5 0 16,-1-6 8-16,1-3-8 0,-4-2 11 0,0-1-11 15,4-9 24-15,-4 4-3 0,0-9 0 0,-4 2 0 16,4-8-5-16,0 3 0 0,0-9-1 0,1-6 0 16,-1 3-15-16,0-3 11 0,-4 0-11 0,1 6 10 15,-1-9-10-15,1 9 0 0,-1-6 0 0,-3 5 8 0,0-2-22 16,-3 3-5-16,3 6-1 0,-4-3 0 15,1 3-29-15,-8 5-7 0,1 4 0 0,-1 3-1 16,-3 2 17-16,0 1 3 0,-4 2 1 0,4 9 0 0,0 0 23 16,0 1 5-16,0 5 8 0,0 6-13 15,3 0-24-15,0 6-5 0,1 0-1 0,3 5 0 16,0 1 43-16,3 0 0 0,1 3 0 0,3 2 0 0,0 1 15 0,3 5 5 16,4 4 0-16,-3-4 1 0,3-2 15 0,0 2 4 15,3 1 0-15,-3 8 0 0,4-5-14 0,-4 2-2 16,0-5-1-16,0 8 0 0,4-3-4 15,-1-2-1-15,1 2 0 0,0 4 0 0,-4 2-7 0,3-3-2 16,1 3 0-16,-1 4 0 0,-3-7-9 0,4 3 10 16,0 3-10-16,-4 4 10 0,3-4-10 0,-3 0 0 15,4-3 0-15,-1-2 8 0,-3 2-8 0,1-11 10 16,2 8-10-16,-3-15 10 0,4 4-2 0,-4-3-8 0,3-7 12 16,-3 1-4-1,4-3-38-15,0-3-8 0,-1 0-2 0,1-6-495 0,3 0-99 0</inkml:trace>
  <inkml:trace contextRef="#ctx0" brushRef="#br0" timeOffset="4454.386">12446 4715 507 0,'0'0'11'0,"-7"3"2"0,0-3 1 0,0 0 1 0,0 0-15 0,0 0 0 0,0 0 0 0,-4 0 0 15,4-3 0-15,-4 3 0 0,1 0 0 0,3-3-10 16,-4 3 10-16,1-3 0 0,3 3 0 0,-4 0 0 15,4 0 36-15,-4 3 8 0,4-3 3 0,0 3 0 0,0 0 32 0,0 0 6 16,0 0 2-16,0 2 0 0,7-5 9 0,-7 0 1 16,7 0 1-16,-11 6 0 0,11-6-1 0,0 0 0 15,0 0 0-15,-7 0 0 0,7 0-35 0,0 0-7 16,0 0-2-16,0 0 0 0,0 0-31 0,0 0-6 16,-3 6-2-16,-1 6 0 0,4-6-14 0,4 6 0 15,-1 2-9-15,1 10 9 0,3-6-9 0,0 14 9 16,4-9-8-16,-1 10 8 0,-3 2 0 0,4 3 0 15,-1-3 0-15,-3 4 0 0,4-4 0 0,-4 3 0 16,-3-5 0-16,3 2 8 0,-4 3 21 0,1-3 5 16,-1-2 1-16,1-4 0 0,3 3-22 0,-4-5-4 15,1 2-1-15,-1-5 0 0,1-1-8 0,-1-2 0 0,-3 2 0 16,0-2-11-16,0 2 11 0,0-5 0 0,0-9 0 16,0 9 8-16,-3-7-8 0,-1-5 9 0,1 6-9 0,-1-6 10 15,4-6 6-15,-10 3 2 0,3 0 0 0,-4 0 0 16,4-6-4-16,-7 0-1 0,0 0 0 0,0-3 0 15,-7-6-29-15,3 0-7 0,-3-8-1 0,0 8 0 32,-1-6-98-32,5 1-20 0,-1-4-4 0,4 4-638 0</inkml:trace>
  <inkml:trace contextRef="#ctx0" brushRef="#br0" timeOffset="4735.358">12037 4321 1456 0,'0'0'41'0,"0"0"9"0,-7 12-40 0,3-12-10 0,1 8 0 0,3-8 0 15,0 6 0-15,0 6-9 0,0-12 9 0,0 0-624 16</inkml:trace>
  <inkml:trace contextRef="#ctx0" brushRef="#br0" timeOffset="5069.343">12668 4444 1411 0,'0'0'31'0,"4"6"6"0,-4 6 2 0,0-3 1 0,3 3-32 0,1-1-8 15,-4 1 0-15,3 6 0 0,1-4 40 0,-1 4 6 16,1-6 2-16,-4 5 0 0,3-5-33 0,1 3-7 15,0 3 0-15,-1-7-8 16,1 7-76-16,3-3-23 0,-4-4-4 0,8 7-508 0</inkml:trace>
  <inkml:trace contextRef="#ctx0" brushRef="#br0" timeOffset="5817.285">13286 4777 1650 0,'0'0'47'0,"-11"5"9"0,4-2-44 0,-4 0-12 15,4 6 0-15,-3-3 0 0,3 0 52 0,-7 0 8 16,-1 0 1-16,5-6 1 0,-4 6-38 0,0-1-7 15,3-5-1-15,-3 6-1 0,3-6-15 0,-3 0 0 16,4 6 8-16,-1-6-8 0,4 3 0 0,0 3 0 16,0 0 0-16,3 0 0 0,4-6 0 0,-3 6-12 15,-1 5 12-15,1 1-10 0,3-6 10 0,-4 6-10 0,4-3 10 16,0 2-10-16,0 7 10 0,0-6 0 16,0-3 0-16,4 8 0 0,-1-5 0 0,4 0 0 15,-3-1 0-15,3 4 0 0,-3-3 0 0,3 0 0 16,0-1 0-16,3 1 0 0,-3-3 0 0,4-3 0 15,-1 6 0-15,-3-12 0 0,4 6 0 0,0-6 0 0,-4 0 0 0,0 0 8 16,0 0-8-16,3-6 12 0,-3 0-4 0,1-3 0 16,2-3-8-16,1 0 9 0,-1 1-9 0,-3-1 10 15,0-6-10-15,4 4 0 0,0 2 0 0,-4-6 0 16,0-2 0-16,0 8-11 0,0-6 11 0,0 1-12 16,-4-1 12-16,4 3 0 0,0-2-9 15,-3 5 9-15,0-9 0 0,-4 10 0 0,0-1 0 0,0 6 0 16,0-6 0-16,0 3 0 0,0 3 0 0,0 6 0 15,0 0 10-15,0 0-10 0,0 0 12 0,0 0-12 16,0 0 16-16,0 0-3 0,0 0-1 0,-4 9 0 0,0 3-12 16,1 0 11-16,3 0-11 0,0-1 10 0,3 4-10 15,1-3 0-15,0 5-10 0,-1 1 10 0,1-9-15 16,3 8 3-16,3-5 1 0,-3 0 0 16,0 0-2-16,4-3-1 0,-1 8 0 0,-2-11 0 15,2 6 2-15,-3-6 0 0,0 0 0 0,0-1 0 16,0-2-12-16,0 3-3 15,0-3 0-15,-7-3 0 0,8 3-29 0,-5-3-7 0,-3 0-1 0,0 0 0 16,7-3-83-16,0 0-17 0,0-11-3 0,-7 14-1 0</inkml:trace>
  <inkml:trace contextRef="#ctx0" brushRef="#br0" timeOffset="6135.793">13652 4988 1256 0,'0'0'28'0,"0"0"5"0,4 6 2 0,0 0 0 0,3 6-35 0,-4-6 0 0,1-1 0 0,-1 4 0 15,4-3 28-15,-3 6-2 0,-1-12 0 0,4 12 0 16,-3-6-18-16,-1-1-8 0,4 1 8 0,-3 0-8 0,0 3 0 16,-1-3 0-16,1 0-9 0,-1 0 9 15,-3-6-23-15,4 6 3 0,-4 5 0 0,0-11 0 16,0 0 1-16,0 0 1 0,0 6 0 0,0-6 0 16,0 0-22-16,0 0-4 0</inkml:trace>
  <inkml:trace contextRef="#ctx0" brushRef="#br0" timeOffset="6374.037">13504 4286 2052 0,'0'0'45'0,"0"0"10"0,0 0 1 0,-3 11 1 0,-1-5-45 0,1 0-12 0,-1 6 0 0,4 0 0 32,-3-6-108-32,3 2-23 0,-4 4-5 0,4-6-639 0</inkml:trace>
  <inkml:trace contextRef="#ctx0" brushRef="#br0" timeOffset="7604.603">14704 4821 429 0,'0'0'12'0,"-7"-6"3"0,0 6-15 0,3-6 0 0,-3 6 0 0,4-6 0 15,-5 0 20-15,5 0 2 0,3 6 0 0,0 0 0 16,-7-3 42-16,7 3 8 0,-7-3 1 0,7 3 1 15,-4-3 27-15,4 3 6 0,0 0 1 0,0 0 0 16,0 0-19-16,0 0-3 0,0 0-1 0,0 0 0 16,0 0-18-16,0 0-4 0,0 0-1 0,0 0 0 0,0 0-31 15,0 0-7-15,0 0 0 0,0 0-1 0,0 0-23 0,0 0 0 16,0 0 0-16,0 0 0 0,4 3 0 0,-1 3-10 16,4 0 10-16,4 0-10 0,0-6 10 0,-1 6 0 15,4-6 0-15,-3 0-8 0,3 0 8 0,0 0 0 16,0 0-9-16,0-6 9 0,-3 0 0 15,3 0 0-15,-3 3 0 0,-1 0 0 0,1 0 0 16,-4-2 0-16,0 5 0 0,0-6 0 0,0-6 17 16,-3 6 2-16,-4 6 0 0,3 0 0 0,-3-12-19 0,0 6 0 15,0 6 0-15,0 0 0 0,0 0 12 0,-3-6-4 16,-5 4 0-16,1-4-8 0,-3 3 16 0,-1 0-4 16,1 0-1-16,-4 3 0 0,-1 0-11 0,5 0 0 15,-8 0 0-15,4 0 0 0,-4 3 0 0,1 0-11 0,-1 3 3 16,1-3 0-16,-1-1 8 0,4 4 0 0,-4 0 0 0,4-6-8 15,0 6 8-15,3 0 0 0,1-6 0 0,3 0-8 16,7 0 8-16,0 0 0 0,0 0 0 0,0 0 0 16,0 0 0-16,-7 6 0 0,7-6 10 0,-7 6-10 15,7 0 8-15,-4 0-8 0,4-6 0 0,0 5 0 16,0 4 0-16,4 9 0 0,-4-6 0 0,3-6 0 16,1 5 0-16,-1 4 0 0,4 3 0 0,0-7 0 15,0 13 0-15,4-4 0 0,-4-2 0 0,0 0 0 16,7 2 0-16,-3-2 0 0,-1 0-8 0,1-4 8 15,3 4-11-15,-3-12 2 0,-1 6 0 0,4-7 0 16,-3 7-34-16,3-9-6 16,4 3-2-16,-8-3 0 15,4-3-17-15,0 0-3 0,1 3-1 0,-1-6 0 0,3 0-32 0,1 0-8 16,0 0 0-16</inkml:trace>
  <inkml:trace contextRef="#ctx0" brushRef="#br0" timeOffset="8132.768">15028 4827 1242 0,'0'0'27'0,"0"0"5"0,0 0 2 0,0 0 2 0,0 0-36 0,0 0 0 0,0 0 0 0,0 0 0 16,0 0 0-16,0 0 0 0,0 0 0 0,0 0 0 15,0 0-9-15,0 0 9 0,0 0-8 0,0 5 8 16,0-5 0-16,0 6-8 0,0 6 8 0,4-3 0 16,-4 3 0-16,3-1 14 0,-3 1-2 0,4 0 0 15,-4 3 21-15,3-4 4 0,1 7 1 0,0-6 0 16,-1 2 7-16,1 4 2 0,3 0 0 0,-4-4 0 15,4 10-18-15,-3-12-3 0,3-1-1 0,0 7 0 16,0-9-14-16,0 3-3 16,0 5-8-16,0-11 12 0,0 6-4 0,0-9 0 0,0 0-8 15,0 0 12-15,0 0-2 0,0 0-1 0,0-3 0 0,4 0 0 16,-4 0 0-16,0 0 0 0,0-3 0 0,0-3 0 16,4 3 5-16,-4 0 1 0,3-3 0 0,1-6 0 15,0 6-15-15,-4-5 0 0,3 5 0 0,-3-3 0 16,0 0 0-16,0 6 0 0,1-9 9 0,-5 1-9 15,1-1 15-15,-1 6-3 0,1-6 0 0,-1 3 0 0,-3-2 6 0,0-1 1 16,0 0 0-16,-3-2 0 0,-1 2-6 16,1 0-1-16,-4-6 0 0,3 7 0 0,-3-1 0 0,0 3 0 15,0-9 0-15,0 12 0 16,0-5-53-16,0 5-11 0,0-3-3 0,3-3 0 16,-3 6-146-16,3 1-30 0</inkml:trace>
  <inkml:trace contextRef="#ctx0" brushRef="#br0" timeOffset="19543.271">16496 4712 525 0,'0'0'11'0,"0"0"2"0,-7 6 1 0,3 3 2 0,1-1-16 0,-1-2 0 0,-3 6 0 0,4-12 0 16,-4 6 66-16,0 0 10 0,7-6 1 0,-8 0 1 0,-2 6-62 15,3-12-16-15,0 6 0 0,0-6 0 0,3 0 54 16,1-6 8-16,-1 6 2 0,-3-2 0 0,0-1-52 0,-4 0-12 15,4-9 0-15,-7 7 0 0,7-4 0 0,-3 6 0 16,-1 0 0-16,0 3 0 0,4-5 32 0,0 11 4 16,-3 0 1-16,3 0 0 0,0 0-17 0,0 0-3 15,0 5-1-15,0 1 0 0,-4 3-16 0,4 6 0 16,-4 0 0-16,4-4 0 0,0 7 0 0,4-6 0 16,-4 2 8-16,0 4-8 0,3-6 18 0,0 0 0 15,1-4 0-15,-1 4 0 0,4 0-2 0,0-6 0 16,0-6 0-16,0 6 0 0,4 0-16 0,-4-6 10 15,0 5-10-15,0-5 8 0,7 6-8 0,0 3 8 16,0-3-8-16,0 0 8 0,0 0-8 0,0-6 10 16,4 6-10-16,-1-1 10 0,1 1-10 0,-4-6 12 15,4 12-12-15,-1-12 12 0,1 6-12 0,-1-6 0 0,1 3 9 16,0 0-9-16,-4 0 18 0,0-3-1 0,0 6 0 0,0 0 0 16,0-6-17-16,-7 0 0 0,0 0 0 0,0 0 0 15,3 5 0-15,-3-5 0 0,7 6 0 0,-3-6 0 16,0 12 0-16,-4-12 0 0,0 6 0 0,0 0 0 15,3 0 0-15,-3-3 0 0,0 6 0 0,0 5 0 16,0-2 0-16,0 0 0 0,0-1 0 0,4 4 0 16,-4-3 0-16,0 0 0 0,0-1 0 0,0 4 0 15,0-3 0-15,0 6 0 0,3-7 0 0,-6-5 0 16,3-6 0-16,0 0 0 0,0 12 0 0,0-12 0 16,0 0 55-16,0 0 7 0,0 0 2 0,-4-6 0 15,-3 6-20-15,-4-6-4 0,1 0-1 0,-4 0 0 16,0-5-64-16,-1 5-13 15,-2-9-2-15,-1 3-489 0,1 1-98 0</inkml:trace>
  <inkml:trace contextRef="#ctx0" brushRef="#br0" timeOffset="20201.691">16605 4741 914 0,'0'0'20'0,"0"0"4"0,0 0 0 0,-3 12 3 0,-4-6-27 0,3 6 0 0,1-6 0 0,-4 2 0 15,3 4 34-15,4 0 2 0,-3-6 0 0,3 6 0 16,-4-7 24-16,4 1 6 0,0-6 1 0,0 0 0 16,4 9-29-16,-4-9-6 0,3 6 0 0,1 0-1 15,3 0-7-15,0-6-2 0,-4 6 0 0,4-6 0 0,0 0-13 16,4 5-9-16,-4-5 12 0,0 0-12 0,4 0 12 0,-4 6-4 15,3-6 0-15,1 0-8 0,-4 6 0 0,3 0 0 16,-3-6-10-16,4 0 10 0,-4 0 0 0,0-6 0 16,-3 0 0-16,3 6 0 0,0 0 22 0,0-6 12 15,-4 1 2-15,4-1 1 0,-3-6-18 0,3-3-4 16,-3 4-1-16,-1-1 0 0,1 0-14 0,-1-6 0 16,-3 4 0-16,0 2 0 0,0-6 0 0,-3 6 0 15,-1 4-9-15,1 2 9 0,-1 0-12 0,4 6 12 16,-7 0-13-16,0-6 5 0,0 0 8 15,-4 12 0-15,1 0 0 0,-1-6-8 0,1 0 8 0,-5 6 0 16,1 0 10-16,0 8-10 0,0 4 8 0,0 0-8 0,0-4 0 16,0 10 0-16,3-6 0 0,1 5 0 15,-1-2 0-15,0 2 0 0,8-8 0 0,-1 2 0 0,1 1 0 0,-1 0 0 16,4-6 13-16,0 2-3 0,0-2-1 0,4-6 0 16,-1 6 2-16,1-7 0 0,-1 4 0 0,5 3 0 15,-1-6-11-15,0-6 0 0,0 6 0 0,0 0 0 16,3-6 12-16,1 6 1 0,-1-1 0 0,5 7 0 15,-1-3-23-15,0-3-5 0,0 6-1 0,0-6 0 16,0 5-87-16,0-5-17 16,4 0-4-16,-4 0-1 0</inkml:trace>
  <inkml:trace contextRef="#ctx0" brushRef="#br0" timeOffset="20760.266">17032 4844 1082 0,'-3'21'30'0,"-1"-15"8"0,4 5-30 16,-3 7-8-16,3 3 0 0,-4-4 0 0,4 1 71 0,0 2 13 16,4 10 2-16,-4-13 1 0,0 10-21 0,3-9-4 15,1 5-1-15,-4-2 0 0,3 8-25 0,1-8-6 16,-1 2-1-16,1 1 0 0,-1 2-9 0,1-2-3 15,-1-1 0-15,1 4 0 0,-1-4-6 0,-3 4-2 16,4-4 0-16,-4-5 0 0,0 2-9 0,0-2 10 16,-4 0-10-16,4-4 10 0,-3-2-22 0,3-6-5 15,0-6-1-15,0 0 0 0,-4 6 50 0,4-6 9 0,0 0 3 0,-7-6 0 16,0-6-28-16,0-2-6 0,-3-4-1 0,2 0 0 16,1-11-18-16,4 2-4 0,-4-5-1 0,3 3 0 15,1 2-2-15,-1-2-1 0,4 5 0 0,0-8 0 16,0-3 17-16,4 8-10 0,-4-8 10 0,3 3-8 15,1 8 8-15,-1-8 0 16,1 8 0-16,3-2 0 0,-4 8 0 0,5-11 0 0,-1 8 10 0,0-2-10 16,-4 2 17-16,4-2-2 0,4 5-1 0,-4 0 0 15,0 4-6-15,4 2 0 0,-4 6-8 0,0 0 12 16,0-6-12-16,0 12 0 0,3-6 0 0,-3 6 0 16,0 6-12-16,4-6 4 0,-4 12 8 0,4-6-13 15,-1 6-17-15,-3-4-3 0,4 10-1 16,-1 0 0-16,-3-1 34 0,4 4 0 0,-7-3 0 0,-1 5 0 15,1-2 0-15,-4-4 0 0,0 7 0 0,-4-6 0 16,4 2 0-16,-3-8 0 0,3 5 0 0,-4-2 0 16,1-3 0-16,-1-6 0 0,-3 6 0 0,3-7 0 0,-3 7 22 15,4-9 11-15,-4 3 3 0,0-3 0 16,-4 0-58-16,4-6-11 0,-3-3-3 0,-5 0 0 16,5-6-126-16,-4 1-26 0</inkml:trace>
  <inkml:trace contextRef="#ctx0" brushRef="#br0" timeOffset="21151.335">17487 4394 1558 0,'0'0'34'0,"0"0"7"0,0 0 2 0,0 0 1 0,0 0-35 0,0 0-9 0,0 0 0 0,-7 0 0 15,7 0 10-15,0 0 0 0,0 0 0 0,0 0 0 16,-7 6 0-16,4-6 0 0,-1 9 0 0,0 3 0 16,4 0-10-16,0-1 8 0,0 1-8 0,4 9 8 15,0 2 1-15,-1 1 0 0,4 2 0 0,0 9 0 16,-3 4-9-16,3-4 10 0,0 3-10 0,-4 6 10 15,1-8-10-15,-1 8 8 0,4-6-8 0,-3 6 8 16,-4-3 0-16,4 3-8 0,-4-9 12 0,0 10-4 16,-4-13-8-16,0 3 8 0,1-2-8 0,-1 2 8 15,1-9-8-15,-1 4 0 0,-3-7 9 0,4 4-9 16,-4-4 0-16,3-8 0 0,-3 2 0 0,4-5 0 16,-4-6-24-16,7-6-10 0,0 0-2 0,0 0 0 15,-4 0-132-15,-3-18-26 0,3-2-6 0,1-4-324 0</inkml:trace>
  <inkml:trace contextRef="#ctx0" brushRef="#br0" timeOffset="21424.242">17343 4735 759 0,'-7'6'16'0,"-1"0"4"0,1 0 1 0,0 0 1 0,-3 0-22 0,3-6 0 0,0 6 0 0,7-6 0 15,0 0 75-15,0 0 10 0,0 0 3 0,0 0 0 16,0 0 14-16,0 0 3 0,0 0 1 0,0 0 0 16,0 0-32-16,0 0-6 0,0 0-2 0,0 0 0 15,3 6-46-15,4-4-8 0,0 1-3 0,4 0 0 16,-1 0-9-16,1-3 0 0,3 0 0 0,4 0 0 16,-1 0 25-16,1 0 3 0,3 0 1 0,0 0 0 15,1 0-19-15,-5 0-10 0,4-3 10 0,1 3-10 16,-5 3-20-16,4 0-9 15,1 3-3-15,-1 0-758 0</inkml:trace>
  <inkml:trace contextRef="#ctx0" brushRef="#br0" timeOffset="22032.804">18517 4921 1958 0,'0'0'43'0,"0"0"9"0,-10 0 1 0,3 0 3 0,0 0-45 0,-4 0-11 0,0 0 0 0,-3-6 0 16,0 6 0-16,0-6 0 0,-4 3 0 0,4-3 0 16,0 0 0-16,0 0 0 0,4 0 0 0,-1 6 0 15,0 0 0-15,4 0 0 0,-3 0 0 0,3 0 0 16,0 12-12-16,-4-3-4 0,8 3 0 0,-5 5-1 16,1 1-24-16,4 0-5 0,-1 2-1 15,1 4 0-15,3-4 38 0,0 4 9 0,0-7 0 0,0 7 0 16,3-3 0-16,-3-10 0 0,4 1 0 0,-1-3 0 15,4 3 49-15,1-6 12 0,-1-1 3 0,-4-5 0 16,4 0-10-16,4-5-2 0,-1 5 0 0,1-9 0 16,3-3-32-16,0 0-6 0,4-5-2 0,-4 5 0 15,0-6-12-15,0 3 0 0,0-2 0 0,-3-1 0 16,-1 3 0-16,1-2 0 0,-4 5 0 0,-3 0 0 0,3 1 0 16,0 2 0-16,-4 3 0 0,1-6 0 0,-4 12 0 15,0 0 0-15,0 0 0 0,0 0 0 0,0 0 0 0,0 0 0 16,0 0 0-16,0 0 0 0,-4 6 0 0,1 0-13 15,-4 6 2-15,3 8 1 0,-3-2-4 0,0-1-1 16,0 10 0-16,0-9 0 0,0 2 15 16,3-2 0-16,-3-1 0 0,7 1 0 15,0-6-34-15,0 3-4 0,4-10-1 0,-4 7 0 0,3-6 64 0,-3-6 13 16,4 6 2-16,3-6 1 0,3 0-41 0,1 0 0 16,0 0-16-16,-1 0 5 15,4 0-27-15,0 0-6 0,1 0 0 0,-1 0-1 16,0 0-171-16,0 0-35 0</inkml:trace>
  <inkml:trace contextRef="#ctx0" brushRef="#br0" timeOffset="22501.609">18673 4876 1267 0,'0'0'28'0,"-4"6"5"0,4 6 2 0,-4-6 1 15,1 0-36-15,3 3 0 0,-4-3 0 0,1 5 0 16,3 1 0-16,-4-6 0 0,4 6 0 0,-3-6 0 0,3 2 68 0,0 4 8 16,0-6 0-16,3 6 1 0,-3-6-21 0,0 0-4 15,4 2 0-15,-4 1-1 0,0 0-29 0,3-3-6 16,-3 0 0-16,0 6-1 0,4 5 3 0,-4-8 1 16,3 3 0-16,-3 5 0 0,0-5-19 0,0 3 8 15,0 3-8-15,0-1 0 0,0-11 8 0,0 0-8 16,0 6 0-16,0-12 0 15,0 0 27-15,0 0-2 0,0 0 0 0,0 0 0 0,0 0-13 0,0 0-2 16,0 0-1-16,0 0 0 0,4-6-9 0,0-6-12 16,3 0 2-16,0-5 1 15,0 2-27-15,0-3-4 0,-4 1-2 0,4-4 0 16,0 3-35-16,0 1-7 0,0-4-2 0,1 4 0 16,-5-1 39-16,4 6 8 0,-3-5 2 0,3 8 0 15,-4 3-3-15,-3 6 0 0,0 0 0 0,0 0 0 16,0 0-8-16,4 6-3 0,-1 0 0 0,-3 2 0 0,0 4 92 0,0 0 19 0,0-6 3 0,0 11 1 15,0-5-52-15,0 3-12 0,0 3 0 0,0-1 0 16,0-2 54-16,0 3 8 0,0-1 2 0,0-5 0 16,0 0 0-16,0 8 0 0,0-8 0 0,4-6 0 15,-1 0-52-15,-3-6-12 0,0 9 0 0,0-9 0 16,7 0-48 0,0 0-13-16,1 3-3 0,-1-3-640 0</inkml:trace>
  <inkml:trace contextRef="#ctx0" brushRef="#br0" timeOffset="23062.309">19163 4909 468 0,'0'0'10'0,"0"0"2"0,0 0 1 0,0 0 0 0,-7-6-13 0,0 3 0 16,0 3 0-16,0-6 0 0,0 0 36 0,-4 0 4 15,4 6 0-15,0-6 1 0,0 1 89 0,0-1 18 16,3 6 3-16,4 0 1 0,-7 0-39 0,0 0-7 0,7 0-2 0,-7 6 0 16,4-1-53-16,-1 1-11 0,-3-6-3 15,0 12 0-15,3-3 3 0,1 0 1 0,-4 0 0 16,3 2 0-16,4-5-16 0,-3 6-3 0,-1 0-1 0,4-968 0 15,-3 1938-9-15,3-970-3 0,0-6 0 0,0 6 0 16,0-4-9-16,0 1 0 0,0-979 0 16,3 1949 0-16,1-967 0 0,-1-6 0 0,1 0 0 0,-1-1 0 15,4 7-10-15,-3-12-7 0,3 0-2 0,-3 0 0 16,-4 0 7-16,7 3 2 0,-7-3 0 16,7 0 0-16,-4 3 10 0,4-3 0 0,0 0 0 0,-3 0 0 15,-4 0 0-15,7 0 0 0,0 0 0 0,-4 3 0 16,5-3 0-16,-5 3 0 0,4 0 0 0,-3-3 0 15,3 0 0-15,-4 6 0 0,4-6 0 0,-7 0 0 16,0 0 0-16,4 6 0 0,-1 0 0 0,1 5-8 16,-1-5 8-16,-3 0 0 0,4 3 8 0,-4 0-8 15,-4 11 10-15,4-8-2 0,-3-6-8 0,-1 6 12 16,1 2-12-16,-4 4 0 16,3-6 0-16,-3 5 0 0,4-2 9 0,-4-3-9 0,3 0 8 0,1-1-8 15,-5-5 19-15,8-6-2 0,0 0 0 0,0 0 0 16,0 0 6-16,-7 0 1 0,0-6 0 15,-3-5 0-15,3 5-48 0,-4-6-10 0,1 0-2 0,-1-2-541 16,0-4-109-16</inkml:trace>
  <inkml:trace contextRef="#ctx0" brushRef="#br0" timeOffset="24287.836">19593 5023 1663 0,'0'0'36'0,"0"0"8"0,0 0 2 0,0 0 1 15,0-5-38-15,0 5-9 0,0 0 0 0,0-12 0 16,0 12 48-16,0 0 7 0,0 0 1 0,7-6 1 16,-3 6-30-16,3-6-7 0,4 0 0 0,-1 6-1 0,4 0-19 0,0 0 0 15,4 0 0-15,-4 0 0 0,0 0 0 0,0 0 0 16,4 6 0-16,-4-6 0 0,4 0-10 0,-4 0 10 16,0 0-10-16,4 0 10 15,-4 6-33-15,0-6-1 0,0-6 0 0,-4 6 0 16,8-6-134-16,-4 6-28 0,0-6-4 0,0 0-392 0</inkml:trace>
  <inkml:trace contextRef="#ctx0" brushRef="#br0" timeOffset="24574.299">19699 5291 1552 0,'0'0'44'0,"0"0"10"0,-7 0-43 0,7 0-11 0,-7 0 0 0,7 0 0 16,0 0 49-16,0 0 8 0,0 0 2 0,0 0 0 15,0 0 8-15,0 0 1 0,0 0 1 0,0 0 0 16,0 0-69-16,0 0-20 0,0 0 0 0,0 0-1 16,7 0 33-16,-3 0 8 0,3 6 0 0,0-6 1 15,3 12-21-15,-3-6 0 0,-3-1 0 0,3 1 0 16,0 3-47-16,0-3-13 0,0 3-4 0,4 0 0 0,-4-4 52 15,3 1 12-15,1-6 0 0,-4 0 0 16,4-6-156-16,-1 1-29 0,15-7-6 16,-8 3-1-16</inkml:trace>
  <inkml:trace contextRef="#ctx0" brushRef="#br0" timeOffset="27248.255">21470 4785 680 0,'0'0'15'0,"0"0"3"0,0 0 1 0,0 0 0 0,0 0-19 0,-3 0 0 0,3 0 0 16,-8-3 0-16,1-2 24 0,4-1 2 15,-4 0 0-15,3 0 0 0,-3 0-14 0,0-6-2 0,0 6-1 0,0 0 0 16,4-2 14-16,-4-1 2 0,-1 0 1 0,5-3 0 16,-4 6 22-16,3 1 5 0,1-7 1 0,-1 3 0 15,1 0 4-15,3 6 1 0,0-3 0 0,0 6 0 16,0 0-19-16,0 0-4 0,0 0-1 0,0 0 0 15,0-6-20-15,0 6-4 0,0 0-1 0,0 0 0 16,0 0-10-16,0 0 8 0,3 6-8 0,-3 3 8 16,0 6 0-16,4 0-8 0,-4-4 12 0,3 10-4 15,1 2-8-15,-4 7 0 0,3-7 0 0,-3 10 8 16,0-4-8-16,0 3 8 0,0-5-8 0,0 8 8 16,0-5 0-16,-3 2-8 0,-1-3 12 0,-3 4-4 15,4-7 2-15,-4 3 0 0,3-5 0 0,-3-3 0 16,4 2-2-16,-1-11-8 0,1 5 12 0,-1-2-4 15,0-3-8-15,4 0 8 0,-3-1-8 0,-1 1 8 16,4-3-8-16,0 3 0 0,0-6 0 0,0 0 8 16,0-6-8-16,0 0 0 0,0 0 0 0,0 0 0 15,0 0 0-15,0 0 0 0,0 0 0 0,0 0 8 0,4 5-8 0,-4-5 0 16,0 0 9-16,0 0-9 0,7 0 9 0,-7 0-9 16,0 0 12-16,7-11-12 0,-3 5 16 0,-1-6-4 15,1-3-1-15,-1-2 0 0,1 5-1 0,-1-6 0 16,1-8 0-16,-4 2 0 0,0-5-10 0,0 2 0 15,0-2 0-15,0 3 8 0,0-4-8 0,0 4-12 16,0-10 2-16,-4 10 1 0,1 2-6 0,-1-2-1 0,1 2 0 0,-1 1 0 16,1 2 16-16,-4 4-12 0,3-1 12 0,0 3-12 15,4 4 12-15,-3 5 0 0,-1-6 0 0,1 12 0 16,3-12 0-16,0 12-9 0,0 0 9 0,0 0 0 16,0 0 0-16,0 0 0 0,0 0 0 0,0 0 0 15,0 0 0-15,0 0 0 0,0 0 0 0,0 0 11 16,0 0-11-16,0 0 12 0,0 0-12 0,0 0 12 15,0 0-12-15,0 0 0 0,3-6 9 0,-3 6-9 16,4 0 18-16,-4 0-1 0,0-8 0 0,3 2 0 16,1 0-5-16,0 0-2 0,-1-6 0 0,-3 6 0 15,0 6-10-15,0 0 0 0,0 0 0 0,0 0 8 16,0 0-8-16,0 0 0 0,0 0 0 0,0 0 0 16,0 0-12-16,0 0 3 0,4 6 0 0,-1 6 0 15,-3-6 9-15,4 6 0 0,-1 2 0 0,1 4 0 16,-1 0 0-16,1-7-8 0,-1 10 8 0,4-9 0 15,4-1 0-15,-4 7 0 0,4-3 0 0,-1-4 0 16,1-5 0-16,3 12-8 0,0-12 8 0,-3 9-12 16,-1-10 12-16,4 13 0 0,-3-12 0 0,3 6 0 15,-4-6 17-15,-2 2 6 0,2 10 1 0,1-6 0 16,-4-6-39-16,0 5-7 0,0 1-2 0,-4 3 0 16,1-9 24-16,-1 6 0 0,1-7 0 0,0 7 0 0,-4-9 23 0,0-3 9 15,0 0 1-15,0 0 1 0,0 0-22 0,0 0-4 16,0 0 0-16,0 0-8 0,0 0 24 0,0 0-3 15,3-3 0-15,-3-14 0 0,0 5-21 0,0 0 8 16,4-9-8-16,-4 4 0 0,3-1 0 0,1-5 0 16,-1 8 0-16,1-9 0 0,-1 1 26 0,1 2 1 15,-1 4 0-15,-3-10 0 0,4 10-27 0,-1-1 0 0,1 3 0 16,-1 4 0-16,1 5 0 0,-1 0 0 0,-3 6 0 16,0 0 0-16,4-6 0 0,-4 6-9 0,0 0 0 0,0 0 0 15,0 0 9-15,4-6 0 0,3 6 0 0,-4 0 0 16,4-6-17-16,-3 6-2 0,3-6 0 0,3 6 0 15,1-6 10-15,-1 6 9 0,1-6-13 0,0 1 5 16,-1 2-4-16,1 0-1 0,3-3 0 0,-4 3 0 16,1 3 3-16,0 0 1 0,-4 0 0 0,0 0 0 15,0 0-26 1,0 6-5-16,-4 3 0 0,4 8-1 0,-3 1 13 0,0 5 4 0,-4 10 0 0,3-4 0 16,-3 9 24-16,-3 1 0 0,3 2 0 0,-8 3 0 15,5 0 8-15,-4 3 8 0,-4-3 0 0,4 6 1 16,-3-6 18-16,-1-3 3 0,0 3 1 0,1 0 0 15,3-11-3-15,-4 2-1 0,4-5 0 0,0-4 0 16,0-8-19-16,4-1-3 0,-1-5-1 0,1-3 0 16,3 3-4-16,0-12-8 0,0 5 11 0,0-5-11 15,0 0 0-15,0 0-9 0,3-5-1 0,4-1 0 16,0 0-42-16,4-6-8 0,-4 3-1 0,7-3-754 16</inkml:trace>
  <inkml:trace contextRef="#ctx0" brushRef="#br0" timeOffset="27822.542">22027 5353 982 0,'0'0'21'0,"-7"0"5"0,7 0 1 0,-10 6 1 0,3-6-28 0,-4-6 0 0,4 6 0 0,0-3 0 16,7 3 49-16,-7 0 4 0,0-6 1 0,0 3 0 15,0-6 6-15,0 3 0 0,3 0 1 0,1 1 0 16,-1-1 10-16,4 0 1 0,-3 0 1 0,3 6 0 16,-4 0-43-16,4 0-9 0,0 0-1 0,0 0-1 15,0 0-10-15,0 0-1 0,0 0-8 0,0 0 12 16,0 0-12-16,0 0-8 0,0 0 8 0,0 6-13 15,0 6 13-15,-3-1 0 0,3-2 0 0,-4 6 0 16,4-1 0-16,0 4 0 0,-3-6 0 0,3-3 0 0,-4 8 0 16,4-11 0-16,0 6 0 0,4 0 0 0,-4-3 0 0,3-4 0 15,4 4 0-15,-3 0 0 0,3-9 0 0,3 6 0 16,-3-6 0-16,4 6 0 0,0-6 0 0,-1-6 0 16,1 6 0-16,3 0 0 0,-4-6 0 0,4 6 0 15,-3-6 0-15,3 3 0 0,-3-3 0 16,-1 1 0-16,1-1 0 0,0 0 0 0,-1 0 27 15,-3-6 8-15,-3 6 1 0,3 0 1 16,-7-5-21-16,3-1-5 0,-3 9-1 0,-3-9 0 0,-1 0-2 0,1 6 0 16,-4-8 0-16,0 5 0 0,0 0-8 0,-1 3 0 15,-2-5 9-15,-1-1-9 0,-3 6 8 0,4 0-8 16,-1-3 10-16,0 3-10 0,-3 0 0 0,4 6-18 16,-1-5 2-16,-3 5 1 15,3 0-26-15,1 5-6 0,3-2-1 0,-4 0 0 0,8 3 39 0,-4 3 9 0,3 3 0 0,1-6 0 16,3 5 0-16,-4 1 0 0,8-6 0 0,-4 6 0 15,3 2-16-15,-3-8-2 0,4 0 0 0,-1 0 0 32,4 0-37-32,0-6-7 0</inkml:trace>
  <inkml:trace contextRef="#ctx0" brushRef="#br0" timeOffset="28386.7">22271 5335 1267 0,'0'0'28'0,"0"6"5"0,-4 0 2 0,-3 11 1 0,0-5-36 0,4 0 0 15,3-3 0-15,-4 6 0 0,1-1 109 0,-4 4 15 16,3-3 4-16,1-4 0 0,-5 1-77 0,5 0-15 16,3 0-4-16,-4-1 0 0,4-5-11 0,-3 3-2 15,3-9-1-15,-4 6 0 0,4-6-5 0,0 0-1 16,0 0 0-16,0 0 0 0,0 0-12 0,0 0 0 16,0 0 8-16,0 0-8 0,0 0 0 0,7-3 0 15,-3-3 0-15,3-3 0 0,-3 0 30 0,3-8 3 16,-4 5 1-16,1-6 0 0,3 4-26 0,-4-4-8 0,1 6 0 15,-4-5 0-15,3 8 0 0,1-3 0 0,-1 0 0 16,-3 1 0-16,4 2 0 0,-4 3 0 0,3 0 0 0,-3 6 0 16,0 0 0-16,0 0 0 0,4-3 0 0,-4 3-9 15,0 0 9-15,3-3 0 0,-3 3 0 0,0 0 0 16,4-6-8-16,-1 0 8 16,-3 6-8-16,0 0 8 0,0 0 0 0,8 0 0 0,2-11 0 0,-3 5 0 15,0 6 0-15,0-6-10 0,-3 6 10 0,-4 0 0 16,7 0-25-16,-7 0 1 0,7 0 1 15,0 6 0-15,0 0 23 0,0 5 16 0,-3-5-2 0,3 3-1 16,0 0-13-16,-4 11-12 0,1-8 3 0,-4 0 0 16,3 3 9-16,1 2 0 0,-4 1 0 0,3-6 0 15,-3 5 0-15,0-2 8 0,0-3-8 0,0 0 0 16,4-7 0-16,-1 1 0 0,-3-6 0 0,4 3 8 16,0 3-116-16,-4-6-24 0,10 0-4 15,-10 0 0-15</inkml:trace>
  <inkml:trace contextRef="#ctx0" brushRef="#br0" timeOffset="29240.8">23354 5085 1378 0,'0'0'30'0,"0"0"6"0,0 0 2 0,0 0 2 0,0 0-32 0,0 0-8 15,0 0 0-15,0 0 0 0,-4-12 114 0,4 12 22 16,0 0 4-16,-7 0 0 0,0 0-43 0,0 6-9 0,0 0-1 16,0-6-1-16,-4 3-38 0,4 0-7 15,-3 0-1-15,-1 3-1 0,1 0-27 0,3 0-12 0,-4-6 10 0,11 0-10 16,-7 0 8-16,0 6-8 15,0-6 0-15,0 5 9 0,7-5-9 0,-4 6 0 0,-3-6 0 0,7 0 0 16,-3 6 0-16,-1 0-9 0,1 0 9 0,-1-3 0 16,1 6-12-16,3-9 12 0,0 0-12 0,3 9 12 15,-3 2-10-15,0-5 10 0,0 6-8 0,0-12 8 16,0 0-8-16,4 6 8 0,3 0-8 0,-4-3 8 16,-3-3 0-16,0 0 0 0,4 8 0 0,-4-8-8 15,3 3 8-15,4 3 0 0,-3 0 0 16,3-6 0-16,0 6 0 0,0-6-12 0,-3 6 12 0,3-6-12 15,3 6-1-15,-3-6-1 0,4 6 0 0,-4-6 0 16,3 11 3-16,1-8 1 0,-4 0 0 0,4 3 0 16,-4 3 10-16,3-3 0 0,-3 0 0 0,-3 0 0 15,3 5 0-15,-3-5 0 0,-1 3 0 0,1 0-8 16,-4 0 8-16,0 8 0 0,0-5 0 0,0 0 8 16,-4-3-8-16,1 8 0 0,-1-5 0 0,-3 0 0 15,3 3 0-15,-3-4 0 0,4 7 0 0,-1-12 0 16,1 11 0-16,3-11 0 0,-4 0 0 0,4-6 8 0,-3 6-8 15,3-6 0-15,0 0 0 0,0 0 8 0,0 0-8 16,0 0 0-16,0 0 0 0,0 0-8 0,0 0 8 16,0 0 0-16,-4-3 0 0,-3-3 0 0,0 3-20 0,4-3 2 15,-5 1 0-15,1-7 0 16,0 12-122-16,4-6-25 16</inkml:trace>
  <inkml:trace contextRef="#ctx0" brushRef="#br0" timeOffset="29827.032">23481 5409 1551 0,'0'0'34'0,"0"0"7"0,0 0 2 0,0 0 1 0,0 0-36 0,0 0-8 0,0 0 0 0,0 0 0 15,0 0 84-15,0 0 14 0,0 0 3 0,0 0 1 16,0 0-48-16,0 0-10 0,0 0-1 0,0 0-1 0,0 0-34 0,0 0-8 16,7 5 0-16,4 1 0 0,-1 0 0 0,1-6 0 15,-4 6 0-15,3 0 0 0,1-6 0 0,-1 6 0 16,-2-6 0-16,2 0 0 0,1 0 0 0,-4 0 0 15,0 0 0-15,3 0 0 0,-3 0 0 0,1 0 12 16,-1-6-12-16,-4 0 12 0,4 0-12 0,0 6 8 16,-3-6-8-16,-4 6 8 0,0-6 2 0,3-5 0 15,-3 5 0-15,-3-3 0 0,-1-3-10 0,1 0 0 16,-1 1 0-16,-3-1 0 0,0 3 0 0,-4-3 0 16,4 1-12-16,-3 5 12 0,-1-6-12 0,1-3 12 15,-1 9-12-15,0-5 12 0,4 11-15 0,-3-6 5 16,3 6 1-16,-4 0 0 0,8 0-2 0,-4 6 0 15,0-6 0-15,0 11 0 0,3-5-7 0,-3 3-2 16,3 3 0-16,1 6 0 0,-1-1 5 0,1-5 1 0,3 8 0 0,0-2 0 16,-4-3 14-16,4 8 0 0,4-11 12 15,-4 6-12-15,0-4 0 0,3 4 0 0,-3-6 0 0,4 5 0 16,-1-8 12-16,4 3-12 0,-3 0 12 0,0 0-12 16,3-1 0-16,0-5 0 0,3 3 0 0,-3-3 0 15,4 6 0-15,-1-6 0 0,-3-1 0 0,4 1 0 16,3 0 0-16,-3-6 0 0,6 0-9 0,-2 6 9 15,2-6-49-15,1 6-5 0,-1-12-1 16,1 0 0-16,3 0-43 0,0 0-9 16,-3-8-1-16,3-4-552 0</inkml:trace>
  <inkml:trace contextRef="#ctx0" brushRef="#br0" timeOffset="30375.961">23880 5338 978 0,'0'0'28'16,"0"0"5"-16,-4 9-33 0,0 3 0 0,1-7 0 0,3 7 0 0,0 0 40 0,0-6 0 16,0 9 1-16,3 2 0 0,1-5-9 0,0 0-1 15,3 5-1-15,0-2 0 0,0 3 25 0,0-1 5 16,3 1 0-16,-3 3 1 0,4 2-9 0,0-2-1 16,-4-4-1-16,3 1 0 0,-3 5-11 0,-3-2-3 15,-1 3 0-15,1 2 0 0,-1-2-36 0,1-4 0 0,-4 4 0 0,-4-7 0 16,1 1 32-16,-1-3 3 15,1 2 0-15,-1 1 0 0,-3-6-4 0,4-6-1 0,-4 2 0 16,3-2 0-16,4-6 20 0,0 0 4 0,-7 0 1 0,-4 0 0 16,4 0-15-16,0-12-4 0,0 4 0 0,0-4 0 15,0 0-20-15,4-11-5 0,-8 2-1 16,8-2 0-16,-5-4-10 0,1 9 0 0,4 1 0 0,-1-10 0 16,-3 4-14-16,4-7 5 0,-1 4 1 0,1 2 0 15,-1-8 8-15,4 9 0 0,-3-7 0 0,3 10-8 16,0-10 8-16,0 10 0 0,3-4 0 0,1 1 0 15,-1 2 0-15,1-3-10 0,-1 4 10 0,4 2 0 16,0-5 0-16,0 5-8 0,4 6 8 0,-4-2 0 16,4 2-11-16,-1 0 2 0,-3 12 0 0,4-6 0 15,0-3 9-15,-4 4-8 0,3-1 8 0,-3 6-8 16,4 0 8-16,-4 0-8 0,0 0 8 0,-4 0-8 16,4 3 18-16,1-3 4 0,-5-3 1 0,-3 3 0 15,0 0-36-15,7 6-7 0,-3 2-2 0,-1-2 0 0,1 6 30 0,-1 0 0 16,1-6 0-16,-4 11 0 0,0-2 8 0,-4-3 8 15,4 5 2-15,-3-2 0 0,-1-3-18 16,-3 5 0-16,0 1-11 0,-4-6 11 0,4-3-26 0,0 8 2 16,-3-11 0-16,-1 6 0 15,4-6-5-15,0 0-1 0,-3-6 0 0,-1 6 0 16,4-12 20-16,-4 6 10 0,4-6-10 0,0-6 10 16,0 6-136-16,0-11-22 0,0-10-4 0</inkml:trace>
  <inkml:trace contextRef="#ctx0" brushRef="#br0" timeOffset="30757.756">24123 4697 1335 0,'0'0'29'0,"0"0"7"0,0 0 0 0,0 0 2 0,0 0-30 0,0 0-8 0,0 0 0 0,0 0 0 16,0 0 27-16,0 0 4 0,0 0 1 0,0 12 0 15,0-12-32-15,0 6 0 0,0 8 0 0,3 10 0 16,-3-6 0-16,0-1 0 0,4 10 0 0,0-4 0 0,-1 10 25 16,1-4 6-16,-1-3 1 0,4 10 0 0,-3-4-32 0,-1-3 0 15,1-2 0-15,-1 8 0 0,1-8 14 0,-1 2-3 16,1-2-1-16,-1 2 0 15,1 3 6-15,-1-8 0 0,1 2 1 0,0-2 0 16,-4 5 6-16,0-11 1 0,0 8 0 0,0-5 0 16,0 8-12-16,0-11-3 0,-4 5 0 0,-3-2 0 0,3 2 2 0,1-11 0 15,-4 3 0-15,0 3 0 0,3-1-11 0,-3-8 0 16,0 0 9-16,0 6-9 16,7-10-47-16,0-5-13 0,0 0-4 0,0 0-683 0</inkml:trace>
  <inkml:trace contextRef="#ctx0" brushRef="#br0" timeOffset="31064.204">23985 5203 1364 0,'0'0'30'0,"0"0"6"0,0 0 2 0,0 0 0 0,0 0-30 0,0 0-8 0,0 0 0 0,0 0 0 15,0 0 52-15,0 0 10 0,0 0 2 0,0 0 0 16,0-6-8-16,0 6-2 0,4-6 0 0,-1 0 0 16,1 0-6-16,3-5-2 0,0 11 0 0,4-6 0 15,-4 3-14-15,3 0-4 0,1 3 0 0,-1 0 0 16,5 0-28-16,-1 3 0 0,0 0 0 0,0 3 0 16,0-6 0-16,0 11-8 0,4-5-1 0,-4 0 0 15,0-6-19-15,4 6-3 0,-4-6-1 0,0 6 0 16,0-6-44-16,0 6-10 0,0-6-2 15,0 3 0-15,0 0-33 0,0 2-7 0,-3-2-2 0,3 3-447 16</inkml:trace>
  <inkml:trace contextRef="#ctx0" brushRef="#br0" timeOffset="31269.385">24409 5494 1796 0,'0'0'40'0,"0"0"8"0,-7 12 1 0,7-12 1 0,0 0-40 0,-4 5-10 16,4-5 0-16,0 0 0 0,0 0 24 0,0 0 4 0,-3 6 0 0,3-6 0 15,0 0-16-15,0 0-4 0,0 0 0 0,0 0 0 16,0 0-8-16,0 0 0 0,0 0 0 0,0 0-11 31,0 0-108-31,0 0-21 0,0 0-5 0,0 0-1 0</inkml:trace>
  <inkml:trace contextRef="#ctx0" brushRef="#br0" timeOffset="31447.659">24398 4968 1280 0,'0'0'36'0,"-7"6"8"0,4 8-35 0,-1-8-9 0,0 0 0 0,1 0 0 15,-1 6 0-15,1 2 0 0,-1-2 0 0,1 0 0 16,-1 0 0-16,4-1 0 0,-3-2 0 0,-1-3-552 16</inkml:trace>
  <inkml:trace contextRef="#ctx0" brushRef="#br0" timeOffset="32031.051">24610 5364 1146 0,'0'0'32'0,"0"0"8"0,0 0-32 0,0 0-8 0,0 0 0 0,0 0 0 16,0 0 59-16,0 0 10 15,0 0 3-15,0 0 0 0,0 0-15 0,0 0-2 0,0 0-1 0,0 0 0 16,3 6-17-16,4 0-3 0,-3 0-1 0,-4-6 0 16,3 0 0-16,4 6 0 0,1-6 0 0,-1 6 0 15,3-6-33-15,-3 3 0 0,4 0 0 0,-4 0 0 16,0 3 0-16,4-1 0 0,-4 1 0 0,0 0 0 16,3-6 0-16,-3 6 0 0,4-6 0 0,-4 0 0 15,0 0 0-15,0 0 0 0,4 0 0 0,-4 0 0 0,0-6 13 16,3 6-1-16,-3-6 0 0,0 0 0 0,-3 1 1 15,3-4 0-15,-4 3 0 0,1-6 0 0,0 6-5 0,-1-6-8 16,-3-2 11-16,0 2-11 0,0 0-11 0,-3 6-9 16,-1-5-1-16,-3-1-1 15,0 6-14-15,0-3-4 0,-4 0 0 0,1 6 0 16,-1-8 18-16,-3 11 3 0,3 0 1 0,-3 0 0 0,0 0 18 0,0 11 0 16,0-8 11-16,-4 6-11 0,4 0 16 0,-3 9-3 15,2-1-1-15,5-2 0 0,-4 8 16 16,3-5 4-16,1-3 0 0,-1 8 0 0,0-5-18 0,4 0-3 15,4-4-1-15,-1 4 0 0,1 0 6 0,3-4 0 16,0-2 1-16,3 6 0 0,1-7-9 0,-1 1-8 16,4 3 9-16,4 3-9 0,-4-13 0 0,4 7 0 15,-1 0 0-15,1-3 0 0,-1 0 32 0,1-4 0 16,3-2 0-16,0 3 0 0,0 0-32 0,0 0 0 0,-3 0 0 0,3 0 0 31,0 0-20-31,0 0-9 0,-3-3-3 0,3-1 0 16,0-2-52-16,-3 0-10 0,-1-2-2 0</inkml:trace>
  <inkml:trace contextRef="#ctx0" brushRef="#br0" timeOffset="32568.405">24645 5038 1378 0,'0'0'30'0,"-7"0"6"0,0 0 2 0,0 0 2 0,7 0-32 0,0 0-8 0,-7 0 0 0,0-3 0 15,7 3 52-15,0 0 10 0,-4-9 2 0,1 6 0 16,3 3-2-16,0 0 0 0,0 0 0 0,0 0 0 16,0 0-36-16,0 0-7 0,0 0-2 0,0 0 0 15,0 0-17-15,7 0-12 0,3 9 1 0,1-3 1 16,3 6 10-16,0 0-12 0,0-1 12 0,0 7-12 0,1-3 12 15,-1 2 0-15,0-5 0 0,-4 0 0 16,4 0-24-16,-3-3-4 0,7-4 0 0</inkml:trace>
  <inkml:trace contextRef="#ctx0" brushRef="#br0" timeOffset="33412.343">25044 5338 1234 0,'0'0'27'0,"0"0"5"0,0 0 2 0,0 0 2 0,0 0-36 16,0 0 0-16,0 9 0 0,-4-3 0 0,4-6 86 0,-3 11 10 0,-1-5 3 0,1 0 0 16,-1 0-28-16,4-6-6 0,0 6-1 0,-3 3 0 15,3-9-44-15,0 6-8 0,0 5-3 0,3-5 0 16,-3 6-9-16,0-6 8 0,0 6-8 0,0-3 8 16,-3 2-8-16,3 7 0 0,3-12 0 0,-3 11 0 15,-3-8 0-15,3 0 0 0,0 6 0 0,0-3 0 16,0-7 0-16,3 7 0 0,-3-6 0 0,4-3 0 15,-1 6 0-15,-3-9 8 0,0 0-8 0,0 0 8 16,0 0 0-16,0 0 0 0,0 0 0 0,0 0 0 16,0 0 26-16,0 0 5 0,0-3 1 0,4-6 0 15,-1 3 12-15,1-6 4 0,-1-5 0 0,1-1 0 0,-1-2-45 0,1 2-11 16,3 0 0-16,0-2 0 16,-4 2-24-16,4 0-6 0,1 4-2 0,-5 2 0 0,1 0 32 0,-1 6 0 15,1-5 0-15,-1 2 0 0,1 3 0 0,-4 6 0 16,3-3 0-16,-3 3 0 0,0 0-12 0,0 0 3 15,0 0 1-15,0 0 0 0,7 3 8 0,0-3-8 16,-7 0 8-16,7 6-8 0,-3 8 8 0,3-8 0 16,-3 6 0-16,-1-6 0 0,1 6 0 0,-1 2 0 15,1-2 0-15,-1 0 0 0,1 0 0 0,-1 2 0 16,1-5 8-16,-1 0-8 0,1 3 0 0,-4 0 0 0,0-12 0 16,0 0 0-16,7 0 0 0,-7 0 0 0,0 0 0 15,0 0 0-15,0 0 11 0,0 0-3 0,0 0 0 16,0 0 0-16,3 0-8 0,1 0 0 0,-1-12 0 15,1 6 0-15,-4 0 28 0,0-3 3 0,4 0 1 0,-4 4 0 16,0 2-32-16,0-3 0 0,0 0 0 0,0 0 0 16,0 6 0-16,0 0 0 0,0 0 0 0,0 0 0 15,0 0 0-15,0 0 0 0,0 0 0 0,0 0 0 16,0 0-20-16,0 0-9 16,0 0-3-16,0 0 0 0,7 0 32 0,-4 0 0 0,-3 0 0 0,0 0 0 15,0 0 0-15,7 0 0 0,-7 0 0 0,7 6 0 16,-7-6 0-16,4 0 0 0,-4 0 0 0,3 6 0 15,4 3 0-15,-3-1 0 0,-1-2 0 0,-3-6 0 16,4 9 0-16,-1-3 0 0,1 0 0 0,3 6 0 16,-3-1 0-16,3-8 0 0,-4 3 0 0,1 0 0 15,-1 0 0-15,1 0 0 0,-1 0 0 0,4 0 0 16,-3-1-12-16,3-5 3 0,0 0 1 0,3 0 0 16,-2 0-39-16,2 0-7 0,1 0-2 0,-1 0 0 15,-3-5-6-15,4 5-2 0,0-6 0 16,-1 6 0-16,1 0-92 0,-4-6-20 0,0 6-3 0,0 0-1 0</inkml:trace>
  <inkml:trace contextRef="#ctx0" brushRef="#br0" timeOffset="33882.917">25460 5432 1551 0,'0'0'34'0,"0"0"7"0,0 0 2 0,0 0 1 0,0 0-36 0,0 0-8 0,0 0 0 0,0 0 0 15,0 0 63-15,0 0 10 0,0 0 3 0,0 0 0 16,0 0-44-16,0 0-8 0,0 0-1 0,0 0-1 16,0 0-22-16,0 0 8 0,0 0-8 0,0 0 0 15,7 6 0-15,0-6 0 0,0 0 0 0,4 0 0 16,-4 0 9-16,3 0 4 0,1 0 1 0,0 0 0 16,-1 0-14-16,-3 6 0 0,4-6 0 0,-4 0 0 15,-4 0 0-15,-3 0 0 0,0 0 0 0,0 0 0 16,0 0 19-16,0 0 1 0,0 0 0 0,0 0 0 15,0 0-7-15,0 0-1 0,0 0 0 0,0 0 0 16,-7-6 32-16,0 0 7 0,-3 0 1 0,3 6 0 16,-4-12-32-16,0 7-7 0,4-4-1 0,-3 3 0 0,-1 0-4 15,1 0-8-15,-1 0 11 0,4 0-11 16,0 0 0-16,0 6 0 0,7 0 0 0,0 0-12 0,0 0 12 0,0 0-9 16,0 0 9-16,-7 6-8 0,0 0 0 0,3 0 0 15,1 6 0-15,-1 3 0 0,1-4 8 0,3 1 0 16,0 6 0-16,0-1 0 0,0-2-18 0,0 3-2 15,0-1 0-15,3 1 0 0,1 3 20 0,3-4 0 16,0-2 0-16,3 3 0 0,-3-1 0 0,4-5 0 16,0-3-8-16,-1 0 8 0,4-1-15 0,0 4 1 15,4-6 0-15,0 6 0 16,-1-6-43-16,1 3-9 0,0-4-2 0,-1 1 0 16,1 0-150-16,0 0-30 0,-1-6-7 0,1 6-1 0</inkml:trace>
  <inkml:trace contextRef="#ctx0" brushRef="#br0" timeOffset="34528.198">26451 5476 871 0,'0'0'19'0,"0"0"4"0,0 0 1 0,0 0 0 0,-3 6-24 0,-4 0 0 16,-4 0 0-16,4 0 0 0,-4 5 73 0,1-5 10 15,-1 6 1-15,-3 3 1 0,0-3-5 0,0-1 0 16,-4 1-1-16,4-3 0 0,0 3 8 0,0-1 1 0,0 1 1 16,0-6 0-16,3 0-20 0,1 6-4 0,-1-6-1 15,4-1 0-15,0 4-38 0,7-9-8 0,0 0-2 0,-7 0 0 16,7 0-16-16,0 0 0 0,0 0 8 0,0 0-8 15,0 6 0-15,0 0 0 0,3 0 0 0,1 6-9 16,3-3 9-16,4-4 0 0,-4 1-9 0,3 0 9 16,1 0 0-16,3-6 0 0,0 0 0 0,-3 0 0 15,3 0 0-15,0 0 0 0,0-6 0 0,0-3 0 16,0 6 0-16,-3-5 0 16,-1 2 8-16,1 0-8 0,-1 0 0 0,-2 0 0 0,-1-6 0 0,-4 6 0 15,1-2-30 1,-1 2-11-16,-3 0-3 0,0 0 0 0,0 0 44 0,0 6 0 0,0 0 11 0,0 0-3 15,0 0-8-15,0 0 8 0,-7 0-8 0,7 0 8 16,0 0-8-16,-7 6-17 0,4 3 4 0,-5 3 1 16,5-1 0-16,3-5 0 0,3 6 0 0,-3 6 0 15,4-7 12-15,0 10 0 0,-1-3 0 0,4-4-9 16,0 4 9-16,0 0 0 0,0-7 10 0,0 1-10 0,4 3 13 16,0-3-3-16,-1-1-1 0,1-5 0 0,3 6-18 15,-4-12-4-15,4 6-1 0,-3-6-822 16</inkml:trace>
  <inkml:trace contextRef="#ctx0" brushRef="#br0" timeOffset="35035.439">26681 5673 1227 0,'0'0'27'0,"0"0"5"0,-4 0 2 0,4 0 1 0,-7 0-35 0,0 6 0 0,0-6 0 16,-4 6 0-16,11-6 36 0,-7 0 0 0,4 6 0 0,3-6 0 16,-7 6-6-16,7-6-1 0,0 0 0 0,0 0 0 15,0 0-9-15,-4 6-3 0,4-6 0 0,0 0 0 16,0 0 2-16,0 3 0 0,0 2 0 0,0-2 0 16,4 6-19-16,-4-9 0 0,0 0 0 0,0 0 0 15,3 6 0-15,-3-6 0 0,0 0 0 0,0 0 0 16,4 0 0-16,3 0 10 0,-7 0-10 0,7-6 8 15,-7 6-8-15,3-6-11 0,4 0 3 0,-7-2 0 16,0 8 8-16,0 0 12 0,0-6-2 0,0-6-1 16,0 6 32-16,0 0 7 0,4 0 0 0,-4-3 1 0,0 4-26 15,0-1-6-15,3 3-1 0,-3 3 0 0,0 0 2 16,0 0 0-16,0 0 0 0,0 0 0 0,0-9-10 0,0 9-8 16,0 0 9-16,0 0-9 0,0 0 0 0,0 0 0 15,0 0 0-15,0 0 0 16,8 0 0-16,-8 0 0 0,7 0 0 0,0 6 0 15,0-3 0-15,0-3 0 0,-4 3 0 0,4 3 0 16,-3-3 0-16,-1-1-8 0,4 1 8 0,1 3 0 0,-5 0 0 0,1 0 0 16,3 6-8-16,-4 0 8 0,1-1 0 0,-1 4 0 15,1 3 0-15,-1-7 0 0,-3 4 0 0,4 3 0 16,-4-6 0-16,0-1 0 0,0 1 0 0,0 0 11 16,3-3-11-16,-3 2 10 0,7-5-10 0,-3 0 0 15,-1-6 0-15,1 6 0 16,3 0-57-16,0-6-7 0,0-6-2 0,4 0-721 0</inkml:trace>
  <inkml:trace contextRef="#ctx0" brushRef="#br0" timeOffset="35617.758">26878 5629 871 0,'0'0'19'0,"0"0"4"0,0 0 1 0,0 0 0 0,4 6-24 0,3 3 0 0,-4-3 0 0,1 0 0 16,-1 5 64-16,4-5 7 0,0-6 1 0,-3 6 1 15,-4 0-7-15,0 6-2 0,0-3 0 0,0-1 0 0,0 7 4 16,0-3 0-16,0-6 0 0,0 5 0 16,3 1-13-16,-3-3-3 0,0 3 0 0,4-6 0 0,-4 5-7 0,-4-5-1 15,4 0-1-15,-3 0 0 0,3-6-5 0,-4 9-1 16,4-9 0-16,0 0 0 0,0 0-20 0,0 0-4 15,0 0-1-15,0 0 0 0,0 0 2 0,0 0 0 16,0 0 0-16,0 0 0 0,0 0-14 0,0 0 0 16,0 0 8-16,0 0-8 0,0 0 0 0,0 0-13 15,0 0 2-15,0 0 1 0,7 0 10 0,-7 0 0 16,0 0 0-16,0 0-8 0,8 0 8 0,-8 0 0 16,0 0 0-16,0 0 0 0,3-9 22 0,1 9 6 15,-1-6 2-15,-3-6 0 0,4 7-16 0,-4-1-3 16,0-12-1-16,0 9 0 0,0-3-10 0,0 1 0 15,-4-7 0-15,8 9 0 0,-1 0 0 0,-3 4 8 16,0-4-8-16,0-9 8 0,0 6-8 0,0 1 0 0,4-1 0 16,-4 3-11-16,3-3 11 0,-3 6 0 0,0 0 8 15,0 6-8-15,0 0 0 0,0 0 0 0,0 0 0 0,0 0 0 16,0 0 0-16,0 0-16 0,0 0 4 0,7 6 0 16,0 0 12-16,0 0 0 0,-3 6 0 0,-1-3 0 15,5-1 0-15,-1-5 0 0,0 3 0 0,3 0 0 16,-3 0 0-16,4 0 0 0,-4 6-9 0,3-6 9 15,1-3 0-15,-4 5 0 0,0 7 0 0,0-3 0 16,0-6-29-16,0 5-2 16,-3-2 0-16,3 3 0 0,-4 6-15 0,4-12-3 0,-3 5-1 15,-4 1 0-15,4 0 5 0,-4-3 1 0,0 2 0 16,0-5 0-16,0 6-17 0,0-12-3 0,0 0-1 16,0 0-428-16,0 0-86 0</inkml:trace>
  <inkml:trace contextRef="#ctx0" brushRef="#br0" timeOffset="35898.45">27280 5753 1463 0,'0'0'41'0,"0"0"10"0,0 0-41 0,0 0-10 0,0 0 0 16,0 0 0-16,0 0 54 0,0 0 9 0,0 0 1 0,0 0 1 15,0 0-13-15,0 0-4 0,0 0 0 0,-7 5 0 16,7-5-24-16,-3 6-4 0,3 0-2 0,0 0 0 16,0-6-8-16,0 9-2 0,0-3 0 0,0 6 0 15,3-12-8-15,-3 0 0 16,0 0 0-16,0 0 0 0,0 0 15 0,0 0 1 0,0 0 0 0,0 0 0 31,0 0-144-31,0 0-29 0,0 0-6 0,0 0-1 0</inkml:trace>
  <inkml:trace contextRef="#ctx0" brushRef="#br0" timeOffset="36088.035">27312 5482 1584 0,'-11'-12'35'0,"4"9"7"16,-3-2 2-16,-1-1 0 0,4 0-36 0,-3 0-8 0,3 0 0 0,-4 6 0 15,11 0-20-15,-7 0-5 0,3 0-2 0,-3 0 0 16,7 0 1-16,-7 0 0 0,7 0 0 0,0 0 0 16,-7 6-24-16,7-6-5 0,0 0-1 0,0 0 0 0</inkml:trace>
  <inkml:trace contextRef="#ctx0" brushRef="#br0" timeOffset="36776.81">27471 5667 1148 0,'0'0'25'0,"0"0"6"0,0 0 1 16,0 0 0-16,0 0-32 0,0 0 0 0,0 0 0 0,0 0 0 0,0 0 48 0,0 0 3 15,-4 6 1-15,1 0 0 0,3-6-16 0,-4 0-4 16,4 0 0-16,0 6 0 0,0 6 20 0,-3-6 3 16,6-3 1-16,-3 2 0 0,4 1-39 0,-1 6-7 15,1 0-2-15,-1 0 0 0,1-7 20 0,3 7 3 16,0-3 1-16,-3 9 0 0,3-7-32 0,0 1 0 0,0 0 0 15,0 0 0-15,3-3 12 0,-3 2-3 0,0-5-1 0,-3 6 0 16,3 0-8-16,0-9 8 0,-3 5-8 16,3 1 8-16,-4-3-8 0,-3-6 0 0,0 0 0 0,7 6 0 15,-7-6 8-15,0 0 0 0,0 0 0 16,0 0 0-16,0 0-8 0,0 0 0 0,0 0 0 16,0 0 0-16,0 0 0 0,0 0 0 0,0 0 0 0,0 0 8 15,0 0 2-15,0 0 0 0,0 0 0 16,0 0 0-16,0 0 18 0,0 0 3 0,4-6 1 0,-1-6 0 15,1 4-16-15,-4 2-4 0,3-6 0 0,-3-6 0 16,0 7 7-16,0-4 1 0,0-3 0 0,0 1 0 16,-3-1-20-16,3-3 0 0,0 10 0 0,0-7 0 15,0 6 29-15,-4 0 3 0,4-2 0 0,0 2 0 16,0-6-32-16,0 4 0 0,0 2 0 0,4 0 0 16,-4 0-29-16,3 1-12 0,4-7-3 0,-3 9 0 15,3-9-160-15,4 7-32 0,-1-4-6 0,1 0-2 16</inkml:trace>
  <inkml:trace contextRef="#ctx0" brushRef="#br0" timeOffset="37343.283">27869 5835 1681 0,'0'0'36'0,"0"0"8"0,0 0 2 0,0 0 2 0,-7 3-38 0,7-3-10 0,0 0 0 0,0 0 0 15,0 0 56-15,0 0 10 0,0 0 2 0,0 0 0 16,0 0-35-16,0 0-6 0,0 0-2 0,0 0 0 15,0 0-17-15,0 0-8 0,0 0 0 0,7 0 8 16,0-3-8-16,1 3 0 0,-1-9 0 0,0 9 0 16,3-6 27-16,-6 0 3 0,-1-5 1 0,1 5 0 31,3-6-83-31,0 0-17 0,-4 3-3 0,5-2-1 0,-5-1 41 0,4-6 8 0,-3 9 1 0,-4 1 1 16,3-1 22-16,-3-3 0 0,0 0 10 0,-3 0-10 15,-1 4 0-15,1-4 0 0,-4 0 0 16,3 0-12-16,-3 1-26 0,0 5-5 15,0-6-1-15,0 9 0 0,0 0-22 0,-4 3-5 16,1-3-1-16,2 6 0 0,-2 3 48 0,-1-3 10 0,1 12 2 0,-1-4 0 16,1 1 12-16,-1 3 16 0,0-6-3 0,4 5-1 0,-3-2 7 15,3 6 1-15,-4-4 0 0,8 4 0 16,-1 6 13-16,-3-10 3 0,4 4 1 0,-1 0 0 0,4-7-10 16,0 1-3-16,4 0 0 0,-4 3 0 0,3-4 9 0,-3-5 2 15,7 6 0-15,-3 0 0 0,-1-4-22 0,4 4-4 16,4-6-1-16,-4 6 0 0,3-6 0 0,1 6-8 15,-4-7 12-15,4-2-4 0,-1 3-8 0,1 6 0 16,-1-6 0-16,-3-6-11 16,4 6-51-16,0 0-10 0,-1-6-3 0,4 0-666 0</inkml:trace>
  <inkml:trace contextRef="#ctx0" brushRef="#br0" timeOffset="37782.49">28141 5679 918 0,'0'0'20'0,"-3"6"4"0,-1 6 0 0,0-6 3 0,1-1-27 0,-1 1 0 0,1 3 0 0,3 3 0 16,-4 0 66-16,4-6 8 0,0-1 2 0,-3 4 0 15,3-3-15-15,0 0-2 0,-4 6-1 0,4-6 0 0,4 0-4 0,-1-1-1 16,-3 1 0-16,4 6 0 0,-1-6-13 0,-3 3-2 15,4-3-1-15,-4 5 0 0,0-5 3 0,3 0 0 16,-3 0 0-16,0 0 0 0,4 0-24 0,-4 0-5 16,0-3-1-16,0 2 0 0,0-5-10 0,0 6 0 15,0-6 0-15,0 0 8 0,0 0 20 0,0 0 3 16,0 0 1-16,0 0 0 0,0 0-32 16,0 0 0-16,0 0 0 0,0 0 0 0,0 0 0 0,0 0 0 15,0-6 0-15,-4-2 0 0,4 2 0 0,0-12 0 16,0 6 0-16,0-2 0 0,0 2 0 0,0-6 0 15,-3 1 0-15,3-1-10 0,-4 3 10 0,1-2 0 16,-1-1 10-16,4 3-10 0,-3 7 0 0,3-1 0 16,0-3 0-16,0 6 0 0,0 0 8 0,0-6-8 0,0 7 0 0,0-1 0 15,0 6 0-15,3-6 0 0,1 3-13 0,-1-3 4 16,4 6-11-16,1-6-1 0,-1 0-1 0,3 6 0 31,-3 0-14-31,4-6-2 0,-1 6-1 0,5-6 0 16,-1 6-110-16,-4-5-23 0,8 5-4 0,0-6 0 0</inkml:trace>
  <inkml:trace contextRef="#ctx0" brushRef="#br0" timeOffset="38447.197">28677 5697 1105 0,'-7'6'24'0,"-3"-1"4"0,-4 4 2 0,3-3 2 0,0 0-32 0,1 0 0 15,-1 0 0-15,4-6 0 0,0 0 26 0,0 0-2 16,0 0 0-16,0 0 0 0,7 0 39 0,-4-12 7 16,-3 6 2-16,4 0 0 0,-1-3-28 0,1 4-4 15,-1-1-2-15,4 6 0 0,0 0-26 0,-7 0-4 16,4 0-8-16,-1 0 11 0,4 0-11 0,-7 0 0 16,0-6 0-16,0 6 0 0,3-6 8 0,-3 6 0 15,0 12 0-15,0-6 0 0,-3-3-8 0,-1 5 0 16,-3 7 0-16,3-3 0 0,1 0 37 0,-1-1 6 0,1 1 1 0,-1 3 0 15,4-3-10-15,-4-1-2 16,1 1 0-16,3-3 0 0,0 0 0 0,3-6 0 0,1 3 0 0,3-6 0 16,0 0-19-16,0 0-4 15,0 0-1-15,0 0 0 0,0 0-8 0,0 0 0 0,0 0 0 0,0 0 0 16,0 0 0-16,0 0 0 16,0 0 0-16,7 5 0 0,-7-5 0 0,10 6 0 0,-10-6 0 0,7 6 0 15,0 6 0-15,0-6-12 0,4 0 2 0,-4-6 1 16,4 3 9-16,-4 2 0 0,0-2 0 15,-7-3 0-15,7 9 0 0,0-9 0 0,0 6 0 0,4 0 0 16,-4 0 0-16,0-6 0 0,0 6 0 0,3-6 0 16,-3 0 0-16,0 6 12 0,1-6-4 0,-1 6 0 15,0-6-8-15,-7 0 0 0,0 0 0 0,7 5 0 16,0 1 0-16,-7-6-12 0,3 6 4 0,1 9 0 16,-4-3 8-16,0-7 0 0,-4 7 0 0,-3-3 0 15,0 0 0-15,0 0 0 0,-3 2 0 0,-1-5 0 16,-3 12-28-16,-4-12-3 0,4 0-1 0,0 0 0 0,-4 0 32 0,4-4 0 15,0-2 0-15,0-2 0 0,0-7-20 0,0 0 0 16,3 3-1-16,1-12-533 16,-1 1-106-16</inkml:trace>
  <inkml:trace contextRef="#ctx0" brushRef="#br0" timeOffset="39116.711">28885 5758 1263 0,'0'0'28'0,"0"0"5"0,0-11 2 0,0 5 1 0,0 6-36 0,0 0 0 16,0 0 0-16,-7-12 0 0,0 12 80 0,0 0 10 15,0 0 2-15,0 0 0 0,0 6-29 0,-3 0-6 16,-1 0-1-16,-3 0 0 0,3 5-35 0,-3-5-7 15,4 3-2-15,-1 3 0 0,0 0-12 0,-3-1 0 16,4 1 0-16,3-3 0 0,-4 0 0 0,4 0 0 16,-4 2 0-16,8-5 0 0,-4 6 0 15,7-6 0-15,0 3 0 0,0-4-10 0,0 7 10 0,0-6 0 16,3 6 8-16,1-6-8 0,-1 6 0 0,1-7 0 16,-1 1 0-16,1 0 0 0,3 3 11 0,0 3-3 15,-3-6 0-15,-4-6 0 0,7 0-8 0,3 5 8 16,-10-5-8-16,7 6 8 0,-7-6-8 0,0 0 0 0,0 0 0 0,7 0-11 15,-7 0-1-15,0 0 0 0,0 0 0 0,0 0 0 16,0 0 12-16,0 0 0 0,7-6 8 0,-3 1-8 16,0-1 11-16,-4 0-3 0,0-9 0 0,0 9 0 15,-4 0 4-15,4 6 0 0,-4-5 0 0,4-1 0 16,0 0 16-16,-3 0 3 0,3 6 1 0,0 0 0 16,0 0-32-16,0 0 0 0,0 0 0 0,0 0 0 15,0 0 0-15,0 0 0 0,0 0 0 0,0 0 0 16,0 0-20-16,0 0-9 0,3 6-3 0,1 6 0 15,0-7 32-15,-4 4 0 0,3 3 0 0,1-6 0 16,-1 6 0-16,4-7 0 0,-3 7 0 0,3-6 0 16,-7-6 0-16,7 9 0 0,0 0 0 0,-4 0 0 15,4-4-32-15,0 7 0 0,1-6 0 16,-1 6 0-16,0-9-156 0,0 6-32 0,7 5-7 16,-14-14-1-16</inkml:trace>
  <inkml:trace contextRef="#ctx0" brushRef="#br0" timeOffset="39406.837">29111 5897 759 0,'0'0'16'0,"0"0"4"0,0 0 1 0,0 0 1 0,0 0-22 0,-3 5 0 0,3-5 0 0,-4 12 0 15,1-6 80-15,3 0 12 0,-4 6 3 0,4-6 0 16,0-6-18-16,-3 6-3 0,3 2-1 0,-4 1 0 16,4 6-5-16,0-9 0 0,0 5-1 0,0-5 0 15,0 0-11-15,-3 6-3 0,3-3 0 0,0 3 0 16,0-7-33-16,0 7-6 0,0 0-2 0,3-6 0 16,-3 0-12-16,0 0 0 0,4 0 0 0,-4-6 0 31,0 8-93-31,0-8-22 0,7 0-4 0,-7 0-1 0</inkml:trace>
  <inkml:trace contextRef="#ctx0" brushRef="#br0" timeOffset="39601.168">29034 5697 1698 0,'-7'-18'48'0,"7"12"11"0,-4 0-47 0,4 0-12 16,0-2 0-16,0 8 0 0,-3-3 12 0,3 3 0 15,0 0 0-15,0 0 0 0,0 0-12 0,0 0-11 16,0 0 3-16,0 0 0 0,0 0-4 0,0 0 0 16,0 0 0-16,0 0 0 15,0 0-25-15,3 8-6 0,-3 1-1 0,0-3-406 16,7 0-82-16</inkml:trace>
  <inkml:trace contextRef="#ctx0" brushRef="#br0" timeOffset="40064.749">29309 5950 910 0,'0'0'20'0,"0"0"4"0,0 0 0 0,0 0 3 0,0 0-27 0,0 0 0 0,0 0 0 0,0 0 0 15,0 0 74-15,0 0 10 0,0 0 1 0,0 0 1 16,0 0-19-16,0 0-4 0,0 8-1 0,0-2 0 15,3 6-8-15,-3-6-2 0,4 6 0 0,-4-7 0 16,0 1-4-16,0 0-2 0,0-6 0 0,0 12 0 0,0-6-22 16,0 3-5-16,0-9-1 0,0 0 0 15,0 6-10-15,0-6-8 0,0 0 12 0,0 0-12 0,0 0 13 0,0 0-4 16,-4 5-1-16,4-5 0 16,0 0-8-16,0 0 0 0,0 0 0 0,0 0 0 15,0 0 27-15,0 0 3 0,0 0 1 0,0 0 0 16,0 0-31-16,0 0 8 0,0 0-8 0,0 0 0 0,0 0 0 0,-3-5 0 15,3-1 0-15,-4-3 0 0,8 3 0 0,-4-6 14 16,0 0-4-16,0 1-1 0,0-10 6 0,0 4 1 16,0 5 0-16,0-12 0 15,3 10-58-15,1-4-11 0,-1 0-3 0,1-2 0 0,-1 2 45 0,1 0 11 16,-1 1 0-16,1-1 0 0,0 9 49 0,-1-2 12 0,1-1 3 16,3 0 0-1,-4 3-77-15,1 3-15 0,3 3-4 0,0-2 0 16,3 2-48-16,-3 3-9 0,4 3-3 0,3-3 0 15,0 2-6-15,4 1-2 0,-4 0 0 0,4-3 0 16,-1 6 8-16,1-3 2 0,0 3 0 0,-1-6-414 0</inkml:trace>
  <inkml:trace contextRef="#ctx0" brushRef="#br0" timeOffset="40549.57">29637 5932 1432 0,'0'0'32'0,"0"0"6"0,0 0 2 0,0 0 0 16,0 0-32-16,0 0-8 0,0 0 0 0,0 0 0 0,0 0 21 0,0 0 3 16,0 0 1-16,0 0 0 0,0 0 23 0,0 0 5 15,0 0 1-15,0 0 0 0,0 0-29 0,0 0-5 16,0 0-2-16,0 0 0 0,3 6-9 0,4-6-1 15,-3 6-8-15,-1-6 12 0,5 0-3 0,-1 6-1 16,-4-6 0-16,4 0 0 0,-3 0-8 0,3 0 12 16,0-6-12-16,3 6 12 0,-3-6-24 0,4 0-5 15,0-6-1-15,-1 6 0 16,-3-6-52-16,4 4-10 0,-1-4-3 0,-2 0 0 16,-1 0 15-16,0-2 4 0,-4 5 0 0,1 0 0 0,-4-3 38 0,0 6 8 15,-4 1 2-15,1-1 0 0,-1 0 32 0,4 6 6 16,-10 0 2-16,-1 0 0 0,0 6 5 0,1 0 2 15,-4 5 0-15,-4-5 0 0,0 9 22 0,1 3 5 0,-1-1 1 0,0 7 0 16,-3-4-3-16,7 4-1 0,0-7 0 0,3 10 0 16,1-4-19-16,3-2-4 0,0 2-1 0,3 1 0 15,4-12-3-15,0 0 0 0,0 8 0 0,4-8 0 16,3 0-11-16,-4-4-2 0,8 4-1 0,-4 0 0 16,4-6-4-16,-1 6-1 0,1-7 0 0,3 1 0 15,0 0-19-15,0 0-4 0,-3-6-1 0,3 3 0 16,0 0-173-16,0-3-36 15,18-6-6-15,-11 6-2 0</inkml:trace>
  <inkml:trace contextRef="#ctx0" brushRef="#br0" timeOffset="41917.522">10015 6082 858 0,'0'0'24'0,"4"-9"6"0,-4-3-30 0,-4 6 0 16,4-5 0-16,-3-1 0 0,-1 3 148 0,1-3 24 16,-1 6 5-16,1-5 1 0,-4 11-127 0,3-6-26 15,-3 0-5-15,-3 0 0 0,2 6-20 0,-2 0 0 16,3-9 0-16,-4 9 0 0,1 9-10 0,3-9-6 16,-4 6 0-16,0 0-1 0,4-6 17 0,4 0 0 15,3 0 0-15,0 0 0 0,0 0 48 0,0 0 14 16,0 0 2-16,0 0 1 0,0 0-26 0,-7 0-6 15,7 0-1-15,0 0 0 0,0 0-20 0,0 0-4 16,0 0 0-16,0 0-8 0,0 0 11 0,0 0-11 0,-7 6 10 0,7-6-10 16,0 0 0-16,-4 5 0 0,1 1 0 15,-1 6 0-15,1 0 0 0,-1 3-12 0,1 2 12 0,-1 7-13 16,-3 2 5-16,0 4 8 16,0 2-13-16,0 6 5 0,3-3-9 0,-3 4-2 15,0-4 0-15,4-3 0 0,-4 4 10 0,3-10 9 0,4 9-13 0,0-17 5 16,4 8 8-16,3-14-8 0,0 0 8 0,3 0-8 15,4 2 8-15,0-8 0 0,4 0 0 0,3 6-8 16,0-12 8-16,4 6 0 0,0-6 0 0,3 0 0 16,0 0 8-16,1 0-8 15,2 0 8-15,5-6-8 0,-5 0 0 0,5 0 9 0,-1 0-9 16,0-6 0-16,0-2 38 0,-3 2 1 0,-4-6 0 0,4-8 0 16,-4 8-16-16,-3-5-3 0,-4-1-1 0,0-2 0 15,-6 8-11-15,-5-8-8 0,-3 2 12 0,-7-8-12 16,-3 2-96-16,-8 4-25 0,-3-3-6 0,-7 5-1 15,0-8-44-15,-8 2-10 16,-2-2-2-16,-8 3 0 0,7 5 108 0,-3 3 20 16,3-2 5-16,-3 2 1 0,3 4 125 0,4-1 25 0,3 3 4 0,-3 7 2 15,10-1-83-15,1 3-23 0,2 6 8 0,1 6-8 0,4-6 17 0,3 6 1 16,-4 2 0-16,4 4 0 0,4 6-18 0,-1 0 0 16,4-7 0-16,0 10-9 0,0-4 9 0,4 7 0 15,-1-3 0-15,4-4 0 0,4 7 0 0,-1-4-12 16,1-8 12-16,3 6-326 15,4-9-58-15</inkml:trace>
  <inkml:trace contextRef="#ctx0" brushRef="#br0" timeOffset="42214.822">10001 6488 900 0,'0'0'20'0,"0"0"4"0,0 0 0 0,0 0 1 0,0 0-25 0,0 0 0 0,0 0 0 0,0 0 0 16,0 0 48-16,0 0 5 0,0 0 1 0,0 0 0 16,0 0-17-16,0 0-3 0,4-6-1 0,3 12 0 15,0-1-14-15,3-5-3 0,-2 6-1 0,2 0 0 16,4 0 37-16,0 6 7 0,0 2 1 0,8-2 1 15,-5 0-46-15,4 0-15 0,4 2 8 0,0-2-8 16,3 0 9-16,0 0-1 0,0-1-8 0,-3-5 12 16,0 0-60-16,0-3-13 0,-1 0-3 0,-3 0 0 15</inkml:trace>
  <inkml:trace contextRef="#ctx0" brushRef="#br0" timeOffset="42541.985">10760 6382 787 0,'-14'14'22'0,"7"-8"6"0,3 6-28 0,-3 0 0 0,0 0 0 0,0 5 0 15,0 4 67-15,3-4 8 16,1-5 1-16,-1 3 1 0,4 8 41 0,0-11 8 0,4 0 2 0,-1 0 0 15,1 2-103-15,3-2-25 0,-4-6 0 0,4 0 0 16,4 0 0-16,0-6 0 0,-1 11 0 0,1-11 0 16,3 3 28-16,0 0 1 0,0 0 0 0,0 0 0 15,0-3-17-15,0 0-3 0,1 3-1 0,-1-3 0 16,0 0 16-16,-4-3 2 0,4 0 1 0,-3 0 0 16,0 3-51-16,-1-6-9 0,-3 6-3 15,-7 0 0-15,0 0 7 0,7-5 1 0,0-1 0 0,-7 6 0 16,4-6-132-16,3 0-25 0,7-15-6 0,-3-2-1 15</inkml:trace>
  <inkml:trace contextRef="#ctx0" brushRef="#br0" timeOffset="43238.865">11321 6402 1265 0,'0'0'36'0,"0"0"8"0,0 0-36 0,0 0-8 0,0 0 0 0,0 0 0 16,0 0 64-16,0 0 10 0,0 0 2 0,0 0 1 0,-7 0 19 15,-4 0 3-15,4 3 1 0,7-3 0 0,-7 3-78 16,0 3-22-16,7-6 9 0,-7 6-9 16,0 0-27-16,0 0-9 0,3-6-3 0,-3 6 0 0,4 5 39 0,-1-2 0 15,1 0 0-15,3 6 0 0,-4-4-16 0,4 1 4 16,0 0 0-16,0 3 1 0,4 8 11 0,-4-11-10 16,3 8 10-16,1-2-10 0,-1-6 10 0,1 0-8 15,-1-4 8-15,4 1-8 0,-3-6 8 0,3 0 0 16,-4 0 8-16,4 3-8 0,-3-6 15 0,3 0-2 15,0 0 0-15,0 0 0 0,0-6-13 0,0 0 8 16,0 0-8-16,0-3 0 16,0-2 26-16,-3-1-1 0,3 0 0 0,0-8 0 0,4 8-40 0,-4 0-8 15,-4 0-1-15,4-5-1 0,-3 2 25 0,-1 9 0 16,1-6 0-16,-1 7 0 0,-3-1 0 0,0 6 0 16,0 0 0-16,0 0 0 0,0 0-12 0,0 0 2 0,7 6 1 0,0 5 0 15,0-5-2-15,-3 9 0 0,3 2 0 0,0 1 0 16,-3-6 11-16,-1 0 12 0,1 8-2 0,-4-2-1 15,3-1 2-15,1-5 0 0,-4 3 0 0,3-3 0 16,1 5 9-16,-4-11 1 0,3-3 1 0,-3-3 0 16,11 0-8-16,-4 0-2 0,-7 0 0 0,7-3 0 15,0-3 15-15,4-5 2 0,-1-1 1 0,1-3-596 16,-4-3-119-16</inkml:trace>
  <inkml:trace contextRef="#ctx0" brushRef="#br0" timeOffset="43656.745">11673 6517 1267 0,'0'0'28'0,"0"0"5"0,0 0 2 0,-3 6 1 0,3 3-36 0,-4 2 0 16,4-5 0-16,-3 6 0 0,-1 0 58 0,1 0 5 15,3-4 1-15,-4 4 0 0,4-6-52 0,0 6-12 16,0-6 0-16,0-6 0 0,0 0 0 0,0 0 0 16,7-6 0-16,-3-6 0 0,6 0 54 0,-3 0 8 15,4-2 2-15,3-4 0 0,0-8-64 0,0 8-10 0,-3 0-3 16,3-8-1-16,-3 14 14 0,-4-5 0 0,0 11 0 0,0-6 0 16,-4 6 0-16,-3 6 0 0,0 0 0 0,0 0 0 15,7 6 0-15,0 0 0 0,-3 0 10 0,0 11-10 16,-4-5 21-16,-4 9-1 0,0 2 0 0,-3-5 0 15,4 8 14-15,-4-2 2 0,3 2 1 0,-3-2 0 16,4-7-8-16,-1 4-1 0,1 2-1 16,3-11 0-16,0-3-14 0,0 0-2 0,0-3-1 0,0-6 0 15,0 0-25-15,10-3-5 0,1 0 0 16,3-9-1-16,-3 0 44 0,3-11 9 0,3-1 1 0,1 4 1 31,-4-4-54-31,4 4-12 0,-4 8-1 0,0 0-1 0,0 6 7 0,0 0 2 0,-3 6 0 0,-1 0-540 16,-3 6-108-16</inkml:trace>
  <inkml:trace contextRef="#ctx0" brushRef="#br0" timeOffset="44186.317">12340 6388 1544 0,'0'0'34'0,"0"0"7"0,0 0 2 0,-7 2 0 0,-3 7-35 0,2-3-8 16,-2 3 0-16,-4-3 0 0,0 6-8 0,0-6-4 0,-1-1-1 0,1 1 0 15,0 3 61-15,-3-6 13 0,6 0 3 0,-3 0 0 16,3 0-47-16,1 3-9 0,-1-6-8 16,1 6 12-16,-1-6-24 0,7 0-4 0,-3 11 0 0,4-5-1 15,-4 0 2-15,3 0 1 16,1 0 0-16,-1 9 0 15,4 8-20-15,0-5-4 0,0 2-1 0,0 4 0 0,0-7 39 0,0 10 0 16,0-4 0-16,4-2 0 0,3 3 0 0,-4-7 0 0,1-5 0 0,-1 3 0 16,4-7 42-16,0 1 16 0,1-9 3 0,-1 0 1 15,0 0-6-15,3-11 0 0,1-7-1 0,-1 3 0 16,5-11-27-16,-1 2-4 0,0-17-2 0,3-3 0 16,1 6-22-16,0-9-13 0,-4 3 1 0,0 0 1 15,0 5 3-15,-3-2 0 0,-1-3 0 0,-3 6 0 16,0 8 8-16,-3-2-10 0,-1 3 10 0,1-1-10 15,-4 4 10-15,0 2 0 0,-4 1 0 0,1 2 0 16,-1 9 0-16,-3-2 0 0,0-1 0 0,0 0 0 16,0 9 0-16,0 1 9 0,0-1-9 0,0 6 0 15,7 0 0-15,-7 6-14 0,0-1 1 0,0 7 0 16,0 9 0-16,3 2 0 0,-3 1 0 0,0 8 0 16,7-2 13-16,-3 2 8 0,-1 9 0 0,4 3-8 15,0 0 10-15,4-3-10 0,-4 6 8 0,0 1-8 0,3 2 9 0,1-9-9 16,-1 3 10-16,4 0-10 0,0-6 9 15,0 3-9-15,4-8 8 0,-1-4-8 16,1-6-86-16,3 4-22 0,4-12-5 0</inkml:trace>
  <inkml:trace contextRef="#ctx0" brushRef="#br0" timeOffset="44762.539">13243 6388 1317 0,'-17'17'37'0,"6"-8"9"0,4-3-37 15,-4 0-9-15,1 6 0 0,3-1 0 0,-4-2 12 0,4 9 0 0,0-6 0 16,0-1 0-16,3 4-12 0,1 0 0 0,3-1 0 16,0-2 0-16,3 0 0 0,-3 6 0 15,4-4 0-15,3 4 8 0,4-1 0 0,-1-5 0 16,1 9 0-16,3 2 0 0,-3-2 2 0,3 8 0 0,0-5 0 0,-4 8 0 15,1-5 14-15,0 2 2 0,-4-5 1 0,0 2 0 16,0 3 4-16,-4 1 1 16,-3-4 0-16,4 1 0 0,-4 2-8 0,0-5 0 0,0-1-1 15,-4 4 0-15,1-10-3 0,-4-2-1 0,3 3 0 0,-3-13 0 16,0 1-6-16,0-6-1 0,0 6 0 0,-7-12 0 16,0 0-122-16,0-5-25 15,-1-10-5-15</inkml:trace>
  <inkml:trace contextRef="#ctx0" brushRef="#br0" timeOffset="45048.743">13137 6049 1504 0,'0'0'43'0,"-7"6"9"0,0 0-42 0,-3 0-10 16,3 0 0-16,-4 0 0 0,4 0 33 0,4 3 5 16,-5-4 1-16,5 1 0 0,-1 6-39 0,4-12 0 0,0 0 0 0,0 0 0 15,0 0 0-15,0 0 0 0,7 0 0 0,4 6 8 31,3-12-115-31,7 6-22 0,29-18-5 0,-4 7-1 0</inkml:trace>
  <inkml:trace contextRef="#ctx0" brushRef="#br0" timeOffset="45382.16">13596 6405 1497 0,'0'0'32'0,"0"0"8"0,0 0 0 0,-7 9 4 0,7-9-36 0,-4 6-8 15,1 0 0-15,3-6 0 0,0 0 0 0,0 0 0 16,0 0 0-16,0 6 0 0,0-6 0 0,0 6 0 16,0 5 0-16,3-5 0 0,1-3 30 0,0 3 4 15,3 6 1-15,0-6 0 0,0 5-35 0,0-5-11 16,0 6 0-16,3-3 0 16,-3 3-41-16,0 5-9 0,1-5-2 0</inkml:trace>
  <inkml:trace contextRef="#ctx0" brushRef="#br0" timeOffset="46002.956">14005 6637 1796 0,'0'0'40'0,"0"0"8"0,-3-3 1 0,-4 3 1 16,0-11-40-16,-4 11-10 0,8-6 0 0,-5 0 0 0,1 0 60 15,0 0 9-15,0-6 3 0,0 4 0 16,0 5-47-16,0-6-9 0,0 3-1 0,0 0-1 0,3 0-14 0,1 0 0 15,-1 0 8-15,-3 1-8 0,7 5 0 0,0 0 9 16,0 0-9-16,0 0 8 0,-3 5-22 0,3-5-5 16,-7 6-1-16,3 6 0 15,-3 0-8-15,4 6-1 0,-1 2-1 0,-3-2 0 0,4-7 14 0,-1-2 4 16,1 9 0-16,-1-6 0 0,8 5 12 0,-4-11 0 16,0 3 0-16,0 3-9 0,0 0 9 0,3-7 0 15,1 1 0-15,-4-6-8 0,7 6-1 0,0-6 0 16,0 0 0-16,0 0 0 0,0 0 9 0,0 0 0 0,3-6-9 15,-2 0 9-15,2 1 20 0,1-7 9 16,-1 6 2-16,1 0 0 0,-1-3-31 0,1 3 0 0,-4-5 0 16,4 5 0-16,-8 0-14 0,4 0-9 15,-7 6-1-15,0 0-1 0,7 0 25 0,-7 0 0 16,0 0 0-16,0 0 8 0,0 0 9 0,0 0 3 0,0 0 0 0,0 0 0 16,0 0 9-16,0 0 3 0,0 0 0 0,0 0 0 15,0 0-20-15,0 0-3 0,0 0-1 0,0 0 0 16,0 0-37-1,0 0-8-15,0 0-2 0,0 0 0 0,0 0 39 0,4 6 0 0,3 0 0 0,-4 0 0 16,1 5 0-16,0-5 0 0,3-3 0 0,0 3 0 16,-4 0 0-16,4 0 0 0,-3-3 0 0,-1 6 0 15,4-4 0-15,0 1 0 0,-3-6 0 0,-1 6 0 16,4-6-212-16,1 0-36 16,6 6-6-16,0-6-2 0</inkml:trace>
  <inkml:trace contextRef="#ctx0" brushRef="#br0" timeOffset="46548.116">14256 6537 738 0,'0'0'16'0,"-7"-5"3"0,-4 2 1 0,4 0 1 0,0 0-21 0,0 0 0 0,0 3 0 0,7 0 0 16,-7 0 76-16,7 0 12 0,0 0 1 0,0 0 1 16,0 0-46-16,0 0-10 0,0 0-2 0,-4 6 0 15,4-6 10-15,-3 6 2 0,3-6 0 0,-4 11 0 16,1-5-17-16,3 6-3 0,3-6-1 0,-3 0 0 16,4 6 9-16,-4-7 3 0,3 4 0 0,1-3 0 15,-1 0-18-15,1 0-3 0,3 0-1 0,-4-6 0 16,5 6 9-16,-1-1 2 0,0-5 0 0,0 3 0 15,0 3-10-15,0-3-2 0,0 0 0 0,0 3 0 16,0 0-3-16,0 0-1 0,-3 0 0 0,3 0 0 16,0 5-8-16,0-5 0 0,-4 0 0 0,1 3 0 15,-1-3 0-15,1 6 0 0,-1-7 0 0,-3 1 0 0,0-6 18 0,4 6-2 16,-4-6 0-16,3 6 0 16,1 0 5-16,-4-6 1 0,0 0 0 0,0 0 0 0,3 6-11 15,-3-6-3-15,0 0 0 0,8 0 0 16,-1 0 3-16,0-3 0 0,0 0 0 0,0-3 0 15,0 0 34-15,0-6 7 0,0-5 2 0,-4 8 0 0,4-3-35 0,1 0-7 16,-5 1-2-16,1-1 0 0,3-3 28 0,-4 3 6 16,4-5 0-16,-3 5 1 0,-1-3-29 0,4 1-5 15,-3-1-2-15,-1 3 0 0,-3 6 0 0,0-8 0 16,4 2 0-16,-4 6 0 0,0-6 9 0,0 6 2 16,0-5 0-16,0-1 0 0,0 6-20 0,3-3 0 15,-3 3 0-15,0 6 0 16,0 0-48-16,0 0-12 0,4 0-4 0,-4 0 0 15,4-11-147-15,-4 11-29 0,7 0-7 0,-4 0-273 0,4 0-54 0</inkml:trace>
  <inkml:trace contextRef="#ctx0" brushRef="#br0" timeOffset="47168.667">14764 6643 1062 0,'0'0'23'0,"0"0"5"0,0 0 0 16,0 0 3-16,0-6-31 0,0 6 0 0,3-3 0 0,-3-2 0 16,4-1 80-16,-4 0 11 0,0 6 1 0,0 0 1 0,0-6-27 0,0 6-6 15,0 0 0-15,0 0-1 0,0 0-9 0,0 0-2 16,-7-6 0-16,0 6 0 0,7 0-28 0,-7 6-7 15,0 0-1-15,0 0 0 0,-4-6-12 0,4 11 0 16,-4-8 0-16,1 3 0 0,3 0-24 0,0 6 0 16,3-6-1-16,-3 6 0 15,3-1 25-15,1-5 0 0,3 0 0 0,-4 3 0 16,4 0 0-16,0 0 0 0,4-4 0 0,-4 1 0 0,3 0 22 0,1 0 10 16,0-6 1-16,-1 6 1 0,-3-6-15 0,7 0-3 15,0 3-1-15,-3-3 0 0,3 3-7 0,0-3-8 16,0 0 11-16,-7 0-11 0,7 0 10 0,0 0-10 15,0 0 8-15,0-3-8 0,-3 3 8 0,3 0-8 16,-7 0 8-16,0 0-8 0,3-3 0 0,-3 3 0 0,7-6 8 16,-7 6-8-16,0 0 8 0,4-6 0 0,-4 6 0 0,3 0 0 15,-3 0-8-15,4-6-11 0,-1 0 3 0,1 1 0 16,-4-7 8-16,3 6 0 0,-3 0 0 16,4 0 0-16,0 3 0 0,-1-3 0 0,-3 6 0 15,0 0 0-15,0 0 0 0,0 0 0 0,0 0 0 0,0 0 0 16,0 0 0-16,0 0 0 0,0 0 0 15,0 0 0-15,4 0 0 0,3 6-10 0,-4 0 10 0,1 0-10 16,-1 3 10-16,-3 8 0 0,0-11 0 0,0 6 0 16,0-6 0-16,0 0 9 0,0 6-9 0,0-7 0 15,0-5 0-15,0 0 0 0,0 0 0 0,4 9 0 16,-4-9 0-16,3 0 0 0,4 6 0 0,0-6 0 16,-7 0 0-16,7 0 0 0,0-6 0 0,8 6 0 15,-5-6 0-15,1 3 0 0,-1 1 0 0,-3-1 0 16,4 0-198-16,0 3-46 0,-4 3-10 0,0 0-2 15</inkml:trace>
  <inkml:trace contextRef="#ctx0" brushRef="#br0" timeOffset="47457.768">15078 6643 1036 0,'0'0'23'0,"0"0"5"0,0 0 0 0,-4 6 1 0,1-3-29 0,-1 6 0 0,4-3 0 0,-3 0 0 15,3 5 108-15,0-5 16 0,-4 3 4 0,1 0 0 16,6-3-52-16,-3 0-9 0,0 3-3 0,4 2 0 16,-4-5-16-16,3 0-4 0,-3 0-1 15,4 0 0-15,-1 3-30 0,1-3-5 0,-1-1-8 0,1 1 11 16,-1 6 3-16,1-6 1 0,-1 0 0 0,1 0 0 31,3-3-34-31,-4 0-6 0,-3-3-2 0,4 5 0 0,-4-5-8 0,0 0-1 16,0 0-1-16,4 6-492 0,-1 0-99 0</inkml:trace>
  <inkml:trace contextRef="#ctx0" brushRef="#br0" timeOffset="47688.15">15000 6414 1967 0,'0'0'56'0,"0"0"12"0,0 0-55 0,-7 0-13 15,0 0 0-15,0 0 0 0,7 0 0 0,0 0 0 16,0 0 0-16,0 0 0 0,0 0 0 0,0 0-10 15,0 0 2-15,0 0 0 16,0 0-125-16,0 0-25 0,11 0-5 0,-4-6-1 0</inkml:trace>
  <inkml:trace contextRef="#ctx0" brushRef="#br0" timeOffset="48229.39">15589 6661 1335 0,'0'0'29'16,"0"0"7"-16,0-12 0 0,-3 6 2 0,3-3-30 0,-4-2-8 0,4-7 0 0,-3 3 0 15,-4 1 81-15,3-1 15 0,1 3 4 0,-1 0 0 16,-3-5-36-16,3 8-6 0,-3 3-2 0,4-6 0 0,-1 12-9 0,1-11-3 16,-4 11 0-16,3-6 0 0,-3 6-19 0,0 6-4 15,-3-6-1-15,-1 6 0 0,0-1-11 0,4 7-9 16,0-6 12-16,-3 6-12 0,-1 8 8 0,0-8-8 16,4 6 0-16,-3-1 0 0,-1-2 0 0,4-3 0 15,0 5 0-15,0-8 0 0,4 0 0 0,-1 6 0 16,1-9 0-16,3 5 0 0,0 1 0 15,0-12-12-15,0 3 0 0,0-3 0 16,3 6-25-16,4-3-5 0,-3 3-1 0,3 0 0 0,0 3 27 16,0-4 6-16,0 1 1 0,0 0 0 0,-7-6 9 0,3 6 12 0,4 0-2 15,1 0-1-15,-1 3-17 0,0-1-4 16,0 1-1-16,0-3 0 0,0 0 13 0,-4 0 0 0,4 0 0 16,0 3 0-16,1-1 0 0,-1-2 0 0,0 0 0 0,3-3 0 15,-3 3 0-15,0 0 0 0,0 6 0 0,0-12 0 16,-3 6 0-16,3-6 0 0,0 5 0 0,0 1 0 15,-3-6 0-15,-1 6 0 0,1-3 0 0,-4-3 0 16,0 0 0-16,3 9 0 0,-3 6 0 0,-3-9-9 16,3-1-1-16,-4 7 0 0,1-6 0 0,-8 0 0 15,1 3-142 1,-1-3-29-16</inkml:trace>
  <inkml:trace contextRef="#ctx0" brushRef="#br0" timeOffset="49051.95">16612 6438 900 0,'0'0'20'0,"0"0"4"0,0 0 0 0,0 0 1 15,0 0-25-15,0 0 0 0,0 0 0 0,0 0 0 16,0 0 59-16,0 0 6 0,0 0 2 0,0 0 0 0,0 0 21 0,0 11 4 16,-3-5 0-16,-1 0 1 0,-3 0-31 0,4 3-6 15,-4-3-2-15,0 5 0 0,0-5-32 0,-1 0-6 16,1 0-2-16,0 3 0 0,4-3-5 0,-4 0-1 16,0-1 0-16,3 1 0 0,-3 0-8 0,0 0 0 15,7-6 0-15,0 0 0 0,0 0 0 0,0 0 0 16,0 0 0-16,0 0 0 0,-3 6 0 0,3 0 0 15,0-6 0-15,-4 6 0 0,4 0 0 0,0 5 0 16,4-2-9-16,-4-3 9 0,0 0 0 0,3 0 0 16,-3 0-8-16,0-6 8 0,0 0 0 0,7 11 0 15,-3-11 0-15,-1 3 0 0,4 0 0 0,-3 3 0 16,3-3 9-16,0 3-9 0,0 0 0 0,0-6 0 16,0 0 0-16,4 6 0 0,-4-6 0 0,3 0-9 0,1 6 9 15,-1-6 0-15,1 6-15 0,0-1 4 0,-1 1 1 16,1 0 0-16,-4-3 2 0,3 3 0 0,-3 0 0 15,-3 0 0-15,3-3 8 0,-3 11 0 0,-1-8 0 0,1 0 0 16,-1 6 12-16,-3-9 5 0,0 9 1 0,0-1 0 16,-3 1 11-16,3 0 3 0,-4-6 0 0,1 3 0 15,-1-1-8-15,-3-2-2 0,3 0 0 0,-3 3 0 16,4-3 6-16,-4-6 2 0,7 0 0 0,-7 6 0 16,7-6-21-16,-7 6-9 0,0-6 8 0,7 0-8 15,-7 0-20-15,0 0-10 0,-1-6-2 16,1 0 0-16,4 6-34 0,-4-6-7 15,7 6-2-15,0 0-706 0</inkml:trace>
  <inkml:trace contextRef="#ctx0" brushRef="#br0" timeOffset="49591.672">16799 6711 1335 0,'0'0'29'0,"0"0"7"0,0 0 0 0,7 0 2 0,0 6-30 0,0-3-8 0,4 6 0 0,-4-9 0 16,4 0 52-16,-1 5 10 0,4-5 2 0,-3 0 0 16,3 0-29-16,0 0-6 0,0 0-1 0,0 0 0 15,0 0 7-15,4-5 1 0,-4-7 0 0,0 6 0 16,0 3-36-16,1-3 0 0,-5 0 0 0,1 0 0 16,-4 0 0-16,0 1 0 0,0-1 0 0,-4 0 0 15,1 0 12-15,-4 6-4 0,0 0 0 0,0 0-8 16,0 0 11-16,-4-9-11 0,4 3 10 0,-3 0-10 15,-4 0 22-15,3 6-2 0,-3-11 0 0,0 11 0 16,-3 0 10-16,-1-6 2 0,0 6 0 0,-3 0 0 16,0 0-52-16,0 0-9 0,0 0-3 0,0 6 0 15,0 0 23-15,3-1 9 0,1-5-8 0,3 6 8 0,0 3-18 16,-4 3 2-16,4 0 0 0,0 5 0 0,-4-2 16 16,4 9-10-16,4-7 10 0,-1-2-8 0,1 3 8 0,-1-1 0 15,1 1 0-15,3-6 0 0,0-1 0 0,-4-2 0 16,4 3 8-16,4 0-8 0,-1-6 19 0,1-1-1 15,-1 1 0-15,4-3 0 0,-7-3-6 16,7 3-2-16,4 3 0 0,-1-3 0 0,8-3-10 16,0 0-17-16,6 0 4 0,1-3-838 15</inkml:trace>
  <inkml:trace contextRef="#ctx0" brushRef="#br0" timeOffset="50128.474">17230 6740 2026 0,'0'0'44'0,"0"0"10"0,0 0 2 0,-7-6 1 0,0 6-45 0,3-5-12 0,4 5 0 0,0 0 0 15,0 0 20-15,0 0 1 0,0 0 1 0,0 0 0 16,0 0-8-16,0 0-2 0,0 0 0 0,0 0 0 16,0 11-20-16,0 1-5 0,4 0-1 0,-1 5 0 15,4 10 14-15,0-6-9 0,0 2 9 0,4 6-8 16,-4-5 8-16,-4 8 0 0,4-2 0 0,-3 2 0 15,-4-6 0-15,4 4 0 16,-4-7 0-16,0 4 0 0,-4-4 0 0,4 1 0 0,-4-4 8 0,1-2-8 16,3 0 24-16,-4-9 1 0,1 2 0 15,-1-5 0-15,4-6-25 0,0 0 0 0,0 0-12 0,0 0 12 16,-7 0 0-16,7 0 0 0,-10 0 9 0,6-6-1 0,-3-5 44 16,4-1 8-16,-1-3 3 0,-3 3 0 15,3 1-50-15,1-13-13 0,-1 4 0 0,1 2 0 0,3-12 19 0,0 4-2 16,-4 2 0-16,4-2 0 15,0 3-38-15,0-10-8 0,0 10-2 0,0-10 0 16,4 4 31-16,-1 5 0 0,-3-2 0 0,4 2 0 0,-1 1-8 0,5 2 8 16,-5-2 0-16,4 8-9 0,-3 3 9 0,3-5-13 15,0 5 5-15,0-6 8 0,3 4 0 0,-3 2 0 16,4-6 0-16,-4 6 0 0,4 1-9 0,-1 2 9 16,1 3-12-16,-4 0 12 0,0 0-13 0,0 6 4 0,-7 0 1 15,7 0 0-15,4 6 0 0,-4-6 0 0,0 6 0 0,0 6 0 16,0-6-12-16,-4 8-3 0,1 4 0 0,-1-6 0 15,-3-1 10-15,-3 4 1 0,3 3 1 0,-7-1 0 16,3 1 11-16,1 0 0 0,-4 2-9 0,-4-2 9 16,-3 0 0-16,0-4 0 0,3 4 0 0,-3-12 0 15,0 6 0-15,4-9 8 0,-5-1-8 0,5-4 0 16,-1-4-58 0,1-3-17-16,-1 3-3 0,1-6-795 0</inkml:trace>
  <inkml:trace contextRef="#ctx0" brushRef="#br0" timeOffset="50432.213">17498 6196 914 0,'0'0'20'0,"0"0"4"0,3 6 0 0,1 6 3 0,3-6-27 0,-4 3 0 16,1 3 0-16,-1 5 0 0,1 1 64 0,0 2 7 16,-4 4 1-16,0 8 1 0,0-8 29 0,-4 14 6 0,-3-3 0 15,0-2 1-15,0 5-34 0,0 3-7 16,-4-3-2-16,4-3 0 0,-3 4-5 0,2-7-1 16,1 3 0-16,4-8 0 0,-1 2-40 0,4-11-9 15,0-1-2-15,4 4 0 0,-1-9-9 0,4 0-11 16,1-1 3-16,-1-5 0 15,0 3-18-15,0-3-3 0,0 6-1 0,0-6 0 16,3-6-96-16,1 5-19 0</inkml:trace>
  <inkml:trace contextRef="#ctx0" brushRef="#br0" timeOffset="50699.701">17276 6543 1440 0,'0'0'32'0,"0"0"6"0,0 0 2 0,0 0 0 0,0 0-32 0,0 0-8 0,0 0 0 0,0 0 0 0,0 0 45 0,0 0 8 16,0 0 2-16,0 0 0 16,7 0 13-16,0-11 2 0,0 8 1 0,3-3 0 0,4 0-21 0,-3 0-4 15,0 0-1-15,3 6 0 0,3-6-45 0,-3 0 0 16,4 6-10-16,3 0 2 0,0-5 8 0,1-1 0 15,-1 6 0-15,3 0 0 16,-2-6-52-16,-1 6-6 0,0 0-1 0,4-9-781 16</inkml:trace>
  <inkml:trace contextRef="#ctx0" brushRef="#br0" timeOffset="51347.019">18553 6690 1681 0,'0'0'36'16,"0"0"8"-16,-11 6 2 0,4-3 2 0,-4 0-38 0,1 0-10 0,3 0 0 0,-4-3 0 0,4 0 34 0,-4 0 5 15,4 0 1-15,0 0 0 0,0 0-32 0,4-3-8 16,-4 0 0-16,0 3 0 0,-4-3 0 0,4 0 8 15,0 3-8-15,3-6 8 0,4 6-8 0,-7 0 0 16,7 0 8-16,-7 6-8 0,0-6 0 0,4 0-8 16,-1 6 0-16,1 0 0 0,3 3 0 0,-4 8 0 15,1-5 0-15,-1 3 0 0,1 3 8 0,3-1 0 16,-4 1 0-16,1-1 0 16,3-5-27-16,0 3-3 0,0-3-1 0,-4-1 0 0,4-5 16 0,0 3 3 15,0-9 1-15,0 0 0 0,0 6 11 0,0-6 0 16,0 0-9-16,0 0 9 0,11-3 0 0,3 0 13 15,-4-3-1-15,4-3-1 0,-3 4-11 0,0-13 10 0,3 6-10 16,-4-3 10-16,-3 4-10 0,4-1 0 0,-4 0 0 0,0-3 8 16,0 7-8-16,0-4 12 0,-3 9-12 0,-1-3 12 15,4 0-12-15,-7 6 0 0,0 0 0 0,0 0 0 16,0 0 0-16,0 0 10 0,0 0-1 0,0 0 0 16,0 0 13-16,0 0 2 0,-3 6 1 0,-1 3 0 15,4 3-6-15,-3-1-2 0,-1 1 0 0,1 6 0 16,3-6-17-16,-4-1 0 0,1 4 8 0,3 3-8 15,0-12 0-15,3 5 0 0,-3-2 0 0,4 0 0 16,-4-9 0-16,3 9 0 0,4-3 8 0,-3 0-8 16,3-1-11-16,0-5-5 0,-4 0-2 0,4 0-537 15,4 0-107-15</inkml:trace>
  <inkml:trace contextRef="#ctx0" brushRef="#br0" timeOffset="51766.608">18683 6605 1690 0,'0'0'48'0,"0"0"11"0,0 0-47 0,0 0-12 16,0 0 0-16,0 0 0 0,0 0-10 0,0 0-4 16,0 0-1-16,-3 6 0 0,3-6 5 0,-4 6 1 0,4 0 0 0,0 5 0 15,0 1 9-15,0 3 0 0,4-3 0 0,-4 5 0 16,0-2 0-16,0 0 0 0,0 5 0 0,0-2 0 15,0 0 0-15,-4-4 0 0,4-2 0 0,0-6 0 16,0 0 11-16,0-6 4 0,0 0 1 0,0 0 0 16,0 0 48-16,0 0 9 0,0-6 3 15,0-6 0-15,0-3-28 0,0-2-4 0,4-1-2 16,-4 1 0-16,0-1-18 0,3 3-3 16,-3-8-1-16,0 5 0 0,4 3-9 0,-4-2-3 0,3 5 0 0,1 6 0 15,-1 0 0-15,1-3 0 0,-4 4 0 0,0 5 0 16,0 0 0-16,0 0 0 0,0 0 0 0,0 0 0 15,0 0-19-15,3 8-4 0,-3 4-1 0,0 0 0 16,4-6 6-16,-1 5 1 0,-3-2 0 0,4 3 0 16,-4 0 9-16,3 5 0 0,1-5 0 0,-4-6 0 15,3 0 0-15,4 3 0 0,-3-6 0 0,0 6 0 16,3-4-11-16,-4 1 0 0,4 0 0 0,0-6 0 16,-3 0-39-16,3 0-8 0,3 0-2 0,1-6-512 15,0 6-104-15</inkml:trace>
  <inkml:trace contextRef="#ctx0" brushRef="#br0" timeOffset="52315.963">18986 6649 1414 0,'0'0'31'0,"0"0"6"0,0 0 2 0,0 0 1 0,0 0-32 0,0 0-8 0,0 0 0 0,-7 0 0 15,0 0 112-15,4-3 20 0,-4-3 4 0,3 0 0 16,1 1-52-16,-1-1-10 0,1 0-2 0,-1 0-1 15,1 0-30-15,3 6-5 0,0 0-2 0,0 0 0 16,0 0-34-16,0 0 0 0,0 0 0 0,0 0 0 16,0 0 0-16,0 0 0 0,0 0-12 0,-7 12 3 15,3-6 9-15,1 5 0 0,3-8 0 0,-4 6 0 16,4 6-21-16,0-9 1 0,0 6 0 0,0-1 0 0,0 1 20 16,4-3 0-16,-4 0-9 0,0 5 9 15,3-8-16-15,1 0 0 0,-4-6 0 0,3 6 0 16,-3-6 2-16,4 6 1 0,-4-6 0 0,0 0 0 15,0 0 0-15,0 0 0 0,7 3 0 0,-4 0 0 0,-3-3 13 16,4 9 0-16,-4-9 0 0,3 6 0 0,4-1 0 0,-3 1 0 16,-4-6 0-16,3 6 0 0,1 6-12 0,-1-6-2 15,1 3-1-15,-4-1 0 0,0-2 15 0,0 3 0 16,0 3 9-16,-4 0-9 0,4-1 20 0,-3-5-3 16,3 3 0-16,-4 3 0 0,1 0 3 0,-1-6 1 15,4-6 0-15,0 0 0 0,0 0-9 0,0 0-1 16,0 0-1-16,0 0 0 0,0 0-10 0,0 0 0 0,-7 0 0 15,0 0 0 1,0-6-105-16,4 0-17 0,-4-6-3 0,0 6-707 0</inkml:trace>
  <inkml:trace contextRef="#ctx0" brushRef="#br0" timeOffset="53100.623">19745 6717 1489 0,'0'0'42'0,"0"0"10"0,0 0-42 0,0 0-10 15,0 0 0-15,3 0 0 16,8 3-36-16,-4-3-10 0,0 9-2 0,0-9 0 0,0 0 79 0,0 0 15 0,0 0 3 15,0-9 1-15,1 9 13 0,-1 0 2 0,0-3 1 0,-4 3 0 16,4 0-53-16,-3 3-13 0,-1-6 0 16,4 3 0-16,-7 0 0 0,4-3 0 0,-1 3 0 15,4 0-497-15,-3 0-100 0</inkml:trace>
  <inkml:trace contextRef="#ctx0" brushRef="#br0" timeOffset="53322.37">19710 6937 1664 0,'0'0'47'0,"0"0"11"0,0 0-46 0,0 0-12 0,0 0 0 0,0 0 0 15,3 6 0-15,1 0 0 0,3-3 9 0,-4 0-9 0,4-3 18 0,0 0-1 16,0 0 0-16,1-3 0 0,-1 3 12 0,3 0 3 15,1 0 0-15,-4 0 0 16,3 0-67-16,1 0-13 0,0 0-2 16,-4 0-450-16,0 0-91 0</inkml:trace>
  <inkml:trace contextRef="#ctx0" brushRef="#br0" timeOffset="65527.628">21089 6561 1004 0,'0'0'22'0,"0"-6"5"0,0 0 1 0,0-6 0 0,0 4-28 0,4-1 0 0,-4 0 0 16,0 3 0-16,0 6 44 0,0 0 3 15,0-6 1-15,0 6 0 0,0 0-13 0,0 0-3 0,0 0 0 0,0 0 0 16,0 0-6-16,0 0-2 0,-4 6 0 0,1 0 0 16,-5 6-16-16,5 2-8 0,-1 4 8 0,-3-6-8 15,4 8 21-15,-1-2-1 0,1 0 0 0,-1 5 0 16,1-2-8-16,-1 2-3 0,1-2 0 0,-1 8 0 15,4-8 37-15,0 8 7 0,4-5 2 0,-4-4 0 16,3 4-39-16,1-1-8 0,-1 1-8 16,1 2 11-16,-1-2-11 0,-3 2 0 15,4-2 9-15,-1-4-9 0,1 4 0 0,-1-6 0 0,1-4 0 0,-4-2 0 16,3 6 0-16,-3-12 0 0,0-6 0 16,4 6 0-16,-4-6 0 0,0 0 0 0,0 0 0 0,4-12-12 15,-4 0-191 1,0-9-38-16,0-14-8 0,0 3-2 0</inkml:trace>
  <inkml:trace contextRef="#ctx0" brushRef="#br0" timeOffset="66239.111">21470 6567 1832 0,'0'0'40'0,"0"0"9"0,-3-6 2 0,-1 0 0 0,0 0-41 0,4 0-10 0,-3-5 0 0,-1 2 0 15,-3 0 60-15,4 0 11 0,-1-3 1 0,1 1 1 16,-1-1-45-16,-3 0-10 0,4 3-2 0,-1-8 0 16,1 11-16-16,-4-6 0 0,0 0 0 0,-1 6 0 15,5-2-14-15,-4 8 0 0,0 0 0 0,0 0 0 16,0 0-13-16,0 0-2 16,-4 11-1-16,0-2 0 0,1 9 7 0,-1-6 2 0,1 8 0 0,-4 4 0 15,3-1 21-15,0 1-11 0,1 2 11 0,3-5-8 16,0 2 0-16,3-5 0 0,1-1 0 0,-1-5 0 15,4 9 8-15,4-9 8 0,-4 5-8 0,3-11 11 16,4 3-11-16,-3 0 10 0,3 5-10 0,3-8 10 0,-3 0 2 16,1 0 0-16,2-6 0 0,1 6 0 15,-1-6 8-15,1 0 3 0,-1 0 0 0,1 0 0 16,0 0-9-16,-1-6-2 0,1 6 0 0,-1-6 0 16,-3 0-12-16,4 0 0 0,0 1 0 0,-4-7 0 15,3 0-10-15,-3 3-8 0,-3-3-2 0,3-5 0 16,-4 11-15-16,1-3-3 0,-1 0-1 0,1 0 0 15,-4-2 15-15,4 5 4 0,-4 0 0 0,0 0 0 0,0 0 20 0,0 6 0 16,0 0 0-16,0 0 0 0,0 0-14 0,0 0 2 16,0 0 0-16,0 0 0 0,0 0-4 0,0 0 0 15,0 0 0-15,0 0 0 0,-4 0 6 0,0 12 1 16,1-6 0-16,-1 6 0 0,4-12 9 0,-3 5 9 16,-1 4-1-16,1 0-8 0,-1 6 20 0,4-3-2 15,-3-1-1-15,3 1 0 0,-4 3-17 0,4 2 0 0,0 1-11 16,-3-3 11-16,3 8 16 0,-4-5 11 15,4 0 1-15,0-1 1 0,-3 10-17 16,-1-10-3-16,4 4-1 0,-3 2 0 0,-1-5-8 0,1 9 0 0,3-10 0 0,0 1 8 16,0-6-8-16,0-4 0 0,0 4 0 0,0-12 8 15,0 6-21-15,0-6-5 0,0 0-1 0,0 0 0 16,3 0-27-16</inkml:trace>
  <inkml:trace contextRef="#ctx0" brushRef="#br0" timeOffset="67168.212">21809 6549 1594 0,'0'0'35'0,"0"0"7"0,0 0 2 0,0 0 1 0,-7 0-36 0,7 0-9 0,-7 0 0 0,7 0 0 16,0 0 53-16,0 0 9 0,-4-6 2 0,4-5 0 15,-3 5-24-15,3-3-4 0,-4 3 0 0,4 0-1 16,0 6-18-16,0-6-3 0,0 0-1 0,0-5 0 15,0 11-13-15,0 0 0 0,0 0 0 0,0 0 0 16,0 0-14-16,-7 0 1 0,0 0 0 0,-4 0 0 16,4 0-13-16,-3 6-2 0,-1-1-1 0,1 1 0 0,2 0 13 0,-2 0 4 15,3-6 0-15,-4 6 0 0,1 0 12 0,-1 0 0 16,4 2 0-16,-4-2 0 0,8 0 0 0,-4 0 0 16,-4-6 0-16,8 0-9 0,3 0 9 15,0 0 12-15,-7 0-2 0,7 0-1 0,0 0-9 0,0 0 0 16,0 0 0-16,0 0 0 0,0 0 0 0,0 0 0 15,0 0 0-15,0 0 0 0,0 0 0 0,0 0 0 16,0 12 0-16,0-6 0 0,0 0 0 0,0 2 0 16,-4 4 0-16,4-6 0 0,0 0 0 0,-3 6 0 15,-1-1 0-15,4-2 0 0,-3 3 15 0,-1 0-3 16,1 0 0-16,-1 5 0 0,0-8 9 0,1 0 2 16,-1 6 0-16,4-10 0 0,-3 1-23 0,-1 0 8 0,4-6-8 15,0 0 0-15,0 6 39 0,0-6 3 0,0 0 1 0,0 0 0 16,0 0-18-16,0 0-3 0,0 0-1 0,7 0 0 15,0 0-21-15,1 0-13 0,2-6 1 0,1 6 1 16,-4-6 11-16,0 6 16 0,7-6-4 0,-3 1-1 16,-4-4-11-16,3 6 0 0,1 0 0 0,-4 0 0 15,0 3 0-15,0-3-14 0,0 3 3 0,0 0 1 16,-3 3-8-16,-1 0-2 0,1 3 0 0,-1 3 0 16,1-4-11-16,-4 1-2 15,0 6-1-15,0-6 0 0,0 9 34 0,0-4 0 0,0 1 0 0,-4 0 0 16,4 3 0-16,0-4 0 0,4 7 0 0,-4-6 0 15,0 0 0-15,0-1 0 0,3 1 0 0,1 3 0 16,-1-9 24-16,1 5 12 0,-1-5 3 0,1-6 0 16,-1 6-21-16,-3-6-4 0,4 6-1 0,-4-6 0 15,0 0-4-15,0 0-1 0,0 0 0 0,0 0 0 0,0 0-8 16,0 0 0-16,0 0 9 0,0 0-9 16,0 0-20-16,0 0-8 0,0 0-1 0,-7 0-1 15,-4 3-26-15,1 0-6 0,-1-3-1 0,0 0 0 16,1 0-30-16,-1 6-7 0,-3-6 0 0,0 3-388 15,0-3-76-15</inkml:trace>
  <inkml:trace contextRef="#ctx0" brushRef="#br0" timeOffset="67871.244">22267 6499 1265 0,'0'0'36'0,"0"0"8"0,-7 0-36 0,-3 6-8 0,3 0 0 0,-4-3 0 16,4 0 43-16,0 3 6 0,-4-6 2 0,4 3 0 0,7-3-3 15,-10 0 0-15,-1 0 0 0,1 0 0 0,-1 0-12 0,4 0-2 16,-4-3-1-16,1 3 0 0,3-3-4 0,-4 0-1 16,4 3 0-16,0 0 0 0,-4 3-19 0,4-3-9 15,4 3 8-15,-4 0-8 0,0 3 12 0,0 5-4 16,0 1 0-16,-4 0 0 15,7 8-8-15,-3-2 0 0,-3 0 0 0,3 5-11 0,0-2 11 0,0 8 0 16,0-8 0-16,0 8 0 16,0-11-24-16,-1 2-2 0,5-2-1 0,-1 3 0 0,4-10 43 0,-3 1 9 15,3 0 2-15,0 0 0 0,0-6-27 0,0-6 0 16,0 0 0-16,0 0-11 0,7 0 11 0,0 0-13 16,4-6 5-16,3 6 8 15,-4-12 0-15,4 0 0 0,0 0 0 0,1-2 0 0,-1-4-20 0,0-3 4 0,-4-2 1 0,5 5 0 16,-1-2 15-16,-4 2 0 0,1 6 0 0,-4 1 0 15,0-7 19-15,0 6 6 16,-3-3 2-16,3-2 0 0,-7 5-9 0,3 0-2 0,1-2 0 16,-1 8 0-16,1 0 20 0,-4 6 3 0,0 0 1 0,0 0 0 15,0 0-26-15,0 0-5 0,0 0-1 0,0 0 0 16,0 0-8-16,0 0-11 0,0 0 3 0,0 0 0 16,-4 9-10-16,4 2-2 0,-3 1 0 15,3-6 0-15,0 6 10 0,-4 0 2 0,4-4 0 0,-3 4 0 16,3 0 8-16,0 6 0 0,0-1 0 0,0-2 0 15,0 8 0-15,0-5-8 0,0-3 8 0,-4 8-8 16,4-5 8-16,0 3 0 0,0-7 0 0,0 7 0 16,0-4 0-16,0-5 0 0,0 3 0 0,0 3 0 15,0-7-11-15,0 4 11 0,-3-3-13 0,3 0 5 16,0-1-125-16,3 1-25 0,-3 0-5 0,4-9-1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étapes</a:t>
            </a:r>
            <a:r>
              <a:rPr lang="en-US" dirty="0"/>
              <a:t> de la vie.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65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223</a:t>
            </a:r>
          </a:p>
          <a:p>
            <a:pPr marL="0" indent="0" algn="ctr">
              <a:buNone/>
            </a:pPr>
            <a:r>
              <a:rPr lang="en-US" dirty="0"/>
              <a:t>Ex. 3</a:t>
            </a:r>
          </a:p>
        </p:txBody>
      </p:sp>
    </p:spTree>
    <p:extLst>
      <p:ext uri="{BB962C8B-B14F-4D97-AF65-F5344CB8AC3E}">
        <p14:creationId xmlns:p14="http://schemas.microsoft.com/office/powerpoint/2010/main" val="3233171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chose </a:t>
            </a:r>
            <a:r>
              <a:rPr lang="en-US" dirty="0" err="1"/>
              <a:t>préférée</a:t>
            </a:r>
            <a:r>
              <a:rPr lang="en-US" dirty="0"/>
              <a:t> à </a:t>
            </a:r>
            <a:r>
              <a:rPr lang="en-US" dirty="0" err="1"/>
              <a:t>une</a:t>
            </a:r>
            <a:r>
              <a:rPr lang="en-US" dirty="0"/>
              <a:t> fête?</a:t>
            </a:r>
          </a:p>
        </p:txBody>
      </p:sp>
    </p:spTree>
    <p:extLst>
      <p:ext uri="{BB962C8B-B14F-4D97-AF65-F5344CB8AC3E}">
        <p14:creationId xmlns:p14="http://schemas.microsoft.com/office/powerpoint/2010/main" val="3808862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difference entre </a:t>
            </a:r>
            <a:r>
              <a:rPr lang="en-US" dirty="0" err="1"/>
              <a:t>l’amour</a:t>
            </a:r>
            <a:r>
              <a:rPr lang="en-US" dirty="0"/>
              <a:t> et </a:t>
            </a:r>
            <a:r>
              <a:rPr lang="en-US" dirty="0" err="1"/>
              <a:t>l’amitié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697906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8052" y="2203553"/>
            <a:ext cx="5531371" cy="338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6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En classe jeudi, le treize février, vous devez écrire un récit qui s’appelle “La Saint-Valentin de Justin.”</a:t>
            </a:r>
          </a:p>
        </p:txBody>
      </p:sp>
    </p:spTree>
    <p:extLst>
      <p:ext uri="{BB962C8B-B14F-4D97-AF65-F5344CB8AC3E}">
        <p14:creationId xmlns:p14="http://schemas.microsoft.com/office/powerpoint/2010/main" val="82812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80248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deux </a:t>
            </a:r>
            <a:r>
              <a:rPr lang="en-US" dirty="0" err="1"/>
              <a:t>différences</a:t>
            </a:r>
            <a:r>
              <a:rPr lang="en-US" dirty="0"/>
              <a:t> entre les fêtes </a:t>
            </a:r>
            <a:r>
              <a:rPr lang="en-US" dirty="0" err="1"/>
              <a:t>d’anniversaire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enfance</a:t>
            </a:r>
            <a:r>
              <a:rPr lang="en-US" dirty="0"/>
              <a:t> et </a:t>
            </a:r>
            <a:r>
              <a:rPr lang="en-US" dirty="0" err="1"/>
              <a:t>celles</a:t>
            </a:r>
            <a:r>
              <a:rPr lang="en-US" dirty="0"/>
              <a:t> (those) de </a:t>
            </a:r>
            <a:r>
              <a:rPr lang="en-US" dirty="0" err="1"/>
              <a:t>votre</a:t>
            </a:r>
            <a:r>
              <a:rPr lang="en-US" dirty="0"/>
              <a:t> adolescence?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03D165B-02FF-4B40-ADBF-19DDEED610AD}"/>
                  </a:ext>
                </a:extLst>
              </p14:cNvPr>
              <p14:cNvContentPartPr/>
              <p14:nvPr/>
            </p14:nvContentPartPr>
            <p14:xfrm>
              <a:off x="3043080" y="1433880"/>
              <a:ext cx="7686360" cy="1170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03D165B-02FF-4B40-ADBF-19DDEED610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33720" y="1424520"/>
                <a:ext cx="7705080" cy="118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Regardez</a:t>
            </a:r>
            <a:r>
              <a:rPr lang="en-US" dirty="0"/>
              <a:t> le </a:t>
            </a:r>
            <a:r>
              <a:rPr lang="en-US" dirty="0" err="1"/>
              <a:t>vocabulaire</a:t>
            </a:r>
            <a:r>
              <a:rPr lang="en-US" dirty="0"/>
              <a:t> de p. 222.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étape</a:t>
            </a:r>
            <a:r>
              <a:rPr lang="en-US" dirty="0"/>
              <a:t> de vie?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1B1012-7C57-4020-9ADE-50B0B3A01045}"/>
                  </a:ext>
                </a:extLst>
              </p14:cNvPr>
              <p14:cNvContentPartPr/>
              <p14:nvPr/>
            </p14:nvContentPartPr>
            <p14:xfrm>
              <a:off x="1015920" y="1628640"/>
              <a:ext cx="5641920" cy="2697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1B1012-7C57-4020-9ADE-50B0B3A010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6560" y="1619280"/>
                <a:ext cx="5660640" cy="271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c’est la vie!</a:t>
            </a:r>
          </a:p>
          <a:p>
            <a:pPr marL="0" indent="0" algn="ctr">
              <a:buNone/>
            </a:pPr>
            <a:r>
              <a:rPr lang="fr-FR" dirty="0"/>
              <a:t>le vocabulaire</a:t>
            </a:r>
          </a:p>
          <a:p>
            <a:pPr marL="0" indent="0" algn="ctr">
              <a:buNone/>
            </a:pPr>
            <a:r>
              <a:rPr lang="fr-FR" dirty="0"/>
              <a:t>les étapes de la vie</a:t>
            </a:r>
          </a:p>
          <a:p>
            <a:pPr marL="0" indent="0" algn="ctr">
              <a:buNone/>
            </a:pPr>
            <a:r>
              <a:rPr lang="fr-FR" dirty="0"/>
              <a:t>une question très profonde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9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serments</a:t>
            </a:r>
            <a:r>
              <a:rPr lang="en-US" sz="2800" b="1" dirty="0"/>
              <a:t> de Strasbourg (The Strasbourg Oaths) is the oldest known document written in the French language.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3015" y="2038866"/>
            <a:ext cx="3707027" cy="376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pp. 222 - 223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fête		faire </a:t>
            </a:r>
            <a:r>
              <a:rPr lang="en-US" dirty="0" err="1"/>
              <a:t>une</a:t>
            </a:r>
            <a:r>
              <a:rPr lang="en-US" dirty="0"/>
              <a:t> surprise	    un jour </a:t>
            </a:r>
            <a:r>
              <a:rPr lang="en-US" dirty="0" err="1"/>
              <a:t>férié</a:t>
            </a:r>
            <a:r>
              <a:rPr lang="en-US" dirty="0"/>
              <a:t>      </a:t>
            </a:r>
            <a:r>
              <a:rPr lang="en-US" dirty="0" err="1"/>
              <a:t>l’amour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bonheur</a:t>
            </a:r>
            <a:r>
              <a:rPr lang="en-US" dirty="0"/>
              <a:t>		la mort	le </a:t>
            </a:r>
            <a:r>
              <a:rPr lang="en-US" dirty="0" err="1"/>
              <a:t>cadeau</a:t>
            </a:r>
            <a:r>
              <a:rPr lang="en-US" dirty="0"/>
              <a:t>	    	le </a:t>
            </a:r>
            <a:r>
              <a:rPr lang="en-US" dirty="0" err="1"/>
              <a:t>gâteau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glaçons</a:t>
            </a:r>
            <a:r>
              <a:rPr lang="en-US" dirty="0"/>
              <a:t>		les bonbons	          les biscuits      </a:t>
            </a:r>
            <a:r>
              <a:rPr lang="en-US" dirty="0" err="1"/>
              <a:t>l’état</a:t>
            </a:r>
            <a:r>
              <a:rPr lang="en-US" dirty="0"/>
              <a:t> civil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naissance		</a:t>
            </a:r>
            <a:r>
              <a:rPr lang="en-US" dirty="0" err="1"/>
              <a:t>tomber</a:t>
            </a:r>
            <a:r>
              <a:rPr lang="en-US" dirty="0"/>
              <a:t> </a:t>
            </a:r>
            <a:r>
              <a:rPr lang="en-US" dirty="0" err="1"/>
              <a:t>amoureux</a:t>
            </a:r>
            <a:r>
              <a:rPr lang="en-US" dirty="0"/>
              <a:t> de </a:t>
            </a:r>
            <a:r>
              <a:rPr lang="en-US" dirty="0" err="1"/>
              <a:t>quelqu’un</a:t>
            </a:r>
            <a:r>
              <a:rPr lang="en-US" dirty="0"/>
              <a:t>(e)	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vieillesse</a:t>
            </a:r>
            <a:r>
              <a:rPr lang="en-US" dirty="0"/>
              <a:t>	      les </a:t>
            </a:r>
            <a:r>
              <a:rPr lang="en-US" dirty="0" err="1"/>
              <a:t>invités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AE6588-223F-414A-AFA0-D1F43CF4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98DA3A-111C-44F1-85A3-B5A37BACDB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un biscuit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15876C6-6DEA-408D-B16A-E8CF9E4446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26151" y="3175552"/>
            <a:ext cx="4383866" cy="245496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CEC4E6-8EA2-4A3A-8E83-149A65F35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pain </a:t>
            </a:r>
            <a:r>
              <a:rPr lang="en-US" dirty="0" err="1"/>
              <a:t>brioché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0D83A81-995D-44B3-A8CE-C17A91097F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992178" y="3020367"/>
            <a:ext cx="3597473" cy="269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6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565180-CB02-4BBE-971D-DC172FB3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coup de </a:t>
            </a:r>
            <a:r>
              <a:rPr lang="en-US" sz="2800" b="1" dirty="0" err="1"/>
              <a:t>foudre</a:t>
            </a:r>
            <a:endParaRPr lang="en-US" sz="28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0DCBE2B-77CB-4C75-A356-4A01D41DF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557" y="1948738"/>
            <a:ext cx="6443815" cy="428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0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39099</TotalTime>
  <Words>241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Les serments de Strasbourg (The Strasbourg Oaths) is the oldest known document written in the French language.</vt:lpstr>
      <vt:lpstr>pp. 222 - 223</vt:lpstr>
      <vt:lpstr>PowerPoint Presentation</vt:lpstr>
      <vt:lpstr>un coup de foudre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459</cp:revision>
  <cp:lastPrinted>2017-02-06T17:28:50Z</cp:lastPrinted>
  <dcterms:created xsi:type="dcterms:W3CDTF">2016-10-03T16:25:09Z</dcterms:created>
  <dcterms:modified xsi:type="dcterms:W3CDTF">2025-02-07T16:30:00Z</dcterms:modified>
</cp:coreProperties>
</file>