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92" r:id="rId3"/>
    <p:sldId id="418" r:id="rId4"/>
    <p:sldId id="272" r:id="rId5"/>
    <p:sldId id="261" r:id="rId6"/>
    <p:sldId id="414" r:id="rId7"/>
    <p:sldId id="367" r:id="rId8"/>
    <p:sldId id="415" r:id="rId9"/>
    <p:sldId id="417" r:id="rId10"/>
    <p:sldId id="390" r:id="rId11"/>
    <p:sldId id="385" r:id="rId12"/>
    <p:sldId id="386" r:id="rId13"/>
    <p:sldId id="389" r:id="rId14"/>
    <p:sldId id="383" r:id="rId15"/>
    <p:sldId id="382" r:id="rId16"/>
    <p:sldId id="394" r:id="rId17"/>
    <p:sldId id="387" r:id="rId1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18"/>
            <p14:sldId id="272"/>
            <p14:sldId id="261"/>
            <p14:sldId id="414"/>
            <p14:sldId id="367"/>
            <p14:sldId id="415"/>
            <p14:sldId id="417"/>
            <p14:sldId id="390"/>
            <p14:sldId id="385"/>
            <p14:sldId id="386"/>
            <p14:sldId id="389"/>
            <p14:sldId id="383"/>
            <p14:sldId id="382"/>
            <p14:sldId id="394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étapes</a:t>
            </a:r>
            <a:r>
              <a:rPr lang="en-US" dirty="0"/>
              <a:t> de la vie.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65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223</a:t>
            </a:r>
          </a:p>
          <a:p>
            <a:pPr marL="0" indent="0" algn="ctr">
              <a:buNone/>
            </a:pPr>
            <a:r>
              <a:rPr lang="en-US" dirty="0"/>
              <a:t>Ex. 3</a:t>
            </a:r>
          </a:p>
        </p:txBody>
      </p:sp>
    </p:spTree>
    <p:extLst>
      <p:ext uri="{BB962C8B-B14F-4D97-AF65-F5344CB8AC3E}">
        <p14:creationId xmlns:p14="http://schemas.microsoft.com/office/powerpoint/2010/main" val="3233171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chose </a:t>
            </a:r>
            <a:r>
              <a:rPr lang="en-US" dirty="0" err="1"/>
              <a:t>préférée</a:t>
            </a:r>
            <a:r>
              <a:rPr lang="en-US" dirty="0"/>
              <a:t> à </a:t>
            </a:r>
            <a:r>
              <a:rPr lang="en-US" dirty="0" err="1"/>
              <a:t>une</a:t>
            </a:r>
            <a:r>
              <a:rPr lang="en-US" dirty="0"/>
              <a:t> fête?</a:t>
            </a:r>
          </a:p>
        </p:txBody>
      </p:sp>
    </p:spTree>
    <p:extLst>
      <p:ext uri="{BB962C8B-B14F-4D97-AF65-F5344CB8AC3E}">
        <p14:creationId xmlns:p14="http://schemas.microsoft.com/office/powerpoint/2010/main" val="3808862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la difference entre </a:t>
            </a:r>
            <a:r>
              <a:rPr lang="en-US" dirty="0" err="1"/>
              <a:t>l’amour</a:t>
            </a:r>
            <a:r>
              <a:rPr lang="en-US" dirty="0"/>
              <a:t> et </a:t>
            </a:r>
            <a:r>
              <a:rPr lang="en-US" dirty="0" err="1"/>
              <a:t>l’amitié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697906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8052" y="2203553"/>
            <a:ext cx="5531371" cy="338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66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En classe jeudi, le treize février, vous devez écrire un récit qui s’appelle “La Saint-Valentin de Justin.”</a:t>
            </a:r>
          </a:p>
        </p:txBody>
      </p:sp>
    </p:spTree>
    <p:extLst>
      <p:ext uri="{BB962C8B-B14F-4D97-AF65-F5344CB8AC3E}">
        <p14:creationId xmlns:p14="http://schemas.microsoft.com/office/powerpoint/2010/main" val="82812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80248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deux </a:t>
            </a:r>
            <a:r>
              <a:rPr lang="en-US" dirty="0" err="1"/>
              <a:t>différences</a:t>
            </a:r>
            <a:r>
              <a:rPr lang="en-US" dirty="0"/>
              <a:t> entre les fêtes </a:t>
            </a:r>
            <a:r>
              <a:rPr lang="en-US" dirty="0" err="1"/>
              <a:t>d’anniversaire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enfance</a:t>
            </a:r>
            <a:r>
              <a:rPr lang="en-US" dirty="0"/>
              <a:t> et </a:t>
            </a:r>
            <a:r>
              <a:rPr lang="en-US" dirty="0" err="1"/>
              <a:t>celles</a:t>
            </a:r>
            <a:r>
              <a:rPr lang="en-US" dirty="0"/>
              <a:t> (those) de </a:t>
            </a:r>
            <a:r>
              <a:rPr lang="en-US" dirty="0" err="1"/>
              <a:t>votre</a:t>
            </a:r>
            <a:r>
              <a:rPr lang="en-US" dirty="0"/>
              <a:t> adolescence?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Regardez</a:t>
            </a:r>
            <a:r>
              <a:rPr lang="en-US" dirty="0"/>
              <a:t> le </a:t>
            </a:r>
            <a:r>
              <a:rPr lang="en-US" dirty="0" err="1"/>
              <a:t>vocabulaire</a:t>
            </a:r>
            <a:r>
              <a:rPr lang="en-US" dirty="0"/>
              <a:t> de p. 222.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étape</a:t>
            </a:r>
            <a:r>
              <a:rPr lang="en-US" dirty="0"/>
              <a:t> de vie?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lundi, le trois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c’est la vie!</a:t>
            </a:r>
          </a:p>
          <a:p>
            <a:pPr marL="0" indent="0" algn="ctr">
              <a:buNone/>
            </a:pPr>
            <a:r>
              <a:rPr lang="fr-FR" dirty="0"/>
              <a:t>le vocabulaire</a:t>
            </a:r>
          </a:p>
          <a:p>
            <a:pPr marL="0" indent="0" algn="ctr">
              <a:buNone/>
            </a:pPr>
            <a:r>
              <a:rPr lang="fr-FR" dirty="0"/>
              <a:t>les étapes de la vie</a:t>
            </a:r>
          </a:p>
          <a:p>
            <a:pPr marL="0" indent="0" algn="ctr">
              <a:buNone/>
            </a:pPr>
            <a:r>
              <a:rPr lang="fr-FR" dirty="0"/>
              <a:t>une question très profonde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9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serments</a:t>
            </a:r>
            <a:r>
              <a:rPr lang="en-US" sz="2800" b="1" dirty="0"/>
              <a:t> de Strasbourg (The Strasbourg Oaths) is the oldest known document written in the French language.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3015" y="2038866"/>
            <a:ext cx="3707027" cy="376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pp. 222 - 223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fête		faire </a:t>
            </a:r>
            <a:r>
              <a:rPr lang="en-US" dirty="0" err="1"/>
              <a:t>une</a:t>
            </a:r>
            <a:r>
              <a:rPr lang="en-US" dirty="0"/>
              <a:t> surprise	    un jour </a:t>
            </a:r>
            <a:r>
              <a:rPr lang="en-US" dirty="0" err="1"/>
              <a:t>férié</a:t>
            </a:r>
            <a:r>
              <a:rPr lang="en-US" dirty="0"/>
              <a:t>      </a:t>
            </a:r>
            <a:r>
              <a:rPr lang="en-US" dirty="0" err="1"/>
              <a:t>l’amour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bonheur</a:t>
            </a:r>
            <a:r>
              <a:rPr lang="en-US" dirty="0"/>
              <a:t>		la mort	le </a:t>
            </a:r>
            <a:r>
              <a:rPr lang="en-US" dirty="0" err="1"/>
              <a:t>cadeau</a:t>
            </a:r>
            <a:r>
              <a:rPr lang="en-US" dirty="0"/>
              <a:t>	    	le </a:t>
            </a:r>
            <a:r>
              <a:rPr lang="en-US" dirty="0" err="1"/>
              <a:t>gâteau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glaçons</a:t>
            </a:r>
            <a:r>
              <a:rPr lang="en-US" dirty="0"/>
              <a:t>		les bonbons	          les biscuits      </a:t>
            </a:r>
            <a:r>
              <a:rPr lang="en-US" dirty="0" err="1"/>
              <a:t>l’état</a:t>
            </a:r>
            <a:r>
              <a:rPr lang="en-US" dirty="0"/>
              <a:t> civil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naissance		</a:t>
            </a:r>
            <a:r>
              <a:rPr lang="en-US" dirty="0" err="1"/>
              <a:t>tomber</a:t>
            </a:r>
            <a:r>
              <a:rPr lang="en-US" dirty="0"/>
              <a:t> </a:t>
            </a:r>
            <a:r>
              <a:rPr lang="en-US" dirty="0" err="1"/>
              <a:t>amoureux</a:t>
            </a:r>
            <a:r>
              <a:rPr lang="en-US" dirty="0"/>
              <a:t> de </a:t>
            </a:r>
            <a:r>
              <a:rPr lang="en-US" dirty="0" err="1"/>
              <a:t>quelqu’un</a:t>
            </a:r>
            <a:r>
              <a:rPr lang="en-US" dirty="0"/>
              <a:t>(e)	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vieillesse</a:t>
            </a:r>
            <a:r>
              <a:rPr lang="en-US" dirty="0"/>
              <a:t>	      les </a:t>
            </a:r>
            <a:r>
              <a:rPr lang="en-US" dirty="0" err="1"/>
              <a:t>invités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AE6588-223F-414A-AFA0-D1F43CF4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98DA3A-111C-44F1-85A3-B5A37BACDB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un biscuit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15876C6-6DEA-408D-B16A-E8CF9E4446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26151" y="3175552"/>
            <a:ext cx="4383866" cy="245496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2CEC4E6-8EA2-4A3A-8E83-149A65F35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pain </a:t>
            </a:r>
            <a:r>
              <a:rPr lang="en-US" dirty="0" err="1"/>
              <a:t>brioché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0D83A81-995D-44B3-A8CE-C17A91097FF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992178" y="3020367"/>
            <a:ext cx="3597473" cy="269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6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565180-CB02-4BBE-971D-DC172FB3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coup de </a:t>
            </a:r>
            <a:r>
              <a:rPr lang="en-US" sz="2800" b="1" dirty="0" err="1"/>
              <a:t>foudre</a:t>
            </a:r>
            <a:endParaRPr lang="en-US" sz="28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0DCBE2B-77CB-4C75-A356-4A01D41DF4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557" y="1948738"/>
            <a:ext cx="6443815" cy="428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0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38962</TotalTime>
  <Words>241</Words>
  <Application>Microsoft Office PowerPoint</Application>
  <PresentationFormat>Widescreen</PresentationFormat>
  <Paragraphs>90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Les serments de Strasbourg (The Strasbourg Oaths) is the oldest known document written in the French language.</vt:lpstr>
      <vt:lpstr>pp. 222 - 223</vt:lpstr>
      <vt:lpstr>PowerPoint Presentation</vt:lpstr>
      <vt:lpstr>un coup de foudre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456</cp:revision>
  <cp:lastPrinted>2017-02-06T17:28:50Z</cp:lastPrinted>
  <dcterms:created xsi:type="dcterms:W3CDTF">2016-10-03T16:25:09Z</dcterms:created>
  <dcterms:modified xsi:type="dcterms:W3CDTF">2025-02-03T17:32:32Z</dcterms:modified>
</cp:coreProperties>
</file>