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0" r:id="rId2"/>
    <p:sldId id="412" r:id="rId3"/>
    <p:sldId id="428" r:id="rId4"/>
    <p:sldId id="272" r:id="rId5"/>
    <p:sldId id="261" r:id="rId6"/>
    <p:sldId id="414" r:id="rId7"/>
    <p:sldId id="398" r:id="rId8"/>
    <p:sldId id="416" r:id="rId9"/>
    <p:sldId id="404" r:id="rId10"/>
    <p:sldId id="405" r:id="rId11"/>
    <p:sldId id="417" r:id="rId12"/>
    <p:sldId id="408" r:id="rId13"/>
    <p:sldId id="411" r:id="rId14"/>
    <p:sldId id="418" r:id="rId15"/>
    <p:sldId id="419" r:id="rId16"/>
    <p:sldId id="420" r:id="rId17"/>
    <p:sldId id="422" r:id="rId18"/>
    <p:sldId id="423" r:id="rId19"/>
    <p:sldId id="429" r:id="rId20"/>
    <p:sldId id="421" r:id="rId21"/>
    <p:sldId id="424" r:id="rId22"/>
    <p:sldId id="415" r:id="rId23"/>
    <p:sldId id="397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30"/>
            <p14:sldId id="412"/>
            <p14:sldId id="428"/>
            <p14:sldId id="272"/>
            <p14:sldId id="261"/>
            <p14:sldId id="414"/>
            <p14:sldId id="398"/>
            <p14:sldId id="416"/>
          </p14:sldIdLst>
        </p14:section>
        <p14:section name="Untitled Section" id="{6B2FDA42-E83C-46BA-9F96-D3ED0EDCB642}">
          <p14:sldIdLst>
            <p14:sldId id="404"/>
            <p14:sldId id="405"/>
            <p14:sldId id="417"/>
            <p14:sldId id="408"/>
            <p14:sldId id="411"/>
            <p14:sldId id="418"/>
            <p14:sldId id="419"/>
            <p14:sldId id="420"/>
            <p14:sldId id="422"/>
            <p14:sldId id="423"/>
            <p14:sldId id="429"/>
            <p14:sldId id="421"/>
            <p14:sldId id="424"/>
            <p14:sldId id="415"/>
            <p14:sldId id="397"/>
          </p14:sldIdLst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0T14:51:44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17618 5864 720 0,'0'0'16'0,"0"0"3"16,0 0 1-16,-7 0 0 0,0-6-20 0,0 6 0 0,3-5 0 0,1-1 0 0,3 6 60 15,-8 0 9-15,1-3 2 0,4-3 0 16,-4 3-26-16,0-6-5 0,0 9 0 0,0 0-1 0,3-6-15 0,-3 6-2 15,0 0-1-15,-4 0 0 0,4 0-2 0,0-6-1 16,0 6 0-16,-3 0 0 0,3 0 3 0,-4 0 1 16,4 6 0-16,-4 0 0 0,4 3-6 0,0-3 0 15,-3 6-1-15,-1-7 0 0,4 7-6 0,-4 6-1 16,4-12 0-16,-3 2 0 0,3 4-8 0,0 6 12 16,3-6-12-16,-3-6 12 0,4 8-12 0,-1-2 10 15,1 0-10-15,-1-1 10 0,1 1-10 0,-1-3 0 16,4 0 0-16,-4 0 8 0,1 2-8 0,3-5 12 0,0 0-12 15,-4 6 12-15,4-6-12 0,0 0 0 16,0-6 0-16,0 0 8 0,0 0-8 0,0 0 0 16,4 6 0-16,-1 0 0 0,-3-6 0 0,4 2 0 0,-4-2 0 0,0 0 0 15,0 0 21-15,7 6-1 0,4-6 0 0,-4 0 0 16,7 6-20-16,-4 0 8 16,4-6-8-16,1 6 0 0,2-6 0 0,-3 0 0 0,4 0 0 0,0 0 0 15,-1 0 0-15,1-6 0 0,0 6 0 0,-4-6 0 16,3 0 9-16,-3 6-9 0,-3-8 12 0,3 2-12 15,-3-3 0-15,-4 0 0 0,3-3 0 0,1-5 0 16,-8 5 14-16,4-3-4 0,-3-3-1 0,0 1 0 16,-1-1-9-16,-3 4 0 0,4-4 0 0,-4 0 0 15,0 1-9-15,-4 2-4 0,4-3-1 0,-3-2 0 16,3 2 0-16,-4 6 0 16,0-5 0-16,1 5 0 0,3 0-1 0,-4 9 0 0,1-3 0 15,3 6 0-15,0-6 15 0,0 6-12 0,0 0 12 0,0 0-12 16,0 0-4-16,0 0 0 0,0 12 0 0,0-3 0 0,0 3 16 15,0 5-11-15,0 1 11 0,3 3-10 16,-3 2 10-16,0-5 0 0,0 8 0 0,4-2-8 16,-1-4 8-16,-3 10 0 0,4-7 0 0,0 4 0 15,-1-4 0-15,-3 1 0 0,4-4 0 0,-1 10 0 0,-3-16 0 0,4 10 8 16,-4-6-8-16,3 2 11 0,-3-2-11 0,0-1 0 16,4 1 0-16,-4-6 0 0,3 3 0 0,-3-4 8 15,4 1-8-15,-1 0 0 0,1-6 0 0,-1 5-12 16,1-2 0-16,-1-3 1 15,4 0-58-15,-3-6-12 0,7 0-3 0,-1 0 0 0</inkml:trace>
  <inkml:trace contextRef="#ctx0" brushRef="#br0" timeOffset="709.557">17956 6044 597 0,'0'0'16'0,"-3"11"5"0,-1-5-21 0,1 6 0 0,3-6 0 0,0 0 0 0,-4 3 56 0,4 2 6 16,-3 1 2-16,3 0 0 0,0-6 0 0,-4 5 0 16,4-2 0-16,0 9 0 0,0-12-52 0,4 6-12 15,-4-1 0-15,0-2 0 0,0 0 54 0,3 0 8 16,-3-9 2-16,0 0 0 0,0 0-52 0,0 0-12 16,0 6 0-16,0-6 0 0,0 0 0 0,0 0 0 15,0 0 0-15,0 0 0 0,0 0 54 0,0 0 8 16,0 0 2-16,0 0 0 0,0 0-52 0,0 0-12 15,4-6 0-15,-1 6 0 0,1-6 0 0,-1 0 0 16,-3 0 0-16,0-3 0 0,4 9 0 0,-4-6 0 16,3 1 0-16,-3-7 0 0,4 6 0 0,-4-6 0 15,0-3-12-15,3 4 12 0,-3-1 0 0,0-6 0 16,4 4 0-16,-4 2 0 0,4-6 0 0,-4 6 0 0,0-2 0 0,3-1 0 16,1 6 0-16,-1-3 0 0,-3 1 8 0,4-10-8 15,-1 9 0-15,1 1 0 0,-1-1-8 0,-3-6 8 16,7 6 0-16,-3 4 0 0,-1-4 0 0,4 0 0 15,0 0-8-15,-3 1 8 16,3 2 0-16,0-3 0 0,-3 6 0 0,3 0 0 0,0 0 0 0,-4 1 0 16,4 5-10-16,-7 0 10 0,0 0-8 0,0 0 8 15,11 0-10-15,-4 5 10 0,0 1-12 0,0 6 12 0,-3 6 0 16,-1-4 0-16,1-2 0 0,-1 12 0 16,1-10 0-16,-4 10 0 0,0-6 0 15,0-1 0-15,0 10 12 0,0-10-3 0,0-2-1 0,0 3 0 0,0 11 1 0,0-11 0 16,3 8 0-16,1-14 0 0,-4 0-9 0,3-1 8 15,1 4-8-15,-1 3 8 0,1-7-8 0,-1 4 0 16,4 3 0-16,-3-6 8 0,3 5-8 16,-3-2 8-16,-1 3-8 0,4-7 8 0,0 1-8 15,0 0 0-15,-3-6 0 0,-4-6 0 0,0 0 0 0,0 0-11 16,0 0 11-16,0 0-8 16,10 6-36-16,-10-6-6 0,0 0-2 0,0 0-572 0</inkml:trace>
  <inkml:trace contextRef="#ctx0" brushRef="#br0" timeOffset="1447.285">18531 6011 1116 0,'0'0'24'0,"0"0"6"0,0 0 1 0,0 0 0 0,-7 0-31 0,0 0 0 0,0 0 0 0,0 0 0 16,0 0 80-16,0 6 9 0,0-3 3 0,3 0 0 15,-3-3-26-15,0 0-5 0,-3 0-1 0,3 0 0 16,0 0-33-16,0 0-7 0,0-3-2 0,0 3 0 0,-1 0-18 15,8 0 0-15,0 0 0 0,0 0 0 0,-3-3 0 0,3 3 0 16,-7-6 0-16,7 6 0 0,-4 6 0 0,-3-3 0 16,4 3 0-16,-1 0 0 0,4 0 0 0,-3 5 0 15,3 1 0-15,-4 0 0 0,-3 0 0 0,4 0 0 16,3 8 0-16,-4-8 0 0,1 0 0 0,-1-1 0 16,1 10 0-16,-1-9 0 0,0-1 16 0,1 4-1 15,3-3 0-15,-4 0 0 16,1-1-15-16,3 1 0 0,0-6 0 0,0 3 0 0,0-9-9 15,0 6-5-15,0 6-1 0,0-12 0 0,0 0 15 0,0 0 0 16,0 0 0-16,10 0 0 0,1 5 0 0,0-5 0 16,3 0 0-16,-4-5 0 0,1 5 15 0,-1 0 5 15,5-9 2-15,-5 3 0 0,4 3-14 0,-3-3-8 0,3-3 10 16,-3-3-10-16,3 7 8 0,-7-7-8 16,3 0 0-16,1-3 9 0,-4 9-9 0,-4-5 0 15,5-1 0-15,-5 0 0 0,1-5-15 0,-4 8-5 0,3-9 0 0,-3 0-1 16,0 1-11-1,0 2-1-15,0-3-1 0,-3 7 0 0,3-1 12 0,-4-3 2 16,1 9 1-16,-5-5 0 0,8 5 19 0,-3 0-12 16,-1 0 12-16,-3-3-10 0,4 3 10 0,-1 3 0 0,1 0 0 0,-1 3 0 15,-3 0-8-15,7 0 0 0,0 0 0 0,-3 6 0 16,-1 0-2-16,1 9 0 0,3-9 0 0,0 0 0 16,-4-1 10-16,4 7 0 0,0 3 0 15,4-3 0-15,-8-1 0 0,8 1 0 16,-4 6 0-16,7-6 0 0,-4 2 0 0,1 4 0 0,-1-6 0 0,-3-6 0 15,4 8 0-15,3 4 0 0,-4-6 0 0,4-1 0 16,0 7 0-16,-3-3 0 0,0-3 0 0,3 5 0 16,-4-11 0-16,1 0 0 0,3 3 0 0,-4-3 0 15,1 0 0-15,-1-1 0 0,-3 7 0 0,0-12 0 0,4 6-9 0,-4-6-7 16,0 0 0-16,7 0-416 16,0 6-84-16</inkml:trace>
  <inkml:trace contextRef="#ctx0" brushRef="#br0" timeOffset="2382.514">18810 6026 686 0,'0'0'19'0,"0"0"5"0,0 9-24 0,4 0 0 0,-4-4 0 0,0 1 0 16,3 0 37-16,-3 6 3 0,0-6 0 0,0 3 0 0,4 0 19 15,-4-1 4-15,0 10 1 0,3-6 0 0,-3-6 0 0,0 5 0 16,0 4 0-16,0-3 0 0,0 0-52 0,0-1-12 16,0-2 0-16,0 3 0 0,4 0 54 0,-4-1 8 15,0 1 2-15,0-6 0 0,0-6-52 0,0 6-12 16,0-6 0-16,0 6 0 0,0-6 0 0,0 6 0 16,0-6 0-16,0 0 0 0,0 0 0 0,3 9 0 15,-3-4 0-15,4 7 0 0,-1-6 54 0,-3-6 8 16,0 0 2-16,0 0 0 0,0 0-52 0,0 0-12 15,4 6 0-15,-4-6 0 0,0 0 0 0,0 0 0 0,0 0 0 0,0 0 0 16,3 6 0-16,-3-6 0 0,0 0 0 16,0 0 0-16,0 0 0 0,0 0 0 15,0 0 0-15,0-6 0 0,4-6 0 0,-1 6 0 16,-3-5 0-16,0-1 0 0,0 3 0 0,0-3 0 0,4 0 0 0,-4 1 0 16,0-1 0-16,0 3 0 15,-4-3 0-15,4 6 0 0,4-5 0 0,-4 5 0 0,0 0 0 0,4-6 0 16,-4 0 0-16,0 4 0 0,0-4 0 0,3 6 0 15,-3-6 0-15,0 6 0 0,0-8 0 0,4 5 0 16,-4 6 0-16,0-3 0 0,3-6 0 0,-3 0 0 16,4 7 0-16,-1-1 0 15,-3-3 0-15,4 3 0 0,-4-6 0 0,3 6 0 0,1 0 0 0,-1 1 0 16,-3-1 0-16,4 0 0 0,-1 0 0 0,-3 6 0 16,7 0 17-16,-3-12 1 0,3 6 0 0,-7 6 0 15,0 0-18-15,7 0 0 0,0-3 0 0,-7 3 0 16,11 0-9-16,-11 0 9 0,7 0-8 0,-7 0 8 0,10 0-11 15,-3 0 11-15,4 0-13 0,-11 0 5 0,7 3 8 16,4 3-8-16,-1 6 8 16,-10-12-8-16,7 6 8 0,-7-6-10 0,11 6 10 0,-11-6-10 15,10 6 10-15,-3-1-8 0,-3 1 8 0,3 0-8 16,-3 9 8-16,3-6 0 0,-4 0 0 0,1 2-8 0,-1-5 8 0,1 6 0 16,-1 3 0-16,-3-4 0 15,0 7 0-15,4-6 0 0,-1 0 0 0,1-1 0 0,-1 10 0 0,1-9 0 16,-1-1 0-16,1 4 0 0,-1-3 0 0,1 6 0 15,0-1 0-15,-4-2 0 0,3 3 0 0,1-7 0 16,-4 1 0-16,0 0 0 0,0 0 9 0,0 2-9 16,0-8 12-16,0 6-12 0,0-12 0 0,3 6 0 0,-3 0 0 15,4 0 0-15,-4 5 0 0,0-11 0 0,0 0 0 0,0 0 0 16,0 0 0-16,0 0 0 0,0 0 0 16,0 0 0-16,0 0 0 0,0 0 0 0,0 0 0 0,0 0-12 15,0 0 12-15,0 0 12 0,0 0-3 16,0 0 0-1,0 0-69-15,0 0-15 0,0 0-2 0,0 0-1 16,0 0-96-16,0 0-19 0</inkml:trace>
  <inkml:trace contextRef="#ctx0" brushRef="#br0" timeOffset="3559.627">19562 6094 907 0,'0'0'20'0,"0"0"4"0,0 0 0 0,0 0 2 0,-4-6-26 0,4 6 0 0,0-6 0 0,0 6 0 0,0 0 76 16,0 0 11-16,0 0 1 0,-4-3 1 15,4-3-17-15,0 6-4 0,-3-12-1 0,-1 12 0 0,4-6-19 0,-3 0-4 16,-1 1-1-16,1 5 0 0,-1-9-11 0,4 9-3 16,-3-3 0-16,-1 0 0 15,1-3-9-15,-1 3-1 0,-3 0-1 0,4 3 0 0,3 0-18 0,-7 0 10 16,-1 0-10-16,1 0 8 0,0 3-8 0,0 3 0 15,-3-3-12-15,3 6 12 0,-4-3-12 0,4 5 12 16,-4-5-10-16,4 6 10 0,-3-3-15 0,3 0 3 16,-4 5 1-16,4-2 0 0,-3 0 11 0,3 0 0 15,-1-7 0-15,1 4 0 0,0 9 0 0,0-12 0 16,0 6 0-16,0-1 0 0,4 1 0 0,-4-6 0 16,3 3 0-16,1-3 0 0,3 5 0 0,-4-5 0 0,0 0 0 15,1 0 0-15,3 0 0 0,0 0 0 16,0-6 0-16,0 6 0 0,0-6 0 0,0 9 0 0,3-4 0 15,-3-5 0-15,0 0 0 0,4 12 0 0,0-6 0 0,-4-6 0 16,7 6 0-16,-7-6 0 16,7 6 0-16,-7-6 0 0,10 0 24 0,-3 6 6 15,-7-6 2-15,11 3 0 0,-1-3-23 0,-2 3-9 0,-8-3 8 0,14 3-8 16,-4-3 8-16,-10 0-8 0,11-6 0 0,-1 3 8 16,-3-3-8-16,4 6 8 0,-4-12-8 0,4 6 8 15,-4-6-8-15,0 1 10 0,3-1-10 0,-3 3 10 16,4-3-10-16,-4 1 0 0,0-7 0 0,-3 9 8 15,3-3-8-15,0-5 0 0,0 5 0 0,0 0 0 16,0-3 0-16,-4 4 0 0,4-1 0 0,-3-6 0 16,0 10 0-16,-1-1 0 0,1 0 0 0,-1 3 0 0,1-6 0 15,-4 6 0-15,3 0 0 0,-3 6 0 0,0 0 0 16,0 0 0-16,0 0 0 0,0 0 0 0,0-5-8 16,0 5 8-16,4-6-10 0,-4 6 10 0,0 0-16 0,0 0 2 15,0 0 1-15,-4-3 0 0,4 3 13 16,0 0-11-16,0 0 11 0,-3-3-10 0,-1 0 10 0,4 3 0 15,0 0-9-15,0 0 9 0,-3 0-9 0,3 0 9 16,0 0-12-16,0 0 12 0,-7 6-11 16,3 3 11-16,4-4-10 0,-4 7 10 0,1 0 0 0,3-6-9 15,0-6 9-15,0 6 0 0,0 3 0 0,3 2 0 16,-3 1 0-16,4 6 0 0,0-9 0 0,-1 8 0 16,1 1 0-16,-1-1 0 0,1 1 0 0,-1-3 0 15,1 2 0-15,-1 1 0 0,1-3 0 0,-1 2 12 16,1 1-4-16,-1-6 0 0,1 3-8 0,-1-4 9 0,-3-5-9 15,0-6 10-15,0 0-10 0,4 6 12 0,-4 0-12 0,3 0 12 16,-3-6-12-16,0 0 0 0,0 0 9 0,0 0-9 16,0 6 0-16,4 0-10 0,0 2 1 0,-4-8 0 15,0 0-114 1,7-8-22-16,7-4-5 0,-14 12-1 0</inkml:trace>
  <inkml:trace contextRef="#ctx0" brushRef="#br0" timeOffset="5016.564">20197 5894 836 0,'0'0'24'0,"0"0"4"0,0 0-28 0,0 0 0 0,0 0 0 0,0 0 0 15,0 0 57-15,-8 3 6 0,1 0 1 0,7-3 0 16,-7 2 0-16,4-2 0 0,3 0 0 0,-7 0 0 16,7 0 17-16,-11 3 4 0,4-3 1 0,4-3 0 15,-4 3-35-15,3 0-7 0,-3-2-2 0,3 2 0 16,4 0-4-16,-7 0-1 0,4-3 0 0,-8 3 0 0,4 3-18 0,0-1-4 16,0-4-1-16,0 2 0 0,0 2-14 15,-4 4 0-15,4 0 0 0,-3-6 0 0,3 6 0 0,0 0 0 16,-4 0 0-16,4 0 0 0,-4-6 0 15,4 6 0-15,0-6 0 0,0 6 0 0,4-1 0 0,-4-5 0 16,3 3 0-16,1 0 0 0,3-3 0 16,-4 6 0-16,4-6 0 0,-3 9 0 15,3-3 0-15,-4-6 0 0,1 6 0 0,-1 0 0 0,4-6 0 0,0 0 0 16,0 5-8-16,0 1 8 0,0 0 0 0,0-6 0 16,0 9-8-16,0-3 8 0,0 0 0 0,4 6 0 15,-4-7 0-15,0 1 0 0,0 0 0 0,3 6 0 16,-3-6 0-16,0-3 0 0,4 6 0 0,-4-3 0 15,3 2 0-15,1-2 0 0,-1 0 0 0,1-6 0 16,-4 6 0-16,3 0 0 0,1-6 0 0,-4 0 0 0,0 0 0 16,7 6 0-16,0-6 0 0,-4 0 0 15,1 6 0-15,3-6 0 0,-4 0 0 0,5 0 0 0,-5 3 0 0,-3-3 0 16,0 0 0-16,7 0-8 16,-7 0 8-16,0 0 0 0,4 2 0 0,-4-2 0 15,7-2-8-15,-7 2 8 0,7 0 0 0,-7 0 0 16,7 0-8-16,-4 2 8 0,4-2 0 0,-3 3 0 0,3 3 0 0,-3 0 0 15,-4-6 0-15,3 0-10 0,1 6 10 0,-1 0-8 16,4 0 8-16,-3 0 0 0,-1-6 0 0,4 6 0 16,0-1 0-16,-3 1 0 0,-1-6 0 0,1 12 0 15,-1-6 0-15,1-3 0 0,3 3 0 0,-3 0 0 16,-4 0 0-16,3-1 0 0,1 7 0 0,-1-3 0 16,1-3 19-16,-4 3 9 0,3 5 1 0,-3-2 1 15,0 6-52-15,4-12-10 0,-4 3-3 0,0 2 0 16,0-5 35-16,0 6 0 0,0 0 0 0,-4-6 0 0,4 5 0 15,-3-5 0-15,3-6 0 0,0 0 0 0,0 0 12 0,-4 3-1 16,-3 3 0-16,4-6 0 0,-8 6 5 0,4-6 0 16,0 0 1-16,0-6 0 0,0 6-7 0,-4 0-2 15,1-6 0-15,3 3 0 0,-4-3-8 0,0-3 0 16,4 7 0-16,-3 2 0 0,-1 0 0 0,1 0-11 16,-1 0 3-16,0 0 0 15,4 0-19-15,0 0-3 0,-3-6-1 0,3 6 0 16,0 6-9-16,-4-6-1 0,4 8-1 0,0-5 0 15,3 0-10-15,-3 0-3 0,0 6 0 0,4-3 0 16,-1 0-4-16,1 0-1 0,-1 0 0 0,1 5-539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0T15:19:31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6999 1069 828 0,'0'0'18'0,"0"0"4"0,0 0 1 0,0 0 0 0,0 0-23 15,0 0 0-15,0 0 0 0,0 0 0 16,0 0 54-16,0 0 6 0,0 0 2 0,0 0 0 16,0 0-4-16,0 0-1 0,0 0 0 0,0 0 0 0,0 0-17 0,0 0-3 15,0 0-1-15,0 0 0 0,0 0-1 0,0 0-1 0,0 0 0 0,0 0 0 16,0 0-2-16,0 0 0 0,-3-5 0 0,-1-1 0 15,-3 6-4-15,3-9-2 0,-3 9 0 0,0-6 0 16,0 6-4-16,-3-6-1 0,3 0 0 0,-4 0 0 16,1 6-21-16,2-6-15 0,1 6 3 0,-7-5 0 15,4 5 12-15,-1 0 0 16,1 5 0-16,-1-5 0 16,0 0 0-16,-3 6 0 0,0 0 0 0,0 0-9 0,3 0 9 0,4 0 0 0,-7 3 0 0,4-3 0 15,3-1 15-15,-4 7-2 0,4 0 0 0,0-6 0 16,0 6-13-16,0-7 0 0,0 10 0 0,0-9 0 15,3 6 0-15,1-6 11 0,-1 0-3 0,1-1-8 16,-1 7 11-16,1-3-11 0,-1 3 10 0,4-6-10 16,-3 5 8-16,3 1-8 0,-4-6 0 0,4 3 0 15,0 3 0-15,0-1 0 0,0 1 0 0,0 0 0 16,4-6 0-16,-4 3 0 0,3 2 0 0,-3 1 0 16,4 0 0-16,-1-6 0 0,-3 6 0 0,4 2 0 15,-4 4 9-15,3-6-9 0,1-1 8 0,-1 1-8 16,1 3 14-16,-1-3-2 0,1-1-1 0,3 1 0 15,-4-3-11-15,4 3 12 0,0-1-12 0,1-5 12 16,-1 0-12-16,3 0 0 0,-3 0 0 0,7 0 8 16,-7 0-8-16,0-3 0 0,4 8 0 0,3-11 0 15,-3 6 0-15,6 0 0 0,-3-6 0 0,1 6-11 16,-1-6-3-16,3 0-1 0,-6 0 0 0,3 0 0 16,0 0-117-16,0 0-23 0,4 0-5 0</inkml:trace>
  <inkml:trace contextRef="#ctx0" brushRef="#br0" timeOffset="866.962">7165 1384 850 0,'-7'18'17'16,"3"-7"6"-16,1-2-23 0,-8 3 0 0,8-6 0 0,-1 0 0 15,1 5 77-15,-1 1 11 0,1-6 3 0,-1 0 0 16,4-6-13-16,-3 6-2 0,3-6-1 0,0 0 0 16,0 0-15-16,0 0-2 0,0 0-1 0,0 0 0 15,0 0-10-15,0 0-3 0,0 0 0 0,0 0 0 16,0 0-20-16,0 0-5 0,0 0-1 0,0 0 0 16,0 0-10-16,0 0-8 0,3-3 9 0,1 3-9 15,3-3 0-15,-4-3 0 0,4 6 0 0,4-6 0 0,-4 6 0 0,-4-6 0 16,4 6 0-16,4 0 0 0,-4-6 0 0,0 1 0 0,0 5 0 15,0 0 0-15,0 0 0 0,0 0 0 0,0 0 0 16,0-6 0-16,1 6 0 0,-1-6 0 16,0 6 0-16,0 0 0 0,-4-6 8 0,-3 6-8 0,11 0 0 15,-8-9 0-15,1 3 0 0,-1 6 8 0,1-6-8 0,3 6 0 16,-7-5 0-16,3-1 0 0,1 6 8 0,0-6-8 16,-4 0 0-16,0 6 9 0,3 0-9 0,1-6 8 15,-4 6-8 1,0 0 0-16,0-6 9 0,0 0-9 0,-4-3 12 0,1 4-3 0,3-1 0 0,-4-6 0 15,-3 6-1-15,7 0 0 0,-4-6 0 0,4 6 0 16,-3-2-8-16,-4 2 8 0,3 0-8 0,4 6 8 16,-3-6-8-16,3 6 0 0,-14 0 0 0,7-6 0 15,-4 6 0-15,11 0 0 0,0 0 0 0,-11 6 0 16,1-6 0-16,3 6 0 0,0 0 0 0,0-3 0 16,0 3-8-16,0-1 8 0,3 7 0 0,-3-6 0 0,0 0 0 15,3 6 0-15,1-6 0 0,3 0 0 0,-4 8-9 0,4-8 9 16,-3 0 0-16,3 6 0 0,0-6 0 0,0 5 0 15,0-5 0-15,3 0 0 0,-3 3-8 0,4-3 8 16,-4 0 0-16,0 5 0 0,3-5 0 0,1 6 0 16,-4-6 8-16,4 0-8 0,-1 3 0 0,1 2 0 15,-4-5-8-15,3 0 8 0,1 0 0 0,-1 0 0 16,1 0 0-16,-1 3 0 0,4 2 8 16,0-5-8-16,0 0 0 0,0 0 0 0,0-6 0 0,-3 6 0 0,3 0 0 15,4 0 0-15,-1-6 0 0,4 6 0 16,-10-1 0-16,3 1 0 0,0-6 13 0,4 3-3 15,-1 3-1-15,1 0 0 0,3 0-9 0,-4-6 0 0,5 6 0 0,-5 6 8 16,1-7-8-16,6 1-14 0,-10 0 3 16,4 0 1-1,0-6-38-15,3 9-8 0,-4-9-2 0,4 6 0 16,-3 0-43-16,0 0-9 0,-4-6-2 0,3 0-555 0</inkml:trace>
  <inkml:trace contextRef="#ctx0" brushRef="#br0" timeOffset="3335.755">8608 1019 1241 0,'0'0'25'0,"-7"0"8"0,7 0-33 0,-4 6 0 0,4-6 0 16,-10 0 0-16,10 0 21 0,-4 6-2 0,-3 0-1 0,0 0 0 15,3 0 5-15,1 3 1 0,-1-3 0 0,4 5 0 16,0 1-5-16,-3 0-1 0,3 0 0 0,-4-4 0 31,4 10 6-31,-3-12 2 0,3 6 0 0,0-1 0 0,0 1 18 0,3 3 3 0,-3-3 1 0,0-1 0 16,4 7-8-16,-4-3-2 0,0-3 0 0,3 5 0 15,-3 1-9-15,4-4-1 0,-4 10-1 0,0 0 0 16,3 2 0-16,-3-2 0 0,4 2 0 0,-4 3 0 16,3-5-4-16,1 2-1 0,0-2 0 0,-4 2 0 15,3-8-11-15,-3 5-3 0,0-2 0 0,-3 3 0 16,3-1-8-16,0-8 8 0,-4 2-8 0,4-5 8 16,0-6-8-16,-4 6 0 0,4-3 0 0,0-9 8 15,0 0-8-15,-3 6 0 0,3-6 0 0,0 5 8 16,0-5-8-16,0 0-11 0,0 0 3 15,0 0 0-15,0 0-42 16,0 0-8-16,0 0-2 0,3 12 0 0,5-6-21 16,-1 0-5-16,0 0-1 0,0 0 0 0,3-6-24 0,1 6-5 0,-1-3 0 0</inkml:trace>
  <inkml:trace contextRef="#ctx0" brushRef="#br0" timeOffset="3682.096">8911 1557 1664 0,'-3'18'47'0,"3"0"11"0,-4 2-46 0,4 4-12 0,-3-7 0 16,3 4 0-16,0 3 54 0,-4-1 9 0,4 4 1 0,0-16 1 15,0 1-41-15,0-6-8 0,0-6-1 0,0 0-1 16,0 12-14-16,0-6 0 0,0-6 8 0,0 0-8 16,0 0-13-16,0 0-6 0,0 0-1 0,0 0 0 31,0 0-86-31,0 0-18 0,0 0-3 0</inkml:trace>
  <inkml:trace contextRef="#ctx0" brushRef="#br0" timeOffset="4298.873">9190 1543 1698 0,'0'0'72'0,"0"0"-58"16,0 0-14-16,3 9 0 0,-3-9 0 0,4 11 0 0,-1-5 11 0,1 6 2 15,0-6 1-15,-1 0 0 16,4 0 1-16,-3-1 0 0,3 1 0 0,-4 3 0 0,4-3-3 0,-3 0-1 16,3 6 0-16,-4-6 0 15,1-1 8-15,3 1 1 0,-4 6 1 0,5-9 0 0,-5 3 8 0,1 0 2 16,-1 6 0-16,-3-12 0 16,0 0-10-16,0 0-1 0,4 0-1 0,-4 0 0 0,0 0 5 15,0 0 0-15,0 0 1 0,0 0 0 16,0 0 2-16,0 0 0 0,0 0 0 0,0 0 0 0,3 0-1 0,-3 0 0 15,4-12 0-15,-1 12 0 16,-3-6-10-16,4-3-1 0,-1 3-1 0,-3-6 0 0,4 1-14 0,-1-7 11 16,-3 6-11-16,0-2 10 0,4-4-10 15,-4 6 0-15,0-5 9 0,0 2-9 0,0-3 0 0,0 1 0 0,3-1 0 0,1 3 0 16,-4 3 0 0,3-5 0-16,-3 11 0 0,4-9 0 0,-1 4-14 0,1-1-1 15,0 6 0-15,-1 0 0 16,-3 6-31-16,4-12-6 0,-1 6-2 0,1 3 0 15,-4 3-122-15,3 0-25 0,1 0-5 0,3 0-525 0</inkml:trace>
  <inkml:trace contextRef="#ctx0" brushRef="#br0" timeOffset="4894.861">9617 1475 1314 0,'0'0'37'0,"0"0"8"0,0 0-36 0,0 0-9 16,0 0 0-16,0 0 0 0,0 0 36 0,0 0 4 15,0 0 2-15,0 0 0 0,0 0-6 0,-4 6 0 16,8-3-1-16,-4-3 0 0,0 12-16 0,0-6-3 15,3-1-1-15,-3 1 0 0,4 6 9 0,-1-6 3 0,1 6 0 0,-1-3 0 16,-3 2 5-16,0-5 2 0,4 6 0 0,-1-6 0 16,-3 6 1-16,0-1 0 15,4-2 0-15,-4-3 0 0,0 0-4 0,0 0-1 0,0 6 0 0,0-7 0 16,0 1-14-16,0-6-2 16,0 6-1-16,0-6 0 0,0 0 4 0,-4 9 1 15,4-9 0-15,0 0 0 0,0 0 13 0,0 0 2 0,0 0 1 0,0 0 0 16,0 0-15-16,0 0-3 0,0 0-1 0,0 0 0 15,-3 6-5-15,3-6-1 0,0 0 0 0,0 0 0 16,0 0 19-16,0 0 3 0,0 0 1 0,-4-6 0 16,-3-3-21-16,4 3-11 0,-1-5 12 0,1-1-12 15,-4 0 0-15,3-3 0 0,1 4 0 0,-1-13 0 16,1 6 0-16,3-2 0 0,-8 2 0 0,8-5 0 16,-3 2 0-16,3-2 8 0,0 5-8 0,0-3 0 15,0-2 0-15,0 5 0 0,0 4 0 0,0 8 0 16,0-6 0-16,0 6-12 0,0 0 0 0,0 6 0 15,3-6 12-15,-3 6 0 0,0 0 0 0,11 0 0 16,3 6-23-16,0-6-8 0,0 6-1 16,4 6-1-16,-4-6 16 0,4 14 3 0,-1-8 1 0,5 6 0 15,-5 2-3-15,1-2 0 0,0 5 0 0,3-11 0 16,-4 3-10-16,-3 2-2 0,4-5-1 16,-4-6 0-16,-3 0-22 0,-1-6-4 0,1 0-1 0,-4 0 0 15,4 0-116-15,-4-6-23 0,0 0-5 0</inkml:trace>
  <inkml:trace contextRef="#ctx0" brushRef="#br0" timeOffset="5572.699">9920 1487 1037 0,'0'0'44'0,"0"0"-36"16,0 0 28-16,0 0 4 0,0 0 2 0,0 0 0 15,-3 9 28-15,3-9 6 0,0 0 0 0,0 0 1 16,0 0-20-16,0 0-4 0,0 0-1 0,0 0 0 15,0 0-18-15,-4 6-4 0,4-6-1 0,0 0 0 0,0 5 3 0,4 1 0 16,-1 0 0-16,1 0 0 16,-1 0-1-16,4 0 0 0,0-6 0 0,0 6 0 15,0-6-14-15,0 3-2 0,4 3-1 0,-4-1 0 16,4-5-1-16,-4 6 0 0,0 0 0 0,-4-6 0 0,4 6-13 0,-7-6 0 16,7 0 0-16,-7 0-10 15,0 0 10-15,0 0 14 0,0 0-3 0,0 0-1 0,0 0 2 0,0 0 0 16,0-6 0-16,0-6 0 15,-3 7-3-15,-1-4 0 0,1-3 0 0,-1 6 0 0,1-6-9 0,-4 6 0 16,0-5 9-16,0-1-9 16,3 3 0-16,-3 3 0 0,0 0 0 0,3-5 0 0,4 11 0 0,0 0 0 15,0 0 0-15,-7 0 0 16,7 0 0-16,0 0-10 0,0 0 10 0,-7 0-10 0,0 0 2 0,7 0 0 16,-3 11 0-16,-4-5 0 15,3 0 8-15,4 0 0 0,-3 0-9 0,3 3 9 0,-4 2 0 0,4 1 0 0,0-6 0 0,-3 0 0 16,3 6 0-16,0-9 0 0,0 8-9 0,0-5 9 15,0 0 0-15,0 0 0 0,3 0 0 0,-3 6 0 16,0-1 0-16,4-5 0 0,-4 3 0 0,3-3 9 16,1 0-1-16,-1 6 0 0,1-1 0 0,-1-5 0 15,-3 0 1-15,4 3 0 0,-1-3 0 0,1 6 0 16,-1-1-9-16,1 1 10 0,-1-6-10 0,1 0 10 16,3 0-10-16,-3 9 8 0,3-10-8 0,0 1 8 15,0 6-8-15,0-6 0 0,0 6 0 0,0-6 0 16,3-3 0-16,-2 2 0 0,-1 1 0 15,3-6 0-15,1 6-12 0,-1-6-7 0,4 0-1 0,4 0-1 16,-4 0-102 0,-3-6-20-16,3 0-4 0</inkml:trace>
  <inkml:trace contextRef="#ctx0" brushRef="#br0" timeOffset="6461.417">11038 1419 915 0,'-3'6'19'0,"-4"3"5"15,3-3-24-15,-3 6 0 0,4-7 0 0,-4 7 0 16,3-6 57-16,4-6 7 0,-3 6 2 0,3-6 0 0,0 0-18 0,0 0-3 16,0 0-1-16,0 0 0 15,0 0 15-15,0 0 2 0,0 0 1 0,0 0 0 0,0 0-21 0,0 0-4 0,7 0-1 0,3 0 0 16,1-6-4-16,-1 0-2 15,8 6 0-15,-4-6 0 0,0 6-16 0,4 0-3 0,-4-11-1 16,-3 11 0 0,3-6-10-16,0 0 0 0,0 0 0 0,-3 0 8 0,-1 0-8 0,1 3 8 0,-4-3-8 0,0-5 8 15,-4 5-8-15,1 0 0 0,-1 0-12 0,-3-6 12 16,0 3-9-16,-7 4 9 0,4-1 0 0,-8 0 0 16,4 6-11-16,-3-6 11 0,3 0-10 0,-4 0 10 15,4 0 0-15,-4 6 0 0,-3 0 0 0,0 0 0 16,-4 0 8-16,4 0 7 0,0 6 1 0,0-6 1 15,0 0-9-15,0 6-8 0,7 0 9 0,-4 6-9 16,4-1 0-16,-3 4 0 0,3-3-11 0,3 0 11 0,1-1-16 16,3 4 5-16,0 3 1 0,0-1 0 15,3 1 10-15,1-3 0 0,-1 2-9 16,4 1 9-16,0-12 0 0,0 9 0 0,4-4 0 0,-1 1 0 16,1 0 0-16,3-6 0 0,0 11 0 0,0-8 0 0,0-3 0 0,1 6 16 15,2 0-2-15,-3-1-1 16,4-5-13-16,-4 3 0 0,0-3-12 0,4 0 12 15,-1 6-10-15,-2-12 10 0,2 5-8 0,1-5 8 16,-4 0-46-16,0 0-4 0,-3 0-1 0,3-5 0 16,-4 5-57-16,4-12-12 0,-3 6-3 0</inkml:trace>
  <inkml:trace contextRef="#ctx0" brushRef="#br0" timeOffset="6912.966">11638 1216 1241 0,'-7'0'25'0,"4"6"8"0,-1 0-33 0,0-6 0 0,-3 6 0 0,0-3 0 16,-3 3 76-16,-1 6 8 0,1-1 1 0,-1 1 1 16,-3 0 4-16,3 0 1 0,1-4 0 0,3 10 0 15,-4-6-28-15,4 6-6 0,0 2-1 0,0-2 0 16,0-1-32-16,3-8-8 0,1 3 0 0,-1 0-1 15,1-6-6-15,3 5-1 0,-4-5 0 0,4 0 0 16,0-6-8-16,0 0 8 0,0 0-8 0,0 0 8 16,0 0-8-16,0 0 0 0,0 0 0 0,7 6-11 15,0-12 11-15,4 6 0 0,-4-6-9 0,0 0 9 16,0-5 0-16,0 5 0 0,0 0 0 0,0 0 0 0,0 6 0 0,-3-6 0 16,3 3 0-16,-7 3 0 15,7-3 0-15,-7 3 0 0,0 0 0 0,7 0 0 0,0 0 0 16,0 0 0-16,0 6 0 0,-3 0-11 15,-1 0 11-15,1 6 0 0,-1-1 0 0,1 1 0 0,-4-3 8 0,3 3-8 16,-3 5 10-16,4 1-10 16,-4-3 10-16,0 2-10 0,0 1 10 0,-4-6-10 0,4 5 0 0,-3-2 8 15,-1 3-8-15,1-7 0 16,-1 1 0-16,-3-3 0 0,4 3 8 0,-1 0-8 0,4-12 0 0,-7 0-13 16,7 0 2-16,-7 5 1 15,0-5-47-15,0-5-10 0,0 5-1 0,0-6-1 16,0 0-131-16,-4 0-27 0</inkml:trace>
  <inkml:trace contextRef="#ctx0" brushRef="#br0" timeOffset="7373.917">11906 587 1919 0,'0'0'80'0,"0"6"-64"15,-3 0-16-15,-1 6 0 16,4 3 0-16,0-4 0 0,-3 1 0 0,3 6 0 0,0-7 0 0,0 10 18 16,0 3-2-16,0-7-1 0,0 10-7 0,-4-4-8 15,4 4 11-15,0 2-11 0,0-3 8 0,4 4-8 16,-1 2 0-16,1-2 0 0,-1 2 12 0,1-3-12 16,-1 4 12-16,4-4-12 0,-3-5 16 0,3 8-3 15,0-3-1-15,-3-2 0 0,3 8 6 0,-4-8 1 0,4 8 0 16,-3-3 0-16,-1-2-5 0,4 2-1 0,-3-3 0 0,-1-8 0 15,1 8-4-15,3-8-1 0,-4 2 0 0,1 1 0 16,0-4-8-16,-4-2 0 0,3-6 0 0,1 5 0 16,-1-2-19-16,1-3 1 0,3 0 0 0,-7-1 0 31,3-5-37-31,1 0-7 0,-4-6-2 0,0 0 0 16,0 0-26-16,0 0-6 0,0 0 0 0</inkml:trace>
  <inkml:trace contextRef="#ctx0" brushRef="#br0" timeOffset="7659.125">11663 1172 1824 0,'-18'-6'38'0,"18"6"8"0,-7 0-37 0,7 0-9 0,0 0 0 0,0 0 0 0,0 0 39 0,0 0 5 16,0 0 2-16,0 0 0 16,0 0-27-16,0 0-6 0,0 0-1 0,0 0 0 0,0 0-12 0,7 6 0 15,7-12 0-15,0 6 0 16,1 0 0-16,6 0 0 0,0-5 0 0,4 5 0 0,-4 0-10 0,3-6 2 16,-2 0 0-16,2 0 0 15,4 6-45-15,-6-6-9 0,2 6-2 0,1-6 0 16,3 0-103-16,-3 0-21 0,0 3-4 0</inkml:trace>
  <inkml:trace contextRef="#ctx0" brushRef="#br0" timeOffset="15856.454">13056 1310 1184 0,'0'0'26'0,"0"6"6"0,-3 0 0 0,-1 0 1 16,1-6-33-16,-1 6 0 0,1 0 0 0,-4-6 0 0,3 6 67 0,-3-6 6 15,0-6 2-15,0 6 0 0,0 0-7 0,0 6 0 16,-4-6-1-16,1 0 0 0,-1 6-21 0,0 0-4 16,1-6-1-16,-4 5 0 0,3 4-8 15,1-3-1-15,-5 6-1 0,1-6 0 0,4 6-3 0,-4-1-1 0,0-5 0 0,-1 9 0 16,1-9-27-16,4 11 0 0,-4-5 0 0,3-3 0 16,1 3 0-16,2 5 0 0,-2 1 0 0,3-6 0 15,3 8 0 1,-3-2 0-16,4 0 8 0,-1 2-8 0,4-8 8 0,0 11-8 0,4-11 0 0,-4 3 8 15,7 3-8-15,-4-13 0 0,1 7 0 16,3-6 0-16,0 0 0 0,0 0 0 0,4-6 0 16,3 0 0-1,-4 0-9-15,4 0 9 0,0-6 0 0,1 0 0 0,2 0-9 0,-3 0 9 0,0-5 0 0,1-1-9 16,-5 0-1-16,4 3 0 0,-3-3 0 0,3-5 0 16,-3 5 1-16,-1 6 0 0,1-3 0 0,-4-2 0 15,0 5 9-15,-4 0-10 0,1 0 10 0,-4 6-10 16,0 0 10-16,0 0 0 0,0 0 0 0,0 0 0 15,0 0 11-15,0 0-3 0,0 0 0 0,0 0 0 16,-4 6-8-16,1 0 10 0,-4 5-10 0,3-5 10 16,4 3-10-16,0-9 8 0,-3 6-8 0,3-6 8 0,-4 6-8 0,4-6 0 15,0 0 0-15,0 0 0 0,4 6 0 0,-1 0-9 16,1 5 9-16,-1-11 0 0,1 6-10 16,3 0 10-16,0 0-8 0,0 3 8 15,0-3 0-15,0 11 0 0,0-5 0 0,0 0-8 0,4 9 8 0,-4-4 0 16,3 7 0-16,-3-4 0 15,4 4 0-15,-4 2 0 0,4 10 0 0,-4 2 0 16,-4-9 0-16,1 9 0 0,3 4 0 0,-7-10 0 0,0 3 0 16,-4 3 9-16,-3 1-9 0,4-4 10 0,-8-9-1 0,4 4 0 15,0-4 0-15,-4-2 0 0,1-1 7 16,-1-2 2-16,1-4 0 0,-1 1 0 16,1-12 3-16,-5 3 1 0,1-3 0 0,0 0 0 15,0-6 5-15,-4 0 1 0,1-6 0 0,-1 6 0 0,-3-9-28 0,3 3 0 0,4-6 0 16,-3 0 0-1,3 1-32-15,-1-1-9 0,1-3-2 0,4 3 0 16,-1 1-14-16,4-1-3 0,4-6-1 0,-1 9 0 16,1-2-7-16,3-1-2 0,0 0 0 0,3 0 0 15,1 1 6-15,-1 2 2 0,4 3 0 0,4-6 0 0,-4 6-21 0,3 0-4 16,1 1-1-16</inkml:trace>
  <inkml:trace contextRef="#ctx0" brushRef="#br0" timeOffset="16412.774">13384 1446 1497 0,'0'0'32'0,"0"0"8"0,0 0 0 0,-7 6 4 0,4-6-36 0,-4 11-8 15,3-5 0-15,4-6 0 0,0 0 53 0,-3 6 9 0,-4 0 2 16,3-3 0-16,4 9-28 0,0-6-6 0,-3 5-1 0,3-5 0 16,3 6-19-16,-3 0-10 0,0 2 10 0,4 4-10 15,-4-6 10-15,7 5-10 0,-4-2 10 0,1 3-10 16,-1-1 9-16,1 1-9 0,-1-3 8 0,1-3-8 15,-1-1 13-15,-3 1-2 0,4-6-1 0,-4-6 0 16,0 0 19-16,0 0 4 0,0 0 1 0,0 0 0 16,0 0 4-16,0 0 1 0,-4-6 0 0,1-6 0 15,-1 1-18-15,1-1-3 0,-1-3-1 0,1 3 0 16,-1-5-17-16,1-1 0 0,-1 3 0 0,1-2 0 16,3-1 0-16,0 0-9 0,-4 4 1 0,4-4 0 15,0 6-10-15,4-5-2 0,-4 8 0 0,3-3 0 16,1 6 3-16,-1-11 0 0,1 11 0 0,-4 0 0 15,3 0 7-15,1 6 2 0,-4-9 0 0,3 6 0 16,-3 3 8-16,4 0 0 0,-1-3 0 0,4 3 0 16,-3 0-9-16,3 0 0 0,0 3 0 0,0 0 0 0,0 0 9 15,0 3 0-15,4-6 0 0,-4 6 0 0,0-6 0 0,0 6 0 16,4-6 0-16,-4 0 0 0,3 0-14 0,-3 0-7 16,4 0-2-16,-1-6 0 15,1 6-28-15,0-6-5 0,3 0-2 0,0 3 0 16,-4 0-33-16,5 0-6 15,-5-3-2-15</inkml:trace>
  <inkml:trace contextRef="#ctx0" brushRef="#br0" timeOffset="17043.262">13921 1440 1263 0,'0'0'28'0,"0"0"5"0,0 0 2 0,0 0 1 0,0 0-36 0,0 0 0 0,0 0 0 0,0 0 0 16,0 0 75-16,-7 0 8 0,-1 0 1 0,1 0 1 16,7 0-28-16,-7 0-5 0,0 0-2 0,0 0 0 15,0 6-27-15,0 0-6 0,0-1-1 0,-3 7 0 16,2-6-16-16,1 0 0 0,0 3 0 0,0 8 0 15,0-11 12-15,0 6-12 0,4 0 12 0,-4-3-12 16,3 2 16-16,1 7-3 0,-1-6-1 0,1 0 0 16,-1-1 3-16,0 4 0 0,1-3 0 0,3 0 0 15,-4-1-1-15,4 1 0 0,-3-3 0 0,3-3 0 16,0 6-14-16,0-12 0 0,0 0 8 0,3 0-8 16,1 5 0-16,-1 1 0 0,1 0 0 0,-4-6 0 15,7 6 0-15,0-6-8 0,0 0 8 0,-3 0 0 16,3 0-8-16,0 0 8 0,0-6 0 0,0 6 0 0,0-6 0 0,0 0 0 15,0 1 0-15,-3-7 0 0,3 6 0 0,0 0 11 16,-4-3-11-16,1 3 10 0,-1 0-10 0,1-5 10 16,-1-1-10-16,-3 6 10 0,4 0-10 0,-8-3 0 15,4 9 0-15,0 0 0 0,0-6 0 16,0 6 8-16,-3-5-8 0,3 5 8 0,-4-6-8 0,4 6 0 16,0 0 0-16,0 0 0 0,0 0 9 0,0 0-9 0,0 0 10 15,0 0-10-15,0 0 10 0,0 0-10 16,0 0 10-16,0 0-10 0,0 0 0 0,0 0 0 0,0 0 0 15,0 0 0-15,4-6-9 0,-4 6-2 0,0 0 0 0,0 0 0 16,0 0 11-16,0 0 0 0,0 0 0 16,0 0-8-16,0 0 8 15,10 0 0-15,-10 0-9 0,7 0 9 0,-7 0-8 0,11 6 8 0,-4 5-10 0,0-5 10 16,0 3 0-16,-3-3-9 0,-1 0 9 0,1 0 0 16,-1 6 0-16,1-7 19 0,-4-5-3 0,7 6-1 31,-4 0-47-31,1 3-10 0,3-3-2 0,-3 0 0 0,-4-6-32 15,10 12-6-15,-3-12-2 0</inkml:trace>
  <inkml:trace contextRef="#ctx0" brushRef="#br0" timeOffset="17547.906">14182 1552 1022 0,'0'0'22'0,"0"0"5"0,0 0 1 0,0 5 1 0,0 7-29 16,0-6 0-16,0 0 0 0,0 6 0 0,0-1 69 0,0 4 8 16,0-3 2-16,3 6 0 0,-3-7 0 0,4 1 0 15,-4 3 0-15,0-3 0 0,3 5-20 0,1-11-4 0,-4 6-1 0,3-3 0 16,-3-3-25-16,4 5-5 0,-4-11 0 0,0 0-1 15,0 0-7-15,0 0-2 0,0 0 0 0,0 0 0 16,0 0 2-16,0 0 1 0,3-11 0 0,1 5 0 16,-1-9 1-16,1-3 0 0,-1 7 0 0,-3-13 0 15,0 9-9-15,0 4-1 0,0-7-8 0,4 0 12 16,-4 4-12-16,0 2 11 0,0-6-11 0,0 6 10 16,-4 1-10-16,4 2 0 0,0 3 0 0,0 0 0 15,0 0 0-15,0 6 0 0,0 0 0 0,0 0 0 16,0 0-12-16,0 0 1 0,0 0 1 0,0 0 0 15,0 0-1-15,0 0 0 0,0 0 0 0,8 6 0 16,2 0 11-16,-3 6 0 0,-3 2 0 0,3-8-8 16,-4 6 8-16,1-6 0 0,-1 6 0 0,1-1 8 15,-1-2-8-15,1-3 8 0,3 6-8 0,-3-6 8 16,-4 0-8-16,0-6 0 0,0 0 0 0,7 11 0 16,-7-11 0-16,0 0 0 0,0 0 0 0,7 0 0 15,-7 0-56-15,7 6-7 0,3 0-1 0,-3 3 0 16,4-3-60-16,-4 0-12 0,0 0-2 0,0 0-517 15</inkml:trace>
  <inkml:trace contextRef="#ctx0" brushRef="#br0" timeOffset="18204.268">14743 1475 1101 0,'0'0'24'0,"0"0"4"0,0-6 2 0,0 6 2 0,0 0-32 0,0 0 0 0,-4-6 0 0,-3 0 0 15,3 1 84-15,4 5 9 16,-7 0 3-16,0 0 0 0,0 0-9 0,0 0-2 0,-3 5 0 0,-1 1 0 16,-3 0-48-16,3 0-9 0,-3 0-3 0,4 3 0 15,-4 8-9-15,3-5-1 0,0 0-1 0,-3 0 0 16,4 8-2-16,-1-8 0 0,-3 6 0 0,7-1 0 15,-4-2 11-15,4 3 1 0,4-1 1 0,-4-5 0 16,3 3-25-16,1 2 0 0,3-5 0 0,0 0 0 16,0 3 0-16,0-4-20 0,0-5 3 0,3 0 1 15,4 6 16-15,-3-6-10 0,3 0 10 0,3 0-8 0,-2-6 8 0,-1 0-13 16,3 0 5-16,4 0 8 0,0-6-16 0,4 6 5 16,3-12 1-16,-3 0 0 0,-1 6 10 0,1-11 14 15,0 2-3-15,-1-3-1 0,-3-5 2 0,4 2 0 16,-4-8 0-16,-7 2 0 15,4-2-3-15,-8 0 0 0,1-4 0 0,-1 1 0 0,-6 8 1 16,3-5 0-16,-4 8 0 0,-3-8 0 0,4 3-10 0,-4 2 0 16,0 0 9-16,0-2-9 0,-4 3 8 15,-3-4-8-15,0 4 10 0,-4-1-10 0,4-2 10 0,-4 8-10 16,4-6 10-16,0 10-10 0,0-4 8 0,0 0-8 16,3 7 0-16,1-4 0 0,3 3 0 0,0 0 0 15,0 7 0-15,3-1 0 0,1 0-11 0,3 0 11 0,-4 6-10 16,8-6 10-16,-4 6-20 0,0 0 1 15,0 0 1-15,0 0 0 0,14 12-6 0,0-6 0 0,-4 5-1 0,5 1 0 16,-1 6 14-16,0 2 11 0,0 4-13 0,-4-1 5 16,1 10 8-16,0-4 0 0,-1 4 0 0,-3 5 0 15,4-3 0-15,-4 3 8 0,0-2-8 0,-4-4 8 16,5 3 0-16,-1-3 0 0,0-2 0 0,0 2 0 16,0-5-8-16,0 2 12 0,0-5-4 0,0-4 0 15,0 4-8-15,0-1 0 0,0-8 0 0,0 3 8 16,0-1-8-16,4-5 0 0,-4 3 0 0,0-4 0 15,0-5 0-15,4 6 0 0,-4-6 0 0,-7-6 0 16,0 0-27 0,7 6 0-16,-7-6 0 0,0 0-536 0,0 0-107 0</inkml:trace>
  <inkml:trace contextRef="#ctx0" brushRef="#br0" timeOffset="18522.907">15335 1790 1476 0,'0'0'32'0,"0"0"8"0,-3 6 0 0,-4-3 1 0,7-3-33 0,-4 2-8 0,1 7 0 0,3-9 0 15,0 0 32-15,0 0 4 16,0 0 0-16,0 0 1 0,0 0-21 0,0 0-5 0,-7 0-1 0,7 0 0 31,0 0-32-31,0 0-6 0,0 0-2 0,0 0-439 0,0 0-88 0</inkml:trace>
  <inkml:trace contextRef="#ctx0" brushRef="#br0" timeOffset="45645.942">7010 2304 907 0,'0'0'40'0,"0"0"8"0,0 0-38 0,-7-6-10 15,7 6 0-15,-11 0 0 0,4-3 92 0,0 0 17 0,0 0 3 0,0-2 1 16,3 5-42-16,4 0-9 0,-10-6-2 0,10 6 0 15,0 0-18-15,0 0-4 0,0 0-1 0,-4 0 0 16,4 0 0-16,0 0 0 16,-7 6 0-16,7-6 0 15,0 0-37-15,0 0-13 0,0 0 0 0,0 0 0 0,0 0 13 0,-3 5-9 0,3-5 9 0,0 0-8 16,0 0 8-16,0 0 0 0,0 0 0 0,0 0-8 16,0 0 19-16,0 0 4 0,0 0 1 0,0 0 0 15,-4-5-16-15,1-1 0 0,3-6 0 0,-4 6 0 16,1 0 13-16,-5 0 3 0,5 0 1 0,-1-2 0 15,-3 5 3-15,-3 0 1 0,3-3 0 0,0 6 0 16,7 0-5-16,0 0-2 0,0 0 0 0,-11 6 0 16,0-3-14-16,4 3 8 0,-3 5-8 0,-4-5 0 15,0 6 0-15,3 0 0 0,0-6 0 0,4 8 0 16,-10 10 12-16,6-7 2 0,-3 1 1 0,3 3 0 16,1 2-15-16,-1-2 0 0,1 2 0 0,-1 1 0 15,4-7-15-15,0 10 1 0,0-9 0 0,3 2 0 16,-3 4 14-16,4-1 0 0,-4-8 0 0,3 8 0 15,1-5 15-15,3-3-4 0,0 2-1 0,0 1 0 16,-4 0 0-16,8-7 0 0,-4 4 0 0,3-9 0 16,1 6-10-16,3-1 8 0,0-5-8 0,-4 0 8 15,5 0-8-15,2 3 0 0,1-3 0 0,-1 0-11 16,4-6 11-16,0 11 0 0,4-11 0 0,-4 6 0 16,4 0-27-16,-8-6-6 0,8 6-2 0,-4 0 0 15,4-6-45-15,-1 0-8 0,-2 0-3 0</inkml:trace>
  <inkml:trace contextRef="#ctx0" brushRef="#br0" timeOffset="46270.865">6992 2580 1429 0,'0'0'40'0,"0"0"10"0,0 0-40 0,0 12-10 0,-3-6 0 0,3 3 0 15,0-3 31-15,3 0 4 0,-3 0 1 0,4 5 0 16,-1-5 0-16,-3-6 0 0,0 6 0 0,4 0 0 15,-1 0-11-15,-3-6-1 0,7 6-1 0,-3-3 0 16,-4-3 8-16,3 3 1 0,-3-3 1 0,0 0 0 16,11 3-15-16,-8-3-3 0,1 0-1 0,3 0 0 15,0 0-5-15,-3 0-1 0,-4 0 0 0,7 0 0 16,-7 0-8-16,3-3 12 0,4 0-12 0,-3 0 12 16,-4 3-12-16,7 0 0 0,-4-6 0 0,-3 6 8 0,4-6-8 0,-4 6 0 0,3-6 0 15,-3 0 0-15,0 6 0 0,0-6 0 0,4 0 0 0,-4 1 8 16,0 5-8-16,-4-6 0 0,4 0 0 0,0 6 0 15,-3-6 8-15,3 6 0 0,0 0 0 0,0 0 0 16,-4-3-8-16,4 3 0 0,0 0-12 0,-3-6 12 16,3 6-12-16,-7 0 12 15,7 0-10-15,-7 0 10 0,7 0-12 16,0 0 12-16,-4 0-13 0,-3 0 5 0,0 6 8 0,7-6 0 0,-7 3 0 0,0 0-8 16,3 6 8-16,1-3 0 0,-1-6-9 0,-6 11 9 15,6-5 0-15,1 6 0 0,-1-6-9 0,1 6 9 16,-1 2 0-16,4-2 0 0,0 0 0 0,0 0 0 15,4 2 0-15,-1-2 0 0,1 0 0 0,3 0 0 16,-4-1 0-16,8-5 0 0,-4-3-8 0,0 3 8 16,4 0 0-16,-1 0 0 0,4 0 0 0,-3-6 0 15,3 0 0-15,0 6 0 0,-3-6 0 0,3-6 0 16,0 6 0-16,0 0 0 0,0-6 0 0,0 6 0 16,0-6-48-16,4 0-5 0,-4 3-2 0,0-3 0 15,-3 0-149-15,3-5-29 0</inkml:trace>
  <inkml:trace contextRef="#ctx0" brushRef="#br0" timeOffset="46724.014">7362 2216 1378 0,'0'0'28'0,"0"0"8"0,0 0-28 0,0 0-8 0,0 0 0 0,0 0 0 16,0 0 32-16,0 0 6 0,0 0 1 0,0 6 0 15,-3 0 9-15,3-3 3 0,-4 3 0 0,4 5 0 16,0-5-3-16,4 6-1 0,-4 0 0 0,0-1 0 15,3 10-24-15,-3-3-5 0,0-1-1 0,0-2 0 16,4 3 2-16,0 5 0 0,-4-8 0 0,3 3 0 16,1-1 4-16,-1 1 1 0,-3-1 0 0,4 4 0 15,-4-3-5-15,3-1-1 0,-3 4 0 0,4-9 0 16,-4 5-4-16,0-2-1 0,0 3 0 0,0-1 0 16,3-5-4-16,-3 3-1 0,-3 2 0 0,3-5 0 15,0 0-8-15,0 0 0 0,0-4 0 0,0 4 8 0,0-6-8 16,0 0-14-16,0 6 3 0,0-12 1 15,0 6-22-15,0-6-5 0,0 0-1 0,0 5 0 16,0-5-16-16,0 6-3 0,0-6-1 16,0 0 0-16,0 6-11 0,0-6-3 0,0 0 0 0,0 0 0 15,0 0-34-15,0 0-7 0,0 0-2 0</inkml:trace>
  <inkml:trace contextRef="#ctx0" brushRef="#br0" timeOffset="47390.982">7800 2557 1497 0,'0'0'32'0,"0"0"8"0,0 0 0 0,0 0 4 0,0 0-36 0,-4 0-8 0,-3 6 0 0,4-6 0 15,-1 6 76-15,-6-6 14 0,10 0 2 0,-7 6 1 0,0-6-41 0,7 0-9 16,-7 5-2-16,-1-5 0 0,1 0-17 0,7 0-3 16,-7 6-1-16,7-6 0 0,0 0-2 0,-7 6-1 15,0 0 0-15,0-6 0 0,7 0-17 0,-3 6 10 16,-4-3-10-16,3 3 8 0,4-6-8 0,-3 12 0 15,-1-7 0-15,1 7 0 0,3-6 0 0,-4 0 0 16,4 6 0-16,0-6 0 16,0 8 0-16,0-8 0 0,0 0 0 0,0 6 0 15,4-6 0-15,-4 5 0 0,0-2 0 0,3-3 8 0,-3 0-8 0,0 6 0 16,4-6 0-16,-4-6 0 0,3 6 0 0,-3-1 0 16,4 1 0-16,-4-6 0 0,7 6 0 0,-7-6 0 15,0 0 0-15,3 3 0 0,4 0 0 0,-7-3 0 16,7 0 0-16,-3 0 0 0,3-3 0 0,-7 3 0 15,0 0 0-15,7-3 0 0,-4-3 0 0,5 6 0 0,-5-6 0 16,-3 6 0-16,4-5 0 0,-4 5 0 0,0 0 0 0,0 0 0 16,0 0 0-16,0 0 8 0,0 0-8 0,0 0 8 15,0 0-8-15,0 0 0 0,0 0 0 16,0 0 8-16,0 0-8 0,0 0 12 0,0 0-12 0,0 0 12 16,0 0-12-16,0 0 0 0,0 0 0 15,0 0 8-15,0 0-8 0,0 0 0 0,0 0 0 0,0 0 0 16,0 0-9-16,0 0 9 0,0 0-12 15,0 0 12-15,7 0-9 0,-7 0 9 0,0 0 0 0,0 0-9 16,7-6 9-16,-7 6-10 0,10 0 10 0,-6 6-10 16,6-6-1-16,-10 0 0 0,7 5 0 0,-7-5 0 15,7 6-7-15,-7-6-2 0,8 0 0 0,-1 6 0 16,3-3-22-16,-3 3-5 16,4 0-1-16,-4-6 0 0,7 6-49 0,0 0-11 15,0-6-1-15,-3 11-371 0,3-5-75 0</inkml:trace>
  <inkml:trace contextRef="#ctx0" brushRef="#br0" timeOffset="48236.148">8826 2557 794 0,'-10'12'22'16,"10"-12"6"-16,0 6-28 0,-4-1 0 0,1 7 0 0,-1-6 0 0,1 0 117 0,-1 3 18 16,1-3 3-16,-1 0 1 0,4-6-60 0,-3 5-12 15,3-5-3-15,-4 6 0 0,4-6-11 0,0 0-2 16,0 0-1-16,0 0 0 0,0 0-29 0,4 6-5 16,-1 0-2-16,1-6 0 0,-4 0-14 0,7 6 0 15,3-6 0-15,1 0 0 0,3 0 0 0,0 6 0 16,-3-6 0-16,3 0 0 0,0 0 0 0,-3 0 0 0,-1 0 0 0,1 0 0 15,-1 0 0-15,-3 0 0 16,4 0 8-16,-4 0-8 0,-3 0 0 0,-4 0 9 0,0 0-9 0,0 0 8 16,7 0 2-16,-7 0 0 0,0 0 0 0,0-6 0 15,0 0 10-15,0 6 3 0,0-6 0 0,-4 0 0 16,-3-5-6-16,4 11-1 0,3 0 0 0,-4-6 0 16,4 6-8-16,-7-6-8 0,0 0 9 0,0 3-9 15,0 3 8-15,0-3-8 0,0 0 0 0,-4 3 9 16,4 0-9-16,0 0 8 0,0 0-8 0,0 3 8 15,7-3-8-15,-7 3 0 0,0-3 0 0,0 3 0 16,7-3 0-16,-7 6 0 0,0 0 0 0,3 0 0 16,4-6 0-16,-4 11-9 0,1-5 9 0,-1 0 0 15,4 6-10-15,-3-6 10 0,3 3-8 0,0 2 8 16,0-5 0-16,0 6 0 0,0-6 0 0,0 6 0 16,3-4 0-16,-3 4 0 0,4-6 0 0,-1 6 0 15,-3 0 0-15,4-1 0 0,0-5 0 0,-1 3 0 16,4-3 0-16,-3 6 0 0,-1-6 0 0,4-1 0 15,0 1 0-15,0-6-8 0,4 6 8 0,0-6 0 0,-1 0-15 0,1-6 3 16,-1 6 0-16,1-6 0 16,3-5-16-16,0 5-2 0,0-6-1 0,0 3 0 15,-3 3-48-15,3-5-9 0,-3-1-3 0,-1 6 0 16,4 0-33-16,-3-6-8 0,-1 6 0 0</inkml:trace>
  <inkml:trace contextRef="#ctx0" brushRef="#br0" timeOffset="48720.762">9183 2654 741 0,'0'0'16'0,"0"-6"3"0,0 0 1 0,0 0 2 0,3 0-22 0,-3 1 0 0,0-1 0 0,0 6 0 16,0-6 70-16,0 6 10 0,0 0 1 0,0 0 1 15,0 0-14-15,-3-6-4 0,3 6 0 0,0 0 0 16,0 0 0-16,0 0 0 0,0 0 0 0,-7 3 0 15,0 6-28-15,3-3-5 0,-3-6-2 0,4 11 0 16,-1-5-2-16,1 6-1 0,-1-6 0 0,4 0 0 16,0-6 2-16,-4 6 1 0,4-6 0 0,0 0 0 15,0 0-15-15,0 0-3 0,0 0-1 0,0 0 0 16,0 0-10-16,0 0 0 0,0 0 0 0,0 8 0 16,0-8 0-16,0 0 0 0,0 0 0 0,0 0 0 15,0 0-11-15,4 6 11 0,0 0-8 0,3 0 8 16,-7-6 0-16,3 0 0 0,4 6 0 0,-7-6 0 0,4 0 0 15,-4 0 0-15,7 6 0 0,0-6 0 0,-4 6 0 0,4-6 0 16,-3 6 0-16,-1 2 0 16,5-2 0-16,-5 6 9 0,4-6-9 0,0 0 10 15,-3 0 9-15,3 5 1 0,0-5 1 0,0 6 0 16,0 3 9-16,0-3 2 0,-4-1 0 0,5 1 0 0,-5 0-32 0,4 3-12 16,0-4 1-16,0 1 0 15,-3-6 11-15,-1 6 0 0,1-3 0 0,-1-4 8 0,-3-5-8 0,4 6 9 16,-4 6-9-16,0-6 10 15,0 0-2-15,-4-6-8 0,1 6 12 0,-4 0-4 0,3-6-8 0,1 0 0 16,-4 5 0-16,0-5 0 16,0 0-29-16,-4-5-8 0,0 5-2 0,1-6 0 15,-1 0-43-15,1 0-9 0,-1-6-1 0</inkml:trace>
  <inkml:trace contextRef="#ctx0" brushRef="#br0" timeOffset="49152.544">9539 2160 1242 0,'0'0'27'0,"0"0"5"0,0 6 2 0,0 3 2 0,0 3-36 16,0-1 0-16,0 7 0 0,0 0 0 0,4 2 48 0,-4 4 2 16,0-4 1-16,3 10 0 0,-3-7 9 0,4 4 1 15,-1 2 1-15,-3-2 0 0,4 2 3 0,-1 3 1 16,-3-8 0-16,0 2 0 0,4 4-16 0,-4-7-3 15,0 4-1-15,0 2 0 0,0-8-16 0,3 8-3 16,-3-6-1-16,4-2 0 0,-4 8-10 0,0-11-1 16,3 3-1-16,1 2 0 0,-4-11-14 0,3 9 9 15,1-16-9-15,-4 7 8 0,3-6-8 0,1 6-9 16,-4-12 9-16,4 6-13 16,-4-6-22-16,0 0-4 0,0 0-1 0,0 0 0 15,0 0-27-15,3-6-5 0,4 0-2 0,-3 0 0 16,3 0-96-16,-4-6-19 0</inkml:trace>
  <inkml:trace contextRef="#ctx0" brushRef="#br0" timeOffset="49438.274">9409 2519 1184 0,'0'0'26'0,"-7"6"6"0,3-6 0 16,4 0 1-16,0 0-33 0,-7 6 0 0,7-6 0 0,-4 5 0 0,4-5 37 16,-3 6 1-16,3 3 0 0,3-3 0 0,-3 0-16 0,7 0-3 15,-3 5-1-15,7-5 0 0,-1 0 10 0,1 0 1 16,3 3 1-16,0-3 0 16,4 0-7-16,-1 0-2 0,1 5 0 0,0-5 0 0,3 0-13 0,-4 0-8 15,1 0 8-15,3-6-8 0,-3 0 0 0,3 0 0 16,0 0-10-16,0 0 10 15,-3 0-39-15,3 0-1 0,-3 0 0 0,-1 0 0 16,1 0-81-16,3 6-17 0,0-6-3 0</inkml:trace>
  <inkml:trace contextRef="#ctx0" brushRef="#br0" timeOffset="50177.424">10245 2686 1150 0,'0'0'24'0,"0"0"6"0,0 0-30 15,-7 0 0-15,7 0 0 0,-7 6 0 0,3-6 72 0,-3 6 9 0,3 0 2 16,1 6 0-16,-4-6-25 0,3 2-5 0,4 4-1 0,0-6 0 15,0 0-8-15,-3 6-3 0,3-12 0 0,0 11 0 16,3-5-10-16,-3 3-3 0,4-3 0 0,3 6 0 16,-4-6-19-16,5 5-9 0,-1 1 8 0,0-6-8 15,3 6 12-15,1 3-4 0,-1-10 0 0,1 7 0 16,3-6-8-16,-3 0 0 0,3 0 0 0,-4 3 0 16,1-3 0-16,-1-1 0 0,1-5 0 0,-4 6 0 15,0-6 0-15,4-6 8 0,-4 6-8 0,0-5 8 16,-7 5 4-16,7-6 0 0,-4-3 0 0,5 3 0 15,-5-6 12-15,1 0 4 0,-1-8 0 0,1 8 0 16,-1 0-28-16,-3-5 0 0,0 5 0 0,0-3 0 16,0 3 0-16,0-5 0 0,0 5 0 0,-3 0 0 0,3-2 0 15,-4 8 0-15,1-6 0 0,3 6 0 16,-4 0-20-16,1 0-10 0,3 6-2 0,0 0 0 16,0 0 32-16,0 0 0 0,0 0 8 0,0 0-8 15,0 0 0-15,0 0-12 0,0 0 0 0,0 0 0 16,0 0-12-16,0 0-3 0,0 0 0 0,0 0 0 15,7 6-48-15,0-6-9 0,0-6-3 0</inkml:trace>
  <inkml:trace contextRef="#ctx0" brushRef="#br0" timeOffset="50638.891">10629 2760 1004 0,'0'0'22'0,"0"0"5"0,0 0 1 0,0 0 0 0,0 0-28 16,0 0 0-16,0 0 0 0,0 0 0 0,0 0 31 0,0 0 1 0,0 0 0 0,0 6 0 16,4 0-7-16,-4-6-1 0,3 5 0 0,1 1 0 15,-1 3 7-15,1-3 1 0,-4 0 0 0,3 0 0 16,-3-6-20-16,4 6-3 0,-4-6-1 0,3 11 0 16,1-11 0-16,-4 0 0 0,0 0 0 0,0 0 0 15,0 0 3-15,0 0 0 0,0 0 0 0,0 0 0 16,0 0 49-16,0 0 11 0,0 0 1 0,0 0 1 15,3-5-2-15,-3-1-1 0,4 0 0 0,-4 0 0 16,0-3-50-16,0 3-11 0,4 0-1 0,-4 0-8 16,3 1 0-16,-3-1 0 0,4 0 0 0,-4 0 0 0,0 0 0 0,0 6 0 15,3-6 0-15,1 0 0 0,-1 0 0 0,4 6 0 16,0-3 0-16,0 3 0 0,0 0 0 0,4 0 0 16,-4 3 0-16,-3 0 0 0,3 6 0 0,0-3 0 15,-4 0 0-15,1 6 0 0,3-1 0 0,-4 1 0 16,4-3 0-16,-3 3 0 0,3 0 0 0,-4-1 0 15,1 1 0-15,-4-3 0 0,4 3 38 0,-1-1 1 16,-3-5 0-16,0 0 0 0,4 0-31 0,-1 0-8 16,-3-6 0-16,0 0 0 0,0 0 21 0,0 0 3 15,4 6 1-15,-4-6 0 16,3 0-71-16,4 6-14 0,4-6-4 0,-1 0 0 0,1-6 48 0,0 6 16 16,-1-6-9-16,1 6 9 15,-1-6-150-15,1 0-25 0,3-6-5 0</inkml:trace>
  <inkml:trace contextRef="#ctx0" brushRef="#br0" timeOffset="51591.412">11931 2563 1431 0,'0'0'29'0,"-7"-6"9"0,0 6-30 0,7 0-8 0,-7 6 0 0,7-6 0 15,-7 0 66-15,0 0 12 0,-4 6 2 0,4-6 1 16,0 0-13-16,-4 0-2 0,4 0-1 0,-3 6 0 15,3-6-33-15,0 5-6 0,-4-5-2 0,0 0 0 16,1 0-15-16,-1 0-9 0,4 0 10 0,-3 0-10 16,10 0 14-16,-11 6-3 0,1 0-1 0,2-6 0 15,-2 6-19-15,-1-3-4 0,4 3-1 0,0 6 0 16,4-6 14-16,-1 5-11 0,4 1 11 0,-3-6-10 16,3 6 0-16,0-3 0 0,0 8 0 0,0-5 0 15,3-6 10-15,-3 6 0 0,4 2-9 0,3-2 9 16,-4-6 0-16,4 0 0 0,0 0-9 15,0 0 9-15,0-1 0 0,-3-5 0 0,3 0-8 16,0 6 8-16,0-6 0 0,0 0 0 16,0 0 0-16,0-6 0 0,0 1 0 0,0-1 0 0,0-6 8 0,1 6-8 15,-5-9 0-15,4 4 11 0,0-7-11 0,-3 6 10 16,3 6-10-16,-4-11 10 0,1 8-10 0,-1-3 10 16,-3 0-10-16,0 1 0 0,0 5 9 0,0 0-9 15,0 6 8-15,0 0-8 0,0 0 8 0,0 0-8 16,0 0 0-16,0 0 9 0,0 0-9 0,0 0 0 0,0 0 0 0,0 0 0 15,0 0-10-15,0 12 10 16,4-1-12-16,-4 1 12 0,0 0-10 0,3 8 10 0,-3 4 0 16,0-6 0-16,4 2 0 0,-1-2 0 15,-3 5 0-15,4 4-9 0,-1-4 9 0,1 4 0 0,0 8 0 0,-1-8 0 16,1 2 0-16,-1 0 0 16,1 4 0-16,-1-10 0 0,1 10 12 0,-4-4-4 0,3-3 9 15,1 10 3-15,-1-10 0 0,1-2 0 0,-1-1-4 16,1 4 0-16,-1-10 0 0,-3 4 0 0,4-4-16 0,-4-5 10 15,0 6-10-15,0-6 8 0,0-4-8 16,0-2 0-16,0-6 0 0,0 0 8 0,0 0-8 16,0 0 12-16,0 0-12 0,0 0 12 0,0 0 0 15,-7 6 0-15,0-6 0 0,0-6 0 16,0 6-1-16,-4-11 0 0,1 2 0 0,-1 3 0 0,0-6 1 0,-3 0 1 0,4 1 0 16,-1-4 0-16,-3 3-26 0,3 6-6 0,-3-6-1 15,4 7 0 1,-1-7-12-16,1 6-2 0,-1-3-1 0,4 3 0 15,0 0-3-15,0 0-1 0,3 1 0 0,1-1 0 0,-1-6-9 16,1 6-3-16,3 0 0 0,-4 0 0 0,8-2-1 0,-4 8-1 16,0-6 0-16,3 6 0 0,-3-6-27 0,4 0-4 0,3 0-2 15</inkml:trace>
  <inkml:trace contextRef="#ctx0" brushRef="#br0" timeOffset="52174.431">12107 2727 1849 0,'-3'6'38'0,"3"-6"10"0,-4 9-38 16,4-9-10-16,-3 0 0 0,3 0 0 0,-4 6 12 0,4-6 0 0,0 0 0 0,0 0 0 15,0 6-4-15,0-6-8 0,-3 12 12 0,3-6-4 16,0-6-8-16,0 5 0 0,0-5 0 0,0 0 0 16,0 0 0-16,0 0 0 0,0 0 0 0,0 6 0 15,0-6 0-15,0 9 0 0,0-9 0 0,3 6-11 16,-3-6 11-16,0 0 0 0,0 12 0 0,0-12 0 15,0 0 12-15,0 0 0 0,0 0 1 0,0 0 0 16,0 0 19-16,0 0 4 0,0 0 1 0,0 0 0 16,0 0-12-16,0 0-2 0,0 0-1 0,0 0 0 15,0 0-6-15,0 0 0 0,0 0-1 0,0 0 0 16,0 0-1-16,0 0 0 0,0 0 0 0,0-12 0 16,4 6-14-16,-4-3 8 0,3-8-8 0,-3 5 0 15,0 0 0-15,0-8 0 0,0 8 0 0,0 0 0 16,4 0 0-16,-4-5 0 0,3 2 0 0,-3 3 0 0,0-5 0 15,0 5 0-15,4 0 0 0,-4 3 0 16,3-8 0-16,-3 5 0 0,0 0 0 0,4 3 0 0,-1-2 0 16,1 5-12-16,-4 0 12 0,0 6-10 15,0 0-7-15,3 0-2 0,5 6 0 0,-8-6 0 0,3 0-2 0,1 0-1 16,3 0 0-16,0 6 0 16,0-1 3-16,0 1 1 0,3 0 0 0,-3 3 0 15,4-3-10-15,0 0-1 0,-1 5-1 0,4 7 0 16,-3-12-20-16,3 3-4 0,-3 3-1 0,-1-7 0 15,4 7-36-15,0-6-7 0,1 0-2 0</inkml:trace>
  <inkml:trace contextRef="#ctx0" brushRef="#br0" timeOffset="52685.128">12495 2648 501 0,'0'0'10'0,"0"0"3"0,0 0-13 15,-3-6 0-15,-1 0 0 0,1-5 0 0,-1 11 60 0,4 0 10 0,0 0 2 0,-3-6 0 16,3 6 9-16,-7-6 3 0,3 0 0 0,-3 3 0 16,7 3-3-16,-3-3 0 0,3 3 0 0,-7 0 0 15,7 0-12-15,-11 0-2 0,4 3-1 0,-4-3 0 16,4 3-19-16,-3 3-4 0,-1 0-1 0,4-6 0 16,-4 6-13-16,4 5-2 0,-3-5-1 0,3 0 0 15,0 6 2-15,0-6 0 0,0 3 0 0,3 2 0 0,1 1-13 0,3 0-3 16,0 0 0-16,0 2 0 15,0-2-12-15,3 0 0 0,4 0 8 0,-3-1-8 0,3-5 11 0,-4 3-1 16,4 3 0-16,0-6 0 16,4 0-10-16,-4-1 8 0,4-5-8 0,-1 0 8 0,1 0-8 0,-1-5 0 15,1-1 0-15,-4 0 8 16,4 0-8-16,-4-3 0 0,0 3 0 0,0 0 8 0,0-5 3 0,0 5 0 16,-4-6 0-16,4 0 0 15,-3 3-3-15,-4-2 0 0,3 5 0 0,-3 0 0 0,4 0 1 0,-4 6 0 16,0-6 0-16,0 6 0 15,0 0-1-15,0 0 0 0,0 0 0 0,0 0 0 0,0 0-8 0,0 0 12 0,0 0-12 16,0 0 12-16,0 0-12 0,0 0-11 0,-4 6 3 16,1 6 0-16,3-1 8 0,-4 4-12 0,8-9 12 0,-4 6-12 15,3 0 12-15,-3-7 0 0,0 1 0 0,0-6 0 16,0 0 0-16,0 9 0 0,4-3 0 0,-4-6 0 16,0 0 0-16,0 0 0 0,0 0 0 0,7 6 0 15,-3 0 0-15,-4-6 0 0,7 0 0 0,0 0 0 16,0 0-9-16,-7 0 0 0,7 0 0 0,0-6 0 15,3 6-111-15,1 0-21 16,-4-6-5-16</inkml:trace>
  <inkml:trace contextRef="#ctx0" brushRef="#br0" timeOffset="53255.617">12721 2760 1609 0,'0'0'35'0,"0"0"7"0,0 0 2 0,0 0 2 0,0 0-37 15,0 0-9-15,0 0 0 0,0 0 0 0,0 0 36 0,0 0 4 16,0 0 2-16,0 0 0 0,0 0 7 0,0 0 2 16,-7 0 0-16,7 0 0 0,0 0-23 0,0 0-4 15,0 0 0-15,0 0-1 0,0 0-23 0,0 0 8 16,0 0-8-16,7 6 0 0,-3-6 0 0,3 6 0 15,0-1 0-15,-4 1 0 0,4-6 0 0,-3 6 0 16,-4-973 0-16,3 1934 0 0,-3-967 8 0,0 0-8 0,4 6 10 0,-4-6-10 16,0 0 12-16,0 0-4 15,0 0-8-15,0 0 12 0,0 0 8 0,0 0 2 0,0 0 0 0,0 0 0 16,0 0 4-16,0 0 1 16,0 0 0-16,0 0 0 0,0 0-15 0,-4-6-2 0,1 0-1 0,-1 0 0 15,1-5-9-15,3 5 8 0,-4 0-8 0,4-6 8 16,-3 6-8-16,3-3 0 0,-4-2 0 0,4 5 0 15,0 0 0-15,4-6 0 0,-4 6 0 0,0 0 0 16,3-2 0-16,-3 2 0 0,0 6-9 0,4-6 9 16,-1 6 0-16,-3 0 0 0,0-6 0 0,4 0 0 15,3 6 0-15,-3-6 0 0,-4 6 0 0,7 0 0 16,-4-6-11-16,4 6 2 0,0 0 0 0,-7 0 0 16,4 0 9-16,3 0 0 0,0 0 0 0,0 6 0 15,0-6 0-15,0 6 0 0,0 0 0 0,-3 0 0 0,3-6 0 0,0 9 0 16,0-3 0-16,-4 5 0 0,1 1-8 0,-1-6-4 15,1 6 0-15,-1-6 0 0,1 5 12 0,-1-2 0 16,1-3 0-16,-1 0 0 0,1 0 0 0,-4-6-13 16,4 6 1-16,-1 0 1 15,4-1-16-15,0 1-3 0,0-6-1 0,0 6 0 16,0-6-27-16,4 0-6 0,0 0 0 0,-4 0-1 16,3 0-101-16,1-6-20 0,3 6-4 0</inkml:trace>
  <inkml:trace contextRef="#ctx0" brushRef="#br0" timeOffset="53886.719">13282 2698 892 0,'0'0'20'0,"0"0"4"0,0 0 0 0,0 0 1 0,7 0-25 15,-7 0 0-15,7 0 0 0,-7 0 0 0,0 0 48 0,0 0 5 0,0 0 1 0,0 0 0 16,0 0 29-16,0 0 5 0,0 0 2 0,0 0 0 15,0 0 22-15,0 0 4 0,-7 0 0 0,0 6 1 16,-3-6-50-16,2 6-11 0,-2-6-1 0,-1 6-1 16,-3 0-26-16,4-1-4 0,-5 4-2 0,1-3 0 15,4 0-14-15,-4 6-8 0,0-6 10 0,3 5-10 16,4 1 0-16,3-6 0 0,-3 3 0 0,4 3 0 16,-1-1 0-16,4-5 8 0,0 6-8 0,0-6 0 15,0 0 0-15,0 9-12 0,0-10 3 0,0 1 0 16,0 0 9-16,4 0 0 0,3 0 0 0,0 0 0 15,-4 0 0-15,4-3 0 0,1 0 0 0,-1 0-8 0,0 2 8 16,0-5 0-16,0 0 0 0,3 0 0 0,-3 0 0 0,4 0 0 16,0 0 0-16,-1-5 0 0,-3-1 8 0,4-3-8 15,-4 3 8-15,0 0-8 0,0-6 14 0,4-5-2 16,-4 2 0-16,0-9 0 0,0-8-2 0,-4 3-1 16,1-4 0-16,-1-2 0 0,-3-3-20 0,0-3-4 15,0 2-1-15,0 4 0 16,-7-3-17-16,4 6-4 0,-1-4-1 0,-3 4 0 15,0-3 20-15,0 8 4 0,-4-2 1 0,4 2 0 0,0 4 13 0,0 5 0 16,0-2 0-16,-3 2 0 0,3 6 15 16,0 1 5-16,3-1 2 0,-3 3 0 0,3-3 5 0,4 6 1 0,-3 6 0 15,-1 0 0-15,4 0-16 0,0 0-2 16,0 0-1-16,-3 6 0 0,3-6-9 0,-4 6 0 16,4 3-10-16,0 3 10 0,0-6-9 0,0 5 9 0,0 7-8 0,0-3 8 15,4 2-13-15,-4 1 2 0,3 0 1 0,1-4 0 31,-4 10-17-31,3-1-3 0,1 10-1 0,-4-4 0 0,3 3 20 0,5-2 11 0,-5 2-12 0,1-2 12 16,-1-4 0-16,4 9 0 0,0-8 0 0,-3 2 0 16,3-2 0-16,0 2 0 0,0-6 0 0,0-2 0 15,4 3-8-15,-1-7 8 0,1 4 0 0,-1-4 0 16,1 1-24-16,3-9 1 0,-3 3 1 0,-1-6 0 16,4-1-34-16,0-5-6 0,0-5-2 15</inkml:trace>
  <inkml:trace contextRef="#ctx0" brushRef="#br0" timeOffset="54786.95">14079 2272 1317 0,'0'0'27'0,"0"0"8"0,0 0-35 0,0 0 0 15,0 0 0-15,0 0 0 0,0 0 72 0,-3 6 8 0,3-6 2 0,0 0 0 16,-4 6-38-16,4-6-7 0,0 0-1 0,0 5-1 16,0 4-1-16,4 9 0 0,-4-6 0 0,7 5 0 0,-4 4-7 15,4 2-2-15,-3-5 0 0,3 9 0 16,0-4-10-16,-3-5-3 0,3 8 0 0,0 4 0 15,-4-4-3-15,1 9-1 0,-1-8 0 0,-3 8 0 16,4-3-8-16,-4-2 8 0,3 2-8 0,-3-3 8 0,0-2-8 0,-3-4 10 16,3 1-10-16,-4 2 10 15,4-8 0-15,-3-6 0 0,3 3 0 0,0-4 0 16,-4 1-10-16,4-6 10 0,0-6-10 0,0 0 10 16,0 0-10-16,0 0 0 0,0 0 0 0,0 6-11 15,0-6-30-15,0 0-7 0,0 0 0 0,0 6-1 16,0-6-49-16,4 6-10 0,-4-6-1 0</inkml:trace>
  <inkml:trace contextRef="#ctx0" brushRef="#br0" timeOffset="55123.74">14383 2777 1148 0,'0'0'25'0,"0"0"6"0,0 0 1 0,0 0 0 0,0 0-32 0,0 0 0 0,0 0 0 15,0 6 0-15,3 0 32 0,1 3 0 0,-1 3 0 0,4-6 0 16,-3 11 15-16,-1-5 3 0,4-3 1 0,-3 9 0 15,0-7-7-15,-1 1-2 0,4 0 0 0,-3 3 0 16,-4-4-19-16,3-5-4 0,1 0-1 0,-4-6 0 0,0 0-18 0,0 0 0 16,0 0 0-16,0 0 0 15,0 0-17-15,0 0-7 0,0 0-2 0,0-6 0 16,0-6-146-16,0-2-28 0,0 2-7 0,0-6-1 0</inkml:trace>
  <inkml:trace contextRef="#ctx0" brushRef="#br0" timeOffset="55306.862">14414 2592 1371 0,'0'0'30'0,"0"0"6"0,-7 6 2 0,7-6 1 0,-3 0-31 0,-4 0-8 15,0 6 0-15,3-3 0 0,4-3 30 0,-7 6 5 0,7-6 1 16,-3 6 0-16,-1 0-36 0,4-6 0 0,0 0 0 15,0 0 0 1,0 0-152-16,0 0-25 0</inkml:trace>
  <inkml:trace contextRef="#ctx0" brushRef="#br0" timeOffset="55857.341">14566 2613 1149 0,'0'0'32'0,"0"0"8"0,0 0-32 0,0 0-8 16,0 0 0-16,4 6 0 15,-1 0 48-15,4 5 7 0,-3 1 1 0,3-6 1 0,-4 6 10 0,4-3 1 16,1 8 1-16,-1-5 0 0,-4 0-1 0,1 2 0 15,3-2 0-15,0 6 0 0,-4-6-17 0,4 5-4 16,0-8-1-16,-3 9 0 0,3-7-13 0,0 1-2 16,0 0-1-16,0-3 0 0,0 8-14 0,0-5-2 15,0-6-1-15,0 6 0 0,0-6-13 0,-3 3 0 0,3-4 8 0,0 7-8 16,0-12 8-16,-3 6-8 0,-1 0 11 16,4 0-11-16,-7-6 0 0,0 0 0 15,0 0 0-15,4 6 0 0,-4-6 0 0,3 6 0 0,-3-6 0 16,4 5 0-16,-4-5 0 0,0 0 8 0,0 0-8 0,0 0 0 15,0 0 22-15,0 0-2 0,0 0-1 0,0 0 0 16,0-5 13-16,0-7 2 16,0 6 1-16,0-6 0 0,-4 6-13 0,1-5-2 15,3 2-1-15,-4-3 0 0,1 0-19 0,-1 0 0 0,4-8 8 0,-3 2-8 16,-1 6 0-16,4-5 0 0,0 2 0 0,-3 3 0 16,3-5 0-16,0 5-12 0,0-6 12 0,3 4-12 15,-3 2 0-15,0 0 1 0,4 0 0 0,-1-2 0 16,-3 8-2-16,0 0-1 0,4 0 0 0,-4 6 0 15,0 0-10-15,0 0-1 0,0 0-1 16,0 0 0-16,7-6 4 0,-7 6 1 0,0 0 0 0,7 0 0 16,-7 0-10-16,10-6-1 0,-10 6-1 15,7 0 0-15,-7 0-140 0,11-6-28 0,0 6-6 16</inkml:trace>
  <inkml:trace contextRef="#ctx0" brushRef="#br0" timeOffset="56334.62">14982 2760 1605 0,'0'0'35'0,"-3"6"7"0,3 5 2 0,-4-5 2 0,4-6-37 16,0 6-9-16,0-3 0 0,0 9 0 0,4-6 9 0,-4 0 0 0,0-6 0 0,0 6 0 15,3-1 28-15,-3-5 6 0,4 6 1 0,-4 0 0 16,4 0-22-16,-4 0-4 0,0-6-1 0,3 9 0 16,-3 3-5-16,4-7-2 0,-1 1 0 0,-3 0 0 15,0-6 3-15,4 6 1 0,-4-6 0 0,3 6 0 16,1 0-1-16,-4-6 0 0,0 0 0 0,0 0 0 16,0 0-13-16,0 0 11 0,0 0-11 0,0 0 10 15,0 0 4-15,0 0 1 0,0 0 0 0,0-6 0 16,0-6 17-16,-4 0 3 0,-3-8 1 0,4 8 0 15,-1 0-8-15,-3-5-2 0,0-4 0 0,0 3 0 16,0 1-26-16,3-1 0 0,-3 3 0 0,0-2 0 16,4 5 0-16,-4 0 0 0,3-5 0 0,1 8 0 15,-1 3 0-15,0-6 0 0,1 6 0 0,-1-5 0 16,1 5 0-16,3 6-9 0,-4-6 0 0,4 6 0 16,0 0 9-16,0 0 0 0,0 0 0 0,0 0 0 15,0 0-12-15,0 0-4 0,0 0-1 0,0 0 0 16,11 0-3-16,0 0-1 0,-1 6 0 0,1 0 0 0,3-1 0 0,0 7 0 15,4-6 0-15,-4 0 0 16,3 0-8-16,5 0-2 0,-5-3 0 0,1 3 0 16,-1 5-47-16,1-11-10 0,-4 6-1 0</inkml:trace>
  <inkml:trace contextRef="#ctx0" brushRef="#br0" timeOffset="56919.753">15289 2710 1608 0,'0'0'45'0,"0"0"11"0,0 0-44 0,0 0-12 0,0 0 0 0,0 0 0 15,0 0 40-15,0 0 7 0,-3 6 1 0,3 0 0 16,0-6-13-16,0 8-3 0,0-8 0 0,3 6 0 15,1 0-17-15,-4-6-4 0,3 6-1 0,5-6 0 16,-8 0-10-16,7 6 8 0,0-6-8 0,0 0 8 16,3 6-8-16,-3-6 0 0,4-6 0 0,-4 6 8 0,0 0-8 0,0-6 8 15,0 6-8-15,4-6 8 0,-4 0 4 0,0 0 0 16,-4 3 0-16,1-2 0 0,-1-1 16 0,-3-6 3 16,4 6 1-16,-1 0 0 0,-3 0-7 0,0 0-1 15,0-2 0-15,0 8 0 0,0-6 3 0,0 6 0 16,-3-6 0-16,3 6 0 0,0 0-27 0,0 0 0 15,0 0 8-15,-4 0-8 0,-3-6 8 0,0 6 0 16,7 0 0-16,-3-6 0 0,-4 6-8 0,0 0 0 16,0 0 0-16,0 6 0 0,-1-6 0 15,1 0-11-15,0 0 3 0,0 6 0 16,0-6 8-16,-3 6 0 0,-1-6 0 0,4 3 0 16,-4 3 0-16,8 5 0 0,-4-11 0 0,0 12 0 15,3-6 0-15,-3 0 0 0,4 6 0 0,-1-4 0 16,1 4 0-16,-1 0-8 0,1-6 8 0,-1 11 0 0,1-11 0 15,3 6 0-15,0 3 0 0,0-3 0 0,0-1-14 0,0 1-4 0,3 0-1 0,-3 3 0 16,4-4 19-16,-1 1 0 0,1 0 0 16,-1-3 0-16,1 2 0 0,3-5 0 0,0 0 0 15,0 6 0-15,3-6 0 0,1 6 0 0,3-7 0 16,-3-2 0-16,-1 3-8 0,1 0 8 0,-1 0 0 0,1 0 0 16,0-6-9-16,-4 6 9 0,-7-6 0 0,14 6-9 31,-4-6-39-31,-3 0-8 0,4 0-2 0,0 0 0 0,-1 0-40 15,-3 0-8-15,4-6-2 0</inkml:trace>
  <inkml:trace contextRef="#ctx0" brushRef="#br0" timeOffset="57240.115">15829 2939 1881 0,'0'0'79'15,"0"0"-63"-15,0 0 3 0,0 0 1 0,0 0 0 0,0 0 0 16,0 0 0-16,0 0 0 0,0 0 0 0,0 0 0 15,0 0-10-15,0 0-2 0,0 0 0 0,0 0 0 16,0 0-8-16,0 0 0 0,0 0 0 0,0 0 0 31,0 0-59-31,-3-6-13 0,3 0-4 0,0-2 0 16,-4-4-94-16,4 6-19 0</inkml:trace>
  <inkml:trace contextRef="#ctx0" brushRef="#br0" timeOffset="69320.634">19449 1575 1044 0,'0'0'21'0,"0"0"7"0,0 0-28 0,0 0 0 0,0 0 0 0,0 0 0 15,-7-6 56-15,7 6 7 0,-7 0 1 0,-1 0 0 16,5 0-37-16,-4 0-7 0,7 0-2 0,-7 0 0 16,0 6-5-16,7-6-1 0,-7 0 0 0,0 0 0 15,0 6 6-15,7-6 1 0,-7 0 0 0,0 6 0 16,-1 0 8-16,1-6 1 0,0 6 1 0,0-1 0 16,7-5 4-16,-7 6 1 0,4-3 0 0,-4 3 0 15,3 0-1-15,4-6 0 0,-7 6 0 0,7 0 0 16,-3 6-5-16,-1-7-2 0,0 7 0 0,1-6 0 0,3 3-14 0,0-3-2 15,-4 6-1-15,4-1 0 16,0-5-9-16,0 0 0 0,0 6 0 0,0-3 8 16,0-3-8-16,0-6 0 0,0 5 0 0,0-5 8 15,4 6-8-15,-4-6 0 0,0 0 0 0,0 0 0 16,3 6 10-16,-3-6-10 0,4 0 12 0,3 6-12 16,-3-6 11-16,3 0-11 0,3 0 10 0,-3 0-10 0,0 0 12 0,0 0-3 15,0 0-1-15,1 0 0 16,-1 0-8-16,0 0 0 0,0 0 0 0,0 0 0 15,0 0 0-15,3 6 0 0,-3-6 0 0,0 6 0 16,4 0 0-16,-4 0 0 0,0-6 0 0,0 5 0 16,0 4 0-16,0-9 0 0,0 6 0 0,-3 0 0 0,3 0 0 15,0 6 0-15,0-1 10 0,-3-5-10 0,-1 3 15 0,4 3-4 0,0-6-1 16,0 0 0-16,-3 5 0 0,3-5 0 16,-4 0 0-16,1 0 0 0,-1 3-10 0,-3-3 10 0,4 0-10 15,0-1 10-15,-1 1-10 0,-3 0 0 0,0 0 9 16,4 6-9-16,-4-3 0 0,0-3 8 0,0 5-8 0,0-5 0 15,-4 6 8-15,4-6-8 0,-3 0 8 0,3-6-8 16,-4 6 8-16,0 2-8 0,1-2 8 0,-4 0-8 16,3 0 9-16,-3 6-9 0,-3-12 12 15,3 6-12-15,0 0 13 0,-4-1-4 0,4-5-1 0,-7 0 0 16,3-5-8-16,-3 5 10 0,0 0-10 16,0 0 10-16,0 0-10 0,0 0 0 0,0-6 0 0,3 6 8 15,0 0-8-15,1-6-9 0,-1 6 9 0,1 0-13 16,3-12-23-1,7 12-5-15,0 0-1 0,-4 0 0 0,4 0-48 0,-3-12-10 16,3 6-1-16,0 4-1 0,0-4-110 0,3 0-23 0</inkml:trace>
  <inkml:trace contextRef="#ctx0" brushRef="#br0" timeOffset="70067.047">19794 1828 939 0,'0'0'20'0,"0"0"5"0,0 0 1 0,-7 0 1 0,0 0-27 0,7 0 0 0,-7 0 0 0,7 0 0 16,-7-6 61-16,7 6 7 0,0 0 2 0,-7 0 0 16,7 0-6-16,-7 0-2 0,0 0 0 0,7 0 0 15,0 0-19-15,-7 0-4 0,7 0-1 0,0 0 0 16,-7 6-18-16,7-6-3 0,0 0-1 0,-7 0 0 0,7 0 4 0,-7 6 0 15,3 0 0-15,-3 0 0 16,0-1 9-16,4 4 3 0,-1 3 0 0,1 0 0 0,-1-6-18 0,4 5-3 16,-4-5-1-16,4 6 0 15,-3-3-2-15,3 3-8 0,0-7 12 0,0 1-4 0,-4 6-8 16,8-6 0-16,-4-6 0 0,0 12 0 16,0-6 10-16,0-6-10 0,3 8 12 0,1 4-12 0,-4-12 11 15,4 6-11-15,3 6 10 0,0-6-10 16,0-6 12-16,0 6-3 0,-7-6-1 0,7 6 0 0,3-6 0 0,-3 2-8 15,4-2 12-15,-4 3-4 0,4 0-8 16,-1 3 10-16,1-6-10 0,-1 0 10 16,1 0-2-16,0 6-8 0,-1-6 12 0,1-6-4 15,-1 6 0-15,-3-6-8 0,4 0 12 0,0 4-4 0,-1-4 4 16,-3 0 1-16,4-6 0 0,-4 0 0 0,0 6 0 0,0 0 0 16,-4-2 0-16,5 5 0 0,-5-6-1 0,1 3-1 0,-1-6 0 15,-3 6 0-15,0 0-11 0,0-5 10 0,4-4-10 0,-8 3 10 16,1 1-10-16,-1 5 0 0,1-12 9 0,-5 9-9 15,1 3 0-15,0 0 8 0,0 1-8 0,0-1 0 16,-3 0 0-16,-4 0 0 0,-1 6 0 16,1 0 8-16,0 0-8 0,0-6 0 0,-4 6 0 0,4 0 8 15,-3 0-8-15,3 0 0 0,-1 0 0 0,1 0 0 16,4-6 8-16,-1 6 8 0,1 0 0 16,-1-6 1-16,4 6-28 0,0 0-5 0,7 0-2 0,-7 0 0 15,7 0 10-15,-4 6 8 0,4-6-12 0,-3 6 12 16,3 6-29-16,0 0 1 15,3-7 0-15,1 4 0 0,3 3-35 0,0 0-6 16,0-6-2-16,0 5 0 0,4 1-129 0,-4-6-27 0,0 9-5 0</inkml:trace>
  <inkml:trace contextRef="#ctx0" brushRef="#br0" timeOffset="70713.838">20017 1896 1151 0,'0'0'48'0,"0"0"-38"15,-4-6 45-15,1 0 9 0,-1 0 1 0,4 0 1 16,0 6-6-16,-4-6-2 0,1 0 0 0,3 3 0 16,0-3-15-16,0 1-3 0,3-1-1 0,-3 6 0 15,0 0-17-15,0 0-3 0,0 0-1 0,4-6 0 16,-4 6-18-16,0 0 8 0,7 0-8 0,-3 6 0 0,3-6 8 0,0 6-8 15,-4-1 0-15,4 4 0 16,-3 3 17-16,-1 0-3 0,4-6-1 0,-3 5 0 16,3 1 3-16,-3 3 1 0,-1-3 0 0,1 5 0 15,-4-5 6-15,3 6 1 0,1 2 0 0,-1-2 0 16,1 0 2-16,-4-10 1 0,3 4 0 0,1 6 0 16,-1-12 0-16,1 5 0 0,-1-5 0 0,1-3 0 15,-4-3-9-15,0 0-2 0,3 12 0 0,1-12 0 16,3 0-6-16,0 6-2 0,-3-6 0 0,3-6 0 15,0 6 3-15,-4 0 0 0,4-9 0 0,0 6 0 16,0 0 1-16,0-3 1 0,4 6 0 0,-4-6 0 16,0-5-1-16,0 5 0 0,0-6 0 0,-3 6 0 15,-1-6-2-15,4 4-1 0,0 2 0 0,-3-12 0 0,3 6-9 0,-4 1 10 0,1 2-10 16,-4-9 10-16,0 6-10 0,0-5 10 16,0 2-10-16,0 3 10 0,0 1-10 0,-4-7 0 0,4 3 0 15,-3 3 0-15,-1 1 0 0,4-1 0 0,-3 6 0 0,-1-6 0 16,1 3 0-16,-1 4 0 0,1-7 0 0,-1 6 0 15,4-6-20-15,-3 6 3 0,-1 0 1 0,4 6 0 32,0 0-14-32,0 0-2 0,0 0-1 0,0 0 0 0,0 0-117 0,0 0-23 0,0 0-5 15</inkml:trace>
  <inkml:trace contextRef="#ctx0" brushRef="#br0" timeOffset="71335.282">20468 1296 1037 0,'-3'6'44'15,"3"2"-36"-15,0-8 48 0,0 0 10 0,0 0 2 0,-7 12 0 16,3-6-6-16,4 0-1 0,-3 0 0 0,3 6 0 15,0-6-8-15,-4 8-1 0,4-8-1 0,0 6 0 16,0 0 2-16,0-1 1 0,0-2 0 0,0 3 0 16,0 0-18-16,0 5-4 0,4-5-1 0,-4 0 0 15,0 8-11-15,3-8-3 0,-3 6 0 0,4-3 0 16,-1 2 3-16,1 1 0 0,-1-1 0 0,1 4 0 16,-1-3-6-16,1 5-1 0,-1-2 0 0,1 2 0 15,-1 1 21-15,1-4 4 0,-1 4 1 0,1-3 0 16,-4 2-22-16,3 1-4 0,1 2-1 0,-4-2 0 15,3-1 0-15,-3-2 0 0,0 2 0 0,4-5 0 16,-4-4 0-16,0 4 0 0,0 0 0 0,0-4 0 16,0 4-4-16,0-6 0 0,0 0-8 0,0-1 12 15,0-5-12-15,0 9 0 0,0-9 0 0,0 6 0 16,0-12 0-16,0 5 0 0,0-5 0 0,0 0 0 16,0 6 0-16,0-6 0 0,0 0-13 0,0 0 4 0,0 0-12 0,0 0-3 15,0 0 0-15,-4 6 0 16,4-6-6-16,0 0-2 0,0 0 0 0,0 6 0 15,0-6-32-15,0 9-6 0,-3-3-2 0,3-6 0 16,0 0-13-16,0 0-3 0,0 0-1 0,0 0 0 16,0 0-26-16,0 0-5 0,0 0 0 0</inkml:trace>
  <inkml:trace contextRef="#ctx0" brushRef="#br0" timeOffset="71733.409">20274 1766 1220 0,'0'0'34'0,"0"0"9"0,0 0-35 0,0 0-8 0,0 0 0 0,0 0 0 16,0 0 42-16,7 0 6 0,0 0 2 0,4 0 0 15,-4 0 4-15,3 0 1 0,5-6 0 0,-5 6 0 16,4 0-13-16,-3 0-2 0,7 0-1 0,-4 0 0 0,0 0-8 0,-4 6-2 16,4-6 0-16,1 6 0 15,-5-6-9-15,4 0-3 0,-3 0 0 0,-1 0 0 0,4 6-4 0,-6-6-1 16,2 6 0-16,1-6 0 15,-4 0-12-15,-4 6 0 0,4-6 8 0,0 0-8 0,-3 6 0 0,3-6 0 16,-3 0 0-16,3 0 0 16,-4 3 0-16,4-3 0 0,0 2 0 0,-3-2-10 0,3 3-12 15,-4 3-2-15,4-6-1 0,-3 0 0 16,-4 0-136-16,7 6-27 0</inkml:trace>
  <inkml:trace contextRef="#ctx0" brushRef="#br0" timeOffset="72500.158">20761 1872 1044 0,'-14'12'21'0,"14"-12"7"0,0 0-28 0,-7 6 0 0,7-6 0 0,0 0 0 15,-4 6 82-15,4-6 11 0,-7 5 3 0,7-5 0 0,0 0-59 0,0 0-11 16,0 0-2-16,0 0-1 16,0 6 23-16,0-6 5 0,0 6 1 0,0-6 0 15,0 0 0-15,0 6 0 0,0-6 0 0,0 0 0 16,4 3-16-16,-4-3-2 0,3 12-1 0,-3-12 0 0,7 6 5 0,-3-6 1 15,-1 5 0-15,-3-5 0 16,7 6-16-16,0-6-3 0,4 0-1 0,-4 6 0 16,0-6-1-16,4 0 0 0,-4 0 0 0,0 0 0 15,0 0 2-15,0 0 0 0,0 0 0 0,0-6 0 0,-3 6-20 0,3 0 0 16,0-6 0-16,-7 6 0 16,7 0 0-16,-4-5 0 0,-3 5 0 0,4-6 0 0,-4 6 0 0,7 0 0 0,-4-12 0 0,1 9 0 15,0-3 0-15,-4 0 0 0,0 0 0 16,0 1 0-16,0-1 12 0,0-6-4 0,0 0 0 15,0 6-8-15,-4 3 0 0,0-3 0 0,1 1 0 0,-1-1 0 16,4-6-11-16,-3 6 11 0,-1 0-12 0,1 0 12 16,-4-3-13-16,3 4 4 0,1-1 1 0,-1 0 0 15,-3 0-2-15,0 0 0 0,0 6 0 0,0-6 0 16,0 6 10-16,0-6 0 0,0 0 0 0,0 6 0 16,7 0 0-16,0 0 0 0,0 0 0 0,-7 0 0 15,7 0-8-15,-4 6 0 16,-3 6 0-16,4-6 0 0,-1 6 8 0,0-6-12 0,4 8 12 0,0-2-12 15,0 6 12-15,0-1-12 0,0-2 12 0,0 9-12 16,0-7 12-16,4 4 0 0,-4-4 0 0,0 7 0 16,0-4 0-16,0-2 0 0,4 6 8 0,-4-10-8 15,0 4 9-15,3 0-9 0,-3-7 12 0,0 10-12 16,4-9 15-16,-1-6-4 0,1 5-1 0,-1-5 0 16,1 6 8-16,3-9 2 0,0 0 0 0,0 0 0 15,0 3-20-15,4 0 0 0,-1-6 0 0,1 0 0 16,-1 0 10-16,4 0-2 0,1 0 0 0,-5 0 0 15,1 0-8-15,-1 0 0 0,1 5 0 0,-1-5 0 16,1-5-33-16,-4-1-9 0,4 0-2 0,-4-3 0 16,3 3-32-16,-3 0-8 0,0 0 0 0,0 0-1 15,0 1-23-15,1-1-5 0,-5 6-1 0,4-6 0 16,-3 0 14-16,-1-3 2 0,1 6 1 0,-1 0 0 16,1-3-10-16,-1 0-1 0,1 1-1 0</inkml:trace>
  <inkml:trace contextRef="#ctx0" brushRef="#br0" timeOffset="73085.988">21047 1851 1432 0,'0'0'32'0,"0"0"6"0,-4 6 2 0,4 0 0 0,-3 9-32 0,3-3-8 0,0-1 0 0,0 7 0 15,0-3 88-15,3 2 16 0,1-5 3 0,-4 6 1 16,3-9-44-16,1 8-9 0,-4-5-2 0,3 6 0 0,1-7-9 0,-1 4-1 16,-3 3-1-16,4-7 0 0,-1 1-6 0,1-6-2 15,3 3 0-15,-3-3 0 16,-1 0-19-16,1 0-4 0,-1 5-1 0,1-5 0 0,-4 6-10 0,3-3 0 16,-3-9 0-16,4 6 0 0,-4 0 0 15,0-6 0-15,0 0 0 0,0 0 8 0,0 0-8 16,0 0 10-16,0 0-10 0,0 0 10 15,0 0 23-15,0-6 5 0,0-6 1 0,0 3 0 0,-4-9-25 0,1 7-5 16,3-1-1-16,-4-3 0 0,4-2-8 0,-3 5 0 16,3-12 0-16,0 10-11 0,0-10 11 0,0 6 0 15,3-2 0-15,-3-4 0 16,4 7 0-16,-1-4 0 0,1 4 0 0,-1-1 0 0,1 3 0 0,-1 3 0 0,1-5 8 16,-1-1-8-1,1 12 0-15,3-5-8 0,-4 8 0 0,1-3 0 0,3 0 8 0,-3 0-13 0,3 6 5 16,0 0 8-16,0 0-13 0,0 6 5 0,-4 0 8 0,1 0-13 15,3-1 13-15,0 4-12 0,0-3 12 16,4 0-12-16,-4 12-1 0,3-7 0 0,-3 4 0 16,4 3 0-16,-4-1 13 0,3 1 0 0,-2 3 0 0,-5 2 0 15,4-2 0-15,0-4 0 0,0 7 0 16,0-6 0-16,0-4 10 0,-3 4 2 0,3-6 0 16,-4-1 0-16,5-2-12 0,-5 9 0 0,1-12 0 15,3 5 0-15,-4-5-16 0,4 0 0 0,-3 9 1 0,-1-3 0 31,1-6-10-31,-1-6-3 0,1-6 0 0,-1-3 0 16,1 6-28-16,-4 3-5 0,3-3-2 0,-3 3 0 0,0 0-1 16,0 0 0-16,0 0 0 0,0 0 0 0,0 0-41 15,0 0-9-15,0 0-2 0</inkml:trace>
  <inkml:trace contextRef="#ctx0" brushRef="#br0" timeOffset="73870.204">21565 1981 528 0,'0'0'11'0,"0"0"2"0,0 0-13 0,0 0 0 0,0 0 0 0,0 0 0 15,0 0 27-15,0 0 2 0,-3-12 1 0,3 6 0 16,-4 0-50-16,4 0-9 0,-3 0-3 0</inkml:trace>
  <inkml:trace contextRef="#ctx0" brushRef="#br0" timeOffset="74333.679">21537 1872 608 0,'0'0'25'15,"0"0"-25"1,0 0 91-16,0 0 13 0,0 0 2 0,0 0 1 0,-3 0-17 0,3 0-3 16,0 0-1-16,0 0 0 15,0 0-23-15,0 0-5 0,0 0-1 0,0 0 0 0,-8 6-25 16,8-6-4-16,-3 6-2 0,-1 0 0 16,4-6 4-16,0 11 1 0,0-5 0 0,4 0 0 0,-4 15 6 0,0-15 2 15,0 5 0-15,3 1 0 16,-3 6-15-16,4-4-4 0,0-2 0 0,-4 6 0 0,3-6 8 0,1 2 0 15,-4-2 1-15,3 6 0 0,-3-7 6 16,0 1 1-16,4-6 0 0,-4 9 0 0,3-9-3 0,-3 5 0 0,4 1 0 0,-1 0 0 16,-3-3-19-16,4 3-4 0,3-7-1 0,0 1 0 15,0 0-9-15,0 6 0 0,0-6 0 0,4 0 0 16,-1-3 0-16,-3 3 0 0,4-6 0 0,-1 5 8 16,1-5 0-16,0 0 0 0,-1 0 0 0,4-8 0 15,-3 5 1-15,3 0 0 0,-3-3 0 0,-1-6 0 16,4 0 2-16,-3 6 0 0,-1-5 0 0,1-1 0 15,-4-3-3-15,0 3 0 0,0 1 0 0,0-1 0 16,-3-9 0-16,-1 10 0 0,1-1 0 16,-1 0 0-16,-3 0-8 0,0 4 10 0,-3-4-10 0,-1 0 10 15,1 0-10-15,-1 0 0 0,-3-2 9 0,0 2-9 16,0 0 0-16,0 0 9 0,0 1-9 0,0-4 0 16,3 9 0-16,-6-6 0 0,3 7 0 0,3-7 0 15,-3 0 0-15,4 6-12 0,3 6 1 0,-4-6 1 16,1 3-10-16,3-8-1 0,0 11-1 0,0 0 0 15,0 0-17-15,3-6-3 0,-3-6-1 0,4 12 0 16,-1-12-11-16,1 6-2 0,3-5-1 0,-4 2 0 16,4-3-92-16,0 6-19 0,0 0-3 0</inkml:trace>
  <inkml:trace contextRef="#ctx0" brushRef="#br0" timeOffset="75519.017">22077 2069 943 0,'0'0'20'0,"0"0"5"0,0 0 1 0,0 0 1 0,0 0-27 0,0 0 0 0,0 0 0 0,-7-6 0 16,3 0 26-16,-3 0 0 0,4 0 0 0,-1 4 0 15,1-4 61-15,-4 0 12 0,3 0 2 0,0-6 1 16,1 6-10-16,3 6-1 0,0 0-1 0,0 0 0 16,0 0-60-16,0 0-12 0,0 0-2 0,0 0-1 15,0 0 16-15,0 0 3 0,0 0 1 0,0 0 0 16,0 0-19-16,0 0-3 0,0 0-1 0,0 0 0 15,0 12 3-15,3-6 0 0,1 0 0 0,0 6 0 0,-1-10 9 0,4 1 1 16,-3 6 1-16,3-9 0 0,-4 6 0 0,4-6 0 16,4 12 0-16,-4-12 0 0,0 0-6 0,0 6-2 15,0-6 0-15,0 0 0 0,4 0-18 0,-4 0 0 16,3 0 0-16,-3 0 0 0,1-6 14 0,-5 6-4 16,4 0-1-16,-3-12 0 0,3 6 4 0,-4 0 1 15,4-2 0-15,-3 2 0 0,-4 0-4 0,3-12-1 16,-3 12 0-16,4-6 0 15,-4-2-9-15,0 2 0 0,0 0-10 0,3-5 10 0,-3-1-14 0,0 3 3 16,0 4 1-16,0 5 0 16,-3-12 10-16,3 9 0 0,-4 3 0 0,4 0 0 0,-7 1 0 0,4-1 0 15,-1-6 0-15,1 12 8 16,3 0-8-16,0 0 0 0,-4 0 0 0,-3 0 0 0,4 0 0 0,-1 0-8 0,-3-6 8 16,3 6-8-16,-3 0 0 0,0 6 0 0,-3-6 0 15,3 0 0-15,-4 12 8 0,4-6 0 0,-4-1 0 16,1 4 0-16,3-3-10 0,0 0 0 0,0 6 0 0,0-6 0 15,0 5 10-15,0-5 0 0,-1 6 0 0,5-3 0 16,-4 3 0-16,0-7-8 0,-4 1 8 0,4 6-8 16,4-6 8-16,-4 6 0 0,3-6 0 0,1 2 0 15,-1-2 0-15,1 6 0 0,3-6 0 0,0 6 0 16,-4-6 0-16,4 5-10 0,0 4 10 0,0-3 0 16,0 0 0-16,4 5 0 0,-1-2 0 15,-3 3 0-15,4-1-8 0,3-2 8 0,-4 3 0 0,1-1 0 16,3 1 0-16,0-3 0 0,0-4 0 0,0 7 0 0,0 0 0 15,4-10 0-15,-4 10 0 0,3-12 0 16,-3 6 8-16,4-6 1 0,-1-1 1 0,1 7 0 0,3-6-10 16,-3 3 0-16,-4-9 0 0,3 6 0 15,1-6 0-15,3 6 0 0,-3-6 0 0,3 0 0 16,0 0-28-16,0 0-4 0,0-6 0 0,4 6-1 16,-4-6-14-16,0 6-2 0,0-6-1 0,0 3 0 15,0 0-123-15,0 0-25 0,-3-3-5 0</inkml:trace>
  <inkml:trace contextRef="#ctx0" brushRef="#br0" timeOffset="82051.745">19470 2704 1189 0,'0'0'50'0,"0"0"-40"16,0 0-10-16,0 0 12 0,-7-6-12 0,3 0 12 15,1 0 17-15,-4-8 4 0,3 8 1 0,-3-6 0 16,4 0-3-16,-5 6-1 0,1-11 0 0,0 5 0 16,0 3 2-16,0-9 0 0,0 13 0 0,-3-1 0 15,3-6-12-15,-4 6-3 0,4 0 0 0,-4 0 0 16,1-2 11-16,3 8 1 0,-4-6 1 0,4 6 0 15,7 0 6-15,-11 0 0 0,11 0 1 16,-10 0 0-16,-1 0-25 0,4 6-4 0,0-6-8 0,7 0 11 16,-10 5 1-16,10-5 0 0,-7 0 0 0,7 0 0 15,-8 6-12-15,8-6 12 0,-7 6-12 0,4 3 12 16,-1 3-12-16,4-1 0 0,0 1 0 0,0 3 0 16,0 3 0-16,4-1 0 0,-4 7 0 0,3-4 0 15,-3 4 8-15,4 2-8 0,-1-2 8 0,1 5-8 16,-4-2 0-16,4 8 8 0,-1-9-8 0,1 4 0 15,-4 2 0-15,0-2 0 0,0-4 8 0,0-2-8 16,0-1 0-16,0 4 0 0,0-4 0 0,0 3 0 16,3-2 0-16,1-3 0 0,-1 2 0 0,-3-5 8 15,4-7-8-15,-1 1 0 0,1-3 0 0,-4 3 8 16,3 0-8-16,1-7 0 0,-4 1 0 0,3 0 0 16,1 0 0-16,-1-3 8 0,1 3-8 0,-4-6 0 15,0 0 0-15,0 0 0 0,0 0 0 0,0 0-11 16,0 0-23-16,0 0-5 0,3-6-1 0,-3 6 0 15,0-3-116-15,0 3-23 0,4-6-5 0</inkml:trace>
  <inkml:trace contextRef="#ctx0" brushRef="#br0" timeOffset="82426.848">19046 2933 1176 0,'0'0'33'0,"0"0"7"0,0 0-32 0,0 0-8 0,0 0 0 0,0 0 0 15,0 0 56-15,0 0 10 0,0 0 2 0,4 6 0 16,-4-6-4-16,4 6 0 0,-4-6 0 0,3 6 0 15,-3-6-20-15,4 6-4 0,3-6 0 0,0 0-1 16,0 0-19-16,0 0-3 0,0 0-1 0,3 6 0 16,1 0-6-16,3-6-2 0,-3 5 0 0,3-2 0 15,0 3-8-15,4 0 0 0,-4 0 0 0,3 0 0 16,1 6 0-16,0-6 0 0,-4 5 0 0,3-5 0 16,-3 3 0-16,4-3 0 0,-4 6 0 0,0-6 0 15,0 5-8-15,-3-11-1 0,0 6 0 0,-1 0 0 16,1 0 9-16,-1-6 0 0,1 6 0 0,-4-3 0 15,4-3-66-15,-4 0-8 0,3 0-2 0</inkml:trace>
  <inkml:trace contextRef="#ctx0" brushRef="#br0" timeOffset="83086.552">19650 3113 1212 0,'0'0'51'0,"-7"-6"-41"15,0 6 43-15,0-3 9 0,7 3 2 0,-7-6 0 16,-1 6-2-16,1-6 0 0,0 0 0 0,0 0 0 15,0 6-9-15,0-6-1 0,0 1-1 0,0-1 0 16,0 6-17-16,0 0-3 0,0-6-1 0,0 0 0 16,7 6-6-16,-7 0-2 0,7 0 0 0,-7 0 0 15,7 0-10-15,-7 12-3 0,7-12 0 0,-7 6 0 16,3-1-9-16,-3 1 0 0,3 0 9 0,-3 6-9 16,4-6 0-16,-1 3 0 0,1 2 0 0,3-5 0 15,-4 0 0-15,4 6 0 0,4 0 0 0,-4-4 0 16,0 4 0-16,3-6 0 0,-3 0 0 0,0 6 0 15,4-6 0-15,-4-6 0 0,3 5 0 0,-3 1 0 16,4 0 0-16,3-3 0 0,0 0 0 0,-3-3 0 16,3 0 12-16,0 0-1 0,-4 0-1 0,4-3 0 15,0 0-1-15,4 0 0 0,-4 0 0 0,4 3 0 16,-1-6-9-16,-3 1 0 0,4-1 0 0,-4 6 0 16,3-12 0-16,-2 6 8 0,2 0-8 0,1 0 8 0,-4 0-8 0,0 4 0 15,-4-4 0-15,4 0 0 0,-3 0 0 0,-1 0 0 16,1 0 0-16,-4 6 0 0,0 0 8 0,3-6 0 0,-3 6 0 15,0 0 0-15,0-6-8 0,0 6 0 16,0 0 0-16,0 0 8 0,0 0-8 0,0 0 12 0,0 0-12 16,0 0 12-16,0 0-12 0,-3 6 0 15,3-6 0-15,-7 6 0 0,3 0 0 0,1 6 0 16,-1-6 0-16,1 2 0 0,3-2 0 16,-4 6 0-16,4-6 0 0,-3 0 0 0,3-6 0 0,0 6 0 0,0-6 0 0,0 0 0 15,3 11 0-15,-3-11 0 0,0 0-9 0,0 6 9 16,0-6 0-16,7 0-10 0,-3 3 10 0,3 0-8 15,3-3 8-15,-2 0 0 0,2 0 0 0,1-3 0 16,-1 3-11-16,1-3 0 0,-1 3 0 0,1 0 0 16,3-6-102-16,0 6-21 15,0 0-4-15</inkml:trace>
  <inkml:trace contextRef="#ctx0" brushRef="#br0" timeOffset="83957.13">19928 3042 1273 0,'0'0'53'15,"0"0"-42"-15,-3 9 48 0,3 3 9 0,-4-6 3 0,4 5 0 16,0-5-35-16,0 6-6 0,0-3-2 0,0 2 0 16,0 1 4-16,0 0 0 0,0 6 0 0,0-12 0 15,0 2-4-15,4 4-1 0,-4-6 0 0,0 6 0 16,3-6 5-16,-3 5 0 0,4-5 1 0,-4 0 0 15,0 3-1-15,3-3-1 0,-3-6 0 0,0 0 0 16,0 6-11-16,0-6-1 0,0 0-1 0,0 0 0 16,8 6-2-16,-8-6-1 0,0 0 0 0,3 0 0 15,-3 0 1-15,4-6 0 0,-1 6 0 0,1-6 0 16,-1 6-6-16,1-12-1 0,-1 3 0 0,-3 3 0 16,4 0-9-16,-4-5 12 0,0-1-12 0,0 0 12 15,0 6-12-15,0-8 0 0,0 8 0 0,0-6 8 0,0 0-8 0,3 6 0 16,-3 0 0-16,0 1 0 15,0-4 0-15,0 9 0 0,4-6 0 0,-4 6 0 16,0 0 0-16,3-6 0 0,-3 6 0 0,0 0 0 16,4 0 0-16,-4 0-9 0,7-6 9 0,-7 6 0 15,7 6 0-15,0-6 0 0,-3 0 10 0,3 6-2 16,-4 0-8-16,1 3-12 0,3-4 4 0,-4 1 0 0,1 0 8 16,3 6 12-16,-4 0-2 0,1-3-1 15,-1 2-9-15,1-5 0 0,-4 6 0 0,3 0 0 0,1-6 11 0,0-1-3 0,-4 1-8 16,3 0 12-16,-3-6-12 0,0 0 0 0,4 3 0 0,-4-3 0 15,0 0 0-15,0 0 0 0,3 3-8 0,-3-3 8 16,0 0 0-16,0 0 0 0,0 0 8 0,0-6-8 16,4 0 16-16,-4 0-4 0,3 1 0 0,-3-1 0 15,0-6-3-15,0 0-1 0,0 6 0 0,0-2 0 16,0 2-8-16,0 0 0 0,0 0 0 0,0 6 0 16,0 0 0-16,0-6-12 0,0 6 2 0,0 0 1 15,0 0 9-15,0 0 0 0,0 0 0 16,0 0 0-16,0 0-12 0,0 0 4 0,0 0 0 0,0 0 0 15,4 0 8-15,-4 0-8 0,7 0 8 0,0 6-8 16,0 0 8-16,-4-6-8 0,4 6 8 0,1-3-8 16,-1 0 8-16,0 5 0 0,0-8 0 0,-4 6 0 15,4 0 0-15,-3 0 8 0,3 6-8 0,-4-6 11 16,1-1-11-16,3 1 0 0,-4-3 0 0,1 0 0 16,0 3 0-16,-1-3 0 0,-3-3 0 0,4 12 0 15,-4-12-9-15,3 0 9 0,-3 0-12 0,7 6 12 16,-7-6 0-16,4 6 0 0,3-6 0 0,0 5 0 15,0-5-36-15,0 0-1 0,3 6 0 0,-2-6 0 16,2 0-37-16,4-6-7 0,-3 6-2 0,-1-5 0 16,1 5-155-16,0 0-31 0</inkml:trace>
  <inkml:trace contextRef="#ctx0" brushRef="#br0" timeOffset="86336.573">20518 3192 1219 0,'0'0'52'0,"0"0"-42"15,0 0 0-15,0 0 0 0,0 0 0 0,0 0 0 16,0 0-10-16,0 0 0 0,0 0 0 0,0 0 8 16,0 0 15-16,0 0 2 0,0 0 1 0,-8 0 0 15,8 0-6-15,-7 12-2 0,0-6 0 0,4-1 0 16,3 1-1-16,-4 3 0 0,4 3 0 0,0 0 0 16,0-6 13-16,0 5 2 0,4-5 1 0,-4 0 0 0,0 9-1 0,0-3-1 15,0-7 0-15,0 7 0 16,3-6-15-16,-3 6-2 0,0-6-1 0,4 0 0 15,-4-6-13-15,0 8 0 0,0-8 8 0,3 6-8 16,-3-6-25-16,0 0-8 0,7 6-2 0,-7-6 0 16,0 0-175-16,0 0-35 0</inkml:trace>
  <inkml:trace contextRef="#ctx0" brushRef="#br0" timeOffset="86506.658">20433 3019 1630 0,'-4'5'68'0,"4"-5"-54"16,0 0-77-16,0 0-15 0</inkml:trace>
  <inkml:trace contextRef="#ctx0" brushRef="#br0" timeOffset="86946.536">20648 2760 1394 0,'0'0'59'16,"0"0"-47"-16,0 0 12 0,0 0 2 0,0 0 1 0,0 0 0 15,0 0 1-15,0 0 1 0,0 0 0 0,0 0 0 16,0 0-6-16,0 0-2 0,0 0 0 0,0 0 0 16,0 0-3-16,0 0-1 0,0 0 0 0,0 12 0 15,0-7 23-15,4 7 4 16,-4-9 0-16,3 9 1 0,1 0 8 0,-1 5 2 0,-3 1 0 0,4-3 0 15,-1 2-33-15,-3 1-6 0,4 3-2 0,-4-4 0 16,3 1 10-16,-3 2 1 0,4-2 1 0,-1 6 0 16,1-7 6-16,-1 10 2 0,-3-10 0 15,4 7 0-15,-1-4-18 0,1 10-3 0,0-10-1 0,-1 4 0 16,1-7-12-16,-1 1 11 0,1 3-11 0,-4-10 10 16,3 1-10-16,1-3 0 0,-1 3 0 0,1 0 0 15,-1-7-12-15,1 1 0 0,-4-6-1 0,0 0 0 16,0 0-34-16,0 0-6 15,0 0-2-15,3-6 0 0,-3 6-1 0,4-5 0 0,-1-7 0 0,1 6 0 16,-1 0-54-16,-3 3-11 16,4 3-3-16</inkml:trace>
  <inkml:trace contextRef="#ctx0" brushRef="#br0" timeOffset="87335.04">21004 3118 1550 0,'0'0'65'0,"0"0"-52"0,0 0-13 0,-7 6 0 16,4 0 34-16,3-6 4 0,-4 6 1 0,1 6 0 15,-1-6-2-15,4 0 0 0,-3 0 0 0,-1 2 0 16,4-2-7-16,0 6-2 0,0-6 0 0,0 6 0 0,0-7-11 16,0 4-2-16,0 0-1 0,4 6 0 15,-4-3-14-15,3-7 11 0,-3 7-11 0,0-6 10 0,4 3-10 16,-4 3 0-16,3-6 0 0,1-1 8 15,-4-5-19-15,0 0-4 0,3 6-1 0,-3-6 0 16,4 6-48-16,-4-6-11 0,0 0-1 0,7 0-1 16,-7 0-99-16,7-6-20 0</inkml:trace>
  <inkml:trace contextRef="#ctx0" brushRef="#br0" timeOffset="87501.623">20920 2927 1249 0,'0'0'27'0,"0"0"5"0,0 0 2 0,0 0 2 0,0 6-28 0,0 0-8 0,0 0 0 0,0-6-554 16</inkml:trace>
  <inkml:trace contextRef="#ctx0" brushRef="#br0" timeOffset="88089.324">21149 3130 1411 0,'0'0'31'0,"0"0"6"0,0 0 2 16,0 0 1-16,0 0-32 0,-3 6-8 0,3-6 0 0,0 12 0 0,0-12 8 0,0 6 1 15,0-6 0-15,3 6 0 0,4-3 29 0,-3 2 6 16,-1 1 0-16,-3-6 1 0,7 0-19 0,0 0-4 16,-3 6-1-16,3-6 0 0,3 0-1 0,1 0 0 15,0 6 0-15,-1-6 0 0,1 0 0 0,-4 0-1 16,7 0 0-16,-4 0 0 0,5 0-3 0,-5-6-1 15,4 6 0-15,-3-6 0 0,-1 0-3 0,-2 4 0 16,2-1 0-16,-3 0 0 0,-3-3 0 0,-1 0 0 16,1 0 0-16,-1 0 0 0,-3 0 0 0,4 0 0 0,-4 0 0 15,0 6 0-15,-4-5-12 0,1-4 11 0,-1 3-11 16,-3 0 10-16,0 0-10 0,0 6-9 0,0-6 9 16,0 6-13-16,-4-6 5 0,1 6 8 0,-1 0-13 0,1-5 5 15,-1 5 18-15,0 0 4 0,4 0 1 0,0 0 0 16,-3 0-15-16,3 5 0 0,0-5 0 0,-4 6 0 15,4-6 0-15,3 0 0 0,4 0 0 0,-7 6 0 16,0 0 0-16,0 0-10 0,4 3 2 16,-1-3 0-16,1 5 8 0,3-5 0 0,0 6 0 0,0 0 0 15,3 0 0-15,-3 2-8 0,4-2 8 0,-1 6-8 16,1-7 8-16,3 1 0 0,3 3 0 0,-2 2 0 16,2-5 0-16,1 3 0 0,-4-3 0 0,0-1 0 15,0-5 8-15,3 6 3 0,5-6 1 0,-5 0 0 16,4 0-12-16,-3-3 0 0,-1 0 0 0,5 0 8 15,-5 2-8-15,4-5 0 0,-3 0 0 0,-1-5 0 16,1 5-34-16,3-3-2 0,-3 0-1 16,-1 0 0-16,1-3-56 0,-1 0-11 0,-3 0-3 0,1-6-628 15</inkml:trace>
  <inkml:trace contextRef="#ctx0" brushRef="#br0" timeOffset="88595.946">21601 3130 1638 0,'0'0'36'0,"0"0"7"0,0 0 1 0,0 0 3 0,0 0-38 0,0 0-9 0,0 0 0 0,0 0 0 15,0 0 31-15,0 0 4 0,0 12 1 16,-4-6 0-16,4-6-28 0,0 6-8 0,0-6 0 0,4 9 0 15,-1-4 14-15,1 7-4 0,3-6-1 0,-4 0 0 16,4 6 1-16,-3-1 0 0,3-5 0 0,-4 0 0 16,4 0 17-16,1 9 3 0,-5-9 1 0,1 0 0 15,-1-1-3-15,-3-5 0 0,4 6 0 0,-4-6 0 16,0 0-12-16,0 0-4 0,0 0 0 0,0 0 0 16,0 0 24-16,0 0 5 0,0 0 1 0,0 0 0 15,0 0-20-15,0 0-4 0,0 0-1 0,0 0 0 16,0-6-4-16,0 1-1 0,-4-1 0 0,4 0 0 15,-3-9-12-15,-1 6 8 0,1 0-8 0,-1-2 0 16,0-1 0-16,1 6 8 0,-1-6-8 0,4 4 0 0,-3 2 0 0,3 6 0 16,-4-12 0-16,1 0 0 15,3 6 0-15,-4 0 0 0,4-5 0 0,0-4 0 16,0 3 0-16,0 6 0 0,0-5 0 0,4-7 0 16,-1 12-9-16,1-3 9 0,3 9 0 0,-4-6-9 15,5 0 9-15,-1 1-13 0,3-1 5 0,-3 6 8 0,4-6-14 0,-1 0 5 16,1 6 1-16,3 0 0 15,0 0-8-15,-3 0 0 0,3 6-1 0,3 0 0 16,-2-6-21-16,-1 6-4 0,0-1-1 0,-4 1 0 16,1 0-16-16,0-6-3 0,-4 6-1 0,3 3 0 15,-3-9-30-15,4 12-7 0,-11-12 0 0</inkml:trace>
  <inkml:trace contextRef="#ctx0" brushRef="#br0" timeOffset="91218.308">21897 3286 1079 0,'0'0'45'16,"0"0"-36"0,0 0 59-16,0 0 12 0,0 0 3 0,0 0 0 15,0 0-34-15,0 0-6 0,0 0-2 0,0 0 0 16,0 0-26-16,3 0-6 0,5 0-1 0,-1 0 0 15,0-3 25-15,0 3 5 0,0 0 1 0,3 0 0 0,-3 0-30 16,4 0-9-16,0 3 0 0,-1-3 0 0,4 6 0 0,-3-3 0 16,3 0 0-16,-4-3 0 0,5 6 0 0,-5-6 0 0,1-6 0 15,-4 3 0-15,3 0 11 0,-3-3-11 0,1 3 10 0,2 3-10 32,-3-6 0-32,-3 0 0 0,3-5 0 0,-4 5 0 0,4-6 0 15,-3-3 0-15,-1 3 0 0,-3 1 0 16,4-7-31-16,-4 6-12 0,0-2-2 0,-4-4-1 0,4 6 30 0,-3 0 5 15,3 7 2-15,-7-4 0 16,0 3-37-16,0 0-7 0,0 0-2 0,-4 6 0 0,0-6 44 0,4 12 11 0,-3-6 0 0,-1 6 0 16,4 0 0-16,-3 3 0 0,3 2 0 0,-4 7 0 15,4 0 30-15,-4-4 8 0,4 4 2 0,0 6 0 16,0-7-6-16,4 4-1 0,-4 2 0 0,3-2 0 16,4 2-4-16,-3-5-1 0,3 0 0 0,0-4 0 15,0 10-3-15,3-12-1 0,1-1 0 0,3 4 0 16,0-3 1-16,0 0 0 0,0-1 0 0,3-2 0 15,4 3-12-15,-3 0-2 0,3-6-1 0,4 0 0 16,-4-1-2-16,4 7-8 0,-4-6 12 0,3-6-4 16,1 3-37-1,0-3-8-15,-1-3-2 0,1-3-753 0</inkml:trace>
  <inkml:trace contextRef="#ctx0" brushRef="#br0" timeOffset="91754.811">21018 2889 955 0,'0'0'27'0,"0"0"6"0,0 0-33 0,0 6 0 0,0 0 0 15,4 6 0-15,0-3 14 0,-1 2-4 16,4 1-1-16,-3 0 0 0,3 5-1 0,3-8 0 0,-3 3 0 0,4 0 0 31,0 0 6-31,-4-7 1 0,0 7 0 0,3-6 0 0,-3 3-7 0,0-3 0 16,4 0-8-16,-4 0 12 16,0-1-12-16,0-5 0 0,4 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0T15:29:06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4664 6740 676 0,'3'-11'14'0,"-3"11"3"0,0 0-17 0,0 0 0 0,0 0 0 0,0 0 0 15,0 0 49-15,0 0 7 0,0 0 0 0,0 0 1 16,0 0-1-16,0 0 0 0,0 0 0 0,0 0 0 15,0 0-17-15,-3 5-4 0,-4 1-1 0,3 0 0 16,1-6-6-16,-1 6 0 0,1 0-1 0,-4 0 0 16,-1 6-27-16,5 2 0 0,-1-8 8 0,-3 6-8 15,4-6 0-15,-1 3 12 0,1-3-12 0,3-6 12 16,0 0-12-16,0 0 8 0,0 0-8 0,0 0 8 16,0 0 12-16,0 0 3 0,0 0 0 0,0 0 0 15,0 0 5-15,0 0 2 0,0 0 0 0,-7-3 0 16,3-3-30-16,1 0 0 0,-1 0 0 0,4 6 0 15,-3-6 0-15,3 6 0 0,0-6 0 0,0 6 0 16,-4-6 0-16,-3-3 0 0,3 4 0 0,1-4 0 0,-1 3 16 0,4 6-2 16,0 0-1-16,-7 0 0 0,0-3-13 0,4 3 0 0,-1 0 0 15,-3 0 0-15,0 0 0 0,0 3-16 0,4-3 1 0,-8 3 1 16,4-3 14-16,0 0 0 0,-4 3 0 16,4 3 0-16,-3-6 8 0,-1 6 5 0,0-4 1 15,1 7 0-15,-1-3-22 0,4 0-5 0,-7 6-1 16,0-3 0-16,3-1 14 0,1 4 0 15,-4 3 0-15,3 3 0 0,1-7 0 0,-5 1 0 16,5 9 0-16,-1-10 0 0,1 10 12 0,-1 3 4 16,-3-1 2-16,3 1 0 0,1-4-18 0,-1 10 0 0,1-10 8 0,-1 10-8 15,1-4 0-15,-1 3 0 0,4-2 0 0,0 2 0 16,0-5 0-16,0 2 10 0,3-2-10 0,-3-4 8 16,4-2 26-16,-4 0 5 0,7-1 1 0,-4-2 0 15,4 3-40-15,0-7-10 0,0 7-1 0,0-3 0 16,4 2 11-16,-4 1 16 0,7-6-4 0,-4-3-1 15,1 2 0-15,3 1 0 0,-4-6 0 0,4 0 0 16,-3 0-11-16,6 0 10 0,-3-1-10 0,8 4 10 16,-5-6-21-16,1 3-4 0,-1-3-1 0,1-3 0 15,3 3-1-15,0-3-1 0,0-3 0 0,0 3 0 16,0-3-74-16,4-3-14 0,-4 3-3 0</inkml:trace>
  <inkml:trace contextRef="#ctx0" brushRef="#br0" timeOffset="753.975">4685 7211 832 0,'0'0'24'0,"0"0"4"16,0 0-28-16,0 0 0 0,0 0 0 0,0 0 0 16,-4 3 44-16,1 5 4 0,-1-2 0 0,4 0 0 15,-3 6-4-15,3 0 0 0,0-3 0 0,-4 2 0 16,4 7-3-16,0-6-1 0,4-6 0 0,-4 2 0 16,0 7 17-16,0-6 3 0,0-3 1 0,3 0 0 15,-3-6-49-15,0 0-12 0,0 0 0 0,0 0 0 16,4 6 52-16,-4-6 7 0,7 0 1 0,-4 5 1 15,4-5-32-15,1 0-6 0,-1 0-2 0,0 0 0 16,0 0-31-16,0 0-6 0,3-5-2 0,1 5 0 0,-4 0 33 0,7 0 6 16,-3-6 2-16,-4 6 0 0,0 0-37 0,3 0-7 15,-3 0-2-15,4 0 0 0,-4 0 23 0,0 0 0 16,0-6 0-16,0 6 0 0,0 0 0 0,-7 0 0 16,0 0 0-16,4-6 0 0,3 0-19 0,-4-3 1 15,1 3 0-15,-1 0 0 16,1-5-22-16,-4 5-5 0,0-12-1 0,-4 9 0 0,1-2 37 0,-1-1 9 0,-3-6 0 15,4 12 0-15,-4-8-9 0,0 5 0 0,0 3 0 16,3-3 0-16,-3 3-7 0,-4 0 0 16,4 6-1-16,0 0 0 0,-3 0 17 15,3 0 0-15,3 0 0 0,-6 6 0 0,3 0 0 0,-4 0 8 0,4 0-8 0,0 6 12 16,0 2-12-16,0-2 0 0,0 6 0 0,3-4 0 16,-3 4 12-16,4 0-3 0,-4 2-1 15,3-2 0-15,0 0 0 0,1-7 0 0,-1 10 0 0,4-3 0 16,-3-1-8-16,3-2 0 0,0 0 0 0,-4 5 0 15,4-8 0-15,0 0 0 0,4-3 0 0,-4 2 8 16,3 1-8-16,4-6 0 0,1 0 0 0,-1-6 0 16,0 6 0-16,0-6 0 0,3 0 0 0,1 0 0 15,-1 0 0-15,5 0 0 0,-1 0 0 0,0-6 0 16,3 0 0-16,1 0 0 0,3-6 0 0</inkml:trace>
  <inkml:trace contextRef="#ctx0" brushRef="#br0" timeOffset="1292.359">5196 6673 1094 0,'0'0'23'0,"-7"0"5"0,4 6-28 0,3-6 0 0,-7 5 0 0,7-5 0 15,-4 6 56-15,4-6 7 0,0 0 1 0,-3 6 0 16,-1 0-21-16,4 0-4 0,-3 3-1 0,3 3 0 16,0-1-10-16,3 1-1 0,-3 0-1 0,0 5 0 15,4-2 23-15,-4 3 5 0,0-1 1 0,0-2 0 16,3 3-11-16,-3-1-3 0,4 1 0 0,-4 3 0 16,0-4-9-16,3 1-1 0,-3 8-1 0,0 4 0 15,0-4-11-15,0-2-3 0,0-1 0 0,0 10 0 16,0-13-3-16,0 15-1 0,0-5 0 0,4 2 0 15,-4-2-4-15,0 2 0 0,0-9-8 0,0 4 12 16,-4-4-3-16,4 1-1 0,0-3 0 0,0 2 0 0,0-2-8 16,0 2 0-16,0-5 9 0,0-3-9 15,0-1 0-15,0 1 9 0,0-3-9 0,0-1 0 0,0-2 8 0,0 0-8 16,0 0 0-16,0 3 0 0,0-12 0 0,0 0 0 0,0 0 0 0,0 0 0 31,0 0-37-31,4-6-8 0,-1 0-2 0,1-6 0 16,-1-3-149-16,1-2-31 0</inkml:trace>
  <inkml:trace contextRef="#ctx0" brushRef="#br0" timeOffset="1638.845">4981 7123 781 0,'-10'0'16'0,"10"0"5"16,0 0-21-16,-7 0 0 0,7 0 0 0,-7 0 0 16,7 0 100-16,0 0 15 0,0 0 3 0,0 0 1 15,0 0-30-15,0 0-5 0,-8 0-2 0,8 0 0 16,0 0-27-16,0 0-6 0,0 0-1 0,0 0 0 16,0 0-32-16,0 0-6 0,0 0-2 0,0 0 0 15,8 0 0-15,-1 5 0 0,0 1 0 0,3 0 0 16,1 3 7-16,-1-6 1 0,1 0 0 0,7-3 0 15,-8 6-16-15,4-6 0 0,0 0 0 0,4 0 0 16,-4 6 0-16,0-6-8 0,4 0 8 0,0 0-13 16,-4-6 13-16,-7 6 0 0,7 0 0 0,0 0 0 0,-3 0 0 15,-1-6 0-15,1 6 0 0,-1-3 0 16,1 0 0-16,-1-3 0 0,5 3 0 0,-5 0 0 16,-3 0-153-16,4-3-25 0</inkml:trace>
  <inkml:trace contextRef="#ctx0" brushRef="#br0" timeOffset="2105.904">5532 6752 851 0,'0'12'36'16,"0"0"-36"0,0-4 58-16,3 4 5 0,-3-6 1 0,4 6 0 15,-4-3 12-15,0-3 2 0,3 2 1 0,1 7 0 16,-1-9-24-16,1 12-5 0,-1-7-1 0,1 1 0 15,-4 3 12-15,3-3 3 0,-3-1 0 0,4 4 0 16,-4 0 0-16,0-1 0 0,3-2 0 0,-3 6 0 16,0-4-52-16,0 4-12 0,0 6 0 0,0-4 0 15,0 4 0-15,0-1 0 0,0-2 0 0,4 2 0 0,-4 4 54 16,0-4 8-16,0 7 2 0,0-4 0 0,0-2-52 0,0-1-12 16,0 10 0-16,3-10 0 0,-3 4 0 0,4 2 0 15,-4-8 0-15,0 2 0 0,3-5 0 16,-3 2 0-16,4-2 0 0,-4 0 0 0,4-1 0 0,-1-2 0 0,-3-3 0 15,4 5 0-15,-4-8 19 0,0-9 1 16,0 0 0-16,0 0 0 0,0 0-32 0,0 0-5 16,0-3-2-16,0-3 0 15,-4-11-149-15,4-4-29 0</inkml:trace>
  <inkml:trace contextRef="#ctx0" brushRef="#br0" timeOffset="2479.513">5433 7211 782 0,'0'0'33'15,"0"0"-33"1,-4-3 90-16,4 3 11 0,0 0 3 0,0 0 0 0,0 0-50 0,-3-6-10 0,3 6-1 16,0 0-1-16,0 0 18 15,0 0 3-15,0 0 1 0,0 0 0 0,0 0-34 16,0 0-6-16,0 0-2 0,3 6 0 16,4-6-12-16,0 3-2 0,0 0-8 0,8 0 12 15,-5 2 1-15,4 1 0 0,4 0 0 0,3 0 0 0,-3 0 0 0,-1 0 0 0,4 0 0 16,-3 0 0-16,0-3-3 0,-4-1-1 15,4 1 0-15,-4 0 0 0,-4-3-9 0,4-3 0 0,4 0 0 16,-4-2 0-16,-3 2 0 0,-1 0 0 0,1-3 0 16,-1 0 0-16,4 0 0 0,-6 0 0 15,-5 6 0-15</inkml:trace>
  <inkml:trace contextRef="#ctx0" brushRef="#br0" timeOffset="3111">5860 7228 1337 0,'-7'6'28'0,"0"-6"6"16,7 0-34-16,-8 12 0 0,8-12 0 0,-3 0 0 15,3 0 58-15,-7 6 5 0,7-6 1 0,-4 6 0 16,4-6-20-16,-7 6-4 0,7-6-1 0,-3 5 0 16,3-5-21-16,0 9-4 0,0-9-1 0,0 6 0 15,0 6-1-15,0-6-1 0,3 6 0 0,-3-7 0 16,4-2-11-16,-4 3 0 0,3 3 0 0,1 0 0 0,-1-3 11 0,1 0-3 16,3 0-8-16,-3-1 12 0,3 1-12 0,-4-6-8 0,4 6 8 0,0-3-13 15,0-3 13 1,0 0 0-16,7 0 0 0,-3 0 0 0,-4-3 26 0,4-3 8 0,-1 6 2 15,4 0 0-15,-3-6-20 16,3 1-3-16,-3-1-1 0,-1-6 0 0,1 6-3 0,3-6-1 16,-4 3 0-16,-6 4 0 0,7-1-8 15,-4-6 0-15,-4 0 0 0,1 6 0 0,-1 0 0 0,-3 6-17 0,0 0 2 0,0 0 1 32,4-5-10-32,-4-1-3 0,0-3 0 0,0 3 0 0,-4 0 2 0,1 0 0 0,-1 0 0 0,1 0 0 15,3 6 13-15,-7-5 2 0,-4 5 1 0,7 0 0 16,-6 0 9-16,-1 5 12 0,1-5-2 0,-1 6-1 15,4 0 11-15,0 6 1 0,0 0 1 0,0-3 0 16,0 2-22-16,0 7-16 0,0 0 2 0,3-4 1 16,-3 10 41-16,4-7 8 0,-1 1 1 0,4 3 1 15,-3-4-26-15,3 1-4 0,0 0-8 0,0 2 11 16,3-8-3-16,-3 3-8 0,4-4 12 0,-1 7-4 16,1-6 0-16,3 0-8 0,0 2 12 0,-4-8-4 15,4-3 2-15,0 0 0 0,4-3 0 0,-4 0 0 16,0 0-2-16,4 3-8 0,-4 0 12 0,10 3-4 15,-6 0-8-15,-4-6-16 0,7 6 4 0,-3-6 1 16,3 0 22-16,-4 0 4 0,5 0 1 0,-1 0 0 16,0 0-31-16,3 0-5 0,-6 0-2 0,3-6 0 15,4 6-119-15,-4-6-24 0</inkml:trace>
  <inkml:trace contextRef="#ctx0" brushRef="#br0" timeOffset="7317.54">6992 7178 595 0,'0'0'12'0,"0"0"4"0,0 0-16 0,0 0 0 0,0 0 0 0,0 0 0 16,-3 0 56-16,3 0 7 0,0 0 1 0,-8-6 1 16,8 6 11-16,0 0 1 0,0-967 1 0,0 1934 0 15,0-967-25-15,-7 6-5 0,4 0 0 0,-1 0-1 16,1 6-9-16,3-3-2 0,3 2 0 0,-3 1 0 16,4 6 4-16,-4-1 0 0,3 10 0 0,1-9 0 15,-1 8-3-15,1-2 0 0,3 2 0 0,-3 3 0 16,-1-2-13-16,4 8-4 0,-3-8 0 0,-1 2 0 15,1-5 20-15,-1 5 3 0,4 3 1 0,-3-8 0 16,-4 8-20-16,0-2-3 0,3 8-1 0,-3 6 0 0,0-6 5 16,-3 3 1-16,3-3 0 0,-4-2 0 0,-3-4-8 0,7-3-2 15,-3-2 0-15,-1 2 0 0,4-14-7 0,-3 3-1 16,3-12-8-16,0-1 12 0,-4 1 3 0,4-6 0 16,0 0 0-16,-3-6 0 0,-1-5-15 0,-3-10 0 15,4-2 0-15,-5-4 0 0,1-2 24 16,0-1 1-16,0-2 1 0,0 3 0 15,0 2-42-15,0-2-8 0,0-1-1 0,0 4-1 0,0 5 39 0,0-2 8 16,7-1 2-16,-7-8 0 0,3 8-23 0,-3-5 0 16,4 3 0-16,-1 2 0 0,1-2-21 0,-1 8 1 15,4-9 0-15,-3 10 0 0,-1 5 20 0,1-11 16 0,3 8-2 16,-4 3-1-16,4-11-13 0,0 8-8 0,0-9 8 0,0 7-13 16,0-1 0-16,4-3 0 0,-4 4 0 0,3-7 0 15,1 7 1-15,-4-4 1 0,3 3 0 0,4-2 0 16,0 2 0-16,4 1 0 0,-4 2 0 0,0-3 0 15,4 7-9-15,-1 5-1 0,1 0-1 0,3 0 0 16,0 6 2-16,0 0 1 0,0 0 0 0,0 6 0 16,0 6 4-16,-3-7 1 0,3 4 0 0,-3 3 0 15,3 0 14-15,-4-1-11 0,4 1 11 16,-3 3-10-16,3 0 10 0,-3-1 0 16,-1 4 0-16,-6-3-8 0,3-7 8 0,-4 1 0 0,-3-9 0 15,4 6 0-15,-4-6 0 0,4 6 0 0,-4 0 8 0,0 6-8 16,-4-6 10-16,0 2-2 0,1 1-8 0,-1 6 12 15,1-3-4-15,-4-6 0 0,-4 5-8 0,4-2 12 16,0-3-3-16,0 0-1 0,0 0 0 0,0 0 0 16,0 0-8-16,0-1 0 0,0 1 0 0,-4-6 0 15,4 6 0-15,0-6 0 0,0 6 0 0,0-6 0 16,-4 0 0-16,8-6 0 0,-11 6 0 0,3-6 0 16,1 0 22-16,-1 1-1 0,0-7 0 0,1 6 0 15,-1-3-37-15,1-3-7 0,-1 6-1 0,1 1-1 16,2-1-21-16,1 0-4 0,0 0-1 0,0-9 0 15,4 6-15-15,3 9-3 0,0 0-1 0,0 0-410 16,0-3-81-16</inkml:trace>
  <inkml:trace contextRef="#ctx0" brushRef="#br0" timeOffset="7898.495">7391 7228 1101 0,'0'0'24'0,"0"0"4"0,0 0 2 0,0 0 2 0,0 0-32 0,-4-6 0 0,1 1 0 0,-1-1 0 16,4 6 44-16,0-6 1 0,-3 0 1 0,3 6 0 0,0 0 14 15,-4-3 4-15,1-3 0 0,3 6 0 0,0 0 0 0,0 0 0 16,-8 0 0-16,5 6 0 0,-4-3-52 0,0 0-12 16,3 3 0-16,-3 3 0 0,0-4 0 0,0 7 0 15,4 0 0-15,-4 3 0 16,3-1 0-16,0 7 0 0,4-9 0 0,-3-1 0 16,-1 7 0-16,4-3 0 0,0-3 0 0,0-1 0 15,0 1 26-15,0 0 2 0,4-3 1 0,-1 2 0 16,1-5-46-16,0 6-10 0,3-3-1 0,-4-3-1 15,4 0 29-15,4 0 0 0,-4-4 0 0,3 1 0 16,1 3 20-16,3 0 9 0,7-6 3 0,-10 6 0 16,3-6-23-16,4 0-9 0,-4 0 8 0,3-6-8 15,-3 6 9-15,1-12-9 0,-1 4 10 0,0-1-10 16,-7 0 12-16,3-3-4 0,1-5-8 0,-4 5 12 0,-3-3-12 0,3 3 11 16,-4-5-11-16,-3 5 10 0,0-9-10 0,4 10-9 15,-4-7 9-15,0 0-13 0,-4 4 2 0,4 2 1 0,-3 0 0 0,-4-6 0 16,3 4 1-16,-3 2 0 0,0 0 0 0,-4 0 0 15,1 7 0-15,-4-1 0 0,0 0 0 0,-1 0 0 16,1-6 9-16,4 9 0 0,-4 9-9 0,3 3 9 16,1-3-15-16,-1 6 2 0,0-1 0 0,8 1 0 15,-8 6-6-15,8-4-1 0,-1 4 0 0,1 0 0 16,-1-4-9-16,4 4-3 16,-3 0 0-16,3-7 0 0,0-2-47 15,0 3-9-15,7 0-3 0</inkml:trace>
  <inkml:trace contextRef="#ctx0" brushRef="#br0" timeOffset="8749.692">7867 7196 1036 0,'0'0'23'0,"0"0"5"0,-4 3 0 0,4-3 1 0,-3 6-29 0,3-6 0 0,-4 6 0 0,-3 0 0 15,7-6 57-15,0 0 6 0,0 0 1 16,-3 5 0-16,3 1 0 0,-4 6 0 0,4-6 0 0,0 6 0 16,0-3-12-16,-3-1-1 0,3 1-1 0,0 9 0 15,0-6-29-15,0 2-5 0,-4 4-2 0,1-6 0 16,3 5 26-16,0-5 4 0,-4 0 2 0,4 3 0 16,0-4-22-16,-3 1-5 0,3-12-1 0,0 0 0 15,0 0-18-15,0 0 0 0,0 0 0 0,0 0 0 16,0 0 43-16,0 0 5 0,0 0 0 0,0-12 1 15,-4 6-41-15,4 1-8 0,4-7 0 0,-4 3 0 16,3-3-36-16,1 0 0 0,-4 7-1 0,3-7 0 16,4 6 2-16,-3-3 1 15,-1 0 0-15,1 3 0 0,-1 3 10 0,1-2 3 0,-4 5 0 0,0 0 0 0,3-6 1 0,-3 6 0 16,7 0 0-16,1 0 0 0,-5 6 7 0,4-1 1 16,-3 1 1-16,6 0 0 15,-6 3 11-15,-4 3 0 0,7-6 0 0,0 5 0 16,-4 7 8-16,4-6 4 0,-7-3 1 0,4 2 0 0,3-5 11 0,-3 6 3 15,-1-6 0-15,-3-6 0 0,0 0-3 0,0 0-1 16,0 0 0-16,4 0 0 0,3 3-7 0,-7-3 0 16,7-3-1-16,0 3 0 0,0-6-4 0,-4 0-1 15,4 0 0-15,-3 0 0 0,-1 6-10 0,1-5 0 16,-4-7 0-16,4 9 8 0,-4 3-8 0,0 0-9 0,0-6 9 0,0 6-13 16,0 0 2-16,0 0 1 0,0 0 0 15,0 0 0-15,0 0-2 0,0 0 0 0,0 0 0 0,0 0 0 16,0 0 12-16,0 0-10 0,0 0 10 0,0 0-10 15,0 0 10-15,0 0 0 0,0 0 0 0,0 0 8 16,0 0 4-16,0 0 2 0,0 0 0 0,0 0 0 16,0 0 1-16,0 0 0 0,0 0 0 0,0 0 0 15,0 0-4-15,0 0-1 0,7-6 0 0,0 6 0 16,-4 0-10-16,-3 0 0 0,7 0 0 16,0 0 8-16,0 6-8 0,0-3 0 0,0 0 0 0,0 0 0 15,1 3 0-15,-1 0 0 0,0-1 0 0,0 7 0 16,0 0 0-16,0-6 0 0,3 3 0 0,-3 2 0 15,1 1 0-15,2 0 0 0,-3-6 0 0,0 0 0 16,4 3 0-16,-4-7 0 0,3 7 9 0,-3-9-9 16,4 0 0-16,0 0 0 0,-1-6 0 0,1 1 0 15,-1 2-126-15,5-3-20 0,-5-6-4 16,4 0-606-16</inkml:trace>
  <inkml:trace contextRef="#ctx0" brushRef="#br0" timeOffset="9474.513">8340 7319 1267 0,'0'0'28'0,"0"0"5"0,-7 6 2 0,3 0 1 0,4 3-36 0,0 3 0 0,-3-6 0 0,-1 0 0 16,4 5 58-16,0-2 5 15,0-3 1-15,0 3 0 0,0 0 31 0,0-3 6 0,0 5 2 16,0 1 0-16,0-3-57 0,0 3-11 16,0-1-3-16,4 7 0 0,-4-12-32 0,0 0 0 0,0 3-10 0,0-9 10 15,0 0 28-15,0 0 14 0,0 0 2 0,0 0 1 16,0 0-21-16,0 0-4 0,0 0 0 0,0 0-1 16,3-3-19-16,1-3 0 0,-1-6 0 0,1 6 0 15,-1-6 0-15,1 4 0 0,-1-1 0 0,-3 0 0 16,4 3 0-16,-1-6 0 0,1 6 0 0,-4 1 0 15,3-1 0-15,-3 6 0 0,0-9 0 0,0 9 0 16,4-6 0-16,-4 6 0 0,0 0 0 0,0 0 0 16,0 0 0-16,0 0 0 0,0 0 0 0,0 0 0 15,0 0 0-15,0 0 0 0,3 3 0 0,4 0 0 0,1 6 0 16,-5-3 0-16,4-1 0 0,-3 1 0 0,-1 0 0 0,1 6 0 16,-1-3 0-16,1 0 0 0,-1 5 0 15,-3-2 0-15,4-6 0 0,-1 6 0 0,-3-3 0 16,4-4 0-16,-4-5 0 0,3 9 0 15,-3-9 0-15,0 9 0 0,0-9 0 0,0 0 0 0,0 0 0 0,0 0 0 16,0 0 0-16,0 0 0 0,4-6 55 0,-1 0 7 16,1-5 2-16,0 2 0 0,-1 3-52 0,1-6-12 15,-1 0 0-15,1 1 0 16,-1 2-48-16,1 0-13 0,-4 0-3 0,3-3 0 0,-3 12 52 0,0 0 12 16,0 0 0-16,4-6 0 0,-1 1 0 0,-3 5 0 0,0 0 0 0,0 0 0 15,0 0 0-15,0 0 0 0,0 0 0 0,4 0 0 16,3-6 0-16,-7 6 0 0,7 0 0 0,-4 6 0 15,-3-6 0-15,7 0 0 0,1 5 0 0,-5-5 0 16,4 6 0-16,-3 0 0 0,3 0 0 0,-4 3 0 16,1-3 0-16,-1 3 0 0,1-4 0 0,-1 10 0 15,1-9 0-15,-1 6 0 0,1-6 0 0,-4 0 0 16,3-1 0-16,-3 10 0 0,0-3 0 0,0-6 0 16,0 6 0-16,-3-7 0 0,3 7 0 0,0-6 0 15,0-6 0-15,0 0 0 0,0 0 0 0,0 9 0 16,0-9 0-16,0 0 0 0,0 0 0 0,0 0 0 15,0 0 0-15,0 0 0 0,3-6 0 0,1 3 0 16,-4-3-54-16,7 3-8 16,-3-6-2-16,-1 9 0 0,4-5-122 0,0-7-25 0,-3 6-5 0</inkml:trace>
  <inkml:trace contextRef="#ctx0" brushRef="#br0" timeOffset="10073.437">8692 7381 1337 0,'0'0'28'0,"-3"6"6"0,-1 0-34 0,1 0 0 0,-1 3 0 0,1-3 0 16,3-6 89-16,-7 5 11 0,3 1 3 0,4-6 0 31,-3 12-9-31,3-12-2 0,0 0 0 0,-4 6 0 16,1-3-44-16,-1 3-10 0,4-3-2 0,0-3 0 0,-3 9-16 15,3-4-3-15,0-5-1 0,3 6 0 0,-3-6-16 0,0 6 0 0,0-6 8 0,4 6-8 16,-1 0 0-16,1-6 0 0,3 6 0 0,-4-6 0 16,4 6 0-16,-3-3 0 0,3 0 0 0,0 0 0 15,0-1 0-15,0 7 0 0,0-6 0 0,0 0 0 16,0 3 0-16,4-6 0 0,-4 0 0 0,0 0 0 15,4 0 0-15,-1-6 12 0,-3-6-3 0,4 7 0 16,-4-4-1-16,3 3-8 0,-3-6 12 0,0 6-4 16,1-9-8-16,-1 7 0 0,0-4-10 0,-4 3 10 15,1-3-22-15,-1 6 2 0,1 1 0 16,-4-1 0-16,0-3-6 0,0 0-1 0,0 3 0 16,-4-3 0-16,1 3 6 0,-1 1 1 0,1-1 0 0,-1 6 0 15,4 0 2-15,-7-6 1 0,0 6 0 0,0 0 0 16,3 0 17-16,-3 0-12 0,0 6 12 0,0 0-10 15,0-1 26-15,0 1 6 0,0 6 1 0,0 0 0 16,4-3-23-16,-1 2-18 0,0 7 3 0,1-3 1 16,-1-3 14-16,4 5 0 0,-3-5 0 0,-1 3 0 15,4-4 0-15,0 7 0 0,0-6 10 0,0 0-10 16,4-1 12-16,-1 1-2 0,1-3-1 0,-1 3 0 16,1-6-9-16,0 5 0 0,-1-2 0 0,1-3 0 15,3 3 0-15,0 0 0 0,0 2 0 0,3 1 0 0,4-6 19 0,1 0 1 16,2-6 1-16,1 6 0 0,3-6-33 15,-3 3-8-15,-1-3 0 0,4 0-1 16,1-3-35-16,-1-3-6 0,0 0-2 0</inkml:trace>
  <inkml:trace contextRef="#ctx0" brushRef="#br0" timeOffset="16393.828">9557 7222 850 0,'0'0'17'0,"0"0"6"0,0 0-23 0,0 0 0 0,-7 6 0 0,7-6 0 16,-4 6 37-16,4-6 3 0,0 0 1 0,0 12 0 16,0-12-2-16,-3 6-1 0,3-6 0 0,0 0 0 15,0 6-13-15,0-6-2 0,3 3-1 0,-3-3 0 16,0 3-8-16,4 2-2 0,-4-5 0 0,3 6 0 16,1-3 5-16,-1 3 1 0,4-6 0 0,0 6 0 15,0 0-18-15,0-6 0 0,4 0 0 0,0 0 0 16,3 0 39-16,-4-6 13 0,4 0 4 0,-3 6 0 15,3 0-39-15,-3-6-7 0,3 3-2 0,-4 0 0 16,5 0 8-16,-5-2 2 0,1 2 0 0,3 0 0 16,-4-3-18-16,1 0 0 0,-4 6 8 0,4-6-8 15,-4 0 0-15,0 0 0 0,-4 6 8 0,4-6-8 16,-3-2 0-16,3 2 10 0,-4-3-10 0,-3 0 8 16,4-3-21-16,-4-5-5 0,0-1-1 0,0 3 0 15,-4 4-15-15,1-1-3 0,-1-9-1 0,-3 10 0 16,0 5-6-16,-3-6-2 0,-1 0 0 0,1 6 0 15,-1 0 21-15,-3 3 4 0,3 0 1 0,-3 3 0 0,0 6 42 16,0 0 9-16,-4 6 1 0,4 6 1 0,-3-10-33 16,2 7 0-16,-2 6 0 0,3-4 0 0,-4 4 14 0,4 2-4 15,-4-5-1-15,4 14 0 0,0-8 26 0,3-1 5 0,1 4 0 16,3-4 1-16,-4-2-22 0,4-3-5 16,0-1-1-16,4-2 0 0,-4 3-4 0,3-7-1 15,1-5 0-15,3 6 0 0,0-3 9 0,3 0 2 0,1-3 0 0,3-1 0 16,0-2-3-16,3 3 0 15,-3 0 0-15,7 0 0 0,-3-6-2 0,3 0-1 0,4 6 0 16,-4-6 0-16,3 0-5 0,1 0-8 0,0-6 11 0,-1 0-11 16,-2 6 9-16,2-6-9 0,-3 0 0 0,-3 1 9 15,3 2-9-15,0 0 0 0,0 0 0 0,0-3 0 16,0 3-38-16,-3 0-3 16,3-3-1-16,-3 0 0 0,3 0-25 0,-4 6-5 0,-3 0 0 15</inkml:trace>
  <inkml:trace contextRef="#ctx0" brushRef="#br0" timeOffset="16953.455">10125 7049 1094 0,'-14'0'23'0,"14"0"5"0,-7 6-28 15,-1 0 0-15,1-6 0 0,0 6 0 0,0 0 108 0,-3-1 16 0,3 1 3 0,0 0 1 32,0 3-53-32,-4 3-11 0,4-6-1 0,-4 0-1 0,1 5-36 15,3-8-7-15,0 9-2 0,-4 0 0 0,4-6-17 0,0-1 8 0,0 1-8 0,3 0 0 16,-3 0 0-16,0-6-22 0,4 9 3 0,-1-3 1 15,1-3 30-15,-1 3 7 0,1-3 1 0,-1 2 0 16,4 1-32-16,0 0-7 0,-3 6-1 0,3-6 0 16,0 0 31-16,0 0 5 0,0-1 2 0,3 1 0 15,-3-6-18-15,0 9 0 0,0-9 8 0,7 6-8 16,-3 0 8-16,-1-6-8 0,1 6 9 0,-4-6-9 16,7 0 10-16,0 6-10 0,0-6 10 0,0 0-10 15,0 6 9-15,-3-1-9 0,3-2 8 0,-4 3-8 16,1-3 0-16,3-3 8 0,-4 0-8 0,4 0 0 15,-7 0 0-15,7 0 0 0,-3 0 0 0,3 6 0 16,-4-3 0-16,1 3 0 0,3 0 0 0,-3 0 0 16,-1 0 0-16,1-1 0 0,-1 7 0 0,1 0 0 15,-1 3 0-15,-3-4 10 0,0 1-2 0,0 0-8 16,4 0 13-16,-4-1-4 0,-4 4-1 0,4-3 0 16,-3 0-8-16,3-9 0 0,-4 5 0 0,1-5 8 15,3-3-8-15,0 0 10 0,0 0-10 0,-7 0 10 16,3-3-10-16,-3 3 8 0,0-2-8 0,-4-4 8 15,4 3-54-15,0-3-11 0,0-6-3 0,0 6 0 16,0-6 1-16,-3 4 0 0,2-1 0 0</inkml:trace>
  <inkml:trace contextRef="#ctx0" brushRef="#br0" timeOffset="17458.988">10340 6623 608 0,'0'20'25'16,"0"-2"-25"-1,-4-6 110-15,4 11 17 0,0-8 3 0,0 8 1 16,0-5-44-16,4 3-9 0,-4 2-2 0,7 1 0 0,-4-1-16 0,1 4-3 0,0-7-1 0,-1 10 0 15,1-1-12-15,3 3-4 16,-4-2 0-16,1 8 0 0,-1-6-18 0,-3 4-4 0,4 2-1 0,-4-9 0 16,3-2 38-1,-3 8 7-15,0-9 2 0,0 4 0 16,0-1-52-16,-3-2-12 0,3-1 0 0,-4 9 0 16,4-11 0-16,-3-1 0 0,3 4 0 0,0-15 0 0,0-1 0 15,-4 1 0-15,4-3 0 0,-3-3 0 0,3 0 0 0,0 6 0 0,-4-12 0 0,4 0 0 16,0 0 54-16,0 0 8 0,0 0 2 15,0 0 0 1,0 0-103-16,0-968-20 0,0 1936-4 0,0-968-1 0,0 0-13 0,0 0-3 16,0 0-1-16</inkml:trace>
  <inkml:trace contextRef="#ctx0" brushRef="#br0" timeOffset="17837.629">10107 7178 364 0,'0'-11'16'16,"0"5"-16"-1,0-12 79-15,0 9 13 0,0-2 2 0,0 5 1 16,4 0 1-16,-4-6 1 0,3 3 0 0,1 3 0 15,-4 6-26-15,3-3-6 0,1 0-1 0,-4 3 0 16,7 0 0-16,0 0 0 0,0 3 0 0,0 0 0 0,4 3 0 16,-1 3 0-16,-3 3 0 0,4-6 0 0,3 5-51 0,-4-5-13 15,8 3 0-15,-7 3 0 0,-1-6 20 0,4 0 2 0,0-1 0 0,-3 1 0 16,7 0-35-16,-4-6-7 0,0 6-2 16,4-6 0-16,-4 0 46 0,3 0 10 15,-3 0 2-15,4-6 0 0,-4 6-25 0,0-6-11 16,0 6 10-16,4-6-10 0,-7 6 0 0,3-5 0 15,0 5 0-15,-4-6 0 0,1 6-27 0,0 0-11 16,-1 0-2-16,1 6-1 0,-1-6-19 16,-3 0-3-16,4 5-1 0</inkml:trace>
  <inkml:trace contextRef="#ctx0" brushRef="#br0" timeOffset="18711.159">11148 7246 1089 0,'0'0'22'15,"-7"0"7"-15,0-6-29 0,7 6 0 0,-7-6 0 0,3 6 0 16,4 0 58-16,-7 0 6 0,7 0 0 0,0 0 1 16,0 0-2-16,-7-6-1 0,7 6 0 0,0 0 0 15,0 0-48-15,0 0-14 0,0 0 0 0,0 0 8 16,0 0-8-16,0 0 0 0,-4 6 0 0,1 0 0 16,-1 0 0-16,1 0 0 0,3 0 0 0,-4 0 0 15,4-1 52-15,4 4 10 0,-4 9 2 0,7-6 0 16,-4-1-52-16,1 7-12 0,3-3 0 0,-3 2 0 15,3 4 0-15,0-3 0 0,0-1 0 0,0 1 0 16,0 0 0-16,0 2 0 0,0-2 0 0,0-6 0 0,0 2 0 16,-3-2 0-16,3-6 0 0,0 6 0 0,-4-6 0 0,1 5 0 15,3-5 0-15,-4 3 0 0,1-3 38 0,-4-6 5 16,3 6 1-16,-3-6 0 0,0 0-19 0,0 0-3 0,0 0-1 16,0 0 0-16,0 0-1 0,0 0 0 15,0 0 0-15,0 0 0 0,4-6-2 16,-4 0-1-16,0-3 0 0,0 3 0 0,3-5-17 0,-3 5 8 15,0-6-8-15,4 6 0 0,-4-3 8 0,0-3-8 16,0 4 0-16,4 5 0 0,-4-9 0 0,0 6 0 16,3-6 0-16,-3 1 0 0,4-1 0 15,-1 3 0-15,1-3 0 0,-1 0 0 0,1 1 0 0,-1-1 0 0,1 0 0 16,3-3 0-16,-4-2 0 0,4-4 0 0,0 4 0 0,0-1 0 16,1-3 0-16,2 4 0 0,-3-1 0 0,0 0 0 15,0-2-8-15,-3 2 8 0,-1 6 0 0,4-5-9 16,0 2-1-16,-3 3 0 0,-1 7 0 0,1-1 0 15,0 0-22-15,-1 0-4 0,1 6 0 0,-1-6-1 16,1 0-167-16,-4 6-32 0</inkml:trace>
  <inkml:trace contextRef="#ctx0" brushRef="#br0" timeOffset="19354.859">11441 7358 942 0,'-11'17'20'0,"4"-17"4"0,7 0-24 0,-4 12 0 0,4-6 0 0,-3 0 0 15,3-6 88-15,-4 9 12 0,1-3 4 0,3-6 0 16,0 0-70-16,0 0-14 0,0 0-2 0,0 5-1 16,0-5 8-16,0 0 2 0,0 0 0 0,3 6 0 15,-3-6 5-15,4 0 0 0,-1 12 1 0,1-12 0 16,3 6-33-16,0-6-14 0,0 0 1 0,4 0 0 16,3 3 43-16,-4-3 9 0,5-3 1 0,-5 3 1 15,4 0-14-15,-3 0-3 0,-4 0-1 0,3-6 0 16,-3 6-23-16,4 0 0 0,0-6 0 0,-4 6 0 15,0-6 0-15,0 6 0 0,3-6 0 0,-6 6 0 16,-4 0 0-16,0 0 0 0,0 0 0 0,7 0 0 16,-7 0 0-16,3-5 0 0,-3-1 0 0,0 6 0 15,0-6 10-15,0-3-2 0,-3 3-8 0,-1 0 12 16,1 0-3-16,-1 0-1 0,-3 1 0 0,0-1 0 16,4 0-8-16,-4-6 0 0,0 3 9 0,0 3-9 15,3 3 0-15,-3 0 0 0,0-2 0 0,3 5 0 16,-3-6 0-16,0 6 0 0,4 0 0 0,3 0 0 15,0 0 0-15,0 0 0 0,-7 0-9 0,0 6 9 16,3 2-12-16,1 1 3 0,-4 6 0 0,3-3 0 16,1-1 9-16,-1 7 0 0,0-3 0 0,1 2 0 0,-1 1 0 15,1-6 9-15,-1 3-1 0,1 2-8 0,3-5 14 16,-4 0-4-16,4-3-1 0,0 2 0 0,0-5 4 16,0 6 1-16,0-12 0 0,0 0 0 0,0 0 2 15,4 6 1-15,3 0 0 0,-4-6 0 0,4 0-4 0,1 6-1 16,-1-1 0-16,3-5 0 0,1 6-3 0,-1-3-1 15,1 0 0-15,3 3 0 16,4-3-8-16,-4 0 8 0,3 0-8 0,-3-3 8 16,4 0-8-16,0 0-17 0,-1-6 4 0,1 3 1 15,0-3-144-15,3-6-28 0</inkml:trace>
  <inkml:trace contextRef="#ctx0" brushRef="#br0" timeOffset="19896.881">11850 7369 938 0,'-7'0'40'0,"0"0"-32"15,7 0 77-15,0 0 16 0,-4-5 3 0,4 5 1 16,-7 0-61-16,7 0-12 0,0 0-2 0,0 0-1 16,0 0-2-16,0 0-1 0,0 0 0 0,0 0 0 15,0 0-8-15,0 5-2 0,0-5 0 0,-3 12 0 16,3-6 12-16,3 6 1 0,-3-3 1 0,4-3 0 15,-1 5-2-15,-3 1-1 0,4-6 0 0,-1 6 0 16,-3-3 29-16,4 2 7 0,-4 1 1 0,3 0 0 16,-3-3-52-16,0-1-12 0,4 1 0 0,-1 3 0 15,-3-6 54-15,0-6 8 0,0 0 2 0,0 6 0 16,0-6-64-16,0 0 0 0,0 0-9 0,0 0 0 16,0 0 9-16,0 0 11 0,0 0-3 0,0 0 0 15,0 0-8-15,0 0 0 0,0 0 0 0,0 0 0 0,0 0 0 16,0 0 0-16,0 0 0 0,0 0 0 0,0 0 0 0,0 0 0 0,0 0 0 0,0 0 0 15,0 0 0-15,0 0 0 0,0 0 0 0,0-6 0 16,0 0 0-16,-3-3 0 0,3-3 0 0,-4 4 0 16,4-1 0-16,-3 3 0 0,-1-6 0 0,4-3 0 15,-3 4 0-15,3-1 0 0,0-6 0 0,-4 7 0 16,4-1 0-16,0-3 0 0,0 3 0 0,0 1 0 16,4-1 0-16,-4-9 0 0,3 9 0 0,1 1 0 15,-1 5 0-15,1-12 0 0,-1 9 0 0,1 3 0 16,3 1 0-16,0 2 0 15,4 0 0-15,-1 3 0 0,1-6 0 0,-4 6 0 16,3-6 0-16,1 6 0 0,0 0 0 0,-1 6 0 0,1-6 0 0,-1 6-11 16,1-3-38-1,-1 3-8-15,1-4-2 0,0 4 0 0,-1 3 42 0,1-3 8 0,-4 0 9 0,3 0-13 16,-3-6-35-16,1 6-8 0,-1-6 0 0,3 0-1 16,-3 0-154-16,4-6-30 0</inkml:trace>
  <inkml:trace contextRef="#ctx0" brushRef="#br0" timeOffset="20361.05">12203 6790 1265 0,'0'0'36'0,"0"0"8"0,0 0-36 0,0 0-8 0,-7 6 0 0,3-6 0 31,-3 0 98-31,3 0 18 0,-3 6 3 0,4-6 1 0,-1 6-55 0,1 0-10 0,3 3-3 0,0-1 0 16,-4 1-25-16,4 3-6 0,0 6-1 0,0-7 0 15,0 4 10-15,4 3 2 0,-1-1 0 0,1 7 0 16,-1-3-16-16,4 2-4 0,-3 1 0 0,-1-4 0 15,5 12 17-15,-5-2 3 0,4 2 1 0,0 3 0 16,-3 1-33-16,3-4 0 0,-4-3 0 0,4 10 0 16,-3-16 0-16,-1 10 0 0,1-7 0 0,-1-2 0 15,1-1 0-15,-4-8 0 0,4 8 0 0,-1 1 0 16,1-9 0-16,-4 8 0 0,7 1 0 0,-4-1 0 16,1-2 0-16,-1 2 0 0,1-8 0 0,-4 2 0 15,3-5 0-15,1 0 0 0,-4-3 0 0,3-3 0 16,1 3 0-16,-1-1 0 0,-3-2 0 0,0-6 0 15,0 0 0-15,0 0 0 0,0 0 0 0,0 0 0 16,0 0 0-16,0 0 0 0,0 0 0 0,0 0 0 16,0 0 0-16,0 0 0 0,0 0 0 0,4-9 0 15,-4-2-147-15,3 2-36 0,-3 0-7 0</inkml:trace>
  <inkml:trace contextRef="#ctx0" brushRef="#br0" timeOffset="20676.687">12143 7308 1314 0,'0'0'37'0,"0"0"8"0,0 0-36 0,0 0-9 0,0 0 0 0,0 0 0 15,0 0 53-15,0 0 9 0,0 0 2 0,0 0 0 16,0 0 0-16,0 0 0 0,0 0 0 0,3 0 0 16,4-6-52-16,0 6-12 0,0-6 0 0,4 6 0 15,-1 0 54-15,1 0 8 0,0-6 2 0,-1 6 0 16,1 0-52-16,-1 0-12 0,-3 0 0 0,4 0 0 16,-4 6 0-16,4-6 0 0,-4 0 0 0,3 6 0 15,4-6 0-15,-7 6 0 0,4 0 0 0,0-1 0 16,-4-2-108-16,3 3-14 0,1 3-3 0</inkml:trace>
  <inkml:trace contextRef="#ctx0" brushRef="#br0" timeOffset="21394.99">12510 7375 1094 0,'0'0'23'0,"-4"6"5"0,4 0-28 0,-4 3 0 0,1-3 0 0,3 6 0 16,-4-7 90-16,4 1 13 0,0 6 2 0,-3-6 1 16,3 0-23-16,0 0-5 0,0-6-1 0,3 6 0 15,-3-6-29-15,0 8-7 0,0-8-1 0,4 12 0 16,3-12-5-16,-3 6-2 0,3-6 0 0,0 6 0 15,0 0 5-15,0-6 1 0,0 6 0 0,0-6 0 16,3 3-11-16,-3-3-3 0,1 3 0 0,-1 0 0 16,0-3-25-16,3 2 0 0,1-2 0 0,-4 3 0 15,3 3 0-15,-3-6 0 0,1 0 0 0,2 3 0 16,-3-3 0-16,0-3-11 16,0 3 1-16,-3-6 0 0,3 3 10 0,-4 1 9 0,4 2-1 0,-3-6-8 15,3 3 8-15,0-3-8 0,-3 0 0 0,3 0 0 16,0-6 8-16,-4 1-8 0,4 2 0 0,-3 3 0 15,-1 0 0-15,1 0 0 0,-1-6 0 0,-3 6 0 16,0 6-8-16,0 0-3 0,0-5 0 0,0 5 0 16,-3 0-33-16,-4-6-6 0,3 0-2 0,-3 6 0 15,0-3 37-15,-3 3 15 0,3 0-12 0,-4 0 12 16,0 0-13-16,4 3 5 0,-3 3 8 0,-1-6-13 16,1 6 13-16,-1-1-9 0,4 1 9 0,-4 6-8 15,4-6 8-15,0 0 0 0,4 3 0 0,-4-1 0 16,3 7 0-16,1-9-8 0,-4 0 8 0,3 0-8 0,1 0 8 15,3-6 0-15,0 9 0 0,-4-4 0 0,4-5 0 0,4 12 0 16,-4-12 0-16,0 6 0 0,3 0 0 0,1-6 11 0,-1 6-3 16,1 0 0-16,-1 0 4 0,1-1 0 0,3 1 0 15,0 6 0-15,-4 3-12 0,4-3 0 16,0-1 0-16,0 4 0 0,1-3 0 0,-1-1 0 0,3 7 0 16,-3-6 0-16,0-3 0 0,0 0 0 0,4 5 0 15,-4-2 0-15,0-6 32 0,0 6 2 16,0-4 0-16,0-2 0 0,0 0-21 15,0 0-4-15,0 0-1 0,0 0 0 0,1 0 2 0,2-6 0 0,-3 0 0 16,0 6 0-16,4-6-10 0,-4 0 10 0,3 0-10 0,-3-6 10 16,4 6-10-16,-4 0 0 0,4-6 9 0,-1 6-9 15,-3-6 0-15,0 6 0 0,4-6-12 0,-4 6 4 16,0-3-39-16,4 0-7 0,-4 3-2 16,0-3 0-16,0 3-106 0,-4-3-22 0,-3 3-4 0</inkml:trace>
  <inkml:trace contextRef="#ctx0" brushRef="#br0" timeOffset="26806.682">13169 7716 570 0,'-7'12'16'0,"0"6"4"0,0-9-20 0,0 8 0 0,0 1 0 0,0-1 0 15,3-2 40-15,-3 3 4 0,0-1 1 0,-3 1 0 16,3-3 19-16,0 2 4 0,3 1 1 0,-3-6 0 16,3 0-25-16,1-1-4 0,-1-2-2 0,1-3 0 15,3-6-29-15,0 0-9 0,0 6 0 0,0-6 0 16,0 0-70-16,0 0-21 0</inkml:trace>
  <inkml:trace contextRef="#ctx0" brushRef="#br0" timeOffset="28842.703">14552 7314 494 0,'0'0'10'0,"0"0"2"0,0 0-12 0,0 0 0 0,0 0 0 0,0 0 0 16,0 0 0-16,0 0 0 0,0 0 0 0,0 0 0 15,0 0 0-15,-3 5 0 0,3 1 0 0,0 0 0 16,-4 3 0-16,4-3 0 0,0-6-9 0,0 6 9 15,0-6 0-15,0 0-9 0,0 0 9 0,0 0 0 16,0 0 17-16,0 0 9 0,0 0 2 0,-7 6 0 16,7-6-8-16,0 0-2 0,0 0 0 0,0 0 0 15,0 0-10-15,0 0-8 0,0 0 12 0,0 0-12 16,0 0 28-16,0 0-2 0,0 0 0 0,0 0 0 16,0 0 20-16,0 0 4 0,0 0 1 0,0 0 0 15,0 0 9-15,0 0 3 0,0 0 0 0,0 0 0 16,-4-6-31-16,4 6-7 0,-7 0-1 0,7 0 0 15,0 0 13-15,0 0 3 0,0 0 0 0,0 0 0 0,0 0-23 0,0 0-4 0,0 0-1 16,0 0 0 0,0 0 0-16,0 0 0 0,0 0 0 0,0 0 0 0,0-6 23 15,0 6 4-15,0 0 1 0,0 0 0 16,0 0-13-16,0 0-3 0,0 0 0 0,0 0 0 16,0 0-4-16,0 0 0 0,-7 0-1 0,0 6 0 15,0 0-6-15,4 0-1 0,-1-1 0 0,1 7 0 0,-1-3-12 0,1 3 0 0,3 0 0 16,-4-1 0-16,1 7 0 0,3-3 0 0,0 2 0 15,0 1 0-15,-4-3 0 0,0 5 0 0,4-5 0 16,-3-3 0-16,3-1 0 0,-4 1 14 0,1-6-4 0,-1 0-1 16,4 3 3-16,0-9 1 0,0 0 0 0,-3 6 0 15,3-6 10-15,0 0 1 0,0 0 1 0,-4 0 0 16,4 0 24-16,-3 6 5 0,-4-6 1 0,7 0 0 16,-4 0-37-16,4 0-7 0,0 0-2 0,-3-6 0 15,3 6-9-15,0 0 0 0,0 0 0 0,0 0 0 16,0 0 0-16,0 0 0 0,-7 0 0 0,7 0 0 15,0-6 0-15,-4 0 0 0,1 0 0 0,3 0 0 16,0 0 0-16,0-3 0 0,0-2-11 0,0 5 11 16,3-6-8-16,1 0 8 0,-1 1-8 0,-3 2 8 15,4-3-12-15,-4 0 4 0,3-5 0 0,1 8 0 16,-1 0 8-16,1 0 0 0,-1-3 0 0,1 6 0 16,-1-5 0-16,1 5 0 0,-1-3 0 0,-3 0 0 15,4 0 0-15,-4 3 0 0,0 6-9 0,3-5 9 16,-3 5 0-16,8 0-9 0,-8 0 9 0,7-6 0 15,-7 6-12-15,0 0 4 0,3 0 8 0,4 0-13 16,-3 0 4-16,3 6 1 0,0-1 0 0,0 1 0 16,3-6 8-16,-2 12 0 0,-1-6 0 0,-4 9 0 0,4-4-9 15,-3 1-3-15,-1 0-1 0,1 3 0 0,-1 2 13 16,1 1 0-16,-4-3 0 0,0 5 0 0,0-5 0 0,0 3 0 16,0-4 0-16,0-2 0 0,-4 6 0 0,4-12 0 0,0 11 8 15,0-14-8-15,4 6 0 0,-4-9 0 0,0 0 0 16,0 0 0-16,0 0 11 0,0 0-11 0,0 0 10 15,0 3-10-15,0-3 13 0,0 0-3 0,3 0-1 16,1-3 0-16,-1 0-9 0,4-3 12 0,0 3-12 16,4-9 12-16,-4 1-12 15,0 5 0-15,0-6 0 0,0 3 0 0,-3-3-8 0,3 1-1 0,0-1 0 16,-4 6 0-16,1-12 1 0,3 10 0 0,-3 2 0 0,-1-6 0 16,1 6 8-16,-1 0-13 0,1 0 5 0,-1 0 8 15,-3 6-10-15,7-3 10 0,-3 1 0 0,-4 2-9 16,0 0 9-16,0 0 0 0,0 0-9 0,0 0 9 15,7 0 0-15,-4 0 8 0,4 0 0 0,0 2 0 16,4 1-20-16,-4 3-4 0,0 0 0 0,0 0-1 16,0 0 17-16,0 0 0 0,4 3 0 0,-4-1 0 15,0 4 0-15,0-3 0 0,0 3 0 0,0 0 0 16,-3-7 10-16,3 4 6 0,-4 0 0 0,4-3 1 16,-3 3-26-16,-4 3-6 0,3-1-1 0,1-2 0 15,-4 0 16-15,3 3 0 0,-3-4 0 0,4 10 0 16,-4-12 9-16,0 0 5 0,-4 0 1 0,4 0 0 15,0-6-35-15,0 6-6 0,0-6-2 0,0 0 0 16,0 0-69-16,0 0-15 0,0 0-2 0,0 0-1 16,0 0-77-16,0 0-16 0</inkml:trace>
  <inkml:trace contextRef="#ctx0" brushRef="#br0" timeOffset="29428.172">15201 7505 1758 0,'0'0'50'0,"-3"-6"10"0,3 6-48 0,-4-6-12 0,-3 0 0 0,4 6 0 16,-1-6 51-16,0 0 7 0,4 6 2 0,-7-6 0 15,0 1-48-15,7 5-12 0,-7-3 0 0,0 0 0 16,0 0 9-16,0 3 0 0,7 0 0 0,-7 0 0 16,0 0-22-16,0 0-5 0,-4 3-1 0,4 3 0 15,4-1 7-15,-4 7 2 0,0 0 0 0,0-6 0 16,0 9 10-16,0-1-8 0,0 1 8 0,-1 3-8 16,1-7 8-16,4 1 0 0,-1 3 0 0,1-3 0 15,-1-1-24-15,1 1-2 0,-1-3-1 0,4 3 0 16,-3-1 27-16,3 1 0 0,3-6 0 0,-3 0 0 15,4 0 46-15,-4-6 14 0,3 3 4 0,1 3 0 16,-4-6-52-16,7 0-12 0,0 0 0 0,0 0 0 16,0 0 0-16,4-3 0 0,-1 0 0 0,4 0 0 15,-3-3 0-15,-1 0 0 0,5-6 0 0,-5 0 0 16,1 4 0-16,-4-1 0 0,3 3 0 0,-3 0 0 0,0-3 26 0,1 3 2 16,-5-5 1-16,4 5 0 0,-3-3-29 0,-4 3 0 0,3 0 0 15,1-6 0-15,-4 12-9 0,0-11 9 0,0 5-13 16,0 6 5-16,0 0 8 0,0 0 0 0,0 0 0 15,0 0 0-15,0 0-20 0,0 0 0 16,0 0 1-16,0 0 0 0,0 0 7 16,0 0 2-16,0 0 0 0,3 12 0 0,-3-7 10 15,0 4 0-15,4 0-9 0,-4 0 9 0,0 3 0 0,3-6 0 0,-3 5 0 16,4 1 8-16,-1 0-8 0,-3 2 0 0,4-2-12 0,-1 0 12 16,-3 0 0-16,4 5 0 0,-1-2 0 0,1-3 12 15,0 0-2-15,3-4 0 0,-4 1 0 0,1-3 0 16,3 3-50-16,0-9-11 15,0 6-1-15</inkml:trace>
  <inkml:trace contextRef="#ctx0" brushRef="#br0" timeOffset="29679.534">15409 7643 1337 0,'-7'17'28'0,"0"1"6"0,4-6-34 15,-1 0 0-15,1 2 0 0,3-2 0 0,-4 0 58 16,4 0 5-16,0-1 1 0,0 1 0 0,0 3-8 0,0-9 0 16,0 5-1-16,0-2 0 0,4-3-37 15,-4-6-7-15,0 6-2 0,0-6 0 16,0 0-9-16,0 0-12 0,7 6 2 0</inkml:trace>
  <inkml:trace contextRef="#ctx0" brushRef="#br0" timeOffset="29869.203">15356 7390 1151 0,'0'0'48'16,"0"0"-38"0,0 0 34-16,0 0 6 0,0 0 2 0,0 0 0 15,4-3-52-15,3 0-19 0,-3 0 1 0</inkml:trace>
  <inkml:trace contextRef="#ctx0" brushRef="#br0" timeOffset="30481.369">15787 7414 1594 0,'0'0'45'0,"0"0"10"0,0 0-44 0,0 0-11 0,0 0 0 0,-7 5 0 15,0-5 72-15,0 0 12 0,3 6 2 0,-3-6 1 16,-4 6-47-16,4 0-8 0,-3-6-3 0,3 6 0 16,-4-3-10-16,1 3-3 0,3 0 0 0,-4 0 0 15,0 5-16-15,4-5 0 16,0 6 0-16,-3-6 0 0,3 3 8 0,0-1-8 0,0 4 0 0,3-3 0 16,-3-3 0-16,3 6 0 0,-3-6 0 0,4-1 0 15,3 4 0-15,-4-3 0 0,4 0 0 0,0 6 0 16,0-12 0-16,0 0 0 0,0 6 0 0,0-6 0 15,0 0 0-15,0 0 0 0,0 0 0 0,0 0 0 16,0 0 0-16,0 0 0 0,7 0 0 0,-3 6 0 16,3-6 0-16,-4 5 0 0,5 1 0 0,-1-6 0 15,-4 6 0-15,4-3 0 0,-3-3 0 0,-4 0 0 16,7 3 0-16,0-3 0 0,-7 0 0 0,3-3 0 16,4 3 0-16,-3 0 0 0,-4 0 0 0,7 0 0 15,0 0 0-15,0 0-22 0,-3 0 3 0,-4 0 1 16,7 3 18-16,0 0 0 0,0 0 0 0,-4 3 0 15,1-3 0-15,3 0 0 0,-4 0 0 0,1 2 0 16,-1 7 0-16,1-6 0 0,0 0 0 0,-1 0 0 16,1-3 0-16,-4 6 0 0,3-3 0 0,-3 8 0 0,4-8 0 15,-4 6 0-15,0 0 0 0,3-4 0 16,-6 1 0-16,3 0 0 0,0 3 0 0,-4 0 0 0,1-1 17 16,-1-2 7-16,-3 3 2 0,0 0 0 15,0-1-17-15,3 1-9 0,-3-3 10 0,0 0-10 0,4-3 10 16,-4 3-10-16,0-4 10 0,-4 1-10 0,4-6 11 0,0 0-11 15,0-6 12-15,0 6-12 0,0 0 8 0,0-5-8 16,0-1 0-16,0 0 0 16,-4 0-16-16,4 0-9 0,0 3-3 0,0-9 0 15,0-5-116-15,0 5-24 0,3-3-5 0</inkml:trace>
  <inkml:trace contextRef="#ctx0" brushRef="#br0" timeOffset="33736.265">16789 7505 1094 0,'-11'9'23'0,"11"-9"5"0,-7 11-28 0,0-5 0 0,3 0 0 0,-3 6 0 16,7-6 43-16,-3 0 3 0,3 5 1 0,-4-5 0 15,4 3 11-15,-3-3 2 0,3-6 1 0,0 6 0 16,0-6-33-16,0 0-6 0,0 0-2 0,0 0 0 15,0 0 36-15,0 0 6 0,0 0 2 0,0 0 0 16,0 0-19-16,0 0-3 0,0 0-1 0,0 0 0 16,0 0-21-16,0 0-4 0,0 0 0 0,0 0-1 15,0 0-15-15,0 0 0 0,0 0 0 0,0 0 0 16,0 0 0-16,0 0-13 0,0 0 2 0,0 0 1 16,0 0 0-16,0 0 0 0,0 0 0 0,0-6 0 15,0 6 10-15,0-6 0 0,-4 3 0 0,4 3-8 16,0 0 8-16,0 0 0 0,0 0 0 0,-7-3 0 15,7 3 0-15,-7 0 0 0,7 0 0 0,-7-3 8 0,0 3-8 16,0 0 0-16,7 0 0 0,-7 0 0 0,7 0 0 0,-11 0 0 16,11 0 0-16,-7 0 0 0,7 0 0 0,-7 0 0 15,7 0 0-15,-7 3-8 16,0 0-21-16,4 3-4 0,-4 3-1 0,3-3 0 0,1 0 46 0,-1 5 8 16,0-2 3-16,-3-3 0 0,4 3-37 0,-1 0-7 15,1 8-2-15,-1-5 0 0,1-6 33 16,-1 6 6-16,1 2 2 0,-1-2 0 0,4 0-18 0,0 0 0 15,-3-4 8-15,3 1-8 0,0 0-12 0,0-9-7 0,0 0-1 0,0 6 0 16,0 6 49-16,0-6 10 0,0-1 1 0,0-5 1 16,0 0-21-16,0 0-5 0,0 0-1 0,3 6 0 15,1 0-6-15,-1 0 0 0,4-3-8 0,-3 3 12 16,3 0-12-16,0 0 0 0,-4 5 8 0,5-5-8 16,-1 0 0-16,0 0 8 0,0-6-8 0,3 6 0 15,-3 0 0-15,0 0 8 0,4-6-8 0,0 9 0 0,-4-4 0 0,3-5 0 16,1 6 0-16,3 0-10 0,0-6 10 15,-3 6 0-15,3-6 0 0,-4 0 0 0,-3 0 0 0,4 6 9 16,0-6-1-16,-1-6-8 16,-3 6-24-16,0-6-12 0,0 6-3 0,0-6 0 15,4 6-97-15,-4-6-19 0,0 6-4 16</inkml:trace>
  <inkml:trace contextRef="#ctx0" brushRef="#br0" timeOffset="35184.453">16940 7752 725 0,'0'0'31'0,"0"0"-31"15,0-12 87-15,0 12 11 0,0-6 2 0,0 6 1 16,0 0-5-16,0 0-2 0,0 0 0 0,0 0 0 16,0 0-28-16,0 0-6 0,0 0 0 0,0 0-1 15,0 0 4-15,0 0 1 0,0 0 0 0,0 0 0 16,0 0-38-16,0 0-7 0,0 0-2 0,0 0 0 16,-3 6-5-16,-1 0-2 0,1 0 0 0,-1 2 0 15,4-8-10-15,0 0 8 0,0 0-8 0,0 0 8 16,0 6-8-16,4 3 0 0,-4 0 0 0,3-3 8 15,1-6-8-15,3 6 0 0,-4 0 0 0,4-6 0 16,4 0 0-16,-4 0 0 0,0-6 9 0,4 6-9 16,3 0 0-16,-4-6 8 0,1 6-8 0,-4-6 0 15,4 6 0-15,-1-6 0 0,-3 6 0 0,4 0 8 16,-4 0-8-16,-3 0 0 0,-4 0 0 0,7-3 8 16,-4 3-8-16,4-3 0 0,-3 0 0 0,-4 3 0 15,0-3-16-15,0 3 3 0,0 0 0 0,0-6 0 16,-4-2 1-16,4 2 0 0,-3 0 0 0,-4-6 0 15,3 6 12-15,-3 0 0 0,0-5 0 0,0 5 0 16,0-3 0-16,0 3 0 0,-4 0 9 0,4 0-9 0,0 6 18 16,-4-6-2-16,4 6-1 0,0 0 0 15,-3-6-7-15,6 6 0 0,4 0-8 0,-7 0 12 0,7 0-12 16,0 0 0-16,-7 6 0 0,4 0 0 0,-4 0-12 0,3 0 4 16,-3-6 8-16,3 9-13 0,1-3 13 0,-1 3-9 15,1 5 9-15,3-8-8 0,-4 6 8 0,4 0 0 0,0-9-9 0,0 8 9 16,0 1 0-16,-3 0 0 15,3 0-9-15,0-1 9 0,0-2 0 0,3 0 0 0,1-3 0 16,-1 3 0-16,1 2 0 0,-1 1 0 0,1-6 0 0,3 0 0 16,-3-3 0-1,3 3 0-15,0 0 0 0,0 5 0 0,0-5 0 16,3 0 0-16,1 0 0 0,0 0 0 0,3 0 0 0,-4-6 0 0,4 6 0 0,-3-6 0 16,3 6 0-16,0-3 0 0,0-1 0 0,0 1 0 15,0 0-10-15,1-3 10 0,2-3-8 0,-3 6 8 16,4 0-58-16,0 3-6 0,-1-12-2 15,1 6-455-15,-4 0-91 0</inkml:trace>
  <inkml:trace contextRef="#ctx0" brushRef="#br0" timeOffset="36364.319">18006 7599 1456 0,'0'0'41'0,"0"0"9"0,0 0-40 0,0 0-10 0,0 0 0 0,0 0 0 15,0 0 98-15,0 0 18 0,0 0 3 0,0 0 1 16,0 0-42-16,-7 0-8 0,7 0-2 0,0 0 0 15,0 0-25-15,-7-6-6 0,7 6-1 0,0 0 0 16,-7 0-19-16,7 0-4 0,-7 0-1 0,-1 0 0 16,1 0-12-16,0 0 8 0,-3 0-8 0,3 0 0 15,0 0 0-15,-4 6 0 0,4-6 0 0,0 6 0 16,-4-6 0-16,4 6 0 0,-3-1 0 0,-1 1 0 16,4 0-13-16,0-3-6 0,0 3-1 0,4 0 0 15,-5 3 20-15,1 5 0 0,4-2 0 0,-4 0 0 16,3-6 0-16,-3 3 0 0,4-1 0 0,3 1 0 15,-4-3 0-15,4 0 0 0,0 6 0 0,0-6 0 16,0-6 0-16,0 0 0 0,0 0 0 0,0 0 0 16,4 0 0-16,-4 0 0 0,3 8 0 0,1-2 0 15,-4-6 0-15,3 3 0 0,-3-3 0 0,7 0 0 16,-7 0 0-16,0 0 0 0,4 3 0 0,-1 0 0 16,4-3 0-16,1 0 0 0,-1 3 0 0,0-3 0 15,0 0 0-15,3 0 12 0,1 0-1 0,-1 6-1 0,-3-6-10 16,1 0 0-16,-1 0 0 0,0 6 0 0,0-6 0 0,0 6 0 0,0-6 0 0,0 6 0 15,0 5 0-15,-4-8 0 16,4 0 0-16,-3 0 0 0,3 0 0 0,-3 3 0 0,3-3 0 16,0 3 0-16,-4 0 0 0,1 0 0 0,-1-1 0 0,1 7 0 15,-4-6 0-15,3 0 0 0,-3 3 0 0,0 3 0 16,0-1 0-16,0 1 0 0,-3 0 0 0,-1 3 0 16,1-4 0-16,-4 1 0 0,3 0 0 0,-3 0 0 15,0-1 0-15,4 1 0 0,-5 3 0 16,1-3 0-16,0-1 0 0,0-5 0 15,4-3 0-15,-4 3 0 0,7-6 0 0,-11 0 0 0,4 0 0 16,4 0 8-16,-4 0-8 0,-1 0-16 0,1-3 4 0,-3 0 1 16,3 0-37-16,0-3-7 0,-4 0-1 15,4-5-1-15,-3-1-109 0,-1-3-22 16,0 3-4-16</inkml:trace>
  <inkml:trace contextRef="#ctx0" brushRef="#br0" timeOffset="36907.071">18263 6987 1242 0,'0'0'35'0,"-3"6"9"0,-1 6-36 15,1-6-8-15,-1 6 0 0,-3-4 0 0,4 4 82 0,-1 0 14 0,1 0 4 0,-5-1 0 16,5 4-28-16,-1 3-4 0,4-6-2 0,-3-1 0 16,3 10-29-16,-4-4-5 0,4 10-2 0,0-4 0 15,0 7-6-15,0-7-2 0,4 4 0 0,-1 2 0 16,-3 4-22-16,4-1 0 0,-1 3-12 0,-3-2 4 16,4 2 8-16,0-6 0 0,-4 4 0 0,3-1 0 15,-3 3 0-15,0-8 0 0,4 8 0 0,-4-3 0 16,3-8 28-16,-3 2 7 0,0-2 1 0,0-4 1 15,0-2-23-15,0 5-5 0,0-5-1 0,0-6 0 16,0 8 0-16,0-8 0 0,0 6 0 0,0-6 0 16,0-1 0-16,-3-2-8 0,3-3 12 0,0 0-4 15,0-6-8-15,0 6 8 0,0-6-8 0,0 0 8 16,0 0-8-16,0 0-9 0,0 0 9 0,0 0-13 16,0 0-35-16,0 0-8 0,0 0 0 0,0 0-1 15,0 0-122-15,0 0-24 0,0 0-5 0</inkml:trace>
  <inkml:trace contextRef="#ctx0" brushRef="#br0" timeOffset="37220.889">18083 7605 1393 0,'0'0'28'0,"0"0"9"0,0 0-29 0,-7 0-8 0,7 0 0 0,0 0 0 16,0 0 77-16,0 0 15 0,0 0 2 0,0 0 1 15,0 0-23-15,0 0-5 0,0 0-1 0,0 0 0 16,0 0-40-16,0 0-8 0,0 0-2 0,0 0 0 16,0 0-16-16,4 6 0 0,-1-6 0 0,4 0 0 15,4 0 28-15,-4 0 3 0,4 5 0 0,-1-5 0 16,1 0-50-16,3 0-9 0,-3 0-3 0,3 0 0 15,0 0 31-15,-4 6 0 0,4-6 0 0,1 0 0 16,-5 6 0-16,4-6 0 0,-3 0 0 0,-1 0 0 16,1 0-160-16,0 0-25 0,-4 0-6 0</inkml:trace>
  <inkml:trace contextRef="#ctx0" brushRef="#br0" timeOffset="37475.255">18376 7672 1337 0,'-3'18'56'0,"-1"-9"-44"16,4 5 92 0,0 1 20-16,4-9 3 0,-4 12 1 0,3-7-74 0,1 4-14 0,-4-3-4 0,3 0 0 15,1 5-6-15,-4-5-2 0,3-3 0 0,1 8 0 16,-1-5-28-16,1-6 0 0,3 3 0 0,0 0 0 15,-3 5 20-15,3-8-1 0,-4 0-1 0,1 0 0 16,-4-6-18-16,7 6 0 0,-7-6 0 0,3 6 0 16,-3-6-118-16,7 6-21 0,0-6-4 0</inkml:trace>
  <inkml:trace contextRef="#ctx0" brushRef="#br0" timeOffset="37848.803">18574 7593 1198 0,'0'0'34'0,"-4"6"7"0,1 0-33 16,-1 0-8-16,1 11 0 0,-1-8 0 15,1 3 82-15,-1 5 14 0,4 1 4 0,-3-3 0 16,-1 8-36-16,0-5-6 0,1 5-2 0,-1-2 0 0,1 8-20 0,-1-8-5 0,4 8-1 0,-3-5 0 16,-1 8 1-16,1-8 0 0,-1 2 0 0,1 4 0 15,-1 2-9-15,1-3-2 0,-1-5 0 0,1 8 0 16,-1-5-8-16,1 2-3 0,-1-5 0 0,0 2 0 16,1-2-9-16,-1-4 10 0,1 4-10 15,-1-7 10-15,4-2-30 16,-3-6-7-16,3 0-1 0,0-4 0 0,-4 7 49 0,4-6 10 0,0 6 1 0,-3-9 1 15,3 3-33-15,0-6-16 16,0 9 2-16,0-9 0 0,0 0-45 16,0 0-9-16,0 0-1 0,0 0-1 0,3-6-134 15,1 0-26-15</inkml:trace>
  <inkml:trace contextRef="#ctx0" brushRef="#br0" timeOffset="38374.935">18743 7073 919 0,'0'0'19'0,"0"0"5"0,-3 2-24 0,-5 1 0 0,8-3 0 0,-3 9 0 15,-1-3 55-15,4-6 6 0,0 12 2 0,0-12 0 16,0 0 9-16,0 0 1 0,0 0 1 0,0 0 0 16,0 0-6-16,-3 12-2 15,3-6 0-15,-4 5 0 0,4-2-10 0,0 9-3 0,0-1 0 0,0-5 0 16,0 9-29-16,0-4-7 0,0 7-1 0,0-7 0 15,0 10 15-15,0-4 2 0,0-2 1 0,0 8 0 16,-3-5-6-16,3 2 0 0,-4 1-1 0,4 8 0 16,-3-11-9-16,-1 8-2 0,1-8 0 0,-1 5 0 15,1 3 0-15,-1-2 0 0,1 2 0 0,-1-3 0 16,1-2 7-16,-1 2 1 0,1-2 0 0,3-1 0 16,-4-2 13-16,0 5 3 0,4-11 1 0,-3 8 0 15,3-8-41-15,0-1-19 0,0 4 2 0,0-3 0 16,0-4 27-16,0 1 6 0,0 0 0 15,0 2 1-15,0-11-25 0,0-6-6 0,0 0-1 0,0 0 0 16,0 9 15-16,3 0 0 0,-3 6 0 0,0-9 0 16,0-6-37-16,0 0-11 0,0 0-3 0,0 0 0 15,0 0 1-15,0 0 0 0,4 5 0 0,-4-5 0 16,0 0-227-16,7 0-46 0</inkml:trace>
  <inkml:trace contextRef="#ctx0" brushRef="#br0" timeOffset="38993.021">18863 7813 1337 0,'0'0'56'0,"0"0"-44"16,0 0 92-16,0 0 20 0,-7 0 3 0,7 0 1 15,0 0-59-15,-7-6-11 0,7 6-2 0,0 0-1 16,0 0-37-16,0 0-7 0,0 0-2 0,-7 6 0 16,7-6-9-16,-4 6 0 0,-3 0 0 0,4 0 0 15,-1 0 0-15,1 3 0 0,-4-3 0 0,3-1 0 16,1 7 0-16,-1-6 0 0,4 0 0 0,-3 3 0 15,3 3 33-15,-4-1 5 0,4-5 1 0,0 6 0 16,-4 0-25-16,4-3-5 0,0 2-1 0,4 1 0 16,-4-6-8-16,0 6 0 0,0-1 0 0,4-8 0 15,-1 6 0-15,4 0 8 0,-3-3 0 0,3 0 0 16,0 6-8-16,3-7 0 0,-3 1 0 0,4-6 0 16,-4 6 0-16,4-6 0 0,-1 0 11 0,1 0-11 15,-4-6 11-15,3 6-11 0,-3 0 12 0,1-6-12 0,2 1 12 16,-3-7-4-16,0 6 0 0,0-6-8 15,0 0 9-15,0 4-9 0,0-4 0 0,-3 0 9 0,3 0-17 16,-3 3-4-16,-4-2-1 0,3-1 0 0,-3 0-1 0,4 0 0 16,-4-2 0-16,0 5 0 15,-4 0 14-15,4 3-11 0,-3-6 11 0,-1 1-10 16,0 2 10-16,-3 3 0 0,0 0 0 0,0 0 0 16,-3 0 0-16,3 6 0 0,-4-11 0 0,1 11 0 0,-1-6 0 0,0 6 8 15,1 0-8-15,-1 6 11 0,-3-6-3 0,4 11 0 0,-1-8 0 0,0 6 0 16,4 3-8-16,-3-3-11 0,3 8 3 15,0-5 0-15,0-3 8 0,3 3 0 0,-3 5 0 0,3-5 0 16,1-6-8-16,-1 6 0 0,4-3 0 0,-3-1 0 16,3 1-25-16,0-3-5 15,0 0-1-15,0 0 0 0,3 6-21 0,4-7-5 0,-3 4-1 0</inkml:trace>
  <inkml:trace contextRef="#ctx0" brushRef="#br0" timeOffset="39548.88">19293 7828 1094 0,'-3'3'46'0,"-1"3"-37"16,4 3 72-16,-3-3 15 0,-4 5 2 0,3-5 1 15,1-6-6-15,-1 6-1 0,1-6 0 0,3 0 0 16,0 0-33-16,0 0-7 0,0 0-2 0,0 0 0 16,0 0 0-16,0 0 0 0,0 0 0 0,0 0 0 15,0 0-17-15,0 0-3 0,0 0-1 0,0 0 0 16,0 0-29-16,0 0 0 0,0 0 0 0,0 0 0 15,0 0 0-15,0 0 0 0,0 0 0 0,0 0 0 16,0 0 28-16,0 0-1 0,3 0 0 0,4 0 0 16,-7 0-43-16,11-6-9 0,-4 6-2 0,0 0 0 15,0-6 27-15,0 6 0 0,0 0 0 0,-7 0 0 16,7 0 0-16,0 0 0 0,0 6 0 0,-7-6 0 16,4 0-23-16,3 0 1 0,0 0 0 0,0 6 0 15,0-6-32-15,0 0-6 0,0 3-2 0,0-3 0 16,-7 0-37-16,7-3-7 0,-3 3-2 0</inkml:trace>
  <inkml:trace contextRef="#ctx0" brushRef="#br0" timeOffset="40228.663">19868 7178 1500 0,'0'0'31'0,"0"0"8"16,0 0-31-16,0 0-8 0,0 0 0 0,0 0 0 15,0 0 43-15,0 0 7 0,0 0 2 0,-3 6 0 16,3-6 0-16,-7 6 0 0,7-6 0 0,-4 6 0 0,-3 0-26 0,4 0-5 0,-1 3-1 16,1-4 0-16,3 7-12 0,-4 0-8 15,1 0 8-15,-1-3-8 0,4 8 11 0,-3 1-3 0,-1-6 0 16,1 5 0-16,3 10-8 0,-4-10 8 0,0 7-8 16,4-4 8-1,-3 10 16-15,3-4 4 0,-4 4 0 0,4-4 0 16,0-2-16-16,0-1-4 0,0-2 0 0,0 2 0 15,0 1 24-15,0 2 4 0,0-5 0 0,0 2 1 0,0 1-29 0,0-4-8 16,0-2 0-16,0 6 0 0,0-7 0 0,0-2 0 16,0 8 0-16,0-11 0 0,4 3 52 0,-8 3 10 0,4-1 2 0,0-5 0 15,-3 0-52-15,3 5-12 0,0-2 0 0,0-3 0 16,0 0 0-16,0-7 0 0,0 4 0 0,-4-3 0 16,4-6 0-16,0 12 0 0,0-12 0 0,0 0 0 15,0 6 0-15,0-6 0 0,0 0 0 0,0 0 0 16,0 0 0-16,0 0 0 0,0 0 0 0,0 0 0 15,0 0 0-15,-3 6 0 0,3-6 0 0,0 0 0 16,0 0-49-16,0 0-13 0,0 0-2 16,0 0-1-16,0 0-28 0,0 0-6 15,0 0-1-15</inkml:trace>
  <inkml:trace contextRef="#ctx0" brushRef="#br0" timeOffset="41079.645">20161 7831 1150 0,'0'0'24'0,"0"0"6"0,0 0-30 0,0 0 0 0,0 0 0 0,0 0 0 16,0 0 92-16,0 0 12 0,0 0 2 0,0 0 1 15,0 0 5-15,0 0 0 0,-3-6 1 0,3 0 0 16,0 6-42-16,0 0-9 0,-4-6-2 0,4 6 0 15,0 0-13-15,0 0-3 0,0 0-1 0,0 0 0 16,0 0-27-16,-7 0-6 0,0-6-1 0,7 6 0 16,-7 0 2-16,7 0 0 0,-7-5 0 0,7 5 0 15,-7 0-11-15,-4 0 0 0,4-6 0 0,0 6 8 16,4 0-8-16,3 0 0 0,0 0-10 0,-7 6 10 16,0-6-10-16,0 5 10 0,7-5-10 0,-8 6 10 15,1-6-8-15,0 6 8 0,0 0 0 0,0 0-9 16,4 3 9-16,-4-3-13 0,3 5 5 0,1 1 8 15,-4-6-9-15,3 0 9 0,0 3 0 0,-3 3 0 16,4-7 0-16,-1 7 0 0,-3-6 0 0,4 6 0 16,-1-6 0-16,1 3 0 0,-1-1 0 0,1 1 0 15,-1-3 0-15,4 0 0 0,-3 0 0 0,3 6 0 0,-4-7 0 16,4-5 0-16,0 9 0 0,4-3 0 0,-4 0 0 16,3 0 0-16,1 0 0 0,-1 6 0 0,1-7 0 0,3 1 0 15,-4 0 8-15,4 3-8 0,0-3 0 16,-3-3 8-16,7 6-8 0,-4-3 0 0,-4-6 8 15,4 0-8-15,0 5 0 0,0-5 9 0,0-5-9 0,0 5 0 16,0-6 0-16,1-3 0 0,-1 6 0 0,0-3 0 0,0 0 0 16,-4-3 0-16,4 3-9 15,0 1 9-15,0-1 0 0,-3-6 0 0,-1 3-10 0,1 3 10 0,3-3-8 0,-3 1 8 16,-4-4-9-16,3 6 9 0,-3 0-10 0,4 0 10 16,-4 6-8-16,0 0 8 0,0-6 0 0,0 6-9 15,0 0 9-15,0 0 0 0,0 0 0 0,0 0 0 16,0 0 0-16,0 0-16 0,0 0 4 0,0 0 0 15,-4-3 3-15,4 3 0 0,0 0 0 0,0 0 0 16,0 0 1-16,0 0 0 0,0 0 0 0,0 0 0 16,0 0 8-16,0 0-12 0,0 0 12 0,0 0-12 15,0 0 12-15,0 0-8 0,0 0 8 0,4 3-8 16,-1 3 8-16,-3 6-8 0,4-6 8 0,-1 6-8 16,1-7 8-16,-4 4 0 0,3 0 0 0,-3 0 0 15,4 3 0-15,-4-1 0 0,0 1 0 0,3-3 0 16,1 0 0-16,-4 6 0 0,7-10 0 0,-7 1 0 15,3 6-32-15,1-6-4 0,-1-3 0 0,1 6-1 16,0-3-174-16,-1-1-34 0</inkml:trace>
  <inkml:trace contextRef="#ctx0" brushRef="#br0" timeOffset="41892.741">19988 7384 802 0,'0'0'22'0,"0"0"6"0,0 0-28 0,0 0 0 0,0 0 0 0,0 0 0 16,0 0 74-16,0 0 9 0,0 0 1 0,0 0 1 15,0 0-11-15,0 0-2 0,0 0-1 0,0 0 0 16,0 0-14-16,0 0-2 0,-3-9-1 0,3 9 0 16,0 0-12-16,0 0-2 0,0 0-1 0,0 0 0 15,0 0-13-15,0 0-2 0,0 0-1 0,0 0 0 16,0 0-3-16,0 0 0 0,0 0 0 0,0 0 0 16,0 0-3-16,0 0-1 0,0 0 0 0,0 12 0 15,0-3-7-15,3-3-1 0,-3 6-8 0,4-7 12 16,-1 7-12-16,1 0 0 0,3-3 0 0,-3 3 0 15,3 5 0-15,0 1 0 0,0-3 0 0,0 2 0 16,0 1 0-16,0-6 0 0,3 2 0 0,-2-2 0 16,-1 0 8-16,3 0-8 0,1-1 0 0,-4 1 0 15,3 0 8-15,1-3-8 0,0 2 0 0,-1 1 9 0,-3-6-9 0,4 0-17 16,-4 0 4-16,0 0 1 16,3-3-128-16,-2 0-26 0,2 2-5 0</inkml:trace>
  <inkml:trace contextRef="#ctx0" brushRef="#br0" timeOffset="44729.694">20948 7919 608 0,'0'0'25'0,"0"0"-25"16,0 0 36-16,0 0 1 0,0 0 1 0,0 0 0 31,-7 0 14-31,3-6 4 0,1-5 0 0,-1 5 0 16,4 6-2-16,0 0 0 0,0 0 0 0,0 0 0 0,0 0-17 0,0 0-3 0,0 0-1 0,0 0 0 15,-3 11-12-15,3-11-2 0,0 0-1 0,0 0 0 16,0 6-5-16,0-6-1 0,-4 12 0 0,4-12 0 15,0 0-24-15,4 6-6 0,-4-6-1 0,0 0 0 16,0 6 67-16,3 0 12 0,-3-6 4 0,7 9 0 16,-3-4-46-16,3 1-9 0,-4 0-1 0,5 0-8 15,-1 0 19-15,3 0-3 0,-3 0-1 0,0 0 0 16,4-6-15-16,-4-12 9 0,3 12-9 0,-2-6 8 16,-1 0 3-16,0 6 0 0,0 0 0 0,0 0 0 15,0 0 5-15,-4 0 2 0,4-6 0 0,0 0 0 16,-3 3-7-16,0-3-2 0,3 4 0 0,-4-7 0 15,1 3-9-15,-4 0 0 0,3 0 0 0,1 0 0 16,-4 6 0-16,0 0 0 0,0 0 0 0,0-6 0 16,0 6 0-16,0-6 0 0,-4-5 0 0,4 11 0 15,-3-6 0-15,-4 3 0 0,7 3-10 0,-7-6 10 16,-1 3 0-16,1 0 0 0,0 3 0 0,-3 0 0 16,3 0 0-16,-4 0 0 0,1 3 0 0,-1 0 10 15,0 0 10-15,-3 0 1 0,4-3 1 0,-1 3 0 16,1 0-2-16,-1 6-1 0,0-4 0 0,1 1 0 15,-1-6-19-15,4 6 8 0,-3 0-8 0,3-6 0 0,7 0 0 16,-4 12 0-16,4-12 0 0,-7 6 0 0,3 3 0 16,1-1 0-16,3 1 0 0,0 3-9 0,0-6 9 0,0 11 0 15,0-8-9-15,3 3 9 0,-3 0 0 0,4 5 0 0,-1-5-9 16,1-3 9-16,0 9 0 0,-1-7 0 0,4 1 0 0,-3 0 0 16,-1 3 0-16,4-7 0 0,-3 1 0 0,3-3 0 15,-4 0 0-15,4 0 0 0,0 0 0 0,0 0 0 16,1 0 0-16,-1-4 0 0,3 4 0 15,1-3 0-15,-1 0 0 0,1-3 0 16,3-3 0-16,0 0 0 16,0 3-24-16,0 0-10 0,0 0-2 0,4-3-1 15,0 0-74-15,-1 3-14 0,5-2-3 0</inkml:trace>
  <inkml:trace contextRef="#ctx0" brushRef="#br0" timeOffset="45371.183">21456 7890 1447 0,'0'0'30'0,"0"0"7"0,0 0-29 16,0 0-8-16,0 0 0 0,-7-3 0 0,7 3 52 0,-7 3 10 0,7-3 2 0,-7 3 0 16,0 0-36-16,7-3-8 0,-7 6 0 15,7-6-1 1,0 0-19-16,0 0 8 0,-7-6-8 0,7 6 0 0,0 0 10 16,-7 0-10-16,7 0 8 0,0 0-8 0,0 0 0 0,0 0 8 0,0 0-8 0,0 0 0 15,-7 6 0-15,7-6 0 0,0 0 0 0,-4 5 0 16,4-5-10-16,-7 6 10 0,7-6 0 0,-4 6-9 15,4-6 9-15,0 6 0 0,0-6 0 0,-3 6-8 16,-1 6 8-16,4-3 0 0,0-1 0 0,0 1 0 16,0-9 0-16,0 0 0 0,0 0 0 0,0 0 8 15,0 0-8-15,0 0 0 0,0 0 0 0,7 6 8 16,-3-6-8-16,3 6 8 0,-3 0-8 0,-4-6 8 16,7 0-8-16,0 6 0 0,-4 0 0 0,-3-6 0 15,7 0 0-15,0 0 0 0,-3 5 0 0,3-2 0 16,-4 0 0-16,1 3 0 0,3 0 0 0,-4 3 8 15,1-9-8-15,3 12 0 0,-3-6 8 0,-1-1-8 16,1 1 0-16,-1 3 8 0,1 0-8 0,-1-3 0 16,-3-6 0-16,0 0 0 0,4 9 0 0,-1-3 0 15,1-1 0-15,-1 1 0 0,4 0 0 0,-7 6 0 16,4-9 0-16,-4 9 0 0,0-4 0 0,0 1 0 16,0 3 0-16,0-6 0 0,0 6 0 0,0-4 0 15,0-8 0-15,0 0 0 0,0 0 0 0,-7 6 0 16,3-3 36-16,1 3 2 0,3-6 1 0,-7 9 0 15,0 3-28-15,3-6-11 0,-3 5 8 0,0-5-8 16,4-3 0-16,-5 0 0 0,1-6 8 0,0 3-8 0,0-3 0 16,0 3-17-16,-3 0 4 0,3-6 1 15,-4 6-28-15,4-5-4 0,0-7-2 0,-4 0 0 16,4-3-126-16,-3 4-26 0</inkml:trace>
  <inkml:trace contextRef="#ctx0" brushRef="#br0" timeOffset="46004.419">21696 7481 1337 0,'0'0'28'0,"0"0"6"0,0 0-34 0,0 0 0 0,0 0 0 0,0 0 0 15,0 0 0-15,0 0 0 0,-4 0 0 0,4 0 0 16,0 0 58-16,-3 6 5 0,-1 0 1 0,1 6 0 16,3-6 0-16,-4 8 0 0,1-2 0 0,3 6 0 15,0-7-52-15,-4 7-12 0,8-3 0 0,-4 8 0 16,0 1 0-16,0 8 0 0,0-2 0 0,0 8 0 16,3 0 38-16,-3-6 5 0,0 4 1 15,0-4 0-15,0 3-24 0,0 3-5 0,0-2-1 0,0-4 0 16,0 3-6-16,0-11-8 0,-3 2 11 0,3 4-11 15,0-4 0-15,-4-2 0 0,4-4 0 0,0 4 0 16,-3-7 0-16,3-8 0 0,0 0 0 0,0 6 0 16,0-9 37-16,-4-1 1 0,4 7 0 0,0-12 0 15,0 0-61-15,0 0-12 0,0-12-2 0,0 7-1 16,0-1-21-16,0-9-4 0,0 6-1 0</inkml:trace>
  <inkml:trace contextRef="#ctx0" brushRef="#br0" timeOffset="46320.091">21509 7875 1234 0,'0'0'25'0,"-7"0"7"15,7 0-32-15,0 0 0 0,0 0 0 0,0 0 0 0,0 0 57 0,0 0 5 0,0 0 1 0,0 0 0 16,0 0 9-16,0 0 1 0,0 0 1 0,0 0 0 16,0 0-45-16,0 0-9 0,0 0-1 0,0 0-1 15,0 0-4-15,0 0-1 0,0 0 0 0,7 6 0 16,0-3-13-16,3 3 0 0,1-3-12 0,3 6 12 16,0-4-12-16,0 1 4 0,4 0 8 0,-4 0-13 15,4-6 13-15,-4 6 0 0,0-6 0 0,0 0 0 16,4 0 0-16,-4 0-11 0,4 0 11 0,-4 0-10 15,3 0-135-15,-3-6-27 0</inkml:trace>
  <inkml:trace contextRef="#ctx0" brushRef="#br0" timeOffset="47446.5">22581 7505 851 0,'0'0'36'0,"0"0"-36"16,0 0 58-16,0 0 5 0,0 0 1 0,0 0 0 16,0 0 0-16,0 0 0 0,0 0 0 0,0 0 0 15,0 0 0-15,0 0 0 0,0 0 0 0,-7 3 0 16,7-3-52-16,0 0-12 0,-3 6 0 0,-1 5 0 15,1 1 31-15,-1-6 3 0,4 6 1 0,-3-1 0 16,3 1-5-16,0 9-1 0,0-9 0 0,0 11 0 16,0-2-29-16,0 14 0 0,0-3 0 0,0-2 0 15,0-4 0-15,3 9 0 0,-3-11 0 16,0 8 0-16,4 1 0 0,-4-4 0 0,3 9 0 0,-3-3 0 16,0-8 0-16,4 2 0 0,-4-8 0 0,0 8 0 15,0-8 37-15,0 2 2 0,0 1 0 0,-4-6 0 16,4-1-27-16,0-2-12 0,0-3 10 0,-3-1-10 15,3-11 13-15,0 0-3 0,0 0-1 0,0 0 0 16,0 0 2-16,0 3 0 0,-4 3 0 0,4-6 0 16,0 0-11-16,0 0 0 0,0 0 0 0,0 0 0 15,0 0 0-15,0 0 0 0,0 0 0 0,0 0 0 16,0 0 0-16,0 0 0 0,0-6 0 0,4-2 0 16,-4 2 0-16,3-12 0 0,1 3 0 0,-4 4 0 15,3-1 0-15,-3 0 0 0,0 6 0 0,0 0 0 16,0-3 0-16,0 9 12 0,0 0-12 0,4-5 12 15,-4-1-12-15,3-6 0 0,1 6-12 0,-1-6 12 16,1 1 0-16,-1-10 0 0,1 3 0 0,-1 7 0 16,1-7 0-16,3 3 0 0,-3 3 0 0,3 7 0 15,0-7-9-15,3 6 9 0,-3 0 0 0,0 0 0 16,0 6-12-16,4 0 4 0,0 0 8 0,-4 0-13 16,0 6 3-16,3 0 1 0,-3 0 0 0,4 6 0 0,-4-7 9 0,0 7 0 15,0 9-9-15,0-4 9 0,0-5 0 0,0 6-11 16,0 2 11-16,-3-8-8 0,-1 0 8 0,4 0 0 0,-3-1 0 15,-1-2 0-15,-3 3 0 0,0 0 0 0,0 0 8 16,0-1-8-16,0 4 0 0,-3-3 9 0,3-6-9 0,-4 0 0 16,4-6 14-16,0 0-4 0,0 0-1 0,0 0 0 15,-3 5 5-15,3-5 1 0,0 0 0 0,-7 3 0 16,0 0-4-16,3 3-1 0,-3-3 0 0,7-3 0 16,-7 3-10-16,7-3 10 0,-10 6-10 0,3-6 10 15,-1-6-22-15,-2 3-4 0,3-3 0 0,-4 0-1 16,1-2-28-16,-1 2-6 15,-3-12-1-15,0 9 0 0,0 3-124 0,0 0-26 16,0 6-5-16</inkml:trace>
  <inkml:trace contextRef="#ctx0" brushRef="#br0" timeOffset="48016.386">23036 7481 535 0,'0'0'23'0,"0"0"-23"16,0 0 86-16,0 0 13 0,0 0 2 0,-3 6 1 15,3 0-46-15,-4 0-8 0,4 0-3 0,-3 5 0 16,-1 4 15-16,4 3 4 0,-3-6 0 0,-1 11 0 16,4-2 0-16,-3 2 0 0,3 1 0 0,-4 2 0 15,1 1-8-15,3 8 0 0,-4-3-1 0,1 3 0 16,3-5-15-16,-4 8-4 0,1-6 0 0,-1-2 0 16,0 2-5-16,1-2-2 0,-1-7 0 0,1 4 0 15,-1-7-1-15,1 4-1 0,-1-13 0 0,1 7 0 16,-1 3-14-16,1-4-2 0,-1 1-1 0,1 2 0 15,3-8-10-15,-4 0 8 0,1 0-8 0,3-6 8 16,0-6-8-16,0 0 0 0,0 0 9 0,0 0-9 16,-4 6 0-16,4-1-16 0,-3 4 2 0,3-9 1 15,0 0-25-15,0 0-5 0,0 0-1 0,0 6 0 16,-4 6-50-16,4-6-10 0,0 0-3 0,4-1 0 16,-4 7-84-16,0-6-17 0</inkml:trace>
  <inkml:trace contextRef="#ctx0" brushRef="#br0" timeOffset="48539.628">23072 8049 1579 0,'-11'0'32'0,"0"5"10"15,11-5-34-15,-7 6-8 0,4 0 0 0,3-6 0 16,-4 3 53-16,4-3 9 0,0 0 2 0,0 0 0 16,0 0-52-16,0 0-12 0,0 0 0 0,0 0 0 15,0 0 0-15,4 6 0 0,3-6 0 0,-4 6 0 16,5 6 0-16,-1-6 0 0,-4 5 0 0,8 1 0 16,-1-6 0-16,1 3 0 0,3-3 0 0,0-3 0 15,4 0 0-15,-8-6 0 0,4-3 0 0,1 3 0 16,-5-6 27-16,-3 9 2 0,4-6 1 0,-4 0 0 15,0 0-30-15,-4 0 0 0,4 6 0 0,-3-5 0 16,-4-1 8-16,4-6-8 0,-4 3 0 0,0-3 0 16,0 1 0-16,0-1-8 0,0 6-1 0,-4-9 0 15,0 6-1-15,-3 6 0 0,4-8 0 0,-4 5 0 16,3-6 10-16,-3 6-13 0,4 0 5 0,-4 3 8 0,0-3-12 16,0 6 12-16,-4 0-12 0,4 3 12 0,7-3 0 0,-11 6 0 15,4 0 0-15,0 0 0 0,0 6 0 0,0 0 0 16,0-1 0-16,0 4 0 0,3 3 0 0,1-1 0 15,-1-2 0-15,1 3 0 0,-1-1 0 16,1 4 0-16,-1 2 0 0,1-5 0 0,-1 6 0 16,4-7 0-16,0 4 0 0,0-4 0 15,4-5 24-15,-1 9 12 0,4-10 2 0,-3 1 1 0,-1-6-28 0,1 6-11 16,-1-6 8-16,1 3-8 0,0 2 0 0,3-5 0 0,0 0 8 0,0 6-8 16,3-3 0-16,1-3-9 0,3 2 9 0,-3-5-13 15,3-6-43 1,-4-2-8-16,8-7-1 0</inkml:trace>
  <inkml:trace contextRef="#ctx0" brushRef="#br0" timeOffset="48965.543">23414 8081 1147 0,'-7'18'24'0,"7"-18"5"15,0 0-29-15,0 0 0 0,0 0 0 0,-7 5 0 16,3 1 50-16,1 0 4 0,-1 0 1 0,1 3 0 16,-1 6 9-16,1-1 1 0,3-2 1 0,-4 6 0 15,4-10-23-15,0 1-5 0,4 0-1 0,-4-3 0 16,0 6-10-16,3 0-3 0,-3-4 0 0,4 4 0 0,-4 6 1 0,3-1 0 16,1-5 0-16,-1 3 0 0,1-6-2 0,-1-1-1 15,1 4 0-15,-1 6 0 16,1-12-2-16,3 3-1 0,-4-1 0 0,5 1 0 15,-1 3-5-15,0-6-1 0,0 6 0 0,0-7 0 0,0-2-1 16,3 0 0-16,-3-3 0 0,0 0 0 0,4 0-3 0,0 0-1 16,3-3 0-16,-7 3 0 0,3-5 0 0,1 2 0 0,0-3 0 15,-1-6 0-15,1-6 0 0,-1 7 0 16,1-4 0-16,-1 3 0 0,1-6-8 0,0 7 0 16,-1-7 0-16,1 3 0 0,-4-2 0 0,0-7 0 0,0 4-11 15,-3-7 11-15,-1 4-22 0,1-1 1 16,-4 1 0-16,0 2 0 15,0 3-11-15,0-5-3 0,-4 8 0 0,1 3 0 0,-1-5-18 0,0 2-4 16,1 3-1-16,-1 1 0 16,-3-1-5-16,4 0-1 0,-1-3 0 0</inkml:trace>
  <inkml:trace contextRef="#ctx0" brushRef="#br0" timeOffset="49270.165">23940 8448 1314 0,'0'0'37'0,"0"0"8"0,0 0-36 16,0 0-9-16,0 0 0 0,0 0 0 0,0 0 0 16,0 0 0-16,0 0 0 0,0 0 0 15,0 0 46-15,0 0 7 0,0 0 2 0,0 0 0 16,0 0-42-16,0 0-13 0,0 0 8 0,0 0-8 16,0 0-106-16,0 0-25 0,0-6-5 0</inkml:trace>
  <inkml:trace contextRef="#ctx0" brushRef="#br0" timeOffset="64051.143">9102 6746 665 0,'0'0'28'0,"0"0"-28"15,0 0 39-15,0 0 2 0,0 0 1 0,0 0 0 16,0 0 2-16,0 0 1 0,0 0 0 0,0 0 0 15,0 0-22-15,0 0-5 0,0 0-1 0,0 0 0 16,3 6-17-16,-3-6 0 0,4 6 8 0,-4-6-8 16,3 0 12-16,-3 0-2 0,4 0 0 0,-4 0 0 15,7 0 34-15,-4 0 6 0,4-6 2 0,-3 6 0 16,-1-6-35-16,5 6-6 0,-5-6-2 0,1 0 0 16,3 6 27-16,-4-5 6 0,4-4 1 0,-3 6 0 15,3 0-33-15,-4 0-10 0,-3 3 0 0,4-3 0 16,3 0-29-16,-4 0-13 0,1 3-2 0</inkml:trace>
  <inkml:trace contextRef="#ctx0" brushRef="#br0" timeOffset="64977.951">9451 6167 562 0,'0'24'12'0,"0"-24"2"0,0 0-14 0,0 0 0 0,0 0 0 0,0 0 0 16,0 0 74-16,0 0 12 0,0 0 2 0,0 0 1 15,0-6-22-15,3 0-5 0,1 0-1 0,-4 0 0 16,4 0-44-16,-1 0-9 0,1 0-8 0,-1 3 12 15,1-2-12-15,-1-1 0 0,1 0 0 0,-4-6 8 16,3 0-8-16,-3 6 0 0,4 1 0 0,-4-1 8 16,0 0 14-16,-4 3 2 0,4-3 1 0,-3 6 0 15,3 0 31-15,0 0 5 0,0 0 2 0,0 0 0 16,-4-6-23-16,-3 6-5 0,7 0-1 0,-10 0 0 16,2 6-15-16,1-6-3 0,0 0-1 0,0 6 0 15,0 0-2-15,0 0 0 0,0 2 0 0,-3-2 0 16,2 6-1-16,1-6-1 0,4 6 0 0,-4-6 0 15,3-1-11-15,-3 1 12 0,4 3-12 0,-1-3 12 16,1 6-12-16,3-6-14 0,-4 5 3 0,4 4 1 16,-3-6 23-16,3 6 5 0,0-4 1 0,-4 7 0 15,4-6-6-15,4 3-1 0,-1 2 0 0,-3 1 0 16,4-9-2-16,-4 8-1 0,0-5 0 0,3-6 0 16,-3 6 4-16,4-6 1 0,-4 5 0 0,3-5 0 15,1 3-4-15,-1-3-1 0,1 0 0 0,-1 0 0 16,4 0-9-16,-3 5 0 0,-1-11 0 0,5 6 8 15,-1-3-8-15,0 3 0 0,3-3 0 0,1 0 0 0,-4-3 0 0,3-3 0 16,-2 0-14-16,2 0 5 16,1 0-31-16,-1-3-7 0,-3 3-1 0,4-8 0 15,-1 5-29-15,1-6-7 0,3 0 0 0</inkml:trace>
  <inkml:trace contextRef="#ctx0" brushRef="#br0" timeOffset="65361.538">9659 5958 771 0,'0'0'32'16,"0"0"-32"0,0 6 90-16,-3 6 11 0,3 0 3 0,-4-6 0 15,4 5-23-15,-4-5-4 0,1 6-1 0,-1-3 0 16,1 3-12-16,-1 5-2 0,4 1-1 0,-3 0 0 16,-1 2-25-16,1-2-6 0,3-1-1 0,-4 10 0 15,4-10-9-15,0 1-1 0,-3 3-1 0,3 2 0 0,0-2-6 16,-4-4 0-16,4 7-1 0,0-9 0 0,-3 2-11 15,3-5 0-15,0 0 0 0,0 0 0 0,0-4 8 0,0 1-8 16,0 0 8-16,0-3-8 0,0-6 0 0,0 0-20 0,0 0 3 16,0 0 1-1,0 0-60-15,0 0-11 0,0 0-2 0</inkml:trace>
  <inkml:trace contextRef="#ctx0" brushRef="#br0" timeOffset="65656.397">9634 5667 906 0,'0'0'25'0,"0"0"7"16,0 0-32-16,0 0 0 0,0 0 0 0,0 0 0 16,0 0 16-16,0 0-3 0,0 0-1 0,0 0 0 0,0 0-3 15,0 0-1-15,7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9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quatre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Ce </a:t>
            </a:r>
            <a:r>
              <a:rPr lang="en-US" dirty="0" err="1"/>
              <a:t>stylo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bleu.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2243137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Cet</a:t>
            </a:r>
            <a:r>
              <a:rPr lang="en-US" dirty="0"/>
              <a:t> </a:t>
            </a:r>
            <a:r>
              <a:rPr lang="en-US" dirty="0" err="1"/>
              <a:t>arbre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ch</a:t>
            </a:r>
            <a:r>
              <a:rPr lang="en-US" dirty="0" err="1">
                <a:latin typeface="Calibri" panose="020F0502020204030204" pitchFamily="34" charset="0"/>
              </a:rPr>
              <a:t>êne</a:t>
            </a:r>
            <a:r>
              <a:rPr lang="en-US" dirty="0"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508" y="1976436"/>
            <a:ext cx="3274541" cy="32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1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Cette</a:t>
            </a:r>
            <a:r>
              <a:rPr lang="en-US" dirty="0"/>
              <a:t> pizza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dirty="0" err="1">
                <a:latin typeface="Calibri" panose="020F0502020204030204" pitchFamily="34" charset="0"/>
              </a:rPr>
              <a:t>élicieuse</a:t>
            </a:r>
            <a:r>
              <a:rPr lang="en-US" dirty="0">
                <a:latin typeface="Calibri" panose="020F0502020204030204" pitchFamily="34" charset="0"/>
              </a:rPr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189" y="1825625"/>
            <a:ext cx="4882475" cy="34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Ces hippopotames sont grands.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56" y="2014151"/>
            <a:ext cx="4025366" cy="31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0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bananes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grandes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631" y="2273643"/>
            <a:ext cx="3542271" cy="28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7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Ce livre-ci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Calibri" panose="020F0502020204030204" pitchFamily="34" charset="0"/>
              </a:rPr>
              <a:t>ès</a:t>
            </a:r>
            <a:r>
              <a:rPr lang="en-US" dirty="0">
                <a:latin typeface="Calibri" panose="020F0502020204030204" pitchFamily="34" charset="0"/>
              </a:rPr>
              <a:t> grand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70" y="2262186"/>
            <a:ext cx="2440837" cy="29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9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vache-là</a:t>
            </a:r>
            <a:r>
              <a:rPr lang="en-US" dirty="0"/>
              <a:t> </a:t>
            </a:r>
            <a:r>
              <a:rPr lang="en-US" dirty="0" err="1"/>
              <a:t>donne</a:t>
            </a:r>
            <a:r>
              <a:rPr lang="en-US" dirty="0"/>
              <a:t> beaucoup du lait.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173" y="2035817"/>
            <a:ext cx="5058473" cy="30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07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184" y="2318125"/>
            <a:ext cx="5099108" cy="35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8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pas un </a:t>
            </a:r>
            <a:r>
              <a:rPr lang="en-US" dirty="0" err="1"/>
              <a:t>oiseau</a:t>
            </a:r>
            <a:r>
              <a:rPr lang="en-US" dirty="0"/>
              <a:t>.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pas un </a:t>
            </a:r>
            <a:r>
              <a:rPr lang="en-US" dirty="0" err="1"/>
              <a:t>avion</a:t>
            </a:r>
            <a:r>
              <a:rPr lang="en-US" dirty="0"/>
              <a:t>.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Superman!!!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2319337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2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BCBB-7B2D-4B1A-A503-C5A7D0C8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1A6683-8C6E-49E6-9C5B-38E61E019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0508"/>
            <a:ext cx="4496661" cy="4496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2FC1F-D22A-4AAE-AAFE-8B3BC18E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237006"/>
            <a:ext cx="3518028" cy="35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I want these pineapples</a:t>
            </a:r>
            <a:r>
              <a:rPr lang="en-US" dirty="0"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F2F903-D6B3-492D-AE55-1735A3FB119A}"/>
                  </a:ext>
                </a:extLst>
              </p14:cNvPr>
              <p14:cNvContentPartPr/>
              <p14:nvPr/>
            </p14:nvContentPartPr>
            <p14:xfrm>
              <a:off x="6235560" y="2072880"/>
              <a:ext cx="1035720" cy="249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F2F903-D6B3-492D-AE55-1735A3FB11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6200" y="2063520"/>
                <a:ext cx="1054440" cy="2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765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ce</a:t>
            </a:r>
            <a:r>
              <a:rPr lang="en-US" dirty="0"/>
              <a:t>, </a:t>
            </a:r>
            <a:r>
              <a:rPr lang="en-US" dirty="0" err="1"/>
              <a:t>cet</a:t>
            </a:r>
            <a:r>
              <a:rPr lang="en-US" dirty="0"/>
              <a:t>, </a:t>
            </a:r>
            <a:r>
              <a:rPr lang="en-US" dirty="0" err="1"/>
              <a:t>cette</a:t>
            </a:r>
            <a:r>
              <a:rPr lang="en-US" dirty="0"/>
              <a:t>, </a:t>
            </a:r>
            <a:r>
              <a:rPr lang="en-US" dirty="0" err="1"/>
              <a:t>ces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___ci, </a:t>
            </a:r>
            <a:r>
              <a:rPr lang="en-US" dirty="0" err="1"/>
              <a:t>ce</a:t>
            </a:r>
            <a:r>
              <a:rPr lang="en-US" dirty="0"/>
              <a:t>____</a:t>
            </a:r>
            <a:r>
              <a:rPr lang="en-US" dirty="0" err="1"/>
              <a:t>là</a:t>
            </a:r>
            <a:r>
              <a:rPr lang="en-US" dirty="0"/>
              <a:t>, </a:t>
            </a:r>
            <a:r>
              <a:rPr lang="en-US" dirty="0" err="1"/>
              <a:t>ceci</a:t>
            </a:r>
            <a:r>
              <a:rPr lang="en-US" dirty="0"/>
              <a:t>, </a:t>
            </a:r>
            <a:r>
              <a:rPr lang="en-US" dirty="0" err="1"/>
              <a:t>cela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B471C7-D322-40A6-8F15-8F3F7AA3ED69}"/>
                  </a:ext>
                </a:extLst>
              </p14:cNvPr>
              <p14:cNvContentPartPr/>
              <p14:nvPr/>
            </p14:nvContentPartPr>
            <p14:xfrm>
              <a:off x="2387520" y="211320"/>
              <a:ext cx="5657040" cy="106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B471C7-D322-40A6-8F15-8F3F7AA3ED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8160" y="201960"/>
                <a:ext cx="5675760" cy="10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9993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p. 231</a:t>
            </a:r>
          </a:p>
          <a:p>
            <a:pPr marL="0" indent="0" algn="ctr">
              <a:buNone/>
            </a:pPr>
            <a:r>
              <a:rPr lang="en-US" dirty="0" err="1"/>
              <a:t>Essayez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3309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182473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This apple is green but that pencil is blue.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FF680F-9033-4222-802F-56B167EC6E17}"/>
                  </a:ext>
                </a:extLst>
              </p14:cNvPr>
              <p14:cNvContentPartPr/>
              <p14:nvPr/>
            </p14:nvContentPartPr>
            <p14:xfrm>
              <a:off x="1487160" y="2040120"/>
              <a:ext cx="7131600" cy="100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FF680F-9033-4222-802F-56B167EC6E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7800" y="2030760"/>
                <a:ext cx="7150320" cy="10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629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quatre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les adjectifs </a:t>
            </a:r>
            <a:r>
              <a:rPr lang="fr-FR" dirty="0" err="1"/>
              <a:t>demonstratifs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Corsica became a French territory in 1768. The family names of many residents reflect the island’s history of being Italian for many centuries before that time.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957" y="1732107"/>
            <a:ext cx="4502610" cy="42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Je </a:t>
            </a:r>
            <a:r>
              <a:rPr lang="en-US" sz="2800" b="1" dirty="0" err="1"/>
              <a:t>veux</a:t>
            </a:r>
            <a:r>
              <a:rPr lang="en-US" sz="2800" b="1" dirty="0"/>
              <a:t> un </a:t>
            </a:r>
            <a:r>
              <a:rPr lang="en-US" sz="2800" b="1" dirty="0" err="1"/>
              <a:t>ananas</a:t>
            </a:r>
            <a:endParaRPr lang="en-US" sz="28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248FFA-B22C-4915-B34C-967B9E2BD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227" y="2276061"/>
            <a:ext cx="6044290" cy="33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9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Je </a:t>
            </a:r>
            <a:r>
              <a:rPr lang="en-US" sz="2800" b="1" dirty="0" err="1"/>
              <a:t>veux</a:t>
            </a:r>
            <a:r>
              <a:rPr lang="en-US" sz="2800" b="1" dirty="0"/>
              <a:t> </a:t>
            </a:r>
            <a:r>
              <a:rPr lang="en-US" sz="2800" b="1" dirty="0" err="1"/>
              <a:t>cet</a:t>
            </a:r>
            <a:r>
              <a:rPr lang="en-US" sz="2800" b="1" dirty="0"/>
              <a:t> </a:t>
            </a:r>
            <a:r>
              <a:rPr lang="en-US" sz="2800" b="1" dirty="0" err="1"/>
              <a:t>ananas</a:t>
            </a:r>
            <a:endParaRPr lang="en-US" sz="2800" b="1" dirty="0"/>
          </a:p>
        </p:txBody>
      </p:sp>
      <p:sp>
        <p:nvSpPr>
          <p:cNvPr id="3" name="Right Arrow 2"/>
          <p:cNvSpPr/>
          <p:nvPr/>
        </p:nvSpPr>
        <p:spPr>
          <a:xfrm rot="11614118">
            <a:off x="5748042" y="4026807"/>
            <a:ext cx="1248032" cy="593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165253-C735-466C-96C4-4EA2EEC32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550" y="1690688"/>
            <a:ext cx="6520899" cy="3712265"/>
          </a:xfrm>
          <a:prstGeom prst="rect">
            <a:avLst/>
          </a:prstGeom>
        </p:spPr>
      </p:pic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7C27DA5B-6642-44E9-B834-98C23A2A96D3}"/>
              </a:ext>
            </a:extLst>
          </p:cNvPr>
          <p:cNvSpPr/>
          <p:nvPr/>
        </p:nvSpPr>
        <p:spPr>
          <a:xfrm rot="10800000">
            <a:off x="8915401" y="3818803"/>
            <a:ext cx="1033669" cy="4721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3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cet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cette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4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43340</TotalTime>
  <Words>190</Words>
  <Application>Microsoft Office PowerPoint</Application>
  <PresentationFormat>Widescreen</PresentationFormat>
  <Paragraphs>137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Bonjour!</vt:lpstr>
      <vt:lpstr>Travail de cloche </vt:lpstr>
      <vt:lpstr>Bonjour!</vt:lpstr>
      <vt:lpstr>Pourquoi tombons-nous?</vt:lpstr>
      <vt:lpstr>PowerPoint Presentation</vt:lpstr>
      <vt:lpstr>Corsica became a French territory in 1768. The family names of many residents reflect the island’s history of being Italian for many centuries before that time.</vt:lpstr>
      <vt:lpstr>Je veux un ananas</vt:lpstr>
      <vt:lpstr>Je veux cet ananas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516</cp:revision>
  <cp:lastPrinted>2017-02-14T18:49:52Z</cp:lastPrinted>
  <dcterms:created xsi:type="dcterms:W3CDTF">2016-10-03T16:25:09Z</dcterms:created>
  <dcterms:modified xsi:type="dcterms:W3CDTF">2025-02-10T16:35:04Z</dcterms:modified>
</cp:coreProperties>
</file>