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417" r:id="rId2"/>
    <p:sldId id="412" r:id="rId3"/>
    <p:sldId id="331" r:id="rId4"/>
    <p:sldId id="272" r:id="rId5"/>
    <p:sldId id="261" r:id="rId6"/>
    <p:sldId id="416" r:id="rId7"/>
    <p:sldId id="413" r:id="rId8"/>
    <p:sldId id="382" r:id="rId9"/>
    <p:sldId id="400" r:id="rId10"/>
    <p:sldId id="392" r:id="rId11"/>
    <p:sldId id="393" r:id="rId12"/>
    <p:sldId id="403" r:id="rId13"/>
    <p:sldId id="401" r:id="rId14"/>
    <p:sldId id="402" r:id="rId15"/>
    <p:sldId id="399" r:id="rId16"/>
    <p:sldId id="396" r:id="rId17"/>
    <p:sldId id="404" r:id="rId18"/>
    <p:sldId id="405" r:id="rId19"/>
    <p:sldId id="406" r:id="rId20"/>
    <p:sldId id="407" r:id="rId21"/>
    <p:sldId id="419" r:id="rId22"/>
    <p:sldId id="423" r:id="rId23"/>
    <p:sldId id="424" r:id="rId24"/>
    <p:sldId id="422" r:id="rId25"/>
    <p:sldId id="421" r:id="rId26"/>
    <p:sldId id="415" r:id="rId27"/>
    <p:sldId id="397" r:id="rId28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88AA40-827E-4603-9E57-693A0D01EFF6}">
          <p14:sldIdLst>
            <p14:sldId id="417"/>
            <p14:sldId id="412"/>
            <p14:sldId id="331"/>
            <p14:sldId id="272"/>
            <p14:sldId id="261"/>
            <p14:sldId id="416"/>
            <p14:sldId id="413"/>
            <p14:sldId id="382"/>
            <p14:sldId id="400"/>
            <p14:sldId id="392"/>
            <p14:sldId id="393"/>
            <p14:sldId id="403"/>
            <p14:sldId id="401"/>
            <p14:sldId id="402"/>
            <p14:sldId id="399"/>
          </p14:sldIdLst>
        </p14:section>
        <p14:section name="Untitled Section" id="{6B2FDA42-E83C-46BA-9F96-D3ED0EDCB642}">
          <p14:sldIdLst>
            <p14:sldId id="396"/>
            <p14:sldId id="404"/>
            <p14:sldId id="405"/>
            <p14:sldId id="406"/>
            <p14:sldId id="407"/>
            <p14:sldId id="419"/>
            <p14:sldId id="423"/>
            <p14:sldId id="424"/>
            <p14:sldId id="422"/>
            <p14:sldId id="421"/>
            <p14:sldId id="415"/>
            <p14:sldId id="397"/>
          </p14:sldIdLst>
        </p14:section>
        <p14:section name="Untitled Section" id="{3566B86B-9392-4958-8144-1A959BA37BD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64" y="2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1F8FC56-A933-49CA-AB00-C90420C690BB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733D89F-18B8-414D-8041-7D6D10F61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0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2-11T15:05:46.1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5024 8066 608 0,'0'0'12'0,"0"0"4"15,0 0-16-15,0 0 0 0,0 0 0 0,0 0 0 16,0 0 111-16,0 0 19 0,0 0 4 0,0 0 1 15,0 0-49-15,0 0-10 0,0 0-1 0,0 0-1 0,0 0-10 0,-4 3-3 0,-7 0 0 16,8 0 0 0,3-3-9-16,-7 3-1 0,7-3-1 0,-4 3 0 0,-3 0-42 0,4 6-8 0,-4-9 0 0,7 0 0 15,0 0 0-15,-7 6 0 0,7-6 0 0,0 0 0 16,-4 0 0-16,-3 5 0 0,0 1 0 0,3 0 0 16,-3 0 0-16,7-6 0 0,0 0 0 0,-3 0 0 15,-4 6 0-15,0-6 0 0,0 3 0 0,3 6 0 16,-6-6 0-16,-1 3 0 0,-3-1 0 0,3 1 0 15,1 6 0-15,-1-6 0 0,1 6 0 16,-1-4 0-16,-3 1 0 16,3 6 0-16,4-3 0 0,0 0 0 0,-3-1 0 0,3-2 0 0,-8 9 0 0,8-7 0 15,-3-5 0-15,3 6 0 0,0-3 0 0,0-3 0 16,0 3 0-16,0-1 0 0,3-2 0 0,-3 0 0 16,3 0 0-16,1 6 0 0,-1 0 0 0,1-4 0 15,3 4 0-15,0-12 0 0,-4 0 0 0,4 12 0 16,0 0 0-16,-3-6 0 0,3 8-9 0,0-2 9 15,0 0 0-15,-4-6 0 0,4-6 0 0,0 0 11 16,0 0-11-16,0 0-9 0,7 6 9 0,-7-6-13 16,4 0 13-16,3 5 0 0,0-5 0 0,0 0-9 15,4 6 9-15,-4-6 12 0,3 6-2 0,-3 0-1 16,4-3-9-16,-1-3 0 0,5 0 0 0,-5 3 0 16,1 0 0-16,-1 0-12 0,1 6 2 0,-1-9 1 15,1 6 9-15,0-1 0 0,-1-5 0 0,1 6 0 0,-4-6 0 16,0-6 0-16,7 1 0 0,-14 5 0 0,0 0 0 0,7-6 12 15,-7 6-2-15,7-9-1 0,0 0-9 16,-3-6 8-16,3 4-8 0,0-7 8 0,0 0-8 16,0 4 10-16,0 2-10 0,0-6 10 15,0 4-10-15,-3-1-12 0,-1 0 2 0,4-3 1 16,-3 4 9-16,-1-4 16 0,1 6-4 0,-4 1-1 16,3-10-11-16,-3 9-16 0,0 1 4 0,0-1 1 0,0 0 11 0,0-3 0 15,4 6 0-15,-4 1 0 0,3-4 0 0,-3 6 12 0,0 6-2 0,0-6-1 16,0 0-9-16,4-3 0 0,-4 4-10 0,0-1 10 15,0-3-20-15,0 6 3 0,0 3 0 0,0 0 0 16,0 0-3-16,0 0 0 0,0 0 0 0,0 0 0 16,0 0 8-16,-4 12 0 0,4-3 1 0,-3 2 0 15,-1 1-7-15,1-6-2 0,-1 6 0 0,1-4 0 16,-4 1 31-16,3-3 5 0,1 3 2 0,-4 3 0 16,0 5-29-16,3-8-5 0,0 15-2 0,1-1 0 15,-1-2 30-15,4-4 7 0,0 7 1 0,-3-3 0 16,6-4-20-16,-3 7 0 0,0-13 0 0,4 10-9 15,-1 3 9-15,1 5 0 0,3 3 0 0,-3-11 0 16,-1-6 0-16,1-1 0 0,-1-8 0 0,1 0 0 0,-1 0-10 0,-3 0-6 16,4-3-2-16,-1 6 0 0,1-6 29 15,-1 5 5-15,-3-8 2 0,0 0 0 0,0 0-18 0,0 0 0 16,4 0 0-16,-4 0 0 0,7 0 0 0,-4-3 0 16,1 3 0-16,3-5-9 0,0 2-4 0,0-3-1 15,0 0 0-15,0 0 0 16,0 0-194-16,4-6-38 0,10-5-8 0,-7 5-2 0</inkml:trace>
  <inkml:trace contextRef="#ctx0" brushRef="#br0" timeOffset="423.287">5313 8295 907 0,'0'0'20'15,"0"0"4"-15,-4 6 0 0,4-6 2 0,0 0-26 0,-3 6 0 0,3-6 0 0,0 0 0 16,0 0 85-16,0 0 12 0,0 0 3 0,-4 6 0 16,1 3-80-16,3-9-20 0,-4 6 0 0,1 0 0 15,3 5 52-15,0-5 8 0,0 6 0 0,0 0 1 16,0 0-46-16,0-1-15 0,0 4 8 0,0-3-8 16,0 0 55-16,-4-7 7 0,8 4 2 0,-4 9 0 15,0-6-52-15,0-1-12 0,0-2 0 0,3 6 0 0,-3 0 0 16,0-4-15-16,0 1 3 0,0 0 1 0,0 3 11 0,4-4 16 0,-4 1-4 0,0 6-1 15,3-9-11-15,-3 2-12 0,4 1 2 16,-4 0 1-16,0-6 0 0,0 0 0 0,0-6 0 0,0 0 0 31,0 0-132-31,0 0-27 0</inkml:trace>
  <inkml:trace contextRef="#ctx0" brushRef="#br0" timeOffset="689.197">5422 7622 806 0,'0'0'17'0,"0"0"4"16,0 0 1-16,0 0 2 0,0 0-24 0,-3 6 0 0,3-6 0 0,0 0 0 0,0 0 56 0,-4 0 6 15,4 0 2-15,-7 3 0 0,0 0 0 0,7-3 0 16,0 0 0-16,0 0 0 0,0 0-52 0,0 0-12 16,0 0 0-16,0 0 0 15,0 0-48-15,0 0-13 0,0 0-3 0,0 0 0 0</inkml:trace>
  <inkml:trace contextRef="#ctx0" brushRef="#br0" timeOffset="3409.885">4893 9733 1074 0,'-14'6'30'0,"3"-3"8"0,4 3-30 0,0 0-8 0,-3-3 0 0,3 2 0 16,-4 1 52-16,4-3 10 0,-4 3 2 0,4 0 0 16,-3 0-52-16,6 0-12 0,-6 0 0 0,3-6 0 15,-4 3 54-15,4 0 8 0,0-1 2 0,3 4 0 16,-3-3 0-16,0 0 0 0,0 3 0 0,4-3 0 15,-4 0-64-15,3 3-10 0,-3 0-3 0,0 0-1 16,3 0 14-16,1-1 0 0,-1-2 0 0,1 9 0 16,-4-3 0-16,3 0 0 0,4 3 0 0,-7 5 0 15,0-8 0-15,4 3 0 0,-4-1 0 16,-4 13 0-16,4-9 11 0,3 8 1 0,-3 1 1 0,4-1 0 16,-4 4-21-16,3-4-5 0,1-5-1 0,-1 8 0 15,1-8 22-15,-1 8 5 0,1-2 1 0,3-1 0 16,-4-8-14-16,4 3-12 0,0-12 3 0,4 5 0 15,-4-2 9-15,0-3 0 0,3 3 0 0,-3-3 0 16,0-6 10-16,0 0-2 0,0 0-8 0,0 0 12 16,11 3-12-16,-4-3 0 0,3 6 0 0,1-6 0 15,0 0 0-15,-1 0 0 0,1 0 0 0,-1 0 0 16,-3 0 0-16,4-6 0 0,-1 6 0 0,5-6 0 16,-5-3 0-16,1-9 0 0,3 1-9 0,0-7 9 15,4 4-13-15,-8 2 3 0,1 6 1 0,-1-11 0 0,4 8-3 0,-3-3-1 16,0-5 0-16,-1 2 0 0,1-2-3 0,-1-1-1 15,-3-2 0-15,4-4 0 16,-4 10-7-16,-3-4-2 0,-1 4 0 0,1 5 0 0,-4 0 16 0,0-2 10 16,0 2-12-16,-4 0 12 0,1 7 0 0,3-4 0 15,0 0 0-15,-4 0 0 0,4 3 0 16,-3 4 0-16,-1-1 0 0,-3 0 0 0,3 0 0 16,4 0 0-16,0 6 0 0,0 0 0 0,0 0 0 0,0 0 0 15,0 0 0-15,0 0 0 0,0 0 0 0,0 0 0 0,-3-6 0 16,3 6 0-16,0 0-12 15,0 0 12-15,0 0-12 0,0 0 12 0,0 0-10 0,0 0 10 0,0 12-8 0,0-6 8 16,0 3 0-16,-4 2-8 0,1 4 8 0,3 0 0 16,-4-3 0-16,4 8 0 0,-3-5 9 0,3 0-9 15,-4 5 0-15,1-2 0 0,3-1 0 0,-4 7 0 16,1-9 0-16,3 8 0 0,-4-5 8 0,4 5-8 16,0-8 0-16,-3 3 0 0,3-1 0 0,0-8 0 15,0 0 17-15,3 6 0 0,1-4 0 0,3-5 0 16,-4 0-17-16,1 0-14 0,3-3 2 0,0 3 1 15,0 0 2-15,4 0 0 0,-4 5 0 0,0-5 0 16,-4 6-29-16,1 0-6 0,3 2 0 0</inkml:trace>
  <inkml:trace contextRef="#ctx0" brushRef="#br0" timeOffset="4099.372">5383 9654 665 0,'0'0'28'16,"0"0"-28"-1,-7 6 44-15,7-6 4 0,-3 5 1 0,-1-5 0 16,-3 6 63-16,0 0 13 0,4-6 3 0,-4 9 0 15,0-6-103-15,7-3-25 0,-8 3 0 0,1 3 0 16,0-3 0-16,0 3 0 0,0-3 0 0,0 2 0 16,4 1 42-16,-8 0 3 0,4 6 1 0,-4-9 0 15,1 3-22-15,3 0-5 0,-4 0-1 0,4-1 0 16,0 7-32-16,0 0-6 0,0-6-2 0,-4 3 0 16,8 2 9-16,-4 1 1 0,0 0 1 0,3 0 0 15,-3-1 11-15,4 1 0 0,-1 0 0 0,1 3-8 16,-1-4 8-16,4 1 0 0,-3 0 0 0,-1-3 0 15,4 0-25-15,0-1-3 0,0-8-1 0,0 12 0 0,0-12 29 16,0 0 0-16,0 0 0 0,0 0 0 0,7 6 0 0,-3 0 0 16,-4-6 0-16,7 6 0 0,-4-6 20 0,4 0 11 0,0 0 1 15,0-3 1-15,-3 0-24 0,3 3-9 0,-4 0 0 16,5-6 9-16,-5 6-9 16,-3 0 0-16,4 0 0 0,3 0 8 0,-4 0-8 15,1 0 12-15,3 0-12 0,-4 0 12 0,-3 0-12 16,0 0 0-16,0 0 0 0,7 6 0 0,-3 0 0 0,-1 3 0 0,4 8 0 0,0 1 0 15,-3-6 0-15,0 5 0 0,-1-5 0 0,1 3 0 16,-1-4 0-16,1 1 0 0,-4-3 0 0,0 3 8 16,0 0 8-16,0-1 2 0,0 1 0 0,-4 0 0 15,4 3-30-15,-3 8-7 0,3-5-1 0,-4-4 0 16,1-2 11-16,-1 0 9 0,0-6-13 0,4-6 5 16,0 0-52-16,0 0-9 0</inkml:trace>
  <inkml:trace contextRef="#ctx0" brushRef="#br0" timeOffset="12354.254">6516 11300 656 0,'0'0'13'0,"0"0"5"15,0 0-18-15,0 0 0 0,0 0 0 0,0 0 0 16,0 0 55-16,0 0 7 0,0 0 2 0,0 0 0 16,0 0-11-16,-7 0-1 0,7 0-1 0,-7 3 0 15,0-3-19-15,7 0-4 0,-7 0-1 0,0 3 0 16,7-3 8-16,-8 0 1 0,8 0 1 0,-7 3 0 16,0 0 14-16,7-3 2 0,-7 0 1 0,0 0 0 15,7 0-18-15,-7 0-3 0,0 0-1 0,0 0 0 16,7 0-13-16,-3-3-3 0,-4 0-1 0,3 3 0 15,0-3-4-15,1 3-1 0,-8-3 0 0,11 3 0 16,-7 0-10-16,4 0 0 0,3 0 0 0,-7 3 0 16,-4-3 0-16,4 0 0 0,0-3 0 0,-4 3 0 0,4 0 14 15,0 0-2-15,0 0-1 0,0 0 0 0,-3 0-2 0,-1-3 0 16,0 3 0-16,-3-3 0 0,4 3-9 0,-1 0 0 0,1 0 9 0,3 0-9 16,-4 0 0-16,4 0 0 0,-4 0 0 0,4 0 0 15,0 0 0-15,4 0 0 0,-4 0-12 0,0 0 4 16,3 0 8-16,-3 0 0 0,0 0 0 0,0 9 0 15,3 3 0-15,-3-1 0 0,4 1 0 0,3-12 0 16,-7-12 0-16,3 7 0 0,4 5 0 0,0 0 0 16,0 0 0-16,-7 11 16 0,0-5-4 0,7-6-1 15,-3-12-11-15,-1 7 8 0,4 5-8 0,0 0 8 16,0 0-18-16,0 0-4 0,0 0-1 0,0 0 0 16,0 17 24-16,0-11 5 0,0 0 1 0,0 3 0 15,4 0-15-15,-1-6 0 0,-3-3-12 0,4 0 12 16,-1 8 0-16,1-2 0 0,-1 3 0 0,1 3 0 15,-1 20-14-15,1-2 4 0,-1-13 1 0,-3-2 0 16,4 3 9-16,-1-7 0 0,1 1 0 0,3 3 0 0,-4 8 0 0,1-5 0 16,0-6 0-16,-4 2 0 0,0-8 0 0,0 0 0 15,3 0 0-15,-3 0 0 0,0-6 0 0,0 0 0 16,0 0 0-16,4 6 0 0,-4-6 0 0,3 0 0 16,-3 0 0-16,4 0-8 0,-1 0 8 0,1 0 0 15,-1 0-9-15,1 0 9 0,3-6 0 0,0 6 0 16,0 0 0-16,-4-6 0 0,4 0 0 0,4 3 0 15,-4-3 0-15,0 3 0 0,4-3 8 0,-4-2-8 16,-4 2 8-16,8 0-8 0,-4 0 9 0,-4 0-9 16,1-9 10-16,3 4-10 0,0 5 9 0,-3-3-9 0,3 0 8 15,-4-3-8-15,1-2 0 0,3 5 8 16,-4 0-8-16,1 3 0 0,-1 0 0 0,1-5 8 16,-1 5-8-16,1-6 0 0,0 3 0 0,-1 0 0 15,1 3 8-15,-1-2-8 0,-3 2 0 0,4 0 0 0,-4 0 0 0,3 6 8 16,-3-6-8-16,0 0 8 0,0 0-8 0,0 3 8 15,0-5-8-15,0 5 0 0,0-3 0 0,0 3 0 16,0 0 8-16,0-3-8 0,0 0 8 0,0 0-8 16,0 0 0-16,-3 0 0 0,3 1 0 0,0-1 0 15,0 3 0-15,-4-3 0 0,4 3-8 0,0-3 8 16,0 3-13-16,0 3 1 0,4-6 1 0,-4 6 0 0,0-6-1 16,0 6-1-16,0 0 0 0,0 0 0 0,0 0-3 15,0 0 0-15,0 0 0 0,0 0 0 0,0 6-3 0,0 0-1 16,0-6 0-1,3 0 0-15,-3 0-4 0,0 0-2 16,0 0 0-16,0 3 0 0,0 6 42 0,-3 3 8 0,3-4 1 0,0 4 1 0,0 0-26 16,0-6 8-16,0-3-8 0,0 3 0 0,0-6 0 0,0 0 0 15,0 0 8-15,0 6-8 0,0 2 0 0,0-5 0 16,0 0 0-16,3 6 0 0,-3-9 0 16,0 6 0-16,4 0 0 0,-1 0 0 0,-3 0 0 0,4-3 0 15,-1 8 0-15,-3-2 0 0,4 0-11 0,-1 3 11 16,4-6-8-16,0 8 8 0,-3-2-23 0,0 0 1 15,-1 5 0-15,1-5 0 0,-1 0 32 0,1-3 6 16,-1 3 2-16,-3-10 0 0,4-13-29 0,-1 8-5 0,1-3-2 16,-4 3 0-16,3 0 18 0,-3 0 0 0,7-3 0 15,-3 6 0-15,-1 0 0 0,1 9 0 0,-1 9 0 16,1 11 0-16,-1-3 0 0,1-2 0 0,3 0 0 0,0-7 0 31,0-2-73-31,0 2-11 0</inkml:trace>
  <inkml:trace contextRef="#ctx0" brushRef="#br0" timeOffset="30943.234">5789 12720 756 0,'-7'-6'32'15,"0"6"-32"1,-4 0 77-16,4 0 10 0,4-6 1 0,-4 6 1 15,0 0-22-15,0 0-5 0,-4 0-1 0,4 0 0 0,0 0-46 0,-4 0-15 16,1 0 8-16,3 0-8 16,-4 0 39-16,4-6 4 0,-3 6 1 0,-5 0 0 0,8-6-17 15,-3 6-3-15,3-5-1 0,0 2 0 16,0 3-14-16,0 0-9 0,-1 0 12 0,1 0-12 0,0 0 0 0,4 3 0 16,-4 2 0-16,3 1 0 15,1-6 8-15,-1 6-8 0,-3-6 0 0,4 6 0 16,3 0 0-16,-7 3-11 0,3 5 0 0,-3-2 0 15,0 3 11-15,0 0 0 0,0 2 0 0,-4 7 0 0,4-4 0 0,0 1 0 0,-3 11 0 0,2-11 0 16,1 8 0-16,-3-8 0 0,3 5 0 16,0 7 0-16,0-13 48 0,3 10 12 0,1-10 3 0,-4 1 0 15,3-7-51-15,4-2-12 0,-3-3 0 0,-1 6 0 16,4-6 9-16,-7-1-1 0,7 1 0 0,0 3 0 16,0-6 0-16,0 0 0 0,0 0 0 0,0-6 0 15,0 0-8-15,0 0 0 0,11 0 9 0,-11 0-9 16,7 0 0-16,-4-3 8 0,-3 3-8 0,7-3 0 15,0 0 8-15,0 0-8 0,4-3 10 0,-1 0-10 16,1-3-14-16,-4 3-9 0,0 0-1 0,0 1-1 16,4-4 34-16,-4-3 7 0,0 3 2 0,0-3 0 15,3 1-18-15,-2-7-19 0,-1 3 4 0,-4 4 1 16,1-7 6-16,3 3 8 0,0 3-13 0,0 1 5 16,-4-1 8-16,4 0-8 0,0 0 8 0,-3 4-8 15,0-4 8-15,3 0 0 0,-4 6 0 0,1-3-8 16,-1 6 8-16,-3 3 0 0,0 0 0 0,0 0 0 15,0 0 0-15,0-5 0 0,4-4 0 0,-4 3 0 0,0 0 0 0,0 0 8 16,0 0-8-16,0 0 0 0,-4 0 0 0,4 6 9 16,0 0-9-16,-3-8 0 0,3 8 8 0,-4-3-8 15,4 3 0-15,-3-3 0 0,3 3 0 0,0-3 0 16,-4-3 0-16,4 3 0 0,0-3 0 0,0 0 0 0,0 0 0 0,0-5-9 16,4 5 9-16,-1 0-12 0,-3 3 12 0,4-3-12 15,-1 3 12-15,1-3-10 0,-1 3 10 0,-3 0-10 16,0 3 10-16,4-3-12 0,-1 3 12 0,-3 0-12 15,0-3 12-15,4-2-10 0,-1 2 10 0,-3 3-10 16,0 0-22 0,0 0-4-16,0 11 0 0,0 1-1 0,0-3 45 0,0 3 10 0,0 5 2 0,0-5 0 15,-3 9-32-15,3 2-7 0,-4 1-1 0,4 2 0 16,0-8 46-16,0 8 9 0,0-2 1 0,0-4 1 16,-3-2-26-16,3 6-11 0,3-10 8 0,-3 4-8 15,0 2 0-15,4 1 0 0,-1-6 8 0,-3-3-8 16,4-4 0-16,-1-2 0 0,-3 3 0 0,0-9 0 15,7 6 0-15,-3 6 0 0,0-9 0 0,-1 3 0 16,-3-6-39-16,7 2 0 0,-3 4 0 0,-1-3 0 16,4 0-3-16,-3 0-1 0,3 0 0 0,-4 0 0 15,4 0-54-15,-3 6-11 0,3-3-3 0,-4-12 0 0</inkml:trace>
  <inkml:trace contextRef="#ctx0" brushRef="#br0" timeOffset="31902.412">5860 12726 648 0,'0'0'14'0,"0"0"3"0,-4 6 1 0,1 0 0 0,3-6-18 0,-7 8 0 0,3-2 0 0,0 0 0 0,1 6 60 0,-1-6 8 16,4-6 1-16,-3 9 1 0,3-1-15 0,-4-2-3 15,4 3-1-15,0-3 0 16,0 0-22-16,0 6-4 0,4-6-1 0,-4-1 0 0,3 4 0 0,-3-6 0 16,4 3 0-16,-4-6 0 0,0 9 14 0,0-9 2 15,3 6 1-15,-3-6 0 16,0 0-12-16,0 0-2 0,0 0-1 0,0 11 0 0,0-11 23 0,4 6 5 15,-4 0 1-15,4 0 0 0,-4-6-37 0,0 6-7 16,0 3-2-16,0-3 0 0,0 5 22 0,0-5 4 16,0 6 1-16,0 0 0 0,0-6-23 0,0 8-4 15,0-2-1-15,0 0 0 0,0 6 1 0,-4-10 0 16,8 1 0-16,-4 3 0 0,3 3-9 0,-3 2 0 16,4-8 9-16,-4 6-9 0,7 0 0 0,-7-4 8 0,3 1-8 15,-3-3 0-15,7 3 0 0,-3-4 0 0,-1 1 0 16,4-3 0-16,-3 6 9 0,-4-12-9 0,0 0 12 0,0 0-12 31,0 0 0-31,0 0 0 0,0 0 0 0,0 0 0 0,3 0 0 16,4 0 0-16,1 6 0 0,-1-3 0 15,-7 3 8-15,3 0-8 0,1-1 0 0,-1-2 0 0,4 0 0 0,-3-3 0 0,-4 0 0 0,7 6 0 16,0 0 0-16,-7-6 0 0,0 0 0 0,7 0 0 16,0-6 0-16,-7 6 0 0,0 0 0 0,0 0 0 15,0 0 0-15,0 0 0 0,0 0 0 0,0 0 0 16,7-3 0-16,-7 3 0 0,0 0 0 0,7-3 0 15,0-3 0-15,-7 6 0 0,0-5 0 0,0 5 0 16,4-6 0-16,-1 0 0 0,-3-3 0 0,0 3 0 16,0 6 0-16,0 0 0 0,0 0 0 0,0 0 0 0,0 0 28 0,0-9 4 15,4 3 2-15,-4-2 0 0,0-1-34 0,0-3 0 16,-4 0 0-16,4-3 0 16,0-2-23-16,4-1-8 0,-1-5-1 15,-3-4-1-15,4 4 45 0,-4-4 10 0,3 1 2 0,-3 5 0 0,4-8-24 0,-1 8 0 16,1-2-10-16,-4 2 10 0,7 4-11 0,-4-4 11 15,-3 6-10-15,4 3 10 16,-4-2-10-16,0 8 10 0,0-6-10 0,0 6 10 0,0 0-13 16,0-2 3-16,0 5 1 0,0 3 0 0,0 0-1 15,0-3 0-15,0 3 0 0,0 0 0 16,0 0-20-16,0 0-4 0,0 0-1 0,0 0 0 16,0 0-17-16,0 0-3 0,0 0-1 0,0 0 0 15,0 0-53-15,0 0-11 0,0 0-3 0,7-3 0 16,4-3 3-16,-1 3 1 0,-3 3 0 0,0 0 0 15,4-6 65-15,-4 0 13 0,0-11 2 0,0 5 1 0,0-3 12 16,0 3 2-16,0-8 1 0</inkml:trace>
  <inkml:trace contextRef="#ctx0" brushRef="#br0" timeOffset="32683.843">6364 12726 1036 0,'0'0'23'0,"-7"0"5"0,0 3 0 0,7-3 1 0,-7 0-29 0,0 3 0 16,0 0 0-16,0 0 0 0,0-3 120 0,0 5 19 0,0 1 3 0,0-3 1 15,-1 0-51-15,5 0-11 0,-1 3-1 0,-3 0-1 16,7-6-37-16,-7 0-7 0,7 0-2 0,-7 6 0 15,0 0-21-15,7-6-4 0,0 0 0 0,-7 0-8 16,4 11 0-16,-1-5 0 0,4-6 0 0,0 0 0 16,-3 6 0-16,-1 3 0 0,1 3 0 15,-1 0 0-15,0 2 0 0,4-2 0 0,0 3 0 0,0 5-9 16,-3-8 9-16,3 0 0 0,3 2 0 0,-3-2-8 16,0-6 8-16,4 6 0 0,-4-6 0 0,4 5 0 15,-4-5 0-15,3 0 0 0,4 0 0 0,-3 3 0 16,-1-3 0-16,4-6 0 0,-7 0 0 0,4 6 0 15,3 3 0-15,3-4 0 0,-3-2 0 0,0 3 0 16,-3-3 0-16,3 0 0 0,0-6 0 0,4 3 0 16,-4 3 0-16,0-3 0 0,3-6 0 0,-3 3 0 15,1 3 0-15,-5 0 0 0,4-6 0 0,0 1 0 0,0 2 0 16,-3-9 0-16,3-3 0 0,-4 0 0 0,8-2 10 16,-8 2 1-16,-3 0 0 0,4-5 0 0,-4 5-11 15,0 3-16-15,0-8 4 0,0 5 1 0,0 3 24 0,0-2 5 16,0-1 1-16,0 3 0 0,0 0-31 15,-4 1-5-15,4-1-2 0,-3 6 0 0,3-3 31 16,-4 3 5-16,4 0 2 0,-7-2 0 16,4 2-19-16,-1 0 0 0,1 3 0 0,-4-3 0 0,0 0-12 0,3 0-5 15,-3 0-2-15,0 1 0 16,3 2-7-16,-3 0-2 0,0-3 0 0,-3 6 0 16,3 0-6-16,0 0-2 0,0 0 0 0,0 6 0 0,-1-3 36 0,1 5 0 15,4-2 0-15,-8 0 0 0,4 6 0 0,0-9 0 16,4 6 0-16,-1 2 0 15,1 4 0-15,-1 3 0 0,4 2 0 0,0 1-27 16,0 0 2-16,4-7 0 0,-1-2 0 16,4 0-11-16,0-1-3 0,-3 1 0 0,10 0 0 15,-4 3-20-15,-2-1-4 0,2 1-1 0,-3-3-537 0</inkml:trace>
  <inkml:trace contextRef="#ctx0" brushRef="#br0" timeOffset="33447.593">6699 12702 1036 0,'0'0'23'0,"0"0"5"0,0 0 0 0,0 0 1 0,0 0-29 0,-3 6 0 16,-4 0 0-16,3 0 0 0,1-3 57 0,3 6 6 15,-4 2 1-15,4-2 0 0,0 3 0 0,4 0 0 16,-4 2 0-16,3 1 0 0,1 0-52 0,-4 3-12 16,3-4 0-16,-3 1 0 0,4 11 20 0,-4-5 2 0,0 0 0 0,3-7 0 15,-3 4-14-15,4-12-8 0,-1 0 8 16,-3-1-8-16,0-5 12 0,0 0-3 0,0 0 0 0,0 0 0 15,0 0 35-15,0 0 6 0,0 0 2 0,0 0 0 16,-3-2-2-16,-4-7 0 0,7 3 0 0,-7-6 0 16,0-6-26-16,0 1-6 0,3 2-1 0,-3 3 0 15,3-5-17-15,-3 2 0 16,4 0 0-16,-4 1 0 0,3 2 0 0,4 0 0 16,-3 3 0-16,-1 0 0 0,4 1 0 0,0 2 0 0,0-6-10 0,-3 3 10 15,3 3 0-15,0 0 0 0,3 1-9 0,-3 5 9 16,0-6 0-16,4 0 0 0,-1 0 0 0,-3 6 0 15,4-6-12-15,3 6 4 0,-4-6 8 0,4 0-13 16,-7 6 1-16,4-6 0 0,0 1 0 0,3 2 0 16,-4-3-3-16,4 3 0 0,0-3 0 0,-7 6 0 15,0 0 7-15,0 0 8 0,14 0-13 0,-7 3 5 16,0 0 8-16,-7-3-8 0,7 6 8 0,-7-6-8 16,0 0 8-16,8 3 0 0,-8-3 0 0,7 0 0 15,-7 0 0-15,7 3 0 0,-7-3 0 0,7 5 0 0,-4 1 0 0,4 0 0 16,0 0 0-16,0 3 0 0,-3 3 24 0,-1-1 1 15,4-2 0-15,1 6 0 0,-1-9-25 0,-4 3 0 16,4 5 0-16,0-5 0 0,0 3-12 0,0 0-7 16,0 2-1-16,0 1-1 0,-3 0 33 0,3 2 8 15,0-5 0-15,-7 3 1 0,-3 2-21 16,-1 1 0-16,4-6 0 0,0 5 0 0,0-2 0 0,0-3 0 16,0 6 0-16,0-10 0 0,0 1 0 0,-3 0 0 15,3-3 0-15,0 6 0 0,0-1 0 0,-4-5 0 16,4 0 0-16,0 0 0 15,-4 0-47-15,4 0-13 0,-3 3-4 0,-1-1 0 0,4 1 52 0,-3 3 12 16,3-6 0-16,0 6 0 16,-4-6-54-16,4-3-8 0,0-3-2 0,0 0 0 0,0-3 52 0,0-3 12 0,0-6 0 15,0 6 0 1,0-6-105-16,4 3-19 0,-1-2-3 0,-3-1-1 0</inkml:trace>
  <inkml:trace contextRef="#ctx0" brushRef="#br0" timeOffset="34248.87">7098 12641 1140 0,'-4'-15'48'16,"1"0"-39"-1,-4 0 67-15,3 10 12 0,1-7 4 0,-1 6 0 16,1 0-18-16,-1 0-3 0,4 6-1 0,-3-3 0 0,3 3-42 0,-4-3-8 0,4 3-1 15,0 0-1-15,0 0 11 16,0 0 3-16,-3 9 0 0,3-9 0 0,0 0 0 0,0 0 0 0,-8-6 0 16,8 6 0-16,0 0-42 15,-7 9-8-15,4 15-2 0,-1-7 0 16,-3-2 20-16,-3-3-12 0,3 5 12 0,0-8-10 16,0 3 10-16,0 0 0 0,-1 5-9 0,5-5 9 0,-4-6 0 15,3 3 0-15,1 5 0 0,-4-5 0 0,3-3 0 0,4-6 0 0,0 0 0 0,-3 6 0 16,-1 0 0-16,1 0 0 0,3 0 0 0,0-6 0 15,0 0 0-15,0 0 8 0,0 0-8 0,0 0 12 16,0 0-12-16,0 0 0 0,0 0 0 0,0 0 0 16,0 0 0-16,0 0 8 0,3 0-8 0,1 3 0 15,-1-3 0-15,4 5 0 0,0-2 0 0,0 0 0 16,-3 0 0-16,3-3 0 0,0 0 0 0,0 0 0 16,0 0 0-16,0 0 0 0,0 0 0 0,4 3 0 15,-8 3 0-15,4 0-9 0,-3 6 9 16,3 0-10-16,-3-7-23 0,-1 1-5 15,4 0-1-15,-7-6 0 0,7 0 39 0,-7 0 0 0,7 0 0 0,0 0 0 16,-7 0 0-16,7 6 0 0,0-3 0 0,-3 3 0 16,3-3 0-16,-7 3 0 0,4 2 0 0,-4-8 0 15,0 0 0-15,0 0 0 0,3 6 0 0,-3-6 0 16,4 6 0-16,-1 0 0 0,-3-6 0 0,0 3 0 0,4 3 0 0,-4 3 0 16,0 0 0-16,0-4 0 0,3 1 0 0,-3 6 0 15,4 0 0-15,-4-6 0 0,0 5 0 0,-4-2 0 16,4 0 0-16,0 0 0 0,0-3 0 0,-3 6 0 15,3-9 0-15,-4 2 0 0,1 1 0 0,3-6 0 16,0 0 0-16,0 0 0 0,-4 3 0 0,1 0 0 0,-5-3 0 16,1 3 0-16,4 0 22 0,-1 0 12 0,-3-3 2 0,7 0 1 31,-3 0-59-31,-4 0-12 0,3-3-2 0,1 0-1 0,-4 3 27 0,3 0 10 0,4 0 0 0,-7-3-9 31,3-3-43-31,4 6-8 0,-3-3-1 0,3 3-1 16,-7 0-27-16,7 0-6 0,0 0-1 0,0 0-472 0</inkml:trace>
  <inkml:trace contextRef="#ctx0" brushRef="#br0" timeOffset="56639.493">5764 13984 608 0,'-3'15'12'0,"-1"-4"4"16,1 1-16-16,3 0 0 0,-4 3 0 0,1-1 0 15,3-14 54-15,0 0 8 0,0 0 2 0,0 0 0 16,0 0-8-16,-4 9 0 0,1 3-1 0,-1-9 0 0,4-3 14 0,0 0 3 0,-3-9 1 16,3 9 0-16,0 0-58 0,0 0-15 0,-4 9 0 0,-3-6 0 15,7-3 15-15,0 0 0 0,-7-6 0 0,3 0 0 16,4 6-24-16,0 0-5 0,0 0-1 0,-10 6 0 16,3 0 49-16,0 3 10 0,0 5 1 0,0-2 1 15,3-3-26-15,1 3-4 0,-4-9-2 0,0 5 0 16,-1-2 6-16,-2 0 2 0,3 0 0 0,0 0 0 15,-4 0-32-15,4 3-6 0,0-3-2 0,0-1 0 16,0 1 47-16,0 0 10 0,0 3 1 0,0-3 1 16,3 3-30-16,1 0-11 0,-1 2 0 15,1-5 9-15,-1 6-9 0,1-3 0 16,3 8 0-16,0 1 0 0,0-6 0 0,0 5 0 0,-4-2 0 0,4 3 0 16,0-1 11-16,0-2 9 0,4 3 3 0,-4-1 0 15,0-8-39-15,0 0-7 0,0 3-1 0,3-3-1 16,-3-1 25-16,4 1 0 0,-4-3 0 0,3 0 0 15,1-6 0-15,-4 9 0 0,3-6 0 0,-3-3 0 16,0 0 0-16,0 0 0 0,7 0 0 0,0-3 0 16,-3-3 0-16,6 3 0 0,-2-9 0 0,-1 3 0 15,0 1 0-15,0-10 0 0,3 3 0 0,-3 4 0 16,0-13 0-16,4 3 0 0,-4 4 0 0,-3-4 0 16,3 1 0-16,-4-1 0 0,1-8 0 0,3 2 0 15,-4 7 0-15,4-4 0 0,-3 6 0 0,3-8 0 16,-4 8 0-16,4 1 0 0,-3 5 0 0,0 0 0 0,-4 0 0 15,3-5 0-15,-3 2 0 0,0 3 0 0,0 12 0 0,4 6 0 16,-1 6 0-16,-3-3 0 0,0-6 0 0,4 3-8 0,-4 0 8 0,0-4 0 16,0 1 0-16,-4-3 0 0,4 3 0 0,0-3 0 15,0 3 0-15,0-3 0 0,0 3 0 0,-3 0 0 16,3 0-8-16,-4 3 8 0,4 0-8 16,-3-6 8-16,3 6 20 0,0 3 8 0,0-4 3 0,0 1 0 31,0-3-76-31,0 0-15 0,3 3-4 0,-3 0 0 0,0 0 52 0,0 0 12 0,-3 5 0 0,3-5 0 15,0 3 24-15,0 3 7 0,0 6 1 0,0-1 1 16,0-5-23-16,0 9-10 0,0-4 8 0,0 1-8 16,0-3 11-16,0-1-3 0,0 1-8 0,0 3 12 15,0-7-12-15,0 4 9 0,3-3-9 0,-3 0 8 16,0-1-8-16,4-5 0 0,-4 0 0 0,3 0 0 16,1 3 0-16,-4-3 0 0,3-3 0 0,1 0 0 0,-4-1 0 15,0-2 0-15,3 0 0 0,1 0 0 16,-1 0-41-16,1-2-4 0,-1-1-1 0,4-3 0 15,4 0-117-15,-4-9-23 0</inkml:trace>
  <inkml:trace contextRef="#ctx0" brushRef="#br0" timeOffset="57469.107">5965 14146 921 0,'0'0'20'0,"0"0"4"0,0 0 0 0,0 0 4 0,0 0-28 0,0 0 0 0,0 0 0 0,0 0 0 15,0 0 54-15,0 0 6 0,0 0 0 0,0 0 1 16,0 0-26-16,0 0-6 0,0 0-1 0,0 0 0 15,0 0-20-15,0 0-8 0,0 0 0 0,0 0 0 16,0 0 0-16,0 0 0 0,0 0 0 0,0 0 0 0,0 0 0 0,0 0 0 16,0 0 0-16,0 0 0 0,0 0 0 0,0 0 0 15,0-12 0-15,0 3 0 16,0 6 8-16,0 3 1 0,0 0 1 0,0 0 0 16,0 3 17-16,0 6 3 0,4-3 1 0,-4 3 0 15,0 2 3-15,0-2 1 0,0 3 0 0,4-3 0 16,-4 3-10-16,3-4-1 0,4 1-1 0,-7 0 0 15,4 3-4-15,-1 5-1 0,1-2 0 0,-4 0 0 0,3 2 0 0,-3-2 0 16,4-9 0-16,-1 12 0 0,4-7-6 0,-3-2 0 16,3-3-1-16,-4 6 0 0,1-6-11 0,-4-6 10 15,0 0-10-15,3 6 10 0,-3-6-10 0,0 0 8 0,4 6-8 16,-4-6 8-16,0 0-8 0,0 0 0 16,0 0 0-16,0 5 8 0,0-5-8 0,0 0 0 0,0 0 9 15,0 0-9-15,0 0 0 0,0 0 8 0,0 0-8 16,0 0 0-16,11 3 0 0,-11-3 8 0,0 0-8 0,0 0 0 15,0 0 0-15,0 0 9 0,0 0-9 0,0 0 0 16,0 0 12-16,7-6-4 0,-4 4 0 0,1-10-8 16,-1 0 12-16,-3 0-4 0,0 1 0 0,4-4-8 15,-4-3 11-15,0 3-11 0,0-5 10 0,0 5-10 16,0 3 9-16,0-11-9 0,0 5 8 0,0 4-8 16,0-4 0-16,3 0 0 0,-3-2 0 0,0 2 0 15,4 0 0-15,-1 1 0 0,1 2 0 0,-4-3 0 16,3-2 0-16,-3 5 0 0,4 6 0 0,-1-8 0 15,-3 2 12-15,4 3-2 0,-4-5-1 0,4-1 0 16,-4 9-9-16,0-8-12 0,0-1 2 0,0 12 1 16,0-3 9-16,0 9 12 0,3-6-2 0,-3 0-1 15,0 1-58-15,0 5-12 0,0 0-3 16,0 0 0-16,0 0 0 0,0 0-1 0,0 0 0 0,0 0-639 16</inkml:trace>
  <inkml:trace contextRef="#ctx0" brushRef="#br0" timeOffset="58366.983">6329 14190 806 0,'0'0'17'0,"0"0"4"0,0 0 1 0,0 0 2 0,0 0-24 0,0 0 0 0,0 0 0 0,0 0 0 16,0 0 56-16,0 0 6 0,0 0 2 0,0 0 0 15,0 0 0-15,0 0 0 0,0 0 0 0,0 0 0 16,0 0-46-16,0 0-9 0,0 0-1 0,0 0-8 15,0 0 52-15,0 0 4 0,-4-9 1 0,4 9 0 16,0 0-14-16,0 0-3 0,0 0-1 0,0 0 0 16,0 0-20-16,0 0-4 0,0 0-1 0,0 0 0 0,0 0-2 0,0 0-1 15,0 0 0-15,0 0 0 0,0 0-11 0,0 0 0 16,0 0 0-16,0 0 0 0,0 6 0 0,0-6 0 16,0 0 0-16,0 0 0 0,11 3 0 0,-4-3 0 15,0 6 0-15,0-6 0 0,0 0 15 0,0 0 1 16,0-6 0-16,0 3 0 0,7 3-16 0,-7 0 9 15,1-3-9-15,-1 0 8 0,3-3-8 0,-3 3 0 16,0 3 0-16,0-3 8 0,4-6-8 0,-8 4 0 16,4-4 0-16,-7 9 0 0,4 0 0 0,3 0 8 15,-3-6-8-15,3-9 0 0,-4 9 0 0,1 0 0 16,-1 1 0-16,4-1 0 0,-3 6-14 0,6-6-2 16,-6 0 0-16,-1 0 0 0,-3 6 0 0,0 0 0 15,0-6 0-15,0 6 0 0,0 0 16 0,0 0-9 0,0 0 9 0,4-6-8 16,-4 0 8-16,0 0 0 0,0 6 0 0,0 0 0 15,0 0 9-15,0 0-9 0,0 0 12 0,-7-5-12 16,7 5 9-16,-7-3-9 0,7 3 0 0,-11-3 9 16,4 3-9-16,-3-3 12 0,3 0-12 0,0 0 12 15,-1 6 1-15,-2-3 1 0,-1 3 0 0,-3 0 0 16,4-3-4-16,-4 3-1 0,6 0 0 0,-6 5 0 16,7-5-29-16,-3 3-5 0,3-6-2 15,0 0 0-15,0 6 47 0,-1 3 8 0,1-3 3 0,4 3 0 16,-4 2-50-16,3-2-9 0,1-3-3 0,-1 0 0 0,1 0 43 15,3-6 8-15,0 0 1 0,0 0 1 0,-4 9-35 0,1 2-7 16,3-5-2-16,0-6 0 0,0 0 22 0,0 6 0 16,0-6 0-16,0 0 0 0,0 9 0 0,-4-3 0 15,4-6 0-15,0 9 0 0,0-9 0 0,-3 6 0 16,3 2 0-16,0-2 0 16,0 3 0-16,0 0 0 0,0-3 0 0,0 6 0 15,3-1 0-15,-3-2 0 0,0 3 0 0,0 3 0 0,4-1 0 0,-4-2 0 16,3 0 0-16,1-3 0 0,-1-1 0 0,4 1 0 15,-3 0 0-15,3 0 0 0,0 3 13 0,0-6 7 16,0-1 2-16,0 1 0 0,0 0-22 0,4 0 0 16,-1-3 0-16,1 3 0 0,-4 0 0 0,4 0 0 15,-1-6 0-15,-3 6 8 0,0-6-8 0,4 0 0 16,-1 0 0-16,-3-6 0 0,4 6 0 0,0-12-15 0,3 6 4 0,0 0 1 31,-4-3-30-31,1 0-7 0,3 1-1 0,0-4 0 16,0-3-32-16,0 1-6 0,1-1-2 0</inkml:trace>
  <inkml:trace contextRef="#ctx0" brushRef="#br0" timeOffset="59394.42">6738 14016 914 0,'0'0'25'0,"0"0"7"0,0 0-32 0,0 0 0 16,0 0 0-16,0 0 0 0,-3 0 93 16,3 0 12-16,-8 6 3 0,8-6 0 0,-3 3-26 0,3-3-5 0,0 0-1 15,-4 6 0-15,4-6-40 16,-3 6-8-16,3-6-1 0,0 0-1 16,-4 6-15-16,4-6-3 0,0 0-8 0,0 6 12 15,0-6-2-15,0 0-1 0,0 0 0 0,4 11 0 0,-4-11 2 16,0 0 0-16,3 3 0 0,-3-3 0 0,4 9-11 0,3-3 0 0,-7-6 0 15,7 0 0-15,0 0 0 0,-7 0 0 0,7 6 0 0,-7-6 0 16,7 0 0-16,-7 0 0 0,7 3 0 0,4-3 0 16,-11 0 0-16,7 0 0 0,0 0 0 0,0 0 0 15,-7 0 0-15,11 0 0 0,-4 0 0 0,0 0 0 16,0 0 0-16,3-3 0 0,-3 3 0 0,-7 0 0 16,7 0 10-16,4 0 6 15,-4 0 2-15,0-6 0 0,0 6-18 0,0 0 0 0,4-6 0 16,-11 6 0-16,7 0-16 0,-7 0 0 15,0 0 0-15,0 0 0 0,3 0 28 0,5 6 4 0,-8-6 2 0,0 0 0 16,0 0-29-16,0 0-5 0,0 0-2 0,10 0 0 16,-10 0 18-16,0 0 0 0,7 6 0 0,-7-6 0 15,0 0 0-15,4 9 0 0,-4-9 0 0,3 6 0 16,-3 5 18-16,0-5 7 0,-3 0 2 0,-1 6 0 16,4-6-18-16,-3 0-9 0,-1-3 10 0,1 5-10 15,-4-2 8-15,3 0-8 0,-3 0 0 0,7-3 0 16,-7 3 0-16,3 0 0 0,-3 0 0 0,4 5 0 15,-1-8 0-15,-3 6 0 0,4 0 0 0,-4 0 0 16,-4 3 8-16,4 2-8 0,0-5 0 0,-4 3 0 16,4 3 28-16,-3-4 0 0,6 4 0 0,-3-9 0 15,0 6-40-15,3-3-9 0,-3-1-2 0,4 1 0 16,3-3 23-16,-4 6 0 0,-3-6-9 0,0 0 9 16,4-1 0-16,3 1 0 0,-4-3 0 0,4 3 0 0,-3 0 0 15,3-6 0-15,-4 3 0 0,4-3 0 0,0 0 0 16,0 0 0-16,0 0 0 0,0 0 0 0,0 0 0 15,0 0 0-15,0 0 0 0,-3 9 0 0,3-9 8 16,0 0-8-16,0 0 11 0,0 0-11 16,0 0 0-16,0 0 0 0,0 0 0 0,0 0 0 15,0 0 0-15,0 0 0 0,0 0 0 0,0 0 0 0,0 0 0 0,0 0 0 16,0 0 0-16,3-9 0 0,1 6 0 0,-1-3 0 16,4 0 0-16,0 3 0 0,-7 3 0 0,7 3-9 0,-3 6 9 0,6-3-12 15,-2-6 12-15,2 0 0 0,1 0 0 0,-11 0-8 16,0 0 8-16,7-6 0 0,7-3 0 0,-7 3 0 15,-7 6-34-15,7 6-2 16,-3 3 0-16,3 6 0 0,0-3 55 0,0-7 10 0,-7-5 3 0,10 0 0 16,1 0-32-16,-4-5 0 0,4-1 0 15,-11 6 0-15,10 0 0 0,1-6 0 0,-4 6 0 0,-7 0 0 16,10 0-24-16,1 6-5 16,-11-6-1-16,7 0 0 0,4 6 46 0,-8 5 8 0,4-5 3 0,-3 3 0 15,3-6-27-15,-7-3-12 0,7-3 0 0,-7 3 1 16,10-6-11-16,-10 6-2 0,7-6-1 0,-7 6 0 15,11-3-24-15,-11 3-5 0,7-6-1 0</inkml:trace>
  <inkml:trace contextRef="#ctx0" brushRef="#br0" timeOffset="69913.109">7190 15372 580 0,'0'0'12'0,"0"0"4"16,0 0-16-16,0 0 0 0,-4-3 0 0,4 3 0 16,0 0 111-16,0 0 19 0,0 0 4 0,0 0 1 15,0 0-79-15,-7 3-15 0,0 5-3 0,0-2-1 16,0-6-8-16,3 6-1 0,-6 3-1 0,3-3 0 15,7-6 25-15,-7 6 4 0,7-6 2 0,-7 6 0 16,3 5-42-16,4-11-8 0,-7 6-8 0,0 0 12 16,3 0 27-16,-3 0 5 0,0 0 2 0,7-6 0 15,-7 6-22-15,7-6-5 0,0 0-1 0,-7 11 0 0,7-11 13 0,0 0 2 0,0 0 1 0,-3 3 0 16,3-3-19-16,-7 3-4 0,7-3-1 0,-7 3 0 16,7-3-10-16,0 0 0 0,-8 6 0 0,8-6 0 15,-3 6 0-15,-1 6 0 0,1 0 0 0,-1-1 0 16,4 1-9-16,0 0 9 0,0 3 0 0,0-7 0 15,0 4 0-15,0-12 0 16,0 9 0-16,0 3 0 0,0-12-8 0,0 14 8 16,0-8 0-16,0 3 0 0,0-9 0 0,0 9 0 15,4 3 0-15,-4-6 0 16,0-6 0-16,3 11-8 0,-3-2 8 0,4 3 0 0,-4-12 0 0,3 6 0 0,-3-6-8 16,8 3 8-16,-1-3 0 0,-7 0 8 0,3 3-8 0,4-3 12 15,-7 0-12-15,7 3 11 0,0-3-11 0,0 0 10 16,0-3-10-16,0 0 10 0,-3 0-10 0,0-3 10 15,3 6-10-15,-4-6 10 0,4 0-10 0,-3-3 10 16,3 0-2-16,3 4-8 0,-6-1 12 0,-1-3-4 0,4 0-8 16,-3 0 0-16,3 3 0 0,-3-2 0 0,3 2 0 0,0 0 0 15,-4 12 0-15,8-12 0 0,-4-6 0 0,0 0 0 16,0 1 0-16,0 5 0 0,-3-6 0 0,-1 3 0 16,1-3 0-16,-1 1 0 15,1-1-13-15,-4-3 5 0,0 0 8 0,0 1-13 16,-4 2-5-16,1 0-1 0,-4-5 0 0,-1-1 0 15,1-3-12-15,0-2-2 0,-3 2-1 0,-1-2 0 16,4 14 34-16,-3 3 0 0,-1 6 0 0,0 3 0 16,4-6 16-16,-7 0 11 0,4-3 1 0,-1 3 1 15,0 6-17-15,4 6-4 0,-3 6-8 0,-1-4 12 16,4-2-12-16,0-9 11 0,0 0-11 0,0-3 10 16,0-3-10-16,3 1 0 0,-3-1 0 0,7 0-11 15,0 6 11-15,0 0-13 0,0 0 5 0,-7 12 8 0,0-7-12 16,7 7 12-16,0 0-10 0,0-3 10 0,0 8-21 0,7-5 1 15,-7-3 1-15,4 0 0 16,-1 0-21-16,1-1-5 0,-1-2-1 0,4 3 0 16,-3-3-33-16,3 0-6 0,0 0-2 0</inkml:trace>
  <inkml:trace contextRef="#ctx0" brushRef="#br0" timeOffset="70978.462">7324 15360 642 0,'0'0'27'0,"0"0"-27"16,0 0 64-16,0 0 8 0,0 0 2 0,-7 3 0 15,7-3-17-15,0 0-3 0,-7 0-1 0,7 0 0 16,0 0 2-16,0 0 0 0,0 0 0 0,0 0 0 16,0 0-2-16,0 0 0 0,0 0 0 0,0 0 0 15,0 0-20-15,0 0-4 0,0 0-1 0,0 0 0 16,0 0-28-16,0 0-20 0,0 0 4 0,0 6 0 16,-4 5 48-16,8 1 9 0,-4 3 3 0,0-3 0 15,0 2-24-15,0-5-4 0,3 3 0 0,-3-3-1 16,4 3-15-16,-4-1 11 0,0 1-11 0,3 0 10 15,-3 0 12-15,0-1 2 0,0-2 1 0,0 0 0 16,-3-3 4-16,3 9 1 0,0-15 0 0,0 5 0 16,0-5-18-16,0 0-4 0,0 0-8 0,0 9 12 15,0-9-12-15,0 6 0 0,0-6 0 0,-4 9 0 16,4-9 0-16,0 12 0 0,0-12 0 0,0 0 0 16,0 0 0-16,0 0 0 0,0 0 0 0,0 0 0 15,0 0 9-15,0 0-9 0,0 0 8 0,0 0-8 0,0 0 12 0,0 0-4 16,0 0 0-16,0-6 0 0,0-3-8 0,0 3 0 0,0 0 9 0,4 0-9 15,-4 3 0-15,0-2 0 0,0-7 0 0,0 6 0 16,0-6 0-16,0 3 0 0,3-2 0 0,-3-1 0 16,0 12 0-16,4-12 0 0,-4 3 0 0,0 0 0 15,3 1 0-15,-3-4 0 16,4 6-8-16,3-6 8 0,-4 3-10 0,4 3 10 0,-3-2-12 16,3 5 12-16,-4-6-11 0,5 3 11 15,-1-3-10-15,-4 3 10 0,4 0-11 0,0 6 11 16,4-11-12-16,-8 8 12 0,4 3-9 0,0 0 9 0,4 3 0 0,-4-3-9 15,-7 0 9-15,7-6 0 0,-3 0 0 16,3 0 0-16,-7 6 0 0,0 0 0 0,0 0 0 0,0 0 0 16,0 0 0-16,7 6 0 0,-7-6 0 0,0 0 8 15,7 6-8-15,-7-6 8 0,0 0-8 0,7 9 8 16,-4 5-8-16,1-5 8 0,-1 3-8 0,1 0 8 16,-4 2-8-16,4 1 0 0,-4-6 0 0,0 6 0 0,3-7 0 15,-3 4 0-15,0-12 0 0,4 12 0 0,-4 3 0 0,0-4 0 16,3 7 0-16,-3 0 0 0,4-1 12 0,-1-2 2 15,-3 3 0-15,0-7 0 0,4 1-22 0,-4 0-5 16,3 6-1-16,-3-7 0 0,0-11 14 0,0 0 0 16,0 0 0-16,0 0 0 0,7 9 0 0,-7-9 0 15,0 0 0-15,0 0 0 16,0 0-54-16,0 0-8 0,0 0-2 0,0 0 0 16,0 0 0-16,0 0 0 0,0 0 0 0,0 0 0 15,0 0-81-15,0 0-17 0,0 0-3 0</inkml:trace>
  <inkml:trace contextRef="#ctx0" brushRef="#br0" timeOffset="71611.605">7853 14937 702 0,'0'0'15'0,"0"0"3"0,0 0 1 0,0 0 1 0,0 0-20 0,0 0 0 16,0 0 0-16,0 0 0 0,0 0 50 0,0 0 6 15,0 0 0-15,0 0 1 0,0 0 35 0,0 0 6 16,0 0 2-16,-4 5 0 0,4-5-80 0,-3 6-20 15,-1 3 0-15,1-3 0 0,-1 3 76 0,4-3 11 0,-3 0 2 0,3 2 1 16,0 4-38-16,3 0-8 0,-3-3-2 0,4 2 0 16,-4 4-11-16,0 0-3 0,0-3 0 0,3 5 0 15,1 1-3-15,-4-3-1 0,0 5 0 0,0 1 0 16,3 5-1-16,-3 1-1 0,4 2 0 0,-4 3 0 16,0-2-2-16,3 2 0 0,-3 3 0 0,0-5 0 15,4 2-1-15,-4 3-1 0,0-2 0 0,0 2 0 16,3 3-9-16,-3 1-1 0,-3-1-8 0,3 3 12 15,3-6-12-15,-3 3 0 0,4 1 0 0,-1-13 0 16,-3 1 8-16,4-4-8 0,-4 1 0 0,4-4 0 16,-1-2 0-16,1-1 8 0,-4-5-8 0,3 3 0 15,-3 0 0-15,4-7 0 0,-1-2 0 0,-3 0 0 16,0-6 0-16,0 0 0 0,7 9 0 0,-7-9-10 16,0 0-12-16,0 0-2 0,0 0-1 0,0 0 0 15,0 0-107-15,0 0-22 0,0-9-4 0</inkml:trace>
  <inkml:trace contextRef="#ctx0" brushRef="#br0" timeOffset="72119.84">7669 15333 576 0,'0'0'12'0,"0"0"4"0,0 0 0 0,0 0 0 0,0 0-16 0,-3 6 0 0,3 0 0 0,0-6 0 16,0 6 66-16,0-6 10 0,-4 6 3 0,4 3 0 16,0-3 1-16,0-6 0 0,4 8 0 0,-1-2 0 0,1 0-32 0,-4-6-7 15,3 3-1-15,1 0 0 0,-4-3 4 0,7 3 0 16,0 0 0-16,-3 0 0 0,3-3-7 0,0 0-1 16,0 0 0-16,0-3 0 0,0 3-9 0,0-3-3 15,0 0 0-15,0 0 0 0,4 0 0 0,3-3 0 16,-4 0 0-16,1-5 0 0,-4-7-24 0,4 3 0 15,-1 4-12-15,1-4 12 16,-4 9 0-16,3 0 0 0,1 3 0 0,3-3 0 16,-3 3 0-16,3 3 0 0,-4 0 0 0,1 0 0 15,0 0 0-15,-1 0 0 0,1 0 0 0,-1 3 0 16,-3 0 0-16,4 0 0 0,-4 3 0 0,4-3 0 16,-4 6-59-16,3-3-4 0,-3 5-1 0,0-5 0 15,4 0 0-15,-11-6 0 0,7 0 0 0,3 0 0 16,-2 0-45-16,-8 0-10 0,10 3-1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2-11T15:08:09.3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25365 1402 664 0,'0'0'13'0,"0"0"5"0,0 0-18 0,0 0 0 0,0 0 0 0,7 0 0 31,-4-6 32-31,1 0 4 0,-1 0 0 0,1 0 0 0,-4 6 10 0,0-6 2 0,0 6 1 0,0 0 0 16,0 0-35-16,0 0-14 0,0 0 11 0,0 0-11 15,0 0 12-15,0 0-3 0,3-6-1 0,-3 6 0 16,0 0 16-16,0 0 4 0,0 0 0 0,0 0 0 16,0 0-8-16,0 0-2 0,0 0 0 0,0 0 0 15,0 0-2-15,0 0 0 0,0 0 0 0,0 0 0 16,0 0 10-16,0 0 2 0,0 0 0 0,0 0 0 15,0 0 10-15,0 0 2 0,0 0 1 0,0 0 0 16,0 0-6-16,0 0-2 0,-3 6 0 0,-4-6 0 16,0 0-12-16,3 6-2 0,1-6-1 0,-4 6 0 15,3-6-6-15,1 6 0 0,-1 0-1 0,-3-6 0 16,3 6 1-16,4-6 0 0,-7 6 0 0,4-1 0 16,-4-5 6-16,0 6 2 0,3-3 0 0,-3 3 0 15,0 0-20-15,4 0 0 0,-4 6 0 0,3-7 0 16,-3 1-10-16,0 0 1 0,0 6 0 0,0-9 0 15,3 9 9-15,-3-6 0 0,4-1 0 0,-1 1 0 16,1 0 0-16,-1 0 0 0,1 0 8 0,-1 0-8 16,1-6 0-16,3 6 8 0,-4-3-8 0,4-3 0 15,-3 11 0-15,3-11 8 0,0 0-8 0,0 6 0 16,0-6 0-16,0 6 0 0,0 0 0 0,0 0 0 0,0 0 0 0,0 0 0 16,0 0 0-16,0-6 8 0,3 5-8 0,-3 1 0 15,0-6 0-15,4 3 0 0,-4-3 0 0,0 6 0 16,0-6 0-16,3 6 0 0,-3-6 0 0,7 0 0 0,-7 0 0 0,0 0 8 15,4 6 0-15,-4-6 0 0,0 0 0 16,7 0 0-16,-7 0-8 0,3 6 0 0,4-6 0 16,0 0 0-16,-7 0 0 0,4 6 0 0,3 0 0 15,-7-6 0-15,7 0 0 0,0 0 0 16,-3 5 8-16,3-5-8 0,-4 0 0 0,4 0 9 16,0 0-9-16,0 0 0 0,-3 6 11 0,3-6-11 0,0 0 10 15,0 0-10-15,0 0 12 0,-3 0-4 0,3 0-8 0,0 0 12 16,-4 6-12-16,4-6 9 0,0 0-9 0,-3 6 8 15,3-6-8-15,4 3 0 0,-4-3 0 0,0 6 8 16,0-6-8-16,0 6 0 0,0-6 0 0,-4 12 0 16,4-7 0-16,-3 1 8 0,3 0-8 0,0 0 0 15,-3 0 0-15,-1 9 8 0,1-4-8 0,-1 1 0 16,1-6 8-16,-1 12-8 0,1-12 0 0,-1 8 8 16,1-8-8-16,-1 0 8 0,-3-6-8 0,0 6 8 15,4 6-8-15,-4-1 0 0,0-5 9 0,-4-3-9 16,1 9 8-16,-1-6-8 0,1 0 10 0,-4 0-10 15,3 5 12-15,-3-5-3 0,0 0-1 0,-4 0 0 16,4-3 4-16,-3 9 1 0,-4-12 0 0,3 6 0 16,1-1-13-16,-1 1 0 0,4 0 0 0,-4 0 0 15,1-6 0-15,3 6 0 0,-4-6 0 0,4 0-10 16,0 6 10-16,7-6 0 0,-7 6 8 0,0-6-8 16,7 0 0-16,-11 0 0 0,4 0 0 0,7 0 0 0,-7 0 0 15,7 0-15-15,0 0 4 0,-7 0 1 0,7 0-10 16,-3 0-1-16,3 0-1 0,-7 0 0 15,7 0-14-15,-11-6-2 0,7 6-1 0,4 0 0 16,0 0-28-16,-7-6-5 0,7 6-2 0,-3-6 0 16,3 6-18-16,0 0-3 0,0 0-1 0</inkml:trace>
  <inkml:trace contextRef="#ctx0" brushRef="#br0" timeOffset="872.783">25672 1613 1124 0,'0'0'48'15,"-7"6"-39"-15,3 6-9 0,4-12-17 0,-3 6 4 0,3-6 1 16,-4 6 47-16,4-6 9 0,0 0 3 0,0 0 0 16,0 0 1-16,0 0 0 0,0 0 0 0,0 0 0 15,-4 11-20-15,4-5-4 0,0-6-1 0,0 6 0 16,0-6-5-16,0 6-1 0,0-6 0 0,0 0 0 15,0 0 0-15,4 9 0 0,-4-9 0 0,0 6 0 16,0-6 0-16,4 6 0 0,-4-6 0 0,3 6 0 16,-3-1 4-16,0-5 1 0,4 12 0 0,-4-6 0 15,0 0-3-15,3 9-1 0,-3-9 0 0,4 5 0 16,-4-5-2-16,0 0 0 0,3 6 0 0,-3-6 0 16,4 3 0-16,-4 2 0 0,0-5 0 0,3 6 0 15,-3-12-3-15,0 6-1 0,0-6 0 0,4 6 0 16,-1 0-4-16,1-1-8 0,-1 1 11 0,1 3-11 15,-1-3 0-15,-3 12 0 0,4-12 0 0,-1-1 0 16,1 1 0-16,0 6 0 0,-1-3 0 0,1 3 0 16,3-7 8-16,-4 1-8 0,4-6 0 0,-3 6 0 15,-1 0 21-15,4 0-2 0,0-6-1 0,-3 6 0 16,-4-6-18-16,7 6 0 0,0-6 0 0,-3 0 0 16,3 0 0-16,-4 0 0 0,4 0 0 0,-3 0 0 15,3 0 8-15,-4-6 0 0,4 0 1 0,0 6 0 16,-3-6-1-16,3 0-8 0,0 0 12 0,-3 0-4 15,3 1 11-15,0-7 1 0,0 3 1 0,-4-3 0 0,4 1 5 16,0-1 1-16,0 0 0 0,0 0 0 0,1 3-27 0,-5-2-9 16,4-1 0-16,-3 0 0 0,-1 6 9 0,4-8 0 0,-3-4 0 15,3 6 0-15,-4 0 0 0,1 1 0 0,-4 2 8 16,3-3-8-16,1 6 0 0,-4-6 8 0,0 7-8 0,0-7 0 16,0 0 0-16,0 3 9 0,0-3-9 0,0 7 0 15,-4-7 0-15,1 6 0 0,3 0 0 0,-7 0 0 16,3-3-9-16,1 9-6 0,-1-6-1 15,4 6 0-15,0 0-17 0,0 0-4 16,0 0-1-16,0 0 0 0,0 0-155 0,0 0-31 16</inkml:trace>
  <inkml:trace contextRef="#ctx0" brushRef="#br0" timeOffset="1629.336">26102 1728 1213 0,'0'0'53'0,"0"0"12"0,0 0-52 0,-4-6-13 0,4 6 0 0,-7 0 0 15,7 0 40-15,-3-6 4 0,3 6 2 0,0 0 0 16,0 0-3-16,0 0-1 0,0 0 0 0,0 0 0 16,0 0-26-16,0 0-6 0,0 0-1 0,0 0 0 15,0 0-9-15,0 0 0 0,0 0 9 0,0 0-9 16,7 6 12-16,0 0-1 0,0 0-1 0,-3 3 0 15,3-3 4-15,-4 5 1 0,4-5 0 0,-3 6 0 16,-1 0-3-16,1-3-1 0,3 2 0 0,-4 1 0 16,1-6 11-16,-4-6 2 0,0 0 1 0,3 12 0 15,1-6-25-15,0 5 0 0,-1-5-12 0,1 3 12 16,-1 3 0-16,-3-12 15 0,0 6-1 0,0-6 0 16,0 0 6-16,0 0 0 0,0 0 1 0,0 0 0 15,0 0 13-15,0 0 2 0,0 0 1 16,0 0 0-16,0 6-17 0,0-6-4 0,0 0-1 0,0 0 0 15,0 0-2-15,0 0 0 0,0 0 0 0,0 0 0 16,0 0-13-16,0 0 8 0,0 0-8 0,0 0 0 16,0 0 10-16,0 0-10 0,0-6 10 0,0 0-10 15,0 6 12-15,0-12-4 0,0 3-8 0,0 9 12 16,0-3 5-16,0 3 1 0,0-9 0 0,-3 4 0 0,-1-1-18 0,4-6 0 16,0 6 0-16,0-6 0 15,-3 3 0-15,3 4 0 0,0-7 0 0,0 0 0 16,0 0 11-16,0 1-11 0,0-4 10 0,-4 3-10 15,4 6 0-15,0-6 0 0,-4-5 0 0,4 11 0 0,4-9 0 0,-4 3-8 0,0 7 8 16,-4-7 0-16,4 0 0 16,0 6 0-16,0 6 0 0,0 0 0 0,4 0 0 0,0-9-10 15,-4 9 10-15,3 0-8 0,4 0 8 0,-3-6-12 0,3 6 12 16,0 0-12-16,0 0 4 0,3 0 0 0,5 0 0 0,-5 6 0 16,1-6 8-16,-4 0-8 0,3 3 8 0,1 3-8 15,-1-6-5-15,1 6-1 0,0-6 0 16,-1 6 0-16,-3 0-4 0,0-6-1 0,0 0 0 0,0 6 0 15,0-6-12 1,-7 0-2-16,4 0-1 0,-4 0 0 0,0 0-29 0,7 6-5 16,-7-6-2-16</inkml:trace>
  <inkml:trace contextRef="#ctx0" brushRef="#br0" timeOffset="2329.743">26825 1049 1250 0,'-10'0'26'0,"3"-6"6"0,0 6-32 15,-4-6 0-15,0 6 0 0,1-6 0 0,-1 0 64 16,1 6 8-16,-4-6 0 0,3 1 1 0,-3-1-34 0,0 6-7 0,0-6-2 15,3 0 0-15,-3 6-14 0,0 0-2 0,0 0-1 0,3 0 0 16,0 0-1-16,1 6 0 0,-1-6 0 0,4 6 0 16,0 0-12-16,0 5 0 0,0 1 0 0,0-6 0 15,4 9 0-15,-5-4 0 0,5 7 0 0,-4-6-10 16,3 3 10-16,1 8 0 0,-1-5 0 0,1-1 0 16,-1 4 0-16,4-3 11 0,-3 5-3 0,-1-2 0 15,4 2 2-15,-3-2 0 0,3 8 0 0,-4-11 0 16,4 8 8-16,0-2 2 0,4 2 0 15,-4-2 0-15,0-1 1 0,3 4 1 0,1-4 0 0,-4 1 0 16,3 2-2-16,1-2 0 0,-1 2 0 0,1-8 0 16,-4 5 8-16,3-2 2 0,1 2 0 0,-4-5 0 15,3 3-18-15,-3-4-3 0,0 1-1 0,4 0 0 16,-4-4-8-16,0-2 8 0,0-6-8 0,0 6 8 16,0-1-8-16,0-5 0 0,0 3 0 0,0 3 0 15,0 0 0-15,0-1 12 0,0-5-12 0,0 0 12 16,-4 3-12-16,4 3 0 0,0-6 0 0,0-1 8 15,0-5-8-15,0 0 0 0,0 0-12 0,0 6 12 16,-3 0-20-16,3 0 4 0,0-6 1 0,-4 6 0 16,4 6-17-16,4-9-3 0,-4 3-1 0,0-6 0 15,0 0 0-15,0 0-1 0,0 0 0 0,0 0 0 16,0 0-4-16,0 0-1 0,0 0 0 0,0 0 0 16,0 0-7-16,0 0-2 0,0 0 0 0,0 0 0 15,0-6 0-15,0-3 0 0,0-3 0 0,0 0 0 16,0 6-98-16,3-5-20 0</inkml:trace>
  <inkml:trace contextRef="#ctx0" brushRef="#br0" timeOffset="2679.822">26388 1619 759 0,'0'0'16'0,"0"0"4"0,0 0 1 0,3 6 1 15,1-6-22-15,-4 0 0 0,7 6 0 0,-7-6 0 16,3 6 81-16,-3-6 12 0,4 0 3 0,-4 0 0 16,0 0-26-16,0 0-5 0,0 0-1 0,0 0 0 15,0 0 0-15,3 6 0 0,1 0 0 0,-4-6 0 16,7 5-31-16,-7-5-6 0,4 0-2 0,3 0 0 15,-7 0 3-15,3 0 1 0,1 0 0 0,-4 0 0 0,7 0-10 16,0 0-3-16,-4 0 0 0,4 0 0 16,0 0-16-16,1 0 10 0,-1 0-10 0,0 0 8 0,0 0-8 0,0 0 0 15,0 0 0-15,3 0 0 0,1 0-14 16,0 0-8-16,-1 0-2 0,4 6 0 16,-3-6-68-16,3 0-13 0,0 0-3 0</inkml:trace>
  <inkml:trace contextRef="#ctx0" brushRef="#br0" timeOffset="3320.538">26758 1722 1393 0,'0'0'28'0,"0"6"9"0,0-6-29 0,0 0-8 0,0 0 0 0,-3 15 0 15,3-15 40-15,0 0 6 0,0 0 2 0,0 0 0 16,0 0-7-16,0 0-1 0,0 0 0 0,0 0 0 16,3 0-20-16,4-9-5 0,-3 9-1 0,3 0 0 15,-4-6 0-15,4 6 0 0,0-6 0 0,1 6 0 16,-1 0-5-16,0-6-1 0,0 6 0 0,3-6 0 15,-3 6-8-15,4-6 0 0,-1 6 0 0,-2 0 8 16,-1-5-8-16,-7 5 10 0,0 0-10 0,7 0 10 0,-7 0-10 16,3-6 8-16,1 0-8 0,-1 6 8 0,1-6 0 0,-1 0-8 15,1 3 12-15,-4 3-4 0,0 0 0 0,0 0-8 0,0-6 12 16,0 6-4-16,0 0-8 0,0 0 0 0,0 0 0 0,0 0-11 16,-7 0-5-16,0-6 0 0,0 6-1 0,0 0 0 15,-4 6 0-15,0-6 0 0,1 6 0 0,-1 3 0 16,-3-3 17-16,4 0-12 0,-5 0 12 0,1 5-10 15,0-5 10-15,4 0 12 0,-4 6-2 0,3-3-1 16,-3 2 0-16,3-5 0 16,4 0 0-16,-3 0 0 0,3 6-9 15,0-6 8-15,7-6-8 0,-4 9 8 0,-3-7-8 0,7-2 0 0,-4 9 0 0,4-9 0 16,0 0 0-16,0 0 0 0,0 0 0 0,0 0 0 16,0 0 0-16,0 0 0 0,0 0-9 0,0 0 9 15,0 0 0-15,0 0 0 0,4 6-8 0,-4 6 8 16,3-6 0-16,5 6 0 0,-5-7 0 0,4 4 0 15,0 3 0-15,0 0 0 0,0 0 0 0,0-1 0 16,0 1 0-16,0-3 0 0,4 3 0 0,-4-1 0 16,4 1 0-16,-1-6 9 0,-3 6-1 0,4-6 0 15,-4 2-8-15,4-2 0 0,-4 6 0 0,0-6 0 16,0 0 0-16,0 0 0 0,0-6 0 0,0 0 0 16,3 6-30-16,-3-6-5 0,1-6-1 0,-1 6 0 15,3-6-18-15,-3 0-4 0,0-6-1 0</inkml:trace>
  <inkml:trace contextRef="#ctx0" brushRef="#br0" timeOffset="3921.46">27037 1816 1497 0,'0'6'63'16,"0"-6"-51"-16,0 0 4 0,0 0 0 0,0 0 0 0,0 0 0 15,0 0 11-15,0 0 2 0,3 6 1 0,4-6 0 16,-3 6-21-16,-4-6-9 0,0 0 8 0,0 0-8 16,0 0 8-16,7 6-8 0,-3-6 0 0,3 6 8 15,-4-1-8-15,4 1 0 0,-3-3 0 0,-1 3 0 16,1 0 0-16,-1 6 12 0,1-6-12 15,-1-6 12-15,1 11 1 0,-1-5 1 0,4-6 0 0,-3 6 0 16,0 0 18-16,-4-3 4 0,3 9 1 0,-3-12 0 0,0 6-18 0,0-6-4 16,0 0-1-16,0 0 0 15,0 0 5-15,0 0 1 0,0 0 0 0,0 0 0 0,0 0 8 16,0 0 1-16,0 0 1 0,0 0 0 16,0 0-10-16,0 0-1 0,-3-6-1 0,-1-6 0 0,-3 9-4 0,3 3-1 15,4 0 0-15,-7-6 0 16,0 0-13-16,4 6 0 0,-4-6 0 0,7 6 0 0,-4-5 0 0,-3-1 0 15,4 6 0-15,-1-6 0 16,-3-6-8-16,4 12 8 0,3-12 0 0,0 12 0 0,0 0 0 0,-8-3 0 16,5-3 0-16,3 1 9 15,-4-7-9-15,4 0 0 0,-3 0 0 0,-1 1 8 0,4-4-8 0,0 3 12 16,0 0-12-16,0 1 12 0,0-4-12 0,0 9 12 16,0-6-12-16,0 0 12 0,0 1-12 0,0 5 0 0,0-6 0 0,0 9 0 15,0-3 0-15,0 0 0 16,4 0 0-16,-4 1 0 0,0 5 0 0,0 0 0 0,0 0 0 0,0 0 0 15,0 0-20-15,7 0 3 16,0 0 1-16,4 5 0 16,-1-5-8-16,1 0-2 0,3 6 0 0,-4 0 0 0,5-6-14 15,-1 6-4-15,0-3 0 0,0-3 0 16,-4 6-9-16,5-6-3 0,-5-6 0 0,1 6 0 16,-1-3-32-16,-3 3-8 0,0 0 0 0</inkml:trace>
  <inkml:trace contextRef="#ctx0" brushRef="#br0" timeOffset="5122.04">26670 1863 781 0,'0'0'16'0,"0"0"5"0,0 0-21 0,0 0 0 0,0 0 0 0,0 0 0 15,0 0 64-15,0 0 9 0,0 0 2 0,0 0 0 16,0 0-20-16,0 0-4 0,0 0-1 0,0 0 0 15,0 0-21-15,0 0-4 0,0 0-1 0,0 0 0 16,0 0 0-16,0 0 0 0,0 0 0 0,0 0 0 16,0 0 4-16,0 0 1 0,0 0 0 0,0 0 0 15,0 0-4-15,0 0-1 0,0 0 0 0,0 0 0 16,0 0-7-16,0 0-1 0,0 0-1 0,0 0 0 16,0 0-3-16,0 0-1 0,0 0 0 0,0 0 0 15,7 3 0-15,-7-3 0 0,0 0 0 0,7 0 0 16,-7 0 0-16,0 0 0 0,4 6 0 0,-4-6 0 15,7 0-3-15,-7 0-8 0,3 0 12 0,-3 0-4 16,0 0 0-16,7 6 0 0,-7-6 0 0,4 6 0 16,-4-6 0-16,7 0-8 0,-4 0 12 0,4 6-4 15,-3-6-8-15,3-6 10 0,0 6-10 0,-3 0 10 16,-1 0-10-16,-3 0 0 0,7 0 9 0,-3 0-9 16,-4 0 12-16,0 0-3 0,0 0 0 0,7-6 0 15,-7 6 6-15,3-6 1 0,-3 6 0 0,7 0 0 16,-7 0-5-16,4-6-1 0,3 0 0 0,-7 6 0 15,0 0-10-15,0 0 0 0,0 0 0 0,0 0 8 16,0 0-8-16,3-3 0 0,1 3 0 0,3-6 0 16,-3 6 0-16,-4 0 8 0,3-5-8 0,-3 5 8 0,7 0-8 15,-7 0 0-15,4 0 0 0,-4 0 0 0,0 0 8 16,0 0 4-16,3 0 0 0,-3 0 0 0,0 0-12 16,0 0-17-16,0 0 4 0,4 0 1 0,-4 0 12 0,0 0 0 15,3-6 9-15,1 0-9 0,-4 0 0 0,0 6 0 16,3 0 0-16,-3 0 0 15,4-6 8-15,-4 6-8 0,0-6 0 0,3 6 9 0,-3-6-9 16,4 6 0-16,3-9 0 0,-4 7 0 0,1-1 0 0,0-3 0 0,-1 0 0 16,1 0 0-16,-1 0 0 0,-3 0 0 0,0 0 0 0,0 0 0 15,0 6 0-15,0-5 0 0,0 5-14 0,0-6 5 16,-3-3-6-16,-1 3-1 0,4 0 0 0,-3 6 0 16,-5-6-8-1,5 0-1-15,-1 6-1 0,4 0 0 0,-7-6 1 0,0 6 0 0,0 0 0 0,0 0 0 16,0 0-11-16,0 0-3 0,0 0 0 15,0 6 0-15,7-6-13 0,-11 6-2 0,4-6-1 0,7 0 0 16,0 0-6-16,0 0-2 0,0 0 0 0</inkml:trace>
  <inkml:trace contextRef="#ctx0" brushRef="#br0" timeOffset="138294.583">13674 12264 182 0,'-4'12'8'0,"4"0"-8"15,0-12 0-15,0 0 0 0,0 0 0 0,0 0 0 16,0 0-19-16,-3 3 2 0,-1 8 0 0,4-2 0 16,0 6 1-16,0-15 1 0,0 0 0 0,0 0 0 15,0 0 15-15,0 0 0 0,0 0 0 0,0 0 0 16,0 0 0-16,4 6 0 0,-4-6 0 0</inkml:trace>
  <inkml:trace contextRef="#ctx0" brushRef="#br0" timeOffset="138911.872">13656 12361 642 0,'-4'-12'13'0,"1"1"3"0,3 11-16 0,0 0 0 0,-4-12 0 0,4 12 0 16,0 0 28-16,0 0 3 0,0 0 0 0,0 0 0 16,0 0-6-16,0 0-1 0,-7 6 0 0,0 0 0 15,7-6 4-15,0 0 0 0,0 0 0 0,0 0 0 16,0 0 3-16,0 0 1 0,0 0 0 0,0 0 0 0,0 0-8 15,0 0-2-15,0 0 0 0,0 0 0 0,0 0 14 0,-3-12 2 0,-1-3 1 0,4 15 0 16,0 0-15-16,0 0-4 0,0 0 0 0,-3 9 0 16,-1-3-1-16,4 0-1 0,0 6 0 0,0-7 0 15,0 1 1-15,0 0 0 0,0-6 0 0,0 0 0 16,0 0 5-16,0 0 0 0,4 6 1 0,-4 3 0 16,0 3 1-16,3 5 0 15,-3 10 0-15,0-10 0 0,4 7-2 0,-4-12 0 0,3-1 0 16,1 1 0-16,-1-3-4 0,-3-3 0 15,4 0-1-15,-1 0 0 0,-3-6-7 0,0 3 0 0,0-3-1 0,4 8 0 16,-1 10-11-16,-3 3 10 0,0 5-10 0,4-5 10 16,-4-1 2-16,0-5 0 0,0-6 0 0,4-3 0 15,-4-6 7-15,0 0 1 0,0 0 1 0,-4 6 0 16,4 8 6-16,-4-8 1 0,4-6 0 0,0 0 0 16,-3 12-7-16,-1-3-1 0,1 8 0 0,-1 1 0 0,4-6-12 0,-3-3-8 15,-1 5 10-15,4-2-10 0,-3-3 8 16,-1 3-8-16,4-6 0 0,-3 2 9 0,3-8-9 0,-4 6 0 15,4-6 9-15,0 0-9 0,0 0 0 0,-3 9 9 16,3-9-9-16,0 0 0 0,0 0 13 0,0 0-4 16,0 0-1-16,-11 3 0 0,11-3-8 0,-7 3 12 15,-4 0-12-15,4-3 12 0,-3 0-12 0,3 0 0 0,0 0 0 0,-4 0 8 16,4-3-8-16,-3 0-11 16,2 3 3-16,-6-3 0 15,4 3-51-15,-1-3-9 0,-3 0-3 0,0 0 0 0,0-3 43 0,3 6 9 0,4 0 2 16,-3 0 0-1,3-3-24-15,-4 3-5 0,-3-11-1 0,3 5 0 0,1-3 38 16,-8 0 9-16,7 0 0 0,-3-5 0 16,0 5 0-16,4-3 0 0,-1 3 0 0,4 0 0 15,0-2 0-15,0 5 0 0,0 0 0 0,3-3 0 16,1-17-71-16,-1-1-12 0,1-8-2 0</inkml:trace>
  <inkml:trace contextRef="#ctx0" brushRef="#br0" timeOffset="139224.147">13370 12214 813 0,'0'0'17'0,"0"0"4"0,0 0 1 0,0 0 2 0,0 0-24 0,0 0 0 16,0 0 0-16,0 0 0 0,0 0 86 0,0 0 12 16,0 0 2-16,0 0 1 0,0 0-42 0,0 0-9 15,-3-6-2-15,3 6 0 0,0 0-35 0,0 0-13 16,0 0 9-16,0 0-9 15,3-11-95-15,1 2-24 0</inkml:trace>
  <inkml:trace contextRef="#ctx0" brushRef="#br0" timeOffset="140087.813">13670 11764 767 0,'0'0'32'0,"0"0"-32"0,0 0 0 15,-7 6 0-15,4 0 105 0,3-6 15 16,0 0 2-16,0 0 1 0,0 0-10 0,0 0-1 15,0 0-1-15,0 0 0 0,0 0-38 0,0 0-7 0,0 0-2 0,0 0 0 16,0 0-27-16,0 0-5 0,0 0-2 0,0 0 0 16,0 0-10-16,0 0-3 0,0 0 0 0,0 0 0 15,0 0-17-15,0 0 0 0,0 0 0 0,0 0 0 16,0 0-26-16,0 0-9 16,0 0-1-16,0 0-1 0,0 0-46 0,0 0-9 0,0 0-1 15,0 0-1-15,0 6-4 0,0-6-1 0,0 0 0 0,0 0 0 16,0 0 3-16,3 9 1 0,-3 12 0 0</inkml:trace>
  <inkml:trace contextRef="#ctx0" brushRef="#br0" timeOffset="140903.671">14062 12241 1337 0,'-7'3'56'0,"0"-3"-44"15,0 0 41-15,0 0 9 0,-1-3 2 0,1 3 0 16,0 0-8-16,0 3-2 0,0 3 0 0,-3-1 0 15,3-5-35-15,7 0-7 0,-11 3-2 0,4-3 0 16,7 0-10-16,-7 6 0 0,-4 0 0 0,8 0 0 16,3-6 32-16,-7 6 4 0,0 3 0 0,0 0 1 15,0-4-9-15,7-5-3 0,0 0 0 0,-4 6 0 0,0 15-3 16,4-21-1-16,-7-18 0 0,4 30 0 16,-1 23-1-16,1 3-1 0,-1-14 0 0,1-3 0 15,3 2-19-15,-4-11 0 0,4 3 0 0,4-7 0 16,-4 1 8-16,3-3-8 0,1-6 0 0,-1 6 0 15,1-6 8-15,-1 0-8 0,4 6 0 0,-3-6 0 16,3 0 0-16,0 0 0 0,4 0 0 0,-4 0 0 16,3 6 0-16,1-6 0 0,0 0 0 0,3 0 0 15,-4 0 0-15,-3 0 0 0,4 0 0 0,-1 0 0 16,1 0 0-16,-4 0 10 0,4 0-10 0,-4 3 8 16,0 0 8-16,0 0 2 0,3-1 0 0,-3-2 0 15,1-2-18-15,-1-7 0 0,0-3-13 0,-4-3 5 16,1-8-3-16,-4-7 0 0,3-2 0 0,-3 3 0 15,0 2-11-15,0 4-2 0,0 5-1 0,0 0 0 16,-3 10 10-16,-1-1 3 0,4 9 0 0,-7-3 0 0,0-3 12 16,0-6-11-16,0 0 11 0,0 4-10 0,0-1 0 15,0 0 0-15,0-3 0 0,0 6 0 0,0-5-7 16,3 2-2-16,1 3 0 0,-1 0 0 0,1 3-1 0,3-3-1 16,0 6 0-16,0 0 0 15,0 0-49-15,0 0-10 0,0 0-1 0,-8 9-1 16,1-3 14-16,4 0 4 0,-4 3 0 0,0 2 0 15,0 1-9-15,-4 6-2 0,4 2 0 0,-4 4 0 0,4-10 18 0,0 10 3 0,0-12 1 0,4 8 0 16,-1 1 42-16,1-1 11 16,-1 7 0-16,4-9 0 0,0-1 0 0,0-5 0 0,0-9 0 0,4 3 0 31,-1-3-76-31,4-3-12 0,0 0-4 0</inkml:trace>
  <inkml:trace contextRef="#ctx0" brushRef="#br0" timeOffset="141444.608">14298 12235 1094 0,'0'0'23'0,"0"0"5"0,0 0-28 15,0 0 0-15,0 0 0 0,0 0 0 0,0 0 56 0,0 0 7 0,0 0 1 16,0 0 0-16,0 0 0 0,0 0 0 16,-7 3 0-16,7-3 0 15,-7 6-54-15,0 5-10 0,3 4 0 0,1-3 0 16,-1-3 14-16,4 0 8 0,0-9 2 0,0 0 0 0,0 5-1 16,0-5 0-16,0 0 0 0,0 0 0 0,0 6 2 0,0 9 1 0,4-9 0 0,-4 0 0 15,3 0-4-15,1-1-1 0,-1 1 0 0,5-3 0 16,-5-6-7-16,4 0-2 0,0 0 0 0,0 3 0 15,0 9-4-15,0 12 0 0,0 5-8 0,0 4 12 16,0-10 0-16,4-2-1 0,0-12 0 0,-4 6 0 16,0-7 7-16,3 1 2 0,-3 0 0 0,0-3 0 15,4 3-9-15,-4-6-2 0,0 0 0 0,4 0 0 16,-4 6-25-16,0-6-4 0,0 6-2 0,-4 0 0 16,-3-6 50-16,0 0 11 0,0 0 1 15,0 0 1-15,7-6-5 0,1 6 0 0,2-6-1 0,-6 6 0 16,3-6-3-16,-4 0-1 0,4-3 0 0,-3-2 0 15,-1-7-18-15,1-6-3 0,-1-5-1 0,1 3 0 16,3-7-9-16,-3 10 0 0,-1-4 0 0,1 7 0 16,-1-13 0-16,1 7-16 0,-1-3 3 0,1-4 0 15,-4 16-15-15,0 5-2 0,3 3-1 0,-3 0 0 16,0 0-11-16,0-2-2 0,0 5-1 0,4-21-78 16,-4 4 21-16,0-1 4 15,0-2-454-15,3 2-92 0</inkml:trace>
  <inkml:trace contextRef="#ctx0" brushRef="#br0" timeOffset="142313.319">14824 12250 1425 0,'0'8'60'15,"0"-8"-48"1,0 0 79-16,0 0 16 0,0 0 3 0,0 0 1 15,0 0-43-15,0 0-8 0,0 0-1 0,0 0-1 0,0 0-46 0,0 0-12 16,-4 18 0-16,4-18 0 0,0 0 53 0,0 0 9 16,-3 12 2-16,3-12 0 0,0 0-64 0,0 0 0 15,0 0-9-15,0 0 0 0,0 0 9 0,0 0 12 16,0 0-2-16,0 0-1 0,0 0-9 0,7 3 0 16,-4 6 0-16,-3-9 0 0,4-6 0 0,3 3 0 15,-4 0 0-15,4 3 0 0,0 0 0 0,1 0 0 16,2-6 0-16,-3 0 0 0,0 6 0 0,4 6 0 15,-1 3 0-15,-3-6 0 0,-7-9 0 0,0 6 0 16,7 12 0-16,-3-4 0 0,3-11 0 0,-3-2 0 16,3-1 0-16,0 3 0 0,0 0 0 0,0-3 0 0,-4 6 0 15,1-6 0-15,3 6 0 0,-4-6 0 16,-3 0 0-16,4 0 0 0,-4 6 0 0,4-8 0 16,-1-1 0-16,1 0 0 0,-4-3 0 0,0 6 0 0,0-5 0 15,0-1 0-15,0-6 0 0,0-2 0 0,0-1 0 16,-4 0 0-16,1 10 0 0,-5 8 0 0,8 3 0 0,0 0 0 15,-7 0 0-15,0 0 0 0,0-6 0 0,4-6 0 16,-4 12 0-16,0-6 0 0,3 3 0 0,4 3 0 16,0 0-49-16,-10 9-12 0,-1-3-3 0,11-6 0 15,-7 6 52-15,7-6 12 0,-11 0 0 0,11 0 0 16,-10 6 0-16,-1 0 0 0,4-1 0 0,0 4 0 16,0 0 0-16,0 6 0 0,0-9 0 0,0 0 0 15,3 2 10-15,-3 4 5 0,0 3 1 0,4 0 0 16,-4-4-16-16,3 7 0 0,-3-3 8 0,4 2-8 0,-1 1 0 15,0-6 11-15,1-4-11 0,3-2 10 0,0-6-10 0,0 0 0 16,0 0 0-16,0 0 0 0,3 12 8 16,1 0 0-16,0-6 0 0,3 8 0 0,-4 10 0 15,1-1-8-15,3 1 12 0,-4-6-4 16,4-4-8-16,-3-2 0 0,3-6 0 0,0 0 0 16,-4 3 0-16,4-3 0 0,1-1 0 0,-5 7 0 15,4-6 0-15,-3 0 0 0,3 0 0 0,0 0 0 16,0 5 8-16,0 10-8 0,0-3 8 0,0 2-8 15,-4-5 0-15,1-6 0 0,0-3 0 0,-1 0 0 16,1-1-10-16,-1 1 10 0,4 0 0 0,4-3-9 16,-4 3 9-16,3 3-10 0,5-3 10 0,-5 0-10 0,1-3 10 0,-1 2-13 15,1-10 5-15,-1 5 8 0,1 0-16 0,0 5 4 0,-1-5 0 16,4 0 1-16,-3 0-8 0,-1 0-1 0,5 0-1 16,-8-5 0-1,3 5-25-15,1 0-5 0,-1 0-1 0</inkml:trace>
  <inkml:trace contextRef="#ctx0" brushRef="#br0" timeOffset="151914.453">17805 12608 458 0,'7'6'12'0,"-4"-3"5"15,-3-3-17-15,7 0 0 0,-3 0 0 0,-4 0 0 0,0 0 11 16,0 0-2-16,0 0 0 0,0 0 0 0,0 0 10 0,0 0 1 0,0 0 1 15,0 0 0-15,0 0 1 0,0 0 0 0,0 0 0 0,0 0 0 16,0 0 14 0,0 0 4-16,0 0 0 0,0 0 0 0,0 0-6 15,0 0-1-15,0 0 0 0,0 0 0 16,0 0-54-16,0 0-11 0,-7 0-3 0</inkml:trace>
  <inkml:trace contextRef="#ctx0" brushRef="#br0" timeOffset="152430.18">17833 12538 486 0,'0'-9'20'0,"0"3"-20"15,0 0 65-15,0 6 9 0,0 0 2 0,0 0 0 16,0 0-1-16,0 0 0 0,0 0 0 0,0-15 57 31,-4 1-48-31,4-1-9 0,-3-3-3 0,-1-5-25 0,1 2-6 0,-1 9-1 0,1-5 0 16,-1 8 2-16,1 3 0 0,3 6 0 0,0 0 0 16,-7 12-10-16,3 8-3 0,-3 4 0 0,4-6 0 15,-1-4-9-15,0-2-1 0,1-6-1 0,-1 0 0 16,1 3-18-16,3-1 0 0,-4 4 0 0,4 3 0 15,-3-9 0-15,3 6 0 0,0 2 0 0,0-5 0 16,0 0 0-16,0 3 0 0,3-6 0 0,-3 5 0 16,4 4 0-16,-4 0 0 0,3 5 0 0,1-5 0 15,-1 6 0-15,1 11 0 0,0-6 0 0,-1 4 0 16,4 5 32-16,-3 3 4 0,-1 0 0 0,4 1 0 16,-3 2-14-16,-1-6-2 0,1 0-1 0,-1 1 0 15,1-13-8-15,-1-5-2 0,-3-3 0 0,4 2 0 16,-4-2-9-16,3 11 0 0,-3 1 0 0,0-1 0 15,-3 4 0-15,3-10 0 0,0 1 0 0,-4-1 0 0,4-2 0 16,-3 3 0-16,-1-4 0 0,1 1 0 0,3-9 0 16,-4 0 0-16,4-9 0 0,-7 5 0 0,7-5 40 0,-7 9 5 15,4-6 2-15,-4 0 0 0,-4 3-31 0,4 0-7 0,-4 0-1 16,4-6 0-16,-3 0-8 0,-1-6 10 0,1 0-10 16,-1 0 10-16,0 0-10 0,-3 3 8 0,4 0-8 0,-1 0 8 15,1 0-8-15,2-2 0 0,-2-4 0 0,-1-3 0 16,-3 0 26-16,4-5 3 0,-1 2 1 0,0-3 0 15,-3-2-30-15,4-1 0 0,-1 6-8 0,1-2 8 16,-5-4-24-16,5 7 1 0,-1-7 1 0,1 6 0 16,-1-5-25-1,1 2-5-15,2 9 0 0,1-8-1 0,0-1-30 16,4-3-5-16,-1-2-2 0,1-1 0 16,-1-8-121-16,1 5-24 0</inkml:trace>
  <inkml:trace contextRef="#ctx0" brushRef="#br0" timeOffset="152799.63">17597 11917 1503 0,'0'0'31'0,"-7"-3"9"0,7 3-32 0,-4 0-8 0,4 0 0 0,0 0 0 15,0 0 48-15,-7-3 9 0,7 3 2 0,0 0 0 16,0 0-39-16,0 0-7 0,0 0-1 0,-7 0-1 16,7 0-27-16,0 0-4 0,-4 0-2 0,4 0 0 15,0 0-6-15,0 0 0 0,0 0-1 16,0 0 0-16,0 0-20 0,0 0-4 0,0 0-1 0</inkml:trace>
  <inkml:trace contextRef="#ctx0" brushRef="#br0" timeOffset="153620.558">18295 12326 896 0,'0'26'25'0,"-3"-17"6"0,3 3-31 0,0-6 0 15,0 0 0-15,0-6 0 0,-4-15 37 0,4 0 2 0,0 9 0 0,0 6 0 16,0 0 17-16,0 0 3 0,0 0 1 0,0 0 0 16,-7 3 8-16,7-3 3 0,0 0 0 0,-7 3 0 15,0 0 1-15,7-3 0 0,0 0 0 0,0 0 0 16,-7 3-13-16,0 3-3 0,7-6 0 0,-7 3 0 16,0 9-23-16,0 5-5 0,-1 7 0 0,5-6-1 15,-4-4-16-15,3-2-3 0,-3-3-8 0,0 0 12 16,0-6-12-16,4 5 0 0,-1 4 0 0,1-3-10 15,-4-3 10-15,3 0 0 0,1 0 0 0,3-6 0 0,0 0 0 0,-8 9-8 16,5 8 8-16,-1 1 0 0,1-6 0 16,-1-1 0-16,1-2 0 0,3-3 0 0,0-6 0 0,-4 9 0 15,4 0 0-15,-3 2 0 0,3 1 0 0,-4-3 0 16,8 3 0-16,-4 0 0 0,0-1 0 0,0 1 8 16,3 0 0-16,-3 0 0 0,4-1 0 0,-1 4 1 15,1-3 0-15,3-3 0 0,-4 5-9 0,5-2 8 16,-1 3-8-16,0 2 8 0,0-8-8 0,0-3 8 15,0 3-8-15,0 0 8 0,0-6-8 0,3 5 0 16,-2-2 9-16,-1-6-9 0,3-6 14 0,-3 6-2 16,4-8 0-16,-4 2 0 0,3-3-12 15,1 0 8-15,-4-3-8 0,4-5 0 0,-4 2 0 0,3 0 0 0,1-5 0 16,0 2 0-16,-4 3 0 0,3-5 0 16,-3 5 0-16,0-2 0 0,0 2 0 0,0 0 0 15,0 6 0-15,-3 3 0 0,-1 1 0 0,-3 5 0 0,0 0 0 0,4-6 0 16,-4 0 0-16,0 0 0 0,0 0 0 0,-4-3 0 15,-3 3 0-15,4-5 0 0,-1 5 0 16,-3-6 0-16,0 3 0 0,0 0-8 0,0-2-1 0,-3-16 0 16,3-17-37-1,-4 6-7-15,0 23-2 0,1 0 0 0,-1-5 55 0,-3 11 0 0,3 12 8 0,-3 0 0 16,4-3-25-16,-4-9-6 0,3-9-1 0,-3 12 0 16,3 1 12-16,1 5 3 0,-4-12 0 0,7 12 0 15,-4 6 0-15,4 11 0 0,0 22 0 0,3-4 0 16,1-9 1-16,-1-5 0 0,4-9 0 0,-3 2 0 15,3 7-33-15,3-15-7 0,-3-6 0 0,0 0-1 16,7 6-46-16,4 3-9 0,-4 2-1 16</inkml:trace>
  <inkml:trace contextRef="#ctx0" brushRef="#br0" timeOffset="154209.982">18496 12461 915 0,'0'0'39'0,"0"0"-31"15,0 0 82-15,0 0 17 0,0 0 3 0,0 0 1 16,0 0-37-16,0 12-7 0,4-6-2 0,-4 3 0 16,3-3-1-16,-3-6-1 0,0 0 0 0,0 8 0 15,4 13-39-15,-4-6-7 0,3 11-1 0,1 1-1 16,-1-10 27-16,-3 1 6 0,4-3 0 0,-4 5 1 15,3-5-34-15,1 5-7 0,-1-2-8 0,1-6 11 16,-1 5 1-16,5-5 1 0,-5 3 0 0,4-3 0 16,0 5-25-16,-3-5-6 0,3 3-1 0,0 2 0 0,0-8 51 15,3 0 11-15,-2-3 1 0,-1 0 1 0,3-3-21 0,-3-3-4 16,4 3 0-16,-1-3-1 0,1-3-19 0,0-3 0 16,-1-3 0-16,-3-3 0 0,4 1 0 0,-1-1 0 15,-3 3 0-15,4 3 0 0,0-3 55 0,-4-3 7 16,0-2 2-16,0 2 0 0,-4-3-52 0,1-2-12 15,-4 5 0-15,3-6 0 0,-3 1 0 0,0-7 0 16,0-5 0-16,-3 5 0 16,-1 1-48-16,4 8-13 0,-3 3-3 0,-1 3 0 15,4 4 52-15,-3-1 12 0,-4-3 0 0,3-3 0 16,1-11-54-16,-1-4-8 0,0-8-2 0,1 2 0 16,-1 13 38-16,4-1 7 0,0 15 2 0,0-2 0 15,0 8-23-15,0 0-4 0,0 0 0 0,7-6-1 16,1 6 1-16,-1-6 0 0,3 0 0 0</inkml:trace>
  <inkml:trace contextRef="#ctx0" brushRef="#br0" timeOffset="155063.321">18937 12499 1212 0,'0'0'25'0,"0"0"6"16,0 0-31-16,0 0 0 0,0 0 0 0,0 0 0 16,0 0 101-16,0 0 15 0,0 0 2 0,0 0 1 15,0 9-50-15,0 0-9 0,0-3-3 0,0-6 0 16,0 0-25-16,0-6-4 0,0-9-2 0,4 9 0 0,-4 6-3 0,0 0-1 16,0 15 0-16,3-3 0 0,1 0-6 0,-4-12 0 0,0 0-1 0,3 0 0 15,1 0-4-15,3 0-1 0,-4 3 0 0,4-3 0 16,0 0-2-16,-3 0-8 0,3 0 12 0,0 0-4 15,0 0-8-15,0 0 0 0,0 3 0 0,0 0 8 16,0-3-8-16,0 0 8 0,0-3-8 0,1 0 8 31,-1 3-8-31,-4 0 8 0,-3 0-8 0,7 0 8 0,0 0 0 0,0 6 0 16,-3-1 0-16,-4-5 0 16,7-3 4-16,-4-5 1 0,4-7 0 0,-3 3 0 0,0 9-4 0,-4 3-1 0,3 9 0 15,-3-9 0-15,7 0-8 0,-3 0 0 0,3-9 0 0,-4-8 0 16,4-1 0-16,-3-17 0 0,-1-4 0 0,1 10-11 15,-4 8 2-15,3 16 0 0,-3 5 0 0,0 0 0 16,0 0-4-16,0 0-1 0,-7-6 0 0,0 0 0 16,4 0 3-16,-4 0 1 0,3-3 0 0,-3 6 0 15,0-3 0-15,0 6 0 0,0-2 0 0,0-1 0 0,0 0 1 0,0 3 0 16,0 0 0-16,0 0 0 0,0 0-4 0,0 6-1 16,-1-4 0-16,1 4 0 0,0-3 22 0,0-3 4 15,0 9 0-15,0-3 1 0,0 0-13 0,-3-6 0 16,2-6 0-16,1 0 0 0,0 6 0 0,4 6 0 15,-4 0 0-15,3 6 0 16,1 5-10-16,-1 10 10 0,1 2-8 0,-1-2 8 16,1 2 0-16,3-14 0 0,-4 5 0 0,4-5 0 15,0-9 12-15,0-6 0 0,0 0 1 0,0 0 0 16,-3 15-2-16,-1 5-1 0,4 7 0 0,0-7 0 16,0 1 0-16,0-1 0 0,0-11 0 0,0 3 0 15,4 0-2-15,-4-1 0 0,3 1 0 0,-3 0 0 0,4-9-8 0,-1 6 12 16,1-3-12-16,-1 5 12 0,1-5 2 0,-1 3 1 0,1-3 0 0,-1 0 0 15,4 0-3-15,0-3-1 0,-3 5 0 16,3-2 0-16,4-3-11 0,-1 3 0 0,-3-3 0 0,4 3 0 16,3-3 0-16,-3-3 0 0,-1 0 0 0,4-3 0 15,0 0 0-15,0 0 0 0,-3 3 0 0,7-3 0 16,-4-3-45-16,0 3-2 16,0-3 0-16,0-2 0 0,-3 5-89 0,-1-3-19 15,-3 0-3-15</inkml:trace>
  <inkml:trace contextRef="#ctx0" brushRef="#br0" timeOffset="155764.766">19075 12053 969 0,'0'0'40'16,"0"0"-32"-16,0 0 50 0,3 5 10 15,-3 1 1-15,0-6 1 0,0 0-11 0,0 0-3 0,0 0 0 0,0 0 0 16,0 0-6-16,0 0-2 16,0 0 0-16,0 0 0 0,0 0-5 0,0 0-2 0,0 0 0 0,0 0 0 15,0 0-10-15,0 0-3 0,0 0 0 0,0 3 0 16,0-3 4-16,0 0 0 0,0 0 0 0,0 0 0 15,7-3-15-15,-3-3-2 0,3 1-1 0,-7 5 0 16,3 3 13-16,4-1 2 0,-3 7 1 0,0-3 0 16,-4-6-14-16,0 0-2 0,3-6-1 0,1-3 0 15,3 4-1-15,-4-1 0 0,4 0 0 0,0 0 0 16,-3 0-4-16,3 0 0 0,0 6-8 0,0 0 12 16,4 0-12-16,-4-6 0 0,0 0 8 0,0-2-8 15,-4-10 0-15,1-6 0 0,-1-8 0 0,-3 9 0 16,4-4 0-16,-1 12 0 0,1 4 0 0,-1 2 0 15,1 9 0-15,3 0 0 0,0 0 0 0,0 0 0 16,0 0 0-16,0 0 0 0,4 0 0 0,-4-6 0 16,3 6 0-16,-3 0 0 0,4 0 0 0,0 0 0 15,-1 0-12-15,4-6 12 0,-3 6-12 0,0 0 12 16,3-6 0-16,-4 3 0 0,-3 0 0 0,4-3 0 16,-4-2 0-16,0-1 0 0,0 0 0 0,-3 3 0 15,-1 0 0-15,1 0 0 0,-1 0 0 0,-3 6 0 16,0 0-26-16,0 0 2 0,0 0 0 0,0 0 0 15,0 0-26-15,0 0-5 0,4-5-1 0,-4 5 0 16,3 3-20-16,-3 5-4 0,0 4 0 0,0-3-1 16,0-3-37-16,0 3-7 0,0-3-2 0,0-6 0 15,0 0 9-15,0 0 2 0,0-9 0 0</inkml:trace>
  <inkml:trace contextRef="#ctx0" brushRef="#br0" timeOffset="157745.008">19286 11770 466 0,'0'0'12'0,"0"0"5"0,0 0-17 0,0 0 0 0,0 0 0 0,0 0 0 15,0 0 49-15,0 0 7 0,0 0 0 0,0 0 1 16,0 0 2-16,0 0 0 0,0 0 0 0,0 0 0 16,0 0-10-16,0 0-1 0,0 0-1 0,0 0 0 15,0 0 6-15,0 0 2 0,0 0 0 0,0 0 0 16,0 0-37-16,0 0-7 0,0 0-2 0,0 0 0 15,0 0-9-15,0 0 0 0,0 0 0 0,0 0 0 16,0 0 0-16,0 0 0 0,0 0 0 0,0 0 0 16,0 0 0-16,0 0 0 0,0 0 0 0,-10 6 0 15,10-6 53-15,-7 6 9 0,0 0 2 0,3 0 0 16,1 6-52-16,-1-1-12 0,1 4 0 0,3-9 0 16,0-6 32-16,0 0 4 0,-8 0 1 0,1 0 0 15,0 0-15-15,0 6-3 0,0 0-1 0,-3 5 0 0,-1 7-7 16,1 9-2-16,-1-4 0 0,0 9 0 0,1-14 19 15,-1 0 3-15,1-4 1 0,-1-2 0 0,0 3-22 16,4 0-10-16,-3-4 10 0,3 4-10 16,0-9 8-16,0 0-8 0,0-6 0 0,0 6 0 0,-1 0 13 15,1 5-3-15,4 1-1 0,-4 9 0 16,7-15 3-16,-4-1 0 0,4-5 0 0,0 0 0 0,0 0-2 0,0 0 0 16,0 0 0-16,0 0 0 0,0 0-10 0,0 0 10 0,0 0-10 15,0 0 10-15,0 0-2 0,0 0 0 0,0 0 0 16,0 0 0-16,0 0-21 0,0 0-5 0,0 0-1 0,0 0 0 15,0 0 36-15,0 0 7 0,0 0 2 0,0 0 0 16,0 0-26-16,0-11 8 0,0 5-8 0,0-9 0 16,0 9 0-16,0 6 0 0,0 0 8 0,0 0-8 15,4-6-21-15,-1 0-7 0,1-5 0 0,-1 5-1 16,4-12 29-16,1 6 0 0,-1 1 0 0,-4-10 0 16,8 0 0-16,-4-5 0 0,0 0 0 0,3-1 0 15,-3 12 0-15,4 12 0 0,0 3 0 0,-4-5 0 16,0 5 0-16,0-12 0 0,0 0 0 0,0 3 0 15,0-3 0-15,0 1 0 0,0-1 0 0,0-3 0 16,0 6 0-16,0 1 0 0,-3 5 0 0,3-6 0 16,-4 6 0-16,-3 3 0 0,4-3-8 0,-4 3 8 15,0 0-20-15,3 9-2 0,-6 3 0 0,3-7 0 16,0-5-15-16,0 0-3 0,3-8-1 0,1-4 0 16,-1 6 33-16,1 0 8 0,-1 0 0 0,1 6 0 15,0-6 0-15,3 6 0 0,0 0 0 0,0 0 0 16,0-6 0-16,-4 4 16 0,4-1-4 0,0-6-1 15,-3 6-11-15,-1 0 0 0,-3 3 0 0,4-3 0 0,-4 3 0 16,0 0 8-16,0 0-8 0,0 0 8 0,0 0-8 16,0 0 0-16,0 0 9 0,0 0-9 0,0 0 12 0,0 0-3 0,0 0 0 15,0 0 0-15,0 0-9 0,0 0 0 0,0 0 0 0,0 0 0 16,0 0-8-16,0 0 8 0,0 0-10 0,0 0 10 16,0 0-12-16,0 0 12 0,0 0-13 0,0 0 5 15,0 0-4-15,0 0-1 0,0 0 0 0,0 0 0 16,0 0 21-16,0 0 4 0,0 0 0 0,0 0 1 15,0 0-13-15,0 0-18 0,0 0 4 0,0 0 1 16,0 0 13-16,-7 6 0 0,0-3 0 16,0 6 0-16,3-6 0 15,4-3 0-15,-7 8 0 0,0-2 0 0,0 0 0 0,4 0 0 0,-1 9 0 0,1-6 0 16,3-9 0-16,0 0 0 0,0 0 0 0,0 0 0 16,0 0 0-16,-4 5 0 0,-3 10 0 0,0-9 0 15,3 6 0-15,4-12 0 0,0 0 0 0,-7 3 0 16,0 0 0-16,0 2 0 0,4 1 0 0,-4 0 0 15,3-6 0-15,-3-6 0 0,0 0 0 0,3 1 0 16,-3 2 0-16,0 3 0 0,0 3 0 0,4 5 0 16,-4 10 0-16,0 11 0 0,0 4 0 0,-4-4 0 15,8-8 0-15,-5-7 0 0,1-5 0 0,0 3 0 16,0 0 0-16,0 3 0 0,4-4 0 0,-4 1 0 16,3-6 0-16,-3-6 0 0,4-6 0 0,-1 0 0 15,4 6 15-15,-4 6 5 0,1 6 2 0,-1 0 0 16,4-12-35-16,0 0-7 0,0 0-2 0,0 0 0 0,0 0 22 15,-3-3 0-15,-1 0 0 0,4-3 0 0,-3 6 27 16,3-6 9-16,0 6 3 0,0 0 0 0,0 0-28 16,0 0-11-16,-4 12 8 0,4-6-8 0,0-6 0 0,0 0 0 15,0 0 0-15,0 0 0 16,0 0 0-16,0-3 0 0,4-6 0 0,-4 3 0 0,0 0-12 16,0 6 12-16,0 0-10 0,0 0 10 15,0 0-33-15,0 0-1 0,0 0 0 0,0 0 0 0,0 0 34 0,0 0 0 16,0 0 0-16,0 0 0 0,0 0-25 0,0 0 1 0,0 0 1 15,0 0 0 1,0 0-27-16,0 0-6 0,0 0 0 0,0 0-1 0,0 0-44 0,0 0-9 16,0 0-2-16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2-11T15:29:57.0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22881 1934 914 0,'0'0'25'0,"0"0"7"0,-7 0-32 0,4 6 0 0,-4-1 0 0,3 1 0 15,-3 0 66-15,3 0 6 0,1 6 2 0,-1-6 0 16,1 0 7-16,-1 2 2 0,4-8 0 0,-7 0 0 15,0 6-13-15,7-6-2 0,0 0-1 0,-7 6 0 16,7-6-15-16,-3 6-4 0,3-6 0 0,-7 6 0 16,-1 0-19-16,5 0-4 0,-1 0-1 0,-3 0 0 15,4 2-24-15,-1 4 0 0,4 0 0 0,-3 0-11 16,3-1 11-16,0 10 0 0,0-9 0 0,0-1 0 16,0 7 0-16,0 3-8 0,0-10 8 15,0 7 0-15,3 0 0 0,-3-4 0 0,0 4 0 0,0 0 0 16,4-4 0-16,-4 4 0 0,0 0 0 0,0 5 0 15,3-2 0-15,-3 2 0 0,0-2 0 0,0 2 0 16,0-5 0-16,0 3 0 0,0 2 0 0,0-5 0 16,0-6 0-16,-3 5 0 0,3-2 0 0,0-9 0 15,0 5-8-15,0-11-4 0,0 0 0 0,0 0 0 16,0 0-24-16,0 0-6 0,-7-5-1 0,3-1 0 16,1-6-41-16,3 0-8 0,-4-2-1 0</inkml:trace>
  <inkml:trace contextRef="#ctx0" brushRef="#br0" timeOffset="283.272">22624 1396 1789 0,'-14'12'37'0,"10"-7"9"0,0 1-37 15,-3-3-9-15,4 3 0 0,-4 6 0 0,3-6-9 0,1 0-4 0,3 5-1 0,-4 1 0 16,1-6-2-16,-1-3 0 0,-3 3 0 0</inkml:trace>
  <inkml:trace contextRef="#ctx0" brushRef="#br0" timeOffset="1105.946">22998 1981 1364 0,'0'0'28'0,"-4"3"7"0,-3 8-35 0,3 1 0 0,1 0 0 0,-1 0 0 16,1 2 29-16,-1 4-1 0,1 6 0 0,-1-7 0 15,4 4 20-15,-3-4 3 0,3 7 1 0,-4-3 0 16,4-4-11-16,-3 1-1 0,3-3-1 0,0-4 0 16,-4 7-5-16,4-6-1 0,-3 2 0 0,3 4 0 15,-4-6-10-15,4 0-3 0,0-1 0 0,0 1 0 16,0-3-11-16,0 3-9 0,0-6 12 0,0-6-12 16,0 5 10-16,0-5-10 0,0 0 8 0,0 12-8 15,0-12 21-15,0 0-1 0,0 0 0 0,0 0 0 16,0 0-28-16,4 6-7 0,-4-6-1 0,0 0 0 15,0 0 16-15,0 0 0 0,3 0-10 0,-3 0 10 16,0 0 0-16,0 0 12 0,4 0-2 0,-4-12 0 16,3 1 6-16,1-7 2 0,-4-3 0 0,3 4 0 15,-3-1-10-15,0-8-8 0,-3 8 9 0,3-11-9 16,0 8 0-16,0-8 0 0,0 2 0 0,0-2 0 16,0 2 0-16,-4 10 0 0,4-13 0 0,-3 10 0 15,3-4 0-15,0 6 0 0,0 4 0 0,0-10 0 16,0 12 0-16,3 1 0 0,-3-4 0 0,0 9 0 15,4 0-16-15,-4 6 4 0,0 0 1 0,0 0 0 16,7 0-26-16,0 12-6 0,3 3-1 0,-2-4 0 0,2 1 28 0,4 12 6 16,-3-4 1-16,3 10 0 0,-4-10 9 0,1 10 0 0,3-1 0 0,-3 3-8 15,-1-5 8-15,-3 2 0 0,4-5 10 16,0 2-10-16,-1-2 26 0,1-1-1 0,-1 4 0 16,1-4 0-16,-4 4-6 0,4-10-2 0,-4 7 0 0,0-9 0 15,0 8-9-15,0-11-8 0,0 3 12 0,0 2-12 16,-4-5 11-16,1 0-11 0,-1 0 10 0,-3-4-10 15,4 1 8-15,-4-9-8 0,0 0 0 0,0 0 0 16,0 0 0-16,0 9 0 0,0-9 0 0,0 0 0 16,0 0-24-16,0 0-7 0,0 0-1 0,0 0-1 15,0 0-25-15,0 0-5 0,0 0-1 0,0 0 0 16,0 0-25-16,0 0-6 0,4 0-1 0</inkml:trace>
  <inkml:trace contextRef="#ctx0" brushRef="#br0" timeOffset="1859.815">23647 1922 1212 0,'0'0'51'0,"0"0"-41"16,0 0 40-16,0 0 8 0,0 0 2 0,-7 12 0 15,0-6 48-15,3-6 9 0,4 0 3 0,-7 5 0 16,-4 1-45-16,4-6-9 0,-3 0-2 0,3 6 0 15,-4-6-44-15,-3 0-10 0,3 0-2 0,-3 0 0 16,0 6-8-16,-3-6 0 0,2 0 0 0,-2 6 0 16,3-6 0-16,-4-6 0 0,4 6 0 0,-4 0 0 15,4-6 0-15,-3 6-12 0,2 0 4 0,1 0 8 16,4 0 0-16,-4 6 0 0,7-6 0 0,-4 6 0 16,4-6-20-16,3 12 4 0,4-12 1 0,-7 6 0 15,4 2 6-15,3-8 1 0,-4 6 0 0,1 6 0 16,3-12 8-16,0 12-8 0,0-6 8 0,0 0-8 15,0 0 8-15,3-1 0 0,1 4 0 0,-1-3 0 16,-3-6 0-16,4 6 0 0,-4-6 0 0,3 6 0 16,-3-6 8-16,4 6-8 0,3-6 8 0,0 6-8 15,-3-1 0-15,3-5 9 0,0 6-9 0,0-6 0 16,0 0 9-16,0 0-9 0,0 0 0 0,0 0 9 16,0 0-9-16,0 0 0 0,4 0 0 0,-4 6 0 15,0-6 0-15,3 0 0 0,1 3 0 0,0 9 0 16,-1-12 0-16,1 6 0 0,-1 6 0 0,1-7 0 15,-1 1 0-15,1 6 0 0,-4-3 0 0,4 3 0 16,-4-6 0-16,0 5 0 0,-4 7 8 0,1-6-8 0,-1-6 15 16,1 2-3-16,-4 4 0 0,0 0 0 0,0-6-12 0,0 0 9 15,0 0-9-15,-4 2 8 0,1-2 0 0,-1 6 0 0,1-6 0 16,-1 0 0-16,-3 0 0 0,0 0 0 0,0-1 0 16,0-5 0-16,4 6-8 0,-5 0 0 0,8-6 0 15,-3 3 0-15,-1 3 0 0,-3 0 0 0,4 0 0 16,-1-6 0-16,4 0-9 0,-3 12 9 0,-1-7-12 0,1 1 12 15,-1 0 0-15,4-6 0 0,-3 6 0 16,-4 0 0-16,7-6-10 0,-4 9 10 16,-3-3-8-16,0 0 8 0,0-6-12 0,0 5 2 0,0-5 1 0,-4 6 0 15,1 0-39-15,-4-6-7 16,3 0-1-16,-3-6-1 0,0 0-99 16,0 1-19-16,-1-1-4 0</inkml:trace>
  <inkml:trace contextRef="#ctx0" brushRef="#br0" timeOffset="2555.417">23763 2148 1326 0,'-3'12'28'0,"-1"-3"5"0,1-3-33 0,-1 6 0 0,0-7 0 0,1 1 0 15,-1 0 48-15,1 6 2 0,3-12 1 0,-4 6 0 16,4-6 8-16,0 0 1 0,0 0 1 0,0 0 0 16,0 0-19-16,-3 6-4 0,3-6-1 0,-4 9 0 15,1-4-37-15,3-5-12 0,-4 6 0 0,4 6 0 16,0-6 20-16,0 0 3 0,0 6 1 0,0-7 0 15,4 10-12-15,-4-3 0 0,3 0 0 0,1-1 0 16,-1 4 0-16,1-3 0 0,-1 6 0 0,1-7 0 16,-1 7 17-16,1-9-1 0,0 8-1 0,-1-5 0 15,1 0 5-15,-1-6 2 0,4 0 0 0,-3 0 0 16,3-1 3-16,-4 4 1 0,4-3 0 0,-3-6 0 16,-1 0-14-16,4 6-2 0,0-12-1 0,-3 6 0 15,3 0-9-15,4-6 8 0,-4 6-8 0,3-9 8 16,1 4-8-16,-1-1 0 0,-2-6 0 0,2 0 8 15,1 0-8-15,-4 1 12 0,3-4-12 0,-3 3 12 16,0-5-4-16,4 5 0 0,-4-9 0 0,0 4 0 16,0-1-8-16,0 6 12 0,-3-3-12 0,-1 4 12 0,1-1-12 15,-1-6 0-15,-3 7 0 0,0-4 0 0,0 3 0 0,-3 0 0 16,3 1 0-16,-4-1 0 0,1 3-12 0,-1-3-7 16,1 6-1-16,-1 0-1 15,-3 1-12-15,4-7-3 0,-1 6 0 0,-3-3 0 16,4 3-15-16,3 0-3 0,-4 0-1 0,4 1 0 15,0-7-6-15,0 6-2 0,4-6 0 0,-4 6 0 0,3-2-120 16,1 2-24-16</inkml:trace>
  <inkml:trace contextRef="#ctx0" brushRef="#br0" timeOffset="3120.343">24306 1575 1409 0,'-7'12'29'0,"7"-12"7"0,-3 6-28 0,3 5-8 0,-4-5 0 0,4 3 0 15,0 3 43-15,0 0 7 0,4-1 2 16,-4 1 0-16,3 3-5 0,-3-3-1 15,4-1 0-15,-4 1 0 0,3 0-15 0,1 3-3 0,-4-4-1 0,3 1 0 16,1 0-11-16,-1 6-1 0,1-4-1 0,0-2 0 16,-1-6-14-16,1 12 9 0,-1-13-9 0,-3 4 8 15,4 3-8-15,-1 12 8 0,-3-13-8 0,4 16 8 16,-1-10-8-16,-3 1 0 0,4 8 9 0,-1-8-9 16,-3 6 17-16,4-4-1 0,-1 10 0 0,1-10 0 15,-4 10 2-15,3-1 0 0,-3-3 0 0,0 4 0 16,0 2 2-16,4 3 0 0,-8-2 0 0,4-1 0 15,0 3-4-15,-3-8 0 0,3 8 0 0,0-11 0 16,0-4-16-16,-4 4 0 0,4-7 0 0,0-2 0 16,0-3 0-16,0 0 0 0,0-7 0 0,0 7 0 15,0-12-17-15,0 0-1 0,0 0 0 0,0 0 0 16,0 0-29-16,0 0-5 0,4-12-2 16,-1 7 0-16,-3-1-122 0,4 0-24 0</inkml:trace>
  <inkml:trace contextRef="#ctx0" brushRef="#br0" timeOffset="3737.147">24634 1593 1364 0,'-3'11'57'16,"-1"-5"-45"0,1 3-4-16,3-3 0 0,0 0 0 0,0 0 0 15,0-6 20-15,0 12 4 0,0-12 1 0,0 5 0 16,0-5-9-16,3 6-3 0,-3 0 0 0,4 0 0 16,-1-3-5-16,1 3 0 0,0 0-1 0,3 6 0 15,-4-7-6-15,1 1-1 0,3 6 0 0,-4-6 0 16,1 9 5-16,3-9 1 0,-7 5 0 0,3 1 0 15,1 0 8-15,-1 0 2 0,1 2 0 0,-1-2 0 16,-3 6-5-16,4-1-1 0,-4-2 0 0,4 9 0 16,-4-1-1-16,0 3 0 0,0-8 0 0,0 9 0 0,0 2 1 15,0-5 0-15,0 8 0 0,0-3 0 0,0-2 8 0,-4 2 2 16,4-2 0-16,-4 2 0 0,4-3-7 0,0-2-1 16,-3-1 0-16,3 4 0 0,0-9-20 15,0 2 9-15,0-2-9 0,0-1 0 0,3-5 8 0,-3 0-8 16,0-6 0-16,4 3 0 0,-4-3 8 0,0-1-8 15,0-5 0-15,4 12 0 0,-4-12 0 0,0 0 0 0,0 0 0 0,0 6-9 16,0-6-11-16,0 0-3 0,0 6 0 0,0 0 0 31,0 0-12-31,0 0-2 0,0 8-1 0,-4-8 0 0,4-6-14 16,0 6-2-16,-4 0-1 0,4-6 0 0,-3 6-22 16,3-6-5-16,-7 6-1 0</inkml:trace>
  <inkml:trace contextRef="#ctx0" brushRef="#br0" timeOffset="4220.255">24504 2007 1181 0,'0'0'24'0,"0"0"7"0,0 0-31 16,0 0 0-16,0 0 0 0,0 0 0 0,0 0 83 0,0 0 10 0,0 0 3 0,0 0 0 15,0 0-26-15,0 0-5 0,0 0-1 0,0 0 0 16,0 0-28-16,0 6-7 0,3 0-1 0,5 0 0 16,2 0-28-16,1 0 0 0,-1 0 0 0,4-4 0 15,0 4 12-15,4 0-3 0,0 0-1 0,-1-6 0 16,1 12-8-16,0-12 0 0,3 6 0 0,-3-6 0 16,3 6 0-16,-4-1 8 0,-3-5-8 0,4 6 8 15,-4-6-8-15,0 6 0 0,0-6 0 0,-3 3 0 16,3 9 0-16,-3-12 0 0,-1 6 0 0,1 0 0 15,-1-6 0-15,-3 6-17 0,8-6 4 0,-8 5 1 16,3-5-20-16,1 6-3 16,-1 0-1-16,-3-6 0 0,4 0-20 0,-4 0-4 0,4 0 0 0,-4-6-1 15,0 6-18-15,0 0-3 0,-4-6-1 0</inkml:trace>
  <inkml:trace contextRef="#ctx0" brushRef="#br0" timeOffset="4952.724">25026 2310 1235 0,'0'0'35'0,"0"0"8"0,0 0-35 16,0 6-8-16,-3 0 0 0,3-6 0 0,0 0 60 0,0 0 9 0,0 0 3 0,0 0 0 16,0 0-15-16,0 0-2 0,0 0-1 0,-8 6 0 15,8-6-10-15,0 0-1 0,0 0-1 0,0 0 0 16,0 0-28-16,0 0-6 0,0 0 0 0,0 0-8 16,8 11 8-16,-8-11-8 0,3 6 0 0,4 0 0 15,-3-3 8-15,3 3-8 0,0 0 9 0,0-6-9 16,0 6 15-16,0-6-3 0,0 0-1 0,0 6 0 15,0-6 4-15,-3-6 1 0,3 6 0 0,-7 0 0 16,7 0-2-16,-4-6 0 0,1 6 0 0,-1-6 0 16,1 0 6-16,-4-3 2 0,3 3 0 0,-3 1 0 15,4-1-5-15,-4 0-1 0,0-6 0 0,0 0 0 16,-4 9-6-16,4-3-2 0,-3 1 0 0,3 5 0 16,-4 0-8-16,4 0 0 0,0-6 0 0,0 6 0 15,0-6 0-15,0 0 0 0,0 6 0 0,0 0 0 16,0 0 0-16,0 0 0 0,0 0 0 0,-3-6 0 15,-1 0-22-15,1 0 0 0,-1 6 0 0,4 0 0 16,-7-6 22-16,7 6-11 0,-7 0 11 0,0 0-8 16,0 0 0-16,-4-5 0 0,4 5 0 0,-3 0 0 15,3 0 8-15,0 0 0 0,0 0 0 0,-4 5 0 0,4-5 0 0,-4 6 0 16,1-6 0-16,-1 0 0 0,4 12 0 0,0-6 0 16,0-6 0-16,7 0 0 0,-11 6 0 0,11-6 0 15,-7 0 0-15,7 0 0 0,-7 6 0 0,4 0 0 0,-1 2 0 0,1 4 0 16,3 0-18-16,0 0-2 0,0-1 0 15,0 7 0-15,3-3 20 0,-3-3 0 0,4-1-8 16,-1 1 8-16,1 3 0 0,-1-3 0 0,1 5 0 16,-1 1 0-16,1-9 0 0,-4 8 0 0,4-5 0 0,-1 0 0 15,1 5 0-15,-1-5 0 0,1 3 0 16,-1-9 0-16,4 5 0 0,-3 7 0 0,-1-9 0 0,1 3 0 16,-1-1 0-16,1 1 0 0,-1-6 0 0,4 6 0 15,0-6 0-15,4 3-10 0,3 2 2 0,4 1 0 16,-4-6-4-16,4 0 0 0,-1 0 0 0,4-6 0 15,1 6 0-15,-1-6 0 0,0 0 0 0,0 0 0 16,-3 0-16-16,3-6-3 16,0 0-1-16,-3 0 0 0,3-6-142 0,0 0-29 0</inkml:trace>
  <inkml:trace contextRef="#ctx0" brushRef="#br0" timeOffset="5623.965">25340 2284 1220 0,'0'20'34'0,"0"-8"9"0,4 0-35 0,-4-6-8 0,3 5 0 0,-3-2 0 16,0 9 62-16,4-6 10 0,-1-7 3 0,1 7 0 16,-1 0-24-16,1 3-5 0,-1-4-1 0,4 1 0 15,-3 6-20-15,-1-9-4 0,1 8-1 0,-1-11 0 16,4 6 12-16,-3 0 3 0,3-1 0 0,0 1 0 16,-3 3-15-16,3-9-2 0,-4 5-1 0,4 7 0 15,-3-9-1-15,-1 3 0 0,1-1 0 0,-1 1 0 16,1-6-3-16,-1 0-1 0,-3-6 0 0,4 6 0 15,-4-6 9-15,0 0 2 0,0 0 0 0,0 0 0 16,0 0-8-16,0 0-2 0,0 0 0 0,0 0 0 16,0 0 24-16,0 0 5 0,0 0 1 0,-4 0 0 15,-3-6-27-15,4 0-6 0,-4 0-1 0,0 6 0 16,0-17-9-16,-4 11 0 0,4-6 0 0,0 3 0 16,0-3 0-16,0 1 0 0,0-1 0 0,-4-3-11 15,4-2 11-15,0 5 0 0,0-6 0 0,0-2-8 16,0 2 8-16,0 0 0 0,0 1 0 0,0 2 0 15,3-9 0-15,1 7-8 0,-1-4 8 0,1 4 0 16,-1-1 0-16,1 0 0 0,-1 4 0 0,1 2-8 16,3 0 8-16,-4 0 0 0,4-5 0 0,0 8-8 0,0-9 8 0,0 12 0 15,0-5-9-15,0 5 9 0,4 0-8 0,-1 0 8 16,1 3-10-16,3-3 10 0,-4 0-12 0,4 0 3 16,0 6 1-16,0-6 0 0,7 6 8 0,-3 0-12 0,3 0 12 0,0 0-12 15,0-5 12-15,4 5 0 0,0 0-9 0,-4-6 9 16,3 6 0-16,1-6 0 15,-4 6 0-15,4 0 0 0,-4-6 0 0,4 6 0 0,-1 0 0 16,-3-12 0-16,4 9 0 0,-4 3 0 0,0-6 0 16,-3 0 0-16,3 1-20 0,-4 5-4 0,5-6 0 15,-5 6 0-15,1 0-24 16,-1-6-4-16,-3 6-2 0,4 0 0 0,-4 0-23 16,4 0-5-16,-1 0-1 0,1 0 0 0,-4 6-113 15,3-6-24-15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D0A07-85FA-4B78-9C5E-5A1CE49C4023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0846C-8667-4EDA-B1E1-658FC0239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51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7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5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5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5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3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5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6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6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5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0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FA4E6-1A48-4782-8997-A24A22606861}" type="datetimeFigureOut">
              <a:rPr lang="en-US" smtClean="0"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0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mercredi, le cinq février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34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801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/>
              <a:t>Hier</a:t>
            </a:r>
            <a:r>
              <a:rPr lang="en-US" sz="2800" b="1" dirty="0"/>
              <a:t>, </a:t>
            </a:r>
            <a:r>
              <a:rPr lang="en-US" sz="2800" b="1" dirty="0" err="1"/>
              <a:t>c’est</a:t>
            </a:r>
            <a:r>
              <a:rPr lang="en-US" sz="2800" b="1" dirty="0"/>
              <a:t> le passé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/>
              <a:t>Hier</a:t>
            </a:r>
            <a:r>
              <a:rPr lang="en-US" dirty="0"/>
              <a:t>: le passé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err="1"/>
              <a:t>Aujourd’hui</a:t>
            </a:r>
            <a:r>
              <a:rPr lang="en-US" dirty="0"/>
              <a:t>: le </a:t>
            </a:r>
            <a:r>
              <a:rPr lang="en-US" dirty="0" err="1"/>
              <a:t>présent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F3B3F3E-BD48-4EFF-A0D4-B316495CFCF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443492" y="3048000"/>
            <a:ext cx="4845036" cy="2713220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3249B4F5-CCB0-4B08-8C18-EC6BFC9A45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28847" y="3023016"/>
            <a:ext cx="4961030" cy="277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380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le passé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la </a:t>
            </a:r>
            <a:r>
              <a:rPr lang="en-US" dirty="0" err="1"/>
              <a:t>révolution</a:t>
            </a:r>
            <a:r>
              <a:rPr lang="en-US" dirty="0"/>
              <a:t> </a:t>
            </a:r>
            <a:r>
              <a:rPr lang="en-US" dirty="0" err="1"/>
              <a:t>américaine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Rome antique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75038" y="2688609"/>
            <a:ext cx="3991232" cy="3501053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277232" y="2688609"/>
            <a:ext cx="4670854" cy="350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369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William Faulkner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9514" y="2360141"/>
            <a:ext cx="3558745" cy="296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285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William Faulkner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5668" y="1690688"/>
            <a:ext cx="1752600" cy="2609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2516" y="2133600"/>
            <a:ext cx="1762125" cy="2590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8888" y="3039762"/>
            <a:ext cx="2206711" cy="280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415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William Faulkner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21427" y="1915297"/>
            <a:ext cx="2669060" cy="396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953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William Faulkner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Le passé </a:t>
            </a:r>
            <a:r>
              <a:rPr lang="en-US" dirty="0" err="1"/>
              <a:t>n’est</a:t>
            </a:r>
            <a:r>
              <a:rPr lang="en-US" dirty="0"/>
              <a:t> pas mort,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n’est</a:t>
            </a:r>
            <a:r>
              <a:rPr lang="en-US" dirty="0"/>
              <a:t> </a:t>
            </a:r>
            <a:r>
              <a:rPr lang="en-US" dirty="0" err="1"/>
              <a:t>même</a:t>
            </a:r>
            <a:r>
              <a:rPr lang="en-US" dirty="0"/>
              <a:t> pas passé.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813" y="1944495"/>
            <a:ext cx="3560373" cy="296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914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le passé </a:t>
            </a:r>
            <a:r>
              <a:rPr lang="en-US" dirty="0" err="1"/>
              <a:t>composé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p. 192</a:t>
            </a:r>
          </a:p>
        </p:txBody>
      </p:sp>
    </p:spTree>
    <p:extLst>
      <p:ext uri="{BB962C8B-B14F-4D97-AF65-F5344CB8AC3E}">
        <p14:creationId xmlns:p14="http://schemas.microsoft.com/office/powerpoint/2010/main" val="1327640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avoir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j’ ______</a:t>
            </a:r>
          </a:p>
          <a:p>
            <a:pPr marL="0" indent="0">
              <a:buNone/>
            </a:pPr>
            <a:r>
              <a:rPr lang="en-US" dirty="0" err="1"/>
              <a:t>tu</a:t>
            </a:r>
            <a:r>
              <a:rPr lang="en-US" dirty="0"/>
              <a:t> ______</a:t>
            </a:r>
          </a:p>
          <a:p>
            <a:pPr marL="0" indent="0">
              <a:buNone/>
            </a:pPr>
            <a:r>
              <a:rPr lang="en-US" dirty="0" err="1"/>
              <a:t>il</a:t>
            </a:r>
            <a:r>
              <a:rPr lang="en-US" dirty="0"/>
              <a:t> /</a:t>
            </a:r>
            <a:r>
              <a:rPr lang="en-US" dirty="0" err="1"/>
              <a:t>elle</a:t>
            </a:r>
            <a:r>
              <a:rPr lang="en-US" dirty="0"/>
              <a:t> ______</a:t>
            </a:r>
          </a:p>
          <a:p>
            <a:pPr marL="0" indent="0">
              <a:buNone/>
            </a:pPr>
            <a:r>
              <a:rPr lang="en-US" dirty="0"/>
              <a:t>nous _______</a:t>
            </a:r>
          </a:p>
          <a:p>
            <a:pPr marL="0" indent="0">
              <a:buNone/>
            </a:pPr>
            <a:r>
              <a:rPr lang="en-US" dirty="0" err="1"/>
              <a:t>vous</a:t>
            </a:r>
            <a:r>
              <a:rPr lang="en-US" dirty="0"/>
              <a:t> _______</a:t>
            </a:r>
          </a:p>
          <a:p>
            <a:pPr marL="0" indent="0">
              <a:buNone/>
            </a:pPr>
            <a:r>
              <a:rPr lang="en-US" dirty="0" err="1"/>
              <a:t>elles</a:t>
            </a:r>
            <a:r>
              <a:rPr lang="en-US" dirty="0"/>
              <a:t> / </a:t>
            </a:r>
            <a:r>
              <a:rPr lang="en-US" dirty="0" err="1"/>
              <a:t>ils</a:t>
            </a:r>
            <a:r>
              <a:rPr lang="en-US" dirty="0"/>
              <a:t> ______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D97D08C-BB72-4EB8-BBD4-852485F5063D}"/>
                  </a:ext>
                </a:extLst>
              </p14:cNvPr>
              <p14:cNvContentPartPr/>
              <p14:nvPr/>
            </p14:nvContentPartPr>
            <p14:xfrm>
              <a:off x="1648440" y="2743920"/>
              <a:ext cx="1261440" cy="3030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D97D08C-BB72-4EB8-BBD4-852485F5063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39080" y="2734560"/>
                <a:ext cx="1280160" cy="304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072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b="1" dirty="0"/>
              <a:t>le  participe passé</a:t>
            </a:r>
            <a:br>
              <a:rPr lang="fr-FR" sz="2800" b="1" dirty="0"/>
            </a:br>
            <a:r>
              <a:rPr lang="fr-FR" sz="2800" b="1" dirty="0"/>
              <a:t>pour les verbes “ER” régulier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Jouer</a:t>
            </a:r>
            <a:r>
              <a:rPr lang="en-US" dirty="0"/>
              <a:t> (to verb)</a:t>
            </a:r>
          </a:p>
          <a:p>
            <a:pPr marL="0" indent="0">
              <a:buNone/>
            </a:pPr>
            <a:r>
              <a:rPr lang="en-US" dirty="0" err="1"/>
              <a:t>Formez</a:t>
            </a:r>
            <a:r>
              <a:rPr lang="en-US" dirty="0"/>
              <a:t> le </a:t>
            </a:r>
            <a:r>
              <a:rPr lang="en-US" dirty="0" err="1"/>
              <a:t>participe</a:t>
            </a:r>
            <a:r>
              <a:rPr lang="en-US" dirty="0"/>
              <a:t> passé (past participle)   (verbed)</a:t>
            </a:r>
          </a:p>
          <a:p>
            <a:pPr marL="0" indent="0">
              <a:buNone/>
            </a:pPr>
            <a:r>
              <a:rPr lang="en-US" dirty="0"/>
              <a:t>Laissez </a:t>
            </a:r>
            <a:r>
              <a:rPr lang="en-US" dirty="0" err="1"/>
              <a:t>tomber</a:t>
            </a:r>
            <a:r>
              <a:rPr lang="en-US" dirty="0"/>
              <a:t> le “</a:t>
            </a:r>
            <a:r>
              <a:rPr lang="en-US" dirty="0" err="1"/>
              <a:t>er</a:t>
            </a:r>
            <a:r>
              <a:rPr lang="en-US" dirty="0"/>
              <a:t>” du bout.</a:t>
            </a:r>
          </a:p>
          <a:p>
            <a:pPr marL="0" indent="0">
              <a:buNone/>
            </a:pPr>
            <a:r>
              <a:rPr lang="en-US" dirty="0" err="1"/>
              <a:t>jouer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jou</a:t>
            </a: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 err="1">
                <a:sym typeface="Wingdings" panose="05000000000000000000" pitchFamily="2" charset="2"/>
              </a:rPr>
              <a:t>Ajoutez</a:t>
            </a:r>
            <a:r>
              <a:rPr lang="en-US" dirty="0">
                <a:sym typeface="Wingdings" panose="05000000000000000000" pitchFamily="2" charset="2"/>
              </a:rPr>
              <a:t> “</a:t>
            </a:r>
            <a:r>
              <a:rPr lang="en-US" sz="4400" dirty="0">
                <a:sym typeface="Wingdings" panose="05000000000000000000" pitchFamily="2" charset="2"/>
              </a:rPr>
              <a:t>é</a:t>
            </a:r>
            <a:r>
              <a:rPr lang="en-US" dirty="0">
                <a:sym typeface="Wingdings" panose="05000000000000000000" pitchFamily="2" charset="2"/>
              </a:rPr>
              <a:t>”</a:t>
            </a:r>
          </a:p>
          <a:p>
            <a:pPr marL="0" indent="0">
              <a:buNone/>
            </a:pPr>
            <a:r>
              <a:rPr lang="en-US" dirty="0" err="1">
                <a:sym typeface="Wingdings" panose="05000000000000000000" pitchFamily="2" charset="2"/>
              </a:rPr>
              <a:t>jou</a:t>
            </a:r>
            <a:r>
              <a:rPr lang="en-US" dirty="0">
                <a:sym typeface="Wingdings" panose="05000000000000000000" pitchFamily="2" charset="2"/>
              </a:rPr>
              <a:t>  </a:t>
            </a:r>
            <a:r>
              <a:rPr lang="en-US" dirty="0" err="1">
                <a:sym typeface="Wingdings" panose="05000000000000000000" pitchFamily="2" charset="2"/>
              </a:rPr>
              <a:t>joué</a:t>
            </a:r>
            <a:endParaRPr lang="en-US" dirty="0">
              <a:sym typeface="Wingdings" panose="05000000000000000000" pitchFamily="2" charset="2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1D9BEEC-563B-424C-926E-5CD7DABC332A}"/>
                  </a:ext>
                </a:extLst>
              </p14:cNvPr>
              <p14:cNvContentPartPr/>
              <p14:nvPr/>
            </p14:nvContentPartPr>
            <p14:xfrm>
              <a:off x="4766400" y="358560"/>
              <a:ext cx="5038200" cy="4487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1D9BEEC-563B-424C-926E-5CD7DABC332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57040" y="349200"/>
                <a:ext cx="5056920" cy="450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43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le passé </a:t>
            </a:r>
            <a:r>
              <a:rPr lang="en-US" sz="2800" b="1" dirty="0" err="1"/>
              <a:t>composé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fr-FR" dirty="0"/>
              <a:t>Ajoutez la forme conjugué d’avoir au participe passé.</a:t>
            </a:r>
          </a:p>
          <a:p>
            <a:pPr marL="0" indent="0">
              <a:buNone/>
            </a:pPr>
            <a:r>
              <a:rPr lang="en-US" dirty="0" err="1"/>
              <a:t>Tu</a:t>
            </a:r>
            <a:r>
              <a:rPr lang="en-US" dirty="0"/>
              <a:t> as </a:t>
            </a:r>
            <a:r>
              <a:rPr lang="en-US" dirty="0" err="1"/>
              <a:t>joué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Hier</a:t>
            </a:r>
            <a:r>
              <a:rPr lang="en-US" dirty="0"/>
              <a:t>, </a:t>
            </a:r>
            <a:r>
              <a:rPr lang="en-US" dirty="0" err="1"/>
              <a:t>tu</a:t>
            </a:r>
            <a:r>
              <a:rPr lang="en-US" dirty="0"/>
              <a:t> as </a:t>
            </a:r>
            <a:r>
              <a:rPr lang="en-US" dirty="0" err="1"/>
              <a:t>joué</a:t>
            </a:r>
            <a:r>
              <a:rPr lang="en-US" dirty="0"/>
              <a:t> aux </a:t>
            </a:r>
            <a:r>
              <a:rPr lang="en-US" dirty="0" err="1"/>
              <a:t>cartes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 err="1"/>
              <a:t>En</a:t>
            </a:r>
            <a:r>
              <a:rPr lang="en-US" dirty="0"/>
              <a:t> 2014, nous </a:t>
            </a:r>
            <a:r>
              <a:rPr lang="en-US" dirty="0" err="1"/>
              <a:t>avons</a:t>
            </a:r>
            <a:r>
              <a:rPr lang="en-US" dirty="0"/>
              <a:t> </a:t>
            </a:r>
            <a:r>
              <a:rPr lang="en-US" dirty="0" err="1"/>
              <a:t>chanté</a:t>
            </a:r>
            <a:r>
              <a:rPr lang="en-US" dirty="0"/>
              <a:t> la chanson “Dark Horse.”</a:t>
            </a:r>
          </a:p>
        </p:txBody>
      </p:sp>
    </p:spTree>
    <p:extLst>
      <p:ext uri="{BB962C8B-B14F-4D97-AF65-F5344CB8AC3E}">
        <p14:creationId xmlns:p14="http://schemas.microsoft.com/office/powerpoint/2010/main" val="334475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en-US" sz="2800" b="1" dirty="0"/>
            </a:br>
            <a:r>
              <a:rPr lang="en-US" sz="2800" b="1" dirty="0"/>
              <a:t>Travail de cloche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Qui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quelqu’un</a:t>
            </a:r>
            <a:r>
              <a:rPr lang="en-US" dirty="0"/>
              <a:t>(e) que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connaissez</a:t>
            </a:r>
            <a:r>
              <a:rPr lang="en-US" dirty="0"/>
              <a:t> qui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vieux</a:t>
            </a:r>
            <a:r>
              <a:rPr lang="en-US" dirty="0"/>
              <a:t> / </a:t>
            </a:r>
            <a:r>
              <a:rPr lang="en-US" dirty="0" err="1"/>
              <a:t>vieille</a:t>
            </a:r>
            <a:r>
              <a:rPr lang="en-US" dirty="0"/>
              <a:t> et qui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quelqu’un</a:t>
            </a:r>
            <a:r>
              <a:rPr lang="en-US" dirty="0"/>
              <a:t>(e) qui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jeune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95465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err="1"/>
              <a:t>Hier</a:t>
            </a:r>
            <a:r>
              <a:rPr lang="en-US" sz="2800" b="1" dirty="0"/>
              <a:t>,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parler</a:t>
            </a:r>
            <a:r>
              <a:rPr lang="en-US" dirty="0"/>
              <a:t>				</a:t>
            </a:r>
            <a:r>
              <a:rPr lang="en-US" dirty="0" err="1"/>
              <a:t>danser</a:t>
            </a:r>
            <a:r>
              <a:rPr lang="en-US" dirty="0"/>
              <a:t>				je</a:t>
            </a:r>
          </a:p>
          <a:p>
            <a:pPr marL="0" indent="0">
              <a:buNone/>
            </a:pPr>
            <a:r>
              <a:rPr lang="en-US" dirty="0"/>
              <a:t>manger			donner				</a:t>
            </a:r>
            <a:r>
              <a:rPr lang="en-US" dirty="0" err="1"/>
              <a:t>tu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acheter</a:t>
            </a:r>
            <a:r>
              <a:rPr lang="en-US" dirty="0"/>
              <a:t>			chanter				</a:t>
            </a:r>
            <a:r>
              <a:rPr lang="en-US" dirty="0" err="1"/>
              <a:t>il</a:t>
            </a:r>
            <a:r>
              <a:rPr lang="en-US" dirty="0"/>
              <a:t> / </a:t>
            </a:r>
            <a:r>
              <a:rPr lang="en-US" dirty="0" err="1"/>
              <a:t>elle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jouer</a:t>
            </a:r>
            <a:r>
              <a:rPr lang="en-US" dirty="0"/>
              <a:t>				</a:t>
            </a:r>
            <a:r>
              <a:rPr lang="en-US" dirty="0" err="1"/>
              <a:t>dessiner</a:t>
            </a:r>
            <a:r>
              <a:rPr lang="en-US" dirty="0"/>
              <a:t>				nous</a:t>
            </a:r>
          </a:p>
          <a:p>
            <a:pPr marL="0" indent="0">
              <a:buNone/>
            </a:pPr>
            <a:r>
              <a:rPr lang="en-US" dirty="0"/>
              <a:t>aimer				</a:t>
            </a:r>
            <a:r>
              <a:rPr lang="en-US" dirty="0" err="1"/>
              <a:t>écouter</a:t>
            </a:r>
            <a:r>
              <a:rPr lang="en-US" dirty="0"/>
              <a:t>				</a:t>
            </a:r>
            <a:r>
              <a:rPr lang="en-US" dirty="0" err="1"/>
              <a:t>vous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cuisiner</a:t>
            </a:r>
            <a:r>
              <a:rPr lang="en-US" dirty="0"/>
              <a:t>			skier					</a:t>
            </a:r>
            <a:r>
              <a:rPr lang="en-US" dirty="0" err="1"/>
              <a:t>elles</a:t>
            </a:r>
            <a:r>
              <a:rPr lang="en-US" dirty="0"/>
              <a:t>  / </a:t>
            </a:r>
            <a:r>
              <a:rPr lang="en-US" dirty="0" err="1"/>
              <a:t>ils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travailler</a:t>
            </a:r>
            <a:r>
              <a:rPr lang="en-US" dirty="0"/>
              <a:t> 			</a:t>
            </a:r>
            <a:r>
              <a:rPr lang="en-US" dirty="0" err="1"/>
              <a:t>voler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4499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31FFD-B804-4E73-BE16-A7869E52D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687A6-B9B6-4753-9E89-AFB7A349F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/>
              <a:t>aérobique</a:t>
            </a:r>
            <a:r>
              <a:rPr lang="en-US" dirty="0"/>
              <a:t> alphabet</a:t>
            </a:r>
          </a:p>
        </p:txBody>
      </p:sp>
    </p:spTree>
    <p:extLst>
      <p:ext uri="{BB962C8B-B14F-4D97-AF65-F5344CB8AC3E}">
        <p14:creationId xmlns:p14="http://schemas.microsoft.com/office/powerpoint/2010/main" val="23970540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C72C3-18FB-4AB9-8975-EB11CECA5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7951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93FC2-2F0D-4628-BC59-F2F620A0A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227" y="859436"/>
            <a:ext cx="10515600" cy="521759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7558A1-FC03-4E84-AA9D-0F9108C4D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013" y="1075113"/>
            <a:ext cx="6290087" cy="482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5280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CEAF6-480E-4AAD-8ABB-EB81DCF2B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Gustave Mahler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9DD793C-6AAC-48D5-AC49-B040E78F7A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9823" y="2333468"/>
            <a:ext cx="4766871" cy="341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6889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FC76E-1228-42B8-8B2E-4A9DCBFDD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5D13E-D4DD-4E2C-B7D5-B6172663F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Une </a:t>
            </a:r>
            <a:r>
              <a:rPr lang="en-US" dirty="0" err="1"/>
              <a:t>histoire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2273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Qu’est-ce</a:t>
            </a:r>
            <a:r>
              <a:rPr lang="en-US" dirty="0"/>
              <a:t> que </a:t>
            </a:r>
            <a:r>
              <a:rPr lang="en-US" dirty="0" err="1"/>
              <a:t>c’est</a:t>
            </a:r>
            <a:r>
              <a:rPr lang="en-US" dirty="0"/>
              <a:t>, le passé compose?</a:t>
            </a:r>
          </a:p>
          <a:p>
            <a:pPr marL="0" indent="0">
              <a:buNone/>
            </a:pPr>
            <a:r>
              <a:rPr lang="en-US" dirty="0"/>
              <a:t>Comment fait-on le passé compose?</a:t>
            </a:r>
          </a:p>
        </p:txBody>
      </p:sp>
    </p:spTree>
    <p:extLst>
      <p:ext uri="{BB962C8B-B14F-4D97-AF65-F5344CB8AC3E}">
        <p14:creationId xmlns:p14="http://schemas.microsoft.com/office/powerpoint/2010/main" val="31589724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/>
              <a:t>Devoirs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3662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Billet de sortie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Hier</a:t>
            </a:r>
            <a:r>
              <a:rPr lang="en-US" dirty="0"/>
              <a:t>,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avez</a:t>
            </a:r>
            <a:r>
              <a:rPr lang="en-US" dirty="0"/>
              <a:t> </a:t>
            </a:r>
            <a:r>
              <a:rPr lang="en-US" dirty="0" err="1"/>
              <a:t>aimé</a:t>
            </a:r>
            <a:r>
              <a:rPr lang="en-US" dirty="0"/>
              <a:t> Rosaline.</a:t>
            </a:r>
          </a:p>
          <a:p>
            <a:pPr marL="0" indent="0">
              <a:buNone/>
            </a:pPr>
            <a:r>
              <a:rPr lang="en-US" dirty="0" err="1"/>
              <a:t>Aujourd’hui</a:t>
            </a:r>
            <a:r>
              <a:rPr lang="en-US" dirty="0"/>
              <a:t>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n’aimez</a:t>
            </a:r>
            <a:r>
              <a:rPr lang="en-US" dirty="0"/>
              <a:t> plus Rosaline.</a:t>
            </a:r>
          </a:p>
          <a:p>
            <a:pPr marL="0" indent="0">
              <a:buNone/>
            </a:pPr>
            <a:r>
              <a:rPr lang="en-US" dirty="0" err="1"/>
              <a:t>Qu’est-ce</a:t>
            </a:r>
            <a:r>
              <a:rPr lang="en-US" dirty="0"/>
              <a:t> </a:t>
            </a:r>
            <a:r>
              <a:rPr lang="en-US" dirty="0" err="1"/>
              <a:t>qu’elle</a:t>
            </a:r>
            <a:r>
              <a:rPr lang="en-US" dirty="0"/>
              <a:t> a fait?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A9B4DCF-8C58-4F6D-9F93-B43AEC3F1315}"/>
                  </a:ext>
                </a:extLst>
              </p14:cNvPr>
              <p14:cNvContentPartPr/>
              <p14:nvPr/>
            </p14:nvContentPartPr>
            <p14:xfrm>
              <a:off x="8121600" y="502560"/>
              <a:ext cx="1155960" cy="477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A9B4DCF-8C58-4F6D-9F93-B43AEC3F131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12240" y="493200"/>
                <a:ext cx="1174680" cy="49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26294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mercredi, le cinq février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un moment de culture francophone</a:t>
            </a:r>
          </a:p>
          <a:p>
            <a:pPr marL="0" indent="0" algn="ctr">
              <a:buNone/>
            </a:pPr>
            <a:r>
              <a:rPr lang="fr-FR" dirty="0"/>
              <a:t>le passé</a:t>
            </a:r>
          </a:p>
          <a:p>
            <a:pPr marL="0" indent="0" algn="ctr">
              <a:buNone/>
            </a:pPr>
            <a:r>
              <a:rPr lang="fr-FR" dirty="0"/>
              <a:t>le passé composé</a:t>
            </a:r>
          </a:p>
          <a:p>
            <a:pPr marL="0" indent="0" algn="ctr">
              <a:buNone/>
            </a:pPr>
            <a:r>
              <a:rPr lang="fr-FR" dirty="0"/>
              <a:t>les participes passés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15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233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Pourquoi </a:t>
            </a:r>
            <a:r>
              <a:rPr lang="en-US" sz="3200" b="1" dirty="0" err="1"/>
              <a:t>tombons</a:t>
            </a:r>
            <a:r>
              <a:rPr lang="en-US" sz="3200" b="1" dirty="0"/>
              <a:t>-nous?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Nous </a:t>
            </a:r>
            <a:r>
              <a:rPr lang="en-US" sz="4000" dirty="0" err="1"/>
              <a:t>tombons</a:t>
            </a:r>
            <a:r>
              <a:rPr lang="en-US" sz="4000" dirty="0"/>
              <a:t> pour </a:t>
            </a:r>
            <a:r>
              <a:rPr lang="en-US" sz="4000" dirty="0" err="1"/>
              <a:t>apprendre</a:t>
            </a:r>
            <a:r>
              <a:rPr lang="en-US" sz="4000" dirty="0"/>
              <a:t> comment se lever.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950" y="1966912"/>
            <a:ext cx="15621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8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>
                <a:solidFill>
                  <a:srgbClr val="FF0000"/>
                </a:solidFill>
              </a:rPr>
              <a:t>Sommes</a:t>
            </a:r>
            <a:r>
              <a:rPr lang="en-US" dirty="0">
                <a:solidFill>
                  <a:srgbClr val="FF0000"/>
                </a:solidFill>
              </a:rPr>
              <a:t>-nous </a:t>
            </a:r>
            <a:r>
              <a:rPr lang="en-US" dirty="0" err="1">
                <a:solidFill>
                  <a:srgbClr val="FF0000"/>
                </a:solidFill>
              </a:rPr>
              <a:t>prêts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rgbClr val="002060"/>
                </a:solidFill>
              </a:rPr>
              <a:t>Nous </a:t>
            </a:r>
            <a:r>
              <a:rPr lang="en-US" dirty="0" err="1">
                <a:solidFill>
                  <a:srgbClr val="002060"/>
                </a:solidFill>
              </a:rPr>
              <a:t>sommes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prêts</a:t>
            </a:r>
            <a:r>
              <a:rPr lang="en-US" dirty="0">
                <a:solidFill>
                  <a:srgbClr val="002060"/>
                </a:solidFill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37831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 Cop, Bad Cop is the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québecois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movie with the highest box-office receipts of all time.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401" y="2199503"/>
            <a:ext cx="4105418" cy="380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624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In-class writing assignment: Thursday, February 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La Saint-Valentin de Justin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You will write a story of at least seven sentence which tells how Justin spent (or will spend ) Valentine’s Day</a:t>
            </a:r>
          </a:p>
          <a:p>
            <a:pPr marL="0" indent="0" algn="ctr">
              <a:buNone/>
            </a:pPr>
            <a:r>
              <a:rPr lang="en-US" dirty="0"/>
              <a:t>You may make this a story of romance, a story of despair, or anything in between.</a:t>
            </a:r>
          </a:p>
          <a:p>
            <a:pPr marL="0" indent="0" algn="ctr">
              <a:buNone/>
            </a:pPr>
            <a:r>
              <a:rPr lang="en-US" dirty="0"/>
              <a:t>Your story must be entirely in French.</a:t>
            </a:r>
          </a:p>
          <a:p>
            <a:pPr marL="0" indent="0" algn="ctr">
              <a:buNone/>
            </a:pPr>
            <a:r>
              <a:rPr lang="en-US" dirty="0"/>
              <a:t>You will have 20 minutes to write your story.</a:t>
            </a:r>
          </a:p>
        </p:txBody>
      </p:sp>
    </p:spTree>
    <p:extLst>
      <p:ext uri="{BB962C8B-B14F-4D97-AF65-F5344CB8AC3E}">
        <p14:creationId xmlns:p14="http://schemas.microsoft.com/office/powerpoint/2010/main" val="229433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Le Passé</a:t>
            </a:r>
          </a:p>
        </p:txBody>
      </p:sp>
    </p:spTree>
    <p:extLst>
      <p:ext uri="{BB962C8B-B14F-4D97-AF65-F5344CB8AC3E}">
        <p14:creationId xmlns:p14="http://schemas.microsoft.com/office/powerpoint/2010/main" val="82812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err="1"/>
              <a:t>Aujourd’hui</a:t>
            </a:r>
            <a:r>
              <a:rPr lang="en-US" sz="2800" b="1" dirty="0"/>
              <a:t>, </a:t>
            </a:r>
            <a:r>
              <a:rPr lang="en-US" sz="2800" b="1" dirty="0" err="1"/>
              <a:t>c’est</a:t>
            </a:r>
            <a:r>
              <a:rPr lang="en-US" sz="2800" b="1" dirty="0"/>
              <a:t> le </a:t>
            </a:r>
            <a:r>
              <a:rPr lang="en-US" sz="2800" b="1" dirty="0" err="1"/>
              <a:t>présent</a:t>
            </a:r>
            <a:endParaRPr lang="en-US" sz="2800" b="1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00F626F-B687-4B4C-98A5-2A609035C1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2128" y="2063645"/>
            <a:ext cx="6397588" cy="358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421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41992</TotalTime>
  <Words>434</Words>
  <Application>Microsoft Office PowerPoint</Application>
  <PresentationFormat>Widescreen</PresentationFormat>
  <Paragraphs>145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Wingdings</vt:lpstr>
      <vt:lpstr>Office Theme</vt:lpstr>
      <vt:lpstr>Bonjour!</vt:lpstr>
      <vt:lpstr> Travail de cloche </vt:lpstr>
      <vt:lpstr>Bonjour!</vt:lpstr>
      <vt:lpstr>Pourquoi tombons-nous?</vt:lpstr>
      <vt:lpstr>PowerPoint Presentation</vt:lpstr>
      <vt:lpstr>Bon Cop, Bad Cop is the québecois movie with the highest box-office receipts of all time.</vt:lpstr>
      <vt:lpstr>In-class writing assignment: Thursday, February 13</vt:lpstr>
      <vt:lpstr>PowerPoint Presentation</vt:lpstr>
      <vt:lpstr>Aujourd’hui, c’est le présent</vt:lpstr>
      <vt:lpstr>Hier, c’est le passé</vt:lpstr>
      <vt:lpstr>le passé</vt:lpstr>
      <vt:lpstr>William Faulkner</vt:lpstr>
      <vt:lpstr>William Faulkner</vt:lpstr>
      <vt:lpstr>William Faulkner</vt:lpstr>
      <vt:lpstr>William Faulkner</vt:lpstr>
      <vt:lpstr>PowerPoint Presentation</vt:lpstr>
      <vt:lpstr>PowerPoint Presentation</vt:lpstr>
      <vt:lpstr>le  participe passé pour les verbes “ER” régulier</vt:lpstr>
      <vt:lpstr>le passé composé</vt:lpstr>
      <vt:lpstr>Hier, </vt:lpstr>
      <vt:lpstr>PowerPoint Presentation</vt:lpstr>
      <vt:lpstr>PowerPoint Presentation</vt:lpstr>
      <vt:lpstr>Gustave Mahler</vt:lpstr>
      <vt:lpstr>PowerPoint Presentation</vt:lpstr>
      <vt:lpstr>PowerPoint Presentation</vt:lpstr>
      <vt:lpstr>PowerPoint Presentation</vt:lpstr>
      <vt:lpstr>Billet de sortie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Bonjour!</dc:title>
  <dc:creator>Steven Gerson</dc:creator>
  <cp:lastModifiedBy>Steven Gerson 🦅</cp:lastModifiedBy>
  <cp:revision>507</cp:revision>
  <cp:lastPrinted>2017-02-09T18:17:45Z</cp:lastPrinted>
  <dcterms:created xsi:type="dcterms:W3CDTF">2016-10-03T16:25:09Z</dcterms:created>
  <dcterms:modified xsi:type="dcterms:W3CDTF">2025-02-11T16:38:52Z</dcterms:modified>
</cp:coreProperties>
</file>