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32" r:id="rId2"/>
    <p:sldId id="401" r:id="rId3"/>
    <p:sldId id="331" r:id="rId4"/>
    <p:sldId id="429" r:id="rId5"/>
    <p:sldId id="431" r:id="rId6"/>
    <p:sldId id="433" r:id="rId7"/>
    <p:sldId id="390" r:id="rId8"/>
    <p:sldId id="392" r:id="rId9"/>
    <p:sldId id="397" r:id="rId10"/>
    <p:sldId id="398" r:id="rId11"/>
    <p:sldId id="434" r:id="rId12"/>
    <p:sldId id="405" r:id="rId13"/>
    <p:sldId id="38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32"/>
            <p14:sldId id="401"/>
            <p14:sldId id="331"/>
            <p14:sldId id="429"/>
            <p14:sldId id="431"/>
            <p14:sldId id="433"/>
            <p14:sldId id="390"/>
            <p14:sldId id="392"/>
            <p14:sldId id="397"/>
            <p14:sldId id="398"/>
            <p14:sldId id="434"/>
            <p14:sldId id="405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8:37:48.8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6565 2131 604 0,'0'0'25'15,"0"0"-25"1,0 0 24-16,0 0-1 0,0 0 0 0,0 0 0 0,-7 0 5 0,7 0 0 15,0 0 1-15,-7 6 0 16,7-6 7-16,-3 6 0 0,3-6 1 0,-4 6 0 16,0 0-3-16,1-1-1 0,3-5 0 0,0 9 0 0,0-9-16 0,0 0-3 15,0 0-1-15,-4 6 0 0,4 6-13 0,0 0 0 16,4-6 8-16,-4 11-8 0,0-8 12 0,3 9 0 16,1-1 0-16,0 1 0 0,3 8 4 15,3-2 1-15,1 2 0 0,3 4 0 0,-4 2-5 16,5 3-2-16,-1 4 0 0,0-4 0 0,3 3-2 0,-2 12 0 15,2-3 0-15,1-3 0 0,-4 6 7 16,4-6 1-16,-4-3 0 0,3 4 0 16,-6-7 23-16,3-9 5 0,4 9 0 0,-8-2 1 0,1 2-4 0,-4 0-1 0,0 9 0 15,0-9 0-15,0 3-20 0,4 4-5 0,-1-1-1 0,4 0 0 16,-3-9-6-16,0 3-8 0,-1-8 11 0,1 2-11 16,-1 0 8-16,4-2-8 0,-3 5 0 0,3 3 0 15,-3 0 0-15,3-2 0 0,0 8 0 0,-4 0 0 16,1-3 8-16,3 3-8 0,-3-6 0 0,6 4 0 15,-6 8 0-15,0-6 0 0,3 6 0 0,-4 0 0 16,4 2 12-16,-3-2-2 0,0 0 0 0,-1 0 0 16,1-3 16-16,-1-2 3 0,1-1 1 0,-4-6 0 15,3 9-5-15,-2-3-1 0,2-3 0 0,-3 3 0 16,-3-6-10-16,-1-5-2 0,8 2-1 0,-8-6 0 16,-3-2-11-16,4 2 0 0,3-8 0 0,0 2 0 15,0-2 0-15,0 3 8 0,-3-7-8 0,3 4 0 0,0 2 18 16,0 1-2-16,0-4 0 0,-4 4 0 0,4 5-25 0,0-8-6 15,1 8-1-15,-5-2 0 0,4 2 26 0,0 1 5 0,0-4 1 16,0 9 0-16,0-2-26 0,-3-1-5 0,3 3-1 16,0-5 0-16,-3 2 26 0,3-3 5 0,0 4 1 0,0-1 0 15,0-3-16-15,0 1 0 0,0-4 0 16,0 1 0-16,3 2-10 0,-2-5-5 16,-1 8-1-16,-4-3 0 0,4-2 26 15,0 2 5-15,4-5 1 0,-8 8 0 0,4-8-16 0,-3 8 0 0,3-9 8 16,-4 4-8-16,5 2 0 0,-1-2 0 0,3 2 0 0,1-8 0 15,-4 8 0-15,-4-5 0 0,4 2 0 0,-3-2 0 16,3-4 0-16,0 4 0 0,0-1 0 0,-3 1 0 16,3 2-9-16,3-5-5 0,-10 2-1 0,7 1 0 15,-7 2 23-15,4-8 5 0,-4 5 1 0,0-2 0 16,0 3-14-16,3-7 0 0,1 4 0 0,-4 2 0 16,3 1-8-16,-3-9-5 0,4 2-1 0,-4 1 0 15,0-1 23-15,4 1 5 0,-4 9 1 16,3-16 0-16,-3 10-25 0,0-3-5 0,4-7-1 0,-4 7 0 15,3-6 16-15,-3 2 0 0,0-2 0 0,4 0 0 16,-4 0 0-16,0-6 0 0,3 2 0 0,-3 4 0 16,0 0 0-16,4-6 0 0,-1 0 0 0,-3 5 0 15,0-8 12-15,4 9 1 0,-4-6 1 0,3 6 0 16,-3-6-14-16,4-1-16 0,-1 7 3 0,-3-6 1 16,4 3 12-16,-4-3 0 0,0-6 0 0,0 6 0 15,0-6 0-15,0 6 0 0,0-6 0 0,0 0 0 16,0 0 0-16,0 5 8 0,0-5-8 0,0 0 0 15,0 0 9-15,0 0-9 0,0 0 0 0,0 0 9 16,0 0-17-16,0 0-4 0,0 0-1 0,0 0 0 0,0 0-2 16,0 0 0-16,0 0 0 0,0 0 0 0,0 0 15 15,0 0-12-15,0 0 12 0,0 0-12 0,0 0 12 16,0 0 0-16,0 0 0 0,0 0 0 0,0 0 0 0,0 0-9 16,0 0 9-16,0 0 0 0,0 0 0 0,3-5 0 0,-3 5 0 0,0-9 0 15,0 3 0-15,4-3 0 0,-1 6 0 16,1-9 0-16,-1 6-8 0,5 1 8 15,-5-7-8-15,4 3 8 0,0-3 0 16,7 6 0-16,-7-5 0 0,4 5-8 0,-1-6 8 0,5 0 0 0,-1 0 0 16,0 4-8-16,0-4 8 0,-3 0 0 0,3 0 0 0,0-5-8 15,0-4 8-15,4-2 0 0,-4-10 0 0,3 4-8 16,-6-3 8-16,3-4 0 0,0 4 0 16,-3 3 0-16,-1-4 0 0,1-2 0 0,-1 8 0 0,-3-2 0 15,4 6 0-15,0 2 0 0,3-3 0 0,-7 4 0 16,0 2 0-16,3-8 0 0,-3 8 0 0,1 1 0 15,2-1 0-15,-3-3 0 0,4 4 0 0,-1-7 0 16,1 6 0-16,-1-2 0 0,1 2 0 0,3-5 0 16,-3 8 0-16,-1-3 0 0,4-8 0 0,-3 8 0 15,0-5 0-15,-1 2 0 0,-3-2 0 0,4-1 0 16,-1 1 0-16,5 2 0 0,-5-2 0 0,1 2 0 16,3-3 0-16,-7 1 0 0,3 2 0 0,1-2 0 15,-4-1 0-15,4 10 0 0,-4-4 0 0,3 0 0 16,-3-2 0-16,0-4 0 0,4 7 0 0,-4-7 0 15,4 4 0-15,-4-4 0 0,0 3 0 0,0 4 0 0,0-1 0 16,0-2 0-16,0 2 0 0,0-6 0 0,0 7 8 16,0-4-8-16,0-2 8 0,0-4-8 0,0 4 10 0,-3-4-2 15,-1 4-8-15,1-1 12 0,3-8-12 0,-4 2 11 16,1-2-11-16,3-3 10 0,-3 8-10 0,3-2 0 16,-4 3 0-16,4-10 8 0,0 10-8 15,0-4 0-15,0 1 0 0,4 3 0 0,-4-4 0 16,4 4 0-16,-1-4 0 0,-3-2 0 0,0 3 0 0,4 2 0 0,-4-8 0 0,4 2 0 15,-1 10 8-15,-3-9-8 0,4 8 8 0,-1-2-8 16,-3 8 8-16,0-6-8 0,1 4 0 0,-1 2 8 16,0 1-8-16,0-1 10 0,-4 3-10 0,4-2 10 15,-3-1-10-15,-1 0 8 0,1 4-8 0,3-4 8 16,-4-8-8-16,1-4 12 0,3 7-12 0,-3-4 12 16,3-2-2-16,-4 2 0 0,1 4 0 0,-1-1 0 15,4 4-10-15,0-4 10 0,0-2-10 0,0 2 10 16,0 7-1-16,1-10 0 0,-1 10 0 0,0-13 0 15,3 4-9-15,-3-4 10 0,0-2-10 0,4 3 10 16,-4-10-10-16,0 4 12 0,0 3-12 0,0-4 12 16,0 4-12-16,0-3 0 0,0 8 9 0,0-8-9 15,0 9 0-15,-3 2 9 0,3 4-9 0,-3-4 0 16,3 3 9-16,-4-2-9 0,4 5 0 0,0-8 9 16,0 8-9-16,-3-5 0 0,3 2 0 0,-4 3 0 15,4-5 11-15,-3-1-3 0,3 4-8 0,0-10 12 16,0 10 8-16,0-4 0 0,0 1 1 0,0 2 0 15,0 4-21-15,0-7 0 0,4 9 0 0,-4-2 0 16,4-7 0-16,-4 9 14 0,3-2-2 0,1-7 0 16,-1 4 1-16,-2-4 0 0,2 1 0 0,1-4 0 0,-4 4-5 15,0-10-8-15,0 4 11 0,-4 3-11 0,4-4 0 16,0 4 0-16,1 2 0 0,-5 7 0 0,4-10 0 16,-3 15 0-16,-1-5 0 0,4-7 0 0,-3 12 0 0,-1-2 0 15,-3 2 0-15,4 0 0 0,-1-8 8 0,4 2-8 16,-3 0 0-16,-4-5 0 0,3 2 0 15,1-2 0-15,-1-4 0 0,1 4 0 0,0-7 0 16,-1 4 0-16,1-4 8 0,-1-2-8 0,1 3 0 16,3 8 0-16,-4-8 0 0,4 2 0 0,-3 4 0 0,-1 5 0 0,1-2 0 15,-1 2 0-15,1 6 0 0,-1-5 0 0,1 2 0 16,0 3 0-16,-1 0-8 0,1 1 8 0,-4-1-13 0,3 6 5 16,-3 3-10-16,0 3-2 0,0 0 0 0,0 0 0 15,0 0 1-15,0 0 0 0,0 0 0 0,0 0 0 16,0 0 3-16,0 0 1 0,0 0 0 0,0 0 0 15,4-3-9-15,-1 0-1 0,1-3-1 16,-1 0 0-16,1 0-20 0,-1 1-4 0,1-1-1 0</inkml:trace>
  <inkml:trace contextRef="#ctx0" brushRef="#br0" timeOffset="3888.018">9458 1981 843 0,'-7'0'17'0,"0"0"5"0,0 0-22 16,3 3 0-16,-3 0 0 0,0-3 0 15,0 9 12-15,-3-9-1 0,2 6-1 0,-2 0 0 0,-1-1-10 0,1 1 10 0,-1 0-10 16,-3-6 10-16,0 6-2 0,3-6 0 0,1 6 0 0,-4-6 0 16,3 6 40-16,-3-6 7 0,3 0 1 0,1 3 1 15,-1-3 10-15,1 0 1 0,-4 0 1 0,3 3 0 16,-3 0-26-16,3 3-6 0,1-6-1 15,-1 0 0-15,4 5-8 16,-4-5-1-16,4 0-1 0,0 0 0 16,-3 0-15-16,3 0-3 0,7 0-8 0,-11 0 12 15,4-5-4-15,-4 5 0 0,11 0-8 0,-7 0 12 0,7 0-12 0,-10 0 0 0,10 0 0 16,-7 0 0-16,-4 0-8 0,4 0 8 0,-3 0 0 16,2 0 0-16,1 0-8 0,-3 5 8 0,10-5 0 0,-11 0 0 15,1 6 0-15,-1 0 0 0,-3-6 0 0,3 6 0 16,-3 0 10-16,0 0 2 0,0-6 1 0,-4 6 0 15,4-6 6-15,0 6 1 0,-7-1 0 0,7 4 0 16,-4-3-7-16,-3 0-1 0,3 0 0 0,-3 0 0 16,4 0 0-16,-1 0 0 0,0 5 0 15,1-8 0-15,-1 9-4 0,0-6 0 0,4 0-8 16,-3 6 12-16,3-1-12 0,-1 1 0 0,1-6 0 0,0 3 0 16,0 3 0-16,4-7 0 0,-1 1 0 0,0 0 0 15,-3 0 0-15,4-6 0 0,-4 6 8 0,0-6-8 16,-4 6 12-16,4-6-3 0,-4 6-1 0,0-6 0 15,4 3 0-15,-3-3-8 0,-1 0 12 0,4 5-4 16,-4 1-8-16,1-6 12 0,-1 0-12 0,0 6 12 16,1-6-12-16,-1 6 0 0,4 0 0 0,-4-6 0 15,4 6 0-15,-3 0 8 0,3 0-8 0,-4-6 0 16,0 6 0-16,1-4 8 0,-1 1-8 0,0 0 0 16,-3 3 9-16,4 0-9 0,-1-6 10 0,0 6-10 0,1-6 8 15,-1 6-8-15,-3 0 0 0,3-6 9 16,-3 0-9-16,3 0 0 0,-6 0 0 0,6 0 0 0,0 6 0 0,4-6 0 15,0 0 0-15,0 0 0 0,0 0 0 0,0 5 0 0,-4-5 0 16,4 0 0-16,0 0 0 0,0 0 0 0,3 0 0 0,-3 0 0 16,4 0 0-16,-5 0 0 0,1 0 0 0,0 0 0 15,0 0 0-15,-4 0 0 0,4 0 0 0,0 6 0 16,-3-6 0-16,-1 0 0 0,0 0 0 0,1 0 0 16,-1 0 0-16,0 0 0 0,4 0 0 0,-7 0 0 15,4 0 0-15,-1 0 0 0,0 0 0 0,4 0 0 16,0-6 0-16,3 6 0 0,1 0 0 0,3-5 0 15,-7 5 0-15,3-6 0 0,1 6 0 0,-1-6 8 16,-3 0-8-16,3 6 0 0,-3-6 0 0,4 0 8 16,-1 6-8-16,0-6 0 0,8 3 0 0,-4 0 0 15,-7 1 0-15,7 2 0 0,-4-6 0 0,0 6 0 16,4 0 0-16,-3 0 0 0,-1 0 0 0,-3 0 0 16,4 0 0-16,-1 0 0 0,0-6 0 0,4 6 0 15,-7-6 0-15,4 6 0 0,-4 0 0 0,3-6 0 16,-3 6 10-16,3-6 6 0,-3 0 2 0,4 6 0 15,-1-6-18-15,4-5 0 0,0 8-8 0,-4-3 8 16,4 0 0-16,0 0 10 0,0 0 0 0,4 0 0 16,-4 0-1-16,7-5 0 0,-4 11 0 0,0-6 0 15,1 0-9-15,-4 0 0 0,0 3 0 0,0-3 0 16,3 0 0-16,-3-5 0 0,0 11 0 0,0-6 0 0,0 0 0 0,-4 0 0 16,8 0 0-16,-4-3 0 0,-4 3 0 0,8 6 0 15,-4-11 0-15,0 11 0 0,0-6 8 0,0 6-8 0,-1-6 0 16,1 6 8-16,0-6-8 0,0 6 0 15,0 0 0-15,0-6 0 0,4 6 0 0,-4 0 0 16,0 0 0-16,7 0 0 0,-4-6 0 16,-3 6 0-16,7 0 0 0,0 0 0 0,-4 0 0 0,4 0 0 0,0 0 0 0,0 0 0 31,-3 0 0-31,3 0 0 0,-7-6 0 0,7 6 0 0,-11 0 0 0,8 0 0 0,-4 0 0 0,7 0 0 16,-7-9 0-16,7 9 0 0,-4-2 0 0,4 2 0 15,-7 0 0-15,7 0 0 0,-7-3 0 0,3 3 0 16,-3 0 0-16,0-6 0 0,0 6 0 0,4 0 0 15,3 0 0-15,-7-6 0 0,7 6 0 0,-4 0 0 16,4 0 0-16,0 0 0 0,0 0 0 0,-7 0 0 16,0 0 0-16,0 0 0 0,0-6 0 0,7 6 0 15,-7-6 0-15,0 6 0 0,0-6 0 0,0 6 0 16,3-12 0-16,-3 12 0 0,4-5 0 0,-1-1 0 16,1 0-8-16,-4 3 8 0,7 3 0 0,-4 0 0 15,0-6 0-15,1 0 0 0,-1 0 0 0,4 0 0 16,-3 0 0-16,-1 1 0 0,-3-1 0 0,4 0 8 15,3 6-8-15,0 0 0 0,-4-9-12 0,4 9 12 16,-3-6 0-16,3 6 0 0,-4 0 0 0,4 0 0 16,0 0-10-16,0 0 10 0,4-12 0 0,-4 12-9 15,3-6 9-15,-3 1-8 0,4 5 8 0,-4 0-8 16,3-6 0-16,4 0 0 0,0 6 0 0,0 0 0 16,-7 0 0-16,4-6 0 0,3 0 0 0,-7 6 0 15,4 0 8-15,3-6 0 0,0 0 0 0,-4 3 0 16,4-3 0-16,4 1 0 0,-8-1 0 0,4 0 0 0,-3 0 0 0,-4 6 14 15,0 0-2-15,3 0 0 0,5 0-20 0,-5 0-5 16,4-6-1-16,-3 6 0 0,-1-6 14 0,4 0 16 0,0 6-3 16,-3-6-1-16,-4 6-12 0,7-2-16 0,-7 2 3 15,3-3 1-15,-3 3 12 0,4-3 16 0,3 3-3 0,-7 0-1 16,4 0-20-16,3 0-5 0,0 0-1 16,-4 0 0-16,4 0 14 0,-3-6 0 0,3 6 0 15,3-6 0-15,-3 6 0 0,-7-6 0 0,8 0 0 16,-1 0 0-16,-4 6 10 0,4-6 5 0,0 6 1 15,-3-6 0-15,3 6-26 0,0-5-5 0,0-1-1 0,0 3 0 16,0 0 26-16,0 0 5 0,0 3 1 0,4-6 0 16,-4 6-26-16,7-6-5 0,-7 0-1 0,0 6 0 15,0-6 16-15,0 6 0 0,0-6 0 0,0 6 0 16,0 0 0-16,-3-5 0 0,-4 5 0 0,10 0 0 16,-3-6 0-16,0 6 0 0,1-6 0 0,-1 0 0 15,0 6 8-15,0-9-8 0,0 9 0 0,7-6 0 16,-7 6 9-16,0-6-9 0,4 1 0 0,-1-1 9 15,1 0-9-15,-1 0 0 0,-3 6 0 0,4-6 8 16,-4 0-8-16,0 6 0 0,4-6 0 0,-4 0 0 16,3 6 0-16,1-3 0 0,-8 3 9 0,8 0-9 15,-4-5 0-15,4 5 8 0,-4-6-8 0,0 0 0 16,0 6 8-16,3 0-8 0,-3-6 10 0,0 6-10 16,1 0 9-16,-1 0-9 0,0-6 8 0,0 0-8 0,0 6 0 15,3-6 0-15,-6 6 0 0,6 0 0 0,-2-6 8 0,2 6-8 16,-3 0 8-16,4 0-8 0,-1 0 0 15,1 0 0-15,3-5 0 0,-3 5 0 0,-1 0 0 0,-3 0 8 16,7-6-8-16,-7 3 0 0,4 3 0 16,0 0 0-16,3 0 8 0,0 0-8 15,0 0 0-15,0-6 8 0,0 6-8 0,0-6 8 0,0 0-8 0,-3 6 0 16,0 0 0-16,-1-6 0 0,1 6 0 0,-1 0 0 16,4-6 0-16,-3 6 0 0,0 0 0 0,3 0 8 0,-4 0-8 0,4 0 0 15,-3-6 0-15,-1 6 0 0,1-5 8 0,0-1-8 16,3 6 0-16,0-6 0 0,-4 6 9 0,5-6-9 15,-1 0 0-15,0 3 0 0,0 3 0 0,-3-6 8 16,3 6-8-16,-4 0 0 0,1-6 0 0,-1 6 0 16,4 0 0-16,-3 0 8 0,3-6-8 0,0 6 0 15,-3 0 8-15,-1-5-8 0,5 5 10 0,-5-6-10 16,4 6 0-16,0 0 8 0,-3 0-8 16,3-6 0-16,0 6 8 0,4 0 0 0,-4 0-8 0,0 0 12 15,0 0-12-15,0 0 0 0,-3 0 0 0,-1 0 0 16,1 0 0-16,3-6 0 0,0 0 0 0,-7 6 0 15,7-9 8-15,0 6-8 0,-3 0 0 0,3 3 0 16,-3-6 0-16,-1 6 0 0,-3-5 0 0,4 5 0 16,0 0 10-16,-1-6-10 0,4 6 10 0,0 0-10 15,-3 0 0-15,3-6 0 0,0 0 0 0,0-6 0 32,-3 0 0-32,-1 4 9 0,5-16-9 0,-1 6 0 0,-7 4 9 0,3 2-9 0,8 18 8 0,0 0-8 15,-4-3 10-15,0 3-10 0,-4-6 10 16,5 0-10-16,-5 0 10 0,4 0-10 0,-3 0 11 15,3-6-11-15,-3-3 12 0,-1 9-12 0,1 0 9 0,-1 0-9 16,-3 0 0-16,4 0 9 0,-1 0-9 0,1 6 0 16,0 3 9-16,3-9-9 0,0 5 0 0,0-5 0 0,0 6 0 0,4-6 0 15,-1 6 0-15,-3-6 8 0,4 6-8 0,-4-6 0 16,4 0 0-16,-4 0 0 0,0 0 0 0,-3 0 8 31,-1-6-8-31,-3 0 0 0,0-5 0 0,0-4 8 0,4 30-8 0,3 2 0 16,-3-5 0-16,-4 0 0 0,0-18 8 0,-4-12-8 15,1 6 10-15,-1-2-10 0,8 23 9 0,-4 2-9 0,0-5 8 0,0 0-8 16,0 0 9-16,0-6-9 0,0 0 10 16,0 0-10-16,0-6 8 0,0 6-8 0,4 0 0 0,-4-6 9 15,0 6-9-15,-3 6 0 0,3-6 0 0,-7 0 0 16,3 0 0-16,4 0 0 0,0 0 0 0,-3-6 0 16,3 6 0-16,0 0 8 0,0 0-8 0,0-6 0 15,-3 6 0-15,3 0 0 0,0 0 0 0,-4 0 0 16,4 0 0-16,0 0 0 0,0 0 0 0,-3 0 0 15,3 6 0-15,0-6 0 0,0 6 0 0,-3-6 0 16,3 6 0-16,-4-6 8 0,1 0-8 0,-1 6 0 16,4 0 22-16,-3-6-1 0,3 0 0 0,0 6-9 15,0-6-12-15,0 3-17 0,0-1 4 0,0-2 21 0,-3 0 4 16,3-2 0-16,0-1 1 0,0-9-13 16,0 0-13-16,0 6 2 0,0-6 1 0,0 12 10 15,7-5 0-15,-3 22 0 0,-1 13 0 0,1-10 0 16,3-8 0-16,-7 0 0 0,4-12 0 0,-1 6 0 15,-3-6 0-15,4 5 0 0,-4 1 0 0,0-3 11 16,0-3-3-16,0-3 0 0,-3 3 0 0,-1 0-8 16,1 0-9-16,3 0 9 0,-7 0-13 15,3 0 13-15,-3 0 0 0,4 0 0 0,-4 0 0 0,0 0 9 0,0 0-9 0,0 0 0 16,0 0 9-16,3 0-9 0,1 3 0 0,3 0 0 0,-7-3 0 16,4 9 8-16,-4-9-8 0,7 0 0 0,-7 0 8 15,3 0-8-15,4 12 0 0,0-12 0 0,-3 0 8 16,-4 0-8-16,7 6 0 0,0-6 0 0,-7 0 0 15,3 6 0-15,4-6 0 0,-3 0 0 0,0 5 0 16,3-5 0-16,-4 0 0 0,4 6 0 0,-3-6 0 16,-4 0 0-16,7 6 0 0,-4 0 0 0,-3-6 8 15,0 9-8-15,0-9 0 0,0 0 9 0,7 6-9 16,-7-6 12-16,4 6-1 0,-4 0-1 0,3-1 0 16,1 1 0-16,-1 0 0 0,-3 0 0 0,4 0 0 15,-4-6-10-15,0 0 8 0,0 0-8 0,4 6 8 16,-4-6-8-16,0 6 0 0,0-6 0 0,0 0 0 15,3 9 0-15,-3-9 0 0,0 0 8 0,4 0-8 16,-4 0 0-16,3 5 0 0,1-5 0 0,-1 6 0 16,-3-6 0-16,0 0 0 0,4 6 0 0,-4-6 0 15,0 6 0-15,0-6 0 0,3 6 0 0,-3 0 0 16,0 0 0-16,4 0 0 0,-1-1 0 0,1 4 0 16,-4-3 0-16,3 0 0 0,-3 0 0 0,0-6 0 15,4 6 0-15,-4-6 0 0,0 0 0 0,0 6 0 16,0 5 0-16,3-5 8 0,-3 0-8 0,4 3 0 0,-4-9 0 15,0 0 0-15,0 0 0 0,0 0 0 0,0 0 0 0,3 12 8 16,-3-6-8-16,0-6 0 0,0 5 0 0,0-5 0 16,4 6 0-16,-4-6 0 0,0 0 0 0,0 0 0 0,0 0 0 0,0 6 0 15,0-6 0-15,0 6 0 0,0-6 0 16,3 6 0-16,-3 0 0 0,0-6 0 0,0 6 0 16,0-6 0-16,4 9 0 0,-4-9 8 0,0 0-8 15,0 0 12-15,-4 5-12 0,1 1 0 0,3-6 0 16,0 0 0-16,0 0 0 0,0 0 0 15,0 0 0-15,0 0 0 0,0 0 0 0,0 0 0 16,0 0 0-16,0 0 0 0,-4 6 0 16,4-6 0-16,-3 12 0 0,3-12 0 0,-7 6 0 0,3 6 0 0,4-12 0 0,-3 3 0 15,-1 2 0-15,4-5 0 0,-3 6 0 0,3-6 0 16,-4 12 0-16,1-6 0 0,-1 0 0 0,1 0 0 16,3-6 0-16,-4 6 0 0,4-6 0 0,-3 5 0 15,-1 1 0-15,4-6 0 0,-3 15 0 0,-1-15 0 16,4 0 0-16,0 6 0 0,0-6 0 0,-4 12 0 15,1-12 0-15,3 11 0 0,-4-5 0 0,-3 0 0 16,7-6 0-16,0 0 0 0,-3 6 0 0,-1-3 0 16,4-3 0-16,-3 3 0 0,-1 6 0 0,-3-9 0 15,4 6 18-15,3-6 2 0,-7 0 0 0,0 6 0 16,-1-6-20-16,5 5 0 0,-4 1 0 0,0 0 0 16,0 0 0-16,0 0 0 0,3-6 0 0,-3 6 0 15,4-3 0-15,-1 0 0 0,-3 0 0 0,0 3 0 0,0-1 0 16,0 1 0-16,-4 0 0 0,1-6 0 0,3 6 0 15,-4-6 0-15,4 6 0 0,0-6 0 0,0 6 0 0,0-6 0 16,-4 6 0-16,4-6 0 0,-3 6 0 16,-1-3 0-16,0-1 0 0,1 7 0 0,-1-3 0 15,1 0 0-15,-1-6 0 0,4 6 0 16,-4 0 0-16,4 0 0 0,-3 0 0 0,3-1 0 0,0 1 0 0,-4 0 0 0,1 3 0 16,-1-3 0-16,4 0 0 0,0 0 0 15,0 5 0-15,0 1 0 0,3-6 0 0,-3-3 0 0,7-3 0 0,-7 6 0 16,-3 0 0-16,2 0 0 0,-2 0 0 0,3-1 0 15,-4 1-12-15,4 0-7 0,0 6-1 0,0-6 0 16,-3 3 10-16,2 2 2 0,-2-5 0 0,-1 0 0 16,1 0-7-16,-1 6-1 0,1-6 0 0,-1 0 0 15,-3-4 8-15,3 1 8 0,1 0-13 0,-4 3 5 16,6-6 8-16,-2 0-13 0,3 6 5 0,0-6 8 16,3 0-28-16,4 0 1 15,0 0 1-15,-7 0 0 0,7 0 6 0,0 0 0 0,-3 0 1 0,3 0 0 16,0 0-21-16,0 0-4 15,0 0 0-15,0 0-1 0,0 0-22 16,0 0-4-16,0 0-1 0,0 0 0 0,7 0-38 0,-7 0-8 16,10 6-2-16,-3-6 0 0,-7 0-103 0,0 0-21 0</inkml:trace>
  <inkml:trace contextRef="#ctx0" brushRef="#br0" timeOffset="10747.124">6692 1958 785 0,'0'0'16'0,"0"0"5"0,0 0-21 0,-7 5 0 0,7-5 0 0,-7 0 0 16,0 0 35-16,0 0 2 0,3-5 1 0,-3-1 0 16,-3 6-17-16,3-6-3 0,0 0-1 0,0 0 0 15,3-6-3-15,-3 9-1 0,0-3 0 0,0 1 0 16,0-1-13-16,0-6 9 0,0 6-9 0,0-6 8 15,3 12-8-15,-3-8-17 0,0 8 4 0,4-6 1 16,-8 6-1-16,7-12 0 0,-3 6 0 0,-3-6 0 16,6 6-5-16,-3-5-1 0,4-4 0 0,-1 3 0 15,-3-6 3-15,4 7 0 0,-4-10 0 0,3 9 0 16,0-5 16-16,1-1 0 0,-1 3-8 0,1 4 8 16,-1-1 0-16,4-6 0 0,-3 7 8 0,-1-4-8 15,4 3 21-15,0 0-1 0,0 6-1 0,-3-5 0 16,3 5 15-16,0-6 3 0,0 3 1 0,0 3 0 15,3 0 0-15,-3 1 0 0,4-1 0 0,-1 0 0 16,-3-6 5-16,0 3 1 0,4 3 0 0,-4-5 40 16,0 5-26-16,0-12-6 0,-4 6 0 15,4 3-21-15,0-2-4 0,-3-1-1 0,3 0 0 16,-4 0-26-16,4-2 0 0,-3-4 0 0,3 0 0 16,0 1 0-16,3 5 8 0,1-3-8 0,-1 4 0 15,1-7 0-15,-1 6 0 0,1 3 0 0,-1 4 0 16,5-7-24-16,-1 6 2 0,0 0 1 0,0 6 0 15,0-6-5-15,0 6-1 0,3 0 0 0,-3 0 0 16,-3 6 15-16,3 0 2 0,4-6 1 0,-4 6 0 0,-4 0 9 0,4 0 0 16,-3-1 8-16,-1-5-8 0,4 6 0 0,-3 3 0 15,-1-9 0-15,1 6-8 0,-1 0 18 0,-3 6 4 0,4-7 1 16,-4 7 0-16,0 0 21 0,0 3 4 0,0 2 0 16,0-5 1-16,-4 0-27 0,4 3-6 0,0 2 0 0,-3-5-8 15,3 0 0-15,0-6 0 0,0-1 0 16,-4 4 0-16,4-9 0 0,0 6 0 0,-3 0 8 0,3-6-8 15,0 0 11-15,0 0-11 0,0 0 10 0,0 0-10 16,0 0 9-16,-4-6-9 0,1-6 8 0,-1 4-8 16,4 2 0-16,0-12 0 0,0 12-14 15,0-11 5-15,4 2 9 0,-4 3 0 16,3 0 0-16,-3 1 0 0,4-7 0 0,-1 9-8 0,1-9 8 0,-1 1 0 16,1-1 0-16,3 4-8 0,0-4 8 0,0 0 0 15,0-2 0-15,0 2-8 0,4 0 8 0,-1-8 0 16,-6 8 0-16,7-5 0 0,-1 2 0 0,1-2 8 15,-1 5-8-15,1-8 9 0,3 8-9 0,-7 0 10 16,4-8 3-16,-1 2 1 0,-3 1 0 0,4 8 0 16,-4-8-14-16,0 11 11 0,0 6-11 0,0-6 10 15,0 3-10-15,-3-2 0 0,3-1 0 0,-4 6 0 16,1 0 0-16,-1 0 8 0,1 6-8 0,-4 0 0 16,0 0 10-16,0 0-10 0,0 0 12 0,0 0-12 15,0 0 11-15,0 0-11 0,0 0 10 0,0 0-10 16,0 0 20-16,0 0-1 0,0 0-1 0,0 0 0 0,0 0-18 0,0 0-19 15,-7 0 4-15,7 0 1 0,0 0 22 16,0 0 5-16,0 0 1 0,0 0 0 0,0-12-24 0,0 4-5 16,3 2-1-16,1 0 0 0,-1 0 16 0,1 0 0 15,-1-6 0-15,4 6 0 0,-3-5 0 0,3 2 0 16,0 3 0-16,0-6 0 0,0 0 0 16,0 1 0-16,4-1 0 0,-4 3 0 0,-4-3 0 15,5 7 0-15,-1-1 0 0,0 6 0 16,3-6 13-16,-3 0-1 0,4 0 0 0,-4 6 0 0,0 0-12 0,0 0 0 0,-3 0 0 0,3 0 0 15,0-6 0-15,0 0 0 0,-4 3 0 0,4 3 0 16,4 0 0-16,-8-6 0 0,4 1 0 0,0 5 0 16,1-6 0-16,2 0 8 0,-3 0-8 0,0 0 25 31,0 0-10-31,4 0-3 0,-8 0-4 0,4-2 0 0,1 2-8 0,-5 0 12 16,4 6-12-16,0-6 0 0,4 0 0 0,-1 0 0 0,-3 6 8 15,0-6-8-15,1 6 0 0,-1-6 0 0,0 6 9 16,0-5-9-16,0 5 8 0,0-6-8 0,0 6 10 15,0-6-10-15,0 0 12 0,0 3-12 0,0-9 13 16,0 6-4-16,4 0-1 0,3 6 0 0,-11-5-8 16,8-1 8-16,-1 0-8 0,1 6 8 0,3-6-8 15,0 6 0-15,0 0 0 0,-3-9 0 0,0 9 0 16,3 0 0-16,0 0 0 0,-7 0 0 0,3 0 0 16,5 0 0-16,-5 0 0 0,1 0 0 0,-1 0 18 0,1-3 2 15,-1 3 0-15,5-3 0 0,-5 3-20 0,4-6 0 16,-10 6 0-16,6 0 0 0,-3-6 0 15,0 6 0-15,-7-11 0 0,-3-7-9 16,-1 12 9-16,8-6 0 0,-1 12 0 0,5-3 0 16,-1 3 0-16,0 0 0 0,3 0 0 0,1 0 8 0,-4 0 0 15,3 3 0-15,-2 3 0 0,2 0 0 0,-3-6-8 16,7-6-12-16,-7 6 4 0,4-6 0 0,-4 3 8 0,4 3 0 0,-4 0 0 16,0 0 0-16,3 3 0 0,-3-3 0 0,4 0 0 0,-4-3 0 15,0 3 0-15,4 0 0 0,-4 0 0 0,7 0 0 16,-7 0 0-16,3 3 0 0,1 3 0 0,0-6 0 15,-1 0 0-15,4 0 0 0,-3 0 0 0,3 0 0 16,0 0 0-16,0 0 8 16,4 0-8-16,-4 0 8 0,4 0-8 15,-4-6 11-15,3 3-11 0,-3 3 12 0,1-5-12 0,-1 5 10 0,0 0-10 0,-4 0 10 16,4 0-10-16,-3 0 0 0,0 0 9 0,-1 0-9 16,1 0 0-16,-1 5 8 0,-3-2-8 0,4 3 0 15,0-6 0-15,-4 6 0 0,3-6 0 0,-3 6 0 16,4-6 0-16,-1 0 0 0,-3 0 0 0,4 0 0 15,0 0 0-15,-1 6 8 0,4 0-8 0,-3 0 0 32,0 0 0-32,-4 5 0 0,0-5 0 0,0 9 0 0,3-9 0 0,-3 0 8 0,4 5-8 15,3-5 9-15,-3 0-9 0,3 6 10 0,-4-9-10 16,4 3 10-16,-7 0-10 0,1 0 10 0,2-6-10 0,1 5 0 16,-1 1 9-16,-3 0-9 0,0 0 0 0,4-6 8 15,0 6-8-15,-8 0 0 0,8-6 0 0,-4 6 8 0,0-3-8 16,0 2 0-16,-4 1 0 0,4 0 0 0,0-6 0 15,-3 12 8-15,-4-6-8 0,0-6 0 16,4 6 0-16,-1 0 0 0,1 0 0 16,3-1 0-16,3-5 0 0,-3 6 0 15,4-3 0-15,3-3 0 0,0 6 8 0,0 0-8 0,0-6 0 0,0 0 0 16,4 6 0-16,0-6-8 0,-1 0 8 0,1 6 0 16,0-6 0-16,-1 6 0 15,-3-6 0-15,0 6 0 0,-6-6 0 0,2 5 0 16,1-5 0-16,-1 6 0 0,1 6 0 0,-1-3 8 0,-3-3-8 15,1 0 0-15,-5-1 8 0,4 1-8 0,-3 0 18 0,3 0-1 0,-4 0 0 16,4 0 0-16,-3 0-17 0,-1-3-19 16,4 3 4-16,-3-6 1 0,-4 0 14 0,7 5 16 0,-3 1-3 0,3-6-1 15,-4 0-12-15,1 6-16 0,3-6 3 0,-4 0 1 16,1 0 12-16,3 0 0 0,-7 0 0 0,0 0 0 16,0 0 0-16,3 6 0 0,1-6 0 0,3 6 0 15,-4-6 0-15,1 6 0 0,3-6 0 0,0 6 0 16,-7-6 0-16,4 0 0 0,-4 0 0 0,7 6 0 15,-4-6 0-15,4 5 0 0,0-5 0 0,0 3 0 16,0 3 0-16,0 0 0 0,1 0 0 0,2-6 0 16,1 6 16-16,-1 0-4 0,1 0-1 0,-1-6 0 15,1 0-11-15,0 0 0 0,-4 0 0 0,0 6 0 16,0-6 0-16,0 0 0 0,-4 5 0 0,4-5 0 16,0 6 0-16,-3 0 0 0,3-6 0 0,-3 0 0 15,-1 3 0-15,1 3 15 0,-4-6-4 0,7 0-1 16,-4 0-10-16,1 0 0 0,3 6 0 0,0-6 0 15,-7 0 0-15,0 0 0 0,0 0 0 0,0 0 0 16,3 0 0-16,1 6 0 0,3-6 9 0,-3 0-9 16,-1 6 0-16,4 0 0 0,-7-6 0 0,7 11 0 15,-3 1 8-15,-1-6-8 0,1 9 8 0,-1-4-8 0,1 1 0 0,-1 0 0 16,1 0 0-16,-1-3 8 0,1 2-8 0,-1-5 0 16,4 6 8-16,-7-6-8 0,4 6 0 0,0-4 8 0,-4 4-8 15,3 0 0-15,-3-6 8 0,0-6-8 16,0 0 8-16,4 12-8 0,-4-12 0 0,0 0 8 15,0 0-8-15,0 11 0 0,0-11 0 0,0 0 0 0,0 0 0 0,0 0 8 16,0 0-8-16,0 0 0 0,0 0 0 0,0 6 8 16,0-6-8-16,0 0 0 0,3 9 0 15,-3-9 0-15,0 6 0 0,4 6 0 16,-1-1 0-16,1-5 0 0,-1 0 0 0,4 6-10 0,0-6 10 16,0 8 0-16,-3-8 0 0,6 6-8 0,-2-6 8 0,2 6 0 15,-3 0 0-15,0-4 0 0,0 4-8 0,-3-6 8 16,3 6 0-16,0 0 0 0,0-7 0 0,-3 1 0 15,-1 3 0-15,1-3 0 0,-1 0 0 0,-3-6 0 16,4 6 0-16,-4-6 0 0,0 0 8 0,3 6-8 16,-3-6 0-16,0 0 0 0,0 0 0 0,0 0 0 15,0 0 0-15,0 0 8 0,0 0-8 0,0 5 0 16,0-5 0-16,4 12 0 0,-4-12 0 0,0 6 0 16,0 0-12-16,0 3-1 0,0 3-1 0,-4-7 0 15,4 7 2-15,0 0 0 0,-3 3 0 0,3 2 0 16,0-5 0-16,0 6 1 0,0-4 0 0,0 4 0 15,0 0 11-15,0-7-10 0,0-2 10 0,0 3-10 16,3 6 10-16,-3-12 0 0,4 5 0 0,-4-5-8 16,3 0 8-16,1 3 0 0,-4-3 0 0,0-6 0 0,0 0 0 15,3 12 0-15,-3-12 0 0,4 5 0 0,-1 1 0 16,-3 0 0-16,4 0-9 0,-1 0 9 0,-3-6 0 16,0 0 0-16,0 0 0 0,0 0 0 15,0 0 0-15,4 6 0 0,-4-6 0 0,0 6 0 16,3 3 0-16,-3-4 0 0,0 1 0 0,4 6 0 0,0 0 0 0,-4-6 0 15,3 5 0-15,1-2 0 0,-4 9 0 0,-4-12 0 16,1 11 0-16,3-5 0 0,-4-3 0 0,4 3 0 0,0-1 0 16,-4 1 0-16,1 0 0 0,3 0 10 0,-4-3-10 0,1-4 10 15,-1 7-10-15,1 0 0 0,3-6 9 0,0 6-9 16,-4-6 12-16,1 2-3 0,-4 4 0 0,3-6 0 16,1 0-9-16,-4 6 0 0,3-1-10 0,-3-2 10 15,0-3 0-15,0 6 0 0,0-12 0 0,0 6 0 16,-4-6 0-16,1 0 0 0,-5 6 0 0,5-12-9 15,-1 6-23-15,1-6-4 0,-1 0 0 0,1 0-1 16,-1-6-140-16,0 3-28 0,4-2-6 0</inkml:trace>
  <inkml:trace contextRef="#ctx0" brushRef="#br0" timeOffset="11171.385">9267 1026 1462 0,'0'0'30'0,"-7"6"8"0,7-6-30 0,0 5-8 0,0 7 0 0,0-3 0 16,4-3 10-16,3 0 1 0,-3 6 0 0,3-1 0 16,0-5 17-16,0 0 4 0,0 0 1 0,0 0 0 15,0-3-3-15,3 3-1 0,5-1 0 0,-1-5 0 16,-4 0-11-16,4 0-2 0,-3 0-1 0,3 0 0 15,0 0-15-15,0-5 11 0,0-1-11 0,4 3 10 16,0-3 8-16,6 0 2 0,1 0 0 0,0 0 0 16,-1 0-38-16,5 6-7 0,-5-11-2 0,1 11 0 15,0-6-25-15,3 6-6 0,0 0-1 16,-3 0 0-16,3 0-41 0,-7 0-8 0,4 0-1 0</inkml:trace>
  <inkml:trace contextRef="#ctx0" brushRef="#br0" timeOffset="12489.858">10287 1008 770 0,'-4'35'16'0,"4"-20"4"0,0-3-20 0,0 5 0 0,0 1 0 0,0 8 0 16,0-2 88-16,0 0 12 0,-3 2 4 0,3 3 0 15,3-2-56-15,-3 2-12 0,4-8-1 0,0 2-1 16,-4-5-2-16,0 3 0 0,3-4 0 0,-3-5 0 16,0 0-2-16,0-6-1 0,0-3 0 0,0-3 0 15,0 0-1-15,0 0 0 0,0-9 0 0,-3-3 0 16,-5-6-10-16,5 1-2 0,-4-4-1 0,0-2 0 16,3-10-15-16,1 4 0 0,-1 2 8 0,1-8-8 15,-1 3 0-15,1 2 0 0,3 4 0 0,0-3 0 16,0 5 0-16,0 3 0 0,0-2 0 0,0-1 0 15,0 4 0-15,0 8 0 0,0-11 0 0,0 14 0 16,3-3 0-16,1 0 0 0,-1 6 0 0,1 6 0 16,3-6-23-16,0 6-7 0,0 0-2 0,0 6 0 15,4 0-9-15,-1 6-3 0,1 0 0 0,-1 2 0 16,-3 4 36-16,4 6 8 0,0-4 0 0,-1 10 0 16,-3 2 0-16,4 3 0 0,-4 3 0 0,3-2 0 0,-3 2-13 15,1 0-1-15,-5-3 0 0,4-2 0 0,0-4 24 16,-3-2 5-16,3-4 1 0,0 1 0 0,0-10-16 0,-4-2 0 15,4 0 0-15,1 0 0 0,-1-7-8 0,-4-5-5 16,4 6-1-16</inkml:trace>
  <inkml:trace contextRef="#ctx0" brushRef="#br0" timeOffset="13072.651">10608 864 1235 0,'0'0'52'0,"0"0"-42"15,-7 3 43-15,7-3 9 0,0 0 2 0,-4 12 0 16,-3-1-7-16,4 1-1 0,-1 0 0 0,4-6 0 15,0 9-31-15,0-4-6 0,0-5-2 0,0 6 0 16,4-6-6-16,-1 6-2 0,1-7 0 0,3 4 0 16,-4-9-9-16,5 6 0 0,-1 0 0 0,0-6 8 15,0 0-8-15,3 6 0 0,-3-6 0 0,0 0 0 16,4 0 0-16,0 0 10 0,-1-6-10 0,1 0 10 16,3 0-1-16,0-3 0 0,-3-2 0 0,3-1 0 0,-4 0-1 15,1-5 0-15,-4 2 0 0,3-3 0 16,-2 6 3-16,-1 1 0 0,0-1 0 0,-4 9 0 15,1-9-11-15,-1 6 0 0,1-5-12 0,-4 11 12 0,0 0-12 16,0 0 12-16,0 0-10 0,0 0 10 0,0 0-16 0,-11 0 2 16,-3 5 1-16,3-5 0 0,1 12 13 0,-1-12 0 15,1 6 0-15,-1 0-9 0,1-3 9 0,10-3 0 0,-11 12 8 0,0-6-8 16,1 5 0-16,-1-5 0 0,4 6 0 0,-3 0 0 16,-1-3 14-16,4 2-2 0,0 1 0 0,0 0 0 15,3 0-20-15,4 2-5 0,0-2-1 0,0 0 0 16,4 11 14-16,-1-8-9 0,4 9 9 0,0-1-8 15,1-2 8-15,-1 2 0 0,3 1 0 0,-3 2 0 16,0-8 0-16,0 5-8 0,4-2 8 0,0-4 0 16,-4 1-8-16,0-3 8 0,0 2-8 0,0-11 8 15,0 6-18-15,0-6 2 0,0 0 0 0,3 3 0 16,-2-9-12-16,-1 0-1 0,3-3-1 16,1-3 0-16,-1-6-10 0,4 6-1 0,1-6-1 15,-1-5 0-15,0 2-122 0,3-3-24 16</inkml:trace>
  <inkml:trace contextRef="#ctx0" brushRef="#br0" timeOffset="13320.299">11070 885 1520 0,'-3'23'32'0,"-1"-5"6"0,1 2-30 0,3 4-8 0,-4-4 0 0,4 4 0 16,0-1 51-16,-3 4 9 0,3 2 1 0,0-8 1 16,0 8-22-16,0-11-5 0,3 8-1 0,-3-8 0 15,4 0-34-15,-4-7 0 0,3 4-10 0,1-3 10 16,-1-6 0-16,1 0 0 0,-1-6 0 0,1 0 0 16,-4 0-20-16,3-6-4 0,4 0 0 0</inkml:trace>
  <inkml:trace contextRef="#ctx0" brushRef="#br0" timeOffset="13495.753">11024 682 877 0,'0'0'24'0,"0"6"7"15,0-6-31-15,4 11 0 0,-4-11 0 0,0 0 0 16,0 0 0-16,0 0-12 0,0 0 1 0</inkml:trace>
  <inkml:trace contextRef="#ctx0" brushRef="#br0" timeOffset="14230.41">11359 829 1226 0,'4'23'25'0,"-4"-17"7"0,0 3-32 0,0 3 0 0,-4-1 0 0,4 1 0 16,0-6 62-16,-3 0 6 0,3-6 0 0,0 0 1 15,0 0 8-15,0 0 2 0,0 0 0 0,0 0 0 16,-7 6-39-16,3 0-7 0,4-6-1 0,-7 0-1 16,0 9-23-16,4-9-8 0,-4 11 0 0,3-11 9 15,1 6-9-15,-1 6 0 0,1-6 0 0,-1 0 0 16,4 5 0-16,-4-2 0 0,4-3 0 0,-3 0 0 16,3 6-9-16,0-6 9 0,3 5 0 0,-3-5 0 15,4 0-8-15,-4-3 8 0,4 3 0 0,3 0 0 16,-4-6 0-16,4 0 0 0,0 0 0 0,0 0 0 15,-3-6 0-15,6 0 0 0,-3 3 0 0,0-9 0 16,1 7 0-16,-1-7 0 0,3 0 8 0,-3 0-8 16,-3 3 0-16,3-2 0 0,-4-1-13 0,1 6 4 15,3-6 9-15,-4 1 0 0,5 2 0 0,-5 3 0 16,1 0 0-16,-4 6 0 0,0 0 0 0,0 0 8 16,0 0-34-16,0 0-6 0,0 0-2 0,0 0 0 15,0 0 16-15,0 0 3 0,0 0 1 0,0 12 0 16,-4-3 14-16,1 2 0 0,-1 7 0 0,0-12 10 0,1 6 2 15,3 2 0-15,-4-2 0 0,1-6 0 0,3 17 8 0,0-11 1 16,-4 9 1-16,4 2 0 0,0 1-3 16,0 2-1-16,4-2 0 0,-4 8 0 0,3-2-7 15,4-4-2-15,-3 9 0 0,3-2 0 0,0-10-9 16,-3 9 0-16,3-8 0 0,0 2 0 0,0-2 0 16,3-6 0-16,1-4 0 0,0-2 0 0,-1 6 0 0,-3-7 0 0,0 1 0 15,4 3 0-15,-4-3-16 0,0 5 0 0,-4 1 1 16,5 3 0-1,-5 2-23-15,1 1-5 0,-1-4-1 0,-3 4 0 0,0-1 16 0,0 4 4 0,-3-10 0 16,3 4 0-16,-4-4 24 0,1-5 0 0,-5 6 0 0,5-6 0 16,-4-4 9-16,0 4 1 0,0 0 0 0,-4-6 0 15,1 0 13-15,-4-6 2 0,-4 0 1 0,0 0 0 16,1-6 22-16,-5 6 5 0,5-6 1 0,-4-6 0 16,-1 6-27-16,-2-2-6 0,3 2-1 0,-1-6 0 15,1 6-31-15,4-12-6 0,3-2-2 16,-1 2 0-16,5-5-5 0,3 5-2 0,3-8 0 15,1 2 0-15,3 3-92 0,3 4-18 0,4-1-4 16</inkml:trace>
  <inkml:trace contextRef="#ctx0" brushRef="#br0" timeOffset="14890.956">11561 835 1459 0,'-4'5'41'0,"-3"7"10"0,3-12-41 0,4 6-10 0,-3 0 0 0,3-3 0 16,0 9 20-16,-4-6 3 0,4 11 0 0,-3-11 0 15,6 6-2-15,1-6 0 0,-1-3 0 0,1 3 0 16,-4 5-21-16,3-5 0 0,1 6 0 0,0-12 0 16,3 6 11-16,0-6-3 0,0 6 0 0,3-6 0 15,4 0-8-15,-3 0 0 0,0 0 0 0,-1 0 0 16,4-6 16-16,0 6-1 0,0-12-1 0,4 0 0 15,-4 1 1-15,0-4 0 0,0 3 0 0,1 0 0 16,-5-5-5-16,1 5-1 0,-4 3 0 0,0 3 0 16,0-6-1-16,-4 7-8 0,4 5 12 0,-7-6-4 15,0 6 1-15,4 0 0 0,-8-6 0 0,4 0 0 16,0 6-33-16,0 0-6 0,-10 0-2 0,3 0 0 16,0 0 12-16,-4 0 3 0,4 0 0 0,0 0 0 15,-3 0 17-15,-1 0-12 0,0 6 12 0,-3-6-10 16,4 0 18-16,3 0 4 0,0 6 1 0,7-6 0 15,-11 0 3-15,11 0 0 0,-7 6 0 0,7-6 0 0,-7 5-8 0,3 7 0 16,1 0-8-16,3-3 12 0,0 8-12 0,0-5 0 16,3 6 0-16,4-3 0 0,-3 2 0 15,3-5 0-15,4 6 0 0,-4-4 0 0,3-2 0 16,1 6 0-16,-1-1 0 0,1-2 0 16,0-3 0-16,-4 5 0 0,3-5 0 0,1 0 0 0,-1 8 0 0,4-8 0 0,-3 0 0 15,3 0 0-15,0 8 0 16,0-8 0-16,4 0 0 0,-4 0 0 0,7-1-9 0,0 4 9 0,1 3-13 15,2-7 5 1,1-5-23-16,0 6-4 0,-1-9-1 0,1 0 0 0,0-3-11 16,-1-3-2-16,-2-6-1 0,-5 3 0 15,4-5-72-15,-3-7-14 0,0 3-4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9:33:27.6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3556 1631 741 0,'0'0'31'0,"0"0"-31"31,0 0 68-31,0 0 8 0,-7 0 2 0,3-6 0 0,4 6-10 0,0 0-1 0,0 0-1 0,0-5 0 16,-3-1-19-16,-1 3-4 0,-3-3-1 0,4 0 0 15,3 6 7-15,-7-6 2 0,7 6 0 0,-4-6 0 16,-6 6 10-16,10 0 3 0,-7 0 0 0,7 0 0 16,-8 0-12-16,8 0-3 0,0 0 0 0,0 0 0 15,-10 0-21-15,3 6-5 0,0-6-1 0,0 12 0 16,0-6-13-16,-4-6-9 0,4 9 12 0,0-4-12 16,0 1 15-16,0 6-4 0,-4-6-1 0,4 6 0 15,-3-6 0-15,-4-1 0 0,3 4 0 0,4 3 0 16,-4-6-10-16,4 6 10 0,-3-6-10 0,3-1 10 15,-4 7-10-15,4-3 0 0,0 3 0 0,0-6 0 16,0-1 0-16,0 7 0 0,3-6 9 0,-3 6-9 16,0-9 8-16,4 3-8 0,-4 0 10 0,3-1-10 15,0 1 0-15,4-6 0 0,-3 6 0 0,3-6 0 16,-4 6 0-16,1 6 0 0,-1-12 0 0,4 0 0 16,-3 12 0-16,3-9 0 0,0 8 0 0,0-11 0 15,0 0 0-15,0 0 0 0,0 0 0 0,0 12 0 16,0-12 0-16,0 0 0 0,0 0 0 0,0 0 0 15,0 0 0-15,0 0 0 0,0 0 0 0,0 0 0 16,0 0 0-16,7 6 0 0,-4-6 0 0,-3 0 0 16,7 6 0-16,1-6 0 0,-8 0 0 0,3 6 0 0,4-6 0 15,0 6 0-15,0-6 0 0,0 0 0 0,0 0 0 0,0 0 0 0,0 5 0 16,-3-5 0-16,3 0 0 0,0 6 0 0,0-6 0 16,0 3 0-16,0 3 0 0,0 0 0 0,0-6 0 15,4 6 9-15,-4-6 9 0,4 0 2 16,-1 6 0-16,1-6 0 0,-4 0-20 15,3 0 0-15,-3 0 0 0,1 0 0 16,-1 0 0-16,0 0-11 0,0 6 2 0,-4-6 0 0,4 6 9 0,4-1 0 0,-4 1 0 0,3 6 0 16,1-9 0-16,3 3 9 0,-3 0-9 0,-1 0 0 15,1 5 8-15,0 1-8 0,-1 0 0 16,1-3 0-16,-1 3 12 0,-3 5-4 0,4-5 0 0,-4 0-8 16,0-3 0-16,-3 8 0 0,3-5 0 0,3 0 0 15,-6 5 12-15,-1-8-12 0,1 3 12 0,-4 0-12 16,3 5 20-16,1-11-4 0,-1 6 0 0,-3-3 0 15,0 8-2-15,0-11-1 0,0 6 0 0,-3 0 0 16,3-3-2-16,-4 2-1 0,4 1 0 0,-3-6 0 16,-1 6 2-16,1-6 0 0,-1 5 0 0,-6-2 0 15,3 3-1-15,-4-6 0 0,0 0 0 0,1 5 0 16,-1-5 1-16,-3-6 1 0,0 6 0 0,3-6 0 16,1 3-13-16,-1-3 11 0,1 0-11 0,-4 0 10 15,6 0-10-15,-2 3 0 0,3-3 0 0,0 0 0 16,0-3 0-16,0 3 0 0,0-3 0 0,0 3 0 15,0 0-17-15,-1-6 4 0,5 6 1 0,-4 0 0 0,0 0 0 16,0-6 0-16,0 6 0 0,0 0 0 16,-4 0-33-16,4 0-7 0,0-5 0 0,0-1-1 15,0 6-3-15,0-6 0 0,0 0 0 0,0 0 0 16,0 0-36-16,7 6-8 0,0 0-2 0</inkml:trace>
  <inkml:trace contextRef="#ctx0" brushRef="#br0" timeOffset="662.948">3796 2093 653 0,'0'0'18'0,"0"0"5"0,0 0-23 16,0 0 0-16,0 0 0 0,-4 0 0 0,4 0 64 0,-7 6 9 0,0-6 2 0,7 0 0 15,-7 9-8-15,4 2-2 0,3-11 0 0,-11 6 0 16,11-6 6-16,0 0 1 0,0 0 0 0,0 0 0 16,-3 6 1-16,3-6 1 0,-4 6 0 0,4-6 0 15,0 0-14-15,-4 6-4 0,4-6 0 0,0 0 0 16,0 6-18 0,0-6-4-16,0 0-1 0,-3 6 0 0,3 5-16 0,-4-5-3 0,4 3-1 0,0-3 0 15,0 0-13-15,0 6 9 0,0-1-9 0,0 1 8 16,0-3-8-16,0 3 8 0,0-1-8 0,0 1 8 15,0 0-8-15,0-3 0 0,0 8 0 0,0-5 0 16,0 0 0-16,0 6 0 0,4-4 0 0,-1-2 0 16,-3 0 0-16,0 5 0 0,4-8 0 0,-4 3 0 15,0 0 0-15,0-6 0 0,0-6 0 0,0 0 0 16,0 0 0-16,0 0 0 0,0 0 9 0,0 0-9 16,0 0-12-16,0 0-8 0,4-12 0 0,-1 0-1 15,4-3-174-15,-3-2-34 0</inkml:trace>
  <inkml:trace contextRef="#ctx0" brushRef="#br0" timeOffset="1371.655">3775 1749 1250 0,'0'0'26'0,"-4"12"6"0,1-7-32 0,-8 1 0 0,8 0 0 0,-1 6 0 15,-3-6 89-15,3 0 12 0,1 3 3 0,-1-4 0 16,4-5-59-16,0 0-11 0,0 0-2 0,0 0-1 16,0 0-23-16,0 0-8 0,0 0 0 0,0 0 9 15,0 0-29-15,0 0-5 0,0 0-2 0</inkml:trace>
  <inkml:trace contextRef="#ctx0" brushRef="#br0" timeOffset="2319.78">4925 1587 850 0,'0'0'17'0,"0"0"6"0,-7 0-23 15,7 0 0-15,-4 0 0 0,4 0 0 0,-10 0 59 0,10 0 7 0,-7 0 2 0,-4 0 0 16,11 0-11-16,-11 0-1 0,11 0-1 0,-10 0 0 16,10 0 10-16,0 0 3 0,0 0 0 0,0 0 0 15,-7 0-16-15,7 0-2 0,0 0-1 0,-7 6 0 16,7-6-23-16,-7 12-5 0,7-12-1 0,-4 6 0 16,4 3-4-16,0-4-2 0,4 7 0 0,3 0 0 15,-4 0-14-15,4-1 0 0,0-2 0 0,0 9 0 16,0 0 0-16,8-7 17 0,-8 10-1 0,3-4-1 15,-6 1 4-15,6-3 1 0,-3 2 0 0,0 1 0 16,4 0 8-16,-4 2 1 0,4 4 1 16,-4-7 0-16,0 4-12 0,0 3-2 0,-4-1-1 0,1-2 0 15,-1 8 7-15,1-11 2 0,-1 8 0 0,1-2 0 16,-4-4-3-16,0-2 0 0,-4 0 0 0,4-4 0 16,-3 4-3-16,-1-6-1 0,1-1 0 0,-1 1 0 15,4-3-2-15,-3 3-1 0,-1-6 0 0,1-6 0 16,-4 11 5-16,0-11 1 0,0 0 0 0,0 6 0 15,-4-6-4-15,0 0 0 0,4 0 0 0,0 0 0 16,4 0-8-16,-8 0-8 0,-3 0 12 0,0-6-12 16,0 6 12-16,3-11-12 0,-3 11 12 0,4-6-12 15,-5 6 0-15,1-6-11 0,4 6 0 0,-1-3 0 16,-7 0-13-16,4 0-2 0,0 3-1 0,0 0 0 16,0-6-1-16,-4 6-1 0,4 0 0 0,7-6 0 15,-7 0-14-15,-3 1-2 0,6 5-1 0,0-6 0 16,1 0-28-16,-1 0-6 0,1 0 0 0,-1-6-1 15,0 3-116-15,4-2-23 0,0 5-5 0</inkml:trace>
  <inkml:trace contextRef="#ctx0" brushRef="#br0" timeOffset="2826.795">4427 1728 1228 0,'-7'6'35'0,"7"-6"7"16,-3 0-34-16,-4 0-8 0,7 0 0 0,-7 0 0 15,0-6 64-15,3 0 10 0,-6 1 2 0,2-1 1 16,5 0-24-16,-1 0-5 0,1-6 0 0,-1 6-1 16,4 0-25-16,-3 3-5 0,3-2-1 0,3-1 0 15,-3 0-16-15,4 0 0 0,-1 0 8 0,1 0-8 16,7 0 0-16,-1 6 0 0,1-6-8 0,-1 6 8 0,1 0-9 16,-1 0 9-16,1-5-8 0,3 5 8 15,0 0 0-15,-3 0 0 0,3 5 0 0,-4-5 0 16,5 0 0-16,-1 6 0 0,-7-6 0 0,7 6 8 15,0-6 0-15,0 6 1 0,0-6 0 0,0 6 0 16,4-6 0-16,0 0 0 0,-1 0 0 0,-3 0 0 0,4 0-9 0,0 6 10 16,-1-6-10-16,4 0 10 15,1 6-10-15,-1-6 8 0,3 6-8 0,1-6 8 0,0 5-8 0,0-5 0 0,-4 3 0 16,0-3 8-16,0 6-8 0,0-6 0 0,-3 0 9 16,-4 6-9-16,7-6 8 0,-10 0-8 0,3 0 8 0,-4 0-8 15,8 0 8-15,-7 0-8 0,3 0 10 0,-4 0-10 16,4 0-10-16,1 0-8 0,-5-6-2 0,-3 6 0 15,4 0-49 1,-4 0-11-16,0 0-1 0</inkml:trace>
  <inkml:trace contextRef="#ctx0" brushRef="#br0" timeOffset="3424.645">5200 1996 1085 0,'0'0'22'0,"0"0"7"0,0 0-29 16,0 0 0-16,0 0 0 0,0 0 0 0,0 0 74 0,0 0 9 0,0 0 1 0,0 0 1 16,0 0-26-16,0 0-6 0,0 0-1 0,0 0 0 15,0 0-28-15,0 0-5 0,0 0-2 0,0 0 0 16,0 0-3-16,-4 12-1 0,1-7 0 0,3 7 0 16,-4-6 7-16,4-6 2 0,0-973 0 0,0 1961 0 15,0-976-2 1,0-7 0-16,4 7 0 0,-4 0 0 0,0 0 1 0,3-3 0 0,1 8 0 15,-4-5 0-15,3 0-5 0,1-1 0 0,0 4-1 0,-4-3 0 16,3 0-1-16,1 5 0 0,-4-5 0 0,3-3 0 16,4 3-5-16,0-1-1 0,-3-5 0 0,3 0 0 15,3 0-8-15,-3 0 12 0,8 3-12 0,-8-3 12 16,0-1-12-16,3 1 8 0,1-6-8 0,-1 6 8 16,5-6 4-16,-1 0 0 0,-4 0 0 0,4 0 0 15,-3-6-1-15,0-5 0 0,-1 2 0 0,-3 3 0 16,-3-6 14-16,3 0 3 0,0 1 1 0,-4 5 0 15,4-9-5-15,-3 3-2 0,-1-5 0 0,-3 5 0 16,4 0-5-16,-4-3-1 0,0-2 0 0,-4 5 0 16,4 0-6-16,-3-2-2 0,-1 2 0 0,4 0 0 15,-3 6-8-15,-1-11 0 0,1 8 0 0,-1 3 0 16,4-6 0-16,-3 6 0 0,-1 0 0 0,1-5 0 16,-1 5-24-16,4 0 0 0,0-3 0 0,0 3 0 15,0 6-28-15,0 0-7 0,0 0-1 0,0 0 0 16,0 0-44-16,0-6-10 0,4 0-2 0</inkml:trace>
  <inkml:trace contextRef="#ctx0" brushRef="#br0" timeOffset="4114.662">5867 2002 687 0,'0'0'15'0,"0"0"3"0,0 0 1 0,-4-6 1 15,-3 6-20-15,7 0 0 0,-7-6 0 0,0 3 0 16,7 3 87-16,-7 0 13 0,7 0 4 0,-11 0 0 16,1 0-4-16,3 0-1 0,-4 0 0 0,4 0 0 15,-4 3-11-15,-3 3-3 0,4-6 0 0,-4 0 0 16,3 6-26-16,1 0-6 0,2-6-1 0,-2 5 0 16,3 1-6-16,-4 0-2 0,11-6 0 0,-7 0 0 15,0 6-28-15,4 0-7 0,-4 0-1 0,7-6 0 16,-4 3-8-16,4-3-11 0,-3 6 3 0,3-6 0 15,-4 6 8-15,4-6 0 0,0 5 0 0,0-5 0 0,0 0 0 0,0 0 0 16,0 0 0-16,0 0 0 0,0 12 0 0,0-12-10 0,4 12 10 16,-4-12 0-16,0 0 0 0,0 0 0 0,0 0 0 0,3 0 0 15,1 6 0-15,3 0 0 0,-7 0 0 0,0-6 0 16,3 3 0-16,-3-3 0 0,0 0 0 0,7 2 0 16,-7-2 0-16,4 9 0 15,-1-9 0-15,-3 0 0 0,7 6 0 0,-3-6 0 16,3 6 0-16,0-6 0 0,-4 0 0 15,5 6 0-15,-1-6 0 0,-4 6 0 0,4 0 0 0,0-6 0 0,0 6 0 16,0 5 0-16,0-8 0 0,4 3 0 0,0 0 0 16,-8 0 0-16,4 0 0 0,0 0 0 0,0 5 0 0,-3-5 0 15,-1 0 0-15,4 3 0 0,-3-3 0 0,-1 0 0 16,1 0 12-16,-4-6-3 0,3 0-1 0,-3 0 0 16,4 11-8-16,-4-5 0 0,0 0 0 0,0 6 0 15,0-12 0-15,0 0 10 0,0 0 1 0,-4 9 0 16,1-3-11-16,-4 5 12 0,0-11-12 0,-4 6 12 15,4-6-3-15,-3 6 0 0,-1-12 0 0,0 6 0 16,-10 0-9-16,7-6 0 0,-3 6-10 0,-1-6 10 16,0-2-33-16,1 2-1 0,6 0 0 0,-7 6 0 15,4-6-110-15,4 6-21 0,-1 0-5 0</inkml:trace>
  <inkml:trace contextRef="#ctx0" brushRef="#br0" timeOffset="4760.094">6184 1558 680 0,'0'0'28'16,"-7"0"-28"-1,7 0 75-15,0 0 9 0,-7-6 1 0,7 6 1 16,0 0-6-16,-7-6-2 0,4 6 0 0,3 0 0 16,0 0-24-16,0 0-5 0,0 0-1 0,0 0 0 15,-8 6-3-15,8-6-1 0,-10 6 0 0,6 0 0 16,1 0-12-16,-4-1-4 0,3 1 0 0,1 0 0 15,3 6 13-15,0 0 3 0,3 2 0 0,-3 4 0 16,4 0-15-16,-4 2-2 0,3-2-1 0,-3 5 0 0,4-2 2 0,-4 2 0 16,3-5 0-16,-3 3 0 0,4-4-28 15,3 1 8-15,0 0-8 0,-3-4 0 0,-1 4 0 0,1 0 0 16,-1 8 0-16,4-8 0 0,0-1 0 16,-3 4 0-16,3-3 0 0,-4 5 0 0,4-5 0 0,0 2 0 15,-3 4 0-15,-1-9 0 0,1 2 0 16,0 1 0-16,-1-1 0 0,1-2 0 15,-4 3 8-15,0-6 0 0,0 5 0 0,0-8 0 0,0 3-8 0,0-6 0 0,0 5 0 16,0-5 0-16,0 0 0 0,0 6 0 0,0-6 0 0,0 0 0 31,0 8-40-31,0-8-11 0,0 0-1 0,0-6-1 16,0 0-27-16,0 0-4 0,0 0-2 0,3 6 0 0,1-6-125 0,-4 0-25 16</inkml:trace>
  <inkml:trace contextRef="#ctx0" brushRef="#br0" timeOffset="5210.637">6036 1934 908 0,'-7'6'19'0,"3"0"4"0,4-6-23 0,0 0 0 0,0 0 0 0,0 0 0 16,0 0 81-16,-3 6 12 0,3-6 3 0,0 0 0 15,0 0-28-15,0 0-4 0,0 0-2 0,0 0 0 16,0 0-35-16,0 0-7 0,0 0-2 0,0 0 0 15,0 0-18-15,0 0 0 0,0 0 0 0,0 0 0 16,7 0 10-16,0 6-2 0,-3-6 0 0,6 0 0 16,-3 5 0-16,4-5-8 0,-4 6 12 0,3-6-4 15,1 6 6-15,-4 0 1 0,4-6 0 0,-4 3 0 16,0 0-4-16,3 6-1 0,1-9 0 0,0 6 0 16,-8-6-2-16,8 6 0 0,-1-1 0 0,1-5 0 15,3 6-8-15,-4 0 0 0,1-6 0 0,0 6 0 16,3 0 0-16,3-6 0 0,-3 6 0 0,-3-3 0 15,7 3-30 1,3 0-8-16,0-1-2 0,-3 7 0 0,-1-6-51 0,5 0-10 0,-8 0-3 16</inkml:trace>
  <inkml:trace contextRef="#ctx0" brushRef="#br0" timeOffset="5577.233">6639 2069 908 0,'0'0'19'0,"0"0"4"0,-7 6-23 16,7-6 0-16,0 0 0 0,0 0 0 0,0 0 50 0,0 0 6 0,0 0 0 0,-3 6 1 16,3-6-16-16,0 6-3 0,0-6-1 0,3 12 0 15,-3-6-29-15,0-3-8 0,0 8 0 0,4-5 0 16,-4 0 17-16,0 0 3 0,3 6 0 0,-3-6 0 16,4 5 10-16,-4-5 2 0,0 3 1 0,7-3 0 15,-7 6-5-15,0-6-2 0,3 5 0 0,-3-11 0 16,0 0-2-16,0 0-1 0,0 0 0 0,0 0 0 15,0 0-62-15,0-11-12 0,0 5-2 0</inkml:trace>
  <inkml:trace contextRef="#ctx0" brushRef="#br0" timeOffset="5777.542">6611 1890 1542 0,'-7'6'65'0,"3"0"-52"16,4-6 19-16,0 0 3 0,-7 0 1 0,7 0 0 16,0 0-10-16,0 0-2 0,-7 0 0 0</inkml:trace>
  <inkml:trace contextRef="#ctx0" brushRef="#br0" timeOffset="6488.317">6907 2058 1044 0,'0'0'21'16,"0"0"7"-16,0 0-28 0,0 0 0 0,0 0 0 0,0 0 0 16,0 0 100-16,-3 0 16 0,-1-9 2 0,4 9 1 15,0 0-37-15,0 0-7 0,0 0-2 0,0 0 0 16,0 0-7-16,0 0-2 0,0 0 0 0,0 0 0 15,0 0 20-15,0 0 3 0,-7 9 1 0,4-4 0 16,-1 1-110-16,4 6-22 0,0-6-4 0,0 6 0 16,0-6 48-16,0 8 0 0,0-8 14 0,0 0-3 0,4 6-11 15,-4-6 10-15,0 5-10 0,0-2 10 0,0-3-10 16,0 6 0-16,0-6 0 0,0 0 0 16,0 0 8-16,0-6-8 0,0 0 8 0,0 0-8 0,0 0 12 15,0 0-4-15,0 0 0 0,0 0 0 0,0 0 7 0,0 0 1 16,0 0 0-16,0 0 0 0,0 0 0 0,0 0 1 0,0 0 0 15,0 0 0-15,-4-6-8 0,1 0-1 0,3 0-8 16,-4 0 12-16,4 6-12 0,4-6 0 0,-4-3 8 0,3 3-8 16,1-5 0-16,-4 5 0 0,0 0 0 15,0 0 0-15,0-6 0 0,-7 1 0 0,3 8 0 0,1-3 0 16,3-6-8-16,0 6 8 0,0 0 0 16,0-6 0-16,3 7 0 0,1-7 0 0,-1 9 0 15,4-3 0-15,0 0-9 0,-3 0 9 0,3-6 0 0,-7 7-9 16,7-1 9-16,-3 6 0 0,3-6-9 0,0 6 9 15,-4 0 0-15,4-6-11 0,0 6 11 0,0 6-8 16,0-6 8-16,4 0-10 0,-4 0 10 0,0 6-10 16,4 0 2-16,-4 5 0 0,3 1 0 0,1 0 0 15,-4-3 8-15,0 2 0 0,4 7 0 0,-4-6-8 16,3 3 8-16,-3 2 0 0,0 1 0 0,0-1 0 16,0-2 0-16,-3 3 0 0,3-6 0 0,0 5 0 15,0-8 0-15,0 9 0 0,0-7 0 0,4-5 0 16,-4 6 11-16,-4-6 4 0,4 3 1 0,1-3 0 15,-5 5-16-15,4-5 0 0,0 0 0 0,-3 0 0 16,3-6 0-16,3 6 0 0,-3 0 0 0,0-6 0 16,-3 6-37-16,3-6-7 0,-3 0-2 0,-1 0 0 15,4 0-155-15,0 0-31 0,-3 0-7 0</inkml:trace>
  <inkml:trace contextRef="#ctx0" brushRef="#br0" timeOffset="29996.862">8146 2187 649 0,'0'0'28'0,"0"0"-28"16,0 0 32-16,-4-6 0 15,1 0 1-15,-1-3 0 0,4-2-17 0,0-1-4 0,0 6-1 0,0-6 0 16,0-3-11-16,0 10 0 0,4-1 0 0,-4 0 8 16,3 0-8-16,-3-6 0 0,0 6 0 0,4 0 0 15,-4 1-15-15,0-7 2 0</inkml:trace>
  <inkml:trace contextRef="#ctx0" brushRef="#br0" timeOffset="30867.869">8259 2025 780 0,'0'0'22'0,"0"0"5"0,0 0-27 0,0 0 0 0,0 0 0 0,0 0 0 15,0 0 19-15,0 0-2 0,0-6 0 0,0 6 0 16,3-6-1-16,-3 6-1 0,4-5 0 0,-4 5 0 16,0 0 3-16,0 0 1 0,0 0 0 0,0 0 0 15,0 0 21-15,0 0 5 0,0 0 1 0,0 0 0 16,3 0 10-16,-3 0 3 0,0 0 0 0,0 0 0 16,0 0 8-16,11 0 1 0,-11 0 1 0,0 0 0 15,0 0 2-15,0 0 0 0,0 0 0 0,0 0 0 16,0 0-27-16,0 0-4 0,-11 0-2 0,11 0 0 15,0 0-11-15,-7-6-3 0,7 6 0 0,-7 0 0 16,-4 0-7-16,4 0-1 0,-3 0-1 0,-1 0 0 16,-3 0-15-16,7 0 8 0,-4 0-8 0,1 0 0 15,-1 0 8-15,4 6-8 0,-7-6 0 0,4 5 0 0,-1-5 0 16,11 0 0-16,-7 6 0 0,-4 0 0 0,11-6 0 16,-10 6 0-16,3 0 0 0,7-6 0 15,-7 6 0-15,7-6 0 0,-11 0 0 0,11 0 0 16,-7 9 0-16,7-9 0 0,0 0 10 0,-4 6-2 0,4-6 2 15,0 0 1-15,-7 5 0 0,7-5 0 0,-3 12-11 0,3-12 0 16,0 12 9-16,0-6-9 0,0-6 0 0,0 6 0 16,0 3 0-16,0 2 0 0,0 1 0 0,3-6 0 0,-3 6 0 15,4-6 0-15,3 5 0 0,-4-5 0 16,5 3 0-16,-5-3 0 0,4 6 0 0,4-6 0 16,-4 5 0-16,0-5 8 0,3 3-8 0,1-3 0 15,0 0 0-15,-1 0 0 0,1-6 15 0,3 6 5 0,-4-1 0 16,5-5 1-16,-1 6-21 0,0-6-16 0,0 0 2 0,-4 6 1 15,5-6 13-15,-1 0 0 16,-4 0 0-16,4 0 0 0,-3 0 12 0,0-6 0 0,3 6-1 0,-4-6 0 31,1 1-51-31,3-7-9 0,-3 3-3 0,-1 3 0 0,1-6-110 0,-1 1-22 16,1-1-5-16</inkml:trace>
  <inkml:trace contextRef="#ctx0" brushRef="#br0" timeOffset="31725.607">8449 1531 1033 0,'0'0'44'15,"0"0"-36"-15,0 0 44 0,0 6 9 0,0 3 2 0,4 3 0 16,-4 0 1-16,3-1 1 0,1 1 0 0,-1 6 0 16,4-4-14-16,0 10-3 0,0-6-1 0,0 2 0 15,4 4-7-15,-8-7 0 0,5 10-1 0,-5-4 0 16,1-2 3-16,-1-4 1 0,1 7 0 0,-1-6 0 16,4-4-2-16,0 10 0 0,4-7 0 0,-4 4 0 15,-4-3-13-15,1-1-2 0,-1-5-1 0,5 3 0 16,-5 2-10-16,1 1-3 0,3-6 0 0,0 3 0 15,-4 2 13-15,4-11 3 0,-3 6 0 0,-1-6 0 16,1 0-7-16,-4-3-1 0,0-3 0 0,0 11 0 16,0-5-10-16,0-6-2 0,0 0-8 0,0 0 12 15,0 0-12-15,0 0 9 0,3 0-9 0,-3 0 8 16,0 0-8-16,0 6 8 0,4-6-8 0,-4 0 8 16,0 0-8-16,0 0 12 0,0 0-12 0,0 0 12 15,0 0-12-15,0 0 8 0,0 0-8 0,0 0 8 16,0 0-8-16,0 0 0 0,0 0 0 0,0 0 8 0,0 0-8 15,0 0 0-15,0 0 0 0,0 0 0 16,0 0 0-16,0 0 0 0,0 0 0 0,0 0 0 0,0 0 0 0,0-6 0 16,-4 0 0-16,4-5 0 0,0 8 0 0,0-3 0 0,4 0 0 0,-4 0 0 15,3 0 0-15,-3 0 0 0,4 0 0 0,0 0 0 16,3 1 0-16,-4-1 12 0,4 0 0 0,0 3 0 16,0-3-12-16,0 6 0 0,4-6 0 0,0 6 0 15,-1 0-17-15,1 0-6 0,-4 0-1 0,3 0 0 16,1 6 12-16,-1 0 1 0,1-6 1 0,0 3 0 15,-1 0 10-15,-3 6-12 0,0-9 12 0,4 5-12 16,-4 7 12-16,4-12 0 0,-4 6 0 16,3 0-8-16,-3 0 8 0,4-6 0 0,-1 6 0 0,-3 0 0 15,4-3 0-15,-4 8 0 0,0-5 0 0,0 0 0 16,0 6 0-16,0-6 0 0,-3 0 0 0,3 5 0 16,-4-5 0-16,1 3-10 0,0-3 10 0,-1 0 0 15,1 6-11-15,-1-1 11 0,1-5-10 0,-4 3 10 16,3 3-15-16,-3-12 3 0,0 6 1 0,0-6 0 15,0 0-5-15,0 0 0 0,0 0-1 0,0 6 0 16,0-6-10-16,0 0-1 0,0 0-1 0,0 0 0 16,0 0-88-16,0 0-18 0,0 0-3 0</inkml:trace>
  <inkml:trace contextRef="#ctx0" brushRef="#br0" timeOffset="32428.701">9352 1946 1037 0,'-7'6'44'0,"7"-6"-36"16,-11 0 96-16,8 0 18 0,3 0 4 0,-7 0 1 16,0 6-36-16,0-1-7 0,0 1-2 0,3 0 0 15,-3 0-26-15,0 0-6 0,-3 3-1 0,2 3 0 16,1-7-20-16,4 1-4 0,-1 6-1 0,-3-6 0 15,4-6-9-15,-4 6-3 0,0 0 0 0,0 3 0 16,-4 2-12-16,4 1 0 0,0 6 0 0,0-9 0 16,0 8 12-16,3-5-4 0,-3-6-8 0,4 6 12 15,-1-1-12-15,1-5 0 0,-1 3 8 0,4-9-8 16,0 0 8-16,0 0-8 0,0 0 11 0,0 0-11 16,4 6 12-16,-4 0-12 0,3 0 12 0,4 0-12 15,-3-6 8-15,3 11-8 0,0-11 0 0,0 6 0 16,0-6 0-16,4 0 0 0,-4 0 0 0,3 0-12 15,-3-6 12-15,4 6 0 0,-4 0 0 0,3-6 0 16,-2 1 0-16,-1-1 0 0,0 0 12 0,0 0-12 0,-4 0 12 16,4-6-4-16,-3 3 0 0,-1 4-8 0,1-1 11 0,-1 0-11 15,-3 0 10-15,0 6-10 0,4-6 0 0,-4 6 8 16,0-6-8-16,0 6 0 0,0 0 0 0,0 0 0 16,0-6 8-16,0 6-8 0,0 0 0 0,-4-9 0 0,4 9 0 15,0 0 0-15,0 0-10 0,0 0 2 16,0 0 0-16,0 0 0 0,0 0 8 15,0 0-10-15,11 9 10 0,-4-3-10 0,0 0 10 16,0 0 0-16,0 0-9 0,0 0 9 0,0 0 0 0,0 5-9 0,0-5 9 0,-3 3 0 16,3 3-9-16,-3 0 9 0,-1 5 0 15,1-5-9-15,-1 3 9 0,1-4-13 0,-4-5 5 0,3 6 8 16,-3-6 0-16,4 0 0 0,-4-6 0 0,0 0 0 16,3 6-12-16,-3-6 12 0,0 0-12 0,0 0 12 15,0 0-31-15,0 0 2 0,4 8 0 16,-1-2 0-16,4-6-117 0,0-6-23 0,0 1-5 0</inkml:trace>
  <inkml:trace contextRef="#ctx0" brushRef="#br0" timeOffset="33077.18">9599 2081 1258 0,'-3'12'36'0,"3"-6"7"0,-4 0-35 0,4 8-8 0,0-2 0 0,0 0 0 16,0 0 81-16,0-1 15 0,0 4 2 0,-4-3 1 16,4 0-28-16,-3-1-6 0,3 1-1 0,-4-6 0 15,4 9-26-15,0-4-6 0,0 1 0 0,0 0-1 16,0 0 0-16,0 2 0 0,0-8 0 0,0 0 0 16,0 0-31-16,0-6 0 0,0 6 0 0,0-6 0 15,0 0 9-15,0 0 6 0,0 0 1 0,0 0 0 16,0 0 6-16,-3-6 2 0,-1-6 0 0,4 6 0 15,-3-8 3-15,3 2 1 0,3 0 0 0,-3 0 0 16,0 1-28-16,4-7-11 0,-4 3 1 0,0-2 0 16,3 5 10-16,-3-3 0 0,4 3 0 0,-1 1 0 15,-3-1 0-15,4 0 0 0,0 6-9 0,-1-5 9 16,-3 2 0-16,4 9 0 0,-1-6-9 0,1 0 9 16,-4 6 0-16,3-6 0 0,1 6-8 0,-1-6 8 15,4 6 0-15,-3-6-8 0,3 0 8 0,-4 6 0 16,-3 0 0-16,7 0-8 0,1 0 8 0,-5 0 0 15,4 0 0-15,0 0-8 0,4 6 8 0,-4 0 0 16,0 0-10-16,3 0 10 0,-2 0-8 0,-1 0 8 0,0 0 0 16,0 8-10-16,-4-8 10 0,4 6 0 15,-3 0 0-15,3 5 0 0,-4-2 0 0,4-3 0 0,0 0-8 0,-3-1 8 16,0 1 0-16,3-3 0 0,-4-3 0 0,4 0 0 0,-3 5 0 16,3-5 0-16,-7-6 0 0,3 6-8 15,1 0 8-15,-4-6 0 0,0 0-14 0,0 0 1 16,0 0 0-16,7 0 0 15,0-6-33-15,-7 6-6 0,7-6-2 0,0 6 0 16,-3-6-166-16,-1-5-32 0</inkml:trace>
  <inkml:trace contextRef="#ctx0" brushRef="#br0" timeOffset="33704.77">9980 1373 1205 0,'0'11'34'0,"-3"1"8"0,3 6-34 0,0-9-8 0,0 2 0 0,0 1 0 16,0 6 72-16,-4-7 12 0,4 1 2 0,-3 9 1 15,3-9-27-15,3-1-4 0,1 4-2 0,-4 3 0 16,3-1-2-16,-3 1 0 0,4 3 0 0,-1-4 0 16,-3 7-8-16,4-4-3 0,3 4 0 0,-4-1 0 15,4-2-2-15,-3 2-1 0,-1-5 0 0,1 3 0 16,-1 8-10-16,1-8-3 0,-1 8 0 0,5-11 0 15,-5 8-10-15,1-2-3 0,-1-1 0 0,1-2 0 16,-1 2 1-16,1-5 0 0,3-3 0 0,-4 2 0 16,1 1-5-16,-1-6-8 0,1 2 11 0,-1-2-11 15,1 0 9-15,-1-6-9 0,-3 5 0 0,0-2 9 16,4 3-9-16,-1-6 0 0,1 6 0 0,-4-6 0 16,4-1 0-16,-4-5 8 0,0 0-8 0,0 0 0 15,-4 6 0-15,4-6-19 0,0 6 3 0,-4 0 1 16,4-6-32-16,0 9-6 0,0-9-2 0,0 0 0 15,-7 6-84-15,7-6-17 0,-3 6-3 0,-4 0-1 16,3 5-24-16,4-5-4 0,-3-973-2 0</inkml:trace>
  <inkml:trace contextRef="#ctx0" brushRef="#br0" timeOffset="34204.067">9814 1902 1227 0,'0'0'52'16,"0"0"-42"0,0 0 74-16,0 0 14 0,0 0 3 0,0 0 1 15,0 0-39-15,0 0-8 0,0 0-2 0,0 0 0 16,0 0-33-16,0 0-8 0,0 0 0 0,7 0-1 15,-3 0-11-15,3 6 12 0,3-6-12 0,1 5 12 16,-4-5-4-16,4 6 0 0,-4-6 0 0,3 3 0 16,1 9 3-16,0-12 0 0,-1 6 0 0,1 0 0 15,-4 0-2-15,0-6 0 0,3 0 0 0,-3 6 0 16,4-6-9-16,0 0 0 0,-1 0 9 0,1 5-9 16,3-5 8-16,0 0-8 0,0 0 8 0,4 0-8 0,-4 0 0 15,3 0 0-15,1 0 0 0,-4 0 8 0,4 0-8 0,0-5 0 0,-1 5 0 16,4 0 0-16,-7 0-10 0,8-6-3 15,-8 6-1-15,3 0 0 16,-3 0-40-16,1-6-8 0,-1 6-2 0</inkml:trace>
  <inkml:trace contextRef="#ctx0" brushRef="#br0" timeOffset="34982.562">10379 2031 1014 0,'0'0'43'16,"0"0"-35"0,0 0 77-16,0 0 15 0,-7 0 4 0,7 0 0 0,0 0-33 15,0 0-7-15,0 0 0 0,0 0-1 0,0 0-27 0,0 12-6 0,0-12-1 0,0 3 0 16,0-3 6 0,3 6 1-16,1 0 0 0,3-1 0 0,-4 7 0 0,4-12 0 0,0 6 0 0,4-6 0 15,-4 6 9-15,4 0 3 0,-4 0 0 16,3-6 0-16,1 6-23 0,3-6-4 15,-3 3-1-15,3-3 0 0,-4 0 4 0,1 0 0 16,-1 0 0-16,1-3 0 0,0 3-4 16,-1-6 0-16,1 6 0 0,-4-6 0 0,3 6-10 0,1-6-2 15,0 0-8-15,-4 0 12 0,0 6 4 0,0-6 1 0,-4 0 0 0,1 1 0 16,3-1-7-16,-4 0-2 0,1 3 0 0,-1-3 0 16,1 0-8-16,-4 6 0 0,3 0 0 0,-3 0 0 15,0 0 0-15,4-12 0 0,-4 6 0 0,0 6 0 16,-4-5 0-16,1-1-11 0,-4 0 3 0,3-3 0 15,-3 6-14-15,0 0-2 0,0 3-1 0,0-6 0 16,0 0 11-16,-4 0 2 0,4 6 1 0,-3-5 0 16,-1 5-12-16,4 0-2 15,0 0-1-15,-3 0 0 0,3 5 13 0,-1-5 2 0,8 0 1 0,-7 6 0 16,0 6 1-16,0-9 0 0,0 9 0 0,0-6 0 16,0 0 9-16,4-1 0 0,3-5-9 0,-4 12 9 15,-3-6 0-15,7-6 0 0,-3 6 0 0,-5 0 0 16,5 3 0-16,3 2 0 0,0 7 0 0,0-6 0 15,0-6 0-15,0 5 13 0,-4 4-1 0,4-3-1 16,4-6 14-16,-4 6 3 0,0-1 1 0,3 4 0 16,1-9-29-16,0 6 0 0,-1 5 0 0,1-11 0 15,3 3 12-15,-4 3-3 0,4-6-1 0,0 5 0 16,4 1-8-16,-4-6 0 0,3 6 0 0,1 2 0 16,0-2 0-16,-1-6 8 0,1 6-8 0,3-6 8 15,0 6-8-15,-3-4 0 0,3-2 0 0,-4 0 0 0,1 0 0 16,-1 0 0-16,1-6 0 0,0 6-11 15,3-6-20-15,-4 6-4 0,4-1-1 0,1-5 0 16,-5 0-17-16,1 0-4 0,-1-5-1 0,1-1 0 16,3 6-16-16,0-6-3 0,0 6-1 0,0-6 0 15,0 0-107-15,1 6-22 0</inkml:trace>
  <inkml:trace contextRef="#ctx0" brushRef="#br0" timeOffset="35333.996">11123 2360 1267 0,'0'0'28'0,"0"0"5"0,0 0 2 0,0 12 1 0,-3-6-36 0,3 0 0 16,0 0 0-16,-4 5 0 0,0-5 57 0,1 0 5 15,3 3 1-15,0-3 0 0,-4 6-11 0,4-1-3 16,-3-5 0-16,-1 6 0 0,1-3-21 0,-1 9-4 0,1-7 0 16,-1 1-1-16,1 6-11 0,3-7-3 0,-4 4 0 0,1-9 0 15,-1 6-1-15,4 0-8 0,-3-4 12 0,3-2-4 16,-4 6-8-16,1-6-11 0,3 6 3 0,0-12 0 31,0 0-125-31,-4 6-25 0,4-6-5 0,0 0-1 0</inkml:trace>
  <inkml:trace contextRef="#ctx0" brushRef="#br0" timeOffset="64905.325">12252 1908 698 0,'0'0'14'0,"0"0"5"0,0 5-19 0,0 1 0 0,0 3 0 0,0-3 0 0,0 6 68 16,0-6 11-16,0 0 1 0,-4 5 1 0,1 1-18 0,3-9-4 15,-4 9-1-15,1-6 0 0,3 5-21 0,0-5-4 0,-4 6-1 16,4-6 0-16,0 0-4 0,-3 3-2 0,3-3 0 0,3-1 0 15,-3 7 4-15,0 0 1 16,0 0 0-16,-3-6 0 16,6-1-4-16,-3-5-1 0,0 9 0 0,0-9 0 15,4 12-14-15,-1-6-2 0,-3 0-1 0,4 6 0 0,-4-12-9 0,0 0 0 0,0 0 0 0,0 0 8 32,0 0-39-32,0 0-8 0,0 5-1 0,0-5-1 15,0 0-127-15,0 0-24 0</inkml:trace>
  <inkml:trace contextRef="#ctx0" brushRef="#br0" timeOffset="65132.17">12136 1364 982 0,'-4'14'21'0,"0"-2"5"0,1 6 1 0,3-1 1 0,0-2-28 0</inkml:trace>
  <inkml:trace contextRef="#ctx0" brushRef="#br0" timeOffset="65817.58">12598 1143 1314 0,'0'0'37'0,"0"0"8"0,-4 6-36 0,1 0-9 15,3-6 0-15,-4 6 0 0,1 0 0 0,-1 6 0 16,1-4 0-16,3-2 0 0,-4 6 53 0,0 0 9 16,4 0 2-16,-3-1 0 0,3-2-52 0,0 3-12 15,0 5 0-15,0-5 0 0,0 0 40 0,3 9 4 0,-3-10 2 0,4 13 0 16,0-4-28-16,-1-2-6 15,1 6 0-15,-1 2-1 0,4-2-11 0,4-7 10 0,-4 10-10 0,-4-10 10 16,1 4-2-16,3 2 0 16,-4-5 0-16,4 0 0 0,-3 2-8 0,0 4 10 15,-1 2-10-15,1 4 10 0,-1-7-10 0,1 4 10 0,-1-10-10 0,-3 4 10 16,4-9-10-16,-4 5 12 0,-4 1-12 0,4-3 12 16,0 2-28-16,-3 1-4 0,-1-6-2 0,1-1 0 15,-1 10 58-15,-3-9 11 0,3-6 2 0,1 5 1 16,-1-5-26-16,1 3-6 0,3-9-1 0,0 6 0 15,0-6-17-15,-4 6 0 0,4-6 0 0,0 0 0 16,0 6 0-16,0-6 0 0,0 6 0 0,0-6 0 16,0 0-15-16,4 5 0 0,-1 7 0 0,1-6 0 15,-4-6-10-15,3 0-3 0,-3 0 0 16,4 6 0-16,-4 0 11 0,4 3 1 0,-1-3 1 0,1-1 0 16,-1 7 7-16,-3-12 8 0,0 0-13 0,0 6 5 15,0-6 8-15,0 0 0 0,0 0 0 0,0 0 0 16,0 0 0-16,0 0 0 0,0 0 0 0,0 0 0 15,0 0-34-15,0 0-11 0,0 0-3 0</inkml:trace>
  <inkml:trace contextRef="#ctx0" brushRef="#br0" timeOffset="66976.657">13769 1722 942 0,'-7'12'20'0,"0"3"4"0,0-9-24 0,0 5 0 0,0 1 0 15,-4 0 0-15,0-3 24 0,4 3 1 0,-3-7 0 0,-4 1 0 16,3 0 25-16,-3 12 5 0,0-12 1 0,3 6 0 16,-3 2-2-16,4-2 0 0,-1 0 0 0,0-6 0 15,1 5-6-15,3 4 0 0,-4-9-1 0,8 0 0 16,-4 6-23-16,7-1-4 0,0 1 0 0,0-6-1 15,0 3-9-15,0-9-2 0,0 0 0 0,0 0 0 16,3 0-8-16,1 6 10 0,3 0-10 0,0-1 10 16,0-5 5-16,0 0 1 0,0 6 0 0,0-6 0 15,0 6-7-15,4-6-1 0,-4 6 0 0,0-6 0 16,0 0-8-16,3 0 0 0,-3-6 0 0,4 6 0 16,-4-6 8-16,4 0-8 0,-4 1 8 0,0-1-8 15,0 0 17-15,0-3-1 0,-4 3-1 0,5-6 0 16,-5 1-15-16,1-1 0 0,-1 0 0 0,1-3 0 15,-1 4 0-15,-3-1 0 0,0 6 0 0,0 0 0 16,0-6 0-16,0 4-8 0,0 2 8 0,0 6 0 16,0-6 0-16,-3 0 0 0,3 6 0 0,0 0 0 15,0 0 0-15,0 0 0 0,0 0 0 0,0 0 0 16,-4-6 0-16,1 6 0 0,-1-12 9 0,4 12-9 16,0 0 0-16,0 0 0 0,0 0 0 0,0 0 0 15,0 0-14-15,0 0 5 0,0 0 1 0,0 0 0 16,-3 12 8-16,3 0-12 0,3-3 12 0,-3 2-12 15,0 7 12-15,4 0 11 0,-1-4-3 0,1 10 0 16,-1-7-8-16,1 4-14 0,-1-3 3 0,1 5 1 16,3 1 10-16,0 2 0 0,0-2 0 0,0 8 0 15,0-8 0-15,0 2 14 0,0-2-2 0,0 5 0 16,4 3-12-16,-4-2 0 0,0 8 0 0,0-6 0 0,0 3 0 0,0-2-15 16,4-4 3-16,-4 4 1 0,-4-4 19 0,1 3 3 0,-1-8 1 15,1 2 0-15,-4 4-12 0,3-7 0 0,-3 4 0 16,0-10 0-16,0 1 10 0,0 3 0 0,0-10 0 0,-3 1 0 15,3 0 34-15,-4-6 8 0,4-6 0 0,0 0 1 16,0-979-6-16,-10 1958-2 0,3-979 0 0,-7 0 0 16,3-12-11-16,0 6-2 0,1-6-1 0,-4 1 0 15,-4-4-19-15,0 3-4 0,1-6-8 16,-8 7 12-16,4-10-12 0,-4 9 0 0,0 1-9 16,1-7 9-16,-1 0-20 0,0 9 3 0,1-8 0 0,3 5 0 15,-1 0-8-15,5-5-2 16,-1 2 0-16,0 3 0 0,4 0 2 0,4-2 0 0,-1 8 0 0,4 0 0 31,0 0-15-31,4 0-2 0,3 6-1 0,0 0 0 0,0-6-20 0,3 0-4 0,4 6-1 0,0-11 0 16,4 11-16-16,3-6-4 0,4 0-1 0</inkml:trace>
  <inkml:trace contextRef="#ctx0" brushRef="#br0" timeOffset="67638.781">14076 1913 1241 0,'0'0'25'0,"0"0"8"0,0 0-33 0,0 0 0 16,0 0 0-16,0 0 0 0,0 0 42 0,0 0 2 0,0 0 0 0,0 0 0 15,0 0 14-15,-7-5 3 0,3 5 1 0,-3-6 0 16,0 6-46-16,0-6-8 0,0 6-8 0,0 0 9 16,0 0 7-16,0 0 0 0,3-6 1 0,-3 6 0 15,0 0-1-15,-3 0 0 0,3 6 0 0,-4-6 0 16,4 0 10-16,-4 6 2 0,1-6 0 0,-1 6 0 15,4-1-17-15,0 1-3 0,0 3-8 0,3-3 12 16,1 6-12-16,-1 0 11 0,1-7-11 0,3 13 10 16,0-12-2-16,0 9 0 0,0-4 0 0,0 1 0 15,0 0-8-15,3-3 0 0,1-3 0 0,-4 5 0 16,3-5 0-16,1 0 0 0,0 0 0 0,-1 0 0 16,4 0 9-16,0-6 0 0,0 6 0 0,0-6 0 15,4-6-1-15,-1 6 0 0,1 0 0 0,3-6 0 16,0 0 3-16,-3 0 0 0,-1-6 0 0,1 1 0 15,0 2-1-15,-1-3 0 0,1 6 0 0,-1-6 0 16,-3 7-10-16,0-7 10 0,-3 3-10 0,3 3 10 16,-3-6-10-16,-4 1 0 0,3 5 9 0,-3 0-9 15,0 0 0-15,0 0 8 0,0 0-8 0,0 6 0 16,0 0 0-16,0 0 0 0,0 0 0 0,0 0 0 0,0 0 0 16,-7 6 0-16,7-6 0 0,0 0-8 0,-3 6 8 0,-1 0-12 0,4 0 12 15,-4 5-12-15,4 1 12 0,0 0-10 0,4-3 10 16,0 3-10-16,-1 5 10 0,1-11 0 15,3 6 0-15,-4-6-8 0,4 3 8 0,0 2 0 16,0-5 0-16,0 0-8 0,0 0 8 0,0-6 0 16,4-6 0-16,0 6 0 0,-4-6 0 15,3 0-10-15,-3 0 10 0,4 1-10 16,0-7-39-16,-4 3-8 0,3 3-2 0,1 0 0 16,-4-6-150-16,3 1-31 0</inkml:trace>
  <inkml:trace contextRef="#ctx0" brushRef="#br0" timeOffset="68388.81">14637 1840 1602 0,'0'0'35'0,"0"0"7"0,0 0 2 0,0 0 1 0,0 0-36 0,0 0-9 0,0 0 0 0,0 0 0 15,0 0 92-15,0 0 17 0,0 0 3 0,-7 6 1 16,0 0-60-16,0-6-12 0,3 6-2 0,-3-3-1 16,0-3-30-16,-4 3-8 0,4 5 0 0,0 4 0 15,0-6 0-15,0 6 0 0,0-6 8 0,0 5-8 16,4 4 0-16,-1-9-8 15,4 6 0-15,-4-6 0 0,4-1 8 0,0 7-12 0,4-6 12 0,0 0-12 16,-1 3 12-16,1-3 0 0,-1 0 0 0,1 11-8 16,3-11-4-16,0 0 0 0,-4 0 0 0,-3-6 0 15,7 3 12-15,-7-3 0 0,0 0 0 0,7 6 0 16,-7-6 0-16,7 6 0 0,4-6-9 0,-11 0 9 16,7 0 0-16,0 0 0 0,0-9 0 0,-3 6 0 15,-1 0 0-15,4-3 0 0,-7 0 0 0,4 0 0 16,-4-6 0-16,0 7 0 0,-4-1 0 0,4 0 0 15,-3-3 8-15,-1 3-8 0,1 0 0 0,-1 0 8 16,1 0-8-16,-1 6 0 0,4-5 0 0,-3 5 0 16,3 0 12-16,0 0-4 0,0 0 0 0,0 0 0 15,0 0-8-15,0 0-11 0,0 0 3 0,0 0 0 16,0 0 8-16,0 5-10 0,7 7 10 0,0-3-10 16,0-3 10-16,0 6-13 0,3-6 5 0,1 5 8 15,3 1-8-15,-3 3 8 0,3 2 0 0,0 1 0 16,0 6 0-16,0-4 0 0,-3 4 0 0,-1 2 0 15,1-2 0-15,-4-1 0 0,0-2 0 0,4 2 0 16,-4 1 0-16,0 8 0 0,0-2 0 0,-4-4 0 16,1 9 0-16,-1-8 0 0,1 2 0 0,-4 3 0 15,0-2 0-15,3 2 0 0,-6 3 0 0,3-2 0 0,0-4 0 16,-4 4 12-16,4-4-4 0,-3-3 0 0,-1 4 10 16,1-10 2-16,-1 10 0 0,-3-13 0 0,0-5 12 0,0 3 4 15,0-3 0-15,0-6 0 0,-4-1-20 0,1-5-3 0,-4 6-1 0,-4-6 0 16,0-6-4-16,1 6-8 0,-8-5 11 15,4-1-11-15,0-6 8 0,0 0-8 0,-1 3 0 0,-2-2 0 16,6-1 0-16,-3-6 0 0,0-2-12 0,0 8 3 31,6-6-25-31,1 6-5 0,0-5-1 0,7 2 0 0,-3 3-32 16,2 1-6-16,5-1-2 0,-4-3 0 16,7 3-32-16,0 1-8 0,0 5 0 0,0-12-361 0,0 3-72 0</inkml:trace>
  <inkml:trace contextRef="#ctx0" brushRef="#br0" timeOffset="69095.839">14951 1902 1177 0,'0'0'25'0,"0"0"6"0,0 0 1 0,0 0 2 0,0 0-34 0,0 0 0 0,0 0 0 0,3 6 0 15,1-1 53-15,-4-5 4 16,0 0 1-16,3 6 0 0,1-3-16 0,-1 9-3 16,1-6-1-16,-1 0 0 0,1 0-17 0,-1 0-3 0,5-1-1 0,-5 7 0 15,1-3-9-15,-4-3-8 0,3 6 9 0,-3-6-9 16,4 5 14-16,-4-5-3 0,0-6-1 0,3 6 0 16,-3-6-10-16,4 6 8 0,-1 0-8 0,-3-6 8 15,0 0 26-15,0 0 5 0,0 0 1 0,0 0 0 16,0 0-16-16,0 0-4 0,0 0 0 0,0 0 0 15,0 0 20-15,0 0 3 0,0 0 1 0,0 0 0 16,0-6-26-16,0 0-5 0,0 0-1 0,-3-6 0 16,3 7 4-16,0-1 0 0,0-6 0 0,0 6 0 0,0 3-16 15,0-9 0-15,3 6 0 0,-3 1 0 0,4-1 0 0,-1 0 0 16,-3 0 0-16,4 0-10 0,-1-6 10 16,-3 12 0-16,0-3 8 0,-3-3-8 15,3 6 0-15,0 0-8 0,3-5 0 0,1-1 0 16,-4 6 8-16,7 0 0 0,-7 0 0 0,3 0-8 0,8 0 8 0,-4 6-12 15,0-6 12-15,0 5-12 0,4 1 12 0,-1 3 0 16,-3-3 0-16,4 0 0 0,-4 0 0 0,0 0 0 16,0 0 0-16,0-1 0 0,4 1 0 0,-4 6 0 15,-4-6 8-15,4 3-8 0,0 3 0 0,1-7 0 16,-5 13 0-16,4-12 8 0,-3 0-8 0,-1 0 9 16,1 3-9-16,-4 8 10 0,7-11-10 0,-4 6 8 0,-3 0-8 15,4-7 8-15,-1 4-8 0,-3 3 0 0,0-12 0 16,0 0 0-16,0 0-9 0,0 0 9 0,0 0-12 0,0 0 12 31,0 0-53-31,0 0-4 0,0 0-1 0,0 0 0 16,4-6-142-16,-1 0-29 0,-3-20-6 0,4 8-1 0</inkml:trace>
  <inkml:trace contextRef="#ctx0" brushRef="#br0" timeOffset="69652.115">15367 1969 1227 0,'0'0'27'16,"0"0"5"-16,0 0 2 0,0 0 1 0,0 0-35 0,0 0 0 0,4 6 0 0,-4-6 0 0,3 6 40 0,-3-6 2 15,0 0 0-15,7 0 0 0,0 0 4 0,0 0 1 16,0 3 0-16,0-3 0 0,0-3-6 0,4 3-1 15,0 0 0-15,-1 0 0 0,-3-6-8 0,4 6-3 16,-1 6 0-16,4-6 0 0,-3-6-29 0,3 0 0 16,0 6 0-16,-3-6 0 0,-1 6 0 0,1-5 0 15,0 5 0-15,-1-6 0 0,1 6 0 0,-1 0 8 16,-6-6-8-16,3 6 12 0,0-6 3 0,-7 6 0 16,0-6 0-16,-4-6 0 0,4 9-2 0,-3-3 0 0,-4 1 0 15,3-7 0-15,-3 6-2 0,-3 0-1 0,-1-6 0 0,-3 12 0 16,0-8 10-16,0 5 1 0,0 0 1 0,0 3 0 15,-1 0-22-15,5-6 0 16,-4 6 0-16,3 0 0 0,4 0-12 0,-3 0-6 16,2 6-2-16,1-3 0 0,7-3 10 0,-7 3 2 0,7-3 0 0,-3 8 0 15,-4 4 8-15,3-6-10 0,4-6 10 0,0 6-10 16,0-6 10-16,-3 6-10 0,3 0 10 0,0-1-10 16,0 1 10-16,3 9 0 0,-3-9 0 0,4 0 0 15,-1 0 0-15,1 5 8 0,-1-5-8 0,1 6 11 16,3-3-3-16,0 3 0 0,0-6 0 0,0 5 0 15,0 1 0-15,4-6 0 0,3 3 0 0,0 3 0 16,0 5-8-16,0-5 12 0,0-6-12 0,0 6 12 16,4-7-12-16,-4 4 10 0,0-3-10 0,0 0 10 15,4 0-10-15,-4 0 10 0,-3-6-10 0,3 6 10 16,-4-6-10-16,-3 0 0 0,1-6 0 0,-1 6 0 16,0 0-43-1,0-6-7-15,0 6-2 0,-4-6-516 0,1 0-103 0</inkml:trace>
  <inkml:trace contextRef="#ctx0" brushRef="#br0" timeOffset="70194.798">15773 1872 1407 0,'0'0'31'0,"0"0"6"0,0 0 2 0,0 0 1 0,0 0-32 0,0 0-8 0,-4 6 0 0,4-6 0 15,4 6 59-15,-4 0 10 0,7 0 3 0,-4 6 0 16,1-7-23-16,-1 1-4 0,1 3-1 0,-1-3 0 16,4 6-19-16,1-6-4 0,-1 0-1 0,0 5 0 15,0 1-12-15,0-9-8 0,0 3 8 0,3 0-8 16,-3 0 29-16,4 5 2 0,-4-5 0 0,0 0 0 16,0 0-18-16,0 0-3 0,0 0-1 0,0-3 0 15,-3 0-9-15,-1 6 0 0,-3-9 0 0,0 0 0 16,4 0 12-16,-4 0 0 0,0 0 0 0,0 0 0 15,0 0 0-15,0 0 0 0,0 0 0 0,0 0 0 16,0 0 31-16,0 0 6 0,0 0 2 0,0 0 0 16,0 0-5-16,0 0-1 0,-4 0 0 0,-3-9 0 15,4 6-36-15,-4 0-9 0,0-3 0 0,0 6 0 16,0-6 0-16,0 0 8 0,3-6-8 0,-3 7 8 16,3-1-8-16,-3 0 0 0,4-3 0 0,-4 3 0 15,3-6 0-15,1 6 8 0,3 1-8 0,-4-1 8 0,4 0-8 0,-3-6 0 16,3 0 0-16,-4 9 0 0,8-8-9 0,-8 5 9 15,4 0-12-15,0 0 12 0,4 0 0 0,-4-6 0 16,0 12 0-16,0 0 0 0,7-6 0 0,-4 1 0 16,1-4 0-16,-4 9 0 0,0 0-14 0,0 0 4 15,7 0 1-15,0-6 0 16,0 6 9-16,-4-12 12 0,1 0-2 0,3 6-1 16,-3 1-33-16,3-4-6 0,0 6-2 0,0 0 0 15,3-3 5-15,1-6 1 0,-1 12 0 0,1 0 0 16,3-6-35-16,0 6-7 0,4 0-2 0,-4 6 0 15,4-6-123-15,-1 0-25 0,-3 0-5 0,1 6-453 0</inkml:trace>
  <inkml:trace contextRef="#ctx0" brushRef="#br0" timeOffset="70825.479">16341 1802 1148 0,'0'0'25'0,"0"0"6"0,0 0 1 0,-4-3 0 0,1 0-32 0,-1-3 0 0,1-6 0 0,-1 12 0 0,-3-6 96 0,0 0 12 16,3 6 4-16,-3-5 0 0,4 5-20 15,-4 0-3-15,0-6-1 0,-4 6 0 0,4 0-35 0,0 0-7 16,7 0-2-16,-7 6 0 0,7-6-19 0,-7 5-4 15,0-5-1-15,0 12 0 0,3-6-20 0,1 6 0 16,-1-6 0-16,1 3 0 0,-1 2 0 0,1 7 0 16,-1-12 0-16,4 6 0 0,-3 2 0 0,3-2 0 15,0 0 0-15,0 0 0 0,0-1 0 0,-4-2 0 16,4 3 0-16,0-6 0 0,0 0 0 0,0 5 0 16,4-5 0-16,-4 6 0 0,3-9 11 0,-3 0-3 0,0-3 0 15,4 9 0-15,-1-3-8 0,4 0 8 0,-3 5-8 16,-1-5 8-16,1 0 19 0,-1 0 3 0,4 0 1 15,0-3 0-15,0 3-31 0,1 0 0 0,-1-6 0 0,-4 5 0 16,4-5 0-16,-7 0 0 16,7 0 8-16,0-5-8 0,-3 5 9 0,-1-6-1 0,1-3 0 15,-4 3 0-15,3 0 5 16,1-6 1-16,-4 1 0 0,0-1 0 0,0 0-6 16,-4-3-8-16,4 4 11 0,-7-1-11 0,4 6 12 0,-4-6-4 0,3 3 0 15,1 3-8-15,-1 1 0 0,1-1 0 0,-1 6 0 16,1-6 0-16,3 6 0 0,-4-6 0 0,4 6 0 0,0 0 0 15,0 0 0-15,0 0 0 0,0 0 0 0,0 0 0 16,0 0-8-16,0 0-6 0,0 0-1 0,0 0 0 16,-3 6 5-16,3 0 1 0,0-6 0 0,0 6 0 15,0-6 9-15,3 5 0 0,-3 4 0 0,0-9-8 16,0 0 8-16,4 12 0 0,-1 0 8 0,1 0-8 0,-1-1 0 16,1 1 0-16,3-6 0 0,0 3-8 0,3-3 8 15,-3 0 0-15,4 5 0 0,0-5-8 0,3 6 8 0,0-6-12 16,0 0 12-16,0 3-12 15,4-4-36-15,-4 7-7 0,3-6-1 0,1-6-579 16,0 6-115-16</inkml:trace>
  <inkml:trace contextRef="#ctx0" brushRef="#br0" timeOffset="72349.697">17336 1913 1178 0,'-8'0'24'0,"1"6"6"16,0-3-30-16,0 9 0 0,4-12 0 0,3 0 0 16,-4 6 45-16,4-6 3 0,0 0 1 0,0 0 0 15,-7 6-17-15,7-6-4 0,0 0-1 0,0 0 0 16,0 0 1-16,0 0 1 0,0 0 0 0,0 0 0 0,-3 6-11 15,3-6-2-15,0 0-1 0,-4 6 0 0,4 5 1 0,0-11 1 16,-3 6 0-16,3-6 0 0,-4 9 6 16,4-3 1-16,0 0 0 0,0 6 0 15,0-12 3-15,4 5 1 0,-4 7 0 0,3-6 0 16,-3-6-28-16,0 6 0 0,4 0 0 0,-1 0 0 16,1 3 19-16,-1-4 1 0,1 7 1 0,-1-6 0 0,-3-6-7 0,4 6-2 0,-4-6 0 15,7 6 0-15,-4 0-1 0,4-6-1 0,4 6 0 0,-4-6 0 16,4 0-10-16,-4 3 12 0,7-3-12 0,-4 2 12 15,1-2-12-15,3-2 8 0,0 2-8 0,-3-3 8 16,3-3-8-16,0 0 0 0,0-6 0 0,0 6 0 16,0-6 9-16,0-2-9 0,1 8 10 0,-5-6-10 15,-3 0 11-15,4-5-11 0,-8 5 12 0,4 3-12 16,-3-9 11-16,-1 7-11 0,1-7 10 0,-4 3-10 16,0 4 12-16,-4-1-4 0,4 0-8 0,-3 0 12 15,-1 6-12-15,1 1 0 0,3 5 0 0,-7-3 0 16,0 3-15-16,3 0-5 0,-3-6-2 0,7 6 0 15,0 0-10-15,-7 0-1 0,7 0-1 0,0 0 0 16,0 0-26-16,0 0-4 16,0 0-2-16,0 0 0 0,0 0-26 0,0 0-4 0,4 9-2 0</inkml:trace>
  <inkml:trace contextRef="#ctx0" brushRef="#br0" timeOffset="72892.718">17752 1922 1235 0,'-4'0'35'0,"4"0"8"0,-7 6-35 16,4 0-8-16,-1 0 0 0,1 0 0 0,-1 0 40 0,1 0 7 0,-1-1 1 0,0 1 0 15,4 6-10-15,-3-6-2 0,-1 3 0 0,4-3 0 16,0 5-12-16,-3 1-2 0,3-6-1 16,0 0 0-16,-4 0-8 0,4 3-1 0,-3 2-1 0,3 1 0 15,-4-6-11-15,4 0 12 0,0 6-12 0,0-12 12 16,-3 6-4-16,3-6 0 0,0 0 0 0,3 3 0 16,-3-3 21-16,0 0 4 0,0 11 1 0,0-11 0 15,0 0 23-15,0 0 5 0,0 0 1 0,-3-11 0 16,-1 8-34-16,4-3-6 0,0-6-2 0,0 0 0 15,0 6-13-15,0-5-8 0,4 5 8 0,-4-3-8 16,3 3 0-16,-3-6 0 0,0 0 0 0,4 7 0 16,-4-7 0-16,3 3 0 0,-3-3 0 0,4 0 0 15,-1 7 0-15,4-1-10 0,-3 0 10 0,3 0-13 16,-3 0 1-16,3 6 0 0,3-6 0 0,-3 0 0 16,4 3 12-16,-4 3 0 0,4 0 0 0,-1 0 0 15,4 0-27-15,-3 9-2 0,3-3-1 0,0 0 0 16,-3 6 18-16,-1-6 12 0,1 5-13 0,-4 1 5 15,-4 3 8-15,4-3 0 0,-3 5 0 0,-1-5 0 16,1 3 0-16,0 2 0 0,-4 1 8 0,3-6-8 16,1-1 0-16,-1 4 0 0,-3-3 0 0,4-6 0 0,-4-6 0 15,0 0 0-15,0 0 0 0,0 0 8 16,0 0-8-16,10-6 0 0,1-6-11 0,-4-5 11 16,0 8-157-16,0-15-26 0</inkml:trace>
  <inkml:trace contextRef="#ctx0" brushRef="#br0" timeOffset="73477.759">18038 1922 980 0,'0'0'20'0,"0"0"5"0,0 0-25 0,0 0 0 0,0 0 0 0,0 0 0 15,0 0 40-15,0 0 2 0,0 0 1 0,0 0 0 16,0 12 5-16,0-12 2 0,0 0 0 0,3 6 0 16,-3-6 1-16,4 6 0 0,-4-6 0 0,3 6 0 15,1 0-2-15,-1-1 0 0,1 1 0 0,-1 0 0 16,1 0-1-16,-1-3-1 0,1 3 0 0,3 0 0 15,-4-6-7-15,4 0-2 0,-3 0 0 0,3 0 0 16,4 0-14-16,-4 0-2 0,3 0-1 0,1 0 0 16,-1-6-9-16,1 6-1 0,3-3-1 0,-3 0 0 0,-1 0-2 15,4 3 0-15,-3-6 0 0,0 0 0 0,-1 0-8 16,1 1 8-16,-1-1-8 0,-3 0 8 0,0 0-8 16,0 0 0-16,1 0 0 0,-5-3 0 0,-3 9 0 15,0 0 0-15,0-6 0 0,0 6 0 0,-3-5 0 16,3 5 0-16,-4-6 0 0,-3 0 0 0,3 0 0 15,-3 6 0-15,0 0-8 0,-3-6 8 16,-1 6 0-16,4 0-11 0,-7 0 11 0,3 6-8 0,-3-6-9 0,4 6-2 16,-1 0 0-16,-3 0 0 0,3-1 10 0,1 1 9 0,-1 9-13 15,-3-3 5-15,7 0 8 0,0-1-10 0,0 1 10 0,3 3-10 16,1-3 10-16,3 5-13 0,0-5 5 0,0 0 8 16,3 2-9-16,1-2 9 0,0 0 0 0,3 0 0 15,0-6 0-15,0-3 0 0,3-3 0 0,-3 2 0 16,4-2 0-16,-1 0 8 0,5-2-8 0,-1-1 0 15,0-3 0-15,3 6 9 0,1-12-9 16,3 6 8-16,-3 0-34 0,0 0-7 0,3 0-2 16,0 1 0-16,0-1-171 0,0 0-34 0</inkml:trace>
  <inkml:trace contextRef="#ctx0" brushRef="#br0" timeOffset="74184.051">19364 1766 1212 0,'-4'6'51'16,"1"0"-41"0,3-6 32-16,0 0 6 0,-4 6 2 0,4-6 0 15,0 0 5-15,0 0 1 0,0 0 0 0,0 0 0 16,0 0-19-16,0 0-3 0,0 0-1 0,0 0 0 15,0 0-16-15,0 0-3 0,-3 6-1 0,3-6 0 16,0 0-13-16,0 0 9 0,0 0-9 0,0 0 8 16,0 0-8-16,0 0 10 0,0 0-10 0,-7 0 10 15,0-6-10-15,3 0 0 0,-3 6 0 0,0-6 0 16,0 0-20-16,0 1 4 0,-4-1 1 0,4 0 0 0,-3 0-4 16,-1-3-1-16,1 3 0 0,-1 6 0 15,0-6 11-15,4 6 9 0,7 0-13 0,-10 6 5 16,3 0-10-16,-4 3-2 0,4-3 0 0,0 6 0 15,0-7 20-15,0 13 0 0,0-6-8 0,3 3 8 16,-3-4-12-16,4 7 2 0,-4-6 0 0,3 2 0 0,4 4 32 16,-3-6 6-16,-1 0 2 0,1 2 0 0,3 4-18 0,0 0-4 15,3-7-8-15,1 4 12 0,-4 3-12 0,3-7 9 0,1 1-9 0,-4 0 8 16,3-6 7-16,-3-6 1 0,4 0 0 0,3 3 0 16,0-3-4-16,0 0-1 0,7-3 0 0,0-3 0 15,0 0-11-15,7 0 0 0,1 0 0 0,-1-5 0 16,3 5-44-1,8-9-5-15,-4 9-1 0</inkml:trace>
  <inkml:trace contextRef="#ctx0" brushRef="#br0" timeOffset="74754.701">19597 1896 942 0,'-14'12'20'0,"7"-7"4"0,7-5-24 16,-4 6 0-16,-3-3 0 0,4 9 0 16,3-12 66-16,-8 0 9 0,8 0 1 0,-3 6 1 0,3-6 2 0,-7 0 0 15,0 0 0-15,3 0 0 0,4 0-39 0,-7 0-8 0,0 0-2 0,7 0 0 16,0 0-18-16,0 0-3 0,-3 6-1 0,-1 0 0 15,4-6-8-15,0 0 10 0,0 0-10 0,0 0 10 16,0 0-10-16,0 6-12 0,4 5 2 0,-1-5 1 16,1 0 9-16,-1 0 0 0,1 3 0 0,3-3-8 15,-4-6 8-15,4 6 11 0,0-1-3 0,1-5 0 16,2 6 4-16,-3-6 1 0,4 6 0 0,-1-6 0 16,1-6 1-16,0 0 0 0,-1 6 0 0,1-5 0 15,-1-7 14-15,1 6 2 16,-1-3 1-16,-3-3 0 0,4 1-2 0,-4-1 0 0,0 0 0 0,0-3 0 15,0 4-10-15,-3 5-3 0,-4-6 0 0,0 0 0 16,0 6-16-16,0-2 10 0,0 8-10 0,-4-6 8 16,1 0-8-16,-1 0 8 0,1 0-8 0,-1-6 8 15,-3 6-8-15,4 6 8 0,-4-6-8 0,3 1 8 16,-3 5-8-16,0 0 0 0,0 0 0 0,0 0-11 16,-4 0 3-16,4 0 0 0,0 0 0 0,-3 5 0 15,2 1 8-15,-2 0-13 0,-1-6 5 0,1 12 8 16,-1-6-16-16,1 0 5 0,-1-6 1 0,0 6 0 15,1 0 10-15,-1 2-8 0,1 4 8 0,-1-6-8 16,4 6 8-16,0-1 0 0,0-5 0 0,0 9 0 16,3-9 0-16,4-6 0 0,0 0 0 0,0 0-8 15,0 0-28-15,0 0-4 0,0 0-2 0,0 0 0 16,0 0-52-16,7 0-10 0,0 6-3 0</inkml:trace>
  <inkml:trace contextRef="#ctx0" brushRef="#br0" timeOffset="75551.517">19847 1890 1212 0,'0'0'25'0,"0"0"6"0,0 12-31 0,0-6 0 0,4-1 0 0,-1 1 0 16,-3 9 60-16,0-15 5 0,0 6 2 0,4 0 0 15,-4-6-11-15,0 12-1 0,0-7-1 0,0-5 0 16,0 6-29-16,0 6-5 0,0-12-2 0,0 6 0 16,0-6-10-16,0 0-8 0,0 0 12 0,0 0-12 15,0 0 12-15,0 0-4 0,0 0 0 0,0 0-8 16,0 0 27-16,0 0-2 0,0 0 0 0,0 0 0 15,0 0-7-15,0 0-2 0,0 0 0 0,0 0 0 16,0 0-16-16,0 0 0 0,0-6 8 0,3 0-8 16,-3 0 0-16,4 0 0 0,-4 6 8 0,0 0-8 15,0 0 0-15,3-5 0 0,-3 5 0 0,0 0-9 16,0 0 9-16,0 0 0 0,0 0 0 0,0 0-8 16,4 0 8-16,3 0 0 0,0 5-9 0,-3 1 9 0,3 0 0 15,-4 0 0-15,4 0-9 0,-3 3 9 16,-1-3 0-16,-3 0 11 0,4-1-2 0,-1 1 0 0,1 0 3 0,-4-6 0 15,3 6 0-15,1 0 0 0,-4-6 0 0,0 0 0 0,3 0 0 0,1 6 0 16,-4-6-2-16,4 0 0 0,3 0 0 16,-7 0 0-16,3 0 7 15,-3 0 2-15,4 0 0 0,-1 0 0 0,-3 0-9 16,4-6-2-16,-1 6 0 0,-3 0 0 0,0 0-8 16,0 0 0-16,0 0 0 0,0 0 8 0,4 0-8 0,3 0 0 15,-4 0 0-15,1 6-11 0,-1-6 11 16,-3 0 0-16,0 0-9 0,0 0 9 0,4 3 0 15,-1 3 0-15,1 0 0 0,-4-6 0 0,0 0 0 0,0 0 0 0,0 0 0 0,0 0 8 16,0 0-8-16,0 0 0 0,0 0 9 0,0 0-9 16,0 0 22-16,3-6 0 0,5 6 0 0,-8-6 0 15,3 3-11-15,1-3-3 0,-1 0 0 0,1 0 0 16,-1-6-8-16,1 7 0 0,-1-1 0 0,-3 0 0 16,4-3 0-16,-1 6 0 0,1 0 0 0,-1-3 0 15,1 0 0-15,-1 6 0 0,4-6 0 0,1 6 0 16,-1-5-9-16,3 5 9 0,-3 0-12 0,0 0 12 15,4 0-13-15,-1 0 4 0,1 5 1 0,0 1 0 16,-1-6 8-16,1 6 0 0,-1-6 0 0,1 6-8 16,-4-3 8-16,4 3 0 0,-4 0 0 0,0 6 0 15,0-7 0-15,0 1-8 0,0 0 8 0,0 0 0 16,0-6 0-16,0 0 0 0,4 6 0 0,-4-6 0 16,0 0 0-16,0 6-15 0,3-6 4 0,-10 0 1 15,7 0-34-15,4-6-6 0,-4 6-2 0,4-6 0 16,-1 0-100-16,1 0-20 0,-4 0-4 0</inkml:trace>
  <inkml:trace contextRef="#ctx0" brushRef="#br0" timeOffset="76148.951">20482 1834 1205 0,'0'6'34'0,"0"0"8"0,0 0-34 0,4 0-8 0,-4 0 0 0,3 2 0 16,1 10 65-16,-4-12 11 0,3 6 3 0,1-1 0 16,-4 10-5-16,3-9-1 0,1-1 0 0,-1 7 0 15,1-3-16-15,0 2-3 0,-1 7-1 0,1-3 0 16,-1 2-14-16,1 1-3 0,-1-4-1 0,1 4 0 16,-1 2-6-16,1-2-1 0,-1 5 0 0,1-8 0 15,-1 8-9-15,1-8-3 0,-1 8 0 0,4-5 0 16,-3-4 4-16,3-2 0 0,-3-1 0 0,-1-2 0 15,1-3-20-15,-1 0-12 0,4-1 1 0,-3-5 1 16,-1 0 10-16,-3-6 11 0,0 0-3 0,0 0 0 16,0 0 8-16,-3-12 2 0,-4 1 0 0,3-1 0 15,-3-6-8-15,0-2-2 0,0-4 0 0,0 4 0 16,-4-4-8-16,4-5 0 0,-3 8 0 0,3 3 0 16,0-14 0-16,-4 9 8 0,4-7-8 0,0 4 0 15,0-4 0-15,0 10 0 0,3-4 0 0,-3 1 0 16,4 2 0-16,-4-2 0 0,3-1 0 0,-3 3 0 0,4 4 0 15,3-7 0-15,-4 10 8 0,4-4-8 0,0 0 0 16,0 4 0-16,-4 2 9 0,4-6-9 0,0 1 9 0,0 5-9 16,0-3 12-16,0 3-12 0,4 1 0 0,0 5 0 0,3 0 0 0,0 0 0 15,0 6-8-15,3 0 8 0,-3 0-13 0,4 0 5 16,3 6 8-16,-3-6-10 0,3 6 10 0,-4 0-10 16,4 5 10-16,-3-5 0 0,0 6 0 0,-1 0 0 15,1 2 0-15,-4-2 0 16,3 0 0-16,-3 0 0 0,1-3 0 0,-5 2 0 15,1 1 0-15,-4 0 0 0,0-6 0 0,-4 5 9 0,4-2-9 0,-3 3 0 16,-1 0 10-16,-3-6-10 0,0 0 8 0,0 5-8 16,-4-11 0-16,4 6 0 0,-3 0 0 0,-1-6 0 15,0 0-10-15,1 0-4 0,-1 0-1 0,1-6 0 16,-1 6-29-16,0-6-5 16,1 6-2-16,3-6 0 0,0 6-107 0,7 0-22 0,-7-5-4 0</inkml:trace>
  <inkml:trace contextRef="#ctx0" brushRef="#br0" timeOffset="76646.643">20786 1913 1478 0,'0'0'62'15,"0"0"-50"-15,0 0 60 0,0 0 11 0,0 0 2 16,0 0 1 0,0 0-15-16,0 0-3 0,0 0-1 0,0 0 0 0,0 0-35 15,0 0-8-15,0 0 0 0,0 0-1 16,0 0-23-16,7 6 8 0,0-3-8 0,3 3 0 0,-3 0 0 0,4-6 0 0,-4 0 0 0,0 0 0 16,0 0 0-16,4 0 0 0,-4-6 0 0,0 0 0 15,0 6 0-15,0-3 9 0,0-3-9 0,0 1 0 16,-3 5 11-16,-1-6-11 0,-3 0 10 0,4 0-10 15,-4 0 10-15,0 6-10 0,0-6 10 0,0 6-10 16,-4-6 0-16,1 0 0 0,-4 4 0 0,3 2-10 16,-3-3 10-16,3 0-13 15,-6-3 5-15,3 6 8 0,0-6-12 0,0 6 12 0,0 0-10 0,0 6 10 16,3-6-14-16,-3 6 3 0,0 2 1 0,3-2 0 16,-3 6-2-16,7-12-1 0,-7 0 0 0,0 6 0 15,4-6 5-15,-4 6 8 0,3 0-13 0,1 0 5 16,-1 5 8-16,1-2 0 0,3 3-9 0,-4 0 9 15,4-1 0-15,0 1 0 0,0 0-9 0,0-3 9 16,0 3 0-16,4-1 9 0,-1 1-1 0,1 0 0 16,3-6 8-16,0 3 0 0,0-4 1 0,3 7 0 15,1-6-2-15,0 6-1 0,3-6 0 0,-4 0 0 16,4-6-14-16,4 3 0 0,0-3 0 0,-1-3 0 16,-3-3-29-16,4 0-12 0,0 0-3 0</inkml:trace>
  <inkml:trace contextRef="#ctx0" brushRef="#br0" timeOffset="77304.42">21205 1452 801 0,'0'0'16'0,"0"0"5"0,-7-6-21 16,7 6 0-16,0 0 0 0,-10 0 0 15,10 0 36-15,-7 0 4 0,-4 0 0 0,4 0 0 0,7 0-24 0,-7 6-4 0,0 0 0 0,0 0-1 16,0 0 27-16,7-6 6 16,-7 0 0-16,-4 5 1 15,11-5-17-15,-3 6-3 0,-4-3-1 0,7-3 0 0,-7 3 13 0,7-3 3 0,-4 9 0 16,1 3 0-16,3-6-14 0,0 0-2 0,3 5-1 0,1 1 0 16,-4 3 14-16,3-3 3 0,4-1 1 0,-3 7 0 15,-1 3-24-15,4-4-5 0,4 7 0 0,-4 2-1 16,0-2-3-16,0-1-8 0,0 4 12 15,0-4-4-15,-3-2 5 0,3 2 1 0,-4-5 0 0,4 0 0 16,-3 8 14-16,-1-8 4 0,4-7 0 16,-3 10 0-16,0-3-12 0,-4-1-3 0,3-2 0 0,-3-3 0 15,0 5-4-15,4-5-1 0,-4 0 0 0,0-3 0 16,-4 2-4-16,4 1 0 16,0-6-8-16,-3 6 12 0,3-12-12 0,0 0 0 0,0 6 0 0,0-6 0 15,0 0-15 1,0 0-9-16,0 0-1 0,0 0-1 15,0 0-135-15,0 0-27 0,0 0-6 0</inkml:trace>
  <inkml:trace contextRef="#ctx0" brushRef="#br0" timeOffset="77622.466">21004 1834 1317 0,'0'0'27'0,"-3"12"8"0,3-12-35 0,0 0 0 0,0 0 0 0,0 0 0 16,0 0 51-16,0 0 3 0,0 0 1 0,0 6 0 15,0-6-14-15,7 0-2 0,0 6-1 0,0-6 0 16,0 3-7-16,0-3-2 0,4 0 0 0,-1 0 0 15,1 0 1-15,-1 0 0 0,1 0 0 0,3 0 0 16,0 0-30-16,4 3 0 0,-4-3-13 0,4 8 4 16,-1-8 9-16,-3 0 9 0,-3 6-1 0,3 0-8 31,0-6-95-31,0 6-25 0,4-6-6 0</inkml:trace>
  <inkml:trace contextRef="#ctx0" brushRef="#br0" timeOffset="77882.75">21484 1963 1463 0,'0'0'41'0,"0"0"10"0,0 6-41 0,0 6-10 0,0-9 0 15,0 9 0 1,0-12 49-16,4 6 8 0,-4-6 2 0,0 6 0 16,0-1-31-16,0-5-7 0,0 6-1 0,0 6 0 15,0-12-11-15,0 0-9 0,3 0 12 0,-3 0-12 16,0 6-31-16,0-6-13 0,4 6-2 0</inkml:trace>
  <inkml:trace contextRef="#ctx0" brushRef="#br0" timeOffset="78068.171">21410 1728 1568 0,'0'0'32'0,"0"0"9"0,0 0-33 0,0 0-8 0,0 0 0 16,0 0 0-16,0 0 19 0,-7 0 1 0,7 0 1 0,0 0 0 15,-3 0-33-15,3 0-8 0,-8-6 0 0</inkml:trace>
  <inkml:trace contextRef="#ctx0" brushRef="#br0" timeOffset="78477.075">21661 1502 1257 0,'-4'12'53'16,"4"-12"-42"-16,0 6 39 0,4-1 8 0,-1 1 2 0,1 0 0 15,-1 0-5-15,1 9-1 0,-1-9 0 0,1 0 0 16,3 5-18-16,0 1-3 0,-4 0-1 0,4 3 0 16,0 2-5-16,1 1-2 0,2-1 0 0,-3-2 0 15,0 9-10-15,0-7-3 0,0 10 0 0,4-10 0 16,-4 7 2-16,4-4 0 0,-1 4 0 0,1-3 0 16,-4 2-2-16,3 1 0 0,-3-4 0 0,0 4 0 15,4-1 3-15,-4-2 0 0,0 2 0 0,0 1 0 16,0-9-6-16,-3 2-1 0,-1 1 0 0,1-6 0 15,-1 2-8-15,1-8 8 0,-4 0-8 0,0-6 8 16,0 0-8-16,0 0 0 0,0 0 0 0,-4-6-11 16,1 0-97-16,-1-5-20 0,-3 2-4 0</inkml:trace>
  <inkml:trace contextRef="#ctx0" brushRef="#br0" timeOffset="78792.677">21639 1884 1264 0,'0'0'26'0,"0"0"7"0,0 0-33 0,0 0 0 0,0 0 0 0,0 0 0 16,0 0 57-16,-3-6 5 0,-1 0 1 0,4 6 0 15,4-6-21-15,3 4-4 0,0-4-1 0,0 6 0 16,7 0-28-16,0 0-9 0,4 0 0 0,3 0 0 16,0 0 0-16,4 0 0 0,3-6 0 0,-7 0-12 15,4 6 12-15,0 0 0 0,-4 0 0 0,0 0 0 16,-3 6 0-16,3-6 0 0,-7 6 0 0,4-6 0 31,-8 3-25-31,1-3-6 0,-1 0-1 0,-10 0 0 0,0 0-44 16,0 0-10-16,7 3-2 0</inkml:trace>
  <inkml:trace contextRef="#ctx0" brushRef="#br0" timeOffset="79084.273">22144 1919 1414 0,'0'0'40'0,"0"9"9"0,3 3-39 0,-3-6-10 0,4 0 0 15,-4 5 0-15,0-5 50 0,3 6 8 0,-3-12 2 0,0 6 0 16,0 3-33-16,4 3-7 0,-4-1 0 0,4 1-1 16,-4-6-5-16,0-6-1 0,0 0 0 0,0 6 0 15,0-6-4-15,0 0-1 0,0 0 0 16,0 0 0-1,0 0-25-15,3 9-6 0,-3-9-1 0,0 0 0 16,0 0-41-16,0 0-9 0,0 0-2 0</inkml:trace>
  <inkml:trace contextRef="#ctx0" brushRef="#br0" timeOffset="79285.941">22130 1687 907 0,'0'0'20'0,"0"0"4"0,0 0 0 16,0 0 2-16,0 0-26 0,0 0 0 0,3 0 0 0,-3 0 0 15,0 0 65-15,0 0 8 0,0 0 2 0,0 0 0 16,0 0-25-16,0 0-5 0,0 0-1 0,4-6 0 16,-1 0-44-16,-3 6 0 0,4-3 0 0,3-2 0 15,-7 5-80-15,0 0-13 0</inkml:trace>
  <inkml:trace contextRef="#ctx0" brushRef="#br0" timeOffset="79841.581">22384 1890 1485 0,'0'0'63'0,"0"0"-51"15,0 0 45-15,0 0 9 0,0 0 2 0,0 0 0 16,0 0 2-16,0 0 1 0,0 0 0 0,-7 6 0 16,7-6-24-16,0 0-5 0,0 0-1 0,-4 6 0 15,4-6-33-15,-3 6-8 0,3-6 0 0,-4 5 0 16,4-5 0-16,0 6 0 0,0 3 0 0,0-3 0 15,0 6 0-15,4 0 0 0,-1-1 11 0,1 4-11 16,-4-3 16-16,3 0-2 0,1-1-1 0,-4 1 0 16,3-6 0-16,1 3 0 0,3-3 0 0,-4 5 0 15,1-11 1-15,-1 12 0 0,-3-12 0 0,4 6 0 16,0 0-5-16,-4-6-1 0,3 6 0 0,-3-6 0 16,7 0-8-16,-7 0 12 0,7 0-12 0,0 0 12 15,-3 0 4-15,3-6 2 0,0 0 0 0,0 0 0 16,-4 0-10-16,4 0-8 0,-3 1 9 0,0-7-9 15,-1 9 11-15,1-9-11 0,-1 0 12 0,1 1-12 16,-4 5 11-16,0-6-11 0,0 6 10 0,0-3-10 16,0 3 9-16,0 6-9 0,-4-6 8 0,4 6-8 15,-3-5 8-15,-1-1-8 0,1 0 0 0,-5 0 8 16,5 6-8-16,-4-6 0 0,3 0 0 0,-3 0 0 16,0 3-8-16,7 3-4 0,-3-6-1 0,-4 6 0 0,7 0 13 15,-7 0 0-15,0-5 0 0,7 5-9 16,-7 0-7-16,7 0-2 0,0 0 0 0,0 0 0 15,0 0-3-15,-8 5-1 0,8-5 0 0,-3 6 0 16,3-6-15-16,-4 9-3 0,4-9-1 0,-3 6 0 16,-1 6-106-16,4-6-21 0,0 5-4 0</inkml:trace>
  <inkml:trace contextRef="#ctx0" brushRef="#br0" timeOffset="80577.217">22737 1940 1409 0,'-15'0'29'0,"15"0"7"0,0 0-28 16,0 0-8-16,-7 0 0 0,0 6 0 0,7-6 52 0,0 0 10 15,0 0 2-15,-7 0 0 0,7 0 6 0,0 0 2 0,-7 0 0 16,7 0 0-16,0 0-39 0,0 0-7 16,0 0-2-16,0 0 0 0,0 0 7 0,0 0 1 0,0 0 0 0,0 0 0 15,0 0-32-15,-3 6 0 0,3 0 0 0,0-6 0 16,0 5 0-16,-4 1 0 0,4-6 0 15,0 12 0-15,4-9 12 0,-4 9-3 0,3-12-1 0,-3 0 0 16,0 0 3-16,0 12 0 0,0-12 0 0,0 0 0 16,0 0 0-16,0 5 0 0,0-5 0 15,0 0 0-15,0 0-3 0,0 0 0 0,0 0 0 0,0 0 0 16,0 0-8-16,0 0 0 16,0 0 9-16,0 0-9 0,0 0 23 0,0 0 0 15,0 0 0-15,0 0 0 0,0 0-12 0,0 0-3 0,0 0 0 0,0 0 0 16,0 0-8-16,0 0 0 0,0-5 0 0,0-1 0 15,0 0 0-15,0 6 0 0,4-6 10 0,-4 6-10 16,0-6 0-16,0 3 0 0,0-3 0 0,0 0 0 16,0 0 0-16,0 1 0 0,0-1 0 0,0 0 0 15,3 0 0-15,-3 0 0 0,4 0 0 0,-4 6 0 16,0-9 0-16,3 3 0 0,-3 6 0 0,4-5 0 16,-4-1 0-16,3 0 0 0,1 0 0 0,-4 6 0 15,3 0 0-15,-3 0 0 0,4-6 0 0,-4 6 0 16,3 0 0-16,1 0 0 0,3 0 0 0,-7 0 0 15,7-6-12-15,-7 6 3 0,4 0 1 0,3 6 0 16,0-6 8-16,0 6 0 0,-4-6-9 0,4 6 9 16,0 0 0-16,-3 0-9 0,3-1 9 0,0 1 0 15,-3-3 0-15,3 9 0 0,-4-12 0 0,1 6 0 16,3 0 0-16,-4 0 0 0,4 0 0 0,-3-1 0 16,-1 1 0-16,4 0 0 0,1 0 0 0,-1-3 0 15,0 3 0-15,0 0 0 0,0 0 0 0,0 0 0 16,-4-1-14-16,1 1 4 0,-4-6 1 0,0 0 0 15,7 6-39-15,-4-6-7 0,-3 0-1 0,0 0-1 16,0 0-126-16,0 0-25 0</inkml:trace>
  <inkml:trace contextRef="#ctx0" brushRef="#br0" timeOffset="81915.388">23763 1866 671 0,'0'0'13'0,"0"0"6"0,0 0-19 0,0 0 0 0,0 0 0 0,-7-2 0 16,4-1 110-16,-5 0 18 0,5 3 4 0,-4-6 1 16,3 6-33-16,1 0-6 0,3 0-2 0,0 0 0 15,-7 0-37-15,0 0-8 0,-4 0-2 0,4 0 0 16,4 0-20-16,-4-6-4 0,3 6-1 0,4 0 0 16,0 0 0-16,0 0-1 0,-4 6 0 0,4-6 0 15,0 9-19-15,4 2 0 0,0 1 0 0,-4-6 0 16,7 6 0-16,-4-1 0 0,4-5 0 0,0 9-9 15,0-3 9-15,0-6 0 0,4 5 8 0,-4-5-8 16,0 6 0-16,0-6 0 0,0 3 0 16,0-3-8-16,0 0 19 0,-3-1 4 0,-1 1 1 15,4 0 0-15,-3 0-16 0,-1 0 0 0,-3-6 0 0,4 6 0 16,-4-6 18-16,0 0-2 0,0 0-1 0,0 0 0 16,0 0 10-16,3 3 3 0,-3-3 0 0,4 6 0 15,-4-6-12-15,3 6-3 0,1-1 0 0,-4-5 0 16,4 0-5-16,-4 0 0 0,3 0-8 0,1 6 12 15,3 0-12-15,-4-6 8 0,4 0-8 0,-3 0 0 16,3 0 10-16,0 0-10 0,0-6 10 0,0 0-10 16,-3 6 12-16,-1-5-4 0,4-1-8 0,-3 0 12 15,-1 3-4-15,1-3-8 0,3 6 11 0,-4-6-11 16,1 6 19-16,-1-6-3 0,-3-6-1 0,4 7 0 16,-4-1 10-16,3 0 3 0,-3-6 0 0,0 3 0 15,0-3-16-15,0 1-2 0,0-1-1 0,-3-6 0 0,-1 4-9 16,1 2 0-16,-4 0 0 0,3-6 0 0,1 13 0 0,-1 2 0 15,4 3 0-15,0 0 0 0,-3-6 0 0,-4 0 0 0,3 0 0 16,1-6 0-16,-1 6 0 0,0 6 0 0,1-6 0 16,3 6 0-16,-4-5 0 0,4 5 0 0,0 0 0 0,0 0 0 15,-7 0 0-15,7 0 0 0,-7 0 0 0,-3 0 0 16,3 0 0-16,0 0-12 0,0 0 4 0,-1 5 8 16,1-5-8-16,0 6 8 0,-3-6 0 0,3 6 0 31,0-6-29-31,-7 6-2 0,7 0 0 0,-1-6 0 0,-2 0 31 0,3 6 0 0,3 0 0 15,-3 0 0-15,4-3 0 0,-4 0-12 0,7-3 0 0,-4 2 0 16,4-2 12-16,-7 6-9 0,4-6 9 0,3 0-8 16,0 0-1-16,0 0 0 0,0 0 0 0,0 0 0 15,-7 0-2-15,3 6 0 0,4-6 0 0,-4 6 0 16,4-6-43-16,0 0-9 16,-7 6-1-16,7-6-1 0,-3 0 16 0,3 0 3 15,-4 6 1-15,4-6 0 0,0 0-55 0,0 0-12 0,0 0-1 0</inkml:trace>
  <inkml:trace contextRef="#ctx0" brushRef="#br0" timeOffset="82605.592">24066 1902 1257 0,'0'0'26'0,"0"0"6"0,0 0-32 0,0 0 0 0,0 0 0 0,0 0 0 16,0 0 64-16,0 0 7 0,0 0 1 0,0 0 0 16,0 0-24-16,0 0-5 0,0 0-1 0,0 0 0 15,0 0 9-15,0 0 1 0,0 0 1 0,-3 6 0 16,3-6-36-16,-4 11-7 0,4-11-2 0,0 3 0 15,0 9-8-15,0 0 10 0,0-6-10 0,0 0 10 16,0-6-10-16,0 5 10 0,4 1-10 0,-4 6 10 16,0-6 2-16,3 3 0 0,-3 3 0 0,0-1 0 15,4-5 2-15,-4 6 1 0,0-6 0 0,0 0 0 16,4 3-1-16,-4-4 0 0,0 7 0 0,3-6 0 16,1 6 1-16,-4-6 0 0,3 0 0 0,4-3 0 15,-3 8-3-15,3-11-1 0,-4 6 0 0,8 0 0 16,-4-6 0-16,4 0 0 0,-1 0 0 0,1-6 0 15,3 6-2-15,-4-6 0 0,5-5 0 0,-5 2 0 0,4 3-9 16,4-6 8-16,-4 6-8 0,-3-6 8 0,3-5-8 16,-4 8 10-16,1-3-10 0,-1-5 10 0,-3-1-10 15,4 3 0-15,0-2 9 0,-4 5-9 0,0 0 8 16,0-3-8-16,-4 4 10 0,4-1-10 16,-3 0 12-16,-4 0-4 0,3 6-8 0,-3 1 12 0,0-4-12 0,4 3 0 15,-8-12 0-15,4 12 0 0,-3 0 0 0,3 1 0 16,-4-4 0-16,1 6 0 0,3 0 0 0,0 3-12 0,0 0 12 0,0 0-10 15,0 0 10-15,0 0 8 0,0 0-8 0,0 0 11 16,0 0-46 0,0 0-9-16,0 0-1 0,0 6-1 0,0 3-14 15,0-9-2-15,3 5-1 0</inkml:trace>
  <inkml:trace contextRef="#ctx0" brushRef="#br0" timeOffset="83160.483">24179 1464 494 0,'-14'0'10'0,"14"0"2"0,0 0-12 0,-3 6 0 0,3-6 0 0,0 0 0 16,-7-6 41-16,0 6 6 0,0 0 1 0,3-12 0 16,-3 12 15-16,7 0 3 0,-4-6 1 0,4 0 0 15,-3 6-2-15,3-6 0 0,3 6 0 0,-3-9 0 16,0 7-19-16,4-1-4 0,-4 3-1 0,0 0 0 15,0 0-17-15,0 0-3 0,0 0-1 0,0 0 0 16,7 3-8-16,0 8-1 0,0 1-1 0,0 0 0 16,0 0-1-16,0-1 0 0,-3-2 0 0,3 3 0 15,4 0 0-15,-4-1 0 0,3-5 0 0,1 9 0 16,-1-3-9-16,1 0 0 0,-1-1 0 0,1 1 0 16,0 6 0-16,3-9-14 0,-4-4 5 0,4 7 1 15,-3 0-38-15,3-6-7 0,-3 0-2 0</inkml:trace>
  <inkml:trace contextRef="#ctx0" brushRef="#br0" timeOffset="83927.727">25139 1390 1465 0,'-7'24'30'0,"0"2"9"0,3-2-31 0,1-7-8 0,3 4 0 0,0-3 0 16,3-1 40-16,-3 4 6 0,4-4 2 0,-1 1 0 16,-3 3 1-16,4-10 1 0,-1 7 0 0,1-6 0 15,-4 5-18-15,3-2-3 0,1 3-1 0,0-1 0 16,-1 4-12-16,-3 2-4 0,4 1 0 0,-4-3 0 15,3-10 0-15,1 13-1 0,-1-12 0 0,1 8 0 16,-4-2 3-16,3-1 1 0,-3 4 0 0,0-3 0 16,0-1-15-16,0 1 11 0,0 3-11 0,4-4 10 15,-4-5-10-15,3-3 0 0,-3 3 9 0,0-7-9 16,0-5 15-16,0 0-2 0,0 0 0 0,0 0 0 16,0 0-23-16,0 0-5 0,0 0-1 0,0 0 0 15,0 0-28-15,0 0-7 0,0 0-1 0,0 0 0 16,0 0-144-16,0 0-28 0</inkml:trace>
  <inkml:trace contextRef="#ctx0" brushRef="#br0" timeOffset="84469.257">25273 1922 1079 0,'0'0'45'0,"0"0"-36"16,0 0 50-16,0 0 9 0,0 0 3 0,0 0 0 16,-7 12 3-16,7-12 1 0,0 0 0 0,0 0 0 15,0 0-40-15,0 0-8 0,0 0-2 0,0 0 0 16,0 0-16-16,0 0-9 0,0 0 10 0,0 0-10 15,11 0 9-15,-4 6-9 0,0 0 8 0,0-6-8 16,0 6 8-16,3-6-8 0,1 6 0 0,-1-6 8 16,1 0-8-16,3 0 12 0,-3 0-12 0,3-6 12 15,-4 0-12-15,1-6 8 0,0-3-8 0,-1 4 8 16,1 5 11-16,-4 0 1 0,-4 0 1 0,4 0 0 16,-3 0-21-16,-4 0 0 0,4-2 0 0,-8 5 0 15,4-6 0-15,-4 3 0 0,1 0 0 0,-4-6 0 16,0 6-32-16,0 0-10 0,0 1-2 0,0-7-1 15,0 9 29-15,0 3 7 0,-4 0 1 0,4 0 0 16,0 0 8-16,-4 3 0 0,11-3-9 0,-7 6 9 16,0 0-14-16,-3-1 2 0,2 7 0 0,1-6 0 15,0 6 12-15,4 0 0 0,-1-6 0 0,1 2 0 16,-1 10 0-16,4-6 0 0,-3-1 0 0,3-2 0 0,0 9 0 16,0-6 0-16,3-1 0 0,-3 1 0 0,4-3 0 0,-1 3 8 15,1-6 1-15,3 0 0 0,0-1 5 0,-4-5 1 0,5 6 0 16,-1-6 0-16,3 0-7 0,1 0 0 15,3 0-8-15,4 0 12 0,-1 6-12 0,1-6-8 16,7 0 8-16,-4 6-13 16,0-6-32-16,4-6-7 0,-4 6 0 0</inkml:trace>
  <inkml:trace contextRef="#ctx0" brushRef="#br0" timeOffset="85322.388">26324 1919 1496 0,'0'0'31'0,"0"0"8"0,0 0-31 15,-3 9-8-15,3-9 0 0,0 6 0 0,0 6 66 0,-4-6 12 16,4-6 2-16,0 6 1 15,0-1-21-15,0 7-4 0,0-3 0 0,4 3-1 0,-4-6-22 0,3 0-4 0,1 5-1 16,-4 1 0-16,3-6 1 0,1 0 0 0,-1 3 0 0,-3 2 0 16,4 1-12-16,-1 0-2 0,1 6-1 0,-4-4 0 15,3 4-14-15,1 0 11 0,0-1-11 0,-4-2 10 16,3 3-10-16,1 5 0 0,3-8 0 0,-4 2 0 16,1 1 0-16,-1 0-16 0,1 8 4 0,-1-8 1 15,4-1 19-15,0-2 3 0,-3 3 1 16,3-7 0-16,0 1-12 0,-3-3 0 0,3 3 0 0,-4-6 0 15,1 5 0-15,-4-11 12 0,3 0-12 0,-3 0 12 16,0 0-12-16,0 0 0 0,0 0 0 0,0 0 0 16,0 0 8-16,0 0 4 0,4 0 0 0,-1-11 0 15,-3 5-2-15,0-9 0 0,0 3 0 0,-3-5 0 16,-4 5 4-16,3-6 1 0,-3-2 0 0,4 8 0 16,-4-6-6-16,-1 4-1 0,1 2 0 0,0-6 0 15,0 1-8-15,4 2 0 0,-4 3 0 0,0-11 0 16,0 5 0-16,3 3 0 0,-3-8 0 0,3 11 0 15,-3-14 0-15,0 8 0 0,4 0 0 0,-4-2 0 16,3 2 0-16,-3-5 0 0,4 5 0 0,-4-3 0 16,3 4 0-16,1-1 0 0,-1-3 0 0,4 10 0 15,-3-1 0-15,3-6 10 0,0 10-1 0,0-4 0 16,0 6 6-16,0-12 1 0,0 12 0 0,3-5 0 0,-3 2-8 0,4 6 0 16,-1 0-8-16,4-3 12 0,0 0-12 0,0 6 0 15,0-6 0-15,0 6 0 0,4 0 0 0,-4 0 8 0,4 6-8 0,-4 0 9 16,0-6-9-16,3 6 0 0,1 0 0 0,-4 3 0 15,0-4 0-15,4 1 0 0,-4 0 0 0,-4 6 0 32,1-6-24-32,-1 0-3 0,-3 0-1 0,0 0 0 0,0 2 7 0,0 4 1 0,4-6 0 0,-4 6 0 15,0-6 12-15,0 5 8 0,-4 4-10 0,4-9 10 16,-3 6 0-16,3-6 0 0,3-1 0 0,-6 1 0 16,3-6 0-16,-7 12 13 0,0-12-4 15,-4 3-1-15,0-3 0 0,1 0 0 0,-4 0 0 0,0 0 0 16,-1-3-22-16,-2-3-5 0,-1 0-1 0,1 0 0 15,-1-5-86-15,4 5-18 16,-4-6-3-16</inkml:trace>
  <inkml:trace contextRef="#ctx0" brushRef="#br0" timeOffset="85909.894">26532 1872 1531 0,'0'0'64'16,"4"12"-51"-16,-4-6 31 0,0 0 7 0,0 6 1 0,0-7 0 16,0 1 7-16,0-6 1 0,0 3 1 0,3 9 0 15,-3-6-24-15,4 0-5 0,0 6 0 0,-1-7-1 16,1 1-23-16,-1 6-8 0,1-6 0 0,-1 3 9 16,-3-3-1-16,4 0-8 0,-4-1 12 0,0 7-4 15,0-12 2-15,3 6 0 0,-3-6 0 0,0 0 0 16,4 6 0-16,-4-6 0 0,0 0 0 0,0 0 0 15,0 0-10-15,0 0 12 0,0 0-12 0,0 0 12 16,0 0 3-16,0 0 1 0,0 0 0 0,-4-6 0 16,4 0-7-16,-3-6-1 0,-1 7 0 0,1-1 0 15,-1-6-8-15,1 3 0 0,-4-3 9 0,-1 6-9 16,1 1 8-16,4-7-8 0,-4 6 8 0,3 0-8 16,1-9 20-16,-1 9 0 0,1 1 0 0,-1-7 0 15,1 6-12-15,3 6-8 0,0 0 10 0,-4-6-10 16,4-6 0-16,0 1 8 0,0 2-8 0,0-3 0 15,4 0 0-15,-4 6 0 0,0 0 0 0,0 1 0 16,3-1 0-16,-3 0 0 0,4 3 0 0,-4 3 0 16,7-6 0-16,-7 6 0 0,3 0-10 0,-3 0 10 15,11 0-19-15,-4 0 2 0,0 0 0 0,4 0 0 16,-1 0-6-16,1 6-1 0,-1-3 0 0,4 0 0 16,-3 6-22-16,0-4-5 0,-1 1-1 0,1 0 0 15,-1 6-141-15,1-12-29 0</inkml:trace>
  <inkml:trace contextRef="#ctx0" brushRef="#br0" timeOffset="86243.408">26822 1878 1242 0,'0'0'52'0,"0"0"-41"15,-7 6 33-15,7-6 6 0,0 0 2 0,-4 6 0 16,4-6 11-16,-3 12 2 0,-1-6 1 0,4-1 0 16,0 1-19-16,0-6-4 0,4 9-1 0,-4-3 0 15,0 6-20-15,0-6-4 0,3 0-1 0,-3 5 0 16,0-5-17-16,4 3 0 0,-4-9-11 0,3 6 11 15,-3 0-8-15,0-6 8 0,4 12 0 0,-4-7 0 16,0 1-25-16,3 0 1 0,-3-6 1 0,4 6 0 16,-4-6-13-16,0 0-4 0,3 6 0 0,-3-6 0 15,0 0-76-15,0 0-15 0,0 0-3 0</inkml:trace>
  <inkml:trace contextRef="#ctx0" brushRef="#br0" timeOffset="86432.572">26684 1661 1558 0,'0'0'32'0,"0"0"8"0,0 0-32 0,0 0-8 0,0 0 0 0,0 0 0 15,0 0 0-15,0 0 0 0,0 0 0 0,0 0 0 16,0 0-16-16,0 0-5 0,0 0-1 0</inkml:trace>
  <inkml:trace contextRef="#ctx0" brushRef="#br0" timeOffset="86826.567">26924 1811 1849 0,'0'0'38'0,"0"0"10"0,0 0-38 16,0 0-10-16,-4 5 0 0,4-5 0 16,0 0 29-16,-3 12 4 0,3-12 1 0,0 0 0 0,0 6-10 0,3 0-1 0,-3-6-1 0,4 6 0 15,3 0-8-15,-3-6-2 0,3 0 0 16,3 0 0-16,1 6-12 0,-1-6 0 0,1 6 0 0,0-4 0 15,-1 4 0-15,4 6 0 0,-3-6 0 0,3 0 0 16,-3 0 0-16,3 0 0 0,-4 5 0 0,4 4 0 16,-3-9 0-16,3 6 0 0,-3-1 0 15,-1 1 0-15,1-3 0 16,-1 3 0-16,1-6 8 0,0 5-8 16,-4 1 0-16,3 0 8 0,1 0-8 0,-4 2 0 0,3-2 8 0,-3 0-8 0,4 0 0 15,-4-6 9-15,4 8-9 0,-4-8 0 0,3 0 0 0,-3 0 0 16,0 0 0-16,0-6-11 0,1 0 3 0,-1-6 0 31,-4 6-47-31,1 0-9 0,-4 0-1 0</inkml:trace>
  <inkml:trace contextRef="#ctx0" brushRef="#br0" timeOffset="87259.292">26973 2108 1196 0,'0'0'24'0,"0"0"8"0,0 0-32 16,0 0 0-16,0 0 0 0,0 0 0 15,0 0 100-15,0 0 13 0,0 0 3 0,0 0 1 16,0 0-22-16,0 0-5 0,0-3-1 0,0-3 0 0,0 0-20 0,4-6-4 0,3 6-1 0,-3-6 0 16,3-2 0-16,0 2-1 0,0 6 0 0,0-12 0 15,0 7-12-15,0-4-3 0,-4-3 0 0,1 7 0 16,3-1-18-16,0 0-4 0,0-3-1 0,-3 4 0 16,3-1-16-16,-4 0-9 0,1 0 10 0,3 4-10 15,-4 2 0-15,4 0 0 0,0 0 0 0,0 6-10 16,-3-6 10-16,3-6 0 0,0 6 0 0,-3-5 0 15,3 5 0-15,0 0-20 0,-4-3 4 16,4 3 1-16,0 0-10 16,0 0-3-16,0 0 0 0,1 6 0 0,2-5-4 15,-3 5-2-15,0-6 0 0,0 6 0 0,4-6-46 0,-4 6-8 16,4-6-3-16,-4-3 0 16,0 3-98-16,0 6-20 0,0-6-4 0</inkml:trace>
  <inkml:trace contextRef="#ctx0" brushRef="#br0" timeOffset="102241.81">27866 1884 906 0,'0'0'25'0,"0"0"7"0,7 6-32 0,-4-6 0 0,5 6 0 0,-5 0 0 15,4-6 64-15,-7 0 7 0,4 6 1 0,-4-6 0 16,3 0-13-16,4 5-3 0,-3 1 0 0,3 9 0 16,0-9 7-16,0 0 1 0,4 0 0 0,-4 0 0 15,3-6-29-15,-3 5-6 0,0 1-1 0,0-6 0 16,4 0 7-16,-4 6 1 0,0-6 0 0,0 0 0 15,4 0-16-15,-1 0-2 0,1 0-1 0,-1 0 0 16,1-6-7-16,0 6-2 0,-4-6 0 0,3 1 0 16,-3-1 3-16,0 6 0 0,0-12 0 0,0 6 0 15,0-6-11-15,1 9 0 0,-1-8 0 0,-4 5-11 16,4 0 1-16,-3 0 0 0,-1 0 0 0,1-6 0 16,-4 6-11-16,0 1-3 0,0 2 0 0,-4-3 0 15,4 6-21-15,0 0-5 0,-7 0-1 0,-3 0 0 16,-1 6-5-16,4-6-2 0,-4-6 0 0,1 6 0 0,-1 0 48 15,-3 0 10-15,0 0 0 0,0 0 0 0,0 6 39 0,0-6 5 16,0 0 0-16,-4 0 1 0,7 0-16 0,1 3-3 16,-1 2-1-16,1 1 0 0,3 0-15 0,-1 0-10 0,1-6 12 15,7 0-12-15,0 0 33 0,-3 6 0 0,-1 0 0 0,4 0 0 16,0 0-33-16,0-6 0 0,0 5 0 16,0 1 0-16,4 3 0 0,-4-3 0 0,0 0 0 0,3 6 0 15,4-6 0-15,1 5 0 0,-1 1 0 16,3-6 0-16,1 9 0 0,-1-9 0 15,4 11 0-15,-3-11 0 0,3 6 0 0,-3-6 0 0,3 3 0 0,-4-4 0 16,-3 7 0-16,4-6 0 0,-4 6 0 0,0-6 0 31,0 0-30-31,0-3-13 0,0-1-2 0,0 7-1 0,4-9-106 0,0-11-20 0,-4 8-5 16</inkml:trace>
  <inkml:trace contextRef="#ctx0" brushRef="#br0" timeOffset="102784.468">28363 1864 1429 0,'0'0'40'0,"0"0"10"0,0 0-40 0,0 0-10 0,0 0 0 0,0 0 0 16,0 0 65-16,0 0 11 0,0 0 3 0,0 0 0 15,0 0-34-15,0 0-6 0,0 0-2 0,-10 0 0 16,3 0-13-16,0 0-4 16,7 0 0-16,-7 0 0 0,0 0-20 0,-1 2 0 0,1 4 0 0,7-6 0 15,-7 0 0-15,7 0 0 0,-7 12 0 0,7-12 0 16,-3 6 0-16,3-6 0 0,-4 6 0 0,4 0-8 15,0 0 8-15,0 5 0 0,4-2-9 0,-1-3 9 16,1 0 0-16,-1 0 0 0,-3-6 0 0,4 6 0 16,-1 0 0-16,4-1 0 0,1 1 12 0,-5 6-4 15,4-9 0-15,-3 0-8 0,3 0 12 0,-4 3-4 16,1-6-8-16,3 6 10 0,-7-6-10 0,3 6 10 16,1-1 45-16,3-5 9 0,-4 12 1 0,4-12 1 15,1 6-104-15,2-6-21 0,4 6-4 16,-7-6-1-16,4 6 54 0,-1-6 10 0,-2 3 0 0,-1 0 0 15,0 6 10-15,0-4-10 0,-4 7 12 0,1 0-12 16,3-6 9-16,-7 6-9 0,3-7 0 0,1 10 9 16,-4-9-9-16,0 0 12 0,-4 0-12 0,1 0 12 15,-4 0-4-15,0-6 0 0,0 5 0 0,0-5 0 16,-4 0-8-16,0 0-14 0,-3 0 3 0,0-5 1 16,0 5-49-16,0 0-9 0,0-6-3 0,0 0 0 15,-4 6-122-15,4-12-25 0</inkml:trace>
  <inkml:trace contextRef="#ctx0" brushRef="#br0" timeOffset="103306.507">28497 1423 1431 0,'-3'5'29'0,"3"1"9"16,0 6-30-16,0-6-8 0,3 12 0 0,-3-7 0 16,4-2 52-16,-1 9 8 0,1-1 3 0,0-5 0 0,-1 9-29 0,1-4-6 0,-1 1 0 15,4 9-1-15,-3-10 10 0,-1 7 3 0,1-4 0 16,-1 4 0-16,4-1-4 0,-3-2 0 0,-1 2 0 15,1 1 0-15,-1-9-6 0,1 2-2 16,-1-5 0-16,5 6 0 0,-5-4-6 16,4 4-2-16,0-6 0 0,0 5 0 15,0-2 13-15,-3 3 3 0,-1-1 0 0,1 1 0 0,-1-3-36 0,1 2 0 16,-4-5 0-16,3 0 0 0,-3-3 0 0,0-3 0 0,4-1-12 0,-4 7 3 16,0-12 9-16,0 0 11 0,0 0-3 0,0 0 0 31,0 0-28-31,0 0-7 0,0 0-1 0,0 0 0 15,0 0-51-15,0 0-10 0,0 0-3 0</inkml:trace>
  <inkml:trace contextRef="#ctx0" brushRef="#br0" timeOffset="103673.855">28370 1852 1409 0,'0'0'29'0,"0"0"7"0,0 0-28 16,0 0-8-16,0 0 0 0,-10 0 0 15,10 0 67-15,-7 0 12 0,3-6 2 0,4 6 1 0,0 0-38 0,0 0-8 0,4 0-2 16,-1-6 0-16,4 6-21 0,4 0-4 0,-1-6-1 0,1 0 0 16,7 6 4-16,-1 0 0 0,1 0 0 0,3 6 0 15,0 0-12-15,-3-6 8 0,3 6-8 0,0-6 8 16,0 0-8-16,1 0 0 0,-5 0 0 0,4-6 0 16,1 6-17-16,-1 0-6 0,0 6-1 0,0-6 0 31,0 0-48-31,0 0-9 0,-3 0-3 0</inkml:trace>
  <inkml:trace contextRef="#ctx0" brushRef="#br0" timeOffset="104498.652">29408 1984 923 0,'0'0'39'0,"0"0"-31"16,0 0 36-16,0 0 7 0,0 0 1 0,0 0 1 16,0 0 2-16,0 0 0 0,0 0 0 0,0 0 0 15,0 0-12-15,0 0-3 0,0 0 0 0,0 0 0 16,0 0-28-16,0 0-12 0,0 0 8 0,0 0-8 16,0 0 12-16,0 0-4 0,0 0 0 0,0 0 0 15,0 0 20-15,3 6 3 0,1 0 1 0,-1 6 0 16,1-7-18-16,-1 7-3 0,4 0-1 0,-3-3 0 15,-1 3 19-15,1-1 4 0,-1 1 1 0,1-6 0 0,3 6 6 16,-4-6 2-16,5-1 0 0,-1 10 0 0,0-9 0 16,0 0 0-16,0 0 0 0,0 6 0 0,0-12-24 0,0 5-5 15,4 1-1-15,-1-6 0 0,1 0 2 16,-4 0 0-16,3-6 0 0,1 1 0 0,-4-1-3 0,4 0-1 16,3-6 0-16,-7 6 0 0,3-11-2 0,-3 8 0 15,0-3 0-15,4 0 0 0,-8 0-8 16,5-5 0-16,-1 8 0 0,0-3 0 0,-4-5 0 15,1 5 0-15,-1-3-8 0,-3-3 8 0,0 7-14 0,4-1 2 0,-4-9 0 0,0 10 0 32,-4-1-12-32,1 6-1 0,-1-12-1 0,1 10 0 15,-4 2-12-15,3 0-2 0,-3 0-1 0,3 0 0 0,-3 0-122 16,0 0-24-16</inkml:trace>
  <inkml:trace contextRef="#ctx0" brushRef="#br0" timeOffset="105227.622">29690 1987 980 0,'0'0'20'0,"0"0"5"0,0 0-25 0,0 0 0 0,0 0 0 0,0 0 0 16,0 0 57-16,0 0 7 0,0 0 0 0,0 0 1 15,0 0 0-15,0 0 0 0,3 3 0 0,4 3 0 16,-7-6 2-16,4 6 0 0,-1 0 0 0,1-1 0 15,-1 1-13-15,-3 0-2 0,0 0-1 0,0 6 0 16,4-6-29-16,-4 8-6 0,0-2 0 0,4 0-1 16,-4 0-1-16,3-6 0 0,-3 8 0 0,4-2 0 15,-4 0 1-15,3 0 0 0,-3 2 0 0,4-2 0 16,-4-6 1-16,3 6 1 0,-3-6 0 0,4-1 0 16,-4-5-4-16,0 0-1 0,0 0 0 0,0 0 0 15,0 0 0-15,3 6 0 0,-3-6 0 0,0 0 0 16,0 0 3-16,0 0 0 0,0 0 0 0,0 0 0 15,4 0-3-15,-4 0 0 0,0 0 0 0,0 0 0 16,3-6 4-16,-3 6 0 0,4-5 0 0,-4-7 0 16,3 6-7-16,-3-6-1 0,0 3 0 0,0-981 0 15,0 1957-8-15,0-979 0 0,0 0 9 0,0-2-9 16,0 8 0-16,0-6 0 0,0 6 0 0,0 0 8 16,0-6-8-16,0 7 0 0,4-4 0 0,-4 3 0 15,3 6 0-15,-3 0 0 0,0 0 0 0,4-6 0 16,-4 6 0-16,3-6-10 0,1 6 1 0,3-6 0 15,-3 6 9-15,3-6-8 0,0 0 8 0,-7 6-8 16,3 0 8-16,4 0-10 0,-3-5 10 0,-4 5-10 0,0 0 2 0,0 0 0 0,0 0 0 16,0 0 0-1,7 5-19-15,0-5-3 0,0 0-1 0,0 6 0 0,0 0 5 0,0 0 1 16,0 0 0-16,0 3 0 0,0 3 5 16,-3-1 2-16,3 1 0 0,-4 0 0 0,1 0 18 15,3 2-10-15,0-2 10 0,-3 0-8 0,3 0 8 0,-4 2 0 0,1 4 0 16,-1-12 0-16,4 6 0 0,-3-1 0 0,-1-5 0 15,4 0 0-15,-3 0-8 0,-1 3 0 0,1-9 0 16,-4 6 0 0,3-6-67-16,1 6-13 0,3-1-2 0,-3 1-1 0,-4-6-137 0,3 0-27 15</inkml:trace>
  <inkml:trace contextRef="#ctx0" brushRef="#br0" timeOffset="106059.522">30406 1969 1105 0,'0'0'23'16,"0"0"5"-16,0 0-28 0,0 0 0 0,0 0 0 0,0 0 0 15,0 0 0-15,0 0 0 0,0 0 0 0,0 0 0 16,0 0 35-16,0 0 1 0,0 0 0 0,-4 0 0 15,4 0 14-15,0 0 3 0,0 0 1 0,-7 0 0 16,7 0 0-16,0 0 0 0,-7 0 0 0,7 0 0 0,-7 0-14 0,0-6-4 16,4 6 0-16,3 0 0 0,-7 0 0 0,0 0 0 0,-1-5 0 0,1 5 0 15,0 0-10-15,0 0-2 0,7 0-1 0,-7 0 0 16,0 0-8-16,-3 0-2 0,3 0 0 0,-4 0 0 16,4 5 6-16,0-5 1 0,7 0 0 0,-4 6 0 15,-3-6-20-15,0 12 0 0,0-9 0 0,4 0-9 16,-1 6 9-16,-3-3 0 0,4 0 8 0,-1 5-8 15,-3 1 0-15,3 0 0 0,1 3 0 0,3-4 0 16,-4 1 0-16,1 6 0 0,3-12 12 16,0 8-4-16,0 4 0 0,0-6 0 0,0 8 0 15,3-2 0-15,-3-6 0 0,4-1 0 0,-1 1 0 0,1-6 0 16,3 0 0-16,-3 3 0 0,6-3 0 0,-3 0 0 16,0-1-8-16,0 1 0 0,0-6 0 0,0 0 0 15,4 0-12-15,3-6-3 0,0 6-1 0,4-11 0 16,-1 5-52-16,5-3-12 15,-1 3-1-15</inkml:trace>
  <inkml:trace contextRef="#ctx0" brushRef="#br0" timeOffset="106924.701">30388 1514 1257 0,'0'0'26'0,"0"0"6"0,0 0-32 0,0 0 0 0,-3 6 0 0,3-6 0 16,0 0 53-16,-4 5 4 0,4-5 1 0,-3 6 0 15,-1 0 3-15,4 0 1 0,0 9 0 0,-3-9 0 16,3 0 5-16,0 5 1 0,0-5 0 0,0 12 0 16,0-9-16-16,0 2-2 0,3 7-1 0,1-6 0 15,-1 5-31-15,1-2-6 0,-4 9-2 0,3-7 0 16,1 4-2-16,-1-4 0 0,1 1 0 0,-1-3 0 16,1-3 4-16,-1 5 0 0,4-5 0 0,-3 0 0 15,0-3-12-15,3 2 12 0,-4 7-12 0,4 0 12 16,-3-7 8-16,-1 10 1 0,1-3 1 0,-1-1 0 15,-3 4-22-15,4-9-8 0,-4 5 0 0,0 1 0 16,0-3 8-16,0 2 16 0,0-5-4 0,0 6-1 16,-4-4 0-16,4-2 0 0,0-6 0 0,0 6 0 0,0-12-3 15,0 0 0-15,0 0 0 0,0 0 0 0,0 0 1 0,0 0 0 16,0 0 0-16,0 0 0 0,0 0 2 16,0 0 0-16,0 0 0 0,0 0 0 0,0 0-11 15,0 0 0-15,-3-6 0 0,3 6 0 0,0-12-13 0,0 12 1 16,0 0 1-16,0 0 0 0,0-6 1 15,0 6 0-15,0-6 0 0,0 6 0 0,0-9 0 16,0 7 0-16,0 2 0 0,0 0 0 16,3-3 1-16,-3 3 0 0,0-6 0 0,0 6 0 0,0 0-2 0,0 0 0 15,0 0 0-15,4 0 0 0,-4 0 3 0,3-6 0 0,1 6 0 0,-4 0 0 16,0 0 8-16,7 0-8 0,-4 0 8 0,-3 0-8 16,8 0 8-16,-5 0-13 0,4 0 5 0,0 0 8 15,-3 0-12-15,3 6 12 0,0-6-10 0,-4 0 10 16,4 6 0-16,0-3 0 0,1 8-8 0,-5-11 8 15,4 6 0-15,-3 0 0 0,-1-6-10 0,1 6 10 16,-1 0 0-16,4 0-11 0,-3 0 11 0,-1 5-8 16,1-2 8-16,-1-3 0 0,4 6 8 0,-7-6-8 15,7 5 0-15,-3 1 0 0,0-6 0 0,-1 3 0 16,1-3 0-16,-1 0 0 0,4 0 0 0,-3-1 0 16,-1-5 0-16,1 6 0 0,-1-6 0 0,1-6-8 15,-1 6-41-15,-3 0-8 0,4 0-2 0,-1-11 0 16,-3 5-118-16,4 0-24 0</inkml:trace>
  <inkml:trace contextRef="#ctx0" brushRef="#br0" timeOffset="107230.572">30723 2058 1409 0,'-3'17'29'0,"3"-5"7"0,3 0-28 0,-3-3-8 0,4 8 0 0,-1-5 0 15,1 0 67-15,0-1 12 0,-4-2 2 0,3 3 1 16,1-6-42-16,-4 0-9 0,0-6-2 0,0 0 0 15,0 0-9-15,0 0-1 0,0 0-1 0,0 0 0 16,0 0-7-16,0 0-2 0,0-6 0 0,0-6 0 31,-4 3-130-31,1-8-27 0,-1 5-4 0</inkml:trace>
  <inkml:trace contextRef="#ctx0" brushRef="#br0" timeOffset="107420.685">30593 1890 1379 0,'0'0'58'0,"0"0"-46"32,0 0-12-32,0 0 8 0,0 0-8 0,0 0 8 0,0 0 4 0,0 0 0 0,0 0 0 15,0 0 0 1,0 0-31-16,0 0-5 0,0-6-2 0</inkml:trace>
  <inkml:trace contextRef="#ctx0" brushRef="#br0" timeOffset="108007.419">30762 1969 1212 0,'0'0'25'0,"0"0"6"0,0 0-31 0,0 0 0 0,0 0 0 0,0 12 0 16,4-9 54-16,3 3 5 0,-4 0 1 0,1 0 0 15,3 0 6-15,0-1 2 0,-3 1 0 0,3 0 0 16,0-6-8-16,-4 6-2 0,1-6 0 0,3 6 0 16,0-6-14-16,-4 6-4 0,4-6 0 0,0 0 0 15,0 3-4-15,-3 0 0 0,3-3-1 0,-3 3 0 16,-4-3-20-16,7-3-4 0,0 0-1 0,-4 3 0 15,4 0 2-15,-3-3 1 0,-4 3 0 0,3 0 0 16,1-6-5-16,-1 6-8 0,4-6 11 0,-7 6-11 16,4-6 0-16,-4 0 0 0,0 0 0 0,0 6 0 15,0-5 0-15,0 5 0 0,0-6 0 0,0 6 0 16,0 0 0-16,0 0-14 0,0 0 4 0,0 0 1 16,0 0-13-16,-4 0-2 0,1-6-1 0,-4 6 0 15,7 0 3-15,-4-6 1 0,4 6 0 0,-7-3 0 16,0 3 0-16,0-3 0 0,0 0 0 0,7 3 0 0,-10 0 0 0,2 0 0 0,8 0 0 0,-7 0 0 31,0 0-4-31,-3 0-1 0,3 0 0 0,0 0 0 0,0 0 14 0,7 0 2 0,-11-6 1 0,4 6 0 16,7 0 9-16,-7 6 0 0,0-6 0 0,0 6-8 15,3 3 8-15,4-3 0 0,-3 0 8 0,3 5-8 16,-4 1 22-16,4-6 0 0,0 3 0 0,4 3 0 16,-1 5-3-16,-3-5-1 0,4 0 0 15,3-1 0-15,-4 4 2 0,4 3 1 16,1-1 0-16,-1-2 0 0,0-3-3 0,3 0-1 15,-3 5 0-15,4-11 0 0,-4 3-3 0,0 3-1 0,4 0 0 0,-4-1 0 16,0-5-5-16,3 0 0 0,1-6-8 0,-4 6 12 16,3-6-12-16,1-6 8 0,0 6-8 0,-1-6 0 15,-3 0-15-15,4 0-9 16,-4-5-1-16,0 5-1 0,0-6-39 0,0 3-8 0,-3 3-2 16</inkml:trace>
  <inkml:trace contextRef="#ctx0" brushRef="#br0" timeOffset="108712.266">31027 1990 1280 0,'3'6'54'16,"1"6"-43"-16,-1-7 53 0,1 7 12 0,-1-6 1 0,1 0 1 16,0 0 4-16,-1 0 1 0,1 3 0 15,-1-4 0-15,1-5-47 0,-4 0-8 0,3 12-3 0,4-12 0 16,-7 0 9-16,0 0 2 0,4 6 0 0,-4-6 0 16,3 6-7-16,-3-6-1 0,4 6 0 0,-4-6 0 15,0 0-12-15,0 0-4 0,3 6 0 0,-3-6 0 16,0 0-1-16,4 0-1 0,-4 0 0 0,0 0 0 15,0 0-10-15,0 0 10 0,0 0-10 0,0 0 10 16,0 0-10-16,0 0 0 0,0 0 0 0,0 0 0 16,0 0 0-16,0 0 8 0,0 0-8 0,0 0 8 15,0 0 13-15,0 0 3 0,0 0 0 0,0 0 0 16,0 0 18-16,0 0 4 0,0 0 1 0,0 0 0 16,0 0-35-16,0 0-12 0,0 0 0 0,0 0 9 15,0 0-9-15,0-6 0 0,0 0 9 0,0 0-9 16,3 0 0-16,-3-6 0 0,0 7 0 0,0-1 0 15,0 0 0-15,0 3 0 0,0 3 0 0,4-6 0 16,-4 0 0-16,0 6 0 0,0-6 0 0,3 0 0 16,-3 6-9-16,4-6 9 0,-1 1-10 0,-3 5 10 15,0 0 0-15,4 0 0 0,3 0 0 0,-3 5 0 16,3-5-14-16,0 0 3 0,0 0 1 0,0 0 0 16,0 0 10-16,3 0 0 0,-3 0 0 0,4 0 0 15,-4 0 0-15,4 0 0 0,-1 0 0 0,-3 6 0 0,4 0 0 16,0-6-8-16,-4 6 8 0,3-6 0 0,1 6-8 0,-4-6 8 15,3 6-8-15,1-3 8 0,-4 0-8 0,0 0 8 16,0-3-8-16,0 6 8 0,0-1-9 16,-3 7 9-16,3-6-10 0,0 6 10 0,-4-6-12 0,1 3 12 15,-1 2-13-15,1 1 5 0,0-6-5 0,-1 0-1 16,1 6 0-16,-1-7 0 0,1 1-7 0,-1 0-2 0,1 3 0 16,3-3 0-1,-4 0-21-15,1 0-4 0,-1 0 0 0,1 5-1 16,3-5-10-16,-4 0-1 0,1 3-1 0,-1 3 0 15,5-6 0-15,-5-1 0 0,1 1 0 0,-1 0 0 16,-3-6-11-16,4 6-3 0,-1 0 0 0,-3-6 0 16,4 6-118-16,-4-6-24 0</inkml:trace>
  <inkml:trace contextRef="#ctx0" brushRef="#br0" timeOffset="109141.688">31637 2249 1440 0,'0'11'30'0,"0"-11"6"0,0 6-28 0,0 6-8 0,0-6 0 0,0 0 0 16,0 3 75-16,0 2 13 0,0-11 4 0,0 0 0 15,0 0-46-15,0 6-9 0,0-6-1 0,0 0-1 16,0 0 1-16,0 0 1 0,0 0 0 0,0 0 0 15,4 6-4-15,-4-6-1 0,0 0 0 0,0 0 0 16,0 0-32-16,0 0 0 0,0 0 0 0,0 0 0 16,0 0-27-16,0 0-12 15,7 0-2-15,-7 0-1 0,3 0 4 0,1-6 1 16,-1 0 0-16,1 6 0 0,-1-6-58 0,1 1-11 0,3 2-2 16</inkml:trace>
  <inkml:trace contextRef="#ctx0" brushRef="#br0" timeOffset="127511.247">3521 3254 965 0,'0'0'40'0,"0"0"-32"15,0 0 36-15,0 0 6 0,0 0 2 0,-4 6 0 16,4-6 0-16,0 0 1 0,0 0 0 0,0 0 0 16,0 0 3-16,0 0 0 0,0 0 0 0,0 0 0 15,0 0 5-15,0 0 2 0,0 0 0 0,0 0 0 16,0 0-18-16,-10 6-3 0,10-6-1 0,-4 6 0 16,4-6-27-16,-7 0-6 0,3 6 0 0,4-1-8 15,0 4 14-15,0-3-4 0,4 6-1 0,-4-6 0 16,0 6 5-16,4-7 1 0,-4 10 0 0,0 3 0 15,0-6-3-15,0 5 0 0,0-2 0 0,0 2 0 16,0 7 0-16,0-12-1 0,0 8 0 0,-4 4 0 16,4-1 1-16,0 4 0 0,0 2 0 0,-4-2 0 15,1 2-1-15,-1 3 0 0,1-2 0 0,-1 2 0 16,1-8-3-16,6-1 0 0,-3-8 0 0,4 8 0 16,-4-11-8-16,0 0 10 0,3-9-10 0,-3 9 10 15,0-12-10-15,4 6 0 0,-1-6 9 0,-3 0-9 16,0 0 16-16,0 0-2 0,0 0 0 0,8 0 0 0,-5-6-2 15,1-3-1-15,6 6 0 0,-6 0 0 0,-4-3-3 0,3 0 0 16,-3 6 0-16,4-6 0 0,-4 6-8 0,0-6 0 0,0 6 9 16,3-5-9-16,-3 5 8 0,0-6-8 15,0 6 8-15,0 0-8 0,0 0 0 0,0 0 8 0,0 0-8 0,0 0 0 16,0 0 0-16,0 0 0 16,0 0 0-16,0 0 8 0,0 0-8 0,0 0 0 0,0 0 0 15,0 0-8-15,0 0 8 0,4 0-13 0,3 0 5 0,-4-6 8 16,8 12-13-16,-4-6 5 0,4 0 8 0,-1 6-13 15,-3-6 13-15,4 5-9 0,-4 1 9 0,4 0-8 16,-1-6-8-16,4 6 0 0,-3 0-1 0,-1-3 0 16,-3 9-6-16,0-6-1 0,1-1 0 0,-1 1 0 15,3-6-12-15,1 6-4 16,-4 0 0-16,3 0 0 0,1-6-39 0,3 6-8 0,4-6-1 16</inkml:trace>
  <inkml:trace contextRef="#ctx0" brushRef="#br0" timeOffset="128085.191">3870 3748 1482 0,'-4'12'62'16,"4"-12"-50"-16,0 0 27 15,-3 17 5-15,3-17 0 0,0 0 1 0,0 0-1 0,0 0-1 0,0 0 0 0,0 0 0 16,-4 0-4-16,8-6-1 0,-4 6 0 0,3-5 0 16,5-1-38-16,-1-6 0 0,3 6-9 0,1 0 9 15,-1-3-19-15,1 3 4 0,3-5 1 0,0 5 0 16,4 0-8-16,-4 0-2 0,0 0 0 0,4 6 0 15,-4-6 8-15,-4 0 2 0,-3 1 0 0,4-4 0 16,-4 3 5 0,0 0 1-16,4 6 0 0,-8-6 0 0,-3 0 8 0,0 0 11 0,0 6-3 0,-3-6 0 15,-4-5 4-15,3 5 0 0,1 0 0 0,-5-3 0 16,1 3 2-16,0 0 1 0,0-5 0 0,-3 5 0 16,-1 0-3-16,-3 6 0 0,0-6 0 0,3 0 0 15,1 3 2-15,3 3 0 0,-4-3 0 0,4 3 0 16,-4 3 5-16,1-3 1 0,3 0 0 0,0 3 0 15,0 3-6-15,0 0-1 0,3 0 0 0,-3 0 0 16,4 5-13-16,3 1 0 0,0 0 0 0,0 3 0 16,0 2 0-16,0-5 0 0,3 0-9 15,4 8 9-15,0-8 0 0,-3 6-9 0,-1 2 9 0,4-2 0 16,-3 0 0-16,-1-7 0 0,-3 1 0 0,0 3 0 16,4-3 0-16,3-7 0 0,0 1 9 0,0 0-9 15,4 0 11-15,-1 3-11 0,4 3 10 0,-3-12-10 16,3 6 0-16,7-6 0 0,-7 0 0 0,4-6 0 15,3 6 0-15,0 0 0 0,4-9 0 0,0 6 0 16,-4 0-64-16,-7-3-7 0,7-6-1 0</inkml:trace>
  <inkml:trace contextRef="#ctx0" brushRef="#br0" timeOffset="128908.066">4960 3413 1342 0,'0'0'29'0,"0"0"7"0,0 0 0 0,-3 6 3 0,3 2-31 16,-4 4-8-16,4-6 0 0,4 0 0 0,-4-6 59 0,0 6 10 0,0-6 3 0,0 6 0 15,0-6-27-15,0 0-5 0,0 0 0 0,0 0-1 16,0 0-13-16,0 0-2 0,0 0-1 0,0 0 0 16,0 9-13-16,0-9-2 0,0 0-8 0,0 0 12 15,0 0-12-15,0 0 0 0,0 0 0 0,0 0 0 16,0 0 0-16,0 0 0 0,0 0 0 0,0 0 0 15,0 0 0-15,0 0 0 0,0 0 0 0,0 0 0 16,0 0 0-16,-8 3 14 0,8-3-2 0,-10 5-1 16,10-5-11-16,-7 3 0 0,0-3 0 0,0 6 0 15,0-6 0-15,-7 6-9 0,-1-6 9 0,5 6-13 16,-1-6 13-16,1 6-12 0,-1-6 12 0,1 6-12 16,-1-6 12-16,4 6 0 0,-4-6 0 0,4 6 0 15,0-1 0-15,0-5 0 0,0 3 0 0,4 3 0 16,3-6 0-16,-8 6-11 0,5 0 11 0,3 6-10 15,-4-6 10-15,4 5-13 0,0 1 5 0,0-6 8 16,4 3 0-16,-4 3 0 0,3-1 0 0,-3-5 0 16,8 6-9-16,-5-3 9 0,4 8-12 0,-3-11 12 15,-1 6-8-15,1-6 8 0,-1 0 0 0,4 0 0 16,0 5 0-16,-3-8 0 0,3 0 0 0,4 6 0 0,-1-9 8 16,1 0-8-16,3 0 0 0,0-6 9 0,4 0-21 15,-4 3-5-15,0-8-1 0</inkml:trace>
  <inkml:trace contextRef="#ctx0" brushRef="#br0" timeOffset="129617.685">5013 2995 1044 0,'-14'0'21'0,"14"0"7"16,0 0-28-16,-4 0 0 0,1 0 0 0,3 0 0 0,-7 0 53 0,3 0 6 16,1 6 1-16,3 6 0 0,-4-6-37 0,4 11-7 15,0-8-2-15,4 9 0 0,-4 0-14 0,3 5 0 16,-3-2 0-16,4 2 0 0,3 4 16 0,-4 2 0 15,4-5 0-15,-3 8 0 0,3-9 26 0,4 10 6 16,-4-4 0-16,0-8 1 0,0 2-1 0,0-2-1 16,3-4 0-16,-3 7 0 0,4-6-12 0,-4-4-3 15,0 4 0-15,0-6 0 0,0 5-14 0,-3-5-3 0,3 3-1 16,-4-3 0-16,1-1-14 0,-1 1 11 0,-3-6-11 16,4 3 10-16,-4-3-2 0,0-6-8 15,3 11 12-15,-3-11-4 0,0 0 3 0,0 0 0 0,0 0 0 16,0 0 0-16,-3 6 5 0,3-6 2 15,0 0 0-15,0 0 0 0,0 0 9 0,0 0 1 0,0 0 1 16,0 0 0-16,0 0-12 0,0 0-2 0,0 0-1 16,0 0 0-1,0 0-14-15,0 0 8 0,0 0-8 0,0 0 0 0,0 0 0 0,0 0 0 0,-4-6 0 0,4 6 0 16,-3-5 0-16,3-1 0 0,0 6 0 16,-4-9 0-16,4 6-8 0,0-3 8 0,0 3 0 0,0-3 0 15,0 0 0-15,0-5 0 0,0 5 0 0,0 0 0 16,0 0-9-16,0 6 9 0,0 0 0 0,0 0-9 15,4-6 9-15,3 3 0 0,-4 3-9 0,-3 0 9 16,11 0-10-16,-11 0 10 0,4-3-13 0,3 6 5 16,0-3 8-16,-7 3-13 0,7-3 5 0,0 6 8 15,0 0-12-15,0 0 12 0,-4 0-12 0,4-1 12 16,1 1 0-16,-1 6 0 0,-4-9 0 0,4 6 0 16,0 0 0-16,0 2 0 0,0-5 0 0,0 6 0 15,0 0 0-15,4-6 0 0,-4 8 0 0,0-2 0 16,-3-6 0-16,-1 6 0 0,4-6 0 0,0 5 0 15,0 4 0-15,-3-9 0 0,3 6 0 0,0 0 8 16,-3-1-8-16,3-5 0 0,0 0 0 0,-4 3-11 16,1-3-22-16,-4-6-5 0,0 0-1 0,0 0 0 15,3-6-123-15,4-3-25 0,-3-3-5 0</inkml:trace>
  <inkml:trace contextRef="#ctx0" brushRef="#br0" timeOffset="129871.901">5479 3536 1429 0,'0'0'40'0,"0"0"10"0,0 0-40 0,0 0-10 0,0 0 0 0,-4 6 0 15,1 3 51-15,-1 3 8 0,1-6 1 0,3 5 1 16,-4 1-24-16,4-3-5 0,0 3 0 0,0-1-1 15,0 1-23-15,-4 0-8 0,1 0 0 0,3 2 9 16,0-2-9-16,0-6 0 0,3 6-10 0,1-6 10 31,-4 5-36-31,0-5 0 0,0-6-1 0,4 3 0 0,-1 3-34 0,-3 0-6 0,4 0-2 0</inkml:trace>
  <inkml:trace contextRef="#ctx0" brushRef="#br0" timeOffset="130063.231">5472 3366 1666 0,'0'0'36'0,"0"0"8"0,0 0 2 0,0 0 2 0,0 0-39 16,0 0-9-16,0 0 0 0,-4 6 0 15,4-6-20-15,0 0-7 0,0 0-1 0,0 0 0 0</inkml:trace>
  <inkml:trace contextRef="#ctx0" brushRef="#br0" timeOffset="130754.827">5743 3592 1177 0,'0'0'25'0,"0"0"6"0,0 0 1 0,0 0 2 0,-7 0-34 0,7 0 0 15,-7 0 0-15,4-6 0 16,-1 6 93-16,4 0 12 0,0 0 3 0,-7-6 0 15,3 6-52-15,1-11-11 0,-1 11-1 0,-3-6-1 16,7 6-18-16,0 0-3 0,0 0-1 0,0 0 0 16,0 0-21-16,0 0 0 0,4-6 0 0,-4 6 0 15,0 0 0-15,0 0 0 0,0 0 0 0,0 0 0 0,0 0 14 16,7 0-2-16,0 0 0 0,-7 0 0 16,7 0-4-16,-7 0-8 0,7 6 11 0,-7-6-11 15,7 0 16-15,4 6-3 0,-8-6-1 0,-3 0 0 0,11 5 0 16,-1 1 0-16,-3-6 0 0,-7 0 0 0,11 0-12 0,-11 0 0 0,4-11 8 15,-4 11-8-15,7 0 17 0,-7 0 1 0,0 0 0 0,0 0 0 16,0 0-18-16,7-6 0 0,-7 6 0 16,7-6 0-16,-7 6 0 0,3-6 0 0,1 0 12 15,-4 3-12-15,0 3 14 0,0-6-4 16,0 6-1-16,0-6 0 0,0 1-9 0,-4-1 0 0,1 0 0 16,-1 6 0-16,4 0 0 0,-3-6 0 15,3 6 0-15,0-6 0 0,-7 0 0 0,3 6 0 16,-3-6 0-16,4 0 0 0,-5 3-15 0,1 3 5 15,-3-5 1-15,3 2 0 0,3 3 9 0,-3 0 0 0,4 0 0 0,-4 0 0 16,3 3 0-16,-3 2 0 0,0-5 0 0,0 3 0 16,0 3 0-16,0 0 11 0,3 0-3 0,1 0 0 15,-1 0-8-15,1 6 0 0,3-4 0 0,-4 1 0 16,4 0 0-16,0 3-12 0,4-1 0 0,-4 1 1 16,3 0 11-16,1 3 0 0,-1-4 0 0,1 1 0 15,-1 0 8-15,1-3-8 0,3 8 8 0,0-5-8 16,-3-6 8-16,-1 6-8 0,1-6 10 0,-1 8-10 15,1-8 0-15,3 6 0 0,-4-6 0 0,4 0 0 16,0 6 0-16,0-7 0 0,4 1 12 0,-11-6-3 16,7 0-9-16,0 6 0 0,4-6 0 0,-1 0-11 15,1 0-20-15,3-6-4 0,0 0-1 16,0 1 0-16,4-7-94 0,-8 0-19 0,8 0-4 0,-11 3-549 0</inkml:trace>
  <inkml:trace contextRef="#ctx0" brushRef="#br0" timeOffset="131233.17">6075 3519 1177 0,'0'0'25'0,"0"0"6"0,0 0 1 0,0 11 2 0,0-11-34 0,0 0 0 0,0 3 0 0,0 6 0 15,0 0 68-15,0 3 8 0,0-12 0 0,0 6 1 16,0 5-18-16,0-5-4 0,0 3-1 0,0 0 0 15,0 0-27-15,0 8-6 0,0-11-1 0,0 6 0 16,0-6-11-16,0 3-9 0,0 2 12 0,0 1-12 16,0-6 8-16,0-6-8 0,0 0 0 0,0 6 0 15,0-6 8-15,0 0-8 0,0 0 0 0,0 0 0 16,0 0 27-16,0 0 1 0,-4-6 1 0,4 0 0 0,0 0-9 16,0-5-3-16,-3-1 0 0,3 3 0 15,3-3-17-15,-3 0 0 0,0 1 0 0,4-4 0 16,-4 9 0-16,3-6 0 0,1 1 0 0,-4-1 0 15,0 6 0-15,3-6 0 0,1 3 0 0,-1-2 0 16,1 5 0-16,0 0 0 0,3 0 0 0,-7 6-9 16,7-6 9-16,-7 6-8 0,7-6 8 0,-7 6-8 15,0 0 8-15,10 0 0 0,-10 0 0 0,11 6-8 16,-1 0 8-16,1-6-8 0,-7 6 8 0,3 0-8 16,0 6 8-16,0-4 0 0,0 1 0 0,-4 6-8 15,4-3 8-15,0 5 0 0,-3-2-9 0,3 8 9 0,-3-11 0 0,3 0 0 16,0 9 0-16,-4-4 0 0,1-5 0 0,3 11 0 0,-4-8 0 0,1 3 0 15,-1-1-9-15,4-11-7 0,0 6-2 16,-3-3 0 0,-1-3-27-16,-3 6-6 0,8-1-1 0,-5-5 0 15,4 0-19-15,-3 0-4 0,3-3-1 0</inkml:trace>
  <inkml:trace contextRef="#ctx0" brushRef="#br0" timeOffset="132554.511">7126 3495 664 0,'0'0'19'0,"0"0"4"0,0 0-23 0,0 0 0 0,0 0 0 0,0 0 0 15,0 0 53-15,0 0 7 0,0 0 0 0,0 0 1 16,0 0-2-16,0 0-1 0,0 0 0 0,0 0 0 16,0 0-32-16,0 0-6 0,0 0-2 0,0 0 0 0,-3-6 24 0,3 6 5 15,0 0 1-15,0 0 0 16,0 0 3-16,-7 0 1 0,-1 0 0 0,1-6 0 0,0 12-10 0,7-6-2 15,-7 0 0-15,-3 6 0 0,3 0-13 0,0 0-3 16,0 0-1-16,-1 0 0 0,-2 5 1 0,6-5 1 16,-3 0 0-16,-7 3 0 15,7-3 11-15,-3 0 3 0,-1 0 0 0,4 5 0 0,-4-5-9 0,1 3-2 16,-1-6 0-16,4 3 0 16,0-3-10-16,0 3-2 0,0 0-1 0,0-1 0 0,7 1-3 0,0-6-1 15,0 0 0-15,0 0 0 16,0 0-11-16,0 0 0 0,0 0 9 0,0 0-9 0,3 0 0 0,5-6-8 15,-1 1 0-15,3-1 0 0,1 6 8 0,-1-9-10 16,-3 6 10-16,4-3-10 0,0 3 10 0,-1 3 0 0,1-6-9 16,-1 0 9-16,4 0-8 0,-10 1 8 0,6 5-10 15,1 5 10-15,-4-5-8 0,4 6 8 0,-1 0 0 0,1 0-9 16,-4 0 9-16,0 0-10 0,0 3 10 0,0 2-10 16,0-5 10-16,-3 6 0 0,-1 3 0 0,1 2 0 15,3-5 0-15,-7 6 0 0,3-1 8 0,-3-2-8 16,4-3 0-16,-4-6 0 0,0 11 0 0,0-11 8 15,0 3-8-15,-4 3 0 0,1-6 0 0,-4 6 0 16,3-7 0-16,4-5 0 0,-3 6 0 16,-4 0 8-16,0 0-8 0,0-6 9 0,-1 6-9 0,1-6 10 15,0 0-10-15,0 0 0 0,-3 0 9 0,3 0-9 16,-4 0 0-16,4 0 9 0,-4 0-9 0,4 0 0 16,-10 0 0-16,6-6-9 0,-3 6-1 0,3 0 0 31,1 0-28-31,-1 0-6 0,-3 6 0 0,7-6-1 0,-3 0-28 0,3 0-6 0,3-6-1 0</inkml:trace>
  <inkml:trace contextRef="#ctx0" brushRef="#br0" timeOffset="133137.923">7345 3686 1583 0,'-4'6'32'0,"-3"-6"10"0,4-6-34 16,-1 6-8-16,1-6 0 0,3 6 0 0,-7-6 68 0,7 6 12 0,0 0 3 0,0 0 0 15,0 0-43-15,0 0-8 0,0 0-1 0,0 0-1 16,0 0-30-16,0-11 8 0,0 11-8 0,0 0 0 15,0 0 0-15,0 0 0 0,10 0-9 0,-3-3 9 16,0 6 0-16,4-3 0 0,-4-3 0 0,0 3 0 16,4 0 0-16,-4 0 0 0,0-3 0 0,3 3-9 15,-3 0 9-15,-3 0 0 0,6 0 0 0,-2-3-8 16,-5 3 8-16,4-6 0 0,0 0 0 0,0 0 0 16,-3 0 11-16,-4 6-3 0,0 0 0 0,3 0 0 15,1-6-8-15,-1-5 0 0,1 2 0 0,-1 3 8 16,-3 0 0-16,0 0 0 0,-3 0 0 0,-1 6 0 15,-3-11-8-15,0 5 10 0,0 0-10 0,0 0 10 16,0 6 4-16,0-6 1 0,0 6 0 0,0 0 0 16,0 0-15-16,-4-3-18 0,4 3 4 0,-3 3 1 15,-1 3 5-15,0-6 8 0,-3 6-13 0,4 0 5 16,3 0 0-16,3 5 0 0,4-5 0 0,0 9 0 16,-3-3-2-16,3 5 0 0,0 1 0 0,0-6 0 15,-4 8 10-15,1-2-12 0,3 5 12 0,-4-8-12 16,8 3 12-16,-4-1 0 0,3 1 0 0,4-3 0 15,-3 2 0-15,3 1 0 0,0-6 8 0,0 3-8 16,0-4 0-16,3 1 0 0,1-6 0 0,0 6 0 0,-1-9 9 16,4 0-9-16,-3 0 12 0,0-1-12 0,-4-2 0 15,3 0 0-15,1 0 0 0,-1 0 0 16,-3-5-27-16,4 2 1 0,3 0 0 0,-3-9 0 16,-1 6-59-16,1-6-12 0,3 6-3 0</inkml:trace>
  <inkml:trace contextRef="#ctx0" brushRef="#br0" timeOffset="133625.309">7765 3704 1349 0,'-4'6'56'0,"4"-6"-44"16,-3 6 56-16,-1-1 12 0,1-5 3 0,-1 3 0 15,4-3-27-15,-4 6-6 0,4 0-1 0,0-6 0 16,0 6-24-16,-3 0-5 0,-1-6 0 0,4 6-1 16,-3 6-19-16,6-7 0 0,-3 1-13 0,0 6 5 15,0-3 8-15,0 3 9 0,4-1-1 0,-4-5-8 16,0 6 8-16,3-6-8 0,1 9 0 0,0-9 0 16,-1 5 13-16,1-11-1 0,-4 0 0 0,0 0 0 15,0 0 5-15,0 0 1 0,7 6 0 0,-7-6 0 16,0 0 22-16,0 0 5 0,0 0 1 0,0 0 0 15,0 0-2-15,0-6 0 0,0 0 0 0,0 1 0 16,0-1-28-16,-4-9-7 0,4 9-1 0,-3-6 0 0,3 1-8 0,-4-1 8 16,1-9-8-16,-1 9 8 0,0-11 0 15,1 11-8-15,-1-3 12 0,1-8-4 16,-4 11-8-16,0-5 0 0,3 2 0 0,-3 3 0 16,0-6 0-16,4 7 0 0,-4-1 0 0,3 3 0 0,1-3 0 15,3 6 0-15,0 1 0 0,0-7 0 0,0 12 0 0,0-6 0 0,0 6 0 16,0-6 0-16,3 0 0 0,1 3-14 0,-1 0 5 0,4 0 1 15,0 3 8-15,4 3 0 0,-1 0 0 0,1-3-8 32,0 3-20-32,3-3-3 0,3 0-1 0,-6 0 0 0,6 0-8 15,1 3-1-15,3 0-1 0,-3-3 0 0,0 6-118 16,3-6-24-16,-7 0-5 0</inkml:trace>
  <inkml:trace contextRef="#ctx0" brushRef="#br0" timeOffset="134160.62">8294 3624 1552 0,'0'0'44'0,"0"0"10"0,0 0-43 0,-11 6-11 15,8-6 0-15,-11 6 0 0,7 0 53 0,-4-6 9 16,4 6 2-16,-7-6 0 0,0 6 0 0,0-6 0 15,-1 3 0-15,1 0 0 0,0 0-52 0,0-3-12 16,0 6 0-16,0-1 0 0,3-5-17 0,-3 0-7 16,4 6 0-16,-1-6-1 0,4 0 40 0,0 6 8 15,7-6 1-15,-4 0 1 16,4 0-46-16,-3 6-10 0,-1 0-1 0,4 6-1 0,0-6 23 0,0 2 10 0,0 4-8 0,4-6 8 16,-1 6-9-16,1 0 9 0,-1-1-10 0,4-2 10 15,1 3 0-15,-1 6 0 0,3-13 0 0,-3 7 0 16,0 0 0-16,4-6 0 0,-4 3 0 0,4 2 0 15,-1-5 13-15,4-6 6 0,-3 6 1 0,-1-6 0 16,1 0 16-16,0-6 3 0,-1 6 1 0,1-11 0 16,-1 5-26-16,-3-9-5 0,0 3-1 15,-3 0 0-15,3-5-8 0,-3 2 8 0,-4 3-8 0,3 1 8 16,-3-1-8-16,0 0 0 0,4 0 0 0,-4 6 0 16,0-2 0-16,0 8 0 0,0 0 0 0,0 0-11 15,0 0 3-15,0 0 0 0,0 0 0 0,0 0 0 16,0 0-10-16,0 0-2 0,0 0 0 0,0 0 0 15,0 0-9-15,0 8-3 0,0 4 0 16,3 0 0-16,1 6 32 0,3-13 0 0,-7 7 0 0,3 3 0 16,4-3 0-16,0 5 0 0,0-5 0 0,0-3 0 15,0 9 0-15,1-7 0 0,-5 1 0 0,4 0 0 16,0-6 10-16,4 0-10 0,-4-1 8 0,3-2-8 16,5 3 0-16,-5-6 0 0,4-6 0 0,0 3 0 15,0-2-136-15,1-1-25 0,-1-6-6 0</inkml:trace>
  <inkml:trace contextRef="#ctx0" brushRef="#br0" timeOffset="134985.517">9151 3624 519 0,'-11'-5'10'0,"4"-1"5"0,0 6-15 0,0-6 0 0,0 3 0 0,0-3 0 16,4 0 76-16,-4 0 12 0,0 0 2 0,-1-5 1 15,5 5 6-15,-1 0 2 0,1 0 0 0,-1-3 0 16,1 3-11-16,3 6-3 0,0 0 0 0,0 0 0 16,0 0-52-16,0 0-10 0,0 0-3 0,0 0 0 15,0 0-4-15,0 0 0 16,0 0-1-16,0 0 0 0,0 0-15 0,0 9 0 0,0 3 0 0,3 5 0 16,1 1 9-16,-1-3-1 0,1 8 0 0,-1-5 0 15,1 3 4-15,0 2 1 0,3-5 0 0,-4 2 0 16,4 4 15-16,0-7 2 0,0-2 1 0,0-3 0 15,0 6-22-15,0-7-9 0,4-5 8 0,-4 0-8 16,0 0 21-16,0-3-1 0,4 0 0 0,-4 6 0 16,3-9 0-16,1-9 0 0,3 6 0 0,-3 0 0 15,3-3 0-15,-4 0 0 0,5-6 0 0,-5 7 0 16,1-13-20-16,-1-3 0 0,1-2 0 0,-4 5 0 16,3 3 0-16,-2-8 12 0,-1 5 0 0,0 1-1 15,0 2-11-15,-4 3 0 0,4 0 0 0,-3-5 0 16,-1 8 0-16,-3 3 0 0,4 0 0 0,-4 0 0 15,0-5 0-15,0 11-14 0,0-6 5 0,-4 0 1 16,4 6 8-16,0 0 0 0,0 0 0 0,-3-6 0 16,3 6-36-16,-4 0-1 0,4 0-1 0,0 0 0 15,0 0-126-15,0 0-26 0,0 0-5 0</inkml:trace>
  <inkml:trace contextRef="#ctx0" brushRef="#br0" timeOffset="135498.686">9532 3613 1608 0,'0'0'45'0,"0"0"11"0,0 0-44 0,-3 6-12 0,3-1 0 0,0-5 0 16,0 6 32-16,0-6 5 0,0 12 1 0,0-6 0 15,0 0-17-15,0 3-3 0,0 2-1 0,0 1 0 16,0-6-17-16,3 6 0 0,-3 5 0 0,0-2 0 16,4-3 0-16,-4 0 0 0,3-1 0 0,-3 1 0 15,4 3 8-15,-1-9-8 0,1 6 0 0,-4-7 0 16,0-5 15-16,0 0-4 0,0 0-1 0,0 0 0 16,0 0 11-16,0 0 3 0,0 0 0 0,0 0 0 15,0 0 18-15,-4-5 4 0,1-7 1 0,3 6 0 16,-4-3-31-16,4-3-7 0,0 1-1 0,-3-7 0 15,3 6-8-15,0 0 0 0,0-2 0 0,0 8 8 16,0-6-8-16,0 0 0 0,3 6 0 0,-3-8 0 16,4 8 0-16,-1 0 0 0,1-6-11 0,-1 6 11 15,1 0 0-15,-1 1-8 0,4-1 8 0,-3-3 0 16,3 6-9-16,3-3 9 0,1 3-10 0,-4-3 10 16,4 6-8-16,-1-6 8 0,1 6 0 0,-1 0-9 0,1 6 9 0,3-6 0 15,0 6-9-15,0 0 9 0,1 0-8 0,-1 3 8 16,0 2-10-16,-4-5 10 0,4 6 0 0,-7 0-9 0,4-6 9 15,-4 14 0-15,0-8 0 0,0 6-8 16,0 2 8-16,-3-2 0 0,3 0-23 16,0-1 1-16,0-8 0 0,-4 3 0 15,5 0-9-15,-5-1-1 0,1-5-1 0,-1 0 0 16,-3-6-59-16,0 0-11 0,0 0-2 0</inkml:trace>
  <inkml:trace contextRef="#ctx0" brushRef="#br0" timeOffset="136656.475">10770 3542 1219 0,'0'0'25'0,"0"0"7"15,0 0-32-15,0 0 0 0,0 0 0 0,0 0 0 16,0 0 74-16,0 0 9 0,0 0 1 0,0 0 1 16,0 0-16-16,0 0-3 0,0 0-1 0,0 0 0 0,0 0-16 0,0 0-3 0,-10 3-1 0,-1-3 0 15,11 0-22-15,-7 0-5 0,7 0-1 16,-10 0 0-16,-1 6-17 0,11-6 0 15,-11 0 8-15,1 6-8 0,3 0 0 16,-4 0 0-16,1 5 0 0,-1-5-9 0,4 6 9 0,0 3-10 0,3-4 10 0,1 1-10 16,-1 6 10-16,4-9-10 0,0 8 10 15,0 1-10-15,4-6 10 0,-1 8-8 0,4-2 8 0,-3 0-8 16,6-7 8-16,-2-2-10 0,-1-3 10 16,0 0-10-16,0 0 10 0,-7-6 0 0,10-6 0 0,-3 0 0 15,4-3 0-15,-4-3 0 0,4-5 0 0,-1 5 0 16,1-3 0-16,-1-2 8 15,1-1-8-15,-4 6 0 0,0-5 0 0,0 2 0 0,0 3 0 16,-3 6 0-16,-1 0-11 0,1-5 0 16,-4 2 0-16,3 6 0 0,-3 3-1 0,0 0 0 0,0 0 0 0,0 0 0 15,0 0 12-15,0 0-10 0,-7 0 10 0,0 3-10 16,0 6-1-16,0-3 0 0,3-1 0 0,1 7 0 16,-1-6 3-16,4 6 0 0,4-3 0 0,-4 8 0 15,3-5 8-15,1 6-10 0,0-1 10 0,-1 4-10 16,8 2 10-16,-4-8-10 0,7 9 10 0,-4-7-10 15,4 4 10-15,-3 2 0 0,0-11 0 0,-4 12-8 16,3-10 8-16,-3 4 0 0,0 0 0 0,0-1 0 16,1-2 0-16,-5 9 0 0,1-7 0 0,-1 10 0 15,-3-10 0-15,0 4 9 0,0 2-9 0,0-5 0 16,-3 0 19-16,-4 2-3 0,3-2-1 0,-3-6 0 16,3-1 13-16,-3-2 4 0,0 9 0 0,0-12 0 0,0 0 6 15,0-1 2-15,0 1 0 0,-4-6 0 0,1 0-12 16,-1 0-3-16,-3-6 0 0,4 1 0 0,-1-1-7 15,0-6-2-15,1 0 0 0,-1 3 0 0,-3-2-16 16,4-1 8-16,-4-6-8 0,-1 6 0 0,-2-2 0 0,3-4 0 16,-4 6 0-16,-3-2-12 15,3 2-12-15,-3 0-3 0,0 0 0 0,3 1 0 16,1-7-17-16,2 9-4 0,1 3-1 0,4-5 0 16,-1 5-25-16,1 0-5 0,3-6-1 0,3 3 0 15,1 3-88-15,3 0-17 0,0 1-4 0</inkml:trace>
  <inkml:trace contextRef="#ctx0" brushRef="#br0" timeOffset="137178.382">11169 3574 1500 0,'0'0'42'0,"0"0"10"15,0 0-41-15,0 0-11 0,0 0 0 0,0 0 0 16,-4 6 43-16,4-6 6 0,-7 6 2 0,4 0 0 0,-1-3-32 0,1 3-7 0,3 6 0 16,0-6-1-16,-4 5-11 0,4-5 12 0,0 0-12 15,0 6 12-15,0-3-12 0,-3 8 0 0,3 1 0 0,-4-6-11 16,8 8 11-16,-4-2 0 15,0 5 0-15,3-5-8 16,1 3 8-16,-4-4 0 0,3 1 0 0,-3-3 0 16,0 2 0-16,4-5 0 0,-1-6 0 0,-3 6 0 0,-3-6 0 0,3-6 0 0,0 0 0 15,0 0 8-15,0 0 19 0,0 0 4 0,0 0 1 0,7 0 0 16,3-6-23-16,-2-6-9 0,-1 0 8 0,3 0-8 16,1-8 11-16,-1 2-3 0,1 1-8 0,0-1 12 15,-4-3-12-15,3-2 0 0,-3 5 8 0,-3-8-8 16,3 8 0-16,-4 0 0 0,1-2 0 0,-4 8 0 15,3 0-17-15,1-5 3 0,-4 5 1 0,3 3 0 16,-6 3-1-16,3 0 0 0,-4-5 0 0,-3 11 0 16,4-6 14-16,-4 0 0 0,0 0 0 0,-4 6 0 15,4 0 0-15,-4 0 0 0,1 0 0 0,-1 0 0 16,1 6 0-16,-1-6 0 0,-3 6 0 0,3 0-9 16,4 5 9-16,0-5 0 0,4 0 8 0,-1 6-8 15,-3-3 0-15,4 2 0 0,-4 1 0 0,3 0 0 16,1-6-36-16,-1 9-6 15,4-4-1-15</inkml:trace>
  <inkml:trace contextRef="#ctx0" brushRef="#br0" timeOffset="137631.944">11338 3131 1527 0,'-7'17'32'0,"4"1"7"0,3 2-31 0,-4 4-8 0,4-3 0 0,0 8 0 16,0-6 46-16,0 4 8 0,0-4 2 0,0 1 0 15,0 2-22-15,0-2-4 0,0-4-1 0,0 4 0 16,4-6-11-16,-4 8-2 0,3-8-1 0,1 5 0 16,-1 4-15-16,1 2 0 0,3 3 0 0,-4-2 0 15,1-4 9-15,3 4-9 0,-4-4 8 0,1 4-8 16,0-13 0-16,-1 4 0 0,1-4 0 0,-1-5 0 15,1 0 8-15,-1-6-8 0,-3-6 0 0,0 0 8 16,0 0-8-16,0 0 0 0,0 0-10 0,0 0 10 16,0 0-8-16,0 0 8 0,0 0 0 0,0 0-9 15,0 0-48-15,-3-6-10 0,-1 0-1 16,1 0-1-16,3 6-159 0,0 0-31 0</inkml:trace>
  <inkml:trace contextRef="#ctx0" brushRef="#br0" timeOffset="138358.276">11620 3686 816 0,'11'-6'16'0,"0"6"6"0,-4-6-22 0,0 6 0 0,0-11 0 0,-4 8 0 15,1 0 39-15,3 0 3 0,-4-3 1 0,-3 6 0 16,4 0 29-16,-4 0 5 0,4-6 2 0,-4 6 0 16,0 0 4-16,0 0 1 0,0 0 0 0,0 0 0 15,-4-6 7-15,0 0 1 0,1 6 1 0,-4-6 0 16,0 6-19-16,0 0-4 0,-4-5-1 0,4-1 0 16,-3 6-42-16,-1 6-9 0,4-1-2 0,-7-5 0 15,3 0-16-15,1 6 0 0,-1 0 0 0,4 0 0 16,-4 0 0-16,1 0 0 0,3 0 0 0,0 3 0 15,0 2 0-15,3 1-12 0,1 0 12 0,3 5-12 16,0-11 12-16,0 9-9 0,0-3 9 0,0 0-8 16,0-7 0-16,3 7 0 0,1-6 0 0,-1 3 0 15,-3-9 8-15,7 6-8 0,-7-6 8 0,7 6-8 16,0 0 8-16,4-6 0 0,-4 5 0 0,0-5 0 16,-3 0 0-16,3 0 0 0,0-5 0 0,3-1 0 15,-3 0 0-15,4-9 0 0,3 9-9 0,-3-11 9 16,3-1 0-16,-4-3 0 0,1 4 0 0,-4-7 0 15,4 7 0-15,-1-4 0 0,1-3 11 0,-4-2-11 0,0 8 8 16,0-5-8-16,0 5 0 0,-4-2 0 0,1-4 8 16,-4-2-8-16,4 2 0 0,-4-8 9 15,0 8-9-15,0-11 0 0,0 3 0 0,-4 2 8 16,0-2-8-16,-3 5 0 0,4 4 0 0,-4-1 0 0,0 4 0 16,3 8 8-16,1-6-8 0,-4 7 0 0,3-1 9 0,1-3-9 0,-1 9 10 15,1 0-10-15,3 6 11 0,0 0-11 0,0 0 12 16,0 0-12-16,0 0 11 0,0 0-11 0,0 0 10 0,0 0-10 15,0 0 0-15,0 0 0 0,0 0 0 0,-4 12-10 16,4-3-2-16,-4 9-1 0,4-7 0 0,0 13 0 16,0 2-1-16,0 4 0 0,0 2 0 0,0 3 0 15,0-2 4-15,0 2 1 0,4 3 0 0,-4-8 0 16,0 2 9-16,0 0 0 0,0-2-9 0,0-1 9 16,-4-2 0-16,4 8 0 0,0 3-9 0,-3-6 9 15,3-2 0-15,3 2 0 0,-3 3 0 0,4-2 0 16,-4-10 0-16,4-2 0 0,-1-3 0 15,1-7 0-15,-1 1 0 0,1-6 0 0,-1 0 8 0,-3-6-8 16,0 0 0-16,7 0 0 0,-3-6 0 0,3 0 0 16,0 0-87-1,-4 0-23-15,4-5-5 0</inkml:trace>
  <inkml:trace contextRef="#ctx0" brushRef="#br0" timeOffset="139043.898">11843 3557 1512 0,'0'0'32'0,"0"12"6"0,-4-7-30 16,4-5-8-16,0 6 0 0,0-6 0 0,0 0 49 0,0 0 9 0,0 0 2 0,0 0 0 15,0 0-15-15,-3 6-2 0,3-6-1 0,0 0 0 16,0 0-28-16,3 6-6 0,4-3 0 0,0 0-8 16,0 0 0-16,0-3 0 0,4-3 0 0,-4 3 0 15,4-3 0-15,-1 3 0 0,-3-3 0 0,4 3-9 16,-1 0 9-16,-2-6 0 0,2 0 0 0,-6 6-8 16,3-6 8-16,0 1 0 0,-4 5 10 0,1-6-10 15,-1 0 12-15,-3 0-4 0,4-3-8 0,-4 3 12 16,-4 0-12-16,4 6 9 0,0 0-9 0,-7-11 8 15,4 11-8-15,-4-6 0 0,3 0 0 0,-3 0 0 16,0 6 0-16,0 0 0 0,0 0 0 0,-4-6 0 16,4 6 0-16,0 0 0 0,0 0 0 0,7 0-11 15,-7 0 11-15,0 6-13 0,7-6 5 0,-7 0 8 16,7 0-23-16,-7 6 3 0,7-6 1 0,-7 6 0 16,7-6 5-16,0 0 1 0,0 0 0 0,-7 6 0 15,7-6 13-15,-4 6 0 0,4-6 0 0,-3 5-9 16,3-5 9-16,-4 6 0 0,4-6 0 0,0 0 0 15,-3 9 0-15,-1-3 0 0,4-6 8 0,0 12-8 0,-3-6 16 16,-1 11-2-16,1-11 0 0,-4 6 0 16,3-3 5-16,1 8 1 0,-1-5 0 0,0-6 0 15,1 6-7-15,-1 2-1 0,1-8 0 0,-1 6 0 0,4 0-2 16,-3-6-1-16,3 8 0 0,3-2 0 16,-3-6-9-16,4 6 0 0,3 0 0 0,-4-7 0 15,5 7 0-15,-1-6 0 0,0 3 0 0,0-3 0 0,0 6 0 0,0-7 12 16,3 1-12-16,-3 0 12 0,0 0-12 0,1 0 12 0,2-3-12 15,-3 9 12-15,-3-12-12 0,3 6 0 0,0-1 0 0,-7-5 0 16,0 0 9-16,3 0-9 0,-3 0 10 0,0 0-10 16,7 6 9-16,-7-6-9 0,7 0 8 0,-7 0-8 15,0 0 8-15,0 0-8 0,0 0 0 0,0 0 8 16,0 0 0-16,0 0-8 0,4 0 12 0,-4 0-4 16,0 0-31-16,4 0-6 0,3 0-2 15,-4 0 0-15,1-6-97 0,-1 1-19 0,1-1-4 0</inkml:trace>
  <inkml:trace contextRef="#ctx0" brushRef="#br0" timeOffset="139775.387">12136 3539 1469 0,'-4'12'30'0,"4"-6"9"0,-4 6-31 0,4-1-8 0,4-5 0 0,-4 3 0 16,-4 0 54-16,4 0 10 0,0 2 1 0,0 1 1 15,0 0-19-15,0-3-4 0,0 8-1 0,0 1 0 16,-3 0-24-16,3-4-5 0,0 4-1 0,3 0 0 16,-3-7-12-16,0 1 9 0,0 3-9 0,4-9 8 15,-4 6 4-15,4-1 0 0,-1-5 0 0,-3 0 0 16,0-6-4-16,0 0 0 0,0 0 0 0,4 6 0 15,-4-6 4-15,0 0 0 0,0 0 0 0,0 0 0 16,0 0-2-16,0 0 0 0,0 0 0 0,0 0 0 16,0 0-1-16,0 0 0 0,0 0 0 0,0 0 0 15,0 0 3-15,0 0 1 0,0 0 0 0,0-6 0 16,-4 0 1-16,4-6 0 0,-3-5 0 0,-1 2 0 16,4 3-14-16,-4 1 0 0,1-1 8 0,3 0-8 15,-4-3 0-15,1 9 0 0,3-5 0 0,-4-1 0 16,4 6 0-16,-3-6 0 0,3 1 0 0,0-1 0 15,0 3 0-15,0 3 0 0,0 0 0 0,0-6 0 16,3 1 0-16,-3 2 8 0,0 0-8 0,4 0 0 16,-4 3 12-16,0-5-4 0,0 5-8 0,3 0 12 0,1 0-12 15,-1 0 9-15,5 6-9 0,-5-3 8 0,1 3-8 16,3-3 0-16,-4 3-12 0,4 0 12 16,-3 3-12-16,3 6 12 0,3-3-12 0,-3 6 12 15,4-1-12-15,-4 1 12 0,4-3-10 0,-4 9 10 16,3-1-14-16,-3 4 3 0,0 2 1 0,1 1 0 0,-5-4 10 0,4 4 0 0,-3-1-9 15,3-5 9-15,-4-3 0 0,1 2 0 0,-1-5 0 16,1 0 0-16,-1 3 0 0,1-4 0 0,-1-5 0 16,1 0 0-16,-4-6 0 0,0 0 0 0,3 6 10 0,-3-6-10 15,0 0 0-15,0 0 0 0,0 0 0 0,0 0 0 16,0 0 0-16,0 0-12 0,0 0 12 0,0 0-12 16,0 0-105-16,0 0-21 15,0 0-4-15</inkml:trace>
  <inkml:trace contextRef="#ctx0" brushRef="#br0" timeOffset="140549.517">12887 3519 850 0,'-21'0'17'0,"14"0"6"0,7 0-23 0,0 0 0 0,0 0 0 0,-7 0 0 15,0 0 61-15,7 0 8 0,-11 6 2 0,11-6 0 16,0 0-25-16,0 0-5 0,0 0-1 0,0 0 0 16,0 0-6-16,-7 0-2 0,7 0 0 0,-4 5 0 15,4-5-20-15,0 0-12 0,0 0 12 0,-3 6-12 16,-1 0 12-16,4 3-12 0,0 3 12 0,0-1-12 16,0 1 10-16,0-3-10 0,0 9 8 0,0-7-8 15,0 1 0-15,4 6 8 0,-4-9-8 0,0 8 0 16,0-11 20-16,0 0-2 0,0-6 0 0,0 0 0 15,0 0 7-15,-4 12 2 0,4-12 0 0,0 0 0 16,0 0 11-16,0 0 2 0,0 0 1 0,0 0 0 16,0 0 5-16,0 0 1 0,0 0 0 0,0 0 0 15,0 0-27-15,0 0-6 0,0 0-1 0,0 0 0 0,0 0-1 16,-3-6 0-16,-1 0 0 0,-3 0 0 0,4-6-12 0,-1 1 0 16,1 2 0-16,-1 3-10 15,1-6 10-15,-1 6 0 0,-3 0 0 0,4-5 0 16,-1-4 22-16,-3 3 0 0,0-5 0 0,3 5 0 0,1 0-8 0,-1 6-2 15,1 0 0-15,-1-2 0 0,1-4 2 0,-1 0 0 0,1 0 0 16,-1-2 0-16,1 2-6 0,-1 0-8 0,4 0 11 16,-3 0-11-16,3 7 0 0,3-4 0 0,-3 6 0 0,4 0 0 15,-4 3 0-15,7-6-12 0,0 6 0 0,0 0 0 16,-4 0-7-16,8 0-1 0,-4 6 0 0,4-6 0 16,3 6-44-1,-4 3-10-15,8-4-2 0,-4 7 0 0,4 0-41 16,3 0-9-16,0-3-2 0</inkml:trace>
  <inkml:trace contextRef="#ctx0" brushRef="#br0" timeOffset="141111.873">13014 3595 1541 0,'-7'6'32'0,"7"-6"8"0,0 0-32 16,0 0-8-16,0 0 0 0,0 0 0 0,0 0 63 0,0 0 10 0,0 0 3 15,0 0 0-15,0 0-32 0,0 0-5 0,0 0-2 0,0 0 0 16,3 0-25-16,5 0-4 0,-1 0-8 0,3 0 11 15,-3-3-11-15,0 3 0 0,4 0 0 0,-1-3 0 16,-3 3 0-16,4-3 0 0,0 3 0 0,3 0 8 16,-7-6-8-16,3 6 8 0,-3-6-8 0,0 6 8 15,1 0-8-15,-1 0 8 0,-7 0-8 0,3-6 8 16,-3 6 15-16,4-5 2 0,-1-1 1 0,-3 0 0 16,0 0-26-16,-3 0 0 0,3 3 0 0,-4 0 0 15,-3-3 11-15,4 3 0 0,-5-8 0 0,1 5 0 16,0 0-11-16,-3 0 8 0,3 6-8 0,-4-6 8 15,1 6-8-15,-1-6 0 0,4 6 0 0,0 0 0 16,7 0 0-16,0 0 0 0,-11 6-8 0,4 0 8 16,4 0-11-16,-4 0 3 0,0 0 0 0,3 5 0 15,-3-5-7-15,4 3-1 0,-5 3 0 0,5 0 0 16,-1 5 24-16,4-5 5 0,-3 3 1 0,3 8 0 16,0-11-26-16,0 9-4 0,3-4-2 0,-3 1 0 15,4 2 18-15,-1-2 0 0,5 6 0 0,-5-7 0 16,4-2 11-16,0 3 5 0,4-7 2 0,-4-5 0 15,3 0-18-15,4 0 0 0,1-6 8 0,2 0-8 16,1 0 0-16,3-6 0 0,0-6 0 0,0 1 0 16,1-1-41-16,2-6-12 0,1 3-3 0,-4-8 0 15,0 2-105-15,0-2-22 0</inkml:trace>
  <inkml:trace contextRef="#ctx0" brushRef="#br0" timeOffset="141503.58">13406 3051 1384 0,'-8'-6'39'0,"1"0"9"0,4 3-38 0,-4-2-10 0,3 5 0 0,4 0 0 15,-3-6 25-15,3 6 3 0,0 0 1 0,0 0 0 16,0 0 23-16,0 0 5 0,0 0 1 0,0 0 0 15,0 0-42-15,-4 6-8 0,1-1-8 0,3 10 12 16,0 3-12-16,0-1 0 0,0 4 0 0,3 3 8 16,1 8-8-16,-4-3 0 0,3 7 0 0,1 2 0 15,3 0 28-15,-4 3 1 0,4-8 0 0,-3 2 0 16,3 3-9-16,0-9-1 0,0-2-1 0,4-1 0 16,-4 4 5-16,3-1 1 0,-3-2 0 0,4-4 0 15,0 4 0-15,-1-4 1 0,-3 6 0 0,4-8 0 16,-4-3-13-16,0-1-4 0,-3-8 0 0,3 3 0 15,0 0-8-15,-4-1 0 0,4-5-12 0,-3 0 12 16,-1-6-35-16,-3 0 1 0,0 0 0 0,0 0 0 16,0 0-32-16,0 0-6 0,0 0-2 0,0 0 0 15,0 0-8-15,0 0-2 0,-3-6 0 0,-1 0 0 16,1-5-131-16,-1-1-26 0</inkml:trace>
  <inkml:trace contextRef="#ctx0" brushRef="#br0" timeOffset="141730.304">13250 3427 698 0,'0'0'14'0,"0"0"5"0,0 0-19 0,0 0 0 0,0 0 0 0,0 0 0 15,0 0 78-15,0 0 12 0,0 0 2 0,-3 12 1 16,3-12-10-16,0 0-3 0,-4 6 0 0,4-6 0 16,4 12-3-16,-4-6-1 0,3 0 0 0,4-3 0 15,-3 0-44-15,3 5-10 0,0-2-2 0,0-6 0 16,4 6 4-16,-1-6 1 0,4 6 0 0,-3-6 0 15,3 6-5-15,0-6-2 0,4 6 0 0,-4-6 0 16,0 0-10-16,0 0-8 0,0 0 12 0,0 0-12 16,0 0-44-16,4 0-16 15,0 0-4-15</inkml:trace>
  <inkml:trace contextRef="#ctx0" brushRef="#br0" timeOffset="142434.335">13677 3507 1378 0,'0'0'28'0,"-3"6"8"0,3-6-28 0,-4 6-8 0,4-6 0 0,-3 6 0 16,3-6 36-16,-4 8 5 0,4 1 2 0,0 0 0 15,0-3-18-15,0 0-3 0,0 0-1 0,0 5 0 16,4-5-1-16,-4 3 0 0,0 0 0 0,3 0 0 16,1 8-2-16,-1-5-1 0,1 0 0 0,-1-3 0 15,4 8-6-15,-3-11-2 0,-1 6 0 0,1-6 0 16,-1 11 6-16,4-11 1 0,-3 3 0 0,3-3 0 15,0 6-3-15,-3-12 0 0,3 12 0 0,-7-12 0 16,0 0-2-16,0 0-1 0,3-6 0 0,-3 6 0 16,4-985 16-16,-1 1958 3 0,-3-985 1 0,0 3 0 15,-3-2-8-15,-1-1-2 0,1-6 0 0,-1 6 0 16,1-5-9-16,-4 2-3 0,0 3 0 0,-1-5 0 0,1 8-8 16,-3-3 0-16,3 0 0 0,-4 1 8 15,4-1-8-15,0 6 0 0,0-6 9 0,0 6-9 0,0-2 16 0,3 2 0 16,-3 0-1-16,0 0 0 0,0 0 4 15,4 0 1-15,-4 0 0 0,3 6 0 0,1-9-20 0,3 9 10 16,-4-8-10-16,1 5 8 0,3 3-8 16,0-6 0-16,0 0 0 0,0 6-11 0,0 0 11 0,0-6-8 0,3 0 8 15,1 6-8 1,-1-6-4-16,1 6-1 0,-1-6 0 0,4 6 0 16,0-6-16-16,0 12-3 0,4 0-1 0,-1-6 0 15,1 6-3-15,3-6-1 0,0 6 0 0,0-6 0 16,1 6-2-16,-1 0 0 0,0 0 0 0,0-3 0 0,0 5-97 15,0-5-20-15,4 3-4 0</inkml:trace>
  <inkml:trace contextRef="#ctx0" brushRef="#br0" timeOffset="142772.197">14005 3598 1102 0,'0'0'46'16,"0"0"-37"-1,0 0 67-15,0 0 14 0,0 0 2 0,0 0 1 0,0 0-29 0,0 0-7 16,0 0-1-16,-7 6 0 15,4 3-27-15,-4 2-5 0,3-5-2 0,1 6 0 0,-1-6-22 0,4 3 0 0,0 3 0 0,-3-1 0 16,3 1 0-16,3 0 0 0,-3 5-10 0,7-8 10 16,-3 3-13-16,-1 6 4 0,1-7 1 0,3 4 0 31,-4-3-31-31,4-6-5 0,-3 6-2 0,3-7 0 16,-4 1-160-16,5-6-32 0</inkml:trace>
  <inkml:trace contextRef="#ctx0" brushRef="#br0" timeOffset="142959.114">13892 3081 1520 0,'-7'5'32'0,"4"1"6"0,-4 6-30 0,3-3-8 0,-3 3 0 0,4-1 0 15,-1 7 11-15,1-6 1 0,-1 8 0 0,4-2 0 16,0-6-12-16,0-3 0 0,0 2-12 0</inkml:trace>
  <inkml:trace contextRef="#ctx0" brushRef="#br0" timeOffset="143758.629">14228 3674 953 0,'0'12'40'15,"0"0"-32"1,0-6 13-16,0 0 3 0,0-6 0 0,0 0 0 16,0 6 16-16,0-6 3 0,0 0 1 0,0 0 0 15,0 0 28-15,0 0 5 0,0 0 2 0,0 0 0 16,0 0-37-16,-4-6-7 0,4 0-2 0,4 0 0 0,-4 0-7 15,0 6-2-15,3-6 0 0,1 0 0 0,3 0-12 0,-4 1-4 0,4-1 0 16,0 3 0-16,0 0-8 16,0 0 0-16,4 3 0 0,-4-6 0 0,0 6 0 0,0 0 0 0,4-6 0 0,-4 0 0 15,-4 0 9-15,4 6-9 0,-7 0 10 16,4-6-10-16,-4-5 15 0,3 5-3 0,-3 0-1 0,0 0 0 16,0 3-3-16,-3-3-8 15,3 0 12-15,-4-5-4 0,1 5-8 0,-4 0 12 16,3 6-12-16,-3-6 12 0,0-3-12 15,0 3 12-15,0 3-12 0,0 0 12 0,0-8-12 0,-4 11-17 0,1-6 4 16,3 6 1-16,-4 0 12 0,1-6 0 0,2 6 0 0,-2 0 0 16,3 6 0-16,-4-6 0 0,11 0 0 0,-7 0 0 15,-3 6 0-15,3 0 0 0,-1-1 0 0,1 1 0 16,4 0-11-16,-4 3 11 0,3 3-12 0,4-1 12 16,-3 1-11-16,6 3 11 0,-3 8-10 0,4-5 10 15,-1-3 0-15,1 8 0 0,-1-5 0 0,1 0 0 16,3 2 8-16,0-8 2 0,4 11 0 0,-1-11 0 15,-3-3 10-15,4 3 3 0,-1 0 0 16,-2-7 0-16,2 1-4 0,1 0-1 0,-1-6 0 0,4 6 0 16,-3-6-18-16,7 6 0 0,-4-6 8 0,3 0-8 15,-3 0-29-15,4 3-10 16,0-3-1-16,3-3-1 0,-3 3-55 0,-1 0-12 0,4-6-1 16</inkml:trace>
  <inkml:trace contextRef="#ctx0" brushRef="#br0" timeOffset="144234.498">14566 3525 1414 0,'0'0'40'0,"0"0"9"0,0 0-39 0,0 0-10 0,0 0 0 0,0 0 0 16,0 0 46-16,0 0 7 0,0 5 2 0,4-2 0 16,3 3-7-16,-4 0-2 0,-3-6 0 0,7 12 0 15,-3-6-2-15,3 5-1 0,-4 1 0 0,5 0 0 16,-1 3-19-16,-4-4-4 0,1 7-1 0,3-6 0 16,-4 3-3-16,4 2-1 0,0 1 0 0,0-1 0 15,0-2 2-15,0 3 1 0,1-6 0 0,-5-1 0 16,4 1-6-16,-3 3-2 0,3-3 0 0,-4-7 0 15,1 1-10-15,3 0 0 0,-4 0 9 0,-3-6-9 16,0 0 9-16,0 0-9 0,0 0 12 0,0 0-12 16,7 6 25-16,-7-6-1 0,4 0-1 0,-4 0 0 15,7-6 5-15,-7-6 0 0,4 1 1 0,-4-1 0 16,0-9-4-16,0 4-1 0,-4-7 0 0,4 6 0 16,0-8-14-16,-4 8-10 0,4-8 12 0,-3 2-12 15,-1 1 0-15,4 8 0 0,-3-8 0 0,-1 5 0 16,4 3 0-16,4-2 0 0,-4-1 0 0,0 6 0 15,3-8 0-15,-3 8-11 0,4-6 11 0,-4 6-13 16,3-5-15-16,1 8-4 0,-4-3 0 0,4-5 0 16,-1 11-11-16,-3-6-2 0,4 6-1 0,-4 6 0 15,0 0-121-15,0 0-24 0</inkml:trace>
  <inkml:trace contextRef="#ctx0" brushRef="#br0" timeOffset="144806.899">14824 3551 1818 0,'-4'12'52'0,"1"-6"10"0,3-6-50 0,0 0-12 0,0 0 0 0,0 0 0 15,0 0 21-15,0 0 2 0,3 11 0 0,-3-11 0 16,0 0-10-16,0 6-1 0,0-6-1 0,0 0 0 16,4 6-11-16,-4-6 0 0,7 0 9 0,0 0-9 15,-4 3 0-15,-3-3 8 0,7 3-8 0,0 0 0 16,1-3 8-16,-1 0-8 0,3 0 10 0,1-3-10 16,-4 0 19-16,0 3-3 0,0-3 0 0,0 3 0 15,0-6 0-15,0 6 0 0,-3-6 0 0,-4 6 0 16,3-6-6-16,1 1-2 0,-4-7 0 0,0 6 0 15,3 0-8-15,1 0 8 0,-1 0-8 0,1 3 8 16,-1-2-8-16,-3 5 0 0,-3-12 0 0,3 6 0 16,-4 6-15-16,1-6 5 0,3 6 1 0,-7-6 0 15,3 0-12-15,1 6-3 0,-4-6 0 0,3 3 0 0,-3 3 4 16,0-5 0-16,0 5 0 0,0 0 0 0,0 5 2 0,0-2 1 16,0 3 0-16,0 0 0 0,-4 0 17 0,0 0 0 15,4-6 0-15,-3 6 9 0,3 6-9 0,0-4 0 0,3 4 0 16,1 6-11-16,-1-1 11 0,1-2 12 0,-1 3-2 0,1 5-1 15,3-5 3-15,0 2 1 0,0 4 0 16,0-1 0-16,3-8 1 0,-3 3 0 0,4 5 0 16,-1-8 0-16,4 9-4 0,-3-13-1 15,3 1 0-15,0 9 0 0,3-15 2 0,-3 5 0 16,8-5 0-16,-5-6 0 0,1 6-11 0,-1-6 0 0,1 6 0 0,-1-6 0 16,-3 0-27-1,1-6-10-15,-1 0-3 0,-4 0 0 16,4 0-20-16,0 1-5 0,4-1-1 0,-4-9 0 15,0 9-38-15,4 0-8 0,-4-6-2 0</inkml:trace>
  <inkml:trace contextRef="#ctx0" brushRef="#br0" timeOffset="145287.211">15081 3536 1257 0,'0'0'26'0,"0"0"6"15,0 0-32-15,0 0 0 0,0 0 0 0,0 0 0 0,0 0 56 16,0 9 5-16,0 3 1 0,0-6 0 0,4 0 8 0,-4 5 2 16,3-5 0-16,1 3 0 0,-1-3-22 0,1 6-4 0,-4-1-1 0,3-5 0 15,1 6 7-15,-1 0 0 0,1 3 1 0,0 2 0 16,-1-5-37-16,4 6-8 0,-3 2-8 0,-1-8 11 16,1 6-11-16,-1-1 8 0,1-2-8 0,-1 3 8 15,1-13-8-15,-1 7 8 0,1-6-8 0,-4-6 8 16,7 6-8-16,-7-6 0 15,0 0 9-15,0 0-9 16,0 0 17-16,0 0-1 0,0 0 0 0,0 0 0 0,0 0 17 0,0 0 3 0,0 0 1 0,0 0 0 16,-4-6-12-16,1 0-2 0,-1-6-1 0,-3 7 0 15,4-13-5-15,-4 6-1 0,0-3 0 0,0-2 0 16,0-1-16-16,-1 3 8 0,-2-2-8 0,3 5 0 16,0 0 20-16,3 1-2 0,-3-4-1 0,0 9 0 15,4-6-29-15,-1 6-7 0,1 0-1 0,-1-5 0 16,1-1 20-16,-1 6 0 0,4-3 0 0,-4 3 0 15,4-5 0-15,0 5 0 0,4 0 0 0,-4 6 0 16,0-6-9-16,4 0 9 0,-1 3 0 0,1-3-9 16,3 3 9-16,-4 0-13 0,4 3 5 0,0-5 8 15,0-1-20-15,4 6 4 0,3 0 1 0,0-6 0 16,0 6-4-16,0 0-1 0,0 0 0 0,4 0 0 16,-4 0-41-1,0 0-9-15,0 0-2 0,4-6 0 0,-4 6-123 0,-3-6-25 0,3 6-4 0</inkml:trace>
  <inkml:trace contextRef="#ctx0" brushRef="#br0" timeOffset="146985.051">16228 3642 754 0,'0'0'21'0,"0"0"5"16,-4 0-26-16,1-6 0 0,-4 0 0 0,0 0 0 15,7 6 23-15,-4 0-1 0,4 0 0 0,-3-11 0 0,-1 11 6 0,4 0 2 16,-7-6 0-16,7 6 0 0,-4-6 30 0,4 6 5 0,0 0 2 0,0 0 0 16,-3-3 19-16,3 3 4 0,-7-3 1 15,7 3 0-15,0 0-17 0,0 0-3 0,0 0-1 0,-7 0 0 16,0 0-32-16,7 0-6 0,-7 3-2 15,3 0 0-15,-3 0-9 0,0 0-1 0,4 3-1 16,-5 0 0-16,5-1-2 0,-4-5 0 16,0 0 0-16,3 6 0 15,1-6-2-15,-4 6-1 0,3 0 0 0,1 0 0 0,3-6-5 0,-7 0-1 0,7 0 0 0,-4 6 0 16,4-6-8-16,-3 3 0 0,3-3 0 0,-4 6 0 16,1 0 0-16,-1-1 0 0,4 7 0 0,0-6 0 15,0 0-12-15,0 0 12 0,0 0-10 0,4 0 10 16,-4-1 0-16,0-5-9 0,0 6 9 0,3 3 0 15,1-3 0-15,-1 0 0 0,1 0 0 0,-1 6 0 16,1-7 0-16,-1 1-12 0,1 0 12 0,-1-3-12 16,-3-3 12-16,7 6 11 0,0 0-3 0,-7-6 0 15,7 0-8-15,0 0-11 0,-3 0 3 0,3 0 0 16,-3-6 8-16,3 3 11 0,-4-3-3 0,1 0 0 16,3 0 0-16,-4 1 0 0,1-7 0 0,3 6 0 15,-4-6-8-15,1 3 8 0,-1 3-8 0,-3-5 8 16,4-1-8-16,-1 6 0 0,1-6 0 0,0 1 0 15,-1-1 0-15,-3 3 0 0,0 3 0 0,4-6 0 16,-4 6 0-16,3 6 0 0,-3-11 0 0,0 11 0 16,0 0 0-16,0 0 0 0,0 0 0 0,0 0 0 15,0 0 0-15,0 0 0 0,0 0 0 0,0 0 8 16,0 0-8-16,0 0 12 0,0 0-12 0,0 0 12 16,0 0-4-16,0 0 0 0,0 0 0 0,0 0 0 15,-7 11-8-15,4-5 0 0,-1 0 0 0,0 6 0 16,4-6 0-16,-3 9 0 0,3-4 0 0,0 1 0 0,0 0 0 0,0 5 0 15,3-2 0-15,-3 3 0 0,4-1 0 0,0 4 0 0,-1 3 0 16,4-7 0-16,-7 10 0 0,4-10 0 0,-1 1 0 0,-3 0-11 16,4 2 11-16,-4 4 0 0,0-13 8 0,3 10-8 15,1 3 0-15,-4-4 0 0,3 4 0 0,1-1 0 16,-1 4 0-16,1-4 0 0,-4 7 0 0,3 2 0 16,-3-9 0-16,4 10 0 0,-4-4 0 15,0-2 0-15,3-4 0 0,-3-2 0 0,4-4 0 16,-4 1 0-16,0 0 11 0,0-7-3 0,0 4 0 0,0-3 0 15,0 0-8-15,0-7 0 0,0 7 0 0,0-3 0 16,0-9 0-16,0 0 0 0,0 0 0 0,0 0-11 16,0 0 34-16,0 0 6 0,0 0 2 0,0 0 0 15,0 0-5-15,0 0-1 0,-7 6 0 0,7-6 0 16,0 0 0-16,0 0 0 0,-7 0 0 0,7 0 0 16,-7 0-7-16,7 0-2 0,-7 0 0 0,0 0 0 15,7 0-4-15,-7 0 0 0,0 0-1 0,0-6 0 16,-1 0-11-16,5-3 0 0,-1 9 9 0,1-6-9 15,-1-5 0-15,1 5 0 0,3 0 0 0,-4 0 0 16,1-9 0-16,-1 4 0 0,4-1 0 0,0-12 0 16,0 10 0-16,0 2 0 0,0-12 0 0,0 7 0 15,4-1 0-15,-1-3-8 0,4 4 8 0,0-7-8 0,0 10 8 16,1-10-8-16,2 6 8 0,1 4-8 0,-1 2 8 0,4 0-12 16,1 0 12-16,2 1-12 0,-3-4 12 0,0 9-8 15,4 0 8-15,-4 0-8 0,0 6-2 0,0-6 0 16,0 6 0-16,-3-5 0 15,0-1-14-15,-4 6-4 0,0-6 0 0,0 0 0 16,-4 6-11-16,-3 0-2 0,7 0-1 0,-7 0 0 16,0 0-5-16,4-3-1 0,3-3 0 0,-4 6 0 15,-3 0-95-15,4-6-19 0,0 0-4 0</inkml:trace>
  <inkml:trace contextRef="#ctx0" brushRef="#br0" timeOffset="147506.021">16475 3574 1235 0,'-7'0'35'0,"0"6"8"16,7-6-35-16,0 0-8 0,0 0 0 0,-4 0 0 15,4 0 44-15,-7 6 6 0,7-6 2 0,-4 6 0 16,4-6-18-16,0 0-3 0,0 0-1 0,0 0 0 16,-3 0 10-16,3 0 1 0,-4 6 1 0,4-6 0 0,0 0-2 15,0 0 0-15,0 0 0 0,0 0 0 0,-3 6-1 0,3 3-1 0,0 2 0 16,-4 1 0 0,4 0-1-16,0-6 0 0,0 9 0 0,0 2 0 15,0 1-7-15,0 2-2 0,0 4 0 0,0-6 0 16,0 2 8-16,0-2 0 0,0-1 1 0,0-5 0 0,4 0-26 0,-1 3-11 0,4-4 8 15,1-5-8-15,-1 6 11 0,-4-6-3 16,4 6-8-16,4-6 12 0,-1-1-3 0,1-2-1 0,3-3 0 0,0 0 0 16,-3 0 0-16,3 0-8 0,-4 0 12 0,1-3-4 15,0 1 2-15,-1-4 0 0,1-3 0 0,-1-3 0 16,4-6 7-16,-3 7 2 0,0-16 0 0,-1-2 0 16,-3 8-7-16,0-8-2 0,4-4 0 0,-8 4 0 15,4 0-2-15,-7 2-8 0,4 4 12 0,0 2-4 16,-8-2-18-16,4 11-4 0,-4-6-1 15,-3 9 0-15,4-8-11 0,-4 11-2 0,0 0-1 16,0 0 0-16,3 0-15 0,4 6-4 16,-7 0 0-16,7 0 0 0,-7 0-21 0,0 6-5 15,0 0-1-15,0-6 0 0,7 0-21 16,0 0-5-16,-4 6-1 0,4-6 0 0,-3 6-35 0,3 6-7 0,0-7-2 0</inkml:trace>
  <inkml:trace contextRef="#ctx0" brushRef="#br0" timeOffset="147889.656">16919 3630 1220 0,'-7'-6'34'0,"0"-5"9"0,7 11-35 16,-3 0-8-16,3 0 0 0,0 0 0 0,0 0 52 0,0 0 8 0,0 0 1 0,0 0 1 16,0 0-13-16,0 0-2 0,-7 0-1 0,3 11 0 15,4-5-14-15,0 6-2 0,0 0-1 0,0 3 0 16,4 2-5-16,-1 7-2 0,1-4 0 0,-1 4 0 15,1-7 6-15,-4 1 0 0,3 3 1 0,-3-4 0 16,0-5-14-16,0 0-3 0,0 3-1 0,0-10 0 16,0-5-11-16,0 0 0 0,0 0 0 0,0 0 0 15,0 0-43-15,0 0-13 0,0 0-4 0,0 0 0 16,0 0-80-16,0 0-16 0</inkml:trace>
  <inkml:trace contextRef="#ctx0" brushRef="#br0" timeOffset="148092.577">16817 3378 1690 0,'-7'11'35'0,"3"-5"9"0,1 0-36 15,-1 3-8-15,4-3 0 0,-3-3 0 16,3-3-89-16,0 0-20 0</inkml:trace>
  <inkml:trace contextRef="#ctx0" brushRef="#br0" timeOffset="148957.755">18073 3519 1116 0,'-18'-6'23'0,"15"6"6"0,-4 0-29 0,0-6 0 0,3 6 0 0,-3 0 0 16,7 0 80-16,-7-6 11 0,0 6 1 0,0 0 1 15,0 0-29-15,-4 0-5 0,4-6-2 0,0 6 0 16,0 0-4-16,0-6-1 0,0 6 0 0,7 0 0 15,-11 0-17-15,1-6-4 0,3 6-1 0,0 0 0 16,7 0-18-16,-11 6-4 0,11-6-8 0,-11 0 12 16,1 0-12-16,-1 6 0 0,1-6 0 0,-1 6 0 15,1-6-12-15,-1 6 12 0,0-6-12 0,1 6 12 16,6 6-9-16,-3-7 9 0,4 4 0 0,-4 3-9 16,3-6 9-16,1 6-8 0,-1-1 8 0,0-5-8 15,4 3 8-15,0 0 0 0,4 0 0 0,-4 2 0 16,4-5 0-16,-1 6 0 0,1-6 0 0,-4 0 0 15,3-3 0-15,4-3 0 0,-3 3-8 0,3-6 8 16,0 3 0-16,0-3-8 0,0 3 8 0,4-6 0 16,-4 6 0-16,3-6 0 0,1 0 0 0,-1 6 0 15,-3-6 0-15,4 6 0 0,-4 0 0 0,0 0 0 16,0 0 0-16,0 0-8 0,0 0 8 0,-7 0 0 16,7 6 0-16,-3 0 0 0,3-6 0 0,0 6 0 15,0 0 0-15,0 0 0 0,0 3 0 0,-3 2 0 16,3 1 0-16,-4-6 0 0,4 6 0 0,-3 2 0 15,-1-2 0-15,1 0 0 0,-1-6 0 0,-3 6 0 0,4-7 0 16,-4 7 0-16,0-6 0 0,3 3 8 0,-3-9-8 0,0 12 0 16,-3-6 8-16,3 5-8 0,-4-5 0 0,1 0 0 15,-1 3 0-15,4 3 0 0,-7-6 0 0,4-1 0 16,-4 1 0-16,0 0-12 0,3 0 12 0,-3 0-13 16,0 6 5-16,0-6 8 0,0-1 0 0,0-2 0 0,0 3 0 0,0-6 0 15,-4 0 0 1,4-6 0-16,-4 1 0 0,1-1 0 0,-1 3-18 0,-3-3-2 0,4 0-1 15,-4 0 0 1,-1 0-24-16,1-6-5 0,0 1-1 0</inkml:trace>
  <inkml:trace contextRef="#ctx0" brushRef="#br0" timeOffset="149314.068">18221 3216 1364 0,'3'20'57'15,"1"10"-45"1,0-13 3-16,-1 4 1 0,1-3 0 0,-4 5 0 0,3-8-1 16,1 3 0-16,-1-1 0 0,-3-2 0 0,4 2-4 0,-1-5-1 0,1 0 0 0,-1 0 0 15,-3-6-10-15,0-6 0 0,0 0 0 0,0 0 0 31,0 0-47-31,0 0-11 0,0 0-2 0</inkml:trace>
  <inkml:trace contextRef="#ctx0" brushRef="#br0" timeOffset="150015.056">18810 3771 1496 0,'0'0'42'0,"0"0"10"0,-7-5-41 0,4 5-11 16,-5-12 0-16,5 12 0 0,-1-6 55 0,4 0 9 0,0 0 1 16,0-3 1-16,-3 3-21 0,-1 1-4 0,-3-1-1 0,0 0 0 15,0 0-3-15,-3 6-1 0,3 0 0 0,-4-6 0 16,0 6-9-16,1 0-3 0,-1 6 0 0,-3-6 0 16,4 0-9-16,-5 6-3 0,5-6 0 0,-1 6 0 15,1 5-12-15,-4 4 0 0,3-9 0 0,4 12-10 16,0-7 2-16,3 1 0 0,1 3 0 15,-1-3 0-15,4-1 8 0,-3 1-10 16,3-12 10-16,3 12-10 0,1 3 10 0,3-4-10 16,-4 1 10-16,4-6-10 0,-3 6 10 0,-4-12 0 0,7 9 0 0,0-6-8 15,4 2 8-15,-11-5 0 0,7 0 0 0,-4 0 0 16,4 0 0-16,0 0 9 0,-3 0-1 0,3-2-8 16,-4-1 11-16,1 0-11 0,0 0 10 0,-1-3-10 15,4 0 12-15,-3-6-3 0,-1 6-1 0,1 0 0 16,3 1 7-16,-4-10 1 0,1 9 0 0,-1-6 0 15,1 6-16-15,-4-5 0 0,3-1 0 0,-3 6 0 16,0-6 8-16,4 3-8 0,-1 3 11 0,-3 1-11 16,4-7 0-16,-4 6 0 0,0 0 0 0,0 6 0 15,0 0 0-15,0 0 0 0,0-6 0 0,0 6 0 16,0 0 0-16,0 0 0 0,0 0 0 0,0 0 0 16,0 0 0-16,0 0 0 0,0 0 0 0,0 0 0 15,3 12 0-15,1-6 0 0,0 11 0 0,-1-11-12 16,1 6 12-16,-1 3 0 0,1-3 0 0,-4-1 0 15,0-5 0-15,3 6 0 0,-3 3 0 0,0-4 0 16,0 1 0-16,4-6 0 0,-4 6 0 0,3-6 0 16,-3 0 0-16,0-6 0 0,4 5 0 0,-4-5 0 15,3 9-28-15,-3-9 1 0,4 0 0 0,-4 0 0 16,0 0-81-16,0 0-16 0,0 0-3 0,3-6-1 16,1 3-36-16,3 1-8 0,0-1-2 0</inkml:trace>
  <inkml:trace contextRef="#ctx0" brushRef="#br0" timeOffset="150874.299">18937 3574 1535 0,'-7'6'64'0,"4"0"-51"15,-5 0 75-15,1-3 14 0,4 3 3 0,-4 6 1 16,3 5-54-16,1-5-12 0,-1 6-1 0,-3 2-1 16,4 4-14-16,3-1-4 0,-4-2 0 0,4 2 0 15,0 4-8-15,0-4-3 0,0-5 0 0,4 3 0 16,-4-4-9-16,3 1 0 15,1 3 0-15,-1-4 0 0,1-5 0 16,-1 11 0-16,1-11 0 0,-1 3 0 0,4 3 0 0,-3-1 0 0,3 4 0 0,0-4 0 16,-3 1 0-16,3 8 0 0,-4-8 0 0,4 6 0 15,-3-4 0-15,-1 4 0 0,1-1 0 0,-4 4 0 16,3-10 10-16,-3 1-10 0,4-3 12 0,-4 2-12 16,0-11 27-16,0 6-2 0,0-12 0 0,0 0 0 15,0 0 15-15,0 0 2 0,-7 0 1 0,0 0 0 16,0-12-4-16,-4-5-1 0,1-1 0 0,-1-3 0 15,0-8-19-15,-3 2-4 0,4-8-1 16,-4 9 0-16,3-4-14 0,0 4 0 0,-3 2 8 0,7-5-8 16,-3 8 0-16,3-8 0 0,0 8 0 0,3-8 0 15,0 3-10-15,1-4 10 0,3-8-8 0,-4 9 8 16,4-4-37-16,0 4-3 16,-3-4 0-16,3 4 0 0,0 11 31 0,-4-8 9 0,8 8 0 0,-4 1 0 15,-4-1-12-15,4 9 12 0,0-8-12 0,4 11 12 16,3 0-14-16,4-6 4 0,3 6 1 0,0 0 0 15,0 3 9-15,4-2-13 0,-1-1 5 0,1 0 8 16,-4 6-16-16,4-6 5 0,-4 6 1 0,0 0 0 16,-4 0-9-16,1 6-1 0,-1-6-1 0,1 6 0 15,0-6 6-15,-4 6 2 0,-4-1 0 0,4 1 0 16,-7 0 3-16,4 3 1 0,-4 3 0 0,0-6 0 0,-4 11 0 0,1-2 0 16,-4 3 0-16,0-1 0 0,0 1 9 0,-4 2 0 15,4-2 0-15,0 0 0 0,-4-4 17 16,4 4-1-16,0-6 0 0,-3 0 0 0,-1-7 0 0,0 1-1 0,-3 0 0 15,4-6 0-15,-1-6-15 0,-3 0 9 0,4 1-9 16,2-7 8 0,-2 0-28-16,3 0-5 0,0 3-2 0,0-8 0 0,0 5-37 15,3 6-7-15,4-6-1 0,-3-2-1 16,6 2-43-16,1 6-9 0,-1-6-2 0</inkml:trace>
  <inkml:trace contextRef="#ctx0" brushRef="#br0" timeOffset="151607.548">19092 3604 1642 0,'0'0'46'0,"0"0"11"16,0 0-45-16,0 0-12 0,0 0 0 0,0 0 0 15,0 0 48-15,0 0 8 0,0 0 2 0,-3 9 0 16,-1-3-31-16,4-1-7 0,0 7 0 0,0 0-1 0,0-3 0 0,4 8 0 0,-1 1 0 16,1 0 0-16,-1 8-7 0,1 4 0 0,-1-13-1 15,1 10 0-15,0-4 7 0,3 4 2 16,0-4 0-16,-4 4 0 0,1-4-7 0,3 1-1 16,-4-10 0-16,1 10 0 0,-4-6-12 15,3 2 8-15,-3 4-8 0,0-1 0 0,4-2 13 16,-4-4-3-16,3 1-1 0,1 0 0 15,-4-10 4-15,0 10 1 0,0-6 0 0,3 0 0 0,-3-7-14 0,0 1 0 16,0 0 8-16,0-6-8 0,0 0 23 16,0 0 1-16,0 0 1 0,0 0 0 0,0 0 0 0,0 0 0 0,0 0 0 15,-3-6 0-15,-1 0-7 0,1-5-2 0,-1 5 0 0,1-12 0 16,-1 6-16-16,1-2 10 0,-1-4-10 0,1 6 8 16,-1-2-8-16,1 2 0 0,-4-6 0 0,3 6 8 15,1 1-8-15,-5-7 0 0,5 9 0 0,-1-2 0 16,-3-1 0-16,4-9 0 0,-1 4 0 0,-3-1 0 15,4-6 0-15,-1-2 0 0,1-3 0 0,-1 2 0 16,1-8 0-16,-1 8 0 0,1-2 0 16,-1 2 0-16,0-2 0 0,1 0 0 0,3 8 0 15,-4-8 0-15,4 11 0 0,-3 3 0 0,3-2 0 0,0-1 0 16,0 6 0-16,0-2 0 0,0-4 10 0,0 12-10 16,0-6 12-16,0 1-12 0,3 8 12 0,-3-3-12 15,0 6 0-15,0 0 0 0,0 0 0 0,4-6 0 16,-1 6 0-16,5-6-9 0,2 6 9 0,-3 0-8 15,0 0 8-15,4 6-10 0,-4-6 10 0,3 6-10 16,1-6 10-16,0 6 0 0,-1-6-9 0,-3 3 9 16,4 0 0-16,-1 5 0 0,-3-2 0 0,4 0 0 15,-4 6-10-15,0-6 10 0,0 6-13 0,-3-4 5 16,-1 10-8-16,1-6-2 0,-1 5 0 0,-3 4 0 0,0 2 9 16,0-5 9-16,0-3-13 0,-3 8 5 0,3-5 8 0,-4 5 0 15,1-8 0-15,-1 3 0 0,1-1 0 0,-4-5 0 16,7-6 10-16,-7 3-10 0,0-3 12 0,-1-6-3 15,-2 0-1-15,-1-6 0 0,4 6-8 0,0-12-9 16,0 9 9-16,0-9-13 16,4 12-24-16,-4-5-5 0,7 5-1 0,-4-12 0 15,4 6-96-15,-4 0-19 0,4 0-4 0</inkml:trace>
  <inkml:trace contextRef="#ctx0" brushRef="#br0" timeOffset="152458.906">19297 3680 152 0,'0'0'0'0,"-7"-6"9"0,7 6-9 15,0 0 0-15,-7 0 0 0,7 0 0 0,-4-11 84 0,4 11 16 0,-7-9 2 0,7 9 1 16,0 0-8-16,0 0-2 0,0 0 0 0,0 0 0 15,0 0-21-15,0 0-5 0,0 0-1 0,0 0 0 16,0 0-40-16,0 0-8 0,0 0-2 0,0 0 0 16,0 0 4-16,0 0 0 0,0 0 0 0,0 0 0 15,0 0 25-15,0 0 6 0,0 0 1 0,0 0 0 16,7 6-8-16,-3-3-2 0,3-3 0 0,-4 6 0 16,4-1-6-16,1-5-2 0,2 6 0 0,-3-6 0 15,0 6-1-15,0-6 0 0,4 0 0 0,-4 0 0 16,4 0-13-16,-1 0-4 0,4 0 0 0,-3 0 0 15,-1-6-6-15,4 6-2 0,-3-6 0 0,0 1 0 16,3-7 3-16,-4 3 0 0,1-3 0 0,-1 0 0 16,-2-5 12-16,2 5 2 0,-3 3 1 0,0-8 0 15,0 11-35-15,-3-6-7 0,-1 3-2 0,1 0 0 16,-4-5-9-16,0 8-1 0,0-6-1 0,-4 6 0 16,1 0-1-16,3-3 0 0,-4 1 0 0,1 5 0 15,3 3-1-15,-7 0 0 0,-4 0 0 0,4 0 0 0,-4 3 8 16,4 5 2-16,0-5 0 0,-3 9 0 0,-1-6 21 0,1 0 0 15,-1 0-9-15,0 6 9 0,1-1 0 0,-1-2 16 16,1 9-4-16,-1-7 0 0,4 7 3 0,-3-6 0 16,2 8 0-16,5-2 0 0,-1 0-15 0,1 8 11 15,-1-8-11-15,4 2 10 0,0-2-1 0,-3 6 0 0,3-13 0 16,0 4 0-16,0-3 0 0,3 0 0 0,1-7 0 0,-1 7 0 16,1-12 0-16,3 6 0 0,0-6 0 15,4 0 0-15,-1 0-9 0,4-6 0 0,0 6 0 16,1-6 0-16,2 0-12 0,1 6-5 0,-1-5-1 0,5-7 0 15,-5 6-34 1,4-3-8-16,4 3 0 0,-4 0-1 0,4 0-107 16,3 1-22-16</inkml:trace>
  <inkml:trace contextRef="#ctx0" brushRef="#br0" timeOffset="152973.841">19773 3107 1295 0,'0'0'55'0,"0"0"-44"16,0 0 53-16,0 0 12 0,0 0 1 0,0 0 1 16,0 0-29-16,0 0-5 0,0 0-2 0,0 0 0 15,0 0-17-15,0 6-3 0,4 0-1 0,-4 6 0 16,3-1 7-16,-3 1 0 0,4 3 1 0,-1 2 0 15,-3 7-10-15,4 2-3 0,-4 4 0 0,3-1 0 16,1-2-8-16,-1-1-8 0,-3-2 12 0,4-1-12 16,-1 1 13-16,-3 2-4 0,0-8-1 0,0 8 0 15,4-8 12-15,-4 11 1 0,0-2 1 0,4 2 0 16,-4 3-12-16,0 1-2 0,3 8-8 0,-3-3 12 16,0-8-12-16,0-4 0 0,4 3 0 0,-4-5 0 15,3-3 0-15,-3-4 0 0,4 1 0 0,-4-6 0 16,3 2 8-16,-3-8-8 0,0-6 0 0,0 0 0 15,0 0 0-15,0 0 0 0,0 0 0 0,0 0 0 16,0 0-35-16,0 0-3 0,0-6-1 0,0-8 0 16,-3 2-36-16,-1-6-7 0,4 1-2 0</inkml:trace>
  <inkml:trace contextRef="#ctx0" brushRef="#br0" timeOffset="154041.048">20017 3607 418 0,'0'0'12'15,"-4"0"2"-15,1 6-14 0,-5-6 0 0</inkml:trace>
  <inkml:trace contextRef="#ctx0" brushRef="#br0" timeOffset="154461.045">19928 3304 220 0</inkml:trace>
  <inkml:trace contextRef="#ctx0" brushRef="#br0" timeOffset="154804.168">19925 3166 313 0,'0'0'8'0,"0"0"4"0,3 3-12 16,-3-3 0-16,0 0 0 0,0 0 0 0,4 6 15 0,-1-6 1 0,1 6 0 15,-4-6 0-15,0 0 22 0,0 0 5 0,0 0 1 0,0 0 0 16,0 0 30-16,0 0 6 0,0 0 2 0,0 0 0 15,0 0-19-15,0 0-4 0,0 0-1 0,0 0 0 16,0 0-32-16,0 0-6 0,0 0-2 0,0 0 0 16,0 0-18-16,0 0 10 0,0 0-10 0,0 0 8 15,0 0 1-15,0 0 0 0,0 0 0 0,0 0 0 16,0 0 12-16,0 0 3 0,0 0 0 0,0 0 0 16,0 0 0-16,0 0 0 0,0 0 0 0,4 5 0 15,-4 1-13-15,0 0-3 0,3 0 0 0,-3-6 0 16,0 0-8-16,0 0 0 0,0 0 0 0</inkml:trace>
  <inkml:trace contextRef="#ctx0" brushRef="#br0" timeOffset="155586.173">19890 3595 1332 0,'0'0'37'0,"0"0"10"16,0 0-38-16,0 0-9 0,0 0 0 0,0 0 0 16,0 0 33-16,0 0 5 0,0 0 1 0,0 0 0 15,0 0-8-15,0 0-2 0,0 0 0 0,0 0 0 16,0 0 7-16,0 0 0 0,7-3 1 0,-4 3 0 16,4 0-17-16,-3 0-3 0,3 0-1 0,-4-6 0 15,4 6-2-15,-3-6-1 0,3 6 0 0,0-6 0 16,0 1-13-16,0 5 0 0,0-6 8 0,0 6-8 15,0-6 0-15,-3 6 11 0,3-6-11 0,0 0 10 0,0 3 1 0,-3-3 0 0,3 3 0 16,-4 0 0-16,1-2 1 0,-4-1 0 0,3 0 0 0,-3 0 0 16,0 0-12-16,-3 0 10 0,3 0-10 0,-4 0 10 15,4 6-1-15,0 0 0 0,0 0 0 0,0 0 0 16,-7-3-1-16,7 3 0 0,0 0 0 0,-7-8 0 16,7 8-8-16,-11 0 0 0,11 0 0 0,-7 0 8 15,-3 3-8-15,10-3 0 0,-11 8-10 0,4-2 10 16,-3 0-10-16,-1 0 10 0,0 6-10 0,4-6 10 15,-3 8 0-15,3-5-9 0,0 6 9 0,0-3 0 16,3 5 0-16,1 1-8 0,3 2 8 0,3 4 0 16,-3 2 0-16,4-8-10 0,-1 11 10 0,1-8 0 15,3 3-8-15,0-4 8 0,0-2 0 0,-4-1 0 16,4-5 0-16,0 0 0 0,1-6 10 0,-5 3-2 16,4-3-8-16,4-1 9 0,-4-5-9 0,3 0 10 15,4 0-10-15,1-5 8 0,-1-1-8 0,0-9 8 16,-4 9-17-16,1 0-4 0,0-6-1 0,-1 7 0 15,1-7-22-15,-4 0-5 0,3 3-1 0,-3 3 0 16,-3 0-110-16,-1 1-21 0,1 5-5 0</inkml:trace>
  <inkml:trace contextRef="#ctx0" brushRef="#br0" timeOffset="156098.386">20158 3530 1258 0,'0'0'36'0,"0"0"7"0,0 3-35 0,0 3-8 0,0 0 0 0,0 6 0 16,0 0 66-16,0-1 11 0,3 1 3 0,1 0 0 15,-1 8-24-15,1-8-5 0,3 9-1 0,-4 2 0 16,4-5-18-16,-3 5-3 0,3-2-1 0,-3 3 0 15,3-13 4-15,-4 10 0 0,4-3 0 0,-3-7 0 16,3 1-10-16,0-3-2 0,-4 3 0 0,4-1 0 16,-3-5 4-16,-4-6 0 0,0 0 0 0,0 0 0 15,0 0-24-15,0 0 0 0,0 0 0 0,0 0 0 16,0 0 13-16,0 0-1 0,-4-6-1 0,4 1 0 16,-3-1-2-16,-1-9 0 0,1 9 0 0,-4-6 0 15,3 1-1-15,-3-1 0 0,0-6 0 0,0 3 0 16,4-2-8-16,-4 5 0 0,3-6 0 0,0 4 0 15,-3-4 0-15,4 6 0 0,3-5 0 0,-4 2-11 16,1 3 11-16,-1 0 0 0,1 1 8 0,-1-1-8 16,1 3 0-16,3-3 0 0,-4 1 0 0,1 5 0 15,3-6 0-15,0 3 0 0,3 0 0 0,-3 1 0 16,0 2 0-16,4 0 0 0,-4 0 0 0,0 0 0 16,3 6 0-16,-3 0-12 0,4-6 12 0,-4 6-12 15,3 0-12-15,4-6-4 0,-3 6 0 0,-1 0 0 16,4 0-29-16,1 0-7 0,2-6 0 0,1 6-1 15,-1 0 1-15,4 0 1 0,4 0 0 0,-4 0 0 16,7 0-26-16,0 6-6 16,4-6-1-16,0 6 0 0,0 0-131 0,-1 0-26 0,-3-6-6 0</inkml:trace>
  <inkml:trace contextRef="#ctx0" brushRef="#br0" timeOffset="156653.928">20641 3533 1672 0,'0'0'70'0,"-7"3"-56"15,7-3 35-15,-11 3 7 0,4 0 2 0,7-3 0 16,-7 9-26-16,-3-3-6 0,3 0-1 0,0 0 0 15,0-6-16-15,-1 11-9 0,-2-5 10 0,3 0-10 16,0 0 0-16,-4 0 0 0,4 3 0 0,0-3 0 16,4-1 0-16,-1 7 0 0,0-6 0 0,1 6 0 15,-1-6 0-15,-3 8 0 0,4-2 0 0,-4 6-10 16,3-1 10-16,4 4-8 0,0 3 8 0,0-7-8 16,4 4 8-16,-1 2 0 0,1-5 0 0,-1 3 0 15,1-10 14-15,3 1-2 0,-4 6 0 0,5-12 0 16,-1 2 8-16,0-2 0 0,3-6 1 0,1 6 0 15,-1-6-6-15,1 0-2 0,0 0 0 0,-1 0 0 0,1-6-1 16,3-3 0-16,-4-2 0 0,1-7 0 16,0 0-12-16,-4-8 0 0,0-3 0 0,3-1 0 15,-6 4-10-15,3-4-5 0,-4 4-1 0,1 2 0 16,-1-2-4-16,-3 8 0 0,0 1-1 0,0 2 0 16,0 3-3-16,0 6-1 0,-3 0 0 0,-1-5 0 0,4 11 5 0,0 0 0 0,-3-6 1 15,3 6 0-15,0 0 3 0,0 0 0 0,0 6 0 0,0 5 0 16,-4 1 16-16,4 0 17 0,0 8-3 0,0-2-1 15,0 3-1-15,4 8 0 0,-1-5 0 0,4 2 0 16,-3 3-12-16,0-14 11 0,3 3-11 0,-4 5 10 16,1-5-10-16,3 3 0 0,-4-4 0 0,4 7 0 15,0-15 0-15,0 2 0 0,4 1 0 0,0-6 0 16,-1 6 0-16,4-6 0 0,0-1 11 0,0-2-11 16,1 0 0-16,-1 0-21 0,3-3 3 15</inkml:trace>
  <inkml:trace contextRef="#ctx0" brushRef="#br0" timeOffset="167639.992">21918 3451 1079 0,'0'0'45'0,"0"0"-36"15,0 0 21-15,0 0 4 0,0 0 1 0,0 0 0 16,0 0 1-16,0 0 0 0,0 0 0 0,0 0 0 16,0 0-23-16,0 0-4 15,0 6-1-15,4 0 0 0,-4 0 5 0,3 0 1 16,-3 2 0-16,4-2 0 0,-4-6-6 0,3 6-8 0,-3-6 11 0,4 6-11 15,-4-6 14-15,0 0-4 0,0 0-1 0,0 6 0 16,0-6 11-16,0 0 3 0,0 0 0 0,0 0 0 16,0 0 39-16,0 0 8 0,0 0 2 0,0 0 0 15,-4-6-29-15,1 6-6 0,-1-6-1 0,-3-6 0 16,4 1-20-16,-4 2-5 0,3-9-1 0,-3 6 0 16,0-5-10-16,-4 8 0 0,4-9 0 0,-3 7 8 15,3-1-8-15,-4-3-16 0,4 9 4 0,-4-6 1 16,1 7 11-16,3 5-13 0,-4-6 5 0,-3 6 8 15,3 0 0-15,-3 0 0 0,0 6 0 0,0-6 0 16,0 5 0-16,0 7 0 0,3-6 9 0,-3 3-1 16,0 3-8-16,0-1 0 0,0 1 0 0,0 0 0 15,0 3 8-15,3 2 1 0,0-5 0 0,1 0 0 16,-1 5 3-16,1-8 0 0,3 3 0 0,-4 0 0 16,0 0 4-16,4 2 2 0,0-2 0 0,-3 6 0 15,6-7-18-15,1 4 0 0,3 3 0 0,0-7 0 16,0 7 8-16,0-6-8 0,3-3 9 0,1 8-9 15,-1-5 8-15,1 6-8 0,3-1 0 0,-4-2 0 16,4-3 9-16,4 5-9 0,-4-11 8 0,7 0-8 16,-3 0 0-16,3 3 0 0,0-9 0 0,4 6 0 15,-4-6-16-15,7 6 4 0,0 0 0 0,0-6 1 16,0 0-14-16,4-6-3 0,0 0-1 0,0 6 0 16,-1-6-35-16,1 6-8 0,-4-9 0 0</inkml:trace>
  <inkml:trace contextRef="#ctx0" brushRef="#br0" timeOffset="168435.76">22077 3278 1303 0,'0'0'55'15,"0"5"-44"-15,0-2 32 0,-4 9 6 0,4 0 2 0,0-6 0 16,0 6-8-16,0 5-2 16,0-8 0-16,4 9 0 0,-4-1-17 0,3-5-3 15,1 3-1-15,-1 2 0 16,1 1 2-16,-1 0 0 0,1-4 0 0,0 4 0 0,3 0 8 0,0-1 2 0,0-2 0 0,0 3 0 15,0 5-3-15,0-2 0 0,0 8 0 0,0-8 0 16,0 8-8-16,0-5-1 0,-3 2-1 0,-1-2 0 16,4-7-11-16,-3 4-8 0,3 2 12 0,0-5-12 15,-4-3 11-15,1-9-11 0,-1-1 10 0,-3 1-10 16,0-6 13-16,0 0-3 0,0 0-1 0,0 0 0 16,0 0 21-16,0 0 4 0,4-6 1 0,-4 1 0 15,0-1-13-15,-4-6-2 0,4 3-1 0,-3-3 0 16,-1 1-19-16,4-1 8 0,0-3-8 0,-3 3 0 15,3 6 0-15,-4-5 0 0,1-1 0 0,-1 6 0 16,4 0 0-16,0-3 0 0,-3 3 0 0,3 6 0 16,0-11 0-16,3 11 0 0,-3-6 0 0,0 6-9 15,0 0 1-15,0 0 0 0,0 0 0 0,0 0 0 16,0 0 8-16,0 0 8 0,0 0-8 0,0 0 11 16,0 0-35-16,4 0-6 0,-1 0-2 0,4 6 0 15,0-6 23-15,4 11 9 0,0-8-8 0,-1 0 8 16,1 6 0-16,3-3 0 0,0 0 0 0,0-6 0 15,-3 6 0-15,3-6-8 0,0 0 8 0,-4 6 0 16,1 0 0-16,3-6 0 0,-7 5 0 0,4-5 0 16,-1 6-12-16,-3 0-4 0,1-3-1 0,-5 9 0 15,4-6 0-15,-3 0 0 0,-1 5 0 0,1-5 0 0,-1 6 17 16,1-6 0-16,-1 9-8 0,-3-9 8 0,4-1 0 0,-1 1 0 0,-3 6 0 16,4-6 0-16,-1 6 0 0,-3-6-16 0,4-1 3 15,-4-5 1 1,0 9-32-16,0-9-7 0,7 6-1 0,-7-6 0 15,0 0-132-15,0 0-28 0</inkml:trace>
  <inkml:trace contextRef="#ctx0" brushRef="#br0" timeOffset="169036.184">22758 3821 1149 0,'0'-5'32'0,"3"-1"8"16,-3 0-32-16,0 0-8 0,0-3 0 0,-3 6 0 15,3 0 68-15,0 3 11 0,0 0 2 0,-4-6 1 16,1 0-1-16,-1 1 0 0,1-1 0 0,-1 0 0 15,4 6-17-15,0 0-3 0,0 0-1 0,-7 0 0 16,0 0-27-16,0 6-5 0,0 0-2 0,0-1 0 16,0 1-17-16,3 3-9 0,-3 3 10 0,4-6-10 0,-4 6 0 0,3-1 0 15,1-5 0-15,-1 0 0 0,4 3 0 0,-4 3 0 0,4-1 0 0,-3 1 0 16,3-6 0-16,0 6 0 16,0-6 0-16,0 3 0 15,0-4 0-15,3 1 0 0,-3 0 0 0,0-6 0 16,0 0 0-16,0 0 0 0,0 0 0 0,4 6 9 0,0 0 0 0,3-6 0 0,-4 12 0 15,1-12 0-15,3 6-9 0,0-6 10 0,-4 0-10 16,4 0 10-16,0 0-10 0,-3-6 0 0,3 6 9 0,0-6-9 16,0 0 0-16,-3 0 0 0,3-6 0 0,-4 3 0 15,1 4 0-15,3-1 0 0,-4 0 0 0,-3 6 0 16,4-6-8-16,-4 6 8 0,0 0-8 0,3-6 8 16,-3 6 0-16,0 0-10 0,4-6 10 0,-4 6 0 15,0 0-11-15,0 0 11 0,0 0-10 0,0 0 10 16,0 0-10-16,0 0 10 0,0 0-10 0,0 6 10 15,0 0 0-15,0 6-9 0,0-12 9 0,0 3 0 16,0-3 0-16,3 6 0 0,1-1 0 0,-4-5 0 16,3 6 0-16,1 0 0 0,-4-6 0 0,0 0-8 15,3 6 8-15,-3-6-10 0,0 0 10 0,8 0-10 16,-1 0-34-16,3 0-6 16,-3 0-2-16,4 0 0 0,-4 0-55 0,3 0-11 0,1 0-2 0,-4 0-1 15,4-6-19-15,-1 6-3 0,1 0-1 0</inkml:trace>
  <inkml:trace contextRef="#ctx0" brushRef="#br0" timeOffset="169612.496">22913 3816 1150 0,'0'11'24'0,"0"-11"6"0,3 6-30 0,1 0 0 0,-4-6 0 0,4 6 0 15,-1-3 60-15,1 0 7 0,-4-3 1 0,7 9 0 16,-4-9-42-16,4 6-8 0,0-1-2 0,-3-5 0 16,3 6 32-16,-7-6 7 0,3 0 1 0,4 6 0 15,0-6-16-15,1 0-4 0,-1 0 0 0,0 0 0 16,-4 0-16-16,4 0-3 0,-7 0-1 0,7 6 0 15,-7-6-16-15,7 0 0 0,-7 0 0 0,4 6 0 16,-4-6 0-16,0 0-11 0,0 0 2 0,0 0 0 16,0 0-10-16,0 0-1 0,0 0-1 0,0 0 0 15,0 0 43-15,0 0 9 0,0 0 1 0,0 0 1 16,0 0-33-16,0 0-11 0,0 0 0 0,-4-6 0 16,-3 6 11-16,4-6 11 0,-1 0-3 0,-3 0 0 15,4 1 12-15,-4-1 3 0,0-3 0 0,3 3 0 16,-3 0 1-16,0 0 1 0,3-6 0 0,1 7 0 15,-4-13-4-15,3 6-1 0,1 3 0 0,-1-8 0 16,-3-1 0-16,4 3-1 0,-1-2 0 0,-3-1 0 16,4 6-8-16,3-8-2 0,-4 8 0 0,4 6 0 15,-4-6-9-15,1 6 0 0,3-5 0 0,0 11 0 16,0 0 0-16,-4-6-12 0,4 6 2 0,0 0 1 16,0 0 9-16,0-6-13 0,0 6 5 0,0 0 8 15,4-6-13-15,3 6 5 0,-3 0 8 0,3 0-13 0,3 0-4 16,-3 0-1-16,4 3 0 0,-1 0 0 0,1 0-2 15,3 0 0-15,-3 3 0 0,-1 0 0 0,1-1-3 0,-4 7-1 16,0-6 0-16,0 0 0 16,4 0-56-16,-4 3-11 0,0 2-2 0,3-5-1 15,-3 0-30-15,4 0-5 0,-1 6-2 0</inkml:trace>
  <inkml:trace contextRef="#ctx0" brushRef="#br0" timeOffset="177641.255">23294 3451 850 0,'0'0'17'0,"0"0"6"0,0 0-23 0,0 0 0 0,0 0 0 0,0 0 0 15,0 0 56-15,0 0 6 0,0 0 2 0,0 0 0 16,0 0-8-16,0 0 0 0,0 0-1 0,0 0 0 15,0 0-22-15,0 0-4 0,0 0-1 0,0 0 0 16,0 0 1-16,0 0 0 0,0 0 0 0,0 0 0 16,0 0 0-16,0 0 0 0,0 0 0 0,0 0 0 15,0 0-13-15,0 0-2 0,0 0-1 0,0 0 0 16,0 0-1-16,0 0-1 0,-4 6 0 0,4-6 0 16,0 0 7-16,0 6 2 0,0-6 0 0,0 0 0 15,-3 9 0-15,3 2 0 0,0-5 0 0,0 6 0 16,0-6-8-16,0 0-2 0,0 6 0 0,0-4 0 15,0 1-10-15,3 0 12 0,1 3-12 0,-4 5 12 16,3-2-12-16,1 3 0 0,-4 5 9 0,3-5-9 16,1 8 13-16,0-2-1 0,-1 2-1 0,-3-2 0 15,4 5 1-15,-8-8 1 0,4 8 0 0,0-11 0 16,0 2 3-16,0-2 1 0,4 3 0 0,-1-4 0 16,-3-5-4-16,4 0-1 0,-4 0 0 0,0-7 0 15,3 1-12-15,-3-6 8 0,0 0-8 0,0 0 0 16,0 0 9-16,0 0-9 0,-3 6 8 0,3-6-8 0,0 0-10 15,0 0-7-15,0 0-2 0,0 0 0 16,0 0-6-16,0 0-2 0,0 0 0 0,0 0 0 16,0 0-12-16,0 0-2 0,3 9-1 0,1-3 0 15,-1 0-6-15,1 0 0 0,-1 0-1 0,-3-1 0 16,4 1-38-16,-4-6-7 0,3 6-2 0,1 3 0 16,-1-3 14-16,1 0 2 0,-1 0 1 0</inkml:trace>
  <inkml:trace contextRef="#ctx0" brushRef="#br0" timeOffset="178033.305">23527 3804 1026 0,'0'0'28'0,"0"0"8"15,-4 0-28-15,4 0-8 0,-3 12 0 0,-4-7 0 16,3 1 43-16,1 0 7 0,-4 0 2 0,3 3 0 15,4 3-39-15,-4-1-13 0,4-5 9 0,0 6-9 16,0 0 0-16,4 0 0 0,-4-4 0 0,0 4 0 16,4-6 10-16,-4 0-10 0,0 6 12 0,3-6-12 0,-3-1 8 0,4-2-8 15,3 0 0-15,-4 3 0 0,1-3 0 0,-1 3 0 16,-3-6 0-16,0 0 0 0,0 12 0 0,0-12 0 0,0 0 0 0,0 0 0 31,0 0-16-31,0 0-9 0,0 0-3 0</inkml:trace>
  <inkml:trace contextRef="#ctx0" brushRef="#br0" timeOffset="178239.431">23382 3607 1489 0,'-10'-3'31'0,"6"3"7"0,4 0-30 0,-7-3-8 0,7 3 0 0,0 0 0 16,-7-3-12-16,3 0-4 0,4 3-1 0</inkml:trace>
  <inkml:trace contextRef="#ctx0" brushRef="#br0" timeOffset="178944.93">23650 3810 1212 0,'0'0'25'0,"0"0"6"0,0 0-31 0,0 0 0 0,0 6 0 0,0-6 0 15,0 0 62-15,0 0 6 0,0 0 2 0,0 0 0 16,0 0-19-16,0 0-4 0,0 0-1 0,0 0 0 15,4 5-33-15,-4-5-13 0,7 6 11 0,0-6-11 16,0 0 8-16,0 0-8 0,4 0 0 0,-4 0 0 16,3 6 8-16,-3-6-8 0,0 0 0 0,0 0 0 15,0 0 8-15,0 0-8 0,1 0 0 0,-1 0 9 16,3 0-9-16,-3 6 12 0,0-6-12 0,0 6 12 16,0-6-12-16,0 0 0 0,4 0 0 0,-7 0 0 15,3 0 0-15,0-6 0 0,-4 6 0 0,4-6 0 16,-3 0 0-16,3 6 0 0,-4-6 10 0,4 1-10 15,-7-7 15-15,4 6-4 0,-4-6-1 0,0 3 0 16,0 3-10-16,-4 1 12 0,8-7-12 0,-8 6 12 16,1-6-12-16,3 3 0 0,-4 3 0 0,1-5 8 0,-4 11-8 15,7 0-11-15,-4-985 3 0,1 1958 0 0,-4-979-4 16,-4 6 0-16,0 0 0 0,4 0 0 0,-3 0 12 16,3 0 0-16,-4 0 0 0,4 0-8 0,-3 6 17 0,-1-6 4 15,0 0 1-15,4 6 0 0,-3 0 5 0,-1-6 1 16,1 6 0-16,3 2 0 0,3-2-8 0,1 0 0 15,-1 6-1-15,0 6 0 0,4-7-11 0,0-2 0 0,4 9 0 16,0-1 0-16,-1-5 0 16,4 0 0-16,0 9 0 0,-3-10 0 0,3 1-11 0,0 6 11 0,3-4-8 0,-3-2 8 15,0 0 0-15,1 6 0 0,-1-10 0 0,0 1 8 16,0 0-8-16,0 3 0 0,0-6 0 0,-4 0 0 16,4-1 0-16,0 1 0 0,-3 0 0 0,7-3 0 15,-4 3 0-15,0 0 8 0,3 0-8 0,4-6 8 16,0 6-8-16,1-6 0 0,6 5 8 0,-4-5-8 15,1 0 0-15,3 0-20 0,0 0 4 0</inkml:trace>
  <inkml:trace contextRef="#ctx0" brushRef="#br0" timeOffset="179234.199">24289 4024 1690 0,'0'0'35'0,"0"0"9"0,0 0-36 16,0 0-8-16,0 0 0 0,0 0 0 0,0 0 0 0,0 0 0 0,0 0 0 0,0 0 0 31,0 0-84-31,0 0-21 0,0 0-5 0</inkml:trace>
  <inkml:trace contextRef="#ctx0" brushRef="#br0" timeOffset="-162362.497">3574 4877 1074 0,'0'-6'30'0,"-4"0"8"15,1 0-30-15,-1 0-8 0,1 0 0 0,-1-2 0 16,0-4 52-16,-3 0 10 0,7 0 2 0,-3-2 0 15,-1 5-52-15,1 0-12 0,-1 3 0 0,1-6 0 16,-1 1 54-16,1-7 8 0,3 3 2 0,-4 3 0 0,4 7-52 0,-3-1-12 0,-4 0 0 0,7 6 0 16,0 0 0-16,0 0 0 0,0 0 0 0,0 0 0 15,-4 12 0-15,4-1 0 0,-3 4 0 16,3 9 0-16,-4-7 0 0,-3 1 0 0,0-3 0 16,3 2 0-16,-3 1 0 0,4-6 0 0,-4 2 0 15,3 4 0 1,-3-6 0-16,0-1 0 0,4 1 0 0,-4 3 0 0,-1-3 0 0,5-1 0 0,3 1 0 0,-4-6 0 15,4 0 0-15,-3 0 0 0,3-6 0 0,-4 3 0 16,4-3 32-16,-3 12 4 0,3-12 1 0,-4 5 0 16,4-5-25-16,0 6-4 0,0-6-8 0,0 6 11 15,0-6-3-15,0 6 0 0,0 0 0 0,0-6 0 16,0 6 4-16,0-6 1 0,0 0 0 0,4 9 0 16,-4-3-13-16,0-6 0 0,0 0 0 0,3 5 0 15,-3-5 0-15,0 0 0 0,0 0 0 0,0 0 0 16,7 6 37-16,-3-6 5 0,-1 6 1 0,-3-6 0 15,0 0-18-15,8 0-3 0,-8 0-1 0,0 0 0 16,7 6-21-16,3-6 0 0,-3 0 0 0,-7 0 0 16,7 0 0-16,-7 0 0 0,0 0 0 0,0 0 0 15,4-6 0-15,3 6 0 0,0 0 0 0,-7 0 0 16,7 0 0-16,0 6 0 0,0 0 0 0,4 0 0 16,-4-6 0-16,0 0 0 0,0 0 0 0,0 0 8 15,-4 0-8-15,4 6 0 0,1 0 0 0,-1-6 0 16,3 2 0-16,-3 1 0 0,0-3 0 0,0 3 0 15,0 9 0-15,0 0 0 0,1 0 0 0,-1 5 0 16,-4 4 0-16,8-3 0 0,-8 5 0 0,4-2 0 16,-3-4 0-16,-1 7 0 0,1-12 0 0,-1 8 0 0,-3-2 0 15,0-1 0-15,-3 10 0 0,-1-10 0 0,1-2 0 16,-1 9 0-16,4-7 0 0,-3-5 0 0,-1 6 0 16,4-4 0-16,-3-2 10 0,3 6-10 0,-7-9 0 0,7 2 0 0,0 1 0 15,-4-6 0-15,4 6 0 0,-3-6-8 16,3-6 8-16,0 0 0 0,0 0 0 0,0 0 0 15,0 0 0-15,0 0 0 0,0 0 9 0,0 0 6 16,-11 0 1-16,4 6 0 0,7-6-16 16,-7 0 11-16,0 5-11 0,7-5 10 0,-11 0-10 0,1-5 0 0,-1 5-10 0,0-6 10 31,4 0-36-31,0 6 0 0,0 0-1 0,-3-6 0 16,10 6-108-16,0 0-22 0,-7 0-4 0</inkml:trace>
  <inkml:trace contextRef="#ctx0" brushRef="#br0" timeOffset="-161801.392">3806 5388 589 0,'0'21'24'15,"0"-3"-24"1,4-7 53-16,-4 1 6 0,4 0 1 0,-1 0 0 16,1 2 0-16,-1-8 0 0,1 6 0 0,-1 0 0 15,1-3-38-15,-1-4-7 0,4 1-2 0,-3 0 0 16,-1-6 18-16,1 0 3 0,3 6 1 0,-7-6 0 15,0 0-5-15,0 0-1 0,0 0 0 0</inkml:trace>
  <inkml:trace contextRef="#ctx0" brushRef="#br0" timeOffset="-161577.388">3782 4950 1326 0,'-14'6'28'0,"14"-6"5"0,0 0-33 0,-11-6 0 0,11 6 0 0</inkml:trace>
  <inkml:trace contextRef="#ctx0" brushRef="#br0" timeOffset="-160828.328">4681 5259 1280 0,'0'0'54'16,"-7"0"-43"0,4 0 54-16,-1 6 11 0,-3 0 3 0,0-6 0 15,0 6-27-15,-7-3-4 0,7 2-2 0,-4 1 0 0,4 0-35 16,0 0-11-16,0 0 0 0,0 6 0 0,0-6 20 16,-4-1-4-16,8-2 0 0,-4 6 0 0,0-3-25 15,0 3-6-15,-4-3-1 0,4 0 0 0,-3 0 16 0,-1-1 0 16,4-5 0-16,-4 6 0 0,8 0 10 0,-1-3 5 15,-3 3 1-15,4 6 0 0,-1-6-16 0,1 5 0 0,-1-5 0 0,1 0 0 16,-1 0 0-16,4 3 0 16,4-3 0-16,-4 0 0 0,0-6 0 15,3 6 0-15,-3-6 0 0,0 0 0 16,0 0 0-16,0 0 0 0,0 0 0 0,0 0 0 0,0 0 0 0,0 0 0 0,0 0 0 0,4 5 0 16,-4-5 0-16,3 0 0 0,-3 0 0 0,7 6 0 31,-7-6-100-31,4 0-22 0,3-6-5 0</inkml:trace>
  <inkml:trace contextRef="#ctx0" brushRef="#br0" timeOffset="-160016.1">4949 4692 513 0,'-3'32'21'0,"-1"-3"-21"16,4-29 76-16,0 0 10 0,0 0 2 0,0 6 1 16,0-6-9-16,0 0-3 0,0 0 0 0,0 0 0 15,0 0-21-15,0 0-4 0,0 0 0 0,-3 6-1 16,3-12 30-16,0 0 7 0,0-5 0 0,0-4 1 15,-4 6-51-15,4 9-10 0,-7-3-3 0,4-3 0 16,-4 0 6-16,7 0 1 0,-4-5 0 0,4 11 0 16,0 0-32-16,0 0 8 0,-7 0-8 0,0 0 0 15,0 0 8-15,7 0 0 0,-14 0-8 0,7 0 12 16,0 0-12-16,7 0 11 0,-7 0-11 0,0 0 10 16,0 0 11-16,0 0 3 0,0 0 0 0,-4 0 0 15,4 6-24-15,-4-6 0 0,4 5 0 0,0-5-12 16,0 12 12-16,0-6 11 0,4 0-3 0,-8 3 0 15,7 3-8-15,1 5 12 0,-4-5-12 0,3 3 12 16,1 2-12-16,-1 1-12 0,1 0 2 0,-1 2 1 16,1-2 9-16,-1 5-10 0,1-2 10 0,-4 2-10 15,3-2 10-15,-3 8 0 0,0-11 0 0,0 14-8 16,0-8 8-16,0 8 0 0,3 4 0 0,-6-10 0 16,-1 9 0-16,-3-2 0 0,3-10 8 0,-3 9-8 15,4-8 0-15,-1 2 0 0,1-2 0 0,-1-1-8 0,0-5 8 0,1 3 0 16,3-4 0-16,0 1 8 0,0-3 4 15,0 2 0-15,-1-5 1 0,5 0 0 0,-1-3-5 16,1-1-8-16,3-2 11 0,0-6-11 16,0 0 17-16,0 0-3 0,0 0-1 0,0 9 0 15,0-9-25-15,3 12-6 0,4-6-1 0,-7-6 0 0,11 6 51 0,-4 0 9 0,0-6 3 0,4 5 0 16,-4-2-32-16,3 3-12 0,1 3 11 16,0-6-11-16,-1 3 18 0,1-6-2 0,-1 0-1 15,-3 6 0-15,4-12-15 0,0 6-13 0,-1 0 2 0,1-6 1 16,-8 3 10-16,11-3 0 0,-3 6 0 0,0-3 8 15,-1-3-8-15,1 3-10 0,-4-2 10 0,3-1-13 16,1 0 1-16,-4 0 1 0,7-6 0 0,-3 0 0 16,-4 4-22-16,3-4-5 0,1-6-1 0</inkml:trace>
  <inkml:trace contextRef="#ctx0" brushRef="#br0" timeOffset="-159371.076">4932 4777 1337 0,'0'0'28'0,"0"0"6"0,0 0-34 16,0 0 0-16,0 0 0 0,0 0 0 0,0 0 58 0,0 0 5 0,0 0 1 16,0 0 0-16,0 0-52 0,0 0-12 0,0 0 0 0,0 0 0 15,3 6 54-15,-3 3 8 0,4 8 2 0,-1-5 0 16,-3 6-52-16,4-4-12 0,-4 4 0 0,0 5 0 16,3-2 28-16,1 8 2 0,0-2 1 0,-1 8 0 15,1-5 1-15,-1 2 1 0,-3 0 0 0,4 4 0 16,-4-4-33-16,3-3 0 15,1 9 0-15,-1-8 0 0,-3-4 0 0,4 10 0 0,-4-13 0 16,0 9 0-16,3-5 0 0,-3-4 0 0,4 1 0 0,-1-3 0 16,-3 2 37-16,0-2 1 0,4-4 0 0,-1 7 0 15,-3-7-30-15,4 4-8 0,-1-3 0 0,-3-1 0 16,4-2 0-16,3-3 9 0,-7 0-9 0,4-7 0 16,-4-5 13-16,0 6-4 0,0-6-1 0,0 0 0 15,0 0 10-15,0 0 2 0,3 0 0 0,-3-11 0 16,4 5-4-16,-1-12-1 0,-3 3 0 0,0-2 0 15,-3 5-15-15,3-9 8 0,-4 10-8 0,1-7 0 16,3 0 0-16,-4 7 0 0,4-4-8 0,0-3 8 16,0 6-12-16,0-5 12 0,0 2-12 0,0 3 12 15,0 1-12-15,4 5 12 0,-4-6-12 0,3 0 12 16,1 9-12-16,-4 3 4 0,7-6 8 0,-4 0-13 16,1 6-3-16,3 0-1 0,0 6 0 0,0-6 0 15,3 0 1-15,1 6 1 0,0-6 0 0,-1 0 0 16,1 6-13-16,-1 3-2 0,5-3-1 0,-5 6 0 0,1-7 19 15,-4 7 3-15,0 3 1 0,3-3 0 0,-3-1 8 16,4 1-10-16,-7 0 10 0,3-6-10 16,0 6 10-16,-4-1-10 0,4 4 10 0,-3-3-10 15,-4 0 10-15,0-1-10 0,0 4 10 0,0-3-10 16,3-6-16-16,-3 5-3 0,4-5-1 0</inkml:trace>
  <inkml:trace contextRef="#ctx0" brushRef="#br0" timeOffset="-158772.387">5472 5494 1094 0,'0'0'23'0,"0"0"5"15,0 0-28-15,0 0 0 0,0 0 0 0,0 0 0 16,0 0 108-16,0 0 16 0,0 0 3 0,0 0 1 16,0 0-52-16,-7 0-9 0,7 0-3 0,-4-6 0 15,4 0-51-15,-4-2-13 0,1 2 0 0,3 6 0 16,-4-3 0-16,4 3 0 0,-7-6 0 0,4 6 0 16,3 0 0-16,-7-9 0 0,0 9 0 0,7 0 0 15,-4 0 0-15,-3 0 0 0,7 6 0 0,-7 0 0 16,0 0 0-16,0 0 0 0,-7 2 0 0,10 4 0 15,-3 0 0-15,0-6 0 0,4 3 0 0,-1-1 0 16,1 1 0-16,-1 3 0 0,1 0 0 0,-1 0 0 0,4-7 32 16,0 4 4-16,0 0 1 0,0 0 0 0,0-9-15 0,4 6-3 0,-1-6-1 15,4 6 0-15,-3-6 2 0,3 6 0 0,-4-6 0 0,4 0 0 16,-3 0 3-16,10 0 1 0,-7 0 0 0,0-6 0 16,0 6 1-16,4-6 1 0,-1 0 0 15,1 0 0-15,-1-3-18 0,-2 6-8 0,2-3 0 0,-3 3 8 16,4-2-8-16,-4-1 0 0,0 0 0 15,-4 0 0-15,8 6 0 0,-8-12 0 16,1 12 0-16,-4-9 0 0,4 6 0 0,-4-2 0 0,0 2 0 0,0 3 0 16,0 0 0-16,0-6 0 0,0 6 0 0,0 0 0 15,0 0 0-15,0 0 0 0,0 0 0 0,0 0 0 16,0 0 12-16,0 0 0 0,0 0 0 0,0 0 0 16,0 0-12-16,0 0-17 0,0 6 4 0,0 2 1 15,3 4 12-15,-3 0 0 0,4-6 0 0,-4 6 0 16,3-7 0-16,4 4 0 0,-3-6 0 0,3 6 0 15,0-3 0-15,-7-6 0 0,3 6 8 0,4 0-8 16,0-6 0-16,1 6 0 0,-1-6 8 0,3 0-8 16,-3 0-80-16,0-6-20 0,4 6-4 0</inkml:trace>
  <inkml:trace contextRef="#ctx0" brushRef="#br0" timeOffset="-158262.546">5697 5527 1067 0,'0'0'45'16,"0"0"-36"-16,0 0 50 0,0 0 9 0,0 0 3 0,0 0 0 15,0 0-6-15,0 0-1 0,0 0 0 0,0 0 0 16,0 0-7-16,0 0-1 0,0 0-1 0,0 5 0 15,0 1-15-15,4 6-4 0,-4-12 0 0,0 12 0 16,3-6-4-16,1 0 0 0,-1-1-1 0,1 4 0 16,-4 3-2-16,4 0 0 0,-1-6 0 0,1 0 0 15,-4-1-11-15,0-5-2 0,0 0-1 0,0 12 0 16,0-12-5-16,3 9-1 0,-3-9 0 0,0 0 0 16,0 0 3-16,0 0 0 0,0 0 0 0,0 0 0 15,0 0-12-15,0 0 10 0,0 0-10 0,0 0 10 16,0 0 18-16,0-6 3 0,0-3 1 0,0 3 0 15,0 6-24-15,0-5-8 0,0 5 0 0,-3-6 9 16,3 0-35-16,-4 0-7 0,4 0-2 0,0-6 0 16,0 6 45-16,-3-2 9 0,-1 2 1 0,0 0 1 15,1 0-33-15,-1-6-8 0,1 3 0 0,-1 3-1 16,1 1 31-16,-1-1 6 0,4 0 2 0,-3 0 0 16,3 6-18-16,0-12 0 0,0 12 0 0,0 0 0 15,0 0 0-15,0 0 0 0,0 0-12 0,0 0 12 16,0 0-16-16,0 0 2 0,7 0 1 0,0 0 0 15,3 0 13-15,1 0-12 0,0 0 12 0,-1 0-12 0,4 0 12 16,0-6 0-16,4 6 0 0,-7-6-9 0,6 6-6 16,-3 0-1-16,4 0 0 0,-4-5 0 15,-3 5-120-15,3-3-25 0,0 0-5 0</inkml:trace>
  <inkml:trace contextRef="#ctx0" brushRef="#br0" timeOffset="-157811.836">5920 4900 998 0,'0'3'20'0,"3"3"7"15,-3 0-27-15,0 6 0 0,0-6 0 0,0 5 0 16,4 1 66-16,-1 0 8 0,1 9 2 0,-1-10 0 16,4 7-10-16,-3 0-2 0,3 2 0 0,0-2 0 15,0 5 0-15,0-2 0 0,0 8 0 0,0-8 0 16,0 2-11-16,0-2-2 0,0 2-1 0,4-5 0 15,-4 6-21-15,0 2-4 0,-3 3-1 0,3-8 0 16,-4 3-16-16,4-4-8 0,-3 4 0 0,-1-7 8 16,1-5 9-16,-1 6 2 0,1 2 0 0,-1-8 0 15,1 0-31-15,-4-3-5 0,3-3-2 0,-3 2 0 0,0 1 39 0,0 3 7 16,0-6 1-16,4 6 1 16,-4-7-46-16,3 1-10 0,-3 0-1 0,0 9-1 0,4-9 29 0,-4 6 0 15,4-7 0-15,-4 1 0 16,3 3-28-16,-3-6 1 0,0-3 0 0,4 3 0 15,-4-3-161-15,3 0-33 0</inkml:trace>
  <inkml:trace contextRef="#ctx0" brushRef="#br0" timeOffset="-157510.053">6290 5471 1527 0,'-4'11'32'0,"1"1"7"15,-1 0-31-15,-3-6-8 0,0 0 0 0,4 3 0 16,-1-1 91-16,1 1 17 0,3 3 3 0,-4-6 1 15,4-6-44-15,0 12-9 0,0-12-2 0,0 0 0 0,0 0-46 0,0 0-11 0,4 0 0 0,-1 8 0 32,1-2 0-32,-4-6 8 0,10 3-8 0,-6 6 9 15,3-3-42-15,-4-6-9 0,1 0-2 0</inkml:trace>
  <inkml:trace contextRef="#ctx0" brushRef="#br0" timeOffset="-157271.948">6184 5197 684 0,'0'0'28'0,"0"0"-28"15,0 0 79-15,0 0 9 0,0 0 3 0,0 0 0 16,0 0-28-16,0 0-6 0,0 0-1 0,0 0 0 16,0 0-56-16,0 0 0 0,4 0-12 0</inkml:trace>
  <inkml:trace contextRef="#ctx0" brushRef="#br0" timeOffset="-156330.181">6516 5494 691 0,'0'0'29'16,"0"0"-29"-16,0 0 71 0,0 0 8 0,0 0 1 0,0 0 1 15,0 0-13-15,0 0-4 0,0 0 0 0,0 0 0 32,0 0-16-32,0 0-3 0,0 0-1 0,0 0 0 0,0 0-19 0,0 0-4 0,0 0-1 0,7 6 0 15,0 0-6-15,0 0-2 0,-4-6 0 0,5 6 0 16,-1-6 16-16,0 0 2 0,0 0 1 0,0 0 0 16,0 0-10-16,3 0-1 0,1 0-1 0,0-6 0 15,-1 0-7-15,1 6 0 0,3-6-1 0,-4 0 0 16,-2 0-11-16,-1 0 10 0,0-2-10 0,0 2 10 15,0 0-10-15,0 3 8 0,-4 0-8 0,1-3 8 16,-4 6-8-16,0 0 0 0,0 0 0 0,0 0 0 16,0 0-14-16,3-6-5 0,-3 6-1 0,0 0 0 15,0 0-9-15,0 0-3 0,-10 0 0 0,3 0 0 16,-4-6 20-16,1 6 3 0,-1 0 1 0,4 6 0 16,-11-6 8-16,8 6 14 0,-4 0-3 0,-1 0-1 15,1 0 11-15,-3-3 3 0,-1 3 0 0,4 5 0 16,0-5-9-16,0 6-2 0,3-6 0 0,1 3 0 15,3-1 5-15,-1 1 1 0,1-3 0 0,0 6 0 16,4-6 0-16,3 6 0 0,3-7 0 0,1 4 0 16,-1 3-19-16,4 0 0 0,1-6 0 0,2 0 0 0,1-1 11 15,3 1-11-15,7 3 10 0,-7 0-10 16,4-3 0-16,3 3 0 0,-3 2 0 0,3-5 0 16,3-6 0-16,-6 0 0 0,7 0 8 0,-4-6-8 15,0 6-31-15,0 6-12 0,4-6-2 0,-11 12-1 16,0-6-101-16,0-6-20 0</inkml:trace>
  <inkml:trace contextRef="#ctx0" brushRef="#br0" timeOffset="-145020.068">7828 5212 467 0,'0'0'20'15,"-3"3"-20"1,3-3 64-16,-4 9 10 0,4-9 2 0,0 11 0 16,0-11 10-16,-3 6 2 0,3-6 1 0,0 0 0 15,0 0-40-15,0 0-8 0,0 0-1 0,0 0-1 16,0 0-11-16,0 0-3 0,0 0 0 0,0 0 0 16,0 0 31-16,0 0 5 0,0 0 2 0,0 6 0 15,0 6-50-15,-4-6-13 0,0 3 0 0,1 2 0 16,-1 1 48-16,4-6 4 0,0 6 0 0,4 0 1 15,-1-4-21-15,1 7-5 0,3 0-1 0,0-3 0 16,4 5-3-16,-4-8-1 0,3 9 0 0,1-1 0 16,-4-5-6-16,4 9-2 0,-1 2 0 0,1-5 0 0,-8-1-2 15,4 4 0-15,0-3 0 0,0-4 0 0,1 4-4 0,-5 0 0 16,1-12-8-16,-1 5 12 0,1-5 0 0,-1 0 0 0,1-3 0 16,3 0 0-16,-7-3 4 0,0 3 0 0,0-3 0 15,0 0 0-15,0 0 0 0,0 0 0 0,0 0 0 16,7-3 0-16,-7 3-5 0,0 0-1 0,0 0 0 0,0 0 0 15,0 0-10-15,7-3 0 0,-7 3 9 16,7-6-9-16,-7 6 0 0,0 0 8 0,3-9-8 16,-3 9 0-16,7-6 0 0,-7 6 0 15,4-11 0-15,0 5 0 0,3 0 0 0,-4-12 0 0,1 4 0 0,-1 2 0 16,4-6 0-16,-3 3 0 16,-1-2 0-16,1-1 0 0,3 1 0 0,-4-1 0 0,4-3 0 0,-3 4 0 15,3-7 0-15,0 4 0 0,-3 2 0 0,3-3 0 16,0 4 0-16,-4-1 0 0,1 6 0 0,-1 1 0 15,1 2-50-15,-4 9-11 0,0 0-3 0,0 0 0 16,0 0-52-16,0 0-10 0,0 0-2 0,0 0-1 16,0 0-83-16,0 0-17 0</inkml:trace>
  <inkml:trace contextRef="#ctx0" brushRef="#br0" timeOffset="-144496.851">8428 5415 1249 0,'0'0'27'0,"0"0"5"0,0 0 2 0,0 0 2 0,-4-6-28 0,1 0-8 0,-1 0 0 0,-3 3 0 15,7 3 56-15,0 0 11 0,-3-6 1 0,-4 6 1 16,0-6-4-16,0 6-1 0,-1 0 0 0,1 0 0 15,-3 0-16-15,3 0-3 0,-4 0-1 0,4 6 0 16,-3-6-24-16,2 6-4 0,1-3-2 0,0 3 0 16,4 3-6-16,-1 0-8 0,1-3 11 0,-1 5-11 15,-3 1 0-15,4 0 0 0,3-3-15 0,0 2 5 16,0 7 10-16,0 0 0 0,0-4 0 0,0 4-8 16,0 0 8-16,0-7 0 15,0 1 0-15,0 9 0 0,3-15 0 16,1 5 0-16,-4-5 0 0,3 6-8 0,1-3 8 0,-1-3 0 0,4 0 8 0,0 0-8 15,0-6 8-15,1 5-8 0,2-5 10 0,1 0-10 16,-1 6 14-16,1-6-3 0,-1 0-1 0,1 0 0 16,0 0-2-16,-1-6-8 0,-3 6 12 0,0-5-4 15,0-1-16-15,4 0-4 0,-4-3-1 0,0 3 0 16,-3 0 27-16,3-6 6 0,-7 7 0 0,3-7 1 16,-3 6-21-16,0-9 0 0,0 6 0 0,0 1 0 15,-3-4-12-15,-4 0-8 0,0 0 0 0,3 3-1 16,-7 1-5-16,4-1-1 0,-3 3 0 0,-1-6 0 15,1 6-15-15,-1 0-3 0,-3 1-1 0,0-1 0 16,-4 3 46-16,1 0 0 0,-1 3 12 0,0 0-2 16,1 0-28-16,6 0-6 0,-3 3 0 0,3-3-1 15,1-3-11-15,-1 3-3 0,1-3 0 0,3 3 0 16,3 0-40-16,4 0-8 0,0 0-1 0</inkml:trace>
  <inkml:trace contextRef="#ctx0" brushRef="#br0" timeOffset="-144103.789">8661 5012 1278 0,'0'6'28'0,"0"0"5"16,-4 6 2-16,1 2 1 0,3-2-28 0,0 0-8 0,-4 5 0 0,4 4 0 0,0-3 68 0,0 2 12 16,0 10 2-16,0-7 1 0,0 4-37 0,4 2-7 15,-1 3-2-15,1-2 0 0,3 2-25 0,-4-3-12 16,1 4 10-16,-1-10-10 0,1 4 15 0,-1-4-3 15,1 1-1-15,-1-7 0 0,1 4-11 0,-4-3-16 16,4-4 4-16,-1 10 1 0,1-6 11 0,-4-7 0 16,0 10 0-16,3-9 0 0,1 5 12 0,-1-5 5 15,1 0 1-15,-1 0 0 16,1-4-29-16,-4 4-5 0,0-6-2 0,3 0 0 16,-3-6-139-16,0 0-28 0,0 0-6 0</inkml:trace>
  <inkml:trace contextRef="#ctx0" brushRef="#br0" timeOffset="-143594.791">8791 5529 1036 0,'0'0'23'0,"0"0"5"0,0 0 0 0,0 0 1 0,0 0-29 0,0 0 0 0,0 0 0 0,0 0 0 15,0 0 57-15,0 0 6 0,0 0 1 0,0 0 0 16,0 0-52-16,7 6-12 0,0-6 0 0,0 3 0 16,0 3 54-16,4-6 8 0,3 6 2 0,-3 0 0 0,-1-6 0 0,1 6 0 15,-1-6 0-15,1 0 0 0,0 0-52 0,3 0-12 16,-4 0 0-16,-3 6 0 0,4 0 16 0,-4-1 0 16,4-2 0-16,-4 0 0 15,0-3 5-15,0-3 2 0,0 3 0 0,0-3 0 16,-4-2-7-16,4 5-2 0,-3-6 0 0,-4 6 0 15,4-6-14-15,-4 0 8 0,3-6-8 0,-3 6 0 16,0 3 0-16,0-3-15 0,-3 1 2 0,-1 2 0 16,0 0-10-16,-3-3-1 0,4 0-1 0,-4 6 0 15,0-6 13-15,0 0 2 0,0 0 1 0,0 6 0 16,0-6 9-16,0 1 0 0,-1 5 0 0,1-3 0 0,0 0-9 16,4 3 0-16,-1 0 0 0,-3 3 0 0,0-3 9 0,4 3 0 15,-4-3 0-15,3 5 0 0,-3-5 0 0,3 6 0 0,1 0 0 16,-1 6 0-16,1-6 0 15,3 0 0-15,-4 3 0 0,4-1 0 0,0 1 0 0,0 3 0 16,0-6 0-16,0 0 0 0,4 5 0 16,-1-2 0-16,1 9 0 0,3-6 0 15,-3-1 25-15,6 1 7 0,-3-3 2 0,0 0 0 0,4 0-25 0,-1 2-9 0,1-5 0 16,-4 6 9-16,7-12-9 0,-3 0-9 0,-1 6 9 0,1-6-13 31,-1-6-91-31,1 6-19 0,3-6-3 0</inkml:trace>
  <inkml:trace contextRef="#ctx0" brushRef="#br0" timeOffset="-142666.692">10216 5506 1515 0,'0'0'43'0,"0"0"9"15,-7 0-41-15,-3 0-11 0,-1 0 0 0,4 0 0 0,0 0 41 0,0-6 7 16,-4 0 0-16,1 6 1 0,-1-6-20 0,1 0-4 15,-1-2-1-15,-3 2 0 0,3 0-16 0,4-6-8 16,-3 6 0-16,3 0 8 0,0 0-8 0,-4 1 0 16,4 5 0-16,0-6 0 0,0 6 0 0,0 0 8 15,3 0-8-15,-3 6 8 0,0 5-8 0,0 1-16 16,4 0 4-16,-1 3 1 0,1 2 3 0,3 1 0 0,0-3 0 16,0 2 0-16,3 13 8 0,-3-4 0 0,7-2 0 0,-3-4 0 15,3-5 0-15,-4 0 9 16,4-4 0-16,4 1 0 0,0-6 15 0,3-3 4 0,-4-3 0 15,8 3 0-15,-4-3 3 0,7-3 1 0,-3 0 0 16,3-3 0-16,0-6-10 16,0-5-2-16,0-10 0 0,4 4 0 15,-4-7-20-15,0 4-13 0,1-7 1 0,-5-2 1 0,1 9 26 0,-4-10 5 16,0 4 0-16,-3 3 1 0,-4-7-21 0,0 4 0 0,0 0-12 16,-7-4 4-16,3-2 0 0,-3 3 0 0,-3 9 0 0,-1-10 0 15,-3 10-14-15,4 2-2 0,-8-2-1 0,1 8 0 16,-1 1 13-16,-3 2 4 0,0 3 0 0,3 6 0 15,-3 0 8-15,4 6-12 0,-1 0 12 0,0 6-12 16,1 3 12-16,3 0-10 0,-4 6 10 0,4 2-10 16,-3 1 10-16,2 8 0 0,1-2 0 0,-3 8 0 15,6 3 10-15,1-8 1 0,-1 8 0 16,4 3 0-16,0-2-11 0,4-4 0 0,-1 3 0 16,1 3 0-16,-1-5 8 0,4 2-8 0,-3-8 8 0,-1 8-8 15,5-12 12-15,-5 10-4 0,-3-13 0 0,4 4 0 16,-4-7-8-16,3 1 8 0,1-6-8 0,-4-3 8 15,3 2 1-15,-3-11 0 0,0 0 0 0,0 0 0 16,4 6-161-16,-4-6-32 0,3 0-6 0</inkml:trace>
  <inkml:trace contextRef="#ctx0" brushRef="#br0" timeOffset="-142106.884">10481 5521 1314 0,'0'0'37'0,"0"0"8"0,0 0-36 0,0 0-9 0,0 0 0 0,0 0 0 16,-3 6 31-16,3-6 4 0,0 8 1 0,-4 1 0 15,4-9 16-15,4 6 3 0,-1 0 1 0,4 0 0 16,-3 0-2-16,3-6 0 0,0 6 0 0,0-6 0 15,0 5-18-15,3-5-3 0,-3 0-1 0,1 3 0 16,-1-3-5-16,3 0-2 0,-3-3 0 0,4 3 0 16,-1-5-4-16,1 5-1 0,0-6 0 0,-1 0 0 15,-3 6-9-15,4-6-3 0,-4 12 0 0,0-6 0 16,0-6-8-16,0 6 8 0,0-12-8 0,0 3 8 16,0 3-8-16,-3-2 8 0,3-1-8 0,-4 3 8 15,1-6-8-15,-4 6 0 0,-4 0 0 0,4-2 0 16,-3 2 0-16,-1 0 0 0,1-6 0 0,-1 6 0 15,-3 0 0-15,0 6-11 0,0-6 11 0,0 6-8 16,-4-5-2-16,1 5 0 0,3 5 0 0,-4-5 0 16,1 6 0-16,2-6 0 0,1 6 0 0,-3 0 0 15,3 6 2-15,0-6 0 0,0 8 0 0,0-2 0 16,3 0 8-16,-3 3-8 0,4-1 8 0,-1 1-8 16,4 3 8-16,-4-4 0 0,4 4 0 0,-3 0 0 15,3-1 0-15,0-2 0 0,0-3 0 0,0 0 0 16,3-1 0-16,-3-11 9 0,0 0-1 0,4 12-8 15,-4-12 15-15,7 6-4 0,0-3-1 0,0 6 0 16,0-3-1-16,0 2 0 0,0-8 0 0,4 12 0 16,-1-6-9-16,1-6 8 0,3 6-8 0,0-6 8 0,0 6 0 0,1-6 0 15,-5 6 0-15,4-6 0 16,0 0-44-16,4 0-8 0,-7 0-3 0,3 0 0 16,-4-6-116-16,1 6-23 0,-1 6-5 0</inkml:trace>
  <inkml:trace contextRef="#ctx0" brushRef="#br0" timeOffset="-140984.285">11229 5427 961 0,'0'0'42'0,"0"0"10"15,0 0-42-15,-4-6-10 0,1 0 0 0,-1 0 0 0,4 6 101 16,0 0 19-16,-3-6 3 0,3 6 1 15,-7-6-13-15,3 3-3 0,1 3 0 0,3 0 0 0,-7-6-51 0,0 6-10 16,7 0-3-16,-7 0 0 16,-1 0-13-16,1 6-3 0,0-6-1 0,0 3 0 15,-3 9-27-15,-1-6 0 0,1 6 0 0,-5-7 0 0,1 7 0 0,4-6 0 0,-4 6 0 16,3-3 0-16,0-3 0 0,-3 5 0 0,4-5 0 0,3-6 0 16,0 12 0-16,0-6 0 0,7-6 0 0,0 0 0 15,0 0 0-15,0 0-11 0,0 0 11 0,-7 0-12 16,7 0 12-16,0 0 0 0,0 0 0 0,0 0 0 15,0 0 0-15,0 0 0 0,0 0 0 0,0 0-8 16,0 0 8-16,0 0 0 0,0 0 0 0,0 0 0 16,0 0 0-16,0 0 0 0,0 0 0 0,0 0 0 15,0 0 0-15,0 0 0 0,0 0 0 0,3 9 0 16,-3-9 0-16,0 0 0 0,4 8 0 16,-4-8 0-16,0 0 0 0,0 0 0 0,0 0 0 0,0 0 0 15,7 6 0-15,0 3 0 0,-4-9 0 0,4 6 0 16,0 0 0-16,0 0 0 0,0-6 0 0,1 0 0 15,2 6 0-15,1 0 0 0,-1-6 0 0,4 5 0 16,-3-2 0-16,0 3 0 0,-4 3 0 0,3 0 0 16,-3-3 0-16,4 0 0 0,-4 0 0 0,0-1 0 15,4 1 0-15,-4 0-12 0,3-3 2 0,-3 3 0 16,0-3 10-16,0 3 0 0,0 3 0 0,0-9 0 16,-7 0 0-16,0 0 0 0,0 0 0 0,0 0 8 15,0 0-8-15,0 0-16 0,0 0 4 0,-3 11 0 16,3-5 12-16,-7 0 0 0,0 0 0 0,0 0 0 15,0 0 0-15,0-3 0 0,0 3 0 0,-4-1 0 16,0 1 23-16,1 6 6 0,-4-6 2 0,-4 6 0 0,0-6 1 0,-3 2 1 16,4-2 0-16,-5 6 0 15,5-6-47-15,-1-6-10 0,4 6-1 0,0-6-1 0,0-6 11 0,3 6 3 0,4 0 0 16,-3 0 0 0,6 0-37-16,4 0-7 0,0 0-2 0</inkml:trace>
  <inkml:trace contextRef="#ctx0" brushRef="#br0" timeOffset="-140145.483">12407 5394 1191 0,'0'0'26'0,"-7"3"6"0,4 3 0 0,-4 0 2 0,3 0-34 16,0 0 0-16,4-6 0 0,-7 0 0 0,7 0 104 0,0 0 15 0,-7 6 2 0,0-6 1 16,0 0-53-16,0 0-10 0,7 0-3 0,0 0 0 15,-7 0-35-15,4-6-7 0,-4 6-2 0,7 0 0 16,-7-6-12-16,7 6 11 0,0 0-11 0,0 0 10 15,-4-3-10-15,4 3 0 0,0 0 0 0,0 0 0 16,-4 9-8-16,-3-3 8 0,4-1-10 0,-8 7 10 16,4-6-12-16,4 6 12 0,-4-3-13 0,0 2 5 15,0 1 8-15,-4 0 0 0,4-6 0 0,3 6 0 16,-3-4 0-16,0 4 0 0,4 0 0 0,-4-6 0 16,3 6 0-16,1-7 0 0,3-2 0 0,0-3 0 15,0 0 0-15,0 0 0 0,0 0 0 0,0 0 0 16,0 0 0-16,0 0 0 0,0 0 0 15,0 0 0-15,0 0 0 0,0 0 0 0,0 0 8 0,3 6-8 16,-3-6 10-16,0 0-2 0,7 3-8 0,-7-3 12 16,11 6-12-16,-4-6 11 0,-7 0-11 0,10 0 10 15,1 0-10-15,0 0 10 0,-4 0-10 0,-7 0 10 16,10 0-10-16,-10 0 0 0,7-6 9 0,-7 6-9 16,0 0 0-16,11 0 0 0,-4 6 0 0,-7-6 0 15,11 3 0-15,-4 3 0 0,3 0 0 0,-10-6 0 16,7 6 0-16,0 0 0 0,-7-6 0 0,7 5 0 15,0 1 0-15,-7-6 0 0,7 9 0 0,-7-9 0 16,7 6 0-16,-7-6-10 0,8 9 10 0,-8-9-13 16,0 0 13-16,3 9 10 0,-3-9-2 0,0 0 0 15,0 0-8-15,0 0 8 0,0 0-8 0,7 6 8 0,-7-1-8 0,0 7 0 0,0-6 0 16,-3 3 8-16,3 0-8 0,-4-1 10 0,1 10-10 0,-1-12 10 16,-3 6-10-16,3-6 10 0,-3-3-10 0,0 2 10 15,0-2-10-15,4 6 10 0,-4-3-10 0,3-6 10 16,-3 0-10-16,4 6 12 0,-1-6-12 0,-3 0 12 15,0-6-12-15,0 6 8 0,0 0-8 0,0 0 8 16,-4-6-36 0,4 0-7-16,-3 0-1 0,3 1-1 15,-4 2-38-15,4-3-7 0,0 0-2 0</inkml:trace>
  <inkml:trace contextRef="#ctx0" brushRef="#br0" timeOffset="-139557.403">12739 5653 1485 0,'0'-24'31'0,"0"19"7"0,0 5-30 16,0-6-8-16,0 6 0 0,0-12 0 16,-4 6 64-16,4-3 11 0,-3 3 2 0,-1 0 1 0,4 6-6 15,0 0-2-15,-3-5 0 0,3 5 0 16,0 0-27-16,0 0-6 0,-7 0-1 0,0 0 0 16,0 0-36-16,-4 5 0 0,4-2 0 0,-4 3 0 0,1 3 0 0,-1 0 0 0,1-3 0 0,-1 6 0 15,0-7 0-15,1 7 0 0,-1-3 0 0,1 0-8 16,3 0 0-16,-4-3 0 0,4 5 0 0,0-5 0 15,0 0 8-15,0 3 0 0,3-3 0 0,1 3 0 16,-1-1 0-16,4-8 0 0,4 12 0 0,-1-12 0 16,1 6 0-16,-1-6 0 0,4 6 0 0,0-6 0 15,4 0 0-15,0 0 0 0,-1 0 0 0,4 0 0 16,0 0 8-16,0-6 0 0,1 6 0 16,-1-6 0-16,-4 0-8 0,4 0 0 0,-3 0 0 15,-4 4 0-15,4-4 0 0,-4 3 0 0,0 0 0 0,0 0-8 16,-4 0 8-16,-3 3 0 0,4-6 0 0,-1-6 8 15,-3 12-8-15,0 0 0 0,0 0 0 0,0 0 0 16,0 0 0-16,0 0 0 0,0 0 0 0,0 0 0 16,0 0 0-16,0 0 0 0,-7 6 0 0,0 0 11 15,7-6-11-15,0 0 0 0,-10 0 0 0,10 0 0 16,-7 6 0-16,7-6 0 0,-4 3 0 0,1 3 0 16,-1 3 0-16,4-1 0 0,0 4 0 0,4-6 0 15,-4 6-8-15,3-12 8 0,-3 0 0 0,4 6 0 16,-4-6 0-16,3 6 0 0,4-6 8 0,0 2-8 15,0-2 0-15,0-2-16 0,0-4 3 0</inkml:trace>
  <inkml:trace contextRef="#ctx0" brushRef="#br0" timeOffset="-139121.693">12968 5582 1258 0,'0'0'36'0,"0"0"7"0,0 0-35 0,0 0-8 0,0 0 0 0,0 0 0 15,0 0 79-15,0 0 13 0,0 0 4 0,0 0 0 16,0 0-22-16,-3 6-4 0,-4 3-1 0,3 0 0 16,0-3-34-16,1 0-7 0,-1 0-2 0,1 5 0 15,3 4-10-15,0-6-1 0,-4-6-1 0,4-3 0 16,0 6-2-16,0 5 0 0,0-5 0 0,4 6 0 15,-4-6 8-15,3 0 0 0,1 0 1 0,-1 2 0 16,5-2-4-16,-5 6-1 0,4-12 0 0,-3 6 0 16,3 0 0-16,3-6 0 0,-3 6 0 0,0-6 0 15,0 0 9-15,4 0 2 0,0 0 0 0,-1 0 0 16,1 0-11-16,3-6-3 0,-4 6 0 0,5-6 0 16,-5 0-1-16,1 0-1 0,-1 0 0 0,-3-2 0 15,0 2-11-15,0-3 0 0,1 0 0 0,-1-3 0 16,0 1 0-16,-4-1 0 0,1-6 0 0,-1 3 0 15,-3 4 0-15,0-7 0 0,0-3 0 0,-3 10 0 16,-1-7 0-16,4 3-14 0,-3 1 2 0,-1-1 0 16,-3 3-32-16,0 0-7 0,0 1-1 0,-4-1 0 15,4 3 16-15,0-3 4 0,0 1 0 0,0 5 0 16,4-6-63-16,-4 6-12 0,3 0-2 0</inkml:trace>
  <inkml:trace contextRef="#ctx0" brushRef="#br0" timeOffset="-138593.759">13480 5521 1126 0,'0'0'24'16,"0"0"6"-16,0 0 1 0,-4 8 1 0,4-2-32 0,-3 3 0 0,3 3 0 0,0-6 0 0,-4 0 104 0,4 0 15 15,0 8 2-15,0 4 1 16,0-6-41-16,0-6-8 0,0-1-1 0,0-5-1 16,0 0-11-16,0 0-3 0,0 0 0 0,0 0 0 15,0 0 4-15,0 0 1 0,0 0 0 0,0-5 0 16,0-1-43-16,0-6-9 0,0 3-2 0,0-3 0 15,0 6-56-15,-3-5-12 0,-1 5-3 0,0-6 0 16,1 0 17-16,-1 6 3 0,-3 1 1 0,4-4 0 16,-4 9 14-16,0-6 4 0,-4 6 0 0,4-6 0 15,-4 6 12-15,4 0 4 0,0 6 0 0,-3-6 0 16,3 6-9-16,0 3-2 0,0-1 0 0,-4 1 0 16,4 9 27-16,3-6 4 0,-3-7 2 0,0 7 0 15,0 9 9-15,0-9 1 0,4-1 1 0,-4 4 0 16,3-6-5-16,1 0 0 0,3-3-1 0,0-1 0 0,0 1 5 0,0 6 0 15,0-6 1-15,3 0 0 16,1 0 0-16,-1 2 0 0,-3-8 0 0,7 6 0 0,0 6-13 16,0-6-2-16,0 0-1 0,4 0 0 0,0 0-9 0,6-3 8 0,-3 2-8 15,0 1 8-15,4 6-28 16,-4-12-7-16,4 6-1 0,-1 0 0 16,1-6-35-16,3 0-7 0,-3 0-2 0,0-6 0 0,-1 6-69 15,1-12-15-15,3 3-2 0</inkml:trace>
  <inkml:trace contextRef="#ctx0" brushRef="#br0" timeOffset="-138334.393">13737 5527 1493 0,'0'0'42'0,"0"0"10"15,0 0-42-15,-3 5-10 0,-1 7 0 0,1 0 0 16,-1-6 64-16,4 6 12 0,-3-4 1 0,3 1 1 16,-4 6-32-16,4-3-6 0,0-6-2 0,-4 5 0 15,4-11-22-15,0 9-5 0,0-9-1 0,4 6 0 0,-4 3-10 16,0 0 8-16,4-3-8 0,-1-1 8 0,-3 1-8 0,4 6 0 16,-4-12 0-16,7 6-11 15,-4-6-115-15,4 6-23 0</inkml:trace>
  <inkml:trace contextRef="#ctx0" brushRef="#br0" timeOffset="-138056.343">13730 5224 1134 0,'0'0'24'0,"-7"6"6"0,4-1 1 0,-5 1 1 0,5 0-32 0,-1 6 0 0,4 0 0 0,-7-6 0 0,4 0 52 0,-1 2 3 15,1-2 1-15,3 6 0 0,-4-6-29 0,4 0-6 16,0-6-1-16,4 6 0 0,-1-1-12 0,1 1-8 16,3 0 8-16,3 3-8 0,-2 3-8 0,2-6-7 15,4 0-1-15,0-1-396 16,-3 1-79-16</inkml:trace>
  <inkml:trace contextRef="#ctx0" brushRef="#br0" timeOffset="-137514.287">14242 5506 1235 0,'0'0'35'0,"0"0"8"0,0 0-35 0,0 0-8 0,0 0 0 0,0 0 0 16,0 0 58-16,-4 0 10 0,4 0 1 0,-10 6 1 15,2-6-10-15,5 0-3 0,3 0 0 0,-7 0 0 16,7 0-38-16,-11 6-8 0,4-6-2 0,0 0 0 16,-3 3-9-16,-1-3 0 0,4 3 0 0,-4 0 0 15,1-1 0-15,3 4 0 0,0 3 0 0,0 9 0 16,-4-6 0-16,4-7 0 0,-4 4 0 0,4 3 0 15,0 0 0-15,0-6 0 0,0 5 0 0,0 1 0 16,4-3 25-16,-1 0 3 0,4 6 1 0,0-15 0 16,0 0-14-16,0 0-3 0,0 0-1 0,0 0 0 15,0 0 5-15,0 0 0 0,4 5 1 0,-1 1 0 16,1 6 2-16,-4-12 0 0,7 0 0 16,0 6 0-16,0-6 1 0,0 3 0 0,0-3 0 0,-7 0 0 15,7 0-7-15,0 0-1 0,4 0 0 0,-4 0 0 16,0 0-12-16,3 0 9 0,-10 0-9 0,7 0 8 15,0 0-8-15,-7 0 0 0,7 0 0 0,1 0 0 16,2 0 0-16,-3 0 0 0,0 0 0 0,0 3 0 16,-7-3 0-16,11 3 0 0,-4 0 0 0,0 3 0 15,4 2 0-15,-4-8 0 0,-4 12-9 0,4-6 9 16,-7-6 0-16,4 6 0 0,-1 0-8 0,-3 3 8 16,0-1 0-16,4 7 0 0,-8-3 0 0,4 0 0 15,-3-1 0-15,-4-2 8 0,3-3-8 0,-3 6 0 0,0-6 9 16,0 0-9-16,-4-1 8 0,1-5-8 15,-1 12 10-15,1-12-10 0,-1 0 12 0,0 0-12 0,1 0 9 0,-1-12-9 16,-3 7 0-16,0-1 9 16,0-6-49-16,-4 3-9 0,1-3-3 0,3 6 0 15,3 1-86-15,0-1-18 0,1 0-3 0</inkml:trace>
  <inkml:trace contextRef="#ctx0" brushRef="#br0" timeOffset="-136900.396">14640 5477 944 0,'0'0'27'0,"0"0"5"0,0 0-32 0,-7 5 0 0,0 1 0 0,0-6 0 16,0 6 76-16,0-6 8 0,7 0 1 15,0 0 1-15,-11 6-18 0,4 0-3 0,-3-6-1 0,-1 6 0 16,4-6-16-16,-3 6-3 0,3-3-1 0,-4 0 0 15,4 0-12-15,-4 2-4 0,4-2 0 0,-3 6 0 16,3-3-13-16,0 6-3 16,-1 0-1-16,5-4 0 15,-4 1-11-15,3 6 0 0,1-3 0 0,-1-6 0 0,1-1 12 0,-1 1 1 0,4-6 0 0,0 0 0 16,0 9-13-16,0-3 0 0,0 3 0 0,0-9 0 16,0 9 0-16,0-9-10 0,0 0 2 0,7 6 0 15,-7-6 8-15,7 5 9 0,0-5-1 0,0 6-8 16,4-6-9-16,-4 6-9 0,0-6-2 0,4 0 0 15,-4 0 20-15,0-6-8 0,0 6 8 0,0-6 0 16,-7 6-13-16,11 0 4 0,-4 6 1 0,-7-6 0 16,7 6 8-16,-7-6 0 0,0 0 0 0,3 6 0 15,-3-6 23-15,4 6 6 0,-1 3 2 0,-3-9 0 16,4 6-10-16,-4-1-1 0,0-5-1 0,3 6 0 16,-3 6 21-16,0-6 5 0,-3 0 1 0,3 6 0 15,-4-6-30-15,4 2-7 0,-3 10-1 0,-1-12 0 16,1 6-8-16,-1-7 8 0,1 1-8 0,-4 0 8 15,3-3 0-15,1 0 0 0,3-3 0 0,-4 3 0 16,4-3-8-16,-7 0 0 0,3 0 0 0,-3-3 0 16,0 0-144-16,0-6-30 0</inkml:trace>
  <inkml:trace contextRef="#ctx0" brushRef="#br0" timeOffset="-136224.711">14848 5668 1148 0,'0'0'25'0,"0"0"6"0,0 0 1 0,0 0 0 0,0 0-32 0,0 0 0 0,0 6 0 0,0-1 0 15,0 1 72-15,0-6 8 0,0 0 1 0,0 0 1 16,0 12-11-16,0-12-3 0,0 0 0 0,0 0 0 16,4 6-21-16,-4-6-5 0,7 3-1 0,-7-3 0 15,7 3 3-15,-7-3 1 0,7 3 0 0,-3-3 0 16,3-3-13-16,3 0-4 0,-3 0 0 0,0 3 0 15,0-6-16-15,0 6-3 0,1-6-1 0,-1 0 0 16,-7 6-8-16,7 0 0 0,-7 0 0 0,10 6 0 16,-3-6 0-16,0-6 0 0,0 6 0 0,-7 0-11 15,4 0 11-15,-1-6 0 0,-3 1 0 0,4-1 0 16,0 0 0-16,-1 3-8 0,1-6 8 0,-4 3-8 16,3-3-4-16,1 3 0 0,-4 1 0 0,3-1 0 15,-3 0-16-15,0 0-3 0,0-3-1 0,-3 3 0 16,3 6-9-16,0 0-3 0,0 0 0 0,-4-3 0 15,1 0 6-15,-4 0 1 0,-4 3 0 0,0 0 0 16,1 0 25-16,-1 3 12 0,1 0-10 0,-5 6 10 0,5 0 0 16,-1 3 0-16,1-6 0 0,-1 5 0 0,1-2 10 15,-1 0 2-15,0-3 0 0,4 9 0 0,-3-10 6 0,-1 13 2 0,4-9 0 16,-3 3 0-16,3 5-4 0,3-5 0 0,0 0 0 16,1 2 0-16,-1 4 8 0,4-6 0 0,-3-6 1 0,3 5 0 15,3 1-1-15,-3-6 0 0,0 0 0 0,4 3 0 16,3-3 6-16,0-6 1 0,0 6 0 15,4-1 0-15,-4-5-7 0,3 0-2 0,4 6 0 0,1 0 0 16,-5-6-12-16,4 0-2 0,0 0-8 0,-3 6 12 16,3-6 2-16,-3 0 0 0,-1 0 0 0,4 0 0 15,0 0-38-15,1 0-7 0,2 0-1 0,1 0-1 16,-1 0 2-16,-2 0 1 0,2 0 0 0,-3-6 0 16,0 6-123-16,4 0-25 0,0-12-5 0</inkml:trace>
  <inkml:trace contextRef="#ctx0" brushRef="#br0" timeOffset="-126361.978">15409 5915 948 0,'0'0'27'0,"0"0"5"0,0 0-32 0,-7 5 0 0,7-5 0 0,-3 12 0 16,-1-6 67-16,-3 0 6 0,4 0 2 15,-4 3 0-15,0-3-27 0,-1 5-4 0,1 1-2 16,0-6 0 0,0 6-34-16,0-1-8 0,0 1 0 0,0 3 0 0,0-3 21 0,-3-6 3 0,2 5 0 0,1 1 0 15,0 0-3-15,0 3 0 0,0-4 0 0,4 1 0 16,-4-3-21-16,0 3 0 0,0 5 0 0</inkml:trace>
  <inkml:trace contextRef="#ctx0" brushRef="#br0" timeOffset="-125701.946">16118 5612 801 0,'0'0'34'16,"0"0"-34"-1,0 0 72-15,0 0 7 0,0 0 1 0,-7-6 1 16,7 6-21-16,0 0-4 0,0 0 0 0,0 0-1 15,-7 0-19-15,4 6-3 0,-1 0-1 0,1 0 0 16,3-1-13-16,-4 1-3 0,1 3-1 0,3-3 0 16,-4 3 5-16,4 0 2 0,0 2 0 0,0 1 0 15,0 0 21-15,0-6 4 0,0 0 1 0,0 8 0 16,0-2-26-16,0-6-5 0,0 6-1 0,0-6 0 16,0 2 6-16,0 4 1 0,0 0 0 0,0-6 0 0,0 0-15 15,-3 5-8-15,3-5 8 0,0 3-8 16,0-3 0-16,-4 0-18 0,4 6 3 0</inkml:trace>
  <inkml:trace contextRef="#ctx0" brushRef="#br0" timeOffset="-125443.654">16097 5382 1220 0,'0'0'27'0,"-7"0"5"0,0 0 2 0,7 0 0 0,-7 0-34 0,7 0 0 0,0 0 0 0,0 0 0 0,-7 0 52 0,7 0 3 16,-7-5 1-16,7 5 0 0,-7 0-8 0,7 0 0 15,0 0-1-15,0 0 0 16,0 0-69-16,0 0-14 0,0 0-2 0,0 0-630 0</inkml:trace>
  <inkml:trace contextRef="#ctx0" brushRef="#br0" timeOffset="-125026.063">16351 5018 1148 0,'0'0'25'0,"0"0"6"0,0 0 1 0,0 0 0 0,0 0-32 0,0 0 0 16,0 0 0-16,0 0 0 0,0 0 32 0,0 0 0 0,0 0 0 0,0 6 0 15,0-3 9-15,4 9 3 0,-4-1 0 0,0-5 0 16,3 12-4-16,-3-6 0 0,4 8 0 0,-4 10 0 15,3-4-28-15,-3 9-12 0,0 3 8 0,0 1-8 16,0 2 12-16,-3-6-4 0,3 3 0 0,-4 1 0 16,4-10 7-16,-3 3 1 0,-1-2 0 0,1 8 0 15,-4-12-1-15,7 4 0 0,-4-7 0 0,1 10 0 16,-1-4 2-16,1-5 1 0,-1 8 0 0,0-12 0 16,1 10-9-16,-4-1-1 0,3-2-8 0,1-4 12 15,-1-5-12-15,1-3 9 0,-1 2-9 16,4-5 8-16,0 0-8 0,0-9 8 0,0 3-8 0,0-6 8 15,0 0-8-15,0 0 0 0,0 0 0 0,0 0-11 16,0 0-7-16,0 0-2 0,0 0 0 0,0 0 0 16,4-6-100-16,3 3-21 0</inkml:trace>
  <inkml:trace contextRef="#ctx0" brushRef="#br0" timeOffset="-115004.345">17173 5527 925 0,'0'0'26'0,"0"0"6"0,0 0-32 0,0 0 0 0,0 0 0 0,0 0 0 16,0 0 53-16,0 0 4 0,0 0 1 15,0 0 0-15,0 0-28 0,0 0-6 0,0 0 0 0,0 0-1 16,0 0-4-16,0 0-1 0,-3-3 0 0,3 3 0 16,0 0 16-16,-4-3 3 0,4 3 1 0,-7-3 0 15,7 3-2-15,0 0 0 0,-3 0 0 0,3 0 0 16,-7-6-6-16,7 6-2 0,-4 0 0 0,-3-6 0 16,7 6-4-16,-11 0-2 0,4 0 0 0,-3 0 0 15,3 6-9-15,-4-6-1 0,1 0-1 0,-1 6 0 16,0-3-11-16,1 3 0 0,-1-1 0 0,-3 1 0 15,0 6 0-15,0 0 0 0,-4 0 0 16,4-1 0-16,0 10 0 0,3-9 0 0,-3 5 0 0,4 1 0 16,-4-3 0-16,7 2 0 0,-4 1 0 0,4-9 0 15,0 8 0-15,-4-5 0 0,8 0 0 0,-4-6 0 16,3 3 0-16,4-4 0 0,-3 1 0 0,3-6 0 16,0 0 0-16,0 0 0 0,0 0 0 0,0 6 0 15,0 0 21-15,3-6 9 0,1 6 2 0,-1-6 0 16,4 0-4-16,4 0 0 0,-1-6 0 0,5 0 0 15,-1 0 0-15,0 3-1 0,0-2 0 0,0-1 0 16,0 0 11-16,0-6 2 0,4-6 1 0,-4 7 0 16,0-4-33-16,0 3-8 0,-3-5 0 0,-1 5 0 15,1-3 0-15,-4-3-16 0,4 1 4 0,-4-4 1 0,0 4 11 16,-4-1 0-16,4-9 0 0,0 4 0 0,-3-1 0 0,-1 1 0 0,4-4 0 16,-3-8 0-16,-1 9 0 0,1-10 0 0,-4 4 0 0,4 0 0 15,-4 2-13-15,3-2 2 16,-3 9 1-16,0-7 0 0,4 10 2 0,-4-4 0 15,-4 6 0-15,4 4 0 0,0-4 8 0,-3 6 0 16,3-2 0-16,0 2 0 16,0 0-32-16,0 12 0 0,-4-6-1 0,0 0 0 0,1-5 33 0,3 11 0 0,0 0 0 15,0 0 0-15,0 0 0 0,-4-6 11 0,1-3 0 0,-4 9 0 16,3-3-11-16,4 3-17 0,-3 0 4 0,-1 3 1 16,1 0 0-16,3 3 0 0,0 0 0 0,0-1 0 15,-4 1 12-15,4 0-11 0,0 6 11 0,-3-3-10 16,3 3 10-16,0-1 0 0,0 7 0 0,0 0-8 15,0-4 8-15,0 16 0 0,0-10 0 0,0 10 0 16,0-7-8-16,-4 9 8 0,4-2-8 0,0 2 8 16,0-2 0-16,0-7 0 0,4 9 0 0,-4-11 0 0,0 3 0 15,0-1-8-15,0 1 8 0,0 2 0 16,3-5 0-16,-3 2 0 0,0 7 0 0,0-4 0 0,0-2 0 16,0 2 0-16,0-2 0 0,0 5 8 15,0-11-8-15,-3 8 0 0,3-8 0 0,0-4 8 0,0 4-8 16,0-6 0-16,-4-1 8 0,4-5-8 15,0 3 8-15,0-3-8 0,4-3 8 0,-4 0-8 16,0 3 0-16,3-6 9 0,-3 0-9 0,0 6 0 0,0-6 11 0,0 0-11 16,0 0 10-16,0 0-10 0,0 0 0 0,0 0-21 15,0 0 3-15,0 0 1 16,0 0-113-16,0 0-22 0,0 0-5 0</inkml:trace>
  <inkml:trace contextRef="#ctx0" brushRef="#br0" timeOffset="-114289.16">17290 5574 990 0,'0'0'21'0,"0"0"5"16,0 0 1-16,0 0 1 0,0 0-28 0,-7 0 0 0,3 5 0 0,-3-2 0 15,7-3 92-15,-4 6 13 0,4-6 3 0,-7 3 0 16,7-3-60-16,0 0-12 0,0 0-3 0,0 15 0 16,-3-3 14-16,3-1 2 0,-4-5 1 0,4 9 0 15,0-9-29-15,0 0-5 0,0 0-2 0,0-6 0 16,4 6-14-16,-4-6 0 0,3 5 0 0,4 1 0 0,-3 0 0 0,-4-6 0 15,7 6 0-15,0-6 0 16,0 0 32-16,0 0 3 0,0 0 1 0,0 0 0 0,4 0-23 16,-4 0-4-16,0 0-1 0,4 0 0 0,-4-12 3 0,3 12 0 15,1-6 0-15,-8 6 0 0,4-5-2 0,0-1 0 16,4-3 0-16,-4 0 0 0,0 0-9 16,-3-3 0-16,-1 7 0 0,1-1 0 0,-1-6 0 0,1 6-9 15,-4-3 9-15,0 3 0 16,3 0 0-16,-3 6 0 0,0-5 0 0,0-1 9 15,0 6-58-15,0 0-12 0,-3-6-3 0,3 6 0 16,0 0 52-16,0 0 12 0,0 0 0 0,0 0 0 16,-4-6 0-16,-3 6 0 0,4 0 0 0,-1 0 0 0,-3 0 0 0,0 0 0 15,0 0 0-15,0 0 0 0,0 0 0 0,-4 0 0 0,1 0 0 16,-1 0 0-16,1-6 0 0,-1 6 0 0,0 0 0 0,1 6 0 16,3-6 0-16,0 0 0 15,0 0 0-15,0 0 0 0,7 0 0 0,-4 6 0 0,4-6 0 0,-7 6 0 16,3 0 0-16,4 2 0 0,-3 1-10 15,3 6 10-15,0-3-11 0,0-1 3 0,0 4 0 0,0 0 0 16,0 0 8-16,0-4 0 0,0-11 0 0,-4 12 0 16,4 0 0-16,-3 0 0 0,3-4 0 0,0 4 0 15,-4-6 0-15,4 0 11 0,0 6-3 0,4-6 0 16,-4 8-8-16,0-14 0 0,0 0 9 0,0 6-9 16,0-6 30-16,3 12 2 0,1-12 0 0,3 6 0 0,-3 5-17 15,3-5-3-15,3 0-1 0,1 0 0 16,-1 0-2-16,4-3 0 0,1 3 0 0,-1 0 0 15,0 0-9-15,0-1 0 0,0 7 9 0,0-6-9 16,0-6-40-16,0 6-12 0,0-3-2 0,1 0-483 16,-5 0-97-16</inkml:trace>
  <inkml:trace contextRef="#ctx0" brushRef="#br0" timeOffset="-113475.715">17611 5624 1051 0,'0'0'23'0,"0"0"5"16,0 0 0-16,0 0 2 0,0 0-30 0,0 0 0 0,0 0 0 0,0 0 0 15,0 0 76-15,0 0 8 0,0 0 3 0,0 0 0 0,0 0-2 0,0 0 0 16,0 0 0-16,0 0 0 0,0 0-20 0,0 0-4 16,0 0-1-16,0 0 0 0,0 0-32 0,0 0-6 15,0 0-2-15,0 0 0 0,0 0 22 0,0 0 4 16,0 0 1-16,0 0 0 0,0 0-36 0,-4 0-11 16,4 11 0-16,-3 4 0 15,3-6 0-15,0 0 0 0,0-3 0 0,0-6 0 16,0 5 0-16,0-5 0 0,0 0 0 0,0 6 0 15,3 6 0-15,1-6 0 0,-1-3 0 0,-3-3 0 16,0 0 0-16,0 0 0 0,0 0 0 0,7 6-9 16,0-3 9-16,-3 5 0 0,-1-2 0 0,1 6 0 0,-4-12 0 0,3 6 0 15,-3-6 0-15,4 6 0 0,-1 0 11 0,1 3-3 16,0-1 0-16,-4 1 0 0,3 3 0 0,-3-6 0 0,4 0 0 16,-4-6 0-16,0 0-8 0,0 0 0 0,0 0 0 0,0 0 8 15,0 0-8-15,0 0 0 0,0 6 0 0,0-6 0 16,0 0 0-16,0 0 0 0,0 0 0 15,0 0 0-15,0 0 0 0,0 0 0 0,0 0 0 0,0 0 0 16,0 0 26-16,0 0 3 0,0 0 1 0,0 0 0 16,0 0-22-16,0 0-8 0,0 0 0 0,0 0 0 15,0 0 8-15,0 0-8 0,7 0 0 16,0-6 0-16,0 6 8 0,-4-6-8 16,1 0 0-16,-1 0 9 0,1 0-9 0,3-6 0 0,-4 10 9 0,4-4-9 15,-3-6 0-15,0 6 9 0,-1-12-9 0,1 7 0 16,3-4 24-16,0-3-3 0,0 1 0 0,3-1 0 15,-3-3-30-15,4 10-7 0,-4-10 0 0,0 3-1 16,0 7 17-16,-3 5-8 0,-1-6 8 0,1 0 0 16,-1 9-42-16,-3-3-2 0,0 4 0 0,4-4 0 15,-4 3 16-15,0-3 2 0,3 0 1 0,-3 6 0 16,0 0-63-16,0 0-12 0,0 0-2 0,0 0-1 16,0 0 11-16,0 0 3 0,0 0 0 0,7 6-591 0</inkml:trace>
  <inkml:trace contextRef="#ctx0" brushRef="#br0" timeOffset="-112936.343">18013 5662 1267 0,'0'0'28'0,"0"0"5"0,0 0 2 0,0 0 1 0,0 0-36 0,0 0 0 16,0 0 0-16,0 0 0 0,0 0 58 0,0 0 5 0,0 0 1 15,0 0 0-15,-4 6 0 0,-3-6 0 0,4 6 0 16,-1 5 0-16,1-5-52 0,-1 6-12 0,4-6 0 16,0 3 0-16,-3 2 39 0,3 1 5 0,0-6 0 15,0 6 1 1,0-6-28-16,0 0-5 0,0-1-2 0,-4 4 0 0,4 3-2 0,0-6 0 0,-3 6 0 16,3-7 0-16,0 1-8 0,0 3 0 0,0-9 0 0,3 6 0 15,-3 6 0-15,4-6 0 0,-4 5-14 16,3 1 5-1,-3-6-140-15,4 3-28 0,-4 3-6 0</inkml:trace>
  <inkml:trace contextRef="#ctx0" brushRef="#br0" timeOffset="-112677.395">17946 5277 1497 0,'0'0'32'0,"0"0"8"0,0 0 0 0,0 0 4 0,0 0-36 16,0 0-8-16,-4 6 0 0,1 2 0 0,3-8 0 0,0 0 0 16,0 0 0-16,0 0 0 0,0 0 0 0,0 0 0 15,0 0 0-15,0 0-664 0</inkml:trace>
  <inkml:trace contextRef="#ctx0" brushRef="#br0" timeOffset="-112020.959">18189 5765 1267 0,'0'0'28'0,"0"0"5"0,0 0 2 0,0 0 1 0,0 0-36 0,0 0 0 0,0 0 0 0,0 0 0 0,0 0 58 0,0 0 5 15,0 0 1-15,0 0 0 0,0 0-36 0,0 0-6 16,7 0-2-16,-7 0 0 0,7 0-9 0,-3 0-3 16,3 3 0-16,0 0 0 0,-4-1 1 0,5-2 0 15,-1 3 0-15,-4-3 0 0,4 3 20 0,0-3 4 16,-3 0 1-16,3-3 0 16,-4 0 3-16,4 1 1 0,0-1 0 0,-3 0 0 15,3-3-15-15,0 0-3 0,0 0-1 0,-3 0 0 16,3 6 16-16,-4-12 3 0,-3 12 1 0,4 0 0 15,-4 0-31-15,0 0-8 0,0 0 0 0,0 0 0 16,0 0-8-16,3-6-4 0,-3 6 0 0,0 0 0 16,0 0-33-16,0 0-7 0,0 0-2 0,0 0 0 15,4-5-8-15,-4 5-2 0,0-6 0 0,0 6 0 16,0 0-17-16,0 0-4 0,0 0-1 0,-4 0 0 16,-3-3 24-16,0 0 5 0,4 0 1 0,-4 3 0 0,0-6 32 0,0 6 6 0,-1 0 2 15,5 0 0-15,-4 0 32 0,3 0 6 0,-3 0 2 0,4 0 0 16,-4 0 34-16,3 0 7 0,-6 6 2 0,6-6 0 15,-3 0-7-15,0 0-2 0,3-6 0 0,-3 6 0 16,7 0-23-16,-3 6-5 0,-1-3-1 0,1 3 0 16,-1 0-17-16,1 5-4 0,3 1-8 0,-4-6 12 15,4 0-12-15,0 6 0 0,-3-4 0 0,6 4 0 16,-3 0 0-16,0 0 0 0,4-6 0 0,-1 5 0 16,1-2 0-16,-1 0 0 15,1 0 0-15,-1 3 0 0,1-7 45 0,-4-5 7 0,0 0 0 0,10 6 1 16,-2 0-33-16,2 0-8 0,1 0 0 0,-1-3-1 15,1 0-11-15,-1 0 0 0,5 0 0 0,-5 0 0 16,1 3 0-16,-1-6 0 0,1 0 0 0,3 0 0 16,-3 0-49-16,-1 0-12 0,4 0-3 15</inkml:trace>
  <inkml:trace contextRef="#ctx0" brushRef="#br0" timeOffset="-111494.905">18542 5629 1407 0,'0'0'31'0,"0"0"6"0,0 0 2 0,0 0 1 0,0 6-32 0,4 6-8 0,-1-3 0 0,-3 3 0 15,0-1 72-15,4 1 14 0,-4 0 2 0,0 3 1 16,0-4-71-16,0 7-18 0,0-6 0 0,0 2 0 15,0-2 0-15,-4 0 0 0,4 0 0 0,0-1 0 16,0-5 0-16,-3 6 0 0,3-12 0 0,0 6 0 16,0-6 31-16,0 0 2 0,0 0 1 0,0 0 0 15,0 0-14-15,0 0-4 0,0 0 0 0,0 0 0 16,0 0-1-16,0 0-1 0,0 0 0 0,0-6 0 16,0 3-14-16,0-6 0 0,0 9 0 0,0-6 0 15,3 1 0-15,-3-1 0 0,4 0 0 0,-1 0 0 16,1 0 0-16,-4 0 0 0,3-6 0 0,1 7 0 15,-1-4 0-15,1 3 0 0,-1 0 0 0,1 0 0 16,-1-6 0-16,1 6 0 0,-4 6 0 0,3-2 0 16,-3 2 0-16,0 0 0 0,11-3 0 15,-11 3 0-15,7-3 32 0,0 0 4 0,-7 3 1 0,4 0 0 16,-4 0-28-16,10-3-9 0,-3 3 0 0,-7 0 0 16,7-3 0-16,0 3 0 0,0-3 0 0,-7 3 0 15,0 0 0-15,11 3 0 0,-4 3 0 0,-3 0 0 16,3-1 0-16,-4 1 0 0,-3-6 0 0,4 12 0 15,-1 0 27-15,1-6-2 0,-4 6 0 0,3-4 0 16,1 4-33-16,-4 0-8 0,3 0 0 0,-3-7-1 16,0 10 17-16,0-6 0 0,4 0 0 0,-4 3 0 15,0-7 0-15,0-5 0 0,0 12 0 0,0-12 0 16,0 0-48-16,3 6-7 0,-3-6-1 0</inkml:trace>
  <inkml:trace contextRef="#ctx0" brushRef="#br0" timeOffset="-110640.998">19071 5779 1497 0,'0'0'32'0,"0"0"8"0,0 0 0 0,0 0 4 0,-3-6-36 15,-1 1-8-15,4 5 0 0,-3-3 0 0,-1-3 51 0,1 0 8 16,3 6 1-16,0-6 1 0,-4 0-9 0,4 6-3 16,-4-12 0-16,4 12 0 0,-3 0-25 0,3 0-6 15,0 0-1-15,-7-6 0 0,0 4-8 0,3 2-1 0,4 0-8 16,-7 0 12-16,-3 2-12 0,3 4 0 0,-4-6-12 16,4 12 12-1,0-12 0-15,-4 6 0 0,1 6 0 0,-1-6 0 0,4 2 0 16,-3 4-8-16,2 0 8 0,1-6 0 15,0 6 0-15,0-1 0 0,0-2 0 0,0-3 0 16,4 6 0-16,-1-6 0 0,1 0 0 0,-1-1 0 0,4-5 0 0,0 6 0 0,0-6 0 16,7 6 0-16,-3 0 28 0,3 0 7 15,-4-3 1-15,8 3 0 0,-4-3-27 0,-7-3-9 0,7 0 0 0,4 3 9 16,-1 3-9-16,-3-6 0 0,4 0 9 0,-4 0-9 16,3-6 0-16,-3 3 0 0,4-3 0 0,-4 0 0 15,4-6 0-15,-4 0 0 0,3 1 0 0,-3-1 8 16,4-3-8-16,-4-2 8 0,4-1-8 0,-1-6 8 15,-3 10-8-15,4-4 0 0,-4-2-8 0,0 2 8 16,-4-6-19-16,1-2 2 0,0 2 0 0,-4-5 0 16,0 3 17-16,0-10-8 0,-4 10 8 15,4-4 0-15,-4-2 0 0,1-6 0 0,-1-3 0 16,1-3 0-16,-4 2-13 0,0 10-9 0,0-9-2 0,0 3 0 0,-4 5 6 0,4 4 1 16,0 3 0-16,0 2 0 0,3 12-3 15,-3-5-1-15,0 8 0 0,4 3 0 0,3 6 4 16,0 0 1-16,0 0 0 0,0 0 0 0,0 0-7 0,-7 6-1 15,3 6 0-15,4 2 0 0,0 4 12 16,0 0 3-16,0 2 0 0,4 10 0 0,-4-4 9 0,3 9 0 16,4 3 0-16,-3 1 0 0,-1-4 0 0,1 6 0 15,3-3 0-15,-4 1 0 0,4-16 12 0,-3 9-3 16,0-2 0-16,3 2 0 0,-4-2 7 0,1 2 2 0,-1-3 0 16,-3 10 0-16,4-10 2 0,-4-3 0 15,0 4 0-15,3-10 0 0,-3 4-5 0,4-7-1 0,-4 1 0 0,3-3 0 16,1-3-2-16,-4-7 0 0,0 7 0 0,0-12 0 15,0 0-3-15,0 0-1 0,0 0 0 0,0 0 0 16,0 0-8-16,0 0-14 0,0 0 3 0,7 0 1 16,-4 0-43-1,4 6-9-15,1-6-2 0</inkml:trace>
  <inkml:trace contextRef="#ctx0" brushRef="#br0" timeOffset="-109934.715">19272 5647 1228 0,'0'0'35'0,"0"0"7"0,0 0-34 16,0 0-8-16,0 0 0 0,-3 6 0 0,-1 3 42 0,1 3 6 15,-1-1 2-15,4-11 0 0,-3 12-10 16,3-12-3-16,0 0 0 0,0 6 0 0,0-6 49 0,0 6 10 0,0 0 1 16,0 2 1-16,3-2-39 0,-3 6-8 0,4-6-2 15,-4 6 0-15,3-6-18 0,-3 0-4 16,4 2-1-16,-4 4 0 0,3-6-6 0,1 6-2 0,-1-6 0 0,1 5 0 31,-1-2 1-31,1 0 0 0,-4 0 0 0,3-3 0 16,-3 0-9-16,0-6-2 0,4 5 0 0,-4-5 0 0,0 0-8 0,0 0 0 0,0 0 0 0,0 0 0 15,0 0 10-15,0 0-10 0,0 0 12 0,0 0-12 16,0 0 20-16,0 0-4 0,0 0 0 0,0 0 0 16,0 0-16-16,0 0 0 0,0 0 8 0,0 0-8 15,0 0 13-15,0 0-1 0,0 0 0 0,0 0 0 16,0 0-12-16,0 0 0 0,0 0 0 0,0 0 0 15,0 0 0-15,0 0-16 0,0 0 3 0,0 0 1 16,0 0 12-16,-4 0 0 0,4-11 0 0,-3 5 0 16,-1 0 23-16,1-3 7 0,-1 3 2 0,1 0 0 15,-1-5-32-15,1-1 0 0,-1 0 0 0,-3-3 0 16,4 4-16-16,-1 5-10 0,1-6-2 0,-1 6 0 16,0-12 14-16,4 7 2 0,-3-4 1 0,3 3 0 15,0 1 11-15,0-1-10 0,0 0 10 0,3 3-10 16,-3-3 2-16,0 7 0 0,0-7 0 0,4 6 0 15,-4-3 8-15,4 0 0 0,-4 3 0 0,0 6 0 16,3-3-8-16,1-2 8 0,3 5-8 0,-4-6 8 16,4 6-11-16,-3 0 11 0,3-6-13 0,-4 6 5 15,4 0 8-15,0 0 0 0,4 0 0 0,0 0 0 16,-1-6 0-16,1 6 0 0,-1 0 0 0,1-6 0 16,3 6 0-16,-3 0 0 0,-1 0 0 0,1 0 0 15,3-6-46-15,-3 6-4 0,-1 0-1 0,1 0 0 16,3 0-20-16,-4 0-4 0,4 0-1 0,-3 0 0 15,0 0-33-15,-1 0-7 0,1 6-2 0</inkml:trace>
  <inkml:trace contextRef="#ctx0" brushRef="#br0" timeOffset="-109124.575">19713 5635 1364 0,'0'0'30'0,"0"0"6"0,0 0 2 0,0 0 0 0,0 0-30 15,0 0-8-15,0 0 0 0,0 0 0 0,0 0 88 0,0 0 16 16,0 0 3-16,0 0 1 0,-3-6-16 0,3 6-4 0,-4 6 0 0,-3 6 0 16,4-6-38-16,-4-3-8 0,7-3-2 0,-4 3 0 15,-3-3-24-15,7 0-4 0,-4-3-2 0,-3 3 0 16,0 0-2-16,0 0 0 0,0 0 0 0,0 0 0 16,0 3-8-16,4-3-11 0,-4 3 3 15,3 3 0-15,-3-6 8 0,3 6 0 16,4-6 0-16,-7 5 0 0,4 1-14 15,-1 6-4-15,1 0-1 0,-4 2 0 0,3 4 19 0,1 0 0 0,-1-6 0 0,1 8 0 16,-1-8 0-16,1-6 0 0,-1 5 0 0,4-5 0 16,-4 6-16-16,4-6 4 0,0 3 1 0,0-3 0 15,0-6 35-15,0 0 6 0,0 0 2 0,4 6 0 16,-4-6-32-16,0 0 0 0,7 5 0 0,-7-5 0 16,11 0 10-16,-1 0-1 0,-3 0 0 0,4 0 0 15,-1 0-9-15,1-5 8 0,0 5-8 0,-1-6 8 16,1 0 0-16,-1-6-8 0,-3 3 12 0,4-3-4 15,0 7-8-15,-4-7 12 0,3 0-12 0,-3 0 12 16,0 4-12-16,0 2-9 0,-3 0 9 0,-1-6-13 16,1 6 13-16,-4 6-12 0,3 0 12 0,-3 0-12 15,0 0 12-15,4-12-9 0,-4 12 9 0,0 0-8 16,0 0 0-16,0 0 0 0,0 0 0 0,0 0 0 0,0 0 8 16,0 0 0-16,0 0 0 0,-7 6 0 0,3 0-18 0,1 0-2 15,3 0 0-15,-4 0 0 0,4 3 32 0,-3 2 5 0,3 7 2 16,0-6 0-16,0-1-19 0,0 1 0 0,0-3 0 15,0 3 0-15,3-6 0 0,1 0 0 0,3-1 0 16,-4 1 0-16,8 0 13 0,-4 0-4 16,0 0-1-16,4-3 0 0,-4 3-8 15,3-3 0-15,1 0 0 0,-4 3 0 16,4-6-91-16,-4 0-20 0,3 5-4 0</inkml:trace>
  <inkml:trace contextRef="#ctx0" brushRef="#br0" timeOffset="-104696.141">20563 5674 235 0,'0'0'10'0,"0"0"-10"0,0 0 80 0,0 0 15 15,0 0 2-15,0 0 1 16,0 0-22-16,0 0-5 0,0 0-1 0,0 0 0 15,-3-6-10-15,3 6-3 0,0-9 0 0,0 9 0 16,0 0-7-16,0-6-2 0,0 6 0 0,0 0 0 16,0 0 4-16,0 0 0 0,0 0 0 0,0 0 0 15,0 0-19-15,0 0-3 0,0 0-1 0,0 0 0 0,0 0 18 0,0 0 3 16,0 0 1-16,0 0 0 0,0 0-35 0,0 0-6 0,0 0-2 0,0 0 0 16,0 0-8-16,0 0 0 0,0 0 0 0,0 0 0 15,-4 6 0-15,4 3 0 0,4-3 0 0,-4 5 0 16,3 1 0-1,-3-3 0-15,4 3 0 0,-1-1 0 0,1 7 0 0,0-6 0 16,-1-6 0-16,4 5 0 16,-3 4 0-16,-1-3 0 0,1-6 0 0,-1 5 8 0,1-5-8 0,-1 6 0 0,1-3 0 0,3-3 0 15,-4 0 0-15,1 0 8 0,3-6-8 0,0 5 0 16,0-5 0-16,0 0 0 0,0-5 0 0,0 5 0 16,4 5 0-16,-4-5 0 0,3 12 0 0,-2-12 0 15,2 6 31-15,1-6 1 0,-1 6 0 0,-3-6 0 16,0 0-23-16,4-6-9 0,-4 0 8 0,-3 6-8 15,3-12 23-15,0 12-1 0,-4-5 0 0,4 5 0 16,-3-6 6-16,-1-6 0 0,1 3 1 0,-1-3 0 16,-3 1-8-16,0-7-1 0,4-3-1 0,-4 10 0 15,3-1-10-15,-3 0-1 0,7 0-8 0,-7 4 12 16,4-4-12-16,-4 0 0 0,0-6 0 0,4 7 0 16,-4-7 0-16,0 3 0 0,0 4-9 0,0-1 9 15,0-9-41-15,0 9-3 0,0 7 0 0,-4-7 0 16,4 6-48-16,0 0-9 0,-4 0-3 0,1 6-413 15,3 0-83-15</inkml:trace>
  <inkml:trace contextRef="#ctx0" brushRef="#br0" timeOffset="-104018.859">21004 5579 686 0,'0'0'19'0,"0"0"5"0,-3 6-24 0,3 0 0 0,0 9 0 0,-4-3 0 0,4-6 83 0,0 5 11 16,0 4 2-16,-3-3 1 0,3 0-9 15,0-1-1-15,0 7-1 0,0-6 0 16,0 2-27-16,0-2-6 0,0 6-1 0,0-9 0 16,3 2-20-16,-3 1-5 0,0 0-1 0,4-6 0 0,-4 5-9 0,0-5-1 15,3 3-1-15,1-3 0 0,-1 0-7 0,1 0-8 16,-4-6 11-16,0 6-11 0,0-6 9 0,0 0-9 15,0 0 0-15,0 0 9 0,0 0 3 0,0 0 1 16,0 0 0-16,0 0 0 0,0 0 7 0,0 0 0 16,3-6 1-16,-3 0 0 15,0-3-12-15,0-3-9 0,0 1 12 0,0-1-12 16,-3 0 0-16,3-6 0 0,0 10 0 0,-4-4 0 0,4 0-16 0,-3-8 4 16,3 8 0-16,-4 0 0 0,4 0 4 15,-3 1 8-15,3 5-13 0,0-6 5 0,0 6 8 16,0 3-8-16,3-3 8 0,-3 6-8 0,0 0 8 0,0 0-13 15,0 0 5-15,0 0 8 16,0 0-15-16,0 0 5 0,0 0 1 0,0 0 0 16,7 6 9-16,0 0-8 0,-7-6 8 0,8 9-8 0,2-3 8 0,1 5 0 0,-1-5 0 15,-3 0-8-15,4 0 22 0,-4 0 5 0,4-3 1 0,-4 6 0 16,0-1-20-16,3 10-11 0,-3-6 2 0,0 0 0 16,0-1 9-16,-3 4 12 0,0-3-2 0,-1 0-1 15,1-1-9-15,-1 1 0 0,-3 3 0 0,0-9 0 16,4 5 0-16,-4-11 0 0,0 0 0 0,0 6 0 15,0-6 0-15,0 12 0 0,0-6 0 0,0-6 0 16,0 0 0-16,0 0 0 0,0 0 0 0,0 0 0 16,0 0-152-16,0 0-32 0</inkml:trace>
  <inkml:trace contextRef="#ctx0" brushRef="#br0" timeOffset="-103072.885">22042 5465 1461 0,'0'0'32'0,"0"0"6"0,0 0 2 0,0 0 2 0,0 0-34 0,0 0-8 0,0 0 0 0,0 0 0 16,0 0 73-16,0 0 13 0,0 0 2 0,0 0 1 0,-4-3-32 0,4 3-6 16,0 0-2-16,-7-3 0 0,0 0 0 0,3-3 0 15,1 0 0-15,-4 0 0 0,0-5-25 0,3 11-6 16,1-6-1-16,-4-3 0 0,0 0-17 0,3 3 0 15,4 6 0-15,-7-3 0 0,-4 3-16 0,1 0-1 16,3 0 0-16,-4 0 0 16,1 3-24-16,-1 3-5 0,-3 0-1 0,3 0 0 0,-6 6 38 15,6-7 9-15,-3 1 0 0,3 6 0 0,-3-3 0 0,4-3 0 16,-1 0 0-16,1 5 0 0,-5-5 0 0,8 0 0 16,-3 0 0-16,3 0 0 0,0 0 0 0,0 0 0 15,0-3 0-15,7-3 0 0,-4 6 24 0,4-6 8 16,-3 2 0-16,3-2 1 0,-4 6-25 0,4-6-8 15,0 0 0-15,-4 9 0 0,4-9 10 0,0 12-10 16,0-12 8-16,4 6-8 0,3 0 0 0,-3-6 0 0,3 6 0 16,-7-6 0-16,0 0 0 0,0 0 0 0,3 0 0 0,-3 0 0 15,7 5 0-15,-7-5 0 0,0 0 0 0,7 0 0 16,-7 0 0-16,7 0 0 0,0 3 0 0,0-3 0 16,0 0 0-16,-3 6 0 0,3 12 0 0,-3-6 0 15,-1-1 0-15,4 1 0 0,4-6 0 0,-4 0-11 16,0 0 11-16,3 3 0 15,1-3 0-15,-4-1 0 0,0 1 0 0,0 0 0 16,0 0 0-16,-7-6 0 0,7 6 0 0,-7-6 0 0,7 3 0 0,-7-3 0 16,0 0 0-16,0 0 0 0,7 6 0 0,-7-6 0 15,0 0 0-15,0 0 0 0,0 0 10 16,0 0-10-16,0 0 12 0,0 0-3 0,0 0-1 0,0 0 0 16,0 0-8-16,0 0 0 0,4 6 0 0,-4-6 8 15,0 0-8-15,0 0 0 0,4 11 0 0,-4-11 0 16,0 0 14-16,-4 0 1 0,4 0 0 0,-4 12 0 15,1-6-15-15,-1 0-13 0,1 6 2 0,-4-6 1 16,0-4 10-16,0 4 0 0,0 0 10 0,0 0-10 16,0 0 0-16,-1-6 8 0,1 6-8 0,0-6 0 15,-3 0 0-15,3 6 8 0,0-6-8 0,0 0 0 16,0 0 0-16,-4-6 8 0,0 6-8 0,1 0 0 16,3-6-11-16,-4 6-5 0,1-6 0 0,-1 0-1 15,4 0-24-15,-4 0-5 0,4 4-1 0,-3-1 0 16,3 0-167-16,0 3-34 0,3 0-6 0</inkml:trace>
  <inkml:trace contextRef="#ctx0" brushRef="#br0" timeOffset="-102426.009">22218 5600 1497 0,'0'0'32'0,"0"0"8"0,0 0 0 15,0 0 4-15,0 0-36 0,0 0-8 0,0 0 0 0,0-9 0 0,0 6 97 0,0 3 18 16,-4-6 3-16,4 6 1 0,0 0-57 0,0 0-11 15,-3-3-3-15,3 3 0 0,-7-5-32 0,0 5-6 16,7 0-2-16,-4-6 0 0,4 6-8 0,-7 0-11 16,7 0 3-16,-7 0 0 15,0 0-25-15,0 0-5 0,0 0-1 0,0 0 0 0,0 6 39 0,0-6 21 16,0 0-2-16,0 5-1 0,0 1-18 16,0 9 0-16,3 3 0 0,1-1 0 15,-1-2-18-15,0-3 2 0,-3 0 1 0,4-7 0 16,-1 1 15-16,1 12 0 0,-1-12 12 0,1 3-12 15,3 2 0-15,0-11 0 0,0 0 0 0,3 12-12 16,-3-12 12-16,4 6 0 0,3 0 0 0,-7-6 0 16,3 0 0-16,4 6 0 0,4-6 0 0,-11 0 0 0,7 0 0 0,4 0 0 15,-4 0 0-15,3-6 0 0,-3 6 0 0,-3-6 0 16,3 6 0-16,0-6 0 0,0 0 0 0,-3 0 0 0,3 0 0 16,-7 6 0-16,7-2 0 0,-4-4 0 0,1 3 0 15,-4 3 0-15,0-6 0 0,0 6 0 0,3-3 0 0,-3 3 0 16,0-6 0-16,0 6 0 0,0 0 0 15,0 0 0-15,0 0 0 0,0 0 0 16,0 0 0-16,0 0 0 0,0 0 0 0,0 0 0 16,0 0 0-16,0 0 0 0,0 0 0 0,0 0 0 15,0 0 0-15,0 0 0 0,0 0 0 0,0 0 0 0,7 6 0 0,-7-6 0 16,0 0 0-16,0 0 0 0,0 0 0 0,0 0 0 16,0 0 0-16,4 6 0 0,-4-6 0 0,0 0 0 15,0 0 0-15,0 0 0 0,0 0 0 0,0 0 0 16,3 9 0-16,-3-9 0 0,7 5 0 0,1 1 0 15,-8-6-54-15,7 12-8 0,-7-12-2 0</inkml:trace>
  <inkml:trace contextRef="#ctx0" brushRef="#br0" timeOffset="-102010.043">22370 5606 806 0,'0'0'17'0,"0"0"4"0,0 0 1 0,0 0 2 0,0 0-24 16,0 0 0-16,0 0 0 0,0 0 0 0,-4 6 107 0,4-6 17 0,0 0 3 0,0 0 1 16,-3 6-19-16,3-6-3 0,0 0-1 0,3 6 0 15,-3-6-36-15,0 0-7 0,0 0-2 0,0 11 0 16,0 4-15-16,4 3-3 0,-4-12-1 0,3 5 0 15,1-5-41-15,-1 0-14 0,4 0 0 0,0-6 0 16,0 6 39-16,-3 0 8 0,3 0 2 0,0 2 0 16,-3-8-5-16,3 12-1 0,0-6 0 0,0-6 0 15,0 6-43-15,0 0-9 0,0-6-1 0,0 6-1 16,0-6 25-16,0 3 8 0,4-3 0 0,-4 0 0 16,0 0 7-16,0-3 1 0,0 3 1 0,-4-6 0 15,4 0-17-15,-3 0 0 0,-1-6 0 0,5 6 0 16,-5-5 0-16,1 2 0 0,-1 3 0 0,1 0 0 15,-1-6 0-15,1 1 0 0,-1-4 0 0,1 3 0 16,-4 0 0-16,0 1 0 0,-4-1 0 0,1 0 0 16,-1-6-48-16,-3 10-12 15,4-4-4-15,-4-6 0 0,-1 6-153 0,1 1-31 0,0 2-7 0</inkml:trace>
  <inkml:trace contextRef="#ctx0" brushRef="#br0" timeOffset="-101392.637">22856 5612 1267 0,'0'0'28'0,"0"0"5"0,0-6 2 0,4 0 1 0,0-3-36 0,-1 3 0 0,-3 6 0 0,0 0 0 16,0 0 86-16,0 0 10 0,0 0 3 0,0 0 0 16,4-3-44-16,-4 3-9 0,0 0-2 0,0 0 0 0,0 0-16 15,0 0-3-15,0 0-1 0,0 0 0 0,3 6 4 0,-3-6 0 16,0 0 0-16,0 9 0 0,4 0-4 0,-4-9-1 15,0 0 0-15,0 0 0 0,0 0-7 0,0 6 0 16,3 0-1-16,-3 0 0 16,0-1 11-16,0-5 2 0,0 0 1 0,0 0 0 15,0 0-17-15,0 0-4 0,0 0-8 0,0 0 12 16,0 0-12-16,0-5 0 0,0-1-12 0,0 6 12 16,-3 0-26-16,3 0 2 0,0-6 0 0,-4 0 0 15,4 6-4-15,0 0-1 0,-3-6 0 0,-1 3 0 16,4 3-3-16,-7 0 0 0,3 3 0 0,-3 3 0 15,4-6 16-15,-4 12 2 0,3-6 1 0,-3-1 0 16,0 7 13-16,0-3 0 0,0 0-10 0,0 0 10 16,0-3 0-16,0-1 0 0,0 1 0 0,0 6 0 15,3-12 20-15,-3 6-2 0,0-3 0 0,4 3 0 0,-1-3-7 16,1 3-2-16,3 2 0 0,-4-2 0 16,1 0-9-16,3 0 0 0,-4 6 0 0,4-12 0 0,0 0 35 0,0 0 5 15,0 0 0-15,0 9 1 16,0-9-22-16,0 0-5 0,4 5-1 0,-4-5 0 0,10 3-2 0,-10-3-1 15,7 0 0-15,7 3 0 0,-3-3-10 0,-1 6 0 0,5-6 0 0,-5 6 0 16,4-6 0-16,0 0-19 0,4 6 3 0,-4-6 1 16,4 0-119-1,-1-6-24-15,1 6-5 0</inkml:trace>
  <inkml:trace contextRef="#ctx0" brushRef="#br0" timeOffset="-101089.902">23043 5679 1094 0,'0'0'23'0,"0"0"5"16,0 0-28-16,0 0 0 0,0 0 0 0,0 0 0 15,0 0 0-15,0 0 0 0,0 0 0 0,4 6 0 16,-4-6 56-16,3 0 7 0,5 0 1 0,-5 0 0 15,-3 0 31-15,4 6 6 0,3 0 2 0,-4-6 0 16,-3 6-35-16,4-3-6 0,-1 3-2 0,-3 0 0 16,4-1-24-16,-4 1-6 0,3 6-1 0,-3-6 0 0,0 6-29 15,4-12 0-15,-4 6 0 0,0 0 0 0,0-1 0 0,0 4 0 0,0-3 0 0,0 0 0 16,0 0 0-16,0-6 0 0,0 0 0 0,3 6 0 16,-3 0 0-16,0-6 0 0,0 5 0 0</inkml:trace>
  <inkml:trace contextRef="#ctx0" brushRef="#br0" timeOffset="-100732.205">23022 5477 1332 0,'0'0'37'0,"0"0"10"0,0 0-38 0,0 0-9 0,0 0 0 0,-3-3 0 0,3 3 0 0,0 0 0 16,0 0-10-16,0 0 10 0,0 0 0 0,0 0 0 16,0 0 0-16,0 0 0 0</inkml:trace>
  <inkml:trace contextRef="#ctx0" brushRef="#br0" timeOffset="-100236.373">23439 5582 1299 0,'0'0'28'0,"0"0"7"0,0 0 1 0,0 0 0 0,0 0-28 0,0 0-8 15,0 0 0-15,0 0 0 0,0 0 98 0,0 0 18 0,0 0 4 0,0 0 1 16,0 0-37-16,0 0-7 0,-7-3-1 0,7 3-1 16,0 0-37-16,0 0-7 0,-8 0-2 0,1 0 0 15,7 0-20-15,-7 0-9 0,7 0 8 0,-7 0-8 16,7 0 0-16,-7 3 0 0,-3 3 0 0,6-3 0 16,-3 6 0-16,4 3 0 0,-5-6 0 0,5 0-11 15,-4-1 11-15,3 1 0 0,1 3 0 0,-1-3-8 16,1 0 8-16,-1 0 0 0,4-6 0 0,0 0 0 0,0 6 0 15,0-6 0-15,0 0 8 0,0 6-8 0,0-6 0 0,0 0 0 16,0 0 0-16,-3 11 0 0,3-11 0 0,0 6 0 16,0-6 0-16,0 6 0 0,3 0 0 0,-3-6 0 15,4 6 0-15,-4-6-8 0,3 6 8 0,-3-6 0 16,4 6 0-16,-4 2 0 16,3-8-33-16,-3 0-5 0,4 12-1 0,3-12 0 0,-4 6 66 0,-3-6 13 15,0 0 2-15,8 0 1 16,-8 0-35-16,3 0-8 0,1 0 0 0,-4 0 0 15,3 6 0-15,-3-6 0 0,4 0 0 0,-4 0 0 16,7 6 0-16,-7-6 0 0,7 0 0 0,-7 0 0 16,0 0 0-16,0 0 0 0,0 0 11 0,7 6-11 15,-7-6 0-15,3 6 0 0,-3-6 0 0,7 5 0 16,-3-2 0-16,-1 9 0 0,5-6 0 0,-5 0 0 0,-3-6 0 0,0 6 0 16,0-6 0-16,0 6 0 0,0 5 0 0,0-5 0 15,-3 3 0-15,-1-3 0 0,4 6 0 0,-4-6 0 16,1-1 0-16,-4 7 0 0,3-6 11 0,1-6-11 15,-1 6 12-15,-3-3-12 0,0 0 13 0,0 0-4 16,0 0-1-16,0 0 0 0,0 3-8 16,0-6 0-16,3 0 0 0,-3 0 8 0,0 0-8 15,0-6-11-15,-3 6 3 0,3-3 0 16,-4 0-28-16,0 0-4 0,1 0-2 0,-4 0 0 16,3-3-79-16,-3 6-16 0,3-6-3 0</inkml:trace>
  <inkml:trace contextRef="#ctx0" brushRef="#br0" timeOffset="-99377.117">23788 5582 990 0,'0'0'21'0,"0"0"5"0,0 0 1 0,0 0 1 0,0 0-28 0,0 0 0 0,0 0 0 0,0 0 0 16,0 0 100-16,0 0 15 0,0 0 2 0,0 0 1 16,0 0-10-16,0 0-1 0,0 0-1 0,0 0 0 15,0 0-59-15,0 0-12 0,0 0-3 0,0 0 0 16,0 0 0-16,0 0 0 0,0 0 0 0,0 0 0 16,0 0-19-16,0 0-4 0,0 0-1 0,0 0 0 15,0 0-8-15,-4 6 0 0,1 12 0 0,-1-6 0 16,-3-6 0-16,0 5 0 0,0-5 0 0,0 0 0 15,0 0 0-15,0 0 0 0,-4-3 0 0,8 3 0 16,-4 0 0-16,7-6 0 0,-4 5 0 0,1 1 0 16,-1-6 0-16,-3 12 0 0,4-12 0 0,3 0 0 15,0 0 0-15,0 0 0 0,0 0 0 0,0 0 0 16,0 0-20-16,0 0-5 0,0 0-2 0,-4 6 0 16,4-6 27-16,0 0 0 0,0 0 0 0,0 0 0 15,0 0 0-15,0 3 0 0,0-3 0 0,0 0 0 16,0 0 0-16,0 0 0 0,0 0 0 0,0 0 0 15,0 0 0-15,0 0 0 0,0 0 0 0,4 9 0 16,-4-9 0-16,0 0 0 0,3 6 0 0,-3-6 0 16,0 0 0-16,7 8 0 0,-7-8 0 0,0 0 0 15,0 0 0-15,4 6 0 0,-4-6 0 0,0 0 0 16,0 0 0-16,0 0 0 0,0 0 0 0,10 6 0 0,-10-6 0 16,11 0 0-16,-4 6 0 0,-7-6 0 0,7 6 21 15,-7-6 10-15,11 0 1 0,-11 0 1 0,0 0-33 0,10 6 0 16,-10-6 0-16,7 0 0 0,-7 0 0 15,11 6 0-15,-1-6 0 0,-10 0 0 0,7 6 0 0,-7-6 0 0,0 0 0 16,4 5 0-16,-4-5 0 0,7 9 0 16,-7-9 0-16,3 6 0 0,-3-6 11 15,4 6-11-15,-4-6 10 0,0 6-10 16,0 6 8-16,0-7-8 0,0 1 0 0,-4 0 9 0,1 0-9 0,3 0 0 0,-4 3 9 16,4-3-9-16,-3 0 0 0,-1-6 9 0,1 5-9 0,-4-5 0 15,3 0 9-15,-3 6-9 0,4 0 0 0,-4-6 9 16,0 6-9-16,0-6 10 0,-1 6-10 15,-2-6 10-15,3 0-10 0,-4 0 0 0,4-6 0 0,-3 0 8 16,-1 6-20-16,0-12-5 0,1 12-1 0,-1-5 0 16,1-1-17-16,-4 0-3 0,-1 6-1 0,1-9 0 15,4 3-173-15,-4 0-36 0,3 0-6 0</inkml:trace>
  <inkml:trace contextRef="#ctx0" brushRef="#br0" timeOffset="-98628.885">23883 5721 1150 0,'0'0'24'0,"0"0"6"0,0 0-30 0,0 0 0 0,0 0 0 16,0 0 0-16,0 0 80 0,0 0 9 0,0 0 3 0,0 0 0 15,0 0-23-15,0 0-4 0,0 0-1 0,0 0 0 16,0 0-9-16,0 0-3 0,0 0 0 0,0 0 0 15,0 0 0-15,0 0 0 0,0 0 0 0,0 0 0 16,0 0-32-16,0 0-6 0,0 0-2 0,0 0 0 16,0 0-3-16,0 0-1 0,4 0 0 0,3 2 0 15,-4 4 0-15,8-6 0 0,-4 0 0 0,3 0 0 16,1 6-8-16,3-6 12 0,4 6-12 0,-4-6 12 16,3 0-12-16,-2 0 0 0,2-6 0 0,-3 0 0 15,0 0 0-15,1 4 12 0,-1-4-12 0,0 0 12 16,0 3-12-16,0 0 8 0,-3 3-8 0,-1-6 8 15,1 0 10-15,-1 0 2 0,-3 0 0 0,0-5 0 16,-3 5-36-16,0 0-6 0,-1 0-2 0,-3 0 0 16,0-3 8-16,0 9 2 0,-3-6 0 0,-1 1 0 15,0-1-3-15,-3 0-1 0,0 0 0 0,-3 0 0 16,3 3 8-16,-4-3 2 0,1 6 0 0,-1 0 0 16,0 0-10-16,-3 0-2 0,4 6 0 0,-4-3 0 0,6 3 12 15,-2-6 8-15,-1 6-12 0,4 0 12 0,0 0-12 16,0-1 12-16,0 1-12 0,0 6 12 0,0-6 0 15,0 0 0-15,0-3 0 0,0 3 0 0,0 0 0 0,3 5 0 16,1 1 0-16,-4-6 0 0,3 0 0 16,4 3 0-16,-3-4 12 0,3 7-3 15,-4-6 12-15,4 6 3 0,0-6 0 0,0 3 0 16,0-1-10-16,0 1-2 0,0 3 0 0,0-6 0 16,4 0-3-16,3 0-1 0,0-1 0 0,0 1 0 0,0 3 0 0,0-3 0 0,0 0 0 15,4 0 0-15,-4 0 0 0,7 0 0 0,-4-1 0 0,1 7 0 16,-1-12-8-16,1 6 0 0,0 0 0 0,-1-3 0 15,4 0 0-15,-3 0 0 0,-1 0 0 0,5-3 0 16,-5 3-23-16,4-3 0 0,0-3 0 0,-3 3 0 16,3 0-25-16,0-3-6 0,0 3-1 15,-3-3 0-15,-1 0-109 0,5 0-23 0,-5-3-4 16</inkml:trace>
  <inkml:trace contextRef="#ctx0" brushRef="#br0" timeOffset="-98314.144">24546 5820 1904 0,'0'0'42'0,"0"0"9"0,0 0 1 0,0 0 1 0,0 0-42 0,0 0-11 0,0 0 0 0,0 0 0 16,0 0 28-16,0 0 4 0,-3 6 1 0,-1 3 0 16,4-9-33-16,0 0 0 0,0 0-15 0,0 0 5 15,0 0 10-15,0 0 0 0,0 0 0 0,0 0 0 16,0 0-21-16,0 0-9 0,0-9-2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06T19:43:48.5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4812 5994 980 0,'-4'-6'41'16,"4"6"-33"-1,-7 0 60-15,7 0 12 0,-7 0 3 0,4 0 0 16,3 0-7-16,-4 6 0 0,4-6-1 0,-7 0 0 0,4 0-18 0,3 0-3 0,-7 0-1 0,7 0 0 16,-11-6-33-16,4 6-8 0,7 0 0 0,-4 0-1 15,-3 0 22-15,0 0 5 0,7 0 1 0,-7 0 0 16,0 0-22-16,4 6-4 0,-4-6-1 0,0 6 0 16,-1 0-12-16,-2 0 11 0,3 5-11 0,0-2 10 15,3-3-2-15,-3 0 0 0,0 0 0 0,0 0 0 16,-7 0-8-16,7 5 0 0,-4-5 0 0,1-3 0 15,3 6 30-15,-4 0 4 0,4 3 1 16,0-7 0-16,0 1-5 0,0 0-1 0,0-6 0 0,3 6 0 16,1-6-29-16,-1 6 0 0,4-6 0 0,-7 3-10 15,4 3 10-15,-1 6 0 0,1-1 10 0,-4 1-10 16,-1 6 0-16,5-10 0 0,3 4-11 0,-4 0 11 16,4 0 0-16,-3 0 0 0,3-7 9 0,0 4-1 15,0 0-8-15,0 0 0 0,0-3 0 0,3 6 0 16,-3-7 0-16,4 1 0 0,-1 0 0 0,5 0 0 15,-8-6-50-15,3 6-11 0,1 0-3 0,-4-6 0 0,0 0 52 0,0 0 12 16,10 9 0-16,-10-9 0 0,11 5 0 0,-8 1 0 16,4 0 0-16,-7-6 0 0,11-6 12 0,-11 6 6 15,11 6 1-15,-1-6 0 0,-10 0-19 0,7 0 0 16,-7 0 0-16,11 6 0 0,-1-6 0 0,-10 0 0 16,7-6 0-16,-7 6 0 0,11 6 0 0,3-6 0 15,-14 0 0-15,7 6 0 0,4 3 0 0,-8 3 0 16,8-1 0-16,-4-5 0 0,0 6 0 0,4 6 0 15,-4-7-10-15,0 4 10 0,3-3 0 0,-3 0 0 16,0-7 0-16,0 4 0 0,0 0-18 0,0 0 4 16,8 3 1-16,-8-6 0 0,0-6 22 0,0 5 5 15,0 1 1-15,-7-6 0 0,0 0-15 0,10 0 0 16,5 0 0-16,-5 0 0 0,1 0-9 0,-11 0-5 16,10 0-1-16,1 0 0 0,-1 0 23 0,5 6 5 0,-15-6 1 0,0 0 0 15,7 6 29-15,0 6 5 0,-4 3 2 0,1 2 0 31,-4 1-93-31,0-3-18 0,0 2-4 0,0 1-1 0,-4-3 44 0,-3 5 9 0,4 1 1 0,-4-4 1 16,-4-8 11-16,4 6 0 0,0-6 0 0,-4 2 0 16,4-5 8-16,-3 0 4 0,3-6 1 0,-4 0 0 15,4 0-13-15,-4 0 0 0,4 0 0 0,-3-6 0 16,3 0 0-16,-4 1 0 0,-3-1 0 0,3-3 0 16,4 0 0-16,-3 0 0 0,3 3 0 0,0-5 0 15,0 5-48-15,0 0-13 0,-4-9-3 0,7 6 0 16,1 3-16-16,-4 1-3 0,3 2-1 0,1-3 0 15,-1 0-96-15,4 0-20 0,-3 0-4 16,3 6-225-16</inkml:trace>
  <inkml:trace contextRef="#ctx0" brushRef="#br0" timeOffset="485.715">5239 6555 1116 0,'0'0'24'0,"0"6"6"0,-4 0 1 0,1 3 0 16,3 3-31-16,0 0 0 0,0-1 0 0,0 1 0 0,-4 0 53 0,4 0 5 15,0 2 1-15,0-8 0 0,0 6-10 0,0 0-1 16,0-6-1-16,0-1 0 0,0-5-47 0,0 0-10 16,0 0-2-16,4 6 0 0,-4 0 20 0,3 0 3 15,-6 3 1-15,3 3 0 16,0-12-52-16,3 6-11 0,-3-1-1 0</inkml:trace>
  <inkml:trace contextRef="#ctx0" brushRef="#br0" timeOffset="706.936">5105 6135 1641 0,'0'0'34'0,"-7"0"8"0,7 0-34 0,0 0-8 0,0 0 0 0,-7 6 0 16,7-6-11-16,-11 0-4 0,4 6-1 0,0-3 0 16,7-3-18-16,0 0-4 0,0 0-1 0</inkml:trace>
  <inkml:trace contextRef="#ctx0" brushRef="#br0" timeOffset="1355.769">6212 5944 1094 0,'0'0'23'0,"0"0"5"0,0 0-28 0,0 0 0 0,0 0 0 0,0 0 0 15,0 0 56-15,0 0 7 0,0 0 1 0,0 0 0 16,0 0 0-16,-3 6 0 0,-4 0 0 0,3-3 0 16,4 5-52-16,-3 7-12 0,3-3 0 0,0 0 0 15,0 2 47-15,0 4 6 0,0 0 2 0,0 5 0 16,0-2-23-16,3 2-4 0,1 1 0 0,-4 8-1 15,7-2-36-15,-4 8-7 0,1-3-2 0,-1 9 0 16,5-6 18-16,-1-2 0 0,-4 2 0 0,4 0 0 16,0-3 0-16,-3 4 0 0,-1-4 0 0,1-3 0 0,-1-2 0 0,4-4 0 15,-3-2 0-15,-1-4 0 0,-3 4 24 0,4-7 8 16,-4 4 1-16,0-3 1 0,0-13-25 0,0-5-9 16,0 0 0-16,0 0 9 15,0 0-37-15,0 0-7 0,0 0-1 0,0 0-1 16,3-5-22-16,-3-1-4 0,0 0-1 0,4 3-640 0</inkml:trace>
  <inkml:trace contextRef="#ctx0" brushRef="#br0" timeOffset="1840.873">5980 6376 851 0,'0'0'36'15,"0"0"-36"1,0 0 52-16,0 0 4 0,0 0 1 0,0 0 0 16,0 0 30-16,0 0 5 0,0 0 2 0,-7-6 0 0,7 6-20 15,-4-6-4-15,4 6-1 0,-7-6 0 0,3 1-26 0,4-7-6 0,-3 6-1 16,3 6 0-16,0 0-27 16,0 0-9-16,0 0 0 0,0 0 0 0,7-3 8 0,0-3-8 0,0 6 0 15,0-6 0-15,0 6 0 0,4 0 0 0,-1 0 0 0,4 6 0 16,-3-3 9-16,-4 0-9 0,7 3 0 0,-3 0 9 31,-1 3 2-31,1-4 0 0,0 1 0 0,-1 0 0 0,4 0 1 0,-3 0 1 0,6 0 0 0,-6-6 0 16,3 0-13-16,-3 0 8 0,3 0-8 0,-4 3 0 15,5-3 8-15,-1 0-8 0,0 6 0 0,3-6 0 32,-3 3-23-32,-3 0-10 0,7-3-3 0,-4 3 0 0,3 5-6 15,-2-8-2-15,-1 6 0 0,0 0-680 0</inkml:trace>
  <inkml:trace contextRef="#ctx0" brushRef="#br0" timeOffset="2283.806">6523 6488 1029 0,'0'0'21'0,"0"0"6"16,0 0-27-16,0 0 0 0,0 0 0 0,0 0 0 0,-11 6 79 0,8-6 10 15,-1 6 3-15,1 5 0 0,3-8-14 0,0-3-2 16,0 0-1-16,-4 9 0 0,1 0-25 0,-1 3-5 16,4-1-1-16,0-5 0 15,0 6-11-15,0-6-2 0,0 6-1 0,0-3 0 0,0 2-11 0,4 1-3 0,-1 0 0 0,4 3 0 16,-3-4-6-16,3 1-2 0,3 6 0 0,-3-4 0 15,0 10-8-15,1-6 12 0,2-7-12 0,1 4 12 16,-1 3-4-16,1-12-8 0,-1 5 12 0,1-5-4 16,0-6-8-16,-1 6 0 0,1-3-10 15,3 0 10-15,-7-3 0 0,4 0 0 0,-4 9 0 0,3-3 0 16,-3-6 0-16,4 0 0 0,-4 0 0 0,-4-3 0 16,-3 3 22-16,7-6 10 0,1-3 3 15,-5 0 0-15,4-8-5 0,-3-4-1 0,-1-3 0 0,1 1 0 16,-1-4-29-16,1 10 0 0,-4-1 0 0,0-8 0 15,0 2 0-15,-4-5 0 0,4 2 0 0,-3 4 0 16,3 2 0-16,-4 4 0 0,-3-1 0 0,4-3 0 16,-4 4-17-1,-1-1-10-15,5 6-1 0</inkml:trace>
  <inkml:trace contextRef="#ctx0" brushRef="#br0" timeOffset="3080.309">7384 6555 851 0,'0'0'36'15,"0"0"-36"1,0 0 58-16,0 0 5 0,0 0 1 0,0 0 0 16,0 0 0-16,0 0 0 0,0 0 0 0,0 0 0 0,0 0 0 0,0 0 0 15,3-5 0-15,-3 5 0 0,4-6 0 0,-4 6 0 16,0 0 0-16,10 0 0 0,-6 0-52 0,-1 0-12 15,1 0 0-15,3 0 0 0,0 0 0 0,0-6 0 16,0 6 0-16,0 0 0 0,0 0 0 0,4 0 0 16,-4 0 0-16,3-6 0 0,-3 6 0 0,1-6 0 15,-1 3 0-15,0 0 0 0,0-6 0 0,3 9 0 16,-6-11 0-16,3 5 0 0,-4 0 54 0,4-6 8 16,-3 0 2-16,-1 1 0 15,1-4-52-15,0 9-12 0,-4-6 0 0,0 6 0 16,0-5-48-16,0-1-13 0,0 9-3 0,-4-3 0 15,4 0 0-15,-4 0 0 0,1 0 0 0,-4 0 0 0,0 1 52 0,0 5 12 0,-4-9 0 16,1 9 0-16,-1 0 0 0,0-3 0 0,1 3 0 0,-4 0 0 16,3 0 0-16,-3 3 0 0,4 6 0 0,-1-9 0 15,0 5 48-15,8 7 13 0,-11-6 3 0,7 0 0 16,0 3-52-16,0 6-12 0,3-7 0 16,-3 10 0-16,3-6 0 0,1 2-13 0,-1 4 2 15,1 0 1-15,3-1 10 0,0 4 0 0,0 2-9 16,3 7 9-16,1-4 0 0,-1 1 0 15,1 2 0-15,-1 1 8 0,1-10-8 0,0 4 0 0,3-7 0 16,-4-2 8-16,1-3-8 0,-1 0 8 0,4-1-8 0,4-5 8 16,-8 6-8-16,1-6 0 0,-1 3 0 0,4 2 8 15,1-5-8-15,-5 6 0 0,4-6 0 0,0 0 0 16,4 0 0-16,-1 0-9 0,-3-1 0 0,4-2 0 16,0-3-45-16,-1-3-9 0,4 0-1 0,0 1-625 15</inkml:trace>
  <inkml:trace contextRef="#ctx0" brushRef="#br0" timeOffset="3709.664">7969 6458 1364 0,'-10'3'28'0,"-1"3"7"0,4 3-35 0,0-3 0 0,-4 0 0 0,4 0 0 15,-3 0 96-15,6-1 13 0,-10 1 3 0,7 3 0 16,-4-3-35-16,1 0-6 0,-4 0-2 0,3 0 0 16,1 0-34-16,-1-1-7 0,0 1-2 0,4-6 0 15,-3 0-38-15,6 0-8 0,-6 0-2 0,3-6 0 16,7 6 22-16,0 0 0 0,-11 0 0 0,11 0 0 15,-7 6 8-15,7-6 5 0,-4 6 2 0,-3 0 0 16,7-6 27-16,0 6 6 0,0-6 0 0,0 12 1 16,0-12-90-16,0 9-19 0,0-4-3 0,0-5-1 15,0 6 29-15,0 0 6 0,0-6 1 0,4 6 0 16,-1 0-7 0,-3 0-1-16,4-3 0 0,0 0 0 0,-1 3 36 0,1-3 0 0,3-1 0 0,0 1 0 15,0-3 15-15,-4 6 9 0,1-6 3 0,-1 0 0 16,1 6-27-16,3-6 0 0,0-6 0 0,0 6 0 15,0 0 0-15,0 6 0 0,0-6 0 0,0 0 0 16,0 0 0-16,0 0 0 0,0 6 0 0,0-6 0 16,1 0 0-16,-1 0 0 0,0 6 0 0,7-6 0 0,-7 6 0 0,0 0 0 15,3 0 0-15,-2-1 0 16,2 4 0-16,-3-3 0 0,4 6 0 0,-4-6 0 16,3 0 0-16,-3 0 0 0,0-1 0 0,1 4 0 0,-1 3 11 0,0-3-3 15,-4 0-8-15,4 2 12 0,-7 1-12 0,0 3 11 16,4 0-11-16,-4-1 10 0,0 4-10 0,-4-6 12 0,4-4-12 15,0 4 12-15,-7 0-12 0,4 0 0 0,-1-6 0 0,1 5 0 16,-1-8 9-16,4-3-9 0,-7 9 10 0,3-3-10 16,1 3 16-16,3-9-4 0,0 0 0 0,-7 0 0 15,3 0-2-15,-3 0-1 0,-3 0 0 0,-1 0 0 16,1-12-21-16,-1 3-4 0,0 9 0 0,-3-6-1 16,0-5-51-1,0 5-9-15,-4-6-3 0,4 0 0 0</inkml:trace>
  <inkml:trace contextRef="#ctx0" brushRef="#br0" timeOffset="4862.675">8911 5915 698 0,'-3'-27'14'0,"3"21"5"0,-4-6-19 0,1 12 0 0,-1-5 0 0,1-1 0 16,3 0 76-16,-4-3 12 0,0 3 3 0,4 6 0 16,-3-6-3-16,-1 0 0 0,-3 6 0 0,4-6 0 15,-4 6-12-15,3-5-2 0,1-1-1 0,3 6 0 16,0 0-25-16,0 0-4 0,0 0-2 0,0 0 0 15,0 0-25-15,0 0-5 0,-4 6 0 0,4 5-1 16,4 1-11-16,-1 3 0 0,1 2 0 0,3 7 0 16,0-3 0-16,0 8 0 0,0 3 10 0,4-2-10 15,-1 8 12-15,1 0-4 0,-1 3 0 0,1 3-8 16,0 0 12-16,-4 4-4 0,3-10 0 0,1 3-8 16,-4 3 11-16,3-6-11 0,1-5 10 0,-4 2-10 15,0-6 10-15,0 4-10 0,-3-10 10 0,3-2-10 16,-4 2 17-16,1-5-2 0,-4-1-1 0,3-2 0 0,-3 3 18 0,4-6 3 15,-4-9 1-15,3-1 0 0,-3-2-12 16,0 0-3-16,0 0 0 0,0 0 0 0,0 0-11 0,0 0-2 0,0 0-8 16,0 0 12-16,0 0-12 0,0 0 0 15,0 0 0-15,0 0 0 0,0 0 0 0,0 0 0 16,0 0 0-16,0 0 0 0,0 0 0 0,0 0 0 16,0 0-8-16,0 0 8 15,0 0 0-15,0 0-10 0,0 0 10 0,0 0-8 16,0 0 8-16,-3 0 0 0,6-2 8 0,-3-1-8 0,0-9 9 0,4 0-9 0,-1 6 12 15,-3-9-12-15,0 4 8 0,0-1-8 0,-3 0 0 16,3-5 0-16,-4 5 0 0,4-3 0 0,0-3 0 0,0 7 0 16,0-7 0-16,4 9 0 0,-4-3 0 0,3 7 0 15,-3-1 0-15,0-6 0 0,4 6 0 0,-1-3-9 16,-3 3 9-16,4 3 0 0,-1-2-9 0,1 2 9 16,3 3 0-16,0-6 0 0,-3 0-9 0,3 6 9 15,0 0-8-15,0-6 8 0,0 12-12 16,0-6 12-16,4 0-13 0,3 12 4 0,-4-12 1 0,4 8 0 15,-3-2-19-15,3 6-3 0,-3-6-1 0,-1 6 0 16,4-1 47-16,-3-5 8 0,-4 3 3 0,4-3 0 16,-4 6-43-1,0-6-9-15,0 0-2 0,-4-1 0 0,1 7 44 0,-1-6 9 0,1 6 2 0,-1 3 0 16,-3-10-28-16,4 13 0 0,-1-6 0 0,-3 3 0 16,4 2 0-16,-4 1 0 0,0-3 0 0,0 2 0 15,3 1 8-15,-3-6-8 0,0-1 0 0,0-2 8 16,-3 3-8-16,3 0 0 0,-4-6 0 0,1-1 0 15,-4 7 16-15,3-3 2 0,-6 0 0 0,3 0 0 16,-4 2-2-16,0-5-1 0,4 0 0 0,-3 0 0 16,-1 0-15-16,1 0 0 0,3-6 0 0,-4 0 0 15,4 0 54-15,-4 0 8 0,4-6 2 0,-3 6 0 0,3-6-52 0,0 6-12 16,0-6 0-16,0 0 0 0,-1-6-9 0,-2 1-5 16,3-1-1-16,-4-3 0 15,1 4-27-15,-1-1-6 0,0 3 0 0,1-3-1 0,-1 6 36 0,4 0 13 0,4 1-9 0,-1-1 9 31,1-6-79-31,-1 3-10 0,4 3-3 0</inkml:trace>
  <inkml:trace contextRef="#ctx0" brushRef="#br0" timeOffset="5422.217">9581 6561 1379 0,'0'0'58'15,"-7"-6"-46"1,0 6 50-16,4 0 10 0,-8 0 3 0,4 0 0 15,0 0-27-15,0 0-4 0,0 6-2 0,-4 0 0 16,4-6 6-16,0 6 2 0,0-3 0 0,0 9 0 16,0 0-40-16,0-7-10 0,-3 13 0 0,2-3 0 0,1-1 0 0,4 1 0 0,-4 3 0 15,0-1 0 1,3-2 0-16,1 3 0 0,-1-1-9 0,4-5 9 0,0 3 0 16,0-3 0-16,0-1 0 0,4 1 0 15,-1-6 11-15,-3-6-1 0,0 0 0 0,0 6 0 16,0-6 6-16,4 6 0 0,-4-6 1 0,7 6 0 0,-7-6-17 0,7 3-14 0,0 0 2 0,4-3 1 15,-4 0 37-15,3-3 7 0,1-6 2 0,-1 0 0 16,1 0-20-16,3-3-4 0,-7 1-1 0,4-4 0 16,-1 0-2-16,-3 1 0 0,4 2 0 15,-4-6 0-15,0 6-8 0,4-2 0 0,-8 2 0 0,4-6 8 16,-7 7-8-16,0 2-11 0,0-3 3 0,0 0 0 16,0 6-20-16,-3 0-4 0,3 1-1 15,0 5 0-15,0 0-36 0,-11 0-7 0,0-6-2 16,1 6 0-16,-1 6 62 0,1-6 16 0,-1 0 0 15,1 5 0-15,-1-5-18 0,0 6 2 0,1 0 1 16,-1 0 0-16,4 6 15 0,-3-6-9 0,-1 3 9 0,0 2-8 16,4-5 8-16,0 0 0 0,7-6 0 0,0 6-8 15,0 6-25-15,0-6-5 16,4-1-1-16</inkml:trace>
  <inkml:trace contextRef="#ctx0" brushRef="#br0" timeOffset="5995.647">9765 6623 1337 0,'-4'21'56'0,"1"-4"-44"15,-1 1 41-15,1 0 9 0,3-10 2 0,-4 4 0 16,1 6-52-16,3-6-12 0,-4-7 0 0,1 7 0 16,3 3 54-16,0-3 8 0,0-1 2 0,0 1 0 15,0 0-52-15,0-3-12 0,3 0 0 0,-3-1 0 16,0-2 0-16,0 6 0 0,4-6 0 0,-1 6 0 16,-3-12 0-16,0 3 0 0,0-3 0 0,0 0 0 15,0 0 32-15,4 8 3 0,-4-8 1 0,0 0 0 0,0 0-19 16,0 0-3-16,0 0-1 0,0 0 0 0,0 0 2 15,0 0 0-15,0 0 0 0,0 0 0 0,0-5 39 0,0-1 8 16,3-6 2-16,-3-6 0 16,-3-5-52-16,3 2-12 0,-4 4 0 0,1-7 0 15,3 3 0-15,-4-2 0 0,4-6 0 0,0 2 0 16,0 6 0-16,0-2 0 0,0-1 0 0,4 7 0 16,-4-4 0-16,0 4 0 0,0 5 0 0,3-3 0 15,-3 6 0-15,0 9 0 0,0 0 0 0,4-3 0 16,-4 3 0-16,7-6 0 0,-4 1 0 0,-3 5 0 15,7 0 0-15,0-6 0 0,1 6 0 0,-1 6 0 16,0-1-11-16,0-5-5 0,0 6 0 0,0 0-1 16,3 0-24-16,-3 3-5 0,4 3-1 0,0-1 0 0,-4 7 89 0,0-3 18 0,0 2 3 0,0-5 1 15,0 6-52-15,0-6-12 0,-4 2 0 0,5 4 0 32,-5 3-18-32,1-4-6 0,-1 1-2 0,1-1 0 15,-1-5-10-15,1 6-1 0,-4 2-1 0,3 1 0 0,1-6 38 0,-1-1 0 0,1-2 0 16,-1 0 0-16,1-6 0 15,-4-6 0-15,0 6 0 0,0-6-588 0,0 0-109 16</inkml:trace>
  <inkml:trace contextRef="#ctx0" brushRef="#br0" timeOffset="6299.748">10195 6888 1337 0,'0'0'56'16,"0"8"-44"-1,0-2-12-15,0 12 0 0,0-12 0 0,0 12 0 0,0-7 0 0,0 10 0 16,-3-15 0-16,3 5 0 0,-4 7 0 0,1-3 0 15,-1 2 0-15,1 7 0 0,-1-12 53 0,1 14 9 16,-1-2 2-16,-3 8 0 0,3-8-52 0,1 2-12 16,-1 3 0-16,1-8 0 0,-1 3 0 0,1-7 0 15,-1-5 0-15,1 6-443 0,-1 2-88 0</inkml:trace>
  <inkml:trace contextRef="#ctx0" brushRef="#br0" timeOffset="19154.138">13367 6470 380 0,'0'0'16'15,"0"0"-16"-15,0 0 0 0,-4-6 0 16,4 6 104-16,-7-6 17 0,4 4 4 0,3 2 1 16,0 0-9-16,0 0-1 0,0 0-1 0,0 0 0 15,0 0-35-15,0 0-6 0,-7-3-2 0,7 3 0 16,0 0-16-16,0 0-4 0,-4 3-1 0,1-1 0 0,3-2-28 0,-4 9-6 16,0 0-1-16,4-3 0 15,0 6 12-15,0 5 1 0,0-8 1 0,4 9 0 16,-4-1-30-16,7 4 0 0,-3 3 0 0,-1-1 0 15,1 4-20-15,-1-4-8 0,1 4 0 0,-1 2-1 0,1-6 47 0,-4 4 10 16,3-4 1-16,-3-2 1 0,0-3-21 0,0-7-9 16,0-5 8-16,0 6-8 0,0-12 12 0,0 0-2 15,0 0-1-15,0 0 0 0,0 6 5 0,0-6 1 16,0 6 0-16,-3-12 0 0,-1 6-7 0,1-6-8 16,-1-6 11-16,1 6-11 0,-4-2 24 0,3-1-3 0,1 0 0 15,-1-3 0-15,0 6-21 0,-3-5 0 0,4-4 0 0,-1-3 0 16,1 12 0-16,-1 0-12 0,1-5 12 0,-1 5-12 15,1-9 12-15,-1 3 0 0,4 4 0 16,-3-1-8-16,3-9 8 0,0 6 9 0,-4-2-1 0,1 2-8 16,-1-6 19-16,4 6-3 0,0-2-1 0,0-1 0 15,0 6-2-15,4-3 0 0,-1-5 0 0,1 2 0 16,-1 3-13-16,1 1 8 0,-1-1-8 0,-3 0 0 16,0 0 0-16,4 4 0 15,-1 2 0-15,1 0 0 0,-4 0 0 0,3 0 0 0,1 0 0 0,3 0 0 16,-4 0-38-1,1 0-7-15,0 1-2 0,3 2 0 0,0 0 22 0,0-3 4 0,3 3 1 0,1 3 0 16,6-6-34-16,-2 6-6 0,6 0-2 16,0-6 0-16,4 12-38 0,-1-6-8 0,5 6-2 15</inkml:trace>
  <inkml:trace contextRef="#ctx0" brushRef="#br0" timeOffset="19701.193">13660 6561 1267 0,'0'0'28'0,"0"0"5"0,0 0 2 0,0 0 1 0,0 0-36 0,0 0 0 0,0 0 0 0,0 0 0 15,0 0 92-15,0 6 11 16,0 0 2-16,0 0 1 0,0-6-23 0,0 0-5 0,0 0-1 0,3 9 0 16,-3-9-36-16,4 3-7 0,-1 6-2 0,-3-9 0 15,0 0-16-15,7 0-4 0,0 5-1 0,0 1 0 16,4 0-3-16,-4-6-8 0,0 0 12 0,4 6-4 16,-1-6-8-16,1 0 10 0,-4 0-10 0,0 0 10 15,3-6-2-15,-2 6 0 0,-1-6 0 0,0 0 0 16,0 1 0-16,-4-4 0 0,1 6 0 0,-1-9 0 15,4 3-8-15,-3 3 12 0,-1-5-12 0,-3 5 12 16,4-9-20-16,-4 6-4 0,0 0-1 0,0-2 0 16,0 5-11-16,0-6-3 0,-4 6 0 0,1 0 0 15,-4 0-26-15,0 3-6 0,3-2-1 0,-6 5 0 16,3 0-28-16,-4 0-7 0,0 0-1 16,1 2 0-16,-4 7 71 0,3 6 13 0,-3-3 4 0,0-1 0 0,7-2 8 0,-4 6 0 15,1 6 10-15,-1-4-10 16,4 4 28-16,-4 2-1 0,4 1 0 0,4-9 0 0,-4 2 10 0,3 7 3 15,-3-13 0-15,4 1 0 0,-1 3-32 0,4-3-8 16,-3-6 0-16,3 5 0 0,3-5 46 0,1 6 8 16,-4-6 2-16,0-6 0 0,7 9-28 0,-7-9-6 15,10 6-1-15,1-6 0 0,-1 5-12 0,1 1-9 16,7 0 12-16,-1-12-12 16,1 0-27-16,0 6-12 0,-1-5-2 0,1-1-818 0</inkml:trace>
  <inkml:trace contextRef="#ctx0" brushRef="#br0" timeOffset="20194.387">14171 6370 1314 0,'0'0'37'0,"0"0"8"0,0 0-36 0,-3 6-9 0,3 0 0 0,-4 3 0 15,0 6 53-15,4-1 9 0,-3-8 2 0,-1 6 0 16,4 3 0-16,0-4 0 0,0 7 0 0,-3-6 0 16,3-1-14-16,0 1-2 0,-4 0-1 0,4 3 0 15,0-4-24-15,0-5-5 0,0-6-1 0,0 0 0 16,0 6-17-16,0-6 0 0,0 0 0 0,0 0 0 0,0 0 44 0,0-6 4 16,0 0 2-16,-3 1 0 0,3-1-50 0,0-6 0 15,0 6 0-15,-4-3 0 16,4 3-40-16,-3 0-4 0,-4 1-2 0,3-1 0 0,1-6 30 0,-4 12 5 15,3-6 2-15,-6 6 0 16,2 0-37-16,1 0-7 16,-3 0-2-16,3 6 0 0,0-6 40 0,-4 0 15 0,4 6-11 0,-3 0 11 0,2 0-9 0,-2-1 9 15,3 1-8-15,-4 3 8 0,4 3-9 16,0 0 9-16,-3-1-10 0,2 1 10 0,5 0 0 0,-4 9 8 16,0-10 1-16,3 7 0 0,1-6-9 0,-4 2 10 15,3-2-10-15,1 6 10 0,-1-6-10 0,4-1 0 16,-3 1 0-16,3 9 0 0,0-10 0 0,0 10 0 0,0-3 0 15,0-1 0-15,3-5 36 0,1 0 6 16,-1 0 1-16,4 2 0 0,0-2-23 0,0 0-5 0,4-6-1 0,3 5 0 16,0-5-6-16,0 3 0 0,0-3-8 0,4 0 12 15,0-6-12-15,-1 0-12 0,4 0 3 0,4-6 0 32,-4-6-139-32,4 0-28 0,-4 4-6 0,0-4-1 0</inkml:trace>
  <inkml:trace contextRef="#ctx0" brushRef="#br0" timeOffset="23549.095">16270 6020 1147 0,'0'0'24'0,"0"0"5"0,0 0-29 0,0-8 0 0,-3 8 0 0,3-6 0 16,0 6 88-16,0 0 11 0,0 0 2 0,0 0 1 15,0 0-6-15,0 0-2 0,0 0 0 0,0 0 0 16,0 0-43-16,0 0-9 0,-7 6-2 0,7 5 0 15,0 1-40-15,0 9 0 0,3 2 0 0,1-2 0 16,3 8 0-16,3 4 0 0,-3-4 0 0,7 9 0 0,0 3 0 0,1 3 0 16,-1 0 0-16,0 4 0 0,3 2 0 0,-2-1 12 15,-1 1-12-15,-4-5 12 0,1-4-12 0,-4-3 0 0,0-6 0 16,0 4 8-16,-3-10-8 0,-1-8 0 0,1-1 0 16,-1-5 0-16,-3-3 0 0,4 0 0 15,-4-3 0-15,0 2 0 0,0-8 44 0,0 0 6 16,0 0 2-16,0 0 0 0,3 6-32 0,-3-6-7 0,0 0-1 0,0 0 0 15,0 0 23-15,0 0 4 0,0-12 1 0,0 12 0 16,0-5-13-16,0-1-3 0,-3 0 0 0,3-3 0 16,0 3-35-16,3-6-7 15,-3 7-2-15,4-1 0 0,-1-3 20 0,-3 0-10 0,4-3 10 0,-1 3-8 16,1 4 8-16,3-1-10 0,0-6 10 0,4-3-10 16,-4 3 10-16,3 1-12 0,-3-7 12 0,4 6-12 15,3-5 12-15,-3 2 0 0,3 3-9 0,-4 0 9 16,1-2-9-16,3-1 9 0,-7 6-12 0,4-3 12 15,-1 7-16-15,-3-1 4 0,4 6 1 0,-1-6 0 16,1 12-1-16,-1-6-1 0,-2 6 0 0,2-1 0 16,-3 7 0-16,4-3 0 0,-1 15 0 0,1-7 0 15,-4 1 13-15,0-3 0 0,0 8 0 0,-3 1-9 0,-4-13 9 16,0 10 0-16,0-3 0 0,-4-4 0 0,1 4 0 16,-1 0 0-16,1-7 0 0,-5 7 0 0,1-9 11 15,0 0-3-15,-7-1 0 0,7-2 0 0,0 6-8 0,-3-12 0 16,2 6 0-16,-2 0 0 0,3-6 0 0,0 0-11 15,3 0 3-15,-3 0 0 0,0-6-2 0,0 0 0 16,4 6 0-16,-4-6 0 0,-1 0 2 0,5 0 0 16,-4-5 0-16,0 5 0 15,0 0-68-15,0 0-14 0,0-3-2 0,0 3-464 16,3 0-92-16</inkml:trace>
  <inkml:trace contextRef="#ctx0" brushRef="#br0" timeOffset="24042.668">16909 6782 1267 0,'0'0'28'0,"0"0"5"0,0 0 2 0,0 0 1 0,0 0-36 0,0 0 0 0,0 0 0 0,0 0 0 15,0 0 58-15,0 0 5 0,0 0 1 0,0 0 0 16,0 0 0-16,7 0 0 0,3 0 0 0,1 3 0 0,-4 3-52 0,3-6-12 16,5 0 0-16,-5 0 0 0,8 0 0 0,-8 0 0 15,5-9 0-15,-5 6 0 0,4-3 0 0,0-6 0 16,0 3 0-16,-3 4 0 0,0-1 34 0,-1-6 4 16,-3 0 1-16,4 0 0 0,-8 4-11 0,1 2-3 15,-1-6 0-15,1 6 0 16,-4 0-47-16,3 0-10 0,-3-5-1 0,-3 2-1 0,3 3 14 0,-4-6 2 15,1 6 1-15,-4 0 0 16,-4 0-7-16,4 1-2 0,-3-4 0 0,3 6 0 0,-4 0 11 0,-3-3 3 16,3 3 0-16,-3 3 0 0,0 3-7 0,0 6-1 15,0-3 0-15,-4 5 0 16,4 1-9-16,3 0-3 0,-3 0 0 0,0 8 0 0,4-2 32 0,-1 0 15 0,1 2-2 16,2 4 0-16,1-7-13 0,0 1 0 0,4 3 0 0,-1 2 0 15,4-8 0-15,4 2 0 0,-4 7 0 0,3-12 0 16,4-1 0-16,-3-2 0 0,3 9 0 0,4-6 0 15,-4-6 54-15,3-6 8 0,1 5 2 0,-1-5 0 16,4 0-52-16,1 0-12 0,2 0 0 0,1 0 0 16,0 0 0-16,-1 0 0 0,4-5 0 15,1 5-509-15,-1-6-105 0</inkml:trace>
  <inkml:trace contextRef="#ctx0" brushRef="#br0" timeOffset="24517.98">17473 6714 1314 0,'-11'-9'37'0,"11"9"8"0,-3-5-36 0,-4 2-9 16,0-3 0-16,3 6 0 0,-3-6 77 0,0-6 14 16,0 12 2-16,0-6 1 0,-3 6-42 0,2-6-9 15,1 6-2-15,0 0 0 0,7 0-41 0,-7 6 0 16,0-6-8-16,0 12 8 0,0-6 0 0,0 6 0 15,0-4 0-15,4 4 0 0,-5 6 0 0,5-1 0 16,3-5 0-16,0 15 0 0,-4-10 0 0,1 1 0 16,3-6 0-16,-4 2 0 0,8-8 0 0,-4 6 0 15,3 0 0-15,-3-3 0 0,4-1 0 0,-1 1 0 16,-3-9 0-16,8 6 0 0,-1 0 33 0,-4-6 15 16,-3 0 2-16,7-6 1 0,0 6-31 0,4-6-5 15,-4 0-2-15,0 3 0 0,3-2 27 0,-6-1 6 16,3 0 1-16,-3 0 0 0,3-6-33 0,0 6-6 15,-4 0-8-15,1 0 11 0,-1 1-11 0,-3-1 0 0,4 0 0 0,-1 0 8 16,-3-3-8-16,0 9-14 0,0 0 3 0,0 0 1 16,4-6 10-16,-4 6 0 0,0 0 0 0,0 0 0 31,0 0-33-31,0 0-11 0,0 0-3 0,0 0 0 0,0 0 38 0,0 0 9 0,3 12 0 0,-3-3 0 16,0-9 0-16,4 6 0 0,3 5 0 0,-4 1 0 15,1 0 0-15,3-6 0 0,-3 6 0 0,3-4 0 16,0 1 0-16,-4 6 0 0,4-9 0 0,-3 0 0 15,3-6 0-15,-4 6 0 0,4 0 0 0,1-6 0 16,-1 5-156-16,0-10-28 0,0-7-7 16,7 0-1-16</inkml:trace>
  <inkml:trace contextRef="#ctx0" brushRef="#br0" timeOffset="24821.763">17657 6741 1661 0,'0'0'47'0,"0"0"10"0,0 0-45 0,0 0-12 16,0 0 0-16,0 0 0 0,0 0 28 0,-8 6 4 15,5-1 1-15,-4 4 0 0,7 3-7 0,0-3-2 16,-4 0 0-16,4 2 0 0,0-5 4 0,0 9 0 0,4-6 0 0,-4 0 0 16,3-4-9-16,1 7-2 0,-1 0 0 0,1-6 0 15,0 0 5-15,-4-6 1 0,7 6 0 0,0-6 0 16,0 8 4-16,3-5 1 0,-3-8 0 0,0-1 0 15,4 6-12-15,0-6-1 0,-1 0-1 0,4 0 0 16,0-12 0-16,0 4 0 0,-3-1 0 16,3 0 0-16,0-2-14 0,0-7 11 0,1 4-11 15,2-7 10 1,-3 9-35-16,-3-5-7 0,-1-1-2 0,-3 4 0 16,1-4-88-16,-5 4-18 0,1 2-3 0,-1 0-1 0</inkml:trace>
  <inkml:trace contextRef="#ctx0" brushRef="#br0" timeOffset="25676.054">18147 6567 1193 0,'0'0'50'16,"-4"9"-40"-1,4 0 69-15,0-3 13 0,0 3 4 0,0-4 0 16,0-5-16-16,0 6-4 0,4 0 0 0,-4-6 0 0,0 6-23 0,0 6-5 16,3-9 0-16,-3-3-1 0,0 0-15 0,0 0-2 15,0 0-1-15,4 0 0 0,3 3-3 0,0-3-1 16,-7 0 0-16,0 0 0 0,0 0-13 0,4-3-4 16,3 0 0-16,-7 3 0 0,0 0-20 0,0 0-4 15,0 0 0-15,0 0-1 16,0 0-34-16,0 0-6 0,-11 0-2 0,4-12 0 15,-4 12-10-15,1-6-3 0,-1 12 0 0,-3-6 0 16,4 6 22-16,-5 0 4 0,5-6 1 0,-4 6 0 0,3 0 29 0,1-3 7 16,3 2 1-16,-1 1 0 0,1 0 8 0,0-6 0 0,4 6 8 0,3 6-8 15,-4 0 14-15,1-9-2 0,3-3 0 0,0 5 0 16,0-5 7-16,3 12 1 16,1 6 0-16,-1-12 0 0,-3-6 20 0,4 6 4 0,3-1 0 0,0-5 1 15,4 6 7-15,-4-3 0 0,3 3 1 0,4 3 0 16,-3-3-29-16,3 3-5 0,0-3-2 0,0-1 0 15,0 1-17-15,4 0 0 0,0 6 0 0,-4-6 0 16,0-3 0-16,0 3 0 0,0-1 0 0,4 1 0 16,-8 0-53-16,4-6-8 0,-3 6-2 15,0 0 0-15,-1-6-52 0,-3 0-10 0,4-12-3 16,-4 6 0-16</inkml:trace>
  <inkml:trace contextRef="#ctx0" brushRef="#br0" timeOffset="26155.273">18510 6567 1444 0,'0'0'40'0,"0"0"11"0,0 0-41 0,0 0-10 15,-7 6 0-15,0-6 0 16,0 3 98-16,7-3 18 0,-7 3 3 0,0 6 1 15,0-6-52-15,0 6-9 0,0-9-3 0,0 5 0 0,-4 1-44 0,8 6-12 0,-1 0 0 0,1-3 0 16,-1-1-13-16,-3 1-5 0,3-3-1 0,1 12 0 16,-4-6 19-16,3-4 0 0,1 7 0 0,-4 6 0 15,3-10 0-15,4 4 0 0,0 9 0 0,0-7 0 16,4-2 26-16,-1-3 9 0,-3-3 1 0,4 5 1 16,3-2-17-16,-4-6-3 0,8 6-1 0,-4-6 0 15,4-1-5-15,-4-2-2 0,3 0 0 0,1 0 0 16,-1 3-9-16,1-6 0 0,0-6 0 0,-1 6 8 15,1-3 4-15,-4-3 0 0,0-2 0 0,0-1 0 16,0 3-12-16,0-6-17 0,-3 0 4 0,-1-5 1 16,1 2 12-16,-1-3 0 0,1-2 0 0,-1-1 0 0,-3 7-13 15,-3-4 3-15,3-3 1 0,-4 10 0 16,1-1 9-16,-1-6 0 0,-3 6 0 0,0 4 0 16,3-4 0-16,-3 0 11 0,0 6-3 0,0 0 0 15,0 0 10-15,-3 6 2 0,-1 0 0 0,4 0 0 16,0 6-35-16,0 0-6 0,0 0-2 0,0 6 0 15,3 0 9-15,-3 2 2 0,4-2 0 0,-1 6 0 16,1-9 12-16,-1 2 0 0,1 7 0 0,3-6-9 16,0-1-29-16,0-2-6 0,3 3 0 0,1-6-557 15,-4-6-111-15</inkml:trace>
  <inkml:trace contextRef="#ctx0" brushRef="#br0" timeOffset="26501.119">18754 6752 1710 0,'0'0'37'0,"0"0"8"0,0 0 2 0,0 0 1 0,0 0-38 0,0 0-10 0,0 0 0 0,0 6 0 15,0 0 0-15,0 6 10 0,0-3-10 0,0 3 10 16,3-1-10-16,1 4 0 0,-4-3 0 0,3-1 0 15,-3 1 36-15,4 6 6 0,-1-12 1 0,1 3 0 16,-1-1-18-16,1-2-3 0,-1 3-1 0,-3-9 0 16,0 0 33-16,7-6 6 0,-3 6 2 0,3-3 0 15,-3 0-11-15,3-3-3 0,0 1 0 0,0-4 0 16,-7-3-24-16,3 0-4 0,1 0-2 0,-1 1 0 0,4-1-18 0,-3-3 0 16,-4 4 0-16,3-4 0 15,1 6 0-15,0-3 0 0,-4 3 0 0,0 4 0 16,0-7-56-16,0 6-14 0,0-12-3 0,-4 9-1 15,0 4-138-15,4-7-27 0,-3 0-5 0,3 12-467 16</inkml:trace>
  <inkml:trace contextRef="#ctx0" brushRef="#br0" timeOffset="27106.009">19011 6661 1314 0,'0'0'37'0,"0"0"8"0,-3 6-36 0,3 6-9 0,-4 0 0 0,4-6 0 16,0-6 93-16,4 14 17 0,-4 16 3 0,0-7 1 15,3 4-42-15,1-10-9 0,3 7-2 0,-4 2 0 16,1-2-13-16,3-1-2 0,-4 4-1 0,1 5 0 15,3-3-23-15,-3-2-5 0,-4 2-1 0,3-2 0 16,1 2-8-16,-1-5-8 0,1-1 12 0,-1 4-12 16,-3-10 12-16,4 1-4 0,-4 3 0 0,0-4-8 15,0-8 12-15,0 3-12 0,0 0 12 0,0-1-12 16,0-5 13-16,0 0-4 0,-4 0-1 0,4-6 0 16,0 0 0-16,0 0 0 0,0 0 0 0,0 0 0 15,0 0 10-15,0 0 2 0,0 0 0 0,-3-6 0 16,-1-12 2-16,1 1 1 0,-1 5 0 0,-3-3 0 15,3-8-12-15,1 2-3 0,-4-2 0 0,3-7 0 16,-3-2-8-16,4-6 0 0,-4 2 0 0,3-2 0 0,-3 0 0 0,4 3-9 16,-4-1 9-16,3-2-10 0,4 9 10 0,0-3-8 15,0 8 8-15,4-2-8 0,-1-1 8 0,4 9-13 16,0 7 5-16,0-7 8 0,0 6-14 0,4 1 5 16,-4 2 1-16,4-3 0 0,-1 6 8 0,1 0-12 15,3 0 12-15,0 0-12 0,0 6 12 0,0 0-12 16,0 0 12-16,4 0-12 0,-4 6 2 0,0-6 0 15,0 6 0-15,-3 0 0 16,-1 0-21-16,1 0-4 0,0 6-1 0,-4-4 0 16,-7 4-9-16,3 0-3 0,-3 0 0 0,-3-3 0 0,-4-1 21 0,-1 4 4 0,-2 3 1 15,-1-3 0-15,-3-1 22 0,0-2 0 0,-4 3 0 16,1-9 0-16,-1 0 16 0,1 3 0 16,2-6 1-16,-2-6 0 0,-1 0 9 0,1 0 2 15,2-3 0-15,5 3 0 16,-1 0-44-16,1 1-8 0,-1 5-1 0,8-6-858 0</inkml:trace>
  <inkml:trace contextRef="#ctx0" brushRef="#br0" timeOffset="27991.507">20020 6747 1134 0,'0'0'24'0,"-7"-6"6"0,0 0 1 0,-4-9 1 0,1 6-32 0,-1 0 0 0,4 4 0 0,-3-1 0 16,-1-6 61-16,0 0 6 0,4-3 1 0,-3 4 0 15,-1 5-13-15,1-6-3 0,-1 6 0 0,1 0 0 16,2 6-16-16,5-6-3 0,-4 6-1 0,0 6 0 15,0-6-32-15,0 6 0 0,-4 0 0 0,4 6 0 16,-4-6 0-16,1 3 0 0,-1 8 0 0,1 1 0 0,-1-6 10 0,1 5-10 16,-1 4 8-16,4-4-8 0,0 4 0 0,3-3 0 15,1-7-9-15,-1 1 9 0,1 0 23 0,3 0 11 16,3-4 2-16,1 4 1 0,-1 0-7 0,4-6-2 16,0 0 0-16,0-6 0 0,8 0 4 0,-1 0 1 15,0 0 0-15,7-6 0 0,-3 0-6 0,3-6-2 0,0-2 0 16,0-4 0-16,0-6-9 0,0 1-3 15,-3-4 0-15,0-5 0 16,-4 9-33-16,0-13-6 0,0-2-2 0,-7 3 0 16,4-3-20-16,-4 2-5 0,0 4-1 0,0 0 0 0,-4-4 33 15,1-2 6-15,-1 6 2 0,-6 2 0 16,3 1 13-16,-4 3-9 0,-3 2 9 0,0 0-8 0,0 4 32 16,0 2 8-16,-3 1 0 0,3 5 1 15,3 3 6-15,-7 3 1 0,8 0 0 0,-4 0 0 16,0 6-40-16,3 0 0 0,-3 0 0 0,0 6 0 0,0 6 0 0,0-6-13 15,0 6 1-15,0 8 1 0,0-2 11 0,-4 5 0 0,4 4 0 16,0 2 0-16,4 4-28 16,3-4-3-16,0 9-1 0,3-2 0 0,1 8 32 0,3-6-9 0,-4 0 9 0,4 9 0 15,-3-9 0-15,3-2 0 0,0 2 0 0,0-9 0 16,0 4 0-16,0-7 0 0,0-2 0 0,0-1 0 16,-3-5 22-16,-1-4 10 0,4 4 1 0,-3-6 1 15,3-6-53-15,-7-6-10 0,0 0-3 16,0 0 0-16,7 3-28 0,-7-3-7 0,7 0-1 0,4 0-457 15,-1 3-92-15</inkml:trace>
  <inkml:trace contextRef="#ctx0" brushRef="#br0" timeOffset="28518.984">20260 6702 1681 0,'0'0'36'0,"-7"0"8"0,0 6 2 0,3-3 2 0,4-3-38 0,-7 3-10 0,0 3 0 0,4 3 0 16,3-9 52-16,-4 6 8 0,1 0 1 0,3-6 1 15,0 0-17-15,0 0-3 0,0 6-1 0,0-6 0 16,0 0-22-16,0 5-5 0,7 1-1 0,-4-3 0 16,8 0 1-16,-4-3 0 0,7 0 0 0,-3 0 0 15,3 3-3-15,0-3-1 0,0-3 0 0,4-3 0 16,-1-5 7-16,1 5 2 0,3-6 0 0,-7-6 0 16,4 7-31-16,-8-4-5 0,1-3-2 0,0 3 0 15,-8 1-4-15,4-1-1 0,-3 3 0 0,-1 1 0 16,-3-1 4-16,4 0 0 0,-4 9 0 0,0-3 0 15,0 0-16-15,0 6-4 16,-4-6 0-16,4 6 0 0,-7 0 29 0,4 0 11 0,-4 0-8 0,-1 0 8 16,1 6 0-16,-3-6 0 0,-1 6 0 15,1 3 0-15,-1 0 0 0,1 0-8 16,-1 2 8-16,0 1 0 0,1 0 0 0,-1 3 0 16,4 2 9-16,0 7-9 0,-4-4 8 0,4 4-8 0,4-1 0 0,3-2 0 0,0 3 15 15,0-7-4-15,3-2-1 0,-3 0 0 0,4-1-2 16,3 4 0-16,-3-6 0 0,6-1 0 0,-3-2 10 15,4 3 2-15,-1 0 0 0,1-6 0 16,3 0-52-16,0-1-9 0,-3 1-3 0,3 0-530 16,3-6-106-16</inkml:trace>
  <inkml:trace contextRef="#ctx0" brushRef="#br0" timeOffset="29283.959">21216 6600 1739 0,'0'0'49'0,"0"0"11"0,-3 0-48 16,-5 0-12-16,5 5 0 0,-4 1 0 0,3 0 37 0,-3 0 5 15,4 0 1-15,-4 3 0 0,3 0-31 0,1-1-12 16,-1 4 11-16,1 0-11 0,-1 0 20 0,4-6-3 0,-3 2 0 0,3-2 0 15,0 3-8-15,0-9-1 0,0 9-8 0,0-9 12 16,3 6 10-16,-3-6 2 0,0 0 0 0,0 0 0 16,0 0-7-16,0 0-1 0,0 0 0 0,0 0 0 15,0 0 11-15,0 0 1 0,0-6 1 0,0-3 0 16,0 9-29-16,0-3 0 0,0-3 0 0,0 6 0 16,0 0-23-16,0 0-10 15,0 0-3-15,0 0 0 16,-10 0-28-16,-5 0-7 0,1-3-1 0,0 3 0 0,-3 0 16 0,-1 0 4 0,0 0 0 0,4 0 0 15,-4 3 41-15,4-3 11 0,0-3 0 0,0 3 0 16,4 3 14-16,10-3 5 0,0 0 1 0,-15 6 0 16,15-6 25-16,0 0 6 0,0 0 1 0,-10 12 0 0,10-12-32 15,0 0-7-15,0 0-1 0,-4 12 0 16,1-6-12-16,3 5 0 0,3-5 0 0,1 9 0 0,-1-9 28 16,4 6 4-16,4-1 0 0,0-5 0 0,3 9-32 0,3-3 0 15,-3-1 0-15,4-5 0 0,0 6 0 0,-4-6 0 16,4 0 0-16,-4 0 0 0,3 0-10 15,-3 8-8-15,4 4-2 0,-7-6 0 16,-1-12-35-16,1 0-7 0,-1 0-2 0,1 0 0 16,0 0-128-16,-1-6-25 0,15-6-6 0,-1 0-1 0</inkml:trace>
  <inkml:trace contextRef="#ctx0" brushRef="#br0" timeOffset="29789.234">21576 6629 1598 0,'0'0'71'0,"-4"-6"14"0,1 0-68 0,-1 0-17 0,-3 6 0 0,0-6 0 16,0 6 56-16,0 0 8 0,0 0 2 0,-4 0 0 15,4 6-37-15,0 0-7 0,0 0-2 0,-3-6 0 16,3 12 9-16,0-9 2 0,3 3 0 0,-7 0 0 15,4 5-31-15,0-5 8 0,0 6-8 0,0 0 0 16,4-3 0-16,-4 2-13 0,7 7 2 0,-4-6 1 0,1-1 10 0,-1-5 0 16,4 3 0-16,0 3 0 0,0 0 0 0,0-6 0 15,0-1 0-15,0-5 8 0,0 0-8 0,4 6 9 16,-4 0-9-16,0-6 10 0,0 0-10 0,0 0 0 16,0 0 9-16,10 9-9 15,-10-9 0-15,7 0 0 0,4 0 0 0,-1 0 0 16,-3-9 0-16,-7 9 0 0,0 0 0 0,8 0 0 0,-1-6 0 0,-4-5 0 15,4 5 0-15,-3 6 0 0,-4 0 0 0,0 0 0 16,7-9 0-16,-7 9 0 0,0 0 8 0,0 0-8 16,0 0 8-16,0 0-8 0,0 0 8 0,0 0-8 15,0-3 8-15,0 3-8 0,0 0 0 0,0 0-10 16,0 0 1-16,0 0 0 0,0 0 9 0,0 0 12 0,7 3-2 0,3 6-1 16,-10-9-9-16,7 6 0 0,-3-1 0 0,-4-5 0 15,0 0 0-15,0 0 8 0,7 12-8 16,-7-12 8-16,0 0-8 0,7 0 0 0,-7 0 0 0,11 6 0 15,-11-6 0-15,7 6 0 0,3 0 0 0,1-3 0 32,-1 3-44-32,1-3-12 0,0 5-1 0,3-2-1 0,0-6-122 15,4 12-24-15,13-6-4 0,-3 0-2 0</inkml:trace>
  <inkml:trace contextRef="#ctx0" brushRef="#br0" timeOffset="30389.605">22094 6600 1537 0,'-7'-12'33'0,"7"12"7"0,-3-9 2 0,-1 3 2 0,1 0-35 0,-1 6-9 16,4 0 0-16,-7-6 0 16,7 6 68-16,-7 0 12 0,0 0 3 0,0 0 0 0,0 6-56 0,0 0-11 15,0-3-3-15,0 9 0 16,-4 0-13-16,4-7 0 0,-7 13 0 0,4-3 0 0,-5 2 0 0,1 1 0 15,0 0 0-15,0-1 0 0,0 4 8 0,0-3-8 16,3-4 0-16,-3 7 0 0,7-6 10 0,-3-4-10 16,2 4 10-16,1-6-10 0,0 3 32 0,4-4 0 15,-1-2 0-15,1 6 0 0,3-12-16 0,3 6-4 16,-3-6 0-16,0 0 0 0,7 6-12 0,-7-6 8 16,0 0-8-16,7 6 0 0,-7-6 18 0,15 0-2 15,-1 0-1-15,-4 0 0 0,4-6 13 0,0 0 4 0,1 0 0 0,-1-12 0 16,-4 10-24-16,1-4-8 0,-1-6 0 15,1 6 0-15,3-8 0 0,-3-4 0 0,-1 1 0 0,1-10 0 16,-1 4 0-16,1 3 12 0,0-10 0 0,-1 4 0 16,1 3-12-16,-1-7 0 0,-3 4 0 0,0 0 0 15,-3 2 0-15,0 1 9 0,-4 8-9 0,-4-11 8 16,0 8-8-16,1 1 12 0,-1-4-12 16,-3 4 12-16,0 2-12 0,0 4 0 0,0-1 0 15,0 6 8-15,0-5-8 0,0 8-17 16,3 3 4-16,-3 0 1 0,4 6-23 15,-1-6-4-15,4 6-1 0,0 0 0 0,-3 0 23 0,-1 6 4 16,-3-6 1-16,4 9 0 0,-1 3-1 0,1 5 0 0,-1 1 0 16,-3 5 0-16,4 4 5 0,-1-1 8 0,1 4-13 0,-1 5 5 15,0 3 8-15,1 6 0 0,-1-2 0 0,4 13 0 16,-3-5 0-16,3 0-8 0,0 0 8 0,0-6 0 16,0-2 0-16,0-4 0 0,3-3 0 0,-3-3 0 15,4-8 8-15,3-4 0 0,0 4 0 0,0-12 0 0,-3 5-8 16,3-11 0-16,0 6 0 0,-7-12 0 15,10 3-18-15,4 3-8 0,1-6-2 0,-1 0 0 16,3 0-131-16,-3-6-26 0,18 3-6 0,-18-3-1 16</inkml:trace>
  <inkml:trace contextRef="#ctx0" brushRef="#br0" timeOffset="31233.228">22303 6752 874 0,'0'0'19'0,"-7"6"4"0,3-3 1 0,-3 3 1 0,3 3-25 0,-3-3 0 16,4 3 0-16,-4-9 0 0,0 6 56 0,3-1 7 15,4-5 1-15,0 12 0 16,0-12 0-16,0 0 0 0,0 0 0 0,0 0 0 0,0 0 7 0,0 0 1 16,0 0 1-16,0 0 0 0,0 0 5 0,0 0 1 15,0 0 0-15,0 0 0 0,0 0-31 0,0 0-7 16,0 0-1-16,0 0 0 15,4 6-54-15,-1 0-11 0,4-3-3 0,0 0 0 0,4 3 20 0,0-3 8 0,-1 2-8 0,1 1 8 16,-1 0 0-16,1-6 0 0,-1 0 0 0,5 0-8 16,-5 0 8-16,1 0 0 0,3 0 0 0,-4 0 0 15,1 0 24-15,-4-6 4 0,4 6 1 0,-4-8 0 16,0-1-12-16,0 0-2 0,0-3-1 0,0 6 0 16,-4-11-4-16,1 5-1 0,-4-6 0 0,4 4 0 15,-4 2 3-15,-4-9 1 0,4 7 0 0,-4 5 0 16,1-9-13-16,-1 6 0 0,-3 1 0 0,4-1 0 15,-1 3 8-15,-3-3 3 0,4 6 0 0,-1 0 0 16,-3 6-11-16,4 0 0 0,-4 0 0 0,0 6 0 16,3 0 0-16,-7 0-14 0,4 6 2 0,-3-3 0 15,3 2 0-15,0 1 0 0,0 6 0 0,3-3 0 16,-3-1 12-16,3 1 0 0,-3 3-10 0,4-7 10 16,-1 7 0-16,1-3 0 0,-1-4-9 0,1 1 9 15,-1-3 0-15,4 0 0 0,0-3 0 0,-3 0 9 16,3 2-9-16,-4-8 0 0,4 6 0 0,0-6 0 0,0 0 11 0,0 0-3 15,0 0-8-15,0 0 12 0,0 0-12 0,4 12 0 16,-1-6 0-16,4 0-10 0,0 0-6 0,4-3 0 16,3 5-1-16,0 1 0 15,0 3-10-15,4-6-1 0,-4 0-1 0,4 0 0 16,-1 0 11-16,1-1 2 0,0 1 1 0,-4 6 0 0,3-3-4 0,1-9-1 16,0 6 0-16,-4 0 0 15,3-1-40-15,-3 1-9 0,-14-6-2 0,15 0 0 16,2-6-139-16,1 1-28 0,21-16-6 0,-8 3 0 15</inkml:trace>
  <inkml:trace contextRef="#ctx0" brushRef="#br0" timeOffset="31727.434">22895 6741 1638 0,'0'0'36'0,"0"0"7"0,0 0 1 0,0 0 3 0,0 0-38 0,-7 0-9 0,0 0 0 0,0 6 0 16,0-6 55-16,7 0 9 0,-7 0 1 0,0 0 1 16,7 0-45-16,-7 5-9 0,-4-5-1 0,1 6-1 15,3-6-10-15,-4 3 0 0,4 0 0 0,-4 6 0 16,1-3 0-16,-1-3 18 0,1 6-3 0,-1-9-1 0,4 11-14 0,-4-5 0 16,4 0 0-16,0 6 0 0,4-3 0 0,-4-3-10 15,3 5 2-15,1-5 0 0,3 6 8 0,0-6 0 16,0 0 0-16,3 0-8 0,1-3 8 0,3 0 14 15,0-1-3-15,0 1-1 0,0 3 8 16,4-3 2-16,3-3 0 0,-4 0 0 0,1 0-10 16,-1 0-2-16,1-3 0 0,0-3 0 15,-1 3 4-15,1-2 0 0,-1 2 0 0,1-9 0 0,-4 6-12 16,0-6 0-16,0 0 0 0,0 7 0 0,-3 2 0 0,-1-3-11 16,1 0 3-16,-1 0 0 0,1 0 8 0,-4-6 11 15,0 7-3-15,0 5 0 0,0 0-8 0,0 0 0 16,0 0 0-16,0 0 0 0,0 0 0 0,0 0 8 15,0 0 0-15,0 0 0 0,0 0-8 0,0 0 0 0,0 0-12 0,-4 11 12 16,1-5-16-16,-1 6 4 0,1-3 0 16,-1 8 1-16,4-11 11 0,4 12 0 0,-4-6 0 0,3-4-8 15,1 4 8-15,-4 6 0 0,3-12 0 0,1 0 0 16,-1 5 0-16,1-8 0 0,3 0 0 0,-4 6 0 16,-3-9 0-16,0 0 9 0,4 3-9 0,3 0 0 31,0 3-91-31,4-6-25 0,-4 0-4 0,3 0-2 0</inkml:trace>
  <inkml:trace contextRef="#ctx0" brushRef="#br0" timeOffset="32173.853">23103 6761 1234 0,'0'0'27'0,"0"0"5"0,4-3 2 0,-4 3 2 0,0 0-36 0,0 0 0 15,0 0 0-15,0 0 0 0,0 0 0 0,-4 3 0 16,-3 0 0-16,0 0 0 0,4 6 28 0,-1-3-2 16,-3 3 0-16,4-3 0 0,-1-1 16 0,1 7 3 15,-1 0 1-15,1-3 0 0,-1 0-22 0,4-1-5 0,0 4-1 0,0 0 0 16,0 0 2-16,4-4 0 15,-4 1 0-15,3 6 0 0,1-9 20 0,-1 6 4 0,1-6 0 0,-1 2 1 16,4 4-23-16,0 0-5 0,-3 0-1 16,-1-1 0-16,4 1 7 0,-3-6 1 0,-1 0 0 15,5-3 0-15,-5 0 10 0,4 0 2 16,4-3 1-16,-1-3 0 0,-3 0 12 0,0 0 3 16,4 0 0-16,-4-3 0 0,4 3-20 0,-1-9-3 0,1 1-1 0,-1 5 0 15,1-6-10-15,0 3-2 0,-1 0-1 0,4 1 0 16,-3-4-15-16,-4 0 9 0,3-6-9 0,-3 7 8 15,1-4-8-15,2-3 0 0,-3 4 0 0,-3-1-11 16,3 0-24-16,-4 3-5 16,-3-5 0-16,4 5-1 0,3-3-74 0,-4 4-14 0,-3-1-3 15,0-3-1-15,0 6-84 0,0-2-17 0</inkml:trace>
  <inkml:trace contextRef="#ctx0" brushRef="#br0" timeOffset="32893.483">23626 6747 686 0,'0'0'19'0,"0"0"5"0,0 0-24 0,0 0 0 16,0 0 0-16,0 0 0 0,0 0 20 0,0 0-2 16,0 0 0-16,0 0 0 0,0 0 33 0,0 0 6 15,-8-6 2-15,8 6 0 0,-3 0-36 0,3 0-7 16,0 0-2-16,0 0 0 0,0 0 14 0,-7 0 4 0,7 0 0 0,0 0 0 15,0 0 0-15,-7 6 0 0,3-1 0 0,-3 1 0 16,7-6 9-16,0 0 3 0,0 6 0 16,-3 6 0-16,-1-6 6 0,4 3 2 0,0-3 0 0,0 5 0 15,4-5-32-15,3 3-7 0,0 3-1 0,3-1 0 16,1 1-1-16,3 12-1 0,0-7 0 0,-3 4 0 16,3-15-10-16,-3 6 0 0,3-6 0 0,-4 5 0 15,1 1 12-15,-1-3-2 0,1 3-1 0,-4-7 0 16,0 7-9-16,0-6 0 0,4-3 0 0,-11-3 0 31,0 0-26-31,0 0-4 0,0 0-1 0,3 0 0 0,-3 0-26 0,0 0-6 16,0 0-1-16,4-3-361 0,-4-9-73 0</inkml:trace>
  <inkml:trace contextRef="#ctx0" brushRef="#br0" timeOffset="33254.144">23502 7073 1392 0,'0'0'40'0,"0"0"8"0,0 0-39 0,0 0-9 15,0 0 0-15,0 0 0 0,0 0 25 0,0 0 3 16,0 0 1-16,0 0 0 0,0-6 11 0,4 0 3 0,-4 0 0 16,3-6 0-16,1 7-7 0,-1-7-2 0,4 3 0 15,-3 3 0-15,6-6-2 0,-3 1 0 0,0-1 0 0,0 3 0 16,4-3-6-16,0 6-2 0,-1-5 0 0,1 5 0 16,-1-6 9-16,1 0 2 0,3 3 0 0,0-2 0 15,-3 5-8-15,3-6-2 0,0-6 0 0,0 4 0 16,0-1-25-16,4 0 0 0,0 4 0 0,-1-7 0 15,-3 0-65-15,0 4-19 0,4-4-3 16</inkml:trace>
  <inkml:trace contextRef="#ctx0" brushRef="#br0" timeOffset="34327.532">24970 6961 1591 0,'0'0'35'0,"0"0"7"0,0 0 2 0,0 0 0 15,0 0-35-15,0 0-9 0,0 0 0 0,-4-9 0 16,1 6 91-16,-1-2 16 0,4 5 3 0,-3-6 1 16,-5 6-46-16,1-6-9 0,-3 6-1 0,-1-6-1 0,4 0-46 0,0 0-8 15,-3 6 0-15,-1-6 0 0,0 6-17 0,-3-3 1 16,4 6 1-16,-4-3 0 15,-1 0-25-15,-2 6-4 0,-1 0-2 0,1 0 0 16,-1 0 14-16,0 0 2 0,1 5 1 0,-1 4 0 16,0-3-4-16,4 5-1 0,0 1 0 0,0-3 0 0,0 2 34 0,3 7 0 15,1-6 0-15,-4 8 0 0,3-8 0 0,4 2 17 0,0-2-1 16,3 0-1-16,1-7-7 0,3 1 0 0,0-3-8 16,0 3 12-16,3-1-3 0,4-5-1 15,0 0 0-15,4-6 0 0,-4 0 21 0,7 0 4 16,4 0 1-16,7-6 0 0,-1-11-17 0,1 2-3 15,0 0-1-15,-1-11 0 0,5-7 7 0,-5 4 0 16,4-9 1-16,-3 3 0 0,0-4-6 0,3 4-2 0,0-3 0 0,1 0 0 16,-5-6-13-16,-3 2 9 0,4-2-9 0,-4-3 8 15,-3 3-8-15,0 0 0 0,-4-3 0 0,0 9 0 16,-4 0 0-16,1-1-17 0,3-2 4 0,-7 3 1 16,4 0 0-16,-8 3 0 0,1-7 0 0,-1 4 0 15,-3 6-13-15,0-3-3 16,0 2 0-16,-3 4 0 0,3 8-7 0,-7-8-1 15,3 5-1-15,-3 4 0 0,-3 2-8 16,2 6-2-16,-2-2 0 0,3 8 0 0,0 0 47 0,-4 6 0 0,4 0 0 0,0 0 0 16,0 9-11-16,0-1-5 0,0 7-2 0,0 3 0 15,-4-1 18-15,1 10 0 0,-1 2-8 0,1 4 8 0,-1 5 0 16,0 3 0-16,4 3 0 0,-3 0 0 0,3 3 0 0,0 3 0 16,0 0 0-16,0 6 9 0,-1-6-9 0,5 3 12 15,-1 3-12-15,1-12 12 0,-1-3-3 0,4 0 0 16,0 0 0-16,-3-8 0 0,3 2 0 0,0-11 0 15,0 2 0-15,0-2 0 0,3-4-1 0,-3-2-8 16,4-1 12-16,-4-5-4 0,3-3 11 0,1 0 1 16,-4 5 1-16,3-8 0 0,1 6-21 0,0 0 0 15,3-6 0-15,-4 6 0 0,1-4 0 0,-1 4 0 16,1 0 0-16,-1 0 0 16,1-7-72-16,-1 10-16 0,1-3-4 0,-1-6-612 0</inkml:trace>
  <inkml:trace contextRef="#ctx0" brushRef="#br0" timeOffset="34878.096">25192 6870 1616 0,'0'0'46'0,"0"0"10"0,0 0-45 0,0 0-11 0,0 0 0 0,0 0 0 0,0 0 50 0,0 0 8 15,0 0 2-15,0 0 0 16,0 0-7-16,0 0-1 0,0 0 0 0,0 0 0 0,0 0-15 0,0 0-3 16,0 0-1-16,0 0 0 0,0 0-8 0,0 0-1 15,7 6-1-15,-4-6 0 0,5 0-6 0,-1 0-1 16,0 0 0-16,3 0 0 0,-3 6 0 0,0-6-1 15,4 0 0-15,-1 0 0 0,1-6-15 0,0 6 0 16,-4-6 0-16,0 6 0 0,3-6 0 0,1 0-10 16,-1 0 2-16,1 0 0 15,-4-2-25-15,4 2-5 0,-8-3-1 0,4 0 0 16,0-3-13-16,-3 1-2 0,-4 2-1 0,3 0 0 16,-6-6-17-16,3 4-4 0,-4-7-1 0,1 0 0 0,3 4 47 0,-4 2 10 15,-3-6 1-15,0 12 1 0,4-5 38 0,-4 2 7 0,3 3 1 16,-3 0 1-16,0 0 19 0,0 6 3 15,7 0 1-15,-7 12 0 0,-4-9-40 0,1 9-12 16,3-1 8-16,-4 7-8 0,0 0 0 0,1 2-11 0,-1 4 2 0,1-4 0 16,-1 1 9-16,4-1 0 0,-3 4 0 0,2-6 0 15,5 2 0-15,-4-2 8 0,3-6 0 0,-3 2 0 16,7 4 4-16,0-6 0 0,0-1 1 0,4 4 0 16,-1-3 0-16,4 0 0 0,0-1 0 0,1 1 0 15,2-6-13-15,-3 3 0 0,4 3 0 0,-1-7 0 16,1 7 15-16,3 0-3 0,0-6-1 0,0-3 0 15,0 0-55-15,4-3-12 0,0 0-1 16</inkml:trace>
  <inkml:trace contextRef="#ctx0" brushRef="#br0" timeOffset="35869.037">26190 6320 757 0,'-17'6'21'0,"10"-6"6"0,-4 6-27 0,0-3 0 0,1 3 0 0,-4 6 0 16,3-7 95-16,4 1 13 0,0 0 4 0,3 0 0 0,-3-6-12 0,0 6-1 16,4 0-1-16,3-6 0 15,0 0-10-15,0 0-3 0,0 0 0 0,0 0 0 16,0 0-32-16,0 0-6 0,0 0-2 0,-7 0 0 16,7 0-4-16,0 0-1 0,0 0 0 0,0 0 0 15,0 0-40-15,0 9 0 0,0-9 0 0,0 6 0 0,0 5-11 0,3 1 3 16,1 0 0-16,-1 6 0 0,1 2-1 0,3-2 0 15,0 2 0-15,-4 10 0 0,1-7 9 0,0 10 0 16,3 2 0-16,0-3 0 0,0-2-14 0,-4 2-4 16,4-3-1-16,0-2 0 0,4 2 19 0,-4-5 0 15,4 8 0-15,-4-8 0 0,0 2 28 0,0-2 8 16,0-4 3-16,3 4 0 0,-3-1-25 0,1-8-5 0,-1 2-1 16,0 7 0-16,3-6 8 0,-3 2 0 0,0-2 1 0,0-3 0 15,-3-4-17-15,-1-8 0 0,-3-3 0 0,0 0 0 16,7 9 0-16,-7-9 0 0,0 0 0 0,0 0 0 15,0 0 0-15,0 0 0 0,0 0 0 0,0 0 0 16,0 0 0-16,0-12 0 0,-3 3 0 0,3-2 0 16,-4-1 0-16,1 0 0 0,-1-8 0 15,-3 2 0-15,0-6 29 0,0-2 3 0,0 8 0 0,-3-5 0 16,-1-9-32-16,4 2 0 0,-4 4 0 0,4-10 0 16,-3 4 0-16,-1-3 0 0,4-3 0 0,0-7 0 15,0 4 0-15,3-3 0 0,1 0 0 0,-1-3 0 16,1 9 0-16,-1 0 8 0,4-6-8 0,0 2 9 15,4-2-9-15,-1 3 10 0,1 3-10 0,-1 0 10 16,1 2-10-16,-1 4 0 0,1-3 0 0,0 8 0 16,-1-2 0-16,4 5 0 0,-3-2 0 0,-1 8 0 15,1-2 0-15,3 2 0 0,-4 0 0 0,1 4 0 16,-1 2-9-16,1 6 9 0,-1-6-12 0,4 6 12 16,-7 6-18-16,0 0 3 0,8 0 1 0,2 0 0 15,1 0-6-15,3 12-2 0,-4-6 0 0,4 0 0 16,1 6 3-16,-1 2 1 0,0 4 0 0,0 0 0 15,-4 2 18-15,5-2-8 0,-5 5 8 0,1-2 0 16,-4 3 0-16,0-4 0 0,0 4 0 0,-4 5 0 0,1-8 0 0,0 8 0 16,-8 0 0-16,0 4 0 0,-3-7 0 0,-3 4 0 15,-1-7 0-15,-3 4 0 0,0-4-16 0,0 1 3 16,0-4 1-16,0-2 0 0,-4-6 3 0,4 2 1 16,0-2 0-16,-4-6 0 0,4 0 8 0,0 0 0 15,-4 0 0-15,4-12 0 0,-3-6 0 0,2-3 0 0,-2 1 0 16,3-1-8-1,0 3-140-15,-1 0-27 0,1 1-5 0,7-4-2 0</inkml:trace>
  <inkml:trace contextRef="#ctx0" brushRef="#br0" timeOffset="36486.049">26504 6932 1497 0,'0'0'32'0,"0"0"8"0,0 0 0 0,0 0 4 0,0 0-36 16,0 0-8-16,0-6 0 0,0 6 0 0,0 0 86 0,0 0 15 15,0 0 3-15,0 0 1 0,0 0-65 0,0 0-14 16,0 0-2-16,0 0-1 0,0 0-23 0,0 0 0 16,0 0 0-16,0 0 0 0,0 0 0 0,0 6 0 15,0 6 0-15,0-7 0 0,0-5 32 0,0 0 3 16,0 0 0-16,0 0 0 0,7 0-19 0,0 3-3 16,4-3-1-16,-1 0 0 0,1 0-12 0,0 0 8 15,-1 0-8-15,1-3 0 0,-1 3 16 0,1 0-4 16,0-5 0-16,-1-1 0 0,-3 0 0 0,4 6 0 15,-4-12 0-15,0 6 0 0,-4 0 4 0,4 0 0 16,-3 3 0-16,0-2 0 0,-4-1-16 0,3 0 0 0,-3 0 0 16,0 0 0-16,0-6-17 0,0 12-7 0,-3-6 0 15,3-2-1 1,-4 2-2-16,4-3 0 0,-4 3 0 0,1-3 0 0,-1 3 7 0,-3 6 0 0,7 0 1 0,-7-6 0 16,0 6 19-16,-3-5 0 0,3 5 0 0,0 0 9 15,-1-6-9-15,1 12 0 0,0-6 0 0,0 5 0 16,0 1-14-16,0 0-8 0,-3 3-2 0,3 0 0 15,3 0 24-15,1 2 0 0,-5 1 0 0,5 0 0 16,3 0 0-16,-4-1 0 0,4 4 0 0,0 3 0 16,0-6 0-16,0-1 0 0,0 10 0 0,0-9 0 15,0-1 0-15,0 1 0 0,0 0 0 0,4 3 0 16,-4-10 23-16,3 7 9 0,-3 0 1 0,4 0 1 16,3-3-34-16,0 8 0 0,0-5 0 0,4-6 0 0,-1 6 0 0,1-4-9 15,-1 4-1-15,1 0 0 16,3 0-86-16,-3-1-16 0,3 1-4 0,0-3-676 15</inkml:trace>
  <inkml:trace contextRef="#ctx0" brushRef="#br0" timeOffset="36829.692">26539 6382 1432 0,'0'0'32'0,"0"0"6"0,0 0 2 0,0 0 0 0,0 0-32 0,0 0-8 0,0 0 0 0,0 0 0 15,-3 6 52-15,3-6 10 0,0 0 2 0,0 0 0 16,3 3-16-16,-3 12-2 0,4 5-1 0,3-8 0 16,-3-12-25-16,3 6-4 0,0 0-2 0,0 5 0 15,0 4-14-15,0 3 0 0,0-7 8 0,3 1-8 16,-2 3 0-16,2 3 0 0,-3-1 0 0,7 1 0 16,0-3-120-16,1 2-28 0,-5 1-4 0</inkml:trace>
  <inkml:trace contextRef="#ctx0" brushRef="#br0" timeOffset="37380.647">26896 6838 1036 0,'0'14'23'0,"-4"-8"5"0,4 6 0 0,-3 0 1 0,3-6-29 0,0 5 0 16,0 4 0-16,0-3 0 0,0 0 57 0,3-1 6 0,-3 4 1 0,0-3 0 16,4 0 0-16,-4-1 0 0,3 7 0 0,1-3 0 15,-1-4 17-15,1 7 4 0,-1 0 1 0,1-4 0 16,3 10-46-16,-3-12-10 0,-4 2-2 0,3 4 0 15,1-6 46-15,-4 0 9 0,3 2 1 0,1-5 1 16,-4 0-113-16,3-3-22 0,-3 6-5 0,4-7-1 16,-1 1 56-16,-3 0 0 0,4 3 0 0,-4-9 0 0,0 0 0 0,0 0 8 15,0 0-8-15,0 0 8 0,0 0 7 0,0 0 1 16,0 0 0-16,0 0 0 0,0 0 7 0,0 0 1 16,-4-3 1-16,4-9 0 0,0 1-25 0,0-1 0 15,-3-3 0-15,-1 3 0 0,4-5 0 0,-3-1 0 16,3-5 0-16,-4 8 0 0,8-15 26 0,-8 10 0 15,1-4 0-15,3 4 0 16,-4 2-42-16,4 0-8 0,0 1-1 16,-3 5-1-16,3 3 72 0,3 3 14 0,-3-11 4 0,0 5 0 15,0-3-52-15,0 6-12 0,0 1 0 0,0 2 0 16,4 0 0-16,-4 0 0 0,0 0 0 0,3 0 0 16,1 0 0-16,3-5 0 0,0 2 0 0,-4 0 0 15,8 0 0-15,-4 3 0 0,4 0 0 0,-4 1 0 16,3-1-48-16,1 6-13 0,3-9-3 0,-4 6 0 15,1-3 0-15,7 6 0 0,-4-6 0 0,0 6 0 16,3 0-102-16,-2 6-21 0,2-6-4 0</inkml:trace>
  <inkml:trace contextRef="#ctx0" brushRef="#br0" timeOffset="37901.956">27178 6926 1552 0,'-4'6'44'0,"-3"0"10"15,4 0-43-15,3-6-11 0,-4 5 0 0,4-5 0 16,0 0 53-16,0 3 9 0,0-3 2 0,0 0 0 15,4 9-52-15,-4-9-12 0,3 3 0 0,4-3 0 16,1-3 47-16,-1-3 6 0,3 3 2 0,-3 0 0 16,4 3-37-16,-1-5-7 0,5-1-2 0,-5 0 0 15,1 6-9-15,-1-6 0 0,4 0 0 0,-3 0 0 16,0-3 0-16,-1 3 0 0,1 1 0 0,-4-1 0 16,0 0-49-16,-4 0-12 0,1 0-3 0,-1-6 0 15,-3 6-7-15,0 0-1 0,0 1-1 0,-3-1 0 16,-1 3-139-16,1-3-28 0,-1 3-6 0,-3-6-1 15,0 9 147-15,0 0 28 0,0 0 7 0,-4-6 1 16,1 6 102-16,-1 0 21 0,1 6 4 0,-1-6 1 16,1 0 51-16,-5 9 10 0,5-6 3 0,-1 3 0 0,-3 3 0 15,4 2 0-15,-1 1 0 0,0 0 0 0,4 3-52 16,-3-1-9-16,3 7-3 0,0-9 0 0,3 5 0 0,-3 4 0 16,4-4 0-16,3 1 0 0,-4-3-51 0,4 2-13 0,0 1 0 0,4-3 0 15,-1-3 0-15,4 5 0 0,0-5 0 16,0-6 0-16,7 0 54 0,-3 3 8 0,0-7 2 15,3 7 0-15,3-3-52 0,1 0-12 0,3 0 0 16,0-6 0 0,4 6-202-16,-4 0-43 0</inkml:trace>
  <inkml:trace contextRef="#ctx0" brushRef="#br0" timeOffset="39168.806">27958 6314 718 0,'-4'-5'30'16,"1"5"-30"-1,-4-6 75-15,3 6 9 0,-3 6 1 0,0-6 1 16,3 5 8-16,1 7 2 0,-4-6 0 0,0 6 0 0,3 8-26 0,1-8-5 0,-1 3-1 15,1 8 0-15,-1 1-32 0,1 2-8 0,3 4 0 0,-4-1-1 16,4 3-11-16,-4 7-3 0,4 2 0 16,0-9 0-1,-3 1 19-15,3 2 3 0,0-9 1 0,-4 4 0 0,1-1-32 16,-1-5 0-16,1 2 0 0,-4-8 0 16,0 2 0-16,3-2 0 0,1 0 0 0,-1-7 0 0,-3 10 20 0,4-9 0 15,-1-1 1-15,1 1 0 0,3-3-9 0,0 0-1 0,0 0-1 16,0-9 0-16,0 0 22 0,0 0 5 0,0 0 1 15,0 0 0-15,0 0 18 0,0 0 3 0,0 0 1 16,0 0 0-16,0 0-48 0,0 0-12 0,0 0 0 0,0 0 0 16,0 0 0-16,3-6 0 0,1 0 0 0,-1 3 0 15,4-6 0-15,-3-6 0 0,3 4 0 16,-4-1 0-16,4-9 8 0,0 4 0 0,4-1 0 16,-4-8 0-16,-3 8-8 0,3-6 0 0,-4 1 0 15,1-4 0-15,-1-8 0 0,1 3-11 0,-1-6 3 16,1-9 0-16,-4 8-16 0,-4 4-4 15,4 3 0-15,-3-7 0 0,-1 10-6 0,4 3-2 16,-3-4 0-16,3 1 0 0,-4 14 53 0,1-3 11 0,-1 1 1 0,1 5 1 16,-1 3-85-16,0 3-17 0,4 1-3 15,-3-1-1-15,3 0 63 0,0 6 13 0,0 0 0 0,0 0 0 16,0 0 0-16,0 0-11 0,0 0 3 0,0 0 0 16,0 0 8-16,7 6-8 0,0 0 8 0,0 5-8 15,0-5 0-15,0 3 0 0,0 9 0 0,4-7 0 16,-1 1 8-16,5 3 0 0,-1 8 0 0,0-5 0 15,0 8 0-15,0 10 0 0,0-7 0 0,0 9 0 16,0 1 0-16,-3-10 0 0,3-3 0 0,-3 10 0 0,-1-16 0 16,1 10 0-16,-4-7 0 0,0 4 0 0,3-4 0 15,-2 1 0-15,-1-4 0 0,0 4 0 0,0-4 0 16,0 10 11-16,0-10-3 0,0 4 0 0,3-1 2 0,-2-5 0 16,2 3 0-16,4 2 0 0,-3-11 3 0,3 0 1 15,0 8 0-15,-3-8 0 0,3-6-1 0,-4 6 0 0,1-7 0 0,3 4 0 16,-3-9-13-16,-1 0 0 0,4-6 0 15,-3 3 0-15,-1-2 54 0,-3-1 8 0,4 0 2 16,0-12 0-16,-1-2-20 0,1-4-4 16,-1-11-1-16,1-3 0 0,0-6-12 0,-4-1-3 0,0-2 0 0,0-8 0 15,0 5-24-15,-7-6-14 0,3 0 2 0,-6-6 0 16,-1 3 12-16,1 9 0 0,-4 0 0 0,0 0 0 16,0 0-12-16,-4 6 0 0,4 3 0 0,0-3 0 15,-4 9-5-15,4 8-1 0,0-2 0 0,0 8 0 16,0 4 1-16,7 5 0 0,-3 0 0 0,3 6 0 15,0 6-13-15,0 0-2 0,0 0-1 0,0 0 0 16,0 0-19-16,0 6-3 0,0-3-1 0,0 6 0 16,3 3-9-16,1 5-3 0,-1-8 0 0,4 6 0 15,4 5-108-15,-4-2-23 0,10 26-4 0,1-12-1 0</inkml:trace>
  <inkml:trace contextRef="#ctx0" brushRef="#br0" timeOffset="39686.993">28928 6888 1825 0,'-4'0'40'0,"4"-6"8"0,0 0 1 0,-3 0 3 0,-1-6-41 0,1 12-11 0,3 0 0 0,-11-6 0 15,4 0 0-15,-7 4 8 0,3 2-8 0,-6-3 8 16,3 3-8-16,-8 3 0 0,5-3 0 0,-4 8 0 16,-1-2-14-16,5 6 2 0,-1-6 0 0,4 6 0 15,0-4-15-15,3 4-2 0,1 0-1 0,-1 0 0 16,1 5 17-16,-1-5 3 0,4 3 1 0,0 2 0 0,3 1 9 0,1-6 0 15,-1 3-9-15,1-4 9 0,-1 7 0 16,4-9 0-16,0 3 0 0,0-1 0 0,4-5 0 16,-1 0 15-16,1 0-3 0,3 0 0 15,0 0 52-15,-4 3 11 0,5-7 1 0,-1 7 1 16,0-9-38-16,3-6-8 0,1-2-2 0,3 2 0 0,0-6-12 16,4 6-2-16,-4-12-1 0,0 10 0 0,0-1-14 0,4-6 9 15,-4 3-9-15,0 1 8 0,-4-1-8 0,-2 0-11 16,2-3 3-16,-3 9 0 0,0-5-11 0,-3-1-1 15,-4 3-1-15,3-3 0 16,-3 1-18-16,-3-1-3 0,3 6-1 0,-4-12 0 16,1 10 25-16,-1-4 5 0,1 6 1 0,-4-6 0 15,3 0-23-15,-3 4-4 0,-4 2-1 0,4 0 0 16,0 0-19-16,-3 3-4 0,3 0-1 0,7 3-396 0,0 0-79 16</inkml:trace>
  <inkml:trace contextRef="#ctx0" brushRef="#br0" timeOffset="40345.154">29065 6944 1422 0,'0'0'31'0,"0"0"6"0,0 0 2 15,0 0 1-15,0 0-32 0,0 0-8 0,0 0 0 0,0 0 0 0,0 0 84 16,0 0 16-16,0 0 2 0,0 0 1 0,0 0-24 0,0 0-5 16,0 0-1-16,4 5 0 0,-1 1-39 0,1 3-8 15,-4-9-2-15,3 3 0 0,1 6 7 0,3-9 1 16,-7 0 0-16,4 6 0 0,3-6-10 0,0 6-2 15,-7-6 0-15,7 0 0 0,0 0-12 0,0 0-8 16,-7 0 8-16,7 0-8 0,0-6 13 0,0 6-1 16,0-6-1-16,0 0 0 0,0 0-21 0,0-3-4 15,0 3-1-15,0 1 0 0,0-1-4 0,0 0-1 0,1-6 0 16,-5 6 0 0,4-3-10-16,0 3-2 0,-3-2-1 0,-1 5 0 0,1-3 11 0,-1-6 2 0,1 6 1 0,-1 0 0 15,-3-6 6-15,0 7 1 0,-3-1 0 0,-1-3 0 31,4 3-42-31,-7 0-8 0,4-6-2 0,-4 7 0 16,0-1 0-16,-4-3 0 0,4 3 0 0,-4 3 0 16,4-3 26-16,0 3 5 0,-3 0 1 0,-4 3 0 0,3-3 51 0,4-3 10 0,-4 6 3 0,4-5 0 15,0 5 0-15,-3 0 0 0,-1 5 0 0,0 1 0 16,1-3 9-16,3 9 3 0,-4 0 0 0,4 0 0 16,0-1-20-16,0 4-3 0,0 0-1 0,4-1 0 15,3 4 10-15,-4-6 2 0,0 0 0 0,4-1 0 16,0 4-32-16,4-3 0 0,0 0 0 0,-1-4 0 0,1 4 10 0,-1 0-1 15,4-6 0-15,-3 5 0 16,3-5-9-16,-4 6 0 0,4-3 0 0,0 0 0 0,-3 0 0 0,3 2 8 16,0 1-8-16,0 0 8 0,0-3-8 15,0 2 0-15,0 7 0 0,-3-6 0 16,3-6 0-16,0 5 0 0,3 1 0 0,-3 3-11 16,1-9-23-16,-1 6-5 0,3-7-1 0,1 7 0 15,-4-6-44-15,0 0-10 0,-7-6-2 0,10-3-412 16,1 0-84-16</inkml:trace>
  <inkml:trace contextRef="#ctx0" brushRef="#br0" timeOffset="40614.061">29090 6567 996 0,'0'0'28'0,"0"0"7"0,0 0-35 0,0 0 0 0,0 0 0 0,0 0 0 15,0 0 95-15,0 0 12 0,0 0 2 0,0 0 1 16,0 0-67-16,0 0-14 0,0 0-2 0,0 0-1 16,0 0 5-16,4 6 1 0,-4-3 0 0,3 9 0 15,1-6-32-15,-1 0 0 0,-3-6 0 0,0 5 0 16,4 1 0-16,-4-6 0 0,0 0 0 0,0 0-690 15</inkml:trace>
  <inkml:trace contextRef="#ctx0" brushRef="#br0" timeOffset="40819.161">29178 6623 1414 0,'0'0'40'0,"0"0"9"0,0 0-39 0,0 0-10 0,0 0 0 0,0 0 0 0,0 0 0 0,0 0 0 0,0 0 0 0,0 0 0 16,0 0 0-16,0 0-11 16,0 0 3-16,0 0-591 0</inkml:trace>
  <inkml:trace contextRef="#ctx0" brushRef="#br0" timeOffset="41286.379">29577 5962 961 0,'0'0'20'0,"0"0"5"0,0 0 1 16,-4 5 2-16,4 10-28 0,0-9 0 0,0 0 0 0,-3 6 0 0,-1-1 44 0,1 1 4 15,-1 3 0-15,1 3 0 0,-4-1 22 0,3-2 5 16,1 8 1-16,3 1 0 0,-4 2-8 0,4 4 0 15,0-4-1-15,0 4 0 16,0-4-9-16,0 4-2 0,0-4 0 0,0 9 0 16,0-5-25-16,0 8-6 0,4-6-1 0,-4 9 0 0,0-8-12 15,0 2-2-15,3 3-1 0,-3-5 0 0,4 2 6 0,-4-9 1 16,3 10 0-16,-3-4 0 0,-3-3-16 16,3-2-10-16,0 8 2 0,0-11 0 0,0 8 8 0,0-6 0 0,0 10 0 15,0-7 0-15,0-3 0 0,3 4 11 0,-3 2-3 16,4-8 0-16,-4 2-8 0,0-2 0 15,0-4-12-15,0 4 12 0,0-12 0 16,0 5 0-16,0-5 0 0,0-3 0 16,0-3 0-16,0-6 0 0,0 0 0 0,0 0 8 15,0 0-43-15,0 0-9 0,0 0-1 0</inkml:trace>
  <inkml:trace contextRef="#ctx0" brushRef="#br0" timeOffset="41684.009">29997 7246 2215 0,'0'0'93'16,"-4"6"-74"-16,1 0 37 0,-1 0 7 0,4 0 1 0,0-6 1 15,-7 6-5-15,4 3 0 0,3-9-1 0,-8 5 0 16,1 1-30-16,7-6-5 0,-7 6-2 0,7-6 0 16,-7 0-22-16,7 0-15 0,-10 0 3 0,6 0 0 31,-3-6-88-31,4-5-16 0,-1-1-4 0</inkml:trace>
  <inkml:trace contextRef="#ctx0" brushRef="#br0" timeOffset="57751.382">11617 6000 676 0,'0'0'28'15,"0"0"-28"1,0 0 68-16,0 0 7 0,0 0 1 0,0 0 1 16,0 0-25-16,0 0-4 0,0 0-2 0,0 0 0 15,0 0-3-15,-7 0-1 0,7 0 0 0,0 0 0 16,0 0 5-16,0 0 1 0,0 0 0 0,-7 0 0 16,7 0 11-16,0 0 2 0,-7 0 1 0,7 0 0 15,-7 6-7-15,0 0-2 0,3 2 0 0,-3 1 0 16,7 0-32-16,-3 3-6 0,-1 5-2 0,4-2 0 15,0 3-1-15,4 5 0 0,-4 1 0 0,3 8 0 16,1 0-3-16,-1 4-1 0,4 8 0 0,-3 0 0 16,-1 3-8-16,1-3 8 0,3 0-8 0,-7 6 8 15,3-3 0-15,1 3-8 0,-1-6 12 0,1 3-4 16,-1-3-8-16,1 1 0 0,-4-10 9 0,4 3-9 0,-1-9 8 0,1 4-8 16,-4-10 10-16,0 10-10 0,-4-10 10 0,4 4-10 0,0-4 10 15,0-5-10-15,0-4 0 0,0 4 0 0,0-6 0 0,0-12 0 31,0 0-26-31,0 0-11 0,0 0-3 0,4-12 0 16,-1 6-144-16,-3-14-30 0</inkml:trace>
  <inkml:trace contextRef="#ctx0" brushRef="#br0" timeOffset="58075.959">11388 6611 850 0,'-22'6'17'0,"15"-6"6"0,0 0-23 0,0 0 0 0,0 0 0 0,7 0 0 16,-7-6 107-16,7 6 17 0,0 0 3 0,0 0 1 15,0 0-65-15,0 0-13 0,0 0-2 0,0 0-1 16,0 0-31-16,0 0-7 0,7 6-1 0,0 0 0 15,4 6 1-15,-4-9 0 0,4 6 0 0,-1-1 0 16,1 4 44-16,3 0 9 0,0 0 2 0,0-1 0 16,0 4 0-16,0-3 0 0,4 0 0 0,-4-1 0 15,0-5-52-15,0 0-12 0,0 3 0 0,0-6 0 16,1 0 0-16,-1-3 0 0,3-3 0 0,1-6 0 16,0 3-48-16,-1-3-13 0,4-2-3 0</inkml:trace>
  <inkml:trace contextRef="#ctx0" brushRef="#br0" timeOffset="58463.499">11917 6858 1576 0,'-11'0'32'0,"4"0"9"0,0 6-33 0,7-6-8 0,0 0 0 0,-7 6 0 16,7-6 54-16,-7 0 9 0,7 0 1 0,-4 6 1 15,4-6-30-15,0 0-7 0,0 0 0 0,0 0-1 16,-3 12-16-16,6-9-3 0,-3 5-8 0,4-2 12 16,0 9-36-16,-1-9-8 0,1 0-2 0,-1 6 0 15,1-4 34-15,-1 7 0 0,1 0 0 0,3 2 0 16,-4-5 0-16,4 3 0 0,-3 2 0 0,-1 1 0 16,4-6 24-16,1-3 12 0,-1 2 3 0,0 7 0 15,0-6-19-15,0-6-3 0,0 3-1 0,0-4 0 16,3 1-5-16,-2-3-2 0,-1-3 0 0,0 0 0 15,0-3 43-15,3-3 8 0,-3 1 1 0,0-4 1 16,0 3-48-16,4-6-14 0,-4 0 0 0,4-2 8 16,-4 2 23-16,-4-12 5 0,4 13 0 0,-3-10 1 15,-1 3-8-15,-3-5-1 0,4 2-1 0,-4-2 0 16,0-4-27-16,3 4 0 0,1-1 0 0,-4-8 0 16,0 3-46-16,0-1-14 0,0 4-4 0,0-10 0 15,-4 4 16-15,1 6 2 0,-4-4 1 0</inkml:trace>
  <inkml:trace contextRef="#ctx0" brushRef="#br0" timeOffset="63553.782">14023 7261 850 0,'-4'-3'17'0,"1"-3"6"0,-1 0-23 0,4 6 0 15,0 0 0-15,0 0 0 0,0 0 107 0,0 0 17 16,0 0 3-16,0 0 1 0,0 0-103 0,0 0-25 16,0 0 0-16,0 0 0 0,0 0 56 0,0 0 7 15,-3 12 1-15,3-9 0 0,0-3-52 0,0 9-12 0,0-3 0 0,0 3 0 16,-4 2 54-16,4-5 8 0,0 6 2 0,-3-6 0 16,3 3-52-16,0-1-12 0,-4 1 0 0,1-3 0 15,3 6 50-15,-4-6 7 0,1 6 2 16,-1-1 0-16,-3-5-43 0,4 3-16 15,-5 3 11-15,1 0-11 0,0-7 57 0,0 4 6 0,4 3 1 0,-4-3 0 16,-4-6-52-16,4 8-12 0,0-5 0 0,0 0 0 16,-4-6-11-16,4 0-5 0,0-6 0 0,-3 0-1 31,3-11-57-31,-4 5-11 0,4-3-3 0,0-8-489 0,0 2-99 0</inkml:trace>
  <inkml:trace contextRef="#ctx0" brushRef="#br0" timeOffset="64247.798">14429 6729 1181 0,'0'0'50'0,"0"0"-40"16,0 0 82-16,-11 0 16 0,11 0 3 16,-7 0 1-16,7 0-30 0,-7 6-6 0,0 0 0 0,7-6-1 15,-7 0-23-15,0 6-5 0,0-6-1 0,0 5 0 16,0-5-13-16,7 0-2 0,0 0-1 0,0 0 0 16,-7 6-17-16,-1-6-3 0,5 6-1 0,-4 3 0 15,7-9-9-15,0 0 0 0,-4 9 9 0,1 0-9 16,-1 2 0-16,1 1 0 0,3 0 0 0,-4 0 8 15,1 2-8-15,3-8 0 0,0 12-8 0,0-6 8 16,0-6 0-16,0-1 0 0,3 1 0 0,1 3 0 16,-4-9 0-16,3 6 0 0,1 0 0 0,3 0 11 15,0-6-1-15,0 6 0 0,0-6 0 0,0-6 0 0,4 6-1 16,-1-6 0-16,1 0 0 0,3-6 0 0,-3 6-9 16,3-2 0-16,0 2 0 0,-4 0 0 15,1 0 0-15,0 0 0 0,3-12 0 0,-7 10 0 0,0-1 0 16,-4 0 0-16,4-3 0 0,-3 6 0 15,-4-5-18-15,0-1-6 0,0 0 0 0,0 0-1 16,0 3-11-16,-4-2-1 0,4 5-1 16,-3 0 0-16,-1-6 27 0,-3 6 11 0,0 0-8 0,0 3 8 15,-3-2-11-15,-1 5 11 0,0-6-13 0,1 6 5 16,-4-6 8-16,7 6 0 0,-4 0 8 0,0 0-8 16,4 0 0-16,-7 6 0 0,4-6 0 0,-1 9 0 15,1-1 0-15,-1 1-10 0,0 9 1 0,1-6 0 0,-1 2-11 0,4 4-3 16,0 0 0-16,0-1 0 15,0-5-47-15,3 3-10 0,1-4-1 0,3 7-645 0</inkml:trace>
  <inkml:trace contextRef="#ctx0" brushRef="#br0" timeOffset="64518.8">14721 6761 1267 0,'-14'12'28'16,"11"-6"5"-16,-1 6 2 0,1-6 1 0,-1-1-36 0,1 7 0 0,-4-3 0 0,3 3 0 15,1-1 58-15,-1 7 5 0,4 0 1 0,-4-9 0 16,4-1-52-16,0 1-12 0,0 3 0 0,0-6 0 0,0-6 32 15,0 0 4-15,0 0 1 0,0 0 0 16,0 0-110-16,0 0-23 0,4 0-4 0,0-12 0 0</inkml:trace>
  <inkml:trace contextRef="#ctx0" brushRef="#br0" timeOffset="64679.8">14570 6370 1780 0,'0'0'50'0,"0"0"12"0,-7 0-50 0,7 0-12 0,0 0 0 0,0 0 0 15,0 0 0-15,-7-6 8 0,7 6-8 0</inkml:trace>
  <inkml:trace contextRef="#ctx0" brushRef="#br0" timeOffset="65043.24">14838 6067 1470 0,'0'0'41'0,"0"0"11"16,3 6-42-16,-3-6-10 0,0 6 0 0,4 3 0 16,-1-3 34-16,1 6 5 0,-1-1 1 0,1-5 0 15,0 12-4-15,-4 3-1 0,3-4 0 0,-3 7 0 16,4 8-19-16,-1-3-4 0,-3 4-1 0,4-1 0 0,-4 9-11 0,-4-3 0 16,4 10 0-16,-3 1 0 15,3 1 0-15,-4-5 0 0,1 5 0 0,-1 0 0 0,-3-3 0 0,0-3 0 16,3-6 0-16,1 3 0 0,-1-9 35 0,4 10 5 15,-3-10 0-15,3 3 1 0,-4-8-17 0,4 2-4 16,0-8-1-16,0 8 0 0,0-8-11 0,0 2-8 0,0-11 9 16,0 0-9-16,0-7 0 0,4 4-21 0,-1-3 3 0,-3-6-554 15,4-15-110-15</inkml:trace>
  <inkml:trace contextRef="#ctx0" brushRef="#br0" timeOffset="65345.339">14707 6326 1337 0,'0'0'28'0,"0"0"6"15,0 0-34-15,0 0 0 0,0 0 0 0,0 0 0 16,0 0 64-16,0 0 5 0,4 0 2 0,-4 0 0 16,7 0-11-16,-4 0-3 0,4-6 0 0,1 12 0 15,-1-6-1-15,0 3-1 0,3 0 0 0,1 3 0 16,-1-3-37-16,1 0-7 0,0 6-2 0,3-9 0 16,-4 0-9-16,4 0 0 0,4 0 0 0,-4 0 0 0,4 0 0 0,-4-9 0 15,3 6 0-15,-2 0-872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7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petits-enfants</a:t>
            </a:r>
            <a:r>
              <a:rPr lang="en-US" dirty="0"/>
              <a:t> </a:t>
            </a:r>
            <a:r>
              <a:rPr lang="en-US" dirty="0" err="1"/>
              <a:t>arriveront</a:t>
            </a:r>
            <a:r>
              <a:rPr lang="en-US" dirty="0"/>
              <a:t>, nous </a:t>
            </a:r>
            <a:r>
              <a:rPr lang="en-US" dirty="0" err="1"/>
              <a:t>jouerons</a:t>
            </a:r>
            <a:r>
              <a:rPr lang="en-US" dirty="0"/>
              <a:t> à Ticket to Ride.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>
                <a:latin typeface="Calibri" panose="020F0502020204030204" pitchFamily="34" charset="0"/>
              </a:rPr>
              <a:t>ès</a:t>
            </a:r>
            <a:r>
              <a:rPr lang="en-US" dirty="0">
                <a:latin typeface="Calibri" panose="020F0502020204030204" pitchFamily="34" charset="0"/>
              </a:rPr>
              <a:t> que Zoe </a:t>
            </a:r>
            <a:r>
              <a:rPr lang="en-US" dirty="0" err="1"/>
              <a:t>mangera</a:t>
            </a:r>
            <a:r>
              <a:rPr lang="en-US" dirty="0"/>
              <a:t> le </a:t>
            </a:r>
            <a:r>
              <a:rPr lang="en-US" dirty="0" err="1"/>
              <a:t>dîner</a:t>
            </a:r>
            <a:r>
              <a:rPr lang="en-US" dirty="0"/>
              <a:t>,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commencera</a:t>
            </a:r>
            <a:r>
              <a:rPr lang="en-US" dirty="0"/>
              <a:t> à chanter les chansons de Katy Perry.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0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DB57C-9FC2-4F47-A690-4FA298016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13C2B-C159-4098-AB02-F53D7B501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FA88C2E-97BB-448A-B4C7-127C077164D0}"/>
                  </a:ext>
                </a:extLst>
              </p14:cNvPr>
              <p14:cNvContentPartPr/>
              <p14:nvPr/>
            </p14:nvContentPartPr>
            <p14:xfrm>
              <a:off x="1159560" y="380880"/>
              <a:ext cx="10244160" cy="1841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FA88C2E-97BB-448A-B4C7-127C077164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0200" y="371520"/>
                <a:ext cx="10262880" cy="186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4096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332F0-EA12-4175-86C9-94F3566C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956F8-962C-4417-AEE5-EAB915BA4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06087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commence avec “Si” et qui </a:t>
            </a:r>
            <a:r>
              <a:rPr lang="en-US" dirty="0" err="1"/>
              <a:t>donne</a:t>
            </a:r>
            <a:r>
              <a:rPr lang="en-US" dirty="0"/>
              <a:t> les </a:t>
            </a:r>
            <a:r>
              <a:rPr lang="en-US" dirty="0" err="1"/>
              <a:t>meilleurs</a:t>
            </a:r>
            <a:r>
              <a:rPr lang="en-US" dirty="0"/>
              <a:t> </a:t>
            </a:r>
            <a:r>
              <a:rPr lang="en-US" dirty="0" err="1"/>
              <a:t>conseils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donner à un(e) enfant qui a six ans.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8458CA-7244-4DD5-BEDB-8982C06E64E2}"/>
                  </a:ext>
                </a:extLst>
              </p14:cNvPr>
              <p14:cNvContentPartPr/>
              <p14:nvPr/>
            </p14:nvContentPartPr>
            <p14:xfrm>
              <a:off x="1619280" y="2091240"/>
              <a:ext cx="9180000" cy="606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28458CA-7244-4DD5-BEDB-8982C06E64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9920" y="2081880"/>
                <a:ext cx="9198720" cy="62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>
                <a:latin typeface="Calibri" panose="020F0502020204030204" pitchFamily="34" charset="0"/>
              </a:rPr>
              <a:t>parle</a:t>
            </a:r>
            <a:r>
              <a:rPr lang="en-US" dirty="0">
                <a:latin typeface="Calibri" panose="020F0502020204030204" pitchFamily="34" charset="0"/>
              </a:rPr>
              <a:t> de la </a:t>
            </a:r>
            <a:r>
              <a:rPr lang="en-US" dirty="0" err="1">
                <a:latin typeface="Calibri" panose="020F0502020204030204" pitchFamily="34" charset="0"/>
              </a:rPr>
              <a:t>neige</a:t>
            </a:r>
            <a:r>
              <a:rPr lang="en-US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709A23-F47E-431D-B115-A1C107DA486A}"/>
                  </a:ext>
                </a:extLst>
              </p14:cNvPr>
              <p14:cNvContentPartPr/>
              <p14:nvPr/>
            </p14:nvContentPartPr>
            <p14:xfrm>
              <a:off x="2317680" y="106920"/>
              <a:ext cx="2080800" cy="242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709A23-F47E-431D-B115-A1C107DA486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08320" y="97560"/>
                <a:ext cx="2099520" cy="244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95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3600" b="1" dirty="0"/>
            </a:br>
            <a:r>
              <a:rPr lang="en-US" sz="3600" b="1" dirty="0" err="1"/>
              <a:t>L’emploi</a:t>
            </a:r>
            <a:r>
              <a:rPr lang="en-US" sz="3600" b="1" dirty="0"/>
              <a:t> </a:t>
            </a:r>
            <a:r>
              <a:rPr lang="en-US" sz="3600" b="1" dirty="0" err="1"/>
              <a:t>dont</a:t>
            </a:r>
            <a:r>
              <a:rPr lang="en-US" sz="3600" b="1" dirty="0"/>
              <a:t> je </a:t>
            </a:r>
            <a:r>
              <a:rPr lang="en-US" sz="3600" b="1" dirty="0" err="1"/>
              <a:t>rêve</a:t>
            </a:r>
            <a:br>
              <a:rPr lang="en-US" sz="3600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job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dreams</a:t>
            </a:r>
            <a:endParaRPr lang="fr-FR" dirty="0"/>
          </a:p>
          <a:p>
            <a:pPr marL="0" indent="0" algn="ctr">
              <a:buNone/>
            </a:pP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want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job</a:t>
            </a:r>
          </a:p>
          <a:p>
            <a:pPr marL="0" indent="0" algn="ctr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need</a:t>
            </a:r>
            <a:r>
              <a:rPr lang="fr-FR" dirty="0"/>
              <a:t> to do to </a:t>
            </a:r>
            <a:r>
              <a:rPr lang="fr-FR" dirty="0" err="1"/>
              <a:t>obtain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position</a:t>
            </a:r>
          </a:p>
          <a:p>
            <a:pPr marL="0" indent="0" algn="ctr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do once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obtain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position</a:t>
            </a:r>
          </a:p>
          <a:p>
            <a:pPr marL="0" indent="0" algn="ctr">
              <a:buNone/>
            </a:pP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very</a:t>
            </a:r>
            <a:r>
              <a:rPr lang="fr-FR" dirty="0"/>
              <a:t> good at </a:t>
            </a:r>
            <a:r>
              <a:rPr lang="fr-FR" dirty="0" err="1"/>
              <a:t>this</a:t>
            </a:r>
            <a:r>
              <a:rPr lang="fr-FR" dirty="0"/>
              <a:t> job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err="1"/>
              <a:t>Your</a:t>
            </a:r>
            <a:r>
              <a:rPr lang="fr-FR" dirty="0"/>
              <a:t> composition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entirely</a:t>
            </a:r>
            <a:r>
              <a:rPr lang="fr-FR" dirty="0"/>
              <a:t> </a:t>
            </a:r>
            <a:r>
              <a:rPr lang="fr-FR"/>
              <a:t>in French.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5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BF560-6E66-493F-8130-C3BB95BA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AF54-FCA9-4A64-8700-EDA523EA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378475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D279EE-4E1E-4EBA-8226-EE56D1A9B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8E26F0E-870B-4969-BB59-9D9F10E58A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73902" y="1855757"/>
            <a:ext cx="3058958" cy="43052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64E9B8A-425C-40E9-BD82-CC00B0BE90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30321" y="1944117"/>
            <a:ext cx="3334800" cy="420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Si</a:t>
            </a:r>
          </a:p>
        </p:txBody>
      </p:sp>
    </p:spTree>
    <p:extLst>
      <p:ext uri="{BB962C8B-B14F-4D97-AF65-F5344CB8AC3E}">
        <p14:creationId xmlns:p14="http://schemas.microsoft.com/office/powerpoint/2010/main" val="121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on </a:t>
            </a:r>
            <a:r>
              <a:rPr lang="en-US" dirty="0" err="1"/>
              <a:t>étudie</a:t>
            </a:r>
            <a:r>
              <a:rPr lang="en-US" dirty="0"/>
              <a:t>, on </a:t>
            </a:r>
            <a:r>
              <a:rPr lang="en-US" dirty="0" err="1"/>
              <a:t>réussit</a:t>
            </a:r>
            <a:r>
              <a:rPr lang="en-US" dirty="0"/>
              <a:t> a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examens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Si je ne </a:t>
            </a:r>
            <a:r>
              <a:rPr lang="en-US" dirty="0" err="1"/>
              <a:t>dors</a:t>
            </a:r>
            <a:r>
              <a:rPr lang="en-US" dirty="0"/>
              <a:t> pas pendant </a:t>
            </a:r>
            <a:r>
              <a:rPr lang="en-US" dirty="0" err="1"/>
              <a:t>huit</a:t>
            </a:r>
            <a:r>
              <a:rPr lang="en-US" dirty="0"/>
              <a:t> </a:t>
            </a:r>
            <a:r>
              <a:rPr lang="en-US" dirty="0" err="1"/>
              <a:t>heures</a:t>
            </a:r>
            <a:r>
              <a:rPr lang="en-US" dirty="0"/>
              <a:t>, je </a:t>
            </a:r>
            <a:r>
              <a:rPr lang="en-US" dirty="0" err="1"/>
              <a:t>fais</a:t>
            </a:r>
            <a:r>
              <a:rPr lang="en-US" dirty="0"/>
              <a:t> beaucoup </a:t>
            </a:r>
            <a:r>
              <a:rPr lang="en-US" dirty="0" err="1"/>
              <a:t>d’erreurs</a:t>
            </a:r>
            <a:r>
              <a:rPr lang="en-US" dirty="0"/>
              <a:t> </a:t>
            </a:r>
            <a:r>
              <a:rPr lang="en-US" dirty="0" err="1"/>
              <a:t>lors</a:t>
            </a:r>
            <a:r>
              <a:rPr lang="en-US" dirty="0"/>
              <a:t> de mon PowerPoint.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je </a:t>
            </a:r>
            <a:r>
              <a:rPr lang="en-US" dirty="0" err="1"/>
              <a:t>vais</a:t>
            </a:r>
            <a:r>
              <a:rPr lang="en-US" dirty="0"/>
              <a:t> au Jardin </a:t>
            </a:r>
            <a:r>
              <a:rPr lang="en-US" dirty="0" err="1"/>
              <a:t>d’Olive</a:t>
            </a:r>
            <a:r>
              <a:rPr lang="en-US" dirty="0"/>
              <a:t>, je </a:t>
            </a:r>
            <a:r>
              <a:rPr lang="en-US" dirty="0" err="1"/>
              <a:t>mangerai</a:t>
            </a:r>
            <a:r>
              <a:rPr lang="en-US" dirty="0"/>
              <a:t> beaucoup de spaghettis.</a:t>
            </a:r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petits-enfants</a:t>
            </a:r>
            <a:r>
              <a:rPr lang="en-US" dirty="0"/>
              <a:t> </a:t>
            </a:r>
            <a:r>
              <a:rPr lang="en-US" dirty="0" err="1"/>
              <a:t>passent</a:t>
            </a:r>
            <a:r>
              <a:rPr lang="en-US" dirty="0"/>
              <a:t> la </a:t>
            </a:r>
            <a:r>
              <a:rPr lang="en-US" dirty="0" err="1"/>
              <a:t>nuit</a:t>
            </a:r>
            <a:r>
              <a:rPr lang="en-US" dirty="0"/>
              <a:t> chez nous, nous </a:t>
            </a:r>
            <a:r>
              <a:rPr lang="en-US" dirty="0" err="1"/>
              <a:t>jouerons</a:t>
            </a:r>
            <a:r>
              <a:rPr lang="en-US" dirty="0"/>
              <a:t> à Ticket to Ride.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7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Si j’étais un fruit, je serais une pomme.</a:t>
            </a:r>
          </a:p>
          <a:p>
            <a:pPr marL="0" indent="0">
              <a:buNone/>
            </a:pPr>
            <a:r>
              <a:rPr lang="fr-FR" dirty="0"/>
              <a:t>Si j’avais beaucoup d’argent, je donnerais un nouveau laboratoire de chimie à l’Université Auburn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je peut chanter comme Joseph Calleja!</a:t>
            </a:r>
          </a:p>
        </p:txBody>
      </p:sp>
    </p:spTree>
    <p:extLst>
      <p:ext uri="{BB962C8B-B14F-4D97-AF65-F5344CB8AC3E}">
        <p14:creationId xmlns:p14="http://schemas.microsoft.com/office/powerpoint/2010/main" val="386709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39092</TotalTime>
  <Words>233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PowerPoint Presentation</vt:lpstr>
      <vt:lpstr>Bonjour!</vt:lpstr>
      <vt:lpstr> L’emploi dont je rêve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495</cp:revision>
  <cp:lastPrinted>2017-02-14T18:14:50Z</cp:lastPrinted>
  <dcterms:created xsi:type="dcterms:W3CDTF">2016-10-03T16:25:09Z</dcterms:created>
  <dcterms:modified xsi:type="dcterms:W3CDTF">2025-02-06T19:56:47Z</dcterms:modified>
</cp:coreProperties>
</file>