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31" r:id="rId2"/>
    <p:sldId id="400" r:id="rId3"/>
    <p:sldId id="432" r:id="rId4"/>
    <p:sldId id="433" r:id="rId5"/>
    <p:sldId id="406" r:id="rId6"/>
    <p:sldId id="272" r:id="rId7"/>
    <p:sldId id="261" r:id="rId8"/>
    <p:sldId id="439" r:id="rId9"/>
    <p:sldId id="427" r:id="rId10"/>
    <p:sldId id="407" r:id="rId11"/>
    <p:sldId id="408" r:id="rId12"/>
    <p:sldId id="409" r:id="rId13"/>
    <p:sldId id="417" r:id="rId14"/>
    <p:sldId id="410" r:id="rId15"/>
    <p:sldId id="438" r:id="rId16"/>
    <p:sldId id="411" r:id="rId17"/>
    <p:sldId id="412" r:id="rId18"/>
    <p:sldId id="430" r:id="rId19"/>
    <p:sldId id="413" r:id="rId20"/>
    <p:sldId id="429" r:id="rId21"/>
    <p:sldId id="416" r:id="rId22"/>
    <p:sldId id="414" r:id="rId23"/>
    <p:sldId id="418" r:id="rId24"/>
    <p:sldId id="434" r:id="rId25"/>
    <p:sldId id="435" r:id="rId26"/>
    <p:sldId id="437" r:id="rId27"/>
    <p:sldId id="436" r:id="rId28"/>
    <p:sldId id="420" r:id="rId29"/>
    <p:sldId id="401" r:id="rId30"/>
    <p:sldId id="387" r:id="rId3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31"/>
            <p14:sldId id="400"/>
            <p14:sldId id="432"/>
            <p14:sldId id="433"/>
            <p14:sldId id="406"/>
            <p14:sldId id="272"/>
            <p14:sldId id="261"/>
            <p14:sldId id="439"/>
            <p14:sldId id="427"/>
            <p14:sldId id="407"/>
            <p14:sldId id="408"/>
            <p14:sldId id="409"/>
            <p14:sldId id="417"/>
            <p14:sldId id="410"/>
            <p14:sldId id="438"/>
            <p14:sldId id="411"/>
            <p14:sldId id="412"/>
            <p14:sldId id="430"/>
            <p14:sldId id="413"/>
            <p14:sldId id="429"/>
            <p14:sldId id="416"/>
            <p14:sldId id="414"/>
            <p14:sldId id="418"/>
            <p14:sldId id="434"/>
            <p14:sldId id="435"/>
            <p14:sldId id="437"/>
            <p14:sldId id="436"/>
            <p14:sldId id="420"/>
            <p14:sldId id="401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" y="339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12T14:50:24.6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15505 12100 752 0,'0'0'32'0,"0"0"-32"16,0 0 72-16,-7 0 9 0,7 0 2 0,-8 0 0 15,1-3-14-15,7 3-2 0,-7 0-1 0,7 0 0 16,-7 0-22-16,7 0-4 0,-7-6 0 0,7 6-1 16,-7 0-20-16,7 0-4 0,0 0-1 0,-7 0 0 15,7 0 2-15,0 0 1 0,0 0 0 0,0 0 0 16,0 0-17-16,0 0 0 0,0 0 0 0,0 0 0 15,0 0 0-15,0 0 0 0,0 0 0 0,0 0 0 16,0 0 0-16,0 0 0 0,0 0 0 0,0 0 0 16,-3 6 13-16,3-6 3 0,0 0 0 0,-7 3 0 15,7-3-26-15,0 5-5 0,-4 1-1 0,4 3 0 16,0 3 16-16,0-3 0 0,0-3 0 0,0 5 0 0,0-5 0 0,0 0 0 0,0-6 0 16,0 12 0-16,0-12 18 0,0 0 6 0,0 0 2 0,0 0 0 15,0 0-8-15,0 0-2 0,0 0 0 0,0 0 0 16,0 0-2-16,0 0-1 0,0 0 0 0,0 0 0 15,4 6-3-15,-4-6-1 0,0 0 0 0,0 0 0 16,3 9-9-16,-3-9 12 0,0 0-12 0,0 0 12 16,0 6-2-1,0-6 0-15,0 0 0 0,4 11 0 0,-4-5 1 16,3 3 0-16,-3-9 0 0,0 9 0 0,0 0-11 0,4-1 10 0,-4 1-10 16,0 3 10-16,0-6-10 0,0 0 0 0,-4 3 0 0,4 2 8 15,4 1-8-15,-1 0 0 0,4 5 0 0,-3-5 0 16,3 3 0-16,-4 3 0 0,1-7 0 0,-1 13 0 15,4-6 0-15,-3 2 0 0,0-8 0 0,-1 3 0 16,1 2 0-16,-1-5 0 0,1 0 0 0,-1-1 0 16,-3 4 0-16,4-3 0 0,-1 0 0 0,1-1 8 15,-4 4-8-15,3-3 0 0,1-3 0 0,-4 5 0 16,3-2 0-16,-3-9 0 0,0-3 0 0,0 9 0 16,4 0 10-16,-4-9-10 0,0 9 12 0,0 5-12 15,0-14 15-15,0 6-4 0,0-6-1 0,0 12 0 16,0-12 0-16,0 9 0 0,0-9 0 0,0 0 0 15,0 0 2-15,-4 6 0 0,4-6 0 0,0 0 0 16,-3 14-2-16,3-14 0 0,-4 9 0 0,4-9 0 16,0 0-10-16,0 0 0 0,0 0 9 0,0 0-9 15,0 0 0-15,0 12 0 0,0-12 0 0,0 0 0 16,0 0 0-16,0 0 0 0,0 0 0 0,0 0 0 16,0 0 0-16,0 6 0 0,0-6-11 0,4 9 11 15,-4-9-31-15,0 11 0 0,3-2 0 0,-3-3 0 16,4 0-13-16,-4-6-2 0,0 9-1 0,0-9 0 15,3 12-17-15,-3-7-3 0,0-5-1 0,4 9 0 16,-4-3 28-16,3 0 6 0,-3 3 1 0,0-3 0 16,0-6 1-16,0 8 0 0,0-8 0 0,0 12 0 0,0-12 17 0,0 6 4 0,0-6 1 0,0 0 0 15,0 0-5-15,0 0-1 0,0 0 0 0,0 0 0 16,0 0-25-16,0 0-6 0,0 0-1 16</inkml:trace>
  <inkml:trace contextRef="#ctx0" brushRef="#br0" timeOffset="1305.54">15706 12541 836 0,'0'0'24'0,"0"0"4"15,0 0-28-15,0 0 0 0,0 0 0 0,0 0 0 16,0 0 54-16,0 0 5 0,0 0 1 0,0 0 0 16,0 0-28-16,0 0-4 0,0 0-2 0,0 0 0 15,0 0-6-15,-4 5 0 0,4-5-1 0,0 9 0 16,0-9 3-16,0 9 1 0,0-3 0 0,0-6 0 16,0 0 13-16,0 0 4 0,0 0 0 0,0 0 0 15,4 9-13-15,-4-9-3 0,0 6 0 0,0 0 0 16,0-6-24-16,0 0 0 0,3 5 0 0,-3-5 0 15,0 9 28-15,0-3 1 0,0-6 0 0,4 6 0 0,-4 0-11 0,0 0-2 16,3 0-1-16,-3-6 0 0,0 6 2 0,0-6 1 0,0 0 0 0,0 0 0 16,0 11-18-16,0-11 0 0,0 6 8 0,0-6-8 15,0 6 33-15,0-6 3 0,4 6 1 0,-4 0 0 16,0-6-21-16,0 9-4 0,0-6 0 0,0-3-1 16,0 14-1-16,3-8 0 0,-3 0 0 0,0-6 0 15,0 6-10-15,4-3 12 0,-4-3-12 0,0 9 12 16,0-3-12-16,0-6 0 0,3 8 0 0,-3-8 0 15,0 6 0-15,0-6 0 0,4 6 0 0,-4-6 0 16,3 12 0-16,-3-12 0 16,0 0 0-16,4 6 0 0,-1 0 0 0,-3-6 0 0,4 3 0 0,0 8 0 15,-1-5 0-15,-3 0 0 0,4 3 0 0,-1 0 0 16,-3-9 0-16,4 6 0 0,-4-6 0 0,3 6 0 16,-3-6 0-16,4 5 0 0,-4-5 0 0,3 6 0 15,4-3 0-15,-7-3 0 0,4 6 0 0,3-3 0 16,-4 0 0-16,-3-3 0 0,7 3 0 0,1 0 0 15,-1-3 30-15,-7 0 4 0,7 0 1 0,0 0 0 16,-4 0-56-16,4 0-11 0,0 0-3 0,-7 0 0 16,7 0 63-16,4-3 12 0,-8 0 2 0,-3 3 1 15,8 0-32-15,-1 0-11 0,-7 0 0 0,7-3 9 16,-4 0-9-16,1 0 12 0,-1 0-12 0,-3 3 12 16,7 0 0-16,-3 3 1 0,3 3 0 0,0-6 0 0,-4 0 1 15,4-9 0-15,-3 0 0 0,0-2 0 0,-1-1-5 0,1 3-1 0,-1 6 0 16,1-3 0-16,-1 0-8 0,1 0 0 0,-4-2 0 15,3 2 0-15,1 0 0 16,-1 0 0-16,1-3 0 0,-4 3 0 0,3-5 0 0,1 5 0 0,3-3 0 16,-4 6 0-16,-3-3 0 0,4-6 0 15,-4 6 0-15,0 6 0 0,4-11 0 0,-1 5 0 16,-3-3 0-16,4 3 0 16,-4 0 0-16,3-6 0 0,-3 1 0 0,0 5 0 0,4-3 0 0,-8-3 0 0,4 0 0 0,4-5 0 15,-4 2 0-15,0-3 0 0,-4 7 0 0,4-1 0 16,0-12 0-16,-3 10 0 0,3 2 0 0,-4-6 0 15,1 10 0-15,-1 2 0 0,0-3 0 0,4 9 0 16,0 0 0-16,0 0 0 0,-3-9 0 0,3 9 0 16,0 0 0-16,0 0 0 0,0 0 0 0,0 0 0 15,0 0-12-15,0 0 12 0,0 0-10 0,0 0 10 16,0 0-15-16,0 0 3 0,0 0 1 0,0 0 0 0,0 0-8 0,0 0-1 16,0 0-1-16,0 0 0 15,0 0-16-15,0 0-3 0,0 0-1 0,0 0 0 16,0 0-31-16,11 3-5 0,-4 0-2 0,0 0 0 15,0 0-124-15,0 0-25 0,14 8-4 0,-10 1-2 0</inkml:trace>
  <inkml:trace contextRef="#ctx0" brushRef="#br0" timeOffset="99642.734">22842 3104 1102 0,'-14'9'23'0,"14"-9"5"0,-7 5-28 0,7-5 0 0,-3 6 0 0,-4 0 0 16,7-6 33-16,-7 6 2 0,7-6 0 0,-8 0 0 15,8 0 15-15,-7 6 3 0,7-6 1 0,-7 0 0 16,7 0-14-16,0 0-4 0,0 0 0 0,0 0 0 16,0 0-7-16,0 0-1 0,0 0-1 0,0 0 0 15,0 0 3-15,-7 0 1 0,7 0 0 0,0 0 0 16,0 0-16-16,0 0-3 0,0 0-1 0,0 0 0 16,0 0-11-16,-3 12 0 0,3-6 0 0,0-6-11 15,0 3 22-15,3 2 4 0,1 1 1 0,-1 0 0 16,4 0-16-16,-3 0 0 0,3 6 0 0,0-6 0 15,-3-1 0-15,3 1 0 0,0 0 8 0,-4 0-8 16,4-3 0-16,0 9 0 0,-3-12 0 0,3 6 0 16,0 0 0-16,0-1 0 0,4-5 0 0,-4 6 0 15,3-6 0-15,-3 6 0 0,4-6 0 0,-4 6 0 16,0-6 0-16,4 0 0 0,-4 3 0 0,0-6 0 16,0 3 11-16,0-6-11 0,0 0 12 0,0-5-12 15,0 5 27-15,0-6-2 0,0 0 0 0,0 3 0 16,0-2-8-16,0 5-1 0,4-6-1 0,-4 0 0 15,-4-2-15-15,4 8 11 0,-7-12-11 0,4 12 10 16,3-6-10-16,-3 6 0 0,-1 1 0 0,4-4 0 16,-3 3 0-16,-1-6 0 0,4 6 0 0,-3 0 0 15,-1 1 0-15,-3 5 0 0,0 0 0 0,0-6 8 0,0 6-8 16,0-6 10-16,-3 0-10 0,-1 0 10 0,-3 0 2 16,4 3 1-16,-1-3 0 0,1 0 0 0,-4 1-13 15,7-1-8-15,-4-6 8 0,-3 6-13 0,3 0 13 16,-3 0 0-16,0 3 0 0,-3-3 0 15,3 6 0-15,-4-5 10 0,4-7-2 0,0 12 0 0,-4 0-8 0,4-6 0 0,-3 6 0 16,3 0 0-16,-4 0 0 0,1 0-14 0,-1 6 5 16,4-6 1-16,-4 0 8 0,4 12 0 0,0-12 0 0,-3 5 0 15,3-2-11-15,0 3-3 0,3 0-1 0,-3 0 0 16,7-6 15-16,-4 6-11 0,4-6 11 0,-7 6-10 16,4 0 10-16,-1 0 0 0,1 5 0 0,-1-5 0 15,1-3 0-15,3-3 0 0,-7 6 0 0,7-6 0 16,-4 6 12-16,4-6 5 0,-3 12 1 0,3-12 0 15,-4 6-29-15,1-1-5 0,3-5-2 0,-4 6 0 16,1 6 18-16,-1-6-8 0,4 3 8 0,-4 2 0 16,4 1 0-16,-3 0 0 0,3 6 0 0,0 2 0 15,0-2 0-15,3 5 0 0,-3-8 0 0,0 9 0 16,4-1 0-16,-4-2 0 0,0-4 8 0,0 7-8 16,4-12 0-16,-4 2 0 0,3 4 8 0,1-6-8 15,-4-6 0-15,3 2 0 0,1 4 0 0,-1-6 0 16,-3-6 0-16,4 6 0 0,-4-6 0 0,3 6 0 15,-3-6 0-15,7 6 0 0,-3 0 0 0,3-6 0 16,0 0 9-16,4 5-9 0,-4-5 8 0,3-5-8 16,4 5 12-16,-3 0-2 0,3 0-1 0,0 0 0 15,-3 0-9-15,3 5 0 0,-4-5 0 0,4 0 8 0,-3 0-8 16,0 0 0-16,3 0 0 0,-7 0 0 16,3 0-45-16,1 6-8 0,-4-6-2 0,4 3 0 15,-1-3-43-15,1 0-9 0,-1 0-1 0</inkml:trace>
  <inkml:trace contextRef="#ctx0" brushRef="#br0" timeOffset="100651.806">23294 2995 482 0,'0'0'20'16,"0"0"-20"-16,0 6 56 0,0 6 6 15,0-6 2-15,0 5 0 0,0-5-10 0,3 0-2 0,-3 3 0 0,0 3 0 16,4-6-22-16,-4-1-5 0,0 1-1 0,0 6 0 16,3-6 13-16,1 3 3 0,0 2 0 0,-4-5 0 15,3 6 3-15,1 0 1 0,-4 0 0 0,3-4 0 16,-3 4 3-16,0 0 1 15,0 6 0-15,0-7 0 0,-3 1-13 0,3 3-3 16,0 2 0-16,0-5 0 16,0 3 5-16,0-3 1 0,0-1 0 0,0 1 0 0,0 0-16 0,0-3-3 0,0 0-1 0,0-9 0 15,-4 8 2-15,4-2 0 0,0-6 0 0,0 0 0 16,0 6-7-16,0-6-1 0,0 0 0 0,0 0 0 16,0 0 2-16,0 0 0 0,0 0 0 0,0 0 0 15,0 0 13-15,0 0 2 0,0 0 1 0,0 0 0 16,0 0-18-16,0 0-3 0,0 0-1 0,0 0 0 15,0 0-8-15,0 0 8 0,0 0-8 0,0 0 8 16,-7 0-8-16,0 0 0 0,7 0 0 0,-4-6 0 16,4 6 0-16,0 0 12 0,0 0-2 0,0 0 0 15,-7 0-10-15,0-6 12 0,4 6-12 0,-4-5 12 16,3-1-4-16,1 3 0 0,-1-3 0 0,1-6 0 16,3 6-8-16,-4-6 0 0,1 1 0 0,3-7 0 15,-4 3 0-15,4 4 0 0,0-1 0 0,-3-9 8 16,3 15-8-16,0-5 0 0,0-7 0 0,3 12 0 15,-3 0 0-15,4-6 0 0,-4 7 0 0,3 2 0 16,1-3-10-16,-4-6 10 0,3 6 0 0,1 0-9 16,-1 0 9-16,1 6 0 0,-1-6 0 0,1 1-8 15,3-4 8-15,-4 3 0 0,4 0 0 0,-3 0 0 16,3 0 0-16,0 0 0 0,-3 1 0 0,3-1 0 16,-4-6 0-16,4 12 0 0,-3-9 0 0,-1 3 0 0,1 0 0 15,-1 0 0-15,1 1 0 0,-1-1 0 0,1 0 0 16,-4 6 0-16,0 0 0 0,3-6 0 0,-3 6 0 0,8 0 0 15,-8 0 0-15,3 0-8 0,4 0-1 0,4 6 0 16,-4 0 0-16,0 0 0 0,3-1 9 0,-3 1 0 0,1 3-9 0,-1 3 9 16,0 0 0-16,0 5 0 0,0-5 0 15,0 3 0-15,0 2 0 0,0-5 0 0,3 6 10 16,-2 2-10-16,2-2 0 0,-3 5 0 16,4-5 0-16,-4 9 0 0,0-4 0 0,0-2 0 15,0 2 0-15,0-2 0 0,-3-4 0 0,3 7 0 0,-4-12 0 16,4 2 0-16,-3-2 0 0,-1 6 0 0,-3-1 0 0,4-8 0 15,-4 9 0-15,3-12 0 0,1 6 0 0,-4-1 0 16,3-5 8-16,-3 3-8 0,0-9 0 0,0 3 0 16,0-3 11-16,0 0-11 0,0 0 10 0,0 0-10 15,0 0 0-15,0 0 0 0,0 0 0 0,0 0-10 16,0 0-20-16,0 0-4 0,0 0-1 0,0 0 0 16,0 0-38-16,4-6-8 0,-1 0-2 0,1-6 0 15,-1 7-113-15,1-1-22 0,0 0-5 0</inkml:trace>
  <inkml:trace contextRef="#ctx0" brushRef="#br0" timeOffset="101418.801">23682 3086 980 0,'0'0'41'0,"0"0"-33"15,0 0 29-15,0 0 6 0,0 0 1 0,0 0 0 16,0 0 20-16,0 0 4 0,0 0 0 0,0 0 1 16,0 0-37-16,0 0-7 0,0 0-1 0,0 0-1 15,0 0-3-15,0 0-1 0,0 0 0 0,4 6 0 16,3 0 10-16,0 3 3 0,-4 2 0 0,4-5 0 16,0 6-14-16,-3-6-2 0,3 6-1 0,0 0 0 15,-4 2 3-15,4-2 1 0,1 6 0 0,-5-4 0 16,4 10 0-16,0-12 0 0,0 5 0 0,-3-2 0 15,-1 3 1-15,1-7 1 0,-1 1 0 0,4 6 0 16,-3-4 1-16,-1-2 0 0,1 6 0 0,-1-6 0 16,1-4-5-16,0 4-1 0,-1-6 0 0,4 0 0 15,-3 0 1-15,-1 6 0 0,1-7 0 0,-1 1 0 16,1 0-17-16,-1 3 8 0,1-3-8 0,3 0 0 16,-7-6 11-16,0 0-11 0,3 6 10 0,-3-6-10 0,0 0 13 15,4 0-3-15,-4 0-1 0,0 0 0 0,0 0 6 16,0 0 1-16,3 0 0 0,-3 0 0 0,4-6-2 15,-4 6 0-15,0 0 0 0,0 0 0 0,4 0-4 16,-4-6-1-16,3 6 0 0,-3 0 0 0,0-9 0 0,4 3 0 16,-4 0 0-16,0 0 0 0,0 1-9 0,0-1 8 0,0 0-8 0,0 0 8 15,0-6-8-15,0-3 12 0,0 10-12 0,0-7 12 16,0-6-12-16,0 6 0 0,0-2 9 16,0-4-9-16,3 0 8 0,1 1-8 15,-4-4 10-15,0 4-10 0,3-7 0 0,-3 9 8 0,4 4-8 16,-4-7 0-16,0 6 0 0,3-2 0 0,-3 2 8 15,4 0-8-15,-4 0 0 0,3 0 0 0,1 7 8 0,-1-10-8 16,1 9 0-16,-1 0 0 0,1 0 0 0,-4 6-10 16,3-6 10-16,1 6 0 0,-4 0 0 0,4-5 0 15,-4 5 0-15,3-6-8 0,-3 6 8 0,0 0 0 16,0 0-20-16,4-12 2 0,-4 6 0 0,0 0 0 16,3 3-16-16,-3-3-3 0,4 0-1 15,-4 1 0-15,3-1-25 0,1 0-5 0,-4 6 0 0,3-6-1 16,1 0-95-16,-4 6-18 0,3-6-4 0</inkml:trace>
  <inkml:trace contextRef="#ctx0" brushRef="#br0" timeOffset="102198.191">24215 3124 1318 0,'0'0'56'0,"-7"0"-45"15,0-6 20-15,7 6 4 0,-11 0 1 0,4-5 0 16,0 5 18-16,-4-6 4 0,1 3 1 0,3-3 0 16,-4 6-23-16,0-6-4 0,1 6 0 0,3-6-1 15,7 6-15-15,-11 0-2 0,11 0-1 0,-7 0 0 16,7 0-2-16,-10 0-1 0,3 6 0 0,7-6 0 16,-4 0-10-16,4 0 0 0,-7 12 0 0,3-3 8 15,4-4-8-15,-3 7 12 0,3 0-12 0,-4 0 12 16,4 0-12-16,0 2-11 0,4-2 3 0,-4 6 0 15,0-4 8-15,0 4 0 0,3 0 8 0,-3-1-8 16,0-2 12-16,4 3-1 0,-1-7-1 0,-3 1 0 16,4 6-1-16,0-4 0 0,-1-2 0 0,-3 6 0 15,4-12 0-15,-1 5 0 0,1 4 0 0,-1-3 0 16,1-6 1-16,-1 0 0 0,-3-6 0 0,4 6 0 16,3-1 3-16,-4 1 1 0,4 0 0 0,0 0 0 15,-3 3-3-15,3-9-1 0,0 6 0 0,0-6 0 16,0 0-2-16,4 0 0 0,-1-6 0 0,-3 6 0 0,4-6 0 0,0-3-8 15,-1-961 12-15,-3 1934-4 0,4-970-8 0,-4-5 12 0,0 5-12 16,0 0 12-16,4-6-4 0,-4-3 0 16,0 4 0-16,0-1 0 0,0-6 4 15,-4 4 0-15,4-4 0 0,-3 0 0 0,-4 7-1 0,0-13 0 16,0 9 0-16,0 4 0 0,-4-7 1 0,1 0 0 16,-1 4 0-16,1 2 0 0,-1 0-12 15,-3 0 12-15,7-2-12 0,-7 2 12 0,4 0-12 16,-1 0 0-16,-3 1 0 0,4 2 8 0,-1-3-8 0,0 6 0 0,4 0 0 0,-3 0 0 15,-1 1 0-15,4 5 8 0,0 0-8 0,-7-6 0 16,0 6 0-16,-3-6 0 0,3 0 0 0,-4 0 0 16,4 3 0-16,-4 0-12 0,4 0 4 0,-3 3 8 15,3 0-16-15,-4 0 5 0,1 0 1 0,-1-6 0 16,0 6 1-16,1 0 0 0,-1 0 0 0,-3 6 0 16,4-6-3-16,2 0-1 0,-2 6 0 0,3 3 0 15,0-9-8-15,-4 12-2 0,4-6 0 0,0-1 0 16,4 1-19-16,-1 0-4 0,4-6-1 0,-3 6 0 15,3 0-29-15,0-6-5 0,0 9-2 0,0-3 0 16,3-1-137-16,1 1-27 0</inkml:trace>
  <inkml:trace contextRef="#ctx0" brushRef="#br0" timeOffset="102739.876">24522 3160 1311 0,'-4'6'55'0,"8"2"-44"15,-4-2 34-15,0 0 7 0,0-6 2 0,0 0 0 16,0 0 10-16,0 0 3 0,0 0 0 0,3 6 0 15,-3-6-32-15,0 0-7 0,0 12 0 0,0-12-1 16,0 0-12-16,0 6-3 0,0-6 0 0,0 5 0 16,0 1-4-16,4 0 0 0,-4 3-8 0,3 3 12 15,1 0-4-15,-1-1 0 0,4 1-8 0,-3 0 12 16,3 3-4-16,0 2 0 0,-4 1-8 0,4-6 12 16,1 2-1-16,-5-2-1 0,4 6 0 0,0-9 0 15,0 8-2-15,0-5-8 0,0 0 12 0,0-1-4 16,4 1-8-16,-4 3 8 0,0-3-8 0,0-6 8 0,0 5-8 15,0 1 0-15,0-9 0 0,0 6 0 0,-3 0 0 0,3-3 8 16,0-1-8-16,-3 1 0 0,3 6 0 0,-4-6 0 16,4-6 0-16,-3 6 0 15,-1-6-32-15,-3 0-4 0,7 3-2 0,-3-3 0 16,-1 0-34-16,4-3-6 0,-3-3-2 0</inkml:trace>
  <inkml:trace contextRef="#ctx0" brushRef="#br0" timeOffset="103303.67">24758 3036 914 0,'0'0'25'0,"0"0"7"16,0 0-32-16,-4 6 0 0,4-6 0 0,0 0 0 0,0 0 59 16,0 9 5-16,0-9 0 0,0 0 1 15,0 6-17-15,0-6-4 0,0 0-1 0,0 0 0 0,0 6 3 0,0 5 1 16,0-11 0-16,0 6 0 0,0 0-9 0,0 0-2 15,0 6 0-15,0-3 0 0,0 2 0 0,4 1-1 16,-4 6 0-16,0-9 0 16,3 8-7-16,-3 1 0 0,4-1-1 0,-4 1 0 15,0 9-7-15,4-4-2 0,-4 4 0 0,0-4 0 0,3 1-1 0,-3-4 0 16,0 10 0-16,4-10 0 0,-4 4 7 0,0-4 0 0,0 4 1 16,0-7 0-16,0 7 2 0,0 2 0 0,0-2 0 15,0 2 0-15,3 4-3 0,-3-4 0 0,4 4 0 16,-4-4 0-16,0 3-12 0,3-5-4 0,-3-3 0 0,4 2 0 15,-1 1-8-15,1-4 0 0,-1-8 0 0,1 6 0 16,-1-4 8-16,1-2-8 0,-1 0 0 0,-3 0 8 16,4-1-8-16,-1 1 0 0,1 0 0 15,-1 3 0-15,-3-4 0 0,4 1 0 0,-4 0 0 0,0 3 0 16,4 2 0-16,-4-5-11 0,0 6 11 0,-4-4-12 0,4-2 2 16,-4 6 0-16,4-7 0 0,-3 1 0 0,-1-6-9 0,1 3-1 15,3-3-1-15,0-6 0 16,0 0-11-16,0 0-3 0,0 0 0 0,-7 0 0 15,0 0-35-15,3-6-7 0,-3-3-2 0</inkml:trace>
  <inkml:trace contextRef="#ctx0" brushRef="#br0" timeOffset="104342.216">24959 3174 971 0,'-7'18'20'0,"7"-6"6"0,-4-6-26 0,4 5 0 0,4-2 0 0,-4 9 0 16,0-6 70-16,4-1 9 0,-4 1 1 0,0 0 1 15,3-3-13-15,-3 2-4 0,0-5 0 0,4 6 0 16,-4-12-16-16,0 0-4 0,0 0-1 0,0 0 0 16,0 0-11-16,0 12-3 0,0-12 0 0,3 3 0 15,-3-3 3-15,7 6 1 0,-3 0 0 0,3-1 0 16,0-5-24-16,0 0-9 0,0 0 0 0,0 0 9 15,0 0-1-15,0-5-8 0,-7 5 12 0,7 0-4 16,0-3 0-16,4-3-8 0,-4 3 12 0,0 0-4 16,0-9 4-16,0 6 1 0,0 0 0 0,0 0 0 0,-3 1-1 15,3-1 0-15,-4 0 0 0,-3-6 0 0,4 9-4 0,-1-3 0 16,1-6-8-16,-1 7 12 0,-3-1-12 0,0 0 8 16,0-6-8-16,0 3 0 0,0 3 10 0,0 0-10 0,0 1 10 15,0-1-10-15,0 6 10 0,0-12-10 0,0 6 10 0,0 0-10 16,-3-6 8-16,3 10-8 0,0 2 0 15,0-6 0-15,-4 0 0 0,1-6 0 0,3 6 0 0,0 6 0 16,-4-6 0-16,1 0 0 0,3 6 0 0,0 0 0 16,-4-6-9-16,1 1 9 0,3 5-13 0,-7-6 5 15,7 6-2-15,-8-9 0 0,8 9 0 16,-7 0 0-16,0-6 10 0,-3 6-10 0,3 0 10 0,0 0-10 16,0 0 10-16,0 0-10 0,7 0 10 0,-11 0-10 15,0 6 10-15,4-6-10 0,-3 6 10 0,-1 3-10 16,1-4 1-16,3 1 0 0,-4 6 0 0,4 0 0 15,0 0 9-15,0-4-10 0,3 4 10 0,-3 6-10 16,4-6 10-16,-1-1-10 0,1 1 10 0,-1 3-10 16,1-3-2-16,-1-1-1 0,1-5 0 0,-1 3 0 15,4 3 5-15,-4 0 8 0,1-7-13 0,3 7 5 16,-4-6 8-16,4-6 11 0,0 12-3 0,-3-6 0 16,-1 3-8-16,1 2 0 0,3-5-12 0,-4 6 12 15,1-6 0-15,3 6 0 0,-4-9 0 0,4 5 0 16,-3 1 0-16,3 3 0 0,3-6 0 0,-3 6 0 15,4-7 0-15,-1 4 0 0,1 3 11 0,-1 0-11 0,1-6 12 16,3 5-4-16,0-5-8 0,4 6 12 0,-4-3 0 16,3-3 0-16,1 0 0 0,3 0 0 0,-3-1 2 0,3 1 0 0,0 6 0 15,0-12 0-15,0 6-14 0,-3-6 9 0,-1 6-9 16,1-6 8-16,3 3-8 0,-4-3 0 0,4 6 0 0,1-6 0 16,-1 3 0-16,-4-3 0 0,4 0 0 15,-3 0-11-15,3-3 1 0,0 3 0 0,-3 0 0 0,3-3 0 16,-3 0-9-16,-1 0-1 0,1 3-1 0,-1-6 0 15,1 0-3 1,-1-6-1-16,1 6 0 0,0 1 0 16,-1-7-8-16,4 6-2 0,0-3 0 0,-3-3 0 15,0 6-33-15,3-5-6 0,-4 5-2 0</inkml:trace>
  <inkml:trace contextRef="#ctx0" brushRef="#br0" timeOffset="105094.026">25439 3265 946 0,'0'0'20'16,"0"0"4"-16,-4-5-24 0,4 5 0 0,-3 0 0 0,-4-6 0 15,3 0 41-15,1 0 4 0,-1-3 1 0,4 9 0 16,0 0 8-16,0 0 2 0,0 0 0 0,0 0 0 16,0 0 6-16,0 0 2 0,-3-6 0 0,3 6 0 15,0 0-13-15,0 0-3 0,0 0 0 0,0 0 0 0,0 0-25 16,0 6-6-16,3 3-1 0,-3-3 0 0,4 6 4 0,-1-1 0 0,1 1 0 16,3 3 0-16,-4-3 0 0,4 5 0 0,0 1 0 15,0-9 0-15,1 2-4 0,-1 1 0 0,3 6 0 16,-3-6 0-16,-3-7 10 0,3 10 2 0,-4-3 0 15,4 0 0-15,-3-1-13 0,-1-5-3 0,4 6 0 16,-3-3 0-16,0-3 4 0,-4-6 0 0,0 0 0 16,0 0 0-16,3 6-8 0,-3-6-8 0,0 6 11 15,0-6-11-15,0 0 31 0,0 0-1 0,0 0 0 0,0 0 0 16,0 0-30-16,0 0 0 0,0 0-13 0,0 0 4 16,0 0 23-16,0 0 5 0,0 0 1 0,0 0 0 15,0 0-10-15,0 0-2 0,0 0 0 0,0 0 0 16,0 0-8-16,0 0 12 0,0 0-12 0,-3-6 12 15,-1 0-3-15,-3 0 0 0,0 0 0 0,0 3 0 16,0-9-9-16,0 6 0 0,0-5 0 0,0-1 0 16,0 0 0-16,3 3 0 0,-3-2 0 0,0-1 0 15,3 0 0-15,-3-6 0 0,0 4 0 0,4-4 0 16,-1 6 0-16,1-5 0 0,-1-4 0 0,1 3 0 16,-1 1 0-16,1-1 0 0,3 3 0 0,-4 4 0 15,4-7 0-15,-3 0 0 0,3 10 0 0,0-4 0 16,0 0 0-16,0 0 0 0,3 6 0 0,-3-5 0 15,4 2 0-15,-4-3 0 0,3 6 0 0,1 0 0 16,-4 1 0-16,3-1-9 0,1-6 0 0,-1 12 0 16,4-6 9-16,-3 3 0 0,3 0-9 0,0 0 9 15,0 3-11-15,4 0 3 0,-1-6 0 0,4 0 0 0,0 6 0 16,0-5 0-16,4 5 0 0,-4 0 0 0,4 0-5 16,-1-6-1-16,5 6 0 0,-5 0 0 15,4 0-2-15,-3 0-1 0,-4 0 0 0,4 0 0 16,-4 0-16-16,4 0-3 0,-4 6-1 0,3-6 0 15,-3 0-9-15,4 0-2 0,-4 0 0 0,0 0 0 16,0 5 0-16,1-5 0 0,-1 6 0 0,-4-6 0 16,4 6-24-16,0-6-6 0,-3 0-1 0,0 0 0 15,-1 0-83-15,-3 0-17 0</inkml:trace>
  <inkml:trace contextRef="#ctx0" brushRef="#br0" timeOffset="-156668.659">5341 1049 757 0,'-3'9'21'0,"-1"-3"6"0,4-1-27 0,-4 7 0 0,4 0 0 0,-3-6 0 16,-1 0 56-16,4 0 7 0,0-1 1 0,-3 10 0 16,3-9-16-16,0-6-4 0,0 6 0 0,-4 0 0 15,4 0-20-15,0-6-5 0,0 6-1 0,0-1 0 16,0 7 26-16,0-3 4 0,0-9 2 0,0 6 0 15,0 0-22-15,0 6-5 0,0-7-1 0,0 7 0 16,0-6 21-16,0 9 4 0,0-3 1 0,0 5 0 16,0-5-18-16,0 8-3 0,0 4-1 0,0-6 0 15,0 8-2-15,0-2 0 0,0-1 0 0,0-2 0 16,0 2-10-16,0 4-2 0,0-4-1 0,0 1 0 16,0 8 4-16,0-3 1 0,0-2 0 0,0 8 0 15,4 3 4-15,-4-8 0 0,0 2 1 0,0-2 0 16,0-4 3-16,0-2 0 0,0-4 0 0,0 4 0 15,3-7-13-15,-3 4-3 0,0-4 0 0,0-5 0 16,4 6-8-16,-4-6 12 0,0-4-12 0,0 4 12 16,3 0-12-16,-3 0 0 0,0-6 9 0,4 0-9 15,-4-1 0-15,0 4 8 0,0-3-8 0,0-6 0 16,0 0 0-16,0 12 0 0,0-12 0 0,0 0 8 16,0 6-8-16,0-6 0 0,0 0 0 0,0 6 0 0,0-6-15 15,0 5-4-15,0 1-1 0,0 0 0 16,0-3-16-16,0-3-3 0,-4 12-1 0,1-6 0 15,-1 0-4-15,1-6 0 0,-1 6-1 0,4-6 0 16,0 0-15-16,-7 5-2 0,7-5-1 0,-7 0 0 16,0 0-25-16,4-5-4 0,-4-1-2 0</inkml:trace>
  <inkml:trace contextRef="#ctx0" brushRef="#br0" timeOffset="-155838.05">5535 1846 1051 0,'-14'-6'21'0,"14"6"7"0,0 0-28 0,-11 6 0 15,11-6 0-15,0 0 0 16,0 0 26-16,0 0-1 0,0 0 0 0,0 0 0 15,0 0-3-15,0 0-1 0,0 0 0 0,0 0 0 0,0 0-4 16,0 0-1-16,0 0 0 0,0 0 0 0,0 0 2 0,0 0 0 16,0 0 0-16,0 0 0 0,0 0 6 0,0 0 2 0,0 0 0 0,0 0 0 15,0 0 16-15,11 5 3 0,-8 1 1 0,1-3 0 16,-4-3-3-16,4 3-1 0,-4-3 0 0,0 0 0 16,7 9-8-16,-7-9-2 0,0 0 0 0,7 0 0 15,0 0-11-15,0 0-2 0,0-9-1 0,0 6 0 16,3 0-10-16,1 3-8 0,0-6 9 0,3 6-9 15,-4-5 9-15,8-1-9 0,-4-6 8 16,-3 6-8-16,-1-6 0 0,4 3 0 16,-3-2 8-16,3-1-8 0,-3 0 0 0,-1 0 0 0,1 1 0 0,-1 2 0 15,4-3-16-15,-6 6 4 0,-5-6 0 0,4 7 1 16,-3-7-1-16,3 6-1 0,-4-3 0 0,1 3 0 16,-4 0 13-16,0 0-11 0,0 1 11 0,-4-7-10 15,1 6-10-15,-4 6-1 0,-4-6-1 0,4 0 0 16,-4 6 7-16,-3 0 2 0,0 0 0 0,4 0 0 15,-8 0 13-15,0 6-12 0,1 0 12 0,3 0-12 0,0 6 12 16,-8-1 10-16,8 1-2 0,0 3 0 0,0-3-8 0,0 5 10 16,3 1-10-16,4 2 10 0,-3-8-10 0,3 6 12 15,7-1-12-15,-7-2 12 16,7-3-12-16,-4-6 0 0,4-6 0 0,0 12 0 16,0-7 12-16,0 4-4 0,4 3 0 0,-1 0 0 15,-3 0 7-15,4-7 1 0,-4 1 0 0,3 6 0 16,4-3-5-16,-3 3-1 0,3-7 0 0,0 1 0 0,0 6-2 15,0-6-8-15,0 9 12 0,0-4-4 0,0-5 3 16,0 6 0-16,0 0 0 0,0 0 0 0,0-4-3 16,0 4 0-16,4 6 0 0,-4-6 0 0,0-7-8 15,-3 1 8-15,3 3-8 0,0 3 8 0,0-12-8 16,3 6 0-16,-3 0 0 0,0-6 0 16,1 6 0-16,-1-6 0 0,0 5-14 0,0-5 5 15,0 0-24-15,3-5-5 0,4-1-1 0,-3-6 0 16,-4-3-125-16,4 3-24 0,6-17-6 0,-6 3-1 0</inkml:trace>
  <inkml:trace contextRef="#ctx0" brushRef="#br0" timeOffset="-155225.435">6047 1114 1466 0,'0'0'62'0,"0"0"-50"31,-7-3-23-31,3-3-5 0,4 0 0 0,-4 0-1 16,4 0 27-16,0 0 6 0,-3 0 0 0,3 0 1 0,0-5-9 0,0 5-8 0,-4 3 12 0,4-3-12 16,0 6 8-16,4-6-8 0,-4 6 0 0,0 0 0 15,3-6 16-15,-3 6-3 0,0-6-1 0,0 6 0 16,0 0 6-16,0 0 1 0,4 12 0 0,-4 0 0 16,4-3 9-16,-1 8 1 0,1 1 1 0,-1 0 0 15,1 8 1-15,-1 3 0 0,4 4 0 0,-3-4 0 16,-1 4 0-16,1 5 0 0,3 3 0 0,-4-3 0 15,1-8-1-15,-1-4 0 0,1 3 0 0,-4-5 0 16,4 2-3-16,-1-8-1 0,1 8 0 0,-1-2 0 16,1-1 2-16,-1-2 0 0,1 3 0 15,-1-7 0-15,4 4 3 0,-3 2 1 0,-1 1 0 0,1-4 0 16,3 4-23-16,-4-6-9 0,-3-13 8 0,4 10-8 16,-4-3 0-16,4 6 0 0,-4-13 8 0,0 4-8 15,0 3 0-15,0 0 0 0,0-6 0 0,0 5 8 16,0-5-8-16,-4 0 0 0,4 3 0 0,-4 3 0 15,4-6-12-15,0-1 1 0,0 1 1 0,-3 0 0 16,3 0-6-16,-7 0-2 0,7 6 0 0,-4-9 0 0,4 0-4 0,0 5-1 16,-3-2 0-16,3 0 0 0,0 0 7 0,0 6 0 15,0-12 1-15,0 0 0 0,0 0 0 0,0 0 0 16,0 0 0-16,0 0 0 16,0 0-15-16,0 0-3 0,0 0-1 0,0 0 0 15,0-12-9-15,0 0-1 0,3-5-1 0</inkml:trace>
  <inkml:trace contextRef="#ctx0" brushRef="#br0" timeOffset="-154805.466">5965 1637 1228 0,'0'0'35'0,"0"0"7"0,0 0-34 0,-7 0-8 0,7 0 0 0,0 0 0 16,0 0 83-16,0 0 14 0,0 0 3 0,0 0 1 15,-3 0-30-15,3 0-7 0,0 0 0 0,0 0-1 16,0 0-20-16,0 0-4 0,0 0-1 0,0-6 0 15,0 6-14-15,7-6-2 0,-4 0-1 0,5 6 0 16,-1 0-21-16,3 0 0 0,1 0 0 0,-1 0 0 16,4 0 0-16,-3 6 0 0,3 0 0 0,0-6 0 15,-3 6 12-15,3 0-3 0,-3 0 0 0,-1-1 0 16,1-5-9-16,-1 6 0 0,1 0 0 0,3-6 8 16,-7 6-8-16,4-6 0 0,3 3 0 0,-4-964-11 15,1 1934 11-15,-1-973 0 0,5 6 0 0,-5 0 8 16,1-6-16-16,-1 5-4 0,8-5 0 0,-11 6 0 15,4-6-17-15,-1 0-4 0,1 0-1 0,3 0 0 16,0 0-38-16,-3-6-7 0,3 6-1 0</inkml:trace>
  <inkml:trace contextRef="#ctx0" brushRef="#br0" timeOffset="-154281.191">6530 1069 1424 0,'0'0'29'0,"0"0"8"0,-4 0-29 0,-6 0-8 0,3-5 0 0,7 5 0 16,0 0 53-16,0 0 10 0,0 0 1 0,0 0 1 15,0 0-38-15,0 0-8 0,0 5-2 0,0 1 0 16,0 6-17-16,3-6 8 0,1 0-8 0,3 6 0 16,-4-4 16-16,4 10-4 0,-3-6-1 0,-1 5 0 15,8 4 3-15,-4 3 1 0,4-1 0 0,-1-2 0 16,1 8 5-16,-1-3 0 0,5 4 1 0,-5-7 0 15,-3-2 2-15,4-9 0 0,-1 5 0 0,-3-8 0 0,1 9-4 16,2 5-1-16,-3 1 0 0,4 2 0 0,-4 4-2 0,0-10-1 16,-4 4 0-16,1-1 0 0,-1-2 1 0,1 8 0 15,-1-8 0-15,-3 2 0 0,4 1-2 0,-4-3 0 16,0-4 0-16,0 1 0 0,0-1 0 0,-4 4 0 16,1-3 0-16,3-7 0 0,0 4 3 15,0 3 1-15,3-6 0 0,1-1 0 16,-4-5-26-16,4 0-6 0,-4-3-1 0,3 9 0 0,-3-12 5 0,0 0 1 0,0 0 0 15,0 0 0 1,0 0-20-16,0 0-4 0,0 0-1 0,0 0 0 16,0 0-18-16,4 6-4 0,-1-6-1 0,4 0 0 0,-7 0-41 15,4 0-8-15,-1 0-2 0</inkml:trace>
  <inkml:trace contextRef="#ctx0" brushRef="#br0" timeOffset="-153903.114">6548 1625 1355 0,'0'0'28'0,"0"0"8"0,0 0-36 16,0 0 0-16,0 0 0 0,0 0 0 0,0 0 73 16,0 0 8-16,0 0 2 0,0 0 0 15,0 0-24-15,0 0-5 0,0 0-1 0,0 0 0 0,7 6-17 0,-4 0-4 0,4 0-1 0,4 0 0 16,-1-1-2-16,1 1 0 0,0 0 0 0,-1 3 0 16,4-3-5-16,4 0-2 0,-8 6 0 0,5-7 0 15,-1-5-10-15,3 6-1 0,-3 0-1 0,1 0 0 16,2-6-10-16,-3 0 0 0,4 0 0 0,-11 0 0 15,7 0 0-15,-3 0 0 0,-1 0 0 0,1 0 0 32,3 0-50-32,0-6-6 0,4 6 0 0,-1 0-1 0,-3-6-155 0,1 6-32 15</inkml:trace>
  <inkml:trace contextRef="#ctx0" brushRef="#br0" timeOffset="-153438.624">7031 1734 1416 0,'-4'15'29'0,"4"-4"8"0,0 1-29 0,0-6-8 0,0 12 0 0,4-13 0 15,-4 4 56-15,3-3 11 0,-3-6 1 0,0 6 1 16,4 0-32-16,3 6-6 0,-4-6-2 0,5 5 0 15,-1-8-17-15,-4 3-3 0,4 0-1 0,0 6 0 16,-3 0 9-16,3-7 2 0,-4 1 0 0,1 6 0 16,3-3-19-16,-4 3 0 0,1-7 0 0,0 1 0 15,-4 6 23-15,3-6-3 0,1 0 0 0,-4-6 0 16,0 0 3-16,0 0 0 0,0 0 0 0,0 0 0 16,0 0 13-16,0 0 4 0,0 0 0 0,0 0 0 15,0 0-10-15,0 0-2 0,-7 0 0 0,-1-6 0 0,5 0-14 0,-4 0-3 0,3-6-1 0,-3 7 0 16,0-1-10-16,-3-6 10 0,3 3-10 0,0 3 10 15,-4 0-10-15,4 1 0 0,3-7 0 0,1 0 0 16,-8 3 12-16,4 3-4 0,4-5 0 0,-4 5 0 16,3-6-8-16,1 0-11 0,-1-3 3 0,4 4 0 15,-3-1 8-15,-1 0 9 0,4 6-1 16,0-5-8-16,0 5 0 0,4-3-9 0,-1-3-1 16,1 12 0-16,3-6 10 0,0 0 0 0,0 0 0 0,7 1 8 15,-7 5-25-15,7 0-5 0,4-6-1 16,-1 0 0-16,-3 6-4 0,4 0-1 15,0 0 0-15,-1 0 0 0,-3 0-40 0,4 0-8 0,-4 0-1 16</inkml:trace>
  <inkml:trace contextRef="#ctx0" brushRef="#br0" timeOffset="-152895.036">7387 1801 1512 0,'0'9'64'16,"0"3"-52"-16,0-6 28 0,0-6 4 0,0 0 2 0,0 0 0 15,0 0 22-15,0 0 4 0,4 12 0 0,-4-12 1 16,3 0-40-16,8 6-8 0,-8-6-1 0,4 0-1 15,0-6-23-15,4 6 8 0,0-6-8 0,3 0 0 16,-4 6 0-16,4-6 0 0,-3 6 0 0,3-6 0 16,-3 0 0-1,3 6 0-15,-4-9 0 0,4 7 0 0,-3-1 0 0,0-3 0 0,3 0 0 0,-4 0 0 16,-3 0 20-16,0 0-1 0,1 0 0 0,-5 0 0 16,1 1-19-16,-4-1 0 0,3-3 8 0,-3 3-8 15,-3 0 0-15,3 0 0 0,-4 0 0 0,1 0 0 16,-5 1 0-16,5-7 0 0,-4 12 0 0,0-6 0 15,-4 0 0-15,4 3 0 0,-3 3 0 0,3-6 0 16,-4 6 0-16,0 0 0 0,1 0 0 0,-1 0 0 16,4 6 0-16,-3-6 0 0,3 3 0 0,-1 3 0 15,5 0-9-15,-4 6-3 0,3-1 0 0,1 1 0 16,3-6 12-16,-4 9-13 0,4 2 5 0,4-5 8 16,-4 0-10-16,3 0 10 0,4-9 0 0,-3 8-9 15,3-5 9-15,-3 6 0 0,-1 6 0 0,4-13 0 16,0 7 0-16,7 3 0 0,-7-3 0 0,7-1-8 15,4 1 8-15,3 9 0 0,4-10 10 0,0 1-10 16,3 0 0-16,4 3 0 0,-1-4 0 0,5 1 0 16,2-6 0-16,1 6-21 0,0-6 3 0,0-6 1 15,0 0-111-15,-4 0-21 0</inkml:trace>
  <inkml:trace contextRef="#ctx0" brushRef="#br0" timeOffset="-151924.132">3253 1872 1328 0,'0'0'29'0,"0"0"7"0,-4 12 0 0,4-6 1 0,0 0-29 0,0 5-8 15,0-5 0-15,0 3 0 0,4 3 41 0,-4-1 7 16,0-5 2-16,0 6 0 15,3-6-16-15,-3 6-3 0,7-9-1 0,-7 8 0 0,4-5-11 0,-4 0-3 16,7 6 0-16,-7-6 0 16,3 6-4-16,1-6-2 0,-1-1 0 0,1 4 0 15,-1-3 11-15,1 6 3 0,-1-6 0 0,5 0 0 16,-1 5-5-16,3-11-1 0,-3 6 0 0,0 0 0 0,0 3 5 0,4-3 1 16,-4-6 0-16,4 6 0 0,3-6-2 15,-4 0 0-15,1 0 0 0,3-6 0 16,-7 0-11-16,7-3-3 0,-3 3 0 0,-1 0 0 0,1-5 4 15,-4-1 0-15,0 0 0 0,0 0 0 0,0 4 0 0,4-4 0 16,-8-6 0-16,1 0 0 0,-1 4 25 0,4-4 6 0,-3 6 1 16,-1 1 0-16,-3-10-23 0,0 9-4 0,-3 1-1 0,-1-1 0 15,1-6-7-15,-1 9-1 0,1-2-8 0,-1-7 12 16,1 12-12-16,-4-6 0 0,3 3 0 0,-3 4 0 16,0-7 0-16,3 6-10 0,-3 0 0 0,0 0 0 15,4 6-8-15,3 0-2 0,0 0 0 0,0 0 0 16,0 0-24-16,0-6-4 0,-4 0-2 0,4 1 0 15,0 5-18-15,0 0-3 0,0 0-1 0,0 0 0 16,0 0-54-16,0 0-11 0,0 0-3 0</inkml:trace>
  <inkml:trace contextRef="#ctx0" brushRef="#br0" timeOffset="-151289.422">3754 1828 1447 0,'0'0'61'0,"0"0"-49"15,0 0 68-15,0 0 12 0,0 0 4 0,0 0 0 16,0 12-38-16,-4-6-7 0,0-6-2 0,4 11 0 15,0-8-11-15,0 9-2 0,0 0-1 0,0 0 0 16,0-1-35-16,0 4 0 0,4 3 0 0,0-7 0 16,-1 7 0-16,-3-6 0 0,7 2-13 0,-7-2 5 15,0 6 8-15,4-6 11 0,-4-4-3 0,0 4 0 16,0-6 1-16,3 6 0 0,-3 0 0 16,4-7 0-16,-4-5 3 0,0 0 1 0,0 0 0 0,0 0 0 15,0 0 2-15,0 0 0 0,0 0 0 0,0 0 0 16,0 0-3-16,0 0-1 0,0 0 0 0,0 0 0 15,0 0 4-15,0 0 1 0,0 0 0 0,0 0 0 16,0 0-3-16,0-11 0 0,0 5 0 0,0-6 0 16,0 0 1-16,-4 4 0 0,4-4 0 0,-3 0 0 15,3 0-5-15,0 0-1 0,3-2 0 0,-3 2 0 16,0-6-8-16,4 7 0 0,-4-7 0 0,3 9 0 16,1-3 0-16,-1 1 0 0,1-1 0 0,-1 0 0 15,1 9-12-15,-1 0 12 0,4 3-10 0,1-3 10 16,2 3-12-16,-3 0 12 0,0 0-13 0,4 0 5 15,-4 0 0-15,3 0 0 0,5-6 0 0,-1 12 0 16,-4-6 8-16,-3 6-12 0,0 3 12 0,0 3-12 16,4 0 12-16,0-7 0 0,3 7-9 0,-4-3 9 15,4 3 0-15,-3-1 0 0,0 1-9 0,3 0 9 16,-4 0 0-16,-3-6 0 0,0 8 0 0,4-2 0 16,-4 0 0-16,0 0 0 0,4-6 0 0,-4 2 0 15,0 4 0-15,-4 0 0 0,4-6 0 0,-3 5 0 16,-1-5 0-16,-3-6 0 0,0 0 0 0,0 0 0 0,0 0 0 15,0 0-10-15,0 0 2 0,0 0 0 16,0 0-26-16,0 0-5 0,0 0-1 0,0 0 0 16,0 0-125-16,-3-6-26 0,-1 1-5 0</inkml:trace>
  <inkml:trace contextRef="#ctx0" brushRef="#br0" timeOffset="-150645.698">4290 1840 1440 0,'0'0'60'16,"0"0"-48"-1,0 0 28-15,0 0 4 0,0 0 2 0,0 0 0 16,0 0 22-16,0 0 4 0,0 0 0 0,0 0 1 16,0 0-38-16,0 0-8 0,0 0-2 0,0 0 0 15,0 0-6-15,0 0-2 0,3 6 0 0,1-6 0 16,3 5 11-16,3 1 3 0,-2-6 0 0,2 3 0 16,1-3-15-16,-4 3-4 0,3 0 0 0,1 3 0 15,0-6 4-15,3 0 0 0,-4 12 0 0,1-6 0 0,-4-6-16 16,3 0 11-16,1 0-11 0,0 0 10 0,-1 0-10 15,1-6 10-15,-1 6-10 0,1-6 10 16,-4 0-10-16,4 0 10 0,-8 0-10 0,4 3 10 16,-7 3 0-16,0 0 0 0,0 0 0 0,0 0 0 15,4-6-1-15,-1 1 0 0,-3-1 0 0,4-12 0 0,-8 12-9 0,1-9 0 16,-1 10 0-16,-3-13 0 0,-4 12 0 0,1-6-11 16,3 1 11-16,-4-4-12 0,1 9-8 0,-4 0-3 0,-1-6 0 15,1 6 0-15,4 6 12 0,-4-5 3 0,-4 5 0 0,4-6 0 16,0 12 8-16,3-6 0 0,1 5 0 0,-1 1 0 15,0 6-10-15,1 0 0 0,-1 3 0 0,8 2 0 16,-4 1 2-16,0-3 0 0,3 2 0 0,1 1 0 16,-8-1 8-16,7 4 0 0,4 8 0 0,-3-8 0 15,-1 8 0-15,1-5 0 0,3 2 10 0,0 4-10 16,0-10 17-16,3 10-2 0,4-4-1 0,-3 4 0 16,3-1 12-16,-3-8 2 0,-1 2 1 0,1-2 0 15,3-4-17-15,0 7-4 0,0-12-8 0,3 8 12 16,1-8 4-16,3 0 0 0,0-1 0 0,0 1 0 15,4-6-6-15,7 3-1 0,-8-9 0 0,8 6 0 16,0-12-9-16,3 6 0 0,4-6 0 0,-11 0 0 16,7-3-29-16,-3 3 1 0,-1-5 1 15,5-1 0-15,-12 0-215 0,4-3-43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12T15:31:01.0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4209 1863 573 0,'0'0'12'0,"0"0"3"0,0 0-15 0,-4 9 0 0,4-9 0 0,0 0 0 15,-3 12 22-15,3-12 2 0,0 0 0 0,0 0 0 16,-4 6 14-16,4-6 3 0,0 0 1 16,0 0 0-1,-3 6-7-15,3-6-2 0,-4 5 0 0,4-5 0 0,-4 6 9 0,4 0 2 0,0-6 0 0,-3 6 0 16,3 9-3-16,0-9 0 0,0 5 0 0,0 1 0 15,0-6-4-15,0 9-1 0,0-4 0 0,0-5 0 16,0 6-24-16,0 6-4 0,3-6-8 0,-3-7 11 16,4 10 8-16,-4-3 1 0,0-6 1 0,4 5 0 15,-4-5 13-15,0 3 2 0,3 3 1 0,-3 0 0 16,0-1-25-16,0-5-12 0,0 6 10 16,0 0-10-16,0 3 31 0,0-4 0 0,4 1 0 0,-4 0 0 15,0-3-3-15,0 2 0 16,0-11 0-16,0 6 0 0,0 6-14 0,-4-6-3 0,1 0-1 0,3 6 0 15,0-7 4-15,0 1 1 0,0-6 0 0,0 9 0 16,0-9-3-16,0 0 0 0,0 0 0 0,0 6 0 16,0-6-4-16,0 0 0 0,0 6-8 0,0-6 12 15,0 0 5-15,0 0 1 0,0 0 0 0,0 0 0 16,0 0-18-16,0 0 0 0,0 0 0 0,0 0 0 16,0 0 0-16,0 0 0 0,-4-6 0 0,-3 0-9 15,7 6 9-15,-4-9 0 0,4 9 10 0,-3-6-10 16,-4 1 0-16,7-7 0 0,-4 0 0 0,1-6-10 15,-1 7 10-15,4 2 8 0,-3-9-8 0,3 6 11 16,-4 1-11-16,4-1 0 0,0-3 0 0,0 3 0 16,0 1-13-16,0 5 1 0,4-12 1 0,-4 9 0 0,0 3 11 15,3-5 0-15,-3-7 0 0,4 12 0 0,-1-6 8 16,-3 4 3-16,4 2 1 0,-4-6 0 0,0 6-12 0,0-6-14 16,0 6 3-16,0-2 1 0,0 2 10 15,0-6 11-15,0 6-3 0,3 0 0 0,-3 0-8 0,0 0 0 16,4 1 0-16,-4-1 0 0,3-6 0 0,-3 9 0 15,4-3 0-15,-1 0 8 0,1 0-8 16,0 1 0-16,-4 5 0 0,3 0 0 0,-3 0-18 16,7-6 1-16,0 6 0 0,0 6 0 0,-3-6 17 0,3 5-12 15,-4-5 12-15,4 6-10 0,-3 0 10 0,3 0 0 0,0-3-9 0,4 9 9 16,-4-1 0-16,0-5 0 0,-4 6-9 0,1 6 9 16,-1-9 0-16,1 2 0 0,3 1-8 0,0 0 8 15,0 0 0-15,-3-1 0 0,3 4 0 0,-4-3 0 16,1 0 0-16,3-1 0 0,0-2 0 0,-4 9 0 15,1-6 0-15,-1-1 0 0,1 7 0 0,-1-3 0 16,1-4 0-16,-1 13 8 0,-3-12-8 0,4 2 0 16,-4 4 12-16,0 0-4 0,-4-7-8 0,4 10 12 15,0-9-12-15,0 0 9 0,0 8-9 0,0-8 8 16,-3 0-8-16,3-1 0 0,-4 1 0 0,1 0 0 16,3-9 16-16,0-3-1 0,0 0-1 0,0 0 0 15,0 0-22-15,0 0-5 0,0 0-1 0,0 0 0 16,0 3-16-16,0-3-3 0,0 0-1 0,0 0 0 15,0 0-52-15,0 0-10 0,7 3-3 0</inkml:trace>
  <inkml:trace contextRef="#ctx0" brushRef="#br0" timeOffset="938.872">4706 1913 892 0,'-7'6'18'0,"0"3"6"0,0-3-24 16,3 0 0-16,1-1 0 0,-4 1 0 0,7-6 92 0,-4 0 15 16,-3 0 2-16,0 6 1 0,0-6-16 0,-3 6-3 15,6 0-1-15,-3 0 0 0,3 0-64 0,-3-3-13 0,4 3-2 16,-1-1-1-16,1 1 7 15,3-6 2-15,-4 6 0 0,1 0 0 16,-1 6 12-16,1-6 2 0,-1 0 1 0,1 0 0 0,3 2-34 16,-4 4 0-16,4 0 0 0,-3 5 0 15,3-5 18-15,0 3-3 0,0-3-1 0,0-1 0 0,-4 7-4 0,4-3-1 0,-4 2 0 16,4-5 0-16,-3 6-9 0,3-3 0 0,0-4 0 0,0 1 8 16,0 0-8-16,0-12 0 0,0 0 0 0,0 0 0 15,0 0 0-15,3 6 0 0,5 0 0 0,-5-6 0 16,-3 0 0-16,7 5 0 0,-3-5 0 0,3 3 0 15,-7-3 0-15,7 0 0 0,-4 0 0 0,4 3 0 16,0-3 0-16,0 0 8 0,1 0-8 0,2 3 0 16,1-6 0-16,-4 3 8 0,0 0-8 0,0-3 0 15,3 0 0-15,-3 3 8 0,4 0-8 0,0-5 0 16,-4 5 8-16,0 0-8 0,0 5 0 0,0-5 8 16,-4-5-8-16,4 5 10 0,0-6-10 0,1 0 10 15,-1 0 12-15,-4-6 2 0,1 0 1 0,-1 1 0 16,1 2-25-16,-4-9 0 0,0 1 0 0,0 2 0 15,0-3 0-15,-4 6 0 0,1-5 0 0,-1-4 0 16,1 4 9-16,-1-1 0 0,4 0 0 0,-3 4 0 16,-5-4-9-16,1 0 0 0,4 4 0 0,-4 2 0 15,0 0 0-15,3 0 0 0,1 6 0 0,-4 1 0 16,3-1 0-16,1-9 0 0,-4 9 0 0,3 0 0 16,1 0 0-16,-5 1 0 0,5-1 0 0,-1 6 0 0,4 0 0 15,-3-6 0-15,3 6 0 0,-4-6 0 16,4 6 0-16,-3-6-14 0,3 6 5 0,0 0 1 0,-4 0-10 15,4 0-2-15,0 0 0 0,-7 0 0 0,7 0 7 0,-3 0 1 0,3 0 0 16,0 0 0-16,0 0-1 0,0 0 0 16,0 0 0-16,-4 6 0 0,1 0-6 0,-1 6-1 0,4-7 0 15,0 1 0 1,0 6-56-16,0 3-12 0,0-4-3 0</inkml:trace>
  <inkml:trace contextRef="#ctx0" brushRef="#br0" timeOffset="1354.467">4967 2019 1036 0,'0'0'21'0,"0"0"7"0,0 0-28 16,0 0 0-16,0 0 0 0,-7 0 0 0,7 0 88 0,-7-6 13 0,7 6 3 0,-7-6 0 15,7 6-28-15,0 0-4 0,0 0-2 0,0 0 0 16,0 0-28-16,0 0-6 0,0 0 0 0,0 0-1 15,0 0-24-15,0 0-11 16,0 0 10-16,0 12-10 16,3-6 0-16,1 6 0 0,0-4 0 0,-1 4 0 15,1 6 0-15,3-6 0 0,0 5 0 0,-4-2 0 0,4 3 16 0,0-1-4 0,-3-2 0 0,-1 3 0 16,4-7-12-16,4 7 0 0,-7-12 0 16,3 3 0-16,-7-9 0 0,0 0 0 0,0 0 0 0,0 0 0 15,0 0-32 1,-4-3-7-16,4-9-1 0</inkml:trace>
  <inkml:trace contextRef="#ctx0" brushRef="#br0" timeOffset="1598.72">5006 1766 1668 0,'0'0'47'0,"0"0"11"0,-4 6-46 15,-3 6-12-15,4 0 0 0,-1-7 0 0,1 4 0 0,-1 3-12 16,4-6 2-16,0-6 1 0,0 0 9 0,0 0-10 16,0 0 10-16</inkml:trace>
  <inkml:trace contextRef="#ctx0" brushRef="#br0" timeOffset="2304.558">5475 1975 1112 0,'0'0'32'0,"0"0"6"0,-3 9-30 0,3-3-8 0,-4-1 0 0,4 7 0 0,-3-6 24 0,3 6 4 15,0-12 1-15,-4 6 0 0,4-6 14 0,-4 6 2 16,4-6 1-16,-3 6 0 0,-1-4-7 0,-3 4-2 16,7-6 0-16,0 0 0 0,-3 6-4 0,-4 0-1 15,7-6 0-15,0 12 0 0,-4-12-23 0,1 6-9 16,3-6 0-16,-4 11 9 0,1-5 6 0,3 0 1 0,-4 0 0 0,4 3 0 16,0 3-16-16,0-6 0 15,0 5 8-15,0 1-8 0,0 0 9 0,4 3-1 0,3-4 0 16,-4 7 0-16,1-6-8 0,3 2 0 0,-4 4 0 15,4-6-11-15,-3 0 35 0,-1-1 6 0,1 4 2 16,0-3 0-16,-4-6-24 0,0-6-8 0,0 0 0 0,0 0 9 16,0 0 5-16,0 0 1 0,0 0 0 0,0 0 0 15,3-6 8-15,-3-6 1 0,0-3 1 0,-3 4 0 16,-1-1-15-16,0 0-10 0,-3-6 12 0,0 4-12 16,4 2 18-16,-1 0-3 0,-3-5-1 0,4 11 0 15,-4-9-14-15,3 3-8 0,4 6 8 0,-7-5-13 16,4 5 13-16,3 0-11 0,-4-9 11 0,1 9-10 15,-1 0-8-15,-3-5-2 0,7 5 0 0,0 0 0 16,0-6 10-16,0 0 2 0,0 4 0 0,0-4 0 16,0 0 8-16,0 0 0 0,0 0 0 0,7-2 0 15,-7-4 18-15,4 6 2 0,-1-5 1 0,-3 2 0 16,4-3-37-16,-1 1-7 0,-3-4-1 0,4 4-1 16,-1-1 25-16,-3 6-8 0,0-3 8 0,4 10 0 0,-1-7-9 15,-3 0 9-15,4 6-10 0,3 0 10 16,-4 6-24-16,4-6 0 0,0 6 1 0,4 0 0 0,-4 0 11 15,4 6 3-15,3-6 0 0,3 6 0 16,8 0-7-16,-7 0-2 0,3 6 0 0,4-3 0 16,-1 2 18-16,1-5-10 0,-7 0 10 0,-1 0-8 15,4-6-28-15,1 12-4 0,2-6-2 0</inkml:trace>
  <inkml:trace contextRef="#ctx0" brushRef="#br0" timeOffset="3725.242">878 2148 687 0,'0'0'15'0,"0"0"3"0,0 0 1 0,0 0 1 16,0 0-20-16,0 0 0 0,0 0 0 0,0-6 0 0,0 6 60 0,4-5 9 15,-4-1 2-15,0 6 0 16,0 0-7-16,0 0 0 0,0 0-1 0,0 0 0 0,0 0-35 0,0 0-6 0,0 0-2 0,0 0 0 15,3 6 5-15,1-1 1 0,0 7 0 16,-1 6 0-16,1-3-2 0,-4 2-1 0,3 1 0 0,-3-6 0 16,4 14 13-16,-4-2 2 0,3 2 1 15,1 3 0-15,-4 10-24 0,3-10-5 0,-3 3-1 16,0 4 0-16,4-4 14 0,-4-3 2 16,0 4 1-16,0-4 0 0,0-2 4 0,0 8 1 15,3-9 0-15,-3-2 0 16,0-1-9-16,4-2-2 0,-4 2 0 0,3-8 0 0,-3 9-6 0,0-7-2 0,0-5 0 0,0 0 0 15,0 3-4-15,0-4 0 0,0-5-8 16,0 0 12-16,0 0 9 0,0-6 2 0,0 0 0 16,0 6 0-16,0-6-23 0,0 0 8 0,0 9-8 0,0-9 0 15,0 0 10-15,0 0-2 0,0 0-8 0,0 0 12 16,-3 3 6-16,3-3 1 0,-7 0 0 0,7 0 0 16,-7-3-6-16,0 3-1 0,7 0 0 0,-7-3 0 15,0-3-3-15,-1-6-1 0,1 6 0 0,-3-6 0 0,3 7 6 16,0-10 1-16,0 3 0 0,0-6 0 15,3-5-15-15,-3 8-16 0,4-8 3 0,-1 5 1 0,0-3 20 16,-3-2 5-16,4 5 1 0,3-8 0 16,-4 2-26-16,1-5-6 0,-1 2-1 0,4-2 0 15,-3 3 19-15,-1 2 0 0,1-2 0 0,-1 2 0 16,4-5-8-16,-3 2 8 0,3-2 0 0,-4 2 0 16,4-2 0-16,0-3-8 0,-3-4 8 0,3 10 0 15,3-9 0-15,-3 8 0 0,4 4-8 0,-4-4 8 16,3 10 0-16,1-1 0 0,-4 0-8 0,3 10 8 15,1-4 0-15,-1 0 0 0,1 6-8 0,3-6 8 16,-4 12-16-16,4-6 1 0,4 6 0 0,0 0 0 16,3 0-4-16,0 6-1 0,3 0 0 0,1 0 0 0,-4 6 20 0,0 0 0 15,0-6 0-15,1-1 0 0,-1 4 0 0,0 9-10 16,3-6 10-16,-2-1-12 0,-1-5 12 0,-4 9 0 0,-3-9 0 0,-3 6 0 16,-1-7 0-16,-3 7 0 0,7-6 0 0,-3 0 0 15,-4 0 0-15,0 3 12 16,-4-3-4-16,-3 5 0 0,4-5-8 0,-8 6 12 0,-3 0-4 0,-4 2 0 15,-3 4-8-15,0-6 0 0,0 0 8 0,3-4-8 16,1 10 0-16,-4-12 0 0,6 6-10 0,-6-6 10 16,4-1-16-16,-1 1 3 0,4 0 1 0,0-3 0 15,3-3-2-15,-3 3 0 0,7-3 0 0,-7 3 0 16,3-3-12-16,4 0-2 0,7 0-1 16,-7-6 0-16,7 6-41 0,-3-9-8 0,3 9-2 0,-4-6 0 15,4 1-124-15,0-1-26 0</inkml:trace>
  <inkml:trace contextRef="#ctx0" brushRef="#br0" timeOffset="4363.774">1397 2092 1335 0,'-7'0'29'0,"0"0"7"0,-4 0 0 0,1 0 2 0,3 0-30 0,-4 0-8 0,1 0 0 0,-5 0 0 15,1 0 74-15,7 6 14 0,-7-12 2 0,0 6 1 16,0 0-37-16,-7 0-7 0,7 6-2 0,-1-6 0 15,1 0-23-15,4 6-5 0,3-6-1 0,0 3 0 16,0-3-16-16,0 0 0 0,7 0 0 0,0 0 0 16,-4 3 0-16,4-3 0 0,0 0 0 0,-7 15-9 15,3-3 9-15,4-1-10 0,-3-5 10 0,3 9-10 16,0-3 10-16,0 5-8 0,0 1 8 0,3-6-8 16,1 2 8-16,-4-8 0 0,4 6 0 0,-1 0 0 15,1 0 0-15,-1-7 0 0,-3 1 0 0,4-3 0 16,-1 9 0-16,4-12 0 0,-3 6-9 0,3 0 9 0,-7-6-10 15,0 0 10-15,10 0-13 0,-6-6 5 16,3 6 8-16,0-6 0 0,0-6 0 16,4 3-8-16,-4 4 8 0,0-7 0 0,7-6 0 0,-7 6 0 15,0-2 0-15,-3-4 0 0,3 0 8 0,-4 7-8 0,4-4 0 0,-3-3 0 16,-4 7 0-16,0-7 0 16,0 6 0-16,0 3-13 0,3-2 5 0,-3 5 8 0,4 0 0 0,-4 0 0 15,0 6 0-15,0 0 0 16,0 0 0-16,0-6 0 0,0 0-14 0,0 6 5 15,0 0 9-15,0 0 0 0,0 0 0 0,0 0-8 0,0 0-2 0,0 12 0 16,3 0 0-16,-3-6 0 16,4 11 10-16,-1-2-8 0,4 3 8 0,-3-1-8 15,-1-2 8-15,-3 3 0 0,4-1 0 0,0 1 0 0,-1-6 0 16,1 2 0-16,-4-2 0 0,3-6 0 0,-3-6 0 0,4 6 0 16,-1 0 0-16,-3-6 0 0,4 6 0 0,-1-1-13 15,-3-5 5-15,7 0 8 16,0-5-112-16,-3-7-16 0,10 0-2 0,-7 0-485 0</inkml:trace>
  <inkml:trace contextRef="#ctx0" brushRef="#br0" timeOffset="4959.536">1665 2125 900 0,'0'0'20'0,"0"6"4"0,-3 0 0 0,3-1 1 0,-4 1-25 0,4 6 0 16,0-6 0-16,-3 0 0 0,3-6 88 0,0 9 12 15,-4-3 2-15,4-6 1 0,0 5-27 0,0-5-4 16,0 6-2-16,0-6 0 0,0 0-32 0,0 6-6 15,0-6-2-15,0 0 0 0,0 12-10 0,0-12-1 16,4 6-1-16,-4 0 0 0,0-6-9 0,0 6-1 16,0 2-8-16,-4-2 12 0,4 6-12 0,0-6 0 0,0 0 0 15,0 0 0-15,0-6 8 0,0 6 0 0,0-6-8 0,0 0 12 16,0 0-12-16,0 0 0 0,0 0 0 0,0 0 0 16,0 0 0-16,0 0 16 0,0 0-4 0,0 0 0 15,0 0 0-15,0 0 0 0,-4-6 0 0,1-6 0 16,-1 6-12-16,1-6 0 15,-1 1 0-15,-3 2 0 0,4 3 0 0,-1-6 0 0,4 0 0 0,-3 1 0 16,3 5 0-16,-4-6 0 0,4 3 0 0,0-3 0 16,0 1 0-16,4 5-10 0,-1-6 2 0,1 3 0 15,-1 3 8-15,4 0 0 0,-3 6 0 0,-1-6 0 16,4 1 0-16,-3-1 0 0,3 6 0 0,4-6 0 16,-4 0 0-16,0 0 0 0,3 0 0 0,-3 6 0 15,0-6-28-15,4 3-3 16,-11 3-1-16,7 0 0 0,-7 0 32 0,7 3 0 0,0 3 0 0,0 0 0 15,7-6 0-15,-7 12 0 0,0-6 0 0,-3 5 0 16,3 4 0-16,-3 3 0 0,-1 5 0 0,1-2 0 16,-1 8 0-16,1-5 0 0,-4 2 0 0,0 4 0 0,0-10 0 0,3 10 0 15,-6-13 0-15,6-2 0 0,-3-3 0 0,4-6 0 16,-4-6 0-16,0 0 0 16,-4 0-113-16,8-12-17 0,-4-3-3 15,0-8-1-15</inkml:trace>
  <inkml:trace contextRef="#ctx0" brushRef="#br0" timeOffset="5424.861">2025 1649 806 0,'0'0'17'0,"0"0"4"0,0 0 1 0,-7 5 2 0,0-5-24 0,7 0 0 0,0 0 0 0,-4 6 0 0,4-6 80 0,0 0 12 16,0 0 3-16,0 0 0 0,-7 12-51 15,7-9-9-15,0-3-3 0,0 6 0 0,0-6-12 0,0 12-4 16,7-6 0-16,-3 5 0 0,-1-5-1 0,-3 6-1 16,4-6 0-16,-4 14 0 15,3-2 16-15,-3 6 3 0,4-10 1 0,-1-2 0 16,5 6 5-16,-5-1 1 0,1 10 0 0,-4-4 0 0,3 4-14 0,-3-10-2 16,4 13-1-16,-4 2 0 0,3-2 5 0,-3 2 0 15,0-9 1-15,4 10 0 0,-4-10-13 0,0 4-4 16,3-4 0-16,-3 1 0 0,0-4-1 0,4 4-1 15,-1-7 0-15,1 4 0 0,-4-3-10 0,0-7 0 16,0-5 0-16,-4 3 8 0,4-3-8 0,0-6 0 16,0 0 0-16,0 0 0 15,0 0-56-15,0 0-12 0,0 0-4 0,0 0-451 0,4-6-90 16</inkml:trace>
  <inkml:trace contextRef="#ctx0" brushRef="#br0" timeOffset="5768.064">1852 1957 1105 0,'0'0'24'0,"0"0"4"0,0 0 2 0,0 0 2 0,0 0-32 0,0 0 0 0,0 0 0 0,0 0 0 0,0 0 58 16,0 0 5-16,0 0 1 0,0 0 0 0,7 6-52 0,0-6-12 15,4 0 0-15,3 0 0 0,0 0 0 0,-3 0 0 16,3 0 0-16,0 0-10 0,0-6 10 0,4 6 11 16,-1 0-3-16,1 0 0 0,-1 0-8 0,1 0 12 15,-7 0-12-15,10 6 12 0,-3-6-12 0,-4 6 8 16,-4-6-8-16,4 12 8 0,0-12-24 15,-3 6-4-15,7 2-2 0,-8-8 0 16,8 6-56-16,-1 0-11 0,1 0-3 0</inkml:trace>
  <inkml:trace contextRef="#ctx0" brushRef="#br0" timeOffset="6279.198">2399 1975 1080 0,'0'0'24'0,"-7"6"4"0,0-3 2 0,-4 8 0 0,4-5-30 0,4 0 0 0,-4 6 0 0,0 0 0 16,3 0 45-16,0-4 3 0,-3 4 1 0,4 0 0 15,-4 0-12-15,3-1-2 0,-3-5-1 0,4 9 0 16,-1-9-17-16,1 0-3 0,3 5-1 0,-4-5 0 15,1 6-2-15,-1-3-1 0,4-3 0 0,0 6 0 16,-3-7-10-16,3 1 0 0,0 0 0 0,0 6 8 16,3-6-8-16,1 0 10 0,3 0-10 0,-7 2 10 15,3-2 2-15,4 0 0 0,0 0 0 0,0 0 0 0,0-6-4 0,4 0-8 16,-4 0 12-16,4-6-4 0,-1 0 5 16,1 0 1-16,-1 0 0 0,1-5 0 0,-4 2-6 0,4-9 0 15,-8 6-8-15,1 1 12 0,3-4-2 0,0-3-1 16,0 7 0-16,-4-1 0 0,1-3 0 0,-4 9 0 15,0-6 0-15,0 7 0 0,0-1-9 0,0 6 8 16,0 0-8-16,0 0 8 0,0 0-8 0,0 0 0 16,0 0 0-16,0 0 8 0,0 0-8 0,-7 0 0 15,3 6-12-15,1 5 12 0,-1-5-13 0,4 9 5 16,-3-9 8-16,3 6-13 0,3-1 13 0,-3 7 0 16,4-9 0-16,-4 3 0 0,3-1 0 0,-3 7 0 0,4-12 0 15,-1 6 0-15,4 2 0 0,-3-2 0 0,3-6 0 16,0 6-9-16,0-6 9 0,0-6 0 15,-3 5 0-15,10-5 0 0,-4 0-9 0,1 0 0 16,0-5 0-16,-1-1 0 16,4-6-134-16,0-6-26 0</inkml:trace>
  <inkml:trace contextRef="#ctx0" brushRef="#br0" timeOffset="6705.822">2766 1557 1332 0,'0'0'37'0,"0"0"10"0,-11 6-38 0,11-6-9 15,0 0 0-15,-3 0 0 0,3 0 28 0,-7 6 4 16,3 6 1-16,1-6 0 0,-5-6 0 0,8 0 0 16,-3 6 0-16,-1 5 0 0,4-5-17 0,-3 3-4 15,3 3-1-15,3 0 0 0,-3-1-11 0,0 1 0 16,4 3 0-16,-1 8 8 0,1-5-8 0,3 9 0 16,0 2 0-16,0 3 0 0,4 4 0 0,-4 2 0 0,0-9 0 15,0 9 0-15,0-5 14 0,0 2 1 16,-3-6 0-16,3 4 0 0,-4-4 13 0,4 3 2 0,-3 1 1 0,-1-4 0 15,-3 4 3-15,4 2 1 0,-1-12 0 0,1 10 0 16,-4-16-6-16,3 10-1 0,-3-10 0 0,0 1 0 16,0-9-4-16,0 3 0 0,0-1-1 0,0 1 0 15,0-12-23-15,0 0 0 0,0 0 0 0,0 0 8 16,0 0-30-16,0 0-6 16,0 0 0-16,0 0-1 0,0 0-123 15,-3-12-25-15,-1 7-5 0</inkml:trace>
  <inkml:trace contextRef="#ctx0" brushRef="#br0" timeOffset="7222.196">3101 1945 1040 0,'-7'6'21'0,"0"0"7"15,3 6-28-15,-3-6 0 0,4 3 0 0,-4 2 0 16,0 1 75-16,0-6 9 0,-1 12 3 0,-2-6 0 0,-1-4-12 16,1 4-3-16,-4 0 0 0,3 0 0 0,4-1-34 0,0-2-7 0,0 9-2 15,3-6 0-15,1-7-29 0,-1 13 0 0,4-6 0 0,0 3 0 16,0-4 0-16,0 1 0 0,4 6 0 0,-1-9-10 15,1 2 10-15,-1 7 0 0,1-12 8 16,3 6-8-16,-4-4 8 16,1-2-8-16,3 6 10 0,-3-6-10 0,3 0 10 15,3 0-10-15,-3-6 10 0,0 0-10 0,0 0 13 0,0-6-3 0,-3 6-1 0,3-6 0 16,0 0 2-16,4-9 0 0,-1 9 0 0,-3-5 0 16,0-1-2-16,4-6 0 0,-4 7 0 0,0-4 0 15,0-3 1-15,4 6 0 0,-4 1 0 0,-4-4 0 16,4-3-10-16,-3 7 12 0,-1-1-12 0,-3-3 12 15,0 3-4-15,0 6-8 0,-3-5 12 0,-1-7-4 16,1 12-8-16,-1-6 10 0,1 4-10 0,-4 2 10 16,-4-6-10-16,1 6 10 0,-1 0-10 0,0 0 10 15,1 0-21-15,-4 1-4 0,0-1-1 0,3 6 0 16,-7-3 3-16,4 3 0 0,-7 0 0 0,7 0 0 16,0 3-13-16,0 3-2 0,3-1-1 15,1 7 0-15,3 0-10 0,3 0-1 0,0 2-1 16</inkml:trace>
  <inkml:trace contextRef="#ctx0" brushRef="#br0" timeOffset="8866.794">3270 1951 519 0,'0'0'10'0,"0"0"5"0,0 0-15 0,-3 6 0 0,-1 0 0 0,4-6 0 15,0 0 58-15,0 0 9 0,0 0 1 0,-10 6 1 16,6 0-13-16,-3 0-4 0,3-3 0 0,1 0 0 16,-1 5-23-16,1-2-5 0,-1 0 0 0,1 0-1 15,3 6-5-15,-4-6-1 0,1 6 0 0,3-7 0 16,0 10 0-16,0-3 0 0,0 5 0 0,0-5 0 16,3 9-5-16,-3-4-2 0,4 1 0 0,-1 3 0 15,-3-10 2-15,4 7 0 0,-4 0 0 0,3-9 0 16,1 8 16-16,-1 1 3 0,1-6 1 0,0 2 0 0,-4-2-8 15,3 0-2-15,-3 0 0 0,4-7 0 16,-4 1 2-16,0-6 0 0,0 0 0 0,0 0 0 0,0 0 6 16,0 0 2-16,0 0 0 0,0 0 0 0,0 0-17 15,0-6-3-15,-4-5-1 0,4-1 0 16,0 6-11-16,0-12 0 0,0 10 9 0,0-4-9 0,0 6-8 0,0-12-7 16,4 7-1-16,-4 2 0 15,3-3-12-15,-3 0-4 0,7 6 0 0,-3-5 0 0,-4 5 12 0,3-6 3 0,1 3 0 16,-4-3 0-16,3 6 17 0,-3-5 0 15,4-1-8-15,-4 0 8 0,3 9 0 0,-3-3 0 0,0 0-8 0,0 1 8 16,0-1 0-16,0 0 12 0,4 0-1 0,-4 0-1 16,3 0-10-16,-3-6 0 0,4 10 0 0,-1-4 0 15,-3 0 0-15,0 0 0 0,4 0 0 0,3 0 0 16,0 6 0-16,0-6 0 0,0 0 0 0,4 0 0 16,-4 6 0-16,0 0 0 0,-4-5 0 0,5 5 0 15,-1 0 0-15,7 0 0 0,-7 5 0 0,0-5 0 16,3 6-16-16,-3 0 0 0,0 6 1 0,1-6 0 15,-1 6 15-15,-4-6-12 0,1 8 12 0,-1-2-12 16,1 0 12-16,-1 5 0 0,1 4 0 0,-1-9 0 16,1 5 8-16,-4 4-8 0,0-3 9 0,3-1-9 15,-3 1 22-15,0 2-2 0,0-2 0 0,4-6 0 16,-4 0-4-16,0-1 0 0,0 4-1 0,0-9 0 16,0 0-5-16,0-6-1 0,0 0 0 0,-4 6 0 15,4-6-1-15,0 0 0 0,0 0 0 0,4 6 0 16,-4-6-58-16,0 0-12 0,7 5-2 0</inkml:trace>
  <inkml:trace contextRef="#ctx0" brushRef="#br0" timeOffset="22892.237">1376 3371 728 0,'0'0'20'0,"-7"6"5"0,3 6-25 0,1-6 0 0,-1 6 0 0,1-9 0 15,3-3 61-15,-7 8 7 0,7-8 2 0,-4 9 0 16,1 3-26-16,-4-6-6 0,3 0-1 0,4-6 0 0,0 0-8 0,0 6-1 16,-4-1-1-16,4-5 0 0,0 0-3 0,0 0-1 15,0 0 0-15,0 0 0 0,0 0-2 0,0 0 0 16,0 0 0-16,0 0 0 0,-3 6-33 0,3-6-8 16,0 0 0-16,-4 3-1 0,4 9 21 0,-3-6 0 15,3-6 0-15,0 12 0 0,0-6 11 0,0-1 6 16,0-5 2-16,0 0 0 0,0 0-19 0,0 6 0 15,0-6 0-15,-4 12 0 0,4-6-16 0,-3 0-1 16,3-6 0-16,0 0 0 0,0 0 29 0,0 9 5 16,-4-3 2-16,4-1 0 0,0 1-19 0,0 6 0 15,0-6 0-15,0-6 0 0,0 0 0 0,0 6 0 16,-3 6 0-16,3-4 0 16,0 4 0-16,0 0 0 0,0-12 0 0,0 6 0 0,0 0 0 0,0 2 0 0,-4 10 0 0,4-6 0 15,0 0 0-15,-3-1 0 0,3 7 0 0,0-18 0 16,0 0 0-16,0 0 0 0,0 9 0 0,0 3 0 15,-4-1 0-15,1 1 0 0,3-12 0 0,0 6 0 16,0 0-16-16,0-6-1 0,0 0 0 0,0 0 0 16,0 0 29-16,0 6 5 0,0-6 2 0,0 9 0 15,0-9-19-15,0 0 0 0,0 0 0 0,0 0 0 16,0 0-12-16,0 0-5 0,3 5-2 0,-3-5 0 16,4 0 32-16,-4 0 7 0,0 0 0 0,0 0 1 15,0 0-33-15,0 0-8 0,3 0 0 0,-3 0-1 16,0 0 29-16,0 0 5 0,0 0 2 0,0 6 0 15,0-6-38-15,4 6-7 0,-4-6-2 0,0 0 0 16,0 0-112-16,0 0-24 0</inkml:trace>
  <inkml:trace contextRef="#ctx0" brushRef="#br0" timeOffset="23875.772">1341 3136 664 0,'0'0'13'0,"0"0"5"0,0 0-18 16,0 0 0-16,0 0 0 0,0 0 0 0,0 0 43 0,0 0 5 0,0 0 0 0,0 0 1 16,0 0-39-16,0 0-10 0,0 0 0 0,0 0 0 15,0 0 53-15,0 0 9 0,0 0 2 0,0 0 0 16,0 0-64-16,-4 6 0 0,-3 6-9 0,7 0 0 16,-4-4 9-16,4 4 16 0,0-6-4 0,-3 12-1 15,3-7-11-15,0 1 0 0,0 9 0 0,0-10 0 16,0 7 47-16,-4 3 13 0,4-4 4 0,-3 7 0 15,3-9-52-15,0 2-12 0,0 7 0 0,-4 2 0 16,4-8 0-16,-3 5 0 0,-1 4 0 0,4-10 0 16,0 7 35-16,-3-3 4 0,-1-4 1 0,-3 4 0 15,4 2-18-15,-4 1-3 0,3-4-1 0,1 10 0 0,-1-1-4 16,0-14-1-16,1-3 0 0,-1 11 0 0,1-5-13 16,3 8 9-16,0-8-9 0,0-1 8 0,0 4-8 0,0 3 0 15,0-10 9-15,0 4-9 0,0 0 0 0,0-7 8 16,0 1-8-16,0-3 0 0,0-9-8 0,0 6-7 15,0 11-1-15,3-11 0 0,-3-6 31 16,0 0 5-16,0 6 2 0,0-6 0 0,0 0-35 0,0 0-7 16,0 0-2-16,0 0 0 0,0 0 42 0,0 0 9 15,0 0 2-15,0 0 0 0,0 0-31 0,0 0 0 16,0 0 0-16,0 0 0 0,0 0 0 0,0 0-8 16,0 0-1-16,0 0 0 0,0 0-13 0,0 0-2 15,0 0-1-15,0 0 0 16,0 0-19-16,0 0-3 0,0 0-1 0,0 0 0 15,7 0-35-15,1-6-7 0,-5 6-2 0,4-6 0 0</inkml:trace>
  <inkml:trace contextRef="#ctx0" brushRef="#br0" timeOffset="24752.948">1478 3833 725 0,'0'0'15'0,"0"0"4"0,0 0-19 0,0 0 0 0,0 0 0 0,0 0 0 16,0 0 42-16,0 0 5 0,0 0 1 0,0 0 0 15,0 0-48-15,0 0-15 0,0 0 0 0,-3 12 0 16,3-9 43-16,0 8 8 0,0-5 1 0,3 6 1 16,-3-6-10-16,0-6-1 0,0 0-1 0,0 0 0 15,4 6-26-15,-4-6 0 0,7 0 0 0,0 6 0 16,-4-1 13-16,8 1-2 0,-4-3-1 0,-4 0 0 16,5 3-2-16,-8-6 0 0,0 0 0 0,7-3 0 0,0 0 1 0,0 3 0 15,-7 0 0-15,7-3 0 0,-4 0-9 0,4 3 12 16,0-6-12-16,0 6 12 0,-7 0-2 0,8 0 0 15,-1-5 0-15,-4-1 0 0,4 0 0 0,-3 0 0 16,-1-6 0-16,1 6 0 0,-1-5 1 0,4 2 0 16,0 3 0-16,-3-6 0 15,-1 6-11-15,1 6 0 0,-4 0 0 0,3-12 0 0,-3 7 0 0,4-4 0 16,-4 3 0-16,0-6 0 16,-4 6 0-16,1-6 0 0,-1 12 0 0,1-5 0 15,-8-1 0-15,4 6 0 0,0-6 0 0,-3 6 0 16,-1 0 0-16,0 0 0 0,1 6 0 0,-4 0 0 15,3-6 0-15,-3 5 0 0,-4 7 0 0,1-6 0 16,3 0 25-16,3 0 3 0,-3-3 1 0,3 9 0 16,1-1-46-16,3 7-10 0,-4 0-1 0,4 2-1 0,0 4 74 0,4-4 15 15,-1 4 4-15,0-1 0 16,4-2-103-16,0 8-20 0,0-2-4 0,0 2-1 0,4-11 80 0,0-4 16 16,-1 4 4-16,1-6 0 0,-1-6-36 0,1 11 0 0,3-8 0 0,-4-3 0 15,1-3 29-15,3-3-1 0,3 9 0 0,-3-9 0 16,0-6-28-16,1 3 0 0,2 0 0 0,1-3 0 15,6-3-72-15,-3 4-20 16</inkml:trace>
  <inkml:trace contextRef="#ctx0" brushRef="#br0" timeOffset="25483.67">1944 3777 854 0,'0'0'24'0,"-4"-6"6"0,-3 6-30 0,4-6 0 0,-1 12 0 0,1-6 0 15,-4 0 59-15,0 0 5 0,3 0 2 0,-3 0 0 16,7 0-27-16,-7 0-6 0,7 0-1 0,-4-6 0 16,4 6-5-16,-10 0-2 0,10 0 0 0,-4-6 0 15,4 6-25-15,-7 0 0 0,7 0 0 0,-7 0 0 16,7 0 0-16,0 0 0 0,0 0-12 0,-7 0 12 16,0 6 0-16,0-6 0 0,0 6 0 0,0 0 0 15,0-6 0-15,0 6 12 0,0-6-4 0,3 6 0 16,-3 3 4-16,0-4 0 0,0 7 0 15,3 0 0-15,-3 0-22 0,4-3-4 0,-1 8-1 0,1-11 0 16,3 0 47-16,0-6 10 0,0 0 2 0,0 0 0 16,0 0-20-16,7 0-3 0,0-6-1 0,4 6 0 15,-1-6 2-15,1 0 0 0,-1-8 0 0,4 8 0 16,1 0-35-16,-5 6-7 0,4-6-2 0,4 0 0 16,-8 0 22-16,5 6 0 0,-5 0 0 0,1 0 0 15,-1 0 0-15,1 0 0 0,-1 6 0 0,1 0 0 16,-4 0 13-16,0 6 7 0,0 2 2 0,-3-2 0 15,-1 6-14-15,-3 2-8 0,0-2 8 0,-3 11-8 16,-1-8-16-16,-6 8-8 0,-1-5-2 0,0 2 0 16,4-2 26-16,-3 8 0 0,-1-2 0 0,4-4 0 0,-3 9 23 0,-1-14 9 0,4 8 3 15,0-11 0-15,0-3-35 0,-4 2 0 0,1 1 0 16,3-6 0-16,0-1 8 0,0-2-8 16,-1-3 0-16,1 0 0 0,-3 6 0 0,3-12 0 15,0 0 0-15,3 0 0 16,-6 0-36-16,-1-6 0 0,0 0-1 0</inkml:trace>
  <inkml:trace contextRef="#ctx0" brushRef="#br0" timeOffset="26532.404">1834 3789 686 0,'0'0'19'0,"0"0"5"0,0 0-24 0,-3-6 0 0,3 6 0 0,0 0 0 15,0 0 48-15,0 0 4 0,0 0 0 0,0 0 1 16,0 0-18-16,-4-6-4 0,4 6-1 0,0-6 0 16,0 6-10-16,0 0-3 0,0-6 0 0,0-6 0 15,0 7 7-15,0 5 2 0,0-6 0 0,0 6 0 16,0-6-2-16,0 0-1 0,0 0 0 0,0 3 0 16,0 3-11-16,0-6-1 0,0 6-1 0,4-6 0 15,-4 1-10-15,0-1 12 0,0 6-12 0,0-6 12 16,3 0-12-16,1 6 0 0,0-6 0 0,-1 0 8 15,4 6-8-15,-3-6 0 0,-1 0 0 0,4 3-11 16,0 0 11-16,4 1 0 0,-1-4 0 0,1 6 0 16,3 0 0-16,-3-6 9 0,6 6-9 0</inkml:trace>
  <inkml:trace contextRef="#ctx0" brushRef="#br0" timeOffset="27301.073">2748 3254 980 0,'0'0'20'0,"0"0"5"16,0 0-25-16,0 0 0 0,0 0 0 0,0 0 0 16,0 0 54-16,0 0 6 0,0 0 0 0,0 0 1 15,0 0-20-15,0 0-4 0,0 0-1 0,4 6 0 16,-1-1-24-16,4 7-4 0,-3-6-8 0,3 9 11 15,-4 2 13-15,1 1 2 0,3 6 1 0,-4 8 0 16,1-6 1-16,3 10 0 0,-7 2 0 0,4 3 0 16,-1-9-28-16,1 4 0 0,-1 2 0 0,-3 6 0 15,4-9 45-15,-4 3 4 0,3 1 1 0,-3 2 0 0,-3-3-29 16,3-3-5-16,-4-8-2 0,4 8 0 0,-3-8-14 16,3-4 0-16,-4-2 0 0,1 8 0 0,3-11 38 15,-4 2 5-15,4-2 1 0,0 5 0 0,-3-11-32 0,3 9-12 0,3-4 8 16,-3 1-8-16,0-9 0 15,0 3 8-15,0-7-8 0,0-5 0 0,0 6 8 0,0-6-8 16,0 0 0-16,0 0 8 0,0 0 3 16,0 0 0-16,4 0 0 0,-1-11 0 15,-3-4 1-15,4 3 1 0,-1-5 0 0,-3-1 0 0,4 0-13 0,-4 4-18 0,3-4 4 16,-3 0 1-16,4-2 13 16,-4-10 0-16,3 4 0 0,1-4 0 0,-4 7 0 0,3 2 0 0,1 4 0 0,-1-4 0 15,1 9 0-15,-1 1 0 0,1-1 0 0,0 6 0 16,-1 0-23-16,4 0-1 0,-7 6-1 0,4 0 0 15,3 0-11-15,3 0-3 0,1 0 0 0,-4 6 0 16,3 0 39-16,-2 0 0 0,-5 6 0 0,4 2 0 16,4-5 0-16,-1 6 0 0,-3-3 0 0,4 5 0 15,-4 1 0-15,0 8 18 0,0-2-2 0,-3 2 0 16,-1-8-16-16,-3-6 0 0,0-1 0 0,0 4 0 16,0-3 0-16,0 0 10 0,4 5-10 0,-4-5 8 15,-4 3-8-15,4-3 0 0,-3-1 9 0,-4 1-9 16,3-6 8-16,0 9-8 0,-3-4 8 0,4-5-8 15,-4 6-17-15,3-6-8 0,4-6-2 0,-7 0 0 16,7 0 49-16,-7 0 10 0,0 0 1 0,0-6 1 16,4 0-54-16,-1 0-12 0,1 6-1 0,3-12-1 15,-4-5-108-15,0 2-22 0</inkml:trace>
  <inkml:trace contextRef="#ctx0" brushRef="#br0" timeOffset="27855.133">3362 3977 858 0,'0'0'36'0,"0"0"-28"15,0 0 94-15,-7-6 19 0,3 3 4 0,-3-3 1 16,7 6-27-16,0 0-6 0,-7 6-1 0,0-6 0 16,0 3-27-16,-3 3-5 0,3-6-2 0,-1 3 0 15,8-3-22-15,-7 0-5 0,0 0-1 0,-3 0 0 16,10 0-16-16,-7 3-3 0,7-3-1 0,-14 6 0 16,10-6-10-16,-3 11 0 0,3-5-12 0,-3 0 12 15,4 6-12-15,-1-3 12 0,1 8-10 0,-1-5 10 16,4 0-8-16,0 0 8 0,0-4 0 0,0 4-9 15,0 0 9-15,0 0 0 0,4 0 0 0,-4-1 0 16,3-2 0-16,1-3 0 0,-4 0 0 0,3 0 0 16,-3-6 0-16,4 0-8 0,3-6 8 0,-3 6-8 15,-4 0 8-15,7 0 0 0,3-6 8 0,-3 3-8 16,0 0 0-16,0-3 9 0,0 3-9 0,0-8 0 16,-3-1 10-16,0 0-10 0,3 6 8 0,-4-6-8 15,4-2 0-15,-3 8 0 0,-1 0 0 0,-3 0 0 0,4 0 0 0,-4 6 0 16,0 0 0-16,0 0 0 0,0 0 0 0,0 0-9 15,0 0 9-15,0 0-13 16,0 0-27-16,0 0-6 0,0 6-1 0,0 6 0 0,3 2 38 0,-3-2 9 16,0 6 0-16,0 0 0 0,0-4 16 15,0 4 4-15,0 0 2 0,0-1 0 16,0-8-22-16,0 9 0 0,0-13 0 0,0 7 0 0,4-6-18 0,-1 6-2 0,1-6 0 0,-4-6 0 16,3 3 28-16,4-3 6 0,1 0 1 0,-1-9 0 15,0 3-127-15,7-6-24 16</inkml:trace>
  <inkml:trace contextRef="#ctx0" brushRef="#br0" timeOffset="28304.989">3718 3833 988 0,'0'0'20'0,"-7"0"5"16,0-6-25-16,0 6 0 0,0 0 0 0,0 6 0 15,0-6 56-15,3 6 5 0,1 0 2 0,-4-1 0 16,0 10-15-16,0-9-4 0,0 0 0 0,-4 6 0 0,4 5-15 0,0-11-3 0,3 9-1 16,1-3 0-16,-4-6-3 0,3 11-1 15,1-11 0-15,-1 3 0 16,4 3-9-16,0-6-1 0,0-6-1 0,0 5 0 15,0-5-10-15,0 0 8 0,0 0-8 0,0 0 8 0,0 0-8 0,4 6 0 0,-4-6 9 16,0 0-9-16,3 6 8 0,4-6-8 0,0 0 8 0,-3 0-8 16,3 0 8-16,0 6-8 0,4-6 8 0,-4 6-8 15,0-6 0-15,3 0 0 0,-3 0 0 0,-3 6-8 16,3-6 8-16,0 0 0 0,0 3 0 0,0 3 0 16,0 0 0-16,-3-1-8 0,3-5 8 0,0 12-8 15,-4-6 8-15,1 6 0 16,-1-6 0-16,1 8 0 0,-4-2 0 15,0 0 0-15,3 0 0 0,-3-1 0 0,0 1 0 0,-3 3 8 0,3-3-8 0,-4-1 11 16,4 1-2-16,-3-6 0 0,3-6 0 0,-7 6 0 16,3 0-1-16,1 3 0 0,3-9 0 0,-4 11 0 15,-3-5-33 1,0 0-7-16,0 6-2 0</inkml:trace>
  <inkml:trace contextRef="#ctx0" brushRef="#br0" timeOffset="28769.348">3979 3204 1146 0,'-3'11'32'0,"-1"4"8"0,1 3-32 0,-4-1-8 0,3-5 0 0,-3 15 0 15,4-10 59-15,-1 10 10 0,1-4 3 0,3 7 0 16,0-4-7-16,-4 4-1 0,4-4 0 0,0 3 0 15,0 4-32-15,0 2-8 0,0-9 0 0,-4 10-1 16,4-4 8-16,0 3 1 0,0-2 1 0,0 2 0 16,0-3-41-16,-3 4-9 0,3-4-2 0,0 0 0 15,0-2 41-15,0 2 8 0,0-3 2 16,0 1 0-16,0-4-23 0,0 4-9 0,0-4 8 16,0 4-8-16,-4-10 8 0,4 4-8 0,0-7 0 15,0-2 8-15,-3 3-8 0,3-13 0 0,0 7 0 0,-4-6 0 16,4-6-29-16,0 0-8 0,0 0-2 15,0 0 0-15,0 0-20 0,0 0-4 0,0 0-1 16,0 0 0-16,0 0 0 0,0 0 0 0,0 0 0 0</inkml:trace>
  <inkml:trace contextRef="#ctx0" brushRef="#br0" timeOffset="29239.352">4152 3803 1219 0,'-17'0'25'0,"10"6"7"0,3 0-32 0,-3-6 0 0,0 6 0 0,0 6 0 16,0-6 81-16,0 0 11 0,0-1 1 0,-4 4 1 15,0 3-48-15,4-6-10 0,4-6-1 0,-1 6-1 16,4-6-22-16,0 0-12 0,0 0 12 0,0 0-12 15,-7 6 8-15,4 0-8 0,3-6 0 0,-7 0 0 16,7 0 10-16,0 0-10 0,0 0 8 0,-4 11-8 16,4-11 0-16,0 0 0 0,0 0-9 0,0 0 9 15,0 0-8-15,-3 3 8 0,3-3 0 0,-4 6 0 16,1 0-36-16,3 6-1 0,0-6 0 0,0 5 0 16,-7-5 61-16,7 6 12 0,0-9 2 0,0 3 1 15,0 0-31-15,0 0-8 0,7 5 0 0,-7-5 0 16,3 6 21-16,1 0 3 0,-1-3 1 0,1 8 0 15,-4-17-25-15,0 0 0 0,0 0 0 0,0 0 0 16,3 6 0-16,4 0 0 0,0 0 0 0,4 0 0 16,-4 0 0-16,4 5 0 0,-1-2 0 0,1 3 0 15,-1 0 0-15,-3 0 0 0,4-7 0 0,0 7 0 16,-1-3 0-16,1 3 0 0,-4 0 0 0,0-1 0 16,-4-5 0-16,8 3 0 0,-4-3 0 0,0 6 0 15,-3-7 0-15,3 1 0 0,-4 6 0 0,1-6 0 16,-4-6-53-16,0 0-16 0,7 0-3 0</inkml:trace>
  <inkml:trace contextRef="#ctx0" brushRef="#br0" timeOffset="29749.317">4329 4050 908 0,'-4'6'38'0,"1"6"-30"15,3-6 68-15,-4 0 15 0,4 0 2 0,0 5 1 16,0-11-10-16,4 9-1 0,-4-3-1 0,0-6 0 16,3 12-65-16,-3-12-17 0,7 6 0 0,-7-6 0 15,4 0 36-15,6 0 0 0,-3 6 1 0,4 0 0 16,-4-6-26-16,0 0-11 0,0 0 8 0,7 0-8 15,-7-6 9-15,0 0-9 0,0 6 10 0,-3 0-10 16,3-6 20-16,0 6-1 0,0-6-1 0,0 0 0 16,-3 6-18-16,3-9-17 0,-4 6 3 0,1 0 1 15,-4 0 21-15,3 1 4 0,-3-4 0 0,4 0 1 16,-4 0-13-16,0 6-15 0,0-6 3 0,0 6 1 16,0-6 11-16,-4 0 16 0,4 6-4 0,-7-6-1 15,7 6-60-15,-3-5-12 0,-4-4-3 0,7 9 0 16,-7-6 52-16,-1 6 12 0,1-6 0 0,0 6 0 15,0 0 0-15,4 6 0 0,-4 0 0 0,0 8 0 0,0-2-8 0,-4-6 8 16,8 12 0-16,-5-4-9 0,5 4 9 0,-1 6 0 0,1-7 0 16,-1 4 0-16,1 2 0 0,-1-5 0 15,1 2 8-15,3-8-8 0,0 6 0 0,0-3 0 16,3 2 0-16,1-5 0 0,-1-6 0 0,4 6 0 16,-3-4 0-16,3-2 0 0,0-3 0 0,4 0 0 15,-4 3 0-15,0-6 0 0,3 0 0 0,1-6 0 0,-1 0 0 16,8-2 0-1,0 2-20-15,-1-12-8 0,12 0-1 0</inkml:trace>
  <inkml:trace contextRef="#ctx0" brushRef="#br0" timeOffset="30136.416">4717 3333 1272 0,'-4'15'26'0,"1"2"7"0,3-5-33 15,0 6 0-15,0-3 0 0,0 2 0 0,0 1 85 16,0-1 11-16,0 1 1 0,0 3 1 0,3-4-26 0,-3 7-4 0,4-4-2 0,-1 10 0 15,-3-10-46-15,4 10-10 0,-1 2-2 0,-3-2 0 16,0 2 12-16,4-3 3 16,-4-2 0-16,0 8 0 0,3-3-23 0,-3-2 0 0,4 8 0 15,-4-3 0 1,0 3 0-16,0 1 0 0,0 2 0 0,3-3 8 16,-3-3 4-16,4 4 2 0,-1-16 0 0,1 9 0 0,-1-8-14 0,1 2 0 15,7-2 8-15,-4-4-8 0,-4 4 0 0,4-6 9 16,-3-1-9-16,3-2 8 0,-4-3-8 0,4-1-9 0,-3-5 9 0,3 0-13 15,-4-6-41 1,5 0-8-16,-1 0-2 0</inkml:trace>
  <inkml:trace contextRef="#ctx0" brushRef="#br0" timeOffset="30437.273">4544 3950 915 0,'0'0'19'0,"0"0"5"16,0 0-24-16,0 0 0 0,0 0 0 0,0 0 0 15,0 0 68-15,0 0 10 0,0 0 2 0,0 0 0 16,3 6-20-16,4-6-3 0,0 0-1 0,4 6 0 15,-4-6-14-15,4 0-3 0,-4 0-1 0,3 0 0 0,4 0-9 0,-3 6-1 16,7-6-1-16,-1 0 0 16,-6 0-10-16,6-6-1 0,1 0-1 0,0-5 0 0,-1 5-15 0,5 0 0 0,-5-6 0 15,1 3 0-15,-1 3 0 0,5-5-13 0,-5-1 1 16</inkml:trace>
  <inkml:trace contextRef="#ctx0" brushRef="#br0" timeOffset="30993.975">5129 3895 1227 0,'-10'5'52'16,"-1"1"-42"0,1-3 50-16,-1 0 11 0,0-3 1 0,1 6 1 15,-1-3-9-15,4 3-1 0,0 0-1 0,-3 0 0 16,3 0-39-16,-4-1-8 0,4 1-2 0,0 6 0 16,3-9-13-16,1 3 0 0,3 6 0 0,-4-6 0 15,4-1 0-15,-3 7-8 0,3-6 8 0,0 0 0 16,3 0-10-16,-3 0 10 0,7 3-8 0,-3-4 8 15,-1 1 0-15,-3-6-8 0,4 6 8 0,-1 0 0 16,1 0 0-16,3 0 0 0,-3-6 0 0,3 6 0 16,-4 0 0-16,1-4 0 0,-1 4 0 0,1-6 0 15,-1 3 0-15,4 6 0 0,0-9 0 0,-3 6 0 16,3-6 0-16,0 0 0 0,0 0 0 0,0 6 0 16,4-6 0-16,-4 6 0 0,0 0 0 0,0 5 0 0,0-5 0 15,4-3-8-15,-8 6 8 0,4 0 0 0,-3-3 0 0,3 6 0 16,-4-7 0-16,1 7 0 0,3-6 0 0,0 0 0 0,-4 0 0 0,4 8-8 15,-3-2 8-15,-1 0 0 0,1 0 0 0,-4 2 0 16,4-2 0-16,-1 0 0 0,1 6 0 0,-1-12 0 16,-3 5 0-16,0 4 0 0,0-3 0 0,-3-1 0 15,-1 1 0-15,1-6 0 0,-1 0 0 0,-3 9 8 16,0-9-8-16,0-1 0 0,3 7 0 0,-6-6 8 16,3-6-8-16,0 6-10 0,-4-12 10 15,-7 6-13-15,4-6-23 0,4 6-5 16,-4-6-1-16,-1-5 0 0,1 5-114 0,0 0-24 15</inkml:trace>
  <inkml:trace contextRef="#ctx0" brushRef="#br0" timeOffset="32054.977">6160 4006 940 0,'0'0'26'0,"-4"12"7"0,0-6-33 0,1-6 0 0,-8 6 0 0,8 0 0 15,-1 3 87-15,1 2 10 0,-1 1 3 0,1-6 0 16,-1 6-56-16,1 2-10 0,-1-2-2 0,1 6-1 16,-1-1 1-16,1-5 1 0,-1 9 0 0,0-4 0 15,4-5-22-15,-3 3-11 0,-1 8 10 0,4-11-10 16,-3 6 0-16,3-6 0 0,0 2 0 0,-4-2-10 15,4 6 43-15,-3-12 9 0,3-4 2 0,0 7 0 16,0-9-22-16,0 0-4 0,0 0-1 0,0 0 0 16,0 0 1-16,0 0 0 0,0 0 0 0,3-6 0 15,1 1-8-15,-1-1-2 0,4-6 0 0,-3 0 0 16,0 0-24-16,-4 4-6 0,3-4-1 0,-3 0 0 16,0 0 23-16,4 0 0 0,-1 7 0 0,-3-13 0 15,0 9 0-15,0-8 0 0,0 5-9 0,0-6 9 16,0 3 0-16,0-2 0 0,0 5 0 0,0-6 0 15,0 4 0-15,0 2 0 0,-3 0 0 0,3 0 0 16,-4 1 0-16,4 2 0 0,0-3 0 0,0 0 0 16,0 6 0-16,0-5 0 0,0 2 0 0,4 3 0 15,-4 6 0-15,3-6 0 0,1 0 0 0,-4 6 0 0,3 0-12 0,4 0 12 16,0-6-12-16,0 12 12 0,4 0-14 0,-4-3 4 16,0 3 1-16,0 6 0 0,4-1 9 0,-1 7 0 0,1-6 0 15,3 8 0-15,-3-2 0 0,-1 6 0 0,1-4 0 16,-1 10 0-16,-3-10 10 0,4 10 7 0,-4-7 2 15,-4 3 0-15,5-2-31 0,-5-3-7 0,1 2-1 0,3 1 0 16,-4-10 32-16,1 4 7 0,-1-6 1 16,1-1 0-16,-1-5-38 0,-3-6-7 15,0 0-2-15,0 0 0 0,7-6-161 16,0 1-33-16</inkml:trace>
  <inkml:trace contextRef="#ctx0" brushRef="#br0" timeOffset="32573.565">6491 4086 1074 0,'0'0'30'0,"-3"-6"8"16,-1 6-30-16,-3 6-8 0,0-6 0 0,0 0 0 15,0 0 83-15,0 6 15 0,0-4 3 0,-4 1 1 0,4 0-42 0,0 3-8 16,0 0-1-16,0 0-1 0,-4 6-26 16,1 0-6-16,3-7-1 0,0 7 0 15,0 3 5-15,3 8 1 0,1-5 0 0,-1 3 0 16,4 2-23-16,4-2 0 0,-1 2 0 0,1-5 0 16,-1 2 0-16,4 4-16 0,0-6 2 0,0-1 1 15,0-8 13-15,4 9 10 0,-4-7-2 0,4-5 0 0,-1 0 0 16,1 0-8-16,3-6 12 0,0 0-4 0,-3 0-8 0,-1-6 0 15,1 0 0-15,3-5 0 0,0-1 24 0,-7-3 10 0,4 3 2 16,-4-5 0-16,3-1-25 0,-3 0-11 0,0-2 10 16,0 2-10-16,-3 1 8 0,3-4-8 15,-4 3 0-15,1-2 0 0,0 2 0 0,-4 6 0 0,3-5 0 0,-3-1 0 16,4 3 0-16,-4 4-15 0,-4-1 5 16,4 6 1-16,-3 0 0 0,-1-3 0 0,4 3 0 15,-4 1 0-15,-3-1-3 0,0 6 0 16,0-6 0-16,0 6 0 0,0-6 1 0,-3 6 0 0,-1 6 0 0,4-6 0 15,-4 0 11-15,-3 6-10 0,4-6 10 0,-4 8-10 16,3-5 10-16,0 3-8 0,-3-3 8 0,0 3-8 16,4 6 8-16,-4-6-8 0,6 6 8 0,-6-7-8 15,7 4-35-15,0 0-6 0,0 6-2 0,4-3 0 16,3-1-10-16,-4-5-3 0,4-6 0 0</inkml:trace>
  <inkml:trace contextRef="#ctx0" brushRef="#br0" timeOffset="32872.172">6823 4224 836 0,'-4'17'24'0,"1"1"4"0,-1 0-28 0,1 2 0 0,-1-8 0 0,1 6 0 16,-1-4 57-16,0 4 6 0,4 0 1 0,0-7 0 16,-3 1 0-16,3-9 0 0,0 6 0 0,0 0 0 15,0-9-46-15,0 0-9 0,0 0-1 0,0 0-8 16,0 0-14-16,0 0-10 0,3-12-1 0</inkml:trace>
  <inkml:trace contextRef="#ctx0" brushRef="#br0" timeOffset="33063.795">6720 3877 1007 0,'-7'6'42'0,"0"0"-34"32,7-6 14-32,-3 6 2 0,3-6 1 0,0 0 0 0,0 0-12 0,0 0-2 0,0 0-1 0,0 0 0 31,0 0-45-31,7 0-9 0,3 0-1 0</inkml:trace>
  <inkml:trace contextRef="#ctx0" brushRef="#br0" timeOffset="33543.646">7059 4080 1310 0,'-3'14'37'0,"-1"4"8"0,0-6-36 0,4 11-9 0,-3-8 0 0,3 3 0 15,-4-1 72-15,4-5 12 0,0 3 2 0,-3 2 1 16,3 1-33-16,0 0-6 0,0-4-2 0,0 4 0 16,0 0-24-16,0-4-5 0,3-2-1 0,-3 0 0 15,0 6-4-15,0-7-2 0,0-5 0 0,0 0 0 16,4 0 1-16,-4 3 0 0,0-3 0 0,0-6 0 16,0 0-1-16,0 0 0 0,0 0 0 0,0 0 0 15,0 0-2-15,0 0-8 0,0 0 12 0,0 0-4 16,0 0-8-16,3 6 8 0,-3-6-8 0,0 0 8 15,0 0 0-15,0 0 0 0,0 0 0 0,0 0 0 16,0 0 4-16,0 0 1 0,-3-6 0 0,3-9 0 16,0 6-13-16,0 0 9 0,0-8-9 0,0-1 8 15,-4 3-8-15,4 4 0 0,0-13 0 0,0 12 0 16,0-5 0-16,4 2-14 0,-4 3 3 0,3 0 1 0,-3-2-3 0,4 5-1 16,0 6 0-16,-4-3 0 0,3 0 5 15,-3 0 1-15,4 1 0 0,-4-1 0 0,0 6 8 16,3-6-8-16,1 6 8 0,-1-6-8 0,4 6-2 15,-3-9 0-15,3 9 0 0,0-3 0 0,0 3-1 16,0 0 0-16,4 0 0 0,-1-3 0 16,1 0-10-16,3 3-3 0,0-3 0 0,0 3 0 15,0-6-48-15,4 6-11 0,-1-5-1 0</inkml:trace>
  <inkml:trace contextRef="#ctx0" brushRef="#br0" timeOffset="34087.454">7585 4068 1154 0,'-11'0'24'0,"4"0"6"16,-4 0-30-16,4 0 0 0,-3 0 0 0,3 0 0 15,-4 6 80-15,1-6 9 0,-1 0 3 0,0 0 0 16,1 6-35-16,-1-6-6 0,1 6-2 0,-1 0 0 16,1-1-29-16,-1 1-5 0,0 3-2 0,4-3 0 15,0 0-13-15,0 0 0 0,4 6 0 0,-1-1 0 16,1-5 0-16,3 3 0 0,-4-3 0 0,4 6 0 16,0-6-8-16,0 5 8 0,4-5 0 0,-1 0 0 15,-3-6 0-15,7 6 0 0,0-3 0 0,0 9 0 0,-3-12 0 16,-1 0 0-16,4 0 0 0,1 0 0 0,-1 0 0 0,0 5 0 15,0-5 0-15,0 6 0 0,0-6 0 0,0 6 0 0,0-6 0 16,-4 6 0-16,4-6 0 0,-7 0 0 16,8 0 0-16,-1 6 0 0,0-6 0 0,-4 6 8 15,4 0-8-15,-7-6 0 0,11 3 0 0,-11-3 0 0,0 0 0 16,7 6 0-16,-4-6 0 0,4 3 0 0,0-1 0 0,1 4 0 16,-5-6 0-16,1 6 0 0,-1 0 0 15,4-6 0-15,-3 6-8 0,3 0 8 16,-4 6 0-16,4-6 0 0,-3-4 0 0,-1 7 0 0,1 0 0 15,-4-3 0-15,0 6 0 0,0-1 0 0,0 1 0 0,-4-3 0 16,4 3 0-16,-3 5 11 0,3-5-3 16,-4 0-8-16,1 3 10 0,-1-4-10 0,-3 1 8 0,0 6-8 15,4-12 9-15,-4 5-9 0,3-2 10 0,1 3-10 16,-1 0-12-16,0-6-8 0,1 0-1 0,3-6-1 16,0 0-51-16,-7 0-11 0,-4 0-1 0</inkml:trace>
  <inkml:trace contextRef="#ctx0" brushRef="#br0" timeOffset="35252.658">1358 5191 684 0,'0'0'14'0,"0"0"3"0,0 0-17 0,0 0 0 0,0-6 0 0,0 6 0 16,0 0 72-16,0 0 10 0,0 0 2 0,0 0 1 16,0 0-9-16,0 0-1 15,0-6-1-15,0 6 0 0,0 0-37 0,0 0-7 0,0 0-2 0,0 0 0 16,0 6-4-16,0-6 0 0,0 0-1 0,0 12 0 16,0 0 2-16,0-1 1 0,0 4 0 0,0-3 0 15,0 0 10-15,0 11 3 0,0-2 0 0,0 2 0 16,0-5-7-16,4 8 0 0,-4-8-1 0,0 8 0 15,0-2-10-15,-4-3-1 0,1 2-1 0,-1 1 0 16,4-1-7-16,-3 4 0 0,-1-4-1 0,4 4 0 16,-3-4-3-16,-1 1-8 0,4-4 12 0,-3 4-4 15,-1-7-8-15,0 10 0 0,1-10 9 0,-1 4-9 16,1 3 8-16,-1-13-8 0,1 10 8 0,-1-3-8 16,1-7 0-16,-1 1 0 0,1 0 0 0,-1-3 8 15,4-4-8-15,-3 7 8 0,3-6-8 0,0-6 8 16,0 0-42-16,0 0-8 0,0 0-2 0,0 0 0 15,0 0-128-15,0 0-27 0</inkml:trace>
  <inkml:trace contextRef="#ctx0" brushRef="#br0" timeOffset="35797.498">1545 5606 1094 0,'0'0'46'0,"0"0"-37"16,0 5 44-16,0 1 9 0,0-6 2 0,-3 6 0 15,3-6 0-15,0 0 0 0,0 0 0 0,0 0 0 16,0 12 0-16,3-6 0 0,-3 0 0 0,4 3 0 15,3-4-52-15,-4 1-12 0,8 6 0 0,-4-6 0 16,0-6 15-16,4 6 0 0,-1-6 0 0,1 6 0 16,-1-6-15-16,1 0 8 0,3 0-8 0,-3 6 0 15,-4-6 10-15,3-6-10 0,-3 6 10 0,0-6-10 16,4 0 8-16,-4 0-8 0,0 0 0 0,0 0 0 16,-3 0-25-16,3 1-11 0,-4-4-3 0,1 3 0 15,-4 0-21-15,0 0-5 0,0 0-1 0,0 6 0 16,-4-6-2-16,-3 0-1 0,4 6 0 0,-4-5 0 15,-1 5 25-15,1 0 6 0,-3 0 1 0,-1 0 0 16,4 0 37-16,-7 0 0 0,0 5 12 0,0 1-4 16,-4 0 33-16,4 0 7 0,0 0 0 0,-4 6 1 15,1-3 13-15,6 2 2 0,-6-5 1 0,2 6 0 16,1 0-52-16,4-6-13 0,3 2 0 0,0 4 0 16,3 6 0-16,1-6 0 0,3-1 0 0,3 4 0 15,1 3 0-15,-1-12 0 0,8 5 0 0,-1-5 0 16,4 6 0-16,1-6 0 0,-1 0 0 0,0 3 0 15,0-4 8-15,4 1 0 0,-4 0-8 0,3-6 12 16,4 12-12-16,-3-12 0 0,0 6 0 0,-4-6 0 16,0 0 0-16,4 0 0 0,-4 0 0 0,0 0 0 15,0-6-59-15,0 6-8 0,-3-6-1 0</inkml:trace>
  <inkml:trace contextRef="#ctx0" brushRef="#br0" timeOffset="36292.133">2138 5611 942 0,'0'-5'20'0,"0"5"4"0,-4-9-24 0,4 9 0 0,0 0 0 0,0 0 0 16,0 0 88-16,-10-6 12 0,10 6 4 0,0 0 0 15,-4-6-50-15,-3 3-10 0,4 0-1 0,3 3-1 16,-7-6-16-16,0 12-3 0,-1-6-1 0,1 6 0 16,4 0-22-16,-4 9 0 0,3-10 0 0,1 7 0 15,-4 0 0-15,3 3 0 0,1-4 0 0,-4 1 0 16,0 0 0-16,-1 6 0 0,5-4 0 0,-1-2 0 16,1 6 0-16,3-7 0 0,-4 1 0 0,4-3 0 15,-3 3 56-15,3-6 6 0,0-6 2 0,0 6 0 16,0-6-52-16,3 5-12 0,-3-5 0 0,4 0 0 15,3 0 0-15,0 0 0 0,0 0 0 0,4-5 0 16,-8 5 0-16,4 0 0 0,4 0 0 0,-1 0 0 0,-3 0 8 16,4 0 0-16,3 0-8 0,-3 0 12 0,3 0-12 0,0 0 0 15,-3 0 0-15,-1 0 0 0,1 5 0 0,-1 1 0 0,1 0 0 16,-4 6 0-16,0-6-10 0,0 3 10 16,0-3-8-16,-3 5 8 0,-1-5 0 0,1 6 0 15,-4 0 0-15,0-4 0 0,0 4 0 16,0 0 0-16,0 0 0 0,-4 0 8 0,1-7-8 15,-1-2 9-15,1 3-9 0,-1 6 10 0,-7-6-2 16,1-6-8-16,-1 6 12 0,-3-6-4 0,4 0-8 0,-5 0-12 0,-2-6 2 0,-1 6 1 31,1-6-52-31,-1 6-11 0,-3-9-1 0</inkml:trace>
  <inkml:trace contextRef="#ctx0" brushRef="#br0" timeOffset="36935.559">3440 5467 787 0,'0'0'22'0,"0"0"6"0,-7 6-28 0,3-3 0 0,0 3 0 0,4-6 0 16,-3 6 98-16,3-6 14 0,0 0 4 0,-4 6 0 15,4-6-22-15,0 0-4 0,0 0-1 0,-7 0 0 16,4 12-20-16,-1-7-4 0,4-5-1 0,0 0 0 16,0 0-21-16,0 0-5 0,0 0-1 0,0 0 0 15,0 0-10-15,0 0-3 0,0 0 0 0,0 0 0 16,0 0-24-16,0 0 0 0,0 0 0 0,0 0 0 15,-7 0-16-15,0 6-9 0,-3-6-2 0,3 0 0 16,-4 0-39-16,0 0-8 0,-3 3-2 0,4 3 0 16,-8 3 17-16,7 0 3 0,-3 3 1 0,0-1 0 15,-3 1 43-15,2-3 12 0,1 9 0 0,0-7 0 16,0 1-9-16,0 3 9 0,7-1 0 0,-4 1 0 16,1-3 0-16,3 6 0 0,0-13 0 0,3 7 0 15,-6-3 23-15,6 9 11 0,-3-7 2 0,4-5 1 16,-1 6-47-16,4 3-10 0,0-9-1 0,0 0-1 15,0 5 22-15,4-5 0 0,-4-6 0 0,10 6 8 16,4 3-8-16,-3-3 12 0,3 0-12 0,0 0 12 0,-3-1-12 16,6-5 8-16,-3 6-8 0,4-6 8 0,0-6-8 0,3 1 0 15,-4-1 0-15,-2 0 8 16,2-3-37-16,1-3-8 0,-4 0-2 0</inkml:trace>
  <inkml:trace contextRef="#ctx0" brushRef="#br0" timeOffset="37490.784">3461 5044 1094 0,'-14'24'23'0,"7"-13"5"0,7 1-28 0,-4 9 0 0,4-4 0 0,4 1 0 16,-4 3 56-16,3 8 7 0,1-6 1 0,-1 4 0 15,-3 5-52-15,4-2-12 0,-4 2 0 0,3 3 0 16,-3-2 54-16,4-4 8 0,-1 0 2 0,1 4 0 16,-4-7-52-16,0 4-12 0,0-4 0 0,-4 3 0 15,8-5 44-15,-4-1 7 0,3-2 1 0,1 3 0 16,-4-4-32-16,3 4-7 0,1-7-1 0,-1 4 0 15,-3-9-12-15,0-1 0 0,4-5 0 0,-4 0 0 16,0-6 19-16,0 0 1 0,0 0 0 0,3 0 0 0,5 0-4 0,-5-6 0 16,8 0 0-16,-4-5 0 0,3 5-8 15,-3-12-8-15,0 3 9 0,0 4-9 0,4-7 0 16,0 3-13-16,-1 4 1 0,-3-7 0 16,4 0-20-16,-1 4-3 0,-2-4-1 0,2 0 0 15,1 7-5-15,-4-7-2 0,-4 9 0 0,4 3 0 16,-3 0 12-16,-1 0 3 0,-3 6 0 0,0 0 0 0,0 0 28 0,0 0 16 0,0 0-1 0,4 0-1 31,-4 0-36-31,3 6-7 0,-3 0-2 0,4 0 0 0,-1-3 31 0,1 15 15 0,0-7-2 0,-1 7 0 16,-3-3 13-16,4 2 2 0,-1 1 1 0,1 0 0 15,-1-4 5-15,1 10 1 0,-4-1 0 0,3-8 0 16,-3 9-8-16,0-13-2 0,4 7 0 0,-4-6 0 16,3-3-15-16,1 2-10 15,-1-5 12-15,-3-6-12 0,0 0 0 0,0 0 0 0,0 0 0 0,0 0-12 16,0 0-150-16,0-6-30 0</inkml:trace>
  <inkml:trace contextRef="#ctx0" brushRef="#br0" timeOffset="38050.628">3990 5673 657 0,'0'-6'28'0,"3"-5"-28"16,-3 5 37-16,0-3 3 15,0-3 0-15,0 6 0 0,0 6 36 0,-3-6 7 0,3 0 1 0,-4 1 1 16,4 5 9-16,-7-6 2 0,0 3 0 0,7 3 0 16,-7-6-8-16,7 6-2 0,0 0 0 0,-7 6 0 15,0-3-69-15,-3 3-17 0,2-1 0 0,-2 7 0 16,3-6 0-16,0 9 0 0,-4-3 0 15,-3 5 0-15,7-5 32 16,-4 0 4-16,4 2 0 0,0 4 0 16,-3 0-12-16,6-1-1 0,-3-2-1 0,4 9 0 0,-1-13-13 0,1 1-9 0,-1 0 12 15,4-6-12-15,0 3 0 0,4-4 0 0,-1 1 0 0,1-6 0 16,-4 0 0-16,7 0 0 0,0 0 0 16,0 0 0-16,3-6 0 0,-3 1 0 0,4-4 0 0,3 0 0 15,-3-6 0-15,-1 3 0 0,1-5 0 0,-1-1 0 16,-2 3 0-16,2 10 0 0,-3-7 0 0,0 0 0 15,4-3 0-15,-4 4-22 0,0-7 3 0,0 6 1 16,0 0-30-16,4 4-5 0,-8-1-2 16,4 0 0-16,-3 9 3 0,-4 0 0 0,0 0 0 0,0 0 0 15,0 0-8-15,3 6-2 0,1 0 0 0,-1 3 0 16,-3 2 40-16,0-5 8 0,-3 6 2 0,-1 0 0 16,1-1 40-16,3 4 8 0,-4 3 1 0,1-1 1 15,-1-2 21-15,1 9 4 0,-8-7 1 0,7 1 0 16,1 3-15-16,3-4-2 0,-4-5-1 0,4 3 0 15,0 2-26-15,0-5-4 0,0 0-2 0,4 0 0 16,-4-7-14-16,0 1 11 0,3 0-11 0,1 3 10 16,0-3-10-16,6-6 8 0,1 0-8 0,-4 0 8 15,3 0-29-15,-3 0-7 0,4-6 0 0</inkml:trace>
  <inkml:trace contextRef="#ctx0" brushRef="#br0" timeOffset="38667.181">4269 5658 850 0,'0'0'17'0,"-4"9"6"0,-3-9-23 0,3 6 0 0,4-6 0 0,-3 6 0 15,-4-6 107-15,3-6 17 0,4 6 3 0,-3 0 1 16,-1 6-84-16,4 0-17 0,-3 0-3 0,3 6-1 15,0-7 1-15,0 1 0 0,0 0 0 0,-4 3 0 16,4-3 0-16,0-6 0 0,0 6 0 0,0 0 0 16,-3 0-24-16,3-1 0 0,0-5-12 0,0 6 4 15,0-6 57-15,0 0 12 0,0 0 3 0,-4 6 0 16,1 0-52-16,3 3-12 0,0-3 0 0,0-6 0 16,0 0 54-16,0 0 8 0,0 0 2 0,0 0 0 15,0 0-52-15,-4 6-12 0,4 0 0 0,0-6 0 16,0 0 0-16,0 0 0 0,0 0 0 0,0 0 0 15,0 0 0-15,0 5 0 0,0-5 0 0,0 0 0 16,0 0 0-16,0 0 0 0,0 0 0 0,0 0 0 16,0 0 0-16,0 0 0 0,0 0 0 0,0 0 0 15,0 0 0-15,0 0 0 0,0 0 0 0,0 0 0 16,-3 6 0-16,-1 6 0 0,4-12 0 0,0 6 0 0,0 0 0 0,0 3 0 16,0-3 0-16,0 5 0 0,0-5 0 15,0-6 0-15,0 12 0 0,4-6 0 0,-4-6 0 16,0 6 0-16,3 2 0 0,1-2 0 0,-1 0 0 0,4 0 0 15,-3 6 0-15,3-6 0 16,-4 0 0-16,1 0 0 0,-1-1 0 0,1 4 0 16,-4-6 0-16,0-3 0 0,3 15 0 0,-3-15 0 0,11 0 0 0,-7 0 0 0,3-6 0 15,3-3 0-15,-3 6 0 0,-3-6 0 0,6 4 0 0,-3-1 0 16,4 0 0-16,0 0 0 0,-1-6 0 0,-3 6 0 16,4-8 0-16,-1 8 0 0,1-6 0 0,3-6 0 15,-3 7 0-15,-4-4 0 0,-4-3 0 0,4 6 0 16,0 1 0-16,-3-7 0 0,-1 6 0 0,1 3 0 15,0-2 0-15,-4 5 0 0,3-6 0 0,-3 3 0 16,-3 3-17-16,-1 0-7 0,-3 4 0 0,3-1-1 16,-3-3-63-16,0 6-12 0,7-6-2 0</inkml:trace>
  <inkml:trace contextRef="#ctx0" brushRef="#br0" timeOffset="39283.524">4865 5561 850 0,'-14'6'17'0,"3"0"6"0,-3 0-23 0,0 3 0 0,3 3 0 0,1-1 0 15,3-5 107-15,-4 6 17 0,0-6 3 0,1 9 1 16,3-9-52-16,-4 5-9 0,4-5-3 0,0 0 0 15,4 0-51-15,-4-6-13 0,7 0 0 0,-4 12 0 16,4-12 0-16,0 0 0 0,-3 0 0 0,3 0 0 16,0 0 54-16,0 0 8 0,0 6 2 0,0-6 0 15,0 0-52-15,0 0-12 0,0 0 0 0,0 0 0 16,0 0 0-16,0 0 0 0,0 0 0 0,0 0 0 16,0 0 0-16,7 0 0 0,-7 0 0 0,7 3 0 15,0-1 0-15,-4 1-12 0,4 0 3 0,0 0 0 16,-3-3 9-16,3 3 12 0,0-3-2 0,4 0-1 15,-4 0-9-15,0 3 0 0,0 3 0 0,0-6 0 16,0 12-12-16,3-12-4 0,5 12 0 0,-8-7-1 16,3 1 17-16,1 3 0 0,-4-3 0 0,0 6 0 15,0 0 0-15,0-1 0 0,0 1 0 0,0 0 0 16,-3 3 10-16,-1-4 6 0,1-5 0 0,-4 12 1 16,0-9-17-16,0 2 0 0,0 1 0 0,-4 0 0 0,4-6 0 15,0-6 0-15,0 0 0 0,-7 6 0 0,7-6 0 16,0 0 0-16,-7 6 0 0,-4-6 0 0,4 5 55 15,-3-5 7-15,3 0 2 0,-4 0 0 16,1-5-103-16,3 5-20 0,-8 0-4 0,5-6-1 16,-1 0 0-16,4 0 0 0,-3 0 0 0</inkml:trace>
  <inkml:trace contextRef="#ctx0" brushRef="#br0" timeOffset="39924.544">5228 5511 1337 0,'-25'12'28'0,"18"-6"6"15,-3 0-34-15,3 3 0 0,0-3 0 0,0 5 0 16,0-5 109-16,-4 0 15 0,0 3 4 0,1 0 0 16,3 0-52-16,0-3-9 0,0-1-3 0,0 1 0 15,0-6-51-15,3 6-13 0,-3 0 0 0,-4 0 0 0,8 0 0 16,-4 0 0-16,0 0 0 0,0-1 0 0,3 4 0 0,1-3 0 0,3 0 0 15,-4 0 0 1,4-6-48-16,0 0-13 0,0 0-3 0,0 12 0 0,0-12 52 0,0 6 12 0,-3-1 0 0,3-5 0 16,0 6 0-16,0-6 0 0,3 9 0 0,-3-9 0 15,0 0 0-15,0 0 0 0,7 6 0 0,-3-6 0 16,-4 0-23-16,7 0-1 0,0 0-1 0,0 0 0 16,0 0 40-16,4 0 8 0,-4 0 1 0,0 0 1 15,0 0-71 1,3-6-14-16,-3 6-4 0,0 0 0 0,0 0 52 0,4 0 12 0,-4 0 0 0,0 6 0 15,-3-6 0-15,-1 0 0 0,4 0 0 0,-3 12 0 16,3-12 0-16,-4 6 0 0,4 0 0 0,-3-1 0 16,3 1 48-16,-3 6 13 0,-1 3 3 0,1-3 0 15,-1-1-64-15,1 1 0 0,-4-970-9 0,3 1943 0 16,-3-974 9-16,0 1 12 0,0 0-2 0,4-3-1 16,-8-1-9-16,4 1 0 0,0-3 0 0,0 6 0 15,0-12 53-15,-3 12 9 0,3-12 2 0,0 0 0 16,-4 6-52-16,4-6-12 0,0 0 0 0,-3 5 0 15,3-5 0-15,-11 3 0 0,11-3 0 0,-11 3 0 16,4 0-48-16,0 0-13 0,0-3-3 0,-3 9 0 16,6-9 0-16,-6 0 0 0,3 6 0 0,-4-6 0 15,0 0-102-15,4 0-21 0</inkml:trace>
  <inkml:trace contextRef="#ctx0" brushRef="#br0" timeOffset="40569.019">5387 5711 850 0,'0'0'17'0,"0"0"6"16,0 0-23-16,0 0 0 0,0 0 0 0,0 0 0 15,-7 6 107-15,7-6 17 0,0 0 3 0,0 0 1 16,0 0-52-16,0 0-9 0,0 0-3 0,0 0 0 16,0 0 0-16,0 0 0 0,0 0 0 0,0 0 0 0,0 0-51 15,0 0-13-15,0 0 0 0,0 0 0 16,0 0 0-16,0 0 0 0,0 6 0 0,0 0 0 0,0 6 0 15,3 0 0-15,8-7 0 0,-7 4 0 0,3 3 0 0,-4 0 0 16,4 0 0-16,-7-1 0 0,7 1-9 16,-3 6-5-16,3-4-1 0,0-2 0 0,-4 6 15 15,4-4 16-15,0-2-3 0,1 6-1 0,-5-12 0 0,4 6 0 16,-3-7 0-16,3 4 0 0,-7-9 4 0,7 12 0 16,-7-12 0-16,10 0 0 0,1 0 0 15,3 0 0-15,-3-12 0 0,-8 6 0 0,8-2 0 0,-1 2 0 0,-3-6 0 16,4 0 0-16,-4 0-7 0,4 1-1 0,-4-4 0 15,0-3 0-15,0 7-8 0,-4-4 12 0,1 3-12 0,-1 0 12 16,-3 1-12-16,4-7 0 0,-4 3 0 0,0 3 8 16,0 1-8-16,-4-7-14 0,1 3 3 0,-1 4 1 15,1-7-37-15,-1 6-7 0,1-976-2 16,-4 1938 0-16,3-962-114 0,1-5-23 0,-4-1-5 16</inkml:trace>
  <inkml:trace contextRef="#ctx0" brushRef="#br0" timeOffset="41127.524">5747 5723 1094 0,'0'0'23'0,"0"0"5"0,0 0-28 0,0 0 0 0,0 0 0 15,0 0 0-15,0 6 43 0,3 6 3 16,-3 0 1-16,4-1 0 0,-1-5 6 0,1 9 2 0,-1-3 0 16,-3-1 0-16,7 1-23 0,-7-6-5 0,4 12-1 0,-4-4 0 15,0-2 30-15,0 0 7 0,3-6 1 0,-3 3 0 16,0-1 0-16,4 1 0 0,0-3 0 0,-4 6 0 16,0-12-52-16,0 0-12 0,0 0 0 0,0 0 0 15,0 0 0-15,0 0 0 0,0 0 0 0,0 0 0 16,0 0 0-16,0 0 0 0,0 0 0 0,0 0 0 15,0 0 0-15,0 0 0 0,0 0 0 0,0 0 0 16,0 0 0-16,0 0 0 0,0 0 0 0,0 0 0 16,0 0 0-16,0 0 0 0,0 0 0 0,3-6 0 15,-3 6 0-15,4-6 0 0,-1 6 0 0,-3 0 0 16,4-6 0-16,-4-3 0 0,0 1 0 0,0-1 0 16,-4-3 0-16,4 0 0 0,-3-5 0 0,-1 5 0 15,4-3 0-15,0-2 0 0,0-1 0 0,0 3 0 16,0 3 54-16,-3-5 8 0,-1-1 2 0,4 6 0 15,0-2-103-15,-4 2-20 0,4 0-4 16,0-3-1-16,4 4 52 0,-4-1 12 0,0 6 0 0,4 0 0 16,-4 0 0-16,3 6 0 0,-3-6 0 0,4 6 0 15,-1-5 0-15,1 5 0 0,3-6 0 0,-4 6 0 16,4 0 0-16,4-3 0 0,-1 3 0 0,1 0 0 16,0 0 0-16,-1 0 0 0,4 0 0 0,4 0 0 15,-7 3 0-15,6-3 0 0,1 6 0 0,-1-6 0 16,-2 0 0-16,2 0 0 0,-3 0 0 0,4 0 0 15,-7 0-208-15,-1 5-38 0</inkml:trace>
  <inkml:trace contextRef="#ctx0" brushRef="#br0" timeOffset="41716.64">6092 5714 1128 0,'-7'6'48'0,"0"3"-39"15,0 3 89-15,4-6 18 0,-4 0 3 0,3-1 1 16,1 4-48-16,3-3-10 0,-4 0-2 0,4-6 0 15,0 0-20-15,0 0-4 0,0 0 0 0,0 0-1 16,0 0-15-16,0 0-4 0,0 0 0 0,4 12 0 16,3-6 0-16,0-6 0 0,0 6 0 0,3-6 0 15,-3 0-16-15,1 5 8 0,-1-5-8 0,0 0 0 16,3 0 0-16,-3-5 0 0,4 5 0 0,3-6 0 16,-7 0 0-16,4 0 0 0,-1 0 0 0,1-3 0 15,-1 3 0-15,1 0 0 0,-4 1 0 0,4-1 0 16,-4 0 0-16,0-6 0 0,0 6 0 0,0 3 0 15,-4-3 0-15,8 3 0 0,-8 3 0 0,1 0 0 16,-4 0-8-16,0 0 8 0,0-5-13 0,-4 2 5 16,4 3 8-16,0-6-8 0,-7 6 8 0,0-12-8 15,0 12 8-15,7 0-12 0,-7-6 12 0,-3 6-12 0,-1 0 12 0,0 6-8 16,1-6 8-16,-1 0-8 0,1 0 8 0,-1 6-12 16,1-6 12-16,3 6-12 0,-1 0 12 0,-2 2-13 0,3 1 5 15,3 12 8 1,-3-9-32-16,0 2 2 0,0 10 0 0,0-7 0 0,4 1 52 0,-5-3 10 0,5 2 3 0,3-5 0 15,0 6-56-15,0-1-11 16,3-2-3-16,1 3 0 0,0-6 79 0,-1-4 16 0,1 1 4 0,3 6 0 16,-4-9-64-16,1 0-8 0,3-1-4 15,0-5-1-15,0 6 13 0,3 0 0 16,1-6 0-16,-4 0 10 0,4 0-10 0,3 0 0 16,3-12 0-16,1 7 8 0,3-7-91 15,4-3-18-15,-4 3-4 0</inkml:trace>
  <inkml:trace contextRef="#ctx0" brushRef="#br0" timeOffset="42190.32">6689 5635 1414 0,'-7'6'40'0,"0"-3"9"0,0-3-39 16,-1 3-10-16,1-3 0 0,-3 0 0 0,3 3 52 0,-4 0 9 0,1 0 2 0,3-1 0 15,-4 1-42-15,0 3-8 0,4-6-1 0,-3 6-1 16,3-6-11-16,0 6 0 0,0-6-12 0,3 6 12 16,-3 0-15-16,7 0 5 0,0 3 1 0,-4-1 0 15,4-2 9-15,0 3-8 0,0 3 8 0,0-12-8 16,4 6 8-16,-1-6 0 0,1 6 0 15,3-1-8-15,0-5 8 0,0 0 0 0,0 0 0 0,0 6 0 16,4-6 0-16,-1 0 0 0,1 6 0 0,-4-6 0 16,4 3 0-16,-1 0 0 0,4-3 0 0,-7 3 0 15,4-3-10-15,-4 0-6 0,4 0-2 0,-1 6 0 16,1-6 18-16,-4 6 0 0,3-6 0 0,-2 6 0 16,-1-6 0-16,3 6 0 0,-3-1 0 0,0 1 0 15,0 6 0-15,0-6 0 0,-3 0 0 0,-1 3 0 16,1 2 48-16,-1-5 12 0,1 12 4 0,0-12 0 15,-1 3-52-15,1 2-12 0,-4 1 0 0,0 0 0 16,0 0 0-16,-4-1 0 0,4-2 0 0,-3 9 0 16,-1-12 0-16,-3 5 0 0,0-5 0 0,3 0 0 15,-13 6-53-15,3-3-14 16,0 3-2-16,-8-7-1 0,1 1-15 0,0 0-3 0,3-6-1 0</inkml:trace>
  <inkml:trace contextRef="#ctx0" brushRef="#br0" timeOffset="43091.431">7419 5623 467 0,'0'0'20'0,"0"0"-20"15,0 0 77-15,0 0 12 0,0 0 3 0,0 0 0 16,0 0-17-16,0 0-3 0,0 0-1 0,0 0 0 16,0 0-26-16,0 0-5 0,-4 6 0 0,1 0-1 15,3 6 27-15,0-3 6 0,-4 2 0 0,4 1 1 16,0 0-5-1,0 3-2-15,-3 2 0 0,3 1 0 0,-4-1-11 0,4-8-3 0,-7 3 0 0,7 6 0 16,0-7-18-16,0 7-4 0,7 0-1 0,-7-4 0 16,4-2-15-16,-4 6-3 0,0-9-1 0,-4-1 0 15,4 1-10-15,-7-3-16 0,7 6 4 0,0-12 1 16,0 0 11-16,0 0 0 0,0 0 0 0,0 0 0 16,0 0 0-16,-3 6 0 0,3-6 0 0,0 0 0 15,0 0 27-15,0 0 7 0,0 0 2 0,0 0 0 16,0 0-28-16,0 0-8 0,0 0 0 0,0 0 0 15,0-12-24-15,0 0-11 0,-4 3-2 16,8-2-1-16,-4-1 38 0,3-6 0 0,4 7 0 0,-3-4 0 16,-1-3 0-16,-3 1 0 0,4-7 0 0,-1 3 0 15,1 10-16-15,-1-7 4 0,1 0 0 0,0 4 1 16,-1-4 2-16,4 6 0 0,-3 1 0 0,-1 2 0 16,4-3 9-16,0 6 0 0,0 0-9 0,-3 6 9 15,3-6-37-15,0 6-3 0,4 0-1 0,-4 6 0 16,3-6 33-16,4 6 8 0,-7 0 0 0,4 0 0 15,3 3 0-15,-3-1 0 0,3 1 0 0,-4 3 0 16,1-6 0-16,-1 12 0 0,1-10 0 0,0 10 0 16,-4 0 0-16,3-7 0 0,-3 4 0 0,0 3 0 15,0-6 0-15,-3-1 0 0,3 1 0 0,-3 6 0 16,3-9 26-16,-4-4 7 0,4 1 2 0,-3 0 0 16,-1 0-56-16,-3-6-11 0,0 0-3 0,0 0 0 15,0 0-74-15,0 0-15 0,0 0-4 0</inkml:trace>
  <inkml:trace contextRef="#ctx0" brushRef="#br0" timeOffset="43679.955">8064 5635 1314 0,'-7'0'37'0,"0"0"8"16,4-6-36-16,-1 0-9 0,-3 0 0 0,4 6 0 16,-1-6 104-16,-6 1 20 0,-1-1 3 0,4 6 1 15,0 0-103-15,0-3-25 0,0 3 0 0,0 3 0 16,0-3 0-16,-4 6 0 0,4-1 0 0,0 1 0 15,0 0 0-15,0 0 0 0,0 0 0 0,0 9 0 16,3-7 0-16,1 7 0 0,3-3 0 0,-4 6 0 0,-3-7 0 16,4 10 0-16,-4-3 0 0,3-1 0 15,1 4 56-15,3-4 7 0,-4 1 1 0,0-3 0 0,4 2-52 0,0-5-12 16,0 6 0-16,0-9 0 16,4-1 0-16,0 1 0 0,-4 9 0 0,3-12 0 0,1 0 0 15,-4-6 0-15,7 0 0 0,3 6 0 16,-6-6 54-16,3-6 8 0,3 6 2 0,-3 0 0 0,4-6-52 0,0-6-12 15,-1 0 0-15,1 3 0 0,-1-2 0 0,-3-1 0 16,4-6 0-16,-4-2 0 0,4 2 0 16,-1-5 0-16,-6 5 0 0,3-3 0 0,-4 4 0 0,1-1 0 0,-1 3 0 15,1 4 0-15,-4-7 0 0,-4 12 0 0,4-6 0 0,-3-2 0 16,-4 5-48 0,0 0-13-16,-4-3-3 0,1 6 0 0,-1 0 52 0,-3 1 12 0,3 5 0 0,-6-6 0 15,3 3 0-15,-1 6 0 0,1-3 0 0,4 6 0 16,-8 5-54-16,4-5-8 0,3 6-2 15,1 3 0-15,-1-4 52 0,1 1 12 0,3 0 0 0,0 6 0 16,-1-10 0-16,5 4 0 0,-4 6 0 16,3-1 0-16,4-8 0 0,0 3 0 0,4 0 0 0,-1 0 0 15,1-1 0-15,7-5 0 0,-4 0 0 0</inkml:trace>
  <inkml:trace contextRef="#ctx0" brushRef="#br0" timeOffset="43969.43">8333 5753 1579 0,'-22'-6'32'0,"22"6"10"0,-7 6-34 15,7-6-8-15,0 0 0 0,-7 0 0 0,7 0 53 0,0 0 9 0,-7 0 2 0,7 0 0 16,-7 0-17-16,4 0-3 0,3 0-1 0,-11 0 0 15,11 0-12-15,-7 5-3 0,7-5 0 0,-3 6 0 16,-1 3-19-16,0 9-9 0,4-6 8 0,0-7-8 16,0 7 8-16,0 0-8 0,0-3 8 0,0 3-8 15,0-7 0-15,0 7 0 0,4-6 0 0,-4 6 0 16,0-6 44-16,0-3 4 0,4 0 1 0,-4-3 0 16,3 2-141-1,-3-2-29-15,0 0-6 0</inkml:trace>
  <inkml:trace contextRef="#ctx0" brushRef="#br0" timeOffset="44170.797">8206 5409 1364 0,'-7'3'28'0,"-1"-1"7"16,8-2-35-16,-7 6 0 0,7-6 0 0,0 0 0 16,0 6 0-16,-3 0 0 0,3-6 0 0,3 6 0 0,1 0-12 0,3 0-10 15</inkml:trace>
  <inkml:trace contextRef="#ctx0" brushRef="#br0" timeOffset="44685.148">8484 5706 1337 0,'0'0'28'0,"0"0"6"0,0 0-34 0,0 0 0 0,0 0 0 0,0 0 0 16,0 0 109-16,-3 2 15 0,3-2 4 0,-4 6 0 15,1 0-52-15,3 3-9 0,0-3-3 0,0 0 0 16,0 6-51-16,0-7-13 0,-4 4 0 0,4 3 0 16,0 6 0-16,0-7 0 0,0 1 0 0,0 3 0 15,0-3 0-15,0 5 0 0,0-5 0 0,0 0 0 16,0-3 0-16,4-1 0 0,-4-8 0 0,0 0 0 16,0 0 54-16,0 0 8 0,0 0 2 0,0 0 0 15,0 0-64-15,0 0 0 0,0 0-9 0,0 0 0 16,0 0 9-16,0 0 12 0,0 0-2 0,0 0-1 15,0 0-9-15,0-5 0 0,0-1 0 0,0 0 0 16,0 0 0-16,-4-12 0 0,4 7 0 0,-3-1 0 16,3-3 0-16,0 3 0 0,0-5 0 0,0 5 0 15,0-3 0-15,-4 3 0 0,4-5 0 0,0 5 0 16,0-3-8-16,0 4-4 0,4 5-1 0,-4-12 0 16,3 6 2-16,4-2 1 0,-3-4 0 0,3 6 0 0,0 0-10 15,3-2-1-15,-2-1-1 0,-1 6 0 16,0-3-8-16,0 7-2 0,0-1 0 0,0 0 0 0,0 6 18 0,0-6 3 15,0 12 1-15,4-6 0 0,-4 12-3 0,3-1-1 16,1-5 0-16,-1 6 0 0,1 3 14 0,-4 2 0 0,4-5 0 16,-4 6 0-1,0-4-27-15,3-2 1 0,-3 0 0 0,0 0 0 0,0-6 26 0,1-1 0 16,-1-2 0-16</inkml:trace>
  <inkml:trace contextRef="#ctx0" brushRef="#br0" timeOffset="45287.896">8784 5797 1094 0,'-7'6'46'16,"4"-1"-37"0,-4 1 95-16,3 0 20 0,4 0 3 0,0-6 1 15,-4 6-52-15,4-6-9 0,0 0-3 0,0 0 0 16,0 0-10-16,4 6-2 0,0 0-1 0,-4-6 0 16,7 9-31-16,0-9-5 0,-4 5-2 0,4 1 0 15,0-6-13-15,0 6 0 0,0-6 0 0,0 12 0 0,4-12 0 16,0 0 0-16,-1 0 0 0,1 0 0 15,3 0 0-15,-4-6 0 0,1 0 0 0,0 6 0 16,-4 0 0-16,0-6 0 0,0 6 0 0,0 0 0 16,0-6 0-16,-4 6 0 0,5 0 0 0,-5 0 0 0,1-5 0 0,3 5 0 0,-4 0 0 0,-3 0 0 31,4-6-48-31,-1 3-13 0,1-3-3 0,-4 3 0 0,3-6 52 0,1 3 12 0,-1-6 0 16,-3 7 0-1,0-1-105-15,0-6-19 0,0 3-3 0,-3 3-1 0,3 6-51 0,0-6-10 16,0 6-3-16,-7 0 0 0,3-6 52 0,-3 1 9 0,0 5 3 15,7 0 0-15,-10 0 102 0,2 0 26 0,1 0 0 0,-3 5 0 16,3 4 97-16,0 3 25 0,-4 6 5 0,4-7 1 16,0 7 0-16,-4-3 0 0,1 2 0 0,3-5 0 15,-4 12 0-15,1-10 0 0,3 10 0 0,-1-6 0 16,1-4-103-16,0 10-25 0,7-13 0 0,-3 7 0 16,-1-6 56-16,4-3 7 0,-3 2 1 0,6-5 0 15,-3 6-8-15,4-6 0 0,3 3-1 0,0-3 0 16,0 0-37-16,7 5-7 0,-3-5-2 0,3 0 0 15,0-6-9-15,0 6 0 0,4-6 0 0,-1 0 0 16,5-6 0-16,-1 0 0 0,-4 0 0 0,8-5 0 16,-4 2-49-16,0-3-12 0,4 0-3 0</inkml:trace>
  <inkml:trace contextRef="#ctx0" brushRef="#br0" timeOffset="45796.681">9426 5644 1212 0,'-32'12'25'0,"22"-10"6"0,-1 7-31 0,1-9 0 16,-1 6 0-16,-3-6 0 0,3 6 32 0,1 0 1 0,-1 6 0 0,1-6 0 15,3-1-33-15,0 4 0 0,3 3 0 0,-3 0 0 16,3-6 58-16,4 0 5 0,-3-1 1 0,-1 1 0 16,4-6-52-16,4 6-12 0,-4-6 0 0,0 0 0 15,3 3 0-15,5 0 0 0,-1 0 0 0,0 3 0 16,0-6 0-16,0 0 0 0,0 0 0 0,-4 0 0 15,8 6 0-15,-4-6 0 0,0 0 0 0,4 6 0 16,-4-6 0-16,0 0 0 0,3 0 0 0,-3 0 0 16,0 6 0-16,4-6 0 0,-4 5 0 0,0-5 0 15,0 6 0-15,0 0 0 0,0 0 0 0,0 6 0 16,-3-3 0-16,-1 2 0 0,1-5 0 0,-1 6 0 16,1 0 0-16,0-6 0 0,-4 0 0 0,3 8 0 15,1-8 32-15,-4 6 4 0,3 6 1 0,-3-10 0 16,-3 10-9-16,3 0-1 0,-4-7-1 0,1 7 0 15,3-3-8-15,-4-4-2 0,0 7 0 0,4-6 0 16,-3 0-24-16,-4 2-6 0,3-2-1 0,-3 0 0 0,0 0 15 0,0 2 0 0,0 4 0 16,0 0 0-1,0-7-105-15,0 7-19 0</inkml:trace>
  <inkml:trace contextRef="#ctx0" brushRef="#br0" timeOffset="52893.412">3277 6908 1136 0,'0'0'24'0,"0"0"4"0,0 0-28 0,0 0 0 0,-7 6 0 0,7-6 0 16,0 0 96-16,0 0 14 0,0 0 2 0,-7-6 1 15,-3 3-52-15,6 0-10 0,1-3-3 0,-1 0 0 16,4 6-24-16,-4-3-4 0,4 3-2 0,0 0 0 16,-7-6-8-16,7 6-2 0,0 0 0 0,0 0 0 15,-3 0-8-15,3 0 0 0,-7-5-12 0,0 5 12 16,0 5 0-16,3 1 0 0,-3-3 0 0,0 6 0 15,-3-3 0-15,6 9 0 0,-3-9 0 0,0-1 0 16,0 7 0-16,3-6 0 0,-3 6 0 0,0-3 0 16,-3-3 0-16,6 5 0 0,4-11 0 0,-7 6 0 15,7-6 0-15,0 0 8 0,0 0-8 0,0 0 0 16,0 0 0-16,0 0 0 0,0 0-9 0,0 0 9 16,0 0 0-16,0 0 19 0,0 0-3 0,0 6 0 15,0-6-16-15,0 0 10 0,0 12-10 0,0-12 8 16,4 3-8-16,-1 0 0 0,-3-3 0 0,7 6 8 15,0-4-8-15,-3-2 0 0,3 0 0 0,-4 0 0 16,4 0 0-16,-3-2 0 0,3 2 0 0,0 0 0 0,0 0 0 16,0 0 0-16,0 0 0 0,0 0 0 0,0 0-13 0,0 0-8 0,0-3-2 15,0 3 0-15,0 0 37 0,-3 0 7 0,-4 0 2 0,7 3 0 16,0-1-23-16,-7-2 0 0,7 3 0 0,0 0 0 16,-3 3 0-16,-1 0 0 0,1 6 0 0,-4 0 0 15,3-6-21-15,1 2 1 0,-4 4 0 0,3 0 0 16,-3 0 20-16,0-1 0 0,0-2 0 0,0 3 0 15,0-12 13-15,0 0 7 0,0 0 2 0,0 0 0 16,0 0-6-16,0 0-2 0,0 0 0 0,-7 12 0 16,0-6 10-16,0-6 1 0,0 5 1 0,-3 1 0 15,3-6-26-15,-1 6 8 0,1-6-8 0,0 6 0 16,0-6 0-16,0 0 0 0,0 0 0 0,-3 0 0 16,6 0 18-16,-3 0-2 0,0 0 0 0,3 0 0 15,-3 0-16-15,0 0 0 0,4 0 0 0,-4 0 0 16,3 0-12-16,-3 0-4 0,-3 0 0 0,6 0 0 15,4 0-20-15,-7 0-4 0,0 6 0 0,3-3-1 16,-3 6-41-16,4-3-8 0,-1 2-2 0</inkml:trace>
  <inkml:trace contextRef="#ctx0" brushRef="#br0" timeOffset="53501.579">3560 7023 1250 0,'-11'2'35'0,"7"4"9"0,-6 0-36 0,10-6-8 0,-7 0 0 16,0 0 0-16,-7 6 66 0,7-6 11 0,-1 0 3 0,-2 0 0 15,-1 0-12-15,4-6-3 0,-3 6 0 0,-1-6 0 16,1 0-52-16,-1 4-13 0,7 2 0 0,-6 0 0 16,3 0 32-16,0 2 3 0,0 1 1 0,-7 6 0 15,10-3-36-15,-3 6 0 0,3 0 0 0,1-1 0 16,-4 1 0-16,3 3 0 0,1-3 0 0,-1-1 0 15,4-2 8-15,-3 3-8 0,3 0 0 0,3-6 0 16,1 5 0-16,-1 1 0 0,1 0 0 0,3-3 0 16,0 2 0-16,0-5 0 0,0 0 0 0,7 0 0 15,-3 0 8-15,-4-6-8 0,3 0 12 0,-6 0-12 16,7 0 24-16,-4 0-3 0,3-12 0 0,-3 12 0 16,0-6-21-16,-3 0-13 0,3-5 1 0,-4 5 1 15,1 0 11-15,3-3 0 0,0 9 0 0,-3-6 0 16,-1-6 12-16,1 7-3 0,-4-10 0 0,7 3 0 15,-4 6-18-15,-3-5-4 0,4 5-1 0,-4 0 0 16,0 0 14-16,0-6 0 0,0 3 0 0,-4 0 0 0,4 7 0 16,-3-4-9-16,-4 0 9 0,3 0-8 0,4 6 8 15,0 0 0-15,-3-6 0 0,3 6-8 0,-8-6 8 16,1 6 0-16,4 0 0 0,-4 0 0 0,0 0 12 0,0 0 7 16,0 0 1-16,0 0 1 0,0 0-21 0,0 6 0 15,-1 0 0-15,5 0 0 16,-4 0-47-16,3 0-13 0,4-6-4 0,-3 5 0 15,3-5 0-15,-4 9 0 0,8-3 0 0</inkml:trace>
  <inkml:trace contextRef="#ctx0" brushRef="#br0" timeOffset="53936.183">3634 7049 1134 0,'0'0'32'0,"0"0"8"16,0 0-32-16,0 0-8 0,0 0 0 0,-4 6 0 15,4-6 37-15,-3 6 7 0,3-6 0 0,-4 6 1 16,1 2-33-16,3 1-12 0,0 0 0 0,3 3 9 0,-3 0 25 15,0-1 5-15,0 1 1 0,4 9 0 0,-4-15-13 0,3-1-3 16,-3-5 0-16,11 12 0 0,-8-6 0 0,1 6 0 0,-1-3 0 0,1 2 0 16,3 1 3-16,-4-6 0 0,4 0 0 0,-7 0 0 31,4 0-3-31,-4-6 0 0,7 3 0 0,0 0 0 16,-3-3-24-16,3 0-12 0,3 0 0 0,-3-3 1 0,4 0 36 0,-4-3 7 0,3 0 2 0,1-6 0 15,0 6-3-15,-4-5-1 16,0 2 0-16,0 0 0 0,0 0-42 0,0 3-9 0,0 0-2 15,4 0 0-15,-4 1 37 0,0-7 7 0,0-6 2 16,-4 4 0-16,4 2-70 16,-3-9-13-16,-1 6-4 0,1 1 0 0,-4-4 38 0,0 0 7 0,3 4 2 0,-3-4 0 15,-3 1-127-15,3-4-24 16</inkml:trace>
  <inkml:trace contextRef="#ctx0" brushRef="#br0" timeOffset="54351.879">3933 6576 1094 0,'0'0'46'0,"0"0"-37"15,0 0 44-15,0 0 9 0,0 0 2 0,0 9 0 16,0-1-52-16,0-2-12 0,-3 6 0 0,3 0 0 16,0 2 54-16,0 4 8 0,3 0 2 0,-3 5 0 15,4-2-52-15,-4 2-12 0,4-2 0 0,-4 8 0 16,3-5 54-16,1-1 8 0,3 10 2 0,-4-10 0 15,1 10-52-15,-1-10-12 0,1 4 0 0,-1-4 0 16,1-5 34-16,-1 2 4 0,4 4 1 0,-3-7 0 16,-1 4-22-16,1-3-4 15,-1-1-1-15,1-8 0 0,0 9-4 0,3-12 0 0,-7-6-8 16,3 5 12-16,1 1-12 0,-1 6 0 0,-3-3 8 0,0-9-8 16,4 6 0-16,-4-6 0 0,0 0 0 0,0 0 0 15,0 0-61-15,0 0-9 0,0 0-2 16</inkml:trace>
  <inkml:trace contextRef="#ctx0" brushRef="#br0" timeOffset="54897.33">4180 6987 1196 0,'0'6'24'0,"-3"0"8"0,-1 6-32 0,1-6 0 0,3 0 0 0,-4 2 0 15,1 4 103-15,3 0 14 0,0 0 3 0,-4-1 1 16,4-2-47-16,0 3-10 0,-3 0-1 0,3 0-1 16,3-7-34-16,-3 4-8 0,4 3 0 0,-4-6-1 15,0-6-10-15,0 0-1 0,0 0-8 0,3 12 12 16,1-7-12-16,-4 1 9 0,3 6-9 0,-3 0 8 15,4-3-8-15,-1 2-9 0,-3 1 9 0,4 0-13 16,-4 0-121-16,3-3-24 0,-3 2-5 0</inkml:trace>
  <inkml:trace contextRef="#ctx0" brushRef="#br0" timeOffset="55103.233">4149 6831 1264 0,'0'0'26'0,"0"0"7"0,0 0-33 0,0 0 0 0,0 0 0 0,0 0 0 16,0 0 23-16,0 0-3 0,-4-5 0 0,4 5 0 15,0 0-100-15,0-6-20 0</inkml:trace>
  <inkml:trace contextRef="#ctx0" brushRef="#br0" timeOffset="55686.041">4364 7067 938 0,'0'0'40'0,"-4"8"-32"16,4-8 64-16,0 0 12 16,0 0 4-16,0 0 0 15,0 0 0-15,0 9 0 0,4-3 0 0,-4 3 0 0,3-3-39 0,1 0-7 0,3 0-2 16,0-6 0-16,0 6-19 0,0-6-4 15,0 0-1-15,0 0 0 0,0 0-16 0,0 0 0 0,0-6 0 0,4 6 0 16,-4 0 0-16,0 0 0 0,0 0 0 0,0-6 0 16,0 6 0-16,-7 0 0 0,4 0 0 0,-4 0 0 15,0 0 0-15,0 0 0 0,0 0 0 0,0 0 0 16,0 0 0-16,0 0 0 0,3-6 0 0,-3 0 0 16,0 0-47-16,0 0-13 15,0-3-2-15,0 4-1 0,-3-1 27 16,3 0 6-16,0-6 1 0,-4 6 0 0,1-6-25 15,3 1-5-15,-4 2-1 0,1-3 0 0,-1 0 17 16,-3 6 3-16,4 1 1 0,-4-1 0 0,-1 0 39 0,1 3 16 0,0-3 0 0,0 3-1 16,0 3-24-16,0 3-5 0,0 3-1 0,0-3 0 15,-7 3 37-15,7 0 7 0,-4-1 2 0,4 7 0 16,0-6-50-16,0 12-9 0,4-4-3 0,-4 4 0 16,3 0 75-16,4-1 16 0,0 4 2 0,0-3 1 15,4-4-50-15,-4 4-13 0,0-6 0 0,3-1 0 16,1 7 56-16,-1-3 5 0,4 2 2 0,0 1 0 15,0-6-38-15,0-3-7 0,0-1-2 0,4 1 0 16,0-9-7-16,-1 6-1 0,1-6-8 0,-4 0 12 16,3 6-27-16,1-6-5 0,0 6-2 0,-1-6 0 15,1 0 22-15,-1-6 0 0,1 6 0 0,-1-12 0 16,8 6 0-16,-7 0 0 0,-1 1 0 0</inkml:trace>
  <inkml:trace contextRef="#ctx0" brushRef="#br0" timeOffset="56204.199">4699 7067 1241 0,'-4'6'25'0,"1"-1"8"0,3 4-33 0,0 3 0 0,-4 0 0 0,4-6 0 15,0-6 27-15,0 0-2 0,0 0 0 0,4 6 0 16,-1-1 49-16,5 4 10 0,-5 9 1 0,4-6 1 16,-3-1-50-16,-1 1-9 0,1 3-3 0,-1-3 0 15,1-1-4-15,3-5-2 0,-4 6 0 0,1 0 0 16,-1-9-10-16,1 3-8 0,-4-1 12 0,3 1-12 16,-3-6 8-16,0 6-8 0,4 6 0 0,-4-12 0 15,0 0 8-15,0 0-8 0,0 0 12 0,0 0-12 16,0 0 15-16,0 0-4 0,0 0-1 0,0 0 0 15,0 0 25-15,0 0 5 0,0 0 0 0,-7 0 1 16,7 0-41-16,-7-6-14 0,0 0 0 0,0 0 0 16,3-3 14-16,1 4 16 0,-4-1-3 0,3-6-1 15,1 0-4-15,-1 6-8 0,4 0 11 0,-3-5-11 16,3 2 12-16,-4-3-4 0,0 6 0 0,1-6-8 16,3 1 8-16,0 2-8 0,0-3 0 0,-4 6 0 15,8-5 0-15,-4 5 0 0,0 0 0 0,3-6 0 0,-3 3 0 16,4 3 0-16,0 0 0 0,-1 1 0 0,4-1 0 0,-3 0 0 15,3-6 0-15,0 6 0 0,3 0-11 0,-3 6 11 16,4-9-12-16,3 6 12 0,-7-2-10 0,4 2 10 0,-4-3-8 16,7 0 8-16,-4 0-8 0,5 6 8 0,-5-6-8 15,4 6 8-15,-3 0 0 0,3 0 0 0,0 0 0 16,0 0 11-16,-3 0-111 16,3 0-23-16,4 0-4 0</inkml:trace>
  <inkml:trace contextRef="#ctx0" brushRef="#br0" timeOffset="57143.186">5433 6993 1130 0,'0'0'32'0,"0"0"8"16,0 0-32-16,0 0-8 0,-4-6 0 0,4 6 0 16,0 0 40-16,0 0 8 0,0 0 0 0,0 0 1 15,0 0 5-15,0 0 1 0,0 0 0 0,0 0 0 16,0 0-37-16,-7 0-7 0,7 0-2 0,-7-6 0 0,7 6 16 0,0 0 3 16,0 0 1-16,-3 0 0 0,-4 0-17 0,0 0-3 0,-4 6-1 0,4 0 0 31,0-6-8-31,-4 6 0 0,1 0 0 0,-1 0 8 15,0-3 14-15,1 0 2 0,-1 3 1 0,1-1 0 16,3 4-25-16,3 3-9 0,1 6 0 0,-1-10 0 0,1 4 26 0,-1 6 6 0,4-18 1 0,-11 12 0 16,8-6-24-16,-1 5 0 0,4 4 0 0,0-15 0 15,-3 12 0-15,3-12 0 0,0 6 0 0,0-6 0 16,0 0 0-16,3 11-20 0,-3-11 4 0,0 0 1 16,4 6 15-16,-1 0 0 0,-3-6 0 0,7 9 0 15,1-3 0-15,-1 0 0 0,-4-3 0 0,1 5 0 16,3-8 0-16,0 6 0 0,0 0 0 0,3 0 0 15,-3 0 0-15,4 0 0 0,0-6 0 0,-4 6 0 16,3-6 0-16,-3 3 0 0,4-3 0 0,0 3 0 16,-4 2 0-16,0-2 0 0,-4 0 0 0,1 0 0 15,-4-3 0-15,0 0 0 0,7 6 0 0,-7-6 0 16,3 6 0-16,-3-6 0 0,4 6 0 0,-4-6 0 16,3 6 0-16,-3-6 0 0,4 6 0 0,-1 0 0 15,-3-6 0-15,0 8 0 0,4-2 0 0,-4 3 0 16,-4 0 0-16,-3-3 0 0,4 0 0 0,-4 5 0 15,-4-5-10-15,8 0 1 0,-4 0 0 0,-4 3 0 16,-3-3-37-16,0 0-7 0,3 0-2 0</inkml:trace>
  <inkml:trace contextRef="#ctx0" brushRef="#br0" timeOffset="58166.928">6188 7011 1074 0,'-7'3'30'0,"3"3"8"16,1-1-30-16,3-5-8 0,0 12 0 0,-4-6 0 15,4-6 52-15,0 6 10 0,0-6 2 0,-3 6 0 16,3 6-13-16,0-6-3 0,0 2 0 0,0 1 0 15,0-9-21-15,0 0-5 0,0 9-1 0,0-9 0 16,0 12 4-16,0-12 1 0,-4 6 0 0,4-6 0 16,0 0 3-16,0 0 1 0,0 0 0 0,0 0 0 15,0 0-6-15,0 0 0 0,0 0-1 0,0 0 0 16,0 0 4-16,0 0 1 0,0 0 0 0,0 0 0 16,0-6-20-16,4 0-8 0,-1-9 0 0,-3 3 8 15,4 1-8-15,-1-1 0 0,1 0 0 0,-1-3 0 16,1 4 0-16,-1 5 0 0,1-6 0 0,-1 6 0 0,1 0 0 15,-4 6 0-15,0 0 0 0,3-6 0 16,-3 6-9-16,4-5 9 0,3 5 0 0,-4-6 0 0,-3 6-9 16,8 0 9-16,-5 0 0 0,4 6-9 0,0-6 9 15,0 5-12-15,0 1 12 0,0 0-12 0,7 6 12 0,-7 0-10 16,-3-1 10-16,7 4-10 16,-4 3 10-16,0-4 0 0,-4 1 0 0,4 6 0 0,0-4 0 15,0-2 8-15,-3 9-8 0,3-7 11 0,-3-2-11 0,3-3 0 0,-4 5 9 16,1-11-9-16,-1 12 8 0,1-12-8 0,-4 3 8 0,3-4-8 15,-3-5 8-15,0 0-8 0,0 0 8 0,7 0-8 16,0-3 0-16,4 1-8 0,-4-1 0 0,0-3 0 16,0 0-129-16,0 0-26 15</inkml:trace>
  <inkml:trace contextRef="#ctx0" brushRef="#br0" timeOffset="58674.586">6632 7025 1094 0,'-3'-14'23'0,"3"14"5"16,0 0-28-16,0 0 0 0,-4-12 0 0,4 12 0 15,0 0 54-15,-3-6 6 0,3 6 0 0,0 0 1 16,0 0 5-16,-7 0 1 0,3 6 0 0,-3-6 0 0,0 12-27 0,0-9-6 0,3 6-1 15,-3-1 0-15,-3 4 2 16,3 6 0-16,0-1 0 0,0-2 0 16,-4 3 0-16,7-1 0 0,-3-5 0 0,-3 9 0 15,6-10-7-15,1 7-2 0,-1-3 0 0,1 2 0 0,3-5-6 0,0 6-2 16,3-9 0-16,1 5 0 0,-1-5 2 0,1 3 0 16,6-6 0-16,-3 0 0 0,-3 0 4 0,3-6 0 0,4 5 1 0,-4-5 0 15,3-5-14-15,4 5-3 0,-3-6-8 16,3 0 12-16,0-6-4 0,-3 0-8 0,6 1 11 15,-10 2-11-15,4-3 0 0,0-6-14 0,-1 1 1 16,-3 5 0-16,0-3 28 0,0 9 5 0,-3-5 2 16,-1 5 0-16,1-6-35 0,-4 0-7 15,0 3-2-15,0-2 0 0,0 5 2 0,-4-6 1 16,4 0 0-16,-7 3 0 0,4 4-6 16,-4-1-2-16,0 0 0 0,0-6 0 0,0 6 15 0,-4 6 2 0,4-6 1 0,0 0 0 15,-7 3 9-15,0 0 0 0,0 3 0 0,3 0-8 16,-3 0 8-16,3-2-8 0,1 2 8 0,-1 0-8 15,1 2 8-15,-1 1-12 0,7 6 12 0,-3-3-12 16,-3 0 2-16,3 12 0 0,3-10 0 0,1 4 0 16,-1 6-2-16,4-6 0 0,4-1 0 0,-1-2 0 15,4 9-124-15,4-6-26 0,-1-1-5 0</inkml:trace>
  <inkml:trace contextRef="#ctx0" brushRef="#br0" timeOffset="58967.079">6900 7093 1094 0,'-10'24'46'0,"6"-7"-37"16,4-2 44-16,-3 3 9 0,-1 5 2 0,1-2 0 16,3-4 0-16,0 7 0 0,0-7 0 0,0 4 0 15,0-3-52-15,0 2-12 0,-4 4 0 0,4-12 0 16,0-1 0-16,-3 1 0 0,3-6 0 0,0-6 0 16,0 0 0-16,0 0 0 0,0 0 0 0</inkml:trace>
  <inkml:trace contextRef="#ctx0" brushRef="#br0" timeOffset="59126.762">6911 6899 1094 0,'0'0'23'0,"0"0"5"16,0 0-28-16,0 0 0 0,0 0 0 0,0 0 0 15,0 0 0-15,0 0 0 0,0 0 0 0</inkml:trace>
  <inkml:trace contextRef="#ctx0" brushRef="#br0" timeOffset="59592.479">7130 7093 1074 0,'0'12'22'0,"3"0"6"0,1-1-28 0,-1 4 0 0,1 9 0 0,3-7 0 15,-7 1 73-15,3 2 9 0,1-8 2 0,-4 12 0 16,3-10-10-16,1 4-2 0,-1 0 0 0,1-7 0 15,-4 1-25-15,0 3-6 0,4-9-1 0,-4 0 0 16,0-6 20-16,0 0 3 0,0 0 1 0,0 0 0 16,0-12 0-16,3-6 1 0,-3 4 0 0,0-10 0 15,0 1-52-15,0 2-13 0,-3-8 0 0,3 2 0 16,0-2-48-16,3 2-13 0,-3 4-3 0,0-7 0 16,4 10 38-16,-4 2 7 0,0-2 2 0,0 2 0 15,0 0-31-15,0 7-7 0,-4-1-1 0,4 0 0 16,0 9 18-16,0 3 3 0,0 0 1 0,0 0 0 15,0 0-7-15,0 0-2 0,0 0 0 0,0 0 0 16,4 3 26-16,3 9 5 0,0 0 0 0,0-1 1 16,3 1 3-16,1 0 0 0,-4-3 0 0,4-1 0 0,-1 1 8 15,-3-3 0-15,4 6 0 0,-1-6 0 16,-3 0-20-16,4-6-3 0,-4 6 0 0,0-6 0 0,4 0 23 16,-4 0 0-16,3 0 0 0,1 0 0 0,-4-6 0 15,0 6 0-15</inkml:trace>
  <inkml:trace contextRef="#ctx0" brushRef="#br0" timeOffset="60210.303">7620 6976 1094 0,'0'0'23'0,"0"0"5"15,0 0-28-15,0 0 0 0,0 0 0 0,0 0 0 16,-4 0 56-16,4 0 7 0,0 0 1 0,-7 5 0 15,7-5-3-15,-3 6 0 0,3-6 0 0,-7 6 0 0,0 0-46 0,3 0-15 0,-3 0 8 16,0 0-8 0,0 0 16-16,4-4 0 0,-5 10 0 0,1-6 0 15,4 0-25-15,-1 6-6 0,-3 0-1 0,4-7 0 0,-1 1 36 16,-3 0 8-16,4 3 0 0,-1 3 1 0,4-6-8 0,-3 0-1 16,3-1-1-16,0-5 0 0,3 6-4 0,-3-6-1 15,0 0 0-15,0 0 0 0,0 0 9 0,0 0 1 0,0 0 1 0,7 0 0 16,-7 0-9-16,11 0-1 15,-8 0-1-15,4-6 0 0,0 6-14 0,0 0 9 0,1 0-9 0,-1 6 8 16,0-6-8-16,-4 0 0 0,8 0 0 0,-4 0 0 16,0 0 0-16,0 0 0 0,0 3-9 0,4-3 9 15,-4 0 0-15,0 3 0 0,3-3 0 16,-3 3 0-16,0 3-36 16,-3-6 0-16,-4 0 0 0,7 6 0 0,0 0 53 0,-3 0 11 0,3-1 1 0,-4 1 1 31,1 6-48-31,-1 0-10 0,1 0-1 0,-4 2-1 0,3 4 48 0,-3-6 10 0,-3-1 1 15,-1 4 1-15,1 3-30 0,-1-6 0 0,1-1 0 0,-4 4 0 16,0-3 0-16,3 0-12 0,-3-7 12 0,0 7-10 16,0-6 10-16,3 0 0 0,-6 0 0 0,-1-3 0 15,4-3 0-15,-4 0 0 0,4 0 0 0,0 0 0 16,-3-3-39-16,3 0-9 0,-4 0-1 0,4 0-1 16,0 0-104-16,-4 3-21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sept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0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576BE5-3CE0-45D4-8991-925DAB34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61B74F-4471-471B-A5AC-1D47FB560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un short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8794D9B-26D1-4AAF-A8BF-989FE45F6A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78496" y="2906764"/>
            <a:ext cx="3188311" cy="29821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42A49D-F02C-4F65-8864-2E6FE8F52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un </a:t>
            </a:r>
            <a:r>
              <a:rPr lang="en-US" dirty="0" err="1"/>
              <a:t>pantalon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F80E475-FC18-41CE-94C2-A46A2E90B00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00901" y="2784476"/>
            <a:ext cx="3188310" cy="318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7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576BE5-3CE0-45D4-8991-925DAB34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61B74F-4471-471B-A5AC-1D47FB560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deux shorts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8794D9B-26D1-4AAF-A8BF-989FE45F6A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7544" y="2721638"/>
            <a:ext cx="2157573" cy="201807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42A49D-F02C-4F65-8864-2E6FE8F52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deux </a:t>
            </a:r>
            <a:r>
              <a:rPr lang="en-US" dirty="0" err="1"/>
              <a:t>pantalons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631CA6A-BFC7-4BFE-8A32-ECACB538104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46265" y="2659113"/>
            <a:ext cx="2031206" cy="20312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86154B-F5C7-4E71-8F54-CAE13BCE3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165" y="3504240"/>
            <a:ext cx="2157573" cy="2018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A06F21-948E-429E-8566-6D303642A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794" y="350424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79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84AA-45C2-4306-852B-AFAEC122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9421B-F843-4B38-823A-2B578562B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chemise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27D01A-D8C2-43A7-8A88-CA8B6FA186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41274" y="2578040"/>
            <a:ext cx="2415209" cy="362941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25FCEC-2B2A-4640-A4DA-F7E029AB7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un tee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E624CF-05C4-456A-8E5A-91FC4A644B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81023" y="2764598"/>
            <a:ext cx="3185490" cy="31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90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EE7F1-F083-4115-8309-5A0C6FAB7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29418-8034-4FAA-9FB9-EFEF7CD1B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un </a:t>
            </a:r>
            <a:r>
              <a:rPr lang="en-US" dirty="0" err="1"/>
              <a:t>chemisier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9ED6AB-532F-4136-95D6-AC0437A2BB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22613" y="2737548"/>
            <a:ext cx="2952741" cy="340483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B9D3D0-17EC-4AF9-80D9-669871E84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un pull / un </a:t>
            </a:r>
            <a:r>
              <a:rPr lang="en-US" dirty="0" err="1"/>
              <a:t>chandail</a:t>
            </a:r>
            <a:r>
              <a:rPr lang="en-US" dirty="0"/>
              <a:t> / un tricot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52D75A4-ED79-4CEF-AF02-0038205258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16648" y="2800223"/>
            <a:ext cx="3342159" cy="33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59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7D00-121B-4B0A-B84A-99CD37F5B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807BC-107E-4420-BBCB-C06BE0CD8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les chaussures / les </a:t>
            </a:r>
            <a:r>
              <a:rPr lang="en-US" dirty="0" err="1"/>
              <a:t>souliers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3790C8-FF63-4025-A43F-D1D3220B78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62978" y="2653715"/>
            <a:ext cx="3039162" cy="353594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9B2F1-28B3-4E8B-AF7E-1354D2C92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les baskets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C19C34-3A06-4E74-B3B7-22CA375D668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38456" y="3215309"/>
            <a:ext cx="3549241" cy="235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1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75C0B7-878B-43D9-8246-AB9F92A30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DCC599-CF64-4C17-83A1-B214B03AF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Les bottes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689115-E454-42BC-B5DF-7418BB3AD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77" y="2678596"/>
            <a:ext cx="4555923" cy="3031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F3573A-581C-43F6-A813-4E83EABD9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761" y="2715354"/>
            <a:ext cx="4097569" cy="306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03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D8D9-44CF-4430-AB6C-E415C90B5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4E795-4060-493B-8C11-65BFB2746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un chapeau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87F7A1-FA30-41F8-B7C6-FD1C48C4B2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85280" y="3061252"/>
            <a:ext cx="3754666" cy="263387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9AB36C-AD93-458D-A105-DB6C89AA7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casquette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D5DE85-53B0-4A66-9C1F-C462E7AAE8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01487" y="2785062"/>
            <a:ext cx="3453261" cy="345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91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0050F-A336-43C8-A03D-62DB94F8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CCE2B-B573-4577-A5D4-A5FF06E4F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cravate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7A8286-1615-426D-9D52-E5D3663513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04561" y="2633248"/>
            <a:ext cx="3543300" cy="35433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4BF3A2-0D30-4603-B9F3-83FD7344F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/>
              <a:t>un nœud papillon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F13D7AC-7BBA-4F2F-83EA-D3784E224EE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67939" y="2451514"/>
            <a:ext cx="4041361" cy="404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69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CCCD1B-DB65-4C79-B644-ECD2D6166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un </a:t>
            </a:r>
            <a:r>
              <a:rPr lang="en-US" sz="2800" b="1" dirty="0" err="1"/>
              <a:t>déguisement</a:t>
            </a:r>
            <a:endParaRPr lang="en-US" sz="28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09605E8-274A-40BB-B051-369C26878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7335" y="2020069"/>
            <a:ext cx="3209475" cy="402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73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E837-B016-4BAC-8F49-A983096C2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1D6B0-1F0F-45AC-A814-A2EF5BA4F7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un costume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D76BCC-AA34-48B6-B1C5-2E8A44C843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75961" y="2404648"/>
            <a:ext cx="3816626" cy="381662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2CD58-4295-451A-9D98-8D5808577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un smoking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5F41E90-BDB3-434E-A3B1-D2D0302ECBC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23922" y="2736165"/>
            <a:ext cx="2598245" cy="33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5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 Thursday, the sixth of February, we ate this fish, Justin sent this letter, and they read these books.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ED9A39-666D-4995-8CB6-CDECAD93A0F0}"/>
                  </a:ext>
                </a:extLst>
              </p14:cNvPr>
              <p14:cNvContentPartPr/>
              <p14:nvPr/>
            </p14:nvContentPartPr>
            <p14:xfrm>
              <a:off x="1169640" y="257040"/>
              <a:ext cx="8170200" cy="4389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ED9A39-666D-4995-8CB6-CDECAD93A0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0280" y="247680"/>
                <a:ext cx="8188920" cy="440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236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F1CE-EC75-4076-B94A-2ACCE6B7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01BC1-8D14-4407-BCEC-8FFD906EF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veste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C07B63-7795-44D8-B419-0962360CB4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07095" y="2787474"/>
            <a:ext cx="2662079" cy="316606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E81C0-074E-4D83-8183-3DFE2DD16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un gilet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98D814-21EB-42AA-82CC-2E32BCACC99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00291" y="2883866"/>
            <a:ext cx="3130826" cy="313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9EC1C-EC5B-48EA-9ACA-8CE59384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C940B-FCC2-4607-B662-B71A52ECD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robe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4CE0C0-2404-4035-ACD7-44372DCB99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31335" y="2579256"/>
            <a:ext cx="2272616" cy="338422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65173-2141-49A8-9E15-11FF8D9CA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jupe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78CFD6-9B79-4593-9B3C-4AFC52051FD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873206" y="3061494"/>
            <a:ext cx="17811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54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5E74-7BAB-488B-897B-8B9DA101A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26DB6-2712-4444-86C0-FA1AD6655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les lunettes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103983-1009-4547-B649-E5ABFBFD8B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89919" y="3599656"/>
            <a:ext cx="3057525" cy="149542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18633-544E-4468-AC93-DBA00905E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les lunettes de soleil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F478370-961D-4ED3-B1E8-E5D782EABC6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09274" y="3319670"/>
            <a:ext cx="4188373" cy="220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42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2619-48B3-4B7B-B881-9A5EC338A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9576C-C8B6-458A-87E4-61D6557D88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écharpe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4642DB-3FDB-4CA4-86B8-799C1C880C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98983" y="2727670"/>
            <a:ext cx="3210960" cy="32109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6EB26-0752-4A4D-81BD-666103953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un foulard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020FEA-09A1-42FC-B195-FEA31F98ED0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717735" y="2775423"/>
            <a:ext cx="2102125" cy="315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31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F78A80-6727-48B1-ACCB-4F0DFF5CA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les </a:t>
            </a:r>
            <a:r>
              <a:rPr lang="en-US" sz="2800" b="1" dirty="0" err="1"/>
              <a:t>chaussettes</a:t>
            </a:r>
            <a:endParaRPr lang="en-US" sz="28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1144142-D9E0-4722-909F-E1D67A3EE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231" y="2300910"/>
            <a:ext cx="7335076" cy="36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22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F78A80-6727-48B1-ACCB-4F0DFF5CA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les </a:t>
            </a:r>
            <a:r>
              <a:rPr lang="en-US" sz="2800" b="1" dirty="0" err="1"/>
              <a:t>chaussettes</a:t>
            </a:r>
            <a:r>
              <a:rPr lang="en-US" sz="2800" b="1" dirty="0"/>
              <a:t> blanches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7F4BBD-7138-486D-B63E-2053CB728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5104" y="1970398"/>
            <a:ext cx="3446427" cy="344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57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F78A80-6727-48B1-ACCB-4F0DFF5CA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les </a:t>
            </a:r>
            <a:r>
              <a:rPr lang="en-US" sz="2800" b="1" dirty="0" err="1"/>
              <a:t>chaussettes</a:t>
            </a:r>
            <a:r>
              <a:rPr lang="en-US" sz="2800" b="1" dirty="0"/>
              <a:t> blanches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7CD7A5-C5BE-4824-87D2-9011CB04B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9264" y="2191578"/>
            <a:ext cx="5234956" cy="359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05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500C3-9A78-4963-90FD-673DF5D4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9529061-5F48-43F7-AD44-847DDA4D0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8233" y="2092187"/>
            <a:ext cx="3901108" cy="39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41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DA4E5F-6BF7-4C91-ADDC-2864B809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 </a:t>
            </a:r>
            <a:r>
              <a:rPr lang="en-US" sz="2800" b="1" dirty="0" err="1"/>
              <a:t>défilé</a:t>
            </a:r>
            <a:r>
              <a:rPr lang="en-US" sz="2800" b="1" dirty="0"/>
              <a:t> de mode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95F6D5-874A-4606-A314-4CAACF10F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0777" y="2300910"/>
            <a:ext cx="5264885" cy="350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98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5121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sept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0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 the following question with a complete sentence: Que </a:t>
            </a:r>
            <a:r>
              <a:rPr lang="en-US" dirty="0" err="1"/>
              <a:t>portez-vous</a:t>
            </a:r>
            <a:r>
              <a:rPr lang="en-US" dirty="0"/>
              <a:t> </a:t>
            </a:r>
            <a:r>
              <a:rPr lang="en-US" dirty="0" err="1"/>
              <a:t>aujourd’hui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0057047-F905-4A48-84F6-E46136C35C76}"/>
                  </a:ext>
                </a:extLst>
              </p14:cNvPr>
              <p14:cNvContentPartPr/>
              <p14:nvPr/>
            </p14:nvContentPartPr>
            <p14:xfrm>
              <a:off x="257760" y="560520"/>
              <a:ext cx="3152520" cy="2108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0057047-F905-4A48-84F6-E46136C35C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400" y="551160"/>
                <a:ext cx="3171240" cy="212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E552-0624-471D-8C2F-C9A8B186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66E52-775B-4C65-8E91-8CE37FBA2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Vendredi</a:t>
            </a:r>
            <a:r>
              <a:rPr lang="en-US" dirty="0"/>
              <a:t>, </a:t>
            </a:r>
            <a:r>
              <a:rPr lang="en-US" dirty="0" err="1"/>
              <a:t>vendredi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Rah, rah, rah!</a:t>
            </a:r>
          </a:p>
          <a:p>
            <a:pPr marL="0" indent="0">
              <a:buNone/>
            </a:pPr>
            <a:r>
              <a:rPr lang="en-US" dirty="0" err="1"/>
              <a:t>Vendredi</a:t>
            </a:r>
            <a:r>
              <a:rPr lang="en-US" dirty="0"/>
              <a:t>, </a:t>
            </a:r>
            <a:r>
              <a:rPr lang="en-US" dirty="0" err="1"/>
              <a:t>vendredi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On y </a:t>
            </a:r>
            <a:r>
              <a:rPr lang="en-US" dirty="0" err="1"/>
              <a:t>va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630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sept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le défilé de mode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78FD24-38FF-4524-AF2E-61AF41DE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Abraham Lincoln, sixteenth president of the United States, was born on this date in 1809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422D01-EBA6-461E-BC42-4B3D1EA178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04417" y="1972586"/>
            <a:ext cx="3487520" cy="435506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69366-AF01-4DD3-9FEA-6C88905CFC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"As I would not be a slave, so I would not be a master. This expresses my idea of democracy. Whatever differs from this, to the extent of the difference, is no democracy."</a:t>
            </a:r>
          </a:p>
        </p:txBody>
      </p:sp>
    </p:spTree>
    <p:extLst>
      <p:ext uri="{BB962C8B-B14F-4D97-AF65-F5344CB8AC3E}">
        <p14:creationId xmlns:p14="http://schemas.microsoft.com/office/powerpoint/2010/main" val="389950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 </a:t>
            </a:r>
            <a:r>
              <a:rPr lang="en-US" sz="2800" b="1" dirty="0" err="1"/>
              <a:t>Musée</a:t>
            </a:r>
            <a:r>
              <a:rPr lang="en-US" sz="2800" b="1" dirty="0"/>
              <a:t> d’Orsay in Paris is primarily dedicated to impressionist art.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8541" y="1977081"/>
            <a:ext cx="4448432" cy="419988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69462" y="1825625"/>
            <a:ext cx="41870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1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38827</TotalTime>
  <Words>258</Words>
  <Application>Microsoft Office PowerPoint</Application>
  <PresentationFormat>Widescreen</PresentationFormat>
  <Paragraphs>118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Bonjour!</vt:lpstr>
      <vt:lpstr> Travail de cloche </vt:lpstr>
      <vt:lpstr>Bonjour!</vt:lpstr>
      <vt:lpstr>PowerPoint Presentation</vt:lpstr>
      <vt:lpstr>Bonjour!</vt:lpstr>
      <vt:lpstr>Pourquoi tombons-nous?</vt:lpstr>
      <vt:lpstr>PowerPoint Presentation</vt:lpstr>
      <vt:lpstr>Abraham Lincoln, sixteenth president of the United States, was born on this date in 1809</vt:lpstr>
      <vt:lpstr>Le Musée d’Orsay in Paris is primarily dedicated to impressionist art.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 déguisement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chaussettes</vt:lpstr>
      <vt:lpstr>les chaussettes blanches</vt:lpstr>
      <vt:lpstr>les chaussettes blanches</vt:lpstr>
      <vt:lpstr>PowerPoint Presentation</vt:lpstr>
      <vt:lpstr>le défilé de mode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509</cp:revision>
  <cp:lastPrinted>2017-02-14T18:49:25Z</cp:lastPrinted>
  <dcterms:created xsi:type="dcterms:W3CDTF">2016-10-03T16:25:09Z</dcterms:created>
  <dcterms:modified xsi:type="dcterms:W3CDTF">2025-02-12T16:37:40Z</dcterms:modified>
</cp:coreProperties>
</file>