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95" r:id="rId3"/>
    <p:sldId id="409" r:id="rId4"/>
    <p:sldId id="410" r:id="rId5"/>
    <p:sldId id="408" r:id="rId6"/>
    <p:sldId id="411" r:id="rId7"/>
    <p:sldId id="390" r:id="rId8"/>
    <p:sldId id="392" r:id="rId9"/>
    <p:sldId id="393" r:id="rId10"/>
    <p:sldId id="398" r:id="rId11"/>
    <p:sldId id="387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5"/>
            <p14:sldId id="409"/>
            <p14:sldId id="410"/>
            <p14:sldId id="408"/>
            <p14:sldId id="411"/>
            <p14:sldId id="390"/>
            <p14:sldId id="392"/>
            <p14:sldId id="393"/>
            <p14:sldId id="398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4:50:14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9376 0 0,'0'0'273'0'0,"0"0"-5"0"0,0 0-108 0 0,0 0 180 0 0,0 0 92 0 0,10 12 1111 0 0,-3-8-1383 0 0,2 14-1119 0 0,-9-17-186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7T19:34:17.7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10474 1901 813 0,'0'0'17'0,"-4"6"4"0,4-6 1 16,4 12 2-16,-4-3-24 0,4 3 0 0,-4-1 0 0,3 1 0 0,-3 6 61 0,4-12 7 15,-4 8 2-15,3-8 0 0,-3 6-22 0,4 0-4 16,-4 0 0-16,3 2-1 0,-3 4 2 0,0-6 1 16,0-1 0-16,0 10 0 0,0-9 2 0,4 5 0 15,-4 1 0-15,0 3 0 0,0-4-23 0,3 1-4 0,-3 2-1 0,0 4 0 16,0-6 0-16,0 8 0 0,4 3 0 16,-1 4 0-16,-3-4 4 0,0 4 1 0,4-4 0 0,-4 3 0 15,3-2-25-15,-3 2 0 0,0-9 0 0,0 10 0 16,0 2 29-16,0-8 1 0,4 2 0 0,-4-3 0 15,0 4-12-15,0-1-2 0,0-2-1 0,-4 2 0 16,4-8 3-16,0 2 1 0,0-5 0 0,0 2 0 16,-3-8-19-16,3 0 0 0,-4-6 0 0,4 6 0 15,0-12 0-15,0 0 0 0,0 0 0 0,0 0 0 32,0 0-41-32,0 0-12 0,-7 0-3 0,0 0 0 15,0-12-153-15,4 6-31 0</inkml:trace>
  <inkml:trace contextRef="#ctx0" brushRef="#br0" timeOffset="671.62">10478 1890 828 0,'0'0'18'0,"-11"0"4"0,4 0 1 0,7 0 0 0,-7 0-23 0,0 0 0 0,7 0 0 0,-7 0 0 16,0 0 40-16,7 0 4 0,0 0 1 0,-7 0 0 15,0 0-9-15,-1 0-3 0,5-6 0 0,3 6 0 16,0 0 3-16,-7-6 1 0,7 6 0 0,0 0 0 16,0 0-1-16,0 0 0 0,0 0 0 0,0 0 0 15,0 0-20-15,0 0-4 0,0 0 0 0,0 0-1 16,0 0-11-16,0 0 0 0,0 0 0 0,0 0 8 15,0 0 8-15,0 0 2 0,0 0 0 0,7-6 0 16,-4 6 13-16,5 0 2 0,-1-9 1 0,0 6 0 16,0 3-11-16,0 0-3 0,3-3 0 0,-3 3 0 15,4 0-12-15,0 0-8 0,-1 0 10 0,1 0-10 16,-4 0 8-16,7 3-8 0,-4 3 0 0,5 0 0 16,-5 0 8-16,4 0-8 0,0 0 0 0,0 5 0 0,1 1 8 15,-5-3-8-15,1 9 0 0,-1-1 0 0,-3-5 0 0,4 9-10 16,0 2 0-16,-1-5 0 0,-3-1-8 0,0 10-2 15,0-10 0-15,0 1 0 0,0 3 20 0,-3-4-12 16,0 7 12-16,-4-4-10 0,3-2 10 0,-6 0 0 16,3-4 0-16,-4 4 0 0,0-6 8 0,-3 0-8 15,4-7 10-15,-8 1-10 0,4-3 38 0,7-3 2 16,0 0 0-16,-14 0 0 0,-4 0-7 0,1-3-1 16,-1 3 0-16,-3 0 0 0,0-6-21 0,3 1-11 15,-6-1 10-15,2-6-10 0,1 0 0 16,-3 0 0-16,2 7 0 0,5-4-10 15,-1 3-41-15,0 0-8 0,4-6-1 0,4 12-460 16,3-6-91-16</inkml:trace>
  <inkml:trace contextRef="#ctx0" brushRef="#br0" timeOffset="1209.882">10869 1396 1272 0,'0'0'36'0,"0"0"8"0,0 0-35 0,0 0-9 16,0 0 0-16,0 0 0 16,0 0-23-16,0 0-6 0,0 0-2 0,0 0 0 0,0 0 39 0,0 0 7 15,0 0 1-15,0 12 1 0,0-7 7 0,0 4 2 16,4 3 0-16,-4-6 0 0,3 0 3 0,-3 0 1 15,4 5 0-15,-4-5 0 0,0 6 2 0,3 3 0 0,4 2 0 0,-3-5 0 16,-4 6-8-16,3 8 0 0,1-8-1 0,-1 5 0 16,4 4-7-16,-3 2 0 15,-1 4-1-15,1-10 0 0,0 4 4 0,-1 2 1 0,4 3 0 0,-7-2 0 16,4 2 2-16,-1-3 1 0,1 4 0 16,-1-4 0-16,1 3-3 0,-1 4 0 0,-3-10 0 15,0 4 0-15,0 2-4 0,0-3-2 0,0 4 0 16,-3-10 0-16,3 4-14 0,0-4 11 0,-4 1-11 0,1-13 10 15,3 10-10-15,-4-15 0 0,4 0 0 0,0-6 0 32,0 0-20-32,0 0-7 0,0 0-1 0,0 0 0 15,0-12-49-15,4 0-11 0,-1 3-1 0,1-2-632 0</inkml:trace>
  <inkml:trace contextRef="#ctx0" brushRef="#br0" timeOffset="2017.481">11116 1981 1566 0,'0'0'34'0,"0"0"7"0,-4 3 2 0,-3 3 1 0,7-6-35 0,0 0-9 0,-3 5 0 0,3-5 0 15,0 0 53-15,0 0 9 0,0 0 2 0,0 0 0 16,0 0-32-16,0 0-7 0,0 0-1 0,0 0 0 15,0 0-24-15,0 0 8 0,0 0-8 0,0 0 0 16,0 0 0-16,3 6 0 0,-3-6 0 0,4 6 0 16,3 0 0-16,0 6 0 0,0-12 0 0,-3 6 0 15,3-6 0-15,0 0 0 0,0 6 0 0,0-6 0 16,0 6-9-16,0-4 9 0,0 4 0 0,0 0 0 16,0 0 0-16,0-6 0 0,4 0 0 0,-4 0 0 15,0 6 0-15,0 0 0 0,-3-6 9 0,3 6-9 16,0-6 13-16,0 0-2 0,0 0-1 0,0 0 0 15,0-6 14-15,0 6 4 0,0 0 0 0,0-12 0 16,0 6-16-16,0 0-4 0,-3 0 0 0,3 4 0 0,-4-4-8 0,4 0 8 16,-3 0-8-16,-1-6 8 0,1 6-8 0,-1 0 0 15,-3 0 0-15,0-2 0 0,0 2 8 0,0 6 0 16,0-12 0-16,-3 6 0 0,3 6-8 0,-4 0-11 16,4 0 3-16,-10-6 0 0,3 0-4 0,0 6 0 15,-7 0 0-15,3 0 0 0,-3 0-6 0,0 0-2 16,0 6 0-16,-8-6 0 0,5 0 7 0,-4 6 1 15,7 0 0-15,-4 0 0 0,0 0 12 0,4 0 10 0,0 2-2 16,0-2 0-16,3 0-8 0,4 0 0 0,0 6-12 16,0 0 12-16,4-4-12 0,-1 4 12 0,4 0-12 15,0 0 12-15,4-1-11 0,-1 1 11 0,1 3-8 16,-1-3 8-16,-3-1 0 0,7 1-8 0,-3 3 8 16,-1-3 0-16,1-1 0 0,3 1 0 15,-4 6 0-15,1-9 0 0,3 2 0 0,0 1 0 16,-7 0 0-16,4-6 0 0,-4-6 0 0,7 6 0 15,0 0 0-15,0-1 0 0,0 1 0 0,0 9 0 0,0-9 9 0,0 6-9 16,4-6 13-16,-4-1-4 0,3 1-1 0,1 6 0 16,-1-3-8-16,1-3 0 0,0 0 0 0,-1 0 0 15,1-1 0-15,-1 7 0 0,1-12 0 0,-1 6 0 16,-2-6-16-16,2 0 2 0,1-6 0 0,-1 0 0 16,4-5-52-1,-3 5-10-15,0-6-3 0,-1 0 0 0,4-3-136 0,-3-2-27 16</inkml:trace>
  <inkml:trace contextRef="#ctx0" brushRef="#br0" timeOffset="2353.18">11497 2057 741 0,'0'0'16'0,"0"0"3"0,0 0 1 0,0 0 2 0,-3-6-22 0,3 0 0 15,0 6 0-15,0 0 0 0,0 0 83 0,-4-2 12 0,0-4 2 16,4 0 1-16,-3 0-25 0,3 6-5 0,0-12 0 16,0 12-1-16,-4-6-3 0,4 6-1 0,0 0 0 0,0 0 0 15,0 0 0-15,0 0 0 0,0 0 0 0,0 0 0 16,0 0-41-16,0 0-8 0,0 0-2 0,4 6 0 16,-1 6-12-16,1-6 0 0,0 0 0 0,-1 5 0 15,1 4 0-15,-1-3 0 0,4 5 0 0,0-5 0 16,0 3 0-16,0-3 0 0,0-1 0 0,-3 1 0 15,3 0 0-15,-4-6 0 0,1 3 0 0,0-3 0 16,-1-6 0-16,-3 0 0 0,0 0 0 0,7 5 0 16,-3-10-12-16,-4 5 0 0,0 0 1 0,3 0 0 15,-3-6-75 1,4-6-15-16,-4 9-3 0</inkml:trace>
  <inkml:trace contextRef="#ctx0" brushRef="#br0" timeOffset="2632.063">11335 1513 1530 0,'0'0'33'0,"0"0"7"0,0 0 2 0,0 0 2 0,0 0-36 0,0 0-8 0,0 0 0 0,0 0 0 15,0 0 11-15,-7 6 0 0,7-6 0 0,0 0 0 16,0 0-11-16,0 0-12 0,0 0 2 0,0 0 1 31,0 0-142-31,7 0-28 0</inkml:trace>
  <inkml:trace contextRef="#ctx0" brushRef="#br0" timeOffset="3339.275">11776 1951 1206 0,'0'0'26'0,"0"0"6"0,0 0 0 0,0 0 3 0,0 0-35 0,0 0 0 15,0 0 0-15,0 0 0 0,0 12 39 0,0-12 1 16,0 6 0-16,0 0 0 0,0-6-10 0,0 9-2 15,0-9 0-15,3 6 0 0,-3-1 13 0,4 7 3 0,-4-6 0 0,3 6 0 16,1-6-16-16,-4 6-4 0,0-4 0 0,3 4 0 16,-3 6 4-16,0-7 0 15,4 1 0-15,-4 3 0 0,0-3-17 0,3 5-3 16,-3 1-8-16,0-9 12 0,4 3 6 0,-4-1 1 16,0-5 0-16,0-6 0 0,0 0 14 0,0 0 3 0,0 0 1 0,0 0 0 15,0 0-16-15,0 0-3 0,0 0-1 0,0 0 0 16,0 0 3-16,0 0 0 0,0 0 0 0,3-6 0 15,1 0-10-15,-4 1-2 0,0-1 0 0,4-6 0 16,-4-3-8-16,0 9 0 0,3-5 0 0,-3 5 0 16,0 0 0-16,0 0 0 0,0-9 0 0,0 9 0 15,-3 0 0-15,3 1 0 0,0-1 0 0,0 0 0 16,-4-6 0-16,4 12 0 0,0 0 0 0,-4-6 0 16,1-3 0-16,-1 4 0 0,1-1 0 0,-1 0 0 15,1 6 0-15,3 0 0 0,0 0 0 0,-4-6 0 16,4 6 16-16,0 0 4 0,0 0 0 0,0 0 1 15,0-12-42 1,0 12-9-16,0 0-2 0,7 0 0 0,0-6 32 0,0 6 13 0,1 0-1 0,2 0 0 16,1 0-12-16,-1 6-16 0,4 0 3 0,0 0 1 15,1 0 12-15,-1-6 0 0,0 6 0 0,-4 0 0 0,5 2 0 0,-5 4 0 16,4 0 0-16,0 0 0 0,-3-1 0 0,0 1 0 16,-1 3-11-16,1 2 11 0,-4 1-13 0,0 3 4 15,3-4 1-15,-3 7 0 0,0-4 8 0,1 4 0 16,-1-12 0-16,-4-1 0 0,4 10 0 0,0-3 0 15,0-7 0-15,0 4 0 0,-3 3-16 0,3-12-2 16,-4 5 0-16,4 1 0 16,-3-6-25-16,0 0-5 0,-1-3 0 0,1 3-1 15,-4-6-91-15,0 0-19 0,7 0-3 0,-4-3-1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7T19:37:21.5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3136 2104 619 0,'0'0'17'0,"0"0"5"0,0 0-22 0,0 0 0 0,0 0 0 0,0 0 0 0,0 0 49 0,0 0 6 15,-10 6 1-15,6 3 0 0,4-9-11 0,-3 6-1 16,-1 0-1-16,4 0 0 0,-3 5 5 0,-1-5 2 16,4-6 0-16,0 12 0 0,0-6-5 0,-4 3-1 15,4 2 0-15,0 1 0 0,0 0-12 16,0 0-2-16,0 2-1 0,4-2 0 15,0 6-5-15,-1-6-2 0,1-1 0 0,-1 10 0 0,4-9-2 0,0 5-1 16,0 4 0-16,-3-3 0 0,-1-1 4 0,4 1 1 16,-3 2 0-16,3 4 0 0,-4-4 7 0,-3 10 1 15,4-12 1-15,-4 2 0 0,4 4 3 0,-1-1 1 16,1-2 0-16,-1 2 0 0,-3-5 0 0,4 2 0 16,-4 4 0-16,0-12 0 0,0 5-20 0,0-2-4 15,0-3-1-15,0 5 0 0,-4-5 0 0,1-3-1 0,3 9 0 16,-4-7 0-16,1 1-11 0,-1-6 0 0,4 6 0 15,0 3 0-15,-4-10 0 0,1 7 0 16,3-6 0-16,-4 6 0 0,1-3-9 0,-1 2 9 0,4-5 0 0,-3 0 0 16,3 6-10-16,0-6 10 0,0-6-8 0,0 6 8 31,0-6-27-31,0 0 0 0,0 0 0 0,0 0 0 16,0 0-21-16,0 0-5 0,0 0-1 0,0 0 0 15,0 0-107-15,3 6-22 0,-3-6-4 0</inkml:trace>
  <inkml:trace contextRef="#ctx0" brushRef="#br0" timeOffset="740.611">3404 2169 903 0,'0'0'20'0,"-3"12"4"0,3-6 0 0,0 5 2 0,3 1-26 0,-3 0 0 0,0-6 0 0,4 3 0 16,-4-9 60-16,0 5 6 0,0 1 2 0,0-6 0 15,0 0-4-15,0 0 0 0,0 0 0 0,0 0 0 16,0 0-11-16,0 0-2 0,0 0-1 0,0 0 0 15,0 0-30-15,0 0-7 0,0 0-1 0,0 0 0 16,0 0-1-16,0 0-1 0,0 0 0 0,0 0 0 16,0 0-10-16,0 12 0 0,3-6 0 0,-3-6 0 15,0 0-9-15,4 6 9 0,-4 6-12 0,3-7 12 0,1 1 0 16,-4 9 0-16,0-9 8 0,0 12-8 0,0-7 33 0,0 10 1 16,0-9 0-16,0 5 0 15,0 1 3-15,0 3 1 0,3-4 0 0,-3 1 0 16,4-4-16-16,-4 4-3 0,0 0-1 0,0-6 0 0,4 2 1 15,-1 4 0-15,1-1 0 0,-1 1 0 0,1-9-19 0,-1 9 0 16,1-1 0-16,-1-5 0 0,1 6 0 0,-1 2 0 16,-3-2 0-16,4-1-9 0,3-2 9 0,-4-3 0 15,4 6 0-15,0-1 0 0,1-2 0 0,-5-3 0 16,1 5 0-16,3-5 0 0,-4 0 0 0,1 3 0 16,-1-4 8-16,1 1-8 0,-1-6 0 0,-3 0 9 15,0 3-9-15,-3 2 0 0,3-11 9 0,0 6-9 16,0 0 0-16,0-6 9 0,0 0-9 0,0 0 0 0,0 0 0 15,-4 6 8-15,4-6-8 0,-7 6-14 0,7-6 3 16,-3 6 1 0,3-6-22-16,-7 12-4 0,3-7 0 0,4 4-1 15,-3-3-25-15,3 6-5 0,-4 0-1 0,4-6 0 16,0-1-16-16,-4 1-3 0,4-6-1 0,0 9 0 16,4-3 8-16,-4-6 0 0,0 0 1 0,0 0 0 15,0 0-16-15,0 0-3 0</inkml:trace>
  <inkml:trace contextRef="#ctx0" brushRef="#br0" timeOffset="1233.197">3062 2636 892 0,'0'0'25'0,"0"0"6"0,0 0-31 0,0 0 0 16,-10 0 0-16,10 0 0 0,-4-6 61 0,4 6 7 16,0 0 0-16,0 0 1 0,-7-5-8 0,0-1-1 15,0 0-1-15,0 0 0 0,7 6-11 0,-7-6-1 16,0 3-1-16,7 3 0 0,0 0-15 0,0 0-3 15,0 0-1-15,0 0 0 0,0 0-13 0,0 0-2 0,0 0-1 16,0 0 0-16,0 0-11 0,0 0 0 16,0 0 0-16,0 0-11 0,0 0 11 0,10 0 0 0,1 0 0 0,-4 3-8 15,3 0 8-15,-6 0 0 0,7 0 0 0,-1 0 0 16,4 3 0-16,-3-6 0 0,-1 0 0 0,1 6 0 16,3-12 0-16,4 6 8 0,-8 0-8 0,4 0 0 15,1 0 0-15,-1-6 8 0,3 3-8 16,-6 0 0-16,7 0 0 0,-1-3 0 0,-3 6 0 15,0-6 0-15,-3 6 0 0,3-6 8 0,0 0-8 0,0 6 0 16,0 0 0-16,-3 0 0 0,7 0 0 0,-8 0 0 16,4 0 0-16,-3 0 0 0,-4 0 0 0,0 12-8 15,4-12-21 1,-4 6-4-16,0-6-1 0,0 6 0 0,0-3-46 16,3-3-10-16,-6 3-2 0,3 0-480 0</inkml:trace>
  <inkml:trace contextRef="#ctx0" brushRef="#br0" timeOffset="1765.543">3817 2563 961 0,'0'0'20'0,"0"0"5"0,0 0 1 0,0 0 2 0,0 0-28 0,0 0 0 0,0 0 0 0,0 0 0 16,0 0 65-16,0 0 7 0,0 0 2 0,0 0 0 15,0 0-29-15,0 0-5 0,-7 0-2 0,7 0 0 16,0 0 5-16,0 0 1 0,0 0 0 0,0 0 0 0,0 0-12 16,0 0-1-16,0 0-1 0,0 0 0 15,0 0-15-15,0 0-3 0,0 0-1 0,0 0 0 0,0 0-3 0,0 0-8 16,4 6 12-16,3 0-4 0,0-1-8 0,0-5 8 15,-4 12-8-15,4-6 8 0,4-6-8 0,-4 3 0 16,0 0 9-16,-3 0-9 0,-4-3 20 0,7 0 0 16,-7 0 0-16,0 0 0 0,10 3-28 0,-10-3-7 15,7 3-1-15,0-3 0 16,0 6 27-16,0-6 5 0,-3 0 0 0,3 0 1 16,4 0-46-16,3 0-10 0,0 0-1 0,0 0-1 15,3 0-31-15,5 0-5 0,-5-6-2 0,-3 3-362 16,4-3-73-16</inkml:trace>
  <inkml:trace contextRef="#ctx0" brushRef="#br0" timeOffset="2543.425">4646 2278 1026 0,'0'0'28'0,"0"0"8"0,0 0-28 0,0 0-8 0,0 0 0 0,0 0 0 0,0 6 78 0,0-1 14 16,0-5 4-16,0 9 0 0,0 3-26 0,0-6-5 15,4 0-1-15,-4 0 0 0,3 5-32 0,-3-5-6 16,0-6-2-16,4 6 0 0,-1 3 13 0,1-3 3 0,-1 0 0 15,-3-6 0-15,4 6-16 0,-4-6-4 0,3 0 0 16,-3 0 0-16,0 0 0 0,0 0 0 0,0 0 0 0,0 0 0 16,7 6 10-16,-7-6 2 0,0 0 0 0,0 0 0 15,0 0-12-15,0 0-1 0,0 0-1 0,0 0 0 16,0 0-6-16,0 0-2 0,0 0 0 0,0 0 0 16,0 0-2-16,0 0 0 0,0 0 0 0,0 0 0 15,0 0-8-15,0 0 10 0,0 0-10 0,-10 0 10 16,6-6-10-16,-6 6 0 0,-1 0 0 0,-7 0 8 15,4-6-8-15,0 6 0 0,-3 0 0 0,-1 6-11 16,0-6 2-16,4 6 0 0,-3-1 0 0,-1 1 0 16,4 0 1-16,0 0 0 0,0 0 0 0,-1 0 0 15,5 9 8-15,-1-10-8 0,1 7 8 0,-1 0-8 16,-3-6 8-16,3 6-12 0,4 2 12 0,0 4-12 16,-3-6 12-16,3 2 0 0,3 4 0 0,-3-6 0 0,0-1 0 15,0 7 0-15,3-3 0 0,1-3 0 16,-1 5 0-16,1-5 0 0,-1 0 0 0,1-3 0 0,3 2 0 15,0 1 0-15,0 0 0 0,0 0-8 0,0-4 8 0,0 4 0 16,3 0-9-16,-3-6 9 0,4 0 0 0,3 5 0 16,-4 1 0-16,5-6 0 0,2 9 0 0,1-9 0 15,3 5 0-15,-4 1 0 0,1 0 0 0,7-3 0 16,-4 3 0-16,-4-1 0 0,8-5 0 0,0 0 0 16,-4 0 0-16,3 0 0 0,4-6-12 15,1 0 12-15,-5 6-10 0,1-6 10 0,3-6-22 0,0 6 2 16,-3 0 0-16,0 0 0 15,-1-6-84-15,-3 0-17 0,4 0-3 0,3 0-635 0</inkml:trace>
  <inkml:trace contextRef="#ctx0" brushRef="#br0" timeOffset="3152.601">4332 1666 788 0,'0'0'17'0,"0"0"4"0,-7 6 1 0,4 3 0 0,3-3-22 0,0 6 0 0,0-7 0 0,0 1 0 16,0-6 72-16,0 6 9 0,0-6 3 0,0 0 0 15,0 6-15-15,0-6-2 0,0 0-1 0,0 0 0 16,0 6-28-16,0 0-6 0,0 3 0 0,3 2-1 16,-3-5-2-16,4 6 0 0,-4 0 0 0,3 0 0 15,-3-9-5-15,4 8-2 0,-1-5 0 0,-3 6 0 16,4 6 5-16,-1-4 1 0,1 4 0 0,-1 0 0 15,1-1-8-15,-1 4 0 0,1-4-1 0,-1 1 0 16,-3 0 1-16,4 2 1 0,-4-2 0 0,3 0 0 16,1-4-7-16,-4 4-2 0,4-6 0 0,-4-1 0 15,0 10-3-15,0-15-1 0,3 6 0 0,-3-1 0 16,0 1-8-16,0-3 8 0,0 3-8 0,0-6 8 16,0 5-8-16,0-5 0 0,0 6 0 0,0-12 0 15,0 0-26-15,0 0-1 16,0 6 0-16,0-6 0 0,0 0-36 15,-7-6-7-15,3-6-2 0,1 0-678 0</inkml:trace>
  <inkml:trace contextRef="#ctx0" brushRef="#br0" timeOffset="3692.33">4544 1666 604 0,'0'0'16'0,"0"0"6"0,0 0-22 0,0 0 0 0,0 0 0 0,0 0 0 16,0 0 54-16,0 6 6 0,0-6 2 0,0 9 0 15,0-9 10-15,0 6 1 0,0 6 1 0,3-7 0 16,-3-5 6-16,0 6 0 0,4 6 1 0,-4 0 0 16,0-3-10-16,0-3-3 0,0 5 0 0,0-5 0 15,0 6-16-15,0 0-3 0,-4-6-1 0,4 2 0 16,4 4-16-16,-4 0-3 0,0 0-1 0,0-1 0 15,0-2-12-15,0 3-4 0,0 6 0 0,0-7 0 16,3 1-3-16,-3-3-1 0,0 3 0 0,0-1 0 16,4 1-8-16,-4 0 12 0,3 0-12 0,1-3 12 0,-4 2-12 15,3 1 0-15,1 0 0 0,0 0 0 0,-1-1 0 0,1 4 0 16,-4 3 0-16,3-1 0 0,1-8 0 0,-4 9 0 16,0-6 0-16,0 5 0 0,0-2 0 0,3-3 0 15,-3-1 0-15,0 1 8 0,0 0 4 0,0-6 0 16,0-6 0-16,0 0 0 0,0 6-12 0,0-6 0 15,0 0 0-15,0 0 0 16,0 0-33-16,0 0-9 0,0 0-2 0,0 0 0 16,0-6-99-16,4 0-20 0,-1-6-4 0,1 6-1 0</inkml:trace>
  <inkml:trace contextRef="#ctx0" brushRef="#br0" timeOffset="4503.924">4392 1058 759 0,'-21'6'16'0,"14"-6"4"15,3 0 1-15,-3-6 1 0,0 12-22 0,0-6 0 0,7 0 0 0,-7-6 0 0,-3 6 54 0,2 0 6 16,1 0 2-16,0 6 0 0,0-6-6 0,7 0-2 15,-3 0 0-15,3 0 0 0,-7 0-10 0,7 0-1 16,-7 5-1-16,7-5 0 0,-7 6-7 0,-4-6-2 16,4 12 0-16,0-6 0 0,3 0-2 0,1 0-1 15,-4 0 0-15,3 2 0 0,1 4-10 0,-1 0-3 16,4-6 0-16,-3 6 0 0,-1-1 0 0,4 4 0 0,-3-3 0 16,3 0 0-16,0 5 3 0,0-5 1 15,0 3 0-15,3 2 0 0,-3-5 1 0,4 3 0 16,-1-4 0-16,4 7 0 0,-3 0-6 0,3-6 0 15,-4 2-1-15,4-2 0 0,4-6-3 0,3 6 0 16,-7-1 0-16,4-2 0 0,-4 3 3 0,7-6 0 0,-3 0 0 0,3 0 0 16,-7 5-3-16,7-11 0 0,-4 6 0 15,5-6 0-15,-1 0 0 0,0 0 0 0,-4 6 0 0,4-12 0 16,1 6-3-16,-1-6-1 0,0 0 0 0,0 1 0 16,3-1-8-16,1 0 10 0,-4 0-10 0,0-6 10 15,4 3-10-15,-4-2 0 0,4-1 9 0,-8 0-9 16,4-3 8-16,1-2-8 0,-1-1 10 0,-4 0-10 15,-3-2 13-15,4 2-3 0,-4-5-1 0,0 2 0 16,0-2-9-16,-3-1 0 0,-1 4 0 0,-3 2 0 16,0-6-12-16,-3 10 3 0,-1-4 0 0,-3 0 0 15,0 7-23-15,-4 2-4 16,1-3 0-16,-1 0-1 0,-3 1-1 0,-7 5 0 0,3-6 0 0,-3 6 0 16,-4-3 10-16,8 9 1 15,-8 0 1-15,-7 0 0 0,4 0 16 0,0 9 10 0,7 3-12 0,-7 0 12 0,6-1-16 16,5 7 3-16,-4-3 1 0,6 2 0 0,1 7 12 0,7-7 0 15,0 16 0-15,0-7 0 0,-7 4 0 0,7-1 0 16,3-2 8-16,-3 8-8 0,4-9 0 0,3 4 0 16,-4 2 0-16,4-8 0 0,0 2 0 0,0-8 0 15,-3 5 0-15,3-8 0 0,0 8 0 0,0-11 0 16,0-6 0-16,0 6 0 16,3 2-17-16,-3-14-7 0,0 0-2 0,0 0 0 15,7 6-180-15,0-6-36 0,15 0-7 0,-5-6-2 0</inkml:trace>
  <inkml:trace contextRef="#ctx0" brushRef="#br0" timeOffset="5286.598">4844 2310 590 0,'0'0'12'0,"0"0"4"0,0 0 0 0,0 0 1 0,0 0-17 0,0 0 0 0,0 0 0 0,-4 6 0 15,-3 6 80-15,4-6 13 0,3-6 3 0,-4 5 0 16,0 1-20-16,4-6-4 0,0 0-1 0,-3 12 0 15,3-12-9-15,0 0-2 0,0 0 0 0,0 0 0 16,0 0-4-16,0 0 0 0,0 0-1 0,0 9 0 16,0-9-2-16,0 0 0 0,0 0 0 0,0 0 0 15,0 0-30-15,0 0-7 0,3 6 0 0,5-6-1 0,-1 6-7 0,0-6 0 16,3 0-8-16,-3 0 12 0,4 6-12 0,-4-12 0 16,7 6 8-16,-7 6-8 0,-7-6 0 0,7 0 0 15,0 5 0-15,-3-5 0 0,3 6 0 0,3-6 0 16,-3 6 0-16,4-6 0 0,0 0 8 0,-1 6-8 15,1-6 0-15,-1 6 0 0,4-6 0 0,1 6 0 16,-1-3 0-16,-7 3 0 0,3 0 0 0,1-1 0 16,3-5 0-16,-3 12 0 0,-1-6 0 0,1-6 0 15,-4 6 0-15,3 0 0 0,-3 0 8 0,4-3-8 16,-4 0 0-16,0-1 9 0,0-2-9 0,0 0 0 16,4 0 0-16,-4-2 0 15,0 2-26-15,0-3-1 0,4 0 0 0,-4 3 0 16,0 0-46-16,3-6-10 0,-3 0-1 0,0 6-1 15,0-6-110-15,4 6-21 0,0-6-5 0,-11 6-1 0</inkml:trace>
  <inkml:trace contextRef="#ctx0" brushRef="#br0" timeOffset="6042.742">5644 2407 1142 0,'0'0'32'0,"0"0"8"15,0 0-32-15,0 0-8 0,0 0 0 0,-10 6 0 0,3-6 70 0,0 3 13 16,-4-3 2-16,4 0 1 0,0 6-10 0,-4-6-1 15,1 6-1-15,-1-6 0 0,-3 0-36 0,4 0-7 16,-1 6-2-16,-7-1 0 0,8-5-17 0,-1 6-4 16,1 0-8-16,-1 0 12 0,4 0-12 0,0-6 9 15,0 6-9-15,0 0 8 0,3-3-8 0,4-3 0 16,-3 5 0-16,-1 7 0 0,1-6 0 0,3 6 0 16,0-6 0-16,0 0 0 0,0 5 0 0,0-2 0 0,0 3 0 0,-4-6 0 15,4 6 8-15,0-1-8 16,4 1 0-16,-4-3 8 0,0 3-8 0,3 5 12 15,-3-11-12-15,4 6 12 0,-4 0-4 0,0 2 0 0,3 4 0 16,1-6 0-16,-1 0 0 0,1-1-8 0,3-2 12 0,0 3-4 16,-3-6 1-16,3 6 0 0,3-1 0 0,-3-5 0 15,4-3 5-15,-4 9 1 16,7-12 0-16,-7 6 0 0,4 0 1 0,-4 0 1 0,3-1 0 0,4-5 0 16,-3 0-2-16,3 0-1 0,0 0 0 0,0 0 0 15,0-5-1-15,4-1 0 0,-4 0 0 0,0 0 0 16,4 6-4-16,-4-9-1 0,4 3 0 0,-8-6 0 15,4 1 0-15,0-1 0 0,-3-6 0 0,-4 4 0 16,4-4 2-16,-4-6 0 0,0 4 0 0,0 2 0 16,-4-5-10-16,1 2 8 0,-1-2-8 0,1-1 8 15,-8-2-8-15,4 8 8 0,-7-6-8 0,4 10 8 0,-1-4-8 16,-3 1-11-16,0 2 3 0,-3 3 0 0,3 0-8 0,-8 1-2 16,-2-1 0-16,3 6 0 0,-4-3 2 0,4 3 0 15,-4 0 0-15,1 0 0 0,3 1 4 0,-1 5 0 16,-2-6 1-16,3 6 0 0,3 6 3 0,4 5 0 15,-4-2 0-15,4-3 0 0,0 6 8 0,0 0-13 16,4-7 5-16,-4 13 8 0,3-12-12 0,1 9 12 16,-1-4-10-16,1 1 10 0,3 0-8 0,-4 0 8 15,1-1 0-15,-1 4-9 0,0-3 9 0,1 0-13 16,-4 2 5-16,3-2 8 16,1 0-32-16,-1-6 0 0,4 5 1 0,-3 1 0 15,-1-6-10-15,1 3-3 0,3-3 0 0,-4 6 0 16,4-12-26-16,0 5-6 0,4 7 0 0,-1-6-1 15,1 0-25-15,3 0-5 0,7 0-1 0,-3 0-420 0</inkml:trace>
  <inkml:trace contextRef="#ctx0" brushRef="#br0" timeOffset="6574.94">6036 2357 648 0,'0'0'14'0,"-4"-3"3"0,1-6 1 0,-4 3 0 0,-4 1-18 0,4 5 0 0,7 0 0 0,-3-6 0 0,3 6 68 0,0 0 11 16,0 0 1-16,0 0 1 0,0 0-2 0,0 0-1 15,0 0 0-15,0 0 0 0,-7 6-29 0,0-6-5 16,7 0-2-16,-7 5 0 0,3 7-16 0,4-6-3 16,0 3-1-16,0-3 0 0,0 6 14 0,0 5 2 0,0-5 1 0,0-3 0 15,0 3-11-15,0-7-3 0,0 13 0 0,0-6 0 16,0-6 9-16,0 5 2 0,0 4 0 0,4-3 0 15,-4 0-2 1,0 2 0-16,3-2 0 0,-3 0 0 0,4 0-10 0,-4 5-3 0,0-5 0 16,3 9 0-16,-3-4-5 0,4 1 0 0,-1-6-1 0,1 8 0 15,3-2-5-15,-4-1-1 16,8-2 0-16,-8-3 0 0,4 6-9 0,-3-1 0 16,0-2 0-16,3 8 0 0,0-11 0 0,-4 3 0 0,4 3 0 0,0-7 0 15,-3-5 0-15,-1 6 0 0,1-6 0 0,-4 0 0 16,0-6 0-16,0 0 0 0,0 0-9 0,0 0 9 15,0 0-12-15,0 0 4 0,0 0 8 0,0 0-13 32,0 0-32-32,0 0-7 0,0 0 0 0,0 0-1 0,0 0-42 15,-7 0-8-15,0-6-1 0,0 6-619 0</inkml:trace>
  <inkml:trace contextRef="#ctx0" brushRef="#br0" timeOffset="7212.379">6304 2278 961 0,'0'0'20'0,"0"0"5"0,0 0 1 0,0 0 2 0,0 0-28 0,0 0 0 0,0 0 0 0,0 0 0 15,0 0 54-15,0 0 5 0,0 0 1 0,0 0 0 16,0 0-7-16,0 0-1 0,0 0 0 0,0 0 0 16,0 0-16-16,0 0-4 0,0 0-1 0,0 0 0 15,4 6-7-15,-4 2 0 0,3 4-1 0,-3 0 0 16,4-6-9-16,-4 6-2 0,3-1 0 0,1 10 0 16,-4-9 4-16,3 11 1 0,1-11 0 0,-4 9 0 15,3-4 0-15,-3 1 0 0,0 8 0 0,4-8 0 16,-4 0 6-16,0 2 1 0,0 4 0 0,0-1 0 15,0-8 8-15,3 8 3 0,1-5 0 0,-4-3 0 0,3 8-2 16,1-5 0-16,-4-1 0 0,4-2 0 0,-1-3-20 0,-3 0-4 16,0-1-1-16,4 1 0 0,-1-3-8 0,-3 3 0 15,4-6 0-15,-4 5 0 0,3-5 0 0,-3-6 8 16,0 12-8-16,0-12 0 0,4 6 0 0,-1-3 0 16,-3-3 0-16,0 6 0 0,0 6-15 0,0-12-1 15,4 5-1-15,-4-5 0 16,0 6-29-16,0 6-6 0,0-6 0 0,3 0-1 15,-3 0-8-15,4 3-2 0,-4-4 0 0,3 7 0 16,4-6 6-16,-7 6 1 0,4-6 0 0,-4 5 0 16,0-8 3-16,0-3 1 0,0 0 0 0,3 6 0 15,-3-6 7-15,0 6 1 0,0-6 1 0,0 0-293 0,0 0-58 16</inkml:trace>
  <inkml:trace contextRef="#ctx0" brushRef="#br0" timeOffset="7709.477">6029 2704 648 0,'0'0'14'16,"0"0"3"-16,0 0 1 0,-4-6 0 0,4 6-18 0,-3-6 0 0,-4 0 0 0,7 6 0 0,0 0 56 0,0 0 7 16,-4-6 1-16,1-2 1 0,3 5-9 0,0 3-3 0,0 0 0 0,0 0 0 15,0 0-19-15,0 0-4 16,0 0-1-16,7-3 0 0,3 3-20 0,-3 0-9 15,-3-6 8-15,3 6-8 0,0 6 12 0,0-6-4 16,0 0 0-16,0 0 0 0,-3 0 10 0,6 3 2 16,-6 0 0-16,3 0 0 0,0 8 1 0,-3-11 1 0,-4 0 0 0,7 0 0 15,-7 0 4-15,7 6 1 0,-7-6 0 0,3 0 0 16,4 6-10-16,-7-6-1 0,4 0-1 0,3 6 0 16,3-6-15-16,-2 6 9 0,-5 0-9 0,8 0 8 15,-4-1-8-15,0-2 0 0,3 3 0 0,-3 0 0 16,4 0 8-16,-4-6 0 0,0 0 0 0,4 6 0 15,-4-6-8-15,3 0 0 0,4-6-10 0,-7 6 10 32,0 0-28-32,1 0 0 0,-1-6 0 0,0 6 0 15,0-6-94-15,3 3-18 0,-6 0-4 0,3 0-1 0</inkml:trace>
  <inkml:trace contextRef="#ctx0" brushRef="#br0" timeOffset="28272.74">2981 3968 668 0,'0'0'19'0,"0"-6"4"0,3 0-23 0,-3-5 0 16,4 11 0-16,-4-6 0 0,0 6 56 0,4-6 6 16,-1-6 2-16,-3 6 0 0,0-3 0 0,0 3 0 15,0 6 0-15,-3-5 0 0,3-1-34 0,0-6-6 16,-4 6-2-16,0 0 0 0,1 0-10 0,-1-8-1 0,1 8-1 0,-4-6 0 15,3 6 24-15,-3-12 5 0,0 13 1 0,-3-7 0 16,-1-3-24-16,4 9-4 0,-7-6 0 0,3 1-1 16,-6-4 9-16,6-3 3 0,-3 7 0 0,3-1 0 15,1-6-1-15,-1-2 0 0,-3 8 0 0,7 0 0 16,0-8-22-16,0 8 0 0,-4 0 0 0,4 0-12 16,4 1 12-16,-8 5 8 0,4-6-8 0,0 6 11 15,4 3-11-15,-1-9 12 0,-3 12-12 0,7 0 12 16,-4-6-12-16,4 6 0 0,0 0 0 0,0 0 0 15,0 0 0-15,-7 6 0 0,0-6 0 0,7 0 0 16,-7 12 0-16,0-12 0 0,-3 6 0 0,6 3 0 16,-3-3 8-16,7 5-8 0,0-5 8 0,-3 12-8 15,3-6 0-15,-4 8 0 0,8 4 0 0,-4-7 0 16,0 10 10-16,0-4-10 0,3 16 12 0,-3-1-12 16,7 3 0-16,0-3 0 0,0 9 0 0,-3 3 0 15,3-6 0-15,-4 6 0 0,1-6 0 0,-1 9 0 16,-3-9 8-16,4 6-8 0,-4 0 0 0,0-3 0 0,0-3 8 0,0-5-8 15,0-4 0-15,3 3 0 0,-3-8 0 16,-3 2 0-16,3-3 0 0,0 4 0 0,0-10 8 0,-4 4-8 16,4-4 0-16,0-2 0 0,4 2 0 0,-4 1 0 15,0-10 8-15,0 4-8 0,3-6 0 0,-3 0 0 16,4-6 8-16,-4 5-8 0,3 4 0 0,-3-3 0 16,4-1 0-16,0 1 0 0,-1 0-20 0,1-6-2 15,-4 9 0-15,3-4 0 16,1 7-33-16,-4-6-6 0,3 0-2 0,-3 2-575 0</inkml:trace>
  <inkml:trace contextRef="#ctx0" brushRef="#br0" timeOffset="28706.97">2473 4400 1071 0,'0'0'30'0,"0"0"7"0,0 0-29 0,0 0-8 16,0 0 0-16,0-6 0 0,0 6 52 0,0 0 10 15,0 0 2-15,0 0 0 0,0 0-7 0,0 0-1 16,0 0 0-16,0 0 0 0,3-6-37 0,-3 6-8 16,4 0-2-16,-4 0 0 0,4-5-9 0,3 5 0 15,0 5 0-15,0-5 0 0,7 0 53 0,-7 6 9 16,3-6 2-16,5 0 0 0,-8 6-52 0,7-6-12 16,3 0 0-16,-2 0 0 15,2 0-19-15,4 0-6 0,-3 0-2 0,-4 0 0 0,4-6 27 0,-1 6 0 16,1-6 0-16,0 6 0 0,3 0 0 0,-4 0 0 15,1 0 0-15,-4 0 0 0,4 0-17 0,-4 0 1 16,4 6 1-16,-4-6 0 16,3 0-25-16,1 6-6 0,-7-6-1 0,3 0 0 15,0 0-45-15,-4 3-8 0,19 3-3 0,-15 0 0 0</inkml:trace>
  <inkml:trace contextRef="#ctx0" brushRef="#br0" timeOffset="29399.731">3316 4533 1234 0,'0'0'27'0,"0"0"5"0,0 0 2 0,0 0 2 0,-3-3-36 0,-1-3 0 15,1 0 0-15,-1-6 0 0,0 6 66 0,1 0 6 16,-1 0 2-16,4 6 0 0,-3 0-23 0,3 0-5 16,-7-5-1-16,7 5 0 0,0 0-34 0,0 0-11 15,-7 5 0-15,0-5 0 0,-4 6 0 0,8 0 0 0,-1 0 0 0,-3 6-12 16,3-3 27-16,1-1 5 0,-1 7 2 0,1 3 0 15,-1-6-38-15,4-7-7 0,-3 10-1 16,-1 3-1-16,4-6 25 0,-3-1 0 16,-1-2 0-16,1 6 0 0,3-6 0 0,-4 2 0 0,4 1 0 15,-3 0 0-15,3-6 20 0,0 3-1 16,0 2 0-16,0-5 0 0,0 6-4 0,0-6-1 0,0 6 0 0,3-6 0 16,-3 2-14-16,4-2-15 0,-1 6 3 0,1-6 1 15,3 0 11-15,-4 0 0 0,4 0 0 0,0-1 0 16,1 1 21-16,-1 0 7 0,7-3 0 0,-7 3 1 31,0 0-46-31,0-6-10 0,3 0-1 0,-6 0-1 0,3 0 53 0,0 0 12 0,4 0 1 0,-4 0 1 16,-4-6-28-16,4 0-10 0,0-9 0 0,0 10 9 15,1-7-9-15,-1 0 10 0,-4-6-10 0,8 10 10 16,-8-10-10-16,1 0 10 0,-4 1-10 0,3 5 10 0,-3-3-10 16,0-2 0-16,0-1 0 0,-3-3 0 0,-1 4 0 0,1 5-11 15,-4-9 11-15,0 10-12 0,0-7 0 0,-1 6 0 16,1-3 0-16,-3 4 0 0,3-7 0 0,-4 12-1 15,1-6 0-15,-1 7 0 16,7-4-12-16,-3 6-3 0,0 0 0 16,7 3 0-16,-7 0 10 0,0 3 2 0,0 0 0 0,-3 6 0 0,10-9 3 0,-4 5 1 15,-3 7 0-15,3-6 0 16,-3 6-1-16,4-3 0 0,-1 2 0 0,4 1 0 0,-3-6 13 0,3 12 0 16,0-12 0-16,0 5 0 0,0-2-20 0,3 3 3 15,4 0 0-15,-3-1 0 16,3 1-123-16,4-3-24 0,10 9-4 0,-4-7-2 0</inkml:trace>
  <inkml:trace contextRef="#ctx0" brushRef="#br0" timeOffset="30028.893">3552 4494 820 0,'0'0'18'0,"0"0"4"0,0 0 1 0,0 0 0 0,0 0-23 0,0 0 0 0,0 0 0 0,0 0 0 16,0 0 74-16,-3 6 10 0,3-6 3 0,0 0 0 15,-4 6-51-15,1 0-9 0,3 0-3 0,-4 3 0 0,1-3 16 0,3 5 4 16,-4 1 0-16,4 0 0 0,0 0 6 0,0-7 2 16,0 10 0-16,0 3 0 0,4-1-23 0,-1-2-4 15,4 3-1-15,-7-1 0 0,4 7-2 0,3-9-1 16,0 2 0-16,0 1 0 0,0 0 1 0,-3-10 0 16,3 10 0-16,-4-6 0 0,4-6-10 0,-3 5-1 15,-1-5-1-15,-3 3 0 0,0-9-2 0,0 0-8 16,0 0 12-16,0 0-4 0,4 6 3 0,-4-6 0 15,0 0 0-15,0 0 0 0,0 0 7 0,0 0 2 16,0-3 0-16,0-3 0 0,0 6-20 0,-4-6 0 0,4-5 0 0,-3 5 0 16,-1-6-12-16,1 6-5 0,-1-9-2 15,1 4 0-15,-1 5 4 0,1-6 1 16,-1-6 0-16,1 6 0 0,-4 1 14 0,3-4 0 16,-3-3 0-16,3 7 0 0,1-7 0 0,-1 3 0 0,1 4 0 0,-1-1 0 15,1-6 8-15,3 9-8 0,-4-2 9 0,4-1-9 16,0 0 11-16,0 6-11 0,0-9 12 0,0 7-12 15,4-1 10-15,-4-3-10 0,0 6 8 0,3 0-8 16,-3 0 0-16,4 1 0 0,-4-7-12 0,3 3 12 16,-3 3-10-16,4 0 10 0,-4 0 0 0,3 0-9 15,5 1-1-15,-5-1 0 0,1 0 0 0,3-3 0 16,-4 6-4-16,4 0-1 0,-3 0 0 0,6 3 0 16,-3-3-21-16,4 3-4 0,0 0 0 0,6 0-1 15,-3-6 18-15,0 6 4 0,-7 0 1 0,8 0 0 16,2 6-30-16,-3-6-5 0,0 3-2 0,-3 3-381 15,7-3-77-15</inkml:trace>
  <inkml:trace contextRef="#ctx0" brushRef="#br0" timeOffset="31159.368">3870 4500 746 0,'0'0'20'0,"0"0"7"0,0 0-27 0,0 6 0 0,0 6 0 0,0-12 0 16,0 6 68-16,0-6 9 0,4 6 2 0,-4 2 0 15,0-8-35-15,3 6-6 0,1 0-2 0,-4 0 0 16,3 6 26-16,4-6 5 0,-3 5 1 0,-1-5 0 16,1 0-38-16,-1 9-7 0,-3-3-2 0,4-6 0 15,-1-1 21-15,1 7 4 0,-4 0 1 0,3 3 0 16,-3-9-29-16,4 5-6 0,-4 1 0 0,3 0-1 15,-3-3-11-15,0 2 0 0,0-5 0 0,0 6 0 16,0 0 0-16,-3 0 12 0,3-10-12 0,0-2 12 0,0 0-12 0,-4 9 0 16,4 0 9-16,0-3-9 15,0-6 0-15,0 0 0 0,0 0 0 0,0 0 0 0,0 0 0 0,0 0 8 16,0 0-8-16,0 0 11 0,0 0-11 0,0 0 10 16,0 0-10-16,0 0 10 0,0 0 43 0,0-6 9 15,0-3 2-15,0 3 0 0,-3 1-52 16,3 5-12-16,0-12 0 0,0 6 0 0,0 0 0 0,3 0 0 15,-3-6 0-15,0 6 0 0,0-5 12 0,0 2-1 16,0-3 0-16,0 0 0 0,0 1-25 0,0-7-5 16,4 3-1-16,-4 4 0 0,0-7 7 0,3 3 1 15,-3 3 0-15,4 1 0 0,-1 5 12 0,1-6-12 16,-4 0 12-16,4 1-12 0,-1 8 4 0,-3-3 8 16,4 0-13-16,-1 0 5 0,1 0 8 0,-4 6 0 0,0-6 0 0,0 6 0 15,0 0 0-15,0 0 0 0,0 0-8 0,0 0 8 16,3-6 0-16,-3 6 0 0,0 0 0 0,0 0-8 15,4 0 8-15,-4 0 0 0,0 0 0 0,3 6 0 16,1 0 0-16,3 6-12 0,-4-12 4 16,4 6 0-16,-3 0 8 0,-1 2 0 0,4 4 0 0,1-6 0 15,2 6 0-15,-3 0 0 0,4-1 0 0,-8-2 0 16,4 9 0-16,-3-12 0 0,-1 5 0 0,4-5 0 16,-3 3 0-16,0 3 0 0,3-9 0 0,-4 6 0 15,1-3 0-15,-4-1 0 0,0-5 0 0,0 0 0 16,0 6 0-16,0-6 0 0,0 0 0 0,0 0 0 15,0 0 8-15,0 0 3 0,0 0 1 0,0 6 0 16,-4 6-35-16,1-3-6 0,3 0-2 16,-4-1 0-16,4-8-26 0,4 6-6 0,-4-6-1 0,3 12 0 15,-3-12 0-15,0 0 0 0,4 6 0 0,-4-6 0 16,3 12 52-16,-3-12 12 0,0 0 0 0,0 0 0 0,0 0 0 16,0 0 0-16,0 0 0 0,0 0 0 0,4-6 48 0,-1 0 13 15,-3 0 3-15,4-6 0 0,-1 6-52 0,1-2-12 16,-4 2 0-16,3-3 0 0,1-6 0 0,-4 9-18 15,3-5 4-15,1-4 1 0,-1 0 13 0,1 6 0 16,-4-2 0-16,4-1-9 0,-1 6 9 0,1-9 0 16,-4 6 0-16,7 1 0 0,-4-4 0 0,-3 0 0 0,0 6 0 15,4 0 0-15,-4-3 0 0,3 4 0 16,-3-1 0-16,0 0 0 0,4 0 0 0,-1 0 12 0,1 0-2 16,-4 0-1-16,3 0-9 0,-3 6-12 0,0 0 2 0,0 0 1 15,0 0 9-15,0 0 16 0,0 0-4 0,0 0-1 16,4 0-11-16,-4 0 0 0,7 0 0 15,-4 6-11-15,4 0 11 0,-3 0-12 16,3 0 12-16,0 6-12 0,-3-6 2 0,-1 8 0 0,1-2 0 0,-1 0 0 16,1 5 10-16,-1-5 0 0,-3 3 0 0,4 3-8 15,-1-1 8-15,1 4 0 0,-4-4 0 0,3-5-8 16,-3 6 8-16,4-4 0 0,-4-2 8 0,3 6-8 16,-3 0 12-16,4-10-1 0,-4 4-1 0,3 0 0 15,-3 0 9-15,4-1 1 0,-4-5 1 0,7 3 0 16,-7-3-6-16,0-6-2 0,0 0 0 0,0 0 0 15,0 0-13-15,0 0 0 0,0 0 0 0</inkml:trace>
  <inkml:trace contextRef="#ctx0" brushRef="#br0" timeOffset="31521.885">4406 4556 1018 0,'0'0'28'0,"0"0"8"0,0 0-28 0,0 0-8 0,-3 12 0 0,-1-6 0 16,4 0 64-16,0-1 11 0,-3 4 2 0,3 0 1 15,-4 0-11-15,4 3-3 0,0-6 0 0,0 5 0 16,0-2-27-16,0 6-5 0,4-6-2 0,-4 2 0 16,3 1-16-16,1 6-3 0,-1-6-1 0,1 2 0 15,-4-2-2-15,0 6 0 0,3-10 0 0,1 4 0 16,-4 6-8-16,3-6 0 0,-3-1 0 0,4 4 0 16,-1-3 8-16,-3-6 0 0,4 5 0 0,-4-5 0 15,3 6-50-15,1-6-10 0,-4-6-3 0,0 0-414 16,0 0-83-16</inkml:trace>
  <inkml:trace contextRef="#ctx0" brushRef="#br0" timeOffset="31714.418">4410 4303 1234 0,'0'0'27'0,"0"0"5"0,0 0 2 0,0 0 2 0,0 0-36 0,0 0 0 16,0 0 0-16,0 0 0 0,0 0 53 0,0 0 4 15,0 0 1-15,0 0-458 0,0-6-92 16</inkml:trace>
  <inkml:trace contextRef="#ctx0" brushRef="#br0" timeOffset="32188.128">4847 4556 1443 0,'0'0'32'0,"0"0"6"15,0 0 2-15,0 0 0 0,0 0-32 0,-7 0-8 0,0 0 0 0,0 0 0 0,0 6 77 0,0-6 14 16,0 6 2-16,0-6 1 0,0 0-63 0,3 6-13 16,-3-6-2-16,0 6-1 0,-4-1-7 0,4-2-8 15,0 3 11-15,0 3-11 0,0 6 0 0,4-9 0 16,-4 5 0-16,3 1 0 0,1-3 0 0,-4 0-9 15,3 6 9-15,4-4 0 0,-3 7 0 0,-5-12 0 16,5 6 0-16,-4 2 0 0,7-2 11 0,-4 0 1 16,1 0 0-16,3-1 0 0,-4 4 7 0,4-3 1 15,0-6 1-15,0 5 0 0,0-11-10 0,0 6-3 16,4 3 0-16,-4 3 0 0,0-12 0 0,3 6-8 16,1 0 12-16,-1-1-4 0,1 1-19 0,-1 6-4 15,5-6-1-15,-5 0 0 0,4 0 30 0,0 3 6 16,0-4 0-16,0 1 1 0,0 0-21 0,0 0 0 0,4-6 0 0,3 6 0 15,-3 0-12-15,-4-6-8 0,7 0 0 0,0 0-1 32,0 0-35-32,4 0-6 0,-1 0-2 0,1-6-477 0,3 6-96 0</inkml:trace>
  <inkml:trace contextRef="#ctx0" brushRef="#br0" timeOffset="33118.498">5807 4580 1138 0,'0'0'32'0,"0"0"8"0,0 0-32 0,0 0-8 0,0 0 0 0,0 0 0 16,0 0 82-16,0 0 15 0,0 0 3 0,0 0 1 16,-11 0-23-16,4 0-5 0,0 0-1 0,-4 0 0 0,-3 0-32 0,0-6-8 15,0 6 0-15,0 0-1 0,0 6-19 0,3-6-3 16,-3 0-1-16,4 5 0 0,3-2-8 0,-4 0 0 16,-3 0 0-16,3 3 0 0,4 6 0 0,0-12 0 15,-3 12 0-15,-1-6 0 0,4 5 0 0,-4-2 0 16,4 3 0-16,0 0 0 0,-3-1 0 0,6 1 0 15,1 3 0-15,-4-3 0 0,3 5 0 0,0-5 0 16,4-6 0-16,-3 6 0 0,-4-6 0 16,7-6 0-16,0 5 0 0,0-5 0 0,0 6 0 0,0-6 0 15,0 0 0-15,7 9 0 0,-4-3 9 0,1-6 0 16,3 6 0-16,-3 0 0 0,-1-6-1 0,8 0-8 16,-4 0 12-16,3 0-4 0,1 0-8 0,0 0 10 15,-1 0-10-15,4 0 10 0,-3-6-10 0,-1 0 0 16,8 0 0-16,-7-3 8 0,-8 3-8 0,4 1 0 0,4-1 0 15,-4 0 0-15,0-6 0 0,3 6 0 0,-2-6 0 0,-5 1 0 16,1 5 0-16,3 0 0 0,-4 3 0 0,-3-9 8 16,4 6-8-16,-4 0 0 0,0-5 0 0,0 5 0 15,0 0 0-15,0 0 0 0,0 6 0 0,0 0 0 16,0 0 0-16,0 0 0 0,-4-9 0 0,4 9 0 16,0 0 0-16,0 0 0 0,0 0 0 0,0 0 0 15,0 0-12-15,0 0 1 0,0 0 1 0,0 9 0 16,-3-3 10-16,3 6 0 0,3-6 0 0,-3-1-8 15,0 1 8-15,4 6-8 0,-1-3 8 0,1 3-8 16,-1-1 8-16,1-5-8 0,-1 12 8 0,1 0-8 16,-1-13 8-16,-3 10 0 0,7-3 0 0,-3-6 0 0,-1 6-9 15,1-7 9-15,-4 1-10 0,4 6 10 16,-1-3-36-16,-3-9 0 0,0 6-1 16,7 0 0-16,0 5-117 0,0 7-23 0,7-9-5 15,-3 3-1-15</inkml:trace>
  <inkml:trace contextRef="#ctx0" brushRef="#br0" timeOffset="33660.632">6131 4674 874 0,'0'11'19'0,"0"-11"4"0,0 0 1 0,0 6 1 0,0 6-25 0,-3-3 0 0,6 0 0 0,-3-9 0 15,0 0 108-15,0 0 16 0,0 0 3 0,0 0 1 16,0 0-27-16,0 0-5 0,0 0 0 0,0 0-1 16,0 0-28-16,0 0-6 0,4-3-1 0,-1-3 0 15,1 3-30-15,-4-9-6 0,7 6-2 0,-7 0 0 16,0-5-6-16,0 2-2 0,0 0 0 0,0-6 0 15,-7 9-23-15,3-5-5 0,1 5-1 0,-1-9 0 16,1 3 1-16,-4 6 0 0,0-5 0 0,0-1 0 16,-4 0 3-16,0 6 1 0,4-5 0 0,-3 5 0 15,-1 3 10-15,4-3-8 0,-3 6 8 0,2 0-8 16,-2 6 8-16,-4-6-8 0,3 6 8 0,1 2-8 0,-1 4 0 0,0-6 0 16,-3 12 0-16,4-7 0 0,3 1 8 0,-4 9 0 15,8-9 0-15,-4 5 0 0,3-2 0 0,1 3 0 16,3-7 0-16,-4 7 0 0,4-6 0 0,-4 2 0 15,4 4 0-15,0-6 0 0,0 0 0 0,4-1 0 16,-4 4 0-16,4-3 8 0,3 0 13 16,-7-1 3-16,3-2 1 0,4 9 0 0,0-7-14 15,4 7-3-15,-1-12-8 0,4 9 12 0,-3-4 8 0,0 7 0 16,-1-6 1-16,1-3 0 0,3 2-21 0,-4 1 0 16,-2-6 0-16,2 0 0 15,4 0-18-15,-3 0-8 0,-1 0-2 0,-3-1 0 16,4-2-6-16,0 3-2 0,-1 0 0 0,1 0 0 15,-4-6-40-15,7-6-8 0,-7 0-1 0,4 0-395 0,-1-2-80 0</inkml:trace>
  <inkml:trace contextRef="#ctx0" brushRef="#br0" timeOffset="34051.227">6445 4724 1146 0,'0'0'32'0,"0"0"8"0,0 0-32 0,0 0-8 0,0 0 0 0,0 0 0 0,0 0 59 0,0 0 10 16,0 0 3-16,0 0 0 0,0 0-7 0,0 0-1 15,0 0 0-15,0 0 0 0,0 0-51 0,0 0-13 16,0 0 0-16,-3 5 0 0,3-5 0 0,0 0 0 16,-4 6 0-16,1 0 0 0,-1 6 0 0,4-6 0 15,-3 6 0-15,3-6 0 0,-4 2 0 0,4 4 0 16,0 0 0-16,0 0 0 0,-3-1 0 16,3 7 0-16,0-3 8 0,0-4-8 0,0 13 0 0,0-12 0 15,0 8 8-15,0-8-8 0,3 0 0 0,-3 0 0 16,4 2 0-16,-1-2 0 0,1-6 0 0,3 0 0 15,-4 0 0-15,1 0-10 16,-1-1-155-16,-3-5-31 0,14-11-7 0,-7-1-1 0</inkml:trace>
  <inkml:trace contextRef="#ctx0" brushRef="#br0" timeOffset="34236.908">6346 4415 918 0,'0'0'20'0,"0"0"4"0,0 0 0 0,4 12 3 0,-4-12-27 0,0 6 0 0,4-1 0 0,-1 1 0 16,4 0 21-16,-3-6-1 0,3 6 0 0,0-6-304 16,0 6-60-16</inkml:trace>
  <inkml:trace contextRef="#ctx0" brushRef="#br0" timeOffset="35070.943">6865 4715 1220 0,'0'0'27'0,"0"0"5"0,0 0 2 0,0 0 0 0,0 0-34 0,0 0 0 0,0 0 0 0,0 0 0 15,0 0 56-15,0 0 5 0,0 0 1 0,0 0 0 16,0 0-23-16,0 0-5 0,0 0-1 0,0 0 0 16,-7 0-33-16,0-3 0 0,0 6 0 0,7-3 0 15,-7-3 0-15,0 0 0 0,7 3 0 0,-7 0 0 16,-4 0 0-16,4 3 0 0,0 0 8 0,0 0-8 15,0 3 0-15,0-1 0 0,-4 1 0 0,4 6 0 16,0 0 0-16,-3 0 0 0,3-1 0 0,-4 10 0 16,0-3 0-16,1-1 0 0,-1-2 0 0,4 3 0 15,0 5 0-15,0-8 16 0,0 2-1 0,3 1-1 16,1-6-14-16,-1 6 8 0,1-4-8 0,-4 4 0 16,7-6 8-16,0-7-8 0,0 7 0 0,7-3 0 15,-4-3 22-15,1 0-2 0,-1 0 0 0,1 0 0 16,0-6 13-16,3 0 3 0,0 0 0 0,0 0 0 0,3 0 9 0,4-6 3 15,0-6 0-15,1 6 0 0,2-6-20 0,4-2-3 16,-3-4-1-16,3 0 0 0,-3-2-24 0,-1-4 0 16,1 1-14-16,0-4 5 0,3 4 1 15,-10-4 0-15,3-2 0 0,-4 2 0 16,4 4-26-16,0-9-5 0,-7 2-1 16,4-2 0-16,-4 2 20 0,0-5 3 0,0 3 1 0,0-1 0 0,0 4 16 0,-7-6 0 15,0 2 0-15,-7-5 0 0,4 9-10 0,-4-3 2 16,0-4 0-16,0 10 0 15,-4-10-20-15,0 4-3 0,1 3-1 0,-1 2 0 0,-3-2 19 0,4 5 3 16,-1-2 1-16,4 8 0 0,3 1 9 0,-3 2 0 16,-3 9 0-16,3-6 0 0,7 6 0 0,0 6 12 15,0 0-2-15,0 0-1 0,0 0-9 0,0 0 0 0,0 0 0 0,0 0 0 16,-7 6 0-16,3 6 0 0,1-6 0 16,3 3 0-16,-4 8 0 0,4-5 0 0,0 6 0 0,0 2 0 15,0 4 0-15,0-1 0 0,0 4 0 0,4 2 0 16,-1 4 0-16,1 8 0 0,-1-3 0 0,1 6 0 15,3 3 0-15,3-3 0 0,-6 6 0 0,-1-6 0 16,1 3 24-16,-4 3 7 0,0 0 1 0,3-6 0 16,-3-2-11-16,4 2-1 0,-4-6-1 0,0-3 0 15,4-8 21-15,-4 8 5 0,0-15 1 0,0 10 0 16,3-4-37-16,-3 4-9 0,4-7 0 0,-1-2 0 16,1 2 8-16,-1-5-8 0,-3-6 12 0,4 8-4 15,-1-8-8-15,1-6 0 0,3 6 0 0,-4-1 0 16,1-2 0-16,-1-3 0 0,1 0 0 0,3-6 0 0,-4 6 0 15,-3-6-17-15,0 0 2 0,8 0 1 16,-5 6-36-16,-3-6-7 0,7 0-2 16,0 6 0-16,-3 0-137 0,-4-6-28 0,0 0-6 15,0 0-1-15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 le sept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02234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parle</a:t>
            </a:r>
            <a:r>
              <a:rPr lang="en-US" dirty="0"/>
              <a:t> du </a:t>
            </a:r>
            <a:r>
              <a:rPr lang="en-US" dirty="0" err="1"/>
              <a:t>conte</a:t>
            </a:r>
            <a:r>
              <a:rPr lang="en-US" dirty="0"/>
              <a:t> de “La </a:t>
            </a:r>
            <a:r>
              <a:rPr lang="en-US" dirty="0" err="1"/>
              <a:t>cigale</a:t>
            </a:r>
            <a:r>
              <a:rPr lang="en-US" dirty="0"/>
              <a:t> et la </a:t>
            </a:r>
            <a:r>
              <a:rPr lang="en-US" dirty="0" err="1"/>
              <a:t>fourmi</a:t>
            </a:r>
            <a:r>
              <a:rPr lang="en-US" dirty="0"/>
              <a:t>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Écrivez une phrase qui utilise embaucher et licencier</a:t>
            </a:r>
            <a:r>
              <a:rPr lang="en-US" dirty="0"/>
              <a:t>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A404282C-378D-4A16-86F3-125079393B3C}"/>
                  </a:ext>
                </a:extLst>
              </p14:cNvPr>
              <p14:cNvContentPartPr/>
              <p14:nvPr/>
            </p14:nvContentPartPr>
            <p14:xfrm>
              <a:off x="3462809" y="1051709"/>
              <a:ext cx="9720" cy="129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A404282C-378D-4A16-86F3-125079393B3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53809" y="1042709"/>
                <a:ext cx="27360" cy="3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317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 le sept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86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98E3-221A-4827-80BF-4A9806403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C1C56-41D8-42BC-AA05-94CB2B9B2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AF86597-965E-47BC-B185-3030D79F06ED}"/>
                  </a:ext>
                </a:extLst>
              </p14:cNvPr>
              <p14:cNvContentPartPr/>
              <p14:nvPr/>
            </p14:nvContentPartPr>
            <p14:xfrm>
              <a:off x="3733920" y="502560"/>
              <a:ext cx="641520" cy="566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AF86597-965E-47BC-B185-3030D79F06E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24560" y="493200"/>
                <a:ext cx="660240" cy="58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364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+mn-lt"/>
              </a:rPr>
              <a:t>Une tarte </a:t>
            </a:r>
            <a:r>
              <a:rPr lang="en-US" sz="2800" dirty="0" err="1">
                <a:latin typeface="+mn-lt"/>
              </a:rPr>
              <a:t>flambée</a:t>
            </a:r>
            <a:r>
              <a:rPr lang="en-US" sz="2800" dirty="0">
                <a:latin typeface="+mn-lt"/>
              </a:rPr>
              <a:t>, which is called a </a:t>
            </a:r>
            <a:r>
              <a:rPr lang="en-US" sz="2800" dirty="0" err="1">
                <a:latin typeface="+mn-lt"/>
              </a:rPr>
              <a:t>flammekuechle</a:t>
            </a:r>
            <a:r>
              <a:rPr lang="en-US" sz="2800" dirty="0">
                <a:latin typeface="+mn-lt"/>
              </a:rPr>
              <a:t> in Alsatian, is an Alsatian culinary delight which resembles a thin-crust pizza.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AB1A077-887F-4213-BD5E-BF0268F92D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4750" y="2415381"/>
            <a:ext cx="47625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0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475CC-C6E8-4A57-9E0D-E257D65A6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</a:t>
            </a:r>
            <a:r>
              <a:rPr lang="en-US" sz="2800" b="1" dirty="0" err="1"/>
              <a:t>cigale</a:t>
            </a:r>
            <a:r>
              <a:rPr lang="en-US" sz="2800" b="1" dirty="0"/>
              <a:t> et la </a:t>
            </a:r>
            <a:r>
              <a:rPr lang="en-US" sz="2800" b="1" dirty="0" err="1"/>
              <a:t>fourmi</a:t>
            </a:r>
            <a:br>
              <a:rPr lang="en-US" sz="2800" b="1" dirty="0"/>
            </a:br>
            <a:r>
              <a:rPr lang="en-US" sz="2800" b="1" dirty="0"/>
              <a:t>pp. 286 - 287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642D5B7-78D0-42B0-8E14-C384125562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7239" y="2018674"/>
            <a:ext cx="3442153" cy="392242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DA145F2-8C04-43B5-9DDB-F2A760E295FF}"/>
                  </a:ext>
                </a:extLst>
              </p14:cNvPr>
              <p14:cNvContentPartPr/>
              <p14:nvPr/>
            </p14:nvContentPartPr>
            <p14:xfrm>
              <a:off x="890280" y="353160"/>
              <a:ext cx="1639800" cy="15426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DA145F2-8C04-43B5-9DDB-F2A760E295F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0920" y="343800"/>
                <a:ext cx="1658520" cy="156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2811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lequel</a:t>
            </a:r>
            <a:r>
              <a:rPr lang="en-US" dirty="0"/>
              <a:t> / </a:t>
            </a:r>
            <a:r>
              <a:rPr lang="en-US" dirty="0" err="1"/>
              <a:t>laquelle</a:t>
            </a:r>
            <a:r>
              <a:rPr lang="en-US" dirty="0"/>
              <a:t> / </a:t>
            </a:r>
            <a:r>
              <a:rPr lang="en-US" dirty="0" err="1"/>
              <a:t>lesquels</a:t>
            </a:r>
            <a:r>
              <a:rPr lang="en-US" dirty="0"/>
              <a:t> / </a:t>
            </a:r>
            <a:r>
              <a:rPr lang="en-US" dirty="0" err="1"/>
              <a:t>lesquelles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Justin </a:t>
            </a:r>
            <a:r>
              <a:rPr lang="en-US" dirty="0" err="1"/>
              <a:t>aime</a:t>
            </a:r>
            <a:r>
              <a:rPr lang="en-US" dirty="0"/>
              <a:t> </a:t>
            </a:r>
            <a:r>
              <a:rPr lang="en-US" dirty="0" err="1"/>
              <a:t>quel</a:t>
            </a:r>
            <a:r>
              <a:rPr lang="en-US" dirty="0"/>
              <a:t> livre?</a:t>
            </a:r>
          </a:p>
          <a:p>
            <a:pPr marL="0" indent="0">
              <a:buNone/>
            </a:pPr>
            <a:r>
              <a:rPr lang="en-US" dirty="0"/>
              <a:t>Justin, </a:t>
            </a:r>
            <a:r>
              <a:rPr lang="en-US" dirty="0" err="1"/>
              <a:t>lequel</a:t>
            </a:r>
            <a:r>
              <a:rPr lang="en-US" dirty="0"/>
              <a:t> </a:t>
            </a:r>
            <a:r>
              <a:rPr lang="en-US" dirty="0" err="1"/>
              <a:t>aime</a:t>
            </a:r>
            <a:r>
              <a:rPr lang="en-US" dirty="0"/>
              <a:t>-t-</a:t>
            </a:r>
            <a:r>
              <a:rPr lang="en-US" dirty="0" err="1"/>
              <a:t>il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pensez</a:t>
            </a:r>
            <a:r>
              <a:rPr lang="en-US" dirty="0"/>
              <a:t> à </a:t>
            </a:r>
            <a:r>
              <a:rPr lang="en-US" dirty="0" err="1"/>
              <a:t>quel</a:t>
            </a:r>
            <a:r>
              <a:rPr lang="en-US" dirty="0"/>
              <a:t> film?</a:t>
            </a:r>
          </a:p>
          <a:p>
            <a:pPr marL="0" indent="0">
              <a:buNone/>
            </a:pPr>
            <a:r>
              <a:rPr lang="en-US" dirty="0" err="1"/>
              <a:t>Auquel</a:t>
            </a:r>
            <a:r>
              <a:rPr lang="en-US" dirty="0"/>
              <a:t> </a:t>
            </a:r>
            <a:r>
              <a:rPr lang="en-US" dirty="0" err="1"/>
              <a:t>pensez-vous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pensez</a:t>
            </a:r>
            <a:r>
              <a:rPr lang="en-US" dirty="0"/>
              <a:t> à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voiture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À </a:t>
            </a:r>
            <a:r>
              <a:rPr lang="en-US" dirty="0" err="1"/>
              <a:t>laquelle</a:t>
            </a:r>
            <a:r>
              <a:rPr lang="en-US" dirty="0"/>
              <a:t> </a:t>
            </a:r>
            <a:r>
              <a:rPr lang="en-US" dirty="0" err="1"/>
              <a:t>pensez-vous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Auxquels</a:t>
            </a:r>
            <a:r>
              <a:rPr lang="en-US" dirty="0"/>
              <a:t> / </a:t>
            </a:r>
            <a:r>
              <a:rPr lang="en-US" dirty="0" err="1"/>
              <a:t>Auxquelles</a:t>
            </a:r>
            <a:r>
              <a:rPr lang="en-US" dirty="0"/>
              <a:t> </a:t>
            </a:r>
            <a:r>
              <a:rPr lang="en-US" dirty="0" err="1"/>
              <a:t>pensez-vous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parlez</a:t>
            </a:r>
            <a:r>
              <a:rPr lang="en-US" dirty="0"/>
              <a:t> de </a:t>
            </a:r>
            <a:r>
              <a:rPr lang="en-US" dirty="0" err="1"/>
              <a:t>quel</a:t>
            </a:r>
            <a:r>
              <a:rPr lang="en-US" dirty="0"/>
              <a:t> prof?</a:t>
            </a:r>
          </a:p>
          <a:p>
            <a:pPr marL="0" indent="0">
              <a:buNone/>
            </a:pPr>
            <a:r>
              <a:rPr lang="en-US" dirty="0" err="1"/>
              <a:t>Duquel</a:t>
            </a:r>
            <a:r>
              <a:rPr lang="en-US" dirty="0"/>
              <a:t> </a:t>
            </a:r>
            <a:r>
              <a:rPr lang="en-US" dirty="0" err="1"/>
              <a:t>parlez-vous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de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marmotte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laquelle</a:t>
            </a:r>
            <a:r>
              <a:rPr lang="en-US" dirty="0"/>
              <a:t> </a:t>
            </a:r>
            <a:r>
              <a:rPr lang="en-US" dirty="0" err="1"/>
              <a:t>avez-vous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Desquel</a:t>
            </a:r>
            <a:r>
              <a:rPr lang="en-US" dirty="0"/>
              <a:t> / </a:t>
            </a:r>
            <a:r>
              <a:rPr lang="en-US" dirty="0" err="1"/>
              <a:t>Desquelles</a:t>
            </a:r>
            <a:r>
              <a:rPr lang="en-US" dirty="0"/>
              <a:t> </a:t>
            </a:r>
            <a:r>
              <a:rPr lang="en-US" dirty="0" err="1"/>
              <a:t>avez-vous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44476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Sur, sous, dans, devant, derrière, avec 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C’est le coffre dans lequel Edmond Dantès a trouvé le trésor.</a:t>
            </a:r>
          </a:p>
          <a:p>
            <a:pPr marL="0" indent="0">
              <a:buNone/>
            </a:pPr>
            <a:r>
              <a:rPr lang="fr-FR" dirty="0"/>
              <a:t>Voici les murs sur lesquels je </a:t>
            </a:r>
            <a:r>
              <a:rPr lang="fr-FR" dirty="0" err="1"/>
              <a:t>peintrai</a:t>
            </a:r>
            <a:r>
              <a:rPr lang="fr-FR" dirty="0"/>
              <a:t> les scènes de la vie de Louis XIV.</a:t>
            </a:r>
          </a:p>
          <a:p>
            <a:pPr marL="0" indent="0">
              <a:buNone/>
            </a:pPr>
            <a:r>
              <a:rPr lang="fr-FR" dirty="0"/>
              <a:t>Harry Potter a une baguette magique avec laquelle il peut transformer Professeure </a:t>
            </a:r>
            <a:r>
              <a:rPr lang="fr-FR" dirty="0" err="1"/>
              <a:t>McGonigal</a:t>
            </a:r>
            <a:r>
              <a:rPr lang="fr-FR" dirty="0"/>
              <a:t> en grenouille.</a:t>
            </a:r>
          </a:p>
        </p:txBody>
      </p:sp>
    </p:spTree>
    <p:extLst>
      <p:ext uri="{BB962C8B-B14F-4D97-AF65-F5344CB8AC3E}">
        <p14:creationId xmlns:p14="http://schemas.microsoft.com/office/powerpoint/2010/main" val="69888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37078</TotalTime>
  <Words>222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   Travail de cloche   </vt:lpstr>
      <vt:lpstr>Bonjour!</vt:lpstr>
      <vt:lpstr>PowerPoint Presentation</vt:lpstr>
      <vt:lpstr>Une tarte flambée, which is called a flammekuechle in Alsatian, is an Alsatian culinary delight which resembles a thin-crust pizza.</vt:lpstr>
      <vt:lpstr>La cigale et la fourmi pp. 286 - 287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476</cp:revision>
  <cp:lastPrinted>2017-02-08T19:19:17Z</cp:lastPrinted>
  <dcterms:created xsi:type="dcterms:W3CDTF">2016-10-03T16:25:09Z</dcterms:created>
  <dcterms:modified xsi:type="dcterms:W3CDTF">2025-02-10T20:22:49Z</dcterms:modified>
</cp:coreProperties>
</file>