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95" r:id="rId3"/>
    <p:sldId id="409" r:id="rId4"/>
    <p:sldId id="408" r:id="rId5"/>
    <p:sldId id="390" r:id="rId6"/>
    <p:sldId id="392" r:id="rId7"/>
    <p:sldId id="393" r:id="rId8"/>
    <p:sldId id="410" r:id="rId9"/>
    <p:sldId id="398" r:id="rId10"/>
    <p:sldId id="387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5"/>
            <p14:sldId id="409"/>
            <p14:sldId id="408"/>
            <p14:sldId id="390"/>
            <p14:sldId id="392"/>
            <p14:sldId id="393"/>
            <p14:sldId id="410"/>
            <p14:sldId id="398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4:50:14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9376 0 0,'0'0'273'0'0,"0"0"-5"0"0,0 0-108 0 0,0 0 180 0 0,0 0 92 0 0,10 12 1111 0 0,-3-8-1383 0 0,2 14-1119 0 0,-9-17-186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0T19:32:57.3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4706 5426 732 0,'0'0'15'0,"0"0"5"0,0 0-20 0,0 0 0 0,-7 0 0 0,0 0 0 15,7 0 18-15,-7 0 0 0,0 0 0 0,7 0 0 16,-7-6-18-16,3 0 0 0,1 4 0 0,-1-1 0 16,4 3 0-16,0 0 0 0,0 0 0 0,-7-6 0 15,4 6 19-15,3 0 0 0,-7-3 0 0,7 3 0 16,0 0-5-16,0 0-1 0,0 0 0 0,0 0 0 15,0 0 14-15,0 0 2 0,0 0 1 0,0 0 0 16,0 0 2-16,0 0 1 0,-7 3 0 0,7-3 0 16,-4 9-5-16,4-9 0 0,0 8-1 0,0-2 0 15,0 6-9-15,0-6-2 0,0 0 0 0,4 3 0 16,-4-1 4-16,0 1 0 0,7 3 0 0,-7 0 0 16,3-1-7-16,-3-2-1 0,4 0 0 0,-1 0 0 15,1 9 4-15,-1-7 1 0,1-5 0 0,-1 6 0 0,-3 3-7 16,4 2-2-16,3-5 0 0,-4 3 0 0,4-1-8 0,-3 1 0 15,3-3 0-15,0 0 8 0,0-1-8 0,-3 1 8 16,3 9-8-16,0-9 8 0,0-1-8 0,-4 1 0 0,4 3 9 0,0-3-9 16,0 5 20-16,1-5 0 0,-1 0 0 0,-4-3 0 15,4 2-8-15,-3 7-1 0,-4-12-1 0,0 3 0 16,3-1 11-16,1 1 3 0,-4 3 0 0,3 0 0 16,1-6 4-16,-4 0 0 0,3-1 1 0,-3 4 0 15,0 3-29-15,0-12 8 0,0 6-8 0,4 0 0 16,-4 0 9-16,0-6-1 0,0 5 0 15,0-5 0-15,0 0-8 0,0 0 0 0,0 0 9 0,0 0-9 16,-4 6 23-16,4-6 0 0,-3 6 0 0,3-6 0 16,-7 9-11-16,7-9-3 0,0 0 0 0,-4 6 0 15,4-6 9-15,0 0 2 0,0 0 0 0,-3 3 0 16,3-3-20-16,0 0 0 0,0 0 0 0,0 0 0 16,0 0 11-16,0 0-2 0,0 0 0 0,-7 0 0 15,7 0-9-15,-7 0 0 0,0-3 0 0,7 3 0 16,-11-3 0-16,7 0 0 0,4 3 0 0,-7-9 0 15,4 9 0-15,3 0 0 0,-4-6 0 0,4 6 0 16,0 0-9-16,0 0-1 0,-3-6 0 0,3 6 0 16,0 0 10-16,0 0 14 0,-4-5-3 0,4 5-1 15,0 0-10-15,-3 0-11 0,3 0 3 0,0 0 0 16,-4-6 8-16,1 0 0 0,3 0 0 0,0 6 0 16,0 0 0-16,0 0 0 0,0 0 0 0,0 0 0 15,0 0-19-15,0 0-5 0,0 0 0 0,0-9-1 0,0 9 6 16,0-6 2-16,0 6 0 0,0 0 0 0,0 0-4 15,0 0-1-15,0 0 0 0,3-3 0 16,1 0-34-16,-1 3-6 0,4-5-2 0,-3 5 0 16,3-6-138-16,0 6-28 0</inkml:trace>
  <inkml:trace contextRef="#ctx0" brushRef="#br0" timeOffset="1244.716">4791 5944 680 0,'0'0'15'0,"0"0"3"0,0 0 1 0,0 0 0 0,0 0-19 0,0 0 0 0,0 6 0 0,0-6 0 16,0 0 45-16,0 5 6 0,0-5 1 0,0 3 0 16,0-3-18-16,-4 9-3 0,4-9-1 0,0 9 0 15,0-9-2-15,0 0 0 0,0 12 0 0,0-12 0 16,0 6-1-16,0-6-1 0,0 0 0 0,0 5 0 15,0-5-6-15,4 6-2 0,-4 0 0 0,0-6 0 16,0 12-8-16,0-12-2 0,0 0 0 0,0 6 0 16,0-6-8-16,0 6 8 0,0-6-8 0,3 9 8 15,-3-9 16-15,0 5 4 0,0-5 0 0,-3 6 0 16,3-6 18-16,0 0 4 0,0 6 1 0,0-6 0 16,-4 12-8-16,4-12-2 0,-7 6 0 0,7-6 0 15,-7 0-8-15,-4 0-1 0,4 0-1 0,0 0 0 16,0 0-15-16,0-6-2 0,-3 6-1 0,3-12 0 0,0 6-13 0,-4 0 0 15,4 1 8-15,-4-4-8 0,1 0 0 16,6 0 9-16,-6-3-9 0,-1 6 8 16,-3-5-8-16,7 5 0 0,-4 0 0 0,1-9-11 15,-1 9 11-15,-3 1 0 0,0-1 0 0,3-6 0 16,1 6 0-16,-1-6 0 0,1 3 0 0,-8 1 0 0,7-1 0 0,-3 3 0 16,4-6 0-16,-4 6-8 15,3-5-20-15,0 5-3 0,1-3-1 0,3 3 0 16,-4-6-6-16,4 6-2 0,-7-5 0 0,7 5 0 15,-4-6-13-15,1 0-3 0,-1 3-1 0,1 3 0 0,-1-5-2 16,0 5 0-16,4-6 0 0,0-3 0 0,0 7-17 16,7 5-4-16,-7-3-1 0</inkml:trace>
  <inkml:trace contextRef="#ctx0" brushRef="#br0" timeOffset="1818.232">4258 5341 903 0,'0'0'25'0,"0"0"7"0,0 0-32 16,0 0 0-16,0 0 0 0,0 0 0 0,0 0 26 0,0 0-1 0,0 0 0 0,0 0 0 16,0 0-2-16,0 0-1 0,0 0 0 0,0 0 0 15,0 0-3-15,0 0-1 0,0 0 0 0,0 0 0 16,7 3-9-16,-3 0-1 0,3 0-8 0,0-3 12 16,0 0 1-16,-4 0 0 0,8 0 0 0,-4 0 0 15,4 0-13-15,-1-3 0 0,4 0 8 0,-3 3-8 16,3-3 9-16,0 0-1 0,4 0 0 0,-4 0 0 15,0 3 2-15,0-6 0 0,4 6 0 0,-1-6 0 16,4 6 11-16,1-11 3 0,-1 11 0 0,-7-6 0 16,7 6-12-16,0 0-1 0,0-6-1 0,4 6 0 15,-7 0-10-15,-1 0 0 0,5 0 0 0,-1 0 8 16,0 0 0-16,7 0 0 0,-10 6 0 0,3-6 0 16,0 6-22-16,0 0-5 0,-3-1-1 0,7-5 0 15,-8 6-62-15,-3-6-13 0,4 0-2 0</inkml:trace>
  <inkml:trace contextRef="#ctx0" brushRef="#br0" timeOffset="2668.495">5108 5720 742 0,'-7'3'20'0,"0"3"7"15,-3-6-27-15,2 12 0 0,1-12 0 0,0 6 0 16,0-6 56-16,0 6 7 0,0-6 1 0,4 5 0 15,3-5-7-15,0 0-1 0,0 0 0 0,0 0 0 16,0 0-3-16,0 0-1 0,0 0 0 0,0 0 0 16,0 0-25-16,0 0-6 0,-7 0-1 0,7 0 0 0,0 0-6 0,0 0-2 15,0 0 0-15,0 0 0 0,0 6 7 16,3 0 1-16,1-3 0 0,-1 0 0 0,4 0-6 0,4 3-1 16,-1-6 0-16,5 0 0 0,-5 0-13 15,4 0 0-15,0 0 8 0,-3-6-8 0,7 6 9 16,-8-6-1-16,-3 3 0 0,4 0 0 0,-1 0-8 15,1 3 0-15,-4-6 0 0,4 6 0 0,-4-5 0 0,3-1 0 0,-3 6 0 16,-3-6 0-16,3 6 12 0,-7 0-4 0,0 0 0 0,3-6 0 16,-3 6-8-16,4-6 0 0,-4 6 0 0,0 0 0 15,3-9 12-15,-3 9 0 0,0-6 0 0,0 6 0 16,0 0 21-16,-3-3 5 0,3 3 1 0,-7-5 0 16,0 2-31-16,0 3-8 0,0-6 0 0,0 6 0 15,0-6 0-15,0 0 8 0,-4 6-8 0,4 0 0 16,-4 0 0-16,4 12 0 0,0-6 0 0,4-3-12 15,-4 2-15-15,3 4-3 16,1 0-1-16,-1-3 0 0,1 6 18 0,-5-6 3 0,8 5 1 0,-3-2 0 16,3 3 9-16,3 0-8 0,-3-6 8 0,0-1-8 15,8 7 8-15,-8-6-8 0,3 3 8 0,-3 0-8 16,0-9 8-16,4 9 0 0,-4-9 8 0,3 5-8 16,1 1 0-16,-1 0 0 0,1 0 0 0,-4 0 0 15,7 0 0-15,0 0 0 0,0-3 0 0,0 2 0 16,-4-2 0-16,1 6 0 0,-1-3 0 0,5 6 0 15,-5-6 8-15,4 0-8 0,0 0 8 0,4-6-8 16,-4 5 9-16,3 4-9 0,8-6 12 0,-4 6-12 16,-3-3 0-16,6 0 0 0,5 0 0 0,-1-6 0 15,0 5 0-15,4-5 0 0,-4 0 0 0,0-5 0 16,4 5-12-16,-1-6-7 0,4-6-1 0,-6 0 0 16,2 3-135-16,1-2-27 0</inkml:trace>
  <inkml:trace contextRef="#ctx0" brushRef="#br0" timeOffset="3643.822">6473 5600 881 0,'-3'11'37'0,"-1"-5"-29"16,4 6 66-16,0-6 14 0,0 6 2 0,0-3 1 16,4 2-19-16,-1 1-4 0,1 6-1 0,0-9 0 15,3 8-22-15,-4 1-4 0,8-1-1 0,-4-2 0 16,0 9-12-16,7-13-2 0,-7 7-1 0,-4 3 0 15,8 2-5-15,-4-5-2 0,0-1 0 0,0 4 0 16,0-3 2-16,0 2 0 16,0 4 0-16,0-7 0 0,-3 4-4 0,3-3 0 0,0-1 0 0,-3 4 0 15,-1-4 0-15,4 1-1 0,-3 0 0 0,-1-7 0 16,1 4-1-16,3 3 0 0,-4-6 0 0,1-1 0 16,-4 1-14-16,0-3 11 0,0-3-11 0,3 0 10 15,-3-6 8-15,0 0 2 0,0 0 0 0,0 0 0 16,0 0-20-16,0 0 0 0,0 0 0 0,0 0 0 15,0 0 0-15,0 0 0 0,0 0 0 0,0 0 0 16,0 0 0-16,0 0 18 0,0 0-2 0,0 0-1 16,-7 0-7-16,-3 0 0 0,3-6-8 0,0 0 12 15,0 0-12-15,0 0 0 0,3-3 0 0,-3 3 0 16,0 1 8-16,3-7-8 0,-3 6 0 0,0-6 0 16,0 0 0-16,-3 7 0 0,3-4 0 0,-4 3 0 15,4-6 0-15,3-8 8 0,-3 2-8 0,-3 0 0 16,-1-5 0-16,4 2 0 0,0-2 0 0,0 5 0 0,-4-8 0 0,4 2 0 15,4-2 0-15,-4-4 0 16,3 7 0-16,1-4 0 0,-1 4 0 0,1-1 0 16,-1 9 0-16,4-2-8 0,-3 5 8 0,3-6 0 15,0 4 0-15,0-4 0 0,3 6 0 0,-3-5 0 0,4 2 0 0,-1 3 0 0,1 0-8 16,-1 1 8-16,4-1 0 16,0 3-8-16,-3 3 8 0,3-6 0 0,4 7-10 15,-1-7 10-15,1 6-8 0,6 3 8 0,-6 0-9 0,0 0 9 16,-1 0-10-16,4 3 10 0,4 0-10 0,-4 3 10 15,0 0-10-15,4 3 10 0,-1 0 0 0,-6 6 0 0,3-7 0 16,0 7 0-16,-3-6-22 0,3 6 2 0,-4 8 0 0,1-8 0 16,0 0 9-16,-4-3 3 0,0 0 0 0,3-1 0 15,-3 4 8-15,-3 0 0 0,-1 0 0 0,-3-1 0 16,0-2 0-16,0 3 0 0,-3 6 0 0,3-12 0 16,-4 5 0-16,-3-8 12 0,-3 3-4 0,-1 0 0 15,1 0 8-15,-1 0 3 0,0-6 0 16,1 0 0-16,-4 6-19 0,3-6 0 0,1-6 0 0,-5 6 0 15,5-6 0-15,-8 6 0 0,4-6-12 0,4 0 3 16,-5 3-16-16,1 0-3 16,4 0-1-16,-4-3 0 0,3 6-46 0,4-5-9 0,0 5-1 15,0-6-1-15,-4 6-120 0,4-6-24 0</inkml:trace>
  <inkml:trace contextRef="#ctx0" brushRef="#br0" timeOffset="4214.747">7031 5641 1029 0,'-14'6'44'0,"7"-3"-36"16,3 0 28 0,4-3 4-16,-7 3 2 0,7-3 0 0,-7 2 11 0,7-2 3 0,-3 9 0 0,3-9 0 15,-4 6-40-15,4-6-8 0,0 6-8 0,0 0 11 16,0-6-1-16,0 6 0 0,4 0 0 0,-4 0 0 16,3 2 1-16,-3-2 0 0,7 0 0 0,-3 0 0 15,-1 6 11-15,1-6 2 0,-1 0 1 0,1-1 0 16,-4 1-1-16,3 0 0 0,4 3 0 0,-7 3 0 15,0-12-11-15,0 0-2 0,0 0-1 0,4 6 0 16,-4-6 3-16,0 0 1 0,0 0 0 0,0 0 0 16,0 0 16-16,0 0 3 0,0 0 1 0,0 0 0 15,-11-6-9-15,4-6-1 0,4 6-1 0,-4-3 0 16,0 3-23-16,0-5 8 0,3 5-8 0,-3-12 0 16,0 6 0-16,0 4 0 0,3 2 0 0,-3-12 0 15,4 12 0-15,-1-9 0 0,4 4-9 0,0-1 9 16,-3 0 0-16,3 0 0 0,0 7-9 0,0-10 9 15,0 6 0-15,0 0 0 0,0 3 0 0,3 0 0 16,-3 1 0-16,0-7 0 0,4 6-8 0,-4 6 8 16,3-3 0-16,-3 3 0 0,0-3-8 0,0 3 8 15,7-3-9-15,-7 3 9 0,4 0-13 0,3-3 5 16,3 3-2-16,-2 0 0 0,2 0 0 0,1 0 0 16,-1 0-1-16,4 0 0 0,-7 0 0 0,4 0 0 15,3 0-9-15,0 0-1 0,0 0-1 0,0 0 0 16,4 0-21-16,-4-3-4 0,4 0-1 0,0 0 0 15,-1-3-25-15,4 6-6 0,0-5-1 0</inkml:trace>
  <inkml:trace contextRef="#ctx0" brushRef="#br0" timeOffset="4895.413">7359 5600 881 0,'0'0'37'0,"0"0"-29"15,0 0 56-15,0 0 11 0,0 0 2 0,0 0 1 16,0 0-39-16,0 0-8 0,0 0-2 0,0 0 0 15,-7-3 1-15,7 3 0 0,0 0 0 0,0 0 0 16,0 0-2-16,0 0-1 0,0 0 0 0,0 0 0 16,0 0-7-16,0 0 0 0,0 0-1 0,0 0 0 15,0 0-3-15,0 0-1 0,0 0 0 0,0 0 0 16,0 0 1-16,0 0 1 0,7 3 0 0,-7-3 0 0,7 0-5 0,0 0-2 16,0-3 0-16,4 3 0 15,-1-6-2-15,-3 6-8 0,4-3 12 0,0 3-4 16,-1-3-8-16,1 3 0 0,3-3 9 0,-4 3-9 0,4-3 8 0,-3 3-8 15,0 0 8-15,-1-6-8 0,1 6 0 16,-1 0 8-16,1 0-8 0,-4 0 0 0,4 0 0 0,-4 0 8 0,3-6-8 16,-3 6 0-16,0-6 21 0,-3 6 0 0,-1-5 0 15,1-1 0-15,-4 6-21 0,0-6 0 0,3-3 0 16,-3 3 8-16,-3 3-8 0,-1-6 12 0,1 3-4 16,-4 1 0-16,0-1-8 0,0 0 0 15,0 0 8-15,0 0-8 0,0 0 0 0,-4 3 0 0,4 0 0 16,-4 3 0-16,4 3 0 0,-7 0-15 15,4 3 3-15,-1-6 0 0,0 6-5 0,4-6-1 0,0 6 0 0,0-6 0 16,0 6 2-16,4 0 1 0,-1-1 0 0,1 1 0 16,3 3 5-16,-4 0 1 0,4 0 0 0,0 3 0 15,0-1 9-15,4-5-12 0,-4 3 12 0,0-3-12 16,0 6 12-16,3-1 0 0,-3-5 0 0,4 6 0 16,-1-6 0-16,-3 6 0 0,4-6 0 0,-1 2-8 15,1-2 8-15,-4-6 14 0,3 6-3 0,4 0-1 16,-3 0 10-16,-1 0 1 0,1 0 1 0,3 0 0 15,-3-3-2-15,3 2 0 0,0-2 0 0,0 0 0 16,3 0-8-16,-6-3-3 0,6 0 0 0,1-3 0 16,-4 0-9-16,4 0-11 0,-1-2 3 0,1 2 0 15,-1-3-146-15,1-6-29 0</inkml:trace>
  <inkml:trace contextRef="#ctx0" brushRef="#br0" timeOffset="5450.137">7426 5332 1170 0,'0'0'49'0,"0"0"-39"15,0 0 23-15,4 6 5 0,-4-6 1 0,0 0 0 16,7 0 17-16,-4 0 4 0,4 0 1 0,0-3 0 16,-3 0-38-16,3 3-8 0,0-6-2 0,0 0 0 15,-4-5-13-15,4 5 9 0,-3 0-9 0,0 0 8 16,3-3-8-16,-4 3 8 0,1 0-8 0,-1-5 8 16,1 11-17-16,-4 0-4 0,0 0-1 0,0 0 0 15,0 0 1-15,0 0 0 0,3-6 0 0,-3 6 0 16,0 0 13-16,0 0 0 0,0 0 0 0,0 0-9 0,0 0 9 15,7 6 11-15,-3 5-3 0,-4-5 0 0,3 0 1 0,4 3 0 0,-3-3 0 0,-1 0 0 16,4-6-9-16,-3 6 12 0,3-6-12 0,-3 11 12 16,-1-11 5-16,-3 0 2 0,7-970 0 0,0 1946 0 15,-3-976-19-15,3 6 8 0,-4-6-8 0,4 0 0 16,0 3 8-16,-3-3-8 0,7 0 0 0,-4 0 0 16,-4 3 0-16,8-3 0 0,-8 0 0 0,4 3 0 31,0-3-57-31,0 0-6 0,1 0-1 0</inkml:trace>
  <inkml:trace contextRef="#ctx0" brushRef="#br0" timeOffset="5918.188">7997 5044 1052 0,'0'6'44'15,"0"6"-35"-15,0-6 47 0,0 5 10 0,0-2 2 16,4-3 0-16,-4 6-19 0,0-6-3 0,0 0-1 0,0-6 0 15,4 11-9-15,-4-11-3 0,0 0 0 0,0 6 0 16,3 0-11-16,-3 0-2 0,4 0-1 0,-1 3 0 16,1-3-19-16,-1 5 0 0,4 1-8 0,-3-6 8 31,-1 6 0-31,1-6 0 0,3 8 0 0,-4-2 0 0,4 6 0 0,0-1 10 0,-3 4-10 0,3 2 8 16,-3-5 4-16,3 8 1 0,0-2 0 0,-4 2 0 15,4-2 1-15,-3 5 0 0,3-2 0 0,0-1 0 16,-4-2-1-16,5-1 0 0,-5-2 0 15,1 2 0-15,3-5 0 0,-4-3 0 0,4-1 0 0,0 1 0 16,-3-9-13-16,-1 6 0 0,1 0 0 0,-1-9 0 16,-3-3 0-16,0 0 0 0,0 0 0 0,0 0 0 15,0 0-43-15,0 0-11 16,0 0-2-16,0 0-1 0,0 0-21 0,-7-9-4 0,4-3-1 16</inkml:trace>
  <inkml:trace contextRef="#ctx0" brushRef="#br0" timeOffset="6234.708">7948 5426 1257 0,'0'12'53'16,"0"-6"-42"-16,0-6 35 0,0 6 7 0,0-6 2 0,0 0 0 16,0 9 1-16,0-9 0 0,0 0 0 0,4 3 0 15,-1 2-40-15,-3-5-7 0,4 3-1 0,6 0-8 16,-3 0 20-16,0-3-2 0,4 6-1 0,-4-6 0 16,7 0-8-16,0 0-1 0,-3 0-8 0,3-6 12 15,0 6-12-15,0 0 0 0,0-3 0 0,-3 0 0 16,3 3-13-1,-3-3-6-15,-1 3-1 0,4-3 0 16,-7 3-49-16,7-2-11 0,0 2-1 0</inkml:trace>
  <inkml:trace contextRef="#ctx0" brushRef="#br0" timeOffset="6753.898">8280 5520 1241 0,'-7'6'25'0,"3"3"8"16,8 0-33-16,3-3 0 0,-7 5 0 0,3-5 0 15,4 0 52-15,-3-6 3 0,-4 0 1 0,7 6 0 16,0-6-29-16,0 3-6 0,4-3-1 0,-1 3 0 16,1-3 18-16,-1-3 3 0,1 3 1 0,-4 0 0 0,4-3-22 15,-4 3-4-15,0-6 0 0,0 6-1 0,0-6-5 0,0 6-1 16,-4-6 0-16,4 1 0 0,-3 5 2 0,-1-6 0 0,-3 0 0 15,0 6 0-15,4 0 4 0,-4 0 1 0,0-9 0 0,4 6 0 16,-4-3 3-16,0 0 1 0,-4 3 0 0,4-8 0 16,-4 11-5-16,1-12-1 0,-1 6 0 0,1 0 0 31,3 0-14-31,-7 0 0 0,3 3 0 0,1-2 0 0,3 5 0 0,-7-6-10 16,7 6 0-16,-7-6 0 0,7 6-9 0,-4-6-1 0,4 6-1 0,0 0 0 31,0 0-7-31,0 0 0 0,0 0-1 0,0 0 0 0,0 0 4 0,0 0 1 0,0 0 0 0,0 0 0 31,-7 0-8-31,7 0-2 0,-7 0 0 0,0 6 0 0,3-6-10 16,-3 9-1-16,4-6-1 0,-4 5 0 0,3-2 8 0,1 6 2 15,-4-6 0-15,3 11 0 0,1-8 25 0,3 6 11 0,-4 6-8 0,4-4 8 16,4-2 0-16,-1 8 14 0,4-11-2 0,0 6 0 16,0-3 23-16,0-4 4 0,4 1 1 0,0-6 0 15,-1 6-12-15,4-6-3 0,-3-1 0 0,3 1 0 0,0 0-8 16,4 3-1-16,-4-3-1 0,3 0 0 15,-2-6-15-15,2 6 0 0,1-6 8 0,-1 0-8 16,1 0-19-16,3-6-6 16,0 6-2-16,1 0 0 0,-5 0-38 0,4 0-8 0,-3-6-2 0</inkml:trace>
  <inkml:trace contextRef="#ctx0" brushRef="#br0" timeOffset="7908.658">9557 5382 1203 0,'-21'6'24'0,"14"0"8"0,3-3-32 0,-3 3 0 0,7-6 0 16,-7 6 0-16,3-1 37 0,-3 1 1 0,0 0 0 0,4-6 0 16,3 0 1-16,0 0 0 15,0 0 0-15,0 0 0 0,0 0-3 0,0 0 0 0,0 0 0 0,-7 6 0 16,7-6-24 0,-4 6-4-16,4 6-8 0,-3-6 11 0,3 2-11 0,3 4 0 0,-3 0-12 0,4-6 12 15,-1 11 0-15,1-8 0 0,-1 6 0 0,1-6 0 16,-4 8 0-16,3-5 0 0,1-6 8 0,-4 0-8 15,0-6 8-15,0 0-8 0,0 0 8 0,0 0-8 16,0 0 17-16,0 0-1 0,0 0-1 0,0 0 0 16,0 0 4-16,0 0 1 0,0 0 0 0,0 0 0 15,0 0-20-15,0 0 0 0,-4-3 0 0,-3 0 0 16,4-3 0-16,3 0 0 0,-4 0-10 0,1 1 10 16,3-7-14-16,0 6 2 0,-4 0 0 0,4 0 0 15,0-3 12-15,-3 3 0 0,3 1-10 0,0-7 10 16,0 6 0-16,0 0 0 0,0-6 0 0,0 4 0 15,0 2 0-15,3 0 0 0,-3 6-9 0,4-6 9 16,-1 0 0-16,-3 6 0 0,4-6-8 0,-1 6 8 16,-3 0-8-16,7-6 8 0,-3 6-12 0,3 0 12 15,0 6-9-15,0 0 9 0,0-6 0 0,0 6-9 16,0 0 9-16,0 6 0 0,4-7 0 0,-4 4 0 16,0 3 15-16,3-6-2 0,1 6 0 0,0-1 0 15,-1-5 1-15,-3 3 0 0,4 3 0 0,-1 0 0 0,-2-7-14 16,-1 7 9-16,0-12-9 0,0 6 8 15,-4-3-8-15,1 0 0 0,3 0 0 0,-7-3 8 0,0 0-8 16,0 0 0-16,0 0 0 0,0 0 0 0,7-3 8 0,-7 3-8 0,0-6 8 16,-4 0-8-16,4 0 8 15,-3 0-8-15,3-5 8 0,-4-1-8 0,4 3 15 16,-3 3-3-16,-1 0 0 0,4 6 0 0,-3 0-20 0,3 0-5 0,0 0-1 16,0-6 0-16,0 6 14 15,0 0-9-15,0 0 9 0,3-5-8 0,1 5 8 16,-4 0-10-16,3-12 10 0,1 12-10 0,-1 0 10 0,1-6 0 15,-4 6 0-15,7 0-8 0,-4 0 8 0,5-6 0 16,-1 6 0-16,-4 0-8 0,4 0 8 0,0 0 0 16,0-6 0-16,0 6-8 0,0 0 8 0,0 6 0 0,0-6 0 0,1 6 0 15,-1-6 8-15,0 6-8 0,0-6 8 0,0 12-8 16,0-12 16-16,-4 5-2 0,4 1 0 0,-3 3 0 16,3 0-1-16,-4 0 0 0,1-3 0 0,3 5 0 15,-3 1-13-15,-1-6 11 0,1 3-11 0,-4 3 10 16,3-6-10-16,1 5 0 0,-4-5 9 0,3 0-9 15,-3-6 0-15,4 6 0 0,-1 3 0 0,-3-9 0 16,0 0-9-16,4 3-3 0,-4-3-1 0,7 3 0 16,0 0-29-16,-4-6-6 0,5 3 0 0,-1-3-1 15,0 0-12-15,0 0-3 0,0-3 0 0,-4 6 0 16,4-6-111-16,0 0-22 0</inkml:trace>
  <inkml:trace contextRef="#ctx0" brushRef="#br0" timeOffset="8512.875">10231 5467 1474 0,'-4'6'62'0,"-3"-3"-50"16,0 3 8-16,-4 0 2 0,4 0 0 0,-3-6 0 15,-1 6 1-15,4 0 0 0,0-6 0 0,-4 0 0 16,1 0-13-16,3 0-2 0,-4 0-8 0,4 0 12 16,7 0-12-16,0 0 0 0,0 0 0 0,-7 0 0 15,7 0 0-15,0 0 0 0,0 0-8 0,0 0 8 16,0 0-32-16,0 0 1 16,-11 0 0-16,11 0 0 0,0 0 14 0,-7 5 2 0,7-5 1 0,0 9 0 15,-3 0 14-15,3 0-11 0,0 3 11 0,0-1-10 16,3-5 10-16,1 0 12 0,-1 3-2 0,1 0-1 15,0 6 4-15,3-10 1 0,-4 7 0 0,4-6 0 16,-3 0 9-16,3 3 1 0,-4-6 1 0,4 0 0 16,0 0-12-16,4-3-2 0,-4 3-1 0,0-1 0 15,4-2-2-15,-1-2 0 0,-3-1 0 0,4 0 0 0,3-3 1 16,-3-3 0-16,-1 3 0 0,1 0 0 16,-4 0-1-16,3-5-8 0,-3-4 12 0,4 6-4 15,-4 0-8-15,-3-3 12 0,-1-5-12 0,-3 2 12 16,4 3-1-16,-4 1 0 0,0-7 0 0,-4 6 0 15,1-2 9-15,-1 2 1 0,-3 0 1 0,0 0 0 16,0 6-14-16,0-5-8 0,0-1 8 0,-4 9-8 16,1-3 10-16,3 0-2 0,-4 0-8 0,0 6 12 0,1 0-12 0,-1-6 9 15,1 6-9-15,-1 0 8 0,1 6-8 0,-1 0 0 16,0-6 0-16,4 6 0 0,-3 0-14 16,3 0 2-16,-4 3 0 0,4-4 0 15,0 7 2-15,0-6 1 0,3 6 0 0,1-6 0 16,-1 8-25-16,4-5-5 0,-3 6-1 0,3-9 0 0,0 6 14 15,3-1 2-15,-3-8 1 0,4 6 0 16,-4-3-17-16,3 3-3 0,1-3-1 0,3 0 0 16,0-6-16-16,0 0-3 0,0 0-1 0,4 0 0 15,-4 0-43-15,3 0-9 0,1-6-1 0</inkml:trace>
  <inkml:trace contextRef="#ctx0" brushRef="#br0" timeOffset="9018.735">10421 5420 1082 0,'4'6'30'0,"-1"6"8"16,1-6-30-16,3 6-8 0,-4-1 0 0,4-2 0 16,-3 3 36-16,3 6 5 0,-4-7 2 0,4-2 0 15,1 0-23-15,-5 6-5 0,4-4-1 0,-3-5 0 16,-1 0-2-16,1 0 0 0,-4-6 0 0,0 0 0 15,3 0-12-15,1 3 0 0,-1 3 0 0,-3-6 0 16,0 0 0-16,0 0 9 0,0 0-1 0,0 0 0 0,-3-6 24 0,-1 3 4 16,1-3 0-16,-1 0 1 0,4 0 5 0,-3 1 1 0,3 5 0 15,-4-12 0-15,1 6-2 0,-1 0 0 16,1 0 0-16,3 6 0 16,-4-6-18-16,4 3-4 0,0 3-1 0,0-6 0 15,0 1-18-15,0 5 0 0,0-6 8 0,0 0-8 0,0 6 0 0,4-6 0 0,-4 0 0 0,3 0 0 16,1 0 0-16,-1 3-11 0,4-2 11 0,-3 2-10 15,3 0 10-15,-4-3 0 0,1 6 0 0,3-6-8 16,0 6 8-16,0 0 0 0,0-6 0 0,0 6 0 16,0 0 0-16,0 0 0 0,0-6 0 0,0 6 0 15,0 0 0-15,0 0 0 0,0 0 0 0,0 6 0 16,1-6 0-16,-1 6 0 0,3-6 0 0,-3 6 0 16,4 6-20-16,-4-4-1 0,3 4-1 0,-2 0 0 15,-1 5-9-15,-4 1-1 16,4-3-1-16,0 8 0 0,-3-11 23 0,3 9 10 0,0-4-8 0,-4 1 8 15,4-9 0-15,-3 0 0 0,0-4 0 0,3 4 0 16,-4-3 0-16,1 0 0 0,-1-6 0 0,1 6 0 16,-1-6 0-16,1 0 0 0,3 0-8 0,0 0 8 31,0 0-48-31,3-6-4 0,5 0 0 0</inkml:trace>
  <inkml:trace contextRef="#ctx0" brushRef="#br0" timeOffset="9738.963">11825 5382 1527 0,'0'0'64'16,"0"0"-51"-1,0 0 26-15,0 0 5 0,-7 6 0 0,7-6 1 16,0 0-15-16,0 0-3 0,0 0-1 0,0 0 0 15,0 0-10-15,0 0-3 0,0 0 0 0,0 0 0 16,0 0-1-16,0 0 0 0,0 0 0 0,0 0 0 16,0 0-4-16,0 0 0 0,-7 0-8 0,7 0 12 0,-7 0-12 0,0 0-8 15,-4-6 8-15,4 6-13 16,0 0 5-16,0 0 8 0,-3 0-13 0,3 0 5 16,-1 0-4-16,-2 0-1 0,-1 0 0 0,1 6 0 15,3-6 5-15,0 6 8 0,-4-3-13 0,4 3 5 0,0 0 8 0,0-1-10 0,0 1 10 16,0 0-10-16,3 0 10 0,-3 0-12 15,4 0 12-15,-1 0-12 0,-3 3 12 0,7-9 0 0,-4 5 0 0,1 1 0 16,3 6-8-16,0-6 8 0,3 0-8 0,1 6 8 16,-4-7 0-16,4 1 0 0,-4 0 0 0,3 0 0 15,1 0 0-15,-1-3 0 0,4 3 12 0,-3 6-4 16,3-7-8-16,0 1 0 0,0 0 0 0,0-6 8 16,0 6-8-16,0-3 0 0,0 0 8 0,0 0-8 15,0 0 14-15,0 6-2 0,4-9 0 0,-1 6 0 16,1-6-12-16,3 0 0 0,0 0 0 0,0 0 0 15,4 0 0-15,0-6-8 0,-1-6 8 0,4 6-10 16,1-3-26-16,-5 3-4 16,4-5-2-16</inkml:trace>
  <inkml:trace contextRef="#ctx0" brushRef="#br0" timeOffset="10451.441">11917 4921 1333 0,'0'0'28'0,"-4"11"6"0,4 1-34 16,0 0 0-16,0-3 0 0,0 2 0 0,0 7 31 0,4 0-1 16,-1-7 0-16,1 10 0 0,-1-3-2 0,1 5 0 0,-1-2 0 0,1 2 0 15,0-5-4 1,3-3-2-16,0 8 0 0,-4-11 0 0,4 11 8 0,0-2 2 0,0-3 0 0,-3 8 0 16,3-2 0-16,0-1 0 0,4-2 0 0,-4 8 0 15,0-11 2-15,3 8 1 0,1-2 0 0,-4-4 0 16,3 4 5-16,-2-7 0 0,2 1 1 0,-6 3 0 15,-1-4-25-15,1-5-6 0,-4-3-1 0,3 3 0 16,-3-1-9-16,0-11 12 0,0 0-12 16,0 0 12-16,0 0-3 0,0 6 0 0,0-6 0 0,0 0 0 15,0 0 19-15,0 0 3 0,0 0 1 0,0 0 0 16,0 0-32-16,0 0 0 0,0 0 0 0,0 0 0 16,0 0 0-16,0 0 0 0,0-6 0 0,-3 1 0 15,3-4 0-15,0 0 0 0,-4 0 0 0,4 3 0 16,0 0 0-16,-3 0 0 0,3 1 0 0,0-7 0 15,0 3-19-15,0 0-6 0,0 0-2 16,0-2 0-16,3-1 9 0,-3 12 2 0,0-6 0 0,0 0 0 16,4-3 6-16,-4 9 2 0,0-6 0 0,0 6 0 15,0 0 8-15,0 0-8 0,0 0 8 0,3-5-8 16,-3 5 8-16,7-3 0 0,0 3 0 0,0-3 0 16,0 3-11-16,4 0 11 0,0 3-13 0,-1 0 5 15,1-1 8-15,-1 4 0 0,4 6 0 0,-3-6 0 0,3 0 0 16,-3 6 0-16,-1-1 0 0,1-2 0 0,0 0 0 0,-1 0 0 15,-3 3 0-15,4-7 0 0,-4 7 0 0,3-3 0 16,-3 0 0-16,4 6 0 0,-4-4-15 0,0-5-1 16,0 6 0-16,0-3 0 0,4 0 26 0,-4-1 5 0,-4 4 1 0,4-6 0 15,-3 0-16-15,-1 6 0 0,5-12 0 16,-5 6 0-16,-3-6 0 0,0 0 0 0,4 3 0 16,-4-3 0-1,0 0-34-15,0 0-10 0,0 0-1 0,0 0-1 16,3-3-102-16,1 3-21 0,-1-6-4 0</inkml:trace>
  <inkml:trace contextRef="#ctx0" brushRef="#br0" timeOffset="11104.915">12541 5482 1520 0,'0'0'64'0,"0"0"-52"32,0 0 19-32,-7 0 3 0,-3 6 1 0,3-6 0 0,7 0-23 0,-7 0-4 0,7 0 0 0,-8 0-8 15,1 0 19-15,0 6-3 0,7-6-1 0,-7 0 0 16,7 0-15-16,-10 0 0 0,6 12 0 0,-3-12 0 15,4 5-12-15,3-5 0 0,-4 9 1 0,1-3 0 16,3 0 11-16,-4 0 0 0,4-6 0 0,0 12 0 31,0-6 0-31,0 5 16 0,0-11-4 0,4 6-1 0,-4 0-11 0,3-3 8 0,1 3-8 16,-4 3 8-16,3 0-8 0,1-4 8 0,-1-5-8 0,-3 0 8 16,7 6-8-16,0-6 0 0,-3 6 0 0,3-6 0 15,0 0 0-15,-4 0 0 0,5 0 0 0,-1 0 0 16,0 0 0-16,3-6 0 0,-3 6 0 0,0-6 0 15,4 6-9-15,-1-5 9 0,1-1-12 0,0 3 12 16,3-3 0-16,-4 3 0 0,1 0 0 0,3 0 0 16,-3 0-8-16,-1-3 8 0,-3 6 0 0,4-6 0 15,-4 0-16-15,0-5 4 16,0 5 1-16,0-3 0 0,-3 6 11 0,-1 0 0 0,-3 3 0 0,0 0 0 16,0 0 0-16,0-6 0 0,-3 0 0 0,3 6 8 15,-4-6 3-15,4 6 1 0,-7 0 0 0,0-5 0 16,7 5 24-16,-11 0 4 0,4 0 2 0,0 0 0 15,4 0-19-15,3 0-4 0,-7 0-1 0,7 0 0 16,-7 0-10-16,7 0-8 0,0 0 12 0,0 0-12 16,0 0 0-16,0 0 0 0,0 0 0 0,0 0 0 15,0 0 0-15,0 0 0 0,0 0 0 0,0 0 0 16,0 0-16-16,-4 5 2 0,4 1 1 0,0 0 0 16,4 0-11-16,-4 0-3 0,3 3 0 0,1-3 0 15,-1 0 9-15,1-1 2 0,3 1 0 0,-4 0 0 0,1 0 4 16,-1 0 2-16,4 0 0 0,-3 3 0 15,-1-3-3-15,1 5-1 0,3-5 0 0,0 0 0 16,-3-6-40-16,3 6-8 0,3-6-2 0</inkml:trace>
  <inkml:trace contextRef="#ctx0" brushRef="#br0" timeOffset="11813.098">12774 4853 874 0,'0'0'36'0,"0"0"-28"15,0 0 39-15,0 0 8 0,0 0 1 0,0 0 1 16,0 0-9-16,0 0-1 0,0 0-1 0,0 6 0 15,-3 0-16-15,3-6-3 0,0 6-1 0,0 5 0 16,0-5-2-16,0 0 0 0,0 0 0 0,0 3 0 16,3 3-9-16,1-7-3 0,-4 13 0 0,3-12 0 15,1 6-3-15,3 2-1 0,-4 4 0 0,1 0 0 16,3 2 0-16,-4 4-8 0,4-7 12 0,0 10-4 16,1 2-8-16,-5-8 10 0,4 8-10 0,0-5 10 15,0 8-10-15,0-8 8 0,0 8-8 0,0-3 8 16,4 1 15-16,-4 2 2 0,-3-5 1 0,3 2 0 15,0 0 22-15,0-2 4 0,0-1 0 0,0-2 1 16,0 5-39-16,0-11-14 0,4 8 9 0,-4-14-9 16,-4 6 12-16,4-7-2 0,-3-2-1 0,-1-3 0 15,-3-6-9-15,0 0 0 0,0 0 0 0,0 0 0 16,0 0 0-16,0 0 0 0,0 0 0 0,0 0 0 16,0 0-24-16,0 0-6 0,0 0-2 0,0 0 0 15,0 0-32-15,0 0-6 0,0 0-2 0</inkml:trace>
  <inkml:trace contextRef="#ctx0" brushRef="#br0" timeOffset="12226.881">12534 5203 1242 0,'7'6'52'0,"0"-6"-41"15,0 3 1-15,4-3 0 0,0-3 0 0,-1 3 0 16,4 0 27-16,4 0 5 0,-4 0 2 0,4 0 0 16,-1 0 3-16,1 0 1 0,0 0 0 0,-1 0 0 15,1 0-39-15,-1 0-11 0,1 0 0 0,0 0 0 16,-4 3 11-16,0-3-3 0,0 0 0 0,0 0 0 16,4 3-8-16,-8 2 0 0,4-2 0 0,1 3 0 15,-1-6 0-15,-4 0-9 0,4 6 0 0,-3-6 0 16,0 6-20-16,-1-6-4 0,4 0-1 0,-7 0 0 15,0 0-39-15,0 0-8 0,1 0-2 0</inkml:trace>
  <inkml:trace contextRef="#ctx0" brushRef="#br0" timeOffset="13704.25">13906 5303 486 0,'0'0'20'0,"0"0"-20"16,0 0 55-16,0 0 6 0,0 0 2 0,0 0 0 16,0 0 17-16,0 0 3 0,0 0 1 0,0 0 0 15,0 0 16-15,0 0 3 0,0 0 1 0,0 0 0 16,0 0-18-16,0 0-3 0,0 0-1 0,0 0 0 16,0 0-37-16,-7 6-7 0,7-6-2 0,-7 0 0 15,0 6-19-15,0-1-4 0,7-5-1 0,-10 0 0 16,-1 6-12-16,1-6 8 0,2 6-8 0,-2-3 0 15,-1 3 0-15,-3 0 0 0,4 0 0 0,-1 5 0 16,-3-5 0-16,3 0 0 0,4 6 0 0,-3-6 0 16,3 3 0-16,-4 2 0 0,4 1 0 0,3 0 0 0,1-6 0 0,3 6 0 15,0-4 0-15,3 1 0 0,1 0 0 0,0 3-10 0,-1 0 10 16,4-7-8-16,0 4 8 0,-3-3-10 0,3 3 10 0,0 0-10 16,3-3 10-16,-3 0-8 0,4 5 8 15,-4-5-8-15,0-6 8 0,4 6 0 0,-4-6 0 16,0 0 8-16,-4 0-19 0,4 0-3 15,-7 0-1-15,4 0 0 0,3 0 5 16,0-6 1-16,-3 0 0 0,3 0 0 0,-4 1 9 16,4-7 0-16,-3 6 0 0,-1-3 0 0,4 0 0 0,-3 6 0 0,3-8 8 0,-4-1-8 15,1 6 0-15,-1 0 0 0,1 0 0 0,0 0-8 16,-1 0 8-16,-3 1-8 0,4 2 8 0,-4 3-8 16,0 0 8-16,0 0-8 0,0 0 8 0,0 0-8 15,0 0 8-15,0 0 0 0,0 0 0 0,0 0 8 16,0 0-8-16,0 0 0 0,0 0 0 0,0 0-8 15,0 0 8-15,0 0 0 0,0 0 8 0,0 0-8 16,0 0 8-16,-4 6-8 0,4-1 8 0,0 4-8 16,4-3 0-16,-4 0 0 0,3 0 0 0,4 6-8 15,-3-7 8-15,-1 1-8 0,4 3 8 0,0-3-8 16,0 6 8-16,4-6 0 0,0 5-9 0,-1-5 9 16,4 0-12-16,-3 0 3 0,3 3 0 0,0-6 0 15,4 6-47-15,-4-3-8 0,3-1-3 16,5-5 0-16,-5 6-133 0,4-6-26 0</inkml:trace>
  <inkml:trace contextRef="#ctx0" brushRef="#br0" timeOffset="15014.307">14654 4838 1148 0,'0'0'25'0,"-7"0"6"0,0 12 1 0,0-3 0 16,0-9-32-16,4 6 0 0,3-6 0 0,-7 6 0 0,7-6 52 0,-4 5 5 15,-3 1 1-15,3-6 0 16,4 12-40-16,0-6-8 0,0 3-2 0,0 3 0 0,4-1-8 0,0 1 0 15,-1 6 0-15,4-4 0 16,0 10 0-16,0-1 0 0,4 4 0 0,-1-4 0 16,-3 1 0-16,4 2 10 0,0 1-1 0,-4 2 0 0,0 1 18 0,3-4 3 15,-3 4 1-15,0 2 0 0,4-3 2 0,-4-5 1 0,0 8 0 16,0-11 0-16,0 8-4 0,0-11-1 0,0 2 0 16,0-2 0-16,-3 0-10 0,3-4-3 0,-3 1 0 15,-1-6 0-15,4 3-7 0,-3-7-1 0,-1 1-8 0,-3-6 12 16,0 0-12-16,0 0 11 0,0 0-11 15,0 0 10-15,0 0-10 0,0 0 10 16,0 0-10-16,0 0 10 0,0 0 1 0,0 0 0 16,-3-6 0-16,3-5 0 0,-4 5-3 0,1-3 0 0,-1 0 0 15,1 0 0-15,-5-2 1 0,1-1 0 0,0 0 0 0,0 0 0 16,0-2-9-16,-3-4 0 0,3 6 9 0,0-5-9 16,-4-4 0-16,4 3 0 0,-4-2 0 0,4 2 0 15,-3-5 0-15,-1 5 0 0,4-3 0 0,-4-2 0 16,4 5 0-16,-3-8 0 0,3 8 0 0,0-8 0 15,0 8 0-15,3-5 0 0,-3-1 0 0,4 3 0 0,-1 4 0 16,0 5 9-16,1-9-9 0,-1 4 0 16,4-1 0-16,-3 1 0 0,3 2 0 0,0 3 0 15,0 0 8-15,0 1-8 0,0-1 0 0,0 3 0 16,0 3 0-16,0-6 0 0,3 6 0 0,-3 1 0 0,0-1 0 0,4 0 0 16,-4 0 0-16,3 0 0 15,1-3 0-15,0 9 0 0,3-6 0 0,0 6-9 0,0-5 9 0,3-1-10 16,1 6 10-16,-1 0-10 15,1 0 10-15,3 0-10 0,0 0 10 0,0 0-10 0,0 6 1 0,1-1 0 16,-1 1 0-16,-4 3 0 16,1 3-5-16,3 0-1 0,-3-1 0 0,-1 7 0 0,1-3 4 0,-4 2 1 15,3 7 0-15,-3-6 0 16,0 2 10-16,1-2 0 0,-5-4 0 0,1 4 0 16,-1 0 0-16,-3-7 0 0,0 10 0 0,0-3 0 0,-3-1 0 0,-1-5 0 15,1 3 0-15,-1-3 0 0,-3-1 16 16,3 1 3-16,-3-6 0 0,-3 0 0 0,3-6 4 0,0 6 1 0,-4-3 0 15,1 0 0-15,2 2-4 0,-2-2 0 0,-1-3 0 0,1 6 0 16,3-6-20-16,-4 0 0 0,0 0 0 0,4 0 8 16,0-6-18-16,0 6-3 0,7 0-1 0,-7 0 0 15,7 0 6-15,0 0 8 0,0 0-13 0,0 0 5 16,0 0 8-16,0 0-13 0,0 0 5 0,0 0 8 16,0 0-20-16,0 0 4 0,0 0 1 0,0 0 0 15,0 0-3-15,0 0-1 0,7-3 0 16,4-2 0-16,-1 2 10 0,1 0 9 0,3 3-13 0,-3-6 5 15,-1 0 8-15,1 6-10 0,0-6 10 0,-1 6-10 16,1 0 10-16,-1 0 0 0,1 0 0 0,-1 0 0 16,1 6 0-16,0 0-20 0,-1 0 4 0,1-3 1 15,3 5 15-15,-4 1 16 0,1-9-3 0,3 12-1 16,-3-6-12-16,-1 12-16 0,1-1 3 0,-1 4 1 16,1-4 12-16,3 1 0 0,-3 3 0 0,-1-4 0 15,1 1 8-15,0 2-8 0,-1-2 0 0,1-6 0 16,-1 3 0-16,-3-4 0 0,0 1 0 0,4 0 0 15,-8 0 8-15,1-7-8 0,0 4 0 0,-1-3 0 16,-3-6 11-16,0 0-11 0,-3 6 10 0,3-6-10 16,-4 6 23-16,-3 0-2 0,7-6 0 0,-11 12 0 15,1-7 16-15,-4 1 3 0,-4 0 1 0,4 0 0 0,0-3-15 16,-4 0-3-16,4 3-1 0,-4 0 0 0,1 3-22 0,-1-9 8 16,0 5-8-16,1 1 0 0,-1-6 0 0,1 6-13 15,-1-6 1-15,0 0 1 16,8 6-20-16,-1-6-4 0,1 0-1 0,3 0 0 15,-1 0-1-15,1-6-1 0,7 6 0 0,0 0 0 16,-7 0-15-16,4-6-3 0,3 0-1 0,-4 6 0 16,4-5-2-16,0-4 0 0,0-3 0 0,0 6 0 15,4 0-14-15,-1 0-3 0,4 0-1 0</inkml:trace>
  <inkml:trace contextRef="#ctx0" brushRef="#br0" timeOffset="15527.293">15300 5338 1485 0,'-7'9'42'0,"-4"-3"10"15,1 5-42-15,3-5-10 0,-4 0 0 0,4 0 0 16,0 0 37-16,0 0 6 0,0-3 1 0,3 3 0 16,-3 3-27-16,7-9-5 0,-3 8 0 0,-1-2-1 15,1 0-11-15,-1 0 0 0,1 0 0 0,3 0 0 16,0 6-9-16,0-7 9 0,3 4-12 0,1-3 12 16,-1 6-9-16,1 0 9 0,-1-7 0 0,1 4-9 0,3 0 9 0,-4 0 0 15,1-3 0-15,3 6 0 0,0-7 0 0,0 1 12 0,0 0-2 16,4 0-1-16,-4 0 8 0,3 0 2 0,1 0 0 15,0-3 0-15,-1 3-10 0,1-6-1 16,-4-6-8-16,3 6 12 0,-3-9 8 0,4 6 0 16,-4 0 1-16,0-3 0 0,-3 0-12 0,-1-6-9 15,1 1 12-15,-1-4-12 0,-3 3 8 0,0 0-8 16,0-5 0-16,-3 5 0 0,-1-3 11 0,-3-2-2 0,0 5 0 16,0 0 0-16,0 0 0 0,-4 1 0 15,4 2 0-15,-3 3 0 0,3 0 3 0,-4 0 1 16,1-6 0-16,-1 12 0 0,0-11-5 0,4 8 0 15,-3-3-8-15,-1 6 12 0,4-3-12 0,-4 0 0 0,1 0-9 0,3 3 9 32,-4 0-29-32,4 0 0 0,0 3 0 0,0 0 0 0,0 3-15 0,0 0-2 15,3 5-1-15,-3-5 0 0,4 0-30 0,-1 0-7 0,1 6 0 0</inkml:trace>
  <inkml:trace contextRef="#ctx0" brushRef="#br0" timeOffset="16318.177">15448 4771 1440 0,'0'0'30'0,"0"0"6"0,-3 6-28 0,-1 2-8 15,1-2 0-15,3-6 0 0,0 12 0 0,-4-6-12 0,4 6 4 0,-4-6 0 16,4-1 8-16,0 7 0 0,0-3 0 0,0 3 0 15,0-1 0-15,0 7 11 0,0-6-3 0,0 3 0 16,4 8 5-16,0-5 1 0,-1 8 0 0,4-2 0 16,-3 2 22-16,3 4 5 0,0-4 1 0,0 9 0 15,0-14-18-15,0 8-3 0,0-5-1 0,0 8 0 16,0-8 12-16,0 2 1 0,0 4 1 0,0-7 0 16,0 3-7-16,0-2-2 0,0 0 0 0,-3-4 0 15,3-2-6-15,-3-1-2 0,-1-2 0 0,4-3 0 16,-3 5-4-16,-1-11-1 0,1 0 0 0,-4-6 0 15,0 0-1-15,0 0-1 0,0 0 0 0,0 0 0 16,0 0-10-16,0 0 8 0,0 0-8 0,0 0 8 16,0 0-8-16,0 0 10 0,0 0-10 0,0 0 10 15,0-6-10-15,3 0 0 0,-3 1 0 0,0-7 0 16,0 6 0-16,0 0 0 0,0 6 0 0,0-6 0 16,0 0 0-16,0 6 0 0,0-3 0 0,0-2 0 15,-3-1 0-15,3 0 0 0,0 0 0 0,0-6 0 16,0 6 0-16,0 6 0 0,0-6 0 0,0-2 0 0,0-1 0 0,0 0 0 15,0 3 0-15,0 0 0 0,0 0 0 16,0 6 0-16,0-6 0 0,0 6 0 0,3-6 0 0,-3 6 0 16,7 0-10-16,0 0 10 0,0-5-9 0,8 5 9 15,-1 0-8-15,0 0 8 0,3 5 0 0,1-5 8 16,0 6 0-16,3 0 0 0,0 0-8 0,0 6 0 16,-3 3 0-16,3-4 0 0,-3 1-13 15,-4 6-4-15,3-4-1 0,-3 4 0 0,1 0 10 0,-1-1 8 16,-4 4-12-16,1 2 12 0,-4-11 44 15,0 6 16-15,-4-3 4 0,1-4 0 0,-4 1-100 16,0 0-20-16,0-6-4 0,0-6-1 0,-4 6 61 0,1-1 0 0,-4-2 0 0,-4-3 10 16,1 6 2-16,-4-6 0 0,-4 0 0 0,-3 0 0 15,0 0-12-15,-4 0 0 0,4 0-12 0,0-6 12 16,-1 6-16-16,1-3 5 0,4 1 1 0,-1-1 0 16,4 3-24-16,0-3-5 0,0 3-1 15,3 0 0-15,1-3-32 0,2 0-6 0,1 3-2 0</inkml:trace>
  <inkml:trace contextRef="#ctx0" brushRef="#br0" timeOffset="16571.13">16136 5582 1892 0,'-3'18'80'15,"3"-7"-64"1,-4 1-16-16,4-6 0 0,0 6 0 0,0-3 0 0,0 2 12 0,0 1-4 0,0 0-8 0,0 0 12 16,4-6-12-16,-4 2-8 0,0 1 8 0,3 0-13 31,-3 3-30-31,0-6-5 0,0 0-2 0</inkml:trace>
  <inkml:trace contextRef="#ctx0" brushRef="#br0" timeOffset="17506.259">16838 5291 1402 0,'-10'6'29'0,"-1"0"7"0,4 0-36 0,0 0 0 0,0-1 0 0,7-5 0 0,0 0 24 0,0 0-3 16,0 0 0-16,0 0 0 0,0 0-4 0,0 0-1 15,0 0 0-15,0 0 0 0,0 0-16 0,0 0 0 16,7 6 0-16,-4 0 0 0,4-6 0 0,4 3 0 16,0-3 0-16,3 3 0 0,0 0 0 0,0 0 0 15,0-3 0-15,4 0 0 0,-1 3 15 0,-3-3 9 0,0 0 1 16,4-3 1-16,-7 0-9 0,6-3-1 0,-3 3-1 15,-3-3 0-15,3 0-1 0,-3 6 0 16,-4-11 0-16,3 5 0 0,-3-6-1 0,1 3 0 16,-5 0 0-16,4 6 0 0,-3-8-5 0,-4 5 0 15,3-6-8-15,-3 6 12 0,0 6-2 0,0-6-1 0,0 6 0 0,-3-6 0 16,-1-2-9-16,1 5 8 0,-4 0-8 0,-4-3 8 16,4 6-8-16,-4 0 0 0,1 0-10 0,-4-6 10 15,-1 12-11-15,1-6 11 0,-3 6-12 0,-1-6 12 16,0 3 0-16,1-3 0 0,3 0 8 0,-4 3-8 15,7-3 0-15,-3 8 8 0,0-2-8 0,4 6 0 16,3-6 10-16,0 0-1 0,0 11 0 0,3-11 0 16,0 9-32-16,4 3-6 15,0-1-2-15,0-5 0 0,0 9 31 0,4-4 0 16,0 1 0-16,-1 0 0 0,1-4 0 0,3 4 0 0,0 0 0 0,0-4 0 16,0 4 20-16,0-1 11 0,-4-8 1 0,4 6 1 15,-3-6-25-15,3 3-8 0,-3-1 0 0,3-5 0 16,0-6 0-16,0 0 0 0,0 0 0 0,3 0-9 15,1 0 1-15,-1 0 0 0,5-6 0 0,-5 0 0 16,8 1-24-16,-4-1-5 0,7 0-1 16,0-3 0-16,0 3-84 0,4-3-17 0,3 6-3 0</inkml:trace>
  <inkml:trace contextRef="#ctx0" brushRef="#br0" timeOffset="17968.228">17268 4821 968 0,'-14'6'20'0,"14"-6"5"0,0 0-25 0,-7 5 0 0,7-5 0 0,-7 6 0 15,7-6 74-15,-3 12 10 0,-1-3 1 0,1-3 1 16,-1 0-22-16,1 5-4 0,-1-5 0 0,4 6-1 16,-3-6-19-16,3 3-4 0,3 2-1 0,-3 7 0 15,4-6-19-15,-4 0-4 0,3 8-1 0,1-2 0 16,-1-6 1-16,1 8 1 0,-1-2 0 0,4-1 0 0,-3 4 6 0,3 3 1 15,0 5 0-15,-4-8 0 0,5 2-4 0,-5-5 0 16,4 14 0-16,-3-3 0 0,3-2 4 0,3 2 0 16,-3-2 0-16,0 2 0 0,0 3-7 0,1-2-1 15,-1-7 0-15,0 4 0 16,-4-4-3-16,4 4-1 0,-3-4 0 0,-1-2 0 16,1 2-8-16,3-11 0 0,-4 0 0 0,1 0 8 15,-1-3-8-15,1-4 0 0,-4 7-12 0,0-6 12 16,0-6-28-16,0 0 3 0,0 0 0 0,0 0 0 15,0 0-37-15,0 0-7 0,0 0-2 0</inkml:trace>
  <inkml:trace contextRef="#ctx0" brushRef="#br0" timeOffset="18472.471">17050 5215 1058 0,'0'0'23'0,"0"0"5"0,0 0 0 0,0 0 3 16,0 0-31-16,0 0 0 16,-7 8 0-16,7-8 0 0,-7 0 24 0,7 0 0 0,0 0-1 0,0 0 0 15,0 0-23-15,0 0 0 0,0 0 0 0,0 0 0 0,0 0-9 0,0 0 0 16,0 0 0-16,0 0 0 0,0 0 9 0,0 0-12 16,0 0 12-16,0 0-12 0,0 0 12 0,0 0 0 15,0 0 0-15,0 0 0 0,0 0 0 0,0 0 0 16,0 0 0-16,0 0 0 0,0 0 9 0,0 0-9 15,3 6 12-15,-3-6-12 0,0 0 14 0,0 0-4 0,4 6-1 16,-4-6 0-16,0 0-9 0,3 6 12 0,-3-6-12 0,0 0 12 16,0 0-12-16,0 0 12 0,7 6-12 0,-7-6 12 15,4 0-2-15,-4 0 0 0,0 0 0 0,0 0 0 16,0 0-10-16,0 0 0 0,7 0 0 0,0 0 8 16,-7 0-8-16,0 0 0 0,0 0-12 15,3 0 12-15,5 0-19 0,-5 0 4 0,-3 0 1 0,4-6 0 31,-4 6-29-31,3 0-5 0,1-6-2 0</inkml:trace>
  <inkml:trace contextRef="#ctx0" brushRef="#br0" timeOffset="19048.576">17177 5179 1242 0,'0'0'52'0,"0"0"-41"16,0 0 29-16,0 0 7 0,0 0 1 0,0 0 0 15,0 0 0-15,0 0 0 0,0 0 0 0,0 0 0 16,0 0-20-16,0 0-3 0,0 0-1 0,0 0 0 16,0 0-10-16,0 0-2 0,0 0-1 0,0 0 0 15,0 0-3-15,0 0 0 0,7 0 0 0,-4 0 0 0,4 0-8 16,0 0 10-16,4 0-10 0,-4 0 10 15,4-6-10-15,-1 6 8 0,4-5-8 0,0 5 8 0,1-6-8 0,2 6 0 16,1 0 0-16,0 0 0 0,-4 0 0 0,7 0 0 16,0 0 0-16,0 0 0 0,0 0-13 15,0 6 1-15,1-6 1 0,-1 0 0 16,0 5-21-16,-3-5-4 0,3-5 0 16,-4 5-1-16,5 0-107 0,-8 0-22 15</inkml:trace>
  <inkml:trace contextRef="#ctx0" brushRef="#br0" timeOffset="19770.1">18288 5332 528 0,'0'0'11'0,"0"0"2"0,0 0-13 0,0 0 0 0,0 0 0 0,0 0 0 16,0 0 53-1,0 0 8-15,0 0 2 0,0 0 0 0,0 0-9 0,0 0-2 0,0 0 0 0,0 0 0 16,0 0-24-16,0 0-6 0,0 0-1 0,0 0 0 16,4 3 12-16,-1 6 3 0,4 0 0 0,-3 2 0 15,3 1 6-15,-4 0 2 0,1-3 0 0,-1 6 0 16,1-1-3-16,-1-2 0 0,4 9 0 0,0-7 0 15,-3 1-1-15,0 3-1 0,3-7 0 0,-4-2 0 16,1 3-31-16,-4-6-8 0,0 6 0 0,0-12 0 16,0 0 11-16,0 0-3 0,0 0 0 0,0 0 0 15,0 0-31-15,-7-6-6 0,0 0-2 0</inkml:trace>
  <inkml:trace contextRef="#ctx0" brushRef="#br0" timeOffset="20268.579">18203 4982 908 0,'0'0'19'0,"0"0"4"0,0 0-23 0,0 0 0 0,0 0 0 0,0 0 0 15,0 0 75-15,0 0 10 0,0 0 3 0,0 0 0 16,0 0-17-16,0 0-3 0,0 0-1 0,0 0 0 15,0 0-21-15,0 0-4 0,0 0-1 0,0 0 0 16,0 0-33-16,0 0-8 0,0 0 0 0,0 0 0 16,0 0-34-16,0 0-9 0,0 0-1 0,0 0-1 15,0 0-129-15,0 0-26 0</inkml:trace>
  <inkml:trace contextRef="#ctx0" brushRef="#br0" timeOffset="21240.417">18450 4753 1192 0,'0'0'24'0,"0"0"8"16,0 0-32-16,0 0 0 0,-7 6 0 0,7-6 0 16,-3 6 76-16,3-6 10 0,0 0 2 0,-4 12 0 0,4-12-35 0,-3 0-6 0,3 0-2 0,-4 8 0 15,4-8-27-15,-3 6-6 0,3-6 0 0,0 12-1 16,-4-6-11-16,4 6 8 0,0-6-8 0,0 5 8 15,0 1 0-15,0 3-8 0,0-4 12 0,4 13-4 16,-4-9 6-16,3 8 1 0,1 1 0 0,-1 2 0 16,4-2-5-16,-3 8-1 0,3 3 0 0,-4-2 0 15,4 2-9-15,-3-3 0 16,3-2 9-16,0 2-9 0,0 0 0 0,4-2 0 0,-4-1 0 16,3 3 0-16,-3-8 0 0,0 0 0 0,-3 2 0 15,3-8 0-15,0-4 11 0,0 4-3 0,4-6 0 0,-4-1 0 16,-4-5-8-16,1 0 0 0,-4-6-10 0,0 0 10 15,7 3-40-15,-7-3-1 0,0 0-1 16,0 0 0-16,0 0-15 0,0 0-3 0,3 0-1 0</inkml:trace>
  <inkml:trace contextRef="#ctx0" brushRef="#br0" timeOffset="22575.827">19004 5279 262 0,'0'0'11'16,"0"0"-11"-16,0 0 0 0,4-3 10 15,-1-3-10-15,1 6 10 0,-1-11-21 0,-3 11-4 0,0-6-1 0</inkml:trace>
  <inkml:trace contextRef="#ctx0" brushRef="#br0" timeOffset="23490.555">19032 5203 466 0,'0'0'9'0,"0"0"4"0,0 0-13 0,0 0 0 0,0 0 0 0,0 0 0 31,0-6 0-31,4 0 0 0,-4 0 8 0,0 0-8 0,0 6 0 0,0-6-15 0,0 6 3 16,0 0 1-16,-4-5-8 0,4 5-1 0,0 0-1 0,0 0 0 15,-3-9 21-15,3 9 15 0,-4-3-3 0,4 3 0 16,0 0 38-16,-7-6 7 0,7 6 2 0,0 0 0 16,-3-3 4-16,3 3 1 0,0 0 0 0,0 0 0 15,0 0 3-15,-7 0 1 0,7 0 0 0,0 0 0 16,0 0-9-16,0 0-2 0,0 0 0 0,0 0 0 16,0 0-19-16,0 0-4 0,0 0-1 0,0 0 0 15,0 0-20-15,0 0-4 0,0 0-1 0,0 0 0 16,0 6-8-16,3 3 8 0,-3-3-8 0,4 5 8 15,-1 1 0-15,1-6 0 0,-1 0 0 0,1 3 0 16,3 2 6-16,0 1 1 0,0 6 0 0,-3-1 0 16,3-5 5-16,0 9 0 0,-4-4 1 0,1-5 0 15,3 3-6-15,-4 2-2 0,1-5 0 0,3 0 0 16,-4-3 1-16,1 3 0 0,-1-1 0 0,1-5 0 16,0 0-5-16,-4-6-1 0,0 0 0 0,0 0 0 15,0 0 9-15,0 0 2 0,0 0 0 0,0 0 0 16,0 0-19-16,0 0 0 0,0 0 0 0,0 0 0 15,0 0 0-15,0 0 0 0,3-6 0 0,-3 6 0 16,4-6 0-16,-1 0 0 0,1 1 0 0,-4-1 0 0,0-3 8 16,0 3-8-16,0 0 0 0,0 0 0 0,3-6 0 0,-3 1 0 0,0 2 0 15,0 0 0-15,0 0 0 0,0 3 0 0,0-5 0 0,0-1 0 16,0 6 0-16,0-6 0 0,0 3 0 0,0-2 0 16,0-1 0-16,0 6 0 0,0 0 0 0,0 0 0 15,4 0 0-15,-4-2 0 0,0 2 0 0,0 6 0 16,0 0 0-16,0 0 0 0,0 0 0 0,0 0 0 15,0 0 0-15,0 0 0 0,0 0 0 0,0 0 0 16,7 3 0-16,0-3 8 0,-4 3-8 16,4-3 10-16,0 8-10 0,-3-2 0 15,3 0 9-15,0 0-9 0,0 6 0 0,0-6 8 0,4 5-8 0,-4-5 0 16,0 9 8-16,3-9-8 0,-3 6 8 0,4-1-8 16,0 4 0-16,-1-6 0 0,-3 6 0 0,4-4 0 15,-4 1 0-15,0-6 0 0,0 3 0 0,0 3 0 16,0-1 0-16,-3-5 0 0,3-6 0 0,-4 6 8 15,-3-6-8-15,0 0 0 0,0 0 0 0,0 0-8 16,0 0-3-16,0 0 0 0,0 0 0 0,0 0 0 16,0 0 11-16,0 0 0 0,0 0 10 0,0 0-10 15,0 0 17-15,0 0-2 0,0 0-1 0,0 0 0 16,-3-6-6-16,-1 0 0 0,1 0-8 0,-1 1 12 16,4-1-12-16,0 0 0 0,-3 3 0 0,3-3 0 15,3 0 0-15,-3 0-10 0,4 0 10 0,-1 0-12 16,1-8 12-16,-1 8-10 0,1 0 10 0,-1 0-10 0,4 0 10 15,-3 0 0-15,3-5-9 0,0 5 9 0,0-6 0 16,0 6 0-16,0 3-9 0,0-3 9 0,0 3 0 16,0 0 0-16,0-2-8 0,0-1 8 15,1 6 0-15,-1 0 0 0,0 0-8 0,0 6 8 0,0-1 0 16,0-2 0-16,0 6 0 0,3 0 0 16,-3 3 0-16,1 0-8 0,-1 5 8 0,0-8-10 15,0 14 10-15,0-11 0 0,0 6 0 0,0 2 0 0,0-2 0 0,0 0 0 16,0-1 0-16,0 4 0 0,0-9 0 0,-3-1 0 0,3 1 0 0,0-3 0 15,-4-3 0-15,1 0-8 0,3 0 8 0,-4-6 0 16,1 0-47-16,3-6-4 0,0 0-1 16</inkml:trace>
  <inkml:trace contextRef="#ctx0" brushRef="#br0" timeOffset="23824.972">19650 4962 1181 0,'0'0'50'16,"0"0"-40"-16,0 6 5 0,-4 2 1 0,4 4 0 0,0 0 0 16,0 0-8-16,0-1-8 0,0 1 11 15,0 3-11-15,0-3 21 0,4-1-2 0,-1 4-1 0,1-3 0 16,-1 0-8-16,-3 5-2 0,4-11 0 0,-1 0 0 16,1 3-8-16,-1-6 0 0,1 0 0 0,-4-3 0 31,7 3-126-31,-3-3-27 0</inkml:trace>
  <inkml:trace contextRef="#ctx0" brushRef="#br0" timeOffset="24481.857">19921 5335 1500 0,'0'0'42'0,"0"0"10"0,0 0-41 15,0 0-11-15,0 0 0 0,0 9 0 0,0-9 28 0,4 6 4 0,-1-3 1 16,4 3 0-16,-3-1-33 0,3-5 0 16,-3 0 0-16,3 0 0 0,0 0 8 0,0 0-8 15,0 0 12-15,0-5-12 0,0-1 10 0,0 3-10 0,4-3 8 16,-8 3-8-16,4-3 12 0,-3 3-2 16,3-3-1-16,-4 0 0 0,1 6-1 15,-1-11 0-15,-3 11 0 0,4-6 0 0,-1 0 8 0,-3 6 2 16,0 0 0-16,0 0 0 0,0-6 11 0,0 6 3 0,0 0 0 0,-3-6 0 15,3 6-20-15,0-6-3 0,0 6-1 0,-4-6 0 16,4 3-8-16,0 3 0 0,-3-11 0 0,3 5 0 16,0 6 0-16,0 0-11 0,0 0 3 0,-4-6 0 15,4 6-10-15,-7 0-2 0,0-6 0 0,0 0 0 16,0 6 7-16,0-6 1 0,0 6 0 0,0 0 0 16,0-6 3-16,-4 6 1 0,4 6 0 0,0-6 0 15,0 0 0-15,-4 6 0 0,4 0 0 0,0-6 0 16,0 6 19-16,0 0 4 0,0 0 1 0,0 5 0 15,4-5-7-15,-1 3-1 0,1 3 0 0,-1 0 0 16,1-1 4-16,3 1 0 0,0-3 0 0,0 0 0 16,3 5-4-16,1-2-8 0,3-6 12 0,0 6-4 15,0-6-8-15,0 6 8 0,0-4-8 0,0-2 8 16,3 6-8-16,1-6 10 0,0 0-10 0,-1 6 10 16,1-7-10-16,-1 1 0 0,1 3 0 0,0-3 0 15,-1 0 0-15,1 0 0 0,-4 0 0 0,0-6 8 16,0 5-8-16,0-5 0 0,0 0 0 0,0 0 0 15,0 6 0-15,4-6-16 0,-4 0 4 0,3-6 1 16,-3 6-47-16,0 0-10 0,4-5-1 0</inkml:trace>
  <inkml:trace contextRef="#ctx0" brushRef="#br0" timeOffset="25154.761">20235 5338 1545 0,'0'0'32'0,"0"0"8"0,0 0-32 0,0 0-8 0,0 6 0 0,0 0 0 16,-3 8 32-16,6-8 5 0,-3 0 1 0,0 0 0 16,4 0-21-16,-4 0-4 0,0 0-1 0,0 3 0 15,3-4-12-15,1 1 8 0,-4 0-8 0,0-6 0 16,3 6 8-16,-3 6-8 0,0-12 0 0,0 6 0 15,0-6 10-15,0 0-10 0,0 0 10 0,0 0-10 16,0 0 15-16,0 0-3 0,0 0-1 0,0 0 0 16,0 0 8-16,0 0 1 0,0 0 1 0,0 0 0 15,0 0-5-15,0 0 0 0,0 0-1 0,0 0 0 16,0 0 5-16,4-6 0 0,-1 0 1 0,-3 0 0 16,0 0-7-16,4 6-2 0,0-6 0 0,-4 6 0 15,0-6-12-15,0 6 0 0,0 0 0 0,0 0 0 16,0 0 0-16,3-5 0 0,-3 5 0 0,0 0 0 15,0 0 0-15,7-6-8 0,-7 6 8 0,4 0 0 16,3 0-10-16,-4 6 10 0,4-6-8 0,0 3 8 16,0-1 0-16,0 4 0 0,1 0 0 0,-1-6 0 0,-4 6 0 15,4 0 0-15,-3 0 0 0,-4-6 8 16,7 0-8-16,-4 0 0 0,4 0 0 0,-7 0 0 16,4 0 0-16,-4 0 8 0,0 0-8 0,7 0 0 15,0 0 0-15,0 0 8 0,-3-6-8 0,3 0 0 0,-7 6 0 0,0 0 9 16,0 0-9-16,0 0 0 0,0 0 9 0,0 0-9 0,3 0 0 0,-3 0 9 15,0 0-9-15,0 0 0 0,0 0 0 0,0 0 8 16,0 0-8-16,0 0 0 0,0 0 0 0,0 0 8 16,0 0-8-16,0 0 0 0,0 0 0 0,0 0-11 15,0 0 11-15,0 0 0 0,0 0-9 0,0 0 9 16,4 0 0-16,-4 0 0 0,0 0 0 0,0 0 0 16,3 0 0-16,-3 0 0 0,0 0 0 0,7 0 0 15,-7 0 13-15,0 0-2 0,4 6-1 0,-4-6 0 16,3 0 2-16,4 0 0 0,-3-6 0 0,-1 6 0 15,4-6-12-15,1 6 10 0,-5 0-10 0,4-967 10 16,0 1928-10-16,0-961 0 0,0-6 0 0,0 6 0 16,4 0-24-16,-1 0-1 0,1 0 0 0,3 0 0 15,-3 0-51-15,3 0-11 0,0 0-1 16,0 0-1-16,0 6-107 0,0-6-20 0,4 6-5 0</inkml:trace>
  <inkml:trace contextRef="#ctx0" brushRef="#br0" timeOffset="25823.472">20764 5332 801 0,'-3'-6'34'16,"-1"-5"-34"0,1-1 40-16,-1 6 2 0,1-6 0 0,-1 3 0 15,1 3-16-15,3 6-3 0,-4 0-1 0,4 0 0 0,0 0 18 0,-7-11 3 0,7 11 1 0,0 0 0 16,0 0-4-16,0 0 0 0,0 0 0 0,0 0 0 16,0 0-9-16,0 0-3 0,0 0 0 0,0 0 0 15,0 0 16-15,4 11 4 0,-4-5 0 0,3 3 0 16,-3-3-23-16,4 6-4 0,3-6-1 0,-4 11 0 15,4-11-6-15,-3 6-2 0,3 3 0 0,-3-4 0 16,3 1 23-16,0 3 4 0,0 2 1 0,0 1 0 16,0 0-20-16,0-1-3 15,0 4-1-15,0-3 0 0,0 5 4 0,0 4 0 16,0-4 0-16,0 4 0 0,0-4-3 0,4-2 0 0,-1 2 0 0,-2 1 0 16,-1-10-1-16,0 10-1 0,0-6 0 0,0-1 0 15,-4 4-6-15,4-9-1 0,-3-7 0 0,3 7 0 16,-4-6-8-16,-3-6 0 0,0 0 9 0,0 0-9 15,0 0 14-15,0 0-2 0,0 0 0 0,0 0 0 16,0 0 4-16,0 0 1 0,-3-6 0 0,3-6 0 16,-4 7 7-16,-3-7 0 0,4 0 1 0,-4 0 0 15,3 3-6-15,-3-2-2 0,0-7 0 0,4 9 0 16,-4-3-17-16,-1 1 10 0,1-1-10 0,0 0 8 16,0-3-8-16,0 4 0 0,4-1 0 0,-1-6 0 15,1 1 0-15,-1-1 0 0,1 3 0 0,-1-8 0 16,1 5 0-16,-5-2 0 0,5 2 0 0,-4-3 0 15,3 4 0-15,1-1 0 0,-4-2 0 0,3 2 0 16,1 0 0-16,-1 6 0 0,1-8 0 0,-1 8 0 0,1 0-8 16,3-5 8-16,0 11 0 0,-4-6 0 0,4 6 0 15,0 0 0-15,0 6 0 0,0 0 0 0,0 0 0 0,0 0 12 16,7-3-4-16,0 3 0 16,-3 0-8-16,6 0 0 0,-3 3-12 0,4 0 12 15,0 3-10-15,-1-3 10 0,1 3 0 0,-1 6-9 16,1-6 9-16,3 5-12 0,-7-5 12 0,4 3-12 0,-4 0 12 0,3 6-12 0,-3-4 12 15,0 1-12-15,0 0 12 0,0 3-10 0,-3 2 10 0,3-5-10 16,-3 0 10-16,-4 0 0 0,3-1 0 0,-3 4 0 16,4-9 0-16,-4 6 0 0,0-12 0 0,-4 5-8 15,4-5 8-15,-3 6-12 0,3-6 12 0,-7 6-12 16,-1 0 12-16,1 0-12 0,0-3 12 0,-3-3-12 16,-4 0-5-16,-4 0-2 0,0-3 0 0,-3 0 0 15,0-3-37-15,0 0-7 0,0-3-1 16</inkml:trace>
  <inkml:trace contextRef="#ctx0" brushRef="#br0" timeOffset="26718.063">21015 5470 604 0,'0'0'16'0,"0"0"6"15,0 0-22-15,0 0 0 0,0 0 0 0,0 0 0 16,0 0 38-16,0 0 3 0,0 0 1 0,0 0 0 15,0 0-4-15,0 0-1 0,0 0 0 0,0 0 0 16,0 0-1-16,0 0 0 0,0 0 0 0,0 0 0 16,0 0 5-16,0 0 1 0,0 0 0 0,0 0 0 15,0 0-3-15,3 6-1 0,-3-6 0 0,0 0 0 16,4 6 14-16,-4-6 2 0,4 6 1 0,-4-6 0 16,7 6 1-16,-7-6 1 0,0 0 0 0,3 0 0 0,-3 0-15 0,4 12-3 0,-1-12-1 0,1 5 0 15,-4-5-25-15,3 6-5 0,1 0 0 0,-4-6-8 16,7 6 11-16,-4 3-11 0,1-3 10 0,-1 6-10 15,-3-12 9-15,0 0-9 0,4 5 8 0,-4-5-8 16,0 0 0-16,0 0 0 0,0 0 8 0,0 0-8 16,0 0 11-16,0 0 0 0,0 0 0 0,0 0 0 15,0 0 5-15,0 0 0 0,0-5 1 0,-4-7 0 16,-3 3 4-16,4 0 1 0,-4-6 0 0,0 10 0 16,0-7-11-16,0 0-3 0,3 3 0 0,-3 0 0 15,0 4-8-15,3-4 12 0,-3-3-12 0,4 6 12 16,-1 0-1-16,1 0 0 0,-1-2 0 0,1-1 0 15,-1 3-11-15,1 3 10 0,3 3-10 0,0-6 10 16,0 0-10-16,0 0 0 0,0 0 0 0,0 6 0 16,0 0-11-16,0 0-1 0,0 0 0 0,3-6 0 15,-3 6-1-15,4 0-1 0,3 0 0 0,0-5 0 16,-4 5-1-16,8 5 0 0,-4-5 0 0,0 6 0 16,4 0 1-16,-1-6 0 0,-3 6 0 0,4 0 0 15,3-6 3-15,-3 6 1 0,-1-3 0 0,1 3 0 16,-1-6-18-16,1 6-4 0,-4-6-1 0,4 3 0 15,-4-3-57-15,3 0-11 0,1 0-3 0</inkml:trace>
  <inkml:trace contextRef="#ctx0" brushRef="#br0" timeOffset="27184.453">21269 5397 1409 0,'0'0'29'0,"0"0"7"0,0 0-28 16,0 0-8-16,0 0 0 0,0 0 0 0,-4 6 17 0,4-6 3 0,0 11 0 0,0-11 0 15,4 6-8-15,-1 0-2 0,1 0 0 0,0 0 0 16,3 0-10-16,-4 0 0 0,1 3 0 0,-1-6 8 15,4 5-8-15,-3-2 0 0,-1 6 0 0,4-6 0 16,-3 6 28-16,-1-7 3 0,4 1 1 0,-3-3 0 16,3 3-3-16,-3 0 0 0,3-3 0 0,0 6 0 15,0-9 17-15,0 12 3 0,3-12 1 0,-3 5 0 16,4-5-6-16,0 0 0 0,-4 0-1 0,3 0 0 16,4 0-15-16,-3-5-2 0,0-1-1 0,-1 0 0 15,1 0-13-15,-1-3-2 0,1 3-1 0,-1 0 0 16,1-5 1-16,-4-1 0 0,0 6 0 0,4-6 0 15,-8 3-10-15,4 1 10 0,-3-7-10 0,-1 9 10 16,-3-6-10-16,0 6 0 0,0 0-10 0,-3 1 10 16,3 5-20-16,0 0 1 0,-4-6 1 0,4 6 0 15,-7-6-10-15,7 6-1 0,-10-3-1 0,3 3 0 16,7 0-13-16,-7 0-2 0,7 0-1 0,0 0 0 16,0 0-25-16,0 0-5 0,-8 3 0 0,5 3-1 15,3-6-23-15,0 0-4 0,0 0 0 0</inkml:trace>
  <inkml:trace contextRef="#ctx0" brushRef="#br0" timeOffset="27728.186">21657 5488 1698 0,'0'12'48'0,"4"-1"11"0,-4-5-47 0,3 0-12 0,1 0 0 0,-4 3 0 16,0-9 36-16,0 0 6 0,3 6 1 0,-3-6 0 16,4 6-28-16,-4-6-6 0,7 6-1 0,-7-6 0 15,3 5-8-15,-3-5 0 0,4 6 0 0,-4-6 0 16,0 0 0-16,0 0 0 0,0 0 0 0,0 0 0 16,0 0 15-16,7 6-3 0,-7-6 0 0,0 0 0 15,0 0 0-15,0 0 0 0,0 0 0 0,0 0 0 16,0 0 10-16,0 0 2 0,0 0 0 0,0 0 0 15,-4-6 3-15,4 0 1 0,0 1 0 0,0-1 0 16,-3 0-12-16,-1-6-1 0,4 6-1 0,-3-3 0 16,3 3-3-16,0 1-1 0,0-7 0 0,0 6 0 15,0 0-10-15,-4-3 10 0,4 9-10 0,0-6 10 16,0 6 4-16,0 0 1 0,0 0 0 0,0-5 0 0,0 5-15 0,0 0 0 16,0 0 0-16,0-3 0 0,0 3 0 0,4-9 12 0,-1 9-3 15,-3 0-1-15,4-6-8 16,3 0-11-16,-4 6 3 0,4 0 0 15,-7 0 8-15,7 0 0 0,1 0 8 0,2 0-8 16,-3 0 0-16,0 0 0 0,4 6 0 0,-4-6 0 0,3 6 0 0,-3 6-8 16,1-4 8-16,2 4 0 0,-3-6-17 0,0 12 1 0,4-7 1 0,-4-5 0 15,0 6 15-15,0-3-12 0,0 3 12 0,0-7-12 16,-3 7 12-16,3-6-12 0,-4-3 12 0,4 3-12 16,-3 3-11-16,3-6-1 0,0 3-1 0,-7-6 0 15,3 0-15-15,-3 0-2 16,8 5-1-16,-1-5 0 0,-4 0 10 0,-3 0 1 0,7-5 1 15,0 5 0-15,0-6-26 0,-3-3-6 16,-1 3-1-16</inkml:trace>
  <inkml:trace contextRef="#ctx0" brushRef="#br0" timeOffset="28278.902">21918 4685 1840 0,'0'0'52'0,"-7"-5"12"0,0-1-52 16,7 6-12-16,0 0 0 0,-7 0 0 0,7 0 37 0,0 0 5 0,0 0 1 0,-7 0 0 15,7 0-26-15,0 0-5 0,0 0 0 0,0 0-1 16,0 0-11-16,0 0 0 0,0 0 0 0,-7 0-11 16,0 6 11-16,7-6-10 0,-4 5 10 0,4 7-10 15,0 0 10-15,0 3 0 0,4 2-9 0,-1 1 9 16,1 2 0-16,3 4 0 0,0 5 0 0,0-2 0 15,0-4 0-15,0 7 15 0,0 2-3 0,0-8 0 16,4 8 9-16,-4 0 2 0,0-2 0 0,3 2 0 16,-2 3-3-16,2-8 0 0,1 2 0 0,-4-2 0 15,3 2-8-15,-3 0-3 0,0-2 0 0,0 2 0 16,1-5-9-16,-1 2 0 0,0-5 0 0,0 2 8 16,0-5-8-16,0 3 0 0,0-4 0 0,0 1 8 15,-4-1-8-15,-3-2 0 0,4-3 0 0,0 6-11 16,-4-7 3-16,3-5 0 0,-3 3 0 0,4 0 0 15,-4 6-4-15,0-10 0 0,0-5 0 0,0 6 0 16,-4 0-12-16,4 6-2 0,0-6-1 0,0-6 0 16,-3 6-17-16,3-6-3 0,0 0-1 0,0 6 0 15,0-6 0-15,0 0-1 0,0 0 0 0,0 0 0 16,0 0-80-16,0 0-16 0,0 0-3 0</inkml:trace>
  <inkml:trace contextRef="#ctx0" brushRef="#br0" timeOffset="28628.527">21773 5141 1740 0,'0'0'73'0,"0"0"-58"16,0 0 21-16,0 0 4 0,-7 6 0 0,7-6 1 15,0 0-18-15,0 0-4 0,0 0-1 0,0 0 0 16,4 6-18-16,-1 3 0 0,1-3-8 0,3-1 8 16,4 1-10-16,-1 0 10 0,4-6-10 0,0 6 10 15,4-6-12-15,0 6 3 0,-1-6 1 0,1 6 0 16,3-6 8-16,0 0 0 0,-3 0 0 0,3 0 0 15,0-6-24-15,4 6-4 0,-4 0 0 0,0-6 0 16,-3 0-33-16,0 6-7 0,-1-6-2 0,4 6 0 16,-3-6-102-16,0 1-21 0,3-1-4 0</inkml:trace>
  <inkml:trace contextRef="#ctx0" brushRef="#br0" timeOffset="29681.462">22257 5432 1235 0,'0'0'35'0,"0"0"8"0,0 0-35 0,0 0-8 0,0 0 0 0,0 0 0 15,0 0 62-15,0 0 10 0,0 0 3 0,0 0 0 16,0 0-12-16,0 0-3 0,0 0 0 0,0 0 0 16,0 0-21-16,0 0-5 0,0 0-1 0,0 0 0 15,0 0-24-15,0 0-9 0,0 0 0 0,3 6 9 16,4-6-9-16,0 0 10 0,0 0-10 0,0 0 10 16,1 0-10-16,-1 0 0 0,0 0 0 0,0 6 0 15,0-6 0-15,3 0 0 0,1 6 0 0,0-6 0 16,-1 0 0-16,1 0 0 0,-1 0 0 0,4 0 0 15,-3 0 0-15,0 0 0 0,3-6 0 0,-4 6 0 16,1 0 0-16,-1 0 0 0,-3-6 8 0,4 6-8 16,-4-6 16-16,0 0-3 0,0 6 0 0,0-6 0 15,-3-2 3-15,-1-1 0 0,1 3 0 0,-4 6 0 16,3-3 1-16,-3-3 1 0,0 6 0 0,0-6 0 16,0 6-10-16,-3-6-8 0,-1 0 12 0,1 0-12 15,-1 6 16-15,-3-5-4 0,0-1-1 0,0 6 0 16,-3-3-11-16,2 3 0 0,1 0 0 0,-3 0 0 15,-1 0 0-15,1 3 0 0,-1-3 0 0,1 6 0 16,-1-1 0-16,0-5 0 0,1 6 0 0,-1-6 0 0,1 6 0 16,3 0-9-16,-4 0 9 0,4 0-13 0,0 0 13 0,0 3 0 0,3-4 0 15,1 1 0-15,-1 0 0 0,1 6 0 0,3-12-15 0,-4 6 5 16,1 0 0-16,3 3 0 0,0-1 0 0,0-2 0 16,3 3-1-16,-3 3 0 0,4 0 0 15,-4-7 0-15,3 4 2 0,1 0 0 0,-1-3 0 16,1 3 0-16,-1 3 9 0,4-7 0 15,-3 7 8-15,3-6-8 0,-4 0 0 0,5 0 0 16,-5 9 0-16,4-10-8 0,4 1 8 0,-4 0 9 16,3 0-1-16,1 0-8 0,0 0 10 0,3-3-10 15,0 0 8-15,0 0-8 0,3-3 0 0,1 3 0 0,3 0 0 16,0-3 0-16,1 0-24 0,-1 0-3 16,-4-3-1-16,5 0 0 15,-1 0-64-15,0 0-14 0,0-6-2 0</inkml:trace>
  <inkml:trace contextRef="#ctx0" brushRef="#br0" timeOffset="32815.205">23580 5335 846 0,'0'0'17'0,"0"0"6"0,0 0-23 0,0 0 0 0,0 0 0 15,0 0 0-15,0 0 123 0,0 0 20 0,0 0 4 0,0 0 1 16,0 0-60-16,0 0-11 0,0 0-2 0,0 0-1 15,0 0-32-15,0 0-6 0,0 0-2 0,0 0 0 16,0 0-12-16,0 0-2 0,0 0-1 0,0 0 0 16,0 0-19-16,0 0 0 0,0 0 0 0,0 0 0 15,0 0 11-15,-7 0-2 0,7 0 0 0,-11 0 0 16,4 0-1-16,-4 0-8 0,4 3 12 0,-3-3-4 16,-1 6 4-16,1-3 1 0,3 3 0 0,-4 5 0 15,4-5-13-15,-4 0 0 0,1 0 0 0,-1 0 0 16,4 0 0-16,-3 0 0 0,2 6 0 0,1-4-10 15,0-2 10-15,0 0 0 0,4 0 0 0,-4 0 0 16,7-6 0-16,-7 6 0 0,7-6 0 0,0 0 0 16,-4 6 0-16,4-6 0 0,0 0 0 0,-3 6 8 15,3-6-8-15,0 0 0 0,-4 5-11 0,4-5 11 16,0 9-12-16,0-3 12 0,0-6-13 0,4 6 5 16,-4-6 8-16,3 6 0 0,-3-6-9 0,4 12 9 0,3-12 0 15,-4 5 0-15,1-5 0 0,3 6 0 0,0-6 0 0,-4 3 0 16,4-3 0-16,1 3 0 0,-1-3 9 0,-4 0-9 15,4 0 10-15,0 0-10 16,-3-3 9-16,3 3-9 0,0 0 8 0,-4-3-8 16,4 3 0-16,0 0 0 0,-3 0 0 0,3 3 0 0,0-3 0 0,-3 6 0 0,6-3 0 15,-3 0 0-15,0 3 0 0,0 0 0 0,0 6 0 16,0-1 0-16,-3-5 0 0,3 3 0 0,-3 6 8 0,-1-6-8 16,1 2 0-16,-1 1 0 0,1-6 0 0,-1 3 8 15,-3-9-8-15,0 0 8 0,0 0-8 0,0 0 8 16,0 9-8-16,0-4 12 0,-3 4-12 0,3-3 12 15,-7 0 8-15,3 0 3 0,1 6 0 0,-4-12 0 16,-1 6-9-16,1-3-2 0,-3-3 0 0,-1 2 0 16,1 1 0-16,-4 0 0 0,3 0 0 0,-3 0 0 15,0-3-12-15,0 0-13 0,0-3 2 0,-1 3 1 16,1-3-13-16,4 0-2 0,-4 3-1 16,3-3 0-16,0 1-15 0,1-1-3 0,-1 3-1 0,4 0 0 15,0-6-44-15,0 6-9 0,7 0-2 0</inkml:trace>
  <inkml:trace contextRef="#ctx0" brushRef="#br0" timeOffset="33461.434">23897 5459 1121 0,'-10'0'47'0,"3"0"-38"16,-4 0 12-16,0 0 3 0,4 0 0 0,-3 0 0 15,-1 0 28-15,1 3 7 0,2-1 1 0,-2 1 0 16,3 0-4-16,0 0 0 0,-4 0 0 0,4 3 0 16,0 0-39-16,0 0-8 0,0 6-1 0,3-7-8 15,1 4 0-15,-4 3 0 0,3 0 0 0,1 5 0 16,-1-5 10-16,4 0-10 0,-3 3 8 0,3-4-8 16,-4 1 14-16,4 0-2 0,0-6-1 0,0 3 0 15,0-1 25-15,4 1 4 0,-4-3 2 0,3 0 0 16,1 0-25-16,-4-6-5 0,7 6 0 0,-4 0-1 15,4-6-11-15,1 0 12 0,2 0-12 0,1 0 12 16,-1 0-12-16,1-6 0 0,3 0 0 0,-3 0 0 0,3 6 0 0,0-6 0 16,0 0 9-16,0-3-9 15,0-2 11-15,0-1-3 0,-3-6 0 0,3 7 0 16,-3-10-8-16,-4 9 0 0,3-5 0 0,-3-1 0 0,0 3 0 16,0 3-16-16,-3 1 4 0,-1-1 1 15,-3 0 2-15,4 3 0 0,-8 1 0 0,4-1 0 0,-3-3 1 16,-1 6 0-16,-3 0 0 0,4 0 0 15,-4 0 8-15,0 1 0 0,0-1 0 0,0 3 0 16,-1 0-30-16,-2 0-1 0,-1 3 0 0,4 3 0 16,-3-3 17-16,3 6 3 0,-4 0 1 0,4-3 0 15,0 5-6-15,0-2 0 0,3 0-1 0,1 6 0 16,-1 3-25-16,1-7-5 0,3 7-1 0,-4-3 0 16,4 5-4-16,0-5 0 0,0 3-1 0,0 3 0 15,4-1-9-15,-4-11-2 0,3 6 0 0,1 3 0 0,-4-4 11 16,3-5 1-16,1 6 1 0,-4-12 0 15,0 0-3-15,0 0-1 0,7 6 0 0</inkml:trace>
  <inkml:trace contextRef="#ctx0" brushRef="#br0" timeOffset="33958.81">24081 5529 1607 0,'0'15'68'15,"0"-3"-55"1,0-1 6-16,0-5 1 0,0 3 0 0,0 0 0 16,0 0-29-16,0-3-6 0,3 5-1 0,-3-11 0 15,0 0-9-15,4 0-3 0,-4 0 0 0,3 6 0 16,4-6-22-16,-7 0-5 0,4 6-1 0,-4-6 0 15,0 0 11-15,0 0 1 0,0 0 1 0,0 0 0 0,3-6 56 0,-3 6 11 0,0-6 3 0,0 0 0 16,0 1-12-16,0-4-3 0,0 0 0 0,0 9 0 16,0-6 23-16,0 3 4 0,0 3 1 0,0-6 0 15,0 0-13-15,0 0-3 0,-3 1 0 0,3-7 0 16,3 6 16-16,-3 6 4 0,0-976 0 0,0 1940 0 16,0-964-29-16,4-6-6 0,-1 3-1 0,-3 3 0 15,4-6-8-15,-1 1 0 0,-3-7 0 0,0 12 0 16,4 0 0-16,-4 0 0 0,0 0 0 0,7-6 8 15,-3 6-8-15,3 0 0 0,0 0 0 16,0 0 0-16,0 6 0 0,0 0-14 0,0 0 3 0,3 5 1 16,-2-2 10-16,2 3 0 0,1 6 0 0,-4-1 0 15,3-8 0-15,1 9 0 0,-1-1 0 0,-2-5-8 16,2 0 16-16,1 0 3 0,-1-4 1 0,1 4 0 16,-4-6-2-16,0 0 0 0,4 6 0 0,-8-12 0 15,4 6-10-15,-3-3 0 0,-1-3 0 0,4-3 0 16,-3 3-44-16,-1-6-10 0,4 6-2 0</inkml:trace>
  <inkml:trace contextRef="#ctx0" brushRef="#br0" timeOffset="34649.491">25227 5259 1832 0,'0'0'52'0,"-3"11"12"16,-1-8-52-16,4 3-12 0,-3 0 0 0,-1 0 0 16,4 6 25-16,-3-6 3 0,-1 0 0 0,4-1 0 15,0-5-28-15,0 12 0 0,0-12 0 0,-4 3 0 16,4-3 12-16,0 6 3 0,0-6 1 0,0 9 0 16,0-9-8-16,0 0-8 0,0 0 11 0,0 0-11 15,0 0 0-15,0 0 0 0,0 0 0 0,0 0 0 16,0 0-12-16,0 0 3 0,0 0 1 0,0 0 0 15,-3-6 0-15,-4 6 0 0,7 0 0 0,-7-6 0 0,3 6 8 0,-3-3 0 16,7 3 0-16,-7 0 0 0,0 0 0 0,-3 3-8 0,2 0 8 0,-2 0-8 16,3 6 8-16,0 2-8 0,0-5 8 0,-4 6-8 15,4 0 8-15,0-3-8 0,0 8 8 0,-4-5-8 16,4 6 8-16,0-6 0 0,0 2 0 16,4 4 0-16,-1-1 0 0,1-8 0 0,3 6 0 0,0-6 0 15,0 8 0-15,0-11 0 0,0 6 0 16,0-9 0-16,0-3 0 0,0 9 0 15,0-9 8-15,0 0-8 0,7 9 0 16,-4-3 0-16,4-1 0 0,4-5 0 0,-4 0 0 0,7 0 0 0,0 0 0 16,0 0 0-16,0 0 0 0,4-5 0 0,0-1 0 0,3-3-8 31,-4 6-16-31,5-3-4 0,2-3 0 0</inkml:trace>
  <inkml:trace contextRef="#ctx0" brushRef="#br0" timeOffset="35395.37">25308 4832 1151 0,'0'0'48'15,"0"6"-38"-15,0-6 37 0,-3 6 7 0,3 3 2 0,0-9 0 16,0 6-10-16,0 0-2 0,0 0 0 0,0 5 0 15,3-5 16-15,-3 6 4 0,0-3 0 0,4 3 0 16,-1-1-26-16,-3 7-5 0,4-6-1 0,3 8 0 16,-4 4-32-16,1-7 0 0,-1 10 0 0,5-4 0 15,-5 4 9-15,1 2-9 0,3-2 0 0,-4 2 9 16,4 1-9-16,-3 8 0 0,-1-6 0 0,1 3 0 16,-1-5 18-16,4 2-2 0,-3 0 0 0,-1-2 0 15,5-1-3-15,-5-2-1 0,4-4 0 0,-3-2 0 16,-1-4 16-16,-3 1 4 0,4-6 0 0,-1 3 0 15,-3-4-16-15,4-5-4 0,-4-6 0 0,0 0 0 16,0 0 16-16,0 0 4 0,0 0 0 0,0 0 0 16,0 0-32-16,0 0 0 0,3 0 0 0,-3-6 0 15,4 0 0-15,-4 1 0 0,3-10-8 0,-3 6 8 16,0 0-8-16,0 3 8 0,0-5 0 0,0-1 0 16,0 3-13-16,4-3 4 0,-4 0 1 0,0 7 0 15,0-13 0-15,0 12 0 0,0-9 0 0,0 7 0 16,0-1 8-16,0-3 0 0,0 6 0 0,0 0 0 15,0-6 0-15,3 7 0 0,-3 5 0 0,0 0 0 16,0 0-8-16,0-6 0 0,0 6 0 0,0 0 0 0,0 0 8 0,0 0-8 0,7 0 8 16,1 6-8-16,-1-1 0 0,0 1 0 15,0 6 0-15,0-6 0 0,3 6 8 0,-3 0 0 0,0-1 0 0,4 4 0 16,-4 3 0-16,0-7 0 0,4 1 10 16,-4 3-10-16,0 2 12 0,0-5-4 0,0 0-8 15,0 3 12-15,0-4-12 0,-3 1 11 0,3 0-11 0,-4-6 10 16,1 0-10-16,-4-6 0 15,0 0 0-15,3 6 8 0,-3-6-8 16,0 0 0-16,0 0 0 0,0 0 0 16,7 0-28-16,-7 0-2 0,4 0 0 0,3 3 0 15,-4-3-17-15,4 0-3 0,4 2-1 0,-4-2 0 16,4 0-103-16,-4-2-21 0,0-1-4 0</inkml:trace>
  <inkml:trace contextRef="#ctx0" brushRef="#br0" timeOffset="35686.767">25788 5426 1147 0,'0'12'48'0,"0"0"-38"15,0 5 25-15,0-2 5 0,0-3 0 16,0 0 1-16,0-1-4 0,0 1-1 16,0 3 0-16,0 2 0 0,4-5-1 0,-4-6-1 15,3 6 0-15,-3 3 0 0,4-4-18 0,-4-5-3 16,3 6-1-16,-3-3 0 16,4 0-12-16,-1-4-18 0,-3-5 4 0,0 3 1 15,0-3-66-15,0 0-13 0</inkml:trace>
  <inkml:trace contextRef="#ctx0" brushRef="#br0" timeOffset="35877.098">25679 5209 957 0,'0'0'40'16,"0"0"-32"0,0 0-16-16,0 0-4 0,0 0-1 0</inkml:trace>
  <inkml:trace contextRef="#ctx0" brushRef="#br0" timeOffset="36491.402">25876 5500 1739 0,'0'0'49'0,"0"0"11"0,0 0-48 0,0 0-12 0,0 0 0 0,0 0 0 32,0 0 0-32,0 0 8 0,0 0-8 0,0 0 0 0,4 0 0 0,3 0 0 0,-4-6 0 0,4 6 0 15,0 0 0-15,1 0 0 0,2-6 0 0,-3 6 0 16,4 0 0-16,-1 0-10 0,1 0 10 0,0 0-8 16,3 0 8-16,-4 6-13 0,1-6 5 0,-1 0 8 15,1 0 0-15,0 0 0 0,-4 0 0 0,3 0 0 16,-3 0 0-16,-3 0 0 0,3 0 9 0,-4 0-1 15,4-6 22-15,-7 6 5 0,4 0 1 0,-4 0 0 16,3-6-18-16,-3 6-3 0,0-6-1 0,0 0 0 16,0 0 8-16,-3-2 2 0,3 2 0 0,-4-6 0 15,1 6-24-15,-1-6 0 0,-3 1 0 0,4-1 0 16,-4 3-20-16,0 3-4 0,0 0-2 0,0-6 0 16,-1 7-10-16,1-4-1 0,4 3-1 0,-4 0 0 15,0 3 6-15,0 3 2 0,0-3 0 0,-4 3 0 16,4 0 19-16,-4 3 11 0,1 0-12 0,3 0 12 15,0 0-8-15,0 3 8 0,0 3 0 0,0-4 0 16,3 7 0-16,1-6 0 0,-1 6 0 0,0-3 0 16,1 2 0-16,3 1 0 0,0 0 10 0,0 0-2 0,0 5 7 15,3-2 1-15,-3-3 1 0,4 5 0 16,0-2 1-16,-1-3 0 0,4 6 0 0,0-1 0 16,0-8 5-16,0 6 1 0,0-6 0 0,0 2 0 0,4-5-15 15,-4 0-9-15,4 0 12 0,-4 3-12 0,0-3 11 0,3-3-11 0,-3 0 10 0,4-3-10 16,0 0 0-16,-1 0 0 0,1-3 0 0,3 0 0 31,-4 0-36-31,1 0-4 0,3-6-1 0,-3 3 0 16,-1 0-35-16,1 0-8 0,-1 6 0 0</inkml:trace>
  <inkml:trace contextRef="#ctx0" brushRef="#br0" timeOffset="37060.821">26240 5370 1127 0,'0'0'32'0,"0"12"7"16,3-6-31-16,-3 0-8 0,0 3 0 0,4 2 0 0,-4 1 0 0,0 0 11 16,3-6-11-16,1 9 12 15,-4-7-12-15,3 7 0 0,1-3 0 0,-1 5 8 16,1-5-8-16,-1 3 10 0,4 3-10 0,-3-1 10 15,3-8 2-15,-3 9 0 0,-1-1 0 0,1-11 0 0,-1 6 17 0,1-3 4 16,-1-3 1-16,1 0 0 16,-1-1 14-16,-3-5 2 0,0 0 1 0,0 0 0 0,0 0 9 0,0 0 3 0,0 0 0 0,0 0 0 15,0 0-21-15,0-5-4 0,0-1-1 0,-3-3 0 16,3 3-11-16,0-6-2 0,-4 6-1 0,4-5 0 16,-3-4-12-16,-1 3-3 0,1 6 0 0,3-6 0 15,-4-5-8-15,4 5 0 0,0 0 0 0,-3 3 0 16,3 4 0-16,-4-13-11 0,4 12 11 0,-4-9-12 15,4 7 12-15,-3-7 0 0,3 9 0 0,0-6 0 16,0 6 0-16,0-11 0 0,0 8 0 16,0 3 0-16,-4 0 0 0,4 0 0 0,0 0 0 0,0 6 0 15,0 0 0-15,0 0-8 0,0 0 8 0,0 0 0 16,0 0 0-16,0 0 0 0,0 0 0 0,0 0 0 16,0 0 0-16,0 0 0 0,0 0 0 0,0 0 0 15,7 0 0-15,-3 6 0 0,0 0 0 0,3 0 0 16,-4 0 0-16,1 3 0 0,3 2 0 0,-4 1 0 15,4 0 9-15,-3 0-9 0,3 2 12 0,-4 4-12 16,4-6 23-16,-3 5-3 0,3-2 0 0,-3 3 0 16,3-1-20-16,-4-5 0 0,4 3 0 0,-3 3 0 15,3-7-12-15,0 1-6 0,0-6-2 0,0 6 0 16,0-6-2-16,0-1-1 0,4-2 0 0,-4 3 0 16,0-6 0-16,0 0 0 0,0 6 0 0,3-6 0 15,-2 0-144-15,2 0-29 0</inkml:trace>
  <inkml:trace contextRef="#ctx0" brushRef="#br0" timeOffset="37410.058">26670 5588 1698 0,'0'0'48'0,"0"0"11"0,0 0-47 0,0 0-12 0,0 0 0 0,0 0 0 0,0 0 8 0,0 0 0 16,4 3 0-16,-4-3 0 16,0 0-8-16,0 0 0 0,3 9 0 0,-3-9 0 15,0 0-24-15,4 6-1 0,-4-6 0 0,3 0 0 16,-3 0-58-16,0 0-11 0,4 5-2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0T20:01:50.5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15346 1760 952 0,'-7'0'27'0,"0"0"5"0,7 0-32 0,-11 0 0 0,11 0 0 0,-7 0 0 16,0 0 26-16,0-6-2 0,0 6 0 0,0 0 0 15,7 0 13-15,-11 0 3 0,4-5 0 0,7 5 0 16,-7 0-13-16,7 0-3 0,0 0 0 0,-7-6 0 16,7 6 7-16,0 0 1 0,0 0 0 0,-7 6 0 15,7-6-9-15,-7 5-2 0,7-5 0 0,-7 6 0 16,3 0-12-16,1 0-9 0,3 0 12 0,-4 6-12 15,4-6 22-15,0-6-2 0,4 3-1 0,-4 8 0 16,3 1 10-16,-3 6 3 0,4-7 0 0,-1 10 0 16,1-3-4-16,0 5-1 0,3-2 0 0,-4 2 0 15,4 7 1-15,-3 2 1 0,-1-6 0 0,4 10 0 16,-3-7-6-16,-1 9-2 0,1-5 0 0,-1 2 0 16,1-3-9-16,-1 4-1 0,1-4-1 0,0 3 0 15,-1-8 10-15,1 8 3 0,-1-9 0 0,-3 10 0 16,4-10-23-16,-4 4-12 0,0-4 2 0,3-3 0 15,-3 1 10-15,0-3 14 0,0 2-3 0,0-5-1 16,0 2-10-16,-3-8 0 0,3 6 0 0,0-7 0 0,-4 4 0 0,4-9 0 16,-3 0 0-16,3 0 0 15,0-6-23-15,0 0-3 0,0 0-1 0,0 0 0 16,0 0-100-16,0 0-20 0,0 0-4 0</inkml:trace>
  <inkml:trace contextRef="#ctx0" brushRef="#br0" timeOffset="874.695">15169 1828 1102 0,'0'0'23'0,"-3"-6"5"0,-1 0-28 16,1 0 0-16,-1-3 0 0,4 4 0 0,0-1 57 0,0-6 7 0,0 6 0 0,0 0 1 16,0 0-39-1,0 6-8-15,4 0-2 0,-4 0 0 0,0 0-16 0,3-6 0 0,-3 6 0 16,4 0 0-16,-4 0-9 16,3-5 1-16,-3 5 0 0,0 0 0 0,0 0 19 0,7 5 4 15,-3 1 1-15,3 0 0 0,0 0 5 0,-3 6 2 0,-1-6 0 0,4 0 0 16,-3-1 13-16,-1-2 4 0,-3-3 0 0,7 6 0 15,-3 0-15-15,3 0-2 0,-4 0-1 0,5 0 0 16,-1 0 7-16,0-6 2 0,0 0 0 0,0 0 0 16,0 0-3-16,0 0 0 0,3 0 0 0,-2-6 0 15,2 0-8-15,1 6-3 0,-1-6 0 16,4 6 0-16,-3 0-17 0,0 0 0 0,-1 6 0 0,4 0 0 16,-3 6 0-16,3-7 0 0,0 4 0 15,0 3 0-15,4 6 0 0,-4-1 10 0,4-2-10 0,-4 3 8 16,3-1-8-16,-3 7 0 0,1-10 0 0,-5 4 0 15,4 0 0-15,-3 2 8 0,-1 4-8 0,1-1 0 16,-4-2 9-16,0-3-9 0,0 5 10 0,0-2-10 16,-3-4 23-16,-1 7-2 0,1-12 0 0,-1 8 0 15,1 4-10-15,-4-7-3 0,3 10 0 0,1-4 0 16,-4 4-8-16,0 2 8 0,3-8-8 0,-3 2 8 16,-3 1-8-16,3-7 8 0,0 10-8 0,0-9 8 15,0 2-8-15,0-2 0 0,0-7 0 0,0 7 0 16,0-3 0-16,0-3 0 0,0 5 0 0,-4-11 0 15,1 6 0-15,-1-6 0 0,1 3 9 0,-1 2-9 16,-3-5 9-16,4 0-9 0,3-6 12 0,-7 6-12 0,-4 0 14 0,4-6-4 16,-4 0-1-16,4 6 0 0,-3-6 8 15,3 0 2-15,-4 6 0 0,1-6 0 0,-1 0-19 16,0 0 0-16,1 0 8 0,-4 5-8 0,3-2 0 0,-7-3 0 16,4 6 0-16,0 0 0 0,4-6-17 0,-1 6-1 15,0-6 0-15,-3 6 0 0,4-6 5 0,-1 6 1 0,1-6 0 16,-1 0 0-16,0 6 0 0,1-6 1 0,3 6 0 15,0-1 0-15,3-5 3 0,-3 6 0 0,0-6 0 16,0 0 0-16,7 0-4 0,-3 0 0 0,-5 0 0 16,8 0 0-16,-7 0-32 15,7 0-8-15,-3-6 0 0,-1 1-1 16,1-1-44-16,3 0-9 0,0-6-2 0</inkml:trace>
  <inkml:trace contextRef="#ctx0" brushRef="#br0" timeOffset="1565.343">15769 2545 936 0,'0'0'26'0,"0"0"7"0,0 0-33 15,0 0 0-15,0 0 0 0,-3-6 0 0,3 6 61 0,0 0 6 0,0 0 1 0,0 0 0 16,0 0-13-16,0 0-3 0,0 0 0 0,0 0 0 16,0 0-28-16,0 0-7 0,0 0-1 0,0 0 0 15,0 0 10-15,0 0 2 0,0 9 0 0,3 0 0 16,1-3 0-16,-1 0 0 0,1 0 0 0,-1-1 0 16,1 13-7-16,-1-12-1 0,1 3 0 0,-1 3 0 15,1-1 13-15,-1 1 3 0,1-6 0 0,0 6 0 16,-1-3-23-16,1 2-4 0,3 1-1 0,-4 0 0 15,1 0 0-15,3-4 0 0,-4 4 0 0,4-6 0 16,0 0-8-16,0 0 12 0,4 0-12 0,-4 0 12 16,0-1-2-16,-3 1 0 0,3 0 0 0,0 0 0 15,-4 3-10-15,4-3 8 0,4-6-8 0,-4 6 8 16,0 0 0-16,4-1 0 0,-4-5 0 0,0 0 0 16,3 0 10-16,1 0 2 0,-1 0 0 0,-2-5 0 15,2-1-7-15,1 6-1 0,-1-6 0 0,1 0 0 16,-4 6-3-16,4-9-1 0,-4 3 0 0,0 0 0 15,0 0 0-15,0-5 0 0,0-1 0 0,-4 0 0 16,1-8 0-16,-1 8-8 0,1-6 12 0,-4-2-4 16,3 8-8-16,-3-6 12 0,0 1-12 0,-3 5 12 0,-1-3 8 0,4 3 3 15,-3-5 0-15,-1 5 0 0,1 0-23 0,-4-2 0 0,3 2 0 16,1 6 0-16,-1-6-12 0,1 6-8 0,-1-6 0 16,4 4-1-16,-3 8-2 0,3-6 0 15,3 0 0-15,-3 6 0 16,0-6-25-16,0 6-4 0,4-6-2 0,-1-6 0 15,1 12-13-15,-1-5-2 0,1-1-1 0</inkml:trace>
  <inkml:trace contextRef="#ctx0" brushRef="#br0" timeOffset="3752.331">16496 2507 619 0,'0'0'17'0,"-4"0"5"16,4 0-22-16,-7 0 0 0,7 0 0 0,-7 0 0 16,7 0 42-16,0 0 4 0,-3-6 1 0,-4 6 0 0,3-6-10 0,1 6-1 15,-4-12-1-15,7 12 0 0,-4-2-5 0,4 2-1 0,0 0 0 0,0 0 0 16,0 0-1-16,0 0-1 0,0 0 0 0,0 0 0 16,0 0-3-16,0 0-1 0,0 0 0 0,0 0 0 15,0 0-6-15,4 5-1 0,-4 10 0 0,3-9 0 16,1 6 2-16,-4-6 0 0,3 5 0 15,1-2 0-15,3 3 7 0,-4 0 2 0,4-1 0 16,-3 10 0-16,-1-3 5 0,1 5 0 0,-4-5 1 16,3 2 0-16,-3 4-7 0,4-1-2 0,-4 4 0 15,3 2 0-15,-3-2 7 0,0 2 1 0,4 4 0 0,-4-4 0 16,4 3-2-16,-1-2 0 0,1 2 0 0,-1-3 0 16,1 4-11-16,-1-4-3 0,1 3 0 0,-1-8 0 15,1 0-7-15,-1-4-1 0,1-2-8 0,-1-1 12 16,1-2-12-16,-1 9 11 0,1-7-11 0,-1 1 10 15,1-3-10-15,0-4 10 0,-1 1-10 0,1 3 10 16,-4-6-10-16,3-1 10 0,1-2-10 0,-4-6 10 16,0 0-10-16,0 0 0 0,0 0 9 0,0 0-9 15,0 6 8-15,0-6-8 0,0 0 10 0,0 0-10 16,0 0 20-16,0 0-3 0,0 0 0 0,0 0 0 16,0 0-1-16,0 0-1 0,0 0 0 0,0 0 0 15,0 0 1-15,-4 0 0 0,-6-6 0 0,6 0 0 16,-3-2-16-16,3 2 11 0,-3 0-11 0,4-6 10 15,-1 0-10-15,-3 6 0 0,0-5 0 0,4-7 0 16,-4 9 0-16,0 3 0 0,3-5 0 0,-3 5 0 16,3-12 0-16,-3 3 0 0,4-2 0 0,-4-7 0 15,3 4-9-15,1-4 9 0,-4 6 0 0,3-8 0 16,1 8-8-16,-1-11 8 0,1 3 0 0,3-4 0 0,-4 10 0 16,0-10-8-16,4 4 8 0,0 2 0 0,-3-5 0 15,3 14 0-15,0-8 0 0,3 5 0 0,-3-3 0 16,0-2 0-16,4 5-8 0,-4-8 8 0,0 8 0 0,0-8 0 15,0 8 0-15,0-6 0 0,0 4 0 0,4 2 0 16,-4 1 0-16,3-1 0 0,1 0 0 0,-4 4 0 0,3 2-8 16,1 0 8-16,-1-6 0 0,4 10-8 15,-3 2 8-15,3 0 0 0,0 0-11 0,3 0 11 16,-2-6-10-16,-1 12 10 0,3 0-12 0,-3-5 3 16,4 5 1-16,-1 0 0 0,1 0-3 0,0 5 0 15,-1-5 0-15,4 6 0 0,0 0 2 0,0 0 0 0,1 0 0 16,-5 6 0-16,4-9 9 0,-3 5-10 0,-4 7 10 0,0-9-10 15,4 6 10-15,-4-6 0 0,0 0 0 0,0 2 0 16,-4 1 0-16,-3-9 0 0,4 9 0 0,-4-9-8 16,3 6 8-16,-6 6 0 0,3-7 8 0,-4 7-8 15,-3-3 10-15,4 0-2 0,-4 0-8 0,-4-3 12 16,0 5-12-16,1-5 11 0,-1 6-11 0,-3-6 10 16,4 0-10-16,-5-3 0 0,1 3 9 0,-3-1-9 15,3 1 0-15,0-6 9 0,-4 0-9 0,4 0 0 16,0 0 8-16,0 0-8 0,-1 0 0 0,5 0 0 15,-1-6 0-15,1 6 0 0,-1-5 0 0,0 10 0 16,4-10 0-16,0 5 0 0,7 0 0 0,-7 0-9 16,7 0-15-16,0 0-2 0,0 0-1 0,0 0 0 15,0 0-37-15,0 0-8 0,0 0-2 0,0 0 0 16,0 0-135-16,0 0-27 0</inkml:trace>
  <inkml:trace contextRef="#ctx0" brushRef="#br0" timeOffset="4433.637">16926 2539 915 0,'-7'6'39'0,"0"0"-31"16,0 0 65-16,4 0 14 0,-4 0 2 0,3 5 1 15,-3-11-9-15,3 12-1 0,1-6-1 0,3-6 0 16,-4 6-22-16,4-6-4 0,0 0-1 0,0 6 0 15,0-6-8-15,-3 9-1 0,3-9-1 0,0 6 0 16,-4 5-30-16,1-5-12 0,3 0 11 0,0 0-11 16,0 0 0-16,0 0 0 0,0 0 0 0,0 8 0 15,0-8 0-15,0 6 0 0,0-6 0 0,0 6 0 16,0-4 0-16,0 4 0 0,3-6 0 0,1 0 0 16,-1 0-8-16,1 0 8 0,3 5 0 0,-4-5 0 15,8-6 0-15,-4 6-8 0,4-3 8 0,-1 3 0 0,1-6 0 16,3 6-10-16,-3-6 10 0,3 0-8 0,0 0 8 15,0 0 0-15,4 0 0 0,-4 0 0 0,0-6 0 16,0 6 11-16,-4 0-3 0,5-6 0 0,-5 3-8 16,1-3 0-16,3 0 9 0,-4-5-9 0,-3-1 12 15,1 0-1-15,-1 3-1 0,0-2 0 16,-4-1 3-16,1 0 1 0,-1 0 0 0,-3-8 0 16,0 8 13-16,-3 0 2 0,-1-5 1 0,1 2 0 0,-1 3-30 0,-3 0 0 0,0 1-13 15,0-1 4-15,-4 0 9 0,1 0 0 0,-4 4 10 0,0-4-10 16,-1 6 8-16,-2 0-8 0,3-6 0 15,-4 3 9-15,0 6-9 0,4 1-14 0,-3-1 3 0,3 6 1 16,3-3-6-16,-3 2 0 0,3 10-1 0,1-6 0 16,-1 0 5-16,4 0 2 0,-4 0 0 0,8 6 0 15,-4-1-3-15,3-2-1 0,4 3 0 0,-3 0 0 16,3-7 3-16,0 13 1 0,0-9 0 0,3 3 0 16,-3-1-5-16,7 1-1 0,-3-6 0 0,3 0 0 15,-3 0-24-15,3 0-4 0,0 0-2 0,0-3 0 16,3-3-36-16,4 0-7 0,-3 0-2 0</inkml:trace>
  <inkml:trace contextRef="#ctx0" brushRef="#br0" timeOffset="5004.563">17272 2481 1250 0,'-7'14'26'0,"7"-14"6"0,-4 6-32 15,4-6 0-15,-3 6 0 0,3 0 0 0,-4 0 52 0,4 6 5 0,0-4 1 0,0 1 0 16,0 0-1-16,0 3 0 0,0-1 0 0,0 1 0 16,4-3-33-16,-4 0-6 0,3 0-2 0,1-3 0 15,-4 5-16-15,3-5 0 0,1 6 8 0,0-6-8 16,-1 0 0-16,1-3 0 0,-1 3 0 0,-3-6 0 15,0 0 0-15,0 0 0 0,0 0 8 0,0 0-8 16,0 0 0-16,0 0 8 0,7 0-8 0,-7 0 0 16,0 0 15-16,0 0-4 0,0 0-1 0,0 0 0 15,0-3 12-15,0-3 2 0,0-6 1 0,0 6 0 16,-3-6-7-16,3 1-2 0,-4-1 0 0,1 3 0 16,3-3-8-16,-4 0-8 0,1-5 9 0,-1 5-9 15,4-3 0-15,-4 4 0 0,1-1 0 0,3 0 0 16,0 6 0-16,0-6 0 0,0 4 0 0,3 2 0 15,-3 0 0-15,8-6 0 0,-5 6 0 0,4 0 0 16,-3 1-12-16,3-1 4 0,0 6 8 0,0 0-13 16,0-6 13-16,-7 6-11 0,3 0 11 0,4-3-10 15,1 3 10-15,2 3-8 0,1 3 8 0,-1-6-8 16,4 6 8-16,0-1 0 0,-3 7 0 0,3-6 0 16,0 6 0-16,-3-3 0 0,-1 8 0 0,1-5 0 0,0 6 0 15,-1-4 0-15,1 4 0 0,-4 0 0 16,0-1 0-16,0-2 8 0,0-3-8 0,0 5 0 0,0 1 0 15,-3-6 8-15,3 8-8 0,-4-8 0 0,4 0 0 16,-3 0 0-16,-1-1 0 0,1-2 8 0,-1 3-19 16,1-6-3-16,-1 0-1 0,1 5 0 15,-4-11-28-15,4 6-5 0,3-6-2 0,-4 0 0 16,1 0-104-16,3 0-21 0,0 0-4 0</inkml:trace>
  <inkml:trace contextRef="#ctx0" brushRef="#br0" timeOffset="5526.572">17642 1766 957 0,'0'0'20'0,"0"0"4"16,0 0-24-16,0 0 0 0,0 0 0 0,0 0 0 16,0 0 73-16,0 0 10 0,0 0 1 0,0 0 1 15,0 0-7-15,0 0-2 0,0 0 0 0,0 0 0 16,0 0-17-16,0 0-4 0,0 0-1 0,0 0 0 15,0 0-27-15,-3 12-6 0,-1-6-1 0,1 6 0 16,3-7-12-16,0 4-8 0,0-9 8 0,3 6-8 16,1 12 0-16,-1-1 0 0,4-2 0 0,1 9 0 0,-1-1 0 0,0 4 0 15,0-4 0-15,0 4 0 0,0 8 0 0,3-9 0 16,1 10 0-16,0-4 0 0,-1-3 0 0,1 4 0 0,-1-4 0 0,-3 3 0 16,4-2 11-16,-4 8-3 0,0-9 0 15,-3 10 0-15,3-1 0 0,-4-3-8 0,1 0 12 0,-1-2-4 16,-3-1 2-16,0-3 0 0,0-2 0 15,0 2 0-15,0-5 3 0,-3 2 1 0,-1-2 0 0,4-4 0 16,0-2-5-16,0-12-1 0,0 6 0 0,0-12 0 16,0 0-8-16,0 0 8 0,0 0-8 0,0 0 8 15,0 0-8-15,0 0-9 0,0 6 9 0,0-6-13 16,0 0-13 0,0 0-2-16,0 0-1 0,0 0 0 0,4-6-34 15,3-6-6-15,-4 0-2 0</inkml:trace>
  <inkml:trace contextRef="#ctx0" brushRef="#br0" timeOffset="5932.977">17462 2166 1431 0,'-21'6'29'0,"14"-3"9"0,0 3-30 16,7-6-8-16,0 0 0 0,0 0 0 0,-3 0 53 0,3 0 10 0,0 0 1 16,0 0 1-16,0 0-4 0,0 0-1 0,0 0 0 0,0 0 0 15,0 0-25-15,0 0-6 0,7 0-1 0,3 0 0 16,8 0-28-16,3 0 0 0,4 0 0 0,0-6 0 15,3 6 0-15,0 0-8 0,0-3 8 0,4 0 0 16,3 3 0-16,-3 0 0 0,3-3 0 0,-3 3 0 16,0 0 0-16,-4 0 0 0,4 0 0 0,-4-6 0 15,0 6 0-15,-3 0 0 0,0 6 0 0,-1-6 0 16,-6 0-13-16,3 3 4 0,-3-3 1 0,-4 3 0 16,0 0-14-16,-3 3-2 0,3-6-1 0,-4 0 0 15,1 0-29-15,-4 0-6 0,3 6 0 16,-3-6-1-16,4 0-137 0,-4 0-27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0T20:05:36.6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3771 2501 1444 0,'-3'18'40'0,"-8"2"11"0,4-2-41 0,3 0-10 16,1 5 0-16,-4-2 0 0,3-4 55 0,1 1 9 0,-1-6 1 15,1 8 1-15,3-8-29 0,-4 0-5 0,4 0-2 0,0-1 0 16,-3 4-9-16,3-3-1 0,0-6-1 0,0 11 0 15,0-5-7-15,0 9-2 0,3-4 0 0,-3 1 0 16,4 8-10-16,-1-8 10 0,-3 6-10 0,4-4 10 16,-4 4-10-16,0-4 8 0,3 10-8 15,-3-13 8-15,0 4 1 16,0-3 0-16,0-1 0 0,-3 1 0 0,-1-4 3 0,1-2 0 0,-4-6 0 16,0 6 0-16,0-6 3 0,-4 0 1 0,4-6 0 0,-4 3 0 15,1-3 0-15,-1-3 1 0,-6 3 0 0,3-6 0 16,-1 0-8-16,5-6-1 0,-4 6-8 0,0-6 12 15,-4 7-12-15,7-10 0 0,-3 3 0 0,-3 0 0 16,6 1 0-16,0-10 0 0,1 9-8 0,-1-5 8 16,-3-1-12-16,4 0 2 0,-5 4 0 0,8-4 0 15,-3 6 10-15,-4-8-10 0,0 2 10 0,3 0-10 16,0-2 10-16,1 8 0 0,-1-6-9 0,1 1 9 16,-1 5-18-16,4 3 1 0,0 3 0 0,3-5 0 15,-3-1-3-15,0-6 0 0,0 3 0 0,0-2 0 16,0-1-6-16,-3-2-2 0,3 2 0 15,-1 0 0-15,1-5 5 0,0 8 1 0,-3-8 0 0,3 5 0 16,0-8 7-16,-4 8 2 0,4 0 0 0,0-2 0 16,3 8 13-16,-3-6-11 0,-3 1 11 0,3 5-10 15,0 3 10-15,-4-9 0 0,4 1 0 0,4 11 0 16,-4-6 0-16,3 3 0 0,0 3 0 0,4 6 8 16,-3-5 5-16,3 5 2 0,0 0 0 0,0 0 0 15,0 0 8-15,0 0 1 0,0 0 1 0,0 0 0 0,0 0-11 0,0 0-2 16,0 0-1-16,0 0 0 0,0 0-11 15,0 0 0-15,0 0 0 0,0 0 0 0,7 0 0 0,-3 0 0 0,3 0 0 16,0 5 0-16,3 1 8 0,1-6-8 16,-1 9 8-16,1-6-8 0,-4 0 8 0,4 3-8 0,3-6 0 0,0 0 8 15,0 0 1-15,0 0 0 0,7-6 0 16,-7 6 0-16,4-3 3 0,-4 0 0 0,7 0 0 0,-3-3 0 16,0 6-4-16,6-6-8 0,-3 1 12 0,-7 5-4 15,11 0-8-15,-4 0 0 0,4-6 0 16,0 6 8-16,-4 0-8 0,-3 0 0 15,6 0 0-15,-6 6 0 0,0-6 8 0,-4 0-8 0,3 0 8 0,-3 0-8 16,-7 0 0-16,8 0 0 0,-5 0 0 0,1 0 0 16,-4 0-28-16,0 0-12 15,-4 0-1-15</inkml:trace>
  <inkml:trace contextRef="#ctx0" brushRef="#br0" timeOffset="711.166">3785 2845 884 0,'-7'15'24'0,"0"2"8"0,0 1-32 0,-3 0 0 0,2-4 0 0,1-2 0 15,4 0 91-15,-1 0 12 0,1-1 2 0,3-11 1 16,0 0-29-16,0 0-5 0,0 0-2 0,0 0 0 15,0 0-30-15,0 0-5 0,3 0-2 0,4 3 0 16,0 0-25-16,1-3-8 0,6-3 0 0,-4 3 0 16,1-3 15-16,-1 3-1 0,5 0 0 0,2 0 0 15,-3 0-2-15,0-5 0 0,1 5 0 0,2 0 0 16,-3-6-12-16,-7 0 9 0,0 6-9 0,-3 0 8 16,3-6-8-16,0 6 0 0,-3-6 9 0,-4 6-9 15,3-6 10-15,4 0-2 0,-7 0-8 0,4 1 12 16,-4 5 0-16,-4-6-1 0,4-3 0 0,0 9 0 15,0 0 0-15,-3-6 0 0,3 6 0 0,0 0 0 16,-4-6-3-16,4 6 0 0,0 0 0 0,-7-6 0 16,0 6-8-16,7 0 0 0,-7-6 0 0,3 6 8 15,4 0-8-15,-7 0 0 0,7 0 0 0,-7 0 0 16,-3 0 0-16,-1 0 0 0,4 6 0 0,0 0 0 16,0-6 0-16,0 6-9 0,0 0 9 0,0-6 0 15,7 0 0-15,-7 9 0 0,7-9 0 0,-4 6 0 16,1 5-10-16,-1-5 10 0,-3 0-8 0,4 0 8 0,3 6 0 15,0-1 0-15,3-5 0 0,-3 3 0 0,7 3 0 16,-3 6-8-16,3-7 8 0,0-2-8 0,0 3 8 0,0 6 0 16,3-7 0-16,1 7-8 0,3-3 8 0,-3-4 0 15,-1 1 0-15,-3 6-8 0,7-6 8 0,1 2 0 0,-1-2 0 16,3 6 8-16,1-4-8 0,3-8-8 0,-3-3 8 16,-1 0-12-16,5 3 12 0,2 0-8 0,1 6 8 15,7-7-8-15,-11 1-14 0,7 0-2 0,0-6-1 16,-3 0 0-16,3 0-111 15,-7 0-23-15</inkml:trace>
  <inkml:trace contextRef="#ctx0" brushRef="#br0" timeOffset="1683.519">5436 2531 1288 0,'-14'8'54'0,"7"-2"-43"16,-3 6 68-16,-1-6 13 0,0 6 4 0,4-1 0 15,0 1-52-15,0 3-9 0,0-3-3 0,4 5 0 16,-1-5 0-16,1 6 0 0,-1 2 0 0,4-2 0 16,0 2-19-16,4 4-4 0,-1-6-1 0,1 2 0 15,-1 4-8-15,1 5 8 0,-1-2-8 0,4 2 8 16,0-3-8-16,0 4 0 0,8-4-12 0,-8 4 12 15,0-4 0-15,0 4 0 0,0-1 0 0,0-3 0 16,0 4 0-16,-4-10 0 0,4-2 0 0,0 5 0 16,-3-5 8-16,0-3-8 0,-1-3 0 0,1-1 8 15,-4 1 1-15,0-3 0 0,0 3 0 0,0-6 0 16,0-6 7-16,-4 11 0 0,4-11 1 0,0 0 0 16,-3 6 2-16,3-6 0 0,-4 6 0 0,4-6 0 15,0 0 1-15,0 0 0 0,-11 0 0 0,4 0 0 16,0-6-8-16,0 6 0 0,0-12-1 0,0 7 0 15,7-1-3-15,-7 0 0 0,0-6 0 0,0 9 0 16,-4-9-8-16,4 6 10 0,0-5-10 0,0-7 10 0,0 6-10 0,-3-8 0 16,3 2 9-16,-1-2-9 0,-2-4 0 0,-1 0 0 15,-3-2 0-15,7-3 0 0,0 2 0 0,0-2-10 16,-4-1 1-16,8 4 0 0,-1-3 9 0,1 2 0 0,-1-8 8 0,4 8-8 16,0-2 0-16,0-3 0 0,4 2 0 0,-1-2 0 15,1 8 0-15,6-2 0 0,-6 2 0 0,3-2 0 16,0 8 0-16,0-5-8 15,4 5 8-15,-1-2-8 0,1 8 8 0,0 0-10 16,-1 6 10-16,1 0-10 0,-1-6 2 0,1 10 0 16,7-4 0-16,-8 6 0 0,1 0 8 0,3 0-10 0,3 6 10 15,-2-4-10-15,-1 10 10 0,0-6 0 0,-4 6-9 0,8-6 9 16,-7 6-10-16,-4 2 10 0,0-2-13 0,0 0 5 16,-4 5 8-16,4-5 0 0,0 3-9 0,-3 2 9 15,-4 1 0-15,3 0 0 0,-3 2-9 0,-3-2 9 16,3 0 0-16,-4-4 0 0,1 4 0 0,-1 0 0 15,-3-1 8-15,4-2-8 0,-4-3 0 0,0 5 0 16,3-5 8-16,-7-3-8 0,-3 9 0 0,4-13 9 16,-1 7-9-16,1-6 0 0,-1 0 0 0,-3 0 0 15,3 0 0-15,-3-6 0 0,4 0 0 0,-1-6 0 16,-3 0 0-16,0 0-9 0,3-6 9 0,1 6-10 16,-1-11-18-16,4 8-3 0,-4-3-1 0,1-11 0 15,3 11-52-15,3-9-10 0,-3-2-2 16</inkml:trace>
  <inkml:trace contextRef="#ctx0" brushRef="#br0" timeOffset="2194.66">5789 2660 1429 0,'-11'0'40'0,"-3"0"10"0,4 0-40 0,-1-6-10 16,-3 6 0-16,4 0 0 0,-1 0 51 0,-3-6 8 0,0 6 1 0,3 0 1 15,4 0-38-15,-3 0-8 0,2 0-2 0,-2 0 0 16,3 6-13-16,0 0 8 0,3-6-8 0,1 6 0 16,-1 3 0-16,1 2 0 0,3 1 0 0,0 0 0 15,0 0 0-15,3-1-10 0,-3-2 10 0,4 3-8 16,-1 0 8-16,1 5 0 0,-1-8 0 0,1 3-8 15,3 0 8-15,-4-1 0 0,4-5 0 0,1 6 0 16,-5-12 0-16,4 6 0 0,-3-6 0 0,-1 0 0 16,4-6 10-16,0 0-2 0,0-6-8 0,4 1 12 15,-4-1 3-15,0 0 0 0,4 3 0 0,-4-8 0 16,0-1 5-16,0 0 0 0,0-2 1 0,-4 2 0 16,4-2-21-16,0 8 8 0,-7-6-8 0,4 6 0 15,-4 1-20-15,3 2-9 0,1 3-2 0,-4 0 0 16,0 6 17-16,0 0 3 0,0 0 1 0,0 0 0 15,0 0 10-15,4 6-8 0,-1 3 8 0,-3 3-8 0,4 5 8 16,-1-5-12-16,4 0 12 0,0 8-12 0,0-2 12 0,0-6 8 0,4 5-8 16,-4-2 11-16,-3-3 2 0,-1 0 1 0,4-1 0 0,0-5 0 15,0-3-5-15,0 3-1 0,0-6 0 0,0-3 0 16,8-3-8-16,-8 0 0 0,-4 0 0 0,4-5 0 31,0-1-34-31,0-6-2 0,-3-2-1 0,3 2 0 16,-4 0-128-16,4-2-26 0,-3 8-5 0</inkml:trace>
  <inkml:trace contextRef="#ctx0" brushRef="#br0" timeOffset="2606.66">6043 2760 1087 0,'0'0'24'0,"0"0"4"0,0 0 2 0,0 12 1 0,0-1-31 0,0-5 0 0,0 3 0 0,4-3 0 15,-4 6 76-15,3-1 10 0,1-5 2 0,-4 0 0 16,3 0-31-16,1 0-5 0,-1 0-2 0,1 3 0 0,-1-3-30 0,4-1-5 15,-3 1-2-15,3 0 0 0,-4 0-1 0,1-6-1 16,3 6 0-16,-7-6 0 0,0 0-3 0,0 0-8 16,0 0 12-16,0 0-4 0,4 0 8 0,-1-6 2 15,1 0 0-15,-4 0 0 0,0-5 14 0,-4-4 2 16,1 3 1-16,-1-6 0 0,1 7-6 0,-1-10-1 16,-3 3 0-16,3-5 0 0,-6-1-12 0,3-2-2 15,3 2-1-15,-3-2 0 0,0 2-2 0,0 1-1 16,0-4 0-16,3 10 0 0,1-1-2 0,-1-2-8 15,-6 8 12-15,6-6-4 0,1 4-8 0,-1 2 0 0,1 0 0 16,3 6-11-16,-4-6-9 0,4 12-3 0,0 0 0 16,0 0 0-1,0 0-14-15,0 0-3 0,0 0-1 0,0 0 0 16,7 0 0-16,0 0 0 0,4 0 0 0,-4 12 0 16,0-6 24-16,4 0 5 0,3 6 0 0,0-6 1 0,3 8 11 0,5-2-13 0,-5-6 5 0,8 6 8 15,-7-6-14-15,6 2 5 0,1-5 1 0,0-3 0 16,3 0-3-16,-3 0 0 0,-1-3 0 15,5-5 0 1,-5 2-37-16,4-6-7 0,-6-6-1 0</inkml:trace>
  <inkml:trace contextRef="#ctx0" brushRef="#br0" timeOffset="2913.103">6512 1975 1190 0,'-7'6'33'0,"7"-6"9"0,-7 0-34 0,0 3-8 0,7-3 0 0,-7 6 0 16,0-1 73-16,7-5 13 0,-4 6 2 0,4-6 1 15,-3 6-24-15,-1 0-5 0,4-6 0 0,-3 12-1 16,-1 0-22-16,4-1-4 0,0 4-1 0,0 3 0 16,0-1-16-16,4 4-4 0,-1-3-1 0,1-1 0 15,-1 10-3-15,5-10-8 0,-5 7 12 0,4-4-4 16,0 10-8-16,4-4 12 0,-4 10-12 0,3-4 12 15,1-3-12-15,-8 4 10 0,5-4-10 0,-1-5 10 0,3 8-2 16,-3-6-8-16,0 4 12 0,4-1-4 16,-4-2-8-16,0 2 0 0,0 3 0 0,0-14 0 0,0 5 0 15,0-2 0-15,-3-3 0 0,3-7 0 0,0 1-11 0,0-6-7 16,-4 3-2-16,-3-9 0 16,4 0-44-16,3 0-10 0,0-6-2 0</inkml:trace>
  <inkml:trace contextRef="#ctx0" brushRef="#br0" timeOffset="3364.101">6805 2542 1609 0,'-3'21'35'0,"-1"-9"7"0,-3-1 2 0,3 1 2 0,1 3-37 0,3-3-9 0,0 11 0 0,0-11 0 15,0 0 63-15,0 2 10 0,3-8 3 0,1 6 0 16,-4-6-39-16,3 0-7 0,-3-6-2 0,4 6 0 16,3-1-28-16,0-2 8 0,0-3-8 0,0 3 0 15,0-6 0-15,0 0 0 0,-3-2 0 0,3-1 0 16,-4-6 0-16,5 0 0 0,2-8 0 0,-3 2 0 16,0 0 0-16,0-8-8 0,4 2 8 0,-8 1 0 15,1-4-29-15,-4 4 1 0,0-4 0 0,0 10 0 16,0-7 3-16,-4 7 1 0,1-4 0 0,-1 9 0 0,-3-5 5 15,4 11 2-15,-1-6 0 0,4 12 0 0,-10 0 4 16,10 0 1-16,-11 0 0 0,4 6 0 0,-4 0 12 0,8 0-12 16,-4 5 12-16,3 1-12 0,1 3 12 0,-4 3 0 15,0-1 0-15,3 1 10 0,-3-1-10 0,4 10 0 16,-1-9 9-16,0 8-9 0,4-3 30 0,0-2 2 16,0 3 0-16,4-1 0 0,0 1-18 15,3-4-3-15,-4 4-1 0,1-7 0 0,3-2 4 0,-4-3 1 16,1 0 0-16,3-7 0 0,3 1-15 0,-3 0 0 15,4-6 8-15,3 0-8 0,-3 0-15 0,10 0-5 0,-10-6-2 0,6 0 0 32,4 1-126-32,0-1-24 0,1-6-6 0</inkml:trace>
  <inkml:trace contextRef="#ctx0" brushRef="#br0" timeOffset="4111.652">8209 2378 1280 0,'0'0'36'0,"-10"6"8"0,2-6-35 0,1 5-9 0,0-5 0 0,0 0 0 16,0 6 46-16,0 0 7 0,-3-6 2 0,3 6 0 16,-4 0 0-16,-3-3 0 0,3 3 0 0,-3 0 0 15,0 0-8-15,0-1-2 0,3 7 0 0,1-6 0 16,-1 6-45-16,-3-6-8 0,4 0-3 0,2 8 0 15,-2-2 11-15,3-6 0 0,3 6 0 0,-3 2 0 16,4-2-8-16,3 6 8 0,-4-7-8 0,1 10 8 16,3-3-8-16,3-1 8 0,-3 1-8 0,4-6 8 15,-1 8 0-15,4-8 0 0,4 6 0 0,-4-4-8 16,0-2 8-16,4-6 0 0,-1 6 0 0,-3-6-8 16,4-6 0-16,-1 6 0 0,1-6 0 0,0-6 0 15,-1 0 8-15,1-6 0 0,-1 0 8 0,1-2-8 16,-4-4-13-16,4 0-7 0,-4-8-2 0,0 8 0 15,-4-11 5-15,4 8 1 0,0-2 0 0,0-1 0 16,-3 4-14-16,-1 2-2 0,4 6-1 0,-3-8 0 16,-4 8 16-16,3 6 3 0,-3 0 1 0,0 6 0 15,0 0-3-15,0 0 0 0,8-6 0 0,-5 12 0 16,4 0 16-16,0 0 0 0,0 6 0 0,-3 8 0 16,3-8 0-16,0 6 0 0,0 5 0 0,-4-2-9 0,5 2 9 0,-1-2-8 15,0 2 8-15,0 1-8 0,0 2 20 16,-4-8 5-16,4 5 1 0,0-2 0 0,-3-3 4 0,-1-1 1 0,4-5 0 15,-3 3 0-15,0-9-13 0,-1 5-2 0,1-11-8 16,-4 0 12-16,0 0-12 0,7-5-15 0,-4-7 3 0</inkml:trace>
  <inkml:trace contextRef="#ctx0" brushRef="#br0" timeOffset="4525.932">7934 1749 884 0,'0'0'24'0,"0"0"8"0,0 0-32 16,0 0 0-16,0 0 0 0,-7 5 0 0,7-5 81 0,-4 6 11 0,4-6 1 0,-7 12 1 16,7-6-24-16,-3 6-5 0,3-6-1 0,3-1 0 15,-3 4-19-15,4 3-4 0,-1-6-1 0,1 6 0 16,3-1-22-16,-3 10-5 0,3-3-1 0,0 5 0 15,0-2-1-15,3-4-1 0,1 1 0 0,-4-3 0 16,0-4-10-16,-4 1 12 0,5 0-12 0,-1 0 12 16,-4-12-24-16,4 6-5 0,0 0-1 0,0-4 0 31,4-2-126-31,3 0-26 0</inkml:trace>
  <inkml:trace contextRef="#ctx0" brushRef="#br0" timeOffset="6009.001">9204 1957 1422 0,'-14'0'40'0,"3"0"9"0,11 0-39 0,-10 0-10 0,10 0 0 0,-11 6 0 16,11-6 40-16,0 0 7 0,-7 0 1 0,7 0 0 16,-11 6-26-16,4 6-5 0,0 2-1 0,0-2 0 15,4 0-3-15,3 6-1 0,0 2 0 0,0 4 0 16,0-1-12-16,3 10 8 0,1-4-8 0,-4 3 0 15,3 4 9-15,1 2-9 0,3 0 8 0,-4-9-8 16,5 16 23-16,-5-7-1 0,4 3 0 0,-3 3 0 16,3-6 10-16,-4-3 3 0,1 4 0 0,-1-4 0 15,-3-3-7-15,0-14-2 0,4 0 0 0,-4-4 0 16,3-2-12-16,-3-6-2 0,0-6-1 0,0 0 0 16,0 0-2-16,0 0 0 0,0 0 0 0,0 0 0 15,-7-6-9-15,0 0 0 0,4-6 0 0,-1-2 0 16,-3-10 0-16,4-2-12 0,-4 2 2 0,3-11 1 15,-3 3 9-15,0-4 0 0,3 4 8 0,-3-6-8 16,0 3 0-16,4 2 0 0,-1-2 0 0,-3 3 0 16,0 8 0-16,0-2 0 0,3 2 0 0,-3-2 8 15,4 8-23-15,-1-6-4 0,1 4-1 0,-1 2 0 16,4 1 20-16,-3-1 0 0,-1 3 0 0,4-2 0 16,-3 5 0-16,-1 0 0 0,4 6 0 0,0-6 0 15,-3 10 11-15,3-4 5 0,-4 0 2 0,4 6 0 0,0 0-18 16,0 0-17-16,0 0 3 0,0 0 1 0,0 0 21 0,0 0 5 15,0 0 1-15,0 0 0 0,4 0-14 0,-4 0 0 0,7 0 0 16,0 0 0-16,0 6-10 0,0 0-8 0,0-1-2 0,4 4 0 16,-1 3 20-16,1 0 0 0,-1 5 0 0,1-5 0 15,3 9 0-15,-3 2 0 0,3-2 0 0,0-4 0 16,-7 7 0-16,3-12 0 0,-2-3 0 0,-5 2 0 16,4 1 0-16,0 0 0 0,-3 5 0 0,-1-975 0 15,1 1943 0-15,3-979 8 0,-4 0-8 16,1-6 0-16,3 6 0 0,-4-6 0 0,-3 0 0 15,0 0 0-15,7-6 12 0,1 0-4 0,-1-6-8 16,0-9 12-16,0-2-4 0,0-6 0 0,0-4-8 0,0-2 12 16,3-3-12-16,-3 5 0 0,8-8 0 0,-5 15 0 15,1-10 0-15,3 10 0 0,0-3 0 0,-3 2 0 16,3 10 0-16,0 5-16 0,0-6 3 0,0 9 1 16,0-2-11-16,-3 5-1 0,-1-6-1 0,-3 6 0 15,4 6 7-15,-4-6 2 0,0 6 0 0,0 0 0 16,-3 0 16-16,3 6 0 0,-4-6-8 0,4 6 8 15,-7-6 0-15,4 6 0 0,-1 0 0 0,4 0 0 16,-3-1 18-16,-4 4-2 0,3 3-1 0,1 6 0 16,-4-1-6-16,3-2-1 0,1 8 0 0,0-5 0 15,-4 6 0-15,3 2-8 0,1 6 12 0,-1-2-4 16,-3 2-8-16,4 9 0 0,-1-2 0 0,1-4 0 0,-1 9 0 16,1 6 0-16,-1 0 0 0,1 0 0 0,-1 3 0 0,4-3 0 15,0 6 0-15,1-6 8 0,-5-6-8 0,4-3 0 16,0-3 0-16,-3-9 0 0,-1-2 0 0,1-9 0 15,-1-1 0-15,1-5 0 0,-4-12 0 0,0 0 0 0,0 0 0 0,0 0-11 32,0-6-12-32,0-6-2 0,0-5-1 0,0 5 0 15,0-9-34-15,0 4-6 0,3-7-2 0</inkml:trace>
  <inkml:trace contextRef="#ctx0" brushRef="#br0" timeOffset="6611.145">9984 2434 1288 0,'-7'5'27'0,"7"-5"5"16,-7 0-32-16,-1 6 0 0,1 0 0 0,7-6 0 16,-10 0 80-16,3 0 10 0,0 0 2 0,-4 0 0 15,4 0-56-15,0 0-12 0,-4 0-1 0,4 0-1 0,0-6-22 0,-3 6 8 0,3 0-8 16,0 6 0-16,0 0 0 16,-1 0 0-16,1 0 0 0,4 6 0 15,-4 2 0-15,3 4 0 0,-3 0 0 0,4 2 0 16,3-2 0-16,-4 5 0 0,1-2 0 0,3 8 0 0,3-11 14 15,-3 8-2-15,4-8 0 0,-1 5 0 0,1-8 16 0,-1-3 4 16,1 0 0-16,-1-6 0 0,1-1-10 0,-4-5-2 0,7 6 0 0,-7-6 0 16,7 0-20-16,-7 0 0 0,4 0 0 0,3-6 0 15,0 1 11-15,0-13-3 0,0 6 0 0,0-8 0 16,0 2-8-16,0 0 8 0,0-8-8 0,-3 8 8 16,3 1-8-16,-4-4 8 0,1 3-8 0,3 1 8 15,-4 5-8-15,1 0 0 0,-1 3 0 0,1-2-11 16,-1 5 11-16,-3 6 0 0,0 0 0 0,0 0 0 15,0 0 0-15,0 0 0 0,0 0 0 0,0 0 0 16,0 0 0-16,0 0 0 0,0 0 0 0,0 0 0 16,0 0 0-16,0 0 0 0,4 6 0 0,-1 0 0 15,1 5 0-15,-1-2 0 0,1 3 0 0,3 0 0 16,-3 5 8-16,-1-5-8 0,4 3 8 0,0 2-8 16,-3-5 8-16,3 6-8 0,-4-9 8 0,1 8-8 15,-1-5 0-15,1 0 8 0,3-1-8 0,-4-2 0 16,1-3 0-16,3 0-15 0,-3-6 3 0,3 0 0 15,-4 0-32-15,1-6-7 0,3 0-1 0,-4 0 0 16,4-2-48-16,0-4-9 0,0 6-3 0</inkml:trace>
  <inkml:trace contextRef="#ctx0" brushRef="#br0" timeOffset="7178.336">10160 2457 1060 0,'0'12'44'0,"0"-6"-35"15,4 2 75-15,-4 4 14 0,0 0 3 0,0 0 1 16,-4 0-22-16,4-1-5 0,-4 4-1 0,4-3 0 15,4-1-24-15,-4 7-5 0,4-12-1 0,-1 9 0 16,-3-4-19-16,4 1-4 0,-1 0-1 0,-3-6 0 16,0 6-9-16,4 2-3 0,-4-8 0 0,3 0 0 15,-3 6 2-15,4-6 0 0,-1 0 0 0,1-1 0 16,-4-5 13-16,0 0 2 0,0 0 1 0,0 0 0 16,0 0-26-16,0 0 0 0,0 0 0 0,0 0 0 15,0 0 12-15,0 6-4 0,0-6 0 0,0 0 0 16,0 0 4-16,0 0 0 0,0 0 0 0,0 0 0 15,0 0 25-15,-4-6 6 0,1-5 1 0,-1 5 0 16,-3-6-29-16,0 0-6 0,4-2-1 0,-5 2 0 16,5 0-8-16,-4 0 0 0,3-5 0 0,-3 5 0 15,4-3 0-15,-4 3 0 0,0 1 0 0,0-1 0 16,3-6 0-16,1 10 0 0,-1-4 0 0,0 0 0 16,4 6 0-16,0-9 0 0,0 10 0 0,0-1 0 15,0 0 0-15,0 0-12 0,4 0 2 0,0 0 1 16,-1 6-21-16,1-6-4 0,3 0-1 0,-4 6 0 15,4-5 6-15,4 5 1 0,-1 0 0 0,1-6 0 16,3 6-20-16,-3 0-3 0,3 0-1 0,0 0 0 16,4 6-3-16,-1-6-1 0,4 5 0 0,-3-5 0 15,0 6 4-15,-4 0 0 0,3-6 0 0,-3 6 0 16,1-6-16-16,-1 0-4 0,0-6 0 0,-4 6 0 16,1 0 0-16,3 0 0 0,0-6 0 0,-3 0 0 15,-1 6-4-15,-3-5 0 0</inkml:trace>
  <inkml:trace contextRef="#ctx0" brushRef="#br0" timeOffset="7446.713">10541 2366 1165 0,'-4'23'24'0,"4"-11"7"16,0 0-31-16,0 3 0 0,0-4 0 0,0 7 0 15,4-6 60-15,-4 2 7 0,0 10 1 0,4-12 0 16,-4 8-23-16,3-2-4 0,-3 0-1 0,4 5 0 16,-1-8-16-16,4 2-3 0,-3 1-1 0,-1 0 0 15,1-9-20-15,-1 8 0 0,1-11 0 0,-1 0 0 16,-3 6 0-16,0-12-15 0,4 6 3 0,-4-6 0 16,0 0 2-16,0 0 1 0,7-6 0 0,-4 0 0 15,1-6-14-15,-4 0-2 0,3-14-1 0,-3 8 0 16,-3-14-89-16,3 2-17 0</inkml:trace>
  <inkml:trace contextRef="#ctx0" brushRef="#br0" timeOffset="7612.095">10481 2087 1728 0,'-14'11'36'0,"14"-11"8"0,-7 0-35 0,7 0-9 0,-4 6 0 0,4-6 0 15,0 0 0-15,-3 6-11 0,3-6 3 0,0 0 0 16,0 0-4-16,0 0 0 0,0 0 0 0</inkml:trace>
  <inkml:trace contextRef="#ctx0" brushRef="#br0" timeOffset="8150.122">10770 2507 1485 0,'-3'6'42'0,"3"-6"10"0,-4 6-42 16,4-6-10-16,0 0 0 0,0 0 0 15,0 0 41-15,0 0 7 0,0 0 0 0,0 0 1 16,0 0-41-16,4 6-8 0,3-6 0 0,-4 0 0 0,4 0 0 0,4 0 0 0,0-6 0 0,-1 6 0 16,1-6 0-16,-4 6 0 0,3-6 0 0,1 6 0 15,0-6 0-15,-4 0 0 0,3-6 0 0,-3 7 0 16,0 2 0-16,4-9 0 0,-4 6 0 0,-4 0 10 16,5-6-10-16,-5 7 8 0,1-1-8 0,-1 0 8 15,-3 0-8-15,0 3-16 0,0-3 4 0,0 0 1 16,0 6-9-16,-3 0-3 0,-1-12 0 0,-3 12 0 15,7 0-1-15,-7-5-1 0,0 5 0 0,0 5 0 16,0-5-2-16,0 0 0 16,7 0 0-16,-7 6 0 0,0 0 7 0,0 0 2 0,-1 0 0 0,1-3 0 15,0 3 3-15,4 0 1 0,-4 0 0 0,3-1 0 16,1 7 14-16,-4-6-9 0,7-6 9 0,-4 6-8 16,-3 0 8-16,7-6 0 0,-7 6 0 0,4-3 0 15,-5 2 0-15,1 7 0 0,7-12 0 0,-3 6 0 16,-4 0 0-16,3 0 0 0,1 0 0 0,-1 6 0 15,4-1 0-15,0 4 0 0,0-3 0 0,0-1-8 16,4 7 8-16,-1-9-12 0,-3 9 12 0,4-1-12 16,3-5 12-16,-4 0 0 0,4 8 0 0,1-8-8 15,-1 6 8-15,3-7 0 0,1 4 0 0,-1-3-8 16,1-6-6-16,3 0-1 0,-3-6 0 0</inkml:trace>
  <inkml:trace contextRef="#ctx0" brushRef="#br0" timeOffset="9474.087">4191 3821 1178 0,'-18'12'24'0,"15"-12"6"0,3 0-30 0,-7 6 0 0,3 3 0 0,1 2 0 15,3-5 15-15,-4 0-3 0,1 6-1 0,3-6 0 16,3 11-3-16,-3-8 0 0,4 9 0 0,3-6 0 15,-4 11-8-15,1-2 0 0,3 2 0 0,0 1 8 16,0 8 2-16,4-8 0 0,-4 2 0 0,3 3 0 16,-3-2 22-16,4-4 5 0,-1 1 1 0,-3 2 0 15,4-2-2-15,-4 2 0 0,-3 4 0 0,3-4 0 16,-4-2-4-16,1-1-2 0,-1-2 0 0,1 2 0 16,-1-5-3-16,1 3-1 0,-1-10 0 0,1 1 0 15,-4 6 1-15,0-4 0 0,0 4 0 0,0-6 0 16,-4 0-27-16,1-7 0 0,3 1 8 0,0-6-8 15,-4 6 0-15,-3 0 10 0,7 3-10 0,-7-3 10 16,0-6-10-16,0 6 0 0,-7-6 9 0,7 0-9 16,-4 0 0-16,4-6 9 0,-3 6-9 0,-1-6 0 0,1 6 8 15,-5-9-8-15,1 3 0 0,4 0 0 0,-4 0 0 0,-4-5 0 16,4 5 0-16,0-12 0 0,-4 6-18 0,1-2-4 0,-1-4-1 16,4 0 0-1,-4 1-22-15,0-4-5 0,1 4-1 0,3-10 0 16,0 9-3-16,-4-5-1 0,4-1 0 0,7 4 0 15,-7 2-2-15,3-2-1 0,-6 2 0 0,6-6 0 0,-3 4-31 16,3 2-7-16,1-5 0 0</inkml:trace>
  <inkml:trace contextRef="#ctx0" brushRef="#br0" timeOffset="9818.415">3630 3736 1048 0,'0'0'29'0,"0"0"8"16,0 0-29-16,0 0-8 0,0 0 0 0,0 0 0 16,0 0 28-16,0 0 5 0,0 0 1 0,0 0 0 15,0 0-34-15,4 0 0 0,6 0-10 0,1-6 10 16,-1 6 0-16,-3-3 0 0,8 3 0 0,2 0 0 0,1 0-9 15,-1-3 9-15,1 3 0 0,7 0 0 16,-4 0-8-16,4 0 8 0,-1 0 0 0,5 3 0 16,2-3 0-16,-6 9 0 0,7-9 0 0,-4 6 0 15,7-6 0-15,-7 0 0 0,1-6 0 0,2 6 0 16,1 0-10-16,-7 0 10 0,7 0-8 0,-4 0 8 16,4 0 0-16,-8 6 0 0,5-6 12 0,-1 6-4 15,-4-6-32-15,1 0-7 0,-4-6-1 0,0 6 0 16,1 0-16-16,-1 0-4 0,0-6-1 0</inkml:trace>
  <inkml:trace contextRef="#ctx0" brushRef="#br0" timeOffset="10691.02">4452 4241 664 0,'0'0'13'0,"0"0"5"0,-7 6-18 16,7-6 0-16,-4 6 0 0,4-6 0 0,0 0 32 0,-7 0 4 0,7 0 0 0,-7 0 0 15,0 0-4-15,7 0 0 0,0 0 0 0,0 0 0 16,0 0-9-16,0 0-3 0,0 0 0 0,-7 0 0 15,0 0 17-15,0 0 3 0,7 0 1 0,0 0 0 32,0 0-16-32,0 0-3 0,0 0-1 0,0 0 0 0,7 6-21 0,0 0 0 0,-3 0-10 0,-1 0 10 15,4 0 0-15,0-3 0 0,4 2 0 0,0 1 0 16,-1-6 0-16,1 6 0 0,-4-6 0 0,0 6 0 16,3-6 0-16,-3 6 0 0,4-6 0 0,0 0 0 15,-4 6 0-15,0-6 0 0,-4-6 0 0,4 6 0 16,-7 0 0-16,4 0 0 0,3 0 0 0,-7 0 0 15,7 0 0-15,-7 0 0 0,4-6 0 0,-4 6 0 16,0 0 0-16,0 0 9 0,0 0-9 0,7 0 12 0,-7 0-4 0,0 0 0 16,0 0 0-16,0 0 0 15,0 0 8-15,0 0 2 0,0 0 0 0,0 0 0 0,0 0-3 0,0 0-1 16,0 0 0-16,-4-6 0 16,1 0-6-16,-5 6-8 0,5-8 11 0,-4 5-11 0,0-3 12 0,0-3-12 15,3 3 12-15,-6 0-12 16,3 0 0-16,0 0-9 0,-8 0-1 0,8 6 0 0,-3 0 10 0,-1 0 0 15,4-5 0-15,-3 5-8 16,-1 0 8-16,4-9 0 0,0 9 0 0,-4 0-8 0,4 0 8 0,-3 9 8 16,3-9-8-16,-4 0 11 15,4 5-11-15,7-5 0 0,0 0 0 0,-4 0-11 0,-3 6 11 0,4 0-12 16,3-6 12-16,-4 6-12 16,1 0 12-16,3 6 14 0,0-6-3 0,-4 8-1 0,4-2-22 0,4 0-5 0,-4 0-1 0,3-4 0 15,-3 4 18-15,0 0 0 16,0 0 0-16,0-6 0 0,4 5 0 0,-4-5 0 0,0 3 0 15,3-3 9-15,1 6 1 0,-1-6 0 0,1-1 0 0,3 1 0 16,0 0-10-16,0 0 0 0,0 6 0 0,0-3 8 16,0-3-8-16,4-1 0 0,3 1 0 0,7 6 0 15,-3-12 0-15,3 12 0 0,4-6 0 0,-8-6 0 16,8 3 0-16,-4 0 0 0,4 0 0 0,0-3 0 16,-1 0-17-16,-6 0 1 0,7-3 0 0,-8 0 0 15,4 0-66-15,4 3-13 0</inkml:trace>
  <inkml:trace contextRef="#ctx0" brushRef="#br0" timeOffset="11635.629">5690 4147 1440 0,'-3'6'60'0,"-4"-3"-48"15,3 6-12-15,4 0 0 0,0 9 8 0,0-13-8 16,4 7 0-16,-1-6 0 0,1 3-12 0,3 8 12 16,3 1-26-16,1 6 2 0,0 2 0 0,3 4 0 15,-4-4-7-15,4 3-1 0,4-2 0 0,-7 2 0 16,-1 4 19-16,1-4 3 0,-4-3 1 0,3 4 0 15,-3-7 9-15,4 4 0 0,0-4 10 0,-1-2-10 16,-3-3 35-16,0-1 1 0,0 1 0 0,4-4 0 16,-7-2 0-16,3 0 1 0,-7-6 0 0,0 0 0 15,0-6-17-15,0 0-3 0,0 0-1 0,0 0 0 16,0 0 8-16,0 0 2 0,0 0 0 0,0 0 0 16,0-6 17-16,-7-6 3 0,3 0 1 0,-7 4 0 0,4-1-11 15,-3 0-3-15,3-3 0 0,-4 0 0 0,1 1-5 16,-5-7-2-16,-2-3 0 0,-1 10 0 0,8-10 7 0,-1 3 2 0,-7 7 0 15,8-7 0-15,-1-5-35 0,-3 8 0 0,3-9 0 16,-3 1 0-16,4 2 0 0,3-2 0 0,-4 2 0 16,8 3 0-16,-4-5 0 0,3 5 0 0,4 4-12 0,-3-10 3 15,6 12 1-15,-3-5 0 16,4 2 0-16,3 3 0 0,-7-5-2 0,7 2 0 0,3-3 0 16,-3 1 0-16,4-4 0 0,-1 3 0 0,5-5 0 15,-5 5 0-15,4-2-1 0,7 8 0 16,-6-6 0-16,-1 1 0 0,-4 2-5 0,4 3 0 0,-3 0-1 0,3-8 0 15,-3 11-1-15,-1 0 0 0,4-3 0 0,0 7 0 16,1-1-3-16,-8 0-1 0,0 0 0 0,3 6 0 16,1 6-6-1,-4-6 0-15,3 6-1 0,-2 0 0 0,-1 11 2 0,0-8 1 16,0 3 0-16,-4 5 0 0,4 1 5 0,-7-6 1 0,4 8 0 0,-8-8 0 16,4 6 20-16,-3-4 0 0,3-2 0 0,-4 0 0 15,-3 0 10-15,4 0 0 0,3-12 0 0,-11 5 0 16,0-5 22-16,-3 0 5 0,4-5 1 0,-4-7 0 15,0 6-26-15,7-6-12 0,-11 3 10 0,4-2-10 16,0-1 0-16,0-6 0 0,-1 6 0 0,1-5 0 16,0 8-8-16,4 3-2 0,6-6 0 0,-3 6 0 15,0 1-74-15,-4-1-14 0,8 0-3 0</inkml:trace>
  <inkml:trace contextRef="#ctx0" brushRef="#br0" timeOffset="12220.008">6149 4050 1045 0,'0'0'44'16,"-11"0"-36"-16,11 0 64 0,0 0 13 0,0 0 3 0,0 0 0 15,0 0-36-15,0 0-6 0,0 0-2 0,0 0 0 16,0 0-44-16,0 0 0 0,0 0 0 0,0 0 0 16,4-5 0-16,3-4-12 0,0 6 12 0,0 0-10 15,-3-3 10-15,3 0 0 0,3 6 0 0,-3-6 0 16,0 0 0-16,0 0 0 0,0-5 8 0,0 2-8 16,-3 3 8-16,0 0-8 0,-1 0 8 0,-3 0-8 15,4-5 28-15,-4-1 0 0,0 6 1 0,3-6 0 16,-3 3-29-16,0 3 0 0,-3-5 0 0,3 5 0 15,0 6 0-15,-4-6 0 0,4 6 0 0,0 0 0 16,0-6 0-16,0 6 0 0,-3-6 0 0,3 6 0 16,0 0-13-16,0 0 4 0,-4-6 1 0,4 6 0 15,0 0 8-15,0 0 0 0,0 0 0 0,-7 0 0 16,3 0-8-16,-3 0 0 0,0 0 0 0,7 0 0 16,-7 0 8-16,0 6 0 0,0-6 0 0,0 6 0 0,0 0 0 0,4 0 0 15,-8 0 0-15,0 0 0 16,4 5 14-16,0-8 5 0,0 6 1 0,0 0 0 0,-3 3-20 15,2-6 0-15,1 5 0 0,-3 1 0 0,6 0 10 0,1 3-2 16,-1-4 0-16,4 7 0 0,0-9-8 0,0 8-11 0,4 1 3 16,-1-6 0-16,1 5 8 0,3-2-8 0,-4 3 8 0,4-1-8 15,1-8 8-15,-1 3 0 0,0 0 8 0,3 0-8 16,-3-7 0-16,0-5 0 0,7 0 0 0,-6 0-8 16,-1 0 8-16,3 0 0 0,-3 0 0 0,4 6 8 15,-1-6 0-15,1 6 0 0,3-6 0 0,-3 0 0 16,3 0-8-16,3 0-10 0,-3-6 10 0,-3-5-13 15,3-1-127 1,0 6-26-16</inkml:trace>
  <inkml:trace contextRef="#ctx0" brushRef="#br0" timeOffset="12645.39">6456 3962 1409 0,'0'18'29'0,"0"2"7"16,3-8-28-16,-3 6-8 0,4-3 0 0,-4 2 0 16,3-5 52-16,1 0 10 0,-4 2 2 0,3-2 0 15,1-6-42-15,-4 0-8 0,0-6-2 0,0 0 0 16,4 6-12-16,-4-6 0 0,0 0 0 0,0 0 0 16,0 0 0-16,7-6 0 0,-7 0 0 0,3 0 0 15,-3 6 0-15,0-12 0 0,0 6 0 0,0-2 0 0,0-4 9 0,-3 6-1 16,-1 0 0-16,4-6 0 0,-3 7-8 0,3-4 8 0,0 3-8 15,0 6 8-15,0-6 0 0,0 6 0 0,0 0 0 0,0 0 0 16,3-6-8 0,1 0-11-16,3 0 3 0,-4 0 0 0,4 6 8 15,0-5 0-15,4-1 0 0,-8 6 0 16,4 0 0-16,0 0-8 0,1-6 8 0,-1 6-8 0,3 0 8 0,-3 0 0 0,0 0 0 0,4 0 0 16,-4 6 0-16,0-6 0 0,0 6 0 0,0-1 0 15,-3-5 0-15,3 6 11 0,0 0-3 0,0 0 0 16,0 0-8-16,0 0 8 0,-4 0-8 0,5 3 8 15,-5 2-8-15,1-5 0 0,3 0 0 0,-7 6 0 16,3-6 0-16,1 0-17 0,-4-6 4 0,3 5 1 16,-3-5-29-16,4 6-6 15,3 3-1-15,0-9 0 0,-4 6-35 0,4 6-7 0,4-6-2 16</inkml:trace>
  <inkml:trace contextRef="#ctx0" brushRef="#br0" timeOffset="13136.854">6936 3786 1165 0,'0'0'24'0,"-11"0"7"0,4 3-31 15,0 0 0-15,0 3 0 0,-4-6 0 16,4 5 83-16,0-5 10 0,0 12 3 0,4-12 0 0,-1 6-26 0,1 6-5 0,3-12-1 0,-4 6 0 16,0 0-28-16,-3 8-7 0,4-8-1 0,-4 0 0 15,3 6-20-15,1 0-8 0,3-1 0 0,0-2 9 16,-4 3-9-16,4 0 12 0,0-6-12 0,0 5 12 16,0 1-12-16,0-9-11 0,-3 3 3 0,3-6 0 15,3 12 8-15,-3-12 0 0,0 0 0 0,4 6 0 16,-4-6 0-16,0 5-8 0,0-5 8 0,0 0 0 15,7 6 0-15,-4 0 0 0,4 0 0 0,4-6 0 16,-4 6 0-16,0-6-8 0,-3 6 8 0,3-6 0 16,0 3 0-16,7 0-8 0,-7 0 8 0,-4-3 0 15,8 6 0-15,-4-1 0 0,0-5 0 0,0 6 0 16,0-6 0-16,0 6 0 0,0-6 0 0,0 0 0 16,-3 6 0-16,3-6 0 0,-3 6 0 0,3 0 0 15,-7-6 0-15,3 6 0 0,-3-6 0 0,0 8 8 16,4-2-8-16,-4 6 0 0,0-6 0 0,0 6 0 15,-4 0 0-15,4-7 0 0,-3 4 0 0,-1 0 0 16,1 0 0-16,-5-3 0 0,1 6 0 0,0-7 0 16,0 1-12-16,0-6 2 0,-3 6 1 0,-1-6 0 15,4 0-21-15,0-6-4 0,0 0-1 0</inkml:trace>
  <inkml:trace contextRef="#ctx0" brushRef="#br0" timeOffset="13699.927">7144 3918 1478 0,'0'0'42'0,"0"0"9"0,0 0-41 0,0 0-10 0,0 9 0 0,0-9 0 15,0 0 16-15,7 6 0 0,-7-6 1 0,7 6 0 16,-7-6-17-16,7 6 0 0,0-6 0 0,0 0 0 16,0 0 8-16,0-6-8 0,0 6 0 0,-3-6 0 15,3 0 10-15,0-3-2 0,-4 3 0 0,1 0 0 16,-1 0 10-16,1-5 2 0,-4-1 0 0,0 0 0 15,3 6-8-15,-3-14-2 0,0 14 0 0,0-12 0 16,0 6-2-16,-3-2 0 0,3 2 0 0,-4 6 0 16,1 0-8-16,3 6 0 0,0 0 0 0,-7 0 0 15,0 0-8-15,-4 0-8 0,4 0 0 0,-3 0-1 16,3 0 17-16,-1-6-8 0,1 0 8 0,4 12 0 16,-4 0-16-16,-4 0 4 0,8 0 1 0,-4 3 0 15,0 3 11-15,0-1 0 0,3 1 8 0,0 0-8 16,1 3 0-16,-1 2 0 0,4-5 0 0,-3 0 0 15,3 5 12-15,0-5-3 0,3 3 0 0,-3-3 0 0,0 5 2 16,0-2 0-16,4-3 0 0,-1 5 0 0,1-5-3 0,3 0 0 16,0-3 0-16,0 2 0 0,0 1-8 0,4-6 0 0,-8 0 0 15,1 0 0-15,6 0 0 0,-2 0 0 0,2-4 0 16,1-2 0-16,3 0 0 0,-4-2 0 16,4-4 0-16,1 0 0 15,-1 0-20-15,3 0-7 0,-6 0-1 0,3 0 0 16,4 0-54-16,3 1-11 0,-4-4-3 0</inkml:trace>
  <inkml:trace contextRef="#ctx0" brushRef="#br0" timeOffset="14279.293">8170 3839 1241 0,'0'0'25'0,"-7"6"8"15,0-3-33-15,0-1 0 0,7-2 0 0,-10 9 0 16,3-9 64-16,-1 0 5 0,-2 0 2 0,3 6 0 15,0-6-13-15,-4-6-2 0,1 6-1 0,-1 0 0 16,4 0-24-16,-4 0-5 0,1 0-1 0,3 6 0 0,-4-6-4 16,1 0-1-16,3 0 0 0,-4 6 0 0,4-6-20 0,0 6 0 15,0 0 0-15,0 0 0 16,3 0-22-16,1 5-2 0,3-5-1 0,0 3 0 0,3 3 11 0,-3 0 2 0,4 5 1 0,-1-5 0 16,1 3 11-16,-1 2 0 0,1 1-9 15,-1-9 9-15,1 3 0 0,3-1 0 0,-4-5 0 16,1 0 0-16,-4-6 0 0,7 6 0 0,-3 0 0 0,-4-6 0 15,0 0 0-15,7 0 0 0,-7 0 0 0,3-6 0 16,4 0 0-16,-3 0 0 0,3 0 0 0,0-5 0 16,-4-1 0-16,4 3 0 0,0 3 0 0,-3-6 0 15,3 6 0-15,-3-5 0 0,-1 2 0 0,4 6 0 16,-3-6 0-16,-1 9 0 0,1-6 0 16,-1 0 0-16,-3 6-11 0,0 0 3 15,4 0 0-15,-4 0 0 0,0 0-1 0,7 0 0 0,0 0 0 0,0 6 0 16,0 0 9-16,0-3-12 0,0 6 12 0,0 6-12 15,4-4 12-15,-4 1 0 0,0 0 0 0,0 8 0 16,4-8 0-16,-1 0 0 0,1 0 0 0,-1-1 0 16,1 4 0-16,-4-3 0 0,4-6 0 0,-1 6 0 15,1-7-15-15,-4 1 3 0,7-6 0 0,-4 0 0 16,5 0-100-16,-1-6-20 0,-4 1-4 0</inkml:trace>
  <inkml:trace contextRef="#ctx0" brushRef="#br0" timeOffset="14629.97">8124 3271 1220 0,'0'0'34'0,"0"0"9"0,0 0-35 0,-3 0-8 0,-1 6 0 0,4 3 0 15,0 9 0-15,4-7 0 0,-4 7 0 0,3-3 0 16,5 2 8-16,-1 7 7 0,0-3 1 0,3-4 0 15,-3 7-16-15,4-4 0 0,-4 4 0 0,3-12 0 16,1 5 0-16,-4-5 0 0,7 3-8 0,-3-9 8 16,-4-1-21-16,0-5-1 0,0-5 0 0</inkml:trace>
  <inkml:trace contextRef="#ctx0" brushRef="#br0" timeOffset="15796.238">9370 3451 541 0,'0'0'15'0,"-7"0"4"0,7 0-19 0,0 0 0 0,0 0 0 0,0 0 0 15,-7 0 10-15,7 0-2 0,-4-6 0 0,4 0 0 16,0 6-8-16,0 0 0 0,0 0 0 0,0 0 0 16,0 0 0-16,0 0 8 0,0 0-8 0,0 0 8 15,0 0 44-15,4 6 8 0,-1 0 1 0,4 0 1 16,-3 5 10-16,-1 4 3 0,1 3 0 0,-1-1 0 15,1 4-24-15,-1 2-5 0,1 7-1 0,-1-10 0 16,1 16-13-16,3-10-4 0,-3 4 0 0,3-4 0 16,0 9-12-16,0 3-4 0,0-2 0 0,-4 2 0 15,4-6-12-15,-3 4 0 0,-1-7 8 0,1 3-8 16,0-8 0-16,3 2 11 0,-4-8-11 0,1 0 10 16,-4-4 8-16,3-2 2 0,1-6 0 0,-4-6 0 0,0 0 8 0,0 0 1 15,0 0 1-15,0 0 0 16,0 0 4-16,0 0 1 0,0 0 0 0,-7-6 0 15,0 0-6-15,-4-3-1 0,4 0 0 0,-4-5 0 16,1 2-13-16,-4-6-3 0,0-2-1 0,-1 2 0 16,1-5-11-16,-3-4 0 0,3 4 0 0,-4-7 0 15,0 4 0-15,4-9 0 0,-3 8 0 0,-1-8 0 16,0 2 0-16,8 1 0 0,-8-3 0 0,4-3 0 0,0 2 0 16,3 4 0-16,-3-3 0 0,0 2 0 15,0 4 0-15,7 3 0 0,-4-4 0 0,4 4 0 0,4-4-9 0,-1 7 9 0,4-4 0 0,0 10 0 16,0-4-9-16,4 3 9 0,3 7 0 0,0 5-9 15,3-12 9-15,4 3 0 0,4 4-9 0,3-1 9 16,0 0-12-16,4 6 1 0,0-5 1 0,0 8 0 16,-1-3 10-16,4 0 0 0,1 0 0 0,-1 6-8 15,-3-6 8-15,-1 6 0 0,5 0 0 0,-5 0 0 16,-3 0 0-16,1 6 0 0,-1 0 0 0,0 0 0 16,-4 3 0-16,5 2 14 0,-8 1-2 15,0 6 0-15,-4-7-29 0,1 1-7 0,-7 3 0 0,3 3-1 16,-4-1-3-1,1 10 0-15,-1-10 0 0,1 10 0 0,-4-4 17 0,0 7 11 0,0-13-13 0,-4 10 5 16,-3-4 8-16,0-2 8 0,-3-3-8 0,-1 5 11 16,0-8-11-16,1-3 0 0,-4-1 0 0,3 7 0 15,-3-12 0-15,0 0 0 0,0 0 0 0,3 2 0 16,-3-8-44-16,3 0-12 0,1 0-1 0,-4-6-1 16,3 4-102-16,-3-1-21 0</inkml:trace>
  <inkml:trace contextRef="#ctx0" brushRef="#br0" timeOffset="16397.631">9719 3845 1508 0,'-3'3'43'0,"-1"8"9"0,4-11-42 0,-4 6-10 0,4-6 0 0,-3 6 0 16,3-6 26-16,0 0 3 0,0 0 1 0,0 0 0 15,0 0-30-15,7 6 0 0,-3 0-11 0,3 0 11 16,0 0-11-16,3-1 11 0,1 1-8 0,-1-6 8 15,1 3-8-15,0 0 8 0,-1-3-8 0,1 0 8 16,-1 0 0-16,-3 0 0 0,4 0 0 0,-4 3 0 16,4-3 0-16,-1 0-8 0,1 3 8 0,-1-3 0 15,1 0 0-15,-1 0 0 0,1-3 0 0,0 0 0 16,-1 3 0-16,1-6-8 0,3 6 8 0,-3-11 0 16,3 5 0-16,-4 0-10 0,1 0 10 0,-1-6 0 15,1 6-18-15,-4-5 3 0,4 2 1 0,-4 3 0 16,0 0-6-16,-4 0 0 0,4 0-1 0,-3-6 0 15,-1 7-17-15,-3-1-3 0,0 0-1 0,0 3 0 16,-7-3 11-16,4 0 3 0,-4 6 0 0,-4-6 0 16,1 0-7-16,-5 0-1 0,1 6 0 0,0-5 0 15,0 5 19-15,-4 5 3 0,4-5 1 0,-3 6 0 16,3 0 25-16,-4 0 6 0,0 0 1 0,4 0 0 16,0-3 9-16,0 9 3 0,3-7 0 0,1 7 0 0,3 0-13 15,3-6-2-15,1 6-1 0,-1-7 0 0,4 10-15 16,-3-9 0-16,3 6 0 0,3-6 0 0,-3 5 0 0,4 1-10 0,-1-3 10 15,1 3-8-15,3 0 8 0,0-1-8 0,0-5 8 0,3 0-8 16,1 3-4-16,3 3-1 0,-3-6 0 0,3-1 0 31,0 7-15-31,0-6-2 0,0 0-1 0,0 0 0 16,0-3-17-16,1 3-3 0,2-6-1 0</inkml:trace>
  <inkml:trace contextRef="#ctx0" brushRef="#br0" timeOffset="16746.238">9945 3542 403 0,'0'0'8'0,"0"0"3"0,0 0 0 0,0 0 1 0,0 0-12 16,0 0 0-16,0-6 0 0,-4 0 0 0,4 6 64 0,-3-6 10 0,3 6 2 0,0 0 1 16,0 0-14-16,0 0-3 0,0 0-1 15,0 0 0-15,0 0-17 0,0 0-3 0,0 0-1 0,0 0 0 16,10 6-30-16,-3-3-8 0,4 6 0 0,0 0 0 15,-1-3 0-15,1 5 0 0,-1 1 0 0,4-6 0 16,1 3-14-16,-1 0 2 16,0-1 1-16</inkml:trace>
  <inkml:trace contextRef="#ctx0" brushRef="#br0" timeOffset="17264.473">10389 3833 1371 0,'-3'12'28'0,"-1"2"8"15,4-2-36-15,-3-6 0 0,3 6 0 0,0-6 0 16,3 5 24-16,-3-8-1 0,0 3-1 0,4 0 0 16,-4 0-14-16,0-6-8 0,3 12 10 0,1-6-10 15,-1 5 0-15,1-5 0 0,-1 0 0 0,1 0 0 16,3 3 0-16,-3 3-8 0,-1-1 8 0,4-5-10 16,-3 6 10-16,-1-3 0 0,1 8 0 0,-1-5-8 0,-3-6 8 15,4 6 0-15,-4-6 0 0,0-6 0 0,0 0 18 0,0 0-1 0,0 0 0 0,0 0 0 16,0 0 37-16,0 0 7 0,0 0 2 0,0 0 0 15,-7-6-30-15,0 0-5 0,-4 0-2 0,0-6 0 16,4-5-14-16,0 2-4 0,-3 3 0 0,3 0 0 16,0-8-8-16,0 8 0 0,0-6 0 15,-1 1 0-15,1 5 0 0,0 0 0 16,4-2 0-16,-4 8 0 0,3-6 0 0,1 6 0 16,-1-6 0-16,1 3 0 0,-1 4 0 15,4-1 0-15,-3 0 0 0,3 0 0 0,-4 0 8 0,1 0 0 0,-4 0 0 0,3-967 0 16,4 1940-8-16,0-972 8 0,0 5-8 0,0 0 8 15,-4-9-8-15,4 9 8 0,0-3-8 0,0 3 8 16,0-9-8-16,0 9 0 0,0-6 0 0,4 6-11 16,3-6-23-16,0-6-5 15,0 12-1-15,4 0 0 0,3 0 7 0,0 0 1 0,0 0 0 0</inkml:trace>
  <inkml:trace contextRef="#ctx0" brushRef="#br0" timeOffset="17838.563">10654 3883 1409 0,'0'0'29'0,"0"0"7"0,0 0-28 15,0 0-8-15,0 0 0 0,0 0 0 0,0 0 16 0,0 0 1 0,0 0 1 0,0 0 0 16,0 0-18-16,0 0 10 0,0 6-10 0,0-6 8 16,3 6-8-16,-3-6 0 0,7 0 0 0,1 0 0 15,-1 0 0-15,0 0 0 0,0 0 0 0,0 0 0 16,0 5 0-16,-7-5 0 0,0 0 0 0,3 0 0 15,1 0 0-15,3 0 0 0,0 0 0 0,-7 0 0 16,0 0 0-16,0 0 0 0,0 0 0 0,4-5 0 16,-4 5-10-16,3-6-1 0,-3 0 0 0,4 0 0 15,-4 0-13-15,0 0-4 0,0 6 0 0,0-6 0 16,0 6 15-16,-4 0 2 0,1-11 1 0,3 8 0 16,0 3-3-16,-4-6-1 0,4 6 0 0,-7-6 0 15,7 6-7-15,-7 0-2 0,0-6 0 0,7 6 0 16,0 0-5-16,-7 0 0 0,0-6-1 15,7 6 0-15,0 0-6 0,-11 0-1 0,4 6 0 0,0-6 0 16,-4 6 36-16,1 0 0 0,3 0 0 0,-4-3 0 16,4-1 19-16,4 7 4 0,-4-3 1 0,3 0 0 15,4-6 19-15,-4 6 4 0,1 0 1 0,3 6 0 16,0-7-36-16,0 4-12 0,3 0 9 0,5 0-9 16,-1 3 0-16,0-6 0 0,3 5 0 0,1-5 0 15,-4 3 12-15,3-3-4 0,1 0 0 0,-4 0 0 0,7 5-8 16,-3-5 0-16,3-6 0 0,0 6 0 0,0 0-16 0,4-6 2 15,-1 0 0-15</inkml:trace>
  <inkml:trace contextRef="#ctx0" brushRef="#br0" timeOffset="18846.065">11483 3580 1393 0,'-21'44'28'0,"14"-26"9"0,0-4-29 16,3 4-8-16,1 0 0 0,-1-1 0 16,4 4 16-16,-3 2 1 0,-1 1 1 0,4-3 0 15,0 2-4-15,0-5-1 0,0 2 0 0,4-2 0 0,-4-6-13 0,3 5 0 0,1-5 8 0,-1-3-8 16,-3 3 0-16,0-1 0 0,4 1-12 0,-4-6 12 16,0 0-19-16,-4 3 3 0,4-3 1 0,0-6 0 15,-3 11 15-15,3-11-12 0,0 0 12 0,-4 6-12 16,4-6 12-16,-7 6 10 0,7-6-2 0,-7 0 0 15,0 0 9-15,7 0 2 0,-11 0 0 0,4-6 0 16,4 0-2-16,-4 1 0 0,3-1 0 0,1-3 0 16,-1 0-7-16,-3 0-2 0,3 3 0 0,1-11 0 15,-1 5-8-15,4 0 0 0,4-3 0 0,-4 4 0 16,0-7 0-16,-4 6 0 0,4-8 0 0,-3 2 0 16,3 0 0-16,0 4 0 0,0 2 12 0,0 0-4 15,0-5 0-15,0-4 0 0,3 3 0 0,-3 7 0 16,0-1-8-16,0 0 8 0,0 6-8 0,0-3 8 15,0 4-8-15,0 5 0 0,0 0 0 0,0 0 8 16,0 0-8-16,0 0 0 0,0 0 0 0,0 0 0 16,7 0 0-16,1 2 0 0,-1 1 0 0,0 6 0 15,3-3 0-15,1 6 0 0,3-6 0 0,0 6 0 16,0-1 0-16,4 1 0 0,-1-3-9 0,1 3 9 16,0 11 0-16,-1-8 0 0,1 2 11 0,0 7-11 15,-1-6 0-15,1 8 0 0,0-8 0 0,-1 2 0 0,-3-2 0 16,0 0 8-16,1-1-8 0,-1 1 10 0,0 2-1 15,0-8 0-15,0 0 0 0,-3 0 0 0,-1 2-9 0,1-2 0 0,-1-6 0 16,1 0 8-16,-4 0-8 0,4 0 0 0,-4-6 0 16,0 6 8-16,0-6-8 0,0 2 0 0,0-2 0 15,0 0 0-15,-4-2 8 0,1 2-8 0,3-6 12 0,-4 6-4 16,1-6 8-16,0 0 0 16,-1 6 1-16,1-6 0 0,-1 0 9 0,1-6 2 0,-1 1 0 15,-3 2 0-15,4-3 0 0,-4-6 1 16,0-2 0-16,0 2 0 0,-4-5-15 0,4-1-3 15,-7-2-1-15,4 2 0 0,-4-2-10 0,3-4 12 0,-3 4-12 16,-4-4 12-16,4-2-12 0,-3-3-12 0,-1 3 2 0,1 2 1 16,-5-2-1-16,5 2 0 0,-4 1 0 0,0 3 0 15,3-7 10-15,-3 10-8 0,3-1 8 0,1 4-8 16,-1 2-2-16,8 0 0 0,-1 4 0 0,1 2 0 16,3 0-29-16,0 6-5 0,3-6-2 0,-3 7 0 15,4-1-17-15,3-6-3 0,-4 3-1 0,8 3 0 16,-4 0 17-16,0 0 3 0,4 1 1 0,-1-1 0 15,1 0-101-15,-1 0-20 0</inkml:trace>
  <inkml:trace contextRef="#ctx0" brushRef="#br0" timeOffset="19444.715">12273 3736 1162 0,'-7'0'49'0,"-3"6"-39"16,2-6 58-16,-2 6 11 0,3-6 2 0,-4 0 1 15,1 0-2-15,-1 5-1 0,4-5 0 0,-4 0 0 16,1-5-41-16,3-1-8 0,0 0-2 0,0 6 0 16,0-6-28-16,7 6 8 0,-7 0-8 0,-1 6 0 15,1 0 0-15,4 0 0 0,-1-1 0 0,-3 1 0 16,4 0 0-16,-4 0 0 0,0 6-9 0,3-6 9 16,1 8 0-16,-1 4 0 0,1-6 11 0,-1 3-3 15,4 8-23-15,-3-11-4 0,3 11-1 0,0-11 0 16,0 3 20-16,0 2 0 0,0-5 0 0,0 0 0 15,3-3 0-15,1 3 0 0,-1-1 0 0,1-5 0 16,-1 0 0-16,-3 0 0 0,0-6 0 0,0 0 0 16,7 0 0-16,0 0 0 0,4 0 0 0,-1 0 0 15,1 0-8-15,0-6 8 0,-1 0 0 0,1 0 0 16,3-5-8-16,-4 5 8 0,5-6 0 0,-5 3 0 16,4-3 0-16,-3 1 0 0,-1-1 0 0,1-3 0 15,-4 3 0-15,0-5 0 0,-3-1 0 0,-1 6 0 16,1-8 0-16,-1 2 8 0,-3 0-8 0,0 1 9 15,0 8-1-15,0-3-8 0,-3 6 12 0,-1 0-4 0,1 1-8 16,-4-1 0-16,3-6 0 0,-3 6 8 0,0 3-8 0,-4-9 0 16,4 12 0-16,-3-5 0 0,-1 5 0 15,1 0 0-15,-1-6 0 0,0 6 0 0,4 0-16 0,7 0 4 0,-10 0 0 16,10 0 1-16,-7 0-5 0,7 0-2 16,0 0 0-16,-7 6 0 15,7-6-34-15,-7 11-8 0,3-2 0 0,4-3-1 16,0 0-35-16,0 0-6 0,7 0-2 0</inkml:trace>
  <inkml:trace contextRef="#ctx0" brushRef="#br0" timeOffset="19983.652">12460 3803 1265 0,'4'12'36'0,"-1"-12"8"16,4 6-36-16,-3 0-8 0,3 0 0 0,-4-6 0 16,4 6 34-16,-3-6 5 0,-4 0 1 0,11 6 0 15,-4-6-29-15,0 0-11 0,0 0 8 0,-7 0-8 0,0 0 12 0,0 0-4 0,0 0 0 0,0 0 0 16,10 0-8-16,-6 0 0 0,3 0 0 0,0 0 8 15,-7 0 2-15,7-6 0 16,-7 6 0-16,7 0 0 0,-7 0 18 0,4-6 3 16,-4-6 1-16,3 6 0 15,-3-6-8-15,0-2 0 0,-3 2-1 0,3 6 0 0,0-12-11 0,-4 13-3 0,0-1 0 16,1 0 0-16,-1-3-23 0,1 3-5 16,-4-6-1-16,-4 7 0 15,1-1-27-15,-1 0-5 0,1 0-2 0,-5 6 0 16,5 0-22-16,-1-6-4 0,-3 6 0 0,4 6-1 15,2-6 29-15,-2 6 5 0,3 6 2 0,0-7 0 0,0 7 45 0,3-3 0 0,1 3 10 0,-1-1-2 16,4 1 19-16,0 6 3 0,0-3 1 0,0 2 0 16,4 1-20-16,-4-3-11 0,3 8 12 15,1-11-12-15,-1 11 19 0,1-11-3 16,-1 9-1-16,4-10 0 0,0 7 21 0,0-6 5 0,4 3 1 0,-4-4 0 16,0 1-27-16,0-6-6 0,0 0-1 0,0 0 0 15,4-3-8-15,0 3 0 0,-1-1 0 0,1-10 8 16,-1 5-8-16,1-6 8 0,-1 3-8 0,1-3 8 15,0 0-8-15,3 0-17 0,0-6 4 0,0-5 1 16,0 5-144-16,4 3-28 0</inkml:trace>
  <inkml:trace contextRef="#ctx0" brushRef="#br0" timeOffset="20420.874">12774 3154 1462 0,'-3'0'30'0,"-4"-12"8"0,-1 12-30 0,5-6-8 0,-4 0 0 0,0 6 0 16,3-6 66-16,-3 6 12 0,0-6 2 0,7 6 1 15,-7 0-39-15,0-5-8 0,7 5-2 0,-7 0 0 16,7 0-14-16,0 0-3 0,-4 5-1 0,-3 1 0 15,4 0-14-15,-1 6-8 0,1 0 8 0,-1 2-13 16,8 10-8-16,-4-6-2 0,0-4 0 0,3 10 0 16,1-1 6-16,-1 10 1 0,1-4 0 0,-1 9 0 15,5-2 8-15,-5-4 8 0,1 0-12 0,-1 4 12 16,4 2 0-16,-3 3 0 0,3-3 0 0,-4-6 0 16,4 4 0-16,-3 2 0 0,3-3 0 0,0-2 0 15,-3 2 0-15,-1-3 0 0,4-2 8 0,-3 2-8 16,-1-3 17-16,4-5-2 0,-3 8-1 0,3-14 0 15,-4 8 1-15,1-14 0 0,-1 6 0 0,1-4 0 16,-4-2-7-16,3 0 0 0,1-6-8 0,-4 6 12 16,0-12-12-16,0 0-18 0,0 0 4 0,0 0 1 15,0 0-26-15,0 0-5 0,0 0 0 0,0 0-1 16,0 0-43-16,0 0-9 0,7 0-2 0,-3 0 0 16,-4 0-93-16,7 5-18 15</inkml:trace>
  <inkml:trace contextRef="#ctx0" brushRef="#br0" timeOffset="24638.558">4692 5100 922 0,'0'0'19'0,"0"0"5"15,0 0-24-15,0 0 0 0,0 0 0 0,0 0 0 16,0 0 11-16,0 0-3 0,0 0-8 0,0 6 12 16,0-6-3-16,0 0-1 0,0 6 0 0,0-6 0 15,0 0-8-15,3 6 0 0,-3-6 0 0,4 11 8 16,-4-11 3-16,4 6 0 0,-1 0 0 0,-3-6 0 16,0 9 21-16,0-3 4 0,0-6 0 0,4 12 1 15,-4-7-9-15,0 7-3 0,3-6 0 0,-3 6 0 16,0-6-1-16,4 8 0 0,-4-2 0 0,3 0 0 15,-3 11 7-15,4-8 1 0,3 9 0 0,-4-1 0 0,1-5-14 16,-1 8-2-16,4-5-1 0,0 8 0 0,-3-5-5 16,7 2-1-16,-4 4 0 0,0-10 0 0,0 4 11 0,-7-1 1 15,7-5 1-15,-4 2 0 0,4-2-22 0,-3 6 0 0,-1-10 0 16,1 4 0-16,-4 0 0 16,0-10 11-16,0 4-3 0,0-6 0 0,-4 6 11 15,4-6 1-15,-3 0 1 0,3-6 0 16,-7 5 7-16,7-5 0 0,0 0 1 0,-4 0 0 0,4 0-12 15,0 0-2-15,-7 6-1 0,7-6 0 0,0 0-14 0,0 0 0 0,0 0 0 16,0 0 0-16,0 0-8 0,0 0 8 0,0 0 0 0,0 0 0 16,0 0 0-16,0 0 0 0,0 0 8 0,0 0-8 15,0 0 0-15,0 0 0 0,0 0-11 0,0 0 11 16,0 0-12-16,0 0 12 0,0 0-12 0,7 0 12 16,0 0-11-16,0 0 11 0,0 0-8 0,4 0 8 15,-4 0-11-15,4 0 11 0,3 0-13 0,0 0 5 16,0 0-4-16,0 3-1 0,-3-3 0 0,3 3 0 15,0 0-9-15,7 0-2 0,-3 0 0 0,-1 3 0 16,8 0-6-16,-11 0-2 0,0 0 0 16,4-6 0-16,0 5-9 0,-1 1-3 0,-3 6 0 0,0-12 0 15,4 9-24-15,-7-9-6 0</inkml:trace>
  <inkml:trace contextRef="#ctx0" brushRef="#br0" timeOffset="25269.431">5165 5600 1212 0,'-7'11'25'0,"3"-5"6"0,-3 0-31 0,4 0 0 0,3-6 0 0,0 0 0 16,0 0 51-16,0 0 4 0,0 0 1 0,0 0 0 16,0 0-24-16,0 0-4 0,0 0 0 0,0 0-1 15,0 0-27-15,0 0 0 0,7 0 0 0,0 0 0 16,0 0 0-16,3 0 0 0,1 6 0 0,-1-6 0 15,5 0 0-15,-1 0 0 0,0 0 0 0,0-6 0 16,7 6 0-16,-7-6 0 0,0 6 0 0,0-6 0 16,0 0 0-16,-3 1 0 0,0-1 0 0,-1-3 8 15,-3 0-8-15,-3 0 0 0,-1 3 9 0,1-5-9 16,-1-1 0-16,-3 3 0 0,0 0 0 0,4 0 0 16,-4 3 0-16,0 1-8 0,0 5 8 0,0-12-8 15,0 6 0-15,0 0 0 0,0-3 0 0,-4 3 0 16,4-2-4-16,0-1-1 0,0 9 0 0,-3-6 0 15,-1 0-22-15,1 0-4 0,-4 0-1 0,0 0 0 16,-4 0-24-16,4 1-4 0,-4-4-2 0,1 6 0 16,-1 0-30-16,-3-3-5 0,4 6-2 0,-5-6 0 15,-2 6 15-15,3 0 4 0,0 0 0 0,0 0 0 0,-1 6 66 0,1 0 14 0,4-6 8 16,3 9-10-16,0 0 82 0,3-1 17 16,1-2 3-16,6 6 1 0,1 0-51 0,-1 2-10 0,1-2-3 15,6 6 0-15,-3-1-7 16,4-8-2-16,-1 6 0 0,5 0 0 15,-5 2-4-15,4-11 0 0,0 6-1 0,8 0 0 0,-8-3-1 0,0 2 0 16,7-5 0-16,-3 0 0 0,-1 6-14 0,1-6 0 0,0 0-9 0,-1 2 9 16,-3-2-8-16,4 0 8 0,7 0 0 0,-4 0-9 31,0 6-31-31,4-3-7 0</inkml:trace>
  <inkml:trace contextRef="#ctx0" brushRef="#br0" timeOffset="25987.266">6428 5147 1089 0,'-7'9'22'0,"0"3"7"0,3-1-29 0,0-5 0 0,1 0 0 0,3-6 0 15,0 0 44-15,0 0 4 0,0 0 0 0,0 0 0 16,0 0-10-16,-4 6-2 0,4-6 0 0,0 0 0 16,0 0-25-16,0 0-11 0,0 0 8 0,0 0-8 15,0 0 8-15,0 0-8 0,-10 0 8 0,10 0-8 16,-7 0 0-16,0 0 0 0,0-6 0 0,0 6 0 16,0-6 0-16,3 6 0 0,-3-6 0 0,0 0 0 15,0 1 0-15,0 5 0 0,0 0 0 0,-4-6 0 16,4 6 0-16,-4 6 0 0,1-6-11 0,-4 0 11 15,3 11 0-15,4-5 0 0,-3 0 0 0,-1 6 8 16,0-6-8-16,1 0-15 0,3 2 4 0,0 4 1 16,0 0 10-16,0 0 0 0,0 8 0 0,3-2-8 0,4 5 8 0,0-5 0 15,0 8 0-15,0-8 0 0,0 0 0 0,0 8 0 16,0-8 0-16,0 0 0 0,4 2 0 0,-1-8 0 16,1 5 0-16,-1-2 0 0,4-3 0 0,-3 0 0 15,-1-1 0-15,4-5 0 0,-3 0 9 16,3-6-9-16,0 0 12 0,4 6-12 0,-4-6 10 0,3 0-10 15,1-6 8-15,6 6-8 0,-3 0 0 16,1-6 0-16,2-5 0 0,4 5 0 0,-3-6-9 0,3 3-7 16,7-3-2-16</inkml:trace>
  <inkml:trace contextRef="#ctx0" brushRef="#br0" timeOffset="26556.872">6456 4803 1220 0,'-4'24'34'0,"1"-4"9"0,-1 4-35 15,4-1-8-15,0-5 0 0,0 8 0 16,4-2 12-16,-1 2 0 0,1 4 0 0,-1 2 0 0,1-9-12 0,3 10 0 16,0-10 0-16,0 4 8 15,0 2-8-15,0-5 0 0,4 8 0 0,-4-8 0 16,3 2 0-16,-6-2 12 0,3-4-2 0,-7-2 0 16,3 5 19-16,5-5 4 0,-5-3 1 0,1-4 0 0,-1 1 0 0,1-6 0 15,-4 6 0-15,0-12 0 0,0 0 7 0,0 0 2 0,0 0 0 0,0 0 0 16,0 0-11-16,0 0-3 0,-7-6 0 0,3-6 0 15,-3 6-20-15,3 0-9 16,1-2 8-16,3-4-8 0,-4 6 0 0,4 0 0 0,0 0 0 16,0-6 0-16,0 6 0 0,4-5-12 0,-4 2 4 15,0 3 8-15,3 0-15 0,1 0 5 0,0 0 1 0,3-5 0 16,0 5 9-16,0 0-12 0,0 0 12 0,3 0-12 16,-3 3 12-16,4 0-13 0,0 0 5 15,-1 3 8-15,4 3-13 0,0 3 5 0,-3 0 8 0,0 0-13 16,3 6 13-16,-4-1 0 0,4 1 0 0,0 0 0 15,-3 3 0-15,3 2 0 0,-3-5 0 0,6 9-9 16,-10-4 9-16,4 1 0 0,0 0 0 0,-4 2 0 16,0-2 0-16,0-1 0 0,-4-2 0 0,1-3 0 15,-4 5 0-15,3-11 0 0,1 0 0 0,-4-6 0 16,0 9 0-16,0-9 8 0,3 6-8 0,-3-6 0 16,0 0 0-16,0 0 0 0,0 0 0 0,0 0 8 15,-3-6-43-15,3-3-8 0,0 3-1 0</inkml:trace>
  <inkml:trace contextRef="#ctx0" brushRef="#br0" timeOffset="26848.863">7017 5359 1147 0,'-7'11'24'0,"3"1"5"0,-3-6-29 16,4 6 0-16,3 2 0 0,-4-2 0 0,4-967 31 0,0 1934 0 0,0-967 0 0,0-4 0 16,4 4-20-16,-4 0-11 0,3 0 12 0,1-7-12 15,-1 1 8-15,-3-6-8 0,4 3 0 0,-4-3 0 16,3 3 0-16,4 0 0 0,-7-3 0 0,7 3 0 15,-7-3-34-15,0 0-7 0,4 3-2 0</inkml:trace>
  <inkml:trace contextRef="#ctx0" brushRef="#br0" timeOffset="27043.279">6858 5023 1241 0,'-7'15'25'0,"7"-3"8"16,-4 0-33-16,4-6 0 0,0-6 0 0</inkml:trace>
  <inkml:trace contextRef="#ctx0" brushRef="#br0" timeOffset="27627.857">7243 5364 1690 0,'-4'6'48'0,"4"-6"11"16,0 0-47-16,0 0-12 0,0 0 0 0,0 0 0 15,0 0 14-15,0 0 1 0,0 0 0 0,0 0 0 16,7 0-15-16,0 6 0 0,0-6 8 0,0-6-8 15,7 6 0-15,-10 0-10 0,6-6 2 0,1 6 0 16,0-5 8-16,-1-1 0 0,1 6 0 0,-1-3-8 16,1 3 8-16,-4-3 0 0,0 3 0 0,0 0 0 0,-7 0 0 15,4 0 0-15,-4 0 0 0,0 0 0 0,0 0 0 16,0 0 0-16,0 0 0 0,0 0 0 0,0 0 12 16,-4-9-3-16,1 3 0 0,-4 0 0 0,-1 0-9 15,-2-5 12-15,3 5-12 0,-4 0 12 0,1 0-12 0,-1-6 0 0,0 6-12 0,-3-2 12 31,7 2-13-31,-7 0 5 0,4 0 8 0,-1 6-13 16,0-6-3-16,1 6-1 0,-1 0 0 0,1 6 0 0,6-6 9 0,4 0 8 16,-7 12-12-16,7-6 12 0,-3 5-12 0,3-2 12 0,3 3-12 15,-3 6 12-15,4-1-16 0,-1-5 3 0,1 8 1 16,3-8 0-16,0 6 12 0,-4-3 13 0,4 2-2 0,0-5-1 16,4 0-10-16,-4 5 0 0,0 4 0 0,0-3 8 15,4-7 16-15,-8 1 2 0,-3 3 1 0,4-3 0 16,3-1-4-16,-4-5-1 0,4 3 0 0,1-3 0 15,2-3-14-15,-3 3-8 0,4-3 10 0,-4-6-10 16,3-3 13-16,-3 3-3 0,4-3-1 0,0-3 0 16,-4-3-70-16,3-5-15 0,-3 2-2 15</inkml:trace>
  <inkml:trace contextRef="#ctx0" brushRef="#br0" timeOffset="28035.134">7627 5279 1185 0,'0'36'24'0,"-3"-25"7"0,3 4-31 16,0-3 0-16,3 5 0 0,-3-5 0 15,4 0 26-15,-4 3-1 0,3-4 0 0,-3 1 0 0,4-6-15 0,-4 0-10 0,0-6 12 0,0 0-12 16,0 6 12-16,0-6-12 0,0 0 12 0,0 0-12 15,0 0 29-15,0 0-1 0,0 0 0 0,0 0 0 16,-7 0-5-16,0-6-2 0,-1 0 0 0,1 0 0 16,0 0-21-16,0 0 0 0,4 0 0 0,-1 1 0 15,-3-4 11-15,7 9-3 0,0 0 0 0,-3-6 0 16,3 6-8-16,0-6 0 0,-4 0 0 0,4 6 8 16,0-6-8-16,4 0 0 0,3 0 0 0,0 6 0 15,0-11-9-15,3 8 9 0,1 3-12 16,0-3 12-16,3 0-8 0,0 3 8 0,0 0 0 0,4 3 0 15,-1 0-9-15,1 0 9 0,-1 3 0 0,1-1-9 16,3 1 9-16,-7 6 0 0,4-6 10 0,0 0-10 16,-1 0 8-16,-3 3-8 0,4-4 0 0,-7 1 0 15,3 0 0-15,-4-6 0 0,4 0 0 0,-3 0 0 16,-4-6-19-16,4 0-9 0,-4-5-3 0</inkml:trace>
  <inkml:trace contextRef="#ctx0" brushRef="#br0" timeOffset="28916.833">8502 5159 1190 0,'-4'14'33'0,"4"4"9"0,-3-12-34 15,3 6-8-15,3-1 0 0,-3-2 0 16,4 3 65-16,-1 0 11 0,1 0 3 0,3-1 0 15,0-2-39-15,-3 3-7 0,3-6-1 0,0 0-1 0,3 5-15 0,-3-5-2 0,0-6-1 0,4 6 0 16,-4-6 0-16,4 0 0 0,-4 0 0 16,3 0 0-16,-3 0-13 0,0-6 0 0,4 6 0 0,-4-6 0 15,0 1 0-15,0-1 0 0,4 0 8 16,-4 0-8-16,0 0 0 0,3 0-10 0,-2 3 2 0,-1-3 0 16,0 0 8-16,0 1-13 0,-4-1 5 0,1 0 8 15,-4 6-18-15,0 0 4 0,0 0 1 0,0 0 0 16,0 0 2-16,0 0 1 0,0-6 0 0,0 6 0 15,-4-6 10-15,1 6-12 0,-4-6 12 0,0 0-12 16,0 0 0-16,-1-2 0 0,1 8 0 0,0-3 0 16,-3 3 12-16,-1 0 0 0,1 0 0 0,-5 3 0 15,5-6 0-15,-4 3 0 0,3 0 0 0,-3 0 0 16,3 3 0-16,-3 2 0 0,0-2 0 0,4 3 0 16,-1 6 0-16,1-6 8 0,-1 0-8 0,4 0 8 15,3 5-8-15,1-5 0 0,-1 0 0 0,4 3 0 16,4 3-8-16,-1 5 8 0,1-5-8 0,3-3 8 15,4 3 0-15,-4 5-8 0,3-11 8 0,1 6 0 16,-1-3-8-16,1-3 8 0,-1 5-8 0,5-5 8 16,-5 0 0-16,4 0 0 0,-3 0 0 0,3-6 8 15,0 6-8-15,0-6 0 0,-3-6 0 0,3 6 0 16,-3 0-16-16,3-6-8 16,0 6-2-16,-4 0 0 0,4-6-50 0,1 6-11 0,-1 0-1 0</inkml:trace>
  <inkml:trace contextRef="#ctx0" brushRef="#br0" timeOffset="29351.482">8989 5197 858 0,'-4'6'36'0,"-3"-6"-28"16,0 6 57-16,4-6 12 0,-4 3 3 0,0 5 0 15,-1 1-40-15,1-3-7 0,4 0-1 0,-1 0-1 16,-3 0 5-16,0 0 2 0,4-6 0 0,-4 11 0 16,3-8-24-16,-3 0-5 0,4 3-1 0,-1-3 0 15,0 3-8-15,1 0 0 0,-1 0 0 0,4 0 0 16,0-6 0-16,0 11-11 0,0-5 11 0,0-6-8 16,4 6 8-16,-1-3 0 0,1 0 0 0,3 0-8 15,-3 0 8-15,3 3 0 0,0-3 0 0,0 3 0 16,3-1 0-16,-3-5 0 0,4 0 0 0,-4 0 0 15,4 6 0-15,-1-6 0 0,1 0 0 0,-1 0 0 16,-3 0 0-16,0 0 0 0,4 0 0 0,-4 0 0 16,0 0 0-16,0 0 8 0,0 0-8 0,0 0 0 15,0 6 0-15,-3 0 0 0,3 0 0 0,-4 0 0 16,1-3 0-16,-4 3 8 0,4 3-8 0,-4-1 0 16,0 4 9-16,0 0-9 0,0 0 12 0,-4-1-12 15,4-2 9-15,0 3-9 0,0 6 0 0,-4-13 9 0,-3 4-9 16,0-3 12-16,0 3-12 0,-3 0 12 0,-1-9-12 15,1 0-12-15,-5 0 2 0,1-6 1 16,0 3-64-16,0-3-13 0</inkml:trace>
  <inkml:trace contextRef="#ctx0" brushRef="#br0" timeOffset="29775.909">9310 4635 965 0,'0'30'40'16,"0"-4"-32"-1,0 4 21-15,0 2 4 0,0-3 1 0,3 4 0 16,-3-4 2-16,4 3 1 0,3 1 0 0,-4 2 0 16,4-5-20-16,1 2-4 0,2 6-1 0,-3-9 0 15,0 4-12-15,0 2 9 0,4-8-9 0,-4 2 8 0,0 3 7 16,0-2 1-16,0-4 0 0,0 4 0 15,-3-7 6-15,-1 3 2 0,1-8 0 0,-4-3 0 16,3 8-4-16,-3-11-1 0,0 0 0 0,0-6 0 16,0 3-7-16,0-9-2 0,0 0 0 0,0 0 0 0,0 0-10 0,0 0 10 0,0 0-10 15,0 0 10 1,0 0-66-16,0 0-12 0,-7-3-4 0</inkml:trace>
  <inkml:trace contextRef="#ctx0" brushRef="#br0" timeOffset="30032.419">9035 4950 1541 0,'0'6'32'0,"0"0"8"0,3 6-32 0,1 2-8 0,-1-8 0 0,4 6 0 16,0-6 21-16,4 5 3 0,-1-8 0 0,1 9 0 0,3-6-13 0,4 0-3 15,-4-6 0-15,4 0 0 16,-1 6-8-16,-3-12 0 0,4 6 0 0,0 0 0 0,-1-6 0 0,1 0-12 16,0 0 2-16,-1 0 1 15,1 3-41-15,3-2-8 0,0-1-2 0,4 0 0 16,-4 6-42-16,0-6-9 0</inkml:trace>
  <inkml:trace contextRef="#ctx0" brushRef="#br0" timeOffset="30814.278">10107 5156 957 0,'-7'12'40'0,"-4"-1"-32"16,1-5 72-16,3 0 13 0,0 0 3 0,0 0 1 16,0 3-38-16,3 8-8 0,1-5-2 0,-1 0 0 15,4 5-21-15,0-2-4 0,0 3 0 0,0-1-1 16,0-2-9-16,0-3-2 0,4 5 0 0,-4-5 0 16,3 0-12-16,-3-6-10 0,4 3 2 0,-1-3 0 15,-3-1 8-15,0-5 14 0,0 0-3 0,4 6-1 16,-4-6-10-16,0 0 0 0,7 0 0 0,-4 0 0 15,4-6 0-15,-3 1 0 0,-1-1 0 0,1 0 0 16,3-3 0-16,-4 3 12 0,5 0-12 0,-5-6 12 0,1 1-12 0,-1 2 0 16,-3 0 0-16,4 0 0 0,-4 3 0 0,3-5 0 15,-3 11 0-15,0 0 0 0,0 0 0 0,0 0 0 16,0 0 0-16,0 0 8 0,0 0-8 0,0 0 8 0,0 0-8 0,0 0 8 16,0 0-8-16,0 0 0 0,0 0 0 0,4 0 0 15,-1 11 0-15,4-5 0 0,-3 6 0 0,6 0 0 16,1 2 0-16,0 4-9 0,6-6 9 15,1 6 0-15,0 2 0 0,-1-2 0 0,1-1 0 0,-1 4 0 16,1-3 0-16,3 2 0 0,-3-2 0 0,-1-1 0 16,-2 1 0-16,-1 0 0 0,-4-4 0 0,4-2 0 15,-3 9 0-15,-4-7 0 0,0 7 0 0,0-3 0 16,-3-4 0-16,-1 4 0 0,1 0 0 16,-4-7 0-16,-4 4 0 0,1 3 0 0,-1-6 0 0,-3 5 0 15,0-5 8-15,0-3 3 0,0 3 0 0,-4-7 0 16,1 7 26-16,-4 0 6 0,3-6 1 0,-3 0 0 15,-4-3-22-15,4 2-4 0,-3-5-1 0,-1 0 0 16,0 3-17-16,1-6 0 0,3 3 0 0,-8-2 0 16,5-1 0-16,3 0 0 0,-8-3-11 0,5 0 11 15,-1 6-16-15,1-12 3 0,-5 6 1 0,5 0 0 16,3-5 0-16,-4 2 0 0,4-3 0 0,-4 6 0 16,4-6-16-16,4 1-2 0,-5-7-1 0,5 3 0 15,-1 4-44-15,4-1-9 0,0-6-1 0</inkml:trace>
  <inkml:trace contextRef="#ctx0" brushRef="#br0" timeOffset="31407.085">10478 5235 1288 0,'-11'18'27'0,"11"-18"5"0,0 6-32 0,0-6 0 0,0 11 0 0,0-11 0 15,0 0 39-15,0 0 1 0,0 0 0 0,0 3 0 16,0-3-16-16,7 6-2 0,-7-6-1 0,4 6 0 16,-1 0-21-16,1 0 0 0,3 0 0 0,-4 0 0 15,1 5 0-15,3-5 8 0,-4 0-8 0,1 3 0 16,-4 0 31-16,3 5 1 0,-3-2 1 0,0-6 0 16,0 6-21-16,0-3-4 0,0 2 0 0,-3 1-8 15,3-6 37-15,-4 0 1 0,4-6 0 0,-3 6 0 16,3-6 4-16,0 0 1 0,0 0 0 0,-4 6 0 15,4-6-9-15,0 0-2 0,0 0 0 0,-7 0 0 16,7 0-11-16,-7 0-2 0,7 0-1 0,-7-6 0 16,0 6-10-16,0-6-8 0,3 0 9 0,1 0-9 15,3 0 0-15,-4 0 0 0,1 1 0 0,3-4 0 0,0 3 0 0,0-6 0 0,0 6-8 16,0-6 8-16,0 1 0 0,0 2-8 16,-4 0 8-16,8 6 0 0,-4-9-9 0,3 1 9 0,-3 5 0 0,4 0-9 15,-1 0 9-15,4 6-13 0,-3-6 5 0,3 6 8 16,0-3 0-16,0-3 0 0,4 3 0 0,-4 0 0 15,3 3-12-15,1 0-5 0,-4-5-1 0,4-1 0 16,-1 6-1-16,-3 0 0 0,7 0 0 0,-3 0 0 31,-1-6-16-31,5 6-3 0,-1 0-1 0,0 0 0 16,-4-6-37-16,-3 6-7 0,4-6-1 0,-4 6-1 0,4-6-108 16,-1 6-22-16,-3 0-4 0</inkml:trace>
  <inkml:trace contextRef="#ctx0" brushRef="#br0" timeOffset="31995.632">10989 5191 1402 0,'0'0'29'0,"-3"6"7"0,3-6-36 0,0 0 0 0,0 0 0 16,-8 0 0-16,-2 0 96 0,3 6 12 0,0-6 2 0,0 6 1 15,0-6-39-15,0 3-8 0,0-3-2 0,-1 3 0 16,1 5-34-16,0-2-6 0,-3 0-2 0,3 0 0 16,-4 0-20-16,4 0 0 0,0 6 0 0,0-4 8 15,-4 1-8-15,8 0 0 0,-4 3 0 0,3 5-8 16,4-11-2-1,-3 6 0-15,3 3 0 0,0 2 0 0,3-5 0 16,-3 0 0-16,4-3 0 0,3 2 0 0,-4 1 10 0,8 0-10 0,-4 0 10 0,0-6-10 16,-3 2 10-16,3-2-8 0,0 0 8 0,-4 0-8 15,1 0 8-15,-4-6 0 0,7 0 0 0,0 0 0 16,-7 0 0-16,3 0 0 0,4 0 0 0,-3-6 0 16,0 0 0-16,-4-3 0 0,3 4 0 0,-3-7 11 15,0 0-1-15,0 0 0 0,0 0 0 0,0-2 0 16,0 2-10-16,0 0 0 0,0 0 0 0,-3-5 0 15,3 5 0-15,-4 3 0 0,4 3-10 0,-4-5 10 16,4 5-17-16,0 0 2 0,0 0 1 0,0 6 0 16,0-9-2-16,0 6 0 0,0-3 0 0,0 6 0 15,0 0-9-15,0 0-3 0,0 0 0 0,0 0 0 16,4 9-5-16,-4 0-2 16,4-3 0-16,-1 6 0 0,1-1 26 0,-1 1 9 0,1-6 0 0,-1 6-9 15,1 2 9-15,-1-2 0 0,4 0 0 0,0-3 0 16,0 3 0-16,0-1 0 0,4-5 0 0,0 6 0 15,-4-6 0-15,0 0 0 0,3 3 0 0,-3-6 8 16,0-1-8-16,4 1 0 0,0-3 0 0,-1-3 0 16,-3 1-40-16,4-1-4 0,-4-6 0 0</inkml:trace>
  <inkml:trace contextRef="#ctx0" brushRef="#br0" timeOffset="32532.958">11158 5253 801 0,'0'0'16'0,"0"6"5"0,0-6-21 0,0 6 0 0,4 2 0 0,-4-8 0 15,3 6 30-15,-3 0 2 0,0-6 0 0,4 12 0 16,-1-6 0-16,1 0 0 0,0 5 0 0,-1-5 0 16,-3 0 4-16,4-3 2 0,-1 6 0 0,1-3 0 15,-1 8-5-15,1-8-1 0,-1 6 0 0,1-6 0 16,-1 0 7-16,1 3 1 0,-4-9 0 0,0 9 0 16,0-9 0-16,0 0 0 0,0 0 0 0,0 0 0 15,0 0 1-15,0 0 1 0,0 0 0 0,0 0 0 16,-7 2 0-16,0-4 0 0,0-1 0 0,0-3 0 15,0 0-26-15,-1-3-4 0,1 3-2 0,0-6 0 16,4 6-10-16,-1-8 0 0,1 8 0 0,-1-3 0 16,1 0 0-16,-1 3 0 0,4-11 0 0,0 11 0 0,-3-6 0 15,3 6 0-15,0 0 0 0,0 6 0 16,0 0-9-16,0 0 9 0,0-3 0 0,0 3 0 0,0 0-12 16,0 0 4-16,3-11 8 0,-3 11-13 0,0 0 4 15,7 0 1-15,-3 0 0 0,-4 0 0 0,7 0 8 16,0 6 0-16,0-1 0 0,-4-2 0 15,8 6-12-15,-4 0 0 0,4-3 0 0,-1 6 0 0,1-1 12 0,-1 1 0 0,1-6 0 0,0 6 0 16,3 2 0-16,-4-8 0 0,1 6 0 0,-1-6 0 16,1 0 0-16,0-3 0 0,-1 3-9 0,1 0 9 31,-1-3-28-31,1-3 0 0,0-3-1 0,-1 3 0 16,1-9-38-16,-4 3-7 0,3 0-2 0</inkml:trace>
  <inkml:trace contextRef="#ctx0" brushRef="#br0" timeOffset="33283.743">11698 5297 1740 0,'-7'6'36'0,"0"-6"8"15,0 6-35-15,0-6-9 0,0 6 0 0,-4-1 0 16,4-5 37-16,-3 6 6 0,-1-6 1 0,0 6 0 16,1-6-35-16,-4 3-9 0,3 3 0 0,-3 0 0 15,3 0 0-15,1 5 0 0,-1-5 0 0,4 0-12 16,0 6-1-16,0-6-1 0,4 0 0 0,-1 3 0 0,4 2 6 0,0-5 8 16,0 6-13-16,0-6 5 0,4 0 0 0,-1 3 0 0,4-4 0 0,-3 1 0 15,3 0 8-15,0 0-8 0,0 0 8 0,0-6-8 16,4 6 8-16,-4-6 8 0,3 0-8 0,1 0 11 15,-4 0 4-15,3 0 1 0,1 0 0 0,-4-6 0 16,0 6 2-16,4-6 1 0,-1 0 0 0,-3 3 0 16,0-3-7-16,0-2 0 0,-3-1-1 0,3-3 0 15,-3 0 12-15,-1-2 2 0,1-4 1 16,-1 0 0-16,-3-5-10 0,0 2-1 16,0-8-1-16,0 2 0 0,-3-2-5 0,-1 2-1 15,1-2 0-15,-1 0 0 0,0 2-8 0,1-2 0 0,-4-4 9 0,3 4-9 16,1-3 8-16,-4 8-8 0,7-8 8 0,-4 2-8 15,1-2 0-15,-1 3 9 0,1 2-9 0,-1 4 0 16,4-7 0-16,-3 16 0 0,6-4 0 0,-3-6 0 16,0 10 0-16,0-4 0 0,4 6 0 0,-4 1 0 15,3-1 0-15,-3-3 0 0,4 9 0 0,-1-5 0 16,1 11 0-16,-1-6 0 0,4 0 0 0,-3 6 0 16,-4 0-12-16,0 0 3 0,0 0 1 0,0 0 0 15,3 6 8-15,1 0 0 0,-1 5 0 0,1-5-8 16,0 9 8-16,-1-3 11 0,1-1-3 0,-1 13 0 15,-3-9-8-15,4 14 10 0,-1-5-10 0,-3 2 10 16,4 3-10-16,-1 4 0 0,1 2 0 0,-1-3 0 16,4-2 0-16,-3 8 0 0,3-6 0 0,-4 4 0 15,1-10 0-15,3 3 0 0,0-5 0 0,-3-3 0 16,3 2-15-16,-4-2 5 0,1 2 1 0,3-5 0 0,-4 2 9 16,1-2 0-16,-4-6 0 0,3 5 0 0,1-5-9 15,-4 0-3-15,0-3-1 0,0 2 0 0,3 1 13 16,-3-6 0-16,0 6 0 0,4-6 0 0,-4 6 0 15,0-4 0-15,0-2 0 0,0 6 0 16,3-6 0-16,-3 0 0 0,0 6 0 0,4-4 0 0,-4-2 0 0,0 6 0 0,4-6 0 16,-4 6-9-16,0-7-5 0,3 1-1 0,-3-3 0 15,4 3 0 1,-4-6-25-16,0 0-4 0,0 0-2 0,3 6 0 16,-3-6-39-16,7 3-8 0,-7-3-2 0</inkml:trace>
  <inkml:trace contextRef="#ctx0" brushRef="#br0" timeOffset="40750.603">15356 11914 836 0,'0'0'24'0,"0"0"4"16,-7 9-28-16,7-9 0 0,-3 9 0 0,3-9 0 15,-7 12 93-15,3 0 13 0,4-1 2 0,-3-5 1 16,6 0-32-16,-3-6-6 0,0 12-2 0,4-3 0 0,-4-1-44 0,3 1-9 15,4-3-1-15,-3 0-1 0,3 0 33 0,0-3 6 0,4 3 2 0,-4-3 0 16,3 0-46-16,4 3-9 0,-3-6 0 0,3 2 0 16,0 1-19-16,4-3-1 0,3-3 0 0,0 3 0 31,4-2-15-31,0-1-3 0,3-3-1 0,0 0 0 16,0 0 5-16,4 0 1 0,0-6 0 0,6 6 0 0,-2-2 6 0,3-1 2 15,3-6 0-15,7 9 0 0,-3-6 37 0,7-2 7 16,0 2 1-16,3 0 1 0,-3 0-33 0,0 1-8 15,4-1 0-15,3 3-1 0,0 0 44 0,0 3 9 0,3 3 1 16,4 1 1-16,-7-1-24 0,0 0-10 0,4 0 8 16,-1 3-8-16,-3 3 0 0,0 3 0 0,0 2 0 15,0 1 0-15,-4 3 0 0,-3 6 0 0,-3-7 0 0,3 7 0 16,-7 3 0-16,6-10 0 0,-2 4-12 0,-1 3 12 16,-3-1 0-16,-4-5 0 0,-3 6 0 0,7-1 0 15,-7-2-32-15,0 6 0 0,3-4 1 16,0 7 0-16,-3-4 51 0,3 4 11 0,-3-1 1 15,4 4 1-15,-8-4-33 0,0 7 0 0,0-7 0 0,-3 10 0 16,0-7-19-16,0 3-4 0,-1-5-1 0,1 2 0 16,0 1-37-16,0-4-8 0,-1 1-2 15</inkml:trace>
  <inkml:trace contextRef="#ctx0" brushRef="#br0" timeOffset="48407.315">7091 7137 608 0,'0'0'12'0,"0"0"4"0,-7 3-16 15,7-3 0-15,0 0 0 0,-7 0 0 0,7 0 52 0,-7-3 8 16,7 3 2-16,-4 0 0 0,-3-3-14 0,7 3-2 0,-3 0-1 0,3 0 0 16,-4-6 1-16,4 6 0 0,0 0 0 0,-7-5 0 15,7 5-6-15,-7 0 0 0,7 0-1 0,0 0 0 16,-4 0 4-16,4 0 1 0,0 0 0 0,0 0 0 16,-3 0-24-16,3 0-5 0,-11 0-1 0,8 5 0 15,3-5-14 1,-4 6 0-16,1-3 8 0,-4 3-8 15,7 6 0-15,-4-6 0 0,1 5 0 0,3-5 0 0,-4 6 0 0,4 0 0 0,0 0 0 0,-3 2 0 16,-1 10 0-16,4-7 0 0,-7 10 0 0,3-1 0 16,1-2 0-16,-1-1 0 0,-3 1 0 0,0 2 0 15,4-2 9-15,-8-3-9 0,4 8 8 0,0-3-8 16,-4 4 19-16,8-1-2 0,-8 4 0 0,-3-7 0 16,4-3 16-16,3 7 3 0,-4-7 1 0,0-2 0 15,4-3-22-15,-3 5-5 0,3-2-1 0,0-10 0 16,0 4 9-16,3-3 2 0,-3 0 0 0,3-1 0 15,1-5-32-15,-1 0-7 0,4-6-1 0,-3 0 0 16,3 0 52-16,0 0 9 0,0 0 3 0,0 0 0 16,0 0-31-16,0 0-5 0,0-6-8 0,-4-5 11 15,1-1-11-15,-1-6 0 0,4-2 0 0,-7-4-11 16,4-2 2-16,3-4 0 0,0-2 0 0,0-6 0 16,0 2-23-16,0-2-4 0,3 3 0 0,-3-3-1 15,7-3 53-15,-3 2 12 0,-1 1 1 0,-3 3 1 16,4-3-30-16,-4-1 0 0,3 10 0 0,1-9 0 15,-1 2 0-15,5 4 0 0,-5 3 0 0,1-4 0 16,3 10-18-16,-4-4-10 0,4 10-1 0,-3-7-1 0,3 4 48 16,0 2 10-16,-4 6 1 0,4-5 1 15,1 5-48-15,-1 0-10 0,0 3-1 0,0-2-1 0,3 5 46 0,1-6 8 16,-4 6 3-16,0-6 0 0,0 9-27 0,4-3 0 16,-4 4 0-16,3-1 0 0,1 0 0 0,-1 0-9 0,1-3 9 0,0 6-10 15,-1 0-3-15,4 6-1 0,0-3 0 0,0 5 0 16,1 1-1-16,-1 9 0 15,0 0 0-15,-7-7 0 0,3 4 15 0,-2 9 12 16,2-7-3-16,-3 4 0 0,4 2-9 0,-1 1-12 16,-6 2 2-16,6-2 1 15,-2-7 9-15,-1 4 12 0,-4-3-2 0,4-1-1 0,-3 10-9 0,-1-10 0 0,1 7 0 0,-1 8 0 16,1-5 0-16,-1 2 0 0,1 0 0 0,-1-2 0 16,1-9 0-16,-4 2 0 0,0-2 0 0,0-1 0 15,3 1 0-15,-3-9 0 0,0 6 0 0,4-1 0 16,-4-2 0-16,0 0 0 0,0 0 0 0,0-4 0 15,0 4 0-15,-4 0 0 0,4-6 0 0,0 6 0 16,-3-7-49-16,3 7-12 0,0 0-3 0,0 3 0 16,0-4 30-16,0 1 6 0,-4-3 0 0,4 3 1 15,0-1-9-15,4 1-1 0,-4-6-1 0,0 6 0 16,0-9-27-16,0 3-6 0,0-6-1 0,0 6-417 16</inkml:trace>
  <inkml:trace contextRef="#ctx0" brushRef="#br0" timeOffset="48849.206">6914 7481 990 0,'0'0'21'0,"-3"0"5"0,-4 0 1 0,7 0 1 0,0 0-28 0,-4 0 0 0,4 0 0 0,0 0 0 16,0 0 60-16,0 0 7 0,0 0 1 0,0 0 0 15,0 0-17-15,0 0-3 0,-10 0-1 0,10 0 0 16,0 0-17-16,0 0-3 0,0 0-1 0,0 0 0 15,0 0 2-15,0 0 1 0,0 0 0 0,0 0 0 0,0 0-21 0,0 0-8 16,0 0 0-16,0 0 0 16,21 0-19-1,-14 6-9-15,-3 6-3 0,-1-6 0 0,1 3 31 0,-1-4 0 0,8 4 0 0,-1-6 0 16,1-3 0-16,6 0 0 0,-2-3 0 0,-1 0 0 16,-4 3 0-16,4 3 0 0,0 0 0 0,1 3 0 0,2-6 12 15,-3 0 9-15,0 0 2 0,8-6 0 0,-1 3-13 0,-7-6-2 16,0 4-8-16,4-1 12 0,-1 3-28 0,-3-3-5 15,1 0-2-15,-1 0-668 0</inkml:trace>
  <inkml:trace contextRef="#ctx0" brushRef="#br0" timeOffset="49315.355">7123 6537 698 0,'-4'12'14'0,"4"-12"5"15,-3 6-19-15,-1 0 0 0,4 6 0 0,-4-9 0 16,4 8 78-16,0 1 12 0,0-6 2 0,0 6 1 16,0 5-14-16,0 1-3 0,4 9-1 0,0-7 0 15,-1 1-60-15,1-1-15 0,3-2 0 0,0-3 0 16,0 2 0-16,3-5 0 0,-3 6 0 0,4-4 0 16,0 4 0-16,-1-6 0 0,4 0 0 0,0-1 0 15,0-5 0-15,1 3 0 0,2-3 0 0</inkml:trace>
  <inkml:trace contextRef="#ctx0" brushRef="#br0" timeOffset="50129.98">8248 6920 588 0,'-7'6'12'0,"3"-1"4"15,1 1-16-15,-4 0 0 0,3 0 0 0,-3 0 0 16,4 3 58-16,-4-3 9 0,7-6 1 0,-7 6 1 16,3 5-4-16,4-11-1 0,-4 6 0 0,1 0 0 15,-1 6-51-15,4-6-13 0,0 2 0 0,0 4 0 16,-3 0 54-16,3 12 8 0,3-10 2 0,-3 10 0 16,0-1-52-16,0-2-12 0,0 2 0 0,4 7 0 15,-1-4 0-15,1 4 0 0,0 2 0 0,3-3 0 16,-7 10 54-16,3-7 8 0,-3 3 2 0,4-2 0 0,-4 2-52 15,0-6-12-15,3 4 0 0,-3-7 0 0,0-2 0 0,0-4 0 16,0-5 0-16,0-6 0 16,0-4-48-16,0-5-13 0,0 0-3 0,0 0 0 15,0 0-88-15,4-5-17 0</inkml:trace>
  <inkml:trace contextRef="#ctx0" brushRef="#br0" timeOffset="50728.892">8682 7437 1190 0,'0'0'33'0,"0"0"9"0,0 0-34 0,-7 6-8 16,0-6 0-16,0 6 0 0,0-3 72 0,0 3 13 15,3 0 3-15,-3-1 0 16,0 7-12-16,0-6-3 0,0 0 0 0,0 0 0 16,3-6-58-16,-6 6-15 0,3 0 0 0,0-3 0 0,-1-1 0 15,1 1 0-15,0-3 0 0,-3 6 0 0,3 0 0 0,0 6 0 0,0-6 0 0,0 6 0 16,0 2 0-16,3-2 0 0,-3 0 0 0,3 0 0 15,-3 5 0-15,4-2 0 0,-1 2 0 0,-3 1 0 16,4-3 0-16,3 0 0 0,-4 5 0 16,4-8 0-16,0 0 0 0,0-1 0 0,4-2 0 15,-1-3 0-15,-3-6 0 0,0 0 0 0,11 6 0 16,-11-6 0-16,7 0 0 0,3-9 0 16,1 0 0-16,0-5 0 15,-1 2 0-15,1-6 0 0,-1-8 0 0,1 8 0 0,0-5 0 0,-1 5 0 0,1 3 0 0,-1-2 0 16,-3-1-17-16,0 6-7 0,0-2 0 0,1 2-1 15,-5 0 1-15,1 3 0 0,3-3 0 0,-7 7 0 16,3-1-20-16,-3 0-3 0,0 0-1 0,0 6 0 16,0 0 14-16,0 0 2 0,0 0 1 0,0 0 0 15,0 0 31-15,0 12 0 0,-3-9-8 0,3 8 8 16,0 7-9-16,-4-6 1 0,4 5 0 0,0 1 0 16,0-3 8-16,0-3 11 0,4 5-3 0,-4-5 0 15,3 3 7-15,1 2 1 0,-1 1 0 0,1 0 0 16,-4 2 3-16,3-8 1 0,1 0 0 0,-1-1 0 15,1-2 7-15,3-6 1 0,-7-3 1 0,7 3 0 16,0-6-74-16,4 3-15 0,-4-6-4 0</inkml:trace>
  <inkml:trace contextRef="#ctx0" brushRef="#br0" timeOffset="51589.385">9169 7514 1074 0,'-11'-6'30'0,"11"6"8"0,-10 3-30 0,2 0-8 0,1-3 0 0,0 0 0 15,-3-3 88-15,3 0 16 0,-4 3 3 0,1 0 1 0,-1 3-24 0,4 0-4 16,-4-3 0-16,1 0-1 16,3 0-45-16,-4 0-9 0,4 0-1 0,0 2-1 15,0-2-23-15,3 0 8 0,-3 0-8 0,0 3 0 16,0 3 0-16,4-3 0 0,-4 6 0 0,3-3 0 15,-3 0 0-15,4 0 0 0,-4 0-9 0,3 5 9 16,0-2-9-16,-3 3 9 0,7 0-12 0,-3-1 12 16,-1 4-8-16,1 0 8 0,-1 5 0 0,4-2 0 15,-3 0-12-15,3 2 4 0,0-8 8 0,0 6-13 16,0-7 13-16,3-2 8 0,1 3 0 0,-1-6-8 16,-3-6 0-16,0 0 0 0,0 0-10 0,11 0 10 15,0-12 10-15,3 3 10 0,-4-5 1 0,1 5 1 16,-1-3-10-16,1 0-1 0,0 3-1 0,-4-2 0 15,3-1-10-15,-3 0 8 0,-3-6-8 0,3 7 8 0,-4-1-8 16,4 3 0-16,-3 3 9 0,-1-5-9 16,-3 11 0-16,0 0 0 0,0 0 0 0,0 0 0 15,0 0-34-15,0 0-2 0,0 0 0 0,7 11 0 16,1-5 27-16,-1 6 9 0,-4 8 0 0,-3 4-9 0,4-3 9 0,-4 8 0 16,-4 3 0-16,4 4-8 0,0-4 8 0,0 3 0 0,-3 3 10 15,-4-8-10-15,3-4 35 0,0 10 1 0,1-4 0 0,-1-3 0 16,1 4-7-16,-1-4-1 0,1 3 0 0,-1 12 0 15,-3-2-28-15,4-4 0 0,-1-3 0 0,1-3 0 16,-1 1 0-16,1-4 0 0,-1 1 0 0,4 2 0 16,-3-9 0-16,3 4 0 0,0-4 0 0,-4-2 0 0,4-3 0 15,0-1 0-15,-3 1 0 0,3-3 0 0,0-1 0 0,0 1 0 16,0-3 0-16,0-6 0 0,3 2 0 0,-3 4 0 16,0-6 0-16,0 0 0 0,0 0 0 0,4-6 0 15,-4 6 0-15,0-6 0 0,0 0 18 0,3 0-2 16,-3-6-1-16,4 6 0 0,-4-9-24 0,0 0-5 15,3-5-1-15,1 2 0 0,-4 0 15 0,3-11 0 16,-3 8 0-16,0-15 0 0,0 10 0 0,0-4-9 16,0-2 9-16,0 2-8 0,-3 1 8 0,3-1 0 15,0 4 0-15,0-4 0 0,0 1 0 0,0 2 0 16,3 3 0-16,-3 1 0 0,4 2 0 0,-4-3 0 16,7 7 0-16,-4-4-8 0,4 3 8 0,0 1-10 15,-3 5 10-15,3-12-10 0,4 9-9 0,-1-3-1 16,1 1-1-16,-1-1 0 15,4-6-60-15,1 4-12 0,-1-4-3 0,-4 0-627 0</inkml:trace>
  <inkml:trace contextRef="#ctx0" brushRef="#br0" timeOffset="52053.522">9405 7672 892 0,'0'0'20'16,"-3"-6"4"-16,-1 0 0 0,-3 6 1 0,7 0-25 0,0 0 0 0,0 0 0 0,0 0 0 0,0 0 75 0,-7-5 9 15,3-1 3-15,4 6 0 16,-3 6-39-16,-1-1-8 0,4-5-2 0,0 0 0 0,-3 0-6 0,3 0 0 15,-7 6-1-15,0 0 0 0,7 6 4 0,-4 0 1 16,4-3 0-16,-3 8 0 0,3-11-3 0,0 0 0 16,0 6 0-16,0 2 0 0,0-2-5 0,0 6 0 15,0-1-1-15,3-2 0 16,-3-3-11-16,4-6-1 0,-4-6-1 0,7 12 0 0,-4-1-14 0,4 1 0 16,0-9 0-16,-7-3 0 0,7 3 10 0,-7-3-1 15,7 3 0-15,-7-3 0 16,11 0 6-16,-4-3 1 0,4 0 0 0,-4 3 0 0,3 3-3 0,-3-6 0 0,4 0 0 0,0-9 0 15,-1 1-2-15,-3-1-1 0,0 3 0 0,0 0 0 16,0 0-10-16,-3-8 10 0,3-4-10 0,0 1 10 16,-3 11-26-16,3-3-6 0,-4-9-1 0,1 1 0 15,-4 11 43-15,3-3 8 0,1 0 1 0,-4 1 1 32,0 2-48-32,0 0-10 0,0 0-1 0,0-2-1 15,0-1-121-15,0 0-24 0,-4 0-5 0,4 3 0 0</inkml:trace>
  <inkml:trace contextRef="#ctx0" brushRef="#br0" timeOffset="52607.417">9617 7622 1337 0,'0'0'28'0,"0"0"6"16,0 0-34-16,-4 15 0 0,4 0 0 0,0 5 0 0,0-2 58 0,0-18 5 16,0 0 1-16,0 0 0 0,4 9-15 0,3 5-2 15,0 1-1-15,0-9 0 0,0 0-22 0,0-6-5 16,4 12-1-16,-4-4 0 0,-4-2 4 16,4 0 1-16,0-3 0 0,0 0 0 0,4 3-11 0,0-6-3 15,-4 0 0-15,3 0 0 0,-3-9-1 0,4 3-8 16,-4 0 12-16,0 3-4 0,0-5-8 0,0 2 0 15,-3 6 0-15,-1-6 0 16,1 6-29-16,-1-6-8 0,1 0-2 0,-4 0 0 0,0-3 23 0,0-2 4 0,-4 2 0 16,1 0 1-1,3 3-33-15,-4-6-8 0,1 6 0 0,-1 1-1 0,0 5 41 16,1-3 12-16,3 3 0 0,0 0 0 0,0 0-14 0,-4 3 2 0,4-3 0 16,0 0 0-16,-7 0 12 0,4 0 0 0,-1 0 0 15,4 0 0-15,-7-3 0 0,7 3 0 16,0 0 0-16,0 0 10 0,0 0-1 15,0 0 0-15,-3 14 0 0,-4-2 0 0,3 0 5 16,1-3 1-16,3 0 0 0,-4 11 0 0,1-2-24 0,3-1-5 0,-4 10-1 16,1-4 0-16,3-8 43 0,-4-3 9 0,4-12 2 0,0 0 0 15,0 12-11-15,-4 5-3 0,8-8 0 0,-4 3 0 16,0 5-25-16,4-5-9 0,-1-6 0 0,1 6 0 16,-1-6 9-16,4-6 12 0,0 9-2 0,4-4-1 15,-1 1-9-15,1-6 0 0,3-3 0 0,4-3 0 16,-1-5 0-16,1-1 0 0,0 0 0 0,3-5 0 15,-4-4 0-15,5 3 0 0,-1 1 0 0,0-7 0 16,0-2-152-16,-3 5-32 0</inkml:trace>
  <inkml:trace contextRef="#ctx0" brushRef="#br0" timeOffset="52912.229">10075 7075 1094 0,'0'0'23'0,"-3"9"5"0,-1 0-28 0,1 9 0 0,3-12 0 0,0 11 0 16,-4 1 108 0,4 2 16-16,0 7 3 0,0 2 1 0,0 1-72 0,4-4-13 0,-4 9-3 15,3 4-1-15,-3-7-11 0,4 3-3 0,-4 1 0 0,0 2 0 16,3 0-25-16,1-9 0 0,-4 10 0 0,3-7 0 15,1 3 40-15,-1-8 4 0,1 2 0 0,-1 3 0 16,1-2-30-16,0-4-6 0,-1-11 0 0,1 6-8 16,-1-10 12-16,-3 1-4 0,4-6 0 15,-1 3-8-15,-3-6 0 0,0-3 0 0,0 0 0 16,0 0 0-16,0 0-18 0,4-9-10 0,-1 0-3 16</inkml:trace>
  <inkml:trace contextRef="#ctx0" brushRef="#br0" timeOffset="53230.24">10167 7178 1337 0,'-3'6'28'0,"-1"0"6"15,0 3-34-15,4 0 0 0,0 5 0 0,0-2 0 16,0 6 58-16,0-6 5 0,4 8 1 0,0 4 0 16,-1-7-15-16,1 10-2 0,3-4-1 0,0 1 0 0,-4-4-22 0,4 7-5 0,0-7-1 15,-3 7 0-15,3-4-6 0,4 4 0 0,-4-9-1 0,0 5 0 16,-4-2-11-16,4 5 0 0,0-2 0 0,0 5 8 16,0-8-8-16,0 2 0 0,0 1 0 0,1-4 0 15,-1 4-8-15,0 2-4 0,-4 4-1 16,4-4 0-16,-3-2 13 0,-1-1 12 0,1-5-3 15,-1 8 0-15,1-8-75 16,-1-6-15-16,1-4-3 0,-1 1-387 0,1 6-77 0</inkml:trace>
  <inkml:trace contextRef="#ctx0" brushRef="#br0" timeOffset="53860.1">10460 7660 1241 0,'-4'12'25'0,"1"0"8"16,3-6-33-16,-4 3 0 0,1 0 0 0,3 5 0 0,-4-8 68 15,4 6 8-15,0 0 0 0,0-4 1 16,0-2-15-16,0-6-3 0,0 6-1 0,0-6 0 0,4 3-14 16,-1 6-2-16,-3-9-1 0,7 0 0 0,-3 6-13 0,3 0-2 0,0-6-1 0,0 0 0 31,0 0-10-31,4-6-3 0,-4 0 0 0,0 0 0 0,0 0-12 0,0 3 9 0,0 0-9 0,0 0 8 31,0 0-8-31,0-5 12 0,0 8-12 0,0-6 12 0,-3 0-12 0,3 0 0 16,-4 0-12-16,1 0 12 0,-1 0 0 0,-3-5 0 0,4 2 0 0,-1 3 0 15,-3 6-15-15,0 0 5 0,0 0 1 0,0 0 0 16,0 0-10-16,0 0-1 0,-3-6-1 0,-1 0 0 16,1 0-11-16,-1 0-1 0,1 0-1 15,-4-2 0-15,3 2 2 16,-3 3 1-16,0-3 0 0,0 0 0 0,4-3 16 0,-5-2 3 0,1 5 1 0,0-6 0 16,0 3-9-16,0 3-1 0,4-6-1 15,-4 12 0-15,3-5 22 0,4 5 0 16,0 0 0-16,0 0 0 0,0 0 0 0,0 0 0 0,-3 5 0 0,-1 7 0 15,1-3 47-15,-1 3 13 0,1 5 4 0,-1-2 0 16,4 0-64-16,-4-1 0 0,1 10 0 0,3-9-10 16,0 8 10-16,3-5 9 0,-3-3-1 0,4 5-8 15,0 1 0-15,-1-1 0 0,1 1 0 0,3-6 0 16,-4-4 36-16,4 1 1 0,0 3 0 0,-3 2 0 0,3-5-22 0,0-6-5 16,3 0-1-16,-2 6 0 0,2-1 0 0,-3-5 0 15,7-3 0-15,-3-3 0 0,3 0-9 0,-3 6 0 16,3-6 9-16,0 0-9 15,3 0 0-15,-2-6-18 0,-1 3 3 0,0-5 1 16,3-1-46-16,1-3-8 0,0 0-3 0,-1 0-445 16,1-5-90-16</inkml:trace>
  <inkml:trace contextRef="#ctx0" brushRef="#br0" timeOffset="55018.18">11628 7637 1094 0,'0'0'46'0,"0"0"-37"16,0 0 44-16,0 0 9 0,0 0 2 0,0 0 0 16,0 0 0-16,0 0 0 0,0 0 0 0,0 0 0 15,0 0-34-15,0 0-6 0,0 0-2 0,0 0 0 16,0 0 2-16,-4 9 1 0,4-9 0 0,0 0 0 15,0 9-6-15,-4 8-2 0,4-5 0 0,-3 9 0 32,3 2-37-32,3-5-7 0,1-1-1 0,3 10-1 0,-3 2 29 0,-1 9-9 0,4-11 9 0,0 8 0 15,0-2 0-15,-3-4 0 0,3 6 0 0,-4 3 0 0,8-8 0 16,-4 2 0-16,-3 3 0 0,3-2 0 0,-4-7 0 0,1 4 0 16,-1-7 0-16,-3 9 8 0,4-11-8 0,-4 0 8 15,-4-7-8-15,1-2 8 16,-1 0 0-16,4-3 1 0,0-9 0 0,-7 6 0 15,4-1 22-15,-4-2 4 0,3-3 1 0,0-3 0 16,-3 1 4-16,4-4 2 0,-4-3 0 0,0-6 0 0,0 3-9 0,3-2-1 16,-3-1-1-16,0 0 0 0,4 3-23 0,-5-8-8 15,5-4 0-15,-1 1 0 0,1 2 0 0,3 7 0 16,-4-7 0-16,1 0 0 0,6-2 0 0,-3-6 0 16,0-4 0-16,4-2 0 0,-1 8 0 0,1-2-8 15,-4-3 8-15,3-4 0 0,1 7 0 16,0 3 0-16,-1-4 0 0,1 4 0 0,-1-1 0 15,4 4 0-15,-3-7 0 0,3 4 0 0,3 8 0 16,-3-2-10-16,4 5 10 0,3 0-8 0,-3 4 8 16,-1-7 0-16,4 6 0 0,-3-3 0 0,0 10-9 0,-1-1 9 0,-3-6-10 15,4 12 10-15,-4 0-12 0,0-6 12 16,0 6-13-16,0 6 5 0,0-6 8 0,-3 6-13 0,3 0 5 0,-4 0 8 16,4-1-8-16,-3 10 8 0,-1-6 0 0,1 6 0 15,-1-9 0-15,-3-6-9 0,0 0 9 0,0 0 0 16,0 11 0-16,0 1 0 0,0 3 0 0,-7-4 0 15,7 7 9-15,-3-6-9 0,-1-6 8 0,1 3-8 16,3-1 11-16,-4 1-3 0,4-9-8 0,-3 6 12 16,-1 0-12-16,1 0 8 0,3 6-8 0,-4-4 0 15,4-8 0-15,0 0 0 0,0 0 0 0,0 0 0 16,-3 3 0-16,-5 3 0 0,5 0 0 0,-1 3 0 16,4-3 0-16,-3 0 0 0,-1 5 0 0,1-5 0 15,-1 0-17-15,-3-3-10 0,0 3-1 16,0-3-1-16,-3 0-15 0,-1 0-2 0,0 0-1 0,-3 3 0 15,4-6-5-15,-4-6-2 0,3 3 0 0,-3-3 0 16,3 0-9-16,1 0-1 0,-1 0-1 0,1-5 0 16,-1 5-11-16,0 0-3 0,-3-6 0 0,4 3 0 15,-1 3-39-15,4-2-8 0</inkml:trace>
  <inkml:trace contextRef="#ctx0" brushRef="#br0" timeOffset="55579.022">12061 7531 968 0,'-10'12'20'0,"-1"0"5"0,4-6-25 0,0 8 0 0,0-5 0 0,0 0 0 15,4-3 44-15,3-6 3 0,0 0 1 0,-7 12 0 16,3-7 0-16,-3 1 0 0,3 3 0 0,1 0 0 16,-1 3-9-16,1-4-2 0,-1 10 0 0,4-6 0 15,-3-3-7-15,-1 0-2 0,4 5 0 0,-3-2 0 16,3 0-10-16,-4 5-2 0,4-2-1 0,-3-3 0 15,3 0-15-15,0-1 0 0,3-5 0 0,-3 0 0 16,4 0 0-16,-1 0 0 0,-3-6 0 0,4 9 0 16,3-9 16-16,0 6 0 0,0-1 0 0,0-5 0 0,4-5 13 0,-1-1 3 15,4 6 1-15,4 0 0 16,-4-9-45-16,0 0-8 0,0-6-3 0,0-2 0 16,0-1 23-16,1 0 0 0,-1 4 8 0,-4-4-8 0,1 3 8 0,-1 1-8 15,-3-1 8-15,-3 3-8 0,0 0 9 0,-1 4-9 16,-3-4 10-16,0 6-10 0,0 0 11 0,0 0-11 0,-3-5 12 15,-1 11-12-15,0-12 0 0,1 6 0 16,-1-3 0-16,-3 3-12 0,0 3-5 16,-3-6-1-16,-1 9 0 0,1-5 0 0,2 5 10 0,-2 0 8 15,3 0-12-15,-4 0 12 16,4 0-32-16,0 5 1 0,0-5 0 0,0 6 0 0,0 0 31 0,0 0 0 0,0-3 0 0,0 9 0 16,0-6 0-16,0 0 0 0,0-6 0 0,0 11 0 15,0-2 0-15,3 0 0 0,1 6 0 0,-5 2 0 16,8-5-122-1,-3-3-18-15</inkml:trace>
  <inkml:trace contextRef="#ctx0" brushRef="#br0" timeOffset="56261.139">12358 7481 1105 0,'-7'18'23'0,"3"-9"5"16,4-1-28-16,0 4 0 0,0 3 0 0,4-3 0 15,-4-6 76-15,3 5 10 0,-3 1 2 0,0-3 0 16,4 3-12-16,-4 5-1 0,0-2-1 0,3 0 0 0,-3-1-38 0,0-2-7 0,4-6-1 15,-4 3-1-15,0 0-27 16,0-3 0-16,0-6 0 0,0 0 0 0,0 0 36 0,0 0 3 0,0 0 0 0,0 0 0 16,0 0-12-16,0-9-3 0,3 0 0 15,1-3 0-15,-1 0-24 0,1-5 0 0,-1 5-12 0,1-3 12 16,3-2-23-16,-3-1 3 0,3-3 1 0,-4 10 0 16,1-7 3-16,3 6 1 0,-4 1 0 0,1 2 0 15,3 3 2-15,-4 0 0 0,1 0 0 16,3 0 0-16,-3 6 3 15,-4 0 1-15,7 0 0 0,-4 6 0 0,4-6-3 0,-3 6 0 0,-1 0 0 0,4 0 0 16,-7 3 20-16,4 5 3 0,-1 1 1 0,-3-3 0 16,4-1-24-16,-4 4-5 0,0-3-1 0,0 6 0 15,0-7 28-15,0 4 6 0,0 0 0 0,0 5 1 16,0-8-17-16,0-3 0 0,0 3 0 0,0-1 0 16,0-5 16-16,0-6-4 0,0 0-1 0,0 0 0 15,0 0 5-15,3-6 2 0,1-2 0 0,-1-1 0 16,1 0-38-16,0-3-7 0,3 0-1 0,-4 1-1 15,1 2 29-15,-1 3 0 0,-3 6 0 0,0 0 0 16,0 0 0-16,0 0 0 0,7-3 0 0,-7 3 0 16,4-3 0-16,-1 0 0 0,1 0 0 0,-4 3 0 15,0 0 0-15,0 0 0 0,0 0 0 0,0 3 0 16,0 6 0-16,0-3 0 0,0 0 0 0,3 2 0 16,-3 4 0-16,0 0 0 0,0-6 0 0,0 0 0 0,0 3 0 15,4-1 0-15,-4 1 0 0,0-3 0 16,3 0 0-16,-3-6 0 0,0 6 0 0,0-6 0 0,0 0 0 15,0 0 0-15,0 0 0 0,0 0 0 16,0 0 23-16,7 6 10 0,-3-6 3 0,-1 6 0 16,5-6-36-16,-1 3 0 0,0-3 0 0,0 5 0 15,0-5 0-15,3 0-11 0,1-5 0 0</inkml:trace>
  <inkml:trace contextRef="#ctx0" brushRef="#br0" timeOffset="57079.785">12806 7599 1094 0,'0'0'23'0,"0"0"5"16,0 0-28-16,0 0 0 0,-4 0 0 0,4 0 0 16,0 0 92-16,0 0 12 0,0 0 4 0,0 0 0 15,0 0-71-15,0 0-13 0,0 0-4 0,0 0 0 16,0 0 14-16,0 0 2 0,0 0 1 0,0 0 0 16,-7 6-15-16,7 0-3 0,-3 11-1 0,3-5 0 15,0 3-2-15,-4 2-1 0,4-5 0 0,-3 3 0 16,3 8-7-16,-4-11 0 0,4 6-8 0,-3-1 12 0,-1-2-12 0,4-3-18 15,0-6 4-15,-3-1 1 0,3-5 13 16,0 0 0-16,0 0 0 0,0 0 0 0,0 0 48 0,0 0 13 0,3-11 3 16,1 5 0-16,-1-12-51 0,1 1-13 0,-1 2 0 15,1-3 0-15,3-5 0 0,-4 8 0 0,4 3 0 0,0-5-11 16,0 2 11-16,1 3-8 0,-5 6 8 0,4-11-8 16,-3 11 8-16,-1-9-12 0,1 6 12 0,-1 0-12 15,1 4 0-15,-1-1-1 0,-3 6 0 0,0 0 0 16,0 0-19-16,0 0-4 15,0 0-1-15,0 0 0 0,0 0 37 0,4 6 0 0,-1-1 0 16,1 1 0-16,-1 0 0 0,1 3 0 0,3 3 0 0,-7 0 0 16,3-1 0-16,-3 1 0 0,4-3 0 0,-4 3 0 15,4-1 0-15,-4 1 0 0,3 0 0 0,-3-3 0 16,4 0 11-16,-1 5 9 0,-3-8 3 0,4 0 0 16,-4-6-14-16,0 0-9 0,0 0 12 0,0 0-12 15,0 0 13-15,0 0-4 0,0 0-1 0,0 0 0 16,0 0 0-16,3-6-8 0,-3 0 12 0,4-8-4 15,-1 2-41-15,1 6-9 0,-1-6-2 0,1 0 0 16,-1 6 36-16,-3 6 8 0,0 0 0 0,4-11 0 16,-4 5 14-16,3 0 5 0,1 0 1 0,-4 6 0 15,0 0-20-15,0 0 0 0,0 0 0 0,0 0 0 16,0 0-17-16,0 0-1 0,0 0 0 0,0 0 0 16,0 0 18-16,0 0 0 0,0 0 0 0,0 0 0 0,3-3 0 15,-3 3 0-15,4-6 0 0,0 6 0 16,-1-11 0-16,1 11 0 0,3-6 0 0,-4 6 0 0,4-6 0 15,-3 6 0-15,3-6 0 0,-4 3 0 16,-3 3 0-16,7-3 0 0,0 6 0 0,-7-3 0 0,4 3 0 0,3 3 0 16,-3 0 0-16,-1 0 0 0,1 5 0 15,-4-5 0-15,0 3 0 0,0 0 0 16,-4 0 0-16,4 2 0 0,0 1 0 0,-3 0 0 0,-1-3 0 0,4 0 0 16,0 5 0-16,-3-2 0 0,3-6 0 0,0-6 0 0,0 0 0 15,0 0 0-15,0 0-13 0,0 0 1 0,7-6 0 0,-4 0 0 16,4 0-84-16,-3-3-16 15,3 1-3-15</inkml:trace>
  <inkml:trace contextRef="#ctx0" brushRef="#br0" timeOffset="57622.905">13187 7611 1364 0,'-4'0'28'0,"1"5"7"15,3 1-35-15,-4 0 0 0,4 0 0 0,0 0 0 16,0 0 89-16,0 0 11 0,0-6 3 0,0 3 0 15,4 2-41-15,-4-5-8 0,3 12-2 0,1-12 0 16,3 6-16-16,-4-6-4 0,4 0-1 0,-3 0 0 0,3 0-15 0,0 0-2 0,0 0-1 0,4-6 0 16,-4 6-5-16,0-6 0 15,3 0-8-15,-2-2 12 0,2 2-12 0,-3 0 0 0,0 0 0 0,0 0 0 32,0 0-30-32,0-5 1 0,0-1 0 0,-3 0 0 15,-1 3-5-15,1-3-1 0,-4 1 0 0,4 5 0 16,-4-6-15-16,0 6-3 0,0-6-1 0,0 7 0 0,-4-1 21 15,0 3 4-15,1-3 1 0,-4 0 0 0,0 6-8 16,3-6 0-16,-3 0-1 0,0 6 0 0,0 0 37 0,0 0 16 0,-3 0 0 0,2 0-1 16,-2 0 11-16,-1 6 2 0,1-6 1 0,-1 6 0 15,1-6-13-15,-1 6-2 0,4 0-1 0,0 3 0 16,0-4-13-16,3 7 0 0,1 0 8 0,-1 0-8 16,4-1 0-16,0-2 0 0,0 3 0 0,4 6 0 15,-1-7 0-15,4 4 0 0,0 6 0 0,4-1 0 16,-4-2 0-16,0-3 11 0,4 2-11 0,-1 1 10 15,-3-6-30-15,4-4-5 0,-1 1-2 0,1-3 0 16,0-3 50-16,-1 3 9 0,1-6 3 0,3 0 0 16,-4 0-59-16,1 0-12 0,3-6-3 0</inkml:trace>
  <inkml:trace contextRef="#ctx0" brushRef="#br0" timeOffset="59624.994">14397 7584 608 0,'0'0'12'16,"0"0"4"-16,0 0-16 0,0 0 0 0,0 0 0 0,0 0 0 15,0 0 54-15,0 0 8 0,0 0 2 0,0 0 0 16,0 0 0-16,0 0 0 0,0 0 0 0,0 0 0 16,0 0-52-16,0 0-12 0,0 0 0 0,0 0 0 15,0 0 0-15,0 0 0 0,0 0 0 0,0 0 0 16,-4 3 34-16,4-3 4 0,-3 12 1 0,-1-6 0 15,4-6-11-15,0 0-3 0,0 6 0 0,-3 5 0 16,3-5-3-16,-4 9-1 0,4 2 0 0,0 1 0 16,0 0 11-16,0 2 1 0,0-2 1 0,0 0 0 15,0 5-20-15,0-2-4 0,0 2-1 0,0 4 0 16,0-4 44-16,0 1 9 0,0 8 2 0,0-5 0 0,0 2-52 0,-3-3-12 0,-1 4 0 16,1 2 0-16,-4-2 0 0,0-1 0 0,3-3 0 15,-3 10 0-15,0-13 54 0,0 10 8 0,0-10 2 0,0 3 0 16,0-5-64-16,0-3 0 0,3-7 0 0,-3 7-10 15,4 3 10-15,-1-12 0 0,4-9 0 0,0 0 8 16,0 0 2-16,0 0 1 0,0 0 0 0,0 0 0 16,0 0 9-16,0 0 1 0,-4 5 1 0,4-5 0 15,0 0-10-15,0 0-3 0,0 0 0 0,0 0 0 16,0 0-9-16,0 0 0 0,0-5 0 0,-3-4 0 16,3 3 8-16,0 6-8 0,0 0 8 0,0 0-8 15,0 0 0-15,0-9 0 0,0-3 0 0,0 0 0 16,0 4 0-16,-4 2 0 0,4-3 0 0,0 0 8 15,0 3-8-15,-3-6 0 0,3 1 0 0,0-4 8 0,-4 6-8 16,4 0 0-16,-3 4 0 0,3 5 0 16,0-6 0-16,-4 0 0 0,4 6-10 0,0 0 10 15,0 0-39-15,0 0-1 0,0 0-1 0,0 0 0 16,0 0 32-16,0 0 9 0,0 0 0 0,0 0 0 16,0 0-25-16,0 0-1 0,0 0 0 0,0 0 0 15,0 0 7-15,7 0 2 0,-3 0 0 0,3 6 0 16,-4 0-12-16,-3-6-3 0,8 0 0 0,-1 0 0 15,0-6-24-15,0 0-4 0,-4-6-2 0,1 6 0 16,3-3-20-16,-4 0-4 0,1 4-1 0,3-4 0 16,-4-3-57-16,1 6-11 0,-1-9-2 0</inkml:trace>
  <inkml:trace contextRef="#ctx0" brushRef="#br0" timeOffset="60133.171">14351 8025 858 0,'0'0'36'0,"0"0"-28"16,0 0 48-16,-4-6 9 0,4 6 3 0,-3-6 0 15,3 0-8-15,-4 3-2 0,1-2 0 0,3-7 0 16,-4 6-46-16,4-6-12 0,0-5 0 0,0 2 0 16,4-3 53-16,-4-8 9 0,0 8 2 0,3-5 0 15,-3-1 0-15,0 3 0 0,0-2 0 0,0-1 0 16,0 4-43-16,0-7-8 0,0 4-1 0,0-7-1 16,-3 13 12-16,3 2 2 0,-4-2 1 0,4 5 0 15,0-6-8-15,0 3-2 0,0-2 0 0,0-1 0 16,4-2-16-16,-1 2 8 0,-3 0-8 15,4-2 0-15,-1 8 0 0,1-6 0 0,3 7 0 0,0-4 0 16,-3 3 0-16,3 0 0 0,0 1 0 0,0 5 0 16,3 0 0-16,1 0 0 0,-4 0 0 0,7 3 0 15,-3-3 0-15,3 6 0 0,3 0 0 0,1 6-9 16,0-3 17-16,3 3 4 0,0-6 1 0,0 6 0 16,0 0-23-16,4 5-5 0,-4-5-1 0,-3 6 0 15,3 0 16-15,-7-3-9 0,4 2 9 0,-4-5-8 16,0 6 8-16,-3 0 0 0,-4 0 0 0,3-4 0 15,-3 10 0-15,0-12 0 0,-3 6 0 0,-1-6 0 16,-3-1 0-16,4 10 0 0,-4-3 0 0,-4 0 0 16,1-1 12-16,-4-2-3 0,0 3 0 0,-4 0 0 15,1-6-1-15,-8 0-8 0,0 5 12 0,1-5-4 16,-4-3 0-16,-4 3-8 0,4 3 12 0,-4 0-4 0,0-4-8 16,8 1 0-16,-1 0 0 0,-3 0 0 0,3-6 0 15,-3 0 0-15,3 6-9 0,-3-12 9 0,7 6 0 16,-4 0 17-16,4 0-1 0,4 0-1 0,3 0-15 0,3 0-10 15,4 0 2-15,0 0 0 16,0 0-27-16,0 0-5 0,-3-6 0 0,3-6-1 16,0 4-32-16,7-4-7 0,0 3 0 0,0 6-1 15,3-3-99-15,1 0-20 0,3 1-4 0</inkml:trace>
  <inkml:trace contextRef="#ctx0" brushRef="#br0" timeOffset="60627.417">14975 7487 1337 0,'0'0'28'0,"0"0"6"16,0 0-34-16,0 0 0 0,0 0 0 0,0 0 0 16,0 0 109-16,0 0 15 0,-7 0 4 0,7 0 0 0,0 0-59 0,-7 0-11 15,-3 0-2-15,3 0-1 16,0 6-37-16,-4-6-7 0,4 6-2 0,0-6 0 15,0 6 5-15,0-3 1 0,0 3 0 0,0 5 0 16,3 1-15-16,-3 0-15 0,4 0 3 0,-4 2 1 16,-1-2 11-16,5-6 0 0,-1 0-9 0,-3 6 9 15,7-1 0-15,-3-2 0 0,3 9-9 0,-4-1 9 16,4-5 0-16,0 0 0 0,0-9 0 0,4 3 0 16,-4-6 0-16,0 0-8 0,3 6 8 0,-3-6-10 15,7 3 10-15,4-3 0 0,0-3-9 0,-4 0 9 16,3-3 0-16,-3 0 0 0,4-6 12 0,-1 6-4 0,-3-6-8 15,1 7 0-15,-8 5 0 0,3-9 0 0,1 3 0 0,3-3 0 0,-4 0 0 16,1-2 0-16,-1 5 0 0,1-9 0 0,3 6 8 16,-4 0-8-16,1 3 0 0,-4 1 0 0,0 5 0 15,0 0 0-15,0 0 0 0,0 0 0 0,0 0 0 0,0 0 0 16,3 5 0-16,-3 7 0 0,0 0 0 0,0 3 0 16,0-4 0-16,0 1 0 0,0-3 0 15,0 0 0-15,0 5 0 0,0 4 0 0,0-6 0 16,0 3 0-16,0-4 0 0,0 1-11 0,4-6 11 15,-4 0-12-15,7 0 12 0,-3-6 9 0,3-6-1 0,0 6-8 16,0-6 8-16,0 0-8 0,3 0 0 0,1-3 0 16,3-5-98-1,0 5-26-15,0-3-6 0</inkml:trace>
  <inkml:trace contextRef="#ctx0" brushRef="#br0" timeOffset="61018.539">15176 7634 1337 0,'0'0'56'16,"0"0"-44"-1,0 0 53-15,-3 0 11 0,-1 3 3 0,1 0 0 16,-1 3-24-16,4-3-5 0,0 3-1 0,-3-1 0 0,3 7 19 0,0 0 4 0,0-3 1 0,3 3 0 16,-3-1-41-16,0 1-9 0,0-12-2 0,0 6 0 15,0 0-13-15,0-6-8 16,0 0 8-16,0 0-8 0,0 0 28 0,0 0 2 0,0 0 0 15,0 0 0-15,0 0-30 0,0 0 0 0,0-12 0 16,-3 6 0-16,3 0 0 0,0-5 0 0,-4 5 0 0,4 0 0 31,-3-3 11-31,3 3-11 0,0 0 12 0,-4 0-12 0,4-5 0 16,0 8 0-16,0-6 0 0,0 3 0 16,0 0 0-16,0 3 0 0,4-3 0 0,-4-5 0 0,3 5 0 0,1 0 0 0,-4 0 0 15,3 0-9-15,1 3 9 0,-4-3 0 0,3 0 0 0,1 0 0 16,3 1 0-16,-3-1 0 0,3 0 0 0,-4 0-8 15,4 0 8-15,0 0 0 0,0-6 0 0,4 7-8 16,-4-1 8-16,7 3 0 0,-3-3 0 0,-1 6 8 16,4 0-62-16,-3 0-12 0,3-6-2 0,0 6-1 15,0 0-95-15,0 0-18 0,4 0-4 0</inkml:trace>
  <inkml:trace contextRef="#ctx0" brushRef="#br0" timeOffset="61375.053">15540 6920 970 0,'-4'17'27'0,"1"7"7"0,-1-4-34 0,4 4 0 0,-3-4 0 0,3 4 0 16,0 0 102-16,3-4 14 0,-3 4 2 15,4-4 1-15,-1 10-35 0,-3-1-6 0,4 3-2 0,-1 4 0 16,1 2-26-16,-4-9-6 0,3 9 0 0,1 1-1 16,-4-4-15-16,4-9-2 0,-4 4-1 0,0 2 0 15,3-2-9-15,-3-4-3 0,4 9 0 0,-4-8 0 16,3 2-5-16,1-8 0 0,-1 8-8 15,1-17 12-15,-1 3-12 0,-3-4 9 0,4-2-9 16,-4-6 8-16,3 3-23 0,-3-6-5 0,4 0 0 0,-4 0-1 16,7 0-119-16,0-12-23 15,3 0-5-15</inkml:trace>
  <inkml:trace contextRef="#ctx0" brushRef="#br0" timeOffset="61815.82">15656 7605 1044 0,'0'0'21'0,"0"0"7"16,0 0-28-16,0 0 0 0,0 0 0 0,0 0 0 16,0 0 90-16,4 6 13 0,3-6 2 0,-4 5 1 15,4 1-23-15,0-6-5 0,1 6-1 0,2-3 0 0,-3 0-35 0,0 0-7 0,4-3-2 0,-4 0 0 16,0 0-13-16,4-6-4 0,-4 3 0 15,0-3 0-15,0 6-3 0,0-6-1 0,0 1 0 0,-7 5 0 16,7 0-4-16,-4-6 0 0,1 0-8 0,-1-3 12 16,1 3-12-16,-4-3 9 0,4 0-9 0,-4-2 8 15,-4 5-8-15,4 0-9 16,0 0 9-16,-4 0-13 0,1 0 1 0,-4 0 0 16,3 1 0-16,-3-1 0 15,4 3-5-15,-4 3-1 0,0-6 0 0,3 6 0 0,4 0 0 0,0 0 0 0,-7 0 0 0,0 6 0 16,0 3 18-16,0 2 0 0,0 1 8 0,0 0-8 15,0 0 0-15,3 2 0 0,-3-2 0 0,0 6 0 16,4-1-12-16,-1 1-8 0,0 2-1 0,1 4-1 16,-1-3 22-16,1 2 16 0,3 1-2 0,0-7-1 15,0-2-5-15,0 3 0 0,3-7-8 0,1-2 12 16,-1 3-4-16,1-6-8 0,3 0 11 0,0 0-11 0,0-1 20 0,4-5-4 16,-4 0 0-16,7 6 0 0,-3-6-16 0,3 0 0 15,3-6 0-15,1-5-530 16,0-4-110-16</inkml:trace>
  <inkml:trace contextRef="#ctx0" brushRef="#br0" timeOffset="62394.901">15931 7499 1314 0,'-3'6'37'0,"-1"-3"8"0,4 0-36 0,0-3-9 0,-3 5 0 0,3-5 0 15,0 0 53-15,0 0 9 0,0 0 2 0,0 0 0 16,0 0 0-16,0 0 0 0,0 0 0 0,0 0 0 16,0 0 0-16,0 0 0 0,0 0 0 0,0 0 0 15,0 0-52-15,0 0-12 0,0 0 0 0,0 0 0 16,0 0 26-16,0 0 2 0,10 0 1 0,1 0 0 15,-4 0-29-15,4 0 0 0,-1 0 0 0,-3 0 0 16,4 3 0-16,-4 3 0 0,4 0 0 0,-4 0 0 16,0-6 0-16,3 6 0 0,-3-6 8 0,0 6-8 15,4-6 0-15,-4 6 0 0,4-6 0 0,-4 0 0 16,0 6 0-16,0-6 0 0,-4 5 0 0,4-5 0 16,-7 0 0-16,4 6 0 0,3-3 0 0,-7-3 0 15,0 0 0-15,0 0 0 0,0 0 0 0,0 0 0 16,0 0 0-16,0 0 0 0,0 0 0 0,0 0 0 15,3 6-11-15,-3-6-5 0,0 0 0 0,0 0-1 0,0 0 7 0,0 0 2 16,-3 9 0-16,-4 0 0 16,3 3 8-16,-3 5-12 0,0-5 12 0,4 3-12 15,-4 2 12-15,0 1 0 0,0-3 0 0,-1 2 0 16,5 1 0-16,-4-6 0 0,0 5 0 0,3-2 0 0,1 3 0 16,3-1 0-16,-4-5 0 0,4 3 0 0,0 2 0 0,0-5 0 15,-3-9 0-15,3 3 0 0,0 0 0 0,3-3 0 16,-3-3 10-16,0 9-10 0,4-4 17 0,-1 1-2 0,1 0-1 15,-1-6 0-15,1 6-1 0,3-6 0 0,-4 6 0 16,5-6 0-16,-1 0-5 0,0 0 0 0,0-6-8 16,3 6 12-16,1 0-12 0,-1 0-8 0,1 0 8 15,0-6-13 1,-1 0-94-16,1 0-18 0,-1-8-4 0</inkml:trace>
  <inkml:trace contextRef="#ctx0" brushRef="#br0" timeOffset="62706.79">16365 7566 1337 0,'0'0'28'0,"0"0"6"0,0 9-34 0,0 0 0 0,0-3 0 0,0-6 0 16,0 0 51-16,0 0 3 0,4 3 1 0,-1 3 0 0,1 0 13 0,-1 0 2 15,1 5 1-15,0-5 0 0,-1-3-55 0,4 3-16 16,-3-3 0-16,-1 3 8 0,-3 0-8 0,0-6 0 16,0 0 0-16,4 8 0 15,-1-8 30-15,4 6 5 0,0 0 1 0,4-6 0 16,-4 0-58-16,4-6-11 0,-1 0-3 0,1 6 0 15,-4 0-101-15,7 0-21 0,-4 0-4 0</inkml:trace>
  <inkml:trace contextRef="#ctx0" brushRef="#br0" timeOffset="63537.102">16838 7566 1094 0,'0'0'23'0,"0"0"5"0,0 0-28 0,-3-5 0 0,3 5 0 0,0 0 0 15,0 0 44 1,0 0 4-16,0 0 1 0,0 0 0 16,0 0 5-16,0 0 1 0,0 0 0 0,-11 5 0 15,4-5-15-15,3 9-2 0,-3-3-1 0,0 3 0 0,7-9-9 16,-7 9-1-16,4-3-1 0,-4 0 0 0,3 5 2 0,1 1 1 0,-1 0 0 0,1 2 0 15,-1 4-9-15,4-6-1 0,0 3-1 0,0 8 0 16,4-11-2-16,-1 0-1 0,4-1 0 0,0 4 0 16,-3 3 1-16,3-7 0 0,-4 4 0 0,4-6 0 15,-3 0-4-15,3 3-1 0,-4-1 0 0,5-5 0 16,-5 0-11-16,-3-3 0 0,0-3 0 0,4 6 0 0,-1 0 0 16,-3-3 0-16,0-3 0 0,0 0 0 0,0 0 36 15,0 0 6-15,4 9 1 0,-4-9 0 0,0 0-18 16,0 0-3-16,0 0-1 0,0 0 0 0,0-12-21 15,3 3 0-15,-3 3 0 0,0 0 0 0,4-6 0 0,-4 7 0 16,0-7 0-16,3 3 0 0,-3 3 0 0,4 0 0 16,-4-6 0-16,3 1 0 0,1 5 0 15,-4 0 0-15,3-3 0 0,1 3 0 16,-1-3 0-16,-3 1 0 0,4 2 0 0,-1 0 0 16,-3-6 28-16,0 6 0 0,4-3 1 0,-4-2 0 15,0-1-21-15,0 0-8 0,0-6 0 0,0 10 0 16,3-4-19-16,1 3-9 0,0 0-3 0,3-2 0 15,0-1 19-15,0-9 12 0,3 4-13 0,1-7 5 16,-1 3-27-16,1 4-5 0,0 5 0 0,-1-9-1 16,1 10-7-16,3 2 0 0,-4 0-1 0,1-3 0 15,-4 6-22-15,4 6-4 0,-1-5-1 0,-3 5 0 16,4-6-16-16,-4 6-3 0,0 6-1 0,0-6 0 16,0 0-60-16,-3 5-13 0</inkml:trace>
  <inkml:trace contextRef="#ctx0" brushRef="#br0" timeOffset="64066.83">17279 7599 1314 0,'0'0'37'0,"0"0"8"0,0 0-36 0,0 0-9 0,-7 0 0 0,7 0 0 0,-7-6 76 0,0 6 12 16,7 0 4-16,-7 0 0 15,0-3-31-15,0 0-5 0,3 3-2 0,-3 0 0 16,0 3-36-16,0-3-7 0,3 3-2 0,-3-3 0 16,0 6-1-16,0-6-8 0,0 6 12 0,0 0-4 15,0-1-8-15,0 1 0 0,-3 3 0 0,2 0 0 16,-2 6 0-16,-1 2 0 0,1-5 0 0,-1 6 0 16,1 2 0-16,3-8 0 0,-4 6 0 0,0 2 0 0,1-2 0 0,3 5 0 15,0-11-9-15,0 3 9 0,3 2 0 0,4-11 0 16,-3 6 0-16,3-9 0 0,0 6 8 0,0-3 4 15,0-6 2-15,0 0 0 0,0 0 11 0,7 9 3 16,0-4 0-16,-7-5 0 0,14 0-4 0,0 0-1 0,0 0 0 16,0 0 0-16,0-5-12 0,0-4-3 15,-3 0 0-15,3 0 0 0,0 3-8 0,-3 0 12 16,3-5-12-16,-4 5 12 0,1-3-12 0,-4 0 8 16,0 3-8-16,-3 0 8 0,3-3-8 0,-4 4 0 0,1-7 0 0,-1 0 8 15,-3 6-8-15,0 0 0 0,-3-5 0 0,3 2-11 16,-4-3-4-16,1 0-1 0,-1-2 0 15,-3-1 0-15,4 6 7 0,-5-9 1 0,5 1 0 0,-4 5 0 16,0 6 8-16,0 3 0 0,0 3 0 16,0 0 0-16,0-6 0 0,0 6 0 0,3 0 0 15,-3 0-8-15,3-6-4 0,4 6 0 0,-3-5 0 0,3 5 0 16,-4 11-4-16,1-5-2 0,-4-3 0 0,3 9 0 16,4 0 0-16,-3 5 0 15,-1-5 0-15,4 0 0 0,0-3-42 0,4 2-8 16,-1-5-1-16</inkml:trace>
  <inkml:trace contextRef="#ctx0" brushRef="#br0" timeOffset="64425.972">17406 7746 1120 0,'0'0'32'0,"0"0"6"0,0 0-30 16,0 0-8-16,0 0 0 0,0 0 0 0,0 0 43 0,0 0 7 15,0 0 2-15,0 0 0 0,0 0 9 0,-3 6 3 0,3 5 0 0,0 1 0 16,0 3 0-16,0-3 0 0,3 5 0 0,-3-5 0 16,4 3-11-16,-4 2-1 0,3-5-1 0,-3-6 0 15,4 3-18-15,-4 3-3 0,3-7-1 0,1 7 0 16,-1 6-3-16,4-12-1 0,-7-6 0 0,4 9 0 15,-1-7-7-15,4 1-2 0,-7-3 0 0,4 3 0 16,-1-3 3-16,4 0 0 0,-3 0 0 0,0-3 0 16,3 0-1-16,0 1 0 0,0-7 0 0,3-3 0 15,-3 0-6-15,0 0-2 0,4-8 0 0,-4 8 0 16,-3-6-10-16,3-2-11 0,0 5 3 0,0 0 0 16,-4-2-29-16,1-4-6 15,-1 4-1-15</inkml:trace>
  <inkml:trace contextRef="#ctx0" brushRef="#br0" timeOffset="65023.664">17978 7543 1220 0,'0'0'54'0,"0"0"11"0,0 0-52 16,0-6-13-16,0 6 0 0,0 0 0 0,0 0 104 0,-4-9 19 0,4 9 3 0,0 0 1 16,-7-3-24-16,7 3-5 0,-7-6-1 0,0 3 0 15,-4 6-57-15,1 3-11 0,-1 0-2 0,1 0-1 16,-1 0-14-16,-3 0-4 0,3 6 0 0,-3-7 0 15,0 4-8-15,0-6 0 0,0 3 0 0,0 3 0 16,0 3 0-16,3-6-11 0,0 11 11 0,1-2-8 16,3-3 8-16,0 5 0 0,0-5 0 0,0-3 0 15,3-3 0-15,4 3 0 0,0-1 0 0,0-2 0 16,0 0 0-16,0-6-12 0,0 0 12 0,0 0-12 16,0 0 12-16,0 0 0 0,0 0 0 0,0 0-8 15,0 0 8-15,0 0 0 0,7-6 0 0,0 6 0 16,0 0 0-16,4-6 0 0,-4 6 0 0,3 0 0 15,-2 0 0-15,2 0 0 0,1 0 0 0,-4 0 0 16,3 0 0-16,-3 6 0 0,0-6 0 0,1 0 0 16,-1 6 0-16,0 0 0 0,0-6 0 0,-4 6 0 15,4 6-33-15,0-9-5 0,0 5-1 0,-3 4 0 16,-1-3 39-16,1 3 0 0,-1-1 0 0,-3 1 0 16,4 0 24-16,-4 3 12 0,4 2 2 0,-4-5 1 15,-4 0-31-15,4 3-8 0,-4 2 0 0,1-5 0 0,3 0 8 0,-4-3 0 16,1-1 0-16,-1 1 0 15,4-9-8-15,-3 12 0 0,3-12 0 0,0 0 0 16,0 0 8-16,0 0 0 0,0 0 0 0,0 0 0 0,0 0-20 0,0 0-3 16,-11 0-1-16,1 0 0 15,-1 0-29-15,1 0-7 0,-1-6 0 16,0 6-1-16,4 0-203 0,-3-6-40 0</inkml:trace>
  <inkml:trace contextRef="#ctx0" brushRef="#br0" timeOffset="65852.235">18411 6981 1190 0,'0'0'33'0,"0"0"9"0,0 0-34 0,0 0-8 16,0 0 0-16,0 0 0 0,0 0 53 0,0 0 9 0,0 0 2 0,0 0 0 15,-7 0-12-15,7 0-1 0,0 0-1 16,-10 6 0-16,10-6-18 0,-7 6-4 0,7-6-1 0,0 0 0 16,0 0-7-16,-4 0-2 0,4 0 0 0,0 0 0 15,0 0 8-15,0 0 2 0,0 0 0 0,0 0 0 16,0 0-5-16,0 0-1 0,0 0 0 0,0 0 0 16,0 0 0-16,0 0 0 0,4 0 0 0,3 0 0 15,0 0-14-15,0 0-8 0,0 0 10 0,0 0-10 16,0 0 8-16,4-6-8 0,-4 6 0 0,3 0 0 15,1 0 0-15,-1 0 0 0,1 0 0 0,3 6 0 16,-3-6 0-16,-1 6 0 0,1 0 0 0,0 0 0 16,3 0 0-16,-4 0-8 0,1-1 8 0,-1 4 0 15,1-3 0-15,0 0 12 0,-1 6-1 0,-3-6-1 16,4 2-10-16,-4-2 0 0,0 3 0 0,-4 0 0 16,1 3 0-16,-4-12 0 0,3 6 0 0,-3-6 0 15,0 0 0-15,0 0 0 0,0 0 0 0,0 0 0 16,0 6-10-16,0-1-7 0,-3 4-2 0,-1 3 0 15,1 0 19-15,-4-1 0 0,0 7 0 0,0-6 9 16,0 3-9-16,-4 2 8 0,1 1-8 0,-1-1 8 16,0 4-8-16,4-3 10 0,-3-4-10 0,-1 10 10 15,4-6-10-15,-4-7 0 0,8 10 0 0,-8-3 0 0,8-7 0 16,-4 7 0-16,3-6 0 0,1-1 0 0,-1 4 0 0,4-3 0 16,0 0 0-16,0-3 0 0,0 2 0 0,4 7 0 15,-4-6 0-15,0-1 0 0,3-2-8 16,1 0 8-16,-1-6-10 0,1 3 10 15,3 6-31-15,-4-6 0 0,4 5 0 0,1-5 0 16,2 3-29-16,-3 0-7 0,0 0-1 0</inkml:trace>
  <inkml:trace contextRef="#ctx0" brushRef="#br0" timeOffset="66106.99">18648 8184 1086 0,'0'0'31'15,"0"0"6"-15,-4 12-29 0,1-4-8 0,3-2 0 0,0 0 0 0,0-6 8 0,0 0 0 16,0 0 0-16,0 0 0 0,0 0 36 0,0 0 7 15,0 0 1-15,0 0 1 0,0 0-42 0,0-3-11 16,0-9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 le dix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utilise</a:t>
            </a:r>
            <a:r>
              <a:rPr lang="en-US" dirty="0"/>
              <a:t> “à </a:t>
            </a:r>
            <a:r>
              <a:rPr lang="en-US" dirty="0" err="1"/>
              <a:t>laquelle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4D0A13B-EF15-439C-8D74-F2ABAE596689}"/>
                  </a:ext>
                </a:extLst>
              </p14:cNvPr>
              <p14:cNvContentPartPr/>
              <p14:nvPr/>
            </p14:nvContentPartPr>
            <p14:xfrm>
              <a:off x="1116360" y="479160"/>
              <a:ext cx="5603400" cy="4029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4D0A13B-EF15-439C-8D74-F2ABAE5966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7000" y="469800"/>
                <a:ext cx="5622120" cy="404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Écrivez une phrase qui utilise prêter et emprunter</a:t>
            </a:r>
            <a:r>
              <a:rPr lang="en-US" dirty="0"/>
              <a:t>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A404282C-378D-4A16-86F3-125079393B3C}"/>
                  </a:ext>
                </a:extLst>
              </p14:cNvPr>
              <p14:cNvContentPartPr/>
              <p14:nvPr/>
            </p14:nvContentPartPr>
            <p14:xfrm>
              <a:off x="3462809" y="1051709"/>
              <a:ext cx="9720" cy="129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A404282C-378D-4A16-86F3-125079393B3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53809" y="1042709"/>
                <a:ext cx="2736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0662FCE-66E1-4A14-AEF5-BA3AC4093000}"/>
                  </a:ext>
                </a:extLst>
              </p14:cNvPr>
              <p14:cNvContentPartPr/>
              <p14:nvPr/>
            </p14:nvContentPartPr>
            <p14:xfrm>
              <a:off x="1532880" y="1566000"/>
              <a:ext cx="8075160" cy="678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0662FCE-66E1-4A14-AEF5-BA3AC409300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23520" y="1556640"/>
                <a:ext cx="8093880" cy="69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317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 le dix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86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latin typeface="+mn-lt"/>
              </a:rPr>
              <a:t>Despite its name, la sauce hollandaise is a staple of haute cuisine </a:t>
            </a:r>
            <a:r>
              <a:rPr lang="en-US" sz="2800" dirty="0" err="1">
                <a:latin typeface="+mn-lt"/>
              </a:rPr>
              <a:t>française</a:t>
            </a:r>
            <a:r>
              <a:rPr lang="en-US" sz="2800" dirty="0">
                <a:latin typeface="+mn-lt"/>
              </a:rPr>
              <a:t>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F6AADA-0519-4DEE-95A6-3B388E059C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6938" y="1853797"/>
            <a:ext cx="2743200" cy="412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0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lequel</a:t>
            </a:r>
            <a:r>
              <a:rPr lang="en-US" dirty="0"/>
              <a:t> / </a:t>
            </a:r>
            <a:r>
              <a:rPr lang="en-US" dirty="0" err="1"/>
              <a:t>laquelle</a:t>
            </a:r>
            <a:r>
              <a:rPr lang="en-US" dirty="0"/>
              <a:t> / </a:t>
            </a:r>
            <a:r>
              <a:rPr lang="en-US" dirty="0" err="1"/>
              <a:t>lesquels</a:t>
            </a:r>
            <a:r>
              <a:rPr lang="en-US" dirty="0"/>
              <a:t> / </a:t>
            </a:r>
            <a:r>
              <a:rPr lang="en-US" dirty="0" err="1"/>
              <a:t>lesquelles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Justin </a:t>
            </a:r>
            <a:r>
              <a:rPr lang="en-US" dirty="0" err="1"/>
              <a:t>aime</a:t>
            </a:r>
            <a:r>
              <a:rPr lang="en-US" dirty="0"/>
              <a:t> </a:t>
            </a:r>
            <a:r>
              <a:rPr lang="en-US" dirty="0" err="1"/>
              <a:t>quel</a:t>
            </a:r>
            <a:r>
              <a:rPr lang="en-US" dirty="0"/>
              <a:t> livre?</a:t>
            </a:r>
          </a:p>
          <a:p>
            <a:pPr marL="0" indent="0">
              <a:buNone/>
            </a:pPr>
            <a:r>
              <a:rPr lang="en-US" dirty="0"/>
              <a:t>Justin, </a:t>
            </a:r>
            <a:r>
              <a:rPr lang="en-US" dirty="0" err="1"/>
              <a:t>lequel</a:t>
            </a:r>
            <a:r>
              <a:rPr lang="en-US" dirty="0"/>
              <a:t> </a:t>
            </a:r>
            <a:r>
              <a:rPr lang="en-US" dirty="0" err="1"/>
              <a:t>aime</a:t>
            </a:r>
            <a:r>
              <a:rPr lang="en-US" dirty="0"/>
              <a:t>-t-</a:t>
            </a:r>
            <a:r>
              <a:rPr lang="en-US" dirty="0" err="1"/>
              <a:t>il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pensez</a:t>
            </a:r>
            <a:r>
              <a:rPr lang="en-US" dirty="0"/>
              <a:t> à </a:t>
            </a:r>
            <a:r>
              <a:rPr lang="en-US" dirty="0" err="1"/>
              <a:t>quel</a:t>
            </a:r>
            <a:r>
              <a:rPr lang="en-US" dirty="0"/>
              <a:t> film?</a:t>
            </a:r>
          </a:p>
          <a:p>
            <a:pPr marL="0" indent="0">
              <a:buNone/>
            </a:pPr>
            <a:r>
              <a:rPr lang="en-US" dirty="0" err="1"/>
              <a:t>Auquel</a:t>
            </a:r>
            <a:r>
              <a:rPr lang="en-US" dirty="0"/>
              <a:t> </a:t>
            </a:r>
            <a:r>
              <a:rPr lang="en-US" dirty="0" err="1"/>
              <a:t>pensez-vous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pensez</a:t>
            </a:r>
            <a:r>
              <a:rPr lang="en-US" dirty="0"/>
              <a:t> à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voiture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À </a:t>
            </a:r>
            <a:r>
              <a:rPr lang="en-US" dirty="0" err="1"/>
              <a:t>laquelle</a:t>
            </a:r>
            <a:r>
              <a:rPr lang="en-US" dirty="0"/>
              <a:t> </a:t>
            </a:r>
            <a:r>
              <a:rPr lang="en-US" dirty="0" err="1"/>
              <a:t>pensez-vous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Auxquels</a:t>
            </a:r>
            <a:r>
              <a:rPr lang="en-US" dirty="0"/>
              <a:t> / </a:t>
            </a:r>
            <a:r>
              <a:rPr lang="en-US" dirty="0" err="1"/>
              <a:t>Auxquelles</a:t>
            </a:r>
            <a:r>
              <a:rPr lang="en-US" dirty="0"/>
              <a:t> </a:t>
            </a:r>
            <a:r>
              <a:rPr lang="en-US" dirty="0" err="1"/>
              <a:t>pensez-vous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parlez</a:t>
            </a:r>
            <a:r>
              <a:rPr lang="en-US" dirty="0"/>
              <a:t> de </a:t>
            </a:r>
            <a:r>
              <a:rPr lang="en-US" dirty="0" err="1"/>
              <a:t>quel</a:t>
            </a:r>
            <a:r>
              <a:rPr lang="en-US" dirty="0"/>
              <a:t> prof?</a:t>
            </a:r>
          </a:p>
          <a:p>
            <a:pPr marL="0" indent="0">
              <a:buNone/>
            </a:pPr>
            <a:r>
              <a:rPr lang="en-US" dirty="0" err="1"/>
              <a:t>Duquel</a:t>
            </a:r>
            <a:r>
              <a:rPr lang="en-US" dirty="0"/>
              <a:t> </a:t>
            </a:r>
            <a:r>
              <a:rPr lang="en-US" dirty="0" err="1"/>
              <a:t>parlez-vous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de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marmotte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laquelle</a:t>
            </a:r>
            <a:r>
              <a:rPr lang="en-US" dirty="0"/>
              <a:t> </a:t>
            </a:r>
            <a:r>
              <a:rPr lang="en-US" dirty="0" err="1"/>
              <a:t>avez-vous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Desquel</a:t>
            </a:r>
            <a:r>
              <a:rPr lang="en-US" dirty="0"/>
              <a:t> / </a:t>
            </a:r>
            <a:r>
              <a:rPr lang="en-US" dirty="0" err="1"/>
              <a:t>Desquelles</a:t>
            </a:r>
            <a:r>
              <a:rPr lang="en-US" dirty="0"/>
              <a:t> </a:t>
            </a:r>
            <a:r>
              <a:rPr lang="en-US" dirty="0" err="1"/>
              <a:t>avez-vous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4447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Sur, sous, dans, devant, derrière, avec 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C’est le coffre dans lequel Edmond Dantès a trouvé le trésor.</a:t>
            </a:r>
          </a:p>
          <a:p>
            <a:pPr marL="0" indent="0">
              <a:buNone/>
            </a:pPr>
            <a:r>
              <a:rPr lang="fr-FR" dirty="0"/>
              <a:t>Voici les murs sur lesquels </a:t>
            </a:r>
            <a:r>
              <a:rPr lang="fr-FR" dirty="0" err="1"/>
              <a:t>Neel</a:t>
            </a:r>
            <a:r>
              <a:rPr lang="fr-FR" dirty="0"/>
              <a:t> </a:t>
            </a:r>
            <a:r>
              <a:rPr lang="fr-FR" dirty="0" err="1"/>
              <a:t>peintra</a:t>
            </a:r>
            <a:r>
              <a:rPr lang="fr-FR" dirty="0"/>
              <a:t> les scènes de la vie de Marie Antoinette.</a:t>
            </a:r>
          </a:p>
          <a:p>
            <a:pPr marL="0" indent="0">
              <a:buNone/>
            </a:pPr>
            <a:r>
              <a:rPr lang="fr-FR" dirty="0"/>
              <a:t>Harry Potter a une baguette magique avec laquelle il peut transformer Professeure </a:t>
            </a:r>
            <a:r>
              <a:rPr lang="fr-FR" dirty="0" err="1"/>
              <a:t>McGonigal</a:t>
            </a:r>
            <a:r>
              <a:rPr lang="fr-FR" dirty="0"/>
              <a:t> en grenouille.</a:t>
            </a:r>
          </a:p>
        </p:txBody>
      </p:sp>
    </p:spTree>
    <p:extLst>
      <p:ext uri="{BB962C8B-B14F-4D97-AF65-F5344CB8AC3E}">
        <p14:creationId xmlns:p14="http://schemas.microsoft.com/office/powerpoint/2010/main" val="69888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90287-C262-4600-B396-359EEF462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E8110-9326-4AF2-B12C-1BCA79EF2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Roman-photo</a:t>
            </a:r>
          </a:p>
          <a:p>
            <a:pPr marL="0" indent="0" algn="ctr">
              <a:buNone/>
            </a:pPr>
            <a:r>
              <a:rPr lang="en-US" dirty="0"/>
              <a:t>pp. </a:t>
            </a:r>
            <a:r>
              <a:rPr lang="en-US"/>
              <a:t>252 -253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0CC1A90-B777-4F18-9E4F-0EEECE5D9E5D}"/>
                  </a:ext>
                </a:extLst>
              </p14:cNvPr>
              <p14:cNvContentPartPr/>
              <p14:nvPr/>
            </p14:nvContentPartPr>
            <p14:xfrm>
              <a:off x="5455800" y="627480"/>
              <a:ext cx="1087560" cy="588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0CC1A90-B777-4F18-9E4F-0EEECE5D9E5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46440" y="618120"/>
                <a:ext cx="1106280" cy="60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5068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02234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38408</TotalTime>
  <Words>188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Bonjour!</vt:lpstr>
      <vt:lpstr>   Travail de cloche   </vt:lpstr>
      <vt:lpstr>Bonjour!</vt:lpstr>
      <vt:lpstr>Despite its name, la sauce hollandaise is a staple of haute cuisine française.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478</cp:revision>
  <cp:lastPrinted>2017-02-08T19:19:17Z</cp:lastPrinted>
  <dcterms:created xsi:type="dcterms:W3CDTF">2016-10-03T16:25:09Z</dcterms:created>
  <dcterms:modified xsi:type="dcterms:W3CDTF">2025-02-10T20:30:22Z</dcterms:modified>
</cp:coreProperties>
</file>