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8" r:id="rId2"/>
    <p:sldId id="399" r:id="rId3"/>
    <p:sldId id="331" r:id="rId4"/>
    <p:sldId id="408" r:id="rId5"/>
    <p:sldId id="409" r:id="rId6"/>
    <p:sldId id="413" r:id="rId7"/>
    <p:sldId id="417" r:id="rId8"/>
    <p:sldId id="414" r:id="rId9"/>
    <p:sldId id="395" r:id="rId10"/>
    <p:sldId id="416" r:id="rId11"/>
    <p:sldId id="410" r:id="rId12"/>
    <p:sldId id="415" r:id="rId13"/>
    <p:sldId id="411" r:id="rId14"/>
    <p:sldId id="412" r:id="rId15"/>
    <p:sldId id="405" r:id="rId16"/>
    <p:sldId id="406" r:id="rId17"/>
    <p:sldId id="398" r:id="rId18"/>
    <p:sldId id="407" r:id="rId19"/>
    <p:sldId id="387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18"/>
            <p14:sldId id="399"/>
            <p14:sldId id="331"/>
            <p14:sldId id="408"/>
            <p14:sldId id="409"/>
            <p14:sldId id="413"/>
            <p14:sldId id="417"/>
            <p14:sldId id="414"/>
            <p14:sldId id="395"/>
            <p14:sldId id="416"/>
            <p14:sldId id="410"/>
            <p14:sldId id="415"/>
            <p14:sldId id="411"/>
            <p14:sldId id="412"/>
            <p14:sldId id="405"/>
            <p14:sldId id="406"/>
            <p14:sldId id="398"/>
            <p14:sldId id="407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1T19:32:57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6565 5235 640 0,'-10'18'14'0,"6"-12"3"0,-3 11 1 0,0 4 0 0,3-9-18 15,-3 11 0-15,4-8 0 0,-4 8 0 0,3-5 45 0,1-6 6 16,-1 8 1-16,1-8 0 0,-1 0-14 15,1-6-2-15,-1 3-1 0,1-1 0 0,3-8 13 0,-4 6 4 16,4-6 0-16,-3 9 0 0,3-9 15 0,0 0 3 16,0 0 1-16,0 0 0 0,-4 6-35 0,0 0-6 15,-3 0-2-15,4 0 0 0,-1 5-3 0,-3-2-1 16,0 3 0-16,0 6 0 0,4-1-24 0,-4 10 0 16,-4 2 0-16,4-2 0 0,3 2 0 0,-3 3 0 15,-3-2 0-15,3 2 0 0,0 3 0 0,0-5 0 0,3 2 0 16,-3-3 0-16,4 4-24 0,-5-4 4 0,5 3 0 0,-1 4 0 15,1-10 40-15,3 7 9 0,-4-4 2 0,1-3 0 16,3 4-23-16,-4-13-8 0,4 7 0 16,-3-3 0-16,3-16 18 0,0 7-2 0,-4-6-1 0,4 0 0 15,0-6 17-15,0 0 3 0,0 0 1 0,0 0 0 16,0 0 0-16,0 0 0 0,0 0 0 0,0 0 0 16,0 0-28-16,0 0-8 0,0 0 0 0,0-6 0 15,0 0 0-15,0-6 0 0,0 7 0 0,0-1 0 16,0 0 0-16,0 6 0 0,-3-9 0 0,3 3 0 15,-4 0 0-15,1 0 0 0,3 0 0 0,-4-5 0 16,1 5-12-16,3-12-2 0,-4 1-1 0,1 2 0 16,-1-9-21-16,4 4-4 0,-4-10 0 15,4-5-1-15,0-3 33 0,0 6 8 0,0-4 0 0,0-2 0 16,0-3 0-16,0-3 0 0,0-6 0 0,4 0 0 16,0 3 16-16,-1 0 6 0,1 6 1 0,-1-9 0 0,1 0-23 15,-1-3 8-15,4 3-8 0,0-6 0 0,0 6 8 0,0 0-8 16,0 3 8-16,1 9-8 0,-1-1 0 0,-4 16 0 15,4-4 0-15,0 4 0 0,-3 5 0 0,3 1 0 16,-4 8 0-16,8-3 0 0,-8 6 0 0,1 0 0 16,0 0 0-16,3 6 0 0,0 0 0 0,3 6-10 0,-3-6 10 15,7 12-10-15,-3-6-10 0,0 0-1 16,3 3-1-16,0 0 0 0,7 5 34 0,-11-2 6 0,8 0 2 16,-4 8 0-16,0-2-32 0,0 0-7 15,1-1-1-15,-5 10 0 0,1-4 20 0,6-2 0 16,-10 8 0-16,1-2 0 0,2 2 11 0,-3 0 5 15,0 4 2-15,0-4 0 0,-3 3-29 0,3-2-5 16,-7 2-2-16,0 1 0 0,3-4 18 0,-6 9 0 0,-1 3 0 16,1 3 0-16,-1-5 0 0,4-4 0 0,-3 3 0 0,3 3 0 15,0-2 0-15,0-7 0 0,0-3 0 0,3 4 0 16,-3-10 0-16,4 7 0 0,-4-13 0 0,3 10 0 16,1-10 0-16,-1 1 0 0,1-3 0 0,-1 2 0 15,1-5 0-15,-1 3 0 0,1-6 0 0,0 5 0 16,-1-2 0-16,1 0 0 0,-1-3 0 0,1 2 0 15,-1 1 0-15,1 0 0 0,-1-6 0 0,1-968 0 16,-1 1935-55-16,-3-973-7 0,7 6-2 0,-7-6-640 16</inkml:trace>
  <inkml:trace contextRef="#ctx0" brushRef="#br0" timeOffset="474.206">6357 5617 655 0,'0'0'14'0,"0"0"3"0,0 0 1 0,-3-6 1 0,-1 6-19 0,4 0 0 0,-7-5 0 0,7 5 0 16,-4-6 66-16,4 6 10 0,-7-3 1 0,7 3 1 15,0 0-2-15,-7 0-1 0,7 0 0 0,-7 3 0 16,7-3-47-16,-7 6-8 0,7-6-3 0,0 0 0 16,-3 5 28-16,3-5 6 0,0 0 1 0,0 0 0 15,0 0-9-15,0 0-2 0,0 0 0 0,-7 6 0 16,7-6-10-16,0 0-3 0,0 6 0 0,3 0 0 15,1 6-18-15,-1-3-10 0,1-6 10 0,3 2-10 16,0 4 0-16,3-3 0 0,-3 0 0 0,4 0 0 16,0 6 8-16,-1-12-8 0,4 6 0 0,4-1 0 15,-7 1 0-15,3 0 0 0,0 15 0 0,0-15 0 16,0-6 13-16,0-6-3 0,4 6-1 0,3 12 0 0,-7-1-9 16,4-2-12-16,-4-15 2 0,3 3 1 0,1-3 9 0,-4 6 0 15,0 0 0-15,0 0 0 0,-3 0-18 0,3 6-2 16,-3 6 0-16,3-9 0 15,0-12-135-15,-4-3-27 0,5 7-6 0</inkml:trace>
  <inkml:trace contextRef="#ctx0" brushRef="#br0" timeOffset="1059.914">6971 5753 1206 0,'0'0'26'0,"0"0"6"0,-4-6 0 0,4 6 3 0,0 0-35 0,0 0 0 0,-3-6 0 0,3 6 0 16,0 0 20-16,0 0-2 0,0 0-1 0,0 0 0 15,0 0 43-15,0 0 9 0,0 0 2 0,0 0 0 0,0 0-35 0,0 12-6 16,3 8-2-16,1-2 0 0,-4-18-3 0,0 0-1 16,7 6 0-16,-4 0 0 0,1-1-15 0,-4 7-9 15,7 3 10-15,-7 3-10 0,4-1 0 0,-4 1 0 16,0-4 0-16,0 4 0 0,0 6 26 0,0-4-1 15,3 10 0-15,-3-7 0 0,4-2-40 0,-1-4-8 16,1 1-1-16,3-3-1 0,3 8 54 16,-3-5 11-16,7-12 3 0,-3 5 0 0,3-2-18 0,4 3-3 15,-4-6-1-15,0 0 0 0,0-6 18 0,7-6 3 16,-10 6 1-16,10-6 0 0,-3 6-18 0,3-12-3 16,4 3-1-16,-4-2 0 0,0 5-13 0,0-6-8 15,0 0 8-15,-3-2-8 0,0 2 8 0,-4 0-8 16,-4 0 10-16,4 1-10 0,-7-4 0 0,-3 9-8 15,-4 6-1-15,0 0 0 0,3-6 9 0,1 0 0 16,-4-6 0-16,-4 7 0 0,1-1 0 0,-4 0 0 16,3-9 0-16,-3 6 0 15,-7 1-20-15,7 2-8 0,0-6-1 0,0 0-1 16,0 0-5-16,3 4-1 0,1 2 0 0,-1-6 0 16,4 0-22-16,0 6-5 0,4-5-1 0,-4-1 0 15,7-3-60-15,-4 9-12 0,5-6-2 0</inkml:trace>
  <inkml:trace contextRef="#ctx0" brushRef="#br0" timeOffset="1460.919">7599 5588 906 0,'0'0'25'0,"0"0"7"0,-4-3-32 0,4 3 0 15,0 0 0-15,0 0 0 0,0 0 74 0,-7 0 8 16,0 3 2-16,0 0 0 0,0 6-48 0,0-3-8 16,0 5-3-16,0 1 0 0,3 0 7 0,-3 0 2 15,4 2 0-15,-1 4 0 0,4-6 8 0,-7-3 2 0,7 2 0 0,7 1 0 16,-7 0-1-16,0-6 0 0,0 11 0 15,0-5 0-15,4 3-19 0,-1-3-3 16,1 5-1-16,3-5 0 0,3 0-2 0,8 2-1 16,-4-2 0-16,4 12 0 0,0-4-9 0,-1-2-8 0,1 0 12 15,-1-4-12-15,5 4 29 0,-1-1-1 0,0-5 0 16,-3 6 0-16,6 2-42 0,-10-8-9 0,4 6-1 0,-4-6-1 16,4 2 1-16,-8-2 1 0,1-6 0 0,0 6 0 15,-4-6-45 1,0-1-10-16,3-2-2 0,-6 3 0 0,-4-6-95 15,0 0-19-15</inkml:trace>
  <inkml:trace contextRef="#ctx0" brushRef="#br0" timeOffset="1832.773">7567 5976 1036 0,'0'0'23'0,"0"0"5"0,0 0 0 0,0 0 1 0,0 0-29 0,0 0 0 16,0 0 0-16,0 0 0 0,0 0 108 0,0 0 16 15,0 0 4-15,0 0 0 0,0 0-26 0,0 0-5 0,0 0-1 0,0 0 0 16,0 0-28-16,0 0-5 0,0 0-2 0,0 0 0 16,0 0-18-16,4 6-4 0,-4-6-1 0,3-6 0 15,4 6-12-15,0-9-2 0,0 6-1 0,-3-3 0 32,6 3-39-32,-3-8-8 0,4-7-2 0,0 6 0 0,6-2 39 0,-6 2 8 0,3 6 2 0,0-12 0 15,0-2-139 1,4 2-28-16,-4 0-6 0,0-5-432 0,0 2-86 0</inkml:trace>
  <inkml:trace contextRef="#ctx0" brushRef="#br0" timeOffset="2735.502">8421 5644 1270 0,'0'0'56'0,"-7"3"12"0,7-3-54 0,-7 3-14 16,0-3 0-16,0 3 0 0,0-3 90 0,-1 3 15 16,1-3 3-16,0 2 1 0,-3-2-43 0,3 0-9 15,0 0-1-15,-4 3-1 0,0 3-18 0,4 6-3 16,-3-6-1-16,-1 0 0 0,4 0-25 0,4 3-8 0,-8 2 0 0,4 1 0 15,0 0 0-15,0 5 0 16,0 1 0-16,-4 9 0 0,8-10 0 0,-4 4 0 16,0 2-13-16,0 1 5 0,0 2 8 0,3-2 0 15,-3 2 0-15,3 4 0 0,1-13 0 0,-1 1 0 0,4 2 0 16,-3-8 0-16,3 0 0 0,0-6 0 0,0 0 0 0,3 0 0 16,1-3 0-16,3-3 0 0,0 3 0 0,0-9 0 15,4 0 0-15,-1 0 0 0,1-6 0 0,-1 0 0 16,5 1 28-16,-1-7 8 0,-4 3 2 0,4-2 0 15,-3 5-10-15,3-12-1 0,-3 10-1 0,3-10 0 16,-4 6-36-16,1 4-7 0,-1-4-2 0,-2 6 0 16,-1-8 31-16,0 2 5 0,-4 6 2 0,1 1 0 15,-1-1-29-15,-3 0-6 0,4 6 0 0,-4 6-1 16,-4-3 17-16,4 3 0 0,0 0 0 0,0 0 0 16,0 0 9-16,0 0-9 0,0 0 8 0,0 0-8 15,0 0 0-15,-3 0 0 0,3 6 0 0,-4 3-11 0,1 3 3 16,-1 0 0-16,4 5 0 0,0-2 0 0,-3 3 8 15,3 5 0-15,-4-2 0 0,4 2-8 16,0-5 8-16,0 2 0 0,0 10 0 0,4 2 0 16,-4 3 0-16,0-2 0 0,3 2 0 0,-6-3 0 0,3 4 0 0,0 2 0 15,0-3 0-15,0-3 0 0,-4 13 0 0,4-4 0 16,-3 3 0-16,-1-12 0 0,-3 3 0 0,3-5 0 16,4 8 0-16,-3-12 8 15,-1-2-8-15,1-1 0 0,3-5 0 0,-4 3 0 0,4 2 0 0,-3-8 0 16,3 8 0-16,0 1 0 0,0 2 0 0,3-2 0 0,1-3 0 15,-4 2 0-15,3-5 0 0,-3-1 0 0,4-2 0 16,-4 3 0-16,3-1 0 0,-3-5 0 0,4 6 0 16,-1-4 8-16,-3-2-8 0,0 0 0 0,4 0 0 15,-4-4 0-15,0-8 0 0,0 0 0 0,0 12 0 16,0-12 8-16,0 12-8 0,0-12 0 0,0 0 0 0,0 0 0 16,0 0 12-16,0 0-1 0,0 0-1 0,0 0 0 15,-7 0 7-15,3-6 2 0,1 0 0 16,-4-6 0-16,7 4-3 0,-4 2-1 0,1-12 0 0,3 6 0 15,0-2-15-15,0-1 8 0,-4 6-8 0,4-3 0 16,0 1 8-16,0-1-8 0,4 6 0 0,-4-9 0 16,3-2 0-16,-3-13 0 0,0 10 0 0,4-4 0 15,-4 4 0-15,3-4 0 0,1 1 0 0,-1-7 0 16,-3 10-15-16,4-4 1 0,-1 3 0 0,1 4 0 16,0-1-21-16,-1-2-4 0,1 8-1 15,-4 6 0-15,3 6 16 0,1 0 2 0,3 0 1 0,-4-6 0 16,1 0-49-16,3 0-10 0,-4 6-1 0,8-11-1 15,0 5 14-15,-1-3 4 0,1 3 0 0,-1-6-410 16,4 6-82-16</inkml:trace>
  <inkml:trace contextRef="#ctx0" brushRef="#br0" timeOffset="3239.183">8735 5758 1267 0,'0'0'28'0,"0"0"5"0,0 0 2 0,0 0 1 0,0 0-36 0,0 0 0 0,0 0 0 0,0 0 0 16,0 0 98-16,-4 6 13 0,-3-3 2 0,4 6 1 15,-4 0-80-15,0 3-16 16,0-1-3-16,3 1-1 0,-3-6 38 0,3 6 8 0,1-3 2 0,-1 8 0 16,1-5-48-16,3 0-14 0,0 0 0 0,0 2 8 15,0 4-8-15,0-6 0 0,3-1 0 0,1 1 0 16,3 3 0-16,4-3 0 0,-4 5 0 0,3-2 0 15,-3-6 0-15,4 5 0 0,-4-8 0 0,3 0 0 16,-6 6 22-16,3-12 3 0,-7 0 1 0,0 0 0 16,11 6-15-16,-11-6-3 0,0 0-8 0,0 0 12 15,0 0-3-15,14 3-1 0,0-6 0 0,-14 3 0 0,14 0 4 0,-4-6 1 16,1 0 0-16,0-6 0 0,-4 6-3 0,0-8-1 16,0 5 0-16,0-6 0 0,-4 3-9 0,4 1 10 15,-3-1-10-15,3-6 10 0,-3 10-10 16,-1-4 0-16,1-6 0 0,-1 0 0 0,1 4-13 0,-4-4-5 15,3 6-1-15,-3-5 0 16,0 2-98-16,0-8-20 0,-3 5-4 0</inkml:trace>
  <inkml:trace contextRef="#ctx0" brushRef="#br0" timeOffset="3802.226">9056 5853 936 0,'0'0'20'0,"0"0"5"0,0 0 1 0,0 0 0 0,0 0-26 0,0 0 0 0,0 0 0 0,3 11 0 15,-3-5 79-15,4 0 10 0,3 0 3 0,-4-6 0 16,4 6 28-16,4-6 7 0,0 0 1 0,-1 6 0 0,4-6-68 15,-3 0-14-15,3 0-2 0,4 0-1 0,-1 0-18 0,5 0-3 16,-5-6-1-16,-3 6 0 0,4-6 5 0,-4 6 1 16,0 0 0-16,0 0 0 0,0 0-27 0,-7 0 0 15,4-6 8-15,-4 0-8 0,4 6 0 0,-8 0 0 16,4 0 0-16,-7 0 0 0,0 0 0 0,0 0 0 16,0 0 0-16,0 0 0 0,0 0-16 15,0 0-4-15,-3-6-2 0,-1 0 0 16,1 1-13-16,-4-1-2 0,-1 3-1 0,1 0 0 15,4 0 5-15,-4-3 1 0,-4-6 0 0,1 6 0 0,-1 0 32 0,1 1 0 16,-5-1 0-16,1-6 0 0,4 3 0 0,-1 3 0 16,1 3 0-16,-1 0 0 0,4 3 20 0,0 0 12 15,7 0 1-15,-7 6 1 16,0 0-54-16,0 9-12 0,0-3-1 0,0 5-1 0,3-5 45 0,-3 3 9 0,3 2 1 16,-3 7 1-16,4-7-22 0,-1 4 0 0,1 3 0 0,-1-10 0 15,1 10 0-15,3-13 0 0,-4 10 0 0,1-3 0 16,3-1 0-16,0 1 0 0,-4-3 0 0,4 2 0 15,0 1 0-15,0-6 0 16,0-1 0-16,4 4 8 0,-1-3-8 0,1 0 12 16,3-6-4-16,0-1 0 0,3 1 10 0,-2-6 2 0,6 6 1 0,0-3 0 15,3-3-6-15,1-9-2 16,7 3 0-16,-4-5 0 0,4-1-61 16,-1-12-13-16,1 4-3 0,0-4-742 0</inkml:trace>
  <inkml:trace contextRef="#ctx0" brushRef="#br0" timeOffset="4117.492">9500 5270 1404 0,'0'0'31'0,"0"0"6"0,0 0 2 0,-3 6 0 0,3 3-31 0,-4 3-8 15,4 0 0-15,0 11 0 0,0-5 60 0,0 2 12 16,0 4 1-16,4 2 1 0,-1-8-26 0,-3 11-6 16,4-2-1-16,-1 8 0 0,4 3-21 0,-3-8-5 0,-1 2-1 0,5 0 0 15,-1 4-14-15,0 2 11 0,0-3-11 0,3 3 10 32,-3 1-10-32,0 2 12 0,4 3-12 0,0-9 12 15,-1 9-12-15,-3-6 0 0,0-2 9 0,-3 2-9 16,3-12 0-16,-4 4 9 0,1-13-9 0,3 1 0 0,-4-3 0 15,1-3 0-15,0 5 0 0,-1-11 0 16,-3-6-45-16,0 0-7 0,0 0 0 0,0-6-485 0,0-6-97 0</inkml:trace>
  <inkml:trace contextRef="#ctx0" brushRef="#br0" timeOffset="4505.544">9768 5118 846 0,'0'0'18'0,"0"0"4"0,0 0 1 0,0 0 1 0,0 0-24 0,0 0 0 16,0 0 0-16,0 0 0 0,-3 11 46 0,3 7 4 15,0 3 1-15,-4 8 0 0,1 3 12 0,3-2 2 16,-4 8 1-16,4 6 0 0,-3 3 25 0,-1-3 5 16,4 6 0-16,-3-3 1 0,-1 3-23 0,4-6-5 15,-3 6-1-15,3-3 0 0,-4 0-20 0,4 0-4 16,0-3 0-16,-3 0-1 0,3 4-21 0,3-10-4 0,1 0-1 16,-1 3 0-16,1-11-7 0,-4 8-2 0,3-6 0 15,1-8 0-15,-1 5-8 0,1-3 0 0,-1-5 9 0,-3 3-9 16,4-7 0-16,-1-5 8 15,1 3-8-15,3-7 0 16,-3 7-21-16,-1-9-9 0,1-967-2 0,-4 1928 0 16,0-967-172-16,0 0-36 0,10-12-6 0,1-5-2 0</inkml:trace>
  <inkml:trace contextRef="#ctx0" brushRef="#br0" timeOffset="5040.153">9888 5988 1134 0,'0'0'32'0,"-3"6"8"0,-4-1-32 0,3 1-8 15,4-6 0-15,-3 6 0 0,-1-6 40 0,4 9 6 16,0-9 2-16,0 6 0 0,0 3-14 0,0-9-2 16,4 3-1-16,-1 3 0 0,1-1 2 0,-1 1 1 15,4 0 0-15,0 0 0 0,4 0-34 0,-4 0 0 16,0-3 0-16,0 0 0 0,0 0 9 0,4 0-1 16,-1-3-8-16,1-3 12 0,0 3-12 0,-1-6 9 15,1 3-9-15,-1-3 8 0,4-6 1 0,-3 0 0 16,0-2 0-16,3 2 0 0,-4-6 0 0,1 7 0 15,-4-1 0-15,3-6 0 16,-6 4-30-16,0 2-7 0,-1 0 0 0,1 0-1 0,-4 0 47 16,0 4 10-16,-4-4 1 0,-3 0 1 15,3 6-48-15,-6 0-10 0,3 1-1 0,-4-1-1 0,1 3 5 0,-1-3 1 16,-3 6 0-16,3-3 0 0,1 6 24 0,-1-3 0 0,1 3 9 0,-1 3-9 16,-3 5 0-16,3 1 0 0,1 0 0 0,-1 0 0 15,4 2 0-15,0 4 0 0,4 6 0 0,-4-10 0 16,3 10 0-16,4-7 10 0,0 7-10 0,0 2 12 15,4-2 0-15,-1-6 1 0,1 2 0 0,-1-2 0 16,1-4 3-16,-1 10 1 0,4-6 0 0,0-7 0 16,0 7 3-16,0-3 1 0,0-9 0 0,4 5 0 15,-4 1-9-15,4-12-3 0,-1 6 0 0,1-6 0 16,3 0-20-16,-3 0-4 0,3-6-1 0,0 0 0 0</inkml:trace>
  <inkml:trace contextRef="#ctx0" brushRef="#br0" timeOffset="5528.763">10414 5797 1404 0,'-7'6'31'0,"-4"-6"6"0,-3 0 2 0,4 5 0 0,-4-5-31 0,-1 6-8 0,1-6 0 0,0 0 0 16,4 6 48-16,-1-6 9 0,4 0 2 0,-4 0 0 15,11 0-23-15,-7 0-4 0,7 0 0 0,0 0-1 16,0 0 21-16,0 0 5 0,0 0 1 0,0 0 0 16,0 0-42-16,0 0-8 0,0 0-8 0,0 0 12 15,0 6-12-15,0-6 0 0,0 0 0 0,0 9 0 16,4-3 12-16,-1 0 1 0,1 0 0 0,-1-1 0 15,5 1-2-15,-5 0-1 0,4 0 0 0,-3 0 0 16,-4-6-10-16,7 6 0 0,0 0 0 0,0 2 0 16,0-2 0-16,-4 6 0 0,8 0 0 0,-8-6 0 15,5 6 0-15,-1-7 0 0,0 7 0 0,0 3 0 16,0-3 0-16,-4-1 0 0,4-5 0 0,-3 12 0 16,-1-3 0-16,1-4 0 0,-1 1 0 0,1 0 0 0,3 3 0 15,-3-4 0-15,-1 1 0 0,-3 0 0 0,4 3 9 0,-1 2-9 16,1 1 10-16,-4-6-10 0,0 8 20 0,-4-2-1 15,4-1-1-15,-3 1 0 0,-1-6-18 16,-3 3 8-16,4-10-8 0,-5 7 0 16,1 0-22-16,-3-6-11 0,-1 0-3 0,1 0 0 15,-8-3-58-15,0-3-12 0,-3-3-2 0,0-3-422 16,0 0-84-16</inkml:trace>
  <inkml:trace contextRef="#ctx0" brushRef="#br0" timeOffset="6543">11666 5758 1494 0,'0'0'32'0,"0"0"8"0,0 0 0 0,0 0 3 0,0 0-35 0,0 0-8 0,0 0 0 0,0 0 0 16,0 0 72-16,0 0 13 0,0 0 3 0,-3 6 0 16,3-6-60-16,-4 9-12 0,1-3-3 0,-4 12 0 15,7-12-2-15,-4 11-1 0,1-5 0 0,3 3 0 16,0 2 3-16,0 1 1 0,0 2 0 0,0 4 0 16,3 0-5-16,-3 8-1 0,4 3 0 0,-1 3 0 15,4-11-8-15,-3 8 0 0,-1-6 0 0,4 10 8 16,-3-4-8-16,-1-3 0 0,1-2 0 0,0 2 8 15,-4-5-8-15,0 2 0 0,0-9 9 0,-4 10-9 16,-3-12 8-16,3-1-8 0,-3 10 10 0,0-4-10 16,0-5 10-16,0 2-10 0,0-2 10 0,0-6-10 15,-4 0 11-15,4 2-11 0,4-8 12 0,-1 6-12 16,4-12 14-16,0 0-4 0,0 0-1 0,0 0 0 16,0 0 2-16,0 0 0 0,-10-6 0 0,6 0 0 0,-3 0-11 15,7 6 0-15,-3-6 0 0,-1 0 0 0,1-8 0 0,-1 2 0 16,4 0 0-16,-3-11-11 0,6 2 11 15,-3-8-8-15,0 5 8 0,0-8-8 0,4 0 8 16,-4 2 0-16,0-14 0 0,3 3 8 0,1 3-8 0,-4-1 8 16,0-11-8-16,3 3 8 0,-3 3-8 15,0 0 0-15,-3 9 0 0,-4-3 0 0,3 2 0 16,1 4 0-16,-4 0 0 0,3 2 0 0,4 13 11 16,-4-7-3-16,-3 10 0 0,7 2 0 0,0 0-8 0,0 6-11 15,4 3 3-15,-1-3 0 0,5 6-4 0,2-3 0 16,1 3 0-16,3 0 0 0,7 0-3 0,4 6-1 15,-1 0 0-15,5 12 0 0,-1-6 16 0,0-1-12 0,0-2 12 16,0 15-12-16,1-13 12 0,-1 7 0 0,-3 3 0 16,-4-4-9-16,-4 1 9 0,1 0 0 0,-4 2 0 15,-3 4 0-15,-4-13-11 0,0-2 11 0,-7 9-13 0,-4-6 5 16,-3-7 8-16,0 1 0 0,-7 0 0 0,-4-6 0 16,-3 0 0-16,-3-6 0 0,-8-5 0 0,0 5 8 15,-3-6-18-15,0-9-3 0,-8-2-1 0,1-1 0 16,7 4 14-16,-1-4 10 0,1 4-2 0,7-4 0 15,10 12-22-15,1 1-5 0,2-1-1 0,1 0 0 16,7 9-3-16,0-3-1 0,4 6 0 0,3 0 0 16,0 0-48-16,0 0-9 15,0 0-3-15,0 0 0 0,0 0 9 16,7 3 2-16,0 3 0 0,3 0 0 0,1 0-44 16,0 0-9-16,-1 0-2 0,8-6 0 0</inkml:trace>
  <inkml:trace contextRef="#ctx0" brushRef="#br0" timeOffset="7084.918">12100 5905 1267 0,'-7'-11'28'0,"7"11"5"0,0 0 2 0,0 0 1 0,0 0-36 0,0 0 0 0,0 0 0 0,0 0 0 16,0 0 69-16,0 0 7 0,-7-6 2 0,7 6 0 16,0 0-22-16,0 0-5 0,0 0-1 0,0 0 0 15,0 0-9-15,0 0-1 0,0 0-1 0,0 0 0 16,0 0-19-16,0 6-3 0,0-6-1 0,4 3 0 16,3 2-5-16,0-2-2 15,-4 0 0-15,-3-3 0 0,7 6-9 0,0-6 0 0,0 0 0 0,1 0 0 16,2 0 53-16,-3 0 9 0,4 0 2 0,-4 0 0 15,3-6-52-15,-3 0-12 0,4 1 0 0,-4 2 0 16,0-3 0-16,4 0 0 0,-4-6 0 0,0 0 0 16,0 1 0-16,-4-1 0 0,1 3 0 0,0-3 0 15,-4 1 0-15,0 5 0 0,0-6 0 0,-4 0 0 16,0 3 0-16,1 3 0 0,-4-5 0 0,-4 5 0 16,1 0-48-16,-1 0-13 0,-3-3-3 15,0 6 0-15,3 3 52 0,-3 0 12 0,4 0 0 0,-1 6 0 0,-3 0-18 16,3 6-1-16,1 5 0 0,-1-5 0 0,1 9 31 15,-1-4 5-15,0 1 2 0,4 9 0 0,4 2-19 0,-4-9 0 16,3 10 0-16,4-12 0 16,4 8-48-1,-4-8-12-15,0-1-4 0,3 4 0 0,4-4 103 0,0 1 20 0,-3-6 4 0,3 0 1 16,0-4-56-16,4 10-8 0,-1-12 0 0,1 6-10 0,3-6 10 0,-4-1 0 16,5-5 10-16,-1 0-10 0,0 3 0 0,0-3 0 15,0-3 0-15,4-2 0 16,-1-7-170-16,1 0-37 0</inkml:trace>
  <inkml:trace contextRef="#ctx0" brushRef="#br0" timeOffset="7612.125">12453 5803 1036 0,'0'0'23'0,"0"0"5"0,0 0 0 0,0 0 1 0,0 0-29 0,0 0 0 0,0 5 0 0,4 1 0 16,-4 0 57-16,0 9 6 0,3-3 1 0,1-1 0 16,-4 7 0-16,0 0 0 0,0-7 0 0,0 4 0 15,3 9-9-15,-3-10-2 0,0 10 0 0,-3-7 0 16,3 1 7-16,0 3 0 0,-4-4 1 0,4 7 0 0,0-9-37 0,0 8-8 16,0-11-2-16,-3-6 0 0,3 3-14 0,0-9 0 15,0 0 0-15,0 0 0 16,0 0 48-16,0 0 8 0,0 0 0 0,0 0 1 15,0-9-5-15,0-3 0 0,-4 0-1 0,4-5 0 0,0 2-30 0,0-3-5 16,0-5-2-16,0 8 0 0,0-3-14 0,4 7 0 16,-4-7 0-16,3 0 0 0,1 10-8 15,-1-10 8-15,1 0 0 0,-1 6 0 0,1 7-10 0,-1 2 10 16,1-3-8-16,-1 0 8 0,1 0-15 0,3 0 3 16,-4 0 0-16,-3 6 0 15,4 0-20-15,3-6-4 0,0 6-1 0,0-5 0 16,0 5 37-16,4-6 0 0,-1 6 0 0,1-3 0 0,0 3 0 0,-1 0 0 15,4 0 0-15,-3 3 12 0,3 3-22 0,-4-1-4 16,1 1-1-16,0 0 0 0,3 6-7 16,-4 3-2-16,-6 2 0 0,-1 1 0 0,1 0 24 0,-1-1 0 0,-3 10 0 15,-3-10 0-15,-1 16 0 0,1-10 0 0,-1-2 0 16,-3-4 0-16,4 7 10 0,-1-12 6 16,1 2 2-16,-1-2 0 0,1 0-4 0,3-12-1 15,0 0 0-15,0 0 0 0,0 0-13 0,0 0 0 0,0 0 8 0,3-12-8 16,4 0 0-16,-3 1 0 0,3-4 0 0,0-3 0 31,0-5-107-31,4 8-24 0,-1-9-5 0,-3 4-700 0</inkml:trace>
  <inkml:trace contextRef="#ctx0" brushRef="#br0" timeOffset="8242.234">13074 5703 1404 0,'-11'8'31'0,"4"-5"6"0,-3 3 2 0,-1 3 0 0,4 3-31 0,-3-6-8 16,2 0 0-16,-2-1 0 0,-1 7 112 0,4-3 22 15,-3 3 4-15,3-6 1 0,0 0-63 0,7-6-13 16,0 0-3-16,-8 0 0 0,8 0-5 0,0 0-2 16,0 0 0-16,0 0 0 0,0 0-18 0,0 0-4 0,0 0-1 0,0 0 0 15,0 0-12-15,-7 0-2 0,7 0-1 0,0 0 0 16,0 0-24-16,-3 0-5 0,-4 5-1 0,7-5 0 16,0 0 15-16,0 0 0 0,0 0 0 0,-4 6-9 15,1 6-7-15,-1-3-2 0,1 0 0 0,-1 5 0 16,1-8 7-16,3 6 2 0,-4 0 0 0,4-3 0 15,-3-4 9-15,-1 7 0 0,4-6 0 0,0 6 0 16,0-12-28-16,0 0-6 0,0 0-2 0,4 6 0 16,-1 0 44-16,4 0 8 0,4-6 1 0,-4 5 1 15,3-5-29-15,1 0-5 0,-4 0-2 0,4 3 0 16,3-3 18-16,0 0 0 0,0 0 0 0,0 3 0 16,-3 0 0-16,3-3 0 0,-4 3 0 0,1 6 0 15,0-9 0-15,-4 0 0 0,0 6 0 0,0 0 0 16,0-6 0-16,0 6 0 0,0-1 0 0,-4 7 0 15,1-3 0-15,-1 3 0 0,-3 0 0 0,0 5 0 0,0 1 48 16,-3-3 12-16,3 2 4 0,-7 1 0 0,3-3-52 0,-3 2-12 16,-3 1 0-16,-1 5 0 0,4-8 0 0,-4 3-12 15,4-1 3-15,-3-5 0 0,3-3 9 16,0 0 0-16,0 0 0 0,3-9 0 0,-3 5-9 0,0-5 0 16,0 6 0-16,7-6 0 0,0 0-1 0,-4-6 0 15,-3 1 0-15,4-1 0 16,-4-3-21-16,0-3-4 0,0-6-1 15,0 1 0-15,0-1 21 0,0-2 4 0,-1 2 1 0,1-3 0 16,4 4-62-16,-1 5-12 0,1-6-2 0,-1 1-784 0</inkml:trace>
  <inkml:trace contextRef="#ctx0" brushRef="#br0" timeOffset="8903.124">13254 5888 1314 0,'0'0'37'0,"0"0"8"0,0 0-36 16,0 0-9-16,0 0 0 0,0 0 0 0,0 0 34 0,0 0 5 16,0 0 1-16,0 0 0 0,0 0 45 0,0 0 10 15,0 0 1-15,0 0 1 0,0 0-56 0,0 0-11 16,3 6-2-16,1 2-1 0,-1-5-16 0,5 6-3 16,-5-3-8-16,4 6 12 0,-3-6-12 0,-1 0 0 15,4-6 0-15,0 6 0 0,0-6 0 0,-3 5 0 16,3-5 0-16,0 0 0 0,-4 0 13 0,5 0-3 15,-5 3-1-15,-3-3 0 0,4-3 13 0,-1 3 2 16,4-5 1-16,-3-1 0 0,-1 6 16 0,1-6 3 16,-1 0 1-16,1 0 0 0,-1-6-18 0,1 3-4 15,-1 4-1-15,-3-1 0 0,4-6-13 0,-4 0-9 0,0-5 12 0,0 8-12 16,3-3 8-16,-3 0-8 0,-3 6 0 0,-1-5 0 16,1 5 0-16,-1-12-9 0,-3 6 1 0,0 3 0 15,4 4-11-15,-8-1-1 0,4 0-1 0,0-6 0 16,0 12-3-16,0 0-1 0,0 0 0 0,0 0 0 15,7 0 11-15,-7 0 2 0,0 12 1 0,0-6 0 16,-4 5-6-16,8-5-2 0,-5 3 0 0,1 9 0 16,0-6 19-16,4-1-8 0,-1 1 8 0,1 3 0 15,-1-3-8-15,1 5 8 0,3 1 0 16,0-4 0-16,0-2 0 0,0 6 0 0,3-6 0 0,-3 2 0 16,0-5 0-16,4 12 0 0,-1-10 0 0,1 1 9 15,-1 3-9-15,1-3 10 0,-1 5-10 0,1 1 10 16,-1-6-10-16,1 0 8 0,0 2-8 0,-1-2 8 15,1 0-8-15,-1-1 0 0,4-2 0 0,-3 3 0 16,6 0 0-16,-3-6 0 0,-3 0 0 0,3-1 0 16,3 1 0-16,-2 0 0 0,-1-3-14 0,3-3 5 15,1-3-23-15,-1-3-5 0,4 0-1 0,-3 1-526 16,3-13-104-16</inkml:trace>
  <inkml:trace contextRef="#ctx0" brushRef="#br0" timeOffset="9575.672">13564 5814 1378 0,'0'0'30'0,"0"0"6"0,0 0 2 0,0 0 2 0,0 0-32 0,0 0-8 0,0 0 0 0,0 0 0 16,-3 6 94-16,3-6 18 0,0 0 3 0,-4 6 1 16,-3 3-64-16,7-9-13 0,0 0-3 0,0 0 0 15,0 0-6-15,0 0-2 0,4 9 0 0,-4-9 0 16,0 0-16-16,0 0-3 0,0 0-1 0,0 0 0 16,3 9-8-16,4-4 0 0,0-5 0 0,4 6 8 15,0 0 7-15,-1 0 1 0,1-6 0 0,-1 6 0 16,4-6 16-16,-3 6 3 0,0-6 1 0,3 0 0 15,-4 6-23-15,1-6-4 0,-1 0-1 0,1 3 0 16,0-3-8-16,-4 3 0 0,3-1 0 0,-3-2 0 0,0 3 0 16,0-3 0-16,-3 0 0 0,3 0 8 0,-3 0-8 15,3 0 8-15,-4 3-8 0,1 3 8 0,-1-6-8 16,-3 0 0-16,0 0 0 0,4 0-11 0,-1-9 0 16,-3 9 0-16,0 0 0 0,0 0 0 15,0 0-33-15,0 0-6 0,0 0-2 0,0 0 0 16,0 0-8-16,-10 9-3 0,3-3 0 0,0 6 0 0,3 0 32 0,-3-1 7 15,0-2 0-15,3 9 1 0,-3-12 23 0,0 5 12 16,4 1-2-16,-1 3 0 0,-3-3 22 0,4-1 4 16,-1 1 0-16,1 6 1 0,-1-6 9 0,0-4 2 15,1 4 0-15,-1-6 0 0,1 6-33 0,-4-6-7 0,3 3 0 16,1-4-8-16,-1 7 12 0,4-6-12 0,-3 6 12 0,-1-12-12 16,1 6 8-16,-1 5-8 0,4-5 0 0,0-6 0 15,0 0 8-15,0 0-8 0,-3 6 0 0,3 0 0 16,0-6 8-16,0 0-8 0,0 0 0 0,0 6 0 15,3 3 0-15,-3-9 0 0,0 0 0 0,4 0 0 16,-1 6 0-16,4 0-9 0,4-1 9 0,-4-5 0 16,0 0 0-16,4 12 17 0,-1-12-2 0,1 6-1 15,-1-6-14-15,1 0-15 0,-4 0 3 0,4 0 1 16,-4 0 11-16,3 0 0 0,-3 0 0 0,0 3 0 16,0-3 0-16,4-3-10 0,-4 3 10 0,7-6-13 15,-3 6-79 1,-1-6-15-16,1 0-3 0,-1 1-725 0</inkml:trace>
  <inkml:trace contextRef="#ctx0" brushRef="#br0" timeOffset="9939.927">14026 5964 1267 0,'0'0'28'0,"0"0"5"0,0 0 2 0,0 0 1 0,0 0-36 0,0 0 0 0,8 3 0 0,-1-3 0 16,3 9 109-16,-3-9 15 15,4 0 4-15,-4 6 0 0,3-6-52 0,-3 6-9 0,4-6-3 0,0 0 0 16,-1 6-51-16,-3-6-13 0,4 0 0 0,-1 5 0 16,-10-5 0-16,7 0 0 0,4 0 0 0,0 6 0 15,-4 0 0-15,-7-6 0 0,7 0 0 0,0 6 0 16,3 0-13-16,-3-3-6 0,4-3-1 0,-11 0 0 16,0 0-172-16,11 0-36 0,-1 0-6 0,-3-3-2 15</inkml:trace>
  <inkml:trace contextRef="#ctx0" brushRef="#br0" timeOffset="10870.954">14619 5847 529 0,'0'0'11'0,"0"0"2"0,0 0 1 0,0 0 2 0,0 0-16 0,0 0 0 0,0 0 0 0,0 0 0 15,-3 6 0-15,-1-1 10 0,4-5-10 0,-7 12 8 16,3-6 29-16,-3 0 6 0,4 0 1 0,-1 3 0 0,1 2 28 0,-4-5 7 16,3 0 1-16,1 6 0 0,-1 0 12 0,1-6 4 15,-1-1 0-15,1 4 0 0,3 3-26 0,0-6-5 16,0-6-1-16,0 0 0 0,0 6-33 0,3 5-7 15,-3-5-2-15,0-6 0 0,0 0 22 0,4 6 5 16,3 3 1-16,0 0 0 0,0 0-16 0,0-3-3 16,0 5-1-16,0-5 0 0,0 12-19 15,0-9-11-15,4 2 12 0,-1 7-12 0,-3-12 8 0,4 6-8 16,-1 2 0-16,-2 10 0 0,2-6 0 0,-3 2 0 16,4 4 0-16,-4-1 0 0,-4-5 11 0,4 2-2 15,-3 4 0-15,-1-6 0 0,1 2-9 0,0-8 12 16,-1 0-12-16,1 2 12 0,-1-8-12 0,-3 0 0 15,0-6 9-15,0 0-9 0,0 0 15 0,0 0-2 0,0 0 0 0,0 0 0 16,0 0 16-16,0 0 3 0,0 0 1 0,0 0 0 16,0 0-33-16,0 0 0 0,4-6 0 0,-4 6 0 15,0 0 58-15,0-6 5 0,0-2 1 0,0 8 0 16,0 0-52-16,0-6-12 0,3-6 0 0,-3 12 0 16,0 0-16-16,0-6-5 0,4 0-2 0,-1 0 0 15,-3-5 37-15,4 2 7 0,3-3 2 0,-4 0 0 16,1-5-39-16,3 2-7 0,0-3-1 15,0-5-1-15,4 2 25 0,-4-2 0 0,3-1 0 0,-3 1 0 16,4 2 0-16,-4-5 0 0,0 2 0 0,0 0 0 16,0 4 0-16,0-4 0 0,-3 7 0 0,-1-4 8 15,1 12-8-15,-1 1 8 0,1-4-8 0,-1 0 8 0,-3 6-8 16,0 0-8-16,0-3 8 0,4 4-12 0,-4 5-1 16,0 0-1-16,-4-6 0 0,4 0 0 15,0 6-14-15,0 0-4 0,0 0 0 0,0 0 0 16,0 0-8-16,0 0-1 0,0 0-1 0,0 0 0 15,0-6-43-15,0 6-9 0,4-12-2 0,-1 12 0 16,1 0-14-16,-1-6-3 0,4 6-1 0,-3-6-516 16</inkml:trace>
  <inkml:trace contextRef="#ctx0" brushRef="#br0" timeOffset="11473.582">15145 6044 1101 0,'0'0'24'0,"0"0"4"0,0 0 2 0,0 0 2 0,0 0-32 0,0 0 0 0,-4 0 0 0,4 0 0 16,0 0 84-16,-7 0 11 0,0 0 1 0,7 0 1 15,-3 0-1-15,-4 5 0 0,-1-5 0 0,-2 0 0 16,3 0-25-16,0 0-6 0,3 6-1 0,-3-6 0 16,0 6-35-16,4-6-7 0,-4 0-2 0,0 0 0 15,-1 6-11-15,1 0-9 0,4-6 12 0,-1 6-12 0,-3-3 0 0,4 3 0 16,-1-3-15-16,1 3 5 0,3 2 10 0,0 4-10 16,0-6 10-16,0 6-10 15,0-3-17-15,0 8-3 0,3 1-1 16,-3-6 0-16,7-1 31 0,-3 7 0 0,-1-3 0 15,1-4 0-15,3 7 12 0,-4-12 9 0,1 3 2 0,3 3 0 0,0-7-23 0,0 7 0 16,-3-6 0-16,3 0 0 0,0 0 17 0,-4-6-1 16,4 0 0-16,0 0 0 0,-3 0-1 15,3 0-1-15,0-6 0 0,4 0 0 0,-4 0-2 0,0 0-1 16,3-5 0-16,-3 2 0 0,4-3 12 0,0 0 2 16,-4 0 1-16,0 1 0 0,-4-4-17 0,4 3-9 15,0 0 10-15,-3 7-10 0,3-1 0 0,-4 0 0 16,1 0 0-16,-4 0 0 0,3 0 0 0,-3 6 0 0,-3-6 0 15,3 6 0-15,0-3-10 0,0 3-2 0,0 0 0 0,-4-6 0 32,4 4-24-32,-3-1-6 0,-1-9-1 0,1 0 0 15,-1 0-7-15,1-2-2 0,-4 5 0 0,0 0 0 16,0-3 14-16,3 6 2 0,-3-5 1 0,0 2 0 16,-4 3 7-16,4 0 2 0,0 3 0 0,0-6 0 0,-3 9 2 0,3 0 1 0,-4 6 0 0,0 3 0 31,4 0-18-31,-3 5-4 0,3 4-1 0,-4-3 0 0,4 0-22 0,0 5-4 15,4-8 0-15,-5 3-1 0</inkml:trace>
  <inkml:trace contextRef="#ctx0" brushRef="#br0" timeOffset="11967.38">15434 6005 1267 0,'0'0'28'0,"0"0"5"0,0 0 2 0,0 0 1 0,0 0-36 0,0 0 0 15,-4 6 0-15,1 3 0 0,6 0 58 0,-3 0 5 0,-3 2 1 0,3-5 0 16,0 12 0-16,-4-12 0 0,4 6 0 0,0-4 0 15,4 10-52-15,-4-12-12 0,-4 6 0 0,4-3 0 16,0 2 24-16,4 7 3 0,-4-6 0 0,0-1 0 16,0-5-27-16,0 9 0 0,0-3 0 0,0 0 0 15,3-1 0-15,-3 1 0 16,4-6 0-16,0 3 0 0,-1 3 15 0,4-7-3 0,-3 1 0 16,3 6 0-16,0-6 0 0,0 0 0 15,0-6 0-15,3 6 0 0,1-3 4 0,0-3 1 0,-4 3 0 0,0 0 0 16,0-6 12-16,0 0 3 0,0 0 0 0,0 0 0 15,0 0 4-15,0-3 2 0,0 0 0 0,0-6 0 16,-3 1-6-16,3-1-2 0,-4-3 0 0,4-3 0 16,0 7-18-16,-3-7-4 0,-1-3-8 0,1 4 12 15,-4 5-12-15,4-6 0 0,-8 4 8 0,0-4-8 16,1-5-16-16,-1 8-5 0,-3-9-2 0,0 4 0 16,4-4-10-16,-1 12-3 0,-3-5 0 0,4-1 0 15,-1 9-17-15,1-2-4 0,-1 5-1 0,1-6 0 16,-1 6-19-16,1 0-4 0,3 6-1 0,0 0-445 15,0 0-89-15</inkml:trace>
  <inkml:trace contextRef="#ctx0" brushRef="#br0" timeOffset="12605.54">15998 5888 1177 0,'0'0'25'0,"0"0"6"0,0 0 1 0,0 0 2 0,0 0-34 0,0 0 0 0,0 0 0 0,0 0 0 16,0 0 92-16,0 0 11 0,0 0 2 0,-3 0 1 15,-4 6-13-15,7-6-2 0,-4 0-1 0,4 0 0 16,-7 3-43-16,4 0-9 0,3-3-2 0,-7 0 0 15,7 0-9-15,-7 2-3 0,3-2 0 0,-6 0 0 16,2 0-12-16,1 0-4 0,-3-2 0 0,-1 2 0 16,4 0-8-16,-3 2 0 0,-1-2 0 0,4 6 8 15,0 0-8-15,0 0-11 0,-4 0 3 0,11-6 0 16,-7 6 8-16,4 0-12 0,-1 6 12 0,1-7-12 16,-1 1 12-16,1 0-8 0,3 9 8 0,0-15-8 15,0 0 8-15,0 6 0 0,0-6 0 0,0 6 0 16,0-6 0-16,0 0 0 0,0 0 0 0,0 0 0 15,3 5 0-15,1 1 0 0,3-6 0 0,-4 0 0 0,-3 0 0 0,0 0 0 16,4 0 0-16,-4 0 0 0,7 6 0 0,-7-6 0 16,0 0 8-16,3 0-8 0,1 0 0 0,3 6 0 15,-4-3 0-15,5 3 0 0,-1-3 0 0,0 3 0 16,0-3 0-16,3 3-8 16,1-1-19-16,-1 1-3 0,-3 0-1 0,1 6 0 15,-1-6 31-15,0-3 0 0,3 3 0 0,-3 0 0 0,0 5 25 0,0 1 11 16,-7-12 3-16,4 6 0 0,-1 0-31 0,1 0-8 0,-4-6 0 15,4 11 0-15,-1-5 0 0,-3 3 8 0,0-9-8 16,4 12 8-16,-4-6-8 0,0 0 0 16,0 5 8-16,0-5-8 0,0 0 8 0,-4 0-8 0,1 0 8 15,-1-3-8-15,0 3 10 0,1 0-2 16,-1-6-8-16,-3 6 12 16,0-1-12-16,-3 7 9 0,3-12-9 0,-4 6 8 0,0 0-8 0,1-3 0 0,-4-3 9 0,3 0-9 31,1 6-22-31,-1-6-9 0,0 0-1 0,1 0-1 15,3 0-17-15,-4-3-3 0,1 0-1 0,-1 0 0 16,-3-3-143-16,3 0-29 0</inkml:trace>
  <inkml:trace contextRef="#ctx0" brushRef="#br0" timeOffset="13562.662">16609 5191 1026 0,'0'0'28'0,"0"0"8"0,-4 0-28 0,1-6-8 0,-1 6 0 0,1-6 0 16,3 6 76-16,0 0 15 0,0 0 2 0,0 0 1 15,-7 0-8-15,7 0-2 0,0 0 0 0,-7 0 0 16,0 0-18-16,-1-6-4 0,8 6-1 0,0 0 0 16,0 0-9-16,0 0-3 0,-7 0 0 0,4 0 0 15,-4-5-17-15,7 5-3 0,0 0-1 0,0 0 0 16,0 0 6-16,0 0 1 0,-4-6 0 0,4 0 0 0,0 6-8 15,-3-6-2-15,3 3 0 0,0-3 0 0,0-6-10 0,3 12-3 16,-3 0 0-16,4-11 0 0,-4 5 0 0,3-6-1 16,4 6 0-16,-3 0 0 0,3 3-11 0,-3-9 0 15,-1 7 9-15,4-1-9 0,-3 6 0 0,3-6 0 16,0 6 0-16,0 0 0 0,3 0-17 0,-3-6 1 16,0 12 1-16,1-6 0 0,-1 0 15 0,0 0 16 15,0 0-3-15,3 0-1 0,-6 0-12 0,3 0 0 16,3 6 0-16,-3-6 0 0,1 0 0 0,-1 6 0 15,0-6 0-15,3 5 0 0,1-5 0 0,-4 6 0 16,3 0 0-16,-6-6 0 0,7 3 0 0,-8 3 0 16,1 0 0-16,-1 0 0 0,4-6 0 0,-3 12 0 0,3-1 0 15,0 7 0-15,0-12 0 0,-4 9 0 16,1 2 0-16,-4-5 0 0,4 0 0 0,3 2 0 0,-4-2 0 0,1 0 0 16,-4 0 0-16,0-1 0 0,3 1 0 0,-3 3 0 15,0-3 0-15,-3-1 0 0,-1 1 0 0,1-3 0 16,-1 3 0-16,1-1 0 0,-5 7 0 0,1-6 0 15,0-6 0-15,0 14 0 0,0-8 0 0,0 0 0 16,0 3 0-16,-3-4 0 0,2 1 0 0,1 0 0 16,4 0-12-16,-4-1-9 0,0-2-2 0,3 3 0 15,-3 0 23-15,4-1-9 0,-1 1 9 0,1-6 0 16,3 0 14-16,-4 6 10 0,4 2 1 0,-3-8 1 16,3 0-42-16,0 6-9 0,-4 0-2 15,4-1 0-15,0-2 43 0,0-9 9 0,0 0 2 0,0 0 0 16,0 0-43-16,0 6-8 0,4 6-1 15,-4-6-1-15,3 0 42 0,-3-6 8 0,0 6 1 0,0 2 1 0,4-2-40 16,-4 6-8-16,3 0-2 0,-3-6 0 0,4 0 39 16,-1-1 7-16,-3 1 2 0,0-6 0 15,0 0-71-15,4 6-13 0,3 0-4 0,-4 3 0 16,4-3-72-16,-3 0-16 0,3 0-2 0,0-6-1 16,0 5 67-16,0 1 12 0,4 6 4 0,-4-6-581 15</inkml:trace>
  <inkml:trace contextRef="#ctx0" brushRef="#br0" timeOffset="13908.678">16905 6241 1497 0,'0'0'32'16,"0"0"8"-16,0 0 0 0,0 0 4 0,0 0-36 0,0 0-8 0,0 0 0 0,0 5 0 15,-3 7 53-15,3-12 9 0,0 0 2 0,0 6 0 16,-7 0-17-16,7 0-3 0,0 0-1 0,0-6 0 15,0 0-18-15,0 0-3 0,-4 3-1 0,4 3 0 0,0-6-21 0,0 0 0 16,0 0 0-16,0 0 0 0,0 0 0 16,0 0 0-16,0 0 0 0,0 0-12 15,0 0-88-15,0 0-19 0,0 0-3 0,0 0-1 0</inkml:trace>
  <inkml:trace contextRef="#ctx0" brushRef="#br0" timeOffset="27833.782">6551 6526 414 0,'0'0'8'0,"-3"-6"3"0,3-3 0 0,-4-3 1 0,4 1-12 0,-4-1 0 0,1-3 0 0,-1 3 0 15,1 1 54-15,-1 5 8 0,-6-6 2 0,6 6 0 16,1-3-26-16,-4 3-5 0,3 3-1 0,1-3 0 16,3 6 16-16,0 0 4 0,-7 6 0 0,0-3 0 15,-1 3-36-15,5 3-6 16,-4-3-2-16,3 6 0 0,1-1-8 0,-1 1 0 0,1 0 0 0,3 3 0 16,0-4 0-16,0-5 0 0,0-6 0 0,3 6 0 15,8 0 0-15,-8-3 15 0,4 3-3 0,-3-3 0 16,3-3 20-16,0 0 3 0,-3-3 1 0,6-3 0 15,1 3-1-15,3-3 0 0,-7-6 0 0,7 1 0 16,-3 5-35-16,3-6 0 0,3 0 0 0,-2 9 0 16,-1-8 0-16,-4 5 0 0,8 0 0 0,-8 0 0 15,5 0 32-15,-1 6-1 0,0-9 0 0,0 9 0 0,-4 3-31 0,1 3 0 16,0 0 0-16,-1 0 0 0,4 6 0 16,-7-1 0-16,-3 1 0 0,-1 3 0 0,-3 2-23 0,4 1 3 15,-1-6 0-15,1 8 0 0,-4-2 10 0,4 0 10 16,3 2-13-16,-4-8 5 15,1 0-20-15,3-1-4 0,0-8-1 0,0 9 0 0,0 0 21 16,-4-6 12-16,4-6-12 0,1 0 12 0,-1 0 0 0,3 0 0 16,1-6 0-16,3 0 0 0,-7 0-9 15,4 6 9-15,3-3 0 0,0 3-9 0,0-3 9 0,0 0 0 16,4 3 0-16,-4 0 0 0,3-3 0 0,-6 3 0 16,-1 3 0-16,5 3-8 0,-1 3-10 0,-4 3-2 15,4-6 0-15,-3 5 0 0,0-5 6 0,-1 0 1 0,1-6 0 16,3 6 0-16,0 3-2 0,0-6 0 0,-3-6 0 0,3 3 0 15,0 3 15-15,0 0-12 0,-3-9 12 0,3 3-12 16,3 0 12-16,-3-3 0 0,4 3 0 0,0-9-9 16,-1 7 9-16,5-7 0 0,-1 6 0 0,0-3 0 15,-3 3 0-15,-1-3 0 0,4 6 0 0,-3-2 0 16,0-1 0-16,-1 6 0 0,-3 0 0 0,4 0 0 16,0 0 0-16,-1 0 0 0,-3 11 0 0,4-11 0 15,-4 6 0-15,4-6 0 16,-11 3 0-16,7 3 0 0,4 0 0 0,-4 0 0 0,0 0 0 0,0 0-8 15,0 0 8-15,0-1 0 0,4 1 0 0,-8 0 0 16,4-12 0-16,1 0 0 0,-1 1 0 0,0-7 0 16,0 12 0-16,-4 0 0 0,5-6 0 0,-5 6 0 0,4-6 0 15,0 6 0-15,1 0 8 0,-5 0-8 16,4 0 0-16,0 0 0 0,-3 6 0 0,-1 0 0 16,5 0 0-16,-5 11 0 0,1-11 0 0,-1 0 0 15,1 0 0-15,-4-3 8 0,4 3-8 0,-1 6 0 0,1-7 0 0,-4-5 0 16,3 6 0-16,1 0 0 0,0-6 0 0,3 0 0 15,-4-6 0-15,4 0 0 16,0-8-26-16,1 8-3 0,-1 0-1 0,3-3 0 0,-3 0 60 0,4-8 12 16,0 11 2-16,-8 0 1 0,4-3-33 0,0 3-12 15,1 0 9-15,-5 0-9 0,4-5 0 0,0 11 0 0,-3-6 0 16,3 6 0 0,-3 0 0-16,-4 0 0 0,3 0 0 0,-3 6 0 0,0-6 0 0,1 11 0 0,-1-11 0 0,0 6 0 15,0 0 0-15,0 0 0 16,-4 3 0-16,4-3 0 0,0 0 0 0,-3 5 0 15,3-11 0-15,0 0 0 0,4 0 0 0,-4-5 0 0,0-7 0 16,0 6 0-16,0-3 0 0,0 3 0 16,0 0 0-16,0 0 0 0,4 6 0 15,-1-11 0-15,4 11 0 0,0-6 0 0,0 0 0 0,-3 6 0 16,7 0 8-16,-4 0-8 0,0 0 16 0,0 0-3 16,4 6 0-16,-8-6 0 0,4 6-13 0,-3-6-15 0,0 11 3 0,-1-5 1 15,1 3 11-15,3 3 0 0,-7 0 0 0,3-1 0 16,5-5 0-16,-5-6 0 0,4 0 0 0,-3 0 0 15,-1 0 0-15,1-6 8 0,3-5-8 0,-7 5 0 16,4 0 12-16,-4-6-3 0,3 6 0 0,-3 0 0 16,4 3-9-16,-4-2 8 0,4-1-8 0,-4 0 8 15,3 6-8-15,1-6 0 0,-1 0 0 0,1 6 0 0,3-6 0 16,-3 6 0-16,3-6 0 0,0 3 0 0,-3 3 0 16,6 0 0-16,-3 3 0 0,0 3 0 0,1-6 0 0,2 0 0 15,-3 0-12-15,4 6 12 16,-4-6 0-16,0 0 0 0,-3-6 0 0,-1 6 12 0,4 0-12 15,1-6 0-15,-1 3 0 0,-4 0 0 0,1 3 0 16,-4 0 0-16,3-2 0 0,1 2 8 0,0 0-8 0,-1 0 0 16,-3 0 0-16,0 2 0 15,0 1 0-15,0-3 0 0,0 3 0 0,4-3 0 0,-7-3 0 0,3 3 0 16,-4 3 0-16,4 3 0 0,0-6 0 0,0 0 0 16,0 6 0-16,0-6 0 0,1 6 0 0,-1-6 0 15,3 0-9-15,-3-6 9 0,0 6 0 0,0 0 0 16,0-6-8-16,4 6 8 0,-4-9 0 0,4 6 0 0,-1 3 0 0,1-2 0 15,-1-4 0-15,1 3 0 0,-1 0 0 0,5 3 0 16,-5-6 0-16,4 0 0 0,0 0 0 0,-3 0 0 16,3 6 0-16,-3 0 0 0,3 0 0 0,0 0-10 15,-3 0 10-15,3-6 0 0,-4 6 0 0,1 6 0 16,-1-12 0-16,1 6 0 0,0 0 0 0,-1 0 0 16,4 0 0-16,-3-6 0 0,-4 6 0 0,3 0 0 15,5-5 0-15,-8 5 0 0,3 0 0 0,-3 0 0 16,0 0 0-16,4 0 0 0,-4 5 0 0,0-5 0 15,0 0 0-15,0 0 0 0,0 6 0 0,0-6 0 16,0 0 0-16,0 0 0 0,0 0 0 0,0 0 0 16,4 0 0-16,-4-6 0 0,0 6 0 0,0 0 0 15,0 0 0-15,4 0 0 0,-8-5 0 0,4 5 0 16,4 0 0-16,0 5 0 0,-4-5 0 0,3-5 0 16,-3 5 8-16,0 0-8 0,4 11 8 0,-4-11-8 0,4 6 12 0,-4-6-3 15,0 6 0-15,0 6 0 16,0-6-9-16,0 0 0 0,-4 5 0 0,1-2 0 0,3-3-10 0,-7 6-4 15,3-6-1-15,-3 8 0 0,4 4 15 0,-4-6 0 16,0 0 0-16,-4-1 0 0,4-5 0 0,0-6 0 16,0 0 0-16,0 0 0 0,0 0 0 0,0 0 0 15,0 0-10-15,4 6 10 0,-4-6 0 0,4 3 0 16,3 0 0-16,-4-3 0 0,1-3 0 0,-1 3 0 16,4 0 0-16,0 0 0 15,-3 0 0-15,-1-3 0 0,4 3 0 0,0-3 0 16,4 0-41-16,-4-3-14 0,-3-11-2 0</inkml:trace>
  <inkml:trace contextRef="#ctx0" brushRef="#br0" timeOffset="45864.195">10622 4388 806 0,'0'0'17'0,"0"0"4"0,0-5 1 0,4-1 2 16,-1-6-24-16,1 12 0 0,-1-6 0 0,1 0 0 0,-1 3 58 0,1 0 7 16,-4 3 2-16,3-6 0 0,1 4-25 0,-4 2-5 15,0 0-1-15,0 0 0 0,0 0-36 0,0 0 0 16,0 0-12-16,0 0 4 15,-4 8-19-15,-3-2-3 0,4 6-1 0,-4-6 0 16,0 0-25-16,0 0-4 0,0-1-2 0,-4 7-208 0,4-6-42 0</inkml:trace>
  <inkml:trace contextRef="#ctx0" brushRef="#br0" timeOffset="46691.139">10654 4450 316 0,'0'0'14'0,"0"0"3"0,0 0-17 0,7 0 0 0,0 6 0 0,-7-6 0 16,4 6 80-16,-4-6 13 0,0 0 3 0,0 0 0 16,0 0 6-16,0 0 2 15,0 0 0-15,0 0 0 0,0 0-33 0,0 0-7 0,3 0 0 0,-3 0-1 16,0 0-13-16,0 0-2 0,0 0-1 15,0 0 0-15,0 0-23 0,0 0-5 16,0 0-1-16,0 0 0 0,0 0-2 0,0 0-1 16,0 0 0-16,0 0 0 0,0 0-24 0,0 0-5 0,0 0-1 0,0 0 0 15,0 0 15-15,7 0 0 0,-7 0 0 0,7 9 0 16,-3-6 0-16,6 6 0 0,-3-4 0 0,0 1 0 16,0 0 0-16,1 0 0 0,-1 6 0 0,0-6 0 0,0-3 0 0,-4 5 0 15,1 1 0-15,-1 3 0 0,1 0 0 16,-4 0 0-16,3-1 0 0,1 10 0 0,-4-3 0 0,0 2 0 15,0 10 0-15,0-7 0 0,-4-2 0 0,4 8 0 16,-3-11 0-16,-4 2 0 0,3 4 0 0,1-7 0 16,3 4 0-16,-4-3 0 0,-3-7 0 0,0 7 0 15,0-9 0-15,3 3 0 16,-3-7 0-16,4 1 0 0,-1 0 0 0,-3 0 0 0,4-6 27 0,3 6 8 16,-4-6 1-16,4 0 1 0,-3 0-22 0,-1-6-5 15,1 6-1-15,-1 0 0 16,1-6 3-16,-1 0 1 0,1 0 0 0,-1 1 0 0,0-1-13 0,4-3 11 15,-3 3-11-15,3-12 10 0,0 7-10 0,0 5 0 0,-4-12 0 16,4 3 0-16,-3 4 0 0,3-1 0 16,-4-9 0-16,4 4 0 0,-3-1 0 0,3 0 0 15,-4-5 0-15,4 2 0 0,-3 4 0 0,3-10 0 0,-4 10 0 0,4-10 0 16,0 12 0-16,-3 7 0 0,3 8 0 0,0-6 0 16,0-18 0-16,0 4 0 0,0 8 0 0,-4-12 0 15,4 13 29-15,0-10 4 0,0 3 1 0,0 1 0 16,0-1-20-16,-3 3-4 0,6-2-1 0,-3-7 0 15,0 10-9-15,4-10 10 0,-4 6-10 0,3-8 10 16,-3 8-10-16,4 1 10 0,-1-4-10 0,-3 3 10 16,7 1-10-16,-3-1 10 0,3 3-10 0,-4-2 10 15,1 5-10-15,3 0 10 0,-3 0-10 0,-1 4 10 16,-3 2-10-16,0 0 0 0,7 0-10 0,-3 0 10 16,3 0-8-16,0 0 8 0,-7 6 0 0,0 0-9 15,3-5 9-15,4-1-12 0,0 0 12 0,1 3-12 0,-5-3 12 16,1 6 0-16,6 0 0 0,-3 0 0 0,0-6 0 15,0 6 0-15,7 0 0 0,-7 0 0 0,4 0 0 16,-4 0 0-16,0 0 0 0,0 0 0 16,4 0-8-16,-1 0 8 0,4 0-8 0,-3 6 8 0,0-6-12 15,-4 6 4-15,0 0 0 0,0 8 0 0,0-2-2 0,0 0 0 16,-4 6 0-16,1 2 0 0,0-2 1 0,-1 5 0 16,-3 4 0-16,0-4 0 0,-3-2-7 0,-5 8 0 15,5-5-1-15,-1-4 0 0,-3-2 17 0,4 6 0 16,-1-16 0-16,-3 10 0 0,-3 0 28 0,3-13 8 15,0 1 3-15,-4 3 0 0,7 0-12 0,-6 0-3 0,10-9 0 16,0 0 0-16,-7 6-24 0,-4-6 0 0,4-6 8 0,-3-3-8 16,-1 0 0-16,0 0 0 0,4-2 0 0,-3-7 0 15,-1 0 0-15,1 10 0 0,3-10 0 0,0 6 0 16,-4 0 0-16,0-2 0 0,4 2-10 0,0 0 10 31,4 6-64-31,-1 0-6 0,1 0-2 0,3 6-460 0,0 0-92 0</inkml:trace>
  <inkml:trace contextRef="#ctx0" brushRef="#br0" timeOffset="47327.293">11088 4074 1148 0,'0'0'25'0,"-7"0"6"0,7 0 1 0,-7 0 0 0,0 0-32 0,0 0 0 16,7 0 0-16,-7 6 0 0,-4 0 63 0,4 0 6 15,3 2 2-15,1 4 0 0,-4-6-48 0,3 6-10 16,1 5-1-16,-1-8-1 0,1 9-11 0,-1 0 0 16,1-7 0-16,-1 7 8 0,1-3 4 0,-1 2 1 15,1-5 0-15,3 0 0 0,0 2-13 0,0 4 0 0,0-6 0 0,0 6 0 16,0-10 54-16,0 4 8 0,0 12 2 0,-4-13 0 16,8-5-64-16,-4 0-8 0,3 9-4 0,1-3-1 15,-1-7 21-15,4 1 4 0,0 0 0 0,4 0 1 16,-4 0 6-16,0 0 1 0,3 0 0 0,1-3 0 15,0-3-11-15,-1 0-1 0,1 0-8 0,-1-3 12 16,-3-3 20-16,4 0 4 0,0-12 1 0,-1 7 0 16,4-10-48-16,-3 3-9 0,-1-5-3 0,1-4 0 15,0 4 23-15,-4-7-11 0,0 4 11 0,0-3-8 16,-4 2-2-16,4 4 0 0,-7-4 0 0,0 10 0 16,0-7 2-16,-7 3 0 0,4 4 0 0,-8 5 0 15,4-6-20 1,-3 4-3-16,3 8-1 0,-4 0 0 0,4-6 32 0,-4 6 0 0,1 6-8 0,-4-6 8 15,-1 6-9-15,-2 0 1 0,3 6 0 0,-4 6 0 16,8 0 8-16,-8 8-13 0,4-2 5 0,0 6 8 16,0 2-13-16,-1 3 5 0,5 4 8 0,3-4-13 15,3 3-12-15,1-8-3 0,-1 0 0 0,4 2 0 16,-3-8 28-16,6-1 0 0,-3-2 0 0,7 3 0 16,-3-13-56-16,6 1-7 0,-3 0-1 0,4-3 0 15,0-3-2-15,-1 0-1 0,1-3 0 0,-4 3 0 0</inkml:trace>
  <inkml:trace contextRef="#ctx0" brushRef="#br0" timeOffset="48218.835">11275 4103 982 0,'0'0'21'0,"0"0"5"0,0 0 1 0,0 0 1 0,-7 0-28 0,7 0 0 0,0 9 0 0,0-3 0 15,3 0 88-15,-3 0 11 0,0 6 2 0,0-12 1 16,0 0-46-16,4 5-10 0,-1 4-2 0,1 0 0 0,-1 0-18 0,1 9-4 15,-1-13-1-15,1 7 0 16,-4-12-21-16,7 12 0 0,-7 3 0 0,4 2-8 0,-1-5 8 0,-3 3 0 16,0 2 0-16,0-5 0 0,0 0 8 0,0 0-8 15,-3-4 8-15,-1 1-8 16,0 0-16-16,4-3-8 0,-3 6-2 0,3-12 0 16,0 0 49-16,0 0 9 0,0 0 3 0,-4 6 0 15,4-6-27-15,0 0-8 0,0 0 0 0,0 0 0 0,0 11 21 16,0-11-2-16,0 0-1 0,0 0 0 0,0 0 22 0,0 0 5 15,0-11 1-15,0 5 0 0,0-6-17 0,4-3-3 16,-4 4-1-16,0-1 0 0,3 0-15 0,-3-6-10 16,0 7 12-16,0-4-12 0,4-3 0 0,-4 6 0 15,0-2 0-15,0 2 0 0,0 6 17 0,0 0-3 0,0 6-1 16,4-6 0 0,-4 1-40-16,0 5-8 0,0 0-1 0,0 0-1 15,0 0-8-15,7 0-2 0,0 5 0 0,3 7 0 0,1-6 22 16,-1-3 4-16,-3 3 1 0,4 6 0 0,0-1 11 0,-1-5 9 0,-3 0-12 15,4 0 12-15,-4-6 0 0,3 6 0 0,-2 0 0 16,-1 3 0-16,0-6 0 0,0 5 0 0,-4-8 8 0,-3 0-8 16,0 0 24-16,0 0 0 0,0 0-1 0,0 0 0 15,0 0-23-15,0 0 0 0,7 0 0 0,-7 0 0 16,0 0 0-16,0 0 0 0,0 0 0 0,0 0 0 16,0 0 0-16,0 0 0 0,0 0 0 0,0 0 0 15,0 0 0-15,0 0 0 0,0 0 0 0,0 0 0 16,0 0 0-16,0 0 0 0,0 0 0 0,0 0 0 15,0 0 0-15,0 0 0 0,0 0 0 0,0 0 0 16,0 0 0-16,0 0 0 0,0 0 0 0,0 0 0 16,0 0 0-16,0 0 0 0,0 0 0 0,0 0 0 15,0 0 37-15,0 0 3 0,0 0 1 0,0 0 0 0,0 0-16 16,0 0-3-16,4 0-1 0,-4 0 0 0,7-6-21 0,-7 6 8 16,0 0-8-16,0 0 0 0,0 0 0 0,0 0 0 15,0 0 0-15,3 6 0 0,4-6 0 0,-7 0 0 16,0 0 0-16,0 0 0 0,8 12 0 0,-5-6 0 15,4 0 0-15,-7-6 0 0,4 12 0 16,-1-12-8-16,1 8 8 0,-4-2-8 16,3 6 8-16,1-6 0 0,-1-6 0 0,1 12 0 0,-1-6 0 15,4-1 0-15,-3 1 0 0,3 0 0 0,-4-6 0 0,5 6 0 16,2-3 0-16,-3 3 0 16,0 6 0-16,0-6 0 0,0-6 8 0,4 5-8 0,-4 1 0 0,4-6 0 15,3 0 0-15,-4 0 8 0,4-6-8 0,0 1-15 16,-3-1 4-16,0 0 1 15,3-3-120-15,-4 6-24 0,1 0-5 0</inkml:trace>
  <inkml:trace contextRef="#ctx0" brushRef="#br0" timeOffset="49100.381">11815 4283 1051 0,'0'0'23'0,"0"0"5"0,0 0 0 0,3 6 2 0,-3 2-30 0,0 4 0 16,4-6 0-16,-4 12 0 15,0-12 54-15,0 2 5 0,3 4 1 0,-3-6 0 0,0 6-48 0,4-1-12 16,-4 1 0-16,0 0 0 16,0 3 53-16,0-9 9 0,0-6 2 0,0 0 0 0,0 5-64 0,0-5-13 0,0 0-3 0,0 0 0 15,0 0 42-15,0 0 8 0,0 0 2 0,0 0 0 16,3-5-1-16,1-1 0 0,-1-6 0 0,-3 6 0 15,0-3-21-15,4 3-4 16,-4 0-1-16,0 1 0 0,3-1-9 0,-3-6 0 0,4 6 0 16,-1-6 0-16,1 6 0 0,-4-2 0 0,0 8 0 0,0 0 0 15,0 0-13-15,0 0 1 0,0 0 1 0,0 0 0 16,0 0-2-16,0 0-1 0,0 0 0 0,0 0 0 31,0 0 1-31,0 0 0 0,0 0 0 0,0 0 0 0,0 0 13 0,0 0 0 16,0 0 0-16,0 0-9 0,0 0 9 0,0 0 0 0,0 0 0 0,0 0 0 15,0 0 0-15,0 0 0 0,0 0 8 0,0 0-8 16,7 0 12-16,-7 0-3 0,0 0 0 0,7 6 0 16,-7-6-1-16,7 0-8 15,-7 0 12-15,7 5-4 0,-3 1 6 0,-1 3 1 16,1-3 0-16,-4 6 0 0,3-6 1 0,-3-6 0 0,0 0 0 0,0 5 0 0,4 1-3 0,-1 0 0 16,-3-6 0-16,0 0 0 0,0 0-2 15,0 0-1-15,0 0 0 0,0 0 0 0,7 0-2 0,-7 0-8 16,0 0 12-16,0 0-4 15,0 0-8-15,0 0 8 0,7 0-8 0,-7 0 8 0,7-6-8 0,-7 6 0 16,0 0-10-16,0 0 10 16,0 0-36-16,0 0-2 0,0 0 0 0,0 0 0 0,0 0 38 0,4 0 0 15,-4 0 14-15,0 0-4 16,0 0-10-16,0 0 0 0,7 6 0 0,-7-6 0 0,0 0 0 0,0 0 0 16,7 0 0-16,0 0 0 0,-3 0 0 0,3-6 10 15,-7 6-1-15,7 0 0 16,-4 0 2-16,8 0 0 0,-4 0 0 0,-4 0 0 0,5 0-11 0,-1 0 8 0,0 0-8 0,-4 0 8 15,4 6-8-15,-7-6 0 0,4 3 0 0,-4-3-11 16,3 3 11-16,-3-3 0 0,4 9 0 0,-1 3 0 16,-3-6 0-16,4-1 0 15,-4 1 0-15,3 0 0 16,1 0-24-16,-1 0-2 0,1-6-1 0,-1 9 0 0,-3-9 27 0,8 0 0 0,-1 0 0 0,3 0 0 16,-3 0 16-16,7-3 9 15,0-3 2-15,1 6 0 0,-1-6-54 16,0 0-10-16,0 0-3 0,-4 0 0 0,5 1-28 0,-1-1-7 15,0-12-1-15,0 9 0 0</inkml:trace>
  <inkml:trace contextRef="#ctx0" brushRef="#br0" timeOffset="49739.331">12263 4409 990 0,'0'0'21'0,"0"0"5"0,0 0 1 0,0 0 1 0,0 0-28 0,0 0 0 0,0 0 0 0,0 0 0 16,0 0 92-16,0 12 13 0,3-6 3 0,1 0 0 16,-4-6-39-16,3 5-7 0,4-5-2 0,-3 6 0 15,3-6-27-15,0 0-5 0,-4 0-2 0,4 0 0 16,-3 0-3-16,3 6-1 0,0-6 0 0,0 0 0 16,0 6-9-16,-3-6-1 15,3 0-1-15,0 0 0 0,0 0-11 0,-4 0 0 0,4-6 9 0,0 6-9 16,-3 0 8-16,0-6-8 0,3 6 10 0,-4-6-10 15,4 1 9-15,-3-1-9 0,3-6 8 0,-4 6-8 16,1-3 8-16,-1 3-8 0,1 0 0 0,-4-5 8 16,3-1-8-16,-3 6 12 0,0-6-12 0,0 6 12 15,0-2-12-15,0-4 0 0,-3 6 0 0,-1-6 0 16,1 6 0-16,-1-2 0 0,-3-1 0 0,4 0 0 0,-4 3 0 16,3 0 0-16,4 0 0 0,0 6 0 0,-3-6 0 15,3 6 0-15,-7 6 0 0,-1 0 0 0,5 0-13 0,-4 0 1 16,3 6 1-16,-3 2 0 0,0-2 11 0,-3 0 0 15,6 0-9-15,-3 2 9 0,4-2 0 0,-1 6 0 16,-3-7 0-16,3 1 0 0,1 0 0 16,-1 3 0-16,4-9 0 0,-3 5 0 0,3-5 0 0,-4 6 10 15,4-3-10-15,0-3 10 0,0 5 3 16,4-5 1-16,-1 0 0 0,1 0 0 0,-1 0 0 0,5 0 0 16,-5 0 0-16,4-6 0 0,0 3-6 0,0 0-8 15,0 0 11-15,0-1-11 0,4 1 0 0,-1-3 0 16,1 6 0-16,-4-6-9 15,4 0-31-15,-1 0-7 0,1 0-1 0,3 0 0 16,0 0-134-16,-3 0-27 0</inkml:trace>
  <inkml:trace contextRef="#ctx0" brushRef="#br0" timeOffset="50342.069">12792 4197 996 0,'0'0'28'0,"0"0"7"0,-4 6-35 0,1 0 0 16,-4 0 0-16,3 0 0 0,1 0 104 0,-4 8 15 15,3-8 2-15,-3 6 1 0,3-6-51 0,-3 0-11 16,0 0-1-16,4 3-1 0,-4-6-38 0,3 5-7 16,-3-2-1-16,7-6-1 0,0 0-2 0,0 0 0 15,-3 0 0-15,3 0 0 0,-7 6-9 0,7-6 0 16,0 0 0-16,-4 6 0 0,0 0 0 0,4 6 0 16,0-12 0-16,-3 6 0 0,-1-1 0 0,4 4 0 15,-3 3 0-15,3 0 0 0,0-6 0 0,-4 5 0 0,4-5 0 0,0 3 0 16,0-3 0-16,0 0 0 0,0 6 0 0,0-7 0 15,0-5 0-15,4 6 0 0,-4 0 0 0,0 0 0 16,0-6 0-16,3 6 0 0,1 3 0 0,-1-3 0 16,-3-6 0-16,4 6 0 0,0-6 0 0,-4 0 0 15,0 0 28-15,3 5 3 0,4 1 1 0,-7-6 0 16,4 0-32-16,-4 0 0 0,0 0 0 0,7 6 0 16,0 0 0-16,-4-6 0 0,1 0 0 0,-4 0 0 15,7 6 0-15,-7-6 0 0,3 0 0 0,4 6 0 16,-3-6 0-16,-4 6 0 0,0-6 0 0,0 0 0 15,4 3 0-15,-1 3 0 0,-3-1 0 0,0 1 0 16,0 0 0-16,0 0 0 0,-3 6 0 0,-5-6 0 16,5 5 0-16,-1-2 0 0,-3 0 0 0,0 6 0 15,-3-3-20-15,3-1-9 0,-4-2-3 0,0 6 0 16,4-6 32-16,-3-3 0 0,-1 5 0 0,1-5 0 16,3 0 0-16,0 0 0 0,-1-6 0 0,1 0 0 0,4 0 0 15,-4 0 0-15,7 0 0 0,-7-6 0 16,0 0-32-16,-4 0 0 0,4 0 0 0,-3 1-683 0</inkml:trace>
  <inkml:trace contextRef="#ctx0" brushRef="#br0" timeOffset="72395.933">6586 7449 563 0,'0'0'16'0,"0"0"4"0,-7 6-20 0,7-6 0 0,0 0 0 0,-7 3 0 0,4 3 52 0,3-6 6 16,0 0 2-16,-7 11 0 0,0 1-8 0,0 0 0 15,3 0-1-15,0 2 0 0,1 4-7 0,3-6-2 16,0-1 0-16,-4 7 0 0,-3-3-4 0,4-3-1 15,3-1 0-15,0-11 0 0,0 0 1 0,0 0 0 16,0 9 0-16,-7 3 0 0,7 0-10 0,0 5-3 16,0-5 0-16,7 3 0 0,-7 2-6 0,3 1-2 15,1-6 0-15,-1 5 0 0,1-5-4 0,-4 3-1 16,3 2 0-16,1 4 0 0,0-3-12 0,-1-1 11 16,1-2-11-16,-1 0 10 0,1-1-26 0,-1-2-4 15,-3 0-2-15,4 9 0 0,-4-4 40 0,0 1 8 0,3-6 2 16,-3-4 0-16,0 7-28 0,0 0 0 0,0 2 8 0,-3-5-8 15,3-3 0-15,0 9 0 0,3-7 0 0,-3 1 0 32,0-6-30-32,0 0-5 0,4 9-1 0,-1-7 0 15,-3 1-16-15,0-9-3 0,0 0-1 0,0 12-345 0,0-12-70 0</inkml:trace>
  <inkml:trace contextRef="#ctx0" brushRef="#br0" timeOffset="73054.39">6452 7375 630 0,'0'0'17'0,"0"0"6"0,-7 0-23 0,4 0 0 16,-1 9 0-16,4-9 0 0,0 0 48 0,0 0 6 16,-3 3 1-16,3-3 0 0,0 0 15 0,0 9 3 0,0-3 1 0,0-6 0 15,0 0-39-15,3 6-8 0,1 5-2 0,-4-11 0 16,0 0-5-16,3 0-2 0,1 6 0 0,3-6 0 15,0 12 3-15,3-12 1 0,-2 6 0 16,2-6 0-16,1 3-3 0,-1 0-1 0,8 0 0 0,-8 3 0 16,5-3-6-16,-5 2 0 0,4-2-1 0,-3 9 0 15,3-6-11-15,0 0 8 0,0 6-8 16,-3-3 8-16,6-7-8 0,-9 7 0 0,6-3 0 0,0 6 8 16,-4-6-8-16,4 0 0 0,1 5 0 0,-1-5 8 15,-4-3 0-15,8 0-8 0,-8 3 12 0,1 3-4 16,3 3-8-16,-3-6 0 0,-1 5 0 0,-3 1 0 15,4-6 8-15,-4 3 0 0,-3 2 0 0,-1 1 0 16,4 6-8-16,-3-6 0 0,-1 8 0 0,1-2 0 16,-1 5-9-16,-3 4 9 0,0-10 0 0,0 7 0 15,0 8-21-15,0-11 2 0,-3 8 1 0,-1-5 0 16,4-7-18-16,-3 4-3 16,-1-9-1-16,-3 8 0 0,0 4 63 0,-4-6 12 0,4-7 2 0,-7 7 1 0,4 3-10 15,-4-10-1-15,3 7-1 0,4-6 0 0,-11-1 22 16,4 4 4-16,4-9 0 0,-5 6 1 15,5 0-21-15,-4-10-5 0,3-4-1 0,1-1 0 16,-1 0-26-16,0 3-19 0,4-6 3 0,-10 0 1 0,6 0 43 16,-3 0 9-16,0-9 2 0,3 1 0 0,-6 5-39 0,3 3 0 15,3-6 0-15,0 1 0 16,1-7-25-16,-4 6-3 0,0 3-1 0,3 3 0 16,0 1-115-16,4 5-22 0,0 0-5 0</inkml:trace>
  <inkml:trace contextRef="#ctx0" brushRef="#br0" timeOffset="73565.86">7070 7975 1184 0,'0'0'26'15,"0"0"6"-15,0 0 0 0,0 0 1 0,-4-6-33 0,4 6 0 0,-7 0 0 0,7 0 0 0,-7 0 75 16,7 0 8-16,0 0 1 0,0 0 1 0,-4 6-47 0,1 6-10 15,3-12-1-15,-4 6-1 0,4 5-12 0,0-5-2 16,0 6-1-16,4-3 0 0,-4-9-3 0,0 0-8 16,3 18 12-16,1-13-4 0,0 7 0 0,-1-6 0 15,1 0 0-15,-4-6 0 0,0 0 5 0,0 0 1 16,7 6 0-16,-4 9 0 0,1-4-14 0,3-5-8 0,3-6 8 16,-3 6-13-16,0 0 13 0,-3 3 0 0,3-6 9 0,0-3-9 15,0 0 8-15,0 3-8 0,4-6 0 0,-4 0 0 16,0-6 0-16,0-3 0 0,0 6 0 15,0-5 0-15,0-7 57 0,0 3 6 0,0-2 1 16,0-1 0-16,0 0-64 0,-3 4-13 0,3-4-3 16,-4 6 0-16,-3-3 16 0,4-2 0 15,0 5 0-15,-4 0 0 0,0 6 0 0,0-8 0 16,0 2-11-16,0 0 11 16,-4 0-42-16,4 7-2 0,-4-7 0 0,4 3 0 15,-3-3-16-15,-1 0-3 0,1 1-1 0,-1 5-640 0</inkml:trace>
  <inkml:trace contextRef="#ctx0" brushRef="#br0" timeOffset="74448.865">7560 7902 1364 0,'0'0'30'0,"0"0"6"0,0 0 2 0,0 0 0 0,-4 0-30 0,4 0-8 15,-7 0 0-15,0 5 0 0,7-5 53 0,-7-5 10 16,0 5 1-16,7 0 1 0,-10 0-25 0,3 0-6 0,7 0-1 0,-7 0 0 15,0 0-17-15,-4 0-3 0,4 5-1 0,0 1 0 16,0-6-4-16,-4 6 0 0,4 0-8 0,0 0 12 16,4 6-22-16,-4-6-5 0,-1-1-1 0,1 1 0 15,4 3 16-15,-1 9 0 0,4-1 0 0,-3-5 0 16,3 3 0-16,-4-3 0 0,4 5 0 0,0-5 0 16,0 0 0-16,4 3 0 0,-1-4 0 0,-3 1 0 15,0 3 0-15,4-9 0 0,-4-6 0 0,0 0 0 16,0 0 0-16,10 0 0 0,-2 3 0 0,-1-6 0 15,0-3 28-15,-4-3 9 0,4 3 2 0,-3 0 0 16,-1 0-22-16,1 0-4 0,-1-5-1 0,-3-1 0 16,4 3 1-16,-1-3 0 0,4 6 0 0,-3-11 0 15,-1 5 2-15,1-3 0 0,0 4 0 0,-4-1 0 16,7 6-24-16,-7-6-5 0,3 6-1 0,-3 6 0 16,0 0 15-16,0 0 0 0,0 12 0 0,0-12 0 0,4-6 0 15,-4-3 0-15,0 3 0 0,0 6 0 16,0 0-12-16,0 0 1 0,0 0 0 0,3 6 0 0,-3 3 11 0,4-3-12 15,-4-6 12-15,0 0-12 0,3 12 12 0,-3 5-8 16,0-5 8-16,0 3-8 0,0 3 8 0,0-1 0 16,0 1 8-16,7 2-8 0,-7 4 0 0,0-1 0 15,0-2 0-15,-7 3 0 0,7-4 0 0,-3 4 0 16,3-1 0-16,-4 4 0 0,4-16 0 0,-3 10 14 16,3 2-3-16,0-5-1 0,-4-6-10 0,4 3 12 15,-3 20-12-15,3-18 12 0,0-2-4 0,0 3 0 16,-4-1 0-16,-3 4 0 0,7-3-8 0,-4-7 0 0,4 7-10 15,-3 0 10-15,3 2 0 0,-4-8 0 16,1 0 0-16,3-9 0 0,0 6 45 0,0 2 15 0,0 4 4 16,0-3 0-16,0 0-64 0,0-12-15 15,0 0-1-15,0 0-1 0,0-6 27 0,0 6 6 16,0 0 0-16,0 0 1 0,0 0-17 0,0 0 0 0,0-6 0 0,0 0 0 16,3-6 16-16,-3-3-1 0,0 10 0 0,4-4 0 15,-4 6-15-15,0-9 0 0,0 0 0 0,0 6 0 16,0 6-8-16,3-5 8 0,-3-4-12 0,0 0 12 15,0 0-14-15,0-3 4 0,0 6 1 0,0 1 0 16,4-1 9-16,-4 0 0 0,0-6 0 0,0 0-8 16,0 9 8-16,4-8 0 0,-4 5 0 0,3 6 0 15,1-12-9-15,-1 6 9 0,4-6-10 0,-3 6 10 16,-1 1-12-16,8 2 3 0,-11 3 1 0,10-6 0 16,1 0-8-16,0 0 0 0,3-6-1 0,3 3 0 15,-3 4-61-15,1 2-12 0,-1 0-2 0,3 0-464 16,-3-3-92-16</inkml:trace>
  <inkml:trace contextRef="#ctx0" brushRef="#br0" timeOffset="74916.251">7754 7963 597 0,'0'0'16'0,"0"0"5"0,0 0-21 0,0 0 0 0,0 0 0 0,0 0 0 16,0 0 107-16,0 12 17 0,0 0 3 0,0 0 1 16,0-4-52-16,0 1-9 0,0 0-3 0,4 3 0 15,-4 11 0-15,7-17 0 0,-4 3 0 0,1 9 0 16,3-1-51-16,-4 1-13 0,1-9 0 0,3-3 0 16,-4 2 54-16,4-5 8 0,0 3 2 0,1 0 0 15,-1 0-52-15,0 0-12 0,3-6 0 0,-3 6 0 16,0 0 0-16,4-6 0 0,0-12 0 0,-4 6 0 0,3 6 32 0,1 0 4 15,-4-12 1-15,3 1 0 16,-3-1-22-16,4-3-5 0,0 3-1 0,-4 1 0 0,3-7-9 0,-3 3 10 16,0-2-10-16,-3-1 10 0,3 0-10 0,-4 4 0 15,5 2 0-15,-5-6 8 16,1 3-34-16,-4 4-7 0,3-7-2 0,-6 6-513 16,-1-5-102-16</inkml:trace>
  <inkml:trace contextRef="#ctx0" brushRef="#br0" timeOffset="75442.145">8114 7887 997 0,'0'0'21'0,"0"0"5"0,0 0 1 0,0 0 2 0,0 0-29 0,0 0 0 0,0 0 0 0,7 6 0 15,0-6 66-15,4 14 7 0,-4 4 2 0,3-12 0 16,-3-6-60-16,0 6-15 0,7-6 0 0,-3 6 0 16,-4-6 54-16,4 9 8 0,-1-7 2 0,1 4 0 0,-1-6-52 15,1 0-12-15,-4 0 0 0,0-6 0 16,4 6 0-16,-4 0 0 0,0-2 0 0,0-1 0 15,0-3 54-15,0 6 8 0,-4-6 2 0,5 0 0 0,-5-6-52 0,-3 6-12 16,0 0 0-16,0-8 0 0,0 11 0 0,-3-6 0 16,-1 3 0-16,-3 0 0 15,0-6 0-15,3 1 0 0,-3 2 0 0,0 0 0 16,-3 3 0-16,-1-3 0 0,4-2 0 0,-4 5 0 0,4 6 0 0,0 0 0 16,7 0 0-16,0 0 0 0,-3 0 0 0,3 0 0 15,-7 6 0-15,3-1 0 0,1 1 0 0,-4 0 0 16,0 0 0-16,3 0 0 0,1 9 0 0,3-4 0 15,-4 1 8-15,0-3-8 0,4 3 21 0,-3 0 2 0,-1-1 0 16,4 1 0-16,0 6-2 0,0-7 0 0,0-5 0 0,0 3 0 16,4 3-7-16,-1 6-2 0,5-10 0 0,-5 4 0 15,1 0-2-15,3 0-1 0,3-1 0 0,-3-5 0 16,4 0-9-16,-1 0 0 0,1 0 0 0,0 0 0 31,-1 3-110-31,1-9-14 0,-4 6-4 0,7-6 0 0</inkml:trace>
  <inkml:trace contextRef="#ctx0" brushRef="#br0" timeOffset="75741.429">8495 7358 1314 0,'0'0'37'0,"0"6"8"0,-4 5-36 0,4 13-9 16,0 2 0-16,0-2 0 0,0-15 53 0,0 2 9 15,0 7 2-15,0 3 0 0,0 8 0 0,4 0 0 16,-1 4 0-16,1-4 0 0,-1 3-17 0,1 4-3 16,0 2-1-16,-1-9 0 0,1-2-32 0,-1-1-11 15,1-2 0-15,-1-1 9 16,4-2-9-16,-3 2 0 0,3 1 0 0,-4-12 0 0,4 5-26 0,0-8 2 15,-3 9 1 1,3-6 0-16,0 2 3 0,-3 4 0 0,-1 0 0 0,1-7-502 16,-1 4-100-16</inkml:trace>
  <inkml:trace contextRef="#ctx0" brushRef="#br0" timeOffset="77161.147">9596 7813 914 0,'0'0'20'0,"0"0"4"0,0 0 0 0,0 0 3 0,0 0-27 0,0 0 0 0,0 0 0 0,0 0 0 15,0 0 52-15,0 0 6 0,0 0 1 0,0 0 0 16,0 6-9-16,0 3-2 0,0-6 0 0,0 6 0 16,3 3-15-16,-3 5-3 0,7 4-1 0,-3 8 0 15,-4-11-12-15,0-3-2 0,0-15-1 0,0 8 0 16,0 13-4-16,0 8-1 0,0 15 0 16,0 1 0-16,0-7-9 0,0-3 0 0,0 3 0 0,0-2 8 15,-4-13-8-15,1 3 0 0,3-5 0 0,-4 0 0 16,1-7 24-16,-5-2 0 0,8 6 0 0,-3 2 0 15,-1 4 2-15,1-7 0 0,-1-5 0 0,4 3 0 16,0-9-15-16,-3 6-3 0,-1-1-8 0,1-5 12 16,6 3-12-16,-3-9 9 0,0 0-9 0,0 0 8 0,0-12-8 0,0 3 0 15,0 9 9-15,0 0-9 0,0 0 0 0,0 0 0 16,0 0 0-16,0 0 0 0,4 6 33 0,-4-6 3 16,0 0 0-16,0 0 0 0,3-17-10 0,-3 5-2 15,4-3 0-15,-4 1 0 0,3-1-16 0,-3-9-8 16,4 4 8-16,-4-10-8 0,3-5 13 0,-3 3-2 15,0-1-1-15,0-11 0 0,0-9-10 0,-3 9-14 16,3 18 3-16,-4 2 1 0,4-5 10 0,-3 2 0 16,-1-2 0-16,1 3-8 0,-1-4 8 0,1 7 0 15,-1 2 0-15,4 3-8 0,-3 1 8 0,3 5-10 16,3-3 10-16,-3 4-10 0,4 5 10 0,-4-6-10 0,3 6 10 16,1 0-10-16,-1 3 10 0,1-3-13 15,3-2 5-15,-4 5 8 0,8 3-13 0,0 0 5 16,-1 0 8-16,1 0-13 0,3-6 13 0,0 6 0 0,4-6 0 0,-1 0-9 15,1 6 9-15,3 0 0 0,0 0 0 0,0 0-8 16,1 0 8-16,-5 0 0 0,4 6 0 0,-3-6 0 16,-4 6 0-16,0-6-13 0,-3 6 5 0,-1 2 8 15,1 1-20-15,-7 0 3 0,-1 3 1 0,-3 0 0 16,0-1-18-16,0-2-3 16,-7 3-1-16,0 11 0 0,0 1 18 0,-4 2 4 0,1-8 1 0,-4-6 0 15,-4-12 15-15,0 6 0 0,-3 0 12 0,4-1-12 16,-1 1 37-16,0 3 1 0,4-15 0 0,-3 12 0 15,2-6 10-15,-2 0 3 0,3 0 0 0,-4-6 0 16,4 0-32-16,0 6-7 0,0 6 0 0,0 0-1 16,-1-6-31-16,5-12-7 0,3-2-1 0,-4 2 0 15,4-6-20-15,0 7-5 0,0-4-1 0,0 9 0 16,7 6-93-16,0 0-18 0,4-6-4 0</inkml:trace>
  <inkml:trace contextRef="#ctx0" brushRef="#br0" timeOffset="77708.943">10171 7813 921 0,'0'-11'20'0,"-4"5"4"0,4 6 0 0,0-6 4 0,0-6-28 0,-3 9 0 0,3 3 0 0,0 0 0 16,0 0 82-16,0 0 11 0,0 0 3 0,0 0 0 16,0 0-26-16,-8 3-5 0,1 3-1 0,-3 0 0 15,3 0-7-15,0 0-1 16,0 5-1-16,-4-5 0 0,0 3-37 0,1-3-7 0,3 6-2 0,0-12 0 16,0 6 43-16,0-1 8 0,-4 1 1 0,4-6 1 15,4 6-37-15,-5 0-7 0,5-3-2 0,-4 6 0 16,7 11-16-16,0-8 0 0,-4 0 8 0,1 0-8 15,3-3 0-15,0-4 8 0,-4 1-8 0,4 6 0 16,4-6-8-16,-4-6-9 0,3-12-2 0,-3 12 0 16,4 12 19-16,3-6 0 0,0-12 0 0,0 0 0 0,0 6 0 15,4 0 0-15,-4 12 0 0,0-6 0 0,3-12 0 0,1 0 0 16,-4 12 0-16,0 0 0 0,0-6 0 0,0 0 0 16,-3 0 0-16,3-12 0 0,0 0 0 0,0 0 0 15,-7 12 0-15,0 0 0 0,0 0 0 0,0 0 0 16,3 0 0-16,1 0 0 0,3-5 0 0,-7-4 0 15,0-3-8-15,0 0 8 0,4 12-8 0,-4 0 8 16,0 6-12-16,0-6 12 0,3-6-20 0,-3 6 2 16,0 12 1-16,0 0 0 15,4-3-18-15,-1-1-3 0,1 1-1 0,-4-9 0 0,0 0 39 0,3 0 0 16,4 6 0-16,0 0 0 0,0 0 0 0,-3 6 0 16,3-1 0-16,4 1 0 0,-4 3 0 0,3-3 0 15,-3-7 0-15,4-5 0 0,-1 6 0 0,1-6 0 16,0-6 0-16,3-5-776 0</inkml:trace>
  <inkml:trace contextRef="#ctx0" brushRef="#br0" timeOffset="78154.112">10361 7925 1036 0,'0'6'23'0,"-3"6"5"0,3-3 0 0,0-1 1 0,0-8-29 0,0 9 0 0,0 3 0 0,0-12 0 16,3-6 108-16,1 0 16 0,-4 6 4 0,0 0 0 0,0 6-52 15,3 6-9-15,1-6-3 0,-1 5 0 0,1-8-51 0,3 0-13 16,-7-3 0-16,3 6 0 16,-3 0 16-16,0-6 0 0,0 0 0 0,0 0 0 15,4 9-2-15,3-15 0 0,-4-3 0 0,1-3 0 0,-4 7 3 0,0 5 1 16,0 0 0-16,0 0 0 0,0 0-10 0,0 0-8 15,3-6 9-15,-3-6-9 0,0-9 8 0,0 4-8 16,-3-1 0-16,-1 6 0 0,4-5 0 0,-3 8 8 16,-1 3-8-16,1 0 0 0,-1 0 0 0,1 0 0 15,-1 0 8-15,4 6-8 0,0-11 0 0,-3 11 0 16,3-9 0-16,0 6 0 0,-4 0 0 0,4 3 0 16,0 0 0-16,0 0 0 0,0 0 0 0,4-6 0 0,-1-3 0 15,1 0 0-15,-1-2-11 0,4 5 11 16,-3 0-10-16,6-6 10 0,-2 3-13 0,2 1 3 15,1 5 1-15,3-3 0 0,0 6 9 0,0 0 0 16,0 0-9-16,4 0 9 0,-1-6-20 0,-2 12 0 16,2 0 0-16,-3-6 0 15,0 3-168-15,4 2-32 0</inkml:trace>
  <inkml:trace contextRef="#ctx0" brushRef="#br0" timeOffset="78535.136">10830 7284 946 0,'0'0'20'0,"0"0"5"0,0 0 1 0,-3 6 2 0,3 6-28 0,-4 0 0 15,1-1 0-15,-1 4 0 0,4-3 66 0,0 5 8 16,0 7 2-16,0-9 0 0,0-15-16 0,0 11-4 16,4 7 0-16,-1 0 0 0,1 14-14 0,-1-8-3 15,1 8-1-15,-1-9 0 0,4 10-11 0,0-4-3 16,0 3 0-16,1 4 0 0,-5-4-11 0,4 0-2 16,-3-2-1-16,-1-1 0 0,1 9-10 0,-1-11 12 15,1 2-12-15,-1-5 12 0,-3-9-4 0,0-4-8 16,4 7 12-16,-4 5-4 15,3 10-28-15,-3-4-5 0,0-11-2 0,4 2 0 16,-4-8-8-16,0 0-1 0,0-3-1 0,0 0 0 0,0-1 37 0,0-8 0 16,0 0 0-16,3 12 0 15,-3-12-55-15,0 0-3 0,0 0-1 0,0 0 0 16,0 0-8-16,0 0-1 0,0 0-1 0,0 0-271 0,0-6-53 0</inkml:trace>
  <inkml:trace contextRef="#ctx0" brushRef="#br0" timeOffset="79019.587">10989 7881 1328 0,'0'0'29'0,"0"0"7"16,0 0 0-16,0 0 1 0,0 0-29 0,0 0-8 0,0 0 0 0,0 0 0 0,0 0 32 0,0 0 6 15,0 0 1-15,0 0 0 0,7 6 9 0,0 9 3 16,0 2 0-16,0 1 0 0,4-12-35 0,-1 3-6 16,-3-1-2-16,8-8 0 0,-5-8-8 0,4 5 8 15,-3 11-8-15,-1-2 8 0,5-6-8 0,-8 6 0 16,0-6-12-16,0-9 12 0,3-8 19 0,-3 17 11 16,0 0 2-16,-3 0 1 0,3-18-25 0,-3 12-8 15,-1-6 0-15,1 7 0 0,-1-7 10 0,-3 6-2 0,0 3 0 0,0 3 0 16,-3-6 0-16,-1 0 0 0,1 0 0 0,-1 0 0 15,4-5-8-15,-4 2 0 0,1 3 0 16,-4 0 8-16,0 0 1 0,-4 3 0 0,8 0 0 0,-8-8 0 16,4 5-9-16,0 6 8 15,7 0-8-15,-7 6 8 0,0-6-8 0,0 11-12 0,3-8 2 16,1 3 1-16,-1 0 0 0,1 0 0 0,3 6 0 0,0 5 0 16,-4 1 9-16,1 8 0 0,3-8 0 0,0-6-8 15,0-12 8-15,0 0 0 0,0 15 0 0,0 2 8 16,0 1-8-16,0-1 8 0,0-2-8 0,3 3 8 15,1-1-8-15,-1-5 0 0,4 0 0 0,-3 3 0 16,3-4-28-16,0-5-8 16,4 0 0-16,-4 6-1 0,0-12 9 0,0 9 3 0,-7-9 0 0,7 6-472 15,3-6-95-15</inkml:trace>
  <inkml:trace contextRef="#ctx0" brushRef="#br0" timeOffset="79765.564">11310 7752 1335 0,'0'0'29'0,"0"0"7"0,0 0 0 0,0 0 2 0,0 0-30 0,0 0-8 15,0 0 0-15,0 0 0 0,0 0 70 0,0 0 13 0,0 0 2 0,0 0 1 16,0 0-35-16,0 0-7 0,0 0-2 0,0 0 0 16,0-968-20-16,0 1936-4 0,-3-960-1 0,3-8 0 15,0 0 6-15,0 0 1 0,7 3 0 0,-4-3 0 16,-3 0-2-16,7 0 0 0,0 0 0 0,0 3 0 16,0 0-22-16,0-3 0 0,0 0 0 0,0 0 8 15,1 0-8-15,2 0 0 0,1 0 0 0,-4 3 0 16,3 0 0-16,-3 0 0 0,0-3 0 0,1 6 0 15,-1 0 0-15,-4 0 0 0,1-6 0 0,-1 6 0 16,4-6 0-16,-3 0 0 0,-4 0 0 0,3 0 0 16,1 0 0-16,3 0 12 0,-7 0-4 0,0 0 0 15,0 0-8-15,0 0 0 0,0 0 0 0,0 0 0 16,0 0 0-16,0 0 0 0,0 0 0 0,0 0 0 16,0 0 0-16,0 0-8 0,3 11 0 0,-3-8 0 15,0-3-20-15,0 6-3 0,0 3-1 0,-3-3 0 16,3 3 14-16,-4-3 2 0,1 5 1 0,-4 4 0 0,0 9 15 15,0-1 0-15,0-5-10 0,0-7 10 0,-1-2 0 0,-2 3 0 16,3-6 0-16,0 12 0 0,-4-10 0 0,4 4 8 16,0 0-8-16,0 6 12 0,0-7-2 0,0 1 0 15,0-3 0-15,0 3 0 0,3-1-10 0,1-5 0 16,3-6 0-16,0 0 0 0,0 0 12 0,-4 6-2 16,4-6-1-16,-3 6 0 0,3 0-9 0,0-6 8 15,0 0-8-15,0 0 8 0,-4 12-8 0,4-3 0 16,-3-4 0-16,3-5 0 0,0 0 0 0,0 0 0 15,0 0 0-15,0 0 0 0,0 0 0 16,0 0 0-16,0 0 0 0,0 0 0 0,0 0 0 0,0 0 0 0,0 0 0 16,0 0 0-16,0 0 0 0,0 0 0 15,0 0 0-15,0 0 0 0,7 6 0 0,0-6 0 16,-7 0 0-16,10 0 0 0,-3 0 0 0,4 0 0 0,-4 0 0 0,0 0 0 16,0-6 0-16,0 6 0 0,-7 0 0 0,7 6 0 15,4-6 0-15,-4 0 0 0,0 0 0 0,4 0 0 16,-4 0 0-16,0 6 0 0,0 0 0 0,0-6 0 15,0 0 0-15,3 6 0 0,-3-6 0 0,4 6 0 16,-4-6-51-16,0 6-12 16,0-6-2-16,0 0-1 0,4 0-82 0,-4 3-16 15,0-3-3-15,-4 0-1 0</inkml:trace>
  <inkml:trace contextRef="#ctx0" brushRef="#br0" timeOffset="80364.357">11769 7875 961 0,'0'0'20'0,"0"0"5"0,0 0 1 0,0 0 2 0,0 0-28 0,0 0 0 16,0 0 0-16,-4 6 0 0,4-6 89 0,0 12 12 15,-3 8 3-15,3-8 0 0,0-12-14 0,0 0-2 16,-4 12-1-16,4-6 0 0,0-6-32 0,0 0-7 16,0-12 0-16,0 6-1 0,7 0-8 0,0 0-2 15,-3 0 0-15,3 1 0 0,3-4-37 0,1 6 0 16,3-3 0-16,-3 0 0 0,-1 3-12 0,8-3-4 15,-4 6-1-15,0 0 0 16,7 0-203-16,-3 0-41 0</inkml:trace>
  <inkml:trace contextRef="#ctx0" brushRef="#br0" timeOffset="80903.348">12206 7869 1026 0,'0'0'28'0,"0"0"8"0,0 0-28 0,0 0-8 16,0 0 0-16,0 0 0 15,0 0 78-15,0 0 14 0,0 0 4 0,0 0 0 0,0 0-18 16,0 6-3-16,0-3-1 0,0-3 0 0,0 0-16 0,0 0-3 16,4 3-1-16,3 3 0 0,0-3-37 0,-4 9-7 15,4 5-2-15,-3-5 0 0,-1-12-8 0,4 0 0 16,1 6 0-16,-1 0 8 16,0 3-8-16,0-1 0 0,0 7 0 0,0 3 0 0,-4 2 0 0,4 4 8 15,0-7-8-15,-3 4 0 0,3 3 8 0,-3-7-8 16,3 4 8-16,-4-7-8 0,1 1 8 0,-4-15-8 15,3 6 0-15,-3-6 8 0,7 6 1 0,-7-6 0 16,7 6 0-16,-7-6 0 0,0 0 6 0,4 0 1 0,3-6 0 16,0 0 0-16,-4 0 38 0,1-9 8 0,3 4 2 0,-3-1 0 15,3-6-38-15,-4 7-7 0,1-13-2 0,-1 3 0 16,4-2-7-16,-3-1-2 0,-1 4 0 0,1 2 0 16,-1 1-8-16,1-4 0 0,-1 9 0 0,1-5 0 15,-4-1-13-15,0 3-5 0,3 3-1 0,-3-8 0 16,4 8 5-16,0 0 1 0,3-5 0 0,-4 5 0 15,1 0 4-15,-1-5 1 0,1 8 0 0,3 3 0 16,0-6-5-16,-4 6-1 0,4-3 0 16,0 1 0-16,-3 5-30 15,7 0-5-15,-4 0-2 0,3-3 0 0,1 6-101 16,-4-6-20-16,0 6-4 0,0-6 0 0</inkml:trace>
  <inkml:trace contextRef="#ctx0" brushRef="#br0" timeOffset="81419.084">12767 7869 1146 0,'0'0'32'0,"0"0"8"0,0 0-32 0,0 0-8 16,0 0 0-16,0 0 0 0,0 0 68 0,-7 0 13 15,0 0 3-15,7 0 0 0,0 0-13 0,-7 0-3 0,-4 0 0 0,1 0 0 16,10 0-48-16,-11 0-9 0,4 6-3 0,0-6 0 16,7 0-8-16,-7 3-11 15,-4 3 3-15,8 0 0 0,-1 6 8 0,1-1-8 16,-4-5 8-16,3 6-8 0,4 0 8 0,-3-1 0 0,-1 10 0 0,1-3 0 16,-1 2 11-16,4-2 4 0,4 5 1 15,-4-5 0-15,0 3-6 0,0-4-1 0,0 1 0 0,0-6 0 16,3-1 44-16,1-2 9 0,-4-9 2 15,0 0 0-15,10 0-48 0,-3 6-8 0,0-12-8 0,4 6 9 16,0-6 2-16,-1-2 0 0,-3-10 0 0,7 0 0 16,-3 7-1-16,3-13 0 0,-3 9 0 0,-1-8 0 15,1 8-10-15,-4 0 10 0,0-5-10 0,0 14 10 16,0 0-10-16,-4 0 0 0,-3-14 0 0,4 2 8 16,-4 12-17-16,-4-6-4 0,4 1-1 0,-3-1 0 15,-1 6-3-15,1 0-1 0,-4 3 0 0,0-9 0 16,3 12 3-16,-3-6 1 0,0 1 0 0,0-1 0 0,0 6-8 15,-4-6-2-15,1 3 0 0,-1 3 0 0,1 0 12 0,-4 0 3 16,-4 3 0-16,4 3 0 16,0 5-18-16,3-5-3 15,-3 0-1-15,3 0 0 0,1 0 16 0,-1 6 3 0,-3 2 1 0,7 4 0 16,0 6-35-16,0-4-7 0,7 10-2 0,0-13-620 16</inkml:trace>
  <inkml:trace contextRef="#ctx0" brushRef="#br0" timeOffset="81831.995">12943 7863 1288 0,'0'0'36'0,"0"0"8"0,0 0-35 0,0 0-9 0,0 0 0 16,0 0 0-16,0 0 103 0,0 12 18 0,0-12 4 0,0 0 1 16,-3 6-46-16,-1 6-8 0,1 14-3 15,-1-14 0-15,4 0-14 0,0-1-3 0,-3-2-1 0,3-9 0 16,0 0-31-16,0 0-7 0,0 0-1 0,3 6 0 16,-3 6-12-16,4-6 0 0,-1 11 0 0,1-8 0 15,-1 3 0-15,8 0 0 0,-4 0 0 0,0-1 0 16,0-5 8-16,0 0-8 0,0-3 0 0,4-3 9 15,-4 3-9-15,4 0 10 0,-1-3-10 0,1 0 10 16,-1-6 2-16,-3 3 0 0,4-3 0 0,-1 0 0 0,1 0-1 16,0-5 0-16,-1-1 0 0,-3-6 0 0,4 9-11 0,-4-8 0 15,-4 5 0-15,1 6 0 0,-4 6 0 0,7-9 0 16,-3-8 0-16,-4-1 0 0,3 6 0 0,-3 1-12 16,0-4 2-16,0 3 1 15,0 6-34-15,-3-6-6 0,-5-5-2 0,5 5 0 16,-1 0-97-16,1 3-20 0,-1 4-4 0,1-1-1 0</inkml:trace>
  <inkml:trace contextRef="#ctx0" brushRef="#br0" timeOffset="82379.979">13416 7807 1393 0,'0'0'30'0,"0"0"6"0,0 0 2 0,-7-5 2 0,0-7-32 0,3 6-8 0,-3-3 0 0,7 9 0 15,0 0 46-15,0 0 7 0,-3-6 2 0,3 6 0 16,-7 0-31-16,7 0-5 0,0 0-2 0,-11 6 0 15,4-3-17-15,0 9 0 0,0-6 0 0,4 5-9 0,-4-2 1 0,3 0 0 16,-3 0 0-16,3 3 0 0,1-1 8 16,-1-5 0-16,1 0 0 0,-1 6 0 0,1 9 0 15,3-4 0-15,0-5 0 0,0 0 0 16,0-3 0-16,0-4 9 0,0-5 0 0,0 0 0 16,0-8 3-16,0 8 0 0,3 8 0 0,-3-8 0 0,4-5-12 0,-4 5 0 15,3 5 0-15,4 7 0 0,0-12 0 0,-3 6 8 16,3-6-8-16,-3 6 8 0,-1 0-8 0,4-6 0 15,4 0 0-15,-4 0 0 0,-4-6 0 0,4 0 0 16,0 0 0-16,0 12 0 0,-3-6 0 0,3 6 0 16,-3 0 0-16,-1 6 0 0,1-7 0 0,-1-2 0 15,-3 6 0-15,4 6 0 0,-1-9 0 0,-3 11 0 0,4-11 0 16,-4 3 0-16,3 3 0 0,-3 0 0 0,0-12 0 16,0 0 0-16,0 0 8 0,4 17 0 15,-4-5 0-15,0 6 0 0,0-18 10 0,0 0 2 16,0 0 0-16,0 0 0 0,-4 11-20 0,4-11 0 0,-7 9 0 15,0 3 0 1,0-6-20-16,0 6-8 0,-4-9-2 0,4 0 0 16,-3-6-29-16,-4 6-5 0,0-3-2 0,3 0-618 0</inkml:trace>
  <inkml:trace contextRef="#ctx0" brushRef="#br0" timeOffset="83551.757">14041 7093 460 0,'-11'18'10'0,"7"-6"2"0,-3-1 1 0,-3-2 0 0,-1 3-13 0,1 0 0 0,3-1 0 0,-4 1 0 16,4 0 53-16,-4 0 8 0,8-4 2 0,-4 4 0 16,7-12 33-16,0 0 6 0,0 0 2 0,0 0 0 15,0 0 44-15,0 0 10 0,0 0 2 0,0 0 0 16,0 0-69-16,0 0-14 0,0 0-2 0,0 0-1 16,0 0-26-16,0 0-6 0,0 0-1 0,0 0 0 15,0-6-29-15,0 6-12 0,0 0 11 0,3-6-11 16,1 6 0-16,-4 0 0 0,0-5 0 0,3 2 0 15,1 0 0-15,-1 0-8 0,-3 3 8 0,4 0-13 16,-1-3 13-16,5 0 0 0,-1 0 0 0,-4 0 10 16,4-3-10-16,-3 6 0 0,3 0 0 0,-4 0 0 15,4 6 0-15,0-6 0 0,4-6 0 0,0 6 0 0,-4 0 0 16,3 0-11-16,-3 9 3 0,4-9 0 0,-4 3 8 16,0 3 0-16,4 0 0 0,-4 2 0 0,0-2 0 15,0 0 0-15,0 0 0 0,0 6 0 16,0-6-26-16,-4 5-3 0,-3-2-1 0,4 3 0 15,-4 0 13-15,0 0 2 0,0-1 1 0,0 4 0 0,-4-3 14 0,1-6 0 16,-1 5-10-16,1-5 10 0,-4 12 0 0,0-3 0 16,3-4 0-16,-3 1 0 0,0 0 0 0,0-3 0 15,0 3 12-15,0 5-4 0,3-5 0 0,1 0-8 16,-4-6 12-16,3 2-4 0,1 4-8 0,-1 0 0 16,1-6 0-16,-1 0 0 0,4 0 8 0,0-1-8 15,0-5 8-15,0 0-8 0,-3 6 28 0,3-6 0 0,0 0 0 16,0 0 0-16,0 0-28 0,0 0 0 0,0 0 0 15,0 0 0-15,0 0 0 0,0 0 0 0,-4 3 0 0,4 6 0 32,-3 6-30-32,3-3-11 0,0 5-3 0,3-5 0 0,-3 3 19 0,4 2 3 15,-1 1 1-15,-3 0 0 16,4 2-59-16,-1-8-12 0,1 3-3 0,-1 5 0 0,-3-5-1 16,4 2 0-16,-4-5 0 0,0 0 0 0</inkml:trace>
  <inkml:trace contextRef="#ctx0" brushRef="#br0" timeOffset="83803.091">14041 8190 1504 0,'0'0'43'0,"0"0"9"0,0 0-42 0,0 0-10 16,0 0 0-16,0-12 0 0,3 6 33 0,-3 0 5 15,0 0 1-15,4 0 0 0,-4 1-11 0,0-4-3 0,0 0 0 16,3 6 0 0,-3-9-129-16,0 0-25 0,7-20-6 0,-3 9-1 0</inkml:trace>
  <inkml:trace contextRef="#ctx0" brushRef="#br0" timeOffset="111108.08">8989 6981 638 0,'0'0'18'0,"0"0"4"0,0 0-22 0,0 0 0 0,0 0 0 0,0 0 0 16,0 0 76-16,0 0 10 0,0 0 2 0,0 0 1 15,0 0 0-15,0 0 0 0,0 0 0 0,0 0 0 16,0 0-20-16,0 0-4 0,0 0-1 0,0 0 0 16,0 0-31-16,0 0-6 0,0 12-2 0,0-12 0 15,0 0 1-15,0 0 0 0,0 0 0 0,0 0 0 16,0 0-12-16,0 0-2 0,0 0-1 0,0 0 0 16,0 0-11-16,0 0 0 0,0 0 0 0,0 0 8 15,0 0-8-15,0 0 0 0,0 0 9 0,0 0-9 16,0 0 0-16,0 0 0 0,0 0 0 0,-7 0 0 15,7 0 13-15,-7 0-1 0,0 0-1 0,0-6 0 16,-4 6-11-16,4-6-16 0,0 6 4 0,-4 0 1 16,4-5 19-16,0 5 4 0,-3 0 1 0,3 0 0 0,-1 0-13 0,1 0 0 15,4-6 0-15,-4 12 0 0,0-6-9 0,3 5 9 16,-3 1-13-16,4-6 5 0,-1 6 8 0,-3 0-12 16,4 6 12-16,-1-3-12 0,0-1 12 0,-3 7 0 15,7-3-9-15,-3 6 9 0,-4-7 0 0,3 10 0 16,1-3-9-16,-1-1 9 0,1 4 0 0,-4-4 0 15,3-5 0-15,-3 6 0 0,7-4 0 0,-3 10 0 16,-1-12 0-16,4 5 0 0,-3 4 0 0,3-9 0 16,-4-6 0-16,4-1 0 0,0 4 0 0,0 3 0 15,0-12 0-15,4 6 0 0,-1 0 0 0,4 0 0 16,0-6 0-16,4 0 0 0,-4 0 0 0,3-6 11 16,1 6-11-16,3 0 10 0,-3-6-10 0,3-9 0 15,-4 6 0-15,4 1 0 0,-3-4-16 0,-4-6-6 16,4 6-1-16,-4 1 0 15,3-4-25-15,1 3-6 0,-4 6-1 0,0-5 0 16,0 5-50-16,4-3-11 0,-4-3-1 0</inkml:trace>
  <inkml:trace contextRef="#ctx0" brushRef="#br0" timeOffset="111890.076">9088 6784 781 0,'0'0'16'0,"0"0"4"0,0 0 1 0,0 0 3 0,0 0-24 16,0 0 0-16,0 0 0 0,0 0 0 0,0 0 69 0,0 0 10 15,0 0 1-15,0 0 1 0,0 0-22 0,0 0-5 16,0 0-1-16,0 0 0 0,0 0-41 0,0 0-12 0,0 6 0 0,3 6 0 16,-3-6 26-16,4 6 1 0,-4-3 0 0,0 2 0 15,3 1-13-15,-3 6-2 0,0-12-1 0,0 5 0 16,4-2 10-16,-1 3 3 0,1 6 0 0,-1-7 0 15,-3 4-24-15,4 9 8 0,-1-7-8 0,-3 1 0 16,4-4 43-16,-4 10 4 0,3 0 1 0,-3-7 0 16,4 10-26-16,-4-10-5 0,3 10-1 0,-3-10 0 15,0 4 13-15,0 2 3 0,0-5 0 16,0 0 0-16,0-12-12 0,-3 5-1 0,-1 4-1 0,4-3 0 16,0-12-4-16,0 0-1 0,4 6 0 0,-4-6 0 15,0 0-13-15,0 0 0 0,0 0 0 0,0 0 0 16,0 0 37-16,0 0 2 0,0 0 0 0,-4-6 0 15,1-6-20-15,3-3-4 0,0 7-1 0,0 2 0 16,0-3-14-16,0 3 0 0,0-6 8 0,3 6-8 16,-3 0 0-16,0-8 0 0,0 5 0 0,0 0 0 15,4-3-8-15,-4 6 8 0,3-5-12 0,-3 2 12 16,4-3-44-16,-4 6-3 0,3 0 0 0,1-5 0 0,0-1 38 16,3 0 9-16,-4 6 0 0,4-3 0 0,-3 4 0 0,3-7 0 15,-4 0 0-15,1 6 0 0,3-6 0 0,0 9 0 16,0 0 0-16,-3 1 0 0,3-4 0 0,-4 0 0 15,-3 6 0-15,4 0 0 0,3 0 0 0,-4-6 0 16,4 0 0-16,-7 6 0 0,7 0 0 0,-3 0 0 16,3 6 0-16,-7-6 0 0,0 0 0 0,0 0 0 15,3 9 0-15,1 0 0 0,3-1 0 0,-7 4 0 16,4 0 0-16,-1 0-8 0,1-6 8 0,-4 2-8 16,0 10 8-16,0 0-8 0,0-7 8 0,0 10 0 15,0-9 0-15,-4 5 0 0,4-5 0 0,0 0 0 0,4 0 0 16,-4 2 0-16,0-2 0 0,0 0 0 0,3 0 0 15,1-1-8 1,-1-2-17-16,1 3-3 0,-1-6-1 0,1 0 0 16,-4-6-15-16,7 6-2 0,-7-6-1 0,3 5 0 15,4-2-45-15,-7-3-8 0,4 6-3 0</inkml:trace>
  <inkml:trace contextRef="#ctx0" brushRef="#br0" timeOffset="112255.586">9416 7078 1267 0,'0'0'28'0,"0"0"5"0,0 0 2 0,0 0 1 0,0 0-36 16,0 0 0-16,0 0 0 0,0 0 0 0,0 0 58 0,0 0 5 16,0 0 1-16,0 0 0 0,0 0-54 0,0 0-10 15,0 0 0-15,0 0 0 0,0 0 0 0,0 0-10 16,0 0 10-16,0 6 0 0,0 3 0 0,3 3 0 16,-3 0 8-16,0-6-8 0,4 5 0 0,-4 4 0 0,3-3 0 15,-3-1 0-15,0 7 27 0,4-6-1 0,-4 0 0 0,3 2 0 16,-3-8-12-16,4 12-2 0,-4-9-1 0,0-1 0 15,3 1-11-15,-3 3 0 0,4-6 0 16,-4 0 8 0,0-6-36-16,0 0-8 0,0 0-2 0,0 0-652 0</inkml:trace>
  <inkml:trace contextRef="#ctx0" brushRef="#br0" timeOffset="112454.208">9366 6796 1267 0,'0'0'28'0,"0"0"5"0,0 0 2 0,0 0 1 0,0 0-36 0,0 0 0 0,0 0 0 0,0 0 0 0,0 0 0 0,0 0 0 16,0 0 0-16,0 0 0 0,0 0 0 0,0 0 0 15,0 0 0-15,0 0-368 16,0 0-81-16</inkml:trace>
  <inkml:trace contextRef="#ctx0" brushRef="#br0" timeOffset="113170.001">9613 7087 1267 0,'0'0'28'0,"0"0"5"0,-3 6 2 0,3-6 1 0,0 0-36 0,0 0 0 0,-4 6 0 0,4-6 0 16,0 0 70-16,0 0 7 0,0 0 2 0,0 0 0 15,0 0-33-15,0 0-6 0,0 0-2 0,0 0 0 16,0 0-7-16,0 0-2 0,0 0 0 0,0 0 0 16,0 0-19-16,0 0-10 0,0 0 10 0,0 0-10 15,0 0 0-15,0 6 0 0,0-6 0 0,7 6 0 16,-7-6 0-16,0 0 0 0,4 0 0 0,3 0 0 0,0 12 0 0,0-12 0 15,0 0 0-15,0 0 0 0,0 5 0 0,0-5 0 16,0 6 0-16,0-6-10 0,0 0-6 0,0 0-2 16,0 3 0-16,0-3 0 0,-7 0 18 0,8-3 0 15,-1-3 0-15,-7 6 0 0,3-5 0 0,-3 5 0 16,4-6 0-16,-1 0 0 0,-3 0 0 0,0-9 0 16,4 9 0-16,-4-3 0 0,0 9 0 0,-4-2 0 15,1-10 0-15,-1 6 0 0,-3 0 0 0,0 0 0 16,3 6 0-16,4 0 0 0,-7-6 0 0,4 0 0 0,-8 12 0 15,4-6 0-15,0 0 0 0,0 0 0 0,-3 0 0 0,-1 0 0 16,4 0 0-16,0 6 0 0,-4-6 0 0,4 6 0 16,0 6-18-16,0-6 0 0,0 5 0 15,0-2 0-15,3 9 18 0,-3-12 0 16,7-6 0-16,-3 6 0 0,-1 5 0 0,1-2 0 0,3 6 0 0,-4 0 0 16,4-4-10-16,-3 1 10 0,3 0-8 0,0 0 8 15,0-4 0-15,3 4 0 0,-3 0 0 0,4-6 11 16,-4 3-11-16,0-1 0 0,3 1 0 0,-3 9 0 15,4-6 8-15,-1-6 0 0,-3-1 0 0,4 1 0 16,3-3 2-16,0 0 0 0,0 6 0 0,0-3 0 16,4-6-10-16,-1 6-12 0,1-6 2 0,-1 0 1 15,5 0 9-15,-5 0 12 0,4-6-2 0,0-3-1 16,1 0-58-16,2 3-12 0,-3-2-3 0,0-4 0 16</inkml:trace>
  <inkml:trace contextRef="#ctx0" brushRef="#br0" timeOffset="113679.525">9818 7073 1036 0,'0'0'23'0,"0"0"5"0,0 0 0 0,0 0 1 0,0 0-29 0,0 0 0 16,0 0 0-16,0 0 0 0,0 0 57 0,0 0 6 15,0-6 1-15,0 6 0 0,0 0-52 0,0 0-12 0,0 0 0 0,0 0 0 16,0 0 0-16,0 0 0 0,3 8 0 0,1 1 0 16,-1 0 0-16,4 3 0 0,-3 6 0 0,-1-7 0 15,1 7 54-15,0 2 8 0,-1-2 2 0,-3 0 0 16,4 2-52-16,-4 4-12 0,0-7 0 0,0-2 0 16,0 3 36-16,3-6 4 0,-3-4 0 0,4 7 1 15,-4 0-9-15,0-9-3 0,0 0 0 0,0-6 0 16,0 0 5-16,0 0 1 0,0 0 0 0,0 0 0 15,0-6 7-15,0 0 2 0,0-15 0 0,0 9 0 16,0 1-30-16,0-13-6 0,0 7 0 16,0-4-8-16,-4-3 8 0,4 4-8 0,0 2 0 0,0 1 0 15,0-10 0-15,0 10 0 0,0-1 0 0,4 0 0 16,-4 4 0-16,0 2 0 0,0 0-9 0,0 6 9 16,3 0-14-16,-3 0 2 0,4 0 1 0,-4 6 0 15,0 0-3-15,0 0-1 0,0 0 0 0,0 0 0 16,3 0-8-16,4 3-1 0,-3 0-1 0,3 3 0 15,-4 0 9-15,1 6 1 0,3 0 1 0,0 2 0 0,0-5 14 16,-3 6-11-16,3-9 11 0,-4 6-10 0,8-1-6 0,-8 10-2 16,4 2 0-16,-3-2 0 0,-1-3 18 0,1-1 0 15,0 1 0-15,-1-1 9 0,-3-2-9 0,0 3-12 16,4-12 2-16,-1 5 1 16,-3-5-39-16,0 6-8 0,0-3-2 0,0-9-414 15,0 0-82-15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4T19:46:1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6504 0 0,'0'0'141'0'0,"0"0"23"0"0,0 0 13 0 0,0 0 61 0 0,0 0 204 0 0,0 0 92 0 0,0 0 11 0 0,0 0 22 0 0,0 0 69 0 0,0 0 32 0 0,0 0 4 0 0,0 0-51 0 0,0 0-212 0 0,0 0-90 0 0,0 0-20 0 0,0 0-42 0 0,5 0-154 0 0,2-4-103 0 0,21-4 0 0 0,9-7 0 0 0,2 3 238 0 0,68-19 1489 0 0,-7 13-1716 0 0,-10-1 42 0 0,-42 12 147 0 0,4 2 427 0 0,38-3-292 0 0,-55 5-335 0 0,38 3 0 0 0,-42-5 251 0 0,8-14 214 0 0,0-11-437 0 0,25 0 359 0 0,0 29-582 0 0,1-34 195 0 0,-13 28 134 0 0,-5 18-214 0 0,-17-10 50 0 0,10-10 30 0 0,97 6 0 0 0,-106 6 0 0 0,43-3 0 0 0,-11 9 1546 0 0,-15-3-1124 0 0,-22-1-422 0 0,3 7 0 0 0,3-9 0 0 0,-6-9 0 0 0,-19 5 0 0 0,32 8 0 0 0,-13 4 0 0 0,65 25 0 0 0,-52-32 0 0 0,-8-1 0 0 0,24 8 0 0 0,-38-7 28 0 0,22-3 640 0 0,-27 1-580 0 0,-10-1-13 0 0,-2-1-6 0 0,22 4 293 0 0,-6 0-257 0 0,0-4-52 0 0,25 7 533 0 0,1-10-1061 0 0,-38 2 550 0 0,44-13 419 0 0,0 3-494 0 0,-6 9 64 0 0,24 3-152 0 0,-9 6 240 0 0,-15-14 1702 0 0,-12 3-3244 0 0,-4-11 2742 0 0,-5 10-1352 0 0,0-2 0 0 0,-16 3 0 0 0,0 0 0 0 0,2 1 0 0 0,-2-1 0 0 0,13-8-17 0 0,8 1-630 0 0,1-1 662 0 0,-4 3 314 0 0,-18 5-329 0 0,0 2 0 0 0,2-1 0 0 0,-1 2 0 0 0,1 1-10 0 0,-6 0-44 0 0,1 0 1 0 0,3 0 28 0 0,-3 0-47 0 0,-2 0-10 0 0,5 0-11 0 0,1 0 28 0 0,-3 0 3 0 0,1-1 37 0 0,2 0-58 0 0,-4 0-74 0 0,-2 1-4 0 0,0 0 7 0 0,0 0-15 0 0,0 0-72 0 0,0 0-30 0 0,0 0-8 0 0,0 0-13 0 0,0 0-52 0 0,0 0-28 0 0,0 0-4 0 0,0 0-28 0 0,30 11-6528 0 0,-25-9 6157 0 0,-1 0-1145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4T19:46:0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1280 47 3848 0 0,'0'0'109'0'0,"0"0"102"0"0,0 0 341 0 0,0 0 148 0 0,0 0 32 0 0,0 0-23 0 0,0 0-112 0 0,0 0-49 0 0,0 0-10 0 0,0 0-6 0 0,-5 4 2032 0 0,-27 6-871 0 0,30-10-1418 0 0,-20 5 2664 0 0,-14-10-393 0 0,35 5-2425 0 0,-14 5 352 0 0,-17-5-270 0 0,9-4-150 0 0,12 1-74 0 0,0 0 0 0 0,0 1-1 0 0,0 1 1 0 0,0-1 0 0 0,0 2-1 0 0,0 0 1 0 0,0 0 0 0 0,-1 1-1 0 0,1 0 1 0 0,0 1 0 0 0,0 0-1 0 0,-7 2 22 0 0,-123 42 1248 0 0,59-33-1248 0 0,26-13 0 0 0,-23-10 0 0 0,-66 8 0 0 0,126 3 59 0 0,0 1 0 0 0,1 0-1 0 0,-1 2 1 0 0,1 0 0 0 0,0 1-1 0 0,0 1 1 0 0,1 1 0 0 0,-1 0-1 0 0,-12 8-58 0 0,7-8 0 0 0,-8-1 0 0 0,14 0 0 0 0,-12 18-513 0 0,15-6 261 0 0,-45 86 177 0 0,49-84 75 0 0,-6 2-10 0 0,-7 17-54 0 0,-6 29-190 0 0,25-59 254 0 0,0-2 0 0 0,-1 27-26 0 0,5-33-114 0 0,1 15 58 0 0,2-9 262 0 0,9 23-144 0 0,23 2-36 0 0,18 4-560 0 0,-15-16 360 0 0,-35-18 262 0 0,0-1 0 0 0,0 1 0 0 0,1-1 0 0 0,-1 0 0 0 0,0 0 0 0 0,1 0 0 0 0,-1-1 0 0 0,1 1-1 0 0,-1-1 1 0 0,1 0 0 0 0,-1 0 0 0 0,1 0 0 0 0,-1 0 0 0 0,1-1 0 0 0,-1 1 0 0 0,1-1 0 0 0,-1 0 0 0 0,1 0-63 0 0,8-2-22 0 0,76-22 627 0 0,-64 20-613 0 0,1 2 0 0 0,-1 1-1 0 0,1 1 1 0 0,-1 1 0 0 0,4 1 9 0 0,20 0-257 0 0,59 23 321 0 0,-72-24 160 0 0,8-1 192 0 0,23-6-416 0 0,97 14 723 0 0,-16-3-606 0 0,-66-7-117 0 0,-33-11 0 0 0,24 15 498 0 0,-27-18 44 0 0,11 20-542 0 0,-9-7 0 0 0,1 6 0 0 0,-36 2 0 0 0,41-11 0 0 0,44-18-372 0 0,-35 9-120 0 0,28 12 492 0 0,-27 3 0 0 0,-14-21 0 0 0,-23 12 0 0 0,21-10 0 0 0,-20 8 54 0 0,-10-2-19 0 0,11-21 372 0 0,-13-1-7 0 0,2-7-400 0 0,-13 20 0 0 0,0-2 0 0 0,-13-25-14 0 0,3 26-181 0 0,-26-60 246 0 0,14 57-31 0 0,-20 4 134 0 0,-23 17-154 0 0,30 5-177 0 0,-93-30-46 0 0,86 16 223 0 0,-53-15 223 0 0,-64 14-75 0 0,64 23-127 0 0,30-2-437 0 0,-47 21 256 0 0,-9 20-100 0 0,59-16 173 0 0,24-11 23 0 0,0-2 0 0 0,-1-1 1 0 0,-36 10 63 0 0,64-24 18 0 0,0-1 0 0 0,-1 1 1 0 0,1-1-1 0 0,0 0 0 0 0,-1-1 1 0 0,1 0-1 0 0,-1 0 1 0 0,1-1-1 0 0,-1 0 0 0 0,1 0 1 0 0,-1 0-1 0 0,1-1 0 0 0,-7-3-18 0 0,13 5-508 0 0,1 0-5 0 0,0 0-7 0 0,0 0-7 0 0,0 0-1 0 0,0 0-176 0 0,0 0-738 0 0,-1 1-323 0 0,-3 6-69 0 0,0 3-12 0 0</inkml:trace>
  <inkml:trace contextRef="#ctx0" brushRef="#br0" timeOffset="1399.827">1039 410 6416 0 0,'0'0'141'0'0,"-5"-7"200"0"0,-34-59 1017 0 0,20 41 722 0 0,7 13-803 0 0,-46 11 1454 0 0,-12 12-612 0 0,6 2-1255 0 0,56-10-848 0 0,-13 23-145 0 0,21-24 125 0 0,8 81-135 0 0,0-22 139 0 0,-3-20 108 0 0,-5-38-17 0 0,3 4-23 0 0,-2-5-24 0 0,0 1 0 0 0,0-1 0 0 0,1 0 0 0 0,-1 0 0 0 0,0 0 0 0 0,1 0 0 0 0,-1 0 0 0 0,1 0 0 0 0,0 0 0 0 0,-1-1 0 0 0,1 1 0 0 0,0 0 0 0 0,0-1 0 0 0,0 0 0 0 0,0 1 0 0 0,1-1 0 0 0,-1 0 0 0 0,0 0 0 0 0,0 0 0 0 0,1 0 0 0 0,-1-1 0 0 0,1 1 0 0 0,-1-1 0 0 0,0 1 0 0 0,1-1 0 0 0,-1 0 0 0 0,1 0 0 0 0,-1 0 0 0 0,1 0 0 0 0,-1 0 0 0 0,1-1 0 0 0,-1 1 0 0 0,1-1 0 0 0,0 0-44 0 0,12 1 45 0 0,152-15-45 0 0,-154 12-21 0 0,-10 3 18 0 0,0 0 1 0 0,0 0 0 0 0,0-1-1 0 0,0 0 1 0 0,0 1 0 0 0,0-1-1 0 0,-1 0 1 0 0,1 0 0 0 0,0 0-1 0 0,-1-1 1 0 0,1 1 0 0 0,-1-1-1 0 0,1 0 1 0 0,-1 1-1 0 0,0-1 1 0 0,0 0 0 0 0,1 0-1 0 0,0-2 3 0 0,-10-38 0 0 0,-23 7 11 0 0,15 20-3 0 0,-1 0-1 0 0,0 1 1 0 0,-1 0 0 0 0,-1 2-1 0 0,0 0 1 0 0,0 1-1 0 0,-2 0-7 0 0,16 10-59 0 0,0-1-1 0 0,0 1 1 0 0,-1 0-1 0 0,1 0 0 0 0,-1 0 1 0 0,1 1-1 0 0,-1-1 0 0 0,1 1 1 0 0,-1 0-1 0 0,1 1 0 0 0,-1-1 1 0 0,1 1-1 0 0,0 0 1 0 0,-1 0-1 0 0,1 0 0 0 0,0 0 1 0 0,-1 1-1 0 0,1 0 0 0 0,0 0 1 0 0,0 0-1 0 0,0 0 0 0 0,-1 2 60 0 0,-33 30-513 0 0,-1 22 414 0 0,17-1-78 0 0,21-53 149 0 0,1 1 1 0 0,0 0-1 0 0,0-1 0 0 0,1 1 0 0 0,-1-1 1 0 0,0 1-1 0 0,1-1 0 0 0,0 1 0 0 0,-1-1 1 0 0,1 1-1 0 0,0-1 0 0 0,0 1 0 0 0,1-1 1 0 0,-1 0-1 0 0,0 0 0 0 0,1 0 0 0 0,-1 0 0 0 0,1 0 1 0 0,0 0-1 0 0,0 0 0 0 0,-1 0 0 0 0,1 0 1 0 0,0-1-1 0 0,1 1 0 0 0,-1-1 0 0 0,0 0 1 0 0,0 1-1 0 0,1-1 0 0 0,-1 0 0 0 0,0 0 1 0 0,1-1-1 0 0,-1 1 0 0 0,1 0 0 0 0,0-1 1 0 0,-1 0-1 0 0,1 1 0 0 0,-1-1 0 0 0,1 0 1 0 0,2 0 27 0 0,78 3-272 0 0,11-22 1105 0 0,-92 19-825 0 0,0 0 1 0 0,0-1-1 0 0,0 1 1 0 0,0-1 0 0 0,0 0-1 0 0,0 1 1 0 0,0-1-1 0 0,0 0 1 0 0,0 0-1 0 0,0 0 1 0 0,-1-1-1 0 0,1 1 1 0 0,0 0-1 0 0,-1-1 1 0 0,1 1 0 0 0,-1-1-1 0 0,0 1 1 0 0,1-1-1 0 0,-1 0 1 0 0,0 1-1 0 0,0-1 1 0 0,0 0-1 0 0,0 0 1 0 0,0 0-1 0 0,0 0 1 0 0,-1 0-1 0 0,1 0 1 0 0,-1 0 0 0 0,1 0-1 0 0,-1 0 1 0 0,0 0-1 0 0,0 0 1 0 0,0 0-1 0 0,0-1 1 0 0,0 1-1 0 0,0 0 1 0 0,-1 0-1 0 0,1-1-8 0 0,-30-80 123 0 0,26 74-140 0 0,-38-68 17 0 0,38 74-10 0 0,4 2-81 0 0,-9 2-457 0 0,-21 17-58 0 0,27-14 606 0 0,0-1 0 0 0,1 1 0 0 0,-1-1 0 0 0,1 1 0 0 0,0 0 0 0 0,0 0 0 0 0,0 0 0 0 0,1 0 0 0 0,-1 0 0 0 0,1 0 0 0 0,0 1 0 0 0,0-1 0 0 0,0 0 0 0 0,1 1 0 0 0,-1-1 0 0 0,1 1 0 0 0,31 53 0 0 0,-28-56 14 0 0,0 0 0 0 0,0 0 0 0 0,0 0 0 0 0,0 0 0 0 0,0 0 0 0 0,0-1 0 0 0,1 0 0 0 0,-1 1 0 0 0,1-1 0 0 0,-1 0 0 0 0,1-1 0 0 0,-1 1 0 0 0,1-1 0 0 0,0 1 0 0 0,-1-1 0 0 0,1 0 0 0 0,0 0 0 0 0,-1-1 0 0 0,3 0-14 0 0,1 1 135 0 0,-6 1-95 0 0,1-1 1 0 0,-1 0-1 0 0,1 0 1 0 0,-1 0 0 0 0,1 0-1 0 0,0 0 1 0 0,-1 0-1 0 0,1-1 1 0 0,-1 1-1 0 0,1 0 1 0 0,-1-1-1 0 0,1 1 1 0 0,-1-1-1 0 0,1 0 1 0 0,-1 1 0 0 0,0-1-1 0 0,1 0 1 0 0,-1 0-1 0 0,0 0 1 0 0,0 0-1 0 0,1 0 1 0 0,-1 0-1 0 0,0 0 1 0 0,0 0-1 0 0,0 0 1 0 0,0-1-1 0 0,0 0-40 0 0,-4-21-125 0 0,3 21-60 0 0,0 2 7 0 0,-2-1 7 0 0,-22-46-2376 0 0,23 46 2370 0 0,-12-9-1359 0 0,12 13 1508 0 0,0 0 1 0 0,0 0 0 0 0,1 1-1 0 0,0-1 1 0 0,-1 0-1 0 0,1 0 1 0 0,0 0 0 0 0,0 0-1 0 0,1 1 1 0 0,-1-1 0 0 0,1 0-1 0 0,0 0 1 0 0,0 0-1 0 0,0 0 1 0 0,0 0 0 0 0,0 0-1 0 0,0 0 1 0 0,1-1 0 0 0,0 2 27 0 0,-1-2-72 0 0</inkml:trace>
  <inkml:trace contextRef="#ctx0" brushRef="#br0" timeOffset="3804.903">3899 1 6448 0 0,'0'0'141'0'0,"0"0"23"0"0,0 0 13 0 0,-9 0 469 0 0,-47 6 1032 0 0,41 1-332 0 0,-7 5 2678 0 0,-7-7-1417 0 0,11-4-2484 0 0,0 1-1 0 0,0 0 1 0 0,0 2-1 0 0,0 0 0 0 0,0 1 1 0 0,1 0-1 0 0,0 2 1 0 0,0 0-1 0 0,1 1 0 0 0,-2 1-122 0 0,-42 17 0 0 0,-78 24 0 0 0,-13 55 0 0 0,134-90 0 0 0,-86 69 0 0 0,79-61-64 0 0,14-21 51 0 0,7 0-40 0 0,-16 44-59 0 0,22 36 32 0 0,2-58-484 0 0,3 4 1090 0 0,-4-24-485 0 0,1 0 0 0 0,0-1 0 0 0,0 1 0 0 0,0-1 0 0 0,0 0 0 0 0,1 0 0 0 0,-1-1 0 0 0,1 0 0 0 0,-1 0 0 0 0,1 0 0 0 0,0-1 0 0 0,0 1 0 0 0,0-1 0 0 0,0-1 0 0 0,0 1-1 0 0,0-1 1 0 0,0 0 0 0 0,0 0 0 0 0,0-1 0 0 0,5-1-41 0 0,11 2 67 0 0,119-12 74 0 0,-20 1-34 0 0,-14-5-33 0 0,35-19-63 0 0,-43 18 181 0 0,53 5 1 0 0,-44 0-7 0 0,-5 11-112 0 0,-58 6-10 0 0,17-2-166 0 0,-21-10-332 0 0,23-5 1304 0 0,-4-7 244 0 0,27-4-1194 0 0,-23 4 64 0 0,58-11 16 0 0,-97 30 28 0 0,-14-1-25 0 0,-1 0 1 0 0,0 1 0 0 0,1 1-1 0 0,-1-1 1 0 0,1 2 0 0 0,-1 0-1 0 0,0 0 1 0 0,0 0 0 0 0,0 2-1 0 0,0-1-3 0 0,-2 0 0 0 0,0-1 0 0 0,0-1 0 0 0,0 1 0 0 0,0-1 0 0 0,1-1 0 0 0,-1 1 0 0 0,0-2 0 0 0,0 1 0 0 0,0-1 0 0 0,1 0 0 0 0,-1 0 0 0 0,0-1 0 0 0,6-3 0 0 0,54-20 0 0 0,20-13 0 0 0,-21 7 0 0 0,-23 1 0 0 0,-23 11 392 0 0,-16 3-130 0 0,0-3-812 0 0,-27-23 550 0 0,17 35 0 0 0,-1 0 0 0 0,0 1 0 0 0,0 0 0 0 0,-1 1 0 0 0,1-1 0 0 0,-1 1 0 0 0,0 1 0 0 0,-1-1 0 0 0,-4-1 0 0 0,-13-10 0 0 0,-133-68 1976 0 0,149 80-2078 0 0,0 0 0 0 0,0 1 0 0 0,-1 1 0 0 0,1-1 0 0 0,0 2 0 0 0,-1-1 0 0 0,1 1 0 0 0,-1 1 0 0 0,0 0 0 0 0,1 0 0 0 0,-1 1 0 0 0,1 0 0 0 0,-1 0 0 0 0,1 1 0 0 0,-1 1 0 0 0,1-1 0 0 0,-5 3 102 0 0,-2 1 35 0 0,0-2 0 0 0,0 0 1 0 0,-1-1-1 0 0,0-1 1 0 0,1 0-1 0 0,-1-1 1 0 0,0-1-1 0 0,0 0 0 0 0,-2-2-35 0 0,-153-6-568 0 0,-23 28 568 0 0,26-5 250 0 0,39-15 68 0 0,58-5-254 0 0,62 2-108 0 0,0 1-1 0 0,0-1 0 0 0,0 1 0 0 0,0 1 1 0 0,0 0-1 0 0,-1 0 0 0 0,1 1 1 0 0,0 1-1 0 0,0-1 0 0 0,0 2 0 0 0,-1-1 1 0 0,1 2-1 0 0,-1-1 45 0 0,-143 57 421 0 0,97-29-421 0 0,34-21-60 0 0,2 1-1 0 0,0 1 0 0 0,0 2 1 0 0,1 0-1 0 0,1 0 0 0 0,-5 6 61 0 0,22-17-106 0 0,1-1 0 0 0,-1 0-1 0 0,1 1 1 0 0,0-1 0 0 0,-1 1-1 0 0,1 0 1 0 0,0-1 0 0 0,0 1-1 0 0,0 0 1 0 0,0 0 0 0 0,0 0 0 0 0,1-1-1 0 0,-1 1 1 0 0,0 0 0 0 0,1 0-1 0 0,0 0 1 0 0,-1 0 0 0 0,1 0-1 0 0,0 0 1 0 0,0 0 0 0 0,0 1 106 0 0,8 25-7490 0 0,-4-19 2321 0 0</inkml:trace>
  <inkml:trace contextRef="#ctx0" brushRef="#br0" timeOffset="5035.966">4127 223 4480 0 0,'0'0'132'0'0,"-11"-8"16"0"0,-1-2 816 0 0,-17-3 1992 0 0,20 14-2562 0 0,1 0-1 0 0,0 1 1 0 0,0 0 0 0 0,0 1 0 0 0,0-1 0 0 0,0 2 0 0 0,0-1 0 0 0,1 1-1 0 0,0 0 1 0 0,0 0 0 0 0,0 1 0 0 0,0 0 0 0 0,-1 2-394 0 0,-12 7 920 0 0,-11 4-312 0 0,2 2-536 0 0,11 3 1738 0 0,14 1-1645 0 0,5-20-150 0 0,0 0-1 0 0,1 0 0 0 0,-1 0 0 0 0,1 0 0 0 0,0 0 0 0 0,0 0 0 0 0,1 0 0 0 0,-1 0 0 0 0,1-1 0 0 0,0 1 0 0 0,0-1 0 0 0,0 0 0 0 0,0 0 0 0 0,1 0 0 0 0,-1 0 0 0 0,1-1 0 0 0,0 1 0 0 0,-1-1 0 0 0,1 0 0 0 0,0 0 0 0 0,4 1-14 0 0,68 24 900 0 0,-51-22-641 0 0,-24-5-151 0 0,-1 0 10 0 0,0 0 2 0 0,9-21 824 0 0,-9 16-892 0 0,0 0-1 0 0,-1 0 1 0 0,1 0 0 0 0,-1 0-1 0 0,0 0 1 0 0,-1 1-1 0 0,1-1 1 0 0,-1 0-1 0 0,0 1 1 0 0,0-1-1 0 0,-1 1 1 0 0,1 0 0 0 0,-1-1-1 0 0,0 1 1 0 0,0 0-1 0 0,0 1 1 0 0,-1-1-1 0 0,-2-2-51 0 0,-48-47-89 0 0,53 53 5 0 0,-17 1-983 0 0,-8 35 779 0 0,18-20 288 0 0,0 10 0 0 0,7-18 0 0 0,2 0 0 0 0,3 0 0 0 0,-1-7 19 0 0,0 1 0 0 0,0-1 0 0 0,0 0-1 0 0,0 0 1 0 0,0 0 0 0 0,0 0 0 0 0,0 0-1 0 0,0 0 1 0 0,1-1 0 0 0,-1 0 0 0 0,0 0-1 0 0,0 0 1 0 0,0 0 0 0 0,1 0 0 0 0,-1-1-1 0 0,0 1 1 0 0,0-1 0 0 0,0 0-1 0 0,1 0 1 0 0,-1 0 0 0 0,0 0 0 0 0,-1-1-1 0 0,1 1 1 0 0,0-1 0 0 0,0 1 0 0 0,0-1-1 0 0,-1 0 1 0 0,1 0 0 0 0,-1-1 0 0 0,0 1-1 0 0,0 0 1 0 0,1-1-19 0 0,11-7 3 0 0,-1 0 21 0 0,0-1 0 0 0,-1 0 0 0 0,0-1-1 0 0,-1 0 1 0 0,0-1 0 0 0,-1 0 0 0 0,-1-1 0 0 0,3-4-24 0 0,-7 10 18 0 0,-2 5-50 0 0,0-1 0 0 0,-1 0 0 0 0,0 1 0 0 0,1-1 0 0 0,-1 0 0 0 0,-1 0 0 0 0,1 0 0 0 0,-1-1 0 0 0,1 1 0 0 0,-1 0 0 0 0,0-1 0 0 0,-1 1-1 0 0,1 0 1 0 0,-1-1 0 0 0,0 1 0 0 0,0-1 0 0 0,0 1 0 0 0,-1-1 0 0 0,0-3 32 0 0,0 7 149 0 0,-11-6-203 0 0,5 7 54 0 0,-1 0 1 0 0,1 1-1 0 0,-1 0 1 0 0,1 0-1 0 0,-1 1 1 0 0,1 0 0 0 0,0 0-1 0 0,-1 1 1 0 0,1 0-1 0 0,1 0 1 0 0,-1 0-1 0 0,0 1 1 0 0,1 0-1 0 0,0 0 1 0 0,-1 1 0 0 0,1 0-1 0 0,4-3 29 0 0,-19 13 163 0 0,20-13-128 0 0,1 4-10 0 0,1 1-44 0 0,2-2-10 0 0,20 21 0 0 0,6-17 0 0 0,-7-10 0 0 0,-4-6 0 0 0,-9 2 54 0 0,-7 3-54 0 0,-9 2-43 0 0,4 1 37 0 0,0 1 0 0 0,0-1 0 0 0,1 1 0 0 0,-1 0 0 0 0,0 0 0 0 0,1 0 0 0 0,-1 0-1 0 0,1 0 1 0 0,0 1 0 0 0,0-1 0 0 0,0 1 0 0 0,0-1 0 0 0,0 1 0 0 0,0 0 0 0 0,1 0 0 0 0,-1 0 0 0 0,1 0 0 0 0,0 0 0 0 0,0 0 0 0 0,0 0-1 0 0,0 0 1 0 0,1 0 0 0 0,-1 1 0 0 0,1-1 0 0 0,0 0 0 0 0,0 0 0 0 0,0 1 0 0 0,0-1 0 0 0,1 1 6 0 0,-4 19-69 0 0,-2 14-404 0 0,5-22-5737 0 0,0-14 496 0 0</inkml:trace>
  <inkml:trace contextRef="#ctx0" brushRef="#br0" timeOffset="8476.327">2355 176 2272 0 0,'0'0'92'0'0,"0"0"-17"0"0,0 0 87 0 0,0 0 409 0 0,0 0 180 0 0,0 0 31 0 0,0 0-3 0 0,-5 6 1361 0 0,-7 42 2630 0 0,2-13-3944 0 0,-24 84 368 0 0,22-66-656 0 0,-1 96 358 0 0,-5-71-328 0 0,5-25-422 0 0,-9 27 39 0 0,5-22-13 0 0,4 19-118 0 0,1-35-44 0 0,-11 43 54 0 0,17-66-64 0 0,-17 69 0 0 0,15-73 0 0 0,-1 58 64 0 0,-9-16-64 0 0,-11 93 0 0 0,29-92 0 0 0,-1-24 0 0 0,0-2 0 0 0,-6-6 0 0 0,6 1 0 0 0,-2 10 0 0 0,6 6 0 0 0,-3-35 0 0 0,0 3 0 0 0,-4 27 0 0 0,0-22 0 0 0,8 0 14 0 0,-4 7 231 0 0,-4 14-384 0 0,4-7 139 0 0,0-20-10 0 0,3-1-21 0 0,-2-7 79 0 0,-1 15 97 0 0,12 10-15 0 0,11 3 222 0 0,6 1 33 0 0,-28-30-297 0 0,-1-1-4 0 0,0 0-11 0 0,30 15 897 0 0,16-9-956 0 0,-24 0-14 0 0,5 2 128 0 0,25-5-208 0 0,-28-6 80 0 0,-10 0 0 0 0,25 2 0 0 0,8-7 0 0 0,-42 7 0 0 0,0 0 0 0 0,0 0 0 0 0,0 0 0 0 0,0 1 0 0 0,0-1 0 0 0,0 1 0 0 0,0 0 0 0 0,0 1 0 0 0,0-1 0 0 0,0 1 0 0 0,0 0 0 0 0,0 0 0 0 0,0 1 0 0 0,15 5 0 0 0,29 8 0 0 0,-35-11 0 0 0,15-1 0 0 0,-24-2 0 0 0,2-2 0 0 0,2-1 0 0 0,42-9 0 0 0,15-1 584 0 0,-28 7-584 0 0,-11-2 64 0 0,-20 3-64 0 0,29 4 64 0 0,4 23-128 0 0,18 12 64 0 0,-53-31 0 0 0,-1-1 0 0 0,13 8 75 0 0,-15-11-22 0 0,1 0-45 0 0,0 0 0 0 0,1 0 0 0 0,-1 0 0 0 0,0-1 0 0 0,0 0 0 0 0,0 0 0 0 0,0 0-1 0 0,0 0 1 0 0,0 0 0 0 0,-1 0 0 0 0,1-1 0 0 0,0 1 0 0 0,-1-1 0 0 0,1 0 0 0 0,-1 0 0 0 0,1 0-1 0 0,-1 0 1 0 0,0 0 0 0 0,0 0 0 0 0,0-1 0 0 0,0 1 0 0 0,0-1 0 0 0,1-2-8 0 0,31-72-43 0 0,13 4-253 0 0,-34 35 133 0 0,-8 15 355 0 0,9-34-872 0 0,3 9 680 0 0,0 19 0 0 0,-14 23 0 0 0,-2-7 0 0 0,-2 8 0 0 0,-10-84 0 0 0,14 40 0 0 0,-9 19 0 0 0,5 24 0 0 0,1 1 0 0 0,-1 0 0 0 0,0-1 0 0 0,-1 1 0 0 0,1 0 0 0 0,-1 0 0 0 0,0 0 0 0 0,0 0 0 0 0,-1 0 0 0 0,0 1 0 0 0,1-1 0 0 0,-2 0 0 0 0,-17-33 0 0 0,8 15 0 0 0,-22-34 80 0 0,1 18-176 0 0,16 16 192 0 0,-38-34-176 0 0,-37-24 80 0 0,35 39-16 0 0,55 40 16 0 0,-1-1 0 0 0,1 0 0 0 0,0 0 0 0 0,-1 0 0 0 0,1-1 0 0 0,1 1 0 0 0,-1-1 0 0 0,0 1 0 0 0,1-1 0 0 0,0 0 0 0 0,0 0 0 0 0,0 0 0 0 0,0-1 0 0 0,-9-15 0 0 0,0-3-10 0 0,3 11-44 0 0,-2-7 54 0 0,6 13 0 0 0,-3 0-24 0 0,0 1 0 0 0,1-1 0 0 0,-1-1 0 0 0,1 1 0 0 0,1-1 0 0 0,0-1 0 0 0,0 1 0 0 0,0 0 0 0 0,-2-7 24 0 0,-29-75-48 0 0,10-6 48 0 0,2 47 0 0 0,6 11 0 0 0,-56-97 0 0 0,40 60-224 0 0,22 47 224 0 0,-14-15 0 0 0,8-16-64 0 0,0-21-224 0 0,12 66 79 0 0,-1-20-3495 0 0,8 25 2954 0 0</inkml:trace>
  <inkml:trace contextRef="#ctx0" brushRef="#br0" timeOffset="21131.548">4236 192 4608 0 0,'0'0'101'0'0,"0"0"22"0"0,0 0 5 0 0,0 0 41 0 0,0 0 174 0 0,0 0 75 0 0,0 0 20 0 0,0 0-32 0 0,0 0-139 0 0,0 0-62 0 0,0 0-11 0 0,0 0-22 0 0,0 0-79 0 0,-14 5-661 0 0,-4 3 4640 0 0,-6 24-3267 0 0,23-30-739 0 0,0-2-2 0 0,-2 2 0 0 0,-10 11 368 0 0,0 13-160 0 0,-4 42 112 0 0,16-57-368 0 0,1-10 64 0 0,0-1-14 0 0,0 0-67 0 0,0 0 182 0 0,0 0 111 0 0,0 0 27 0 0,0 0-27 0 0,13 5 52 0 0,9-10-261 0 0,0-2 79 0 0,-18 2-142 0 0,0 1-1 0 0,-1-1 0 0 0,1 0 1 0 0,-1-1-1 0 0,0 1 1 0 0,-1-1-1 0 0,1 1 0 0 0,-1-1 1 0 0,0 0-1 0 0,0 0 1 0 0,0-4-20 0 0,-1-28 0 0 0,-2 33 0 0 0,-3-2 0 0 0,3 5-24 0 0,0 0 1 0 0,-1 0 0 0 0,1-1-1 0 0,-1 1 1 0 0,1 0 0 0 0,-1 1-1 0 0,0-1 1 0 0,0 0 0 0 0,0 0-1 0 0,0 1 1 0 0,0-1 0 0 0,0 1 0 0 0,-1 0-1 0 0,1 0 1 0 0,0 0 0 0 0,-1 0-1 0 0,1 0 1 0 0,-1 0 0 0 0,1 0-1 0 0,-1 1 1 0 0,1-1 0 0 0,-1 1-1 0 0,0 0 24 0 0,-21-6-138 0 0,-32-5-51 0 0,36 13-757 0 0,19-1 1066 0 0,1-1-45 0 0,0 0-152 0 0,-13 44-186 0 0,8-19 210 0 0,-3 10 42 0 0,7-14-10 0 0,7 26-11 0 0,-4-43 27 0 0,0 0 1 0 0,1-1 0 0 0,0 0 0 0 0,0 0-1 0 0,0 0 1 0 0,0 0 0 0 0,0 0-1 0 0,1-1 1 0 0,-1 1 0 0 0,1-1 0 0 0,0 0-1 0 0,0 0 1 0 0,0 0 0 0 0,0-1 0 0 0,3 2 4 0 0,35 16 0 0 0,-21-12 24 0 0,-20-6 94 0 0,-1-1 20 0 0,0 0-2 0 0,13-16 657 0 0,-14-42-322 0 0,-4 28-502 0 0,3 18-114 0 0,1 0 0 0 0,-2 0 0 0 0,0 0-1 0 0,0 1 1 0 0,-1-1 0 0 0,-1 1 0 0 0,0 0 0 0 0,-3-4 145 0 0,-24-27-747 0 0,19 38-826 0 0,12 4 1548 0 0,0 0 1 0 0,-1 1 0 0 0,1-1 0 0 0,0 1 0 0 0,0-1 0 0 0,-1 1-1 0 0,1-1 1 0 0,0 1 0 0 0,0 0 0 0 0,0 0 0 0 0,0-1 0 0 0,0 1-1 0 0,0 0 1 0 0,0 0 0 0 0,0 0 0 0 0,0 0 0 0 0,1 0-1 0 0,-1 0 1 0 0,0 0 0 0 0,0 1 0 0 0,1-1 0 0 0,-1 0 0 0 0,1 0-1 0 0,-1 0 1 0 0,1 1 0 0 0,0-1 0 0 0,-1 0 0 0 0,1 1 0 0 0,0-1-1 0 0,0 0 1 0 0,0 1 24 0 0,-6 15-170 0 0,-3 29 183 0 0,10-41 73 0 0,0-1 0 0 0,1 1 0 0 0,-1-1 1 0 0,1 0-1 0 0,-1 0 0 0 0,2 0 0 0 0,-1 0 0 0 0,0 0 0 0 0,1 0 1 0 0,-1-1-1 0 0,1 1 0 0 0,0-1 0 0 0,0 0 0 0 0,1 1 0 0 0,-1-1 0 0 0,0-1 1 0 0,1 1-1 0 0,0 0 0 0 0,0-1 0 0 0,0 0 0 0 0,0 0 0 0 0,0 0 1 0 0,0-1-1 0 0,0 1 0 0 0,1-1 0 0 0,1 0-86 0 0,-3-1 9 0 0,0 0 0 0 0,0-1 1 0 0,1 0-1 0 0,-1 0 0 0 0,0 0 0 0 0,0 0 0 0 0,0 0 0 0 0,0-1 1 0 0,0 1-1 0 0,0-1 0 0 0,0 0 0 0 0,0 0 0 0 0,-1 0 1 0 0,1 0-1 0 0,-1 0 0 0 0,0-1 0 0 0,1 1 0 0 0,-1-1 0 0 0,0 0 1 0 0,0 1-1 0 0,-1-1 0 0 0,1 0 0 0 0,0 0 0 0 0,-1 0 1 0 0,0 0-1 0 0,0 0 0 0 0,0-1 0 0 0,0 1 0 0 0,0 0 1 0 0,-1 0-1 0 0,1-1 0 0 0,-1 1 0 0 0,0 0 0 0 0,0-1 0 0 0,0 1 1 0 0,-1-2-10 0 0,1 0-169 0 0,0 1 0 0 0,-1-1 0 0 0,0 1 1 0 0,0-1-1 0 0,0 1 0 0 0,0-1 1 0 0,-1 1-1 0 0,0 0 0 0 0,0 0 0 0 0,0 0 1 0 0,0 0-1 0 0,-1 0 0 0 0,1 0 0 0 0,-1 0 1 0 0,0 1-1 0 0,0-1 0 0 0,0 1 1 0 0,-1 0-1 0 0,1 0 0 0 0,-1 0 0 0 0,0 1 1 0 0,-1-2 168 0 0,-20-14-1232 0 0,16 25 608 0 0,-15 1-579 0 0,14-1-382 0 0,5-2-211 0 0</inkml:trace>
  <inkml:trace contextRef="#ctx0" brushRef="#br0" timeOffset="23584.993">970 372 4520 0 0,'0'0'99'0'0,"0"0"11"0"0,0 0 12 0 0,0 0 38 0 0,0 0 114 0 0,0 0 50 0 0,0 0 11 0 0,0 0-27 0 0,0 0-118 0 0,0 0-50 0 0,0 0-10 0 0,0 0-13 0 0,0 0-37 0 0,-9 12 275 0 0,-8 10-19 0 0,17-21-251 0 0,-5 30 872 0 0,3-8 2058 0 0,0 2-2828 0 0,-6-8-561 0 0,11-3 421 0 0,-2-14 221 0 0,-1 0 20 0 0,0 0 11 0 0,14 0 1359 0 0,4-27-1218 0 0,-7-2-40 0 0,3 11-265 0 0,-2 0-124 0 0,-12 17-24 0 0,1-1 1 0 0,-1 0 0 0 0,1 1 0 0 0,-1-1 0 0 0,1 1 0 0 0,-1-1-1 0 0,0 0 1 0 0,0 1 0 0 0,0-1 0 0 0,0 0 0 0 0,0 1-1 0 0,0-1 1 0 0,0 1 0 0 0,-1-1 0 0 0,1 0 0 0 0,-1 1 0 0 0,1-1-1 0 0,-1 1 1 0 0,1-1 0 0 0,-1 1 0 0 0,0-1 0 0 0,0 1 0 0 0,0-1-1 0 0,0 1 1 0 0,0 0 0 0 0,0 0 0 0 0,0-1 0 0 0,0 1 0 0 0,0 0-1 0 0,-1 0 1 0 0,1 0 0 0 0,0 0 0 0 0,-1 0 0 0 0,1 1-1 0 0,-1-1 1 0 0,1 0 0 0 0,-1 1 0 0 0,1-1 0 0 0,-1 1 0 0 0,1-1-1 0 0,-1 1 1 0 0,0 0 0 0 0,1-1 0 0 0,-1 1 0 0 0,0 0 0 0 0,0 0 12 0 0,-9-3 534 0 0,-7 7-471 0 0,-1 14-496 0 0,14 22-751 0 0,9 35 1009 0 0,0-35 82 0 0,-6-22 39 0 0,4-14 54 0 0,-1-3 56 0 0,-1-1 71 0 0,0 0 204 0 0,0 0 66 0 0,0 0 10 0 0,0 0-33 0 0,0 0-139 0 0,0 0-62 0 0,-1-1-11 0 0,6-20-14 0 0,11-18-728 0 0,-6 11 148 0 0,-9 24 420 0 0,0 0-16 0 0,0 1 0 0 0,0-1 1 0 0,0 1-1 0 0,0-1 0 0 0,0 0 0 0 0,-1 1 1 0 0,1-1-1 0 0,-1 0 0 0 0,0 1 0 0 0,0-1 0 0 0,-1 0 1 0 0,1 0-1 0 0,-1 1 0 0 0,0-1 0 0 0,1 1 1 0 0,-2-3 27 0 0,-15-16-600 0 0,-4 12 261 0 0,17 11 296 0 0,0 0 1 0 0,0 0-1 0 0,0 0 1 0 0,0 1-1 0 0,0-1 0 0 0,0 1 1 0 0,0 0-1 0 0,0 0 1 0 0,1 0-1 0 0,-1 1 0 0 0,1-1 1 0 0,0 1-1 0 0,0 0 1 0 0,0 0-1 0 0,0 0 0 0 0,0 0 1 0 0,1 1-1 0 0,-1-1 1 0 0,1 1-1 0 0,0-1 0 0 0,0 1 1 0 0,0 0-1 0 0,0 0 1 0 0,0 1 42 0 0,-6 11-649 0 0,-5 20 2367 0 0,12-35-1820 0 0,1-1-26 0 0,0 3 103 0 0,1 11 353 0 0,20-3-317 0 0,13-8-11 0 0,-23-4 0 0 0,0-2 0 0 0,-9 0 47 0 0,1 1 1 0 0,-1-1 0 0 0,0 0-1 0 0,0 0 1 0 0,-1 0-1 0 0,1 1 1 0 0,0-2 0 0 0,-1 1-1 0 0,0 0 1 0 0,0 0 0 0 0,0 0-1 0 0,0 0 1 0 0,0-1 0 0 0,-1 1-1 0 0,1 0 1 0 0,-1-1-1 0 0,0-1-47 0 0,3-15-252 0 0,-2 19 209 0 0,-1-1-1 0 0,0 1 1 0 0,1-1 0 0 0,-1 1-1 0 0,0-1 1 0 0,0 1 0 0 0,0-1-1 0 0,0 1 1 0 0,-1-1 0 0 0,1 0 0 0 0,0 1-1 0 0,0-1 1 0 0,-1 1 0 0 0,1 0-1 0 0,-1-1 1 0 0,0 1 0 0 0,1-1-1 0 0,-1 1 1 0 0,0 0 0 0 0,0-1 0 0 0,0 1-1 0 0,0 0 1 0 0,0 0 0 0 0,0 0-1 0 0,0 0 1 0 0,0 0 0 0 0,0 0-1 0 0,-1 0 1 0 0,1 0 0 0 0,0 0 0 0 0,-1 0-1 0 0,1 1 1 0 0,0-1 0 0 0,-1 1-1 0 0,1-1 1 0 0,-1 1 0 0 0,1-1-1 0 0,-1 1 1 0 0,1 0 0 0 0,-1 0 0 0 0,1 0-1 0 0,-1-1 1 0 0,0 2 0 0 0,1-1-1 0 0,-1 0 44 0 0,-71 12-1840 0 0,10 33 2082 0 0,79-33 721 0 0,9 30-888 0 0,-13-12-65 0 0,-11-29-47 0 0,0-1-1 0 0,0 1 0 0 0,0 0 1 0 0,0 0-1 0 0,0-1 1 0 0,0 1-1 0 0,1 0 0 0 0,-1-1 1 0 0,0 1-1 0 0,0-1 1 0 0,0 1-1 0 0,1-1 0 0 0,-1 0 1 0 0,0 0-1 0 0,0 1 1 0 0,1-1-1 0 0,-1 0 0 0 0,0 0 1 0 0,1 0-1 0 0,-1-1 1 0 0,0 1-1 0 0,0 0 0 0 0,1 0 1 0 0,-1-1-1 0 0,0 1 1 0 0,0 0-1 0 0,0-1 0 0 0,1 1 1 0 0,-1-1 37 0 0,8-3-3688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1T20:02:26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10950 4265 903 0,'0'0'25'0,"0"0"7"16,0 0-32-16,0 0 0 0,0 0 0 0,0 0 0 16,0 0 64-16,0 0 8 0,0 0 0 0,0 0 1 15,0 0-13-15,0 0-4 0,0 0 0 0,0 0 0 16,0 0 7-16,0 0 1 0,0 0 0 0,0 0 0 15,0 0-27-15,0 0-5 0,0 0 0 0,0 0-1 16,0 0-5-16,0 0-1 0,0 0 0 0,0 0 0 0,0 0-9 0,0 0-3 16,0 0 0-16,0 0 0 0,-3 6-13 0,-4-6 0 15,3 6 8-15,1-3-8 0,-4 0 0 0,3 0 0 16,0 0 0-16,-3-1 0 16,4 4 0-16,-4 0 0 0,3 0 0 0,-3 6 0 15,4 0 0-15,-4-6 0 0,0-4 0 0,-4 4-10 0,4 0 10 0,-4 0 0 16,4 6 0-16,0 0 0 15,-3-7 0-15,-1 7 0 0,4-12 0 0,-4 6 0 0,-3 3 12 16,4-3 2-16,-4 6 0 0,3-7 0 0,4 1-4 0,-4 0-1 0,1 0 0 0,-1 0 0 16,1 3-9-16,3 3 0 15,-4 5 0-15,4-5 8 0,-4-12-8 0,8 0 8 0,3 0-8 16,-4 6 8-16,1 6-8 0,-1-7 0 0,4-5 0 0,0 0 0 16,0 0 0-16,0 0 0 0,0 0 0 0,0 0 0 15,0 0 0-15,0 0 0 0,0 0 0 0,0 0 0 16,0 0 0-16,0 0 0 0,0 0 0 0,4 0 0 15,3-2 0-15,0 2 0 0,-4 2 0 16,1 1 0-16,3-3 0 0,0 0 0 0,0 6 0 0,0-6 0 16,0 6 0-16,0-6 0 0,0 6 8 0,0-6-8 15,1 6 0-15,-5-6 0 0,4 6 0 0,0-6 0 16,0 0 0-16,0 6 0 0,4-6 8 0,-4 0-8 16,3 6 0-16,1-6 0 0,-4 5 0 0,4-2 0 15,-4 6 0-15,0-3 0 0,3 9 0 0,-3-9 0 16,0 0 0-16,1 5 0 0,-5-2 0 0,1 3 0 15,-1 0 0-15,1-1 0 0,-4 1 0 0,3 0 0 0,-3-3 0 16,4 2 0-16,-4 1 0 0,3 0 0 16,1-6 0-16,-4 6 0 0,0-4 0 0,0 1 0 15,0 6 0-15,0-9 0 0,0 0 0 0,0 0 0 0,0-6 0 0,-4 11 8 16,1-5-8-16,3-6 8 0,0 0-8 0,0 0 8 16,-4 9-8-16,4-9 8 0,-7 6 0 0,4 0 0 15,3-6 0-15,-7 6 0 0,7-6-8 16,-8 6 0-16,1 5 0 0,-3 1 0 0,-1-6 9 0,1-6-9 15,-1 0 10-15,4-6-10 0,-4 6 9 0,4 0-9 0,-3 0 8 16,-4-6-8-16,3 6 8 0,1 0-8 0,-1-6 0 16,0 0 8-16,1 6-23 0,-1-5-5 0,1-1 0 0,3 6-1 15,0-6 12-15,-1 6 9 0,1-6-12 16,4 3 12 0,3 3-54-16,0 0-4 0,0 0-1 0,0 0 0 15,0 0-145-15,0-6-28 0</inkml:trace>
  <inkml:trace contextRef="#ctx0" brushRef="#br0" timeOffset="741.983">11236 4556 990 0,'0'0'21'0,"0"0"5"0,0 0 1 0,0 0 1 0,0 0-28 0,0 0 0 0,0 0 0 0,-7 0 0 15,3-6 104-15,-3 0 16 16,4 6 2-16,-1-9 1 0,4 9-47 0,0 0-8 0,-3-5-3 0,3 5 0 15,0-6-17-15,0 6-4 0,-4 0-1 0,4 0 0 16,0 0-11-16,0 0-3 0,0 0 0 0,0 0 0 16,0 0-1-16,-7 0 0 0,-3 0 0 0,3 0 0 15,-1 3-28-15,-2 3 0 0,3-1 0 0,-7 7 0 16,3-6 12-16,1 12-3 0,-1-7-1 0,-3 7 0 16,0 3-8-16,3 2 8 0,1-8-8 0,-1 3 8 15,0-1-31-15,4-2-6 16,0 0-2-16,-3-1 0 0,6-2 31 0,-3 0 0 0,4 0 0 0,-1-10 0 15,1 4 0-15,3 0 0 16,0-6 0-16,0 0 0 0,0 0 25 0,0 0 11 0,0 0 3 0,3 12 0 16,1-6-63-16,-1 0-12 15,4 0-2-15,0 0-1 0,0 5 39 0,-3-11 0 0,3 12 0 0,0-3 0 16,4-9 24-16,-4 6 12 0,3 0 2 0,-10-6 1 16,11 0-11-16,-4 0-3 0,7 0 0 0,-7 0 0 15,4-6-71-15,-1 0-14 0,1-3-4 0,-4-3 0 16,0 1 52-16,-4 5 12 0,4-12 0 0,-3-3 0 15,-1 10 0-15,1-13 0 0,0 1 0 0,-1-4 0 0,1 10 0 0,-1-4 0 16,1-3 0-16,-4 7 0 16,3-4-16-16,-3 9 4 0,0-5 0 0,0 5 0 0,0 6 12 15,0 6 0-15,-3 0 0 0,-1 6 0 16,4-6 0-16,-3-6 0 0,-1 0 8 0,1-5-8 16,3 5 0-16,0 6 0 0,0 0-8 0,0 0 8 0,0 0-15 0,0 0 3 15,0 0 1-15,0 6 0 0,3-1 11 0,-3 7-10 0,0-6 10 16,4 6-10-16,-4-6 10 0,7 5 0 15,-4-5 0-15,1 6 0 0,3 3 0 0,-4 2 0 16,4-5 0-16,0 6-8 0,0 2 8 0,-3-2 0 0,0-6 0 16,-1 2 0-16,1-2 0 0,3 6 0 0,-4-6 0 15,-3-4 0 1,4 1 0-16,-1 6 0 0,-3-3 0 0,4-6 0 16,3 0-85-16,-7-1-22 0,0 1-4 0,0-6-599 0</inkml:trace>
  <inkml:trace contextRef="#ctx0" brushRef="#br0" timeOffset="1310.123">11504 4456 720 0,'-3'15'16'0,"-1"-9"3"0,1 5 1 0,-1-5 0 0,4 0-20 0,-4 6 0 15,1 0 0-15,3-9 0 0,-4 3 70 0,4 5 10 16,0-5 3-16,0-6 0 16,-3 6-15-16,3-6-4 0,0 6 0 0,0-6 0 0,0 0-16 0,-4 6-4 15,4-6-1-15,-3 6 0 0,3-6 1 0,0 0 1 16,0 0 0-16,0 6 0 0,0-1-18 0,0-5-4 15,0 9-1-15,0-3 0 0,0 6-6 0,0-6-2 16,0 0 0-16,0 0 0 0,0-1 9 16,0 7 1-16,0-3 1 0,0 9 0 0,0-7-17 0,0 1-8 0,0 0 0 0,3 3 8 15,-3-4-21-15,0 7-5 0,4-6-1 0,-1 0 0 16,1-1 19-16,-1 4 0 0,1-3 0 0,0 0 0 16,3-7 26-16,-4 7 9 0,-3-3 1 0,7 3 1 15,-3-6-21-15,3-1-4 0,0 1 0 0,0 6-1 16,-7-12-1-16,7 6 0 0,0-3 0 0,4 3 0 15,-11-6-10-15,10 0 12 0,-10 0-12 0,7 0 12 16,4 0-12-16,-11 0 0 0,0 0 0 0,7-3 0 16,3-3 28-16,1 0 4 0,-8-12 1 0,5 7 0 15,2-4-19-15,-3-3-4 0,0 7-1 0,-3-7 0 16,-1-8-9-16,4 2 8 0,-3-2-8 0,3 2 8 0,-4 1-8 16,1 2 0-16,0-3 0 0,-1 7 0 15,-3-10-15-15,4 16 2 0,-4-13 0 0,0 12 0 16,0-5-14-16,-7 2-2 0,3-3-1 0,0 7 0 15,1-1-34-15,-1-3-6 0,1 3-2 0,-1 1 0 16,4-7-107-16,-3 9-21 0,3 3-5 0,0 0-1 0</inkml:trace>
  <inkml:trace contextRef="#ctx0" brushRef="#br0" timeOffset="1793.071">11924 4056 1148 0,'0'0'25'0,"0"0"6"0,-7 0 1 0,7 0 0 0,-4 0-32 0,-3 0 0 0,0 6 0 0,7-6 0 16,0 0 12-16,0 0-3 0,0 0-1 0,0 0 0 15,0 0 4-15,0 0 0 0,-3 6 0 0,3 0 0 16,0 0-2-16,3 0 0 0,1 5 0 0,-1-2 0 16,1 3-10-16,3 0 12 0,0 5-12 0,0 1 12 0,0 9-12 0,0-10 8 15,-3 10-8-15,3-4 8 0,-4 7 4 0,1-4 0 16,-1 3 0-16,1-8 0 15,-1 8 8-15,-3-8 3 0,0 2 0 0,0 1 0 0,0 2 13 16,0 4 2-16,0-10 1 0,-3 22 0 0,3-4-11 16,0 0-3-16,-4-3 0 0,1 9 0 0,-1-8 3 15,4 2 0-15,-3-9 0 0,3 9 0 16,0-11-10-16,0 2-2 0,-4-5 0 0,8-4 0 0,-1 10-30 0,-3-13-6 16,4 4-2-16,-1-9 0 0,4 0 45 0,4-1 9 15,-8-5 1-15,4-6 1 0,1 3-34 0,-1-3 0 16,0 0 0-16,0-3 0 15,0 3-26-15,0-12-12 0,0 7-2 0,-4-1-484 0,4-6-96 16</inkml:trace>
  <inkml:trace contextRef="#ctx0" brushRef="#br0" timeOffset="2132.299">11836 4618 1029 0,'0'0'22'0,"0"0"5"0,0 0 1 0,0 0 2 0,0 0-30 0,0 0 0 0,0 0 0 0,0 0 0 16,0 0 96-16,0 0 12 0,0-6 4 0,0 6 0 0,0 0-28 16,0 0-6-16,0 0-1 0,0 0 0 15,0 0-29-15,0 0-5 0,0 0-2 0,0 0 0 16,0 0-17-16,0 0-3 0,0 0-1 0,7 0 0 15,0 0 4-15,0 0 1 0,0 0 0 0,0 0 0 16,0 0-25-16,0 0-20 0,0 0 3 0,4 6 1 16,-1-6 25-16,1 0 6 0,-1 0 1 0,5 6 0 15,-1-6-16-15,7-6 0 0,-3 6 0 0,6 0 0 16,-6-6-31-16,3 6-9 0,0-12-1 0,0 9-1 16,0-3-24-16,1 6-5 0,-1-3-1 0,-4 0 0 15,5 3-28-15,-8 0-7 0,3-5-1 0</inkml:trace>
  <inkml:trace contextRef="#ctx0" brushRef="#br0" timeOffset="2693.785">12256 4697 1220 0,'0'0'27'0,"0"0"5"0,0 0 2 0,-8 12 0 0,5-12-34 0,-1 6 0 0,-3 0 0 0,0 0 0 15,4-4 84-15,-4 4 9 0,7-6 3 0,0 0 0 16,-4 6-52-16,4-6-9 0,0 0-3 0,0 0 0 16,0 0 13-16,0 0 3 0,0 0 0 0,0 0 0 15,4 0-24-15,3 0-5 0,3 0-1 0,-3 0 0 0,4 0-7 0,-4 0-2 16,4 0 0-16,-4 0 0 0,0 6-9 0,0 0 0 15,0 0 0-15,0-6 0 16,-4 0 0-16,4 0 0 0,1 0 0 0,2 0 0 16,-3 0 0-16,-3-6 0 0,-4 6 0 0,7 0 0 15,-7 0 0-15,3 0 0 0,-3 0 0 0,4-12 0 16,-1 6 0-16,1-5-20 0,-1 2 3 0,-3 3 1 16,0-12-27-16,0 7-5 0,4-4 0 0,-8 0-1 15,4 6 5-15,-3-2 0 0,-1 5 1 0,1-6 0 16,-1 0-7-16,-6 3-2 0,3 3 0 0,0 1 0 15,-4-1 32-15,0 0 7 0,4 6 1 0,-3 0 0 16,-1 0 12-16,1 6 0 0,-1 0 0 0,-3 5 0 16,3-2 0-16,-3 9 0 0,4-1 0 0,-1 4 0 15,0 3 0-15,1 5 16 0,-1-9-3 0,1 10-1 0,-1-10 7 0,4 4 1 0,0 0 0 0,0-7 0 16,0-2 25-16,3-3 6 0,8-1 1 0,-4 7 0 16,0-9-8-16,0 3 0 0,3-7-1 0,1 7 0 15,3 0-26-15,0-6-5 0,0 0 0 0,4 3-1 16,3-4-1-16,-4 7 0 0,1 0 0 0,0-6 0 15,-1 6-10-15,4-4 0 16,0 1 0-16,1 0 0 0,-5-9-26 16,4 6-7-16,0-6-2 0,-3 0-761 0</inkml:trace>
  <inkml:trace contextRef="#ctx0" brushRef="#br0" timeOffset="3216.136">12481 4721 1119 0,'0'0'24'0,"0"0"6"0,0 0 1 0,0 0 1 0,0 8-32 0,-3-2 0 15,-1 0 0-15,1 6 0 0,3-6 72 0,0 0 9 16,0 0 2-16,0 0 0 0,0 2-34 0,3-2-6 15,-3 6-2-15,4 0 0 0,-1 0-23 0,1-1-5 0,-1-2-1 0,-3 9 0 16,4-7 4-16,-1 7 0 0,1-6 0 0,-1 3 0 16,-3-4-16-16,0 7 9 0,4-6-9 0,-4-3 8 15,4 2 20-15,-4 1 3 0,0-6 1 0,0 6 0 16,0-1-16-16,0 4-4 16,0-3 0-16,0-6 0 0,0 0 5 0,0-6 1 15,0 6 0-15,0-6 0 0,0 0 29 0,0 0 5 0,0 0 2 0,0 0 0 16,3-6-24-16,-3 0-5 0,4 0-1 0,-4 0 0 15,3-6-24-15,-3 3-14 0,0-2 2 0,0-1 0 16,-3 6 12-16,3-12 16 0,0 4-3 0,-4 2-1 16,4-12-12-16,0 1-16 0,-3 2 3 0,3-2 1 15,-4-4 12-15,0-2-9 0,4-3 9 0,0 2-8 16,0 7-7-16,0 2-1 0,4 4 0 0,-4-1 0 16,4 3 3-16,-1-2 0 0,4 5 0 0,0 6 0 15,0-9-15-15,0 9-2 16,4 0-1-16,-4 1 0 0,0-1 19 0,4 0 3 0,-4 6 1 0,7-6 0 15,-4 0-7-15,4 6-1 0,0-6 0 0,4 6 0 0,3-6 7 16,-3 6 1-16,0-6 0 0,3 6 0 16,-7 0-29-16,4-3-6 15,-4 3-1-15,-4-2 0 0,4 2-16 0,0 0-3 0,-3-3-1 0,-11 3-600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3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4E6E-1070-4620-8664-728D6A23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D761E-9096-4877-849E-079E3CB6D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mardi</a:t>
            </a:r>
            <a:r>
              <a:rPr lang="en-US" dirty="0"/>
              <a:t>, le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février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7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E8B3-B5C7-4265-982D-816ACF1A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6841E-12F5-4DD3-8AE2-9AD311D61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a verb is not followed by de, you don’t use </a:t>
            </a:r>
            <a:r>
              <a:rPr lang="en-US" dirty="0" err="1"/>
              <a:t>dont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J’aime</a:t>
            </a:r>
            <a:r>
              <a:rPr lang="en-US" dirty="0"/>
              <a:t> la </a:t>
            </a:r>
            <a:r>
              <a:rPr lang="en-US" dirty="0" err="1"/>
              <a:t>classe</a:t>
            </a:r>
            <a:r>
              <a:rPr lang="en-US" dirty="0"/>
              <a:t> de </a:t>
            </a:r>
            <a:r>
              <a:rPr lang="en-US" dirty="0" err="1"/>
              <a:t>français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J’aime</a:t>
            </a:r>
            <a:r>
              <a:rPr lang="en-US" dirty="0"/>
              <a:t> de </a:t>
            </a:r>
            <a:r>
              <a:rPr lang="en-US" dirty="0" err="1"/>
              <a:t>classe</a:t>
            </a:r>
            <a:r>
              <a:rPr lang="en-US" dirty="0"/>
              <a:t> de </a:t>
            </a:r>
            <a:r>
              <a:rPr lang="en-US" dirty="0" err="1"/>
              <a:t>français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fr-FR" strike="sngStrike" dirty="0"/>
              <a:t>J’aime de classe de français.</a:t>
            </a:r>
          </a:p>
          <a:p>
            <a:pPr marL="0" indent="0">
              <a:buNone/>
            </a:pPr>
            <a:r>
              <a:rPr lang="fr-FR" strike="sngStrike" dirty="0"/>
              <a:t>C’est la classe dont j’aime.</a:t>
            </a:r>
          </a:p>
          <a:p>
            <a:pPr marL="0" indent="0">
              <a:buNone/>
            </a:pPr>
            <a:r>
              <a:rPr lang="fr-FR" dirty="0"/>
              <a:t>C’est la classe que j’aime.</a:t>
            </a:r>
          </a:p>
          <a:p>
            <a:pPr marL="0" indent="0">
              <a:buNone/>
            </a:pP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5725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820B8-F959-404D-87FE-D699A231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9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3D244-3DB4-4BA7-8C80-AFF9AC558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804"/>
            <a:ext cx="10515600" cy="4512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où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Justin?</a:t>
            </a:r>
          </a:p>
          <a:p>
            <a:pPr marL="0" indent="0">
              <a:buNone/>
            </a:pP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trouvé Justin au café </a:t>
            </a: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parlait</a:t>
            </a:r>
            <a:r>
              <a:rPr lang="en-US" dirty="0"/>
              <a:t> à Rosaline.</a:t>
            </a:r>
          </a:p>
          <a:p>
            <a:pPr marL="0" indent="0">
              <a:buNone/>
            </a:pPr>
            <a:r>
              <a:rPr lang="fr-FR" dirty="0"/>
              <a:t>Vous pouvez trouver Justin où il habite.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Marie </a:t>
            </a:r>
            <a:r>
              <a:rPr lang="en-US" dirty="0" err="1"/>
              <a:t>est</a:t>
            </a:r>
            <a:r>
              <a:rPr lang="en-US" dirty="0"/>
              <a:t> née le premier </a:t>
            </a:r>
            <a:r>
              <a:rPr lang="en-US" dirty="0" err="1"/>
              <a:t>septembre</a:t>
            </a:r>
            <a:r>
              <a:rPr lang="en-US" dirty="0"/>
              <a:t> 1939.</a:t>
            </a:r>
          </a:p>
          <a:p>
            <a:pPr marL="0" indent="0">
              <a:buNone/>
            </a:pPr>
            <a:r>
              <a:rPr lang="en-US" dirty="0"/>
              <a:t>Elle </a:t>
            </a:r>
            <a:r>
              <a:rPr lang="en-US" dirty="0" err="1"/>
              <a:t>est</a:t>
            </a:r>
            <a:r>
              <a:rPr lang="en-US" dirty="0"/>
              <a:t> née le jour </a:t>
            </a:r>
            <a:r>
              <a:rPr lang="en-US" dirty="0" err="1"/>
              <a:t>où</a:t>
            </a:r>
            <a:r>
              <a:rPr lang="en-US" dirty="0"/>
              <a:t> la guerre a </a:t>
            </a:r>
            <a:r>
              <a:rPr lang="en-US" dirty="0" err="1"/>
              <a:t>commencé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Pologne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2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813A0-DC3A-420A-A720-4CDB304EE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2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8594D-0A9D-45DC-8747-91A9D04F9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0648"/>
            <a:ext cx="10515600" cy="546631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duquel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questions </a:t>
            </a:r>
          </a:p>
          <a:p>
            <a:pPr marL="0" indent="0">
              <a:buNone/>
            </a:pPr>
            <a:r>
              <a:rPr lang="fr-FR" dirty="0"/>
              <a:t>Duquel chat magique parlent-elles?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locutions </a:t>
            </a:r>
            <a:r>
              <a:rPr lang="fr-FR" dirty="0" err="1"/>
              <a:t>prepositives</a:t>
            </a:r>
            <a:r>
              <a:rPr lang="fr-FR" dirty="0"/>
              <a:t> suivant par « de ».</a:t>
            </a:r>
          </a:p>
          <a:p>
            <a:pPr marL="0" indent="0">
              <a:buNone/>
            </a:pPr>
            <a:r>
              <a:rPr lang="fr-FR" dirty="0"/>
              <a:t>Je vais à l’école près du Café </a:t>
            </a:r>
            <a:r>
              <a:rPr lang="fr-FR" dirty="0" err="1"/>
              <a:t>Genoa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C’est le propriétaire du café près duquel je vais à l’école.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9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037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443"/>
            <a:ext cx="10515600" cy="46165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is the dog that jumps through hoops. (hoop = </a:t>
            </a:r>
            <a:r>
              <a:rPr lang="en-US" dirty="0" err="1"/>
              <a:t>cerceau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is the hoop that Fido likes.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was the </a:t>
            </a:r>
            <a:r>
              <a:rPr lang="en-US" dirty="0" err="1"/>
              <a:t>the</a:t>
            </a:r>
            <a:r>
              <a:rPr lang="en-US" dirty="0"/>
              <a:t> day when the music died.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Buddy Holly is the singer I am talking about.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C633F8-904B-4C0A-946A-AAE5A1E26E85}"/>
                  </a:ext>
                </a:extLst>
              </p14:cNvPr>
              <p14:cNvContentPartPr/>
              <p14:nvPr/>
            </p14:nvContentPartPr>
            <p14:xfrm>
              <a:off x="3831480" y="1460160"/>
              <a:ext cx="786600" cy="371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C633F8-904B-4C0A-946A-AAE5A1E26E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2120" y="1450800"/>
                <a:ext cx="805320" cy="3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2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25A0D-D1C1-4F00-A641-65EB0CA5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566E-40F6-44C0-9A6C-6DDB5E759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fr-FR" dirty="0"/>
              <a:t>…et maintenant, quelque chose complètement différente!</a:t>
            </a:r>
          </a:p>
        </p:txBody>
      </p:sp>
    </p:spTree>
    <p:extLst>
      <p:ext uri="{BB962C8B-B14F-4D97-AF65-F5344CB8AC3E}">
        <p14:creationId xmlns:p14="http://schemas.microsoft.com/office/powerpoint/2010/main" val="3169896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D63C-B55B-44F3-823D-784A5989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F4E7C9-1FB7-4E02-9294-72DC4EB4F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361" y="2031689"/>
            <a:ext cx="447426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23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D63C-B55B-44F3-823D-784A5989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F4E7C9-1FB7-4E02-9294-72DC4EB4F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361" y="2031689"/>
            <a:ext cx="4474265" cy="381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767515-12FD-4FFF-910C-2B5D09079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918" y="2494720"/>
            <a:ext cx="5282096" cy="297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9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6314"/>
            <a:ext cx="10515600" cy="478064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sz="8600" dirty="0"/>
              <a:t>Vous êtes responsables au Roi Burger à Sainte-Hélène.</a:t>
            </a:r>
          </a:p>
          <a:p>
            <a:pPr marL="0" indent="0">
              <a:buNone/>
            </a:pPr>
            <a:endParaRPr lang="fr-FR" sz="8600" dirty="0"/>
          </a:p>
          <a:p>
            <a:pPr marL="0" indent="0">
              <a:buNone/>
            </a:pPr>
            <a:r>
              <a:rPr lang="fr-FR" sz="8600" dirty="0"/>
              <a:t>Vous avez passé un entretien avec Napoleon Dynamite et avec Napoléon Bonaparte pour le poste de cuisiner de burgers.</a:t>
            </a:r>
          </a:p>
          <a:p>
            <a:pPr marL="0" indent="0">
              <a:buNone/>
            </a:pPr>
            <a:endParaRPr lang="fr-FR" sz="8600" dirty="0"/>
          </a:p>
          <a:p>
            <a:pPr marL="0" indent="0">
              <a:buNone/>
            </a:pPr>
            <a:r>
              <a:rPr lang="fr-FR" sz="8600" dirty="0"/>
              <a:t>Vous discutez si vous voulez offrir le poste à M. Dynamite ou à             M. Bonaparte.</a:t>
            </a:r>
          </a:p>
          <a:p>
            <a:pPr marL="0" indent="0">
              <a:buNone/>
            </a:pPr>
            <a:endParaRPr lang="fr-FR" sz="8600" dirty="0"/>
          </a:p>
          <a:p>
            <a:pPr marL="0" indent="0">
              <a:buNone/>
            </a:pPr>
            <a:r>
              <a:rPr lang="fr-FR" sz="8600" dirty="0"/>
              <a:t>Vous donnez les avantages et les inconvénients des deux candidats.</a:t>
            </a:r>
          </a:p>
          <a:p>
            <a:pPr marL="0" indent="0">
              <a:buNone/>
            </a:pPr>
            <a:endParaRPr lang="fr-FR" sz="8600" dirty="0"/>
          </a:p>
          <a:p>
            <a:pPr marL="0" indent="0">
              <a:buNone/>
            </a:pPr>
            <a:r>
              <a:rPr lang="fr-FR" sz="8600" dirty="0"/>
              <a:t>Enfin vous prenez une décision.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6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138D-8830-4250-BB2E-C0D730FA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C2EA0-DA32-41D4-84E2-F6340F4C1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97962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four sentences: each one using a different relative pronoun.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question which begins with “</a:t>
            </a:r>
            <a:r>
              <a:rPr lang="en-US" dirty="0" err="1"/>
              <a:t>auxquelles</a:t>
            </a:r>
            <a:r>
              <a:rPr lang="en-US" dirty="0"/>
              <a:t>” and another which uses </a:t>
            </a:r>
            <a:r>
              <a:rPr lang="en-US" dirty="0" err="1"/>
              <a:t>duquel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874E6B-67DA-42D4-A47A-C345AA9BA34B}"/>
                  </a:ext>
                </a:extLst>
              </p14:cNvPr>
              <p14:cNvContentPartPr/>
              <p14:nvPr/>
            </p14:nvContentPartPr>
            <p14:xfrm>
              <a:off x="2262960" y="1440000"/>
              <a:ext cx="3823200" cy="1686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874E6B-67DA-42D4-A47A-C345AA9BA3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3600" y="1430640"/>
                <a:ext cx="3841920" cy="17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742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mardi, le onze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</a:t>
            </a:r>
            <a:r>
              <a:rPr lang="fr-FR" dirty="0" err="1"/>
              <a:t>monent</a:t>
            </a:r>
            <a:r>
              <a:rPr lang="fr-FR" dirty="0"/>
              <a:t> de culture francophone</a:t>
            </a:r>
          </a:p>
          <a:p>
            <a:pPr marL="0" indent="0" algn="ctr">
              <a:buNone/>
            </a:pPr>
            <a:r>
              <a:rPr lang="fr-FR" dirty="0"/>
              <a:t>les pronoms relatifs</a:t>
            </a:r>
          </a:p>
          <a:p>
            <a:pPr marL="0" indent="0" algn="ctr">
              <a:buNone/>
            </a:pPr>
            <a:r>
              <a:rPr lang="fr-FR" dirty="0"/>
              <a:t>dont vs duquel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able to </a:t>
            </a:r>
            <a:r>
              <a:rPr lang="fr-FR" dirty="0" err="1"/>
              <a:t>properly</a:t>
            </a:r>
            <a:r>
              <a:rPr lang="fr-FR" dirty="0"/>
              <a:t> use relative </a:t>
            </a:r>
            <a:r>
              <a:rPr lang="fr-FR" dirty="0" err="1"/>
              <a:t>pronouns</a:t>
            </a:r>
            <a:r>
              <a:rPr lang="fr-FR" dirty="0"/>
              <a:t>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+mn-lt"/>
              </a:rPr>
              <a:t>The painting of </a:t>
            </a:r>
            <a:r>
              <a:rPr lang="fr-FR" sz="2800" i="1" dirty="0">
                <a:latin typeface="+mn-lt"/>
              </a:rPr>
              <a:t>Un dimanche après-midi à l'Île de la Grande Jatte, </a:t>
            </a:r>
            <a:r>
              <a:rPr lang="fr-FR" sz="2800" dirty="0" err="1">
                <a:latin typeface="+mn-lt"/>
              </a:rPr>
              <a:t>painted</a:t>
            </a:r>
            <a:r>
              <a:rPr lang="fr-FR" sz="2800" i="1" dirty="0">
                <a:latin typeface="+mn-lt"/>
              </a:rPr>
              <a:t> </a:t>
            </a:r>
            <a:r>
              <a:rPr lang="fr-FR" sz="2800" dirty="0">
                <a:latin typeface="+mn-lt"/>
              </a:rPr>
              <a:t>by Georges Seurat </a:t>
            </a:r>
            <a:r>
              <a:rPr lang="fr-FR" sz="2800" dirty="0" err="1">
                <a:latin typeface="+mn-lt"/>
              </a:rPr>
              <a:t>between</a:t>
            </a:r>
            <a:r>
              <a:rPr lang="fr-FR" sz="2800" dirty="0">
                <a:latin typeface="+mn-lt"/>
              </a:rPr>
              <a:t> 1884 and 1886, </a:t>
            </a:r>
            <a:r>
              <a:rPr lang="fr-FR" sz="2800" dirty="0" err="1">
                <a:latin typeface="+mn-lt"/>
              </a:rPr>
              <a:t>is</a:t>
            </a:r>
            <a:r>
              <a:rPr lang="fr-FR" sz="2800" dirty="0">
                <a:latin typeface="+mn-lt"/>
              </a:rPr>
              <a:t> the </a:t>
            </a:r>
            <a:r>
              <a:rPr lang="fr-FR" sz="2800" dirty="0" err="1">
                <a:latin typeface="+mn-lt"/>
              </a:rPr>
              <a:t>subject</a:t>
            </a:r>
            <a:r>
              <a:rPr lang="fr-FR" sz="2800" dirty="0">
                <a:latin typeface="+mn-lt"/>
              </a:rPr>
              <a:t> of the first </a:t>
            </a:r>
            <a:r>
              <a:rPr lang="fr-FR" sz="2800" dirty="0" err="1">
                <a:latin typeface="+mn-lt"/>
              </a:rPr>
              <a:t>act</a:t>
            </a:r>
            <a:r>
              <a:rPr lang="fr-FR" sz="2800" dirty="0">
                <a:latin typeface="+mn-lt"/>
              </a:rPr>
              <a:t> of the Broadway musical «Sunday in the Park </a:t>
            </a:r>
            <a:r>
              <a:rPr lang="fr-FR" sz="2800" dirty="0" err="1">
                <a:latin typeface="+mn-lt"/>
              </a:rPr>
              <a:t>with</a:t>
            </a:r>
            <a:r>
              <a:rPr lang="fr-FR" sz="2800" dirty="0">
                <a:latin typeface="+mn-lt"/>
              </a:rPr>
              <a:t> Georges.»</a:t>
            </a:r>
            <a:endParaRPr lang="en-US" sz="2800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04AFB0-472C-434E-8875-2C598D6FB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226" y="1856569"/>
            <a:ext cx="6641145" cy="445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0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relative pronoun is used to refer to nouns mentioned previously, whether they are people, places, things, or ideas. A relative pronoun always has an antecedent.</a:t>
            </a:r>
          </a:p>
          <a:p>
            <a:pPr marL="0" indent="0">
              <a:buNone/>
            </a:pPr>
            <a:r>
              <a:rPr lang="en-US" dirty="0"/>
              <a:t>Relative pronouns can be used to join two sentences. </a:t>
            </a:r>
          </a:p>
          <a:p>
            <a:pPr marL="0" indent="0">
              <a:buNone/>
            </a:pPr>
            <a:r>
              <a:rPr lang="en-US" dirty="0"/>
              <a:t>A sentence with a relative pronoun always has two clauses.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0E22-DCAB-48AA-A162-3CD956FD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E6719-6C63-454D-B0B1-3DEA21796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qui</a:t>
            </a:r>
          </a:p>
          <a:p>
            <a:pPr marL="0" indent="0">
              <a:buNone/>
            </a:pPr>
            <a:r>
              <a:rPr lang="en-US" dirty="0"/>
              <a:t>que</a:t>
            </a:r>
          </a:p>
          <a:p>
            <a:pPr marL="0" indent="0">
              <a:buNone/>
            </a:pPr>
            <a:r>
              <a:rPr lang="en-US" dirty="0" err="1"/>
              <a:t>dont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où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2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3289-0FAF-4DB1-9DC9-56D8AC994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D79D0-9C66-45DC-9C67-A90793409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8524B-AE48-4E13-9547-08FAF1548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696" y="1825625"/>
            <a:ext cx="4351338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DF4B384-DCFB-496D-AF32-299CE3804CEF}"/>
                  </a:ext>
                </a:extLst>
              </p14:cNvPr>
              <p14:cNvContentPartPr/>
              <p14:nvPr/>
            </p14:nvContentPartPr>
            <p14:xfrm>
              <a:off x="5332289" y="5192789"/>
              <a:ext cx="997200" cy="9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DF4B384-DCFB-496D-AF32-299CE3804C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3649" y="5183789"/>
                <a:ext cx="10148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69451AF-3027-4C15-98F2-6E2BA28E4889}"/>
                  </a:ext>
                </a:extLst>
              </p14:cNvPr>
              <p14:cNvContentPartPr/>
              <p14:nvPr/>
            </p14:nvContentPartPr>
            <p14:xfrm>
              <a:off x="4857449" y="4229069"/>
              <a:ext cx="1902240" cy="760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69451AF-3027-4C15-98F2-6E2BA28E48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8449" y="4220429"/>
                <a:ext cx="1919880" cy="77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029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3137-76E9-4D71-9542-5F166BE1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619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F9CFC-06A4-4424-AA37-3DD72B75D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8943"/>
            <a:ext cx="10515600" cy="51880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Connaissez-vous Bob La Tomate?</a:t>
            </a:r>
          </a:p>
          <a:p>
            <a:pPr marL="0" indent="0">
              <a:buNone/>
            </a:pPr>
            <a:r>
              <a:rPr lang="fr-FR" dirty="0"/>
              <a:t>Bob La Tomate est un fruit.</a:t>
            </a:r>
          </a:p>
          <a:p>
            <a:pPr marL="0" indent="0">
              <a:buNone/>
            </a:pPr>
            <a:r>
              <a:rPr lang="fr-FR" dirty="0"/>
              <a:t>Bob La Tomate est </a:t>
            </a:r>
            <a:r>
              <a:rPr lang="fr-FR" dirty="0" err="1"/>
              <a:t>imprisonné</a:t>
            </a:r>
            <a:r>
              <a:rPr lang="fr-FR" dirty="0"/>
              <a:t> dans le sac à dos de Juliette.</a:t>
            </a:r>
          </a:p>
          <a:p>
            <a:pPr marL="0" indent="0">
              <a:buNone/>
            </a:pPr>
            <a:r>
              <a:rPr lang="fr-FR" dirty="0"/>
              <a:t>Bob La Tomate est le fruit qui est </a:t>
            </a:r>
            <a:r>
              <a:rPr lang="fr-FR" dirty="0" err="1"/>
              <a:t>imprisonné</a:t>
            </a:r>
            <a:r>
              <a:rPr lang="fr-FR" dirty="0"/>
              <a:t> dans le sac à dos de Juliette.</a:t>
            </a:r>
          </a:p>
          <a:p>
            <a:pPr marL="0" indent="0">
              <a:buNone/>
            </a:pPr>
            <a:r>
              <a:rPr lang="fr-FR" dirty="0"/>
              <a:t>Aimez-vous le chien de M. Dubois?</a:t>
            </a:r>
          </a:p>
          <a:p>
            <a:pPr marL="0" indent="0">
              <a:buNone/>
            </a:pPr>
            <a:r>
              <a:rPr lang="fr-FR" dirty="0"/>
              <a:t>Non, c’est le chien qui aboie toute la nuit.</a:t>
            </a:r>
          </a:p>
          <a:p>
            <a:pPr marL="0" indent="0">
              <a:buNone/>
            </a:pPr>
            <a:r>
              <a:rPr lang="fr-FR" dirty="0"/>
              <a:t>Je sais que le chien de M. Dubois aboie toute la nuit.</a:t>
            </a:r>
          </a:p>
          <a:p>
            <a:pPr marL="0" indent="0">
              <a:buNone/>
            </a:pPr>
            <a:r>
              <a:rPr lang="fr-FR" dirty="0"/>
              <a:t>Connaissez-vous </a:t>
            </a:r>
            <a:r>
              <a:rPr lang="fr-FR" i="1" dirty="0"/>
              <a:t>Cyrano de Bergerac</a:t>
            </a:r>
            <a:r>
              <a:rPr lang="fr-FR" dirty="0"/>
              <a:t>?</a:t>
            </a:r>
          </a:p>
          <a:p>
            <a:pPr marL="0" indent="0">
              <a:buNone/>
            </a:pPr>
            <a:r>
              <a:rPr lang="fr-FR" dirty="0"/>
              <a:t>Oui, c’est la pièce que nous avons lue dans la classe de Mme </a:t>
            </a:r>
            <a:r>
              <a:rPr lang="fr-FR" dirty="0" err="1"/>
              <a:t>Shoemaker</a:t>
            </a:r>
            <a:r>
              <a:rPr lang="fr-FR" dirty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527"/>
          </a:xfrm>
        </p:spPr>
        <p:txBody>
          <a:bodyPr>
            <a:normAutofit fontScale="90000"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4583"/>
            <a:ext cx="10515600" cy="5292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dont</a:t>
            </a:r>
          </a:p>
          <a:p>
            <a:pPr marL="0" indent="0">
              <a:buNone/>
            </a:pPr>
            <a:r>
              <a:rPr lang="fr-FR" dirty="0"/>
              <a:t>les verbes ou les locutions verbales suivant par « de »</a:t>
            </a:r>
          </a:p>
          <a:p>
            <a:pPr marL="0" indent="0">
              <a:buNone/>
            </a:pPr>
            <a:r>
              <a:rPr lang="fr-FR" dirty="0"/>
              <a:t>J’ai envie d’une boisson. </a:t>
            </a:r>
          </a:p>
          <a:p>
            <a:pPr marL="0" indent="0">
              <a:buNone/>
            </a:pPr>
            <a:r>
              <a:rPr lang="fr-FR" dirty="0"/>
              <a:t>C’est la chose dont j’ai envie.</a:t>
            </a:r>
          </a:p>
          <a:p>
            <a:pPr marL="0" indent="0">
              <a:buNone/>
            </a:pPr>
            <a:r>
              <a:rPr lang="fr-FR" dirty="0"/>
              <a:t>Je me sers d’un marteau pour enfoncer un clou.</a:t>
            </a:r>
          </a:p>
          <a:p>
            <a:pPr marL="0" indent="0">
              <a:buNone/>
            </a:pPr>
            <a:r>
              <a:rPr lang="fr-FR" dirty="0"/>
              <a:t>C’est l’outil dont je me sers.</a:t>
            </a:r>
          </a:p>
          <a:p>
            <a:pPr marL="0" indent="0">
              <a:buNone/>
            </a:pPr>
            <a:r>
              <a:rPr lang="fr-FR" dirty="0"/>
              <a:t>Tout le monde parle de « Hamilton. »</a:t>
            </a:r>
          </a:p>
          <a:p>
            <a:pPr marL="0" indent="0">
              <a:buNone/>
            </a:pPr>
            <a:r>
              <a:rPr lang="fr-FR" dirty="0"/>
              <a:t>C’est le spectacle dont tout le monde parle.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59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51461</TotalTime>
  <Words>571</Words>
  <Application>Microsoft Office PowerPoint</Application>
  <PresentationFormat>Widescreen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Travail de cloche </vt:lpstr>
      <vt:lpstr>Bonjour!</vt:lpstr>
      <vt:lpstr>The painting of Un dimanche après-midi à l'Île de la Grande Jatte, painted by Georges Seurat between 1884 and 1886, is the subject of the first act of the Broadway musical «Sunday in the Park with Georges.»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549</cp:revision>
  <cp:lastPrinted>2017-02-16T19:03:28Z</cp:lastPrinted>
  <dcterms:created xsi:type="dcterms:W3CDTF">2016-10-03T16:25:09Z</dcterms:created>
  <dcterms:modified xsi:type="dcterms:W3CDTF">2025-02-11T20:20:18Z</dcterms:modified>
</cp:coreProperties>
</file>