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413" r:id="rId2"/>
    <p:sldId id="415" r:id="rId3"/>
    <p:sldId id="414" r:id="rId4"/>
    <p:sldId id="434" r:id="rId5"/>
    <p:sldId id="416" r:id="rId6"/>
    <p:sldId id="411" r:id="rId7"/>
    <p:sldId id="412" r:id="rId8"/>
    <p:sldId id="405" r:id="rId9"/>
    <p:sldId id="406" r:id="rId10"/>
    <p:sldId id="398" r:id="rId11"/>
    <p:sldId id="435" r:id="rId12"/>
    <p:sldId id="407" r:id="rId13"/>
    <p:sldId id="387"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88AA40-827E-4603-9E57-693A0D01EFF6}">
          <p14:sldIdLst>
            <p14:sldId id="413"/>
            <p14:sldId id="415"/>
            <p14:sldId id="414"/>
            <p14:sldId id="434"/>
            <p14:sldId id="416"/>
            <p14:sldId id="411"/>
            <p14:sldId id="412"/>
            <p14:sldId id="405"/>
            <p14:sldId id="406"/>
            <p14:sldId id="398"/>
            <p14:sldId id="435"/>
            <p14:sldId id="407"/>
            <p14:sldId id="387"/>
          </p14:sldIdLst>
        </p14:section>
        <p14:section name="Untitled Section" id="{6B2FDA42-E83C-46BA-9F96-D3ED0EDCB642}">
          <p14:sldIdLst/>
        </p14:section>
        <p14:section name="Untitled Section" id="{3566B86B-9392-4958-8144-1A959BA37BD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6" d="100"/>
          <a:sy n="86" d="100"/>
        </p:scale>
        <p:origin x="29"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1F8FC56-A933-49CA-AB00-C90420C690BB}" type="datetimeFigureOut">
              <a:rPr lang="en-US" smtClean="0"/>
              <a:t>2/12/2025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7733D89F-18B8-414D-8041-7D6D10F61C48}" type="slidenum">
              <a:rPr lang="en-US" smtClean="0"/>
              <a:t>‹#›</a:t>
            </a:fld>
            <a:endParaRPr lang="en-US"/>
          </a:p>
        </p:txBody>
      </p:sp>
    </p:spTree>
    <p:extLst>
      <p:ext uri="{BB962C8B-B14F-4D97-AF65-F5344CB8AC3E}">
        <p14:creationId xmlns:p14="http://schemas.microsoft.com/office/powerpoint/2010/main" val="1028808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5-02-12T19:29:32.097"/>
    </inkml:context>
    <inkml:brush xml:id="br0">
      <inkml:brushProperty name="width" value="0.05292" units="cm"/>
      <inkml:brushProperty name="height" value="0.05292" units="cm"/>
      <inkml:brushProperty name="color" value="#FF0000"/>
    </inkml:brush>
  </inkml:definitions>
  <inkml:trace contextRef="#ctx0" brushRef="#br0">3348 5235 645 0,'0'0'18'0,"-4"-6"5"0,4 6-23 0,0-6 0 0,0 6 0 0,-3-8 0 15,3 8 45-15,0 0 5 0,-4-3 1 0,4 3 0 16,0 0 1-16,0 0 1 0,0 0 0 0,0 0 0 15,0 0 18-15,0 0 3 0,0 0 1 0,0 0 0 16,0 0-61-16,0 0-14 0,-3 3 0 0,-1 11 0 16,1-8 0-16,-1 0 0 0,4 6 0 0,-3 5 0 15,3-2 16-15,-4 3-1 0,4-1 0 0,0 1 0 16,0 3-24-16,0 2-5 0,0-2-1 0,0 8 0 16,0-5 56-16,4 2 11 0,-4 3 3 0,3-2 0 15,-3 8-37-15,4-8-7 0,-1 8-2 0,1-3 0 16,-1 4 27-16,1-10 4 0,-1 9 2 0,1-2 0 15,-4-4-16-15,3 3-3 0,1-2-1 0,-4 8 0 16,0-9-22-16,0 10 0 0,-4-4 0 0,4-3 0 16,-3 6 0-16,-1-2 0 0,4 2 0 0,-3 0 0 15,-1-3 0-15,4-5 0 0,-3 8 0 0,-1-11 0 16,4 2 16-16,-3-11 0 0,3-4-1 0,0-2 0 16,-4 0-38-16,4-6-7 0,4 0-2 0,-4-6 0 15,0 0-114-15,0 0-23 0</inkml:trace>
  <inkml:trace contextRef="#ctx0" brushRef="#br0" timeOffset="481.964">3598 5129 580 0,'-7'18'12'0,"0"-3"4"16,4 8-16-16,-4-5 0 0,3-1 0 0,-3 4 0 16,4-3 58-16,-5 2 9 0,5-2 1 0,-1 5 1 15,4-2-16-15,0 2-3 0,0 1-1 0,0 2 0 0,0-2-4 0,0 2-1 0,0 4 0 0,0-1 0 16,4 4-6-16,3-4-2 16,-3 9 0-16,-1-5 0 0,4-4-1 0,0 3-1 0,0 4 0 0,-3-10 0 31,-1 3-7-31,4 4-2 0,-3-4 0 0,-1 3 0 15,1 4-15-15,-4-10-10 0,0 9 12 0,0 1-12 16,-4-4 24-16,1-2-1 0,-1 8-1 0,1-12 0 0,-1 4-14 0,-3-1-8 16,4-3 8-16,-1-2-8 0,1-3 0 0,-4 2-12 0,3-5 2 0,-3 2 0 31,3-8-19-31,1 0-4 0,-1-6-1 0,4 0 0 0,0-6-10 16,0 0-1-16,0 0-1 0</inkml:trace>
  <inkml:trace contextRef="#ctx0" brushRef="#br0" timeOffset="873.069">3369 5994 816 0,'-7'-12'16'0,"7"12"6"15,0 0-22-15,0 0 0 0,0-6 0 0,0 6 0 16,0 0 83-16,-4-9 12 0,4 9 2 0,0 0 1 16,0 0-47-16,0 0-10 0,0 0-1 0,0 0-1 0,-3-3-5 0,3 3-1 0,0 0 0 0,0 0 0 31,3-6-53-31,-3 6-10 0,0-3-2 0,4-2-1 0,3-1 33 0,-3 6 0 0,3-6 0 0,3 6 0 15,-3-6 0-15,0 6 0 0,4-6 0 0,-4 0 0 16,4 6 24-16,-1 6 12 0,4-6 3 0,0 6 0 16,0-6-39-16,1 6 0 0,2-6 0 0,-3 6 0 15,0-6 0-15,1 0 0 0,2-6 0 0,-3 6 0 16,4 0 0-16,-4 0 0 0,4 0-12 0,-1-6 4 16,-3 6-70-1,4 0-14-15,0 0-2 0</inkml:trace>
  <inkml:trace contextRef="#ctx0" brushRef="#br0" timeOffset="1623.489">4297 5791 832 0,'-11'6'17'0,"11"-6"4"16,-7 0-21-16,-3 0 0 0,-1 0 0 0,0 0 0 0,-3 0 92 0,4 0 15 16,-4-6 2-16,-4 6 1 15,4 0-31-15,3 0-7 0,-3-6 0 0,-3 6-1 16,2 0-35-16,5-6-8 0,-4 6 0 0,3-3-1 15,4 3 1-15,-3 0 0 0,2 0 0 0,1 3 0 16,0 3-12-16,4 0-1 0,-1 0-1 0,-3 0 0 16,0 5-14-16,4 1 0 0,-4 3 0 0,-4-3 0 0,4 5 0 0,-4 1 0 0,4 2 0 0,-3 4 0 15,3-1 0-15,0 4 0 0,-4-4 0 0,4 1 0 16,0 2 0-16,0-2 0 0,3 2 0 0,-3-2 0 16,4-4 0-16,-4 4 16 0,0-6-2 0,3 2 0 15,-6-2-14-15,6-6-12 0,1-7 3 0,3 7 0 16,0-12 9-16,0 0 0 0,3 6 0 0,-3-6 0 15,7-6 0-15,7 0 0 0,0-5 0 0,-3-1 0 16,3-6 0-16,7-2 12 0,-3 2-2 0,3-9-1 16,0 10-9-16,0-7 0 0,-3 1 0 0,7 2 0 15,-8 4-49-15,4 2-12 0,1-3-3 0,-5 1 0 16,-6 5 29-16,-1-6 6 0,5 4 1 16,-5 2 0-16,-3-6-7 0,-3 12-1 0,-4-6 0 15,0 4 0-15,0 2-20 0,0 0-5 0,-4-6-1 0,1 6 0 16,-1 6 45-16,-6-6 9 0,2 6 8 0,1 0-12 15,0 0 21-15,0 0 4 0,0 0 1 0,0 6 0 16,0-6-14-16,-3 0 9 0,10 0-9 0,0 0 8 16,0 0-8-16,-7 0 0 0,7 0-12 0,0 0 12 15,0 0-23-15,0 0 3 0,0 0 1 0,0 0 0 16,3 6 3-16,8-6 1 0,-4 0 0 0,-4 6 0 16,8 0 3-16,-4 0 0 0,0 3 0 0,3 2 0 15,5 7-10-15,-8 0-2 0,3-7 0 0,-3 10 0 0,0-9 24 0,-3 5 0 16,-1-2 0-16,1 3 8 0,-1-1 48 0,1 10 10 15,-4-4 2-15,0-5 0 0,0 0 13 0,0-4 3 0,-4 4 1 0,4 0 0 16,-3-1-8-16,-1-2-1 0,1 3-1 0,-1 5 0 16,-3-2-43-16,4-4-8 0,-1 1-1 0,1-6-1 15,-1-3 4-15,4 2 1 0,-3-11 0 0,3 0 0 16,0 0-43-16,0 0-9 16,7 0-2-16,-4 0 0 0,4-11-17 0,4 2-3 15,-4-3-1-15,3 0 0 0</inkml:trace>
  <inkml:trace contextRef="#ctx0" brushRef="#br0" timeOffset="2525.977">4523 5955 1119 0,'0'0'24'0,"0"0"6"0,0 0 1 0,0 0 1 0,-4 6-32 0,4-6 0 0,0 6 0 0,-3 3 0 16,3 3 80-16,-8-6 11 0,16-1 1 0,-8 7 1 16,3 0-17-16,-3 0-4 0,4 2-1 0,-4 10 0 15,3-9-24-15,-3 14-5 0,4-11-1 0,-4 8 0 16,0-8-19-16,0 5-4 0,0-2-1 0,0 2 0 16,0 4-5-16,0-4-2 0,0-5 0 0,-4-6 0 15,4 0-10-15,-3 2 0 0,3-8 0 0,0-6 8 16,0 0-8-16,0 0 0 0,0 0 0 0,0 0 0 15,0 0 0-15,3-6 0 0,-3-5 0 0,0-1 0 16,4-3 0-16,-1-3 0 0,1 4 0 0,3-4 0 16,-7-5 50-16,7 2 11 0,-4-3 3 0,4 7 0 15,0-10-72-15,1 10-15 0,-1-1-2 0,0-8-1 16,0 14 42-16,-4-6 8 0,4 1 1 0,-3 2 1 0,3 3-41 16,-4 0-8-16,4 1-1 0,-3-1-1 15,0-3 25-15,3 9 0 0,0 0 0 0,-4 1-8 0,1 5-4 16,-4-6 0-16,0 6 0 0,0 0 0 15,0 0-8-15,3 6-1 0,4-6-1 0,-7 11 0 16,7 10 8-16,-7-4 2 0,4 1 0 0,-4 9 0 16,3 2 12-16,-3 3-11 0,0 4 11 0,0 2-10 15,-3-9 10-15,3-2 0 0,0 2 0 16,0-11 0-16,0 8 0 0,3-8 0 0,-3-3 9 0,4 2-9 16,-4-5 18-16,3-6-3 0,-3-6-1 0,0 0 0 15,0 0-6-15,0 0 0 0,0 0-8 0,7-6 12 0,1-6 5 16,-5-3 1-16,4 1 0 0,-3-1 0 15,3-3-10-15,0 1-8 0,-4 2 9 0,4-8-9 0,-3 5 0 0,3 3 0 16,-4-2 0-16,4-1 0 16,1-3-23-16,-5 10-10 0,4-1-3 0,0 0 0 0,-3 0 36 15,-4 6 20-15,0 6-2 0,0 0-1 16,0 0-34-16,3-2-7 0,1-4-2 0,-4 6 0 16,0 0-23-16,0 0-5 0,0 0-1 0,0 0 0 0,0 0 44 15,0 0 11-15,10 0 0 0,-3 3 0 16,0 0 0-16,-7-3 0 0,8 0 0 0,-8 0 0 0,10 8 0 0,-3-8 0 0,-7 0-9 15,4 12 9-15,3-6 0 0,0 0 0 0,-4 0 0 0,1 3 0 16,-4-1 0-16,3 7 0 0,-3-3 0 0,4 0 0 16,-4-1 42-16,0 7 3 0,0 3 1 0,0-4 0 15,0-2-22-15,0 3-5 0,0-7-1 0,0 7 0 16,0-12-18-16,0 3 0 0,0-9 0 0,0-962 0 16,3 1941 0-16,-3-967 0 0,4-6 0 0,7 6 0 15,-8-12 0-15,4 0 0 0,4 0-13 0,-8-6 5 16,8 6-91-16,-4-6-17 0,3-6-4 0</inkml:trace>
  <inkml:trace contextRef="#ctx0" brushRef="#br0" timeOffset="2856.687">5306 6235 1267 0,'0'0'28'0,"-4"11"5"0,4 1 2 0,-3-6 1 0,3 3-36 0,-4 3 0 0,4-1 0 0,0 1 0 16,-3-6 109-16,3 0 15 0,0 0 4 0,0 0 0 15,0-6-96-15,0 0-18 0,0 0-4 0,0 6-1 16,0-6-1-16,0 5-8 0,0 10 12 0,3-3-4 16,-3-6-8-16,0-6 0 0,0 0 0 0,0 0 8 15,4 6-8-15,-1 0 0 0,1 5 0 0,-1-5 0 16,-3-6-120-16,0 0-19 0,0 0-4 0</inkml:trace>
  <inkml:trace contextRef="#ctx0" brushRef="#br0" timeOffset="3081.718">5228 5611 1267 0,'0'0'28'0,"0"0"5"0,0 0 2 0,-3 6 1 0,-4 0-36 0,3 0 0 15,-3 0 0-15,0 3 0 0,3-3 44 0,1 0 1 16,-4-1 1-16,3 1 0 0,1 0-22 0,-1 0-5 0,4-6-1 0,0 0 0 15,0 0-18-15,0 0-9 0,0 0 1 0,0 0 0 32,0-6-67-32,4 0-13 0,-1-3-2 0,1 1-1 15,3-7-9-15,0 3-1 0,7-23-1 0,0 14 0 0</inkml:trace>
  <inkml:trace contextRef="#ctx0" brushRef="#br0" timeOffset="3427.661">5676 5229 968 0,'0'0'21'0,"0"0"5"0,0 0 1 0,0 0 0 16,0 0-27-16,0 0 0 0,0 0 0 0,0 6 0 15,0 0 64-15,0 6 8 0,0-6 2 0,0 8 0 0,0-5 29 0,0 6 5 16,0 8 2-16,4-8 0 0,-4 14-35 0,3-5-7 15,-3 2-2-15,0 10 0 0,4 2-21 0,-1-6-4 16,-3 4-1-16,4-1 0 0,-1 9-40 0,1-6-16 16,-4 9 1-16,3 3 0 0,4-6 43 0,1 6 9 15,-8-6 2-15,3 3 0 16,1 3-31-16,-1-6-8 0,1-2 0 0,3 8 0 16,-4-12 0-16,4 3 0 0,-3-3 0 0,-1 0 8 15,1-5 12-15,-1 2 2 0,4-11 1 0,-3 2 0 16,-1-8-23-16,1-1 0 0,-4-5 0 0,0 3 0 15,0-9-47-15,0-6-13 0,0 0-4 0,0 0 0 16,0 0 40-16,0 0 8 0,0 0 2 0</inkml:trace>
  <inkml:trace contextRef="#ctx0" brushRef="#br0" timeOffset="4776.953">6251 5197 806 0,'0'0'17'0,"0"0"4"0,0 0 1 0,0 0 2 0,-7 0-24 15,4 12 0-15,-4-6 0 0,3 8 0 0,-3-2 71 0,0 6 9 16,0-4 3-16,-4 4 0 0,4-6-31 0,-3 11-5 0,3-2-2 0,0 2 0 16,3 1-7-16,-3-4-2 0,0-2 0 0,-4 0 0 15,8 2-2-15,-1-2-1 0,1 0 0 0,-1-4 0 16,1 4 1-16,3 0 0 16,0-1 0-16,3-5 0 0,1 9-10 0,-1-10-1 15,1 7-1-15,3 0 0 0,3 2-8 0,-2 10-2 16,-5-10 0-16,4 10 0 0,0-4-4 0,0 3-8 0,0 1 11 0,-3 2-11 15,3 3 8-15,0 4-8 16,-4-7 0-16,-3 3 0 0,4 3-9 0,-4 1-6 0,-4 2-1 0,4-3 0 16,-3-3 16-16,-1-2 0 0,1 2 0 0,-1-3 0 15,1-2 8-15,-1 2 4 0,-3-8 0 0,4 8 1 16,-4-9-13-16,3-2 0 0,1 3-12 0,-1-7 12 16,1 1-27-16,-1-4 2 0,0 4 0 0,1-12 0 15,-4 6-8-15,3-12-2 0,1 0 0 0,-1 0 0 16,1-12-97-16,3 0-19 0</inkml:trace>
  <inkml:trace contextRef="#ctx0" brushRef="#br0" timeOffset="5121.617">6036 5944 1094 0,'0'0'24'0,"0"0"4"0,0 0 2 0,0 0 2 0,0 0-32 0,0 0 0 0,0 0 0 0,0 0 0 16,0 0 53-16,0 0 5 0,0 0 1 0,0 0 0 15,4 6-5-15,3-6-1 0,-4 5 0 0,4-5 0 16,0 3-3-16,0 3-1 0,4-3 0 0,-4 6 0 15,7-9-27-15,0 6-6 0,-3-6 0 0,3 6-1 16,4-6 8-16,-11 6 1 0,7-6 1 0,0 0 0 16,0 0-40-16,0 0-8 0,4 0-1 0,-4-6-1 15,3 6 25-15,-3 0 0 16,1-6 0-16,-1 6 0 0,3 0-9 16,1-6 9-16,0 6-10 0,-1 0 10 15,4 0-156-15,-6 0-24 0,27 6-6 0,-17-6-1 0</inkml:trace>
  <inkml:trace contextRef="#ctx0" brushRef="#br0" timeOffset="5578.045">6738 6135 1044 0,'0'0'23'0,"-7"0"5"0,0-6 0 0,-4 0 1 0,-3 6-29 0,4-6 0 15,-4 0 0-15,3 0 0 0,0 6 88 0,-6 0 11 16,6-6 2-16,1 6 1 0,-1 0-33 0,0 6-6 15,1-6-2-15,-1 6 0 0,4 0-29 0,0 0-5 16,0 0-2-16,4 0 0 0,-5 0-25 0,5-1 8 16,-1 4-8-16,1 3 0 0,-4 0 0 0,0 0 0 0,3-1 0 0,1 7 0 15,-1-3 38-15,4 8 2 0,-3-8 1 0,3 3 0 16,0-1-25-16,0-5-6 0,0 3-1 0,0 2 0 16,0-5 3-16,3 0 1 15,-3-6 0-15,0 2 0 0,4 1-13 0,-1-3 0 16,1-3 0-16,6 3 0 0,-3-6 0 0,-3 0 0 15,7-6 0-15,-1 0 0 0,4 0 27 0,4-2-1 0,0-4 0 0,-1-6 0 16,1-2-18-16,-1 2-8 0,1-6 0 0,0 4 8 16,-1 2-29-1,-6-5-7-15,0 2 0 0,-1-2-1 0,-3 11 18 0,0-12 11 0,0 10-12 0,-7 2 12 16,7 0-53-16,-7-8-4 0,-7 11-1 16,4 0 0-16,-4-3 46 0,0 6 12 0,0 0 0 0,0 6 0 15,-4 0-9-15,0 6 0 0,-3-6 0 0,0 0 0 16,0 12 9-16,0-12 12 0,-7 9-2 0,3 0-1 15,0-1-9-15,4 10 12 0,0-12-12 0,0 6 12 16,0-3-12-16,7 2-11 0,0 1 3 0,3 0 0 16,1 5-36-16,-4-2-8 0,14 3 0 0,-4-6-426 15,1-1-85-15</inkml:trace>
  <inkml:trace contextRef="#ctx0" brushRef="#br0" timeOffset="6032.449">6862 6088 1486 0,'0'0'32'0,"0"0"8"0,0 0 0 0,0 0 3 0,0 0-35 0,0 0-8 0,3 3 0 16,-3-3 0-16,0 0 56 0,7 6 8 0,-3 2 3 0,3 4 0 15,-4-6-3-15,-3 0 0 0,0-6 0 0,4 6 0 16,-4 3-9-16,0 2-3 0,0 1 0 0,0 0 0 15,-4 0-32-15,4 5-6 0,-3-5-2 0,-1 3 0 16,1-4-12-16,-1 1 0 0,1-6 0 0,3 0 0 16,0-6 0-16,0 0 0 0,0 0 0 0,-4-6 0 15,4 0-20-15,0-11-8 16,4-1 0-16,-1 6-1 0,1 3-5 16,-1-2-1-16,1-7 0 0,-1 0 0 0,4 4 35 0,0 2 17 0,0 0-1 0,-3-6-1 15,-1 10-24-15,5-1-5 0,-1 6-1 0,-4-3 0 16,4-6 15-16,-7 12 12 0,0 0-3 0,7 0 0 15,-7 0-9-15,0 0 0 0,7-6 0 0,-7 6 0 16,0 0-10-16,0 0 10 0,0 0 0 0,14 6-9 16,-7 6 9-16,4-6 0 0,-4 3 0 0,0 2-8 0,0 7 8 15,0-6-10-15,0-6 10 0,0 8-10 0,0 10 10 0,-7-6 0 16,7-1 0-16,-3 4 0 0,-1-4 0 0,1 1 0 16,0 0 0-16,-1 2 0 0,1-2 0 0,-1-6 0 15,1-1 0-15,-4 4 8 0,3-3-8 0,1 0 0 16,-4-6 0-16,0 2 8 15,0-8-35-15,0 0-6 0,0 0-2 0</inkml:trace>
  <inkml:trace contextRef="#ctx0" brushRef="#br0" timeOffset="6817.22">8146 5853 486 0,'-4'5'10'0,"-3"7"2"0,4-6 1 0,-5 6 2 0,5-6-15 0,-4 2 0 0,3-2 0 15,-3 6 0 1,0-6 70-16,0 6 11 0,0 0 3 0,0-7 0 0,4 4 9 0,-1 3 3 16,0-6 0-16,1 0 0 0,3-6-9 0,-4 6-2 0,4-1 0 0,0-5 0 15,0 0-55-15,0 0-11 0,0 6-3 0,0-6 0 16,4 6 35-16,-1 0 6 0,5 0 2 0,-1 0 0 15,3-3-43-15,-3 3-16 0,4 0 11 0,3-1-11 16,-3-5 32-16,3 6 0 0,0-6 0 0,0 6 0 16,3-6-20-16,-2 0-4 0,-1 0-8 0,0-6 12 15,0 0-12-15,-3 6 9 0,-4-5-9 16,0-4 8-16,0 3 0 0,0 0-8 0,-4 0 12 16,-3 0-4-16,4-6-8 0,-4 7 0 0,0-7 0 0,0-3 0 15,-4 6 0-15,1 1-14 0,-1-4 2 0,1 6 0 31,-8-6-22-31,4 6-4 0,0-6-1 0,-4 7 0 0,1 2 39 0,-1-3 0 0,1 6 0 0,-4-6 0 16,-1 12 0-16,5-6 0 0,-4 6 0 0,3 2 0 16,-3 4 0-16,0 6 0 0,-4 0 0 0,4 8 0 15,-3-3 0-15,-1 7 10 0,4 2 1 0,3-2 0 16,-6 2-11-16,6-6 0 0,0 4 0 0,1 2 0 0,3-2 0 0,0 2 10 16,3-9-10-16,1 7 10 0,6-15-21 0,-3 8-4 15,4-5-1-15,-1-10 0 0,1 4 48 0,3 0 10 16,-7-12 2-16,14 0 0 0,4 6-36 0,-1-6-8 15,1-6 0-15,-1-3 0 0,8 6 18 0,0-9 2 16,3 4 0-16,0-4 0 16,1-6-170-16,-1-2-34 0</inkml:trace>
  <inkml:trace contextRef="#ctx0" brushRef="#br0" timeOffset="7282.738">8590 5897 1067 0,'0'0'30'0,"-7"0"7"0,-4 3-29 0,4-3-8 0,0 2 0 0,0 1 0 15,0 0 54-15,-3 3 10 0,-1 0 1 0,1 12 1 16,-1-6-4-16,-3-4-1 0,0 10 0 0,0-6 0 15,0-1-18-15,-1 7-4 0,1-3-1 0,0 2 0 0,4 7-10 16,-5-9-1-16,5 2-1 0,-1 1 0 16,1-6-18-16,3-6-8 0,0 2 0 0,3 4 8 15,1 0 6-15,3-6 1 0,0 0 0 0,0-6 0 0,0 0-24 0,7 6-5 16,0-1-1-16,3 1 0 0,-10-6 38 0,11 0 7 16,-4 0 2-16,3 6 0 0,5-3-24 0,-5 0-8 15,4-3 0-15,0 6 0 16,-3-3 0-16,3-3 0 0,0 6 0 0,-3 0 0 0,-1-6 0 15,1 6 0-15,-4-1 0 0,4 1 0 0,-4 0 0 0,0 0 0 16,0-3 0-16,-4 3 0 0,4 3 8 0,-7 0-8 16,0-4 0-16,0 1 0 15,0 6 10-15,-3-6-10 0,3 3 10 0,-4 3-10 0,4-1 23 0,-7 1-2 16,4 0 0-16,-8 0 0 0,1-1-9 0,-5-2-1 16,1 3-1-16,-3-6 0 0,-1 6-10 0,0-7 0 0,-3 1 0 15,0 0 0-15,-4-6-16 0,1 3-4 0,-1-3-2 16,-3 0 0-1,3-3-22-15,-3-3-5 0,0 0-1 0</inkml:trace>
  <inkml:trace contextRef="#ctx0" brushRef="#br0" timeOffset="7698.028">8925 5141 1548 0,'0'0'34'0,"-3"9"7"0,-1 9 2 0,1 5 0 16,3-5-35-16,-4 2-8 0,1-8 0 0,-1 6 0 16,1 5 51-16,-1 4 8 0,4 2 1 0,0 3 1 15,0-2-5-15,0 2-2 0,0 3 0 0,0 4 0 16,0-13-18-16,0 9-3 0,0 4-1 0,0-4 0 0,0 3-18 16,4 3-4-16,-4 3-1 0,3 6 0 0,-3 0-9 0,4 0 0 0,-4-3 0 15,0 3 8-15,3 0-8 0,-3-6 0 16,0-5 0-16,0 2 8 0,-3-3-8 0,3-3 0 15,0-2 0-15,0-4 0 0,0-6-9 0,3 4 9 16,-3-9-12-16,0-1 12 16,0-2-35-16,0-3 0 0,4-1 0 0,-4-2 0 15,3-3-53-15,-3-6-12 0,4 0-1 0</inkml:trace>
  <inkml:trace contextRef="#ctx0" brushRef="#br0" timeOffset="8009.554">8625 6044 931 0,'0'0'39'16,"0"0"-31"-1,0 0 79-15,0 0 16 0,0 0 3 0,0 0 1 16,0 0-23-16,0 0-4 0,0 0 0 0,7 0-1 16,1-6-25-16,-1 3-5 0,0 3-1 0,3-3 0 0,1 0-23 0,-1 3-5 15,5-3 0-15,2 0-1 0,-3 3 1 0,4 0 1 16,0 0 0-16,-1 0 0 16,1 0-21-16,3 0 0 0,0 0 0 0,0 3 0 15,0-3-33-15,1 0-8 0,-1 0-2 0,0-6-743 0</inkml:trace>
  <inkml:trace contextRef="#ctx0" brushRef="#br0" timeOffset="8562.662">9920 5282 1504 0,'-10'0'43'0,"-1"0"9"16,4 0-42-16,7 0-10 0,0 0 0 0,-7 3 0 15,3 3 42-15,-3-6 6 0,7 0 2 0,-7 12 0 16,4-6-29-16,-1 5-5 0,1-5-2 0,-1 6 0 15,4 3 14-15,-3 2 4 0,3 1 0 0,-4 8 0 16,4-2-32-16,0 2 0 0,0 4 0 0,0 2 0 16,0-2 0-16,0-1 0 0,0 3 0 0,4 7 0 0,-4 2-9 15,3-3-8-15,1 3-2 0,-1 9 0 0,1-6 19 0,-4 0 17 0,0-3-3 0,0 3-1 16,0 1-13-16,0-7 0 0,0 9 8 0,-4-3-8 16,1-3 0-16,3 3 0 0,-4-11 0 0,1 8 0 15,-1-3 0-15,0-6 0 0,-3-2-8 0,4-4 8 16,-1-2 0-16,4-1 0 0,-3-5 0 0,3-4 0 15,0 4-20-15,-4-12 0 0,4-6 0 0,0 0 0 16,0 0-50-16,4-6-10 0,3 0-3 0,0-6-588 16</inkml:trace>
  <inkml:trace contextRef="#ctx0" brushRef="#br0" timeOffset="9042.204">10058 6196 1273 0,'0'0'53'0,"0"0"-42"16,0 0-11-16,0 0 0 15,7 0 0-15,0-5 0 0,0 5 0 0,0 0 0 16,3 0 11-16,1 0 6 0,-4 0 2 0,4 0 0 0,-1 0 3 15,4 0 1-15,1 0 0 0,-1 0 0 0,0 0-23 0,0 0 0 0,0 0 0 0,0-6 0 16,0 0 11-16,0 0-3 0,0 0 0 0,-3 0 0 16,0-3 20-16,-1 3 4 0,-10 6 1 0,0 0 0 31,4-5 0-31,-1-1 0 0,1 0 0 0,-4-6 0 0,-4 0-1 16,-3 4-1-16,0-1 0 0,-7 0 0 15,3 3-31-15,-6-6 0 0,3 6 0 0,-4 0 0 0,-7 1 11 0,8 5-11 0,-4-9 12 0,3 6-12 16,0 3 0-1,1 0 0-15,-1 0 0 0,0 3-12 0,4 6 2 0,0-4 1 0,4 7 0 0,-1 0 0 16,4 3-1-16,0-4 0 0,0 7 0 0,0 0 0 16,3 2 10-16,1 4-12 0,-1 5 12 0,4-2-12 15,0 2 12-15,4-8 0 0,-1 8 0 0,1-5 0 16,3 8 0-16,0-14 0 0,0 8 0 0,0-2 0 0,4-7 0 16,-4 4 0-16,7-4 0 0,-4 1-8 0,4-9 8 0,4 3 11 15,-4-1-3-15,4 1 0 0,-1-6-8 0,1-6 0 16,0 0 0-16,-1-6 8 15,-3 6-44-15,4 0-8 0,0-6-3 0,-4 0-418 16,3-5-84-16</inkml:trace>
  <inkml:trace contextRef="#ctx0" brushRef="#br0" timeOffset="9700.256">11324 5961 1650 0,'0'0'47'0,"0"0"9"0,0 0-44 0,0 0-12 0,0 0 0 0,-7 3 0 16,-3-3 54-16,2 3 9 0,-2 6 1 0,-1-9 1 15,-3 6-33-15,4 6-8 0,-4-7 0 0,3 1-1 16,-3 9-5-16,0-6-1 0,0 6 0 0,-1-4 0 16,1 7-7-16,4-6-2 0,-1 0 0 0,1 8 0 15,-1-14-8-15,4 6-16 0,0-12 4 0,-4 9 1 16,8-4 11-16,-1 1 8 0,1 6-8 0,3-6 11 16,0-6-11-16,0 0 0 0,0 0-12 0,7 6 12 15,0-6 0-15,3 6 0 0,5-6 0 0,-5 0 0 16,1 6-20-16,-4-6 3 0,7 0 1 0,-4 0 0 15,1 0 16-15,0 0 0 0,3 5-8 0,0-5 8 16,-4 0-11-16,5 6 2 0,-8 0 0 0,3 0 0 16,-3 0-1-16,0 3 0 0,4-3 0 0,-4 5 0 15,0 1-14-15,0-6-2 0,-3 3-1 0,-1 0 0 16,1 5 27-16,-4-2 0 0,3 0 0 0,-3-3 0 0,4 0 11 0,-4 5 7 16,0-8 2-16,0 0 0 0,-4 6-32 0,4-6-7 0,0-6-1 0,-3 8 0 15,-1 4 40-15,1 0 7 0,3-6 1 0,-4 6 1 16,1-6-21-16,-5 5-8 0,5-8 0 0,-4 3 9 15,0 3-9-15,0 0 0 0,-4-9 0 0,1 6 8 32,3 0-33-32,-4-1-7 0,0-5-2 0,1-5 0 0,-1 5 34 0,1-6 0 0,3 6 0 0,-4 0-519 15,7-6-97-15</inkml:trace>
  <inkml:trace contextRef="#ctx0" brushRef="#br0" timeOffset="10420.923">11561 6079 1552 0,'-4'12'44'0,"0"2"10"0,4 4-43 0,-3 0-11 0,3-4 0 0,0 16 0 16,-4-7 53-16,4 4 9 0,0 5 2 0,-3-3 0 16,3 7 0-16,0-4 0 0,0 0 0 0,0 4 0 15,0-4-43-15,0 3-8 0,-4 3-1 0,1 1-1 16,3-4-11-16,0-6 8 0,-4 4-8 0,1-7 8 15,3 9-8-15,-4-11 8 0,4-1-8 0,0 4 8 16,-3-9 9-16,-1-1 2 0,4 10 0 16,0-10 0-16,0-8-2 0,0 3 0 15,-3 0 0-15,3-1 0 0,0-5-2 0,0 0-1 0,0-6 0 0,0 0 0 16,0 0-14-16,0 0 0 0,0 0 0 0,0 0 0 16,0 0 0-16,3-12 0 0,-3 1 0 0,4-10 0 15,-1 3 0-15,-3-5 0 0,4-4 0 0,-1-2 0 16,1 0 0-16,-1-4-10 0,1-2 10 0,-4-3-12 15,-4 0-2-15,4-4-1 0,-3 4 0 0,3-6 0 16,0-3-4-16,-4 9-1 0,4-6 0 0,-3 0 0 16,3 3-7-16,-4 8-1 0,4-2-1 15,-3 3 0-15,3 2-3 0,0-2 0 0,3 0 0 0,-3 8 0 16,4-5 17-16,3 5 3 0,-4-2 1 0,1 8 0 16,-1-3 11-16,4 10 0 0,-3-1 0 0,3 0-8 15,0 6 8-15,-3 0 0 0,6 3 0 0,-3 3 0 16,0 0 0-16,0 0 0 0,0 3 0 0,0 3 0 15,1 0 0-15,-1 0 0 0,0 0 0 0,0 6 0 16,0-6 11-16,0 5-3 0,3 4 0 0,-3-3 0 16,1 5-8-16,-5-5 0 0,4 3 0 0,-3 2 0 15,-1 1 0-15,1 0 0 0,-1 2 0 0,-3-2 0 16,-3-6-24-16,-1 2-1 0,1 4 0 0,-4-6 0 16,-4 0 25-16,0-1-8 0,-3 4 8 0,0-3 0 15,0 0-55-15,-4-1-5 0,1-5-2 0,-1 0 0 0,4-6 50 16,-4 0 12-16,1 0 0 0,3 0 0 0,0-6 0 0,-1 0 0 15,5 0 0-15,-4-5 0 0,7 5 0 0,3-3 0 0,-3 0 0 16</inkml:trace>
  <inkml:trace contextRef="#ctx0" brushRef="#br0" timeOffset="10888.062">11797 6088 1542 0,'-4'-3'65'15,"4"3"-52"1,0 0 47-16,0 0 10 0,0 0 2 0,0 0 0 16,0 0-8-16,0 0-2 0,0 0 0 0,0 0 0 15,0 0-43-15,0 6-9 0,0 2-2 0,4 10 0 16,-4-12-8-16,3 0 0 0,4 0 0 0,-3 3 0 15,3-1 0-15,-3 1 0 0,3-3 0 0,0 0 0 16,3 0 0-16,1-6 0 0,-1 0 0 0,5 0 0 16,-5-6-10-16,1-6 10 0,3 0 0 0,-4-2-9 15,1 2-2-15,-4-14 0 0,4 8 0 0,-8-6 0 16,4 1-3-16,-7 2-1 0,4 4 0 0,-8-1 0 16,1-3 15-16,-1 10 0 0,-3-13 0 0,-3 12-9 0,2 1-7 0,-2 2-2 15,-4 3 0-15,3-6 0 0,1 12 18 0,-1 0 0 16,0 12 0-16,1-6 0 0,-1 3-22 0,1 8-1 15,-1 1 0-15,-3 5 0 16,3-2 23-16,1 2 0 0,-4 7 0 0,3 2 0 16,1-5 16-16,3 8 2 0,-1-9 0 0,1 10 0 15,4-4-6-15,-1-3-2 0,-3 4 0 0,7 2 0 0,4-14-1 0,-1 8 0 0,1-5 0 0,-1-4 0 16,4-2 4-16,1-6 1 0,2 2 0 0,1-2 0 16,3 0-14-16,0-6 9 0,0-6-9 0,4 0 8 15,-1-12-46-15,8 3-10 16,-4-3-1-16</inkml:trace>
  <inkml:trace contextRef="#ctx0" brushRef="#br0" timeOffset="11328.75">12368 5902 1337 0,'0'0'28'0,"0"0"6"16,0 12-34-16,-3-6 0 0,-1 6 0 0,4 0 0 16,0-1 58-16,0-2 5 0,0 9 1 0,0-6 0 15,0-1 0-15,0 1 0 0,0-3 0 0,0 0 0 0,0 0 0 16,0-9 0-16,4 5 0 0,-4-5 0 0,0 0-52 16,0 0-12-16,7-5 0 0,-4-1 0 15,-3-3 0-15,4 0 0 0,-4-6 0 0,3 4 0 0,-3-1 0 0,-3-3 0 16,3 3 0-16,-4 1 0 15,1 5 0-15,-4-6 0 0,-4 6 0 0,1 0 0 0,-1-3 0 0,1 4 0 0,-5-1 0 0,1 6 0 16,0 0 0-16,0 0 0 0,-4 3 0 0,4 5 0 16,-3 1 0-16,3 9 0 15,-1 0 0-15,1-4 0 0,0 16 34 0,4-7 4 16,-1 9 1-16,-3-2 0 0,3-4-31 0,1 10-8 0,3-4 0 16,0-3 0-16,0 4 0 0,3-4 11 0,1-2-11 15,-1 2 12-15,4-6-12 0,0 4 0 0,4-7 0 0,-1 4 8 16,1 0 0-16,3-10 0 0,-4 1 0 0,8 0 0 15,3 2 0-15,0-11-8 0,0 0 12 0,0-3-4 16,4-3-8-16,0-3 0 0,3-3 0 0,3 0 8 16,1-11-108-1,3-7-23-15,-3 4-4 0,3-13-1 0</inkml:trace>
  <inkml:trace contextRef="#ctx0" brushRef="#br0" timeOffset="11751.304">12711 5150 1094 0,'-4'-3'23'0,"1"-3"5"0,3 6-28 0,0 0 0 0,0 0 0 0,0 0 0 16,0 0 108-16,0 0 16 0,0 0 3 0,-8 6 1 16,5 3-103-16,-1 3-25 0,1 5 0 0,-1 1 0 15,4 8 56-15,0 4 7 16,4 8 1-16,-4 0 0 0,3 9 0 0,-3-3 0 0,4 12 0 0,-1-6 0 16,5 0-52-16,-5 3-12 0,4-9 0 0,-3 12 0 15,3 0 40-15,-4-6 6 0,1 6 1 0,-1 2 0 16,1-8-38-16,-1-6-9 0,1 4 0 0,-1-1 0 15,-3 0 8-15,4-9 0 0,-4-3 0 0,-4-3 0 16,4-2-8-16,0-4 0 0,-3-2 0 0,3-4 0 16,0-2 0-16,-4-6 12 0,4 0-12 0,0-1 12 15,0-5-21-15,0 0-4 0,0-6-1 0,0 0 0 16,0 0-27-16,0 0-6 0,0 0-1 0,7-3 0 16,0 0-32-16,1-3-6 0,-5 6-2 15,1-11-438-15,3 5-88 0</inkml:trace>
  <inkml:trace contextRef="#ctx0" brushRef="#br0" timeOffset="12480.601">12541 5882 801 0,'-3'6'16'0,"-4"0"5"0,0-3-21 0,0 2 0 0,0 1 0 0,3 0 0 15,-3 0 80-15,3 6 12 0,-3-6 3 0,7-6 0 16,0 0-47 0,0 0-8-16,0 0-3 0,0 0 0 0,0 0 19 0,0 0 4 0,0 0 1 0,0 0 0 15,0 0-18-15,0 0-4 0,7 6-1 0,4-6 0 16,-4 6-38-16,7-6 0 0,-3 0 0 0,3 0 0 15,3 5 8-15,1-5-8 0,3 0 10 0,0 0-10 16,1 0 10-16,-1 0-10 0,0 0 10 0,4-5-10 16,-1 5 9-16,1-6-9 0,-4 0 8 15,4 6-8-15,0-6 0 0,3 0-12 0,0 0 0 0,-3 0 1 16,3-3-43-16,-3 6-9 0,-1-2-1 16</inkml:trace>
  <inkml:trace contextRef="#ctx0" brushRef="#br0" timeOffset="12979.527">13247 6196 1743 0,'-11'0'49'0,"1"-5"11"0,-1-1-48 15,0 6-12-15,1-6 0 0,-1 0 0 0,1 6 48 16,-1-6 6-16,1 6 2 0,-1 0 0 16,0 0-39-16,4 6-7 0,-3 0-2 0,3-6 0 0,0 6-8 0,0 5 8 0,0-5-8 0,-1 3 8 15,5 0-8-15,-1 0 0 0,1 3 0 0,-4 5-11 16,3-8 11-16,1 3 0 0,-1 5 0 0,1-5 0 16,-1 6 0-16,1-12 0 0,-1 3 0 0,4 2-8 15,0 1 8-15,0-6 0 0,0-6 0 0,7 6 0 16,-3 0 30-16,3-6 2 0,-4 6 0 0,4-6 0 15,4 0-20-15,0-6-3 0,3 6-1 0,0-6 0 16,-4 0-8-16,4-6 8 16,1-5-8-16,-1 2 8 0,-4 3-8 0,1 0 0 0,-1 1 0 0,-3-4 0 15,-3 3 0-15,0 6 0 0,-1-11 0 0,-3 11 0 16,4-6 0-16,-4 6-11 0,0 0 3 0,0-3 0 16,0 9-5-16,0 0-1 0,0 0 0 0,0 0 0 15,-4 9-3-15,-3-3-1 0,3 6 0 0,-3 0 0 16,4-1 18-16,-4 4-12 0,3 0 12 0,1 5-10 15,-1 4 10-15,1-9 11 0,-1 8-3 0,1-5 0 16,3 2-8-16,0-2 8 0,0-6-8 0,3 5 8 16,-3-11 7-16,4 3 1 0,-4-9 0 0,7 3 0 15,-4 0-1-15,8-6 0 0,-1 3 0 0,1-9 0 16,3 0-43-16,4-2-8 0,-4-7-1 16</inkml:trace>
  <inkml:trace contextRef="#ctx0" brushRef="#br0" timeOffset="13409.317">13518 6123 1337 0,'0'0'28'0,"0"0"6"0,0 0-34 0,0 0 0 0,4 6 0 0,-4-6 0 16,0 0 109-16,0 0 15 0,0 0 4 0,0 0 0 15,4 6-75-15,-1-6-14 0,1 6-3 0,-1-3-1 16,-3-3-19-16,4 5-3 0,-4-5-1 0,3 6 0 16,-3-6-12-16,0 6 8 0,0-6-8 0,0 0 0 15,0 0-34-15,0 0-13 0,0 0-2 0,0 0-1 16,0 0 40-16,0 0 10 0,-3-9 0 0,-4 6 0 16,0 0-22-16,-4 1-2 0,4-1-1 0,-4 3 0 15,4 0 13-15,0 0 4 0,-3 0 0 0,3 0 0 16,-1 0 27-16,-2 3 5 0,3-3 2 0,0 2 0 15,-4 1-2-15,4 0-1 0,0 0 0 0,0 9 0 16,3-6-14-16,-3 6-9 0,0-1 12 0,0 4-12 16,4 3 15-16,-1-1-4 0,1 1-1 0,-1 0 0 15,4 2 5-15,0-2 1 0,0-3 0 0,0 8 0 16,4-11 0-16,-1 0 1 0,1 2 0 0,3 4 0 16,0-12 4-16,0 6 1 0,0-6 0 0,4 5 0 15,-1-5-13-15,1-3-9 0,3-3 12 0,0 0-12 16,0 0 0-16,4-3 0 0,-4-3 0 0,4-5 0 15,-1-1-51-15,4 0-10 0,0-6-3 0</inkml:trace>
  <inkml:trace contextRef="#ctx0" brushRef="#br0" timeOffset="13744.142">13734 5450 850 0,'0'9'17'0,"3"2"6"0,-3 7-23 0,0 0 0 0,4-1 0 0,-1 4 0 16,-3 2 114-16,0-2 18 0,4 2 4 0,-4 1 1 15,0-1-34-15,0-2-7 0,0 3-2 0,3 2 0 16,-3-2-26-16,0-1-4 0,4 4-2 0,-4 5 0 15,0-3-5-15,3 4-1 0,-3 2 0 0,4-6 0 16,-4 4-20-16,0-1-5 0,3-3-1 0,-3 4 0 16,4 2-18-16,-4-9-4 0,3 10-8 15,-3-4 12-15,4-3-12 0,0-2 0 0,-1-4 8 0,1 7-8 16,-1-15-14-16,1 8-6 0,-1-11 0 0,1 0-1 16,-1-4-41-16,4-2-8 0,-3 0-2 0</inkml:trace>
  <inkml:trace contextRef="#ctx0" brushRef="#br0" timeOffset="14178.801">14026 6117 1579 0,'-3'6'32'0,"-1"0"10"0,1 0-34 15,-1 5-8-15,1 4 0 0,-1 3 0 0,1-6 53 0,3-7 9 0,0 7 2 0,0-3 0 16,3-3 0-16,1 6 0 0,-1-6 0 0,1-1 0 16,3 1-14-16,4 0-2 0,-4-6-1 0,3-6 0 15,-3 0-34-15,7 1-13 0,-3-7 11 0,-1-3-11 16,5 3 8-16,-5 1-8 0,1-1 0 0,-4 0 0 16,0-6 0-16,0 4-10 0,-4 2 0 0,1-6 0 15,-1 7-2-15,-3-1-1 0,4 3 0 0,-8-3 0 16,4 6 13-16,-3 0 0 0,-1-5 0 0,-3 5-9 15,4 3 9-15,-4 0 9 0,0 3-1 0,0 0-8 16,0 3 13-16,-4-3-4 0,0 3-1 0,4 3 0 16,-3 5-8-16,-1 1 0 0,1 0 0 0,-1 3 0 15,1 2 0-15,2 1 0 0,1 0-11 0,-3 2 11 16,3 4 0-16,3-1 0 0,-3 4 0 0,4-4 0 16,-1 1 0-16,1 2 8 0,3-8 0 0,3-1 0 15,1 10-8-15,3-9 0 0,0-1 0 0,0 4 0 16,3-9 15-16,5 5 1 0,-5-5 1 0,8 3 0 15,-4-4-34-15,3 7-7 0,5-9-2 0,-1 0 0 16,-4 5-26-16,5-14-4 0,-1 6-2 0,3-6-815 16</inkml:trace>
  <inkml:trace contextRef="#ctx0" brushRef="#br0" timeOffset="15003.92">15543 6073 1530 0,'-17'9'32'0,"-4"-3"8"0,3 3-32 0,0-1-8 16,1-2 0-16,-5 0 0 0,1 6 41 0,-3-6 7 15,-1 0 2-15,4 2 0 0,0-2-29 0,-1 6-5 0,5-12-2 16,-1 6 0-16,4 0 11 0,-4 0 3 0,4 0 0 0,0 5 0 16,4-2-10-16,-1 0-2 0,4 0 0 0,0 3 0 15,0 5-16-15,0-5 0 0,3 0 0 0,-3 8-9 16,4-2 9-16,-1 3 0 0,1 2 0 0,-1 1 0 15,1 2-32 1,-1-2-5-16,1-4-1 0,3 4 0 0,0-7 22 0,0 1 4 16,0 2 0-16,3-2 1 0,1-12 23 15,3 6 4-15,0-6 0 0,0-6 1 0,3 0 6 0,1-6 1 0,3 0 0 0,-3-12 0 16,6-2-16-16,1-4-8 0,3-5 10 0,0-9-10 16,4-1 21-16,-4-8-1 0,4-3-1 0,3-6 0 15,-7 6-6-15,0 3-1 0,0 3 0 0,-3-6 0 16,3 0-12-16,-3 0 0 0,0 0 0 0,-4 3-10 15,0-3 10-15,0 6 0 0,-3 0 0 0,-4 3 0 16,0-3-10-16,-4 9 0 0,4-4 0 0,-7 4 0 16,0 3-1-16,0 5 0 0,-3 4 0 0,-4 5 0 15,3 1 11-15,-3 2 0 0,0 9 0 0,-4 0 0 16,4 6 0-16,0 6 0 0,-3-6-8 0,3 9 8 16,-4 3-12-16,-3 5 4 0,0-5 0 0,0 12 0 15,0-4-20-15,3 4-3 16,0 2-1-16,-3 3 0 0,4-2 32 0,-1 2 13 15,4 1-1-15,-3 2 0 0,-1 0-12 0,7 10 0 0,-3-4 0 0,4 6 0 16,3 3 18-16,0-3 1 16,0 6 0-16,0 3 0 0,3-3-19 0,-3 0 0 0,4 0 0 0,-1 0 0 15,-3 0 13-15,0-3-4 0,4-3-1 0,-4 0 0 0,0-6-8 16,3-2 0-16,1-7 0 0,0-3 0 0,-4-2 0 0,3-6 0 0,1-4 0 16,3-2 0-1,-4-6-51-15,4-6-9 0,0 0-1 0</inkml:trace>
  <inkml:trace contextRef="#ctx0" brushRef="#br0" timeOffset="15511.603">15741 6235 1337 0,'-7'-15'28'16,"3"9"6"-16,1 0-34 0,-1 0 0 0,1 0 0 0,-4 1 0 15,3-1 80-15,-3 0 10 0,4 0 2 0,3 6 0 16,-7 0-40-16,-1 6-7 0,1-6-1 0,0 12-1 16,0-7-28-16,0 10-6 0,0 3-1 0,-3-1 0 15,3 1-8-15,0 3 0 0,-1 2 0 0,1-2 0 16,0 8 0-16,0-11 0 0,4 8 9 0,-1-2-9 15,1-1 13-15,3-5-1 0,-4 3-1 0,4-4 0 16,4-5 10-16,-4 0 3 0,3 2 0 0,1-8 0 16,-1 0 12-16,1-6 2 0,3 0 1 0,-4 6 0 15,8-12-8-15,-4 6-2 0,4 0 0 0,-1-6 0 0,1 0-5 16,-1-5-2-16,1 2 0 0,3 0 0 0,0 0-11 0,-3-8-3 16,3 5 0-16,-4-6 0 0,1 3-8 0,0-2 0 0,-1 5-12 0,-3-6 12 15,-3 4-17-15,3 2 4 0,-4 6 1 0,-3-6 0 31,4-2-12-31,-4 5-1 0,3 0-1 0,-3-3 0 0,0 0-2 0,-3 1 0 16,-1 2 0-16,1 0 0 0,-4 6 4 0,3-3 0 0,-3 0 0 0,-3 0 0 16,3 1 10-16,-4-1 2 0,-3 0 1 15,3 0 0-15,-3 0 11 0,0 0 0 16,0-3 0-16,-4 9 0 0,4 0 0 0,-3 0-12 0,2 9 2 16,1-3 0-1,0 6-22-15,4 0-5 0,-1 5-1 0,4-5 0 16,4 3-122-16,-1 8-24 0,0-5-4 0</inkml:trace>
  <inkml:trace contextRef="#ctx0" brushRef="#br0" timeOffset="15915.259">15977 6264 1337 0,'-7'21'28'0,"4"2"6"0,-1-5-34 0,-3-1 0 0,4 4 0 0,-1-3 0 16,1-1 58-16,-1-2 5 0,0-3 1 0,1 0 0 16,3-12 40-1,0 0 9-15,0 0 2 0,0 0 0 0,0 0-39 0,0 0-8 0,3-6-2 16,-3-6 0-1,4-3-52-15,3-2-14 0,-3-1 0 0,3-11 0 0,-4 8 0 0,4-3-9 0,0 1 0 0,0 2 0 16,0-2 9-16,-3 5-12 0,3 3 12 0,-3 4-12 31,3 5-21-31,-7 6-5 0,0 0-1 0,0 0 0 0,0 0 30 0,0 0 9 0,3 0 0 0,4 0 0 16,0 6 0-16,-3 5 0 0,-1 4 0 0,1 3 0 16,3-1-52-16,-4 7-9 0,1-3-3 0,-1 8 0 15,1-11 52-15,0 8 12 0,-1-2 0 0,1 2 0 16,-4-2 0-16,0-7 0 0,3 4 0 0,-3 2 0 15,4-11 0-15,-4 0 0 0,3-3 0 0</inkml:trace>
  <inkml:trace contextRef="#ctx0" brushRef="#br0" timeOffset="16232.524">16408 5506 1337 0,'0'11'28'0,"0"-5"6"0,0 3-34 16,0 3 0-16,3 0 0 0,-3 5 0 0,0-5 58 0,0 9 5 0,-3-4 1 0,-1 10 0 15,1-4 0-15,-1 10 0 0,1 2 0 0,-1 3 0 16,1 9-2-16,-5-3 0 0,5 0 0 0,-1 0 0 15,1 3-43-15,-4-3-9 0,3 1-2 0,1 2 0 16,3-9-8-16,-4-3 0 0,4-3-12 16,-3 1 12-16,3-4 0 0,3-11 0 0,-3-1 0 15,4 4 0-15,-1-9-22 0,4 0 3 16,0-10 1-16,-3 7 0 0,-1-6-125 16,5-3-25-16</inkml:trace>
  <inkml:trace contextRef="#ctx0" brushRef="#br0" timeOffset="16510.492">16062 5870 1060 0,'0'18'44'15,"0"-9"-35"1,0 2 79-16,4 1 15 0,-1 0 3 0,1 0 1 16,3-1-32-16,0-2-7 0,0 3 0 0,0 0-1 15,3-6-3-15,4-1-1 0,1-5 0 0,-1 6 0 16,0-6-35-16,3 0-8 0,1 0 0 0,0 0-1 0,3-6-9 16,0 1-2-16,0-1 0 0,0 0 0 15,1 0-21-15,-1-6-5 0,-4 6-1 0</inkml:trace>
  <inkml:trace contextRef="#ctx0" brushRef="#br0" timeOffset="17187.99">17776 5309 1120 0,'-17'35'23'0,"10"-26"6"0,0 8-29 0,0-5 0 0,0 0 0 0,0 3 0 15,-1 2 90-15,5 1 12 0,-4-3 2 0,0 8 1 16,3 1-46-16,1-1-10 0,-4 9-1 0,3 4-1 16,1-4-29-16,-1 0-6 0,1 4 0 0,-1 8-1 15,1-9-11-15,-1 9 0 0,1 6 0 0,-1-6 8 16,0 0-8-16,1 3 0 0,-1-8 0 0,1 2 0 16,-4-3-12-16,3 0 12 0,1-3-12 0,-4 10 12 0,0-13 0 0,0 3 0 15,0-8 0-15,0 8 0 0,-4-9 0 0,4-2 0 16,-4-1 0-16,4 1 0 0,-3 2 0 0,-1-8 0 15,0 0 0-15,1 2 0 0,3-8 0 0,3 0 0 16,-3-9 0-16,4 8 0 16,-1-8-46-16,4 0-14 0,0-3-4 0</inkml:trace>
  <inkml:trace contextRef="#ctx0" brushRef="#br0" timeOffset="17490.822">17297 5994 1166 0,'0'0'49'0,"0"0"-39"16,0 0 2-16,7 0 0 0,-4 0 0 0,4 0 0 15,4 0 6-15,0 0 2 0,-1 0 0 0,1 0 0 16,3 0 16-16,-4 0 3 0,4 0 1 0,1 0 0 15,2 0-13-15,8-6-3 0,-4 6 0 0,7 0 0 16,-3-6 16-16,3 6 4 0,0-6 0 0,-3 6 0 16,3 0-25-16,1 0-5 0,-1 0-1 0,-4 0 0 15,1 6-13-15,0-6 0 0,-4 6 0 0,-3 0-10 16,-1-6 1-16,1 5 0 0,-4 1 0 0,4 0 0 16,-4 6-131-16,0-6-25 0</inkml:trace>
  <inkml:trace contextRef="#ctx0" brushRef="#br0" timeOffset="17886.115">18108 6085 1668 0,'-7'6'47'0,"-4"-3"11"15,4 2-46-15,-3 1-12 0,3-6 0 0,-7 6 0 16,3 0 44-16,-3-6 6 0,0 0 2 0,-4 6 0 16,1-6-16-16,-1 6-4 0,0 0 0 0,1 0 0 0,3-3 7 0,-1 2 1 15,1 7 0-15,0 0 0 0,4 0-32 0,-4-1-8 0,-1-5 0 16,5 12 0-16,-1-3 0 0,1-4 0 15,3 7-8-15,0-6 8 0,-1 3-9 0,5 2 9 0,-1-5-10 0,1 0 10 16,3-1 0-16,3 4 0 0,-3-9 0 0,4 0 0 16,3 0-9-16,0 6 1 0,0-12 0 0,4 8 0 15,-1-2 8-15,4 0 0 0,-3 0 0 16,3-6 0-16,0 6 0 0,4-6 0 0,-4 0 8 0,0-6-8 16,0 6 14-16,0-9-2 0,0 0 0 0,0 1 0 15,1-4-12-15,2 0 9 0,-6 0-9 0,3-5 8 31,-3 2-28-31,-4-3-7 0,0 1-1 0,0 2 0 16,-4 3-5-16,1-5-2 0,-4 5 0 0,0-3 0 0,0 3 3 0,-4 1 0 0,1 5 0 16,-1-6 0-16,-3 6 16 0,-3 0 4 0,2 0 1 0,-2 3 0 15,-1 0 11-15,1 3 16 0,-4 0-4 0,3-3-1 16,-3 3-11-16,3 3 0 0,1-3 0 0,-4 0 0 16,3 12 0-16,0 0 0 0,1 0 0 0,-1 5 0 15,4-5-49-15,0 3-12 0,0-3-3 0</inkml:trace>
  <inkml:trace contextRef="#ctx0" brushRef="#br0" timeOffset="18187.513">18217 6173 1454 0,'0'0'30'0,"-3"12"8"0,3-6-30 15,-4 5-8-15,4-2 0 0,0 3 0 16,4 0 27-16,-4-1 4 0,3 7 1 0,-3-3 0 0,4-3-3 0,-4-1 0 0,7 1 0 0,-3 0 0 16,-1-6-5-16,1 3 0 0,3-7-1 0,0 7 0 15,0-3-8-15,-4 0-2 0,4 0 0 0,0-6 0 16,0 0 17-16,1 0 3 0,-1 0 1 0,3 0 0 16,-6-6-3-16,3 0-1 0,3 0 0 0,1-3 0 15,0 1 13-15,-1-1 2 0,1-3 1 0,3 0 0 16,-4 1-26-16,1-10-6 0,0 9-1 0,3-11 0 15,-4 8-13-15,1-3 11 0,3 7-11 16,-4-7 10-16,1-6-64 0,3 4-13 16,0-4-2-16</inkml:trace>
  <inkml:trace contextRef="#ctx0" brushRef="#br0" timeOffset="18558.533">18708 5388 1337 0,'0'0'28'0,"0"6"6"0,-4 0-34 16,4 6 0-16,0-4 0 0,0 4 0 0,0 0 58 15,0 0 5-15,0 2 1 0,0 4 0 0,0 0 31 0,0 2 6 0,0 4 2 0,0-1 0 16,4 4-44-16,-4 2-9 0,3-2-2 0,-3 2 0 16,4 9-22-16,-4-3-5 0,0 10-1 0,-4-7 0 15,4 3-9-15,-3-9-3 0,3 9 0 0,-4-2 0 16,1-4-8 0,3-3 8-16,0 4-8 0,0 2 8 0,-4 0-8 15,4-9 0-15,0 10 0 0,0-10 0 0,0-3 0 0,0 4 8 0,0 2-8 0,0-14 8 16,4 5-8-16,-4-2-11 0,3-3 3 0,1-4 0 31,-1-2-52-31,1 0-9 0,-1-6-3 0,1 5 0 0,-1-11-130 0,1 6-26 16,-4-6-6-16,0 0-1 0</inkml:trace>
  <inkml:trace contextRef="#ctx0" brushRef="#br0" timeOffset="18817.536">18397 5864 1337 0,'0'6'28'0,"4"6"6"16,-4-6-34-16,0 0 0 0,3 2 0 0,-3-2 0 16,4 0 58-16,-1 0 5 0,5 6 1 0,-1-6 0 15,0 0 0-15,0 0 0 0,3-6 0 0,1 5 0 16,3-5-8-16,0 3 0 0,4-3-1 0,-1 0 0 15,1 0-37-15,3 0-7 0,0 0-2 0,1-3 0 0,2-2-9 0,-3-1 0 16,4 0 0-16,0-6 0 0,-4 0-18 0,0 3-6 16,4 1 0-16</inkml:trace>
  <inkml:trace contextRef="#ctx0" brushRef="#br0" timeOffset="19324.296">19741 5394 919 0,'-7'6'39'15,"0"3"-31"-15,4-4 45 16,-4 1 10-16,0 0 1 0,3 0 1 0,-3 0 7 0,4 6 2 0,-1-3 0 0,1-1 0 15,3 1 7-15,-4 3 2 0,0-6 0 0,4 11 0 16,0-2-15-16,0 3-4 0,4 5 0 0,-4-2 0 16,0 8-17-16,0 4-4 0,0-4-1 0,0 9 0 15,-4 3-17-15,4 4-3 0,-3 5-1 0,-4-1 0 16,3-1-12 0,-3 1-9-16,-3 1 12 0,3 6-12 15,-4-12 10-15,1 9-10 0,-1-9 8 0,-3 6-8 0,3-11 8 0,4 2-8 0,-3-3 0 0,3-3 8 16,-1-2-8-16,1-10 0 0,4-2 0 0,-4 2 8 15,7-11-8-15,-4-6-9 0,4 3 9 0,0-6-13 16,0-3-35 0,0 0-8-16,0 0 0 0,0-12-1 0,4-6-60 0,-1-2-12 15,1 2-3-15,3-5 0 0</inkml:trace>
  <inkml:trace contextRef="#ctx0" brushRef="#br0" timeOffset="19773.261">19685 6173 1242 0,'0'0'52'16,"0"0"-41"-1,0 0 11-15,0 0 2 0,4 6 1 0,-1-6 0 16,1 0 31-16,3 12 7 0,0-7 1 0,-4 1 0 15,4 3-19-15,-3 0-3 0,-1 0-1 0,4-3 0 16,0 0-14-16,4-1-3 0,0-5-1 0,-1 6 0 16,-3-6 21-16,4-6 5 0,-1 6 1 0,1 0 0 0,-4-5-22 0,0-1-4 15,0 6 0-15,-3-6-1 0,-1-3-23 0,-3 3 0 0,0-6 0 0,0 6 0 16,-3 1 0-16,3-1-12 0,-7 6 2 0,0-6 0 16,0 0-7-16,-1 0-2 0,1-6 0 0,-3 3 0 15,3 7 31-15,-4-1 7 0,4 3 1 0,0 0 0 16,0 0-20-16,0 0 0 0,0 5 0 0,0 1 0 15,0 3-48 1,3 3-12-16,-3-6-4 0,4 6 0 0,3-1 52 0,-4 10 12 16,4 2 0-16,0 4 0 0,4-4 23 0,-1 10 7 0,4-4 2 0,-3 1 0 31,-1 2-52-31,4-3-9 0,-3-2-3 0,3 2 0 0,7-11 32 0,-3 2 0 0,3-2 0 0,-4-6 0 16,4 0 0-16,1-4 0 0,-1-2 0 0,3 0 0 15,-3-6 0-15,8 0 0 0,-5-6 0 0,1-3 0 16,3-2-188-16,0 5-32 0</inkml:trace>
  <inkml:trace contextRef="#ctx0" brushRef="#br0" timeOffset="20600.618">20733 6208 1337 0,'-4'27'28'0,"4"-27"6"0,0 0-34 0,0 0 0 0,0 0 0 0,0 0 0 16,0 0 58-16,-3 11 5 0,-1 7 1 0,4-9 0 15,0-9-19-15,0 18-3 0,0-7-1 0,4 7 0 16,-8-6-14-16,4 14-3 0,-3-2-1 0,3-1 0 0,-4 4 9 0,4-10 1 15,-3-2 1-15,-1 3 0 0,1-7-14 0,-1 1-2 16,4-12-1-16,0 0 0 0,0 0 12 0,0 0 3 16,0 0 0-16,0 0 0 0,-4 0 32 0,4 0 6 15,-3-6 2-15,3 0 0 0,-4-11-37 16,4 2-7-16,4 3-2 0,-1-11 0 0,1 11-26 0,0-14 0 16,-1 8 8-16,1 0-8 15,-1-5 0-15,1 8-17 0,-1-3 4 0,-3 4 1 16,4 2 12-16,-1 0-11 0,-3 0 11 0,4 1-10 15,-1 11-6-15,-3 0-2 0,0 0 0 0,0 0 0 16,4 6-3-16,3-1-1 0,-4 7 0 0,4-3 0 16,-3 3 4-16,-1 0 1 0,1 5 0 0,-4 1 0 0,4-3 17 15,-1 8-12-15,-3-11 12 0,4 8-10 0,-4-2 10 0,3 0 0 0,1-1 0 0,-1-14 0 16,1 3 0-16,3 0 11 0,-4-6-3 0,4 0 0 16,0-6 22-16,0-3 4 0,4 9 1 0,0-11 0 15,-1-1-21-15,1 6-4 0,-1-9-1 0,5 6 0 16,-5 1-9-16,1 2 0 0,-1-6 0 0,-3 6 8 15,0-6-8-15,0 3 0 0,-3 7 0 0,3-1 0 16,-7 3 0-16,0 0 0 0,0 0-12 0,0 0 12 16,0 0-21-16,0 0 3 0,0 14 1 0,4-2 0 15,-4-6 0-15,-4 6 0 0,4-12 0 0,0 6 0 16,0-6 17-16,-4 14 0 0,4-2 0 0,0-12 0 16,0 0 0-16,0 0 8 0,0 12-8 0,0-12 9 15,4 6 11-15,3 0 1 0,0-1 1 0,0 1 0 16,4-6-13-16,-1 0-9 0,4 0 12 0,1 0-12 15,-1-11 16-15,0 11-3 0,0-12-1 0,4 6 0 16,-4 0-4-16,3-3-8 0,1 3 11 0,-4-3-11 16,-3 7 25-16,-1-4-1 0,-3 6-1 0,0-6 0 15,-3 6-68-15,3 0-14 0,0 0-2 0,-4 0-1 16,5 0-106-16,-5 6-20 0,1-6-5 0</inkml:trace>
  <inkml:trace contextRef="#ctx0" brushRef="#br0" timeOffset="21079.812">21417 6105 1337 0,'-17'18'28'0,"-1"-6"6"0,0-3-34 0,1-1 0 0,2 1 0 0,-2 3 0 15,-1 0 109-15,4-1 15 0,0 1 4 0,0 3 0 16,3 3-103-16,1-1-25 0,3-5 0 0,0 9 0 16,0-4 45-16,3 1 4 0,0-1 1 0,1 10 0 15,-1-9-30-15,4 2-7 0,0 4-1 0,0-7 0 16,0 1-12-16,0-3 0 0,0 2 8 0,0-2-8 16,4-3 18-16,-4-1 1 0,3-5 0 0,1 0 0 15,-4-6 21-15,0 0 4 0,0 0 0 0,7 6 1 16,-7-6-36-16,7-6-9 0,-3 6 0 0,3-6 0 15,0-8 35-15,3 5 5 0,-3 0 0 0,0-9 1 16,4 1-17-16,-4-1-4 0,4 3-1 0,-4-2 0 16,0-4-19-16,0 4 0 0,-4-1 0 0,1 0 0 15,-4 1 0-15,3 2-9 0,-3-3 1 0,-3 7 0 16,3-7 8-16,-4 9-12 0,4-9 12 0,-7 7-12 16,4-1 3-16,-4 6 0 0,3-3 0 0,-3 3 0 15,0 0-8-15,0 6-2 0,3 0 0 0,-3 0 0 16,-3 0-2-16,3 0-1 0,0 0 0 0,3 6 0 15,-3 0 2-15,4 0 1 0,-1 3 0 0,-3 3 0 16,0-1-17-16,0 7-4 0,-4-3-1 0,4 2 0 16,-3 1-19-16,3-6-3 0,0 3-1 0,0 8 0 15,3-11 0-15,1 0 0 0,3 2 0 0</inkml:trace>
  <inkml:trace contextRef="#ctx0" brushRef="#br0" timeOffset="21530.938">21597 6185 1337 0,'0'0'28'0,"0"0"6"0,0 0-34 0,-3 6 0 0,-5-1 0 0,5 1 0 15,-4 3 47-15,0 0 2 0,0 6 1 0,0-4 0 16,3 7 15-16,-3-6 3 0,4 3 1 0,-1 2 0 16,1 1-22-16,-1-3-5 0,4 2-1 0,-4-5 0 15,4 0-12-15,4 2-2 0,-4-5-1 0,0 0 0 16,0-9-5-16,0 0-1 0,0 0 0 0,0 0 0 16,0 0 11-16,0 0 1 0,0 0 1 0,7 0 0 15,-3-9-12-15,3 0-2 0,0 1-1 0,0-4 0 16,0-6-18-16,0 1 0 0,0 2 0 0,0 3 0 15,0-6 0-15,0 13 0 0,0-10 0 0,-3 9 0 16,3 0 0-16,-4 0 0 0,-3 6 0 0,0 0 0 16,4 6-16-16,3 0 0 0,-4 0 0 0,1 9 0 15,-4-4-24-15,3 7-6 0,1-3-1 0,-4 8 0 16,4-5 38-16,-4 2 9 0,0-2 0 0,3 0 0 16,-3-1 0-16,0 1 0 0,-3-3 0 0,3 8 0 15,0-14 0-15,0 3 0 0,0-1 0 0,0-11 0 0,0 0 0 0,0 0 0 16,0 0 0-16,7-5 0 15,-4-4-53-15,4-3-9 0,4 0-2 0</inkml:trace>
  <inkml:trace contextRef="#ctx0" brushRef="#br0" timeOffset="22106.471">21872 6467 1792 0,'0'0'51'0,"0"0"10"16,0 0-49-16,7-6-12 0,0 0 0 0,-3 0 0 15,3-5 100-15,0 5 16 0,-3-6 4 0,3 0 1 16,-4 0-68-16,4 4-13 0,-3-4-4 0,-1 6 0 16,1-6-17-16,-1 6-4 0,-3-5-1 0,0 5 0 15,0-3-3-15,0 3-1 0,-3 0 0 0,3-6 0 16,-4 6-10-16,1-5 0 0,-1 5 0 0,1 0 0 16,-1 3-27-16,4 3-4 0,0 0-1 0,0 0 0 15,-7 0 18-15,0 3 3 0,3 3 1 0,-3-3 0 16,0 6-1-16,0 2 0 0,4 1 0 0,-4 0 0 15,3 0 3-15,1 8 0 0,3-8 0 0,-4 0 0 16,8-4-8-16,-4 7 0 0,3-6-1 0,1-3 0 16,3 6-6-16,-4-6-1 0,8 5 0 0,-8-8 0 15,4 0 1-15,1 3 0 0,-1-3 0 0,0 0 0 0,0-6 15 16,0 0 8-16,3-3-10 0,1 0 10 0,-1-5 0 0,1-1 15 16,3-6-2-16,-3-2 0 0,3 2 11 15,-4-9 3-15,5 4 0 0,-1-6 0 16,3-4-43-16,-3 4-8 0,4-4-1 0,-7 4-1 0,3-9 49 0,-4 0 9 15,-3 2 3-15,-3-8 0 0,3 9-25 0,-3-3-10 0,-1-6 8 16,-3 3-8 0,-3 2 8-16,-5 4-8 0,1 3 8 0,-3-1-8 0,-1 4 0 0,-3 2-9 15,4 4 0-15,-5 5 0 0,5 1 9 0,-1 5 0 0,4 6 0 0,-3 6 0 32,3 0-27-32,-1 6-6 0,5 3-2 0,-4 5 0 0,0-8 43 0,3 12 9 0,-3-3 2 0,4 2 0 15,-1 13-19-15,1-10 10 0,-1 10-10 0,1-1 8 16,3 9-8-16,0-5 0 0,0 8 0 0,0-3 0 15,3-3 0-15,-3 9 0 0,4-5 0 0,-4 5 0 16,0-3 0-16,3 3 0 0,-3 0 0 0,0 3 0 16,0-9-20-16,0 1 0 0,0-4 0 0,0 3 0 15,4-9-28-15,-4-5-4 0,0 2-2 0,3-8 0 16,-3 0-26-16,0 2-6 0,4-14-1 0</inkml:trace>
  <inkml:trace contextRef="#ctx0" brushRef="#br0" timeOffset="22557.08">22271 6173 1758 0,'-7'0'36'0,"7"0"10"0,-11 0-37 16,4 0-9-16,0 6 0 0,4 0 0 15,3-6 16-15,0 0 0 0,0 0 1 0,0 11 0 0,0-5 37 0,3 3 7 0,1-3 2 0,-1 6 0 16,4-6-50-16,-3 0-13 0,3-1 0 0,0 7 0 16,0-6 22-16,0 0-1 0,4 0 0 0,-1-3 0 15,-3 0-9-15,0 0-1 0,4 3-1 0,-4-6 0 16,0 0-10-16,0-9 0 0,0 6 9 0,0-3-9 16,-3-3 8-16,-1 3-8 0,1-11 10 0,-1 5-10 15,-3 3 0-15,0-3 0 0,0 0 0 0,-3-5-10 16,3 5 10-16,-4-9 0 0,-3 10-9 15,0-7 9-15,0-2 0 0,0 8 0 0,0 0-9 16,-4 0 9-16,4 6 0 0,4 0 0 0,-4 6 8 0,7 0-8 16,-7 6-21-16,0 0-11 15,-4 6-1-15,4-3-1 0,-4 6 34 0,1-1 0 0,-4 4 0 0,3-3 0 16,4 8 0-16,0 1 0 0,0 5 0 0,0-3 0 16,3 4 0-16,-3-4 0 0,4-2 0 0,-1 2 0 15,1-2 0-15,-1-10 0 0,4 10 0 0,0-6 0 16,4-1 24-16,3-2 12 0,0 3 3 0,3-7 0 15,4 1-39-15,4 0 0 0,0-3 0 0,3-3-12 16,-3 5-13-16,3-5-3 0,0-6-1 0</inkml:trace>
  <inkml:trace contextRef="#ctx0" brushRef="#br0" timeOffset="23457.254">23393 6149 1402 0,'0'0'29'0,"0"0"7"16,0 0-36-16,0 0 0 0,0 0 0 0,0 0 0 16,0 0 22-16,0 0-2 0,0 0-1 0,0 0 0 15,0 0 7-15,0 0 2 0,0 18 0 0,-4 0 0 16,1-7-28-16,-1 7 0 0,1-3 0 0,-4 2 0 16,-1 1 56-16,1 3 7 0,0 2 1 0,0 1 0 15,0 8-9-15,-3-6-2 0,3 10 0 0,-4-4 0 16,0 3-33-16,4 1-8 0,-3 2 0 0,3 0-1 15,0-3-11-15,0 9 0 0,3-11 0 0,1 8 0 0,-4-3 0 16,3-8 0-16,4 2 0 0,-4-3 0 0,1 4 0 0,3-10 0 0,-4 1 0 16,4 2 0-16,-3-5 26 0,-1-4 3 0,4 1 1 15,0 0 0 1,-3-10-48-16,3-2-10 0,0-6-1 0,0 0-1 0,0 0 55 0,0 0 11 0,0 0 3 0,0 0 0 16,0-3-11-16,0-2-3 0,3-1 0 0,-3-12 0 15,4-6-25-15,-1-2-16 0,1-6 3 0,-1-9 0 16,5-4 1-16,-5-2 0 0,1-6 0 0,3 1 0 15,-4-4-22-15,8 0-4 0,-8 0-1 16,4 6 0-16,-3-6 39 0,-1 6 0 0,1 3 0 0,-1-3 0 16,1 12 0-16,-1 3 0 0,1 8 0 0,-4-2 0 15,4 2 0-15,-4 4 0 0,3-1 0 0,1 7 0 16,-4 2 0-16,0 3 0 0,0 6 0 0,0 0 0 16,3 1 0-16,-3-1 0 0,0 6 0 0,0 0 0 15,0 0 0-15,0 0 0 0,0 0 0 0,0 0 0 16,7 0 0-16,0 6 0 0,4-6 0 0,3 0 0 15,0 5-10-15,0 1 10 0,4 0 0 0,-1 6-9 16,1-6 9-16,0 3-8 0,3 2 8 0,-3 7-8 16,-4-12 8-16,3 6-12 0,-6-3 12 0,-1 2-12 15,-3 7 12-15,4 0-8 0,-4-1 8 0,-3 4-8 16,-1 8 20-16,1-11 4 0,-8 8 0 0,4 1 1 0,-7 2-33 16,0-5-8-16,0-1 0 0,-7 4-1 15,0-1 25-15,-4-2 0 0,-3-1 0 0,3-11 8 0,-3 0 4 16,4 2 2-16,-5-8 0 0,5-6 0 0,-1 0-6 0,0-6 0 15,4-8-8-15,0 2 12 0,0 0-12 0,0 0-12 16,0-11 3-16,0 5 0 16,0-2-37-16,3 2-7 0,1-6-2 0,-1 4 0 15,4 2-58-15,0-2-12 0</inkml:trace>
  <inkml:trace contextRef="#ctx0" brushRef="#br0" timeOffset="23963.253">23770 6241 1337 0,'-3'-6'28'0,"-1"0"6"0,4 6-34 0,0 0 0 0,0 0 0 0,-3 0 0 15,3 0 58-15,0 0 5 0,-7 0 1 0,-1 0 0 16,1 6-52-16,0 5-12 0,0 1 0 0,0-3 0 16,0 3 54-16,-3 0 8 0,3 5 2 0,0-5 0 15,3 3-52-15,-3 8-12 0,0-5 0 0,3 2 0 0,1-2 0 16,-4-6 0-16,7 0 0 0,-4-1 0 15,4-2 54-15,4-3 8 0,-1 0 2 0,-3-6 0 0,4 6-52 0,3-6-12 0,0 0 0 16,0 0 0-16,0-9 0 16,0 3 0-16,4-3 0 0,-4 0 0 0,3-2 0 0,1-1 0 0,-4 6 0 0,4-9 0 15,-4 4 0-15,0 5 0 0,-4-6 0 16,1 6 0-16,-1 0 0 0,1 0 0 0,-1-3 0 16,-3 9 0-1,0 0-48-15,0 0-13 0,0 0-3 0,0 0 0 0,0 0 52 0,-3 15 12 0,-1-3 0 16,4 0 0-16,-3 2 0 15,3-2 0-15,-4 0 0 0,4 0 0 16,0-6-54-16,0 5-8 0,4-5-2 0,-1 0 0 0,-3-6 52 0,4 6 12 0,-1-3 0 0,1 3 0 16,3-6 0-16,-4-6 0 0,4 3 0 0,0-3 0 15,1-3 0-15,-1 0 0 0,3-2 0 0</inkml:trace>
  <inkml:trace contextRef="#ctx0" brushRef="#br0" timeOffset="24356.519">24028 6241 1579 0,'0'0'32'0,"0"0"10"0,0 5-34 15,-4 7-8-15,4-3 0 0,0 0 0 0,-3 6 44 0,3-10 8 16,0 7 0-16,-4 0 1 0,1 0-6 15,-1-1-2-15,1 4 0 0,-1-3 0 0,4 0-29 0,-4-6-5 0,1 8-2 16,-1-2 0-16,4-6-9 16,0-6 0-16,0 0 9 0,0 0-9 0,0 0 17 15,0 0-1-15,0 0 0 0,0 0 0 16,0 0 38-16,0 0 7 0,-7-6 2 0,0 6 0 16,0-12-24-16,4 0-5 0,-1 4-1 0,-3-4 0 0,4 0-22 0,-1-5-11 0,1 2 10 0,-1-3-10 15,1 1 0-15,3-7 0 0,-4-2 0 0,4 5 0 16,-4-3 0-16,4 7-12 0,4-7 12 0,-4 10-10 15,4-10-14 1,-1 4-2-16,1 2-1 0,3-6 0 0,-4 7 27 0,1-1 0 0,-1-3 0 16,4 10 0-16,-3-1 0 0,3-6 0 0,0 10 0 15,0-4-8-15,0 6-44 0,0 0-9 0,-3 0-2 0,6 6 0 16,-3 0-1-16,0 0 0 16,4 6 0-16</inkml:trace>
  <inkml:trace contextRef="#ctx0" brushRef="#br0" timeOffset="24716.599">24282 5714 1337 0,'-7'33'56'0,"3"-7"-44"16,1 9 92-16,-1-5 20 0,1 2 3 0,3 3 1 15,0 4-56-15,0-1-10 0,3-3-2 0,-3 3-1 16,0-5-43-16,4 2-16 0,-4-9 11 0,0 10-11 15,0-4 0-15,0 3 0 0,0 4 0 16,0-4 0-16,-4-3 0 0,4 0 0 0,0 4 0 0,-3-7 0 16,3-2-45-1,-4-4-15-15,0-5-4 0,1 2 0 16,-1-8 0-16,1-6 0 0,3-6 0 0</inkml:trace>
  <inkml:trace contextRef="#ctx0" brushRef="#br0" timeOffset="25211.816">24440 6229 1579 0,'0'6'32'0,"4"0"10"16,-4-6-34-16,4 5-8 0,-1-5 0 0,1 12 0 0,3-12 108 0,-4 6 20 15,4-6 4-15,0 3 1 0,4 0-73 0,-1 0-16 16,1-3-2-16,0 0-1 0,-1 0-18 0,-3 0-4 0,-3-3-1 0,3 0 0 16,0 0-18-16,0-3-11 0,0 0 2 0,0 0 0 15,0-5 9 1,0 5 12-16,-3-3-2 0,3 0-1 16,-4 0-58-16,-3 9-12 0,0 0-3 0,0-6 0 0,4 1 52 0,-8-7 12 0,4 6 0 15,-3 0 0-15,3 6 0 0,-4-12 0 0,-3 6 0 0,4 3 0 16,-4-2 48-16,-1-1 12 0,1 0 2 0,7 6 1 31,0 0-107-31,0 0-20 0,0 0-5 0,-3 0-1 0,-4 6 53 0,-4-6 17 0,1 0-10 0,3 0 10 16,0 6 0-16,-4-6-8 0,4 3 8 0,3 2 0 15,-3 1 0-15,-3 12 0 0,3-12 0 0,-4 11 0 16,4-2 0-16,-3-3 0 0,2 6 0 16,1-1 8-16,-3 1-8 0,3 2 0 0,0 4-8 0,0-3 8 15,0 8 0-15,0-11 0 0,3 8 0 0,-3-8 0 16,7 2 0-16,0-5 0 0,0 6 0 0,7-4 8 15,-3-5-8-15,6 3 0 0,-3 2-11 0,4-5 11 16,-1 0-24-16,1 2 0 0,0-2 1 0,3-6 0 16,0 6-3-16,0-6-1 0,3 5 0 15,1-11 0-15,-4 0-29 0,0 3-7 0,4 0-1 0</inkml:trace>
  <inkml:trace contextRef="#ctx0" brushRef="#br0" timeOffset="25455.75">25040 6555 1314 0,'0'6'37'0,"0"-6"8"0,0 6-36 0,0-6-9 0,0 0 0 0,0 0 0 16,0 0 53-16,0 0 9 0,0 0 2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5-02-12T19:54:14.004"/>
    </inkml:context>
    <inkml:brush xml:id="br0">
      <inkml:brushProperty name="width" value="0.05292" units="cm"/>
      <inkml:brushProperty name="height" value="0.05292" units="cm"/>
      <inkml:brushProperty name="color" value="#FF0000"/>
    </inkml:brush>
  </inkml:definitions>
  <inkml:trace contextRef="#ctx0" brushRef="#br0">16182 217 687 0,'0'0'15'0,"-4"-6"3"0,1 0 1 0,-4 0 1 0,3 0-20 0,1-5 0 0,3 11 0 0,0 0 0 15,0 0 39-15,0 0 4 0,-7 0 1 0,7 0 0 16,-7 5-29-16,0 1-6 0,0-6-1 0,3 6 0 16,-3 6-8-16,3-6 10 0,-3 6-10 0,4-1 10 15,-4-2 2-15,3 3 0 0,-3 6 0 0,0-1 0 16,4-2 2-16,-4-3 1 0,0 11 0 0,3-5 0 16,-3 2-3-16,0 4-1 0,3-3 0 0,-3 2 0 15,0 1 7-15,-3-7 2 0,3 10 0 0,0-4 0 16,-1-2 2-16,-2 2 1 0,3 1 0 0,0 2 0 15,0-2-9-15,0 2-2 0,3 4 0 0,-3 2 0 16,4 3-1-16,-1 3-1 0,0-2 0 0,4 2 0 16,-3 0 8-16,3 3 2 0,3-2 0 0,-3 5 0 15,-3-9-20-15,3 9 0 0,-4-9-11 0,1 4 11 16,-1 5 14-16,1-3 10 0,-4 3 1 0,0 0 1 16,0 0-2-16,3 3-1 0,-3 3 0 0,0-6 0 15,4 6-3-15,-5-9-1 0,1 3 0 0,0 1 0 16,4 5-7-16,-1-3 0 0,1 3-1 0,-1-1 0 0,4 7 0 15,4-6 0-15,-4 3 0 0,3 3 0 0,1-6-3 16,-4 6-8-16,3-6 12 0,-3 0-4 0,0 6-8 0,0 3 0 16,0-1 0-16,-3 4 0 0,-1-3 0 0,4 3 8 0,0-1-8 0,-3 1 8 15,-1 0-8-15,4 5 10 16,-3-5-10-16,-1 0 10 0,1 3 14 0,-1-4 2 16,1 1 1-16,-1 3 0 0,1-1-27 15,-1 4-12-15,4 0 0 0,-3-7 1 0,-1 7 11 0,4-6 14 16,-4-1-3-16,4 7-1 0,0-12-10 0,0 6 12 0,0-1-12 0,0 1 12 15,4-6-1-15,0 12 0 0,-1-1 0 16,4 1 0-16,0-1-11 0,0-5 10 0,4 6-10 0,-4-1 10 16,0-5-10-16,0 12 0 0,0-7 0 0,0 4 8 15,0-4-8-15,0 7 0 0,0-6 0 0,-3 5 0 16,3-5 0-16,-4 5 0 0,1-2 0 0,-1 2 0 16,1 1 0-16,3-1 0 0,-4 1 0 0,1-4 0 15,0 10 0-15,-4 5 0 0,3-6 0 0,1 9 0 16,-1 4 0-16,1-4 0 0,3 9 0 0,-4-6 0 15,4 3 0-15,4-6 0 0,-4 3 0 0,4-5 0 16,-1 2 0-16,-3-3 0 0,7-3 0 0,-7 4 8 16,4 5-8-16,0-9 0 0,-4 3 9 0,3 1-9 15,-3 2 8-15,0 3-8 0,-3-3 8 0,3 3-8 16,0-6 9-16,-4 4-9 0,4-4 12 0,-3 0-12 16,0 3 0-16,-4 1 0 0,3 2 0 0,-3-6 0 15,4 3 0-15,-4-3 0 0,0 1 0 0,0 2 0 0,0 0 0 16,-4 3 0-16,4-6 0 0,-3 4 0 15,3-4 0-15,-4-3 0 0,0 3 0 0,1 1 0 16,-1-1 0-16,-3 9 0 0,7-3 0 0,-3 9 0 16,-1-3 0-16,1 3 0 0,3 6 0 0,-4-9 0 15,4-9 8-15,0-3-8 0,0-11 0 0,4 5 0 0,-4 4 15 16,3-4-4-16,1 3-1 0,-4 4 0 0,3-13 6 0,1-2 0 16,3 2 1-16,-4-5 0 0,1 2 1 0,0 1 0 0,-1-4 0 15,1 1 0-15,-4 6-2 0,3-10 0 0,-3 10 0 16,0-7 0-16,4 7-8 0,-4-7-8 0,0 1 9 15,-4 6-9-15,4 2 8 0,-3 6-8 0,-4 6 0 0,3 1 0 16,-3-4 0-16,-4 0 0 0,4-5 0 16,-3-1 0-16,3 3 0 0,0-8 0 0,0 5 0 15,0-11 0-15,-1-4 0 0,1-8 0 16,4 0 0-16,-4-6 0 0,3 9 0 0,1-3 8 0,-1 0-8 0,1-1 0 16,3 1 0-16,0-6 11 0,0 3-11 0,3 0 10 15,-3 0 7-15,4 3 2 0,-1 0 0 0,-3 0 0 16,4 2-4-16,-1-2-1 0,1 3 0 0,-4-3 0 15,3 0-3-15,1-3-1 0,-4-3 0 0,3 0 0 16,1-3-2-16,-4 0 0 0,0 3 0 0,0 3 0 0,0-9-8 16,-4 3 0-16,1-3 0 0,3 0 0 15,-4-3 0-15,1 9 0 0,-1-3 0 0,1 0 0 16,-4 0 0-16,3-3 0 0,1 0 0 0,-1-2 0 16,-3 2 0-16,4-6 0 0,-1 0 0 0,1 0 0 15,-1 3 0-15,0-5 0 0,1 5 0 0,3 0-11 16,-4 0 11-16,4-3 0 0,0 7 0 0,0-4-8 15,0-3 8-15,0-6 9 0,0 6-1 0,4-2-8 0,-1-7 12 0,-3 1-12 16,4 2 12-16,0-6-12 0,-1 4 14 0,-3-7-4 0,0 10-1 16,4-13 0-16,-4 7-9 0,3-1 0 0,-3-2 0 0,4 2 0 15,-4-5 0-15,0 5 8 0,-4-2-8 0,4 2 0 16,0-5 0-16,-3-7 0 0,3 7 0 0,0-3 0 16,0-1 0-16,-4 1 0 0,4 2-11 0,-3 1 11 15,3-6-9-15,-4-4 9 0,0 4-10 0,1 0 10 16,3-3 0-16,-4-1 0 0,4 4 0 0,-3-3 0 15,-1 0 0-15,1 2 0 0,-1-5 0 16,1 3 0-16,-1 0 10 0,1 2 8 0,-1-8 2 0,1 6 0 16,-1-3-20-16,1 5 0 0,-1-5 0 0,1 3 0 15,-1 3 0-15,0 2 0 0,1-2 0 0,-1 0 0 16,-3-1 0-16,4 1 0 0,-1-3 0 0,-3 0 0 16,4 2 0-16,-1-5 0 0,-3 0 0 0,4-3 0 15,3-6 0-15,0 0 0 0,0 0 0 0,0 0 0 16,0 0 0-16,0 0 0 0,-4 9 0 0,1 0 0 15,3-1-23-15,0 4-8 0,0-6-1 0,0 3-1 16,0 6 33-16,0-4 0 0,0-2 12 0,0 9-3 16,0-6-9-16,0-1 0 0,3 4 0 0,-3 3 0 15,0-7 0-15,4 4 0 0,-4 3 0 0,3-1 0 16,1-5 0-16,-4 6 0 0,3-6 0 0,-3 2 0 16,0 4-9-16,0-3 9 0,0-1 0 0,-3 7 0 15,-1-12 0-15,4 2 0 0,-3-2 0 0,-1 6 0 16,4-6 0-16,-3 0-8 0,-1-4 8 0,4 4 0 15,-3-3 0-15,-1 6 0 0,4 0-8 0,0-6 8 16,0-1 0-16,0-5 0 0,0 0 0 0,0 0 0 0,0 12-8 16,0-12 8-16,0 3 0 0,4 6 0 15,-1-3-14-15,-3 0 4 0,0-6 1 0,7 3 0 0,-3 3-2 0,-1-4 0 16,4 1 0-16,-3-3 0 0,-4 0 3 0,7 3 0 0,-4 0 0 16,4 0 0-16,-3 0 8 0,3 9-13 0,0-9 5 15,-3 3 8-15,-1 3-10 0,1-4 10 0,-1 4 0 0,1 6-9 16,-1-6-1-16,-3 0 0 0,7 5 0 0,-3-2 0 15,-4 0-1-15,3 2 0 0,-3-2 0 0,0 3 0 16,0-3-11-16,0 2-2 0,0 7-1 0,0-6 0 16,0 2-9-1,0 1-2-15,0 0 0 0,4-1 0 0,-4-2 20 0,0-3 4 0,3 2 1 0,1 1 0 16,-1-6 11-16,4 3 0 0,-3-3 8 0,0 5-8 16,3-8 0-16,-4 0 0 0,-3-6 0 0,4 6 0 15,3 0 0-15,-4 5 0 0,1 1 0 0,-1 3 0 16,1-3 0-16,-1 5 0 0,1-2 0 0,-1 3 0 15,1-4 0-15,-1 1-15 0,1 0 3 0</inkml:trace>
  <inkml:trace contextRef="#ctx0" brushRef="#br0" timeOffset="3108.82">275 9727 918 0,'0'0'20'0,"0"0"4"0,0 0 0 0,0 0 3 16,0 0-27-16,0 0 0 0,0 0 0 0,0 0 0 15,0 0 47-15,0 0 4 0,0 0 1 0,0 0 0 16,0 0-8-16,0 0-2 0,0 0 0 0,0 0 0 15,0 0-32-15,0 0-10 0,0 0 0 0,7 12 0 16,-3-6 0-16,3 0 0 0,0 3 0 0,0-4 0 16,-4 7 0-16,5 0-12 0,2-6 0 0,-3 0 0 15,4 0 12-15,-4-1 0 0,3 1 12 0,4 3-12 16,-3-6 0-16,0 0 0 0,-1-3 0 0,-3 0-12 0,4 0 12 16,-1-3 0-16,1 0 0 0,0-3-9 0,3 0 9 0,0 0 0 15,3 1 0-15,-6 2 0 0,7-3 0 0,-1 0 0 16,-3 0 0-16,8 6 0 0,-1-12 0 15,7 9 0-15,-3 0 0 0,6 3 0 0,1 0 0 16,0 3 8-16,0 6-8 0,-8-3 0 0,8 0 11 0,-4 6-3 0,4-12 0 0,-4 8 0 31,1-2-8-31,2 0 0 0,1 6 0 0,0-6 0 0,0 6 0 0,-1-6 0 0,8 2 10 0,-11 4-10 16,11-6 15-16,-4 0-4 0,1-3-1 0,-5 0 0 16,5 3 2-16,3-6 0 0,-4 0 0 0,4-6 0 15,3 6-12-15,-3-3 12 0,-4 3-12 0,7 0 12 16,-3-3-3-16,0 3 0 0,7-3 0 0,-4 0 0 15,1-3-9-15,2 3 0 0,-2-6 0 0,6 6 0 16,0-2 0-16,1 5 0 0,6 0 0 0,-3-6 8 16,0 6-8-16,7-6 0 0,-10 6 0 0,9 0 8 15,-2-6-8-15,3 6 0 0,-4 0 0 0,11-6 0 16,-7 6 0-16,7 0 0 0,-7-3 0 0,7 3 0 16,-3-3 0-16,3 3 0 0,-4 0 0 0,4 0 0 15,-7-6 0-15,7 0 0 0,-7 0 0 0,11 4 0 16,-8-1 0-16,8 3 0 0,7 3 0 0,-4-3 0 15,7 2 0-15,-4 4 0 0,1-3 0 0,7 6 0 16,-8-3 0-16,4 0 0 0,4 0 10 0,-4 6-10 16,0-7 0-16,4-2 0 0,-7 9 0 0,3-6 0 15,0 0 0-15,4 6 0 0,-4-6 0 0,3 5 0 16,5-5 0-16,-1-3 0 0,4 0 0 0,-4-3 0 0,3-3 0 16,-2 0 0-16,2-3 10 0,1 0-10 15,0-5 0-15,3 2 8 0,0 0-8 0,4-6 0 16,0 9 10-16,0-5-10 0,7 5 12 0,-4 0-12 15,0-3 27-15,0 0-2 0,-3 6 0 0,0-3 0 0,0 3-25 0,-4 1 8 0,0-1-8 16,0 3 0-16,8 0 9 0,-4 3-9 0,-1-1 10 0,5 4-10 16,-1-3 0-16,0 6 0 0,1-6-8 0,-5 6 8 15,1-3 0-15,-4 6 0 0,1-4 0 0,-1 10 0 16,-3-6 15-16,-1 5-3 0,1-5-1 0,0 0 0 16,-4 0 5-16,4-6 2 0,-1 2 0 0,-2-8 0 15,-1 0-4-15,0-6-1 0,0 4 0 0,0-4 0 16,1-6 2-16,2 0 0 0,1-5 0 0,0 5 0 15,3-3-4-15,4 0-1 0,-4 1 0 0,4 2 0 16,-4-6-2-16,0 4-8 0,1 2 12 0,-5 0-4 16,1-6-8-16,-4 10 10 0,0-4-10 0,1 6 10 15,2-6-10-15,-2 6 0 0,2 6 0 0,-3-6 8 16,-3 12-8-16,0-6 0 0,-1 6 0 0,1 6 0 16,-7-3 0-16,3 3 0 0,0 5 0 0,-3 1 0 15,-1-4 0-15,1 7 0 0,-1 0 0 0,-3-4 8 16,1 7-8-16,2-4 0 0,-3 1 0 0,0-3 8 15,0 5-8-15,1-11 0 0,2 3 0 0,-3-1 0 16,0-5 0-16,4 3 0 0,-4-6 0 0,4 0 0 16,-8-3 0-16,1 2 0 0,-1 1 0 0,1-6 0 15,-4 3 0-15,3 3 0 0,1-3 0 0,-4 3 0 16,4 0 11-16,3 0-3 0,-4 0-8 0,1-1 12 0,-1 1 2 16,-3 0 0-16,0-6 0 0,0 3 0 0,4 0-3 15,3 0-1-15,-3 3 0 0,-1-6 0 0,1 3-2 0,-4-3 0 16,0 3 0-16,0-3 0 0,3-3-8 15,4 3 0-15,0-3 0 0,1 3 0 0,-1-3 0 0,0 0 0 16,-4 3 0-16,4 0 0 0,0 0 8 0,1-3 0 16,-1 0 0-16,0 3 0 0,0-3-8 0,-4 3 0 15,8 0-12-15,-7-6 12 0,-1 0 0 16,1 6 0-16,-1-5 0 0,1 5 0 0,-1-6 0 0,4 0 0 0,0 0 0 16,-3 3 0-16,3 0 0 0,-3 0 0 0,3 0 0 15,0 0 12-15,-7 0-12 0,3-3 0 0,-3 4 0 0,4-1-11 16,-4 0 11-16,4 3 0 0,-4 0 0 0,3 0 0 15,1-6 0-15,3 6 0 0,0 6 0 0,-4-6 8 16,5 3-8-16,-8 0 0 0,3 5 0 0,1-5 0 16,-1 3 0-16,1 0 0 0,-1-3 0 0,1-3 0 15,-4 0 0-15,0 0 0 0,0-3 0 0,4-3 0 16,3 0 0-16,3-5 0 0,1-1 0 0,3 6 0 16,4-6 0-16,3-3 0 0,-4 10 0 0,8-4 0 15,-4 0 0-15,4-9 0 0,-4 4 0 0,1-1 0 16,2 3 0-16,-3-3 0 0,1 10 0 0,2-7 0 15,-2 3 0-15,-5 3 0 0,4-6 0 0,-3 9 0 16,0 0 0-16,-1 3 0 0,1-5 0 0,-4 5 11 16,0-6-1-16,1 6 0 0,-5 0 0 0,1 0 0 15,3 0 2-15,0 0 1 0,0 6 0 0,0-6 0 16,4 5-5-16,0-5 0 0,-1 0-8 0,1 0 12 16,3 0-12-16,-7 0 0 0,4 0 0 0,0 0 0 15,-1-5 0-15,1 5 0 0,-4-6 0 0,0 0 0 16,0 0 8-16,0 6-8 0,-3-6 0 0,3 3 9 0,0-6-9 0,1 3 0 15,-1 0 0-15,3-2 0 0,-3 8 0 0,4-6 0 16,-4 6 0-16,0 0 0 0,4-6 0 0,-4 6 10 0,-3 6-10 16,3-12 10-16,-7 6-2 0,4 0 0 0,-4 0 0 15,0-6 0-15,0 6-8 0,-4 0 12 0,5 6-12 0,-5-12 12 16,-3 6-12-16,4 0 0 0,-1 0 9 0,1 0-9 16,-4 0 0-16,3-6 9 0,-3 6-9 0,0-6 0 15,0 6 8-15,1 0-8 0,-5-3 0 0,0 3 0 16,5 0 0-16,-5 0 0 0,4 3 0 0,-3 3 0 15,3 0 0-15,-4 0 0 0,4 0 0 0,0 0 0 16,-3 0 0-16,-1 2 0 0,1-2 0 16,-1 3 0-16,1 0 11 0,-4-3-11 0,0 0 10 0,0 0-10 15,0-1 0-15,-4 1 0 0,0 6 0 0,1 0 0 16,-4 3 0-16,3-4 0 0,-3 1 0 0,0 0 0 16,0 0 0-16,3-4 0 0,1 4 0 0,-1-6 0 15,1 3 0-15,-1 3 0 0,4 2 0 0,-3 1 0 16,6-3 0-16,-3 0 0 0,7-1 0 0,-3 4 0 15,3-3 0-15,-4 5 0 0,4-5 0 0,-3 0 0 16,-1 3 0-16,1-4 0 0,3 1 0 0,-4-3 0 16,-3 3 0-16,0 5 0 0,0-5 0 0,0 0 0 15,0-3 0-15,0-1 0 0,4-2 0 0,-4 0 0 16,3 3 0-16,0 3 0 0,5 5 0 0,-1-5 0 16,-4 0 0-16,1 3 0 0,-1-4 8 0,-3 1-8 15,0 0 0-15,0 0 0 0,3 8 0 0,-3-8 0 0,0 0 0 16,0 5 0-16,4-2 8 0,-4-3-8 0,0 6 0 0,0-4 0 15,3-2 0-15,-3 6 0 0,-3-4 0 0,-1-2 0 16,1 12 0-16,-1-13 0 0,4 1 8 0,0-9-8 16,0 3 0-16,-4 3 9 0,1-3 2 0,-1 0 0 15,-3-4 0-15,7 4 0 0,-3-6 18 16,3-6 4-16,0 4 1 0,3-1 0 0,-3 6-34 16,4-1 0-16,-4 4 0 0,3 0 0 0,-3 0 0 0,4-6 0 0,-1 0 0 15,0 0 0-15,-6 0 0 0,-1 6 0 0,-3-6 0 0,-3 9 0 16,-4 0 0-16,-4-1 0 0,-7 1 0 0,4 0 0 15,-7 3 0-15,-1 0 0 0,1-9 0 0,0 5 0 16,0 1 0-16,-4-3 0 0,-3 6 0 0,6-6-9 16,-2 0 9-16,2-1 0 0,-2-5-9 0,2 9 9 15,5-3-9-15,-5 6 9 0,-2 0-12 0,6-1 12 16,-3 1-20-16,6-6 2 0,1 6 1 0,0-6 0 16,-4-6-19-16,4 0-3 0,0-3-1 15,-7 3 0-15,-1 0-7 0,-2 3-1 0,-1 0-1 16,-7 3 0-16,0 5-135 0,0 1-28 0,-3 0-4 15</inkml:trace>
  <inkml:trace contextRef="#ctx0" brushRef="#br0" timeOffset="5168.132">483 1284 302 0,'0'0'8'0,"0"0"3"0,0 0-11 0,0 0 0 0,0 0 0 0,0 0 0 16,-7 0 0-1,7 0 0-15,0 0 0 0</inkml:trace>
  <inkml:trace contextRef="#ctx0" brushRef="#br0" timeOffset="6470.482">437 1161 520 0,'-3'5'22'15,"3"-5"-22"1,0 9 72-16,-4-3 11 0,4 0 1 0,-3 6 1 15,3-12-17-15,0 6-3 0,0 0-1 0,0-1 0 16,0 7-18-16,3-6-4 0,-3 3-1 0,0 3 0 0,4-1-5 0,-4 1-2 16,0 0 0-16,3 0 0 0,-3 8 16 0,4 4 3 0,-1-7 1 15,1 10 0-15,0-4 2 0,-1 4 0 0,1-4 0 16,-1 1 0-16,1 8-20 0,-4-8-3 16,3 2-1-16,1-2 0 0,-4 2 7 0,3-2 1 0,-3-1 0 15,4 4 0-15,-4 2-13 0,3-2-3 0,1 2 0 16,-1 3 0-16,1-8-8 0,-1-1-1 15,4-2-1-15,-7-3 0 0,4-1-5 0,-4-8-1 16,4 3 0-16,-4-1 0 0,0-11 0 0,0 0 0 0,0 0 0 0,0 0 0 16,0 0 1-16,0 0 0 0,0 0 0 0,0 0 0 15,0 0 9-15,0 0 2 0,0 0 0 0,0 0 0 16,-4-11-20-16,4-4 0 0,-4 3 0 0,-6 1 0 16,6-7 0-16,-3-3 0 0,4 4 0 0,-4-7 0 15,0 7-14-15,0-10-3 0,-4 9-1 0,4-8 0 16,0 8 3-16,0-5 1 0,-4 2 0 0,4 4 0 15,-3-7 5-15,-1 9 1 0,0-8 0 0,-6 5 0 16,6-8 8-16,1 8 0 0,-1-11 0 0,1 8-8 16,2-2 8-16,1-4 0 0,0-2 0 0,0 5 0 15,0-2 0-15,0 2 0 0,4-2 0 0,-1 2 0 16,1-5 0-16,3 8-10 0,0-2 10 0,0 5-10 16,0-2 10-16,0-4 0 0,0 1 0 0,0 2 0 15,3-3 0-15,4 4 0 0,-3 2 0 0,3-5 0 16,3-4 0-16,-3 10-8 0,0-13 8 0,4 15 0 15,-4-8 0-15,4 5 0 0,-1 4 0 0,-3 2 0 16,4-6-9-16,-1 12 9 0,1 0-10 0,0 6 10 16,-1-5 0-16,-3 5 0 0,4 5 0 0,-1-5 0 15,-3 6 0-15,4 0 0 0,0 6 0 0,3 0 0 16,-4-3-12-16,4 2 3 0,1 7 1 0,-8-6 0 0,3 5 8 16,1 4 12-16,-1-9-2 0,-6 5-1 0,3 10-9 0,-3-10-11 15,-1 7 3-15,-3-3 0 0,0 2 8 16,-3 1 0-16,3 2 8 0,-8-2-8 0,1 8 0 0,4 3 9 0,-4-2-9 0,0 2 0 15,0-3 11-15,-4-8-11 0,4 8 10 0,0-3-10 16,-7-8 22-16,7-9-2 0,0 5 0 0,-4-5 0 16,4-6 3-16,0 0 0 0,-4-3 0 0,4 3 0 15,0-6-5-15,0-6-1 0,-3 3 0 0,3-3 0 16,-4 0-8-16,1 0-1 0,2-6-8 0,-6 1 12 16,7-1-12-16,-3 0 0 0,-1 3 0 0,4-8-10 15,0 5-2-15,4 0-1 0,-5 3 0 0,8-2 0 16,-3 5-15-16,-1 0-2 15,4 0-1-15,0 6 0 0,0 0 0 0,0 0 0 0,0 0 0 16,0 0 0-16,7-6 3 0,-3 6 1 16,3 6 0-16,0-6 0 0,0 6 17 0,0-6 10 0,4 6-12 0,-4 0 12 15,3 0-8-15,1-1 8 0,0 4 0 0,-4-3 0 16,3 0-8-16,-3 0 8 0,4 0 0 0,-4 0 0 16,3 0 0-16,5-1 0 0,-5 4 0 0,4-3 0 15,-3 0 14-15,7 0-3 0,-4 6-1 0,-7-7 0 16,7 7 0-16,-4 3 0 0,5 3 0 0,-1-1 0 15,0 1-10-15,-4-3 0 0,8 2 9 0,-4 1-9 16,4 5 8-16,-4-2-8 0,-4 2 10 0,4-2-10 0,-3 3 9 0,0-1-9 16,-1 4 8-16,-3-4-8 0,0 1 9 0,4-4-9 15,-8 10 10-15,-3-13-10 0,4 10 8 0,0-4-8 0,-4 4 0 16,0-4 9-16,0-2 10 0,0-4 1 0,-4 7 1 16,0-12 0-16,-6 2 0 0,6 4 0 0,1-6 0 0,-1-6 0 15,-3-1-5-15,0 1-2 0,0 0 0 0,-3-6 0 16,-1 0 6-16,0 0 2 0,-3-6 0 0,4 6 0 15,-4-6-13 1,-4-5-9-16,0 5 12 0,1-6-12 0,-1-3 0 0,0 10 0 0,4-7-12 0,-7-6 3 16,7 6-8-16,-4 6-2 0,4-2 0 0,4 2 0 31,3 0-18-31,0 0-4 0,7 6-1 0,-8-6 0 0,8 6 15 0,0 0 3 0,0 0 1 0,0 0 0 16,0 0-20-16,0 0-4 15,0 0-1-15,0 0 0 0,0 0-92 0,0 0-18 0,0 0-4 0</inkml:trace>
  <inkml:trace contextRef="#ctx0" brushRef="#br0" timeOffset="7085.577">1083 1660 1052 0,'-11'0'44'15,"1"-6"-35"-15,3 6 87 0,-7 0 16 0,3 0 4 0,-3 0 1 16,3 0-25-16,-6 0-4 0,3 0-2 0,3 6 0 15,0 0-29-15,1 0-5 0,3-3-2 0,0 3 0 16,0-6-26-16,0 6-6 0,3 6-1 0,-3-7 0 16,4 7-9-16,-1-6-8 0,1 0 12 0,3-6-12 15,0 15 8-15,-4-9-8 0,0 5 0 0,4-5 0 16,0 6 0-16,0 0 0 0,0-12 0 0,0 6 0 16,0 2 0-16,4 4 0 0,-4-12 0 0,4 6 0 15,-4-6 0-15,0 0 13 0,3 6-4 0,-3-6-1 16,7 0-8-16,-7 0 0 0,4 12 0 0,-1-6 0 15,1-1 0-15,3-5 0 0,0 0 8 0,-4 0-8 16,4 0 0-16,0 0 0 0,0 0 0 0,4 0 0 16,0 0 0-16,-1 0 0 0,4-5 0 0,0 5 0 15,1-6 0-15,-5 6 0 0,1-12-10 0,-1 12 10 16,-3-12 0-16,4 6 0 0,-4-5 0 0,4 2 0 0,-4-9 9 0,-4 6-9 16,1 1 0-16,-1-4 9 0,1 3-9 0,-4 0 10 15,0 6-10-15,-4-5 10 16,1-1-10-16,-1 3 0 0,-6 3 9 0,3-6-9 15,-4 7 0-15,0-7 8 0,1 6-8 0,-1-6 0 0,-6 12 0 0,-5-9-20 16,-2 3 4-16,3-5 1 0,-4 5-5 16,7 6-2-16,1 0 0 0,-1 0 0 0,-3-6 6 0,7 6 0 0,0 6 1 0,3 0 0 31,4 0-12-31,0-1-2 0,7 1-1 0,-4 3 0 16,8-3-14-16,-4 0-4 0,7 12 0 0,0-13 0 15,0 13-19-15,4-9-4 0,-1 9-1 0</inkml:trace>
  <inkml:trace contextRef="#ctx0" brushRef="#br0" timeOffset="7717.714">1256 1631 982 0,'0'0'21'0,"0"0"5"0,0 0 1 0,3 12 1 16,-6-1-28-16,3 1 0 0,0 3 0 0,-7-3 0 0,7-1 96 0,0 7 12 15,0 3 4-15,-4-4 0 16,4 1-25-16,-3 0-5 0,3-10-1 0,0 10 0 15,-4 0-19-15,4-7-4 0,-3 10-1 0,3-3 0 0,-4-1-10 0,4-5-3 16,0 3 0-16,-3-4 0 0,-1 1-16 0,1-6-4 16,-1 0-1-16,4-6 0 0,0 0-5 0,0 0-1 15,0 0 0-15,0 0 0 0,0 0 8 0,0 0 2 16,0-6 0-16,-3-6 0 0,-1 6-27 0,4-5 0 0,0-10-14 0,0 9 5 16,0-5 9-16,0 5-10 0,4 0 10 0,-1 3-10 15,-3-2-4-15,4-7-1 0,-1 6 0 0,1-2 0 16,3-10-7-16,-4 12-2 0,1-5 0 0,-1 2 0 15,8-3 4-15,-4 12 0 0,0-5 0 0,-3-1 0 16,3-9 6-16,-4 10 2 0,1 5 0 0,3 0 0 16,0 0 12-16,-4 0 0 0,-3 6-10 0,4 0 10 15,3-6 0-15,-4 6-11 0,4 0 11 0,-3 0-8 16,3 6 8-16,-3 0-10 0,-1 0 10 0,4 6-10 16,-3-7 10-16,3 1 0 0,0 6 0 0,0-3-8 15,0 9 8-15,0-7 8 0,-4 7-8 0,-3 3 11 16,4-4-3-16,-4 7 0 0,4-10 0 0,-4 4 0 15,3 6-8-15,-3-4 10 0,0 4-10 0,4-1 10 16,-4-2-10-16,0 2 0 0,0 1 9 0,0-10-9 16,0 4 8-16,-4 0-8 0,4-4 8 0,0 4-8 15,0 0 0-15,4-7 0 0,-4-5 0 0,0 3 0 16,3 3 0-16,-3-12 0 0,0 0 0 0,0 0-8 16,0 0-21-16,0 0-4 0,0 0-1 0,4 6 0 15,-4-6-140-15,7 0-28 0,0 0-6 0,-7 0 0 0</inkml:trace>
  <inkml:trace contextRef="#ctx0" brushRef="#br0" timeOffset="8304.084">1658 1772 1295 0,'0'0'55'0,"0"0"-44"16,0 0 60-16,0 0 12 0,-7 0 2 0,7 0 1 16,-7 6-9-16,7-6-1 0,-7 0-1 0,-4 6 0 15,4 0-43-15,0-6-9 0,0 6-2 0,0-3 0 16,0-1-13-16,4 7-8 0,-1 3 10 0,4-12-10 15,-7 0 0-15,0 6 0 0,-4 0 0 0,8 6 0 16,-8-1 0-16,4-5 0 0,-3 15 0 0,-1-15 0 16,4 11 0-16,-4-5-8 0,8 9 8 0,-1-10 0 0,1 7 0 0,3-3 0 15,-4 2 0-15,4-5 0 0,4 6 0 16,-1-6 0-16,-3-4-8 0,4 4 8 0,-1 0 0 0,8-6 0 16,-8 0 0-16,1-1 0 15,-4-5 0-15,11-5 0 0,-4 5 0 0,3-6 0 16,-3 0 0-16,-3-6 0 0,3 6 0 0,0-6 0 15,0 4 9-15,0-4-9 0,0 0 8 0,0 0-8 16,0-2 0-16,0 8 8 0,0-6-8 0,0 6 0 16,0-6 0-16,-3 6 0 0,-1 1 8 0,-3 5-8 15,0 0 0-15,0 0 0 0,0 0 0 0,0 0 0 16,0 0-8-16,0 0-1 0,0 0 0 0,0 0 0 16,0 0 9-16,0 0-10 0,0 0 10 0,0 0-10 0,0 0 10 0,0 0-8 15,0 5 8-15,4 1-8 0,-4 0 8 0,0 0 0 16,0 6 0-16,0 0 0 0,0 2 0 0,3-2 0 0,-3 0 0 15,4 0 0-15,-4 2 8 0,4-2-8 0,3 0 10 0,-7 0-10 16,7-7 8-16,-4 1-8 0,1 0 0 0,-4-6 0 16,3 3 0-16,4 0-8 0,0 6-1 0,0-9 0 31,0-9-47-31,4 6-10 0,-4 0-2 0</inkml:trace>
  <inkml:trace contextRef="#ctx0" brushRef="#br0" timeOffset="9037.869">1901 1896 1090 0,'0'11'31'0,"-3"1"6"16,3-3-29-16,0-3-8 0,0 5 0 0,0-5 0 0,0 0 69 0,0 6 13 16,0 3 2-16,3-4 1 0,-3 1-22 0,0 6-5 15,0 0-1-15,0-4 0 0,0 4-23 16,4-1-5-16,0-2-1 0,-1 9 0 16,1-7 8-16,-1 7 0 0,4-4 1 0,-3 10 0 15,-1-10-19-15,4 4-4 0,0-6-1 0,0 8 0 0,0-8 7 16,0 8 0-16,1-2 1 0,-1 5 0 0,0-8 1 15,3 2 0-15,1 1 0 0,-4-4 0 16,-4-2-4-16,1-6-1 0,-1 2 0 0,1-2 0 16,0 0-2-16,-1-6-1 0,1 0 0 0,-4-6 0 0,0 0 5 0,0 0 1 0,0 0 0 0,0 0 0 15,0 0 15-15,0-6 3 0,-4 0 1 0,1-9 0 16,-1 6-19-16,-3-5-3 0,0-4-1 0,0 6 0 16,-7-8-16-16,3 2 0 0,1 0 8 0,-1-2-8 15,0 2 0-15,1-5 0 0,-1 5 0 0,4-3 0 16,-3 4-15-16,-1-1 3 0,0 3 1 0,4-2 0 15,-7-1-5-15,7-5 0 0,0-4-1 0,0 10 0 16,0-10 8-16,0 4 9 0,0 5-13 0,3-9 5 16,-3 10 8-16,4-10 0 0,-4 10 0 0,7-7 0 15,-4 4 0-15,4 2 0 0,0 0 0 0,0 1 0 16,0 2 0-16,0-3 0 0,4 7 0 0,-1-7 0 16,1 9-14-16,-1 6-4 0,4 0-1 0,0-3 0 15,-3 6 19-15,3-5 0 0,-3-7 0 0,3 6 0 16,0 0-9-16,-4 0 9 0,4 6 0 0,4-6-9 15,-1 6 9-15,1 0-8 0,0 0 8 0,3 0-8 16,-7 0 8-16,7 0-10 0,-4 0 10 0,5 0-10 0,-5 0 10 16,4 0 0-16,0 6 0 0,-7 0 0 15,4-6 0-15,-4 6 0 0,-3 0 0 0,-4-6 0 0,0 0 0 0,0 0 0 16,0 0 0-16,3 12 0 16,-3-1 0-16,0 4-12 0,-3 9 12 0,-4-7-12 0,-4 10 2 0,-3-4 0 15,-4 1 0-15,1-4 0 0,2 4 10 0,-2-4 0 0,-1 4-9 0,1-7 9 16,-1-5 0-16,-7 3 0 0,8-9 0 15,-1 0 0-15,0 0 0 0,4-6 0 0,-3 0 0 0,-1-6 0 16,0 0-11-16,4 0 3 0,4-6 0 0,-1 3 0 31,4-2-35-31,0-7-6 0,7 0-2 0</inkml:trace>
  <inkml:trace contextRef="#ctx0" brushRef="#br0" timeOffset="9668.63">2272 1945 933 0,'0'0'26'0,"-11"6"6"16,1-6-32-16,-1 6 0 0,4-6 0 0,0 6 0 16,-4-6 88-16,4 6 10 0,-7 6 2 0,4-9 1 0,3 0-8 0,-4 5-1 15,0-2-1-15,1 6 0 0,-1 0-19 0,-3-6-4 0,7 0-1 16,-3 2 0-16,3 4-27 15,-1-6-4-15,1 12-2 0,4-7 0 16,-1-5-24-16,1 3-10 0,-1 9 8 0,4-12-8 0,0 5 0 0,0 1 0 16,4 0 0-16,-4-3 0 0,3 3 0 0,1-7 0 0,3 1 0 0,-4 0 0 15,1 6 0-15,-4-12 0 0,4 6 0 0,-4-6 0 16,0 0 8-16,0 0-8 0,10 0 0 0,1 0 8 16,-1-6-8-16,1 0 0 0,-1 0 9 0,1 0-9 15,0 0 12-15,-4 1-1 0,3-7-1 0,4 3 0 16,-7-3-2-16,4 0-8 0,-4 1 12 0,0-1-4 15,0-3-8-15,0 3 0 0,-3 1 0 0,6 5 8 16,-6-6-8-16,-1 0 0 0,-3 6 0 0,0 6 0 16,4-2 0-16,-4 2 0 0,0 0 0 0,0 0 0 0,0 0 0 15,0 0-12-15,0 0 2 0,0 0 1 0,0 0 1 0,0 5 0 16,0 10 0-16,0-3 0 16,0 5 8-16,0-5 0 0,0 15 0 0,-4-10-8 15,4 4 8-15,0 2 0 0,0 1 0 0,0-3 0 16,0 2 15-16,0-11-2 0,0 0 0 0,0 2 0 15,0-2 2-15,4 0 0 0,-4-6 0 0,0-6 0 16,0 0-6-16,0 0-1 0,0 0 0 0,0 0 0 16,7 0-8-16,4-12 8 0,-1 6-8 0,-3-12 8 15,4 10-38-15,-1-10-8 0,1 0-2 0</inkml:trace>
  <inkml:trace contextRef="#ctx0" brushRef="#br0" timeOffset="10180.023">2469 2075 1258 0,'0'0'36'0,"0"0"7"0,0 0-35 15,0 0-8-15,0 0 0 0,0 0 0 0,0 0 79 0,0 0 13 16,0 0 4-16,0 0 0 0,0 0-54 0,0 0-10 0,0 0-3 0,0 0 0 15,0 0 7-15,0 0 0 0,4 0 1 0,-1 6 0 16,-3 5-20-16,4-5-4 0,0 0-1 0,-1-3 0 16,1 9 10-16,-1 0 2 0,1-6 0 0,-1-1 0 15,1 7-13-15,3 0-3 0,-4-9 0 0,1 9 0 16,-4-6-8-16,3-1 10 0,-3-5-10 0,0 0 10 16,0 0 0-16,0 0 0 0,0 0 0 0,0 0 0 15,0 0 12-15,0 0 2 0,0 0 1 0,0 0 0 16,-7 0-8-16,-7 0-1 0,7 0-1 0,0-5 0 15,7 5-7-15,-7 0-8 0,7 0 11 0,-7-6-11 16,0-3 8-16,3 3-8 0,-3-6 0 0,4 0 0 16,-4 7 0-16,3-13 0 0,-3 3 8 0,4-2-8 15,-1 5 0-15,4-6 0 0,-3 4-11 0,-1 2 11 16,4-6-15-16,0 6 4 0,-3-2 1 0,3 2 0 16,0 0-11-16,0 0-3 0,0 1 0 0,3-1 0 15,1 3-4-15,-1-3 0 0,-3 6-1 0,7 1 0 16,0-1 9-16,0 6 3 0,4-6 0 0,-4 6 0 15,3-6 8-15,-2 6 9 0,2 0-13 0,1 0 5 16,3 0 8-16,-4 6-8 0,1-6 8 0,0 0-8 16,-4 0 8-16,7 6-10 0,-4-6 10 0,1 6-10 15,0-6-14-15,3 0-2 0,-4 0-1 0,4 0 0 16,-3 0-54-16,3 0-11 0,-7 0-3 0</inkml:trace>
  <inkml:trace contextRef="#ctx0" brushRef="#br0" timeOffset="10569.985">2776 1563 1226 0,'0'24'25'0,"0"-12"7"16,0-1-32-16,0-2 0 0,4 9 0 0,-4-1 0 16,3-5 97-16,1 9 13 0,-4-4 2 0,3 1 1 15,-3-6-37-15,4 8-8 0,-4-2-2 0,4 6 0 16,-1-10-25-16,-3-2-5 0,0 0 0 0,4 5-1 16,-4-5-17-16,3 9-3 0,1-4-1 0,-1 4 0 0,4 2-4 0,-3 1-1 15,3 2 0-15,0-8 0 16,-4 12-9-16,4-4 10 0,1 3-10 0,-5-2 10 15,1-4-10-15,-1 10 8 0,1-10-8 0,-1 1 8 0,1-4-8 0,-4-2 0 16,7 0 0-16,-4-10 0 0,-3 10 8 0,4-6-8 0,-1-6 0 0,-3 5 8 16,4-5-8-16,-1 3 0 0,-3-6 0 15,0-3 0 1,0 0-46-16,0 0-5 0,0 0-1 0,0 0 0 16,0 0-51-16,7 0-10 0,0 0-3 0</inkml:trace>
  <inkml:trace contextRef="#ctx0" brushRef="#br0" timeOffset="10882.976">2716 1995 1197 0,'0'0'50'16,"0"0"-40"0,0 0 21-16,0 0 4 0,-7 6 1 0,7-6 0 15,0 0 12-15,0 0 2 0,0 0 1 0,0 0 0 16,0 0-31-16,0 0-5 0,0 0-2 0,0 0 0 16,7 0-13-16,0 6 0 0,4-6 0 0,0 6 0 0,6-6 0 0,-3 0 0 15,4 0 0-15,-7 0 0 0,10 0 0 0,-7 0 0 16,4 0 0-16,-1 0 0 0,8 0 0 0,-8 0 0 15,-2 0 0-15,6 0 0 16,-7-6-26-16,0 0-8 0,0 0-2 0</inkml:trace>
  <inkml:trace contextRef="#ctx0" brushRef="#br0" timeOffset="11437.198">3066 2081 1158 0,'0'0'24'0,"0"0"6"0,0 0-30 0,0 0 0 0,0 0 0 0,0 6 0 16,7-1 33-16,-7-5 1 0,3 6 0 0,-3-6 0 15,7 6-8-15,0-6-2 0,4 0 0 0,-4 0 0 16,4 0-12-16,-1 0-4 0,4-6 0 0,-3 6 0 15,-1-6-8-15,1 1 0 0,-4 5 0 0,4-6 8 16,-1 0-8-16,-3-6 0 0,0 6 0 0,0 0 8 16,0 0-8-16,0-2 0 0,1 2 0 0,-1 0 0 15,-4-6 0-15,4 6 8 0,-3 0-8 0,-4 6 8 16,0-6-8-16,0 1-11 0,0-1 3 0,0 6 0 0,-4-3-13 0,4 3-3 16,-10 0 0-16,3 0 0 15,3 0-10-15,-3 0-2 0,0 0-1 0,-4 6 0 0,4 2 17 0,-3-2 3 16,-1 0 1-16,1 0 0 0,2 6 32 0,-2-6 8 15,-1 0 0-15,1 2 1 0,-1 4 12 0,4 0 3 0,0 0 0 16,0-1 0-16,3-5-12 16,1 15-1-16,-1-9-1 0,4-1 0 0,0 1-12 0,0 0-2 0,0-3-1 15,4 3 0-15,-1-1-11 0,1-5 12 0,3 12-12 0,4-12 12 16,-1 3-4-16,4 2 0 16,-3 7 0-16,3-12 0 0,-3 0 18 0,6 0 3 0,-3-1 1 15,0 1 0-15,4 3-14 0,3 3-2 16,-3 0-1-16,-4-6 0 15,4 5-1-15,-1-2-1 0,1-3 0 0,0 0 0 0,3 0-3 0,-4 6-8 0,-6-7 12 16,3 7-4-16,4-6-8 0,-8 0 0 0,4 3 0 0,4-3-11 16,0 0 11-16,-1-6 0 0,-3 5-9 0,1-5 9 31,2 0-46-31,1 0-5 0,-1 0-1 0,-2 0 0 0,2 0-114 0,-3-5-23 0</inkml:trace>
  <inkml:trace contextRef="#ctx0" brushRef="#br0" timeOffset="12446.395">723 12555 228 0,'0'0'0'0,"0"0"9"16,0 0-9-16,4-9 0 0,-4 4 0 0,0 5 0 16,0 0 89-16,0 0 16 0,0 0 3 0,0 0 1 0,-7-3-37 15,0 0-7-15,0-3-1 0,-1 0-1 0,-2 0-63 0,6 6 0 16,-6-15-12-16,-1 12 2 16,4 3-47-16,-3-3-10 0,-1 6-1 0</inkml:trace>
  <inkml:trace contextRef="#ctx0" brushRef="#br0" timeOffset="12685.456">582 12382 619 0,'0'0'17'0,"0"0"5"0,0 0-22 0,0 0 0 0,0 0 0 0,0 0 0 0,0 0 17 0,0 0-1 15,0 0 0-15,0 0 0 0,0 0-30 0,0 0-6 16,0 0-2-16,0 0 0 0</inkml:trace>
  <inkml:trace contextRef="#ctx0" brushRef="#br0" timeOffset="13197.533">536 11518 836 0,'0'0'24'0,"0"-9"4"0,0 9-28 0,-3-6 0 16,3 0 0-16,-4 0 0 0,4 0 63 0,0 6 6 15,0 0 2-15,0 0 0 0,0 0 9 0,0 0 1 16,0 0 1-16,0 0 0 0,0 0-50 0,0 0-11 16,0 0-1-16,0 0-1 0,-7 0-19 0,7 0 0 15,-7 0 0-15,7 0 0 0,0 0 0 0,0 0 0 16,-3-3 8-16,3 3-8 16,-8-3-33-16,8 3-11 0,0 0-1 0</inkml:trace>
  <inkml:trace contextRef="#ctx0" brushRef="#br0" timeOffset="13779.705">610 10709 1036 0,'0'0'23'0,"0"0"5"0,0 0 0 0,0 0 1 0,0-9-29 16,0 9 0-16,-3 15 0 0,3 6 0 0,-4-10 57 0,4 4 6 0,0 6 1 0,-3-10 0 15,-1 10 44-15,1-3 8 0,-1 5 3 0,1 1 0 16,-1-4-37-16,1 4-7 0,-4 2-2 0,3 12 0 16,-3 15-58-16,3-9-15 0,1-2 0 0,-1 5 0 15,-3 11 54-15,4-2 8 0,-4-12 2 0,0-3 0 16,3-2-52-16,-3-16-12 0,4 4 0 0,-1-4 0 15,0 10 0-15,-3-4-8 0,7 3 8 0,-3-2-13 16,3 2-4-16,0 6-1 0,0-3 0 0,3-8 0 16,4 2-68-16,-3-8-14 15,0 2-2-15</inkml:trace>
  <inkml:trace contextRef="#ctx0" brushRef="#br0" timeOffset="14380.658">487 10753 687 0,'0'0'15'0,"0"0"3"0,0 0 1 0,0 0 1 0,3-6-20 15,-3 6 0-15,0 0 0 0,0 0 0 0,0 0 47 0,0 0 5 0,7 3 2 0,0 0 0 16,1 3-9-16,-8-6-1 0,3 3-1 0,1 6 0 15,-1-3 17-15,1 5 3 0,-1-11 1 0,1 6 0 16,-1 0-40-16,1-3-7 0,-4-3-1 0,7 3-1 16,0 0 17-16,-4-6 4 0,8 0 1 0,-4 0 0 15,4 0-20-15,3 0-4 0,-4-3-1 0,1 6 0 0,7 0 26 0,-8 0 5 16,4 0 1-16,-3 6 0 16,-1-3-28-16,4-3-6 0,4 3-1 0,0 3 0 15,-4 3-9-15,7 0 8 0,-10 5-8 0,3-2 8 16,0 6-8-16,-7 2 8 0,4 4-8 0,-1 2 8 15,-3 10 1-15,0 5 0 0,-3 3 0 0,-1 6 0 16,-3 0-9-16,0 6 0 0,-3-6-12 0,-1-9 12 16,-3 3 18-16,0-12 11 0,0 4 3 0,-4-7 0 0,1 6-19 0,3-5-3 15,-7 5-1-15,0 9 0 0,-1-15 10 0,-2 4 1 16,3-13 1-16,3 1 0 0,-3-1-9 0,0-8-1 16,3-3-1-16,1 0 0 0,-4-3-10 0,3 0 12 15,0-3-12-15,-3-3 12 0,4 0-12 0,-4 0 0 16,3-3-12-16,1-3 12 15,-5 3-65-15,1 0-6 0,0-3-1 0,4 3 0 16,-1 0 5-16,-3-3 1 0,7 6 0 0</inkml:trace>
  <inkml:trace contextRef="#ctx0" brushRef="#br0" timeOffset="14714.846">949 11462 1508 0,'0'0'33'0,"-4"6"7"0,1 5 2 0,-1 1 0 0,1 3-34 15,-1 8-8-15,4-5 0 0,0 3 0 0,0 2 71 0,0-5 12 16,0 2 2-16,0 4 1 0,0-1-38 0,0-2-8 16,7 2-2-16,-3-5 0 0,-1 8-15 0,1-2-3 15,3 0-1-15,-3-4 0 16,-1 1-7-16,4-7 0 0,0-2-1 0,0 3 0 16,4-3-1-16,-1-4 0 0,1-2 0 0,0 3 0 15,-1-3-40-15,1 3-8 0,-1 3-2 0</inkml:trace>
  <inkml:trace contextRef="#ctx0" brushRef="#br0" timeOffset="15046.152">1175 11373 1044 0,'0'0'23'0,"0"0"5"0,-7 9 0 0,3-6 1 0,4 6-29 0,0 3 0 0,-3-6 0 0,3 11 0 16,3-2 56-16,1 3 4 0,-4 5 2 0,0 1 0 15,0 8 2-15,-4-11 0 0,4 8 0 0,0 3 0 16,0-2 0-16,0-1 0 0,4 3 0 0,-4-5 0 0,-4 8-24 0,1-2-5 16,3 2-1-16,-4 3 0 15,4 3-12-15,4 3-2 0,-4-3-1 0,3 15 0 16,1-3-10-16,-4-3-1 0,0-3-8 0,3-3 12 15,-3-2-12-15,4-4 0 0,-4-9 8 0,0-2-8 16,3 2 0-16,-3-3 8 0,4 4-8 0,-4-7 0 0,0 4 0 0,0-12 0 16,3 5 0-16,1 1-10 15,3-10-40-15,-4 7-8 0,1-9-2 0,-1 0-744 0</inkml:trace>
  <inkml:trace contextRef="#ctx0" brushRef="#br0" timeOffset="15613.92">1397 11597 1036 0,'0'0'23'0,"0"0"5"0,0 0 0 0,0 0 1 0,0 0-29 0,0 0 0 0,-4 6 0 0,4 6 0 15,0-1 108-15,4-2 16 0,-4 3 4 0,4 0 0 16,-1-1-59-16,1 1-11 0,-1 3-2 0,-3 2-1 16,4 1-37-16,-1 6-7 0,-3 2-2 0,0-2 0 15,4-4 44-15,-4 4 9 0,3-1 2 0,-3-8 0 16,0 3-52-16,0-13-12 0,-3-2 0 0,-1 0 0 15,4 3 0-15,-3 0 0 0,3 0 0 0,-4-3 0 16,1-6 0-16,-1-9 0 0,1-5 0 0,-1-4 0 16,0 0 0-16,1-5 0 0,3 2 0 0,-4-2 0 15,4 8 0-15,-3-5 0 0,3 8 0 0,3 3 0 16,-3-11 0-16,0 5 0 0,4 4 0 0,-4-4 0 16,3 0 0-16,-3 6 0 0,4-2 0 0,-4 2 0 15,0 6 0-15,4-6 0 0,-1 7 0 0,-3-4 0 16,0 9 0-16,0 0 0 0,0 0 0 0,0 0 0 15,0 0 0-15,0-6-12 0,4-3 3 0,-4 6 0 16,3-3 9-16,-3 6 12 0,0 0-2 0,0 0-1 16,0 0-58-16,14 6-12 0,-3-6-3 0,-1 6 0 15,4 3 52-15,1 5 12 0,-1 1 0 0,-4 3 0 0,1 2 0 16,-1 4 0-16,-6-4 0 0,3 1 0 16,0 5 0-16,-3-5 0 0,3 6 12 0,0-7-12 0,-7 1 0 0,0-7 0 0,0 1 0 15,0-3-12-15,3 8 12 0,-3-2 0 0,0 11 0 16,4-17 0-16,-1 0 0 0,1 3 0 0,-4-4 0 0,3-11-516 15,-3 0-99-15</inkml:trace>
  <inkml:trace contextRef="#ctx0" brushRef="#br0" timeOffset="16149.408">1898 11585 1522 0,'0'0'33'0,"0"0"7"0,0 0 2 0,0 0 2 0,0 0-36 0,0 0-8 16,-7 6 0-16,0 0 0 0,7-6 60 0,-11 0 11 16,4 6 1-16,0-3 1 0,0 0-42 0,0 5-9 15,4-5-2-15,-5 3 0 0,8-6 7 0,-7 3 1 16,4 3 0-16,-4 6 0 15,3-6-47-15,1 6-9 0,3-4-1 0,-4 4-1 0,4 0 21 0,0 11 9 0,0-11-8 0,0 3 8 16,0-3 0-16,0 5 0 0,4 1 0 0,-4 8-8 16,0-8 8-16,0 5 0 0,3-5 0 0,-6 3 0 15,3-4 20-15,3-2 0 0,-3-3 0 0,4 0 0 16,-1-1 6-16,-3-11 1 0,0 0 0 0,0 0 0 16,0 0 4-16,4-11 1 0,3-1 0 0,0-9 0 15,-3 4-16-15,3-7-2 0,0 1-1 0,-4-4 0 16,4 1-13-16,0-4 0 0,-3 4 0 0,3 2 0 15,0 1-10-15,-4 5 2 0,-3 3 0 0,4 4 0 16,-4-1-12-16,3 6-3 0,-3-3 0 0,0 6 0 16,0-3-9-16,-3 3-1 0,3 3-1 15,0 0 0-15,0-3 14 0,-4 3 2 0,1 0 1 0,-1 3 0 16,1-3 6-16,3 6 2 0,-7-3 0 0,3 9 0 16,1 0 9-16,-1 8 0 0,1 1 0 0,3 11 0 15,-4-8 0-15,4 8 0 0,0 0 12 0,0-2-4 16,4 5 1-16,-4-3 1 0,3-8 0 0,1 2 0 15,3-5-1-15,3 0 0 0,-3-7 0 0,4-8 0 0,-4 6-9 0,-7-12 0 16,0 0 0-16,18-6 0 16,-4 0-51-16,3-11-12 0,-2-10-2 0</inkml:trace>
  <inkml:trace contextRef="#ctx0" brushRef="#br0" timeOffset="16994.483">2155 11688 1094 0,'0'0'24'0,"0"0"4"0,0 0 2 0,0 0 2 0,0 0-32 0,0 0 0 0,0 0 0 0,0 0 0 16,0 0 96-16,-7 3 12 0,0 0 4 0,7-3 0 15,0 0-64-15,-3 6-12 0,-8-3-2 0,8 8-1 0,3-5 7 0,0 0 2 16,0 0 0-16,0 3 0 0,3 0-2 0,-3 3 0 15,7-4 0-15,-3-2 0 0,-1 0-19 0,1 6-4 16,-1 0-1-16,-3-4 0 0,4 1-16 0,-1 0 0 16,1-3 0-16,-4-6 0 15,0 0 0-15,0 0 20 0,4 6-4 0,-4-6 0 16,0 0-25-16,0 0-6 0,3-12-1 0,-3 0 0 0,0-2 50 0,0-1 10 16,4 6 1-16,-4-11 1 0,-4-7-38 0,4 6-8 15,0-5 0-15,-3 8 0 0,3 1 0 0,0 5-8 16,0 6 8-16,0-3 0 0,0 3-11 0,0 1 11 15,0 5-10-15,0 0 10 0,0 0-14 0,0 0 3 16,0 0 1-16,0 0 0 0,0 0-6 0,3 5-2 16,4 4 0-16,-3 3 0 0,-4-6 18 0,3 12 0 0,4-10-8 0,0 1 8 15,-3 0 0-15,3 0 0 0,-4 5 0 0,4-2 0 16,0 0 0-16,-3 6-10 0,3-4 2 0,-3-2 0 16,-1-6 8-16,4 0 0 0,-3 3 0 0,-4-9 0 15,0 0 13-15,10 0 5 0,-6 0 1 0,3 0 0 16,-4-9-11-16,1 3-8 0,-1-6 9 0,1 0-9 15,3-5 0-15,-3 2-10 0,3-3 0 0,-7 1 0 16,3 5-5-16,1 3-1 0,-4 9 0 0,0 0 0 16,0 0 8-16,0 0 8 0,7 0-13 15,-7 0 5-15,0 0-11 0,0 0-1 0,7 3-1 0,-7-3 0 16,3 6 7-16,1 0 2 0,-4 3 0 0,3 5 0 16,-3-8 21-16,4 3 5 0,-4 0 1 0,0 3 0 15,0 0 21-15,3-4 5 0,-3 4 1 0,4-3 0 16,-4-9-12-16,0 6-2 0,4 3-1 0,-1-1 0 15,1 1-8-15,-4 0-2 0,3-3 0 0,1 0 0 0,-4 0-9 16,0-6-8-16,0 0 9 0,3 6-9 0,1-1 0 0,-1 1 8 16,8-3-8-16,-11-3 0 0,3 6 0 0,-3-6 0 15,4 6 0-15,3-3 0 0,-4 6 0 0,4-3-15 16,-3 0 5-16,3-6 1 16,0 5-37-16,-3-2-7 0,3 0-2 0,0 0 0 15,0 0-7-15,3 0-2 0,1-3 0 0,0 0 0 16,3 0 12-16,0 0 3 0,-4-3 0 0,1 3 0 15,3-6-51-15,-7 3-9 0,0 0-3 0,0-2-280 0,0-1-57 16</inkml:trace>
  <inkml:trace contextRef="#ctx0" brushRef="#br0" timeOffset="17245.897">2663 11738 1314 0,'0'0'37'0,"0"0"8"0,-3 6-36 0,-1 0-9 0,4 6 0 0,-3-4 0 15,-1-2 93-15,4 6 17 0,0-6 3 0,0 9 1 16,0-7-29-16,-3 1-5 0,3 3-2 0,0 0 0 16,3-6-30-16,-3-1-5 0,4 1-2 0,-1 3 0 0,1-3-14 15,-4-6-3-15,3 3-1 0,-3-3 0 0,4 3-23 0,3 3 0 16,-3-6 0-16,3-6 0 15,0 0-193-15,0 3-43 0</inkml:trace>
  <inkml:trace contextRef="#ctx0" brushRef="#br0" timeOffset="17432.162">2544 11294 1036 0,'0'0'23'0,"0"0"5"0,0 0 0 0,0 0 1 0,0 0-29 0,0 0 0 0,0 0 0 0</inkml:trace>
  <inkml:trace contextRef="#ctx0" brushRef="#br0" timeOffset="17760.699">2780 11159 1482 0,'0'20'31'0,"3"1"6"0,-3 0-29 0,4-4-8 0,-4 4 0 0,3-4 0 16,1 7 64-16,3 0 12 0,-7 2 3 0,4-5 0 15,3 2-46-15,0-5-9 0,3 2-1 0,-3 4-1 16,0-7-10-16,4 7-3 0,0 2 0 0,-1 1 0 16,1 2-23-16,-1-5-5 0,1 5-1 0,-4 4 0 15,4-10 20-15,-8 3 0 0,8-8 0 0,-1 9 0 16,-3-10 0-16,4 4 0 0,-8 2 0 0,4 1 0 15,0 5-25-15,-3 4-2 0,0-4 0 0,-4 9 0 16,3-14-59-16,-3-4-12 0,4-2-2 0</inkml:trace>
  <inkml:trace contextRef="#ctx0" brushRef="#br0" timeOffset="18063.892">2893 11626 1335 0,'0'0'29'0,"0"0"7"0,0 0 0 0,0 0 2 0,0 0-30 0,0 0-8 0,0 0 0 0,3 3 0 15,1 9 88-15,-1-6 17 0,4 0 3 0,0-6 1 16,-3 6-69-16,0 0-15 0,6-6-2 0,1 0-1 16,-1-12-6-16,1 6 0 0,-1-6-1 0,1 3 0 15,0 0-15-15,6 1 0 0,-3 2 8 0,0 0-8 16,-3 6-80-16,0 0-18 0,3 6-4 0</inkml:trace>
  <inkml:trace contextRef="#ctx0" brushRef="#br0" timeOffset="18528.972">3186 11823 1267 0,'0'0'28'0,"0"0"5"0,3 9 2 0,1-3 1 0,-4 0-36 15,7 0 0-15,-4 0 0 0,4-3 0 0,-7-3 74 0,7 0 8 0,0 2 2 0,4-2 0 16,0-2-48-16,6-1-10 16,-3-3-2-16,0 0 0 0,-3 0-5 0,3 0-2 0,4-3 0 0,-4 0 0 15,0 1-17-15,-3-7 0 0,6 6 8 0,-6 3-8 16,-1 0 0-16,1-2 0 0,-8 2-11 0,5-3 11 16,-5 3 0-16,1 0 0 0,-1 0 0 0,1 3 0 15,-1-3 0-15,-3-5 14 0,0 5-4 0,-3 0-1 16,-1 0-9-16,1 3 0 0,-4 0 0 0,-1 0-11 15,5 3 11-15,-4-3 0 0,0 0 0 0,-4 3 0 16,4-3 0-16,-7 3 16 0,7 0-4 0,0 3-1 16,-4-3-11-16,8 3-16 0,-4-3 4 0,0 3 1 15,3-3 29-15,4 0 6 0,-7-3 0 0,7 3 1 16,0 0-40-16,-3 3-8 0,-1 3-1 0,1 6-1 16,3 8 47-16,-4 1 10 0,4 8 1 0,0-5 1 15,0-6-26-15,0-10-8 0,0-8 0 0,0 0 0 16,4 12 9-16,3 0-9 0,0 11 0 0,0-2 9 0,3 5-9 0,1-2 0 15,3 5 0-15,4-11 8 0,3 14-8 0,-4-8 0 16,5-7 0-16,2 10 0 16,1-1-44-16,3 4-5 0,-7-13-1 0,8-2-474 15,-1 0-94-15</inkml:trace>
  <inkml:trace contextRef="#ctx0" brushRef="#br0" timeOffset="20267.375">7588 705 649 0,'-7'-6'13'0,"0"0"4"0,-3 6-17 16,2-6 0-16,1 6 0 0,-3 0 0 16,3 0 49-16,3-6 7 0,4 6 0 0,-10-3 1 0,3 3 3 0,7 0 0 0,-4-5 0 15,4 5 0 1,0 0 4-16,0 0 0 0,0 0 1 0,0 0 0 0,0 0 3 15,0 0 0-15,0 0 0 0,0 0 0 0,-7 0-26 0,7 0-5 0,0 0-1 0,-7 5 0 16,7 4-23-16,0 3-5 0,4 6 0 0,-1-1-8 16,1 4 9-16,-1 2-9 0,1 4 0 0,3 2 9 15,-4 9-9-15,8 4 8 0,-8-4-8 0,1 6 8 16,3-3-8-16,-4 3 8 0,1 0-8 0,-1-3 8 16,-3 4 12-16,4-7 3 0,-4 3 0 0,4-9 0 15,-4 4-14-15,3-10-9 0,1 3 12 0,-1-8-12 16,-3-3 17-16,4 5-3 0,-1-8-1 0,-3 2 0 15,4-5-5-15,-1-6 0 0,-3 0-8 0,0-6 12 16,0 0-4-16,0 0 0 0,0 0-8 0,4 0 12 16,-1-6 0-16,1-6-1 0,-4-5 0 0,3 2 0 15,-3-3 8-15,4-5 1 0,-4 2 1 0,3-8 0 16,-3 2-21-16,-3 4 0 0,-1-7 0 0,4 4 0 16,-3-3 0-16,-1 2 0 0,1-2 0 0,-1-4 0 15,-3 10 0-15,4-9 0 0,-1 2 0 0,-3-2 0 16,4-3 0-16,-1-4 0 0,4 4 0 0,-4-3 0 15,1 3 0-15,3-4 0 0,-4 7 0 0,4-3 0 16,0 8 0-16,0-8 0 0,4 14 0 0,-4-2 0 16,3-1-15-16,1 10-1 0,-4-10 0 0,4 7 0 15,3 5 16-15,-4-3 0 0,1 3 0 0,6 6-9 16,-3-5 9-16,4 5-10 0,-4 0 10 0,4 6-10 16,-1 0 10-16,1 12-13 0,3-6 5 0,0-1 8 0,-3 7-12 0,3 0 12 15,3 3-10-15,-3-4 10 0,4 1-8 0,3 0 8 0,0 3 0 16,0 2-9-16,1-5 9 0,-1 12 0 0,-4-4 0 15,5 10 0-15,-5 2 0 0,-3-3 8 0,4 4-8 16,-4 8 8-16,4-3-8 0,-8 0 0 0,-3 3 0 0,0 3 8 16,-3-5-8-16,-4 8 0 0,0-9 0 0,0 6 0 15,-7-3 0-15,3 3 8 0,-3-11-8 0,0 8 0 16,4-3 0-16,-4-3 8 0,0-2-8 16,3-4 0-16,4-3 0 0,0-8 0 15,4 0 0-15,-1-4 0 0,4-2 0 0,-3 0 0 0,3 0 0 0,0-1 0 16,0-5 0-16,0 3 0 0,4-9 0 0,-4 6 0 31,3 0-27-31,1-6-3 0,-4 0-1 0,3 0 0 0,-3-6-160 0,4 0-32 16</inkml:trace>
  <inkml:trace contextRef="#ctx0" brushRef="#br0" timeOffset="20599.015">7609 1149 1241 0,'-14'26'25'0,"11"-14"8"0,-1-967-33 0,-3 1928 0 0,7-967 0 0,-3-1 0 16,3-5 39-16,3 12 1 16,-3-12 0-16,4 6 0 0,-4-6 0 0,7 0 0 0,-4 0 0 0,4-6 0 15,0 6-5-15,0-12-1 0,1 7 0 0,6-1 0 16,0 0-24-16,-4 6-10 0,4-6 8 0,1 0-8 16,-1 6 0-16,3 0 8 0,1 0-8 0,3 0 0 15,0 6-40 1,0 0-12-16,1 0-4 0</inkml:trace>
  <inkml:trace contextRef="#ctx0" brushRef="#br0" timeOffset="21094.904">8142 1419 1146 0,'0'0'32'0,"0"0"8"16,4 3-32-16,6-3-8 0,-6 3 0 0,-1-3 0 15,4 3 52-15,0 3 10 0,0-6 2 0,0 0 0 0,1 0-35 0,-1 6-6 0,3-6-2 0,-3 6 0 16,-3 0-8-16,3-1-1 0,0 7-1 0,-4-6 0 15,1 3 25-15,3 3 4 0,-3 5 2 0,-1-5 0 16,1 0-18-16,-4-6-4 0,3 8-1 0,1-2 0 16,-4-6-8-16,7 6-2 0,-7-6 0 0,3 5 0 15,-3-5-9-15,0-6 8 0,4 9-8 0,-4-9 8 16,0 0 11-16,0 0 1 0,0 0 1 0,0 0 0 16,3 0-21-16,1 0-13 0,-1 0 1 0,1 0 1 15,3 0 27-15,-4-6 4 0,4 3 2 0,-3-8 0 16,0-1 15-16,-1 0 3 0,1 0 1 0,-4-8 0 15,3 2-14-15,1-5-3 0,-4-4-1 0,3-2 0 16,-3 5-11-16,0-8-1 0,0 5-1 0,0-2 0 16,-3-3-10-16,3 8 0 0,-4-5 0 0,1 8-11 15,-1-2-4-15,4-1-1 0,-3-2 0 0,-1 8 0 16,0-3-38-16,4 10-8 0,-3-7-2 0,3 6 0 16,0 1-16-16,0-1-3 0,3 3-1 0,1 3 0 15,0-6 13-15,-1 12 3 0,1-6 0 0</inkml:trace>
  <inkml:trace contextRef="#ctx0" brushRef="#br0" timeOffset="21664.055">8703 1272 1496 0,'0'0'31'0,"0"0"8"0,0 0-31 0,0 0-8 0,0 0 0 0,-7 0 0 15,7 0 33-15,-4 6 6 0,-3 0 1 0,0 0 0 16,4 0 17-16,-4 0 4 0,0 2 1 0,0-8 0 16,0 12-42-16,0-6-8 0,-1 0-1 0,1 0-1 15,-3 0-10-15,-1 0 0 0,1 0 0 0,-4 8 0 16,3-8 0-16,0 0 0 0,4 6 0 0,-3-6-11 15,3 5 11-15,-4 1 0 0,1 3 0 0,2-3 0 16,1 5 0-16,4-5 0 0,-1 3 0 0,1 2-8 16,3-5 8-16,-4 0 0 0,4-3 0 0,0 8 0 15,0-5 0-15,0-6 0 0,4 6 0 0,-1-1 0 16,1-5 0-16,-1-3 0 0,1 3 0 0,3-6 0 16,0 6 0-16,0-6 0 0,4 0 0 0,-1 0 0 15,1 0 0-15,3-12 0 0,-3 3 0 0,6-8 0 16,-3 5 0-16,4-6 0 0,0-8 0 0,-1 8 0 15,-3-8 0-15,4 2-8 0,-4 1 8 0,4 2-8 16,-8-8-32-16,1 5-5 0,-1 4-2 0,-2 2 0 16,2-5 9-16,-3 8 2 0,-3 3 0 0,3 0 0 15,-7 7 21-15,3-1 5 0,-3 6 1 0,0 0 0 16,0 0 9-16,-3 11 16 0,-4 1-4 0,3 6-1 16,1-4 9-16,-4 16 3 0,3-4 0 0,1 4 0 15,-5-1 11-15,5-2 2 0,-4 2 1 0,3 3 0 0,4-14-8 16,-3 8-1-16,3-2-1 0,0-1 0 0,0-8-10 15,3-3-1-15,1 0-1 0,-1-6 0 0,4-1-3 0,1 1-1 16,-1-6 0-16,0-6 0 0,3 6-11 0,4-5 0 16,0-1 0-16,1-6 8 15,-1 6-33-15,3-9-7 0,1-2-2 0</inkml:trace>
  <inkml:trace contextRef="#ctx0" brushRef="#br0" timeOffset="22164.111">9052 1413 1302 0,'-14'56'27'0,"11"-38"7"0,-4 8-34 0,3-2 0 0,1 8 0 0,-1-8 0 15,-3-4 64-15,3 4 7 0,1-7 1 0,-4 1 0 16,3-9-24-16,4 9-4 0,-3-13 0 0,3 7-1 16,0-12-5-16,0 0-1 0,0 0 0 0,0 0 0 15,-7-12-14-15,3 7-3 0,1-7-1 0,-1-3 0 16,4-3-11-16,-3-11-8 0,3 8 9 0,0-8-9 15,0-3 8-15,0 2-8 0,3-2 0 0,1-3 0 16,-1 2 8-16,1 4-8 0,-1-3 0 0,1 2 0 0,3 4 0 16,0 8 0-16,0 1 0 0,0-1 0 0,0 9 0 0,0-9 0 15,0 7 0-15,4 5 0 0,-4 6 0 0,0 0 0 0,3 0 0 0,-3 6 0 16,4 5-13-16,0 1 4 0,-1-3 1 0,1 9 0 16,-1-1 8-16,1 7 0 0,-4 2 0 0,4-2 0 15,-4 2 0-15,0-2 11 0,0 2-3 0,-4-2 0 16,4 5-8-16,-3-8 0 0,3 2 0 0,-3 1 0 15,-1-10 0-15,4 4 0 0,-7-6 0 0,4 0-11 16,-1-1 3-16,-3-8 0 0,0-3 0 0,4 6 0 16,3 0-42-16,0-6-8 15,0 6-2-15</inkml:trace>
  <inkml:trace contextRef="#ctx0" brushRef="#br0" timeOffset="22564.764">9289 593 1235 0,'0'0'35'0,"0"0"8"0,0 0-35 15,0 0-8-15,0 0 0 0,0 0 0 16,0 0 60-16,0 0 9 0,0 0 3 0,0 6 0 0,0-6-16 0,0 0-4 0,0 6 0 0,3 0 0 16,1 0-22-16,-1 3-5 0,1-4-1 0,3 7 0 15,-4 6 4-15,4 2 0 0,0 10 0 0,0 2 0 16,-3 9-13-16,7 3-3 0,-4 12 0 0,-4-6 0 16,1 3 0-1,3 3 0-15,-4-6 0 0,-3 6 0 0,4 0 16 0,-4 0 4 0,0-7 0 16,0 7 0-16,0-9-20 0,0-3-3 0,0-5-1 15,-4-4 0-15,8-3-8 0,-4-2 8 0,3-4-8 0,1-8 8 16,-4-1-8-16,3-5 0 0,1-6 0 0,-4-6 8 16,0 0-8-16,0 0 0 0,0 0-12 0,7 0 12 31,0-6-43-31,0 0-1 0,-3-5 0 0,3-7 0 0,-4 6-38 0,1-3-8 0,-1-2-2 16</inkml:trace>
  <inkml:trace contextRef="#ctx0" brushRef="#br0" timeOffset="22849.302">9144 1228 1250 0,'-11'6'35'0,"1"-3"9"16,10-3-36-16,-7 3-8 0,7-3 0 0,0 0 0 15,0 0 52-15,0 0 9 0,0 0 2 0,0 0 0 16,0 0-19-16,0 0-3 0,0 0-1 0,0 0 0 16,7 9-28-16,3-3-12 0,5 0 8 0,-1 5-8 0,0-5 9 0,3 0-9 0,1 0 10 15,0-6-10-15,-1 6 14 0,4-6-3 0,1-6-1 0,-1 6 0 16,0-6-1-16,4 0 0 0,-1-6 0 0,-2 1 0 16,-1-1-9-16,0 3 0 0,0 3 0 0,0-11 0 31,-3 11-102-31,3-6-26 0,0 6-4 0</inkml:trace>
  <inkml:trace contextRef="#ctx0" brushRef="#br0" timeOffset="23315.061">9673 1296 1500 0,'-21'6'42'0,"0"2"10"0,3 4-41 0,4 0-11 0,-4 0 0 0,4 0 0 16,4 2 46-16,-4-2 7 0,3 0 2 0,0 5 0 16,4-5-14-16,0 3-2 0,4-3-1 0,-1 5 0 15,1-5-26-15,3 3-12 0,0 2 10 0,0-5-10 16,3 0 0-16,1 8 0 0,-1-14 0 0,1 6 0 16,-1 0 8-16,4-6-8 0,1 5 0 0,-5-5 0 15,4 3 12-15,0-3-4 0,0 0-8 0,-3-6 12 16,3 0 4-16,-4 0 1 0,4-6 0 0,-3 6 0 15,3-6 13-15,0-3 2 0,0-8 1 0,0 5 0 0,4 0-13 0,-4-5-4 16,0-4 0-16,0 3 0 16,3-8-16-16,-2 8 10 0,-1-5-10 0,0 2 8 15,-4 4-8-15,4-1 0 0,-3 0 0 0,-1 4 0 0,-3 2 0 0,4 6-16 16,-1 0 3-16,-3 6 0 16,0 0-27-16,0 0-4 0,0 12-2 0,4 0 0 0,-4 8 26 0,3-2 4 15,-3-1 2-15,0 10 0 0,-3-4 14 16,3 4 0-16,0 8 0 0,0-8 0 0,-4 2 8 0,4-6 5 0,0 4 1 15,0-4 0-15,0-11 14 0,0 3 2 0,0 3 1 0,0-7 0 16,0-5-12-16,0-6-3 0,0 0 0 0,0 0 0 16,4-6-4-16,3 0-2 0,4-5 0 0,-1-1 0 15,1-9-36-15,3-2-7 16,3 5-2-16,-2-8 0 0,2 2-133 0,1-2-28 16,-1 8-4-16</inkml:trace>
  <inkml:trace contextRef="#ctx0" brushRef="#br0" timeOffset="23963.933">10118 1155 1036 0,'-18'-12'21'0,"11"6"7"16,0 6-28-16,7 0 0 0,0 0 0 0,-11 0 0 15,4 6 48-15,-3 0 5 0,-1 0 1 0,4 5 0 16,-4 1 14-16,1 3 2 0,-1-3 1 0,1-1 0 15,3 7-13-15,-4 3-2 0,4-4-1 0,-4 1 0 16,4-3-21-16,4 8-4 0,-4-5-1 0,3-1 0 16,1 4-3-16,-1 3-1 0,4-7 0 0,4 4 0 0,-4 2 1 15,3-5 0-15,4 8 0 0,-3-14 0 0,6 6-9 0,1-4-1 16,0-2-1-16,-1 0 0 0,1-6-1 0,-1 0 0 16,1 5 0-16,3-11 0 0,-3 0-14 0,-1 0 11 0,4-5-11 0,-3-1 10 15,-1 0-2-15,1 0 0 0,0 0 0 0,-1 0 0 16,-3-6-8-16,0-2 0 0,4 2 0 0,-4 0-11 15,-3 0 3-15,-1 1 0 0,-3-4 0 0,0 3 0 32,-3 6-20-32,-1-5-3 0,0-1-1 0,1 6 0 0,-4-3 13 0,0 3 3 0,0 0 0 0,0 6 0 15,0-5 16-15,0-1 0 0,7 6 0 16,0 0 0-16,0 0 0 0,0 0 0 0,0 0 0 0,0 0 0 16,-4 11 0-16,1 1 0 0,-1 3 0 0,4 2 0 15,4 1 0-15,-1-3 0 0,4 2 0 0,0 1 9 16,4 0-1-16,-4 2-8 0,3 4 12 0,1-7-4 15,-4 4-8-15,0 3 10 0,0-1-10 0,0-2 10 16,0 2-10-16,4 4 0 0,-4-4 0 0,0 7 8 16,0 2-8-16,0 6 0 0,0 3 0 0,-3 3 8 15,-1 0-8-15,-3-2 10 0,0 8-10 0,0-6 10 16,0-3 2-16,0 3 0 0,0 0 0 0,0-9 0 16,-3 4-2-16,-1-1 0 0,1-3 0 0,-1-8 0 15,1 2 0-15,-1-9 0 0,1 4 0 0,3-12 0 16,-4 0 11-16,0-7 3 0,4-5 0 0,0 0 0 15,-7 0 14-15,-3 0 3 0,-1-5 1 0,1-7 0 16,-1 6-24-16,-3-6-5 0,0-8-1 0,0 2 0 16,-4-6-12-16,4-2 0 0,-4 2 8 0,1-8-8 0,-1-3-14 0,-3 2-6 15,0-8 0-15,0 9-1 16,-1-9-24-16,5 8-5 0,-4-5-1 0,6 9 0 16,5-3-16-16,-1 2-3 0,4 1-1 0,4 2 0 15,3 4-60-15,3 2-12 0,1 9-2 0</inkml:trace>
  <inkml:trace contextRef="#ctx0" brushRef="#br0" timeOffset="24531.822">10396 1378 1850 0,'-7'18'78'15,"4"-1"-62"1,3-8-16-16,0 3 0 0,0-12 0 0,0 6 0 15,0-6 29-15,0 0 7 0,0 0 0 0,3 6 1 16,4-6-18-16,4 0-4 0,-4-6-1 0,4 6 0 16,3-6-6-16,0 0-8 0,0 0 11 0,7 3-11 15,-3-3 0-15,3 1 0 0,0 5 0 0,-3-6 0 16,3 6 0-16,0 0 0 0,0-6 0 0,-7 6 0 0,0-6-10 0,-3-6-2 0,0 0-1 0,-4-2 0 16,0 2 5-16,-4-6 8 0,1 1-13 0,-1 8 5 15,-3-9 8-15,0 6 0 0,0 1 0 0,0-4 8 16,-3 9-8-16,-4-12 8 0,3 13-8 15,-3-7 8-15,0 6-8 0,-7 0 0 0,0 6 8 16,-4-6-8-16,1 12 0 0,-5-6-15 0,-2 6 3 16,3 0 0-16,3 0 0 0,0 5 0 0,1 7 0 15,3-3 0-15,-1 2 12 0,5 7-11 16,-1 2 11-16,4 4-10 0,4-4 10 0,-1 4-8 16,1-4 8-16,-1 3-8 0,4 1 8 0,4 2 0 0,-1-5 10 0,1 2-10 15,3 0 20-15,3-8-1 0,1 3-1 0,3-7 0 16,0 4-2-16,4-9 0 0,3-1 0 0,0 1 0 15,7-6-8-15,0-6-8 0,4 0 12 0,4 0-12 16,6-6 0-16,0-6 0 0,4 1-12 0,-4-7 3 16,4-3-158-16,0-2-31 0</inkml:trace>
  <inkml:trace contextRef="#ctx0" brushRef="#br0" timeOffset="25414.907">18048 649 1078 0,'0'0'22'0,"-7"6"6"0,0 0-28 0,0 6 0 0,0-7 0 0,0-2 0 16,3 9 56-16,1 6 6 0,-4-6 1 0,3-1 0 16,1 4 0-16,3-3 0 0,-4 5 0 0,4-5 0 15,0 3-15-15,4 2-2 0,-1-11-1 0,1 12 0 16,-1 0-7-16,1-4-2 0,-1 4 0 0,1-6 0 16,-1 5-3-16,1 10-1 0,-1-4 0 0,1-2 0 15,-1 2-12-15,1 7-2 0,0-10-1 0,-1 10 0 16,-3 2-4-16,0-2-1 0,4 2 0 0,-4 3 0 15,0 3-12-15,-4-2 11 0,4 2-11 0,-3 0 10 16,3-3-10-16,-4-2 0 0,4-4 0 0,-4-8 0 16,4-4 8-16,-3-5-8 0,3-6 8 0,0-6-8 15,-7-6-22-15,0-12-10 0,-4-8-1 0</inkml:trace>
  <inkml:trace contextRef="#ctx0" brushRef="#br0" timeOffset="25762.205">17628 611 1740 0,'-14'6'73'0,"4"-3"-58"16,-1 3 3-16,0-6 1 0,1 5 0 0,10-5 0 15,-7 0 16-15,7 0 3 0,0 0 1 0,0 0 0 16,0 0-19-16,0 0-4 0,0 0-1 0,0 0 0 16,3 6-15-16,8-6 0 0,0-6-9 0,3 6 9 15,3 0 0-15,8 0-9 0,3 6 9 0,0-6 0 16,1 0 0-16,2 0 0 0,1 0 0 0,0 0 0 16,0 0 0-16,-1-6 0 0,1 1 0 0,0-1 0 15,-4 3 0-15,-3 3 0 0,-1 0 0 0,-2-6 0 16,-1 6 0-16,0 0 0 0,-3 6 0 0,-1-6 0 15,4 3-36-15,-3 3-8 0,3-1-1 0,0 1-1 16,-3 0-126-16,3 12-24 0,-3-6-6 0</inkml:trace>
  <inkml:trace contextRef="#ctx0" brushRef="#br0" timeOffset="26083.537">17709 1316 1288 0,'0'30'27'0,"0"-24"5"0,0 5-32 0,0-11 0 0,4 9 0 0,3-3 0 16,-3 0 45-16,3 0 3 0,0-6 0 0,0 6 0 15,0-6 18-15,0 6 4 0,0-6 1 0,0 0 0 16,4 0-19-16,-1 0-3 0,4 6-1 0,0-6 0 15,0 5-20-15,8-5-5 0,-1 6-1 0,0-3 0 16,4 3-22-16,-4 0 9 0,3 6-9 0,-2-1 0 16,6 1 0-16,-3 0 0 0,-1 3 0 0,1-4 0 15,0 1-25-15,-1 0-12 0,-2 0-3 0,-1 2 0 16,-4-8-54-16,4 6-11 0,-3-12-3 0,0 6 0 16,-4-6-94-16,0-6-19 0</inkml:trace>
  <inkml:trace contextRef="#ctx0" brushRef="#br0" timeOffset="26605.678">18507 1216 1796 0,'-14'33'37'0,"7"-21"10"0,3-1-38 0,4 1-9 16,-4 3 0-16,4 2 0 0,-3-5 36 0,3 0 6 0,-4 0 1 0,4 2 0 15,-3-2-5-15,-1 0-1 0,1 0 0 0,-1-1 0 16,4-2-22-16,-3 3-5 0,3 0-1 0,-4 5 0 16,4-5-9-16,0 0 0 0,0 3 9 0,0-4-9 15,0 1 0-15,0-6 8 0,0 0-8 0,0 0 0 16,0-6 20-16,0 0-1 0,0 0 0 0,0 0 0 15,0 0 21-15,0 0 4 0,0-6 0 0,4 0 1 16,-4-12-10-16,0 1-3 0,3 2 0 16,-3-9 0-16,4 1-23 0,-1 2-9 0,1-8 0 0,3 3 9 15,-4 2-9-15,5-5 0 0,-1 8 0 0,0-8 0 16,0 8-8-16,3-2 8 0,-3 5-10 0,0 0 10 16,4 4-20-16,-4 2 3 0,4 0 0 0,-4 6 0 15,0-6 3-15,3 9 1 0,-3 3 0 0,0 0 0 16,1 0 4-16,2 3 1 0,1 9 0 0,-4-6 0 15,3 0 8-15,-3 6 0 0,0-1 0 0,-3 10 0 16,3-9 0-16,-3 11-12 0,-1-2 12 0,1 2-12 16,-4 1 12-16,0 2 8 0,0-2-8 0,-4 2 11 15,1 4-11-15,-1-4 0 0,0 4 0 0,1-7 0 16,-1-2 0-16,4-4 0 0,-3 1 0 0,3-6 0 16,-4-9 0-16,4 8 0 0,0-11-12 0,0 0 12 15,0 0-28-15,0 0 3 0,0 0 0 0,0 0 0 16,0 0-39-16,4-11-8 0,3 2-2 0</inkml:trace>
  <inkml:trace contextRef="#ctx0" brushRef="#br0" timeOffset="27222.245">19632 902 1527 0,'-14'6'32'0,"3"0"7"15,1 5-31-15,-1-11-8 0,4 9 0 0,0-3 0 16,-3 0 53-16,2 0 10 0,-2-6 1 0,3 6 1 15,0 0-14-15,0-6-3 0,-4 0-1 0,4 0 0 16,-4 0-31-16,4 0-5 0,0 5-2 0,0-5 0 0,0 0-9 16,-3 6 0-16,3-6 0 0,0 0 0 0,-4 6 0 0,4-6 0 0,0 0 0 0,-4 0 0 15,4 0-13-15,-3 6 1 0,-1 3 1 0,1-3 0 16,2 0 11-16,1 0 0 0,-3 5-9 0,3 1 9 16,0 0-8-16,-4 3 8 0,4-4-10 0,0 13 10 15,-4-9 0-15,4 8 0 16,4-5 0-16,-1 2 0 0,1-2 0 15,-1 0-9-15,1 5-1 0,3-8 0 0,0 2 10 16,3 1 0-16,-3-6 0 0,4 2 0 0,3-2 0 0,-4 6 0 0,4-12 0 0,4 6 0 16,0-7 0-16,-1-2-8 15,1 3 8-15,3-6 0 0,0 6 0 0,0-6-8 0,4 6 8 16,-4-6 0-16,3 6-9 0,-2 0 9 0,2 0-10 0,-3-6 10 16,0 6-13-16,4-6 3 0,0 5 1 0,-4-5 0 15,3-5-61-15,-2 5-12 0,-1-6-2 16</inkml:trace>
  <inkml:trace contextRef="#ctx0" brushRef="#br0" timeOffset="27759.204">19713 1116 1303 0,'-17'15'55'16,"2"-9"-44"-16,5 6 17 15,-4-6 3-15,7 5 1 0,-4-2 0 0,4 3 3 0,-3-6 1 16,2 0 0-16,1 0 0 0,0 5-2 0,0 1 0 0,4-6 0 0,-4 9 0 31,3-3-34-31,-3 5 0 0,0 1 0 0,4-4 0 0,-1 10 15 0,0-6-4 0,-3 2-1 0,4-2 0 16,-1-6 5-16,1 5 1 0,3-2 0 0,-4-3 0 15,4-1 9-15,4 1 3 0,-1-6 0 0,1 0 0 16,-1-3-13-16,4 0-3 0,1 6 0 0,-1-9 0 16,7 6-3-16,0-6-1 0,0-6 0 0,4 6 0 15,-1-9-8-15,1 3 0 0,-1 0 0 0,1-6 8 16,0-5 0-16,-1 5 0 0,1-9 0 0,0-2 0 16,-4 5-8-16,0-8 8 0,0 2-8 0,-7 1 8 15,4 2-8-15,-8-2 0 0,4 2 0 0,-3 3 8 16,-4 1-8-16,0-1 0 0,0 3 0 0,-4 4 8 15,1-7-8-15,-4 0-11 0,0 10 3 0,-4-4 0 16,0 6 17-16,1 0 4 0,-1-6 1 0,1 12 0 16,-1 0 5-16,-3-6 1 0,3 6 0 0,-3 0 0 15,4 0-20-15,-4 6 0 0,-1-6 0 0,1 12 0 16,0-6-20-16,4 6-2 0,-4-3 0 0,3 8 0 16,0 1 11-16,4-1 3 0,0 4 0 0,0 3 0 15,0-1 8-15,4-2-8 0,-1 8 8 0,1-8-8 16,3 2-16-16,-4 1-4 0,4-4 0 0,0-2 0 15,0-6-27-15,4 5-5 0,-1-2-2 0,1-9 0 16,3 6-19-16,0-7-4 0,3 1-1 0</inkml:trace>
  <inkml:trace contextRef="#ctx0" brushRef="#br0" timeOffset="28210.496">19893 1302 1599 0,'-7'8'68'0,"4"10"-55"16,-1-12-3-16,1 6-1 0,3 0 0 0,-4 2 0 16,0-2 17-16,4 0 3 0,-3-6 1 0,-1 11 0 15,4-11-10-15,-3 3-1 0,3 3-1 0,-4-6 0 16,4 5-7-16,0-5-2 0,0-6 0 0,0 0 0 15,0 0 16-15,0 0 3 0,0 0 1 0,0 0 0 16,0 0 0-16,0-12 0 0,0 1 0 0,0 5 0 16,0-9-15-16,0 3-3 0,4-5-1 0,-1-1 0 15,1-2-10-15,-1 2 0 0,1-6 0 0,3 4 8 16,0 2-8-16,0-5 0 0,-3 2 0 0,3-2 0 16,0 5-14-16,-4 3 2 0,4-2 0 0,0 5 0 15,4 0-18-15,-4 6-3 0,4-6-1 0,-4 9 0 16,3 1-18-16,-3 2-3 0,4 2-1 0,-4 1 0 15,0 9 16-15,0 0 4 0,0-6 0 0,0 11 0 0,-3-2 24 16,-1 3 12-16,4 5-10 0,-7-2 10 0,4 2 10 0,-1 1 8 16,-3 2 2-16,4-2 0 0,-4-1 16 0,0 4 4 15,0-4 1-15,0-2 0 0,0-9-13 0,0 5-2 16,0-5-1-16,3-6 0 0,-3 3-25 16,4-3 8-16,-1 0-8 0,1-1 0 15,3-5-31-15,0 0-11 0,0 6-2 0</inkml:trace>
  <inkml:trace contextRef="#ctx0" brushRef="#br0" timeOffset="28899.5">20405 1166 1045 0,'-14'15'44'16,"-1"-3"-36"-16,5 0 44 0,-1 5 8 0,1-5 1 0,-1-3 1 16,4 3 24-16,-4-6 5 0,4-1 1 0,0 1 0 15,7-6-6-15,0 0-1 0,0 0 0 0,0 0 0 16,0 0-21-16,0 0-4 0,0 0 0 0,0 0-1 15,0 0-31-15,0 0-7 0,0 0-1 0,0 0 0 16,0 0-12-16,0 0-8 0,0 0 10 0,4 12-10 16,3 0 0-16,0-6 0 0,0 14 0 0,4-8 0 15,-1 6 0-15,1 2 0 0,-1-2 0 0,5 5 0 16,-1-2 11-16,0-3-11 0,0 11 12 0,-4-3-12 16,5-2 24-16,-5 2-1 0,1-8-1 0,-4 6 0 15,3-4-22-15,-3-8 0 0,4 6 0 0,-8-13 0 16,5 7 9-16,-1-6 1 0,-4-6 0 0,1 3 0 15,-4-3 5-15,3-3 1 0,-3-3 0 0,4 0 0 16,-4-5 7-16,3-7 1 0,-3 6 1 0,0-8 0 16,0-4-9-16,0-8-1 0,0 2-1 0,0-2 0 15,4-3-14-15,-4 2 0 0,0-2 0 0,3 3 0 16,-3-4-12-16,4 10 4 0,-4-9 8 0,0 2-13 16,3 4-5-16,-3-3-1 0,4 2 0 0,-4 4 0 15,3-4 0-15,1 4 0 0,-4 2 0 0,3 1 0 16,-3 2 5-16,4 4 1 0,-4-7 0 0,0 9 0 15,4-2 13-15,-4-1 0 0,3 6 0 0,1-2 0 0,-4 8-14 16,3 0 3-16,1 0 1 0,-4 6 0 16,0 0-140-16,3 0-28 0,4 0-6 0</inkml:trace>
  <inkml:trace contextRef="#ctx0" brushRef="#br0" timeOffset="29457.509">20701 1322 1429 0,'-4'6'40'0,"4"0"10"0,0 6-40 0,-3-6-10 0,3 0 0 0,3 2 0 15,1-2 62-15,0 0 10 0,3 0 3 0,0-6 0 16,3 6-13-16,1-6-2 0,6-6-1 0,-2 6 0 16,-1 0-12-16,3-6-3 0,1 0 0 0,3 6 0 15,0-9-33-15,0 4-11 0,1-1 0 0,-5 0 0 16,4 0 8-16,1 6-8 0,-5-6 0 0,1 0 0 16,-1 0 12-16,-2-6-12 0,-5 4 12 0,1 2-12 15,-1-6 10-15,-3 6-10 0,0-6 8 0,-3 1-8 16,0-1 8-16,-4 3-8 0,0 3 8 0,-4-6-8 15,0 1 0-15,-3 5 0 0,4 0 0 0,-8 6 0 16,1-6 0-16,-4 6-14 0,-1-6 2 0,-2 12 0 16,-1-6-3-16,1 6 0 0,-5 0 0 0,1 0 0 15,0 0 15-15,0 5-9 0,0 1 9 0,0-3-8 0,3 9 8 16,0-1-10-16,1 1 10 0,3-4-10 0,-1 10 10 0,5-6 0 16,-4 2-9-16,7-2 9 0,0-6 0 0,3 8 0 15,4-8-9-15,-3 6 9 0,3-7 0 0,-4 1 0 16,4 0 0-16,0 3 0 0,0-4 20 0,0 1 2 15,0-6 0-15,0 6 0 0,7 2-14 0,0-8-8 16,0 6 10-16,7-6-10 16,0 0 11-16,1 0-11 0,2-6 12 0,1 6-12 15,-1-1 8-15,5-5-8 0,2 0 0 0,-2 0 0 0,-1 0 0 0,0 0 0 0,0 6 0 0,0-12 0 32,0 6-29-32,0-5-7 0,-3-1 0 0,3-6-1 0,-3 0-176 15,-4 0-35-15</inkml:trace>
  <inkml:trace contextRef="#ctx0" brushRef="#br0" timeOffset="29745.399">20863 964 1832 0,'-7'5'52'0,"7"-5"12"15,0 0-52-15,0 0-12 0,0 0 0 0,0 0 0 0,0 0 62 0,0 0 10 16,0 0 1-16,0-5 1 16,0-7-41-16,7 6-8 0,0-15-1 0,7 4-1 0,1-1-23 0,-1-5 8 15,3 2-8-15,1-8 0 16,3 2 0-16,0-2 0 0,0-4 0 0,1 4 0 15,-1 8-47-15,0 4-4 0,0-7-1 0</inkml:trace>
  <inkml:trace contextRef="#ctx0" brushRef="#br0" timeOffset="30359.427">21287 1266 1250 0,'-4'24'26'0,"1"-15"6"16,-1 2-32-16,4 7 0 0,-4-6 0 0,1 0 0 16,3-1 64-16,-4 4 8 0,4-3 0 0,-3-6 1 15,3 11-21-15,-4-8-4 0,1 3 0 0,3 6-1 0,-4-1-35 0,1-5-12 16,3 3 9-16,-4 2-9 0,1 1 0 0,3-3 0 16,-4 2 0-16,1-5 0 0,3 0 8 15,0 5-8-15,0-8 8 0,0 3-8 0,0-6 34 0,0 0 2 16,0 0 0-16,0-6 0 0,0 0 24 15,0 0 6-15,0 0 1 0,0-12 0 0,0 0-8 16,0-14-2-16,0 8 0 0,0-14 0 0,0 8-32 16,0-11-6-16,3 3-2 0,-3-1 0 0,0 4-17 0,4-9 8 15,-4 8-8-15,0-8 0 0,3 9 0 0,1 8 0 16,-1-8 0-16,1 5 0 0,-1 4 0 0,1 8 0 0,-1-6-12 16,1 3 3-16,3 10-5 0,-3-1-1 0,3 0 0 0,-4 6 0 31,4 6-11-31,0 0-2 0,-3 2-1 0,3 10 0 0,0 6 5 0,-4 2 0 0,4 3 1 0,1 10 0 15,-5-4 7-15,4 9 2 0,-3 0 0 0,-1-3 0 16,1 3 14-16,-1 0 0 0,-3-5-10 0,4 2 10 16,-4-3 0-16,3-3 0 0,1-8 0 0,-4 2 0 15,3-2 0-15,-3-10 0 0,0-5 0 16,4 0 0-16,-4-6 13 0,0-6-2 0,0 0-1 0,0 0 0 16,0 0 8-16,7-6 2 0,0-6 0 0,-3 6 0 15,3 0-20-15,0-5 0 0,0-4-8 0,0 3 8 16,3 0-166-16,-3-11-27 0</inkml:trace>
  <inkml:trace contextRef="#ctx0" brushRef="#br0" timeOffset="30646.587">21576 1290 1493 0,'0'0'42'0,"0"0"10"0,0 0-42 0,0 0-10 0,0 0 0 0,0 0 0 16,0 0 80-16,0 9 13 0,0-3 3 0,0-1 1 16,0 7-58-16,-4 0-12 0,4 0-3 0,-3 0 0 15,3 2-12-15,-4-2-2 0,4 0-1 0,-3 5 0 16,-1-2-9-16,4 3 0 0,0 5 0 0,0-8-11 15,0 8-39-15,0-11-8 0,0 6-2 0,0-3 0 16,4-4-21-16,-1 1-5 0,1 0-1 0</inkml:trace>
  <inkml:trace contextRef="#ctx0" brushRef="#br0" timeOffset="30839.902">21502 790 1280 0,'3'12'54'15</inkml:trace>
  <inkml:trace contextRef="#ctx0" brushRef="#br0" timeOffset="31457.869">21646 1316 1190 0,'0'12'33'0,"4"-6"9"16,-4-6-34-16,4 6-8 0,-4-6 0 0,3 6 0 16,4 0 66-16,0-6 11 0,0 6 3 0,4-6 0 15,-1 0-28-15,1 0-4 0,-4 0-2 0,4-6 0 16,-1 6-19-16,-3-6-4 0,4 6-1 0,-1-6 0 16,-3 6-14-16,0-6-8 0,-3 6 8 0,3-6-8 15,0 6 17-15,-3-6-1 0,3 0 0 0,-4 0 0 16,1-5 16-16,-4 8 4 0,0-9 0 0,0 6 0 0,-4-11-9 0,4 11-2 15,-3-9 0-15,-1 9 0 0,1-6-10 0,-4 1-3 0,3-1 0 16,-3 6 0-16,-4 0-12 0,4-3 0 0,-3-3 0 16,-1 7 0-16,4 5-14 0,-3-6 1 15,-1 6 0-15,0 0 0 0,11 0-5 0,-7 6-1 16,0-1 0-16,-3 1 0 0,3 0 10 0,-4 3 9 16,1-3-13-16,-1 6 5 0,0 5 8 0,4-2 0 0,-3 3 0 15,3 5 0-15,3-2 0 16,-3 8 0-16,4-11 0 0,3 14 0 0,-4-8 10 0,0-1-2 15,4 4-8-15,0 2 12 0,0-3 6 0,0-8 1 0,4 3 0 0,0 2 0 16,-1-5-1-16,4 5 0 0,4-14 0 0,-1 9 0 16,1-6 0-16,-4-1 0 0,4-5 0 0,3 3 0 15,3-3-8-15,1 0-2 0,7 0 0 0,-1 0 0 16,1-6-8-16,0 0 0 0,3 0-10 0,-3-6 10 16,-1 0-43-16,5-6-2 0,-5 3-1 15</inkml:trace>
  <inkml:trace contextRef="#ctx0" brushRef="#br0" timeOffset="31936.91">22003 1378 1620 0,'-4'6'46'0,"4"0"10"0,0 6-45 15,0-1-11-15,0-2 0 0,0 3 0 0,0 0 59 0,0 5 9 0,0-5 3 16,0-3 0-16,0 3-39 0,-3 5-7 0,3-5-1 0,0-6-1 16,-4 6-23-16,4 2 8 15,0-8-8-15,-3 6 0 0,3 0 0 0,0-6 0 0,0 5 0 16,0-2 0-16,0-3 0 0,3 0 0 0,-3-6-12 0,0 0 4 16,0 0-5-16,0 0-1 0,0 0 0 0,4-6 0 15,-4 6 14-15,0 0-12 0,3 0 12 0,4-9-12 16,-3 3 12-16,-1 1 0 0,1-1 0 0,-1-6 0 15,1 0 0-15,-1 0 0 0,1-2 0 0,-4 2 0 16,3 0 0-16,-3 0 0 0,4-5 0 0,-4 8 0 16,4-3 0-16,-4 6 10 0,3-11-10 0,1 11 8 15,-1 0-8-15,1-6 10 0,-1 9-10 0,1-3 10 16,3 1 5-16,0 5 1 16,0-6 0-16,0 6 0 0,0 0 12 0,4 0 4 0,-1 6 0 0,1-6 0 15,-4 5-32-15,0 1 8 0,0 3-8 0,0 3 0 16,0 0 0-16,0 5-10 0,0-5 2 0,0 9 0 15,-3-4 8-15,3 7 0 0,-4-4 0 0,1 4-8 16,-1-1 8-16,-3-8 0 0,4 9 0 0,-4-1 0 16,3-8 0-16,1 2 0 0,3-5 8 0,0 0-8 15,0 3 0-15,0-9 0 0,4-1 0 0,-4 1-12 16,3 0-42-16,1 0-9 0,0-6-1 0</inkml:trace>
  <inkml:trace contextRef="#ctx0" brushRef="#br0" timeOffset="32387.089">22426 549 1789 0,'0'0'37'0,"0"0"9"0,0 0-37 0,0 0-9 0,0 0 0 16,0 0 0-16,0 0 0 0,0 0 0 0,0 0-10 0,0 0 10 15,-3-6 20-15,3 6 11 0,3-12 1 0,-3 12 1 16,0 0-20-16,0 0-4 0,4 0-1 0,-4 0 0 16,7 6-8-16,0 0 0 0,0 0 0 0,0 3 0 15,0 9 21-15,0-7 3 0,0 7 0 0,0 3 0 16,4 8 0-16,-4 3 0 0,0 4 0 0,0 8 0 15,0 6-7-15,0 0-1 0,0 2 0 0,0 4 0 16,0 6-16-16,0-6 0 0,0-6 8 0,-3 6-8 16,-1 0 10-16,4-1-2 0,-3 7 0 0,-1-12 0 15,4 3 2-15,0-15 0 0,1 1 0 0,-5-4 0 16,1-3-10-16,-1 3 12 0,-3-8-12 0,4 2 12 16,-4-11-12-16,0 3 0 0,3-4 0 0,-3-5 8 15,4 0 0-15,-1-6 0 0,-3-6 0 0,0 0 0 16,0 0 0-16,0 0-8 0,0 0 12 0,0-6-4 15,4-6-44-15,-4 0-8 0,0 0-3 0,0 1 0 16,-4-10-161-16,4 9-32 0</inkml:trace>
  <inkml:trace contextRef="#ctx0" brushRef="#br0" timeOffset="32744.542">22236 969 1037 0,'0'0'44'0,"0"0"-36"16,0 0 132-16,0 0 27 0,0-5 5 0,3-1 0 15,1 0-37-15,3 0-8 0,0 6-2 0,0-12 0 16,3 12-57-16,1-6-11 0,3 3-2 0,0 3-1 16,4-6-26-16,3 6-4 0,4 0-2 0,-1-5 0 15,5 5-14-15,-1 0-8 0,0 0 8 0,0-6-8 16,0 6 0-16,-3-6 0 0,0 6 0 0,-4-6 0 16,7 0 8-16,-3 0-8 0,0 0 8 0,-1 6-8 15,-2-11 0-15,2 8-12 0,-3-3 2 0,1 6 0 16,-8-6-29-16,3 0-5 0,-3 0-2 0,-3 6 0 15,0-6-88-15,-4 6-18 0,0 0-3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5-02-12T20:05:50.313"/>
    </inkml:context>
    <inkml:brush xml:id="br0">
      <inkml:brushProperty name="width" value="0.05292" units="cm"/>
      <inkml:brushProperty name="height" value="0.05292" units="cm"/>
      <inkml:brushProperty name="color" value="#FF0000"/>
    </inkml:brush>
  </inkml:definitions>
  <inkml:trace contextRef="#ctx0" brushRef="#br0">3090 6173 1013 0,'0'0'20'0,"0"0"8"0,0 0-28 0,0 0 0 0,0 0 0 0,0 0 0 16,0 0 47-16,0 6 4 15,4 6 1-15,-1-7 0 0,-3 10-8 0,4-3-2 0,-1 6 0 16,1-1 0-16,0 1-14 0,-1 2-4 0,1 10 0 0,-4-4 0 15,3 4-5-15,1-4-2 0,-4 4 0 0,3 8 0 16,-3 3 0 0,0 3 0-16,0 0 0 0,0 6 0 15,0-6-5-15,0 3-2 0,-3 3 0 0,-1-6 0 0,4 3-10 0,0-3 0 16,-3 1 0-16,3 2 0 0,0-3 0 0,3-6 0 0,-3-6 8 16,4 9-8-16,-1-11 17 0,4-4-1 0,-3 4-1 0,-1-4 0 15,1-8-3-15,-1 2-1 0,1 4 0 16,-1-12 0-16,1-1 3 0,-1 1 1 0,1-3 0 0,-4-3 0 15,0-6-7-15,0 0 0 0,0 0-8 0,0 0 12 16,0 0 14-16,0 0 2 0,0 0 1 0,0 0 0 16,-7-3-15-16,-4-3-3 0,4 0-1 15,-7-6 0-15,4 1-10 0,3-7 0 0,-4-3 0 0,0 4 8 16,4-7-8-16,0 1 0 0,-3-4 0 0,3 1 0 16,0 2 0-16,3-5-9 0,4-3 9 0,-4 2 0 15,1 10 0-15,3-10 0 0,0 10 0 0,0-4 0 16,0 1-8-16,0 2 8 0,0 3 0 0,0 1 0 15,3-1-34-15,-3 3 0 0,4 4 0 0,-4-7 0 16,0 0 53-16,0 7 10 0,0-4 3 0,0 3 0 16,0 6-32-16,0-9 0 0,0 7 0 0,-4-4 0 15,4 3 8-15,-3 3-8 0,3-6 0 0,-4-2 0 16,1 2 8-16,3 0-8 0,-4-5 0 0,1-1 0 16,-1-3 0-16,4 4 0 0,-3-7 0 0,3-2 0 15,0 8 0-15,0-8 0 0,0 2 0 0,3 1 0 16,1-1 0-16,-1-2 0 0,1-1 0 0,-1 4 0 0,1-1-8 15,3-2 8-15,-3 8 0 0,-1-5 0 0,4 11 0 16,-3-3-8-16,3 3 8 0,-4 1 0 0,1 5 0 0,-1 6-10 16,-3 0 10-16,0 0-8 0,0 0 8 0,0 0-13 0,0 0 5 15,4 11 8-15,-4 1-9 0,0 0 9 0,0 3 0 16,0 2 0-16,0 1 0 0,0 0 0 16,0 8 0-16,-4-8 0 0,4-1 16 15,0-2-4-15,0 3 0 0,4-1 0 0,-4-8-4 0,0 0 0 0,3 0-8 16,-3 3 12-16,0-7-12 0,0-5 0 0,0 0 8 15,0 0-8-15,0 0 16 0,0 0 1 0,0 0 0 0,0 0 0 16,0 0 7-16,0 0 0 0,0 0 1 0,0 0 0 16,0 0-14-16,0 0-3 0,0 0-8 0,0 0 12 15,0 0-12-15,0 0 0 0,0 0 0 0,4 6 0 16,-1 0-25-16,4-6 1 0,-3 6 1 0,3-6 0 16,-3 3 33-16,-1 0 6 0,4-3 2 0,0 6 0 15,0-3-29-15,0 0-5 0,0 0-2 0,-3 2 0 16,3 1 27-16,0 0 6 0,-3-6 1 0,-1 6 0 15,1 0-16-15,3 0 0 0,-4 0 0 0,4-6 0 16,-3 6 0-16,-1 0 0 0,1-1 0 0,-1 4 0 16,1-3-15-16,3 0 1 0,-4 6 0 0,4-1 0 15,-3-5 22-15,3 6 4 0,0 3 0 0,4 2 1 16,-1-5-13-16,-3 3-18 0,4 8 4 0,-4-5 1 16,4-3 13-16,3 8 0 0,-4 1 0 0,1-4 0 15,3 4 0-15,-3-6 0 0,3-1 0 0,-4 4 0 16,4-4 0-16,-3 4 0 0,-4 3 0 0,4-7 0 0,-1 7 8 15,-3-4 5-15,4 4 1 0,-1-4 0 0,-3 4-22 16,0-6-5-16,4-1-1 0,0 4 0 0,-4-4 26 0,0-5 4 16,-4 6 2-16,4-4 0 15,0-2-18-15,-3 6 0 0,3-9 0 0,0 2 0 16,4 1 0-16,-4 0 0 0,0 0 0 0,-4-1 0 0,4-5 0 0,-3 0 0 0,-1 9 0 16,1-9 0-16,-4-6 10 0,0 0-10 0,3 0 8 0,-3 0-8 15,0 0 20-15,0 0-2 0,0 0 0 0,0 0 0 16,0 0 1-16,0 0 0 0,0 0 0 0,4 0 0 15,0-6-4-15,-4-9-1 0,3 6 0 0,-3 1 0 16,4 2-14-16,-4-6-13 0,0-6 2 0,3 7 1 16,-3-4 22-16,0-3 4 0,0-5 0 0,0 2 1 15,0-2-17-15,-3-7 8 0,3 10-8 0,0-19 0 16,-4 10 9-16,1 0-9 0,-1 2 0 0,-3-5 9 16,0 2-9-16,0-5 0 0,-4 3 9 0,1-6-9 15,-1-4 9-15,-3-2-9 0,3 0 12 0,-3-9-12 16,-3 9 11-16,2 0-11 0,1 3 10 0,0-3-10 15,4 6 0-15,-4-6 0 0,3-1 0 0,4 10 0 16,-4-9 0-16,1 9 0 0,3-3 0 0,0-4 0 16,0 16-28-16,3-6-6 0,1 8-1 0,3 1 0 15,0 5-11-15,0 3-2 0,3-2-1 0,1 11 0 16,3-6-127-16,0 3-24 0,0 6-6 0</inkml:trace>
  <inkml:trace contextRef="#ctx0" brushRef="#br0" timeOffset="1487.421">3870 6073 851 0,'0'0'36'0,"0"0"-36"16,0 9 0-16,0 0 0 0,0 5 0 0,4-2 0 16,-4 0 72-16,3 3 8 0,-3 2 2 0,4 1 0 15,6-1-36-15,-6 4-7 0,3 3-2 0,3-1 0 16,-3-2-18-16,4 8-4 0,3-8-1 0,4 14 0 15,-1-9-6-15,-3 4-8 0,11-1 11 0,-7 9-11 16,-4-5 0-16,4 8-11 0,-1-3 0 0,1 3 0 16,-4-3 49-16,0-2 10 0,7 2 1 15,-10 0 1-15,-1-5-16 16,-3-4-3-16,4 0-1 0,-4 4 0 0,0-10 7 0,-3 1 2 0,-1 2 0 0,1-2 0 16,-1-4-1-16,-3 4 0 0,4-4 0 0,-4 4 0 15,0-6-10-15,0-7-1 0,0 4-1 0,0-3 0 16,0-6-13-16,0-6-2 0,0 0-1 0,0 0 0 15,0 0 6-15,0 0 0 0,0 0 1 0,0 0 0 16,-4-6-5-16,1-12 0 0,-1 3-1 0,-3-2 0 16,4-7-11-16,-8 4 10 0,4-10-10 0,0 4 10 15,0-9-10-15,0 8 0 0,-4-2 9 0,4-4-9 16,-7 4 0-16,3 2 0 0,4-2 0 0,-3-6 0 16,3 8 0-16,-4-11 0 0,1 3 0 0,-1 2 8 15,4-2-8-15,-4 3 0 0,8-6 0 0,-4 8 0 16,0-5 0-16,0 9 0 0,0-7 0 0,-4 4 0 15,4-6-34-15,0 2-2 0,0-2 0 0,3 3 0 0,1-7 56 16,-1 10 12-16,1-9 1 0,-4 8 1 0,7 4-34 16,-4-4 0-16,4 7 0 0,-3 2 0 0,3 4 0 15,3-4 0-15,-3 9 0 0,0 1-9 16,4-1-16-16,3 0-3 0,-4 0-1 0,4 6 0 0,4-2 29 16,-4 2 0-16,4 6 0 0,6-6 0 0,-3 6 0 15,0-6 0-15,4 6 0 0,3 6 0 16,0-6 0-16,8 6 0 0,-8 0 0 0,0 0 0 0,4-1 0 0,-4 4 0 0,0 3 0 15,0 0 0-15,-3 0 0 0,-4-4 0 0,7 10 0 16,0-6 0-16,0-1 0 0,-3 7 0 0,7-3 0 16,-11 2 0-16,3-5 0 0,1 6 0 0,-4-3 0 0,0 8 0 15,0-5 0-15,-7-1 0 0,4 10 0 0,-4-4 0 16,0 4 0-16,-7 2 0 0,0-8 0 0,-3 8 0 16,-1-5 0-16,-6 2 0 0,-5-2 0 0,1-1 0 15,0 4 0-15,-3-7 0 0,-5 4 0 0,5-1 0 0,-4-5-13 16,-4 2 3-16,7-2 1 0,-3 0 0 0,3-4 9 15,-3-2 12-15,4-6-2 0,-8 0-1 0,4-12-9 16,3 6 0-16,-3-6 0 0,0-6 0 0,3-2 0 0,-3-4 0 16,7 6 0-16,0-8 0 0,0 8 0 0,3 0 0 15,1-5 0-15,2 2 0 0,5 6 0 0,-1 0 0 16,1-2 0-16,-1 5 0 0,4 6 0 0,0 0 0 16,0 0 0-16,0 0 0 0,0 0 0 15,0 0 0-15,7-6 0 0,-7 6 0 0,11-6-11 0,3 0-4 16,0 6-1-16,-3 0 0 0,-1 0 16 0,1 0-11 15,0 0 11-15,3 6-10 0,0 0 10 0,-4-6-8 16,4 6 8-16,4 0-8 0,0 5 8 0,-1-5 0 0,8 0 0 16,-7 9 0-16,-1-9 0 0,1 11 0 0,7-5 0 15,-4 0 0-15,0 2 18 0,4 4 6 0,-8-6 0 0,5 8 1 16,-1-2-25-16,0 0 0 0,4 2 0 0,-8-2 0 31,1 5-16-31,-1-5-9 0,1 0-2 0,0 2 0 0,-4-2 27 0,0 3 0 0,4 2 0 0,-8-2 0 16,-3-4 0-16,4 1 8 0,-1 5-8 0,-3-5 8 15,1 3-8-15,-1-4 9 0,-4-2-9 0,1 9 10 16,-1-7-2-16,-3 1-8 0,0-6 12 0,0 2-4 16,-3 4 8-16,-1-6 2 0,1-1 0 0,-1 1 0 15,-3 3-2-15,0-3-1 0,0-1 0 0,-4-5 0 16,4 3 0-16,4 3 0 0,-8-6 0 0,1 0 0 16,-8-1 9-16,7-5 1 0,-3 0 1 0,0 0 0 0,-4 0-6 15,4 0 0-15,0-5-1 0,-3-1 0 0,-5-3-19 16,1-3 10-16,4 6-10 0,-5-5 8 0,1 5-8 15,0-6 0-15,-4-3 0 0,4 3 8 16,4 7-27-16,-5-7-5 0,5 0-2 16,3 6 0-16,-4-6 0 0,-7 6 0 0,8-2 0 0,-1 2 0 15,4-6-112-15,3 12-22 0,1-6-5 0</inkml:trace>
  <inkml:trace contextRef="#ctx0" brushRef="#br0" timeOffset="2533.076">5701 6899 576 0,'0'0'12'0,"-4"6"4"0,1 3 0 0,3-9 0 0,0 0-16 0,0 0 0 0,-7 6 0 0,7-6 0 16,-7 0 73-16,7 0 12 0,0 0 3 0,0 0 0 0,0 0-37 15,0 0-7-15,0 0-2 0,0 0 0 0,0 0-42 0,0 0 0 16,0 0 0-16,0 0 0 0,7-6 22 0,-4 0 2 15,4 6 1-15,4 0 0 0,-4 6-12 16,0 0-2-16,4-6-1 0,-4 6 0 0,7-1 15 0,-4 1 3 16,4 0 1-16,-6 0 0 15,-1 6-29-15,3-3 0 0,1 2 0 0,-1 1 0 16,8-6 0-16,-4 0 0 0,4 0 0 0,-4-3 0 0,4 0 0 0,-8 0 0 16,1-3 0-16,10-3 0 0,-7 0 0 0,4 0-21 15,-4-9 3-15,0 0 1 0,3-5 17 0,-6-1 16 16,-4 3-4-16,4-8 0 0,-4-1 0 0,0 4 0 15,-4-7 0-15,-3 7 0 0,0-1-12 0,0-2-8 16,-3 2 8-16,-1 3-13 0,-3-5 25 0,0 8 6 16,0 3 1-16,0-5 0 0,-4 5-35 0,-6 0-6 0,6 3-2 0,-3 3 0 31,0 6-6-31,-4-5-2 0,8 5 0 0,-4 5 0 0,3-5 19 0,1 9 3 0,-12 3 1 16,5 0 0-16,3 5 9 0,-1-5 16 0,1 9-4 0,0 2-1 15,4-5-3 1,-1 5 0-16,0-2 0 0,-3 0 0 0,4-4-8 15,3 7 0-15,-4-7 0 0,8-2 0 16,-4 3 15-16,3-1 1 0,4-5 0 0,0-3 0 0,0 3 9 0,0 0 3 0,4-1 0 0,-1 1 0 16,4 0 15-16,0-9 3 0,4 6 1 0,-1-1 0 15,1 4-38-15,3-6-9 0,-7 12 0 0,4-12 0 16,-1-4 0-16,4 1 0 0,-3 0 0 0,3 3 0 16,4 0-14-16,-4 6-5 0,4-6-1 0,-1 0 0 15,1 0-42-15,-1-1-9 16,1 1-1-16</inkml:trace>
  <inkml:trace contextRef="#ctx0" brushRef="#br0" timeOffset="3159.348">6576 6714 1389 0,'-7'0'30'0,"0"3"6"0,-4-3 2 0,4 0 2 0,0 3-32 0,-4-3-8 0,1 0 0 0,-1 0 0 16,1 0 60-16,3 0 9 0,0 0 3 0,-4 0 0 15,4 0-32-15,0 0-5 0,0 0-2 0,0 0 0 16,-4 0-17-16,4 0-4 0,7 0-1 0,-7 9 0 15,0-9-27-15,7 5-4 0,0-5-2 0,-7 6 0 16,-4 0 22-16,4 0 0 0,4 6 0 0,-4 3 0 16,3-4 0-16,1 1 0 0,-1 0 0 0,4 0 0 15,-3 2 0-15,-1-2 0 0,4 6 0 0,-3-7 0 16,-1 1 0-16,0-3 0 0,4 3 0 0,-3 0 0 16,-1-7 0-16,4 1 16 0,0-6-2 0,0 0-1 15,0 0 12-15,0 0 3 0,0 0 0 0,0 0 0 16,0 0-4-16,0 0-1 0,0 0 0 0,0 0 0 15,7-6-23-15,-3 6 0 0,3-5 0 0,0 5 0 16,0-6 0-16,0 6 0 0,0-6 0 0,0 0 0 16,4 6 8-16,-4-3-8 0,4 3 8 0,-1 3-8 15,1-3 0-15,3 6 0 0,0 0 0 0,-3 0-8 16,-1-1 8-16,1 7 0 0,-1-6 0 0,4 6 0 16,-3 3 0-16,-4-4 0 0,0 1 0 0,0 0 0 15,0 0 0-15,-3-7-8 0,-1 4 8 0,1-3-8 0,-1 6 8 0,1 0 0 16,-1-4 8-16,1 4-8 0,-4 6 0 0,0-6 0 15,0-1 0-15,0-2 0 0,0 3 8 0,-4-6-8 16,1 6 8-16,-4-7-8 0,3-5 0 0,1 6 0 16,-1 0 0-16,-3-6-8 0,-3 6 8 0,2-6 0 15,1 0 0-15,-10 0 0 0,6 0 12 0,-6-6 5 16,2 6 1-16,-6-6 0 16,4 0-38-16,-4 1-7 0,6-1-1 0,-9-3-1 15,6-3-122-15,0 6-24 0,-3-5-5 0,7 5 0 0</inkml:trace>
  <inkml:trace contextRef="#ctx0" brushRef="#br0" timeOffset="3649.851">6929 5591 728 0,'-7'15'20'0,"3"-4"5"0,0-5-25 0,1 6 0 16,3 0 0-16,-7 2 0 0,3 4 80 0,-3 0 10 16,4-1 2-16,-1 10 1 0,1-4-23 0,-1 4-5 15,4-4-1-15,4 4 0 0,-4 2-7 0,3 1-1 16,1 2-1-16,6-6 0 0,-3 10-30 0,-3 2-5 16,3 3-2-16,0 3 0 0,4 0-1 0,-8-9 0 15,4 4 0-15,0 2 0 0,0 3 1 0,-3-6 0 16,-1 6 0-16,1 3 0 0,-4-3 9 0,-4 18 1 15,1-6 1-15,-4 6 0 0,0-6 15 0,-4-9 2 0,4 0 1 0,0 0 0 16,-4-18-31-16,8 3-7 16,-1-8-1-16,-3 2 0 0,-3-8 24 0,6 0 4 15,1-7 0-15,-1-2 1 0,1-3-24 16,3 0-5-16,0-6 0 0,-4 0-8 16,4 0 8-16,0-6-8 0,-3 0 0 0,6-3 0 15,1-2-135-15,-1-1-30 0,4-6-7 0</inkml:trace>
  <inkml:trace contextRef="#ctx0" brushRef="#br0" timeOffset="4072.293">6604 6179 702 0,'0'0'15'0,"0"0"3"0,0 0 1 0,-7 0 1 0,0 0-20 16,0 0 0-16,0 0 0 0,0 0 0 0,0-6 77 0,0 6 11 0,0-6 3 0,7 6 0 15,-8 0-3-15,8 0-1 0,0 0 0 0,0 0 0 16,0 0-35-16,0 0-8 0,0 0 0 0,0 0-1 15,0 0-23-15,8 0-4 0,-1 6 0 0,3-6-1 16,1 6-24-16,3-6-5 0,0 12-1 0,4-7 0 16,-1 1 15-16,4 6 0 0,1-6 0 15,-1-3 0-15,3 3 0 0,-6-6 0 0,3 0 0 0,0-6 0 16,1 0 0-16,2 0 0 0,-3-3 0 0,-3-2 0 16,-4 5 25-16,7 0 8 0,-10-6 2 0,7 0 0 15,-1 3-25-15,1 4-10 0,0-7 8 0,-1 6-8 16,4 0 0-16,-10-6 0 0,7 12 0 0,-1 0 0 15,1 6-27-15,-1 0-10 16,-2 0-3-16,2 0-648 0</inkml:trace>
  <inkml:trace contextRef="#ctx0" brushRef="#br0" timeOffset="14560.724">8788 5988 608 0,'0'17'12'0,"-4"4"4"0,4-3-16 0,0-1 0 0,0 7 0 0,0-4 0 16,4 4 60-16,-4-4 10 15,0 4 2-15,0-1 0 0,3 1-13 0,-3-3-3 0,0 2 0 0,4 4 0 16,-4-10-15-16,0 1-3 0,3 8-1 0,-3-8 0 16,4 0-1-16,-4-1 0 0,3 4 0 0,1-4 0 15,-4 1 0-15,3 3-1 0,1 2 0 0,-1-5 0 16,1 8-12-16,-1-8-3 0,-3 5 0 0,4-2 0 15,0 5 37-15,-1 4 7 0,-3-7 2 0,4 4 0 16,-1 2-42-16,1-2-8 0,-1-4-1 0,-3 4-1 16,0-10-14-16,0 1 9 0,0 0-9 0,-3-7 8 15,3 1-8-15,0 3 10 0,-4-3-10 0,4-7 10 16,-7 7-10-16,4-12 8 0,3 6-8 0,-4-3 8 16,4-3-29-16,-4 0-7 15,4 0 0-15,-3 3-1 0,-1-3 29 0,1-3 12 0,-4 0-1 0,3-3 0 16,1 0-43-16,3 0-8 0,0 1-1 0,-4-1-1 15,4-6-42-15,0 6-8 0,0 0-1 0</inkml:trace>
  <inkml:trace contextRef="#ctx0" brushRef="#br0" timeOffset="15433.646">9306 6573 1206 0,'-3'-6'26'0,"-1"0"6"0,-6 0 0 0,3 6 3 0,-4-6-35 0,0 0 0 0,1 6 0 0,-1 0 0 15,1 0 20-15,-1 0-2 0,-3 6-1 0,3 0 0 16,1-6-17-16,-1 12 0 0,4-3 0 0,0 5 0 16,-3 1 25-16,2 3 2 0,-2 5 0 0,3-2 0 15,0 2 8-15,0-2 1 0,0 2 1 0,3 1 0 16,-3-1-25-16,4-2-12 0,-5-3 10 0,5-4-10 16,-1 4 13-16,4 0-3 0,0-7-1 0,0 1 0 15,4 0-9-15,-4 9 0 0,3-10 0 0,5-5 8 16,-5 3-8-16,4 3 8 0,0-9-8 15,0 0 8-15,4 3-8 0,-1-6 8 0,1 0-8 16,3-6 8-16,-3 3 26 0,3 0 5 16,0-6 1-16,0 3 0 0,0-6-32 0,0 1-8 0,4-13 0 0,-4 9 0 15,-3-2-16-15,3-7-5 0,-4 9-1 0,-3-2 0 16,0-1 6-16,0 1 2 0,0 2 0 0,-3-3 0 0,-4 1-7 16,4-4-2-16,-4 9 0 0,0 0 0 0,-4 1 7 15,4-1 0-15,-4 3 1 0,1 3 0 16,-1 0 15-16,1 3 0 0,-4 0 0 0,3 3 0 15,1-11 0-15,-1 11 0 0,4 11 0 0,-3-11 0 0,3-5 0 0,0-1 0 16,-4 17 0-16,4-2 0 0,4-3 8 0,-4 6-8 16,7 0 9-16,0-1-9 0,0 4 8 0,0-3-8 15,0 6 0-15,0-1 0 0,4-5 11 0,-1 3-11 16,1-4 12-16,-4 7-12 16,0-6 10-16,0 8-10 0,0-2 8 0,0 6-8 0,-3-10 0 15,3 1 8-15,-4 6-8 0,1-10 0 0,-1 1 0 0,1 6 0 0,-1 2 0 16,1 4 0-1,-1-18-65-15,1 5-12 0,-4 4-3 0</inkml:trace>
  <inkml:trace contextRef="#ctx0" brushRef="#br0" timeOffset="16502.38">10566 6679 928 0,'0'0'20'0,"-4"-6"5"0,-3 0 1 0,4 0 0 0,-1 0-26 0,1 0 0 0,-1-3 0 0,0 3 0 15,4-5 56-15,-3 5 5 0,3 0 2 0,0 0 0 16,0 0 6-16,0 6 2 0,0-9 0 0,0 9 0 16,0 0-38-16,0 0-7 0,0 0-2 0,0 0 0 15,0 0 20-15,0 0 3 0,0 0 1 0,3 9 0 16,-3 3-26-16,4 0-5 0,-4 2-1 0,0 4 0 15,0 0 15-15,0 5 2 0,0-8 1 0,0 14 0 16,0-8-10-16,4 8-3 0,-4 4 0 16,3 2 0-16,1-6-9 0,-1 10-3 0,1-10 0 0,-1 15 0 15,4 0-9-15,-3 3 0 0,6 3 0 0,-3 0 0 16,4-6 0-16,-4-6 0 0,0-2 0 0,-3-13 0 16,-1 4 0-16,4-4 0 0,-3-2 0 0,-1 2 0 15,1 1 0-15,-1 2 0 0,4-2 0 0,-3 8 0 16,-1-2 17-16,1-7 2 0,-1 4 0 0,1-7 0 0,0 1-7 0,-4-1-2 15,0-8 0-15,0 3 0 0,0-6-1 0,0 5 0 16,-4-8 0-16,4-6 0 0,0 6 2 0,0-6 0 16,-4 6 0-16,4-6 0 0,-3-6 3 0,3 0 1 15,-4 0 0-15,1 0 0 0,-4-8-15 0,0 2 0 16,0-6 0-16,0-2 0 0,-4 2 0 0,0 0 0 16,4-5 0-16,-3 5 0 0,-1-2 0 0,1-4 0 15,-1 1 0-15,1 2 0 0,-1-2 0 0,4 5 0 0,-4-9 0 16,1 4 0-16,3-4 0 0,0 4 0 0,0-1 0 15,0-2 0-15,-1-1 0 0,1 4 0 16,4-12 0-16,-1 8 0 0,1-8 10 0,3 3-1 0,-4-1 0 16,4-2 0-16,0 3-9 0,0-4-12 0,4 4 2 15,-1-9 1-15,1 9 9 0,-1-4 0 0,1-2 0 16,-1 0 0-16,1 3 0 0,3 2 0 0,-3-8 0 16,3 9 0-16,0-1 0 0,3 4 0 0,-3 0 0 15,4 8 0-15,-4 3 0 0,0-8 0 0,4 8 0 0,-4 1 0 16,0 5 0-16,0 0 0 0,3 3 0 0,-3-2 0 15,4 5 0-15,-4 0 0 0,-7 6 0 0,0 0 0 16,18 0-16-16,-4 6 0 0,3 0-1 0,-2 2 0 16,-1 10 7-16,0 0 2 0,0-1 0 0,4 4 0 15,-8 8 8-15,4-5 0 0,-7 8 0 0,7 0 0 16,-3-2 0-16,3-4 0 0,-7 4 0 0,0-4 0 16,0-8 0-16,-3 5 0 0,3-2 0 0,-4 2 0 0,1-5 0 15,-4-6 0-15,0-6 0 0,0 3-12 0,-4-4 12 0,1 1 0 16,-4-3 0-16,0-3 0 0,-4-3 9 0,1 0-9 15,-5 0 12-15,-2-2-12 0,-1-4 0 0,-3 3 0 16,0 0 0-16,0 0 0 16,-4 0-33-16,4 0-7 0,0 0-2 15,-1 1 0-15,5-1 29 0,3 0 13 0,0 3-12 0,-1 3 12 16,8-3-63-16,-3 3-5 0,3 0 0 0</inkml:trace>
  <inkml:trace contextRef="#ctx0" brushRef="#br0" timeOffset="17067.987">10975 6634 619 0,'-4'21'17'0,"4"-21"5"0,0 0-22 0,0 0 0 0,0 0 0 0,0 0 0 15,0 0 125-15,0 0 21 0,-3-6 4 0,3 6 1 16,0 0-42-16,0 0-8 0,0 0-1 0,0 0-1 16,0 0-1-16,0 0 0 0,0 0 0 0,0 0 0 0,0 0-59 15,-4 6-12-15,4 0-3 0,0 0 0 0,0-6-16 0,4 12-8 16,-4-1 8-16,7-5-8 0,-4 6 0 0,5 0 0 16,-1 2 0-16,0-8 0 0,3 0 0 0,-3 0 0 15,4 0 0-15,3-6 0 0,-3-6 0 0,3 6 0 16,0 0 0-16,-4-6 8 15,4 0-8-15,1 0 0 0,-5 1 0 0,1-10 0 16,-1 3 0-16,-3 6 0 0,-3-6 0 0,3 1 0 16,-4 5 0-16,1-6 0 0,0 3 0 0,-4-3 0 0,0 1 0 0,0 5 0 15,-4-6 0-15,-3-3 0 0,3 1-13 0,-3 5-8 16,0-3-2-16,0 0 0 16,0-2-14-16,0 5-3 0,-3 0-1 0,-1-3 0 15,-3 6 30-15,7-5 11 0,-4 5 0 0,1 0-9 16,3 3-8-16,0 0-2 0,-4 3 0 0,4 3 0 15,0 0-18-15,0 9-4 0,3-6-1 0,-3 5 0 0,-3 1 34 0,3 6 8 16,0 2 0-16,-1 4 0 0,5-7 9 0,-4 10 4 16,0-4 1-16,3 4 0 0,1 2-22 0,-1-5-5 15,1 8-1-15,3-5 0 0,0-4 14 16,0 1 0-16,3 2 0 0,1-8 0 0,-1-1 24 0,1-5 7 16,3 3 1-16,0-3 1 0,0-7-1 0,4 1-1 15,-4 6 0-15,3-9 0 0,1-3-31 0,3 3 0 0,-4-3 0 0,1 6-10 16,3-6 10-16,4-6 0 0,-1 3 10 15,-2-6-10 1,2 3-19-16,1-5-9 0,-1-1-3 0</inkml:trace>
  <inkml:trace contextRef="#ctx0" brushRef="#br0" timeOffset="17589.213">11271 6649 1549 0,'0'0'44'0,"0"0"9"0,0 0-42 0,0 0-11 15,0 0 0-15,0 0 0 16,0 0 48-16,0 12 8 0,4-6 2 0,-4 0 0 0,0 5-41 0,3 1-8 16,1-6-1-16,-1 3-8 0,1 0 24 0,-1 5-1 0,1 4-1 0,-1-6 0 15,5 5-35-15,-5 4-7 0,1 0-2 0,-1-1 0 31,1 1 38-31,-1 2 7 0,4-8 1 0,-3 9 1 16,-1-7-40-16,1 4-8 0,-1-4-1 0,1-5-1 0,3 6 25 0,-4-9 0 16,1-4 0-16,-1 7 0 0,-3-6 0 15,4-6 0-15,0 6 0 0,-4-6 0 0,0 0 24 0,0 0 9 0,0 0 3 0,0 0 0 16,0 0-21-16,0 0-4 0,0 0-1 16,0 0 0-16,3 0 0 0,-3-6 0 0,4-6 0 15,-4 4 0-15,0-4-2 0,-4 0 0 0,4 0 0 16,-3-5 0-16,-1-4-8 0,0 3 0 0,1 1 0 0,-1-4 0 15,-3 4 0-15,0-7 0 0,0 3 0 0,0-2 0 16,0-6 0-16,0 2 0 0,0 4 0 0,0-7 0 16,3 4 20-16,1 5 3 0,3 3 0 0,0-5 0 15,0 5-37-15,3 1-7 0,-3 2-2 0,4 9 0 16,3-6 23-16,-3 1 0 0,3 5 0 0,0 0 0 16,0 0 0-16,3 3 0 0,4 3 0 0,1-6 0 15,-5 6-8-15,4 0-1 0,4-6 0 0,0 6 0 16,-1 0 9-16,-3 0 11 0,4 0-3 0,0 6 0 15,-1-6-57-15,-3 6-12 0,4-3-3 16,-4 3 0-16,4 0 0 0,-4-3 0 0,0 5 0 0,0-2-640 16</inkml:trace>
  <inkml:trace contextRef="#ctx0" brushRef="#br0" timeOffset="18165.052">11977 6549 1422 0,'0'0'40'0,"0"0"9"0,-11 0-39 0,4 0-10 0,0 6 0 0,0-12 0 16,-4 6 61-16,1-6 11 0,3 0 1 0,-4 6 1 15,1-5-46-15,-1 2-10 0,0 0-2 0,1 3 0 16,-1 0-16-16,1-3 0 0,3 3 0 0,-4 0 0 16,11 0 0-16,-7 3 12 0,0 3-3 0,0-1 0 15,3 7-9-15,-3-6-9 0,4 6 9 0,-1-3-13 16,-3 5 13-16,4 1-9 0,-1-3 9 0,1 5-8 16,-1-8 8-16,1 3 0 0,3 0 0 0,0 5 0 15,0-11 18-15,0 3-1 0,3-3 0 0,-3 0 0 16,4 0 3-16,-1 6 1 0,1-7 0 15,-1-5 0-15,1 6 0 0,-1-6 0 0,-3 0 0 0,7 6 0 16,0-6-5-16,-3 0 0 0,3 0-1 0,0 0 0 0,-3 0-15 16,-4 0 0-16,3 0 0 0,4 6 0 0,0-6 12 0,-3 0-3 15,3 0-1-15,-4 0 0 16,-3 0-8-16,7 6 0 0,-3-3 0 0,-1 3 0 0,1 6 0 16,-1-7 0-16,5 1 0 0,-5 6 0 0,1 0 0 0,-1 0 0 15,1-4 0-15,-1 10 0 0,1-6 0 0,-1 0 0 16,1-1 0-16,-4 4 0 0,3 3 0 0,-3-7 0 15,0 1 0-15,0-3 0 0,-3 3 0 0,3 0 0 16,-4-7 0-16,1 7 0 0,-1-6 9 0,1 6-9 16,-1-9 10-16,-3 3-10 15,0-3 13-15,0-1-3 0,0 4-1 0,0 0 0 0,-4-6-9 0,1 0 10 16,3 0-10-16,-4-6 10 0,-3 6-10 0,0-6-17 0,3 4 4 0,-3-4 1 31,4 0-32-31,-5 0-5 0,5 0-2 0,-1 0 0 16,4 0-85-16,0 0-16 0,4 1-4 0</inkml:trace>
  <inkml:trace contextRef="#ctx0" brushRef="#br0" timeOffset="18753.088">12210 6634 1337 0,'-7'0'56'15,"0"3"-44"1,-1 0 41-16,5 0 9 0,-4 0 2 0,0 3 0 15,0 3 0-15,0-3 0 0,0 0 0 0,0 0 0 16,0 5-52-16,3-5-12 0,0 3 0 0,1 0 0 16,-1 6 0-16,-3-4 0 0,4 1 0 0,-4 0 0 0,3 5 0 0,1-2 0 15,-1 3 0-15,1-1 0 0,-1-2 0 16,1 9 0-16,-4-13 0 0,3 1 0 16,4 0 0-16,-3 3 0 0,3-4 0 0,0 1 0 0,3-6 0 0,1 0 0 15,-1 3 0-15,-3-9 0 0,0 0 47 0,7 3 6 0,4 6 2 0,-11-9 0 16,10 0-37-16,4 0-7 0,-3-6-2 0,0 3 0 15,3-3 7-15,-4-3 2 0,1 6 0 0,-1-9 0 16,1 6-8-16,-4-5-2 0,4-1 0 0,-4 0 0 16,0 3 0-16,0-2 0 0,-4 5 0 0,1-12 0 15,-1 9-8-15,1-3 10 0,-4 4-10 0,0-1 10 16,0-3-24-16,-4 0-5 0,4 1-1 0,-3-1 0 16,-1 3-8-16,-3 3-1 15,4-6-1-15,-4 6 0 0,0-8 10 0,0 5 3 0,0 3 0 0,0 0 0 16,-4 3 17-16,4 3 0 0,-4-6 0 0,1 0 0 15,-1 6 14-15,1-5 3 0,-5-1 1 0,1 6 0 16,0 0-7-16,4 6-2 0,-8-1 0 0,4 7 0 16,3-6 11-16,-3 3 3 0,4 9 0 0,3-1 0 15,-4-5-23-15,4 9-15 0,3-4 3 0,1 1 0 16,-1-3-3-16,4-1 0 0,0 1 0 0</inkml:trace>
  <inkml:trace contextRef="#ctx0" brushRef="#br0" timeOffset="19336.308">12393 6696 1278 0,'-7'9'56'0,"3"3"12"0,-3 0-54 0,0 5-14 0,4-5 0 0,-4 3 0 15,0 2 83-15,0 1 13 0,0-3 4 0,0 2 0 16,0 1-60-16,3 0-12 0,-3-1-3 0,3 4 0 16,4-4 18-16,-3-5 3 0,3 0 1 0,-4 9 0 15,4-10-28-15,4 1-6 0,-4 0-1 0,0-6 0 0,3 2-12 16,-3-8 11-16,4 6-11 0,-4-6 10 15,0 0-10-15,0 0 0 0,0 0 0 0,0 0 0 16,7 0 0-16,-3-6 0 0,-1-2 0 0,-3 2 0 16,4-12 0-16,-1 6 0 0,-3-8 0 0,0 2 0 15,4 1 0-15,-4-7 0 0,0 9 0 0,0-2 0 16,0-1 0-16,0 0 0 0,0 4 0 0,0 2 0 16,0-6 0-16,0 9 0 0,3-5 0 0,1 5 0 15,-4 3 0-15,3 0 0 0,1 6 0 0,-4 0 0 16,3-6-49-16,-3 6-12 0,4-6-3 0,-1 1 0 15,-3 5 52-15,4 0 12 0,-1 0 0 0,4-9 0 16,-7 9 0-16,4 0 0 0,3 0 0 0,0 0 0 16,-3 9 0-16,3-9 0 0,0 5 0 0,0 1 0 15,0 0 48-15,0 0 13 0,0 3 3 0,-4 6 0 0,5-7-52 16,-5 4-12-16,4 0 0 0,-3 3 0 16,-1-4-14-16,1 7-6 0,-1 6 0 0,1-10-1 15,-4 4 21-15,0 5 0 0,0-5 0 0,0 0 8 16,-4-4-8-16,4 4 0 0,0 0 0 0,0-7 0 0,0 4 0 15,0-9 0-15,0 6 0 0,4-6 0 16,-4-6-36-16,0 0-10 0,0 0-2 0,0 0 0 16,7 0-38-16,3-6-8 0</inkml:trace>
  <inkml:trace contextRef="#ctx0" brushRef="#br0" timeOffset="19951.837">12693 6740 1314 0,'0'0'37'0,"0"0"8"15,0 6-36-15,-4 0-9 0,1 0 0 0,-1-3 0 16,1 9 104-16,-1-6 20 0,1 5 3 0,-1-5 1 15,1 6-103-15,3-6-25 0,-4 6 0 0,1-1 0 16,3-2 56-16,0 3 7 0,-4 0 1 0,4-6 0 16,0 5-64-16,0-2-21 0,0 3 0 0,4 0 0 0,-4-1 21 0,0-5 0 15,0 6 0-15,0-9 0 16,0 9 0-16,3 0 0 0,-3-7 10 0,0 1-10 0,4 0 8 16,-4-6-8-16,0 6 0 0,0-6 0 0,0 0 12 0,0 0-12 0,0 0 12 0,0 0-12 15,0 0 12-15,0 0-12 0,0 0 12 0,0-6-12 16,3 0 0-16,-3 0-12 0,0 1 0 15,0-7 0-15,0-3 12 0,0 3-12 0,0 1 12 16,-3-7-12-16,3 3 12 0,0-2 0 0,-4-1 0 0,4-6 0 16,0 4 0-16,0 2 0 15,0-5 0-15,4 2 0 16,-1-2 0-16,-3 2 0 0,4 3 0 0,-1 1 0 0,1 5 10 0,3 0-2 0,-4 0 0 16,1 4 0-16,3-4 0 0,-3 6 0 0,-1 0 0 0,4 0 0 15,-3 0 10-15,-1 3 2 0,4-2 0 0,-7 5 0 16,7-6-20-16,-7 6 0 0,7 0 0 0,-7 0 0 15,7 0 0-15,4 6 0 0,-4-4 0 0,0 4 0 16,0 0 0-16,0 0 0 0,-3 0 0 0,6 0 0 16,-3 0 0-16,0 5 0 0,4-5 0 0,-4 3 0 15,4 3-19-15,-4 0-7 0,0 5-2 0,0-2 0 16,0 0 28-16,-4 5 9 0,4-2 0 0,-7 0 0 16,4-4-9-16,-1 4 0 0,1 0 0 0,0-1 0 15,-4 10-21-15,0-10-7 0,0-2 0 0,0 3-1 0,0-7 29 0,3 7 0 16,-3-6 0-16,0 3 0 15,0-4 8-15,0 1-8 0,0 0 0 0,4-6 0 16,-1 0-26-16,-3-6-12 0,0 0-2 0</inkml:trace>
  <inkml:trace contextRef="#ctx0" brushRef="#br0" timeOffset="20583.098">13120 6623 1288 0,'0'0'27'0,"0"0"5"0,0 0-32 0,0 0 0 0,-4 6 0 0,4-1 0 16,0-5 68-16,0 0 8 0,0 6 0 0,0 3 1 15,4-3-10-15,-4 6-3 0,3-6 0 0,1 5 0 16,3-5-51-16,-4 0-13 0,4 0 0 0,-3 0 0 0,7 3 28 0,-4 3 4 16,0-7 0-16,3-5 0 0,1 6-16 0,-4 0-4 15,4-6 0-15,-1 0 0 0,1 0-4 0,-1-6-8 16,1 6 11-16,-1-6-11 16,1 1 13-16,0-4-4 0,-1 0-1 0,1 3 0 15,-1-3-8-15,1 3 8 0,-4-5-8 0,4-1 8 16,-1 0-8-16,-3 3 0 0,0 0 0 0,0 1 0 15,0 2 9-15,-3-6-9 0,3 6 10 0,-7 0-10 16,3-6 17-16,-3 4-2 0,4 2-1 0,-4 0 0 16,-4 0-27-16,4 0-6 0,-3 0-1 0,-4-6 0 15,3 7 0-15,-3-1-1 0,-3-3 0 0,3 3 0 16,-7 6-6-16,3-6-1 0,-3 0 0 16,0 6 0-16,0 0 7 0,0 0 1 0,-1 0 0 0,-2 0 0 0,3 6 20 15,-4-6 0-15,4 6 0 0,0 0 0 0,0 6-9 16,3 2 9-16,1 4-12 0,-1-6 12 0,4 5 0 0,-4 4 0 15,4-9 0-15,0 11 0 0,0-2 18 0,4 2 10 16,-4-2 3-16,3 8 0 0,4-8-31 0,0 8 8 0,4-5-8 0,-4 5 0 16,3 4 12-16,4-10-1 0,0 4 0 0,0-4 0 15,0 4 8-15,0-4 1 0,4 1 1 16,-4-4 0-16,4 4-3 0,3-7-1 16,-4 4 0-16,4-9 0 0,-3-1 4 0,3-2 1 0,4 3 0 0,-4 0 0 15,4-6-4-15,-4-1-1 0,3 1 0 0,-3-6 0 16,4 6-17-16,3-6 8 0,0-6-8 0,0 6 0 15,1-6-12-15,-1 1-8 0,4-1-3 0,-4-6 0 16,0 3-102-16,4 6-21 16,-4 0-4-16</inkml:trace>
  <inkml:trace contextRef="#ctx0" brushRef="#br0" timeOffset="21965">15021 6617 999 0,'-3'6'42'0,"3"-6"-34"16,0 0 45-16,-4 11 9 0,1-11 2 0,-1 6 0 16,1 0 20-16,3-6 4 0,0 0 0 0,-7 6 1 15,0 3-20-15,-1-3-4 0,8-6-1 0,-7 0 0 16,-3 0-20-16,-1 0-4 0,1 6 0 0,-4 0-1 0,3-1-28 0,0-5-11 16,-3 6 8-16,0 0-8 15,4-3-29-15,-5 6-11 0,5-6-3 0,-4 6 0 16,3 5 43-16,1-2 0 0,-1-6 0 0,0 6 11 15,1 5-11-15,3 4 0 0,-4-3-12 0,4-1 12 0,0 4 0 16,0-3 0-16,0-1 0 0,3 4 0 16,4-4-32-16,-3 1 0 0,3 0 1 0,0 2 0 15,0-8 46-15,0 6 9 0,3-7 1 0,1 4 1 0,0-9 5 0,3 6 1 16,-7-12 0-16,7 6 0 0,0 2-7 0,0-5-1 16,-7-3 0-16,10 0 0 0,4 0-2 0,-3-3-1 15,0 1 0-15,3-10 0 0,0 0-4 0,3 0-1 16,-2-2 0-16,2-10 0 0,1 1-4 0,3-10 0 0,-3 4-1 15,-1-4 0-15,1-11-11 0,3 3 0 16,-3-3 0-16,3-3 0 0,-3 3 0 0,-1-6 8 0,-3 0-8 16,4 0 0-16,-4-3 8 0,-3 9-8 0,3-12 0 0,-4 6 8 15,1 0-8-15,-1-6 0 16,-2 6 0-16,-1-3 0 0,0 9 0 0,0-6 0 0,-4 0 0 16,1 9 0-16,-4-3 0 0,3 6 0 0,-6 3 0 15,3-4 0-15,-4 1-9 0,4 9 9 0,-7-4-12 16,4 10 12-16,-4-1-12 0,3 1 4 15,1 8 8-15,-5-2-13 0,5 5 5 0,-1 3 8 16,1 3-13-16,-1 3 5 0,4 3-3 0,0 0 0 16,-7 0 0-16,4 3 0 0,-4 3-8 0,3 3-1 0,1 8-1 0,-1-5 0 15,1 3 11-15,-4 8 10 0,3 1-13 0,-3 2 5 16,3 10 8-16,1-4-10 0,3 3 10 0,-4 9-10 16,4 1 10-16,-3 2 0 0,3 3 0 0,-4 5-8 15,8-5 28-15,-4 12 5 0,3-6 2 0,4 0 0 16,-3 6-27-16,3-10 0 0,0 10 0 0,0 0 0 15,0-6-16-15,-3-3-8 0,3 5-1 0,-4-8-1 16,4-5 26-16,-3-1 0 0,-1-9 0 0,-3 3 0 0,0-3 0 0,0-2 11 16,0 2-3-16,-3-3 0 0,3-2-8 0,0-10 0 15,-4 10 9-15,1-10-9 0,3 4 16 0,0-6-2 16,-4-1 0-16,1 4 0 0,3-10-14 0,0-5-8 16,0 6 8-16,0-3-13 0,0-3 13 0,0-6 8 15,0 0 0-15,0 0-8 0,0 6 0 0,3 5 0 16,-3-11 0-16,4 6 0 0,-4-6-12 0,0 0 1 0,0 0 0 15,3 6 0 1,4-6-13-16,-7 0-4 0,4 0 0 0,-4 0 0 16,7 0-31-16,0 0-6 0,0-6-2 0,-3 0 0 0</inkml:trace>
  <inkml:trace contextRef="#ctx0" brushRef="#br0" timeOffset="22551.288">15423 6643 1302 0,'-7'9'27'0,"0"0"7"16,0 3-34-16,-3-6 0 0,3 5 0 0,-4-5 0 16,0 0 65-16,1 3 7 0,3 0 0 0,-4 5 1 15,1-8-7-15,3 6-2 0,0-6 0 0,0 0 0 16,-1 3-40-16,5-3-9 0,-4-4-2 0,7-2 0 16,-7 9-13-16,3-3 11 0,4-6-11 0,-3 12 10 15,-1-6-10-15,1 9 0 0,-1-4 0 0,4 7 0 16,0 0-9-16,4-4 9 0,-1 10 0 0,1-1 0 0,3-5 0 15,0 8 0-15,0-2 0 0,0 2 0 0,4-2 0 0,-4-1 0 16,3 4 0-16,1-4 0 16,-4-11 0-16,3 9 0 0,5-10 0 0,-5 1 9 0,1-6-21 0,-1 0-5 0,1-6-1 0,-4-6 0 15,0 0 57-15,0 0 11 0,4-5 2 0,-4-4 1 16,0-9-15-16,3 7-3 0,-3-16-1 0,0 4 0 16,0 3-15-16,1-4-3 0,-5 1-1 0,1-4 0 15,-1 4-15-15,-3 3 0 0,0-4 0 16,-3 7 0-16,-4-4 0 0,3-2 0 15,-3 8 0-15,-4-5 0 0,4 8-16 0,0 6-7 0,-3-5-1 16,3 5 0-16,0 6-2 0,-4 0-1 16,4 3 0-16,7 3 0 15,-7 3-1-15,0 9-1 0,0-6 0 0,-4 11 0 0,4-2 10 0,0 6 3 0,0 5 0 0,0 4 0 16,0-4 7-16,0 3 9 0,0 4-13 0,3-4 5 16,1 4 8-16,-1-7 0 0,1 3 0 0,3 1 0 15,0-16 0-15,0 4-8 0,3 0 8 0,-3-4-8 16,4-5-36-16,-1 0-6 0,4-3-2 0,-7-6-656 15</inkml:trace>
  <inkml:trace contextRef="#ctx0" brushRef="#br0" timeOffset="22995.409">15663 6899 1267 0,'-7'9'56'0,"0"9"12"0,0-13-55 0,0 7-13 0,4 0 0 0,-4 3 0 16,3-4 0-16,0 1 0 0,1 0 0 0,-1 0 0 16,4 2 0-16,0-2 0 0,0 6 0 0,4-6 0 15,-1-4 54-15,-3 1 8 0,0 6 2 0,4-9 0 31,-4-6-52-31,0 0-12 0,0 0 0 0,0 0 0 0,0 0 34 0,0 0 4 0,0 0 1 0,4-6 0 16,-1-6-11-16,1 3-3 0,-1-2 0 0,1-7 0 16,-1-6-25-16,1 4 0 0,-1-4 0 0,1-8 0 15,-1 8 0-15,1-8 0 0,3 9 0 0,-4-10 0 16,1 4 0-16,-1 5 0 0,1-5 0 0,-1 8 0 16,1-2 0-16,0 11 0 0,3 3 0 0,-4-3 0 15,4 1 0-15,-3 11 0 0,-4 0 0 0,0 0 0 16,0 0 0-16,7 0 0 0,0 0 0 0,0 6 0 15,0-1 0-15,0 7 0 0,0-6 0 0,0 3 0 16,0 9 0-16,0-1 0 0,0-5 0 0,0 9 0 16,-3-4 0-16,3 7 0 0,0-4 0 0,0 4 0 15,-3-7 0-15,3 1 0 0,0 3 0 0,-4-4 0 16,4-5 0-16,0 3 0 0,-3-3 0 0</inkml:trace>
  <inkml:trace contextRef="#ctx0" brushRef="#br0" timeOffset="23450.429">16090 5482 1154 0,'-17'6'24'0,"17"-6"6"0,-7 0-30 0,-4 6 0 0,4-6 0 0,0 12 0 16,3-12 18-16,-3 5-2 0,7-5-1 0,-3 9 0 16,-1-3 37-16,1 3 8 0,-1 6 2 0,8-4 0 15,-4 1-6-15,3 6-2 0,4 2 0 0,0 4 0 16,0 2-22-16,4 10-5 0,0-10-1 0,3 15 0 15,-4-2 0-15,1 2 0 0,3 3 0 0,0 6 0 16,0 0-7-16,-3 0-2 0,3 3 0 0,-4 5 0 16,1-5-5-16,0 3-2 0,-1 0 0 0,-3 0 0 15,0 0 2-15,-3 0 0 0,-1-1 0 0,-3 1 0 16,0-3 12-16,-3 0 2 0,-1 0 1 0,-3 3 0 16,4-6 9-16,-4 0 1 0,0-3 1 0,-1 3 0 0,5-12-24 0,-1 0-5 15,1-2-1-15,-1-4 0 0,1-9-8 0,3 1 0 16,0-9 0-16,0 2 0 0,0-5-19 0,0-6 4 15,0-6 1-15,0 0 0 16,7 0-104-16,-4 0-21 0,4-18-4 0</inkml:trace>
  <inkml:trace contextRef="#ctx0" brushRef="#br0" timeOffset="23777.408">15794 6235 969 0,'-7'0'40'16,"0"0"-32"-1,7 0 63-15,0 0 12 0,-7 0 2 0,7 0 1 16,0 0 21-16,0 0 4 0,0 0 1 0,0 0 0 15,0 0-79-15,0 0-15 0,7 0-3 0,0 6-1 16,3-1 20-16,5-5 4 0,-1 6 1 0,3 0 0 16,1-6-11-16,7 6-3 0,-1-6 0 0,1 0 0 15,0 3 6-15,6-3 1 0,-2 0 0 0,-1 0 0 16,0 0-32-16,0 0 0 0,-3 0 0 0,3-3 0 16,-3 3 0-16,0-6 0 0,-1 6 0 0,1 0 0 15,0-6-100-15,-4 6-25 0,0 6-6 0</inkml:trace>
  <inkml:trace contextRef="#ctx0" brushRef="#br0" timeOffset="32020.433">17477 6587 957 0,'-11'18'20'16,"7"-12"4"-16,4 6-24 0,-3-6 0 0,-1 2 0 0,4 1 0 16,-3 0 34-16,3 3 2 0,0-6 0 0,0 5 0 15,0 1 32-15,3-3 8 0,-3 0 0 0,4 6 1 16,-1-4-45-16,1 7-8 0,3-9-3 0,0 14 0 15,0-5-13-15,0 0-8 0,0 2 8 0,4 4-8 16,-4-1 8-16,0 4-8 0,4-4 8 0,-4 10-8 16,0-4 22-16,0 3 0 0,-4 4 0 0,4 2 0 15,-3 0-22-15,-1-3-18 0,1 3 3 0,-1 1 1 0,1 2 14 16,-4-6 0-16,0 3 0 0,0 1 10 0,0-1 11 0,0 3 3 16,0-6 0-16,-4 3 0 0,4-5 16 0,0-1 4 0,0-3 1 15,4 1 0-15,-4-4-17 0,0-2-4 0,0-9-1 0,4 2 0 16,-4-5-13-16,0 0-2 0,3-6-8 0,-3 5 12 15,0-11 8-15,0 0 0 0,0 0 1 0,0 0 0 16,0 0 8-16,0 0 2 0,-7-6 0 0,0-5 0 16,0-1-31-16,-4 0-15 15,-3-8 2-15,0 2 0 0,-4-3 13 16,1-8 0-16,-4-3 0 0,-1 2-9 0,1-5-32 16,0 3-7-16,0 2 0 0,0-2-1 0,-4-3-23 15,7 2-4-15,-3 7 0 0</inkml:trace>
  <inkml:trace contextRef="#ctx0" brushRef="#br0" timeOffset="32322.407">17265 6082 1337 0,'0'0'56'15,"0"0"-44"1,0 0-12-16,0 0 0 0,0 0 0 0,0 0 0 15,0 0 0-15,0 0 0 0,0 0 0 0,3-3 0 16,1-9 0-16,0 0-12 0,3 1 2 0</inkml:trace>
  <inkml:trace contextRef="#ctx0" brushRef="#br0" timeOffset="33099.54">17798 6790 1337 0,'-4'-9'28'0,"4"9"6"0,0 0-34 16,0 0 0-16,0 0 0 0,0 0 0 16,0 0 58-16,0 0 5 0,0 0 1 0,0 0 0 0,0 0-52 0,0 0-12 0,0 0 0 15,0 0 0-15,-3 9 40 0,3-9 4 0,0 6 2 0,0-6 0 16,-4 12-22-16,4-12-5 0,0 0-1 15,0 0 0-15,-3 6-18 0,3-6 0 0,0 0 0 0,0 0 0 16,0 0 25-16,0 0 2 0,0 0 0 0,0 0 0 16,0 0-15-16,0 0-2 0,0 0-1 15,0 0 0-15,0 0 0 0,0 0 0 0,0 0 0 0,3 9 0 16,1-3-9-16,-1-1 0 0,1 1 0 0,-1-3-11 16,4 6 11-16,0-9-8 0,-3 6 8 0,3-6-8 15,0 6 28-15,-4 0 5 0,-3-6 2 0,8 0 0 16,-1 6-42-16,-4-1-8 0,-3-5-1 0,7 0-1 15,-3 0 25-15,3 0 0 0,0 0 0 0,0 0 8 16,0 0-8-16,0-5 9 0,4-1-9 0,-4-6 10 16,0 6-10-16,0-9 10 0,-4 4-10 0,4-7 10 15,-3 6-10-15,3-8 0 0,-4 2 0 0,1 0 0 16,-1 7 0-16,1-10 0 0,-4 9 0 0,0-5 0 16,0 5 0-16,0-3 0 0,-4-3 0 0,4 7 8 0,0 11-8 15,-7-6 0-15,0-6 0 0,-3 6 0 0,3-3 0 0,-4-2-17 16,-3 8 4-16,3 0 1 0,-3-3 2 0,-3 0 1 15,3 6 0-15,-4 0 0 16,0-6-20-16,1 6-4 0,-1 6-1 16,0-6 0-16,4 6 34 0,-3 3 0 0,2 2 0 0,1 1 0 0,4-6 0 0,-1 6 0 15,4 0 0-15,0 2 0 0,0 4 0 16,4-6 0-16,3 11 0 0,0-8 0 0,0 8 0 0,3-5-12 16,4 3 1-16,0 2 0 0,0-5 11 0,4 5 0 15,-1-2 0-15,1 2-8 0,0-11 8 0,-4 3 0 16,3 8-9-16,1-11 9 0,3-3 0 0,-4 6 0 15,1-1 0-15,3-8 0 0,-3 6 0 0,-1-12-11 0,1 6 11 0,0 0-8 16,-4-6 8-16,0 6 0 0,3-3 0 0,1-3 0 31,-1-3-73-31,1-3-19 0,0-6-4 0</inkml:trace>
  <inkml:trace contextRef="#ctx0" brushRef="#br0" timeOffset="34068.762">18944 6555 1552 0,'0'0'44'0,"-7"0"10"0,-3 0-43 0,-1 0-11 0,4 0 0 16,-4 0 0-16,4 0 0 0,0 0 0 0,0 6 0 0,0-6 0 15,0 6 53-15,4 0 9 0,-1-3 2 0,0 6 0 16,4-4-52-16,-3 4-12 0,3 3 0 0,0-6 0 16,0 6 0-16,0-1 0 0,0 1 0 0,0 3 0 15,0 8 0-15,3-8 0 0,-3 9 0 0,0 5 0 16,4 3 0-16,3-8-12 0,-3 14 3 0,3-3 0 16,0-2 9-16,3 8 12 0,-3-3-2 0,4 12-1 15,-4-6-9-15,0 3-12 0,0 3 2 0,-3-6 1 16,-1-9 9-16,1 4 11 0,-1-1-3 0,-3-3 0 15,0-2-8-15,0-1 0 0,0 3 0 0,0-8 0 16,0 2 0-16,-3-11 0 0,3-7 0 0,0 7 0 16,3-3 0-16,-3-3 0 0,0-1 0 0,4-5 0 15,-4-3 32-15,0 6 2 0,0-9 0 0,0 0 0 16,0 0-3-16,0 0-1 0,0 0 0 0,0 0 0 0,0 0-30 0,0 0 0 16,0 0 0-16,0-6 0 0,-4 0 0 0,4 0 0 15,0-5 0-15,0-1 0 0,-3 0 0 0,-1-3 0 16,4-2 0-16,-3-1 0 15,3-3-16 1,0 4-10-16,-4-1-2 0,4-5 0 0,-3 2 28 0,-1-8 0 0,0 2 0 0,1-2 0 16,-4-9-34-16,0-1-2 0,0-2 0 0,-4-3 0 0,4 3 75 15,-3 3 14-15,-1 0 3 0,4-4 1 0,-4 4-40 0,4 6-8 16,4 2-1-16,-4-8-8 0,0 9 0 0,3-4 0 16,1-2 0-16,3 0 0 0,3 8 0 0,-3-8 0 15,4 3 0-15,-4 2 0 0,3 4 0 0,1-6 0 16,3 14 0-16,-4-6 0 0,1 4 0 0,-4 8 0 0,3 0 0 15,1 1 0-15,3-1 0 0,-4 3 0 0,1 3 0 16,0 0 0-16,-1 0 0 0,1 1 0 0,3-1 0 0,0 6 0 16,0-6 0-16,0 6 0 0,3 0 0 0,-3 6 0 15,8 0 0-15,-1-1 0 0,0 1 0 0,3 0 0 16,5 3 0-16,-5 3-17 0,4 5 1 16,-3-5 1-1,3-3-27-15,0 3-6 0,-3 5 0 0,3-5-1 0,0 0 49 0,0 0 14 0,-3-1 1 0,-4-2 0 16,0 3-25-16,0 0-5 0,1-6-1 0,-5-1 0 15,-3 4 7-15,0-3 1 0,-3 0 0 0,-1 6 0 16,-3-6-2-16,-3 5 0 0,-1 1 0 0,-3 0 0 16,0 9 2-16,-7-10 0 0,3 1 0 0,-6 3 0 15,3-1-24 1,-4 1-4-16,0-3 0 0,1 3-1 0,-1-1 52 0,1 1 10 0,-1-9 3 0,0 6 0 16,4-6-8-16,0-1 0 0,0 1-1 0,3-6 0 15,1 3-11-15,-1-3-8 0,-3-3 9 0,7-3-9 16,-4 6 0-16,4-5-15 0,4-1 2 0,-4-6 0 15,7 6-21-15,0 6-4 0,-4-6-1 0,8 0-423 16,-1-3-85-16</inkml:trace>
  <inkml:trace contextRef="#ctx0" brushRef="#br0" timeOffset="34619.51">19427 6679 1267 0,'0'0'28'0,"0"0"5"0,0-6 2 0,0 6 1 0,0 0-36 0,0-6 0 0,-3 0 0 0,3 6 0 16,0-9 89-16,0 9 11 0,0 0 3 0,0 0 0 15,0 0-30-15,0 0-5 0,-7-3-2 0,0 0 0 16,7 3-34-16,-7 0-8 0,0 3 0 0,0-3-1 15,3 6-10-15,-3 0-1 0,0 0-1 0,0-6 0 16,0 6-11-16,3 5-16 0,-3 1 4 0,4 0 1 16,-4 9 11-16,0-10 0 0,0 7 0 0,0 0 8 15,3-4-8-15,-3 4 0 0,3 0-11 0,4-4 11 16,-3 4-8-16,3 0 8 0,0-4 0 16,0 1-9-16,0 0 9 15,3-4 0-15,1 1 8 0,3-3-8 0,-3 3 0 0,3 0 0 0,0-7 0 0,-4 1 8 16,-3-6-8-16,11 0 0 0,-4 0 0 0,3 0 0 15,-2 0 12-15,2-6 0 0,1 1 1 0,-4-4 0 16,0-3-13-16,-4 6 11 0,4-6-11 0,0 1 10 16,-3-7-10-16,-1 6 0 0,1 3 0 0,0-8-11 15,-1 5 11-15,-3-3 0 0,0 3 0 0,4 4 0 16,-4-1-13-16,-4-3-1 0,1 6 0 0,3 0 0 16,-4 0 14-16,4 1 0 0,-4 2 0 0,4 0 0 15,0 3 12-15,0 0 6 0,0 0 1 0,0 0 0 16,0 0-19-16,0 0-19 0,0 0 4 0,0 8 1 15,4 7 14-15,-4-3-11 0,4-6 11 0,-1 9-10 16,-3-4 10-16,4 1 0 0,-1 0-9 0,1 0 9 16,-1-7 0-16,4 4 0 0,-3 0 0 0,-4-9 0 0,7 6 0 0,-4 3 0 15,-3-9 0-15,7 6 0 16,0 0-46-16,0-6-14 0,1 0-4 0</inkml:trace>
  <inkml:trace contextRef="#ctx0" brushRef="#br0" timeOffset="35069.832">19657 6714 608 0,'0'20'25'15,"3"-8"-25"1,1 6 68-16,-4-1 9 0,3 4 2 0,1-3 0 16,-1-1-28-16,1 4-6 0,-1-3-1 0,1-1 0 15,0 4-12-15,-1-4-4 0,1 1 0 0,-1-3 0 16,-3-3 10-16,0-1 2 0,4 1 0 0,-4 0 0 16,0-9 25-16,0-3 6 0,0 0 1 0,0 0 0 15,0 0 39-15,0 0 8 0,0 0 1 0,0 0 1 16,0 0-97-16,-4-15-24 0,1 3 0 0,-1 1 0 15,1-4 36-15,-1-3 3 0,0 6 0 0,-3-11 0 16,4 5-11-16,-1 4-3 0,-3-4 0 0,4-6 0 16,-4 10-35-16,3-4-7 0,-3-3-2 0,4 4 0 15,-1 5 31-15,1-6 5 0,-4 4 2 0,3 5 0 16,4 0-19-16,0 3 0 0,0 0 0 0,0-5 0 16,0 5 0-16,4 0 0 0,-4 0 0 0,7 6 0 15,-4-9-48-15,4 6-12 0,0-3-4 0,0 3 0 0,4-3 52 0,-1 6 12 0,1-5 0 16,3-1 0-1,0 6-82-15,0-6-14 0,0 0-2 0,4 0-1 16,-4 0 30-16,0 6 5 0,-3-9 2 0</inkml:trace>
  <inkml:trace contextRef="#ctx0" brushRef="#br0" timeOffset="35567.344">20091 5876 562 0,'7'12'12'0,"-7"-12"2"0,3 6-14 15,1-3 0-15,-1 2 0 0,1 7 0 0,-4-6 70 0,3 0 11 16,1 6 3-16,-1-6 0 0,-3 5-1 0,4-2 0 0,0 9 0 0,-4-6 0 16,3 5-12-16,-3 1-3 0,0 2 0 0,0 4 0 15,4 2-12-15,-4 4-4 0,0-4 0 0,3 10 0 16,-3 2-8-16,4 0-1 0,-1 3-1 0,1 9 0 15,-1-6-12-15,1 3-2 0,-4 3-1 16,3-6 0-16,1 0-14 0,-1 3-2 0,-3-14-1 0,0 11 0 16,4 3 11-16,-4-9 3 0,3-5 0 0,-3 2 0 15,-3-6-3-15,3 9 0 0,3-14 0 0,-3 8 0 16,0-8-10-16,0 2-3 0,0-2 0 0,4-7 0 16,-4-2-8-16,3 3 0 0,-3-6 0 0,0-7 0 15,0 4-16-15,0-3-6 0,0-6-1 0,0 0 0 16,4 9 31-16,-4-9 5 0,0 0 2 0,0 0 0 15,0-12-59-15,3 6-12 0,-3 0-3 0,4-5-777 16</inkml:trace>
  <inkml:trace contextRef="#ctx0" brushRef="#br0" timeOffset="36248.118">20468 6729 1036 0,'0'0'23'0,"0"0"5"0,-3 5 0 0,3-5 1 0,-7 6-29 0,7-6 0 0,-4 6 0 0,1-6 0 15,3 0 57-15,-8 6 6 0,5 3 1 0,3-3 0 16,0 3 0-16,0-4 0 0,0 4 0 0,3-3 0 15,1 6-8-15,-4-6 0 0,4 0-1 0,-1 0 0 16,1-1-37-16,-1-2-7 0,-3-3-2 0,7 6 0 16,0-3 44-16,-3 0 9 0,-4-3 2 0,7 6 0 15,-4-6-52-15,4 0-12 0,0 0 0 0,0 0 0 16,1 0 0-16,-1 0 0 0,0-6 0 0,0 3 0 16,0 0 0-16,0 0 0 0,0 0 0 0,0-2 0 15,0-1 0-15,0-3 0 0,-3 3 0 0,3 0 0 16,0-6 0-16,-4 6 0 0,4 1 0 0,-3-7 0 15,-1 3 0-15,4 3 0 0,-3-6 0 0,-1 6 0 16,1 1 0-16,0-7 0 0,-4 3 0 0,3 3 0 16,-3 0 0-16,0 0-12 0,0 0 3 0,-3-5 0 15,3 5-19-15,0 6-3 0,-4-6-1 0,-3 0 0 16,0 0 9-16,0-3 2 0,0 3 0 0,0 1 0 0,0-1 21 0,-4 0 0 16,4 0 0-16,-4 6 0 0,1-6 0 0,3 6 10 15,-4 6-1-15,4-6 0 0,-3 6-9 0,2 0 0 16,-2 0 0-16,3 2-11 0,3 4 11 0,-3 0-8 15,4 6 8-15,-4-1-8 0,3-5 8 0,1 9 0 16,-4-4-9-16,3-2 9 0,1 5 0 0,-1 1 0 16,0-9 10-16,1 8-10 0,-1-2 0 0,4 0 0 0,-3-1 0 15,-1-2-12-15,4 3 12 0,-3-1 0 0,3-5 0 16,0 6 0-16,0-4 0 0,3 4 0 0,-3-6 0 16,4 2 0-16,-1-2 25 0,1 6 8 15,-1-6 2-15,1-1 0 0,0 1-5 0,-1 3-1 0,4-3 0 16,0-1 0-16,-3 1-41 0,3 9-9 0,0-10-2 0,0 1 0 15,0-6 37-15,0 6 7 16,4-3 2-16,-4-3 0 16,0-1-70-16,0 1-13 0,0-6-4 0,3 6 0 0,-3-6 52 0,4-6 12 0,3 6 0 0,-3-6 0 31,3 1-54-31,0-1-8 0,4 0-2 0,-4-3-640 0</inkml:trace>
  <inkml:trace contextRef="#ctx0" brushRef="#br0" timeOffset="36601.309">21093 7043 1508 0,'0'0'33'0,"0"0"7"0,0 0 2 0,0 0 0 0,0 0-34 0,0 0-8 0,0 0 0 0,-4 6 0 16,4-6 80-16,0 12 13 15,0-12 3-15,-3 6 1 0,3-6-55 0,0 6-11 0,0-4-3 0,0 1 0 16,0 3-28-16,0-6 0 0,0 0 0 0,0 0 0 15,0 0 0-15,0 0 0 0,0 0 0 0,0 0 0 16,0 9 0-16,0-9 0 0,0 0 0 0,0 0 0 16,0 0-129-16,0 0-26 0,3 6-5 0,-3-6-546 15</inkml:trace>
  <inkml:trace contextRef="#ctx0" brushRef="#br0" timeOffset="66819.346">8661 3648 922 0,'0'0'19'0,"0"0"5"0,-7 0-24 0,7 0 0 0,-7 0 0 0,0 0 0 15,3 0-8-15,-3-6-8 0,3 0 0 0,-3 0-1 32,4 0-38-32,-4-6-7 0,3 1-2 0,-3 2 0 0,4-3 24 0,-4 0 5 0,3 1 1 15,-3-4 0-15,3 6 16 0,1 6 3 0,-1-9 1 0,4 12 0 16,-3-6 14-16,3 6 12 0,0-5-3 0,0 5 0 15,0 0 46-15,0 0 9 0,0 0 1 0,0 0 1 16,0 0-26-16,0 0-6 0,0 0-1 0,0 0 0 16,0 0-8-16,3 5-1 0,1 1-1 0,-1 6 0 15,1-9 20-15,0 6 4 0,-1 0 1 0,1 2 0 16,3-5-4-16,-4 6 0 0,-3 0 0 0,4-6 0 16,-1 8-8-16,1-2-1 0,-1 0-1 0,1 0 0 15,-1 2-34-15,1 4 0 0,-1 0 0 0,4-7 0 16,-3 16 0-16,3-10 0 0,-3 13 0 0,3-10 0 15,0 10 16-15,-4-4-3 0,4-2-1 0,-3 2 0 16,3-2 8-16,0 5 0 0,0-2 1 0,-3-4 0 16,3-2 6-16,0 8 1 0,-4-11 0 0,1 5 0 15,-1-2 8-15,1 2 3 0,-4-5 0 0,3 9 0 16,-3-10-3-16,0-5 0 0,0 8 0 0,0-8 0 16,0 0-13-16,-3 0-3 0,3 0-1 0,0-4 0 0,0 4-7 0,-4-6-2 0,4-6 0 15,0 0 0-15,-3 0-1 0,3 0 0 0,-7 6 0 0,7-6 0 31,0 0-37-31,-7 0-8 0,7 0-2 0,0 0 0 16,0 0-57-16,0 0-11 0,0 0-2 0</inkml:trace>
  <inkml:trace contextRef="#ctx0" brushRef="#br0" timeOffset="67755.906">8957 4097 1120 0,'0'0'23'0,"0"0"6"16,0 6-29-16,0-6 0 0,0 0 0 0,0 0 0 15,-3 9 51-15,3-9 4 0,0 0 1 0,0 0 0 16,0 0-11-16,0 0-1 0,0 0-1 0,0 0 0 0,0 0-11 0,0 0-3 0,0 0 0 0,0 0 0 16,0 0 1-16,0 0 0 0,0 0 0 0,0 0 0 15,0 0-13-15,0 0-2 0,0 0-1 0,0 0 0 16,0 0-3-16,0 0-1 0,0 0 0 0,0 0 0 16,0 0-10-16,0 0 0 0,7 0 9 0,-4 0-9 15,4 0 0-15,-3 0 0 0,3 0 0 0,0 0 0 16,-4 0 0-16,4 6 0 0,0-6 0 0,0 0 0 15,1 0 0-15,-1 0 0 0,0 0 0 0,0 0 0 16,0-6 0-16,0 6 0 0,0 0 0 0,0 0 0 16,0 0 0-16,-4-9 12 0,5 6-2 0,-5 0-1 15,-3 3 9-15,4-5 2 0,-4-1 0 0,3 0 0 16,-3 0 4-16,0 0 2 0,4 0 0 0,-4 0 0 16,-4 0 0-16,1 1 0 0,-1-7 0 0,-3 9 0 15,3-3-11-15,1 0-3 0,-4 0 0 0,3 0 0 16,-3 0-12-16,0 1 9 0,-3-1-9 0,3 6 8 15,0-6-8-15,0 6 0 0,-1-3 9 0,1 3-9 16,0 0 0-16,0 0 0 0,0 0 0 0,-3 0 0 16,3 0 0-16,-4 0 0 0,4 0 0 0,0 0 0 15,0 0 0-15,0 0 0 0,7 0 0 0,-7-3 0 16,7 3 0-16,-4 0 0 0,4 0 0 0,0 0 0 16,-7 3-11-16,7-3 11 0,0 0-13 0,0 0 5 0,-7 3 8 15,7-3-12-15,0 0 12 0,-3 6-12 0,3-6-1 16,-7 6-1-16,3-1 0 0,0 1 0 0,1 6 5 0,3-6 1 0,0 0 0 0,0 3 0 15,0 2 8-15,0 1-8 0,0-6 8 0,0 6-8 16,3-6 8-16,-3 5 0 0,0-2 0 0,4 3 0 16,-4-6 0-16,4 6 0 0,-4-1 0 0,3-5 0 15,1 3 0-15,-4 3-8 0,3 0 8 0,1-1 0 16,-1 1 0-16,1-6 0 16,-1 0 0-16,1 0 0 0,3 3 0 0,-4 2-8 15,4-5 8-15,0 0 0 0,1 0 0 0,-1 0-10 0,3 3 10 0,1-6 0 16,-1 3 0-16,4-4 0 0,1 4 0 0,-1-6 0 15,0 0 0-15,0 0 0 0,0 0 0 0,0-6 0 16,4 4 0-16,-4-1 0 0,0 3 0 0,0-3 0 16,0 0 0-16,-3 0 9 0,-1 3-9 0,1 0 8 15,0-6-23-15,-1 6-5 0,1 0 0 16,-1 0-1-16,-3 0-155 0,4 0-30 16,-4 0-6-16</inkml:trace>
  <inkml:trace contextRef="#ctx0" brushRef="#br0" timeOffset="68832.29">10336 4112 1713 0,'0'0'36'16,"-7"0"8"-16,4 0-36 0,-4 0-8 0,0 0 0 0,0-6 0 16,0 3 44-16,3 3 6 0,4 0 2 0,-7-3 0 15,7 3-2-15,-7-6 0 0,7 6 0 0,0 0 0 16,0 0-29-16,0 0-5 0,0 0-2 0,0 0 0 16,0 0-14-16,0 0 0 0,-7 6 0 0,3-3-10 15,1 6 0-15,-1 3 0 0,4 6 0 0,0-7 0 16,4 4 10-16,-4 9-10 0,3-7 10 0,4 10-10 15,-3-4 10-15,3 7 0 0,4-4 0 0,-4 3 0 16,0 4 0-16,0-10 9 0,0 10-1 0,-4-10-8 0,4 4 21 16,-3-4-2-16,3 4-1 0,-4-4 0 0,1 6 4 15,0-11 1-15,3 9 0 0,-4-7 0 0,1 4-6 0,-1-7-1 16,1 4 0-16,-4-6 0 0,3-1-6 0,-3 4-2 16,0-6 0-16,0-4 0 0,0 1 1 0,0 0 0 15,0-9 0-15,0 0 0 0,0 0 19 0,0 0 3 0,0 0 1 0,0 0 0 16,-7 0-3-16,0 0 0 0,-3-6 0 15,2 0 0-15,-2 3-13 0,-1-2-2 0,1-7-1 0,-1 6 0 16,1-6-13-16,-1 0 0 16,0 4 0-16,4-4 0 0,0 6 0 0,-3-12 0 15,3 7 0-15,0-1-10 0,3 0 10 0,-3-3-12 0,0-2 12 16,3 5-12-16,1-9 12 0,-1 4-12 0,1-7 12 0,-1 4-12 16,4-4 12-16,0 1-13 0,4-10 5 0,-4 10 8 15,0-10-10-15,3-2 10 0,1-3 0 0,-1 3-9 16,5 2 9-16,-5-5 0 0,4 3-9 0,0 2 9 15,0-2 0-15,0 9 0 0,0 2 0 0,0-5 0 16,0 8-9-16,0 4 9 0,1-4 0 0,-5 9 0 16,4-5 0-16,0 11-8 0,-3-6 8 0,-1 3 0 15,4 3 0-15,-3 0-8 0,3 0 8 0,0 1 0 16,0-1-17-16,-4 6 3 0,5-6 1 0,-5 0 0 16,4 6-5-16,-7 0-1 0,7 0 0 0,0 0 0 15,0 0 4-15,0 0 1 0,0 0 0 0,0 0 0 16,1 0 0-16,2 6 0 0,-3 0 0 0,0 0 0 15,0-1 5-15,4 4 1 0,-4 0 0 0,0 6 0 16,0-3 0-16,0 5 0 0,0 1 0 0,-3 2 0 0,-1 4 8 16,1-3 0-16,-1 2 0 0,-3-5 0 0,0 8 0 15,0-8 0-15,0-1 0 0,-3-2 0 0,3-3 0 16,-4 6 11-16,1-13-3 0,-1 1 0 16,-3 0 16-16,0 0 2 0,0-3 1 0,0 0 0 15,-4 0-27-15,1-3 0 0,-4 0 8 0,0 0-8 0,-1-3 10 0,1 3 0 16,-3-3 0-16,3 0 0 0,-1-3-10 0,1 6 0 15,4-6 0-15,-1 6 0 16,4-6-46-16,-3 1-5 0,10 5-1 0,0 0 0 16,0 0-92-16,-8 0-20 0,8 0-3 0</inkml:trace>
  <inkml:trace contextRef="#ctx0" brushRef="#br0" timeOffset="69543.409">10562 4056 1409 0,'0'0'60'16,"0"0"-48"0,0 0 47-16,-7 6 9 0,7-6 3 0,0 0 0 0,0 0-23 15,0 0-5-15,0 0-1 0,0 0 0 0,0 0-24 0,0 0-5 0,0 0-1 0,0 0 0 16,0 0-28-16,0 6-5 0,4 0-2 0,3 0 0 16,0 0 23-16,0-6-9 0,7 6 9 0,-4-4 0 15,5 1-12-15,-1 0 12 0,0 0-12 0,0-3 12 16,0 3 0-16,-3 3 0 0,3-6 0 0,-4 0 0 15,4 0 8-15,-3 0 3 0,-4 0 0 0,4 0 0 16,-4 0 8-16,0-6 1 16,0 3 1-16,-4 0 0 0,1 0 9 15,-1 0 2-15,1-5 0 0,-4 8 0 0,3-6 8 0,-3-6 3 0,0 6 0 16,0 0 0-16,0 0-20 0,0-8-4 0,0 8-1 0,-3-6 0 16,-1 6-18-16,4-6 8 0,-3 1-8 0,3 2 0 15,-4 3 0-15,1 0 0 0,3 6 0 0,0 0 0 16,0 0-9-16,-7-6-6 0,7 0-1 0,0 6 0 15,-7-6-3-15,7 6-1 0,-7-5 0 0,0-1 0 16,0 6 4-16,-4-6 1 0,0 6 0 0,1-6 0 16,-1 6 5-16,1 0 1 0,3 0 0 0,-4 6 0 15,4-6 9-15,-4 6 0 0,1-6 0 0,3 6-8 16,-4-1 8-16,4 7 0 0,0-6 8 0,0 3-8 16,3 3 0-16,1 5-10 0,-1 1 1 0,1-6 0 15,3 8 9-15,0-2 0 0,0 2-9 0,0-2 9 16,3 0-9-16,1 5 9 0,-1-8-12 0,1 3 12 15,-1-1 0-15,1-5 0 0,0 0 8 0,-1 2-8 16,1-2 21-16,-1 0-1 0,4 0-1 0,-3 0 0 16,-1-4 3-16,1 4 1 0,-1-6 0 0,4 0 0 15,-3 6-8-15,3-6-2 0,0-4 0 0,4 1 0 0,-1 0-13 16,1-3 11-16,-1 0-11 0,4-6 10 16,1 4-10-16,-1-4 0 0,0-6 0 0,3 6 0 15,1-6-44-15,-4 0-12 0,4 1-1 0,3-4-1 16,-3 3-176-16,-4-5-35 0</inkml:trace>
  <inkml:trace contextRef="#ctx0" brushRef="#br0" timeOffset="70129.587">11017 3962 1431 0,'-7'15'29'0,"7"-15"9"16,-3 6-30-16,3 6-8 0,-4-7 0 0,4 7 0 16,0-6 68-16,-3 0 13 0,3-6 3 0,0 6 0 15,0 0-16-15,-4 3-2 0,4-9-1 0,0 11 0 16,0-5-38-16,0-6-8 0,0 6-2 0,0 0 0 15,4 6-17-15,-1-1 0 0,1 4 0 0,-1-3 0 16,1 6 0-16,-1-7 0 0,1 4 0 0,-1 3-9 16,4-1 9-16,-3-5 0 0,3 0 0 0,-4 2 0 15,1 4 0-15,3-6 0 0,-3 3 0 0,-1-4 0 16,1 1 0-16,-1 0 9 0,1 0 0 0,-4-6 0 0,3 2 19 0,-3-8 3 16,0 0 1-16,0 0 0 0,0 0 8 0,0 0 1 15,0 0 1-15,0 0 0 0,0 0 22 0,0 0 4 0,0 0 0 16,-7-6 1-16,0-2-45 0,4-4-8 0,-4 6-3 15,-1-6 0-15,5 0-5 0,-4 1-8 0,3-4 11 16,-3 3-11-16,4 6 0 0,-1-5 0 0,-3-4 0 16,4 3 0-16,-1 0 0 0,1 1 0 15,-1-1 0-15,1-6-12 0,-1 4 1 0,4-4 1 16,-3 6 0-16,3-6 0 0,0-2 0 0,0 8 0 0,0-5 0 0,0 2 0 16,0 3 1-16,0-6 0 0,0 7 0 0,-4-4 0 15,4 9 9-15,0-6-8 0,4 12 8 0,-4-11-8 16,0 11-13-16,0 0-3 0,0 0 0 0,0 0 0 15,3 0-9-15,4 0-3 0,0 0 0 16,0 0 0-16,0 5 14 0,4 1 2 0,-4 0 1 0,7-6 0 16,-3 6 6-16,3-3 1 0,3 3 0 0,1-3 0 15,0 6-33-15,-1-9-7 0,4 6 0 0,1-6-1 16,-1 0-119-16,0-6-23 0,4 6-5 0</inkml:trace>
  <inkml:trace contextRef="#ctx0" brushRef="#br0" timeOffset="70725.087">11561 3742 1409 0,'0'0'29'0,"-4"0"7"0,0 6-28 0,-3-1-8 0,4 7 0 0,-4-6 0 16,3 6 68-16,-3-9 13 0,0 9 3 0,0-7 0 15,0 7-16-15,0-6-4 0,-4 0 0 0,4 0 0 16,-7 0-24-16,0 3-4 0,0 2-2 0,-4-5 0 16,4 6-22-16,0-6-4 0,0 0 0 0,3 5-8 15,1-5 15-15,-1 0-4 0,4 0-1 0,0 3 0 16,0-3-10-16,4 0 10 0,-1 0-10 0,1 5 10 15,3 1-10-15,-4-9 0 0,4 6 0 0,4 0 0 16,-4 2 0-16,3 1 0 0,1-6 0 0,-4 6 0 16,3-9-9-16,1 9 9 0,-4-7 0 0,3 7 0 15,1-6 0-15,-1 0 0 0,1 0 0 0,-4 0 0 16,3-6-8-16,-3 0 8 0,7 8 0 0,-3-5 0 16,-4-3 0-16,7 3 0 0,-4 0 0 0,-3-3 0 15,4 3 0-15,-4-3 0 0,7 0 0 0,-7 0 0 16,4 0 0-16,3-3 8 0,-4 3-8 0,-3 0 9 15,7 0-9-15,0 0 0 0,-3 0 9 0,3 0-9 16,0 3 0-16,-4-3 8 0,5 6-8 0,-1-6 0 16,0 0 0-16,-4 6 8 0,4-6-8 0,0 6 0 15,-3 0 0-15,6-6 0 0,-3 12 0 0,-3-7 0 0,3 1 0 16,0 0 0-16,-3 0 0 0,3 9 8 0,-4-3-8 16,1-7-12-16,-1 7 4 0,1-6 0 15,-4 3 8-15,3 3-8 0,-3-1 8 0,-3-5-8 0,-1 0 8 0,-3 6 0 0,4 3 8 0,-4-4-8 16,0 1 0-16,0 0 8 15,-1 0-8-15,-2-6 0 0,-1-1 0 0,1 1 0 16,-4 3 0-16,3-9 8 0,0 6-19 0,1-6-3 16,-1 0-1-16,1 0 0 15,3-6-38-15,-4 6-8 0,0-9-2 0</inkml:trace>
  <inkml:trace contextRef="#ctx0" brushRef="#br0" timeOffset="71476.359">11885 3956 1288 0,'-11'0'27'0,"4"0"5"0,-3 0-32 0,3 0 0 0,-4 6 0 16,4-6 0-16,-3 6 57 0,-1-6 5 0,0 0 1 0,1 0 0 15,-1 3-22-15,1-3-4 0,-1 0-1 0,1 0 0 16,-1 3-21-16,-3 0-5 0,0-3-1 0,3 3 0 15,1 6-9-15,-1-9 0 0,0 6 0 0,1-1 8 16,3 1-8-16,3 6 0 0,1-6-10 0,-1 6 10 16,1 2-14-16,-1 4 3 0,1-6 1 0,3 8 0 15,0-2 10-15,0 6-8 0,3-4 8 0,1-2-8 16,-1 5 8-16,1-8 14 0,3 3-3 0,-4-1-1 16,4-5 6-16,-3 6 0 0,3-4 1 0,0-2 0 15,4 0-1-15,-4-6 0 0,3 0 0 0,1 0 0 0,3-4-1 0,-4-2-1 16,5-2 0-16,-5 2 0 15,1-6 7-15,3-6 2 0,-4 0 0 0,5 0 0 16,-1-2-6-16,-4-4-1 0,4 6 0 0,0-5 0 16,-3-4-5-16,0-2-2 0,-1-4 0 0,-3 9 0 15,0-5-9-15,0-1 0 0,0 4 0 0,-7-4 0 16,4 1-20-16,-1 8-7 0,-3-3-1 0,0 7 0 16,0-7-9-16,-3 9-3 0,-1 3 0 0,1-5 0 0,-4 5 32 15,3 0 8-15,-3 0 0 0,-3 0 0 0,3 6 0 0,-8-3 10 0,5 3-1 16,-4 3 0-16,0 3 0 0,0 0 0 0,-1 0 0 15,1 0 0-15,0 5-9 0,0-5 0 0,-3 3 0 16,6 3-11-16,0 5 0 0,1-5 0 0,3 0 0 0,0-6 0 31,3 9-28-31,1-4-5 0,3-5-2 0</inkml:trace>
  <inkml:trace contextRef="#ctx0" brushRef="#br0" timeOffset="72120.355">12044 3971 1303 0,'0'0'55'15,"0"0"-44"1,0 0 38-16,0 0 8 0,0 0 2 0,0 0 0 16,0 9-12-16,3 0-3 0,-3-3 0 0,4-1 0 0,-1 7-28 15,1-6-5-15,-1 0-2 0,1 3 0 0,0 3-9 16,-1-1 8-16,1 1-8 0,-4 0 8 16,3 5-8-16,1-2 12 0,-1 3-12 0,-3-1 12 0,4 1-12 0,-4-3 8 0,0 2-8 15,0-5 8-15,0 0 17 0,3 8 3 16,-3-8 1-16,0 0 0 0,-3 0-16 0,3 0-3 0,0-4-1 0,0 4 0 31,-4-6 11-31,4-6 1 0,0 0 1 0,0 0 0 0,0 0-22 0,0 0 8 0,0 0-8 0,0 0 0 16,0 0 28-16,0 0 2 0,0 0 0 0,0 0 0 15,4-6-22-15,-1 0-8 0,1 0 0 0,-4-2 0 16,7-1 0-16,-7 0 0 0,3-3 0 0,4 6 0 16,-3-6 0-16,-1-5 0 0,1 2 0 0,-1 3 0 15,1 1 0-15,0-1 0 0,-4-3-8 0,3 3 8 16,1 1 0-16,-1-1 0 0,1 0 8 0,-4 0-8 15,7 4 0-15,-4 2-13 0,1 0 1 0,-1 0 0 16,-3 6 3-16,4 0 1 0,3-6 0 0,-4 6 0 16,4 6-4-16,1-6 0 0,-1 0 0 0,0 0 0 15,0 6 12-15,0-6-12 0,0 6 12 0,0-6-12 16,0 8 12-16,0-2 0 0,4-3 0 0,-4 6 0 16,0-3 0-16,0 0 8 0,0 0-8 0,-4 6 11 15,4-7-11-15,0 4 0 0,0 0 0 0,-3 0 0 16,3 3 0-16,-3-1 0 0,3-5 0 0,-4 0 8 15,1 6 2-15,-1 3 0 0,1-4 0 0,-1 1 0 16,1 0-10-16,-4 3 0 0,0-4 0 0,0 1 0 16,3 0 0-16,-3-6 0 0,0 6-12 0,0-12 12 15,0 0-36-15,0 0 1 0,0 0 0 0,0 0 0 16,0 0-118-16,0 0-24 0</inkml:trace>
  <inkml:trace contextRef="#ctx0" brushRef="#br0" timeOffset="72708.777">12467 4056 1546 0,'7'12'65'0,"0"-6"-52"16,-3 0-4-16,3 0-1 0,-4 2 0 0,4-2 0 15,-3-3 16-15,0 6 4 0,3-9 0 0,-4 6 0 16,4 0-28-16,-3 0 0 0,-1 6 0 0,1-7 0 16,-1 4 0-16,1 0 0 0,-1 6 0 0,1-3 12 15,-1 5-12-15,-3-8 0 0,4 9 0 0,-1-1 0 16,-3-5 12-16,4 6 0 0,-4-4 0 0,0-2 0 16,0 0 30-16,0 0 6 0,0-4 2 0,0-8 0 15,0 0 5-15,0 0 1 0,0 0 0 0,0 0 0 16,0 0-24-16,0 0-5 0,0 0-1 0,0 0 0 15,0 0-6-15,0 0-2 0,0-8 0 0,0 2 0 16,3-6 2-16,-3 6 0 0,0-6 0 0,0 1 0 16,0-4-20-16,0 3 0 0,-3 0 0 0,-1 1 0 15,4-7-13-15,-3 3-7 0,-1-2 0 0,4-4-1 16,-3 9 5-16,-1-5 0 0,1-1 1 0,3 3 0 16,0-2 2-16,0 5 0 0,0 0 0 0,0 0 0 0,3-2 13 15,-3 8 0-15,4-6-10 0,-1 6 10 0,1-6 0 0,3 7 0 16,-4-1 0-16,5 0 0 0,-1 0-11 0,0 3 11 15,3 0-8-15,1 3 8 16,-1-3-12-16,1 6 4 0,0 0 0 0,-1 3 0 0,1 3 8 0,-4-3 0 16,0-1 0-16,0 7 0 0,0 0 0 0,0-3 0 0,4 8 0 15,-4 1 0-15,0-6 0 0,0 8-8 0,-4 4 8 16,4-6-12-16,0 2 12 0,-3-2 0 0,3 5 10 0,-3-5-10 16,-1 2 13-16,1-2-3 0,-1 0-1 0,1-6 0 15,-4 2-9-15,3-2 0 0,-3-6 0 0,0 6 0 16,0-12 0-16,0 0 0 0,0 0 0 0,0 0 0 15,0 0 0-15,0 0-11 0,0 0 3 0,7 0 0 16,-7 0-45 0,0 0-9-16,4 0-2 0</inkml:trace>
  <inkml:trace contextRef="#ctx0" brushRef="#br0" timeOffset="73337.315">13120 4118 1288 0,'-18'0'27'0,"18"0"5"0,-10-6-32 15,-1 6 0-15,0-9 0 0,1 6 0 0,-1-3 96 0,1-2 13 0,-1 8 3 0,1-6 0 16,-1 0-40-16,0 0-7 0,1 0-1 0,-1 0-1 15,4 6-35-15,-3-6-8 0,2 6 0 0,1 0-1 16,0 0-4-16,0 0-1 0,4 0 0 0,-4 0 0 16,0 6 1-16,3-6 0 0,-3 6 0 0,4 0 0 15,-1-6-6-15,-3 6-1 0,3 0 0 0,1 0 0 16,-1 2-8 0,1-2 10-16,-1 6-10 0,1-6 10 0,-1 6-10 15,4 5 0-15,-3-11 0 0,3 6 8 0,0 3-8 16,0-3 0-16,0-1-10 0,3-5 10 0,1 9 0 0,-1 2-9 0,1 1 9 0,3-6 0 15,-4 6 0-15,4-4-8 0,1-8 8 0,-1 6 0 16,0 0 0-16,0-12 0 0,3 6 0 0,-3-6 8 16,4 0 0-16,-4-6 1 0,0 6 0 0,4-12 0 15,-1 0 14-15,1 0 2 0,-4-8 1 0,3 2 0 16,1 0 1-16,-4-2 0 0,0 2 0 0,0-5 0 16,0 2-17-16,-3 4-10 0,-1-7 12 0,-3 6-12 15,4 4 12-15,-4-4-12 0,3 6 12 0,-6 1-12 16,3-4 9-16,0 9-9 0,0 0 0 0,-4 0 9 15,4 6-9-15,0 0 0 0,0 0 9 0,0 0-9 16,0 0 0-16,0 0-12 0,0 0 2 0,0 0 0 16,0 0-5-16,0 0-1 0,4 6 0 0,3 0 0 15,0 6 4-15,0 2 1 0,0-2 0 0,4 0 0 16,-4 6 11-16,3-4-10 0,1 4 10 0,-4 0-10 16,3-7 10-16,-2 4 0 0,-1-3 0 0,3 5 0 15,-6-11 0-15,3 0 9 0,-4 0-9 0,1-6 0 16,-4 0 0-16,0 0 0 0,0 0 0 0,0 0 0 15,0 0-30-15,0 0-3 0,0 0-1 0,0 0 0 16,0 0-28-16,0 0-6 0,0 0 0 0,0 0-1 16,0 0-89-16,0 0-18 0,0 0-3 0</inkml:trace>
  <inkml:trace contextRef="#ctx0" brushRef="#br0" timeOffset="74082.773">13427 4045 1652 0,'0'0'34'0,"0"0"9"0,0 0-35 0,0 0-8 0,0 0 0 0,0 0 0 16,0 0 62-16,0 0 10 0,0 0 3 0,-7-6 0 15,0 3-15-15,0 0-2 0,-1 0-1 0,8 3 0 16,-7-6-39-16,4 6-8 0,3 0-2 0,-7-6 0 15,7 6-8-15,-11 0 0 0,4 0 0 0,-3 0 0 16,3 6-19-16,0 0 4 0,-4-3 1 0,4 3 0 16,0 11 5-16,0-5 1 0,-4 0 0 0,4 5 0 15,0 4 8-15,4-3-10 0,-4 2 10 0,3 4-10 16,0-1 10-16,4-5 0 0,0 2 0 0,4 4 0 16,-4-6 8-16,4 2 4 0,3-2 1 0,-4 0 0 15,1-4 3-15,3 4 1 0,-4-6 0 0,4-1 0 0,0-5 1 16,-3-3 0-16,3 0 0 0,0 0 0 0,-4-3-6 0,5 0 0 15,-1 0-1-15,3-3 0 0,1 0-11 0,-1 0 0 16,1-9 0-16,3 7 0 0,0-1 0 0,0-12 0 16,4 6-10-16,-4 4 10 0,0-4-19 0,0 0 3 0,-3 0 0 15,-1 6 0 1,1-2-13-16,0-1-3 0,-4 0 0 0,3-3 0 0,-3 6 12 16,-3 0 1-16,3 0 1 0,-4 6 0 15,1-5 18-15,-1-7 0 0,-3 3 0 0,0 3 0 0,0 0 15 0,0 0-3 0,-3 1-1 0,3 5 0 16,0 0 4-16,0 0 1 0,-7 0 0 0,7 0 0 15,0 0-1-15,0 0 0 0,0 0 0 0,0 0 0 16,0 0-15-16,0 0-10 0,0 0 2 0,-7 5 0 16,3 1-3-16,1 0 0 0,-1 0 0 0,4 6 0 15,0 2-1-15,0 4 0 0,0 0 0 0,0 2 0 16,4-2 0-16,-1 6 0 0,1 2 0 16,-1 3 0-16,4-8 12 0,-3 8-8 0,-1 1 8 15,1 2-8-15,-1-3 8 0,1 4 0 0,0-1 0 0,-1 3 0 16,1 4 0-16,-1-10 0 0,-3 3 0 15,4-2 0-15,-4-4 22 0,0 4 0 0,0-1 0 0,-4-3 0 16,1-2 7-16,3-3 2 0,-4 2 0 0,1-5 0 16,-1-6-3-16,0 2 0 0,-3-8 0 0,4 0 0 15,-4 0 5-15,7-6 1 0,-7 0 0 0,-4 0 0 16,1 0 14-16,-1 0 2 0,-7-6 1 0,4-6 0 16,-7 0-33-16,3 1-6 0,-6-4-2 0,3-3 0 15,-8-2-10-15,5 2-14 0,-8-11 3 0,0 2 1 16,8 10-38-16,-5-7-7 0,5 4-1 0,2-4-1 15,5 6-40-15,-1 4-8 0,4 2-2 0,3 0 0 16,1 6-154-16,3 0-31 0</inkml:trace>
  <inkml:trace contextRef="#ctx0" brushRef="#br0" timeOffset="74738.016">13843 4074 1845 0,'-4'12'38'0,"4"-12"10"0,0 8-38 0,0-8-10 0,0 6 0 0,0 6 0 15,0-12 27-15,0 6 3 0,0-6 1 0,0 6 0 16,0-6-3-16,0 0 0 0,4 6 0 0,-4-6 0 16,0 0-8-16,4 0-1 0,-1 0-1 0,4 0 0 15,0 0-8-15,0 0-2 0,0-6 0 0,4 6 0 16,-4-6-8-16,3 6 0 0,-2-6 0 0,2 6 0 0,-3-9 0 15,0 6 0-15,0 3 0 0,0-3 0 16,-7 3 0-16,0 0 0 0,4-3 0 0,-4 3 0 0,0 0 0 16,0 0 0-16,0 0 0 0,0 0 0 0,0 0 0 15,0-8 13-15,3 8-3 0,-3 0-1 0,-3-6 1 0,3 6 0 16,-4-6 0-16,1 0 0 16,-1 6 4-16,-3-6 1 0,0 0 0 0,4 0 0 15,-4 1-15-15,0-4 0 0,-1 6 8 0,-2 0-8 0,3-3-14 0,-4 0-6 0,4 6 0 0,-7-6-1 31,4 6-32-31,-5-6-7 0,5 6 0 0,-1 0-1 16,-3 6 9-16,0 0 3 0,3 0 0 0,1 0 0 0,-1 3 23 0,1 8 5 0,3-5 1 0,0 6 0 16,3 2 20-16,4 4 15 0,0 2-3 15,0 4 0-15,4-1 8 0,3-3 2 0,0 4 0 0,0-4 0 16,3 10 6-16,-3-10 2 0,4-2 0 0,0 2 0 16,-1 3 8-16,1-5 2 0,-1 2 0 0,4-8 0 15,-3 3-12-15,3-4-1 0,0 1-1 0,0 0 0 16,0-13-16-16,4 7-10 0,-4-6 12 0,7 3-12 15,1-3 12-15,2-6-12 0,1 0 12 0,3-6-12 16,0 6 0-16,8-12 0 0,-5 6 0 0,1-3 0 16,0-2-28-1,-4 5-8-15,-3-12-3 0,0 1 0 0,-1 8-91 0,-3-15-18 0,1 12-4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8DD0A07-85FA-4B78-9C5E-5A1CE49C4023}" type="datetimeFigureOut">
              <a:rPr lang="en-US" smtClean="0"/>
              <a:t>2/12/2025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6A90846C-8667-4EDA-B1E1-658FC02399AA}" type="slidenum">
              <a:rPr lang="en-US" smtClean="0"/>
              <a:t>‹#›</a:t>
            </a:fld>
            <a:endParaRPr lang="en-US"/>
          </a:p>
        </p:txBody>
      </p:sp>
    </p:spTree>
    <p:extLst>
      <p:ext uri="{BB962C8B-B14F-4D97-AF65-F5344CB8AC3E}">
        <p14:creationId xmlns:p14="http://schemas.microsoft.com/office/powerpoint/2010/main" val="257225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3FA4E6-1A48-4782-8997-A24A22606861}" type="datetimeFigureOut">
              <a:rPr lang="en-US" smtClean="0"/>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412937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60485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65085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73565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3FA4E6-1A48-4782-8997-A24A22606861}" type="datetimeFigureOut">
              <a:rPr lang="en-US" smtClean="0"/>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809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3FA4E6-1A48-4782-8997-A24A22606861}" type="datetimeFigureOut">
              <a:rPr lang="en-US" smtClean="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1283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3FA4E6-1A48-4782-8997-A24A22606861}" type="datetimeFigureOut">
              <a:rPr lang="en-US" smtClean="0"/>
              <a:t>2/12/2025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52855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3FA4E6-1A48-4782-8997-A24A22606861}" type="datetimeFigureOut">
              <a:rPr lang="en-US" smtClean="0"/>
              <a:t>2/12/2025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7176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FA4E6-1A48-4782-8997-A24A22606861}" type="datetimeFigureOut">
              <a:rPr lang="en-US" smtClean="0"/>
              <a:t>2/12/2025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74706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245675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69620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FA4E6-1A48-4782-8997-A24A22606861}" type="datetimeFigureOut">
              <a:rPr lang="en-US" smtClean="0"/>
              <a:t>2/12/2025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351F9-1B01-40F4-8CBB-23344923DAD8}" type="slidenum">
              <a:rPr lang="en-US" smtClean="0"/>
              <a:t>‹#›</a:t>
            </a:fld>
            <a:endParaRPr lang="en-US" dirty="0"/>
          </a:p>
        </p:txBody>
      </p:sp>
    </p:spTree>
    <p:extLst>
      <p:ext uri="{BB962C8B-B14F-4D97-AF65-F5344CB8AC3E}">
        <p14:creationId xmlns:p14="http://schemas.microsoft.com/office/powerpoint/2010/main" val="1206807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55B9-45B6-4773-81FC-4C3F8D5F44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955076-3C5A-4EDB-B5D3-4BF0C3486B81}"/>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dirty="0" err="1"/>
              <a:t>mercredi</a:t>
            </a:r>
            <a:r>
              <a:rPr lang="en-US" dirty="0"/>
              <a:t> le </a:t>
            </a:r>
            <a:r>
              <a:rPr lang="en-US" dirty="0" err="1"/>
              <a:t>douze</a:t>
            </a:r>
            <a:r>
              <a:rPr lang="en-US" dirty="0"/>
              <a:t> </a:t>
            </a:r>
            <a:r>
              <a:rPr lang="en-US" dirty="0" err="1"/>
              <a:t>février</a:t>
            </a:r>
            <a:endParaRPr lang="en-US" dirty="0"/>
          </a:p>
        </p:txBody>
      </p:sp>
    </p:spTree>
    <p:extLst>
      <p:ext uri="{BB962C8B-B14F-4D97-AF65-F5344CB8AC3E}">
        <p14:creationId xmlns:p14="http://schemas.microsoft.com/office/powerpoint/2010/main" val="3977892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2334"/>
          </a:xfrm>
        </p:spPr>
        <p:txBody>
          <a:bodyPr>
            <a:normAutofit/>
          </a:bodyPr>
          <a:lstStyle/>
          <a:p>
            <a:pPr algn="ct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96314"/>
            <a:ext cx="10515600" cy="4780649"/>
          </a:xfrm>
        </p:spPr>
        <p:txBody>
          <a:bodyPr>
            <a:normAutofit fontScale="32500" lnSpcReduction="20000"/>
          </a:bodyPr>
          <a:lstStyle/>
          <a:p>
            <a:pPr marL="0" indent="0">
              <a:buNone/>
            </a:pPr>
            <a:endParaRPr lang="en-US" dirty="0"/>
          </a:p>
          <a:p>
            <a:pPr marL="0" indent="0">
              <a:buNone/>
            </a:pPr>
            <a:r>
              <a:rPr lang="fr-FR" sz="8600" dirty="0"/>
              <a:t>Vous êtes responsables au Roi Burger à Sainte-Hélène.</a:t>
            </a:r>
          </a:p>
          <a:p>
            <a:pPr marL="0" indent="0">
              <a:buNone/>
            </a:pPr>
            <a:endParaRPr lang="fr-FR" sz="8600" dirty="0"/>
          </a:p>
          <a:p>
            <a:pPr marL="0" indent="0">
              <a:buNone/>
            </a:pPr>
            <a:r>
              <a:rPr lang="fr-FR" sz="8600" dirty="0"/>
              <a:t>Vous avez passé un entretien avec Napoleon Dynamite et avec Napoléon Bonaparte pour le poste de cuisiner de burgers.</a:t>
            </a:r>
          </a:p>
          <a:p>
            <a:pPr marL="0" indent="0">
              <a:buNone/>
            </a:pPr>
            <a:endParaRPr lang="fr-FR" sz="8600" dirty="0"/>
          </a:p>
          <a:p>
            <a:pPr marL="0" indent="0">
              <a:buNone/>
            </a:pPr>
            <a:r>
              <a:rPr lang="fr-FR" sz="8600" dirty="0"/>
              <a:t>Vous discutez si vous voulez offrir le poste à M. Dynamite ou à             M. Bonaparte.</a:t>
            </a:r>
          </a:p>
          <a:p>
            <a:pPr marL="0" indent="0">
              <a:buNone/>
            </a:pPr>
            <a:endParaRPr lang="fr-FR" sz="8600" dirty="0"/>
          </a:p>
          <a:p>
            <a:pPr marL="0" indent="0">
              <a:buNone/>
            </a:pPr>
            <a:r>
              <a:rPr lang="fr-FR" sz="8600" dirty="0"/>
              <a:t>Vous donnez les avantages et les inconvénients des deux candidats.</a:t>
            </a:r>
          </a:p>
          <a:p>
            <a:pPr marL="0" indent="0">
              <a:buNone/>
            </a:pPr>
            <a:endParaRPr lang="fr-FR" sz="8600" dirty="0"/>
          </a:p>
          <a:p>
            <a:pPr marL="0" indent="0">
              <a:buNone/>
            </a:pPr>
            <a:r>
              <a:rPr lang="fr-FR" sz="8600" dirty="0"/>
              <a:t>Enfin vous prenez une décision.</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9086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DBDF0-CDE3-4147-9908-DB41320099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1BBC20-99B2-4000-BB37-6697B86D8533}"/>
              </a:ext>
            </a:extLst>
          </p:cNvPr>
          <p:cNvSpPr>
            <a:spLocks noGrp="1"/>
          </p:cNvSpPr>
          <p:nvPr>
            <p:ph idx="1"/>
          </p:nvPr>
        </p:nvSpPr>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4283DF7C-C175-4E3D-A3AC-B19D435FAB56}"/>
                  </a:ext>
                </a:extLst>
              </p14:cNvPr>
              <p14:cNvContentPartPr/>
              <p14:nvPr/>
            </p14:nvContentPartPr>
            <p14:xfrm>
              <a:off x="95400" y="65520"/>
              <a:ext cx="11517840" cy="6363000"/>
            </p14:xfrm>
          </p:contentPart>
        </mc:Choice>
        <mc:Fallback>
          <p:pic>
            <p:nvPicPr>
              <p:cNvPr id="4" name="Ink 3">
                <a:extLst>
                  <a:ext uri="{FF2B5EF4-FFF2-40B4-BE49-F238E27FC236}">
                    <a16:creationId xmlns:a16="http://schemas.microsoft.com/office/drawing/2014/main" id="{4283DF7C-C175-4E3D-A3AC-B19D435FAB56}"/>
                  </a:ext>
                </a:extLst>
              </p:cNvPr>
              <p:cNvPicPr/>
              <p:nvPr/>
            </p:nvPicPr>
            <p:blipFill>
              <a:blip r:embed="rId3"/>
              <a:stretch>
                <a:fillRect/>
              </a:stretch>
            </p:blipFill>
            <p:spPr>
              <a:xfrm>
                <a:off x="86040" y="56160"/>
                <a:ext cx="11536560" cy="6381720"/>
              </a:xfrm>
              <a:prstGeom prst="rect">
                <a:avLst/>
              </a:prstGeom>
            </p:spPr>
          </p:pic>
        </mc:Fallback>
      </mc:AlternateContent>
    </p:spTree>
    <p:extLst>
      <p:ext uri="{BB962C8B-B14F-4D97-AF65-F5344CB8AC3E}">
        <p14:creationId xmlns:p14="http://schemas.microsoft.com/office/powerpoint/2010/main" val="51904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138D-8830-4250-BB2E-C0D730FA00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FC2EA0-DA32-41D4-84E2-F6340F4C19D1}"/>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Devoirs</a:t>
            </a:r>
          </a:p>
        </p:txBody>
      </p:sp>
    </p:spTree>
    <p:extLst>
      <p:ext uri="{BB962C8B-B14F-4D97-AF65-F5344CB8AC3E}">
        <p14:creationId xmlns:p14="http://schemas.microsoft.com/office/powerpoint/2010/main" val="19796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Billet de sortie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err="1"/>
              <a:t>Traduisez</a:t>
            </a:r>
            <a:r>
              <a:rPr lang="en-US" dirty="0"/>
              <a:t> </a:t>
            </a:r>
            <a:r>
              <a:rPr lang="en-US" dirty="0" err="1"/>
              <a:t>en</a:t>
            </a:r>
            <a:r>
              <a:rPr lang="en-US" dirty="0"/>
              <a:t> </a:t>
            </a:r>
            <a:r>
              <a:rPr lang="en-US" dirty="0" err="1"/>
              <a:t>français</a:t>
            </a:r>
            <a:r>
              <a:rPr lang="en-US" dirty="0"/>
              <a:t>: Napoléon Bonaparte is the person about whom I speak.</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DA29CF1D-C0B7-48AE-BC60-C42969CAB86D}"/>
                  </a:ext>
                </a:extLst>
              </p14:cNvPr>
              <p14:cNvContentPartPr/>
              <p14:nvPr/>
            </p14:nvContentPartPr>
            <p14:xfrm>
              <a:off x="1087200" y="1262520"/>
              <a:ext cx="6506640" cy="1550520"/>
            </p14:xfrm>
          </p:contentPart>
        </mc:Choice>
        <mc:Fallback>
          <p:pic>
            <p:nvPicPr>
              <p:cNvPr id="4" name="Ink 3">
                <a:extLst>
                  <a:ext uri="{FF2B5EF4-FFF2-40B4-BE49-F238E27FC236}">
                    <a16:creationId xmlns:a16="http://schemas.microsoft.com/office/drawing/2014/main" id="{DA29CF1D-C0B7-48AE-BC60-C42969CAB86D}"/>
                  </a:ext>
                </a:extLst>
              </p:cNvPr>
              <p:cNvPicPr/>
              <p:nvPr/>
            </p:nvPicPr>
            <p:blipFill>
              <a:blip r:embed="rId3"/>
              <a:stretch>
                <a:fillRect/>
              </a:stretch>
            </p:blipFill>
            <p:spPr>
              <a:xfrm>
                <a:off x="1077840" y="1253160"/>
                <a:ext cx="6525360" cy="1569240"/>
              </a:xfrm>
              <a:prstGeom prst="rect">
                <a:avLst/>
              </a:prstGeom>
            </p:spPr>
          </p:pic>
        </mc:Fallback>
      </mc:AlternateContent>
    </p:spTree>
    <p:extLst>
      <p:ext uri="{BB962C8B-B14F-4D97-AF65-F5344CB8AC3E}">
        <p14:creationId xmlns:p14="http://schemas.microsoft.com/office/powerpoint/2010/main" val="245907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7355-4B0C-4B1A-9BA5-E7D141C4E1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45C5E9-E921-484D-9852-48EBC6C75FAF}"/>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Write a sentence which uses the relative pronoun </a:t>
            </a:r>
            <a:r>
              <a:rPr lang="en-US" dirty="0" err="1"/>
              <a:t>dont</a:t>
            </a:r>
            <a:r>
              <a:rPr lang="en-US" dirty="0"/>
              <a:t>.</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8F4EFC64-A053-4351-8930-7DC10FD4F4D2}"/>
                  </a:ext>
                </a:extLst>
              </p14:cNvPr>
              <p14:cNvContentPartPr/>
              <p14:nvPr/>
            </p14:nvContentPartPr>
            <p14:xfrm>
              <a:off x="1193760" y="1846440"/>
              <a:ext cx="7821000" cy="703080"/>
            </p14:xfrm>
          </p:contentPart>
        </mc:Choice>
        <mc:Fallback>
          <p:pic>
            <p:nvPicPr>
              <p:cNvPr id="4" name="Ink 3">
                <a:extLst>
                  <a:ext uri="{FF2B5EF4-FFF2-40B4-BE49-F238E27FC236}">
                    <a16:creationId xmlns:a16="http://schemas.microsoft.com/office/drawing/2014/main" id="{8F4EFC64-A053-4351-8930-7DC10FD4F4D2}"/>
                  </a:ext>
                </a:extLst>
              </p:cNvPr>
              <p:cNvPicPr/>
              <p:nvPr/>
            </p:nvPicPr>
            <p:blipFill>
              <a:blip r:embed="rId3"/>
              <a:stretch>
                <a:fillRect/>
              </a:stretch>
            </p:blipFill>
            <p:spPr>
              <a:xfrm>
                <a:off x="1184400" y="1837080"/>
                <a:ext cx="7839720" cy="721800"/>
              </a:xfrm>
              <a:prstGeom prst="rect">
                <a:avLst/>
              </a:prstGeom>
            </p:spPr>
          </p:pic>
        </mc:Fallback>
      </mc:AlternateContent>
    </p:spTree>
    <p:extLst>
      <p:ext uri="{BB962C8B-B14F-4D97-AF65-F5344CB8AC3E}">
        <p14:creationId xmlns:p14="http://schemas.microsoft.com/office/powerpoint/2010/main" val="884353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55B9-45B6-4773-81FC-4C3F8D5F44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955076-3C5A-4EDB-B5D3-4BF0C3486B81}"/>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dirty="0" err="1"/>
              <a:t>mercredi</a:t>
            </a:r>
            <a:r>
              <a:rPr lang="en-US" dirty="0"/>
              <a:t> le </a:t>
            </a:r>
            <a:r>
              <a:rPr lang="en-US" dirty="0" err="1"/>
              <a:t>douze</a:t>
            </a:r>
            <a:r>
              <a:rPr lang="en-US" dirty="0"/>
              <a:t> </a:t>
            </a:r>
            <a:r>
              <a:rPr lang="en-US" dirty="0" err="1"/>
              <a:t>février</a:t>
            </a:r>
            <a:endParaRPr lang="en-US" dirty="0"/>
          </a:p>
        </p:txBody>
      </p:sp>
    </p:spTree>
    <p:extLst>
      <p:ext uri="{BB962C8B-B14F-4D97-AF65-F5344CB8AC3E}">
        <p14:creationId xmlns:p14="http://schemas.microsoft.com/office/powerpoint/2010/main" val="2853876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8FD24-38FF-4524-AF2E-61AF41DE5B1B}"/>
              </a:ext>
            </a:extLst>
          </p:cNvPr>
          <p:cNvSpPr>
            <a:spLocks noGrp="1"/>
          </p:cNvSpPr>
          <p:nvPr>
            <p:ph type="title"/>
          </p:nvPr>
        </p:nvSpPr>
        <p:spPr/>
        <p:txBody>
          <a:bodyPr>
            <a:normAutofit/>
          </a:bodyPr>
          <a:lstStyle/>
          <a:p>
            <a:pPr algn="ctr"/>
            <a:r>
              <a:rPr lang="en-US" sz="2800" b="1" dirty="0"/>
              <a:t>Abraham Lincoln, sixteenth president of the United States, was born on this date in 1809</a:t>
            </a:r>
          </a:p>
        </p:txBody>
      </p:sp>
      <p:pic>
        <p:nvPicPr>
          <p:cNvPr id="7" name="Content Placeholder 6">
            <a:extLst>
              <a:ext uri="{FF2B5EF4-FFF2-40B4-BE49-F238E27FC236}">
                <a16:creationId xmlns:a16="http://schemas.microsoft.com/office/drawing/2014/main" id="{E2422D01-EBA6-461E-BC42-4B3D1EA1781D}"/>
              </a:ext>
            </a:extLst>
          </p:cNvPr>
          <p:cNvPicPr>
            <a:picLocks noGrp="1" noChangeAspect="1"/>
          </p:cNvPicPr>
          <p:nvPr>
            <p:ph sz="half" idx="1"/>
          </p:nvPr>
        </p:nvPicPr>
        <p:blipFill>
          <a:blip r:embed="rId2"/>
          <a:stretch>
            <a:fillRect/>
          </a:stretch>
        </p:blipFill>
        <p:spPr>
          <a:xfrm>
            <a:off x="1804417" y="1972586"/>
            <a:ext cx="3487520" cy="4355062"/>
          </a:xfrm>
          <a:prstGeom prst="rect">
            <a:avLst/>
          </a:prstGeom>
        </p:spPr>
      </p:pic>
      <p:sp>
        <p:nvSpPr>
          <p:cNvPr id="6" name="Content Placeholder 5">
            <a:extLst>
              <a:ext uri="{FF2B5EF4-FFF2-40B4-BE49-F238E27FC236}">
                <a16:creationId xmlns:a16="http://schemas.microsoft.com/office/drawing/2014/main" id="{11369366-AF01-4DD3-9FEA-6C88905CFCA0}"/>
              </a:ext>
            </a:extLst>
          </p:cNvPr>
          <p:cNvSpPr>
            <a:spLocks noGrp="1"/>
          </p:cNvSpPr>
          <p:nvPr>
            <p:ph sz="half" idx="2"/>
          </p:nvPr>
        </p:nvSpPr>
        <p:spPr/>
        <p:txBody>
          <a:bodyPr/>
          <a:lstStyle/>
          <a:p>
            <a:pPr marL="0" indent="0">
              <a:buNone/>
            </a:pPr>
            <a:endParaRPr lang="en-US" dirty="0"/>
          </a:p>
          <a:p>
            <a:pPr marL="0" indent="0">
              <a:buNone/>
            </a:pPr>
            <a:endParaRPr lang="en-US" dirty="0"/>
          </a:p>
          <a:p>
            <a:pPr marL="0" indent="0">
              <a:buNone/>
            </a:pPr>
            <a:r>
              <a:rPr lang="en-US" dirty="0"/>
              <a:t>"As I would not be a slave, so I would not be a master. This expresses my idea of democracy. Whatever differs from this, to the extent of the difference, is no democracy."</a:t>
            </a:r>
          </a:p>
        </p:txBody>
      </p:sp>
    </p:spTree>
    <p:extLst>
      <p:ext uri="{BB962C8B-B14F-4D97-AF65-F5344CB8AC3E}">
        <p14:creationId xmlns:p14="http://schemas.microsoft.com/office/powerpoint/2010/main" val="3899502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393D-185D-49B3-A31E-9F840616A809}"/>
              </a:ext>
            </a:extLst>
          </p:cNvPr>
          <p:cNvSpPr>
            <a:spLocks noGrp="1"/>
          </p:cNvSpPr>
          <p:nvPr>
            <p:ph type="title"/>
          </p:nvPr>
        </p:nvSpPr>
        <p:spPr/>
        <p:txBody>
          <a:bodyPr>
            <a:normAutofit/>
          </a:bodyPr>
          <a:lstStyle/>
          <a:p>
            <a:pPr algn="ctr"/>
            <a:r>
              <a:rPr lang="en-US" sz="2800" b="1" dirty="0"/>
              <a:t>Le Chateau Clos </a:t>
            </a:r>
            <a:r>
              <a:rPr lang="en-US" sz="2800" b="1" dirty="0" err="1"/>
              <a:t>Lucé</a:t>
            </a:r>
            <a:r>
              <a:rPr lang="en-US" sz="2800" b="1" dirty="0"/>
              <a:t>, in the French town of Amboise, was the home of </a:t>
            </a:r>
            <a:r>
              <a:rPr lang="en-US" sz="2800" b="1" dirty="0" err="1"/>
              <a:t>Léonardo</a:t>
            </a:r>
            <a:r>
              <a:rPr lang="en-US" sz="2800" b="1" dirty="0"/>
              <a:t> </a:t>
            </a:r>
            <a:r>
              <a:rPr lang="en-US" sz="2800" b="1"/>
              <a:t>da Vinci </a:t>
            </a:r>
            <a:r>
              <a:rPr lang="en-US" sz="2800" b="1" dirty="0"/>
              <a:t>during the final three years of his life. The chateau was also the boyhood home of his patron King François </a:t>
            </a:r>
            <a:r>
              <a:rPr lang="en-US" sz="2800" b="1" dirty="0" err="1"/>
              <a:t>I</a:t>
            </a:r>
            <a:r>
              <a:rPr lang="en-US" sz="2800" b="1" baseline="30000" dirty="0" err="1"/>
              <a:t>er</a:t>
            </a:r>
            <a:r>
              <a:rPr lang="en-US" sz="2800" b="1" dirty="0"/>
              <a:t> </a:t>
            </a:r>
          </a:p>
        </p:txBody>
      </p:sp>
      <p:sp>
        <p:nvSpPr>
          <p:cNvPr id="3" name="Content Placeholder 2">
            <a:extLst>
              <a:ext uri="{FF2B5EF4-FFF2-40B4-BE49-F238E27FC236}">
                <a16:creationId xmlns:a16="http://schemas.microsoft.com/office/drawing/2014/main" id="{79F4FA8C-E96D-4C3A-8540-E81200A45FC3}"/>
              </a:ext>
            </a:extLst>
          </p:cNvPr>
          <p:cNvSpPr>
            <a:spLocks noGrp="1"/>
          </p:cNvSpPr>
          <p:nvPr>
            <p:ph idx="1"/>
          </p:nvPr>
        </p:nvSpPr>
        <p:spPr/>
        <p:txBody>
          <a:bodyPr/>
          <a:lstStyle/>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9FFC9776-0F43-46F8-9679-FB5D6D6C11D1}"/>
              </a:ext>
            </a:extLst>
          </p:cNvPr>
          <p:cNvPicPr>
            <a:picLocks noChangeAspect="1"/>
          </p:cNvPicPr>
          <p:nvPr/>
        </p:nvPicPr>
        <p:blipFill>
          <a:blip r:embed="rId2"/>
          <a:stretch>
            <a:fillRect/>
          </a:stretch>
        </p:blipFill>
        <p:spPr>
          <a:xfrm>
            <a:off x="3394213" y="2080432"/>
            <a:ext cx="5502633" cy="3550086"/>
          </a:xfrm>
          <a:prstGeom prst="rect">
            <a:avLst/>
          </a:prstGeom>
        </p:spPr>
      </p:pic>
    </p:spTree>
    <p:extLst>
      <p:ext uri="{BB962C8B-B14F-4D97-AF65-F5344CB8AC3E}">
        <p14:creationId xmlns:p14="http://schemas.microsoft.com/office/powerpoint/2010/main" val="2024147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0371"/>
          </a:xfrm>
        </p:spPr>
        <p:txBody>
          <a:bodyPr>
            <a:normAutofit fontScale="90000"/>
          </a:bodyPr>
          <a:lstStyle/>
          <a:p>
            <a:pPr algn="ctr"/>
            <a:br>
              <a:rPr lang="en-US" sz="2800" b="1" dirty="0"/>
            </a:br>
            <a:br>
              <a:rPr lang="en-US" sz="2800" b="1" dirty="0"/>
            </a:br>
            <a:endParaRPr lang="en-US" sz="2800" b="1" dirty="0"/>
          </a:p>
        </p:txBody>
      </p:sp>
      <p:sp>
        <p:nvSpPr>
          <p:cNvPr id="3" name="Content Placeholder 2"/>
          <p:cNvSpPr>
            <a:spLocks noGrp="1"/>
          </p:cNvSpPr>
          <p:nvPr>
            <p:ph idx="1"/>
          </p:nvPr>
        </p:nvSpPr>
        <p:spPr>
          <a:xfrm>
            <a:off x="838200" y="1560443"/>
            <a:ext cx="10515600" cy="4616520"/>
          </a:xfrm>
        </p:spPr>
        <p:txBody>
          <a:bodyPr/>
          <a:lstStyle/>
          <a:p>
            <a:pPr marL="0" indent="0">
              <a:buNone/>
            </a:pPr>
            <a:endParaRPr lang="en-US" dirty="0"/>
          </a:p>
          <a:p>
            <a:pPr marL="0" indent="0">
              <a:buNone/>
            </a:pPr>
            <a:r>
              <a:rPr lang="en-US" dirty="0"/>
              <a:t>That is the dog that jumps through hoops. (hoop = </a:t>
            </a:r>
            <a:r>
              <a:rPr lang="en-US" dirty="0" err="1"/>
              <a:t>cerceau</a:t>
            </a:r>
            <a:r>
              <a:rPr lang="en-US" dirty="0"/>
              <a:t>)</a:t>
            </a:r>
          </a:p>
          <a:p>
            <a:pPr marL="0" indent="0">
              <a:buNone/>
            </a:pPr>
            <a:endParaRPr lang="en-US" dirty="0"/>
          </a:p>
          <a:p>
            <a:pPr marL="0" indent="0">
              <a:buNone/>
            </a:pPr>
            <a:r>
              <a:rPr lang="en-US" dirty="0"/>
              <a:t>That is the hoop that Fido likes.</a:t>
            </a:r>
          </a:p>
          <a:p>
            <a:pPr marL="0" indent="0">
              <a:buNone/>
            </a:pPr>
            <a:endParaRPr lang="en-US" dirty="0"/>
          </a:p>
          <a:p>
            <a:pPr marL="0" indent="0">
              <a:buNone/>
            </a:pPr>
            <a:r>
              <a:rPr lang="en-US" dirty="0"/>
              <a:t>That was the </a:t>
            </a:r>
            <a:r>
              <a:rPr lang="en-US" dirty="0" err="1"/>
              <a:t>the</a:t>
            </a:r>
            <a:r>
              <a:rPr lang="en-US" dirty="0"/>
              <a:t> day when the music died.</a:t>
            </a:r>
          </a:p>
          <a:p>
            <a:pPr marL="0" indent="0">
              <a:buNone/>
            </a:pPr>
            <a:endParaRPr lang="en-US" dirty="0"/>
          </a:p>
          <a:p>
            <a:pPr marL="0" indent="0">
              <a:buNone/>
            </a:pPr>
            <a:r>
              <a:rPr lang="en-US" dirty="0"/>
              <a:t>Buddy Holly is the singer I am talking about.</a:t>
            </a:r>
          </a:p>
        </p:txBody>
      </p:sp>
    </p:spTree>
    <p:extLst>
      <p:ext uri="{BB962C8B-B14F-4D97-AF65-F5344CB8AC3E}">
        <p14:creationId xmlns:p14="http://schemas.microsoft.com/office/powerpoint/2010/main" val="4085234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25A0D-D1C1-4F00-A641-65EB0CA509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87566E-40F6-44C0-9A6C-6DDB5E759E8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fr-FR" dirty="0"/>
              <a:t>…et maintenant, quelque chose complètement différente!</a:t>
            </a:r>
          </a:p>
        </p:txBody>
      </p:sp>
    </p:spTree>
    <p:extLst>
      <p:ext uri="{BB962C8B-B14F-4D97-AF65-F5344CB8AC3E}">
        <p14:creationId xmlns:p14="http://schemas.microsoft.com/office/powerpoint/2010/main" val="3169896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D63C-B55B-44F3-823D-784A598933A7}"/>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7AF4E7C9-1FB7-4E02-9294-72DC4EB4F6EF}"/>
              </a:ext>
            </a:extLst>
          </p:cNvPr>
          <p:cNvPicPr>
            <a:picLocks noGrp="1" noChangeAspect="1"/>
          </p:cNvPicPr>
          <p:nvPr>
            <p:ph idx="1"/>
          </p:nvPr>
        </p:nvPicPr>
        <p:blipFill>
          <a:blip r:embed="rId2"/>
          <a:stretch>
            <a:fillRect/>
          </a:stretch>
        </p:blipFill>
        <p:spPr>
          <a:xfrm>
            <a:off x="866361" y="2031689"/>
            <a:ext cx="4474265" cy="3810000"/>
          </a:xfrm>
          <a:prstGeom prst="rect">
            <a:avLst/>
          </a:prstGeom>
        </p:spPr>
      </p:pic>
    </p:spTree>
    <p:extLst>
      <p:ext uri="{BB962C8B-B14F-4D97-AF65-F5344CB8AC3E}">
        <p14:creationId xmlns:p14="http://schemas.microsoft.com/office/powerpoint/2010/main" val="331862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D63C-B55B-44F3-823D-784A598933A7}"/>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7AF4E7C9-1FB7-4E02-9294-72DC4EB4F6EF}"/>
              </a:ext>
            </a:extLst>
          </p:cNvPr>
          <p:cNvPicPr>
            <a:picLocks noGrp="1" noChangeAspect="1"/>
          </p:cNvPicPr>
          <p:nvPr>
            <p:ph idx="1"/>
          </p:nvPr>
        </p:nvPicPr>
        <p:blipFill>
          <a:blip r:embed="rId2"/>
          <a:stretch>
            <a:fillRect/>
          </a:stretch>
        </p:blipFill>
        <p:spPr>
          <a:xfrm>
            <a:off x="866361" y="2031689"/>
            <a:ext cx="4474265" cy="3810000"/>
          </a:xfrm>
          <a:prstGeom prst="rect">
            <a:avLst/>
          </a:prstGeom>
        </p:spPr>
      </p:pic>
      <p:pic>
        <p:nvPicPr>
          <p:cNvPr id="3" name="Picture 2">
            <a:extLst>
              <a:ext uri="{FF2B5EF4-FFF2-40B4-BE49-F238E27FC236}">
                <a16:creationId xmlns:a16="http://schemas.microsoft.com/office/drawing/2014/main" id="{D5767515-12FD-4FFF-910C-2B5D09079DDF}"/>
              </a:ext>
            </a:extLst>
          </p:cNvPr>
          <p:cNvPicPr>
            <a:picLocks noChangeAspect="1"/>
          </p:cNvPicPr>
          <p:nvPr/>
        </p:nvPicPr>
        <p:blipFill>
          <a:blip r:embed="rId3"/>
          <a:stretch>
            <a:fillRect/>
          </a:stretch>
        </p:blipFill>
        <p:spPr>
          <a:xfrm>
            <a:off x="5782918" y="2494720"/>
            <a:ext cx="5282096" cy="2971179"/>
          </a:xfrm>
          <a:prstGeom prst="rect">
            <a:avLst/>
          </a:prstGeom>
        </p:spPr>
      </p:pic>
    </p:spTree>
    <p:extLst>
      <p:ext uri="{BB962C8B-B14F-4D97-AF65-F5344CB8AC3E}">
        <p14:creationId xmlns:p14="http://schemas.microsoft.com/office/powerpoint/2010/main" val="2512592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51224</TotalTime>
  <Words>251</Words>
  <Application>Microsoft Office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Abraham Lincoln, sixteenth president of the United States, was born on this date in 1809</vt:lpstr>
      <vt:lpstr>Le Chateau Clos Lucé, in the French town of Amboise, was the home of Léonardo da Vinci during the final three years of his life. The chateau was also the boyhood home of his patron King François Ier </vt:lpstr>
      <vt:lpstr>  </vt:lpstr>
      <vt:lpstr>PowerPoint Presentation</vt:lpstr>
      <vt:lpstr>PowerPoint Presentation</vt:lpstr>
      <vt:lpstr>PowerPoint Presentation</vt:lpstr>
      <vt:lpstr>PowerPoint Presentation</vt:lpstr>
      <vt:lpstr>PowerPoint Presentation</vt:lpstr>
      <vt:lpstr>PowerPoint Presentation</vt:lpstr>
      <vt:lpstr>Billet de sortie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Bonjour!</dc:title>
  <dc:creator>Steven Gerson</dc:creator>
  <cp:lastModifiedBy>Steven Gerson 🦅</cp:lastModifiedBy>
  <cp:revision>541</cp:revision>
  <cp:lastPrinted>2017-02-16T19:03:28Z</cp:lastPrinted>
  <dcterms:created xsi:type="dcterms:W3CDTF">2016-10-03T16:25:09Z</dcterms:created>
  <dcterms:modified xsi:type="dcterms:W3CDTF">2025-02-12T20:21:22Z</dcterms:modified>
</cp:coreProperties>
</file>