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1" r:id="rId2"/>
    <p:sldId id="407" r:id="rId3"/>
    <p:sldId id="420" r:id="rId4"/>
    <p:sldId id="272" r:id="rId5"/>
    <p:sldId id="261" r:id="rId6"/>
    <p:sldId id="408" r:id="rId7"/>
    <p:sldId id="419" r:id="rId8"/>
    <p:sldId id="418" r:id="rId9"/>
    <p:sldId id="401" r:id="rId10"/>
    <p:sldId id="409" r:id="rId11"/>
    <p:sldId id="387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407"/>
            <p14:sldId id="420"/>
            <p14:sldId id="272"/>
            <p14:sldId id="261"/>
            <p14:sldId id="408"/>
            <p14:sldId id="419"/>
            <p14:sldId id="418"/>
            <p14:sldId id="401"/>
            <p14:sldId id="409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0846C-8667-4EDA-B1E1-658FC02399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7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treize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3661996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622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Qu’est ce que vous avez porté à l’école aujourd’hui? Nommez trois choses et donnez leur couleur.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Prends garde! Il faut </a:t>
            </a:r>
            <a:r>
              <a:rPr lang="fr-FR" dirty="0">
                <a:latin typeface="Calibri" panose="020F0502020204030204" pitchFamily="34" charset="0"/>
              </a:rPr>
              <a:t>écrire une phrase complète!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 He is wearing these red pants and they are wearing these blue socks.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7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jeudi, le treize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le roman-photo</a:t>
            </a:r>
          </a:p>
          <a:p>
            <a:pPr marL="0" indent="0" algn="ctr">
              <a:buNone/>
            </a:pPr>
            <a:r>
              <a:rPr lang="fr-FR" dirty="0"/>
              <a:t>La Saint-Valentin de Justin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The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write</a:t>
            </a:r>
            <a:r>
              <a:rPr lang="fr-FR" dirty="0"/>
              <a:t> about Justin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Leonardo’s La </a:t>
            </a:r>
            <a:r>
              <a:rPr lang="en-US" sz="2800" b="1" dirty="0" err="1"/>
              <a:t>Joconde</a:t>
            </a:r>
            <a:r>
              <a:rPr lang="en-US" sz="2800" b="1" dirty="0"/>
              <a:t> (Mona Lisa)  is the most visited painting in the Louvre Museum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7968" y="1825625"/>
            <a:ext cx="3966517" cy="435133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1946" y="1825625"/>
            <a:ext cx="44360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3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B28AB-4354-401E-BDE4-1DBD499A4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0FEBE-755A-4C37-8E3E-828EBAD3C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La Saint-Valentin de Justin</a:t>
            </a:r>
          </a:p>
          <a:p>
            <a:pPr marL="0" indent="0" algn="ctr">
              <a:buNone/>
            </a:pPr>
            <a:r>
              <a:rPr lang="en-US" dirty="0"/>
              <a:t>7 sentences completely in French</a:t>
            </a:r>
          </a:p>
        </p:txBody>
      </p:sp>
    </p:spTree>
    <p:extLst>
      <p:ext uri="{BB962C8B-B14F-4D97-AF65-F5344CB8AC3E}">
        <p14:creationId xmlns:p14="http://schemas.microsoft.com/office/powerpoint/2010/main" val="16653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33D601-6A43-4FFF-952B-46A718D58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Le Roman-photo  pp.  244 - 245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CE452-08F0-4BAE-8B44-A689280F7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848"/>
            <a:ext cx="10515600" cy="5009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					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					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					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					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					10</a:t>
            </a:r>
          </a:p>
        </p:txBody>
      </p:sp>
    </p:spTree>
    <p:extLst>
      <p:ext uri="{BB962C8B-B14F-4D97-AF65-F5344CB8AC3E}">
        <p14:creationId xmlns:p14="http://schemas.microsoft.com/office/powerpoint/2010/main" val="34337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Pourquoi</a:t>
            </a:r>
            <a:r>
              <a:rPr lang="en-US" dirty="0"/>
              <a:t> Justin ___________  ______________ __________ ?</a:t>
            </a:r>
          </a:p>
          <a:p>
            <a:pPr marL="0" indent="0">
              <a:buNone/>
            </a:pPr>
            <a:r>
              <a:rPr lang="en-US" dirty="0"/>
              <a:t>                              (“RE” verb)	demonstrative           noun</a:t>
            </a:r>
          </a:p>
          <a:p>
            <a:pPr marL="0" indent="0">
              <a:buNone/>
            </a:pPr>
            <a:r>
              <a:rPr lang="en-US" dirty="0"/>
              <a:t>					    adjective</a:t>
            </a:r>
          </a:p>
        </p:txBody>
      </p:sp>
    </p:spTree>
    <p:extLst>
      <p:ext uri="{BB962C8B-B14F-4D97-AF65-F5344CB8AC3E}">
        <p14:creationId xmlns:p14="http://schemas.microsoft.com/office/powerpoint/2010/main" val="1149509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37814</TotalTime>
  <Words>193</Words>
  <Application>Microsoft Office PowerPoint</Application>
  <PresentationFormat>Widescreen</PresentationFormat>
  <Paragraphs>82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Bonjour!</vt:lpstr>
      <vt:lpstr>Travail de cloche</vt:lpstr>
      <vt:lpstr>Bonjour!</vt:lpstr>
      <vt:lpstr>Pourquoi tombons-nous?</vt:lpstr>
      <vt:lpstr>PowerPoint Presentation</vt:lpstr>
      <vt:lpstr>Leonardo’s La Joconde (Mona Lisa)  is the most visited painting in the Louvre Museum</vt:lpstr>
      <vt:lpstr>PowerPoint Presentation</vt:lpstr>
      <vt:lpstr>Le Roman-photo  pp.  244 - 245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536</cp:revision>
  <cp:lastPrinted>2017-02-16T18:41:36Z</cp:lastPrinted>
  <dcterms:created xsi:type="dcterms:W3CDTF">2016-10-03T16:25:09Z</dcterms:created>
  <dcterms:modified xsi:type="dcterms:W3CDTF">2024-08-14T14:47:23Z</dcterms:modified>
</cp:coreProperties>
</file>