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1" r:id="rId2"/>
    <p:sldId id="392" r:id="rId3"/>
    <p:sldId id="416" r:id="rId4"/>
    <p:sldId id="408" r:id="rId5"/>
    <p:sldId id="403" r:id="rId6"/>
    <p:sldId id="417" r:id="rId7"/>
    <p:sldId id="418" r:id="rId8"/>
    <p:sldId id="393" r:id="rId9"/>
    <p:sldId id="387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92"/>
            <p14:sldId id="416"/>
            <p14:sldId id="408"/>
            <p14:sldId id="403"/>
            <p14:sldId id="417"/>
            <p14:sldId id="418"/>
            <p14:sldId id="393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3T20:15:22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4523 6011 1184 0,'-15'15'26'0,"8"3"6"0,4-1 0 0,-4 7 1 0,7-4-33 0,-4 4 0 0,4-12 0 0,0-1 0 15,4 4 16-15,-4-15-3 0,0 0-1 0,0 0 0 16,0 0 51-16,3-12 9 0,1 3 3 0,-1-2 0 0,4-7-19 16,1-2-4-16,-5 2-1 0,1 0 0 0,-1 1-31 0,1 2-5 15,-1-3-2-15,-3 6 0 0,0 1-13 0,-3 5 0 16,3-12 0-16,-4 12 0 0,-3-2-17 0,4 2-7 16,-8 0 0-16,0 0-1 15,1 0-11-15,-1 0-3 0,1 6 0 0,-4-6 0 16,-1 6-1-16,1 0-1 0,4 0 0 0,-8 6 0 0,0 6 14 15,1-6 3-15,3 6 1 0,-4 5 0 0,4 4 70 0,-4 2 13 16,8 1 4-16,-4 2 0 0,-1 7 0 0,1 2 0 16,4-3 0-16,-1 3 0 0,4-2-47 0,-3 2-9 15,3 3-8-15,-1-5 12 0,5 2 11 0,-1-3 2 16,1-2 1-16,3 5 0 0,0-3-2 0,0-2-1 0,3 2 0 16,1-3 0-16,3-2-11 0,-3-1-1 15,6-2-1-15,-3-1 0 0,4-5-10 0,-1 3 0 16,1-10 9-16,-1 1-9 0,8-3 0 0,-4 3-8 0,0-9 0 0,4-3 0 31,7-3-42-31,-4-6-8 0,7 3-2 0,0-12-480 0,1-5-96 0</inkml:trace>
  <inkml:trace contextRef="#ctx0" brushRef="#br0" timeOffset="257.978">4703 5894 842 0,'0'0'18'0,"3"8"4"0,-3 4 1 0,4-6 1 0,-1 12-24 0,1-6 0 16,-1-7 0-16,1 7 0 0,3 3 51 0,0-9 5 15,0 5 0-15,0 7 1 0,0-6 3 0,4 3 1 16,-1-4 0-16,-3 7 0 0,0 0-49 0,0 2-12 15,4-2 0-15,-1 2 0 0,-2 4 0 0,-1-1 0 16,0 1 0-16,-4 2-560 0</inkml:trace>
  <inkml:trace contextRef="#ctx0" brushRef="#br0" timeOffset="788.907">5270 6258 1497 0,'0'0'32'0,"0"9"8"0,-7-3 0 0,4 3 4 0,3 0-36 0,0 2-8 0,0 1 0 0,3 0 0 16,-3-6 0-16,7 5 0 0,-3 4 0 0,0-9 0 16,-1 0 53-16,4 6 9 0,-3-6 2 0,3-4 0 15,3 4-52-15,1 0-12 0,-1-6 0 0,1 0 0 0,0 0 0 16,3-6 0-16,-4-2 0 0,1 2 0 0,3 0 24 16,-3-6 3-16,-4 0 0 0,0-5 0 0,-4 8-27 0,1-3-14 15,-1 0 2-15,-3 1 0 16,0-1-3-16,-3 6 0 0,-1-3 0 0,-3 3 0 0,0-6 5 15,4 7 1-15,-4-7 0 0,-4 6 0 16,0 0 9-16,1 0 12 0,-1-3-2 0,1 9-1 0,-1-6-9 16,-3 6 0-16,3-5 0 0,1 5 0 0,3 0 0 0,0 0 12 15,7 0-12-15,-7 0 12 0,0 5-12 0,-1 1 0 16,1 3-12-16,0 3 12 0,4 6 0 0,-1-1 0 16,1 4 14-16,-1 8-4 0,4-8-10 0,-3 8 0 15,3 1 0-15,-4 2 0 0,4-3 0 0,0 4-12 0,-3-1 2 16,3 3 1-16,0-5 23 0,0-4 5 0,3 3 1 15,-3-11 0-15,4 3-8 0,-4-4-2 0,3-8 0 0,1 0 0 16,-1 0-2-16,4-6-8 0,0 6 12 0,4-9-4 31,0-9-36-31,-1 3-7 0,4-3-1 0,4 0-1 0,3-8-80 16,0-7-16-16</inkml:trace>
  <inkml:trace contextRef="#ctx0" brushRef="#br0" timeOffset="1210.142">5704 6291 1250 0,'0'0'35'0,"-7"0"9"16,0 0-36-16,-3 5-8 0,3-5 0 0,0 6 0 16,-4 0 67-16,0-6 11 0,-3 6 2 0,4 0 1 15,-1 0-6-15,4-3-2 0,-3 0 0 0,-1 3 0 0,0-1-40 0,4 4-8 16,0-3-1-16,0 0-1 0,4 0 7 0,3-6 2 15,0 0 0-15,-4 0 0 0,4 0-43 0,0 0-8 16,0 0-1-16,0 0-1 0,0 0 33 0,-3 6 8 16,3 0 0-16,0-6 1 15,0 0-42-15,0 0-9 0,0 6-2 0,3 2 0 0,4-5 12 0,0 0 3 16,0 0 0-16,4 6 0 0,-1-9 5 0,1 6 0 0,3 0 1 16,-3 0 0-16,-1 0 11 0,4 5 0 0,-3-8 0 0,0 3-8 15,-4 3 8-15,0 0 0 0,0-3 0 0,0 0-8 16,0-1 8-16,0 1 0 0,-4 0 0 0,1 0 0 15,0 0 0-15,-1 3 0 0,1-3 0 16,-1 5 0-16,-3 1 0 0,0-6 0 0,4 6 0 0,-4 2 0 16,0-2 0-16,0 0 0 0,0 0 0 15,0 2 0-15,0-2 0 0,0 0 9 16,0-6-1-16,0 6-8 0,-4-1 0 0,4-5 0 0,-3 0-10 0,-1 0 10 16,-3 0-22-16,0 0 3 0,0 3 1 0,-4-4 0 31,1-5-125-31,-4 6-25 0</inkml:trace>
  <inkml:trace contextRef="#ctx0" brushRef="#br0" timeOffset="1591.913">5810 5864 1033 0,'0'0'22'0,"0"0"5"0,0 0 1 0,0 0 2 0,0 0-30 16,0 0 0-16,0 0 0 0,0 0 0 0,0 0 58 0,0 0 6 16,0 0 0-16,0 0 1 0,0 0-1 0,0 0 0 15,-3 6 0-15,3 6 0 0,0 0-20 0,0-6-4 16,3 8 0-16,-3-2-1 0,4 6-11 0,-1-4-3 0,1 10 0 0,-1-1 0 15,4 1-25-15,-3 8 0 0,3-2 0 16,-3 8 0-16,3 0 0 0,-4-3 0 0,4 4 0 0,-3-4 0 16,3 3 0-16,-4-11 0 0,1 8 0 0,-4 3 0 15,3-9 0-15,1 4 0 0,-4 2 0 0,3-3 0 16,4-2 0-16,-7-4 0 0,4-2 0 0,0 2 0 16,-4-2 0-16,3-1 0 0,1-8 0 0,-4 3 0 15,3-1-27-15,1-5-1 16,-1-3 0-16,1 5-464 0,-1-5-92 0</inkml:trace>
  <inkml:trace contextRef="#ctx0" brushRef="#br0" timeOffset="1908.067">5708 6223 1342 0,'0'0'29'0,"0"0"7"0,0 0 0 0,0 0 3 0,0 0-31 0,0 0-8 15,0 0 0-15,-7 6 0 0,7-6 65 0,0 0 12 16,0 0 3-16,0 0 0 0,0 0-28 0,0 0-6 16,0 0-1-16,0 0 0 0,0 0-45 0,0 0-20 15,0 0 2-15,0 0 0 0,0 0 38 0,0 0 7 16,0 0 1-16,0 0 1 15,7 6-46-15,0-6-10 0,0 6-1 0,7-6-1 0,-3 5 29 0,6-5 0 16,5 6 0-16,-5 0 0 0,8-6-13 0,3 6 3 16,0-6 1-16,4 3 0 15,3-6-68-15,4 3-14 0,0 0-2 0,-7-6-1 0</inkml:trace>
  <inkml:trace contextRef="#ctx0" brushRef="#br0" timeOffset="3118.222">6992 5606 828 0,'-3'5'18'0,"-5"7"4"0,5 0 1 0,-4 0 0 0,3 2-23 0,-3 4 0 15,4 6 0-15,-1-7 0 0,1 4 56 0,3 2 6 16,-4-2 2-16,4 2 0 0,4 4-14 0,-4-4-2 15,3 1-1-15,4-1 0 0,-3 4-12 0,-1-4-3 16,4 4 0-16,-3 2 0 0,7 4 9 0,-4 2 2 0,0-3 0 16,3 3 0-16,4 4-22 0,-7-4-4 0,0 3-1 0,4 0 0 15,3 4 0-15,-7-4-1 0,4 0 0 16,-4 3 0-16,0 3-15 0,0-6 9 16,-4 1-9-16,1 2 8 0,3-3-8 0,-3-3 0 0,-1-5 0 0,-3 2 8 15,0-3-8-15,4-2 0 0,-4-6 0 0,0-4 0 31,3 7-42-31,-3-13-10 0,0-5-3 0,4 3 0 16,-4-3-143-16,0-6-29 0,0 0-5 0</inkml:trace>
  <inkml:trace contextRef="#ctx0" brushRef="#br0" timeOffset="3585.053">7285 6567 1267 0,'0'0'28'0,"0"0"5"0,0 0 2 0,0 0 1 16,0 0-36-16,0 0 0 0,0 0 0 0,0 6 0 0,0 0 0 0,3 5 0 16,1-2 0-16,-1 3 0 0,4-6 0 0,1 6 0 15,-1-7 0-15,3 1 0 0,1-3 44 0,-1 0 1 16,4-6 1-16,-3 0 0 0,7-3-25 0,-1-5-5 15,-3-1 0-15,1-6-1 0,-1-2-15 0,0 2 8 16,0 0-8-16,0-2 0 0,0 2 0 0,-7 1 0 16,0 2 0-16,4 3 0 0,-11-5 0 0,3 5-16 0,-3 6 1 0,-3 0 1 15,3-6 14-15,-4 6 0 0,-3-2 0 16,0 8-9-16,0-6 9 0,-3 6 0 16,-1 0 0-16,0 6 0 0,-3-6 21 0,0 8 0 0,0-5 0 0,0 3 0 15,3 3-9-15,-3 3-3 0,4 0 0 0,-4-1 0 16,3 7-20-16,4 3-4 0,-4-4-1 0,4 4 0 15,0 8 16-15,4-11 0 0,-1 8 0 0,4-8 0 16,0-1 0-16,-3 4 0 0,6-3 0 0,-3 5 0 16,4-11 28-16,-1 9 9 0,1-10 2 0,6 7 0 15,1-3-24-15,-1-4-5 0,1 7-1 0,3-12 0 16,4 0-9-16,-8 6 0 0,8-7 9 0,0 4-9 16,3-3 0-16,0 0-18 0,-3 0 3 0,3-6 1 15,-4 6-70-15,5 0-13 16,-1-12-3-16,-4 0-1 0</inkml:trace>
  <inkml:trace contextRef="#ctx0" brushRef="#br0" timeOffset="4411.306">8661 6405 836 0,'0'0'24'0,"0"0"4"0,0 0-28 0,-7 0 0 0,7 0 0 0,0 0 0 15,0 0 57-15,-7 3 6 0,7-3 1 0,0 0 0 16,-7 6 0-16,7-6 0 0,-4 6 0 0,-3 0 0 16,3 0 0-16,1 0 0 0,-1 5 0 0,1-2 0 15,3 0-41-15,0 6-8 0,0 2-2 0,0 1 0 16,0 8 31-16,0-2 5 0,3 2 2 0,1 4 0 16,-1-1-39-16,1 3-12 0,3 1 0 0,-3 8 0 15,3-3 27-15,-4 3-2 0,4 3 0 0,-3-5 0 16,3 5-6-16,-4 3-2 0,1-9 0 0,-4 3 0 15,3-3-8-15,1-5-1 0,-4-4-8 0,0-5 12 0,0-4-4 16,0 4 0-16,0-7-8 0,0 4 12 0,-4-9-2 0,1-1-1 16,3 1 0-16,0 3 0 0,0-15-1 15,0 0-8-15,0 0 12 0,0 0-4 0,0 0 4 0,0 0 1 16,0 0 0-16,0 0 0 0,0 0-1 0,0 0 0 16,0 0 0-16,-7-6 0 0,0-3-12 0,0 0 0 15,3 1 0-15,-3-4-10 0,4-12 10 0,-5 7 0 16,5 2 0-16,-4-14 0 15,3 2 0-15,1 4 0 0,-1-10 0 0,-3 4 0 0,4-1-8 0,-1-2 8 16,4 6-8-16,-7-4 8 0,4-5-9 0,-4 9 9 16,3-13-10-16,-3 4 10 0,3 3 0 0,1 2-9 15,-1-8 9-15,1 3 0 0,-1 8-10 0,4-2 10 0,0 2-12 16,0-8 12-16,4 9-11 0,-1 2 11 16,1 1-10-16,-1 2 10 0,4-2-9 0,1 5 9 0,-1 3-8 0,0-2 8 15,3 5-9-15,-3 0 9 0,4 3-10 16,-4-2 10-16,4 5-10 0,-1 6 10 0,1-6-10 0,-1 6 10 15,1 0-12-15,-1 0 12 0,1 0-13 0,-4 6 5 16,4 0 8-16,-4-6 0 0,0 8 0 0,3-2 0 16,-3 6 0-16,0-6-13 0,4 6 5 0,-4 5 8 15,4 1-10-15,-8 3 10 0,4 2 0 0,-3-5-9 16,-1 2 9-16,1-2 0 0,-4 2 0 0,0 4 0 16,0-6 0-16,0-1 0 0,-4 4 0 0,1-4 0 15,-1-2 0-15,1-3 0 0,-1 6 0 0,4-7 0 16,-3-5 0-16,3-6 0 0,0 0 0 0,-4 6 8 15,4-6 3-15,-7 0 1 0,0 0 0 0,0-6 0 16,0 6-12-16,0-6 0 0,-4-5 0 0,1-1 8 16,-1 3-52-16,-6-3-12 0,2-5-1 15,1-1-1-15,-3-6-56 0,3 4-11 0,-1 2-3 0,-2-5-512 16</inkml:trace>
  <inkml:trace contextRef="#ctx0" brushRef="#br0" timeOffset="5009.116">9109 6543 1036 0,'0'0'23'0,"0"0"5"0,0 0 0 0,0 0 1 0,0 0-29 0,0 0 0 0,0 0 0 0,0 0 0 16,0 0 86-16,0 0 11 0,0 0 3 0,0 0 0 15,0 0-7-15,0 0-1 0,0 0 0 0,0 0 0 16,0 0-92 0,-7-6-28-16,0 12 0 0,-4-6-1 0,4 6 17 0,0-6 12 0,0 6-13 0,-4 6 5 15,4-6-16-15,0 0-4 0,0 8 0 0,0-2 0 16,0 0 28-16,0-6 0 0,3 8 0 0,-3-2 0 15,4 0 9-15,-4 0 7 0,3 5 2 0,1-8 0 16,3 0-1-16,-4 3 0 0,4 2 0 0,0-2 0 0,4-6-3 0,-4 0-1 16,3 0 0-16,-3-6 0 0,7 9 3 0,-3-6 0 15,3-3 0-15,0 3 0 0,-4-3-16 0,5 0 0 16,2-3 0-16,-3 0 0 0,0-6 28 0,4 6 4 16,-1-6 0-16,1 3 0 0,0-6-22 0,-1-8-10 15,1 5 10-15,-1 0-10 16,-3-2-24-16,0 2-10 0,0 3-2 0,1 1-1 0,-1-7 9 15,-4 6 3-15,-3-2 0 0,4 2 0 16,-4 0-12-16,0 0-3 0,0 0 0 0,-4 4 0 0,1 2 23 0,3 6 4 16,0 0 1-16,0 0 0 0,0 0 20 0,0 0 4 15,0 0 0-15,0 0 1 0,0 0-13 0,-4 6 0 16,-3 8 0-16,3-2 0 0,4 0 0 0,-3-3 0 16,6 5 0-16,-3 1 0 0,4 3 34 0,-4-4 4 0,4 1 1 15,-1 0 0-15,1 2-19 0,3-2-3 0,-4-3-1 0,1 6 0 16,3-13-7-16,0 7-1 0,-4-6-8 0,4 0 12 15,-3 0-12-15,3-3 0 0,0 3 8 0,0-6-8 32,-3 0-48-32,-1-6-13 0,4 3-3 0,0 0 0 0</inkml:trace>
  <inkml:trace contextRef="#ctx0" brushRef="#br0" timeOffset="5504.818">9433 6499 1108 0,'0'0'24'0,"0"0"6"0,0 0 1 0,0 0 0 0,0 0-31 0,0 0 0 16,-7 0 0-16,0 6 0 0,4 0 50 0,3 3 4 16,-4 0 1-16,1 5 0 0,3-2-3 0,0 0 0 15,0 6 0-15,0-4 0 0,0 4-7 0,0 2-1 16,3-2-1-16,-3 0 0 0,0-1-12 0,4-2-3 15,-4 0 0-15,0 5 0 0,3-8-4 0,-3-6 0 16,0 3-1-16,0-9 0 0,0 0-3 0,0 0-1 16,0 0 0-16,0 0 0 0,0 0 22 0,0 0 5 0,0 0 1 0,0 0 0 15,0 0-23-15,0 0-4 0,0 0 0 0,0 0-1 16,0 0-10-16,0 0-1 0,-3-6-8 0,3-3 12 16,-4 3-12-16,1 6 0 0,-1-6 0 0,4 0 0 15,-3-8 0-15,3 5-13 0,-4-3 2 0,4 3 1 16,0-2 1-16,-4-1 0 0,4 0 0 0,0 3 0 15,0 3 9-15,0 0-8 0,0-5 8 0,0-1-8 16,0 0 8-16,4 3 0 0,-4-8 0 0,0 5 0 16,0 6 0-16,0-6 0 15,0 1 0-15,0 5 0 0,4-3 0 0,-4 3-8 0,3 0 8 0,1 0 0 16,-1 0-9-16,1 1 9 0,-1-1-10 0,1 0 10 16,3 6-10-16,0-9 10 0,0 6-10 0,0 0 10 15,0 0-12-15,7 0 3 0,-3 0 1 0,-1 0 0 16,4 3-16-16,-3 0-2 0,3 0-1 15,0 3 0-15,0 0-18 0,4-3-4 0,0 0-1 0,3 3 0 16,0 3-95-16,0-3-19 0,-3 6-4 0,3-9-1 0</inkml:trace>
  <inkml:trace contextRef="#ctx0" brushRef="#br0" timeOffset="5912.707">9980 6449 608 0,'0'0'13'0,"-3"-11"3"0,-1 11 1 0,-3-6 0 0,0 0-17 0,3 0 0 0,1 0 0 0,-4 6 0 16,7 0 70-16,-7 0 10 16,3-6 3-16,-3 6 0 0,0 6-20 0,0-6-4 15,0 0-1-15,0 6 0 0,3 0-13 0,-3-6-2 0,0 6-1 0,-3 0 0 16,3-1 18-16,-4 1 3 0,-3 3 1 0,3 3 0 15,-3 0 0-15,0-1 0 0,4 1 0 0,-5 3 0 16,5-3-52-16,-1 5-12 0,1-5 0 16,-1 6 0-16,1 2 32 0,-5-2 4 0,5 2 1 0,-1 4 0 15,1-6-21-15,3 2-5 0,0-2-1 0,3 5 0 16,1-11-10-16,3 3 0 0,0 8 9 0,3-11-9 16,1 0 0-16,-1 3 0 0,4-4 0 0,0 1 8 15,0-6-8-15,0 6 12 0,0-1-4 0,0-5 0 16,8 0-8-16,-5 0 0 0,4 3 0 0,0 3 0 15,0-6 0-15,4-1 0 0,0-5 0 0,-4 0 8 16,7 0-8-16,-7 0-13 0,4 0 3 0,-1 0 1 16,1-5-34-16,0 5-6 0,-1-6-2 0,1-6 0 15,0 6-149-15,-1 0-29 0,19-9-7 16,-8 4 0-16</inkml:trace>
  <inkml:trace contextRef="#ctx0" brushRef="#br0" timeOffset="6874.387">11525 6499 1440 0,'0'0'32'0,"0"0"6"0,0 0 2 0,-7 0 0 0,0-6-32 0,-3 6-8 0,-1 0 0 0,0 0 0 16,1 0 55-16,-4 0 9 15,0 0 3-15,-1-5 0 0,5-1-20 0,-8 6-4 0,4 0-1 0,0-6 0 16,0 6-16-16,0 0-3 0,0-6-1 0,0 6 0 15,-1 0-2-15,1 0-1 0,0 6 0 0,-3-6 0 16,3 6-19-16,-1 0 0 0,1-1 0 0,4 7 0 16,-4 0 0-16,7 3-9 0,-4 2 9 0,0 1-8 15,-3 5 8-15,4 4 0 0,-1-1 0 0,0 4 0 16,-3-7 0-16,0 15 0 0,4-11 0 0,-1 2 0 16,4 1 0-16,0-7 0 0,3 4 0 15,-3-4 0-15,7-2 0 0,-3-4 0 16,3 1 0-16,3-6 0 0,1 3 0 0,3-10 0 0,0 1 0 0,4 6 0 15,-1-12 0-15,1 0 0 0,3 0 0 0,0 0 0 16,0 0 0-16,0-6 0 0,4 0 0 0,0-5 0 16,-1 2 0-16,1-6 0 0,3 6 0 0,-3-3 0 15,-1 1 0-15,1-7 0 0,0 3 0 0,-4 4 0 16,-4-1-59-16,-3 0-9 0,4-3-3 16,-1 4 0-16,-3-1 38 0,-3 0 7 0,3-6 2 0,0-2 0 0,-3 8 0 15,-1-6 0-15,1-5 0 0,-1 8 0 16,-3-8-6-16,0 5-1 0,0-3 0 15,0 4 0-15,-3-7-9 0,3 4-3 0,-4 2 0 16,1-8 0-16,-1 8 2 0,-3 6 0 0,0-5 0 16,0 2 0-16,-4 3 15 0,1 6 3 0,-1-5 1 0,1 5 0 0,-4 6 22 0,3 0 0 15,-7 6 0-15,4 5 0 0,0 1-10 0,0 9 10 16,-4 2-13-16,1 4 5 0,3 8 8 0,-4-3 9 16,0 6-1-16,4-2-8 0,0-1 58 0,3-9 5 15,-3-2 1-15,4 2 0 0,-1-2-64 0,1-1-18 16,-1-2-1-16,4 3 0 0,3-13 19 0,1 10 12 15,-4-3-1-15,7-7-1 16,0-5-146-16,3-6-28 0</inkml:trace>
  <inkml:trace contextRef="#ctx0" brushRef="#br0" timeOffset="7443.738">11659 6667 1267 0,'0'0'28'0,"0"0"5"0,0 0 2 0,0 0 1 0,0 0-36 0,0 0 0 15,0 0 0-15,0 0 0 0,0 0 109 0,0 0 15 16,0 0 4-16,0 0 0 0,0 0-103 0,0 0-25 16,0 0 0-16,0 0 0 0,0 0 0 0,0 0 0 15,-3 6 0-15,3 5 0 0,0-5 0 0,0-6 0 16,3 6 0-16,-3 0 0 0,0 0 0 0,0 3 0 0,4 3 0 0,-4-1 0 15,-4-5 27-15,4 0 0 0,0 6 0 0,4 3 0 16,-4-4-16-16,3 1-3 0,-3 6-8 0,0-4 12 16,4-2 15-16,-1 12 2 0,1-13 1 0,3 7 0 31,0 3-46-31,-3-4-8 0,3-2-3 0,0 9 0 0,0-7 27 0,3 1 0 0,1 2 0 0,3-2 0 16,0-6 0-16,0 0 0 0,0-1 0 0,-3-2 0 15,3-3 0-15,0 0 0 0,-3 0 0 0,3 0 8 16,0-6-8-16,-3 0 8 0,3 0-8 0,-4 0 8 15,1-6 0-15,-1 6 0 0,1-12 0 0,-4-3 0 16,4 4 1-16,-4-1 1 0,0-6 0 0,3 0 0 16,1-2-10-16,0-4-14 0,-1 4 3 0,-3-4 1 15,0 1-34-15,0-1-8 0,0 4 0 16,4-10-1-16,-4 10-9 0,0-4-2 0,0-5 0 0,-3 8 0 16,-1-5-102-16,1 5-21 0,-4-17-4 15,0 14-1-15</inkml:trace>
  <inkml:trace contextRef="#ctx0" brushRef="#br0" timeOffset="7804.631">11663 6017 1134 0,'0'0'24'0,"0"0"6"0,0 0 1 0,0 0 1 0,0 0-32 0,0 0 0 0,0 0 0 0,0 0 0 15,0 0 26-15,0 0-2 0,0 0 0 0,0 6 0 16,0 3 16-16,3 3 4 0,4-1 0 0,0 7 0 15,4 3-20-15,0 2-3 0,3 4-1 0,0 2 0 16,0-6 10-16,0 4 2 0,0 2 0 0,0-2 0 16,0 2-32-16,-3-11 0 0,0-3-8 0,3 8 8 15,-4-5-8-15,4 2 8 0,-3-2 0 0,3 0 0 16,-3-1-74-16,3 4-8 0,3-9-2 0,-6-1 0 16</inkml:trace>
  <inkml:trace contextRef="#ctx0" brushRef="#br0" timeOffset="8644.04">13190 6461 518 0,'0'0'11'0,"0"0"2"0,-7 0 1 0,0 3 2 0,7-3-16 0,-7 3 0 0,0 6 0 15,0-9 0-15,4 6 55 0,-5 5 8 0,5-11 1 16,-4 6 1-16,3 0 1 0,1 0 0 0,-1 3 0 16,-3 0 0-16,7 5-8 0,-3-2-2 0,-1-6 0 0,1 6 0 15,-1 2-28-15,4-2-5 16,0 0-2-16,0 0 0 0,0-1 28 0,0 1 6 0,7 3 1 0,-3-3 0 16,3 5-36-16,0 1-8 0,7 8 0 0,0-2-1 15,4-1-11-15,-1 10 8 0,1-7-8 0,3 4 8 16,0-1-8-16,-3 3 0 0,0 7 0 0,-1-4 0 15,1-3 0-15,0-2 8 0,-8 8-8 0,4-9 8 16,-7 4-8-16,4-4 0 0,-8-3 0 0,1 10 8 16,-4-16-16-16,0 10-4 0,-4-10-1 0,1 4 0 15,-1-1 29-15,1-8 5 0,-4 3 2 0,-4-1 0 16,4-5-23-16,-3 0 0 0,2 0 0 0,-2-4 0 16,3 4 0-16,-4-6 8 0,1 0-8 0,-4 0 8 15,3 0 2-15,0-6 1 0,-3 0 0 0,4-6 0 16,-1 6 1-16,-3-6 1 0,3 0 0 0,-3-6 0 0,4 1-13 15,-1 2 0-15,1-3 0 0,-5 0 0 0,5-5-12 16,-1 2 0-16,-3-3 1 0,7 1 0 16,-3-1-152-16,2-6-30 0,-9-20-7 15,3 12-324-15</inkml:trace>
  <inkml:trace contextRef="#ctx0" brushRef="#br0" timeOffset="8935.412">12876 6291 922 0,'0'0'26'0,"0"0"6"0,0 0-32 0,0 0 0 0,0 0 0 0,0 0 0 16,0 0 51-16,0 0 4 0,0 0 1 0,0 0 0 15,0 0-39-15,0 0-7 0,7 0-2 0,0 0 0 16,4 0-8-16,3-6 0 0,0 0 0 0,4 0-496 16</inkml:trace>
  <inkml:trace contextRef="#ctx0" brushRef="#br0" timeOffset="9799.943">13466 6690 590 0,'-4'9'12'16,"4"-3"4"-16,-4 3 0 0,1-3 1 0,-1 8-17 0,1-8 0 0,3 0 0 0,0-6 0 15,0 0 103-15,0 0 17 0,-7 0 3 0,7 0 1 16,0 0-30-16,-7 0-6 0,7 0 0 0,-7 0-1 0,7 0-15 0,0 0-4 16,0 0 0-16,-4-6 0 0,1 6-42 0,-1-6-9 15,4 1-1-15,0 5-1 0,0 0-4 0,-3-9-1 16,3 6 0-16,0 3 0 0,0 0-18 0,7-6-4 15,0 3-1-15,0 3 0 0,0-3 2 0,3 0 1 0,1 0 0 16,0 3 0-16,3-3 10 0,-4-3 0 16,4 6 0-16,-3-6 0 0,3-5 0 0,0 5 0 15,0-6 0-15,0 0 0 0,4 3 8 0,0-2-8 16,-4-7 8-16,0 3-8 0,0-2 0 0,0-1-16 0,-3 6 2 16,-4-5 1-1,3 5-15-15,-6 3-4 0,-1-3 0 0,1 1 0 16,-4 5-8-16,0-6-3 0,-4 6 0 0,1 0 0 15,-1 3-1-15,1-8 0 0,-1 11 0 0,-3 0 0 0,0-6 24 0,-3 6 4 0,3 0 0 0,-8 0 1 16,5 0 24-16,-4 0 5 0,0 6 1 0,-4-6 0 16,4 5-3-16,0 1 0 0,0 0 0 0,-4 3 0 15,4-3-3-15,3 6-1 0,1-1 0 0,-1 1 0 16,1 0 20-16,3 0 3 0,3 2 1 0,-3-2 0 16,7 0-12-16,-4 6-3 0,4-4 0 0,4 10 0 15,-1-7-7-15,1 10-2 0,0-4 0 0,3-5 0 16,0 8-8-16,0-8 10 0,0 9-10 0,3-4 10 15,1-2-10-15,0-4 0 0,-4 1 0 0,3 0 8 0,1-4-8 0,3-2 0 16,-4 6 0-16,5-7 0 0,-5-5 28 0,4 0 3 16,0-6 1-16,0 0 0 0,4 0-32 0,-4 0-10 15,7-6 0-15,-3 0 0 16,3-5-23-16,0-7-5 0,4 6-1 0,-4-2-602 0</inkml:trace>
  <inkml:trace contextRef="#ctx0" brushRef="#br0" timeOffset="10770.553">14668 6449 1119 0,'0'0'24'0,"0"0"6"0,0 0 1 16,0 6 1-16,4 3-32 0,-4-3 0 0,4 0 0 0,-4 6 0 0,3-1 44 0,1-5 4 15,-4 3 0-15,3 3 0 0,-3 5-11 0,4-5-1 16,-4 0-1-16,0 6 0 0,3-4-12 0,-3 4-3 15,0 2 0-15,0 4 0 0,-3-6-20 0,3 2 8 16,-4-2-8-16,1-1 0 0,-1 1 10 0,1-6-2 16,-1 5-8-16,-3-2 12 0,3-3-3 0,1-6-1 0,-1 0 0 0,4-6 0 15,-3 6 12-15,3-6 1 0,0 0 1 0,0 0 0 16,0 0 0-16,0 0 0 0,-4-3 0 0,1-6 0 16,3 3-12-16,-4 0-2 0,1 0-8 15,3-6 12-15,0 4-12 0,3-7-8 0,1 0 8 0,3 3-13 16,-4-5 13-16,4 5-12 0,0 3 12 15,1-3-12-15,-1 1 12 0,0 5 0 0,0-6 0 0,0 3 0 16,0 6 0-16,0 0 0 0,0 0 0 0,0 0-9 16,0 3 9-16,0 0 0 0,-3 0 8 0,3 0-8 15,-7 0 12-15,3 3-3 0,-3-3 0 0,0 0 0 16,4 3-9-16,-1 0 0 0,1 0 0 0,-1 0 0 16,-3-3 0-16,7 6 0 0,-3 0 0 0,-1 0 8 15,1 0-8-15,-4 5 0 0,4-5 0 0,-4 3 0 16,0 0 0-16,3-3 0 0,-3 0 0 0,0 8 0 15,4-8 0-15,-4 0 0 0,0-6 12 0,0 0-4 0,0 0-8 16,0 0 8-16,0 0-8 0,0 0 8 0,0 0 5 16,0 0 1-16,0 0 0 0,0 0 0 0,0 0 2 15,0 0 0-15,0 0 0 0,0 0 0 0,0 0-16 16,3 0 11-16,1 0-11 0,-1-6 10 0,4 0 6 16,-3 1 2-16,3 5 0 0,-4-12 0 0,1 9-31 15,3-3-7-15,0 3 0 0,-4 0-1 16,-3 3 21-16,4-6 0 0,0 6 0 0,3-6 0 0,-7 6 0 0,3 0-11 15,-3 0 3-15,0 0 0 0,0 0 8 0,0 0 0 16,0 0 0-16,0 0 0 16,0 0-27-16,0 0-9 0,0 0-3 0,4 0 0 0,3 6 39 0,-4-6 0 15,1 3 0-15,-1 0 0 0,1 3 0 0,3 0 0 16,-4 0 0-16,1 3 0 0,3-9 0 0,-4 5 0 16,1 1 0-16,3 0 0 0,-3-6 0 0,3 6 0 0,0 0 0 15,0-6 0-15,0 3 0 0,0 0 0 0,0 0 0 0,4 3 0 16,-4-3 0-16,0 0 0 0,0-3 0 0,3 2 0 15,-3 1 0-15,4 3 0 0,-4-6 0 16,4 0 0 0,-4 0-59-16,0 6-4 0,0-6-1 0,3-6-409 0,1 6-83 15</inkml:trace>
  <inkml:trace contextRef="#ctx0" brushRef="#br0" timeOffset="11303.695">15371 6599 1267 0,'0'0'28'0,"0"0"5"0,0 0 2 0,-8 6 1 15,1 0-36-15,0 0 0 0,4 0 0 0,-4-6 0 16,0 6 89-16,3-1 11 0,-3-5 3 0,0 0 0 0,7 0-63 0,0 0-12 16,0 0-2-16,-7 3-1 0,0 0-25 0,7-3 0 15,0 0 0-15,0 0 0 0,-7 0 56 0,7 0 7 16,-7 6 1-16,3-3 0 15,-3 0-73-15,7-3-15 0,-3 9-2 0,3-3-1 16,-4 0-8-16,4 5-1 0,0 1-1 0,0 0 0 0,0 0 37 0,4 8 0 16,-4-8 0-16,3-3 0 0,1 9 0 0,-4-7 0 15,3 1 0-15,1-6 0 0,-4-6 44 0,0 0 16 0,3 6 3 16,-3-6 1-16,0 0-52 0,4 0-12 0,-4 0 0 16,0 0 0-16,7 0 0 0,-3 0 0 0,3-6 0 0,0 0 0 15,-4 0 0-15,1 0 0 0,-1-5 0 0,1 5 0 16,-1-6 54-16,1 3 8 0,-1 3 2 0,1 0 0 31,-4 6-103-31,0-6-20 0,3 1-4 0,-3 5-1 0,0-12 52 0,0 12 12 16,0 0 0-16,0 0 0 0,0 0 0 0,0 0 0 0,0 0 0 0,0 0 0 31,0 0-27-31,0 0 1 0,0 0 0 0,0 0 0 0,0 0 9 0,0 0 1 0,0 0 1 0,0 0 0 16,0 0 15-16,0 0-9 0,0 0 9 0,4 12-8 15,-4-12 8-15,3 11 0 0,-3-5-9 0,4 6 9 16,-4-3 0-16,3 5 0 0,-3-5 0 0,0 3 0 15,0 0 12-15,4-3-2 0,-4-1-1 0,0 1 0 16,4-3-29-16,-1 0-5 0,-3-6-2 0,0 6 0 0,4 0 52 0,-1 0 11 16,-3-6 1-16,7 0 1 15,0 0-61-15,4-6-12 0,-4 0-2 0,3 0-1 16,1-3-21-16,0 0-4 16,3 1-1-16,-4-4-640 0</inkml:trace>
  <inkml:trace contextRef="#ctx0" brushRef="#br0" timeOffset="11757.887">15579 6673 1267 0,'0'0'28'0,"0"0"5"0,0 0 2 0,0 0 1 0,0 0-36 0,0 0 0 0,0 0 0 0,0 0 0 15,0 0 58-15,0 11 5 16,0-5 1-16,0 3 0 0,0-3-52 0,0 0-12 0,3 0 0 0,-3 6 0 15,4-1 45-15,-4-5 7 0,3 0 0 0,1 3 1 16,-1 6-33-16,1-7-8 0,-4 4 0 0,3-6-1 16,-3 0-11-16,0-6 0 0,0 0 0 0,0 0 0 15,4 6 53-15,-4-6 9 0,0 0 2 0,0 0 0 16,0 0-64-16,0 0 0 0,0 0-9 0,3-6 0 16,4 0 9-16,-3 0 11 0,0-6-3 0,-1 4 0 15,4-7-8-15,-3 6-17 0,-1-3 4 0,1 1 1 16,3-7 12-16,-4 9-12 0,4 3 12 0,-3-6-12 15,3 7 12-15,-4-7-12 0,1 6 12 0,3 6-12 16,-3-6 2-16,-1 6 1 0,-3 0 0 0,0 0 0 16,7 0 9-16,0 6-8 0,0 0 8 0,-3 0-8 15,3 5 8-15,-4-5-13 0,1 6 5 0,-1-3 8 16,1 9-11-16,-1-7 11 0,-3 7-8 0,0-3 8 0,4 2 0 16,-4-5 9-16,4 0 0 0,-4 5 0 0,0-5-9 0,0 3 0 15,0-3 9-15,0-1-9 0,0-5 0 0,0 0 0 16,0-6 0-16,0 0 0 0,0 0-17 0,7 0-2 15,0-6 0-15,0 6 0 16,3-11-50-16,-3 5-11 0,4-6-1 0,0-3-615 0</inkml:trace>
  <inkml:trace contextRef="#ctx0" brushRef="#br0" timeOffset="12429.337">16062 6605 1267 0,'0'0'28'0,"0"0"5"0,0 0 2 0,-7-6 1 0,7 6-36 0,-7 0 0 0,7 0 0 0,-7 0 0 16,0 0 48-16,0 0 2 0,0 0 1 0,0 6 0 16,-4 6-11-16,4-6-1 0,0 5-1 0,0 1 0 15,0 3-17-15,3-3-3 0,-3-1-1 0,4 1 0 16,-1 0 3-16,1 9 0 0,-1-10 0 0,1 1 0 15,3 0 0-15,-4 8 1 0,8-2 0 0,-4-6 0 16,3 0-11-16,1-4-2 0,-1 1-8 0,1 0 12 16,-1-3-12-16,4 0 9 0,0 0-9 0,0 0 8 0,0-6-8 15,0 5 12-15,1-5-12 0,2 0 12 0,-3 0-4 0,0 0-8 16,4-5 12-16,-4 5-4 0,0-6-8 0,4-6 0 16,-4 12 9-16,-4-6-9 0,4 0 0 0,-3 0 0 15,-1 3 0-15,-3 3 0 0,0-6 0 0,0 6 0 16,0 0 8-16,0 0-8 0,0 0 0 0,0 0 8 15,4-2-8-15,-4 2 0 0,0 0 8 0,0 0-8 16,0 0 10-16,-4-6-10 0,4-3 0 16,0 9 8-16,0 0-8 0,0 0 0 0,0 0 0 0,0 0 0 15,0 0 0-15,0 0 0 0,0 0 0 0,0 0-12 16,0 0 12-16,0 0-13 0,0 0 23 0,0 0 5 16,0 12 1-16,4-4 0 15,-1 10-40-15,-3 0-8 0,4-7-2 0,-1 10 0 0,1 3 34 0,-1-1 0 0,1 4 0 16,-1 2 0-16,1-3 0 0,-1 10 0 0,1-4 0 0,0 6 0 15,-1-3 0-15,1 4 11 0,-4 2-3 0,0-3-8 16,0 0 16-16,0 3-4 0,-4 4-1 0,4-16 0 16,0 3 7-16,-3-2 2 0,-1 8 0 0,0-6 0 15,4-2 8-15,-3 2 1 0,-1 3 1 0,1 1 0 16,-1-4-13-16,1-3-2 0,3-2-1 0,-4-7 0 16,1-5-6-16,3 0 0 0,-4 2-8 0,4-11 12 15,0 0-12-15,-3 0 11 0,3-6-11 0,0 0 10 16,0 0-10-16,0 0 8 0,0 0-8 0,0 0 8 15,0 0-8-15,-7-6 0 0,0-6 0 0,0 1 0 16,0-7-15-16,-4 3 5 0,0-8 1 0,1 2 0 16,-8-2-36-16,4-7-7 0,0-8-2 0,0 0 0 15,3-3-8-15,1 2-2 0,-1 1 0 0,4 3 0 16,0-3-51-16,0 8-10 0,7-2-3 0,-4 3-512 16</inkml:trace>
  <inkml:trace contextRef="#ctx0" brushRef="#br0" timeOffset="13092.485">16312 6740 860 0,'0'0'19'0,"0"0"4"0,0 0 1 0,0 0 0 0,0 0-24 0,0 6 0 0,-3 6 0 0,-1-9 0 16,4-3 73-16,0 12 11 0,-3-6 1 0,3-1 1 15,0-5-29-15,-4 6-5 0,4 6-2 0,0-6 0 16,0-6-8-16,4 6-2 0,-4-6 0 0,3 9 0 16,1-6-20-16,3 2-4 0,-4-5 0 0,5 3-1 0,-5-6 1 15,4 3 0-15,4-2 0 0,-4-1 0 0,3 3-8 16,1-3 0-16,0-6-8 0,-1 3 12 0,4 0-1 16,0-6-1-16,0 3 0 0,-3 1 0 0,3-7-10 0,-3 9 0 15,-1-6 0-15,1 1 0 0,-8-1 16 0,4 3 0 16,1 0 1-16,-5 0 0 15,1 3-17-15,-4-5 0 0,0 5 0 0,0 0 0 16,-4 0-48-16,4 3-12 0,-3-3-4 0,-1 0 0 0,0 0 52 16,1 1 12-16,-1-1 0 0,-6 0 0 0,3 0 48 0,0 6 13 15,0 0 3-15,-4 0 0 0,0 0-52 0,4 0-12 16,-3 0 0-16,3 0 0 0,-4 0 0 0,1 6 0 16,3 6 0-16,-4-4 0 0,0-2 0 0,-3 6 0 0,7 0 0 15,0 5 0-15,0-2 0 0,0 3 0 0,0 5 8 16,0-5-8-16,3 3 0 0,1-4 0 0,-1 1 0 15,1-1 0-15,3 4 14 0,-4-3 6 0,4-7 2 0,4 4 0 16,-4-3-4-16,3 6-1 0,1-7 0 0,-1 1 0 16,1-9-4-16,-1 9-1 0,5 0 0 0,2-7 0 15,-3 1-12-15,4 0 0 0,3 0 8 0,-4 0-8 16,1 0 0-16,3-6 0 0,0 0 0 0,0 0 0 16,8 0-24-16,-5 0 0 0,8 0-1 0,-4 0 0 15,0-12-155-15,0 12-30 16,22-6-6-16,-8-6-2 0</inkml:trace>
  <inkml:trace contextRef="#ctx0" brushRef="#br0" timeOffset="13899.607">17695 6752 1249 0,'0'0'27'0,"0"0"5"0,0 0 2 0,0 0 2 0,0 0-28 0,-10 0-8 0,3 0 0 0,0 0 0 16,-4 0 60-16,4 0 12 0,-4 0 1 0,-3 0 1 15,4 0-18-15,-4 0-3 0,3 0-1 0,-3 6 0 16,3-6-20-16,-3 0-4 0,0 3 0 0,0 0-1 15,0 0-8-15,3 6-2 0,-3-6 0 0,0 2 0 16,3 1-17-16,1 6 0 0,-1-6 0 0,4 6 0 16,0-1 0-16,0 1 0 0,0 3-13 0,4 3 5 15,-4-7 8-15,-1-2 0 0,8 3 0 0,-3 6 0 16,-1-7 0-16,4 1 0 0,0 0 0 0,4 3 0 0,-4-10 10 0,3 1-2 16,1 0-8-16,3 0 12 0,0 0-12 0,4 0 0 15,-1-6 0-15,4 0 0 0,0 0 0 0,4-12 0 16,3 0 0-16,-3-5 0 0,7-1-17 15,-4-3 3-15,4-11 1 0,3 3 0 0,-4-10-5 16,5 4-1-16,-1-9 0 0,0 0 0 16,0 3-25-16,1-3-6 0,-5-6-1 0,1 3 0 15,-7 3 1-15,-1 5 0 0,1 1 0 0,-4-3 0 0,0 3 40 0,-7 3 10 16,0 2 0-16,-3 4 0 16,-4 2-27-16,0 4-3 0,-4-4-1 0,1 4 0 0,-4-1 31 0,-4 4 0 15,-3 2 0-15,3 0 0 0,-3 4 0 0,0 2 0 16,0 0 0-16,-4 6 0 0,4 0 0 0,0 6 0 15,0 0 0-15,3 0 0 0,-3 12 0 0,4-3 0 16,3 3 0-16,-4 5 0 0,4 7-23 0,0-3 2 16,3 8 0-16,1 0 0 0,-1 10 33 15,1-1 8-15,3 3 0 0,0 9 1 0,3 0-21 0,-3 0 0 0,4 0 0 0,-1 6 0 16,1-3 0-16,-4 2 0 0,7-5 0 16,-3 0 0-16,-1-3 0 0,-3-5 0 15,4-1 0-15,-4-6 8 0,3 3 14 0,-3-8 3 0,0-4 1 0,4-8 0 16,-4-4-3-16,0-2-1 0,0 0 0 0,0-6 0 15,0 0 42-15,0-6 8 0,0 0 1 0,0 0 1 16,0 0-34-16,0 0-8 0,3-12 0 0,4-6-1 31,0 4-121-31,0-4-24 0,4 0-5 0,-4-2-1 0</inkml:trace>
  <inkml:trace contextRef="#ctx0" brushRef="#br0" timeOffset="14447.436">17946 6679 1036 0,'0'0'23'0,"0"0"5"0,0 0 0 0,0 0 1 0,-4 11-29 0,4-5 0 15,0-3 0-15,-3 6 0 0,3-6 57 0,0 3 6 0,0-6 1 16,0 12 0-16,0-12 0 0,3 5 0 16,-3-5 0-16,0 6 0 0,0-6-52 0,4 6-12 0,-1 0 0 0,4 0 0 15,0-3 28-15,-3 0 2 0,3 6 1 0,0-9 0 16,0 3-6-16,4 0-1 0,-1-3 0 0,1 0 0 16,-4-3-7-16,4 0-1 0,-4-3-1 0,3 0 0 15,1 3-7-15,-4-3 0 0,3 0-8 16,1 0 12-16,0 0-12 0,-1-8 0 0,1 2 0 0,-4 3 0 15,3 0-15-15,-3-2-5 0,0 5-2 0,-3-6 0 16,0 3-4 0,-1 0-1-16,-3 0 0 0,4-2 0 0,-4 5 0 0,-4-6 0 15,4 6 0-15,-3-3 0 0,-1 6 15 0,4 3 2 0,-7-8 1 0,7 8 0 16,-7 0 9-16,-4 6 0 0,4-1 10 0,-7 4-10 16,4 3 0-16,-1 0 0 0,0 5 0 0,-3 4-10 15,0-3 10-15,0 5 0 0,0 4 0 0,0 2 0 16,3-6 0-16,1 4 11 0,-1-1-3 0,0-2 0 15,4 5-8-15,0-8 0 0,0 8 0 0,4-5 0 16,-1-4 0-16,4 4 0 0,-3-6 0 0,3 2 0 0,0-2 53 16,0-4 9-16,3 1 2 0,1 0 0 0,3-15-52 15,-4 6-12-15,4 0 0 0,0 0 0 0,4-6 10 16,0 0-1-16,6 5 0 0,1-5 0 16,0-5-29-16,-1 5-5 0,8-6-2 15,-4 0-478-15,4-6-96 0</inkml:trace>
  <inkml:trace contextRef="#ctx0" brushRef="#br0" timeOffset="14997.304">18468 6567 1267 0,'0'0'28'0,"-7"0"5"0,0 0 2 0,-4 6 1 0,4-6-36 0,0 3 0 0,0 0 0 0,0 5 0 15,-4-5 58-15,4 6 5 0,0-3 1 0,4 0 0 16,-4 6-52-16,3-1-12 0,1-5 0 0,-1 6 0 16,1-3 0-16,3 3 0 0,0-1 0 0,0 4 0 15,-4-6 0-15,4 3 0 0,4 2 0 0,-1-2 0 16,-3-6 0-16,0 3 0 0,0 3 0 0,0-4 0 0,0 1 0 0,4-3 0 15,-1 0 0-15,-3 6 0 0,4-12 54 0,-4 0 8 16,0 9 2-16,0-9 0 0,0 0-52 0,3 3-12 16,1 2 0-16,-1-2 0 0,1 0 0 0,-4-3 0 15,7 3 0-15,-7-3 0 0,0 0 0 0,3 3 0 16,-3-3 0-16,0 0 0 0,0 0 0 0,7 3 0 16,1 3 0-16,-5-6 0 0,4 6 0 0,-3-6 0 15,-4 0 0-15,3 6 0 0,-3-6 0 0,4 6 0 16,-4-6 0-16,3 0 0 0,4 6 0 0,-7-6 0 0,0 0 0 15,0 5 0-15,4 1 0 0,-4-6 0 16,0 3 0-16,3 6 0 0,-3-3 54 0,0 3 8 16,0-9 2-16,0 6 0 0,-3 0-52 0,-1-1-12 0,4 7 0 15,-3-6 0-15,-1 0 0 0,-3 3 0 0,4 3 0 16,-4-7 0-16,0 7 0 0,-4-6-10 0,0 6 2 0,1-6 0 16,-1 2 8-16,-3-2 11 0,7 0-3 0,-7-6 0 15,3 6-20-15,-3-6-4 0,-3 0 0 0,2 0-1 16,-2 0-31-1,-1 0-7-15,1 0-1 0,-1-6 0 0,0 6-32 16,4-6-6-16,-3 3-2 0,-1 0-561 0</inkml:trace>
  <inkml:trace contextRef="#ctx0" brushRef="#br0" timeOffset="15785.014">19484 6561 820 0,'0'0'18'0,"0"0"4"0,0 0 1 0,0 0 0 0,7 0-23 0,-7 0 0 0,3 6 0 0,-3-6 0 16,8 6 42-16,-5-3 4 0,1 0 1 0,-1 8 0 16,1-2 7-16,-4 3 2 0,3-6 0 0,-3 11 0 15,0-11 4-15,-3 3 2 0,3 3 0 0,-4-6 0 16,4 6 6-16,0-12 0 0,-3 5 1 0,3-5 0 0,0 0-6 15,0 0-2-15,0 0 0 0,0 0 0 0,0 0-21 0,0 0-4 16,-4 0 0-16,4 0-1 0,-7 0-16 0,0 0-3 16,3-5-1-16,1-1 0 0,-1 0-15 0,1 0-10 15,-1-3 2-15,1 3 0 0,-1 0-7 0,1 0-1 16,-1 6 0-16,1-11 0 0,3 11-3 0,0 0-1 16,0 0 0-16,0 0 0 15,0 0-8-15,-7-6-1 0,7 6-1 0,-7 6 0 16,-4-6-2-16,4 11 0 0,0-11 0 0,-4 6 0 0,4 3 20 0,0-3 3 15,0 6 1-15,-3-6 0 0,-1 5 38 0,4-5 8 16,0 6 2-16,-4-3 0 0,4 0-27 0,0 5-5 16,0-8 0-16,0 6-8 0,0-6 11 0,0 0-11 15,3 9 10-15,1-4-10 0,-1-5 17 0,4 0-2 16,-3 0-1-16,-1 6 0 0,4-1 3 0,-3-2 1 0,3 3 0 16,0 0 0-16,3 0 2 0,-3-1 0 0,4-2 0 15,-1 3 0-15,1 6-20 0,-1-7 0 16,4 1 0-16,1-6 0 0,-1 6 0 0,3-3 0 15,-3-4 0-15,4 1 0 0,-1 0 0 0,1 0 0 0,0-6 0 0,3 0 0 16,-4 0-30 0,4 0-10-16,0-6-1 0,1 6-1 15,-1-6-29-15,0 6-5 0,0-11-2 0,4 2-678 0</inkml:trace>
  <inkml:trace contextRef="#ctx0" brushRef="#br0" timeOffset="16265.32">19696 6746 990 0,'-4'6'21'0,"1"3"5"0,-1 3 1 0,0-4 1 0,1 7-28 0,-1-3 0 16,4-6 0-16,-3 9 0 0,3-4 60 0,0 1 7 15,0-6 1-15,0 12 0 0,3-13 9 0,-3 1 3 16,0 0 0-16,4 3 0 0,-4-3-26 0,0 0-5 15,3 0-1-15,-3-6 0 0,4 6-16 0,-4-6-3 16,4 5-1-16,-1 1 0 0,1 0-16 0,-4-6-3 0,0 0-1 16,3 6 0-16,1-3-8 0,-4 0 8 0,0-3-8 0,0 0 8 15,0 0-8-15,0 0 8 0,0 0-8 0,0 0 8 16,0 0-8-16,0 0 8 0,0 0-8 0,0 0 8 16,0 0 4-16,0 0 0 0,0 0 0 0,0 0 0 15,0 0 21-15,0 0 5 0,0 0 1 0,0 0 0 16,0 0-21-16,0 0-4 0,0 0-1 15,0 0 0-15,0-6 3 0,0 6 0 0,-4-12 0 0,4 6 0 16,-3-5-16-16,3-4 9 0,-4 3-9 0,4 0 8 16,-3-5-8-16,-1-4 0 0,4 4 0 0,0-1 8 15,0 6-20-15,0-3-5 0,0 1-1 0,0 5 0 16,0-3 18-16,4 0-10 0,-4-2 10 0,3 5-8 16,1 3 0-16,-1 0 0 0,-3 3 0 0,4-3 0 15,3 0-4-15,-4 1 0 0,1-1 0 0,3 0 0 16,3 6-22-16,-3-6-5 0,0 6-1 0,4-6 0 15,-4 0 13-15,4 3 3 0,-1-3 0 0,4 6 0 16,1-3-27-16,-1 0-5 0,0 3 0 0,0-11-1 16,0 11-107-16,0-6-22 0</inkml:trace>
  <inkml:trace contextRef="#ctx0" brushRef="#br0" timeOffset="16753.457">20094 6729 1267 0,'0'0'28'0,"0"0"5"0,0 0 2 0,0 0 1 0,-7 0-36 0,4-9 0 0,-4 6 0 0,3 0 0 16,-3 0 0-16,3 0-14 15,-3 0 1-15,0 0 0 0,4-3 42 0,-4 6 9 0,0-6 2 0,0 6 0 16,3-6-20-16,-3 6-3 0,0 0-1 0,7 0 0 15,-7 0-8-15,3 0-8 0,-3 6 12 0,0 0-12 16,4 0 8-16,-1 3-8 0,1 0 0 0,-1 11 0 16,1-8 0-16,3 0 0 0,-4 5 0 0,4-2 0 15,-3-3 28-15,3 3 4 0,-4-7 2 0,4 4 0 16,0 3 3-16,0-3 1 0,0-6 0 16,4 5 0-16,-4-2 12 0,3 0 2 0,1 0 1 0,-1-3 0 15,1 0-25-15,3-6-4 0,-4 0-2 0,4 0 0 16,0 0-8-16,0 0-2 0,1-6 0 0,2 0 0 15,-3 0-1-15,0-3-1 0,4 3 0 0,-4 0 0 16,0-5-10-16,0 5 10 0,0-6-10 0,0 0 10 16,-3 0-10-16,-1 4 0 0,4 2 0 0,-3 0 8 15,-1 0-8-15,1 0 0 0,-4-6 0 0,3 6-11 16,-3 1-16-16,0-1-3 0,0-3-1 0,0 6 0 16,-3 0-23-16,3-3-5 0,0 0-1 0,-4 0 0 15,1 0-17-15,-1-8-4 0,1 8-1 16,-1 0 0-16,-3 0 27 0,4 0 6 0,-4 0 1 0,-1 0 0 15,-2-5-12-15,3 11-1 16,-4-6-1-16,-3 6 0 0,0 6 48 0,0-6 14 0,0 6 0 0,0-1-314 16,0 7-57-16</inkml:trace>
  <inkml:trace contextRef="#ctx0" brushRef="#br0" timeOffset="17447.592">20316 6640 360 0,'0'0'8'0,"0"0"1"0,0 0 1 0,0 0 0 0,0 0-10 0,0 0 0 0,0 0 0 0,4-3 0 15,0 0 17-15,-4 3 2 0,0 0 0 0,0 0 0 16,0 0 17-16,0 0 4 0,0 0 1 0,0 0 0 15,0 0 19-15,0 0 3 0,0 0 1 0,0 0 0 16,0 0-41-16,0 0-8 0,-8 6-2 0,5 0 0 16,3-6 31-16,0 0 5 0,-4 6 2 0,4-6 0 15,-7 9 10-15,7-9 3 0,0 0 0 0,0 0 0 16,0 0 0-16,0 0 0 0,0 0 0 0,0 0 0 16,0 0-20-16,0 0-4 0,0 0-1 0,0 0 0 15,0 0-19-15,-3 0-3 0,3 0-1 0,-4 6 0 16,4-6-7-16,0 12-1 0,0-12-8 0,0 11 12 15,0-5-12-15,4 0 0 0,-4 6 0 0,0 3 0 16,3-4 0-16,-3 1 0 0,0 0 8 0,0 3-8 16,0-4 0-16,0 1 0 0,-3 0 0 0,3 0 0 15,0-4 0-15,-4 1 0 0,4 0 0 0,0-3 0 16,0 6 0-16,0-12 0 0,0 0 0 0,0 0 0 16,0 0-62-16,0 0-15 0,4-12-3 0,-1-3-1 0</inkml:trace>
  <inkml:trace contextRef="#ctx0" brushRef="#br0" timeOffset="17747.436">20242 6285 952 0,'0'0'27'0,"0"0"5"0,0 0-32 0,0 0 0 0,-7 6 0 0,7-6 0 15,-7 0 84-15,7 0 11 0,0 0 1 0,0 0 1 16,0 0-26-16,0 0-6 0,0 0-1 0,0 0 0 15,0 0-132-15,0 0-26 0,0 0-6 0,0 0 0 16</inkml:trace>
  <inkml:trace contextRef="#ctx0" brushRef="#br0" timeOffset="18362.905">20726 6514 1220 0,'0'0'27'0,"0"0"5"0,0 0 2 0,0 0 0 0,0 0-34 0,0 0 0 0,-7 3 0 0,7-3 0 16,-4 6 84-16,4-6 9 0,0 0 3 0,0 0 0 16,-3 6-52-16,3-6-9 0,-7 8-3 0,3-2 0 15,4-6-2-15,-7 6-1 0,7-6 0 0,-7 6 0 16,7-6-18-16,-4 6-11 0,-3 0 12 0,0 0-12 16,0 0 0-16,0 2 0 0,0-5 0 0,0 6 0 15,4-3 0-15,3 0 0 0,-4 0 0 0,4-6 0 16,0 0 0-16,-4 0 0 0,4 0 0 0,0 0 0 15,0 6 11-15,0-6 8 0,0 0 1 0,0 0 1 16,0 11-10-16,0-11-3 0,0 0 0 0,0 0 0 16,4 0-8-16,-4 0 8 0,7 6-8 0,-7-6 8 15,4 3-8-15,-1 0 0 0,4 0 0 0,-3 3 0 16,-1 0 0-16,4 0 0 0,-3-6 0 0,3 6 0 16,-4 0 0-16,1-1 0 0,3 1 0 0,-4-6 0 0,5 6 0 0,-5 0 0 15,4 0 0-15,-3 3 0 0,-1 3 0 0,1-1 0 16,-1-5 0-16,1 6-11 0,3-3 11 0,-7 5 0 15,3-5 0-15,-3 3 0 0,0 0 0 0,0 3 0 16,0-4 0-16,-3 1 0 0,3 0 0 0,-4 0 0 16,1-1 8-16,-4 1-8 0,3 3 8 0,-3-3-8 15,0-1 8-15,0 1-8 0,0-6 11 0,0 6-3 16,3-3 0-16,-3-4 0 0,4 1 10 0,-4 0 2 16,3-6 0-16,4 0 0 0,0 0-20 0,-7 0 0 15,7 0 0-15,-7 0 0 0,0-6 0 0,0 0 0 0,0 1 0 16,3-7 0-1,-3-3-22-15,4 3-8 0,-1 1-2 0,1-10-549 16,-1 6-111-16</inkml:trace>
  <inkml:trace contextRef="#ctx0" brushRef="#br0" timeOffset="19077.747">21050 6532 608 0,'0'0'13'0,"0"0"3"0,0 0 1 0,0-9 0 0,0 3-17 15,0 0 0-15,0 0 0 0,0 0 0 16,0 0 51-16,0-5 6 0,0 5 2 0,0 6 0 0,0 0 15 0,0 0 3 16,0 0 1-16,-3-6 0 0,3 6-36 0,0 0-7 15,0 0-2-15,0 0 0 0,-7 6 15 0,0-6 4 16,0 6 0-16,-4-6 0 0,4 11-34 0,0-5-6 16,0 0-2-16,0 0 0 0,0 6 29 0,0-3 5 15,0 2 2-15,0 1 0 0,-1 0 11 0,1-6 3 16,4 0 0-16,-4 0 0 0,3-1-4 0,-3 4 0 15,4-3 0-15,3-6 0 0,0 0-31 16,0 0-6-16,0 0-2 0,0 0 0 0,-7 6-1 0,7-6 0 0,0 0 0 16,0 0 0-16,0 0-4 0,0 0 0 0,0 0-1 15,0 0 0-15,0 0 7 0,0 0 2 0,0 6 0 16,0-6 0-16,3 6-20 0,-3-6 0 16,4 11 0-16,-1-8 0 0,4 6-12 0,-3-3-7 0,-1 3-1 0,4-3 0 15,-3 0 20-15,-1 5 0 0,1-5 0 0,0 0 0 16,-1 0 0-16,1-3 0 0,-4-3 0 0,3 6 0 15,1 0 0-15,-4-6 0 0,3 12 0 0,-3-12 0 16,0 0 0-16,0 5 8 0,4 1-8 0,-4-6 0 16,0 6 0-16,0-6 0 0,3 6 0 0,-3 0 0 15,0-6 0-15,4 6 0 0,-4 6 0 0,0-4 0 16,3-2 0-16,-3 6 0 0,4-6-8 0,-4 0 8 16,0 6 0-16,3-7 0 0,-3 4 0 0,0-3 0 15,0 6 0-15,0-6 0 0,0 0 0 0,-3 5 0 0,3-5 0 0,-4-6 0 16,1 6 0-16,-1 0 0 0,4 0 0 0,0-6 0 15,0 0 0-15,-7 9 0 0,7-9 0 0,-7 6 0 16,0-6 0-16,-4 6 0 0,1-6-14 0,3 0-6 16,-4 0 0-16,1 0-1 0,-1 0 6 0,1-6 2 15,-5 6 0-15,5-12 0 0,-1 6 1 0,1 0 0 16,-1-3 0-16,-3 3 0 16,3 1-42-16,1-1-8 0,-1-6-2 0,1 6 0 15,-1-3-76-15,4 6-16 0,-4-3-4 0,8 3-478 0</inkml:trace>
  <inkml:trace contextRef="#ctx0" brushRef="#br0" timeOffset="19696.072">21258 6605 1496 0,'0'0'42'0,"0"0"10"0,0 0-41 0,0 0-11 0,0 0 0 0,0 0 0 0,0 0 55 0,0 0 9 16,-7 0 1-16,7 0 1 0,-7 6-21 0,0-6-4 15,7 0-1-15,-3 6 0 16,-4 0-26-16,0 5-6 0,0-11 0 0,-1 6-8 16,5 0-20-16,-1 3-12 0,-3-3-1 0,4 0-1 0,-1 6 51 0,-3-1 11 15,0-2 1-15,4 0 1 0,-4 0-30 0,3 8 8 16,1-5-8-16,-4 0 0 0,3-6 0 0,0 6 0 16,1-7 0-16,-4 4 0 0,3 3 9 0,4-6-1 15,-3 6 0-15,3-3 0 0,0-4 0 0,-4 4 0 16,8 0 0-16,-1-3 0 0,1 6-8 0,-1-6 12 0,4-1-12 0,1 1 12 15,-1-6-1-15,0 3 0 0,0-3 0 0,0-3 0 16,3 3-11-16,-3 0 0 0,4-6 0 0,-4 1 0 16,4-1-18-16,-4-6-6 0,3 6 0 0,1-6-1 31,-4 3-11-31,3 1-3 0,-3-1 0 0,1-3 0 0,-5 0 39 0,1 3 0 0,-1 1 0 0,1-1 0 16,-4 3 0-16,3 0 0 0,-3 6 0 0,0 0 0 15,0-6 0-15,0 6 0 0,0 0 0 0,0 0 0 16,0 0 0-16,0 0 0 0,0 0 0 0,0 0 0 15,-7 6 0-15,4 3 0 0,-1 3 0 0,1-4 0 16,-1 7 0-16,0-3 0 0,4 3 0 0,0-4 0 16,0 7 0-16,0 0 0 0,0-7 0 0,0-2 0 15,0 0 0-15,4 6 0 0,-4-3 0 0,4-7 0 16,-4 1 0-16,3 0 0 0,1-6 0 0,3 0 0 16,-4 0-59-16,4 0-4 0,0-6-1 0,4 0 0 15</inkml:trace>
  <inkml:trace contextRef="#ctx0" brushRef="#br0" timeOffset="20145.201">21463 6779 1074 0,'0'0'30'0,"0"0"8"0,0 0-30 0,0 11-8 16,0-5 0-16,0 0 0 0,0 6 52 0,0-3 10 16,0-1 2-16,0 1 0 0,4 3 31 0,-4-6 6 15,0 6 2-15,0-6 0 0,0 5-63 0,0-8-12 0,3 3-2 0,-3-6-1 16,0 0 7-16,0 0 2 0,0 0 0 0,0 0 0 16,0 0-6-16,0 0 0 0,0 0-1 0,0 0 0 15,0 0-5-15,0-9-1 0,4 3 0 0,-1-5 0 16,1-1-21-16,-1-6 0 0,1 7 0 0,-1-4 8 15,1 3-8-15,-1 0 0 0,1-2 0 0,-1 2-8 16,4 0 8-16,0 6 0 0,-3 0-9 0,-1 0 9 16,5 1 0-16,-5-4 0 0,-3 9 0 0,0 0 8 15,0 0-8-15,0 0 0 0,0 0 0 0,0 0-11 16,0 0-1-16,0 0-1 0,4 9 0 0,-1-4 0 16,1 1 13-16,-4-6 10 0,3 6-2 0,1 0 0 15,-4 0-8-15,0 0-11 0,3 3 3 0,1-3 0 16,-4 5 8-16,3-5 12 0,1 0-2 0,-1 6-1 0,1-6-9 15,-1 0 0-15,1 2 0 0,-1-2 0 16,1 0 0-16,0 0-16 0,3 0 4 0,-4 6 1 16,4-12-143-16,0 6-29 0,0-1-5 0,4-5-2 0</inkml:trace>
  <inkml:trace contextRef="#ctx0" brushRef="#br0" timeOffset="20580.365">21900 6011 1036 0,'0'0'23'0,"0"0"5"0,0 0 0 0,0 0 1 0,0 0-29 0,0 0 0 0,0 0 0 0,0 0 0 16,0 0 57-16,0 0 6 0,0 0 1 0,-7 9 0 16,4 0 0-16,-1-3 0 0,4 3 0 0,-3 8 0 15,-1-5 0-15,4 6 0 0,0 2 0 0,0 4 0 16,0 2 0-16,0 4 0 0,0-1 0 0,0 9 0 16,0-5-52-16,0 2-12 0,0-3 0 0,4-2 0 15,-4 2 0-15,3-3 0 0,-3 4 0 0,4-4 0 16,-4 3 0-16,3 1 0 0,1 8 0 0,-4 3 0 0,3-6 0 0,1-3 0 15,0 4 0-15,-4-4 0 0,3-6 0 0,-3 4 0 16,4-10 0-16,-4 4 0 0,0-4 0 0,3 1 0 16,-3-4 0-16,4 4 0 0,-4-7 0 0,3-2 0 15,-3-9 0-15,0 6 0 0,4-6 0 0,-4-6 0 16,0 0 0-16,0 0 0 16,0 0-48-16,0 0-13 0,3-6-3 0,1 0 0 15,3-6-153-15,-4 0-31 0,4-14-7 16,0 2-1-16</inkml:trace>
  <inkml:trace contextRef="#ctx0" brushRef="#br0" timeOffset="20880.074">21713 6649 952 0,'0'0'27'0,"0"0"5"0,0 0-32 0,0 0 0 0,0 0 0 0,0 0 0 15,0 0 84-15,0 0 11 0,0 0 1 0,0 0 1 16,-3 0 18-16,3 0 3 0,0 0 1 0,0 0 0 16,0 0-57-16,0 0-11 0,0 0-3 0,0 0 0 15,0 0-27-15,0 0-5 0,0 0-2 0,0 0 0 16,3 0-2-16,8 0-1 0,-4 0 0 0,4 0 0 16,3 0-11-16,-4 0 0 0,4 0 0 0,-3 0 0 15,3 0 0-15,4 0 0 0,-4 0 0 0,4 3 0 16,-4-3 9-16,7 3 0 0,-3-3 0 0,3 0 0 15,-4 0-19-15,4-3-4 0,-3 0-1 0,-4 0 0 16,4 3-137-16,-4-6-28 0,7 3-6 0,-3 0-1 16</inkml:trace>
  <inkml:trace contextRef="#ctx0" brushRef="#br0" timeOffset="21450.597">22359 6599 836 0,'0'0'24'0,"0"0"4"0,0 0-28 0,0 0 0 0,0 0 0 0,0 0 0 15,-7 6 57-15,0 0 6 16,0 0 1-16,0 0 0 0,-4-6 0 0,1 11 0 0,3-11 0 15,-4 6 0-15,0 3 0 0,1-3 0 0,-1 6 0 0,-3-6 0 16,0 5-52-16,0-5-12 0,3 3 0 0,4 0 0 16,-3 0 52-16,3 8 8 0,0-5 2 0,0-6 0 15,3 3-48-15,1 6-14 0,-1-7 0 0,0 4 8 16,4 0-8-16,0-6 0 0,0 3 0 0,4-3 0 16,0-1 0-16,-1 1 0 0,1 0 0 0,-1 0 0 15,4 0 0-15,0-6 0 0,0 12 0 0,0-12 0 16,-3 0 0-16,3 0 0 0,0 0 0 0,0 6 0 15,0-6 28-15,-3 0 5 0,3 0 1 0,0 5 0 16,-4-5-23-16,4 0-11 0,-3 0 10 0,3 0-10 16,-4 6 12-16,-3-6-3 0,4 0-1 0,-4 0 0 15,0 0-8-15,3 0 0 0,-3 0 0 0,0 0 0 0,0 0 13 16,0 0 4-16,0 0 1 0,7 3 0 0,-3 0-27 16,-4-3-6-16,4 6-1 0,-4-6 0 15,0 0 16-15,0 3 0 0,0-3 9 0,0 6-9 0,0-6 12 0,3 12-4 16,-3-12-8-16,0 6 12 0,0-1-12 0,-3 1 8 15,3 0-8-15,0 0 0 0,0-6 0 0,-4 6 0 16,-3 3 0-16,3-3 0 0,1 0 0 0,3-6-20 16,-7 5 4-16,3 1 0 15,-3 0-25-15,0-6-5 0,0 6-1 0,4 0 0 0,-4 0 31 0,3-6 5 0,-3 3 2 16,7-3 0 0,0 0-37-16,-7-3-7 0,0 3-2 0,0 0 0 15,7 0-58-15,-7-12-12 0,-4 6-3 0,4 0 0 0</inkml:trace>
  <inkml:trace contextRef="#ctx0" brushRef="#br0" timeOffset="49590.455">4949 7890 451 0,'0'0'12'0,"0"0"4"0,0 0-16 0,0 0 0 0,0 0 0 0,0 0 0 15,0 0 51-15,0 0 6 0,0 0 2 0,0 0 0 0,0 0 29 0,0 0 5 16,0 0 2-16,-3-6 0 0,-4 3-30 0,7 3-5 16,0 0-2-16,-4-3 0 0,-3 0-26 0,7 3-4 15,0 0-2-15,0 0 0 0,0 0-14 0,0 0-4 16,0 0 0-16,0 0 0 0,0 0-18 0,0 0-4 16,0 0-1-16,0 0 0 0,0 0 15 0,0 6 0 15,0 0 0-15,4 9 0 0,3 2 0 0,-4-5 0 16,8 11 0-16,-4-2 0 0,4 8 8 0,-4-2 4 15,3-4 0-15,1 4 1 0,-1 8-13 0,5-5-18 16,-1 2 4-16,-7 0 1 0,3 4 37 0,1-13 8 16,-1 9 2-16,-2 1 0 0,-1-4-19 0,0-2-4 15,-4 2-1-15,1-3 0 0,-1 4 5 0,-3-13 1 0,0 4 0 16,0-3 0-16,0-1-8 0,0 4 0 0,-3-3-8 0,3-1 12 16,-4 1-12-16,1-6 0 0,-1-4 0 0,-3 4 0 15,4 0 0-15,3-6 0 0,-4 0 0 0,4-6 0 16,0 0 0-16,0 6 0 0,0-6 0 0,0 0 0 15,0 0 44-15,0 0 16 0,-7 2 4 0,7-2 0 16,-7 0-52-16,0-2-12 0,0-4 0 16,-4 0 0-16,4-6 0 0,-7-9 0 15,-7 4 0-15,3-7 0 0,4-2 0 0,-7-9 0 0,0-4-10 0,0-2 10 16,-11 3-9-16,7-6 9 0,-3 0-10 0,3-3 10 31,4 3-40-31,0 2-3 0,0 4 0 0,7 0 0 0,0 9-29 0,3-4-7 16,0 10-1-16,4-4-523 0</inkml:trace>
  <inkml:trace contextRef="#ctx0" brushRef="#br0" timeOffset="49951.766">4586 7857 608 0,'0'0'13'0,"0"0"3"0,0 0 1 0,0 0 0 0,0 0-17 0,0 0 0 0,0 0 0 16,0 0 0-16,0 0 56 0,0 0 8 0,0 0 2 0,0 0 0 15,0 0-34-15,0 0-6 16,7 0-2-16,0 6 0 0,0-6-8 0,4 0-1 0,-1 6-1 0,5-6 0 15,-1 0 13-15,0 6 2 0,0-6 1 0,7 0 0 16,0 0-5-16,0 0-1 0,8 0 0 0,-8 0 0 16,3 0-11-16,1 0-2 0,-4-6-1 0,4 6 0 15,0 0 5-15,-8-6 1 0,8 6 0 16,-4-6 0-16,-3 6-8 0,7 0-8 0,-8 0 11 0,-6 0-11 16,6 6-9-16,-2-6-9 0,-1 6-2 0,-4 0-351 15,4-3-70-15</inkml:trace>
  <inkml:trace contextRef="#ctx0" brushRef="#br0" timeOffset="53913.403">5465 7893 1468 0,'0'0'32'0,"0"0"8"0,0 0 0 0,0 0 1 0,0 0-33 0,0 0-8 0,0 0 0 0,0 0 0 16,0 0 0-16,3 0 0 0,-3 0 0 0,7 9 0 15,0-4 11-15,0 1 0 0,-3 0 0 0,3 0 0 0,0 6-11 0,0 3 0 16,3 2 0-16,-2 1 0 0,-5 2 0 0,1 4 0 16,-1-1 0-16,4-5 8 0,0 3-8 0,-3 2-12 15,-1-2 2-15,1 2-434 16,3-5-86-16</inkml:trace>
  <inkml:trace contextRef="#ctx0" brushRef="#br0" timeOffset="54482.041">6170 8337 1249 0,'0'0'27'0,"0"0"5"0,0 0 2 0,0 0 2 0,0 0-28 0,-3-3-8 0,-1 0 0 0,4 3 0 16,-3-6 62-16,-1-3 11 0,0 6 3 0,1-3 0 15,-8 0-1-15,8 0 0 0,3 6 0 0,0 0 0 16,0 0-24-16,-7 0-5 0,0 0-1 0,0 0 0 16,-4 0-21-16,0 6-4 0,1-6 0 0,-4 6-1 15,0 3-19-15,0 3 0 0,3-3 0 0,-7 5 0 16,4-2 0-16,4 0 0 0,-4 0-8 0,3 2 8 0,0 4-10 0,1 0 10 15,-1-4-10-15,4 4 10 0,0-6 0 0,4-1 0 16,3-5-8-16,-4 0 8 0,1 6 0 0,3-3 0 16,0-3 0-16,0-6 0 0,0 0-8 0,0 0 8 15,7 6-13-15,-4-6 5 0,4 0 8 16,4-6 12-16,3-3-2 0,0 3-1 0,-3 0-9 0,3-3-12 16,0 0 2-16,0-2 1 0,0-7 9 0,-3 0 0 15,3 10 0-15,-4-10 0 0,1 0 0 0,-1 7 0 16,1-4 0-16,-4 3 0 0,0 6 0 0,-3 0 11 15,3 0-3-15,-4-2 0 0,-3-1-23 0,4 3-5 16,-4 6 0-16,0 0-1 16,0 0-7-16,0 0 0 0,0 0-1 0,0 0 0 15,-4 9-6-15,4 5-1 0,-3 4 0 0,-1 3 0 0,1 2 36 0,-1 1 0 0,1-4 0 0,-1 10 0 16,1-10 12-16,3 10-1 0,0-13 0 0,3 7 0 16,-3-9 1-16,4-4 1 0,-1 7 0 0,1-12 0 15,-1 0-2-15,4 0-1 0,-3-6 0 0,6 0 0 16,4-3-10-16,-3-3 0 0,7-3 0 0,3-3-804 15</inkml:trace>
  <inkml:trace contextRef="#ctx0" brushRef="#br0" timeOffset="55099.46">6502 8393 836 0,'-7'14'24'0,"3"-2"4"0,1-6-28 0,-4 0 0 0,3 3 0 0,0-1 0 0,1 1 57 0,3 3 6 15,-4-6 1-15,1 0 0 0,3 5 0 0,0-5 0 16,0 0 0-16,0 6 0 0,3-6-52 0,-3 3-12 16,4 2 0-16,3 1 0 0,-3 3 54 0,-1 0 8 15,4-1 2-15,-3 10 0 16,-1-7-103-16,1 4-20 0,-1 3-4 0,1-7-538 15</inkml:trace>
  <inkml:trace contextRef="#ctx0" brushRef="#br0" timeOffset="56039.502">7288 8419 1321 0,'0'0'28'0,"0"0"7"0,-3 6 1 0,-1 0 2 0,4 0-30 15,0-1-8-15,0 4 0 0,0-3 0 0,0-6 40 0,0 0 8 16,-3 12 0-16,-4 0 1 0,7-12 12 0,0 6 3 16,0-6 0-16,0 5 0 0,-4 1-52 0,4 0-12 0,0-6 0 0,0 12 0 15,0-973 0-15,-3 1937 0 0,3-976 0 16,0 0 0-16,0 6 0 0,0-6 0 0,0 0 0 0,0 0 0 16,0 0 0-16,0 0 0 0,0 0 0 0,0 0 0 15,0 0 21-15,7 0 2 0,0-6 0 0,-4-3 0 16,-3 0 14-16,4 0 3 0,-1 3 1 0,1-5 0 15,-1-1-33-15,1 0-8 0,-1 0 0 0,5 3 0 32,-1 4-22-32,-4 5-6 0,4-6-2 0,-3 0 0 15,3 6-3-15,0 0-1 0,0 0 0 0,-4 0 0 0,1 6 45 0,-1-6 9 0,-3 0 1 0,8 6 1 16,-5-1-22-16,1 4 0 0,-1-3 0 0,-3 6 8 16,4 0 0-16,-4-6 1 0,0 8 0 0,0-2 0 15,3-3 3-15,-3-9 0 0,0 9 0 0,0 2 0 16,4-11-4-16,-4 0-8 0,0 0 12 0,0 0-4 15,10 6 3-15,-6-12 0 0,-1 6 0 0,1-5 0 16,-1-1-3-16,4 6 0 0,-3-12 0 0,0 6 0 16,3-6-8-16,0 9 0 0,-4 3-12 0,4-6 12 0,-3 1 0 15,-4 5 0-15,0 0 0 0,0 0 0 0,0 0-14 0,7 0 5 16,0 0 1-16,-7 0 0 0,3 0-9 0,-3 0-2 16,4 11 0-16,-1-8 0 0,-3-3 7 0,0 0 2 15,0 0 0-15,4 9 0 0,-4-3 10 0,0-6 0 16,0 0 0-16,0 0 0 0,3 6 0 0,-3-6 12 15,0 0-2-15,0 0-1 16,0 0 7-16,0 0 0 0,0 0 1 0,0 0 0 16,0 0 3-16,0 0 0 0,4 3 0 0,3-3 0 0,0 0-20 0,-3 0-11 15,3 6 2-15,3-6 0 0,-6 0 9 0,-1 6 0 16,4-6 0-16,0 0 0 0,-7 0 0 0,4 5 0 16,3-5 0-16,-3 6 0 0,3-6 0 0,0 12 0 15,-4-12 0-15,-3 0 0 0,7 3 0 0,0 0 0 0,0 0 0 0,-3 0 0 16,3 0 0-16,0 0 0 0,0 0 0 0,4-3 0 15,3 0 0-15,-11-3 0 0,8 3 0 0,-1-3 0 16,1-3 0-16,3-3 0 0,0-3 0 0,-3 6 0 16,3-5-27-1,0-4-3-15,4 0-1 0,-1 1 0 16,1 2-187-16,0 0-38 0</inkml:trace>
  <inkml:trace contextRef="#ctx0" brushRef="#br0" timeOffset="56509.406">8019 8357 1522 0,'0'0'33'0,"0"0"7"0,0 0 2 0,0 0 2 0,0 0-36 0,0 0-8 0,0 0 0 0,-7 0 0 16,3-6 71-16,4 6 12 0,0 0 2 0,0 0 1 16,0 0-38-16,0 0-7 0,-7 0-1 0,7 0-1 0,0 0-24 0,-7 0-5 15,7 0-1-15,-7 0 0 0,7 0-9 0,-7 6 0 16,0 0 0-16,0-6 0 0,0 12 0 0,0-6-9 15,3 3 9-15,-3 2 0 0,4 1-10 0,-5 0 10 16,1-6-8-16,4 0 8 0,-1 5 0 0,1 4 0 16,-1-3 0-16,1 0 0 0,3-7 11 0,0 4 1 15,0 3 0-15,0-3 0 0,0-9-1 0,0 0 0 16,0 9 0-16,3-3 0 0,1-1-11 0,-1 1 8 0,1-6-8 16,3 12 8-16,0-12 0 0,0 0 0 15,0-12 0-15,4 12 0 0,-1-6 0 0,1 1 0 16,-4-1 0-16,3-3 0 0,-2 3-8 0,2-6 0 0,-3 6 0 15,0 0 0-15,0-5 0 0,-3 5 0 16,-1 0-9-16,4 0 9 0,-3-3-16 0,-4 9 4 16,3-3 1-16,-3 3 0 0,0 0-6 0,0 0-2 0,0 0 0 0,0 0 0 15,0 0 7-15,0 0 2 0,0 0 0 0,0 0 0 16,0 0 2-16,0 6 0 0,0 6 0 0,0 0 0 16,-3-1 8-16,3-2 0 0,0 9 10 0,0-6-10 15,0-1 10-15,0 7-10 0,0-9 10 0,0 3-10 16,3-1 8-16,1-5-8 0,-4-6 0 0,0 0 0 15,7 6 8-15,0-6-8 0,-3-6 0 0,6 6 9 16,-3-6-57-16,4 6-11 0,-4-5-2 16,0-1-765-16</inkml:trace>
  <inkml:trace contextRef="#ctx0" brushRef="#br0" timeOffset="56873.093">8227 8419 1112 0,'0'0'24'0,"0"6"6"0,-4 0 1 0,1 0 0 0,-1 5-31 0,-3-2 0 16,4 3 0-16,-1 0 0 0,1-1 84 0,-1 1 10 16,4 0 2-16,-4 3 1 0,4-4-36 0,-3-5-7 15,3 6-2-15,0-12 0 0,0 0-24 0,0 0-4 16,0 0-2-16,0 0 0 0,0 0 22 0,0 0 5 16,3 0 1-16,-3 0 0 0,4 0-29 0,3-6-5 15,-3-6-2-15,-1 7 0 0,4-7 40 0,0 0 8 0,0 0 2 16,0 3 0-16,0-2-64 0,-3 5 0 0,-1-6-9 0,1 0 0 15,0 6 9-15,-1 3 0 0,-3-2 0 16,4 5 0-16,-1 0-8 0,-3 0 0 16,4 0 0-16,3 0 0 0,-4 0 8 0,1 0-8 0,3 3 8 0,-4-1-8 15,1 4 8-15,-1 0-8 0,4-3 8 0,-3 9-8 16,-1-6 8-16,1 0 0 0,0 0 0 0,-1-1 0 16,1 1 0-16,3-6 0 0,-7 0 0 0,3 6 0 15,1 3 0-15,-4-9 0 0,3 0 0 0,4 0 0 16,-7 0 0-16,4 0 0 0,3-3 0 0,3-3 8 15,-2 3-109-15,2 3-22 16,1-3-4-16,-4 3-682 0</inkml:trace>
  <inkml:trace contextRef="#ctx0" brushRef="#br0" timeOffset="57447.058">8636 8481 858 0,'0'0'24'0,"0"-12"6"0,4 6-30 0,-1-6 0 15,1 1 0-15,-1 2 0 0,-3-3 0 0,4 0 0 16,-1 3 0-16,-3 4 0 0,0-4 45 0,0 6 3 16,0 3 1-16,0 0 0 0,0 0 19 0,0 0 3 15,0 0 1-15,0 0 0 0,0 0-57 0,-7 0-15 16,0 3 0-16,0 3 0 0,0 2 32 0,0 7 0 16,0-3 1-16,3 5 0 0,-3 4-11 0,4-3-2 0,-1-1-1 15,1 4 0-15,-1-3 15 0,1-7 3 0,3 10 1 0,0-6 0 16,0-7 0-16,0 10 0 0,0-6 0 0,0-6 0 15,7 0 21-15,-4-1 4 0,1 1 1 16,-4-6 0-16,3 0-1 0,4 0 0 16,4 0 0-16,-4-3 0 0,4-2-50 0,-1-4-13 0,1 3 0 15,-1 0 0-15,1 0 21 0,-4-6-1 0,4 6 0 0,-4-2 0 16,3 2-32-16,-3 0-6 0,-3-6-2 0,-1 6 0 16,-3 6 20-16,0 0 0 0,4-6 0 0,-4 0 0 15,0 6 0-15,0 0 0 0,0-5 0 0,0 5 0 16,0 0 0-16,0 0 0 0,0 0 0 0,0 0 0 15,0 0 0-15,0 0 0 0,0 0 0 0,-7 5 0 16,7-5 0-16,-4 6 0 0,1 6 0 0,-1-3 0 16,4-3 0-16,-3 3-8 0,3-1 8 0,-4 10 0 15,8-6-10-15,-4 0 10 0,0-1-8 0,0 10 8 16,0-3 0-16,3-4-8 0,-3 4 8 0,0 0 0 16,0 2 0-16,0-2 0 0,4-1 0 0,-4 1 0 15,0-3 0-15,-4 8 0 0,4-5 0 0,-3 5 0 16,-1-2 0-16,1 2 0 0,-4-2 0 0,3 3 0 15,-3-1 0-15,0-5 0 0,0 2 0 0,0-8 0 16,0 0 0-16,3 3 8 0,-3-4-8 0,0 1 8 0,0-6-8 0,3 6 0 16,-3-12 0-16,0 9 8 0,0-4-24 0,0-2-4 15,0-3 0-15,-3 3-1 16,3-3-30-16,-4-3-5 0,0-3-2 0,1 1 0 16,-4-7-66-16,3 0-12 0,-3 0-4 0,0-8-339 15,3 2-68-15</inkml:trace>
  <inkml:trace contextRef="#ctx0" brushRef="#br0" timeOffset="57963">8858 8384 1285 0,'0'0'28'16,"0"0"5"-16,0 0 2 0,0 9 2 0,0-9-29 0,0 5-8 0,4 4 0 0,-1-9 0 16,1 12 48-16,-1-6 8 0,4 0 1 0,0 0 1 15,1-6-5-15,-1 3-1 0,0-1 0 0,3-2 0 0,-3 0-18 0,4 0-4 16,-1 0-1-16,-2-2 0 0,6-1-21 0,-4 3-8 15,1-6 0-15,-1 0 9 0,-3 6-1 0,4-6-8 16,-7-6 12-16,3 12-4 0,-4-9-8 0,1 4 0 16,3-4 0-16,-4 3 0 0,-3 3 0 0,0-9 0 15,4 6 0-15,-4 0 0 0,-4 0 0 0,4-2 8 16,-3 2-8-16,-1 0 0 0,1-3 11 0,-1 6-3 16,-3-3-8-16,0 6 12 0,3-6 6 0,-3 6 1 15,0 0 0-15,0 0 0 0,0 6-19 0,0-6 0 16,0 6 0-16,0 6 0 0,0-6-12 0,0 8 0 15,0-2 0-15,3 6 0 0,-3 0 12 0,0 8 0 16,4-8 0-16,-4 2 0 0,3 4 0 0,1-1 8 16,-1 4 0-16,4-4-8 0,0-2 11 0,0-4-11 0,4 7 10 15,-1-12-10-15,4 2 10 0,0 4-10 0,0-6 10 16,4 0-10-16,0-7 10 0,3 7-10 0,-4-6 10 0,4 3-10 16,4-9 0-16,0 0 0 0,-1-9 0 0,4 3 0 31,1-6-111-31,-1 1-18 0,3-1-4 0,-6-9-1 0</inkml:trace>
  <inkml:trace contextRef="#ctx0" brushRef="#br0" timeOffset="58205.361">9021 8266 1602 0,'0'0'35'0,"0"0"7"0,0 0 2 0,0 0 1 0,0 0-36 0,0 0-9 16,0 0 0-16,0 0 0 0,0 0 55 15,0-6 9-15,3-3 1 0,1-2 1 0,3-1-37 0,0-6-7 16,3 4-2-16,4-4 0 0,0 0-20 0,4 4 0 16,0-1 0-16,3 0 0 15,0 3-37-15,0-8-12 0,0 2-3 0,4 1 0 0</inkml:trace>
  <inkml:trace contextRef="#ctx0" brushRef="#br0" timeOffset="59000.771">10234 8357 1459 0,'-18'-6'41'0,"18"6"10"0,-10-6-41 0,-1 6-10 15,1 0 0-15,-4 0 0 0,-4 0 72 0,4 0 13 16,-4 0 3-16,1 0 0 0,-5 0-58 0,5 0-11 0,-1 0-3 15,0 6 0-15,1-6-6 0,3 6-2 16,0-6 0-16,-4 0 0 0,4 6-8 0,3 0 0 16,1 0 0-16,-1 3 0 0,1 0 0 0,2 5-11 0,1 4 11 0,0-3-12 15,0 8 12-15,4-5-13 16,3 2 5-16,-4 4 8 0,4-7-10 0,4 1 10 0,-4 0 0 0,3 2-9 16,4-2 9-16,-3-9 0 0,3 3 0 0,0-4 0 15,4 7 0-15,3-15 0 0,-4 0 0 0,4-6 0 16,1-6 9-16,2 1 4 0,1-4 1 0,3-9 0 15,0 4 0-15,0-4 0 0,0-5 0 0,8-3 0 16,-5-7-14-16,1-2 11 0,-4 9-11 0,0-12 10 16,1 3-10-16,-5 2 0 0,-3 1 0 0,4-3 0 15,-7 0-40-15,-1 3-1 16,1-6 0-16,-4 2 0 0,0 4-12 16,-4 0-3-16,1 0 0 0,-4 8 0 0,0-8 5 0,-4 9 1 15,1-4 0-15,-4 4 0 0,0 0 6 0,0 8 2 16,3-3 0-16,-3 13 0 0,4 2 24 0,-1 3 5 0,0 3 1 0,4 0 0 15,-3-3 22-15,3 6 5 0,0 0 1 0,0 0 0 0,-4 6-16 0,1 3 0 16,-4 3 0-16,3 5-10 0,1 7 18 16,-1-1 3-16,1 4 1 0,-1-4 0 0,1 10 25 15,-4-4 6-15,3 9 1 0,1-5 0 0,-4 8-20 0,-1 3-3 16,5-3-1-16,-1 3 0 0,1 0 19 0,-1 6 3 16,-3-9 1-16,4 4 0 0,-1-1-24 0,4-6-5 15,-3-3-1-15,3 0 0 0,3-2-4 0,1-16-1 16,-4 4 0-16,0-3 0 0,7-7 20 0,-4 1 3 15,4-3 1-15,0 3 0 16,4-6-52-16,0-6-9 0,-1 0-3 0,4-6-480 0,0 6-97 0</inkml:trace>
  <inkml:trace contextRef="#ctx0" brushRef="#br0" timeOffset="59479.49">10421 8337 1220 0,'0'0'27'15,"0"0"5"-15,0 0 2 0,0 0 0 0,4 8-34 0,-4-2 0 0,3 6 0 0,1-6 0 16,-1 0 84-16,1 3 9 0,-1-3 3 0,1-1 0 15,-1 1-40-15,1 0-7 0,-1 0-1 0,4 0-1 0,0-6-8 0,1 6-2 16,-5-6 0-16,4 0 0 0,0 0-9 0,0-6-1 16,4 6-1-16,-4-12 0 0,3 3-1 0,-3 1 0 15,4-1 0-15,-4 3 0 0,0-6-40 0,-3 0-8 16,-1 1-1-16,-3-1-1 16,4 0-17-16,-1 3-3 0,-6 3-1 15,-1 0 0-15,1-5-7 0,-1 5-2 0,-3-3 0 0,4 3 0 16,3 6 14-16,-7-3 2 0,-4 0 1 0,0 0 0 0,1 3 21 0,-1 3 4 15,1 0 1-15,-1 3 0 0,0 3 12 0,1 0 0 16,3 2 0-16,0 1 0 0,0-3 20 0,0 6 1 16,0-1 0-16,0-2 0 0,-1 9 5 0,5-6 1 15,3 5 0-15,0-2 0 0,0-1-7 0,0 4-2 0,0-9 0 16,3-1 0-16,1-2 6 0,0 3 0 0,-1-3 1 16,4 0 0-16,0-3 2 0,0-1 0 0,0 1 0 0,0 0 0 15,4-6-18-15,0 0-9 0,3-6 10 0,0 6-10 31,0-6-41-31,0 1-15 0,0-1-2 0,0-3-1 0</inkml:trace>
  <inkml:trace contextRef="#ctx0" brushRef="#br0" timeOffset="59984.553">10926 8193 1437 0,'0'0'40'0,"0"0"10"0,0 0-40 0,0 0-10 0,-8-3 0 0,5 3 0 15,3 0 96-15,-7 0 16 0,7 0 4 0,-11 0 1 16,1 0-45-16,3 3-10 0,-4 0-2 0,4-1 0 0,0 4-37 0,-4-3-8 16,1 3-2-16,3 3 0 0,0 3-13 0,0 0 0 15,0-4 0-15,0 4 0 0,-1 0-10 0,5 0 10 16,-4-1-8-16,3 1 8 0,4 0 0 0,-3 0-10 15,3-4 10-15,0 4 0 0,-4-6 0 0,8 6 0 16,-4-6 8-16,3 3-8 0,-3-9 0 0,0 0 0 16,0 5-13-16,4 7 4 0,3-6 9 0,-4 0 0 0,-3-6 0 15,8 6 0-15,-5 0 0 0,4-6 0 16,-3 6 0-16,3-6 0 0,-4 3 0 0,4-1-8 16,-3-2 8-16,3 3 0 0,3 0 0 0,-3-3-10 15,1 3 10-15,-1-3 0 0,3 3-11 0,-3 0 11 0,-7-3-10 16,7 6 10-16,-3 0 0 0,3-6-9 15,-7 0 9-15,7 6 0 0,-4 0 0 0,-3-6 0 0,4 0 0 0,-4 0 0 16,7 6 0-16,-3-1-8 0,-1 1 8 0,-3 0 0 16,4 3 0-16,-4 0 0 0,0 0 0 0,3-3 0 15,-3-1 0-15,0 1 0 0,0-6 0 0,-7 12 8 16,4-6-8-16,-1 3 9 0,1-3-9 0,-1-3 10 16,-3 5-10-16,7-8 0 0,-7 0 0 0,-4 6 0 15,1-6 0-15,-1 0 0 0,-3 0 0 0,-4 0-11 16,4-6-22-16,-3 6-5 15,3-8-1-15,-1 2-527 0,-2 3-106 0</inkml:trace>
  <inkml:trace contextRef="#ctx0" brushRef="#br0" timeOffset="60696.706">11846 8054 1177 0,'0'0'25'16,"-3"6"6"-16,-4 0 1 0,0 0 2 0,3 0-34 0,1 0 0 0,-1 9 0 0,-3-10 0 16,3 7 79-16,4 0 9 0,-3 6 1 0,-1-4 1 0,4-2-26 15,-3 6-4-15,3-7-2 0,0 1 0 0,3 3-26 0,-3-3-6 16,4-1-1-16,-4-2 0 0,3 0-10 0,1 0-3 16,-4-9 0-16,0 0 0 0,0 0 9 0,0 0 2 15,0 0 0-15,0 0 0 0,0 0-8 0,0 0-2 16,0 0 0-16,0 0 0 15,0 0-33-15,0 0-8 0,0-12 0 0,4 6-1 16,-4 6-1-16,-4-6 0 0,4 3 0 0,0 3 0 0,0 0 13 0,-7-5 2 16,3-1 1-16,-6 0 0 0,3 6 14 0,0-6-12 0,-4 6 12 15,1 0-12-15,-1 6 12 0,0 0 0 16,-3 0 0-16,4-1-9 0,-1 1 9 0,1 6 0 0,-5 3 0 16,1-4 0-16,4 7 0 0,-4-6 0 0,3 0 0 15,0 8-8-15,4-2 8 0,-3-6 0 0,3 2 0 16,0 4 0-16,0-6 0 0,3-3 0 15,4 2 0-15,-3 1 0 0,-1-6 24 0,8 6 6 0,-4-12 2 0,3 6 0 16,4-1-11-16,-3 4-1 0,6 0-1 0,1-3 0 16,-1 3-3-16,5-3-1 0,-1 5 0 0,0-5 0 15,3 0-3-15,1 0 0 0,3-6 0 0,0 6 0 16,4-6-12-16,-4 0 0 0,4-6 0 0,-4 0 0 16,4-6-164-16,-1 7-33 15,26-28-7-15,-11 10 0 0</inkml:trace>
  <inkml:trace contextRef="#ctx0" brushRef="#br0" timeOffset="61086.356">12023 8290 1177 0,'0'0'25'0,"0"0"6"0,0 5 1 0,0 7 2 0,-4-6-34 0,4 9 0 15,4-3 0-15,-4-1 0 0,3 1 66 0,1 6 6 16,-1-6 2-16,1 2 0 0,-1-2-7 0,1 6-2 15,-1-10 0-15,1 4 0 0,-1 6-6 0,4-12-2 16,-3 5 0-16,0-5 0 0,-4 0-24 0,0-6-5 16,0 0 0-16,0 0-1 0,0 0-2 0,0 0 0 15,0 0 0-15,0 0 0 0,0 0-1 0,0 0 0 16,0 0 0-16,-4-6 0 0,-3 0-8 0,3 1-3 0,1-1 0 0,-4 0 0 16,3-6-13-16,-3 0 0 0,0 3 8 0,4 4-8 15,-4-7 0-15,3 6 0 0,1-6 0 0,-1 3 0 16,4 4 8-16,-3-1 4 0,3 6 2 0,-4-6 0 31,4 0-38-31,-4 6-7 0,4 0-1 0,4-12-1 0,-4 6 33 0,4 0 0 0,-1 0 8 0,1 1-8 31,-1-1-20-31,1 0-9 0,-1-6-3 0,4 9 0 0,0-3 12 0,0-6 3 0,0 7 0 0,4-1 0 16,0-9 1-16,-1 6 1 0,1 3 0 0,3-2 0 16,0 2-8-16,-4 0-1 0,8 0-1 0,-4 0 0 31,0 6-143-31,4 0-28 0,0 6-5 0,-1 0-2 0</inkml:trace>
  <inkml:trace contextRef="#ctx0" brushRef="#br0" timeOffset="61552.41">12432 8384 1062 0,'0'0'23'0,"-4"-6"5"0,1 3 0 0,-4-9 3 0,3 6-31 0,-3-6 0 16,4 4 0-16,-4 2 0 0,3-3 49 0,1 0 4 16,-5 3 1-16,5 0 0 0,-4 6-2 0,7 0-1 15,0 0 0-15,-7-6 0 0,0 6-23 0,0 6-4 0,0 0 0 0,0 0-1 16,0 6-23-16,0-3-8 0,-1 2 0 0,1 7 0 16,4 0 32-16,-4-4 6 0,3 10 2 0,1-6 0 15,-4-4 0-15,3 10 0 0,4-7 0 0,0 1 0 16,0-3-8-16,0 2 0 0,4 1-1 0,-1-9 0 15,1 3 6-15,-1-1 2 16,4-5 0-16,-3 6 0 0,3-6-16 0,0 0-3 0,0-6-1 0,0 3 0 16,0-3 27-16,4 0 6 0,-1-3 0 0,1-3 1 15,3 0-21-15,-3-6-5 0,3 6-1 0,-4-8 0 16,4 2 2-16,-3-6 0 0,-4 7 0 0,4-4 0 16,-4 3-20-16,-4 0 0 0,4-5 0 0,-3 5 0 15,-4-6-22-15,3 7-8 16,-3 2-2-16,-3-3 0 0,-1 0 10 0,1-2 2 0,-4 2 0 0,3 6 0 15,-3-12 6-15,-3 12 2 0,-1-8 0 0,-3 5 0 16,0-3-36-16,0 3-6 0,-1-3-2 0,-2 7 0 16,-1 5 13-16,1-6 3 0,-1 6 0 0,4 0 0 0,0 0 16 15,0 6 3-15,3-1 1 0,0 7 0 16,4 3-39-16,4 0-7 0,3-1-2 0,-4 10-579 16</inkml:trace>
  <inkml:trace contextRef="#ctx0" brushRef="#br0" timeOffset="61792.597">12647 8328 1450 0,'0'0'32'0,"0"0"6"0,0 0 2 0,0 0 1 0,0 9-33 0,0-1-8 0,-3-2 0 0,3 6 0 15,0 0 79-15,-4-6 13 0,4 3 4 0,0-1 0 16,0 1-52-16,0 9-9 0,4-12-3 0,-4 5 0 16,0-5-32-16,0 3 0 0,0 3 0 0,0 0 0 15,0-6 13-15,0-1-4 0,0 1-1 0,0 0-579 16,0 6-116-16</inkml:trace>
  <inkml:trace contextRef="#ctx0" brushRef="#br0" timeOffset="61985.783">12612 8128 1650 0,'-11'-18'47'0,"11"18"9"0,0 0-44 15,-7-6-12-15,4 1 0 0,-1-1 0 0,1-3 0 0,3 9 0 16,0 0 0-16,0 0 0 15,0 0-48-15,0 0-12 0,0 0-3 0,0 0 0 0</inkml:trace>
  <inkml:trace contextRef="#ctx0" brushRef="#br0" timeOffset="62467.217">13155 8190 1743 0,'-11'-12'49'0,"11"12"11"0,0 0-48 0,-3 0-12 0,3 0 0 0,-7 0 0 16,7 0 34-16,-7-6 4 0,0 6 1 0,0 0 0 16,3 0 14-16,-6 0 3 0,3 0 1 0,0 6 0 15,-1 0-39-15,1 3-8 0,0-1-2 0,-3 4 0 16,-1 9-8-16,1-9-11 0,-1 2 3 0,-3 10 0 15,3-7 8-15,1-2 0 0,-1 6 0 0,4-1-8 16,0-2 8-16,0-3 0 0,0 2 0 0,3-5 0 16,4-6 0-16,-3 6 0 0,3-7 0 0,0 1 0 15,0-6-13-15,0 0-7 0,7 6-2 0,0-3 0 0,0 3 3 0,4 0 1 16,-4-6 0-16,0 0 0 0,3 0 18 0,-3 6 0 16,0-6 0-16,4 0 0 0,-4 0 0 0,4-6-10 15,-4 6 10-15,0 0-8 0,3 0 8 0,-3 0 0 16,0 0 0-16,1 6 0 0,-5-6 0 0,4 0 0 15,-3 6 0-15,-1-6 0 0,-3 0 0 16,0 0 0-16,0 0 0 0,0 11 0 0,4-2 0 16,-4 3 0-16,0 0 0 0,-4 0 0 0,1-1 0 0,-4 1 0 15,0 0 0-15,-1 0 0 0,-2 2 0 0,-1 4 11 16,1-6-3-16,-1-3 0 0,-3-1-8 0,0 7 0 16,3-9 0-16,-3 0 0 0,0 0 16 0,4 0 0 0,-1-4 1 15,0-4 0 1,4-4-149-16,-3 0-29 0,-1 0-7 0,4-6 0 0</inkml:trace>
  <inkml:trace contextRef="#ctx0" brushRef="#br0" timeOffset="62976.146">13593 8128 1220 0,'-11'12'34'16,"7"-6"9"-16,-6-1-35 0,-4 4-8 0,3 3 0 0,-3-6 0 15,-4 9 92-15,4-4 17 0,-3 1 3 0,-1 6 1 0,4-6-44 0,0-1-9 16,3-2-1-16,-3 9-1 0,7-12-34 0,0-1-6 15,0 1-2-15,0 0 0 0,3 0-5 0,1 3-2 16,-4-3 0-16,7-6 0 0,0 0-1 0,0 0-8 16,0 0 12-16,0 0-4 0,0 0 4 0,0 0 0 15,0 0 0-15,0 0 0 0,0 0-2 0,0 0 0 16,0 0 0-16,0 0 0 0,0 0-10 0,0 0 10 0,0 0-10 0,0 0 10 16,0 0-10-16,7 6 8 15,3-3-8-15,-3 0 8 0,4 2-8 0,-4-5 0 16,4 0 0-16,-4 6 8 0,3-6-18 0,1 6-4 15,-4 0-1-15,4-6 0 0,-4 12 5 0,0-9 1 16,3 0 0-16,-6 6 0 0,-1-4 1 0,1 7 0 16,-1 0 0-16,-3 0 0 0,0-6 8 0,-3 8-13 0,-1 4 5 15,-3 0 8-15,0-1 0 0,0 10 0 0,-3-10 0 0,-1 1 0 16,-3 0 0-16,3 2 10 0,-3-2-2 0,4-3-8 16,-5 2 14-16,5-11-4 0,-4 6-1 0,3-6 0 15,1 0-9-15,3-4 0 0,-4 1 9 0,4-3-9 16,0-3-104-16,0 1-24 15,0-10-6-15</inkml:trace>
  <inkml:trace contextRef="#ctx0" brushRef="#br0" timeOffset="63566.549">13843 8357 1314 0,'0'0'28'0,"0"0"7"0,-7 0 1 0,0 6 1 0,0-6-29 16,3 0-8-16,4 0 0 0,-10 0 0 0,3 0 78 0,7 0 14 0,-7 0 4 0,7 0 0 16,-7 0-44-16,3 6-9 0,4-6-2 0,-7 6 0 15,0-3-25-15,0 3-6 0,3-3-1 0,-3 5 0 16,4 4-1-16,-4 0 0 0,0-6 0 0,3 6 0 16,-3-1-8-16,4-2 0 0,-1 9 0 0,0-12 0 15,1 5 0-15,-1-2 8 0,4-9-8 0,0 9 8 16,0-3-8-16,0 3 0 0,4-3 0 0,-4-6 8 15,3 6 8-15,1-6 2 0,7 0 0 0,-4 0 0 16,3-6-8-16,-3 6-2 0,4-6 0 0,-1 0 0 16,1 0 2-16,0-3 0 0,-1 6 0 0,1-6 0 15,-4 4-32-15,3-1-6 0,-3 0-2 16,4 0 0-16,-4 0 5 0,0-3 1 0,-3 3 0 0,-4 6 0 16,3-3-10-16,-3 3-2 0,0 0 0 15,0 0 0-15,0 0 10 0,0 0 2 0,0 0 0 0,0 0 0 16,0 0-10-16,0 0-2 0,0 0 0 0,0 6 0 15,-3 6 26-15,3 0 10 0,-4 5-8 0,4-5 8 0,-3 6 0 16,3 2 0-16,0-2 0 0,0 3 0 0,0-4 17 0,3 7 9 16,-3-9 2-16,4 2 0 0,-1 1-20 0,4-6-8 15,-3-4 0-15,3 4 8 0,-4-9 8 16,4 6 0-16,4-9 1 0,-4 0 0 16,4 0-106-16,-1-9-22 0,11-6-4 0,1 1-1 15</inkml:trace>
  <inkml:trace contextRef="#ctx0" brushRef="#br0" timeOffset="63938.079">14016 8548 921 0,'0'0'20'0,"0"0"4"0,0 6 0 0,-4 0 4 0,4-6-28 0,0 0 0 0,0 6 0 0,0 3 0 16,0-3 60-16,0 5 8 0,0-5 0 0,0 0 1 15,-3 6-12-15,3-6-2 0,0 0-1 0,0 0 0 16,0-6-26-16,0 0-4 0,-4 8-2 0,4-8 0 16,0 0 26-16,0 0 4 0,0 0 2 0,0 0 0 15,0 0 13-15,0 0 2 0,0-8 1 0,0-1 0 16,0 0-13-16,0-3-2 0,4-5-1 0,-4 5 0 16,0-3-46-16,0 3-8 0,3-5 0 0,-3 5-8 15,0-3 8-15,4 9 0 0,-4-5 0 0,3 5 0 16,-3 0 0-16,0 0-8 0,0 6 8 0,0 0-8 15,0 0 8-15,0 0 0 0,0 0 0 0,4 0 0 16,3 0-11-16,-3 6 11 0,3-6-13 0,0 6 5 16,0 0-20-16,0-1-3 0,0 1-1 0,0 0 0 15,3 6 24-15,-3 3 8 0,1-9 0 0,-1-1-9 0,0 1-3 0,3 6 0 16,-3-12 0-16,0 6 0 16,4-3-152-16,-4 0-32 0</inkml:trace>
  <inkml:trace contextRef="#ctx0" brushRef="#br0" timeOffset="64285.138">14316 7790 1047 0,'0'0'23'0,"0"0"5"0,0 6 0 0,0 0 2 0,3 5-30 0,1 1 0 0,-1 3 0 0,1 2 0 15,-1 1 88-15,1 0 12 0,-1 8 3 0,4-2 0 16,-3 8-18-16,3-3-3 0,0 4-1 0,0-4 0 16,0 4-28-16,0-1-5 0,-3 3-2 0,3 0 0 15,0-2-19-15,-4-4-4 0,4 3-1 0,1 4 0 16,-5-4-2-16,1-2 0 0,-1 2 0 0,1-3 0 0,-1-2-20 0,-3 5 0 15,4-3 0-15,-1-2 0 0,-3-4 8 0,4 1 0 16,-1-6 0-16,-3 2 0 0,4-2-8 0,-1-6-10 16,-3-7 10-16,4 7-13 15,-1-6-179-15,1 3-35 0,-4-9-7 0,0 0-2 16</inkml:trace>
  <inkml:trace contextRef="#ctx0" brushRef="#br0" timeOffset="64533.551">14263 8337 1108 0,'0'0'24'0,"0"0"6"0,0 0 1 0,0 0 0 0,3 8-31 0,-3-8 0 0,4 0 0 0,-1 6 0 15,4-6 92-15,1 6 12 0,-1-6 2 0,0 0 1 16,0 0-25-16,0 6-5 0,0-6-1 0,3 0 0 15,4 0-34-15,-3 0-7 0,0 0-2 0,3 0 0 16,-4 0-11-16,4-6-2 0,-3 6-1 0,3 0 0 16,0-6 1-16,0 6 0 0,0-6 0 0,1 6-612 15,2-5-121 1</inkml:trace>
  <inkml:trace contextRef="#ctx0" brushRef="#br0" timeOffset="64975.533">14831 8328 1645 0,'0'0'36'0,"0"0"7"0,0 0 1 0,0 0 4 0,-7 3-39 0,0-3-9 16,7 0 0-16,-7 3 0 0,0 0 28 0,0-3 3 15,7 0 1-15,-11 8 0 0,4-2-13 0,3 0-3 0,-3 0 0 16,0 6 0-16,4-6-16 0,-4 3 10 0,3-1-10 0,4 13 8 16,-3-9-8-16,-1-3 0 0,4 2 9 0,0 1-9 15,0 0 10-15,4 0-2 0,-4-7-8 0,3 1 12 16,-3 0-4-16,4 3 0 0,-1-6-8 0,4 3 12 16,-7-6-12-16,4 3 9 0,3 3-9 0,-4 0 8 15,1-1-8-15,3-5 0 0,-4 6 9 0,1-6-9 16,3 0 0-16,-3 12 8 0,3-12-8 15,-4 0 0-15,4 6 0 0,-7-6 0 0,0 0 0 0,4 3-8 16,3 0 8-16,-7-3 0 0,7 3 0 0,-4 3 0 16,-3-6 0-16,4 11 0 0,-1-5 0 0,1 0-8 15,-4-6 8-15,3 12 0 0,-3-6 8 0,4 3-8 16,0-1 8-16,-4 7-8 0,-4-9 8 0,4 6-8 16,0 0 0-16,-4-4 0 0,4 7 0 0,-7-6 0 15,4-3-55-15,-4 6-9 0,0-1-1 0,-4-2-1 16,4 0-109-16,-3 0-21 0,-5-3-5 0,1 0-347 15</inkml:trace>
  <inkml:trace contextRef="#ctx0" brushRef="#br0" timeOffset="65680.02">15744 7840 1213 0,'0'0'26'0,"0"0"6"0,0 0 0 0,0 0 4 0,0 0-36 0,0 0 0 15,0 0 0-15,0 0 0 0,0 0 81 0,-7 0 10 16,7 0 1-16,0 0 1 0,0 0-13 0,0 0-4 15,0 0 0-15,0 0 0 0,0 0-52 0,0 0-12 16,0 0-1-16,-3 12-1 0,3-1-22 0,3 1-5 0,4 3-1 0,1 14 0 16,2-5 18-16,1 2 0 0,-1 9 0 0,1-8 0 15,-1 8 0-15,1-2 0 0,-4-1 0 0,4 3 0 16,-4 0 0-16,-4-2 9 0,4-4 1 0,-3 3 0 16,-1-2-1-16,-3-4 0 0,4 4 0 0,-4-4 0 15,-4-2 3-15,4-7 0 0,-3 4 0 16,-1-3 0-16,1-1 17 0,-1 1 4 0,1-3 1 0,-1-4 0 15,1 1-21-15,-4 0-4 16,3-3-1-16,1 2 0 0,-1 1-8 0,1 0 0 0,3-6 0 0,-4 3 0 16,4-1 0-16,0-2 0 0,0-6-14 0,0 0 5 31,0 0-38-31,0 0-7 0,0 0-2 0,0 0 0 0,4 9-133 0,3-9-27 16,0 0-6-16,0-9-1 0</inkml:trace>
  <inkml:trace contextRef="#ctx0" brushRef="#br0" timeOffset="66184.075">15977 8340 1407 0,'0'0'31'0,"0"0"6"0,0 0 2 0,0 0 1 0,0 0-32 16,0 0-8-16,0 0 0 0,0 0 0 0,0 0 46 0,0 0 8 15,0 0 2-15,0 5 0 0,7 1-36 0,-3 0-8 16,3 0 0-16,0 0-1 0,0 0 5 0,0 0 0 16,0 0 1-16,0 0 0 0,4-1 5 0,-4-2 1 15,3 3 0-15,1-6 0 0,-4 0-2 0,4 6 0 16,-1-6 0-16,1 0 0 0,-1-6 2 0,1 0 0 16,3-2 0-16,-3-1 0 0,-1 0-3 0,1-9-1 0,3 6 0 0,-3-2 0 31,-4-1-42-31,3 0-8 0,-3 4-1 0,0-1-1 15,0-3-19-15,-3 6-4 0,-1 1-1 0,-3 2 0 16,0 0 13-16,0 6 4 0,-3-6 0 0,-1 0 0 0,4 6 27 0,-7-6 13 0,4 6-12 16,-4 0 12-16,0 0 0 0,0 6 0 0,3-6 0 15,-3 12 0-15,0-6-16 0,0 0 5 0,0 2 1 0,0 4 0 16,0 6 10-16,0-7 0 0,3 1 0 0,1 6 0 16,-1-3 10-16,1 2 4 0,-1 4 1 0,4-4 0 15,0 7 3-15,0-12 1 0,-3 5 0 0,3 4 0 16,0-3-3-16,0-7 0 0,0 7 0 0,0-3 0 15,0 2 7-15,0 1 1 0,0-3 0 0,0 2 0 16,0-5-15-16,0 0-9 0,0 0 12 0,3-4-12 0,-3 4 0 16,0-6 0-16,0-6 0 0,4 6 0 15,3 0-24-15,-4 0-11 0,4-6-2 0,0 6-1 16,0-6-29-16,4-6-5 0,3 6-2 0,0-6-369 16,4 6-73-16</inkml:trace>
  <inkml:trace contextRef="#ctx0" brushRef="#br0" timeOffset="66797.595">17230 8407 1148 0,'0'0'25'0,"0"0"6"0,0 0 1 0,0 0 0 0,0 0-32 0,3 12 0 16,4-6 0-16,0 0 0 0,0 5 25 0,0 1-1 15,4 3 0-15,0 3 0 0,-1 5 10 0,-3-2 2 16,0-10 0-16,0 10 0 0,0-3-13 0,-3 5-3 16,3 1 0-16,-3 2 0 0,-4-8-4 0,0 2-2 0,0 4 0 0,-4-6 0 15,0-1-14-15,1-2 8 0,-1-3-8 0,1 5 0 16,-4-11 41-16,3 3 3 0,1 0 0 0,-4 0 0 15,0-6 8-15,7-3 1 0,-7 2 1 0,7-2 0 16,0 0-19-16,-7 0-4 0,-1-5-1 0,1 2 0 16,0 0-30-16,0-3 0 0,-3 0-8 0,3-3 8 15,0-3-62 1,-4-5-6-16,4 2 0 0,0-3-464 0,-4 1-93 16</inkml:trace>
  <inkml:trace contextRef="#ctx0" brushRef="#br0" timeOffset="66982.496">17029 7981 1389 0,'0'0'30'0,"0"0"6"0,0 0 2 0,0 0 2 0,0 0-32 0,0 0-8 15,0 0 0-15,0 0 0 0,0 0 24 0,0 0 2 16,0 0 1-16,0 0 0 15,0 0-134-15,3 0-26 0</inkml:trace>
  <inkml:trace contextRef="#ctx0" brushRef="#br0" timeOffset="67482.037">17653 8337 1317 0,'0'0'37'0,"0"0"9"0,0 0-37 0,0 0-9 0,0 0 0 0,0 0 0 16,0 0 50-16,0 0 8 0,0 0 2 0,0 0 0 15,0 0 12-15,0 0 4 0,0 0 0 0,-7 0 0 16,0 3-36-16,0-3-6 0,0 5-2 0,0 1 0 15,-4 0-32-15,4 0 0 0,0 6 0 0,0-3-9 16,-4 5 9-16,4 1-8 0,0 3 8 0,-3-7-8 16,3 10 8-16,0-3 0 0,0-1 0 0,-1-2 0 0,5 3 0 15,-1-7 9-15,1 1-1 0,3 0-8 0,0 0 11 0,0 2-11 16,3-2 10-16,1 0-10 0,3 0 15 0,0-3-3 16,0-1-1-16,0 7 0 0,0-9 1 0,0 0 1 15,0 0 0-15,4-6 0 0,-4 6-1 0,0-6 0 16,4-6 0-16,-1 6 0 0,1 0-4 0,-4-6 0 15,0 0-8-15,0-6 12 0,0-3-12 16,0 7 8-16,-3-1-8 0,-1-3 0 0,1 0 0 0,-1 6-13 16,1-2 1-16,-4-1 0 0,0-3-3 0,0-3 0 15,-4 9 0-15,1-5 0 0,3-4 6 0,-4 3 1 16,1 0 0-16,-4 7 0 0,3-7-5 0,-3 0-1 16,0-3 0-16,0 7 0 0,0-1 0 0,-4 3 0 0,4 0 0 0,-3 0 0 31,3 0-18-31,-1 6-3 0,1 0-1 0,0 12 0 15,0-6-65-15,0 6-14 0,0-1-2 0,4 10-315 0,-1-9-62 0</inkml:trace>
  <inkml:trace contextRef="#ctx0" brushRef="#br0" timeOffset="67880.8">17907 8463 1220 0,'0'0'27'0,"0"0"5"0,0 0 2 0,-7 12 0 0,3-6-34 0,-3 5 0 15,0 1 0-15,4 6 0 0,-4-3 100 0,0-4 12 16,3 4 4-16,-3-3 0 0,4 0-52 0,-1 5-9 15,1 1-3-15,3-6 0 0,-4-1-25 0,4 10-6 16,0-9-1-16,0-1 0 0,4 4-12 0,-4-3-8 16,7-6 8-16,0 6-8 0,-4-7 30 0,4 1 2 0,0-3 0 15,0 0 0-15,4 0-10 0,-4-3-2 16,4-3 0-16,-1 3 0 0,4-3-9 0,-3-6-3 16,3 4 0-16,0-7 0 0,4-3-8 0,-4 0 0 15,0 1 0-15,0-4 8 0,0-8-20 0,0 8-5 16,-3-6-1-16,-1 7 0 15,1-10-38-15,-4 10-7 0,-3-4-1 0,-1-2-1 16,-3 5-96-16,0-9-19 0,0-17-4 0,-3 15-1 16</inkml:trace>
  <inkml:trace contextRef="#ctx0" brushRef="#br0" timeOffset="68356.175">18200 8498 1364 0,'0'0'30'0,"0"0"6"0,0 0 2 0,0 0 0 0,0 0-30 0,0 0-8 16,0 0 0-16,0 0 0 0,0 0 54 0,0 3 10 15,3 0 1-15,1 9 1 0,-1-3-13 0,1-3-2 16,-1 5-1-16,1 1 0 0,-4 0-25 0,0 3-5 15,0 2 0-15,3 1-1 0,-3-3-11 16,4-1-8-16,-4 1 9 0,0-3-9 0,4 0 10 0,-4 2-10 16,3-5 10-16,-3 0-10 0,0-3 9 0,0-6-9 15,0 0 8-15,4 12-8 0,-4-12 11 0,0 0-3 16,0 0-8-16,0 0 12 0,0 0 6 0,0 0 1 16,0 0 0-16,0 0 0 0,0-12 5 0,-4 6 0 15,4-6 1-15,0-3 0 0,-3 4-25 0,3-7 0 0,0-5 0 0,0 8 0 16,-4-9 0-16,4 7-9 0,-4-4 0 0,1-2 0 15,-1 5 9-15,1-3 0 0,3 4 0 0,-4-7 0 16,1 9 0-16,3 4 0 0,0-1 0 0,0 6 0 16,0 0 0-16,0 6 0 0,0-9-9 0,0 9 9 15,0 0-12-15,7-3 1 0,0 1 1 0,4 2 0 16,-1 0 10-16,8-3 8 0,-4 3-8 16,4 0 11-16,3-3-25 0,0 3-5 0,4-3-1 0,3 0 0 31,-4-3-12-31,5 6-4 0,-1-12 0 0,4 6 0 15,-4 0-30-15,-3 0-6 0,3-2-2 0,0-1-663 0</inkml:trace>
  <inkml:trace contextRef="#ctx0" brushRef="#br0" timeOffset="69064.734">19269 8328 1335 0,'-11'3'29'0,"-3"0"7"0,0 0 0 0,0 0 2 0,-4 2-30 0,4 1-8 0,-4 0 0 0,4 0 0 16,-3 0 64-16,3 0 11 0,-4 3 2 0,4 0 1 16,0-1-42-16,3 4-8 0,-3 0-1 0,3-6-1 15,4 3-18-15,-3-1-8 0,6 1 0 0,-3 9 8 0,7-12-8 0,-3 5 8 16,3 1-8-16,0 6 8 0,3-3 0 16,1-4-8-16,-1 1 12 0,4 0-4 0,-3-3 3 0,3 2 0 15,0 7 0-15,0-6 0 0,0 0-2 16,0-4 0-16,0 4 0 0,0-6 0 0,0-6 1 15,4 6 0-15,-4-6 0 0,4 0 0 16,-1 0 1-16,1-6 0 0,-1 0 0 0,1-6 0 16,3 4-11-16,0-4 0 0,-3 0 0 0,3-6 0 0,0 1 0 0,0 2 8 15,0-8-8-15,0 5 0 0,0-3 0 0,-3 4-9 16,3-1 0-16,-3 3 0 0,-4 4 9 0,0-1 0 16,0 0-9-16,-4 0 9 0,1 4-13 0,-4 5 1 15,3-3 1-15,-3 6 0 0,0 0 0 0,0 0 0 0,-7-3 0 16,-3 0 0-1,-1 0-14-15,1 6-3 0,-1-3-1 0,-3 3 0 16,0 3-5-16,-4 0-1 0,-3-1 0 0,3 4 0 0,1 3 27 0,-1-6 8 0,0 0 0 0,-3 0 0 16,4-1 0-16,2 4 0 0,-2-3 0 0,6 6 0 15,-3-6-20-15,7 0 4 0,0 0 0 0,0 5 0 32,3-8-12-32,1 6-3 0,3-3 0 0,0 3 0 15,3-3-110-15,4 5-23 0</inkml:trace>
  <inkml:trace contextRef="#ctx0" brushRef="#br0" timeOffset="69481.336">19449 8448 1364 0,'0'0'30'0,"0"0"6"0,-4 6 2 0,1 9 0 0,-4-3-30 0,3-1-8 16,0-5 0-16,-3 6 0 0,4-6 72 0,-1 3 12 15,4 3 4-15,-3-7 0 0,3 1-24 0,-4 6-4 16,4-12 0-16,0 6-1 0,4 0-18 0,-4 3-3 15,3 2-1-15,-3 1 0 0,7 0-37 0,-3-3 0 16,3 0 0-16,-3 2 0 0,3 4 0 0,0-3 0 16,0 0 10-16,0-4-10 0,0 7 8 0,3-6-8 0,-3 3 0 0,0-6 0 15,4-1 12-15,-4-5-3 0,0 6-1 0,4-3 0 16,-1-3 4-16,1 0 1 0,0-3 0 0,-1-3 0 16,4 1 4-16,-3-7 1 0,3-3 0 0,0 0 0 15,0 1-18-15,0-4 0 0,0 0 0 0,0 1 0 16,1 2-35-1,-5-11-13-15,1 5-4 0,-1 0-564 0,-3 1-112 0</inkml:trace>
  <inkml:trace contextRef="#ctx0" brushRef="#br0" timeOffset="69913.909">19452 8043 874 0,'0'0'19'0,"0"0"4"0,0 0 1 0,0 0 1 0,0 0-25 0,0 0 0 0,0 0 0 0,0 0 0 16,0 0 114-16,0 0 18 0,0 0 3 0,0 0 1 15,0 0-7-15,0 0-1 0,0 0 0 0,0 0 0 16,7 0-57-16,-3 0-12 0,3 6-3 15,0-6 0-15,0 5-44 0,0 1-12 0,4 3 0 0,-1 0 0 16,4-3 0-16,0 9 0 0,-3-4 0 0,3 1 0 16,4 6 0-16,-4-4 0 0,0 4 0 0,0 0 0 15,0-4-33-15,0-2-9 0,0 0-2 16,0 0-530-16,-3-6-106 0</inkml:trace>
  <inkml:trace contextRef="#ctx0" brushRef="#br0" timeOffset="73645.11">20581 7987 720 0,'0'20'16'0,"0"-11"3"0,0 0 1 0,0 3 0 0,0 5-20 0,0 1 0 15,-3 3 0-15,3 2 0 0,0 7 73 0,-4-4 11 16,4 0 3-16,0 4 0 0,0-7-20 0,-4 10-4 16,4-10-1-16,0 7 0 0,-3-4-4 0,3-5-1 0,0 8 0 0,-4-2 0 15,1 2-37-15,3 0-8 0,-4-5-2 0,1 2 0 16,-1-2 27-16,1 2 6 0,3-2 1 0,-4-1 0 15,4 4-31-15,0-7-5 0,0 4-8 0,-3-12 11 16,3-1-11-16,0 1 0 0,0-12-12 0,0 0 12 31,0 0-94-31,0 0-11 0,3-12-3 0</inkml:trace>
  <inkml:trace contextRef="#ctx0" brushRef="#br0" timeOffset="74222.182">20743 8454 1267 0,'0'0'28'0,"0"0"5"0,0 0 2 0,0 0 1 0,0 0-36 0,0 0 0 15,0 0 0-15,0 0 0 0,0 0 0 0,0 0 0 16,0 0 0-16,0 0 0 0,0 0 0 0,4 9 0 16,-1-3 0-16,4 0 0 0,-3 0 0 0,3 0 0 15,4-1 0-15,-4 1 0 0,0-6 0 0,0 6 0 16,0 0 0-16,0 0 0 0,0-3 0 0,4 0 0 16,-4 0 0-16,0-3 0 0,0 6 58 0,0-6 5 15,-4-6 1-15,4 3 0 0,-7 3-55 0,7-3-9 16,-3-3 0-16,-1-3 0 0,1 3 0 0,-4 0 20 0,4 1-3 15,-4-1 0-15,0 6-17 0,-4-6 8 16,4 0-8-16,-4-6 0 0,-3 6 0 0,4 3 0 0,-1-5-10 0,-3 5 10 16,7 3-11-16,-3 0 11 0,-4 0-8 0,0-6 8 15,0 6-10-15,0 0 10 0,-1 0-12 0,1-6 12 16,0 6 0-16,-3 0 0 0,3 0 0 0,0 6 0 16,0 0 0-16,0-6 0 0,3 3 0 0,-3-1 0 15,3 4 0-15,-3 0 0 0,4 3 0 0,-4-3 0 16,3 0-13-16,4 0 4 0,-3 5 1 0,3-5 0 15,0 6 0-15,0 0 0 0,0 3 0 0,3-4 0 16,-3 1 8-16,4-3 0 0,-1 0 0 0,1 5 0 16,-1-2 0-16,1 6 11 0,-1-9-3 0,1 5 0 15,3 1 1-15,-3-3 0 0,3 0 0 0,-4-4 0 0,4 7 23 16,0-6 4-16,0-3 0 0,0 0 1 0,0 0-22 16,0-1-5-16,1 7-1 0,-1-6 0 0,0-3-9 0,0-3 10 15,0 3-10-15,0 0 10 16,0-6-36-16,0 0-7 0,4 0-2 0,-4-3-442 15,3-6-89-15</inkml:trace>
  <inkml:trace contextRef="#ctx0" brushRef="#br0" timeOffset="75089.333">20680 7954 597 0,'0'0'16'0,"0"0"5"0,0 0-21 0,0 0 0 0,0 0 0 0,0 0 0 0,0 0 60 0,0 0 8 15,0 0 2-15,0 0 0 0,0 0 42 0,0 0 8 16,0 0 1-16,0 0 1 15,0 0-66-15,0 0-14 0,0 0-2 0,0 0-1 0,0 0-11 16,-4 6-3-16,4-6 0 0,0 0 0 0,0 0-25 0,0 0 0 16,0 0 0-16,0 0 0 0,0 9 0 0,0-3 0 15,4 0 0-15,-1 6 0 0,4-1 0 0,-3 4 0 16,3 3 0-16,0-1 0 0,0-2 0 0,0 0 0 16,-3 5 0-16,3-2 0 0,0 0 56 0,-4 2 7 15,1-8 1-15,-1 9 0 16,4-10-103-16,-3 1-20 0,-1-6-4 0</inkml:trace>
  <inkml:trace contextRef="#ctx0" brushRef="#br0" timeOffset="75978.807">20941 8351 1321 0,'0'0'28'0,"0"0"7"0,0 0 1 0,0 0 2 0,0 0-30 0,0 0-8 0,0 0 0 16,0 0 0-16,0 0 61 0,0 0 11 16,0 0 3-16,0 0 0 0,0 0-32 0,0 0-7 15,0 0 0-15,0 0-1 0,0 0-6 0,0 0-1 16,3 0 0-16,4-6 0 0,1 1-12 0,2 2-4 0,-3-3 0 0,4 3 0 16,-1-3-12-16,4 0 9 0,-3 3-9 0,3-3 8 15,0 6-8-15,-3-6 10 0,3 0-10 0,0-5 10 31,-3-10-45-31,-1 9-9 0,1 1-1 0,-1-1-751 0</inkml:trace>
  <inkml:trace contextRef="#ctx0" brushRef="#br0" timeOffset="76579.274">21170 8537 1497 0,'0'0'32'0,"0"0"8"0,0 0 0 0,0 0 4 0,0 0-36 0,0 0-8 0,0 0 0 0,0 0 0 16,0 0 93-16,0 0 17 0,0 0 3 0,0 0 1 15,0 0-49-15,0 0-9 0,0 0-3 0,0 0 0 16,0 0-22-16,0 0-5 0,0 0-1 0,0 0 0 16,0 0-25-16,0 0 0 0,0 0 0 0,0 0 0 15,0 0 0-15,0 0 0 0,0 0 0 0,0 0 0 16,0 0 0-16,4-6 0 0,-4 6 0 0,3-12 0 15,-3-3 0-15,0 9 0 0,0 0 0 0,0 1 0 32,4-1-48-32,-4 0-12 0,3 0-3 0,-3 0 0 0,4 0 38 0,-4 3 7 0,-4 0 2 0,4 3 0 15,0 0-26-15,0 0-5 0,0 0-1 16,0 0 0-16,0 0 39 0,-3 6 9 0,-4 6 0 0,0 0 0 16,3 5 0-16,-3-2 0 0,4 3 0 0,-4-7 0 15,-1 7 0-15,5-6 0 0,-1 8 0 0,-3-2 0 16,4 0 27-16,-1-1 7 0,4 10 2 0,-3-13 0 15,3 4-7-15,0-6-1 16,0 0 0-16,0-1 0 0,0 1 17 0,3-3 3 0,1-3 1 0,-1 6 0 0,-3-6-27 16,4 5-6-16,3-5 0 0,-7-6-1 0,7 0-15 15,0 6 0-15,4-6 0 0,-4 3 0 0,0-3 0 0,0 0 0 16,3 0 0-16,1-3 0 0,0 3 0 0,-1-6 0 16,4 0 8-16,0-5-8 15,0 5-157-15,1-9-35 0,-5 3-6 0</inkml:trace>
  <inkml:trace contextRef="#ctx0" brushRef="#br0" timeOffset="76919.071">21389 8513 1386 0,'0'0'30'0,"0"0"6"0,0 0 2 0,0 0 2 0,0 0-32 0,0 0-8 0,-4 9 0 0,4-9 0 15,0 9 70-15,0-3 13 0,-3 5 2 0,3-11 1 16,0 0-30-16,0 12-7 0,0-6-1 0,0 3 0 16,0 3-25-16,3-1-6 0,-3 7-1 0,0-9 0 15,4 0-3-15,-4 2-1 0,3 10 0 0,1-9 0 16,0-1-4-16,3 4-8 0,-4-3 11 0,1 0-11 16,-1-6 19-16,4-1-3 0,-3 1-1 0,-4-6 0 15,3 3-1-15,-3-3 0 0,7 0 0 0,0 3 0 16,-7-3 8-16,0 0 2 0,7 0 0 0,-3 0 0 15,-4 0-8-15,7-3 0 0,-3-6-1 0,-1 4 0 0,4 5-7 0,-3-6 0 16,-4 0-8-16,3-9 12 16,-3 0-12-16,4 1-8 0,-1-4 8 0,-3-5-13 15,0 2-84-15,4-3-17 0,-1-2-3 0,-3-3-1 16,0 2-105-16,0-2-21 0</inkml:trace>
  <inkml:trace contextRef="#ctx0" brushRef="#br0" timeOffset="77411.394">21590 8531 1285 0,'0'0'28'0,"0"0"5"0,0 0 2 0,0 0 2 0,0 0-29 0,0 0-8 0,0 0 0 0,0 0 0 16,0 0 78-16,0 0 14 0,0 0 4 0,0 0 0 15,0 0-56-15,0 0-10 0,0 0-2 0,0 0-1 16,0 0-27-16,-4 6 0 0,4 5 0 0,0 4 0 16,4-6 0-16,0 0 0 0,-4 2 0 0,3 7 0 15,1 0 0-15,-1-1 0 0,4 4 0 0,-3-9 0 16,-1 2 42-16,4 4 3 0,-3-6 1 0,-1 5 0 16,1-5-24-16,-1 0-5 0,1-6-1 0,-1 3 0 15,-3-9-16-15,0 0 0 0,0 6 8 0,0-6-8 16,0 0 38-16,0 0 4 0,0 0 1 0,0 0 0 15,0 0-18-15,0 0-3 0,0-6-1 0,-3-3 0 16,-1 3-21-16,1 0 0 0,-1-3 0 0,1-5 0 16,-4 2 0-16,3 0 0 0,-3 3 0 0,4-3 0 0,-1 1 0 15,1 5 0-15,-4-6 0 0,3-3 0 0,0 7 0 16,1-1 0-16,-1 3 0 0,1 0 0 0,3 0 0 16,-4 0 0-16,4-6 0 0,0 7 0 15,0 5 0-15,0 0 0 0,0 0 0 0,4-6 0 0,-1-3 0 0,1 3 0 16,3 0 0-16,0-6 0 0,-3 1 0 0,3 5 0 15,3-9 0-15,-3 0 0 0,4 6 0 0,-4-2 0 16,4-7 0-16,-1 6 0 0,4 3 0 0,0 4 0 16,0-1 0-16,1 0 0 15,-1 0-22-15,0-6-9 0,3 12-1 0,-6 0-597 16,7-9-119-16</inkml:trace>
  <inkml:trace contextRef="#ctx0" brushRef="#br0" timeOffset="78231.268">21872 8654 1340 0,'0'0'38'0,"0"0"8"0,0 0-37 0,-7 0-9 0,7 0 0 16,-7 6 0-16,7-6 36 0,0 0 6 0,0 0 1 0,0 0 0 16,0 0 9-16,0 0 3 0,-10 0 0 0,10 0 0 15,0 0-8-15,0 0-2 0,0 0 0 0,0 0 0 16,0 0-25-16,0 0-4 0,0 0-2 0,0 0 0 15,0 0-3-15,0 0-1 0,0 0 0 0,0 0 0 16,0 0-10-16,0 0 0 16,0 12 0-16,0-12 0 0,0 0-16 0,3 12 4 0,1-10 0 0,-1 4 1 15,1 3 11-15,3-6 0 0,-4 3 0 0,4 0-8 16,4-6 8-16,-4 6 0 0,0-6 8 0,0 0-8 16,4-6 16-16,-1 6-2 0,1-9 0 0,-1-6 0 15,1 1-2-15,3 2 0 0,-3-9 0 0,3 7 0 16,-4 5-28-16,1-9-5 0,-1-2-2 0,-2 5 0 15,-1 6-19-15,-4-9-4 0,1 7-1 16,-1-1 0-16,-3 3-5 0,0 0-2 0,0 6 0 16,0 3 0-16,0 0 43 0,0 0 11 0,-7-6 0 0,-3 6 0 15,10 0 0-15,-8 0 12 0,-2 0-2 0,-1 6-1 0,1-6 5 16,3 0 1-16,0 3 0 0,-4 6 0 0,4-3 12 16,0 3 2-16,0 3 1 0,0-7 0 15,0 1-10-15,-4 6-3 0,4 0 0 0,0 0 0 16,0 2 7-16,4-2 0 0,-5 0 1 0,5 0 0 0,-1-4-9 0,1 4-1 15,-1 0-1-15,1-6 0 0,-1 6-2 0,4-7 0 16,0-5 0-16,0 0 0 0,0 12-2 0,0-6-1 16,0-6 0-16,0 9 0 0,0-9-9 0,7 6 12 15,-3 0-12-15,3 0 12 0,-4-1-12 0,5 1 0 16,-1 0 0-16,0 0 0 0,7-3-12 0,-4-3-2 16,4 3 0-16,-3 0 0 15,3-3-17-15,0 3-3 0,4-3-1 0,-4 0 0 16,0-3-41-16,0 0-9 0,4-973-2 0,-4 1940 0 15,0-976-84-15,4 1-17 0,13-13-3 0,-6 4-1 0</inkml:trace>
  <inkml:trace contextRef="#ctx0" brushRef="#br0" timeOffset="78466.001">22281 8525 1074 0,'0'0'30'0,"0"0"8"0,0 0-30 0,0 6-8 0,0-6 0 0,-3 6 0 15,3-1 81-15,0 1 15 0,0-6 4 0,0 12 0 16,-4 0-20-16,4-3-3 0,0 2-1 0,0 7 0 0,0-3-33 0,0-3-7 16,0 5-2-16,0 1 0 15,0-6-12-15,0-4-2 0,0 7-1 0,4 0 0 16,-1-3-8-16,-3 2-2 0,4-5 0 0,-4 0 0 0,0-9 0 0,0 0 0 16,0 0 0-16,0 0 0 0,0 0-27 0,0 0-6 15,0 0 0-15,3-9-808 0</inkml:trace>
  <inkml:trace contextRef="#ctx0" brushRef="#br0" timeOffset="78644.471">22253 8278 1314 0,'-10'12'37'0,"10"-12"8"0,-7 5-36 0,0-5-9 0,3 6 0 0,-3 0 0 16,0-6 53-16,0 6 9 0,3 3 2 0,4-9 0 15,0 0 0-15,-7 3 0 0,7-3 0 0,0 0 0 16,0 0-52-16,0 0-12 0,0 0 0 0,4-12-765 16</inkml:trace>
  <inkml:trace contextRef="#ctx0" brushRef="#br0" timeOffset="79063.843">22655 7796 1566 0,'0'0'34'0,"0"0"7"0,0 0 2 0,0 0 1 0,-3 6-35 0,-1 5-9 15,1-5 0-15,3 6 0 0,-4-3 16 0,1 8 2 16,-1 1 0-16,4-3 0 0,-3 8 21 0,3 1 4 16,0 2 1-16,-4 4 0 0,8-4-20 0,-4 9-3 0,-4-5-1 15,4 14 0-15,4-6-5 0,-1-6-2 0,1 10 0 0,-1-4 0 16,1 0-13-16,-1 3 11 0,1-8-11 0,-1 8 10 15,1-9-10-15,-1 3 0 0,1-8 9 0,0 2-9 16,-1-2 9 0,1 2-9-16,-1-5 12 0,-3 2-12 0,4-2 0 0,-4-1 0 0,0-2 0 0,3-4 0 15,-3-2 0-15,4-3 0 0,-1 0 0 16,-3-1 0 0,0-5-47-16,0-6-13 0,0 0-2 0,0 0-479 0,0 0-96 0</inkml:trace>
  <inkml:trace contextRef="#ctx0" brushRef="#br0" timeOffset="81035.449">24511 8481 1162 0,'0'0'25'0,"0"0"6"0,0 0 1 0,0 0 1 0,0 0-33 0,0 0 0 0,0 0 0 0,0 0 0 15,-4 0 30-15,4 0-1 0,0 0 0 0,0 0 0 16,0 0-29-16,0 0 0 0,0 0 0 0,0 0 0 15,0 0 0-15,0 0 0 0,0 0 0 0,0 0 0 16,-7 0 0-16,7 0 0 0,0 0 0 0,-3 0 0 16,3 0 0-16,0 0 0 0,0 0 0 0,0 0 0 15,0 0-105-15,0 0-27 0</inkml:trace>
  <inkml:trace contextRef="#ctx0" brushRef="#br0" timeOffset="85795.47">23551 8442 1220 0,'0'0'27'0,"0"0"5"0,0 0 2 0,0 0 0 0,-7-2-34 15,7 2 0-15,-3-3 0 0,-4 3 0 0,7 0 56 0,-7-6 5 16,3 6 1-16,4 0 0 0,-10-6-15 0,3 6-3 16,7 0-1-16,-7 0 0 0,7 0-20 0,-8 0-4 15,8 0-1-15,-10 6 0 0,6 0-2 0,-3-6-1 16,0 5 0-16,0 1 0 0,0-3 5 0,0 9 0 15,0 0 1-15,0 0 0 0,0-1-21 0,3 1 0 0,-3 0 0 0,4 3 0 16,-1-10 0-16,4 13 0 0,-3-12 0 0,3 6 0 16,0 2-12-16,3-2-6 0,1 0-2 0,-1 0 0 15,1-3 20-15,-1 8 0 0,4-11 0 0,-3 6 0 16,3-6 16-16,0 0 3 0,0-4 1 0,0 4 0 16,0 6-20-16,0-9 0 0,0 0 0 0,0 3 0 15,0-6 0-15,1-6 0 0,2 3 0 0,-3 3 0 16,4-3 9-16,-4-3-1 0,0-6-8 0,0 4 12 15,-4-4 1-15,1 0 0 0,-1-8 0 0,5 8 0 16,-1-6-13-16,0 6 9 0,-4-5-9 0,1 2 8 16,-1-3-8-16,1 7 0 0,-1-7 0 0,-3 3 0 15,4 9 0-15,-4-5 0 0,0 5 8 0,0 6-8 16,0 0 0-16,0 0 0 0,0 0 0 0,0 0 0 16,0 0-12-16,0 0 3 0,0 0 0 0,0 0 0 15,0 12 9-15,-4-1-13 0,1 1 5 0,-1 0 8 0,4 3-8 16,0-4 8-16,0-5 0 0,0 0 0 0,0 3 0 0,0 0 0 15,4 0-9-15,-4 2 9 0,3 1 0 0,-3-6-12 16,4 0 12-16,-1 0-10 0,1 3 10 0,3-4 0 16,0 7 0-16,-3-6 0 0,3 0 0 0,0 0 0 15,0 0 0-15,0 0 0 16,3-6-136-16,1 5-26 0,17 7-5 0,-10-9-1 0</inkml:trace>
  <inkml:trace contextRef="#ctx0" brushRef="#br0" timeOffset="86440.383">24592 8381 1598 0,'0'0'35'0,"0"0"7"0,0 0 2 0,0 0 1 0,0 0-36 0,0 0-9 16,0 0 0-16,0 0 0 0,-3 9 20 0,-1-4 3 16,1 1 0-16,3 6 0 15,0-6 6-15,-4 6 2 0,4-12 0 0,-4 6 0 0,4-1-18 16,0-5-3-16,0 0-1 0,0 0 0 0,0 0 1 0,0 0 0 16,0 6 0-16,0-6 0 0,0 0 8 0,0 0 2 15,0 0 0-15,0 0 0 0,0 0 8 0,0 0 1 16,0 0 1-16,-3-6 0 0,-1 4-30 0,1-1 0 15,-1-3 0-15,1 0 0 16,-1 0-33-16,1-6 0 0,-1 6 0 0,-3 0 0 16,4 4 5-16,-4-4 2 0,0 3 0 0,0 3 0 15,-1 0-11-15,-2 3-3 0,3 0 0 0,0 2 0 0,-4 1 19 0,4 6 3 0,-3 0 1 0,-1 0 0 16,4 2 8-16,-4 4 9 0,1 0-13 0,3-7 5 16,-4 4 8-16,1 3 0 0,-1-1 8 0,4 1-8 15,0-3 32-15,0 2 1 0,0 1 1 0,3-6 0 16,1-3 7-16,-1 8 2 0,1-11 0 0,3 6 0 15,0-12-17-15,0 6-3 0,0 0-1 0,3-1 0 16,-3-5-2-16,7 9 0 0,0-3 0 0,0 0 0 16,4 0-9-16,-1 0-3 0,5-6 0 0,-1 6 0 15,0-6-8-15,-4 0 0 0,5 0 0 0,2-6 0 16,-3 0-43-16,4 0-10 16,0-6-3-16,-1-2 0 0,4 2-112 0,4-6-22 0,-4-5-5 0</inkml:trace>
  <inkml:trace contextRef="#ctx0" brushRef="#br0" timeOffset="86975.403">24656 7954 1036 0,'0'0'23'0,"0"0"5"0,0 0 0 0,0 0 1 0,0 0-29 0,0 0 0 16,0 0 0-16,0 0 0 0,0 0 82 0,0 0 10 0,0 0 3 15,0 0 0-15,0 0-27 0,0 0-4 0,0 0-2 0,0 0 0 16,0 0-33-16,-4 9-6 0,4 3-2 16,4 0 0-16,-1 5-13 0,4 1-8 0,-3 9 10 15,3-7-10-15,0 10 15 0,-4-7-3 16,4 6-1-16,1 4 0 0,-5-4 1 0,4 4 1 0,-3-10 0 0,-4 9 0 16,3 1 3-16,1-4 1 0,-4 1 0 0,0 2 0 15,3-9-1-15,-3 4 0 0,-3-4 0 0,3-5 0 16,0 3 16-16,0-10 2 0,0 7 1 0,0-3 0 15,3-4-35-15,-3 7 0 0,0-12 0 0,0 0 0 16,4 0 8-16,-4 0-8 0,0-6 9 0,0 0-9 16,3 5 8-16,-3-5-8 0,0 0 0 0,0 0 9 15,7 0-9-15,-3 3-17 0,-1-6 4 0,4 1 1 16,-3-1-12-16,-1-3-3 0,5 0 0 0,-1-6 0 16,-4 0 27-16,1 1 0 0,-1 2 0 0,1 0 11 15,-1 0-11-15,1-3 0 0,-1 1 0 0,1 5 0 16,-1-3 0-16,1 0 0 0,-4 0 0 0,3 3 0 0,-3 6 0 15,0 0 0-15,0 0 0 0,0 0 0 0,0 0 0 0,0 0 0 16,0 0-10-16,0 0 10 0,7 3-17 0,0 6 2 16,1-3 1-16,-1 9 0 15,-4-9 14-15,8 5 0 0,-4 7 0 0,0-6 0 16,3 2 0-16,-3-2 0 0,1 0 0 0,-1 3 0 0,0-4 8 0,0 7-8 16,0-6 12-16,0 0-12 0,0-7 0 0,-4-2 0 15,4 6 0-15,-7-9 0 0,8 3 0 0,-8-3-12 16,0 0 1-16,7 0-817 0</inkml:trace>
  <inkml:trace contextRef="#ctx0" brushRef="#br0" timeOffset="87480.114">25284 8419 1486 0,'0'0'32'0,"0"0"8"0,0 0 0 0,0 0 3 0,0 0-35 0,0 0-8 0,-7 0 0 0,-4 0 0 16,0 0 28-16,4 0 3 0,0 6 1 0,-3-6 0 16,3 6-14-16,-4-6-2 0,4 6-1 0,0 2 0 15,0 1-15-15,0 6 0 0,0-3-9 0,0 5 9 16,3-2 0-16,-3 3-9 0,7-7 9 0,-3-5 0 0,-1 9 12 0,4-6 8 15,0 3 2-15,0-4 0 0,4 4 14 0,-4-6 2 16,0 6 1-16,3-9 0 0,-3-3 5 0,0 0 2 16,4 6 0-16,-4-6 0 0,0 0-18 0,0 0-4 15,3 0-1-15,4-3 0 0,0 0-4 0,-3 0-1 16,3-3 0-16,-4-6 0 0,8 0-18 0,-4 1-9 16,0 2 1-16,0 0 0 15,0-6-36-15,0 9-8 0,0-5 0 0,0-1-1 16,-3 3 9-16,-1-3 3 0,1 6 0 0,3 1 0 15,-7 5 7-15,0 0 2 0,0-6 0 0,0 6 0 0,0 0 7 0,0 0 1 16,0 0 1-16,0 0 0 0,0 0 7 0,0 0 2 0,0 11 0 16,0-2 0-16,-4 3 30 0,1 0 5 15,3 0 2-15,-4-1 0 0,1 1 15 0,3 3 3 16,-4 2 1-16,1 7 0 0,3-12-14 0,0 2-4 0,0 4 0 16,-4 0 0-16,4-10-6 0,4 4-2 0,-4-3 0 15,0 0 0-15,0-9-8 0,3 6-8 0,1 0 9 0,-4-6-9 31,7 6-20-31,0-12-11 0,4 6-1 0,-1-6-524 0,1-9-105 0</inkml:trace>
  <inkml:trace contextRef="#ctx0" brushRef="#br0" timeOffset="87879.394">25446 8504 1234 0,'0'0'27'0,"-4"9"5"0,1-6 2 0,-1 6 2 0,1 3-36 0,3-7 0 15,-4 1 0-15,1 6 0 0,-1-3 79 0,1 3 9 16,3-1 1-16,-4 1 1 0,4 0-20 0,-3 0-4 16,3 2-1-16,-4 4 0 0,4-6-45 0,0-6-8 15,-3 2-3-15,3-2 0 16,0-6 0-16,0 9 0 0,0-9 0 0,0 0 0 0,0 0 5 0,0 0 1 16,0 0 0-16,0 0 0 0,0 0 23 0,0-9 5 15,3 1 1-15,-3-4 0 0,4 0-29 0,-1-3-6 16,1 1-1-16,-1 5 0 0,4-3-8 0,-3-6 0 15,3 7 0-15,0-1 0 0,0-3 0 16,-4 3 0-16,5 1 0 0,-5 2 0 0,4 0 0 0,-3 0-11 16,3 6 3-16,-7 3 0 0,3-3 8 0,-3 3-8 15,7 0 8-15,-3 0-8 0,3 3 0 0,-4 0 0 16,1 3 0-16,-1 0 0 0,4 3 8 0,-3 3 0 16,0-1 0-16,-1 1 0 0,-3-9 0 0,4 9 0 15,-4-3 0-15,3 5 0 0,-3-2 0 0,0 0 9 16,0 0-1-16,4-4-8 0,-4 4 8 0,0-6-8 0,3 6 0 0,-3-12 0 31,0 0-31-31,4 6-9 0,3 0-3 0,-4-4-540 0,4-4-108 0</inkml:trace>
  <inkml:trace contextRef="#ctx0" brushRef="#br0" timeOffset="88217.728">25746 7987 1235 0,'0'0'35'0,"0"0"8"0,0 0-35 0,-7 0-8 16,7 0 0-16,0 0 0 0,-4-6 53 0,4 6 9 16,0 0 2-16,0 0 0 0,0 0 6 0,0 0 2 15,0 0 0-15,0 0 0 0,0 0-28 0,0 6-4 16,0 11-2-16,4-2 0 0,-1 3-10 0,1-1-1 15,-1 7-1-15,1 8 0 0,3 7-10 0,-4 2-3 16,4-9 0-16,-3 9 0 0,-1 3 21 0,1-6 4 0,-4 4 1 16,0 2 0-16,0 0-11 0,-4-6-3 15,4-3 0-15,-3 4 0 0,-1-4-25 0,1 3-16 16,3-12 3-16,-4 4 0 0,1-7 13 0,-1-5 0 16,4 3 0-16,0-4 0 15,0-5-28-15,0-9-7 0,0-3-1 0,0 0 0 16,0 0-51-16,0 0-10 0,4 0-3 0,-1-3-437 0,4-9-88 0</inkml:trace>
  <inkml:trace contextRef="#ctx0" brushRef="#br0" timeOffset="88459.132">25636 8425 1267 0,'-10'15'28'0,"6"-10"5"0,1 1 2 0,-4 6 1 0,0 0-36 0,0-6 0 0,7-6 0 0,-8 6 0 15,5-1 58-15,3-5 5 0,0 0 1 0,0 0 0 16,0 0 0-16,0 0 0 0,0 0 0 0,0 0 0 0,7 0 0 0,0 0 0 16,0 0 0-16,7-5 0 0,0-7-25 0,4 6-5 15,0-9-1-15,-1 6 0 16,4 1-25-16,1-4-8 0,2 6 0 0,1-6 0 0,3-2 0 0,-3 5 0 16,3 0-13-16,0-3 5 15,1 6-52-15,-5 0-11 0,1 0-1 0,0-2-493 16,-4 5-99-16</inkml:trace>
  <inkml:trace contextRef="#ctx0" brushRef="#br0" timeOffset="88925.136">26088 8469 1119 0,'-7'18'24'0,"3"-13"6"0,-3 1 1 0,4 0 1 0,-4 6-32 0,0 3 0 0,3-4 0 0,-3-5 0 16,4 6 90-16,-1-3 12 0,4 0 2 0,-4 0 1 16,4-4-34-16,0-5-7 0,0 0-2 0,0 0 0 15,0 0-12-15,4 6-2 0,3 0-1 0,0 0 0 16,0-6-23-16,0 0-4 0,4 0 0 0,-1-12-1 16,1 6 18-16,3-2 4 0,4 2 1 0,-4 0 0 15,3-6-30-15,1 0-12 0,-4 1 11 0,4-4-11 16,-4 6 0-16,-3-6 0 0,3 4 0 0,-7-1 0 15,0 6-18-15,0-6-3 0,0 6-1 0,0 0 0 16,-7 1-1-16,3 2 0 0,-6-3 0 0,3 0 0 16,0 0-33-16,-4-6-6 15,1 12-2-15,-4-9 0 0,3 6 64 0,-3 1 13 0,0-1 3 0,-3 3 0 0,3-3-26 16,-4 3-5-16,0 0-1 0,4 3 0 0,-3-3 39 0,-1 5 7 16,1 1 2-16,-1 6 0 0,0 0-23 0,1 0-9 15,-1 2 8-15,1 4-8 0,3 0 20 16,0-4 0-16,-1 4-1 0,5 5 0 15,-1-5-8-15,1 3-2 0,-1-4 0 0,4 7 0 0,4-7-9 16,-4 4 0-16,3-3 0 0,4-4 0 0,1 4 9 0,-1 0 0 16,0-7 0-16,0 1 0 0,0-3-17 0,3 0-4 15,1 0-1-15,0-3 0 16,3-6-38-16,0 0-7 0,0 0-2 0,4 0-744 0</inkml:trace>
  <inkml:trace contextRef="#ctx0" brushRef="#br0" timeOffset="89934.555">26240 8240 1058 0,'0'0'23'0,"0"0"5"0,0 0 0 0,0 0 3 0,0 0-31 0,0 0 0 0,0 0 0 0,0 0 0 16,3 0 52-16,1-6 5 0,-4-6 1 0,3 6 0 15,-3 6 3-15,0-6 1 0,4 0 0 0,-4 6 0 16,0 0-11-16,3-6-3 0,-3 6 0 0,4-2 0 15,-4 2 28-15,0-6 4 0,3-6 2 0,1 6 0 16,-1 0-33-16,4 0-6 0,0-5-2 0,1 2 0 16,2-3-26-16,4-6-6 0,0 1-1 0,7-10 0 15,-3 10-45-15,3-16-10 0,8 4-1 16,-5-4-1-16,4 4-50 0,4-3-9 0,-4 2-3 16</inkml:trace>
  <inkml:trace contextRef="#ctx0" brushRef="#br0" timeOffset="90290.786">26571 8901 1839 0,'0'0'40'0,"0"0"9"0,0 0 2 0,0 0 1 0,0 0-42 0,0 0-10 0,0 0 0 0,0 0 0 16,0 0 0-16,0 0-17 0,0 0 4 0,0 0 1 15,0-9-33-15,4-2-7 0,10-7 0 0,-4 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3T20:36:46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7310 5914 836 0,'0'0'24'0,"0"0"4"0,0 0-28 0,0 0 0 0,0 0 0 0,0 0 0 0,0 0 57 15,0 0 6-15,0 0 1 0,0 0 0 0,0 0-45 0,0 0-9 16,-4 6-2-16,4 6 0 0,0 0 9 0,0-6 2 15,0-1 0-15,4 7 0 0,-4 3 7 0,3-3 2 16,1 5 0-16,-1-2 0 0,-3 3 6 0,4-1 2 16,-1 7 0-16,1 2 0 0,3-2 0 0,-4 8 1 15,1-8 0-15,-1 5 0 0,1-3-29 0,-1 1-8 16,1 2 0-16,-1 1 0 0,5-4 52 0,-8 4 10 16,3-4 2-16,1-2 0 0,-1 2-52 0,1 3-12 0,-1-5 0 15,1 8 0-15,-1-8 34 0,8 8 4 16,-8-8 1-16,1-4 0 0,3-2-25 0,-4-1-5 15,1-2-1-15,0-6 0 0,-4-3-8 0,3 0 8 16,-3-976-8-16,0 1940 8 0,0-970 4 0,0 0 0 16,0 0 0-16,0 0 0 0,0 0-12 0,0 0 10 15,0 0-10-15,0 0 10 0,0 0-10 0,-11 0 0 16,1-3-12-16,-1-3 12 16,-6-3-28-16,3 3 1 0,-4-11 1 0,-3-1 0 15,3-3-8-15,-3-2-2 0,7-1 0 0,-7 4 0 0,3-4 36 0,0-2 0 16,1 8 0-16,-1-5 0 0,4-4 0 0,0 4 0 0,0-1 0 0,0-2 0 15,3 2-23-15,0 1 3 0,4 8 0 0,-3-9-480 16,3 7-96-16</inkml:trace>
  <inkml:trace contextRef="#ctx0" brushRef="#br0" timeOffset="466.669">6939 5791 975 0,'0'0'21'0,"0"0"5"0,-7 0 1 0,0 0 1 0,7 0-28 0,-7 0 0 0,7 0 0 16,-7 6 0-16,3-6 93 0,1 0 14 0,3 0 2 16,0 0 1-16,0 0-50 0,0 0-9 0,0 0-3 0,0 0 0 15,0 0-24-15,0 0-4 0,0 0-2 0,0 0 0 16,3 0-18-16,1 6 0 0,3-6-13 0,4 0 5 16,-1 0 0-16,4 5 0 0,0-5 0 0,4 0 0 15,7 0-7-15,-1 0-1 0,-2 0 0 0,-5 0 0 16,4-5 16-16,1-1 0 0,2 6 0 0,-3-6 0 15,4 6 0-15,0-6 0 0,3 0 0 0,4 6 0 16,-1-6 18-16,1 6 6 0,0 0 2 0,-4 0 0 16,-3 0-15-16,0 0-3 0,-1 3-8 0,-3 0 12 15,-3 3-12-15,7-6 9 0,-11 6-9 0,7-6 8 16,-3 6-8-16,-1-6 8 0,1 0-8 0,0 6 8 16,-1-12-8-16,-3 6 0 0,8-6 0 0,-5 0 0 15,8-6-44-15,-4 3-10 16,7-2-2-16,-7-1-619 0</inkml:trace>
  <inkml:trace contextRef="#ctx0" brushRef="#br0" timeOffset="1212.823">7768 6332 576 0,'0'0'12'0,"-7"3"4"0,0 0 0 0,0 0 0 0,7-3-16 0,0 0 0 0,0 0 0 0,-4 11 0 16,4-11 105-16,0 0 19 0,0 0 3 0,0 0 1 15,0 0-103-15,0 0-25 0,0 0 0 0,0 0 0 0,0 0 56 0,0 0 7 16,0 0 1-16,0 0 0 0,0 0-52 15,0 0-12-15,0 0 0 0,0 0 0 0,8 0 0 0,2 0 0 16,-3 6 0-16,7-6 0 0,-3 0 33 0,-4 6 4 16,3-6 1-16,5 6 0 0,-5-6-10 0,4 6-1 15,-3 0-1-15,3 0 0 16,0-6-26-16,4 8 0 0,-11-2 0 0,10-3 0 0,-2 6 0 0,-1-9 0 16,-4 6 0-16,1-6 0 0,-4 0 0 0,0 0 0 15,0 0 0-15,0-6 0 0,-3 6 0 0,-1-9 0 16,1 3 0-16,-4-3 0 0,0 1 0 0,0-4 0 15,0 0 0-15,0-3 0 0,-7 4 0 0,3-1 0 16,-3 0 0-16,-4-5 0 16,4 5-46-16,-7 0-14 0,0 3-4 0,0-8 0 0,-4 5 103 15,1 0 20-15,-1-3 4 0,0 9 1 0,1-5-52 0,-4 5-12 0,3 0 0 16,4 6 0-16,3-6 0 0,4 6 0 0,-7 0 0 0,4 0 0 16,3 6 0-16,3 0-8 0,-3 0 8 0,3 5-10 15,4 1-1-15,0 3 0 0,0 3 0 0,-3-7 0 16,6 4 11-16,-3 3-10 0,7 5 10 0,-3-5-10 15,3-1 10-15,-3 10 0 0,3-9 0 0,0 14-8 16,3-3 25-16,-6-11 6 0,3 8 1 0,-4-8 0 16,4-3-24-16,4 8 0 0,-4-5 0 0,0 2 0 15,4-2 0-15,-1 0 0 0,1 2 0 0,-4-2 0 16,4-6 0-16,-1 5 0 0,8-11 0 0,-11 3 0 16,7-3 0-16,0 0 0 0,0-3 0 0,4-3 0 15,-4 0 0-15,4-3 0 0,-1-3 0 0,4-3-440 16,0-3-92-16</inkml:trace>
  <inkml:trace contextRef="#ctx0" brushRef="#br0" timeOffset="1893.709">8968 6302 1256 0,'0'0'28'0,"0"0"5"0,0 0 2 0,0 0 0 0,0 0-35 0,0 0 0 0,0 0 0 0,0 0 0 15,0 0 80-15,0 0 8 0,0 0 3 0,0 0 0 16,0 0-27-16,0 0-4 0,0 0-2 0,0 0 0 16,0 0-26-16,0 0-6 0,0 0-1 0,0 0 0 15,0 0-10-15,0 0-3 0,0 0 0 0,0 0 0 16,0 0-12-16,0 0 8 0,0 6-8 0,3 0 0 15,1 0 0-15,3 0 0 0,0 0 0 16,0 3 0-16,7 8 0 0,-3-5 0 0,3 6 0 16,0-4 0-16,0 4 0 0,0 0 0 0,4-1 0 0,-1 4 0 15,-3 2 8-15,8-2-8 0,-5 2 11 0,-3 1-11 16,4-1 59-16,-4-2 5 0,0-3 0 0,-3-1 1 16,-1-2-89-16,1-3-17 0,-1-1-4 0,-2-5-1 15,-1 0 46-15,-4 0 0 0,1-3 0 0,-1 0 0 0,-3-3 28 0,0 0 0 16,0 0-1-16,0 0 0 0,0 0 4 0,4-12 1 15,-4 0 0-15,0-5 0 0,0 5-17 0,0-3-3 16,0-2-1-16,-4 5 0 0,4-9-11 0,0 7 0 16,0-1 0-16,0 3 0 0,-3-5 0 0,3 5 0 15,3 3 0-15,-3-3 0 0,0 12 0 0,0-17 0 0,4 5 0 16,-1 0 0-16,-3 12-9 0,0-9 9 0,4-8-12 16,-1 5 12-16,1-6 0 0,-1 4 0 0,1-4 0 0,-1-9 0 15,4 10-24-15,-3-13 3 0,3 4 0 0,4-3 0 16,-4-4 21-16,3 4 16 0,1-9-2 15,-1 14-1 1,-3-8-72-16,4 8-14 0,-4 7-3 0,4-4-1 16,-4 3-107-16,0 7-22 0,3-19-4 0,-10 30-1 0</inkml:trace>
  <inkml:trace contextRef="#ctx0" brushRef="#br0" timeOffset="2555.712">9800 6405 1314 0,'0'0'37'0,"-7"-3"8"0,7 3-36 0,-7 0-9 16,7 0 0-16,-11-3 0 0,4 0 89 0,0-3 16 0,-3 4 3 16,3 2 1-16,0 0-31 0,0 0-6 0,-4-6-2 15,0 6 0-15,1-6-46 0,-1 6-8 16,1 0-3-16,-1 0 0 0,1 0-13 0,2 0 0 16,-2 0 0-16,3 6 0 0,0-6 10 0,0 6-1 0,0-6 0 0,0 8 0 15,0 1-9-15,-1 6-14 0,5-3 3 0,-1 5 1 16,1-8 0-16,-1 9 0 0,1 5 0 0,-1-8 0 15,4 0 10-15,-3 5 0 0,6-8 0 16,-3 3-8-16,0-1 8 0,4 1 0 0,-4-3 0 0,0-6 0 16,3 5 0-16,1-8 11 0,-1 3-3 0,1-3 0 15,-4-3 4-15,7 3 0 0,4 3 0 0,-4 0 0 16,0-15-12-16,3 3-9 0,-3 6 9 0,4-3-13 16,0-6 13-16,-1-2 0 0,1 5 0 0,-1-12 0 15,4 4 20-15,-3-4 8 0,3 6 0 0,-3-6 1 16,-4 1-19-16,0 2-10 0,0 3 10 0,-4-5-10 15,1 2 0-15,-1 3 0 0,1-5-13 0,-1 5 4 16,1 0-13-16,-4 3-2 0,0-2-1 0,4 5 0 16,-4 0-5-1,0 6-1-15,0-6 0 0,0 6 0 0,0 0 8 0,0 0 2 0,0 0 0 0,0 0 0 16,0 0 4-16,0 0 1 0,0 0 0 0,0 0 0 0,0 0 0 0,0 0 1 16,0 0 0-16,-4 12 0 15,4-6 15-15,0 5 0 0,-4 4 9 0,4-9-9 0,4 6 24 0,-8-1-2 16,4 1 0-16,0 0 0 0,0 3-9 0,4-4-1 15,0 1-1-15,-1-6 0 0,1 6-11 0,-1-6 0 16,1 8 9-16,3-8-9 0,0 6 0 0,-4-6 8 16,-3-6-8-16,11 0 0 0,-1 6 0 0,5 0-18 15,-5 2 3-15,1-2 1 16,3 0-42-16,3 6-8 0,-2-6-1 0,2 11-419 16,-3-14-84-16</inkml:trace>
  <inkml:trace contextRef="#ctx0" brushRef="#br0" timeOffset="2883.371">10072 6364 1267 0,'0'0'28'16,"0"6"5"-16,0 6 2 0,0-6 1 0,3 5-36 0,-3-5 0 0,0 3 0 0,0 3 0 16,0-6 76-16,0 0 8 0,4 5 1 0,-4-5 1 0,0 3-21 15,3-3-4-15,-3 6-1 0,4-1 0 0,-4-5-27 0,3 9-5 16,1-3-2-16,-1 5 0 0,1-5-15 0,3 0-3 16,-3 0-8-16,-1-1 12 15,1-2-12-15,3 3 0 0,-4-6 8 0,1 0-8 0,3 5 0 0,-4-5 0 16,1 0 8-16,-1 0-8 15,1-3-32-15,3 3-10 0,-7-6-2 0,0 0 0 16,4-6-127-16,3 0-25 0,-4-3-6 0,1 3-1 0</inkml:trace>
  <inkml:trace contextRef="#ctx0" brushRef="#br0" timeOffset="3064.108">10096 6055 1267 0,'0'0'28'0,"0"0"5"0,0 0 2 0,0 0 1 0,0 0-36 0,0 0 0 0,0 0 0 0,0 0 0 15,0 6 58-15,0-6 5 0,0 0 1 0,0 12 0 16,4-12-72-16,0 6-15 16,-1 0-2-16,4-3-615 0</inkml:trace>
  <inkml:trace contextRef="#ctx0" brushRef="#br0" timeOffset="3614.572">10664 6223 1267 0,'0'0'28'0,"0"0"5"0,0 0 2 0,0 0 1 0,0 0-36 0,0 0 0 15,0 0 0-15,0 0 0 0,0 0 58 0,0 0 5 16,0 0 1-16,0 0 0 0,0 0 0 0,0 0 0 16,-3 6 0-16,-1 0 0 0,4-6-12 0,-7 6-1 15,4-1-1-15,-4 1 0 0,0 0-30 0,0 0-7 0,3 3-1 0,-6-3 0 16,2 6-12-16,-2-7 8 0,-1 7-8 16,4-6 0-16,0 6 0 0,0-6 0 0,0 3 0 15,0 2 0-15,0 1 0 0,3-6 0 0,-3 6 0 0,4-6 0 16,-4 8 0-16,3-2 0 0,1-6 0 15,3 0 0-15,0 0 0 0,0-6 0 0,0 0 0 16,0 6 0-16,3 5 0 0,-3-5 0 16,4 0-8-16,-4-6 8 0,0 0 0 0,7 6 0 0,-4-3 0 15,-3-3 0-15,7 6 0 0,-3-6 0 0,3 0 0 0,0 0 0 16,0 0 0-16,0 0 0 0,4-6 0 0,-4 3 0 16,7 3 0-16,-7-3 0 0,4 3 0 0,-1 0 0 15,-3 0 0-15,4 0 0 0,-1 0 0 0,-3 0 0 16,1 3 0-16,-1-3 0 0,3 9 0 0,-3-9 0 15,4 6 0-15,-4 5 0 16,3-5 0-16,-6 0 0 0,-4-6 0 0,4 6 0 0,-1 6 0 0,-3-3 0 16,4 2 0-16,-4 1 11 0,3 0-11 0,-6 0 10 15,3-1-10-15,-4 4 10 16,1-3-10-16,-5 5 10 0,1-11-10 0,0 6-11 0,0-3 3 0,-3-3 0 0,3 0 8 0,0 0 0 16,-4-1 0-16,0 1 0 0,1-6 0 15,3 0 0-15,-7 0 0 0,0-6 0 0,-1 6-12 16,1-11-1-16,0 11 0 0,0-6 0 15,0-6-76-15,0 3-15 0,0 3-4 16</inkml:trace>
  <inkml:trace contextRef="#ctx0" brushRef="#br0" timeOffset="4726.038">11571 6376 1087 0,'0'0'24'0,"0"0"4"0,-7 0 2 0,0 0 1 0,7 0-31 0,0 0 0 0,0 0 0 0,0 0 0 16,-7 0 46-16,7 0 3 0,0 0 1 0,0 0 0 15,0 0 11-15,0 0 3 0,0 0 0 0,0 0 0 16,0 0-52-16,0 0-12 0,0 0 0 0,0 0 0 16,0 0 15-16,3 6 0 0,5 0 0 0,-5 8 0 15,1-2-7-15,-1 6 0 0,4-1-8 0,-3 1 12 16,3 8-4-16,-4-8 0 0,1 3-8 0,3 8 12 16,-4-5-3-16,1-4-1 0,-1-2 0 15,1-4 0-15,-4-2 8 0,0 0 2 0,0 0 0 0,0-1 0 16,0-11-7-16,0 0-2 0,0 0 0 0,0 0 0 15,0 0 95-15,0 0 20 0,-7-5 3 0,3-1 1 16,-3-6-103-16,4 3-25 0,-1 0 0 0,1 0 0 16,3-8 0-16,0 5 0 0,-4-6 0 0,4-2 0 15,0 2 0-15,4-5 0 0,-1 11 0 0,1-3 0 16,-1-2 0-16,1 2 0 0,-4 3 0 0,0 0 0 16,3-5 0-16,-3 5 0 0,4 3 0 0,-1 0 0 0,1 1 0 0,-1 8 0 15,-6-12 0-15,3 6 0 0,3 6 0 16,-3 0 0-16,0 0 0 0,0 0 0 0,0 0 0 0,0 0-11 15,0 0 3-15,8 0 0 0,-1 6-7 16,0-6-1-16,0 6 0 0,0 0 0 16,3 2-18-16,1-2-4 0,-4 6-1 0,4-6 0 0,-1 6 39 15,1-1 0-15,-1-2 0 0,1 0 0 0,-4 6 0 0,0 2 0 16,0-11 0-16,4 6 0 0,-8-6 0 0,4 3 0 16,-7-9 0-16,4 11 0 0,-4-11 0 0,3 12 0 15,-3-12 0-15,0 0 0 0,0 0 22 0,0 0 12 16,0 0 2-16,0 0 1 0,0 0-15 0,0 0-3 0,0 0-1 15,0 0 0-15,0 0-7 0,0 0-2 0,0-6 0 16,0-5 0-16,0 5-9 0,0-3 0 0,0 3 0 0,0-6 0 16,0-5 0-16,0 11 0 0,0-6 0 0,0 6 0 15,4-3 0-15,-4 9 0 0,3-11 0 0,-3 11 0 16,4 0-49 0,-1-6-12-16,4 0-3 0,1 6 0 0,-1 0 52 0,0-6 12 0,0 6 0 0,3-6 0 15,4 6-54 1,-7 0-8-16,4 0-2 0,-4 0 0 0,4 0 52 0,-4 6 12 0,3-6 0 0,-3 6 0 15,0-6 0-15,0 12 0 0,-3-1 0 0,3-5 0 16,0 0 16-16,-3 0 5 0,-1 9 2 0,1-4 0 16,-4-5 14-16,0 0 3 0,3 6 1 0,-3-3 0 15,0-9-33-15,0 11-8 0,0 1 0 0,0 0 0 16,0-6 33-16,-3 0 5 0,3 6 1 0,0-12 0 16,0 0-19-16,0 0-3 0,0 0-1 0,0 0 0 15,0 0-6-15,0 0-2 0,0 0 0 0,0 0 0 16,3-9-108-16,4 6-21 0,0-9-5 0,4 0-718 15</inkml:trace>
  <inkml:trace contextRef="#ctx0" brushRef="#br0" timeOffset="5317.891">12312 6414 922 0,'0'0'26'0,"0"-9"6"0,0 3-32 0,0 6 0 0,0 0 0 0,0 0 0 16,0 0 96-16,0 0 12 0,0 0 4 16,0 0 0-16,-4-9 4 0,4 9 2 15,0 0 0-15,0 0 0 0,0 0-48 0,0 0-10 0,-7 6-1 0,0 0-1 16,7-6-39-16,-7 3-8 0,7-3-2 0,-7 3 0 15,0 3 24-15,0 0 5 0,-3 0 1 0,-1 0 0 16,4-6-19-16,-4 11-3 0,4-2-1 0,0 0 0 16,0-3-5-16,4 3-2 0,-4 8 0 0,3-11 0 15,-3 6-9-15,3-6 0 0,4 6 0 0,0 2 0 16,-3-2 0-16,3 0 0 0,0-3 0 0,0 5 0 16,3-5 0-16,-3-9-16 0,0 0 4 0,0 0 1 0,4 6 11 15,3 0 16-15,-3 6-4 0,3-6-1 0,-7-6-11 0,3-6 0 16,4 0 0-16,0 6 0 0,-7 0 0 0,4 0 0 15,6 0 0-15,-6 0 0 0,3-12 0 0,-4 6 0 16,1-3 0-16,0 4 0 16,-1-4 0-16,1 0 0 0,-1 3 0 0,1 0 0 15,-1-12 0-15,-3 7 8 0,4 2-8 0,-1 3 8 0,1 0-8 0,-4 0 0 16,3 0 0-16,1-5 0 0,-1 11-16 0,-3 0 4 16,0 0 0-16,0 0 1 0,0 0-5 0,0 0-2 15,0 0 0-15,0 0 0 0,4 0-4 0,-4 0-1 16,0 0 0-16,0 0 0 0,0 0 5 0,0 0 1 15,0 0 0-15,0 0 0 0,3 11 17 0,1 1-10 0,-1-6 10 16,1 3-8-16,-4 3 8 0,3 5 0 0,1 1 0 16,-4-6 0-16,0-12 0 0,4 8 0 0,-1 4 0 0,4 0 0 15,-3-6 0-15,-1 6 0 0,4-7 0 0,0 1 0 16,0 0-17-16,0-3-2 0,0 3 0 0,4-6-541 16,0-9-109-16</inkml:trace>
  <inkml:trace contextRef="#ctx0" brushRef="#br0" timeOffset="5828.109">12481 6399 1396 0,'0'0'31'0,"0"0"6"0,0 0 2 0,0 0 0 0,0 0-31 0,0 0-8 15,0 6 0-15,0 3 0 0,0 3 24 0,0-6 3 16,4 5 1-16,-4-2 0 0,3 3-28 0,-3 0 0 16,4 5 0-16,-4-5 0 0,3 0 49 0,1 0 5 15,-1 8 1-15,1-8 0 0,0 0-38 0,-1 2-7 16,-3-2-2-16,0-6 0 0,0 0-8 0,0-6 0 16,0 0 0-16,0 0 0 0,0 0 49 0,0 0 5 15,0 0 1-15,0 0 0 0,0 0 7 0,-3 0 2 16,-1-12 0-16,0 0 0 0,1 1-44 0,-4 2-9 15,3-3-2-15,4-6 0 0,-3 1-9 0,3 2 0 16,0-2 0-16,0 5 0 0,0-6 0 0,0 9 0 16,3-2 0-16,1-1 0 0,-1 6 0 0,1 0 0 15,-4-3 0-15,3 6 0 0,1-3 0 0,0 0 0 0,-1 4 0 0,1 2 0 16,3-6 0-16,-4 6 0 0,4-6 0 0,0 6-11 16,0 0 2-16,4 0 0 0,-4 6 0 0,0 0 0 31,4-6-34-31,-1 8-6 0,-3-2-2 0,4 6 0 0,-1-6 41 0,-3 0 10 0,4 6 0 0,-4-1 0 15,0-2 12-15,0 3 5 0,0 0 1 0,-3-1 0 16,-1 1-18-16,1-3 0 0,-1 0 0 0,1 0 0 16,-1 8-11-16,-3-5-5 0,4 3-2 0,-1-1 0 15,5-5 18-15,-5 3 0 0,4-6 0 0,-3 6 0 16,-1-7 0-16,1 4 0 0,6 3 0 0,-3 0 0 16,-3-6-136-1,3-6-23-15,11 11-5 0,-4-5 0 0</inkml:trace>
  <inkml:trace contextRef="#ctx0" brushRef="#br0" timeOffset="6509.783">12929 6482 1314 0,'0'0'37'0,"0"0"8"0,0 0-36 0,0 0-9 15,-3-6 0-15,3 6 0 0,0 0 48 0,-4-9 8 16,1 6 2-16,3 3 0 0,0 0 15 0,0 0 3 0,-7-3 1 0,3 0 0 16,4 3-32-16,-7-3-6 0,7 3-2 0,-7 0 0 15,7 0-16-15,-7 3-3 0,0-3-1 0,3 0 0 16,4 0-17-16,-7 6 0 0,4-3-8 0,-4 6 8 16,3 3-16-16,-3-1 4 0,4 1 0 0,-1 3 0 15,1 2 12-15,-1 1 0 0,4 0 0 0,0 2 10 16,0-8 5-16,0 0 1 0,4 2 0 15,-4-2 0-15,3 0 17 0,1 0 4 0,3-1 1 16,-4-5 0-16,4 0-18 0,-3-3-4 0,3 0-1 0,0-6 0 16,0 0-3-16,0-3-1 15,0 0 0-15,0 1 0 0,0 5-11 0,0 0 0 0,0 0 0 0,0-6 0 16,-3 0 0-16,3 0 0 0,0-9 0 0,-3 3 0 16,-1 1 0-16,-3 5 0 0,0 6 0 0,0 0 0 15,0-12 0-15,0 12 0 0,4-6 0 0,-4 6 0 16,0 0 0-16,0 0 0 0,-4-9 0 0,4 9 0 0,0 0 0 0,-3-5 0 15,3-4 0-15,0 9 0 0,0 0 0 0,0 0 0 16,0 0 0-16,-4 3-11 16,4 8-9-16,0 4-1 0,0 3-1 0,4-1 0 15,-1 4-13-15,1 2-2 0,-1 1-1 0,1 2 0 16,3-2 38-16,0 8 0 0,0-8 0 0,0 5 0 0,0 9 0 0,-4-11 0 16,5 8 0-16,-5-2 0 0,4 2 24 15,-3-9 12-15,-1 4 2 0,1-7 1 16,-1 4-25-16,1-1-5 0,-1 3-1 0,1-2 0 0,-1 2 0 0,1 4 0 15,-1-4 0-15,-3 0 0 0,4-8 1 16,-1 3 0-16,-3-7 0 0,0 1 0 0,0-3-9 0,0 2 0 16,0-2 0-16,-3 0 0 0,-1-1 0 0,1-2 0 0,3 0 0 15,-4-6 0-15,1 3 33 0,-1-4 5 16,1 4 1-16,-4 0 0 0,3-9-25 0,-3 6-5 0,0-6-1 0,0 0 0 16,0-6 7-16,0 6 1 0,-4-9 0 0,1 0 0 15,-4 4-16-15,3-4 0 0,-3-3 0 0,0 0 0 31,0-8-45-31,-4 2-15 0,4-6-4 0,-4 1 0 16,1-4 0-16,3-2 0 0,-1-3 0 0,-2-1 0 0,3 4-102 0,3-6-21 16,1 2-4-16,-1 4-1 0</inkml:trace>
  <inkml:trace contextRef="#ctx0" brushRef="#br0" timeOffset="7114.162">13159 6561 1074 0,'0'0'30'0,"0"0"8"0,0 0-30 0,0 0-8 0,3 6 0 0,4 3 0 15,-3-6 0-15,-1 8 0 0,4-2 0 0,0-3 0 16,-3 0 52-16,3 0 10 0,0 0 2 0,-3 5 0 16,3-11 0-16,0 3 0 0,3 0 0 0,-3 3 0 15,0-3-6-15,0 0-1 0,4 0 0 0,-4-3 0 16,0 0-22-16,-3-3-5 0,3 0-1 0,0 3 0 15,0 0-11-15,-7 0-2 16,0 0-1-16,0 0 0 0,3-3-5 0,-3 3-1 0,4-6 0 0,-1 0 0 16,-3-5-9-16,0 5 0 0,0 0 0 0,0 6 0 15,-3-6 0-15,-1 0-12 0,1-3 2 0,-4 4 1 16,0-4 9-16,0 6 0 0,0-3 0 0,-4-6 0 16,4 6 0-16,-4 6 0 0,4-6-9 0,0 6 9 15,-3 0-8-15,3 0 8 0,0 0-10 0,-1 0 10 16,5 6-29-16,-4 0 0 15,3-6 0-15,1 12 0 0,-1-6 29 0,-3 0 0 0,4 14 0 0,3-8 0 16,-4 0 0-16,4 5 0 0,0-8 0 0,-3 3 0 0,3-6 0 16,0 6 0-16,0-1 0 0,0 1 0 0,3-3 28 0,1 9 12 15,3-7 3-15,-4 1 0 0,4-3-24 16,0 3-5-16,0-4-1 0,1 1 0 0,-1 3-3 0,3-6-1 16,1 0 0-16,-4 3 0 0,3-6 1 0,1 2 0 15,3-2 0-15,-3-3 0 0,-1-3-10 0,4 3 0 16,0 0 0-16,1-5 0 15,-1-1-112-15,3-6-24 0,-3 6-4 0</inkml:trace>
  <inkml:trace contextRef="#ctx0" brushRef="#br0" timeOffset="7534.656">13522 6532 1497 0,'0'0'32'0,"0"0"8"0,0 0 0 0,0 0 4 0,0 0-36 0,0 0-8 0,-4 11 0 16,4-5 0-16,0 0 0 0,0 6 0 0,4-6 0 0,0 6 0 16,-1-4 53-16,4 4 9 0,0 0 2 0,0 5 0 15,-3 1-52-15,-1 3-12 0,1-4 0 0,-1-5 0 16,4-3 54-16,-3 9 8 0,3-1 2 0,0-5 0 16,-3 6-64-16,3-4-8 0,-4-8-4 0,1 0-1 15,-4-6 21-15,0 0 4 0,3 6 0 0,-3-6 1 16,0 0-13-16,0 0 0 0,4-6 0 0,-4 0 0 15,0 6 40-15,0 0 4 0,0 0 2 0,-7-6 0 0,0-8-22 0,0 2-5 16,3 6-1-16,-3 0 0 0,0-6-18 0,0 1 0 16,-4-4 0-16,4 3 0 15,-3 0 0-15,3 1 0 0,3-1 0 0,-3 6 0 16,0-9 0-16,0 6 0 0,3 1 0 0,1-4 0 0,-1 6 0 16,1-6 0-16,3 0 0 0,3 1 0 0,-3 11 0 15,0 0 0-15,4-9 0 0,-1-3 0 0,4 6 0 0,0 0 0 16,1-5 0-16,-1 2 0 0,0-3-16 0,0 6-8 15,3-6 0-15,-3 1-1 16,7 5-11-16,-3-9-3 0,0 3 0 0,3 1 0 16,0 5 2-16,0 0 0 0,0 0 0 0,0 0 0 15,4-3-144-15,-4 3-29 0,0-5-6 0</inkml:trace>
  <inkml:trace contextRef="#ctx0" brushRef="#br0" timeOffset="8301.516">14824 6543 1036 0,'0'0'23'0,"0"0"5"0,0 0 0 0,0 0 1 0,0 0-29 0,0 0 0 0,0 0 0 0,0 0 0 16,-7 0 91-16,7 0 12 0,0 0 2 0,-4 6 1 16,1 0-67-16,3-6-14 0,0 6-2 0,-4 0-1 15,1 0 10-15,3-3 3 0,0 6 0 0,0-9 0 16,0 0-35-16,-4 8 0 0,4 4 0 0,4 0 0 15,-4 5 30-15,0-8-1 0,3 0 0 0,-3 6 0 0,4-9-29 0,-1 5 0 16,1 1 0-16,-1 0 0 0,1 0 0 16,3 2-15-16,-4-8 2 0,-3-6 0 0,0 0 13 0,7 6 15 15,0 0-3-15,0 3-1 0,1 3 7 0,-1-6 2 16,-7-6 0-16,10 0 0 0,-10 0-4 0,11 0 0 16,-1 2 0-16,1-2 0 0,-1 0-1 0,1-2-1 15,-11 2 0-15,11-3 0 0,3-6 1 0,0 3 0 16,-4 3 0-16,1-3 0 0,-4 0-15 15,0-6 0-15,0 7 0 0,-3-10 0 0,3 3 17 0,-4 0-2 16,-3 1-1-16,4-1 0 0,3-3-14 0,-4 0 9 16,-3 1-9-16,0-4 8 0,0-2-17 0,0 2-4 15,-3 0-1-15,-1 1 0 16,1 2-27-16,-1 3-6 0,-3 0-1 0,0 1-508 0,0-7-101 16</inkml:trace>
  <inkml:trace contextRef="#ctx0" brushRef="#br0" timeOffset="8834.241">15148 6526 1508 0,'0'0'43'0,"0"0"9"0,0 0-42 0,0 0-10 0,0 0 0 0,-3 6 0 0,-1 5 12 0,4-5 0 16,-3 0 0-16,-1 0 0 0,4 6 41 0,0-6 9 15,0 5 2-15,0 4 0 16,0-9 0-16,0 6 0 0,0-1 0 0,0-5 0 0,4 3-55 0,-4 3-9 16,3-6 0-16,-3 6 0 0,0-1 0 0,4-5 13 15,-4-6 0-15,0 0 0 0,0 0-1 0,0 0 0 16,0 6 0-16,0-6 0 0,0 0 15 0,0 0 2 15,0 0 1-15,0 0 0 0,0 0-4 0,0 0-1 16,0 0 0-16,3-3 0 16,1 0-17-16,-4 3-8 0,3-6 0 0,1 0 8 0,-1-5-8 0,4-1 0 15,-3 3 0-15,-1 0 0 0,5 0 0 0,-5-2 0 0,1-1 0 16,-1 0 0-16,1 3-15 0,3-2 2 16,-4 5 0-16,1 0 0 0,-1 0 22 0,1 0 5 0,-1 0 1 0,1 6 0 15,3-6-24-15,-7 6-5 0,7 0-1 0,-3-6 0 16,6 12 15-16,-3-6 0 15,4 6 0-15,-1 0 0 0,1 6-12 0,0-3 3 16,-1 5 1-16,1 1 0 0,-1-9 8 0,1 6 0 0,-1-1 0 0,1 4 0 16,-4-3 0-16,-3 0 0 0,3-1 0 0,0-5 0 15,-4 0 0-15,4-3 12 0,0 3-2 0,-3 0-1 16,3-3-58 0,-7-3-12-16,7 3-3 0,-7-3 0 0,7-6-102 0,-3 0-21 15,6-3-4-15,4-14-1 0</inkml:trace>
  <inkml:trace contextRef="#ctx0" brushRef="#br0" timeOffset="9721.119">16577 6408 1314 0,'0'0'37'0,"-7"-3"8"0,0-3-36 0,-4-3-9 0,1 7 0 0,3 2 0 15,-4 0 53-15,4-6 9 0,-4 6 2 0,-3 0 0 16,4 0 0-16,3 0 0 0,-7 6 0 0,3-6 0 16,0 2-8-16,4 7 0 0,-3-3-1 0,3 3 0 15,-4 3-38-15,1 0-7 0,3-1-2 0,-1 4 0 16,1-3-8-16,-3 5 0 0,3-5 0 0,0 0 0 15,3 3 0-15,-3 8 0 0,4-5 0 0,-1-1 0 16,4-8 0-16,-3 3 0 0,-1 0 0 0,4 5 0 16,0-11 0-16,0 3 0 0,0 3 0 0,0-6 0 15,0 5 20-15,0-11 0 0,0 0-1 0,7 6 0 16,4 0-19-16,-4-3 10 0,7 0-10 0,-4 3 8 0,5-3-24 16,-5-6-6-16,4 0-1 0,-3-3 0 15,3 3 23-15,0-9 0 0,0 1 0 0,0 5 0 0,0-9 19 16,0 3 8-16,-3-5 1 0,0 5 1 15,-4-9-46-15,3 7-10 0,-3-1-1 0,-3 3-1 16,-1-5 8-16,-3 5 1 0,4 3 1 0,-4-3 0 0,0 6 19 0,-4-5 9 16,-3-1-1-16,4 9 0 15,-4 0 3-15,3 0 0 0,1 0 0 0,-4 3 0 0,3 3-11 0,1 3 8 16,-1 3-8-16,-3 8 8 0,3-5-8 0,1 3 0 16,-1 8 0-16,1 1-11 0,-1 2 11 0,1 4 0 15,3-4 0-15,0 9 0 0,0-11 0 0,0 8 0 16,3-8 0-16,1 8 0 0,-1 1 0 0,1-4 0 0,-1 0 0 0,1 4 0 15,0-10 0-15,-1 10 0 16,4-10 0-16,-3 6 0 0,-1-2 0 0,1-1 0 16,-1 4 0-16,4-7 0 0,-3 4 0 0,-4 2 0 0,7 9 0 0,-4-5 0 15,-3-10 0-15,4 1 0 0,-4-4 0 0,3 4 0 16,1-1 0-16,-4 4 0 0,4 2 0 0,-1-2 0 16,-3 2 0-16,4-8 0 0,-4 8 0 0,0-11 0 15,3-7 0-15,-3 1 0 0,0 3 0 0,0-3 0 16,0-1 0-16,0-5 0 0,0 0 0 0,0 0 0 15,0-6 0-15,0 0 0 0,0 0 0 0,-10-3 0 16,2 0 36-16,-2-3 8 0,-4-11 3 0,0-4 0 16,0-2-24-16,-1 5-5 0,-2-11-1 0,-4 2 0 0,3 1-17 0,-3 2 0 15,0-5 0-15,-1-4 0 16,5 4-48-16,-1-3-12 0,1 2-4 0,-1-2 0 0,0 8 36 0,4-5 8 16,0 8 0-16,0-2 1 15,3 2-21-15,1 10-5 0,-1-7-1 16,4 3 0-16,0 3-105 0,4 1-21 0,-5-13-4 0,8 1 0 0</inkml:trace>
  <inkml:trace contextRef="#ctx0" brushRef="#br0" timeOffset="10281.843">16972 6482 1659 0,'0'0'36'0,"-7"6"8"0,-4-6 2 0,4 5 1 0,0-5-38 0,0 0-9 0,-3 6 0 0,-1-6 0 15,4 6 17-15,-3 0 2 0,2-6 0 0,-2 6 0 16,3 0-19-16,0-3 0 0,0 3 0 0,3 5 0 16,1 1 0-16,3-6 0 15,-4 6 0-15,4 2 0 0,0 4 0 0,0-6 0 0,0 5 0 0,4 1 0 16,-1-3 0-16,1 8 0 0,-1-5 0 0,1 3 0 16,3-4 0-16,-4-5 0 0,1-3 0 0,-1 3 0 0,1-1 0 0,-1-5 0 15,-3-6 0-15,0 0 0 0,0 0 35 0,0 0 3 16,0 0 1-16,0 0 0 0,0 0-11 0,8-6-3 15,-1-3 0-15,-4 1 0 0,1-7 15 0,-1 3 4 16,-3 0 0-16,4-5 0 0,-8 5-29 0,4 3-6 16,0-3-1-16,0 1 0 0,0 5-8 0,0 0 0 15,-3-3 9-15,3 6-9 16,0 3 0-16,0 0 0 0,0-6 0 0,0 6 0 0,0 0 0 0,0 0-8 0,0 0 0 16,0 0 0-16,0 0 0 0,0 0 0 15,3 6 0-15,1 6 0 16,-1-6-25-16,-3 6-5 0,4-1-1 0,-1 1 0 15,1 3 39-15,-1-3 0 0,1-1 0 0,-1 1 0 0,1 0 0 0,3 3 0 16,-4-4 0-16,5-5 0 0,-1 0 0 0,0-6 0 0,0-6 0 0,3 6 0 31,1-6-161-31,3-5-25 0,14-16-5 0,-3 4-1 0</inkml:trace>
  <inkml:trace contextRef="#ctx0" brushRef="#br0" timeOffset="10717.377">17184 5729 1522 0,'0'0'33'0,"0"0"7"0,0 0 2 0,-7 0 2 0,0 12-36 0,7-12-8 16,0 0 0-16,0 0 0 0,-7 0 26 0,3 12 3 16,1-7 1-16,-1 1 0 0,1 6 14 0,-1 3 2 15,4 2 1-15,0 1 0 0,4 3-7 0,-1 2-2 16,1 9 0-16,3 4 0 0,0-7-13 0,0 15-2 16,0-6-1-16,3 4 0 15,1 2-9-15,-4 0-1 0,4 6-1 0,-1-6 0 0,1 3 1 0,-1-3 0 16,-3-6 0-16,4 9 0 0,-4-8-12 0,0-4 8 0,4 3-8 15,-4-6 8-15,-4 4-8 0,4-4 8 0,-3-3-8 0,3-5 8 16,-4 2-8-16,1-2 8 0,0 2-8 16,-1-2 8-16,-3-7-8 0,4-2 0 0,-1 3 0 15,-3-1 8-15,4-8-8 0,-1 3 0 16,1 0 0-16,-4 0 0 16,0-12-40-16,0 0-11 0,0 0-1 0,0 0-1 0,0 0-9 15,0 0-2-15,0 0 0 0,0-6 0 16,3-6-102-16,1 0-21 0,3-20-4 0,-4-3-1 0</inkml:trace>
  <inkml:trace contextRef="#ctx0" brushRef="#br0" timeOffset="10984.467">17156 6370 1497 0,'0'0'32'0,"0"0"8"0,0 0 0 0,0 0 4 0,0 0-36 0,0 0-8 16,0 0 0-16,0 0 0 0,0 0 79 0,0 0 13 16,0 0 4-16,0 0 0 0,0 0-52 0,0 0-9 15,0 0-3-15,0 0 0 0,0 0 14 0,0 0 2 16,3 0 1-16,4 0 0 0,4 0-41 16,-1 0-8-16,1 0 0 0,3 6 0 0,4-6 0 0,-1 6 0 15,1 0 0-15,0-6 0 16,3 0-40-16,0 2-6 0,-3 4-1 0,3-3 0 15,0-3-65-15,0 3-12 0,0-6-4 0,0 3-614 0</inkml:trace>
  <inkml:trace contextRef="#ctx0" brushRef="#br0" timeOffset="11675.753">17586 6555 817 0,'0'0'23'0,"0"0"5"0,0 0-28 0,0 6 0 15,4 0 0-15,-4 0 0 0,0-6 94 0,3 3 13 16,-3 8 2-16,4-5 1 15,-1 0-19-15,-3-6-4 0,0 0-1 0,0 6 0 0,4 0-19 0,3 0-4 16,-4 0-1-16,4-6 0 0,0 6-34 0,0-1-8 0,0-5 0 0,4 0-1 16,0 3-28-16,-1-3-6 0,1 3-1 0,3-3 0 15,0 0 44-15,0 0 9 0,0 0 2 0,0-6 0 16,0 6-27-16,1-11-12 0,-1 11 10 0,0-6-10 16,-4 0 0-16,1 0-10 0,0-6 0 15,-1 6 0-15,-3-2-19 0,-3 2-4 16,-1 0-1-16,1 0 0 0,-1 0-24 15,-3 0-5-15,-3 0-1 0,-4 0 0 16,3-2 0-16,-3 2 0 0,-3 0 0 0,-1 0 0 0,0 0 52 0,-3 0 12 16,-3 6 0-16,-1-6 0 0,0 6-23 0,1 0-1 0,-5 6-1 0,5 0 0 15,3 0 61-15,-4-3 13 0,4 6 3 0,0 5 0 16,3-2-10-16,1 6-2 0,3-6 0 0,-4 8 0 16,4-2-24-16,4 2-4 0,-1-2-2 0,0 6 0 15,1-4-2-15,3-2-8 16,0 5 12-16,0-5-4 0,0 0 8 0,3 2 0 0,1-8 1 0,0 6 0 0,3-7-5 15,0 4 0-15,0-9-1 0,0 6 0 0,3-1 0 0,1-5 0 16,-1-6 0-16,1 3 0 0,3 0 0 0,0 0 0 16,0 3 0-16,4-6 0 0,3-6-11 0,0-3 0 15,4 3-12-15,0 1 12 16,-1-13-161-16,1 12-25 0,3-6-5 0</inkml:trace>
  <inkml:trace contextRef="#ctx0" brushRef="#br0" timeOffset="12223.071">18217 6561 1337 0,'-14'-6'56'0,"14"6"-44"0,-10-6-12 0,-1 6 0 16,4 0 64-16,0 0 12 15,0 6 1-15,-4-6 1 0,4 0-24 0,0 6-5 0,0-6-1 0,-3 12 0 16,3-9-12-16,0 11-4 0,0 1 0 0,-4-3 0 16,4 5 8-16,0-5 2 0,0 3 0 0,0-3 0 15,0 5-25-15,3-2-5 0,1 0 0 0,-1 5-1 16,1-8-11-16,-1 0 8 0,4 5-8 0,0-8 8 0,0 3-8 0,0-6 12 16,4-6-12-16,-1 6 12 0,-3 3-3 0,4-6 0 15,3 2 0-15,-4-2 0 16,4 0-9-16,-3 0 12 0,3-3-12 0,0 3 12 15,0-6-4-15,0 0 0 0,4-3 0 0,-4 1 0 0,3-7-8 16,1 6 0-16,-1 0 0 0,1-6 0 16,-4-2 0-16,4-1-17 0,-4 6 2 0,3 3 1 0,-3-6 1 0,0-2 0 15,-3 5 0-15,-1 0 0 16,1 3-11-16,-1 0-1 0,1 0-1 0,-1-5 0 0,-3 5 26 16,0 6 0-16,0 0 0 0,0 0 0 0,0 0-8 0,0 0 8 15,0 0-8-15,0 0 8 0,0 0-20 0,4 6 0 16,0-6 1-16,-4 11 0 0,0 1 19 0,0-6 0 15,0 6-8-15,0 8 8 0,0-8 16 0,-4 3 8 0,4 5 0 16,0-5 1-16,-4 3-25 0,4-3 0 0,0-1 0 16,0 1 0-16,0-3 36 0,0-1 3 0,4 1 0 0,-4-3 0 15,4-3-31-15,-1 6-8 0,1-6 0 0,-1-1 0 32,4 1-30-32,0-6-7 0,0 6-2 0,0 0 0 15,0-6-20-15,0 3-4 0,4-3-1 0,-4 3 0 16,0-3-128-16,4 0-27 0,10 0-5 0,-3-3-319 0</inkml:trace>
  <inkml:trace contextRef="#ctx0" brushRef="#br0" timeOffset="12593.367">18549 6637 1267 0,'0'0'56'0,"0"0"12"0,0 0-55 0,0 0-13 16,-3 9 0-16,-1 0 0 0,0 3 95 0,1 0 16 15,3-1 3-15,-4 1 1 0,1-3-31 0,3 9-5 16,-4-7-2-16,1 1 0 0,3-3-30 0,3 6-7 16,-3-1 0-16,4-8-1 0,-4 6-11 0,3 3-3 15,1-7 0-15,-1 1 0 0,-3-3-25 0,4 0 0 16,0 0 0-16,3 6 0 0,-4-6 0 0,1-1 0 15,3 1 0-15,-4-6 0 0,4 3 0 0,-3-3 0 16,3 3 0-16,0-3 0 0,0-3 36 0,4 3 1 16,-4-3 1-16,7 3 0 0,-4-11-26 0,1 5-12 15,-1-6 10-15,1 6-10 0,0-9 23 0,-1 4-2 0,1-1 0 16,-1 0 0 0,-3-6-68-16,4-2-13 0,0 8-4 0,-4-6 0 0,0 1 52 0,-4 2 12 15,1 3 0-15,-1 1 0 16,-3-1-80-16,0-3-14 0,0 0-2 0,-3 1-495 0,-1-4-98 0</inkml:trace>
  <inkml:trace contextRef="#ctx0" brushRef="#br0" timeOffset="13094.694">19092 6887 1743 0,'0'0'49'0,"0"0"11"0,0 0-48 0,0 0-12 0,-3 6 0 0,-1 3 0 16,1-3 71-16,-1 6 11 0,4-12 2 0,-3 6 1 15,-1-1-30-15,4-5-7 0,0 0 0 0,0 0-1 16,0 6-32-16,0-6-7 0,0 0 0 0,0 0-8 16,0 0 0-16,0 0 0 0,0 0 0 0,0 0 0 15,0 0-51-15,0 0-7 0,0 0-2 16,0 0-844-16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treize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9919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which uses </a:t>
            </a:r>
            <a:r>
              <a:rPr lang="en-US" dirty="0" err="1"/>
              <a:t>où</a:t>
            </a:r>
            <a:r>
              <a:rPr lang="en-US" dirty="0"/>
              <a:t> as a relative pronoun.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E7CEA2-0BDD-4D8C-86A5-9CEF357D23EC}"/>
                  </a:ext>
                </a:extLst>
              </p14:cNvPr>
              <p14:cNvContentPartPr/>
              <p14:nvPr/>
            </p14:nvContentPartPr>
            <p14:xfrm>
              <a:off x="1503720" y="2018160"/>
              <a:ext cx="8072280" cy="127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E7CEA2-0BDD-4D8C-86A5-9CEF357D23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4360" y="2008800"/>
                <a:ext cx="8091000" cy="12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433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treize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révision des pronoms relatifs</a:t>
            </a:r>
          </a:p>
          <a:p>
            <a:pPr marL="0" indent="0" algn="ctr">
              <a:buNone/>
            </a:pPr>
            <a:r>
              <a:rPr lang="fr-FR" dirty="0"/>
              <a:t>un jour de fête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Leonardo’s La </a:t>
            </a:r>
            <a:r>
              <a:rPr lang="en-US" sz="2800" b="1" dirty="0" err="1"/>
              <a:t>Joconde</a:t>
            </a:r>
            <a:r>
              <a:rPr lang="en-US" sz="2800" b="1" dirty="0"/>
              <a:t> (Mona Lisa)  is the most visited painting in the Louvre Museum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7968" y="1825625"/>
            <a:ext cx="3966517" cy="435133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1946" y="1825625"/>
            <a:ext cx="44360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3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0768"/>
            <a:ext cx="10515600" cy="55961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doctor died the day when the nurse was born.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Justin and you sleep in the room where there is a bed.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 is the taxi driver that Margaret Mitchell is scared of.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Cupid is the god who brings love.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Cupid’s arrow (</a:t>
            </a:r>
            <a:r>
              <a:rPr lang="en-US" dirty="0" err="1"/>
              <a:t>flêche</a:t>
            </a:r>
            <a:r>
              <a:rPr lang="en-US" dirty="0"/>
              <a:t>) is the thing they want.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7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0999-95B9-4123-85DF-A71E851A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B85EA-C82C-48CC-B2DF-5095000A7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9198"/>
            <a:ext cx="10515600" cy="550776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La Saint-Valentin</a:t>
            </a:r>
          </a:p>
        </p:txBody>
      </p:sp>
    </p:spTree>
    <p:extLst>
      <p:ext uri="{BB962C8B-B14F-4D97-AF65-F5344CB8AC3E}">
        <p14:creationId xmlns:p14="http://schemas.microsoft.com/office/powerpoint/2010/main" val="310983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D4AD-9109-4F09-AD54-554D61ED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Bon </a:t>
            </a:r>
            <a:r>
              <a:rPr lang="en-US" sz="2800" b="1" dirty="0" err="1"/>
              <a:t>anniversaire</a:t>
            </a:r>
            <a:r>
              <a:rPr lang="en-US" sz="2800" b="1" dirty="0"/>
              <a:t> (</a:t>
            </a:r>
            <a:r>
              <a:rPr lang="en-US" sz="2800" b="1" dirty="0" err="1"/>
              <a:t>samedi</a:t>
            </a:r>
            <a:r>
              <a:rPr lang="en-US" sz="2800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A9DB-9641-444E-8985-15DDE2487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r>
              <a:rPr lang="en-US" dirty="0"/>
              <a:t> (</a:t>
            </a:r>
            <a:r>
              <a:rPr lang="en-US" dirty="0" err="1"/>
              <a:t>samedi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r>
              <a:rPr lang="en-US" dirty="0"/>
              <a:t> (</a:t>
            </a:r>
            <a:r>
              <a:rPr lang="en-US" dirty="0" err="1"/>
              <a:t>samedi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r>
              <a:rPr lang="en-US" dirty="0"/>
              <a:t> (</a:t>
            </a:r>
            <a:r>
              <a:rPr lang="en-US" dirty="0" err="1"/>
              <a:t>samedi</a:t>
            </a:r>
            <a:r>
              <a:rPr lang="en-US" dirty="0"/>
              <a:t>) </a:t>
            </a:r>
            <a:r>
              <a:rPr lang="en-US" dirty="0" err="1"/>
              <a:t>chère</a:t>
            </a:r>
            <a:r>
              <a:rPr lang="en-US" dirty="0"/>
              <a:t> Julia</a:t>
            </a:r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r>
              <a:rPr lang="en-US" dirty="0"/>
              <a:t> (</a:t>
            </a:r>
            <a:r>
              <a:rPr lang="en-US" dirty="0" err="1"/>
              <a:t>samedi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D111E-39A3-4967-8E76-489B2B522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416" y="1526059"/>
            <a:ext cx="1754659" cy="26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61353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français</a:t>
            </a:r>
            <a:r>
              <a:rPr lang="en-US" dirty="0"/>
              <a:t> qui </a:t>
            </a:r>
            <a:r>
              <a:rPr lang="en-US" dirty="0" err="1"/>
              <a:t>parle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jour </a:t>
            </a:r>
            <a:r>
              <a:rPr lang="en-US" dirty="0" err="1"/>
              <a:t>demain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AE9421-C729-43F8-A215-A1C5A57B973C}"/>
                  </a:ext>
                </a:extLst>
              </p14:cNvPr>
              <p14:cNvContentPartPr/>
              <p14:nvPr/>
            </p14:nvContentPartPr>
            <p14:xfrm>
              <a:off x="2485440" y="2062440"/>
              <a:ext cx="4388040" cy="686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AE9421-C729-43F8-A215-A1C5A57B97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6080" y="2053080"/>
                <a:ext cx="4406760" cy="70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39642</TotalTime>
  <Words>155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Leonardo’s La Joconde (Mona Lisa)  is the most visited painting in the Louvre Museum</vt:lpstr>
      <vt:lpstr>PowerPoint Presentation</vt:lpstr>
      <vt:lpstr>PowerPoint Presentation</vt:lpstr>
      <vt:lpstr>Bon anniversaire (samedi)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485</cp:revision>
  <cp:lastPrinted>2017-02-27T15:51:41Z</cp:lastPrinted>
  <dcterms:created xsi:type="dcterms:W3CDTF">2016-10-03T16:25:09Z</dcterms:created>
  <dcterms:modified xsi:type="dcterms:W3CDTF">2025-02-13T22:26:46Z</dcterms:modified>
</cp:coreProperties>
</file>