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1" r:id="rId2"/>
    <p:sldId id="407" r:id="rId3"/>
    <p:sldId id="410" r:id="rId4"/>
    <p:sldId id="272" r:id="rId5"/>
    <p:sldId id="261" r:id="rId6"/>
    <p:sldId id="491" r:id="rId7"/>
    <p:sldId id="403" r:id="rId8"/>
    <p:sldId id="400" r:id="rId9"/>
    <p:sldId id="398" r:id="rId10"/>
    <p:sldId id="401" r:id="rId11"/>
    <p:sldId id="409" r:id="rId12"/>
    <p:sldId id="387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07"/>
            <p14:sldId id="410"/>
            <p14:sldId id="272"/>
            <p14:sldId id="261"/>
            <p14:sldId id="491"/>
            <p14:sldId id="403"/>
            <p14:sldId id="400"/>
            <p14:sldId id="398"/>
            <p14:sldId id="401"/>
            <p14:sldId id="409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1" y="451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6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dix-huit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Pourquoi</a:t>
            </a:r>
            <a:r>
              <a:rPr lang="en-US" dirty="0"/>
              <a:t> Justin ___________  ______________ __________ ?</a:t>
            </a:r>
          </a:p>
          <a:p>
            <a:pPr marL="0" indent="0">
              <a:buNone/>
            </a:pPr>
            <a:r>
              <a:rPr lang="en-US" dirty="0"/>
              <a:t>                              (“RE” verb)	demonstrative           noun</a:t>
            </a:r>
          </a:p>
          <a:p>
            <a:pPr marL="0" indent="0">
              <a:buNone/>
            </a:pPr>
            <a:r>
              <a:rPr lang="en-US" dirty="0"/>
              <a:t>					    adjective</a:t>
            </a:r>
          </a:p>
        </p:txBody>
      </p:sp>
    </p:spTree>
    <p:extLst>
      <p:ext uri="{BB962C8B-B14F-4D97-AF65-F5344CB8AC3E}">
        <p14:creationId xmlns:p14="http://schemas.microsoft.com/office/powerpoint/2010/main" val="114950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66199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90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Qu’est ce que vous avez porté à l’école aujourd’hui? Nommez trois choses et donnez leur couleur.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Prends garde! Il faut </a:t>
            </a:r>
            <a:r>
              <a:rPr lang="fr-FR" dirty="0">
                <a:latin typeface="Calibri" panose="020F0502020204030204" pitchFamily="34" charset="0"/>
              </a:rPr>
              <a:t>écrire une phrase complète!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 When I wait for the start of class, I hear music in the hallway (le couloir)</a:t>
            </a:r>
          </a:p>
        </p:txBody>
      </p:sp>
    </p:spTree>
    <p:extLst>
      <p:ext uri="{BB962C8B-B14F-4D97-AF65-F5344CB8AC3E}">
        <p14:creationId xmlns:p14="http://schemas.microsoft.com/office/powerpoint/2010/main" val="240557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dix-huit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 te donne un cadeau!</a:t>
            </a:r>
          </a:p>
          <a:p>
            <a:pPr marL="0" indent="0" algn="ctr">
              <a:buNone/>
            </a:pPr>
            <a:r>
              <a:rPr lang="fr-FR" dirty="0"/>
              <a:t>r</a:t>
            </a:r>
            <a:r>
              <a:rPr lang="fr-FR" dirty="0">
                <a:latin typeface="Calibri" panose="020F0502020204030204" pitchFamily="34" charset="0"/>
              </a:rPr>
              <a:t>évision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use the </a:t>
            </a:r>
            <a:r>
              <a:rPr lang="fr-FR" dirty="0" err="1"/>
              <a:t>vocabulary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Nicolas </a:t>
            </a:r>
            <a:r>
              <a:rPr lang="en-US" sz="2800" b="1" dirty="0" err="1"/>
              <a:t>Poussin</a:t>
            </a:r>
            <a:r>
              <a:rPr lang="en-US" sz="2800" b="1" dirty="0"/>
              <a:t> (1594 – 1665)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probablement</a:t>
            </a:r>
            <a:r>
              <a:rPr lang="en-US" sz="2800" b="1" dirty="0"/>
              <a:t> le </a:t>
            </a:r>
            <a:r>
              <a:rPr lang="en-US" sz="2800" b="1" dirty="0" err="1"/>
              <a:t>peintre</a:t>
            </a:r>
            <a:r>
              <a:rPr lang="en-US" sz="2800" b="1" dirty="0"/>
              <a:t> le </a:t>
            </a:r>
            <a:r>
              <a:rPr lang="en-US" sz="2800" b="1" dirty="0" err="1"/>
              <a:t>mieux</a:t>
            </a:r>
            <a:r>
              <a:rPr lang="en-US" sz="2800" b="1" dirty="0"/>
              <a:t> </a:t>
            </a:r>
            <a:r>
              <a:rPr lang="en-US" sz="2800" b="1" dirty="0" err="1"/>
              <a:t>connu</a:t>
            </a:r>
            <a:r>
              <a:rPr lang="en-US" sz="2800" b="1" dirty="0"/>
              <a:t> de la </a:t>
            </a:r>
            <a:r>
              <a:rPr lang="en-US" sz="2800" b="1" dirty="0" err="1"/>
              <a:t>période</a:t>
            </a:r>
            <a:r>
              <a:rPr lang="en-US" sz="2800" b="1" dirty="0"/>
              <a:t> baroque </a:t>
            </a:r>
            <a:r>
              <a:rPr lang="en-US" sz="2800" b="1" dirty="0" err="1"/>
              <a:t>classique</a:t>
            </a:r>
            <a:r>
              <a:rPr lang="en-US" sz="2800" b="1" dirty="0"/>
              <a:t> </a:t>
            </a:r>
            <a:r>
              <a:rPr lang="en-US" sz="2800" b="1" dirty="0" err="1"/>
              <a:t>française</a:t>
            </a:r>
            <a:r>
              <a:rPr lang="en-US" sz="2800" b="1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418" y="2557850"/>
            <a:ext cx="3181350" cy="3066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12" y="2557850"/>
            <a:ext cx="3849041" cy="30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4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Dessinez quelque chose que vous voulez donner comme cadeau.</a:t>
            </a:r>
          </a:p>
          <a:p>
            <a:pPr marL="0" indent="0">
              <a:buNone/>
            </a:pPr>
            <a:r>
              <a:rPr lang="fr-FR" dirty="0"/>
              <a:t>Donnez votre cadeau à l’élève à côté de vous en disant: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_________, tu es __________, donc, je te donne ________ _________.</a:t>
            </a:r>
          </a:p>
          <a:p>
            <a:pPr marL="0" indent="0">
              <a:buNone/>
            </a:pPr>
            <a:r>
              <a:rPr lang="en-US" dirty="0"/>
              <a:t>  name		adjective			        descriptive    noun</a:t>
            </a:r>
          </a:p>
          <a:p>
            <a:pPr marL="0" indent="0">
              <a:buNone/>
            </a:pPr>
            <a:r>
              <a:rPr lang="en-US" dirty="0"/>
              <a:t>							           adjective</a:t>
            </a:r>
          </a:p>
        </p:txBody>
      </p:sp>
    </p:spTree>
    <p:extLst>
      <p:ext uri="{BB962C8B-B14F-4D97-AF65-F5344CB8AC3E}">
        <p14:creationId xmlns:p14="http://schemas.microsoft.com/office/powerpoint/2010/main" val="9420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300" dirty="0"/>
              <a:t>I like this horse.</a:t>
            </a:r>
          </a:p>
          <a:p>
            <a:pPr marL="0" indent="0">
              <a:buNone/>
            </a:pPr>
            <a:r>
              <a:rPr lang="en-US" sz="3300" dirty="0" err="1"/>
              <a:t>J’aime</a:t>
            </a:r>
            <a:r>
              <a:rPr lang="en-US" sz="3300" dirty="0"/>
              <a:t> _____ cheval.</a:t>
            </a:r>
          </a:p>
          <a:p>
            <a:pPr marL="0" indent="0">
              <a:buNone/>
            </a:pPr>
            <a:r>
              <a:rPr lang="en-US" sz="3300" dirty="0"/>
              <a:t>I do not like this car.</a:t>
            </a:r>
          </a:p>
          <a:p>
            <a:pPr marL="0" indent="0">
              <a:buNone/>
            </a:pPr>
            <a:r>
              <a:rPr lang="en-US" sz="3300" dirty="0"/>
              <a:t>Je </a:t>
            </a:r>
            <a:r>
              <a:rPr lang="en-US" sz="3300" dirty="0" err="1"/>
              <a:t>n’aime</a:t>
            </a:r>
            <a:r>
              <a:rPr lang="en-US" sz="3300" dirty="0"/>
              <a:t> pas _______ </a:t>
            </a:r>
            <a:r>
              <a:rPr lang="en-US" sz="3300" dirty="0" err="1"/>
              <a:t>voiture</a:t>
            </a:r>
            <a:r>
              <a:rPr lang="en-US" sz="3300" dirty="0"/>
              <a:t>.</a:t>
            </a:r>
          </a:p>
          <a:p>
            <a:pPr marL="0" indent="0">
              <a:buNone/>
            </a:pPr>
            <a:r>
              <a:rPr lang="en-US" sz="3300" dirty="0"/>
              <a:t>I climb this tree.</a:t>
            </a:r>
          </a:p>
          <a:p>
            <a:pPr marL="0" indent="0">
              <a:buNone/>
            </a:pPr>
            <a:r>
              <a:rPr lang="en-US" sz="3300" dirty="0"/>
              <a:t>Je </a:t>
            </a:r>
            <a:r>
              <a:rPr lang="en-US" sz="3300" dirty="0" err="1"/>
              <a:t>monte</a:t>
            </a:r>
            <a:r>
              <a:rPr lang="en-US" sz="3300" dirty="0"/>
              <a:t> ____ </a:t>
            </a:r>
            <a:r>
              <a:rPr lang="en-US" sz="3300" dirty="0" err="1"/>
              <a:t>arbre</a:t>
            </a:r>
            <a:r>
              <a:rPr lang="en-US" sz="3300" dirty="0"/>
              <a:t>.</a:t>
            </a:r>
          </a:p>
          <a:p>
            <a:pPr marL="0" indent="0">
              <a:buNone/>
            </a:pPr>
            <a:r>
              <a:rPr lang="en-US" sz="3300" dirty="0"/>
              <a:t>We buy these cakes.</a:t>
            </a:r>
          </a:p>
          <a:p>
            <a:pPr marL="0" indent="0">
              <a:buNone/>
            </a:pPr>
            <a:r>
              <a:rPr lang="en-US" sz="3300" dirty="0"/>
              <a:t>Nous </a:t>
            </a:r>
            <a:r>
              <a:rPr lang="en-US" sz="3300" dirty="0" err="1"/>
              <a:t>achetons</a:t>
            </a:r>
            <a:r>
              <a:rPr lang="en-US" sz="3300" dirty="0"/>
              <a:t> ______ gateaux.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fr-F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Marie and Louise </a:t>
            </a: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gloves</a:t>
            </a:r>
            <a:r>
              <a:rPr lang="fr-FR" dirty="0"/>
              <a:t> down to </a:t>
            </a:r>
            <a:r>
              <a:rPr lang="fr-FR" dirty="0" err="1"/>
              <a:t>them</a:t>
            </a:r>
            <a:r>
              <a:rPr lang="fr-FR" dirty="0"/>
              <a:t> in the </a:t>
            </a:r>
            <a:r>
              <a:rPr lang="fr-FR" dirty="0" err="1"/>
              <a:t>basement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Bertrand and I </a:t>
            </a:r>
            <a:r>
              <a:rPr lang="fr-FR" dirty="0" err="1"/>
              <a:t>produce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graphic</a:t>
            </a:r>
            <a:r>
              <a:rPr lang="fr-FR" dirty="0"/>
              <a:t> </a:t>
            </a:r>
            <a:r>
              <a:rPr lang="fr-FR" dirty="0" err="1"/>
              <a:t>novel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You and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husband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</a:t>
            </a:r>
            <a:r>
              <a:rPr lang="fr-FR" dirty="0" err="1"/>
              <a:t>visit</a:t>
            </a:r>
            <a:r>
              <a:rPr lang="fr-FR" dirty="0"/>
              <a:t> to </a:t>
            </a:r>
            <a:r>
              <a:rPr lang="fr-FR" dirty="0" err="1"/>
              <a:t>this</a:t>
            </a:r>
            <a:r>
              <a:rPr lang="fr-FR" dirty="0"/>
              <a:t> city. </a:t>
            </a:r>
          </a:p>
          <a:p>
            <a:pPr marL="0" indent="0">
              <a:buNone/>
            </a:pPr>
            <a:r>
              <a:rPr lang="fr-FR" dirty="0"/>
              <a:t>I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destroy </a:t>
            </a:r>
            <a:r>
              <a:rPr lang="fr-FR" dirty="0" err="1"/>
              <a:t>this</a:t>
            </a:r>
            <a:r>
              <a:rPr lang="fr-FR" dirty="0"/>
              <a:t> computer.</a:t>
            </a:r>
          </a:p>
          <a:p>
            <a:pPr marL="0" indent="0">
              <a:buNone/>
            </a:pPr>
            <a:r>
              <a:rPr lang="fr-FR" dirty="0"/>
              <a:t>You translate </a:t>
            </a:r>
            <a:r>
              <a:rPr lang="fr-FR" dirty="0" err="1"/>
              <a:t>this</a:t>
            </a:r>
            <a:r>
              <a:rPr lang="fr-FR" dirty="0"/>
              <a:t> book.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158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39269</TotalTime>
  <Words>301</Words>
  <Application>Microsoft Office PowerPoint</Application>
  <PresentationFormat>Widescreen</PresentationFormat>
  <Paragraphs>90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Nicolas Poussin (1594 – 1665) est probablement le peintre le mieux connu de la période baroque classique française.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530</cp:revision>
  <cp:lastPrinted>2017-02-16T18:41:36Z</cp:lastPrinted>
  <dcterms:created xsi:type="dcterms:W3CDTF">2016-10-03T16:25:09Z</dcterms:created>
  <dcterms:modified xsi:type="dcterms:W3CDTF">2024-08-13T15:46:41Z</dcterms:modified>
</cp:coreProperties>
</file>