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1" r:id="rId2"/>
    <p:sldId id="392" r:id="rId3"/>
    <p:sldId id="416" r:id="rId4"/>
    <p:sldId id="408" r:id="rId5"/>
    <p:sldId id="414" r:id="rId6"/>
    <p:sldId id="403" r:id="rId7"/>
    <p:sldId id="393" r:id="rId8"/>
    <p:sldId id="38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2"/>
            <p14:sldId id="416"/>
            <p14:sldId id="408"/>
            <p14:sldId id="414"/>
            <p14:sldId id="403"/>
            <p14:sldId id="393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19:23:56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6399 4074 906 0,'-14'29'25'0,"7"-20"7"0,4 3-32 0,-4 6 0 15,0-13 0-15,3 4 0 16,1 0-42-16,3 0-15 0,0-9-3 0,0 0-1 0</inkml:trace>
  <inkml:trace contextRef="#ctx0" brushRef="#br0" timeOffset="1252.331">6354 3865 537 0,'-4'6'15'0,"0"-6"4"0,-3 0-19 0,4 6 0 0,-4 0 0 0,0-6 0 16,3 0 57-16,-3 6 8 0,0-6 2 0,0 6 0 16,0-12-35-16,3 6-6 0,1 0-2 0,-4 0 0 15,3-6-2-15,-6 6-1 0,3 0 0 0,0 0 0 16,7 0 21-16,-4 0 4 0,-3 0 1 0,7 0 0 15,0 0 12-15,0 0 2 0,0 0 1 0,-3 6 0 16,3-6-26-16,-4 11-4 0,4-2-2 0,0 0 0 16,0 6 6-16,4-3 2 0,-1 5 0 0,1-5 0 15,-1 3-13-15,1 2-2 0,-1 1-1 0,1 3 0 16,3-4 2-16,3 7 1 0,-3-4 0 0,0 4 0 16,-3-1 11-16,0-2 3 0,3-3 0 0,0-7 0 15,-4 7-13-15,4 2-2 0,-3-2-1 0,3 6 0 16,0-4 5-16,0-2 0 0,0 0 1 0,0-4 0 0,4 4-20 15,-4-1-9-15,0-5 8 0,0-3-8 0,7 3 12 16,-7 0-4-16,-3-7 0 0,3 7 0 0,0-6-8 0,0 0 0 16,0-6 0-16,0 9 0 0,0-9 0 15,0 3 0-15,0-3 0 0,-4-3 0 0,8 3 0 0,-4-3 0 16,4-3 0-16,-4 0 0 0,7 0 0 0,-7 6 0 16,0-6-10-16,0 0 10 0,0 1 0 0,4-7 0 15,-1 0 0-15,1 3 0 0,-4 3 0 0,0-5 0 16,0-7 0-16,-3 6 0 0,-1-2 0 0,1-4 0 15,-1 0 0-15,1 4 0 0,-4 2 0 0,0-6 0 0,0 0 0 16,-4 1-9-16,1 2 9 0,-4-2-8 0,3-1 8 0,-3 6-8 16,0-3-2-16,-4 4 0 0,1-1 0 0,3 0 0 15,-4 0-9-15,0 4-1 0,4-4-1 0,0 6 0 32,-7-6-11-32,4 6-3 0,6-5 0 0,-3-1 0 15,0 9-13-15,4-9-4 0,3 6 0 0,-4-6 0 16,4 1-14-16,4 2-3 0,-4 3-1 0,3 0 0 15,4 0-103-15,0 0-21 0</inkml:trace>
  <inkml:trace contextRef="#ctx0" brushRef="#br0" timeOffset="2028.743">6766 4068 989 0,'0'0'28'0,"0"0"6"0,0 0-34 0,0 0 0 0,0 0 0 0,-3 12 0 16,3-6 76-16,0 0 8 15,0-6 1-15,0 8 1 0,0 4-27 0,0-6-6 16,3 0-1-16,-3 12 0 0,7-13-6 0,-7 4-2 0,0 3 0 0,4 0 0 16,-1 5-22-16,1-5-5 0,-4-6-1 15,3 3 0-15,-3 8-16 0,0-5 10 0,4-6-10 0,-4 12 8 16,0-9 29-16,0 2 6 0,0 1 1 0,0-6 0 15,0 0-10-15,0-6-2 0,3 6 0 0,-3-6 0 16,0 0-9-16,0 0-3 0,0 0 0 0,0 0 0 16,0 0-20-16,0 0 0 0,0 6 0 0,0-6 0 15,0 0 0-15,0 0 0 0,0 0 0 0,0 0 0 16,0 0 0-16,0 0 0 0,0 0 0 0,0 0 0 16,0 0 0-16,0 0 14 0,0 0-3 0,0 0-1 15,-3-6-10-15,-4-6 0 0,7 0 0 0,-7 0 0 16,3-2 0-16,4 2 0 0,-7 0 0 0,4 0 0 0,-1-11 0 15,1 8 0-15,3-8 0 0,0 2 0 16,0 4 0-16,0-7 0 0,0 3 0 0,3 4 0 0,1-1 0 16,-1 1 0-16,4 2 0 0,-3 3 0 15,-1 0 0-15,1 1 0 0,-4-1 0 0,3 6 0 0,4-3 0 0,-3 3-11 16,0 0 3-16,-4 6 0 0,0-6-4 0,0 6 0 16,7 0 0-16,0 6 0 0,0-6 4 0,0 6 0 15,0 0 0-15,0 0 0 0,3 0 8 0,1 9 0 16,-4-4 0-16,4 1 0 0,-1 0 0 0,1-3 0 15,-4 8 0-15,0-5 0 0,4 0 0 0,-1 0 0 16,1-4 0-16,-1 4 0 0,1 0 17 0,-1 0-1 0,1-1 0 16,0-5 0-16,-4 6-16 0,3 3 0 0,1-3 0 15,-8-7 0-15,8 7 0 0,0-6 0 0,-4 3 0 0,0 8 0 16,0-5 0-16,0 0 0 0,0 3 8 0,-4 2-8 16,4 1 0-16,-3 0 0 0,3-10 0 0,-3 4-9 15,-1 0 9-15,1 0 0 0,3-1 8 0,-4-5-8 31,-3-6-28-31,4 6-9 0,-1 0-3 0,1-6 0 16,6 0-17-16,-6 0-4 0,3-6-1 0,-4 0-458 0,5 0-92 0</inkml:trace>
  <inkml:trace contextRef="#ctx0" brushRef="#br0" timeOffset="2698.153">7271 4180 1227 0,'0'0'27'0,"-4"6"5"0,1 0 2 0,3-6 1 0,-4 11-35 0,4-11 0 16,0 6 0-16,0-6 0 0,0 0 49 0,0 0 3 16,0 0 1-16,0 0 0 0,4 6-24 0,-4-6-5 15,7 3 0-15,-7-3-1 0,0 0-12 0,0 0-3 16,7 3 0-16,-4-6 0 0,4 3 8 0,0 3 0 16,0 0 1-16,4 0 0 0,-4-3-17 0,0 9 0 0,4-9 8 0,-4 5-8 15,0-5 15-15,-4 0-1 0,4 0 0 0,-3 0 0 16,3 0 5-16,0 0 1 0,-3 0 0 0,3 0 0 15,-4-5-2-15,4-4 0 0,-3 3 0 0,-1 0 0 16,-3 0-7-16,4-6-2 0,3 1 0 0,-7-1 0 16,3-3-9-16,1 9 10 0,-4-5-10 0,4-1 10 15,-4 0-10-15,0 6 0 0,0-6 0 0,0 6 8 16,0-2-8-16,-4 2 0 0,4 0 0 0,-4 0 8 16,4 0-8-16,-3 6 10 0,-4-6-10 0,3 0 10 15,1-5-10-15,-8 5 8 0,4 3-8 0,0-3 8 16,-3 0-8-16,2 0 0 0,-2 0 0 0,-4 0 0 15,3 6 0-15,1-5 0 0,3 5 0 0,-4 0 0 0,0 0 0 16,4 0 0-16,-3 5 0 0,3-5 0 0,3 12 0 16,-3-6 0-16,4 6 0 0,-4-3 0 15,7 8-8-15,0 1 8 0,-4-6-10 0,8 14 10 16,-4-8 0-16,7 5 0 0,-4-2 0 0,4-3 0 0,-3-1 0 0,-1-2 10 16,8 8 0-16,-8 1 0 0,1-6 2 0,-1 2 0 15,1-2 0-15,-1-4 0 0,4 4 10 0,1 0 2 16,-1-7 1-16,0 1 0 0,0-3-25 0,0 3 0 15,0-6 0-15,0 0 0 0,0-1-8 0,0 1 8 16,4-6-10-16,-1 0 10 0,4 0 0 0,-7-6 0 0,7 6 0 16,1-5 0-16,2-1 0 0,1-6 10 0,-1 3-10 0,5-3 12 31,-1 6-137-31,-4-11-27 0,1-1-6 0,3 4-1 0</inkml:trace>
  <inkml:trace contextRef="#ctx0" brushRef="#br0" timeOffset="3629.437">8424 4000 978 0,'-14'6'28'0,"7"-6"5"0,0 6-33 0,0-6 0 0,0 6 0 0,0 0 0 15,3-6 70-15,-3 6 7 16,7-6 2-16,-7 3 0 0,7-3-18 0,-3 6-3 16,3-6-1-16,-4 11 0 0,4-5-20 0,0 6-4 0,0 0-1 0,4 0 0 15,-1-1-17-15,1 4-4 0,3 9-1 0,-4-10 0 16,4 4-1-16,1 5 0 0,-5-11 0 0,4 3 0 15,0 14 5-15,-3-5 1 0,3 2 0 0,-4 4 0 16,4 2 20-16,-3 3 4 0,-1-8 1 16,1 2 0-16,-4 3 13 0,3-2 3 0,-3-4 1 0,0-2 0 15,4-1-38-15,-4 4-8 0,4-4-2 0,-4-8 0 16,3 3-1-16,-3-7-8 0,0 1 12 0,0 0-4 16,4-9-8-16,-4-3 0 0,0 0 0 0,0 0 0 15,0 0 0-15,0 0 0 0,0 0 0 0,0 0 0 16,0 0 9-16,0 0-9 0,0 0 10 0,0 0-10 15,-4-3 12-15,-3-9-3 0,3 0-1 0,1 1 0 16,-4-1-8-16,3-3 0 0,-3-2 9 0,4-1-9 16,-4-3 0-16,3 4 0 0,1-1 0 0,-4-5 8 15,3 2-8-15,-3-3 0 0,3-2 0 0,-3 2 0 0,0-5 0 16,4 3-8-16,-1-7 8 0,1 4 0 0,3 5 0 16,-4-2 0-16,4-9 0 0,0 2-8 0,0-2 8 0,4 9 0 15,-4-10 0-15,0 10-8 0,3-4 8 0,-3 4 0 16,4 2 0-16,-1 1 0 0,-3 8 0 0,4-2 0 15,-1-1-9-15,4 6 9 0,-3 3-8 0,0 3 8 16,-4 6-10-16,3-5 10 0,4 5-14 0,0 0 3 16,4 0 1-16,-4 0 0 0,3 5 10 0,1 1 0 15,-4 0 0-15,4 3 0 0,3-3 0 16,-4 6 0-16,4-6-8 0,-3 5 8 0,0-5 0 0,-1 3-8 16,1 0 8-16,-1 6 0 0,1-4 0 0,-1-5 0 0,-2 6 9 15,-5-3-9-15,4 8 0 0,0-5 0 0,0 0 0 0,-3 6 0 16,-4-4 8-16,0 4-8 15,0 0 9-15,-4-7-9 0,4 10 8 0,-7-3-8 16,4-7 0-16,-8-5 9 0,4 6-1 0,-4 3 0 0,1-10 0 0,-4 1 0 16,3 0 0-16,-3-6-8 0,-4 6 12 0,4-6-4 15,-3-6 0-15,-1 6 0 0,0-6 0 0,1 6 0 16,3 0-8-16,0-6 0 0,-1 1 0 0,1-7 0 16,0 3-26-1,4 3-1-15,3-6 0 0,3 1 0 0,-3-1-40 16,3 3-8-16,4 0-1 0,0 6-1 0,0-3-95 0,4-5-18 0,3 5-4 15</inkml:trace>
  <inkml:trace contextRef="#ctx0" brushRef="#br0" timeOffset="4399.726">8717 3412 1190 0,'0'0'33'0,"0"0"9"0,0 0-34 0,0 0-8 0,0 0 0 0,0 0 0 16,0 6 28-16,4 9 4 0,-1-3 1 0,1 0 0 15,3 2-33-15,0 10 0 0,3-7 0 0,-3 1 0 16,4 3 28-16,0 2 0 0,-4-2-1 0,0 8 0 16,0-5 7-16,-4 8 2 0,4-3 0 0,4 4 0 15,-4-4 8-15,0-2 1 0,4 2 1 0,-1 3 0 16,1-8-10-16,-1 5-1 0,-3-2-1 0,1 2 0 15,-1-8-3-15,0 2-1 0,0-5 0 0,0 2 0 0,-4-2 6 16,4-6 2-16,-3 0 0 0,-4-1 0 16,3-2-38-16,-3-9 0 0,0 0 0 0,0 0-12 15,0 0 24-15,0 0 5 0,0 0 1 0,0 0 0 16,0 0-10-16,0 0-8 0,0 0 9 0,0 0-9 16,0 0 8-16,0 0-8 0,0 0 0 0,4 6 9 0,-4 0-9 0,3 0 0 15,-3-6 0-15,0 0 0 0,0 0-9 0,0 0 9 16,0 0 0-16,0 0 0 0,0 0 0 0,0-6 0 15,0-6 0-15,4 6 0 0,-4-3 0 0,0-2 0 16,4 5 8-16,-4-6-8 0,0 0 0 0,0 1 0 16,0-4 0-16,0 3 0 0,0 0 0 0,0 1 0 15,3-4 0-15,-3 3 0 0,0 0 0 0,4 1 0 16,-4-1 0-16,3 6 0 0,1-6 0 16,-1 6 0-16,-3-3 0 0,4-2 0 0,-1 5 0 0,1 0 0 0,-4 6 0 0,0 0 0 15,7-6 0-15,-7 6 0 16,0 0 0-16,7 6 0 0,7-6 0 0,-3 12-10 0,-1-6 2 15,-3 5 0-15,4 4 8 0,-4 3 0 16,3-1 0-16,1 4 0 0,0 2 0 0,-4 1-8 0,3 2 8 0,-3-8-8 16,0 0-1-16,0 8 0 0,0-8 0 0,4 5 0 15,0-2 9-15,-1 2 0 0,1-5 0 0,6 8 0 16,-2-8 0-16,-5 3 0 0,1-4 0 0,-4-5 0 16,3-6 0-16,-3 0 11 0,-7-6-3 0,0 0 0 15,4 12-8-15,-4-12 10 0,0 0-10 0,0 0 10 16,0 0 3-16,3-12 1 0,-3 6 0 0,0-6 0 15,0-2-48-15,0 5-10 0,0 0-1 16,-3-3-555-16,-1 6-112 0</inkml:trace>
  <inkml:trace contextRef="#ctx0" brushRef="#br0" timeOffset="4977.102">9550 4080 914 0,'0'0'20'0,"0"0"4"0,0 0 0 0,0 0 3 0,0 0-27 0,0 0 0 0,-7-6 0 16,0 6 0-16,0-6 72 0,-1 6 8 0,1 0 3 0,0-6 0 15,0 6 4-15,0 0 1 0,0-6 0 0,-3 6 0 16,3 0-18-16,0 0-3 0,-4 0-1 0,4 6 0 16,0-6-32-16,0 0-6 0,0 6-2 0,0 0 0 15,0-6-6-15,3 6-2 0,4-6 0 0,-3 6 0 16,3-6-10-16,0 11-8 0,-4-5 9 0,4 3-9 16,0-3 8-16,0-6-8 0,0 6 0 0,0-6 9 15,4 6-9-15,-1 6 0 0,1-7 0 0,3 1 0 16,-4 0 0-16,1 0 0 0,3 3 0 0,0-3 8 15,0 6-8-15,0-7 0 0,0 1 0 0,4 0 0 16,-1-6 0-16,1 6 0 0,3-3 0 0,-4 0 0 16,5 0 10-16,-1-3 6 0,0-3 2 0,0 0 0 15,-4 0-18-15,5-3-12 0,-5-6 1 0,1 1 1 16,-4-1 18-16,0-9 3 0,0 4 1 0,-4-1 0 0,1-3-4 16,-4 4 0-16,0 5 0 0,-4-6 0 0,4-2-8 0,-3 2 0 15,-1 6 0-15,1-8-11 0,-4 8 11 0,0-11 0 16,0 5 0-16,0 6 8 0,-4 3-8 0,0-8-15 15,1 11 4-15,3 0 1 16,-4 0-14-16,1 0-2 0,-1 6-1 16,0 0 0-16,1 0 1 0,-4 6 0 0,7 0 0 15,-4 0 0-15,4 0 5 0,-3 0 1 0,2 8 0 0,1-2 0 0,7 0 2 0,-3 0 1 16,3 5 0-16,0-2 0 16,0 3-36-16,3-1-7 0,1-5-2 0,-1-3-402 0,5 3-81 15</inkml:trace>
  <inkml:trace contextRef="#ctx0" brushRef="#br0" timeOffset="5496.438">9888 3224 846 0,'0'0'18'0,"0"0"4"0,0 0 1 0,0 0 1 0,0 0-24 16,-3 6 0-16,3 0 0 0,0-6 0 0,0 0 72 0,-4 12 10 16,4 0 2-16,0-7 0 0,0 7-6 0,0 6-1 15,0 2 0-15,0-8 0 0,4 12-5 0,-4-4 0 16,0 4-1-16,3-4 0 0,1 4-21 0,-4 5-4 16,3-2-1-16,-3 2 0 0,4-2-19 0,-1 2-4 15,-3 3-1-15,4-2 0 0,-4 2 7 0,4-8 0 16,-4 14 1-16,0-9 0 0,3 4-6 0,-3 2-2 0,4-9 0 15,-4 4 0-15,3-1-13 0,1-2-8 0,-4-1 10 16,3 3-10-16,1-11 8 0,-1 0-8 0,1 2 0 16,-1-2 0-16,1-6 0 0,-1-1 8 0,1-2-8 0,-4-3 0 15,3 0 0-15,-3-6 0 0,0 0 0 0,4 6 0 16,-4-6-15-16,3 6 1 0,-3-6 0 0,4 0 0 31,-4 0-28-31,7-6-6 0,0 0 0 0,-3 6-1 16,3-6-31-16,-4-3-7 0,4 3-1 0,-3-5-665 0</inkml:trace>
  <inkml:trace contextRef="#ctx0" brushRef="#br0" timeOffset="5886.561">9656 3686 738 0,'-8'6'16'0,"-2"-6"3"0,3 6 1 0,0 0 1 0,0-1-21 0,7-5 0 16,-7 6 0-16,7-6 0 0,-7 6 54 0,7-6 6 16,-7 3 2-16,7-3 0 0,0 0-14 0,0 0-4 0,-11 0 0 15,11 0 0-15,0 0-14 0,0 0-3 0,0 0-1 16,0 0 0-16,0 0 28 0,3-3 6 0,5-9 0 15,-1 12 1-15,0-5-3 0,3-1-1 16,4 0 0-16,0 6 0 0,1-6-13 0,2 6-4 0,-3 0 0 0,8 0 0 16,-1 0-20-16,0 6-5 15,4-6-1-15,-8 6 0 0,4-6-14 0,-3 6 8 0,3-6-8 16,0 5 0-16,-3-5 8 0,3 12-8 0,-3-12 0 0,-4 6 0 16,4-3 0-16,-1 3 0 0,1-6-11 0,-1 6 11 31,-2-6-49-31,2 0-3 0,1 0 0 0,-1-6 0 15,1 6-128-15,0-6-25 0,13 0-6 0,-13-9-1 0</inkml:trace>
  <inkml:trace contextRef="#ctx0" brushRef="#br0" timeOffset="6397.566">10238 3889 1411 0,'0'0'31'0,"-7"6"6"0,0-1 2 0,-4 1 1 0,11-6-32 16,-4 9-8-16,-3-3 0 0,4 6 0 0,-1-6 43 0,-3 0 7 15,4-962 2-15,-1 1929 0 0,4-973 0 0,0 6 0 16,-3-3 0-16,-1 6 0 0,4 0-43 0,-3-3-9 0,3 5 0 0,3-5 0 15,1 0 8-15,-4 6 3 0,3-9 0 0,1 9 0 16,-4-7-11-16,3 7 0 0,1-6-12 0,3 0 12 16,-4 0 0-16,1 0 0 0,3-6 0 15,-7 0 0-15,3 8 13 0,5-2 1 0,-1-3 0 0,3 0 0 16,-3 3 2-16,4-6 0 0,-1 0 0 0,4 0 0 16,1-6-2-16,-1 3 0 0,0 3 0 15,3-6 0-15,-2 1-2 0,2-1-1 16,-3 0 0-16,0-6 0 0,-3 0-2 0,3 1 0 0,-3-4 0 0,-4 3 0 15,3-6-1-15,-6-2 0 0,3 2 0 0,0 1 0 16,-7-1-8-16,0-3 10 0,0 4-10 0,-4 5 10 16,-3-6-10-16,0 4 0 0,0 2 0 0,-3 0 0 15,3-6-11-15,-4 13 3 0,-3-1 0 0,0 3 0 16,-4 0-4-16,1 0 0 0,-5 3 0 0,5 3 0 16,-1 0 0-16,-3 6-1 0,3-9 0 0,1 5 0 15,3 7 1-15,-1-6 0 0,1 0 0 0,4 0 0 0,3 6-7 16,0-7-1-16,3 10 0 0,4-9 0 15,0 0-46-15,4 6-10 0,-4-1-1 0,3-5-666 16</inkml:trace>
  <inkml:trace contextRef="#ctx0" brushRef="#br0" timeOffset="7804.901">10961 3909 943 0,'0'0'20'0,"-7"3"5"0,7-3 1 0,0 0 1 0,0 0-27 0,0 0 0 0,0 0 0 0,-7-3 0 0,0 0 32 0,7 3 2 16,-4-6 0-16,1 1 0 0,3 5-24 0,-4-6-10 15,4 6 8-15,0 0-8 0,0 0 0 0,0 0 0 16,-3-6 0-16,3 6 0 0,0 0 0 0,0 0 0 16,0 0 0-16,0 0 0 0,0 0 10 0,0 0-10 15,0 0 12-15,0 0-12 0,0 0 41 0,0 0 2 16,0 0 0-16,0 0 0 16,0 0-5-16,0 0-1 0,-8 0 0 0,1 0 0 15,7 0-3-15,0 0-1 0,0 0 0 0,-7 0 0 0,-3 6-5 0,3-6-2 16,7 0 0-16,-7 0 0 0,7 0-2 0,-7 0 0 15,7 0 0-15,0 0 0 0,-7 6 4 0,7-6 0 16,0 0 0-16,-11 0 0 0,0 0-28 0,11 0 0 16,-7 0-9-16,-3 5 9 0,3 1 0 0,0-3 0 15,7-3 0-15,-4 9 0 0,-3 0 0 0,4-3 0 0,-5 6 8 16,5-1-8-16,-1 1 8 0,1-3-8 0,3 3 0 16,-4-1 0-16,4-5 0 0,0 6-15 0,-3 0 2 0,3-6 0 15,0 8 13-15,3-8 0 0,-3 0 0 0,0-6-9 16,4 6 18-16,-1 0 4 0,4 0 1 0,1-6 0 15,-5 6-26-15,4-6-4 0,0 0-2 0,-3 6 0 16,3-6 18-16,0 2 0 0,-4-2 0 0,4 0 0 16,4-2 0-16,-4-4 0 0,4 6 0 0,-4 0 0 15,3-6 9-15,-3 0 6 0,0 0 1 0,0 0 0 16,0-6-16-16,1 1-16 0,-5 2 3 0,4 3 1 16,-3 0 12-16,-4-6 0 0,0 6 0 0,3-5 0 15,-3 2 12-15,0 3-2 0,-3 0 0 0,3 0 0 16,0 6-10-16,0 0 0 0,0-6 0 0,0 6 0 15,0 0 0-15,0 0 0 0,0 0 0 0,0 0 0 16,0 0-12-16,0 0-5 0,0 0-1 0,0 0 0 16,0 0 18-16,0 0-12 0,3 6 12 0,-3 3-10 0,4-3 10 15,-1 6-8-15,4-1 8 0,0 1-8 0,4 0 8 0,0 3 0 16,-1 8 0-16,1-5 0 0,-1 5 0 0,1 4 0 16,3 2 8-16,-3 4-8 0,-1-10 24 0,4 3 1 15,-3 4 0-15,-1 2 0 0,1-2-25 0,-4-4-12 16,4 3 0-16,-1-2 1 0,-3 2 11 0,0-5 8 15,0-4-8-15,0 4 11 0,0-3-3 0,-3 2-8 16,0-5 12-16,-1-1-4 0,1 4 5 0,-4-3 1 16,3-7 0-16,-3 7 0 0,0-3 2 0,-3-4 1 15,-1-5 0-15,4 6 0 0,-7-6 10 0,3 3 1 0,-3-3 1 16,0-1 0-16,-3 1-1 0,-1 0 0 0,1-12 0 0,-5 6 0 16,1-6-8-16,0 1-3 0,-3 2 0 15,3 0 0-15,-4-6-17 0,4-3 0 0,-4 0 8 16,4 1-8-16,-4 2 0 0,4-6-11 0,4 6 2 0,-4-2 0 31,7-1-15-31,-4-3-4 0,4 6 0 0,-4 0 0 16,4-2-25-16,4 5-6 0,-1-6-1 0,1 6 0 15,-1-6-104-15,1 4-22 0,3 2-4 0</inkml:trace>
  <inkml:trace contextRef="#ctx0" brushRef="#br0" timeOffset="8394.635">11292 3815 1335 0,'-7'12'29'0,"4"-6"7"0,-1 0 0 0,1 0 2 0,3 8-30 15,0-2-8-15,0 0 0 0,0-6 0 0,3 5 27 0,-3-2 4 16,4 0 1-16,-4 6 0 0,3-9 8 0,-3 11 1 0,4-11 1 0,-1 0 0 16,1 3-16-16,3 3-3 0,-3-1-1 0,-1 1 0 15,1 0-22-15,-1-6 0 0,1 9 0 0,-1-4 0 16,1 1 30-16,-1 0 2 0,-3-6 0 0,4 5 0 15,-1 4-20-15,-3-9-3 0,4 0-1 0,-4 6 0 16,0-1-8-16,0-11 8 0,0 0-8 0,0 0 8 16,0 0 8-16,0 0 2 0,0 0 0 0,0 0 0 15,-4-11-3-15,4 5-1 0,-3-6 0 0,-1 0 0 16,1 6-14-16,-1-8 0 0,-3 8 8 0,4-6-8 16,-1 0 0-16,4 1 0 0,-3-1 0 0,3 3 0 15,-4-3 0-15,0 0 0 0,1 1 0 0,-1-4 0 16,4 3 0-16,-3 0 0 0,3 1 0 0,0-7 0 15,0 6 0-15,-4-2 0 0,1 2 0 0,3 0 0 16,-4 0 0-16,4-2 0 0,4 2 0 0,-4 6 0 0,0-6-8 16,0-5 8-16,0 5 0 0,3 3 0 15,1 3-11-15,-1 6 11 0,4 0-10 0,1 0 10 0,2-6-15 0,1-6 3 16,-1 12 1-16,1 0 0 0,3 6-5 16,0 0 0-16,-3-6-1 0,3 6 0 15,0 0-11-15,0 3-1 0,0-3-1 0,-3 0 0 16,3-1-27-16,3 7-6 0,-2 0-1 15,-1 0 0-15,0-6-112 0,3 8-22 0</inkml:trace>
  <inkml:trace contextRef="#ctx0" brushRef="#br0" timeOffset="9053.409">11860 3956 1508 0,'0'0'33'0,"0"0"7"0,0 0 2 0,0 0 0 0,0 0-34 0,-7 0-8 0,0-6 0 0,0 1 0 16,0 5 32-16,-3-6 5 0,-1 0 1 0,4 0 0 15,-4 0-23-15,4 0-5 0,-3 0-1 0,3 3 0 0,-4-3-9 0,1 1 0 16,-1 5 0-16,4-6 0 0,7 6 0 16,-14 0 0-16,7 0 0 0,-4 6 0 0,11-6-10 0,-3 5 10 15,-4 1-13-15,3 0 5 0,-3 3 8 0,3 3-8 16,1 0 8-16,-1-1-8 0,1 1 8 0,3 0 0 16,-4-3 0-16,4 8-8 15,0-5 8-15,0 0 0 0,0 3 0 0,4-4 0 0,-8 1 0 0,4 0 9 16,0-6-1-16,0 5-8 0,4-2 17 0,-1-3-3 15,-3-6-1-15,0 0 0 0,4 6-13 0,-1 0 9 16,4-6-9-16,-3 0 8 0,3 0 1 0,4 0 0 16,-4-6 0-16,3 6 0 0,1-6 4 0,-1 6 1 15,-2-9 0-15,2 3 0 0,1-5-2 0,-1 5-1 16,1-6 0-16,-1 0 0 0,1 1-11 0,-4-1 0 0,4 3 0 16,-4-3 0-16,3 0 8 0,-3 1-8 0,0-4 8 15,-3 9-8-15,-1-6 0 0,1 1 8 0,-4 5-8 0,3 0 0 16,-3 0 0-16,0 6 0 0,0-6 8 0,0 6-8 15,0-3 0-15,0 3 12 0,-3-6-12 0,3 6 12 16,0 0-4-16,0 0-8 0,0 0 12 0,0 0-4 16,0 0 4-16,0 0 1 0,-4 0 0 0,4 0 0 15,0 0-5-15,0 0 0 0,0 0-8 0,-3 6 12 16,3 3-12-16,3 3 0 0,-3-6 0 0,0 5 0 16,4-5 0-16,-1 6 0 0,1-3 0 0,0 8 0 15,3-5 0-15,-4 0 0 0,1-3 0 0,-1 8 0 16,1 1 0-16,3-6 0 0,-4-6 0 0,1 8 0 15,-1-2 0-15,1-6 0 0,-1 0 0 0,-3-6 0 16,7 0-25-16,1 6-2 16,-1-6 0-16,0 0 0 0,3 0-49 0,-3 0-9 0,4-6-3 15,-1 6-657-15</inkml:trace>
  <inkml:trace contextRef="#ctx0" brushRef="#br0" timeOffset="9999.775">12301 3889 1609 0,'0'0'35'0,"0"0"7"0,-7 6 2 0,0-1 2 0,0 1-37 0,4 0-9 0,-4 3 0 0,3 3 0 0,4 0 49 0,0-1 8 15,0 1 2-15,0 9 0 0,0-4-33 0,0 1-6 16,0 3-2-16,4 2 0 0,-1-11-18 16,1 8 10-16,-1 4-10 0,4-1 8 0,0-8-8 0,0 3 0 15,0-1 0-15,0 1 8 16,4 3-8-16,-4-4 0 0,0 7 0 0,4-4 0 0,-1 4 0 0,-3-1 0 15,4-8 0-15,-4 9 0 0,0-7 12 0,4-5 0 16,-4 9 0-16,0-10 0 0,0 7 6 0,3-3 2 16,-6-4 0-16,3 7 0 0,0 0 0 0,-3-9 0 15,3 8 0-15,-7-11 0 0,3 12-6 0,1-12-1 16,-1-1 0-16,-3-5 0 0,0 6-4 0,0-6-1 16,0 0 0-16,0 0 0 0,0 0 8 0,0 0 0 0,-3 3 1 15,-4-3 0-15,0-3 0 0,0 0 0 0,-1 0 0 0,-2-2 0 16,3-1-17-16,0 0 8 0,-4-12-8 15,4 12 0-15,0-8 8 0,-4 2-8 0,4 0 0 16,0-6 0-16,-3 7 0 0,3-4 0 0,0-3 0 16,0 7 0-16,0-10 0 0,0 9 0 0,-1-5 0 0,5-1 0 15,-4 0 0-15,3 4 0 0,-3-10-8 0,0 12 8 16,4-5 0-16,-4 2 0 0,3-3 0 0,-3-8 0 16,4 8 0-16,-1-5 0 0,-3-1 0 0,3 4 0 15,-3-4 0-15,4-2 0 0,-1 2 0 0,-3-2 0 16,0 8 0-16,4-5 0 0,-1 2 0 0,1 3 0 15,-1-5 0-15,4 2 0 0,0 4 0 0,0-1 10 16,0 6-10-16,0-5 12 0,4 2-12 0,-1 9 12 16,4-6-12-16,-3 0 0 0,3 7 0 0,0-4 0 15,0 3-9-15,0 0 9 0,0 6-12 0,4-6 12 0,-1 6-10 16,4 0 10-16,0 0-8 0,-3 0 8 0,3 6 0 0,0 0 0 16,0-3 0-16,0 3 0 0,1 5-12 0,-1 1 4 15,-4 0 0-15,4-6 0 0,-3 9 8 0,0 2 0 16,-1-5 0-16,-3 0 0 0,0 5 0 0,0-5 0 15,-3 3 0-15,-1 2 0 0,1-5-21 0,-4 3-3 16,-4 3 0-16,1-1 0 0,-1-5 24 0,-6 3 0 16,3 2-9-16,-4-5 9 0,4 0 0 0,-4 2 0 15,1-5 0-15,-1 6 0 0,1-9 0 0,-1 0 9 16,-3-6-9-16,0 12 8 0,-4-12 10 0,-3 0 2 0,0 0 0 16,-4-6 0-1,1 0-45-15,-5 0-9 0,1 0-2 0,3 0 0 16,8-3-20-16,-4-2-5 0,-1-1-1 0,8 0-531 0,4 0-107 0</inkml:trace>
  <inkml:trace contextRef="#ctx0" brushRef="#br0" timeOffset="10752.053">12608 3271 1337 0,'0'0'56'0,"0"0"-44"16,0 6-12-16,0 3 0 0,4 0 53 0,-4 0 9 16,3 2 2-16,1-5 0 0,-1 6-12 0,1 3-1 15,-1-3-1-15,1 5 0 0,-1 1-17 0,5-6-3 16,-1 8-1-16,-4-2 0 0,4 5-17 0,0 4-3 16,-3-4-1-16,3 10 0 0,0 2-8 0,-4 3 8 15,4-6-8-15,-3 16 8 0,0-4 0 0,-1 6-8 0,1-9 12 16,-4 3-4-16,3-6 20 0,1-3 4 15,-4-2 1-15,3 2 0 0,-3-9 3 0,4-2 0 16,-4-1 0-16,3-2 0 0,1-9-16 0,-4 5-4 0,0-8 0 0,3-3 0 16,-3-6-7-16,0 0-1 0,0 0-8 0,0 0 12 15,0 0 3-15,0 0 0 0,0-9 0 0,0 3 0 16,0 1-3-16,-3-7-1 0,3 0 0 16,-4-6 0-16,4 4-11 0,-3 2 0 0,3-6 0 0,-4-5 0 31,4 2-23-31,-3 4-3 0,6-4-1 0,-3 9 0 15,0-5-1-15,4 5-1 0,-4-3 0 0,3 3 0 0,1 1 5 0,-4-1 0 0,3 6 1 0,1-6 0 16,-1 6 13-16,4-8 10 0,-3 14-13 0,3-6 5 16,0 0 8-16,-3 0-12 0,-4 6 12 0,10 0-12 15,1 0 12-15,-1 0-8 0,-3 0 8 0,4 6-8 16,0-6 8-16,-1 6 0 0,1 0 0 0,-1-1 0 16,1 4 0-16,-1 3-8 0,1-6 8 0,-4-6-8 0,0 6 8 0,4 0 0 15,-4 0 0-15,0 5 0 0,0-5 0 0,0 0 9 16,-4 3-9-16,1-3 0 0,0 6 12 0,-1 5-12 15,-3-5 12-15,4 3-12 0,-8 8 9 0,4-5-9 16,0 2 0-16,0-2 9 0,-3 6-9 0,-1-4 12 16,4 10-12-16,-4-10 12 0,-3 4-12 0,7-7 0 15,-3-5 0-15,-1 9 0 0,1-10 8 0,-4 7 0 16,3-3 0-16,4-4 0 0,-3 1 3 0,3 0 0 16,0-12 0-16,0 0 0 0,0 0-11 0,0 0 0 15,0 0 0-15,0 0 0 16,0 0-44-16,0 0-4 0,0 0 0 0</inkml:trace>
  <inkml:trace contextRef="#ctx0" brushRef="#br0" timeOffset="11375.999">13409 3680 1306 0,'0'0'28'0,"-7"0"7"0,0 0 1 0,-4 0 1 0,4 0-29 16,0 0-8-16,0-6 0 0,-3 6 0 0,3 6 39 0,0-6 6 0,-1 0 2 0,-2 0 0 15,3 0-33-15,3 0-6 0,4 0-8 0,-7 6 11 16,0-6 7-16,7 0 2 0,-7 6 0 0,0-6 0 16,4 12-20-16,-1-7 0 15,1 7 0-15,-1 3 0 0,0 2 0 0,4 7-9 0,0-3 9 0,0 2-8 16,0 1 8-16,4 2 0 0,-4-2-9 0,4 2 9 15,-1 9 0-15,1-11 16 0,-1 2-2 0,1 1-1 16,-1 2 18-16,1 1 3 0,-1-4 1 0,4 3 0 16,0-2-4-16,0-4-1 0,-3 1 0 0,3 2 0 15,0-8-20-15,0 0-10 0,0-4 10 0,4 4-10 16,-4-6 0-16,0 0 8 0,3-4-8 0,-3-2 0 16,4 6-13-16,-4-6-6 0,4 0-1 0,-1 0 0 15,1-6-25-15,-1 0-6 16,1 0-1-16,3 0-440 0,0 0-89 0</inkml:trace>
  <inkml:trace contextRef="#ctx0" brushRef="#br0" timeOffset="12084.597">13497 3995 730 0,'0'0'16'0,"0"0"3"0,0 0 1 0,0 0 1 0,0 0-21 0,0 0 0 0,0 0 0 0,0 0 0 15,0 0 78-15,0 0 11 0,0 0 3 0,0 0 0 16,0 0-16-16,0 0-4 0,0 0 0 0,0 0 0 16,0 0-32-16,0 0-8 0,0 0 0 0,0 0-1 15,0 0-5-15,0 5-1 0,4 1 0 0,-1 0 0 16,1 0-1-16,-4-6 0 0,3 6 0 0,-3-6 0 16,4 6 0-16,3-3 0 0,-3 0 0 0,-4 0 0 15,7-3 10-15,-4 0 2 0,4 0 0 0,-3 0 0 16,3 0-18-16,-4-3-3 0,4 3-1 0,-3-3 0 15,3 0 0-15,0-3 0 0,0 6 0 0,0-12 0 0,4 0 11 0,-4 1 3 16,-4-1 0-16,1 3 0 0,3 3-28 0,0-11 0 16,-4 11 0-16,4-6 0 0,-3-3 0 0,3 9 0 15,-3-11 0-15,-1 11 0 0,1-6 0 0,-4 6 0 16,3 0-14-16,1-8 5 0,-1 8 9 0,-3 0 11 16,0 0-3-16,0 6 0 15,0 0-32-15,0-6-6 0,-3 0-2 0,-1-6 0 0,4 12 20 16,0 0 3-16,-7 0 1 0,0-5 0 0,-4 5-8 0,4-6 0 15,-3 3-1-15,3 3 0 0,-4 3 7 0,-3 3 2 0,3-1 0 16,1 7 0-16,-1-6 8 0,1 0 0 0,-4 6 0 16,3-1 0-16,-3 10 0 0,3-3 0 0,1-1 0 15,-1-2 0-15,1 9 0 0,3-7 0 0,-1 4 0 16,1 2 0-16,4 1 11 0,3-4 1 0,-4 4 0 0,4-4 0 16,0 4-4-16,4 0 0 0,-4-13 0 0,3 10 0 15,-3-3-8-15,4-7 0 0,-1-5 0 0,1 0 0 16,0 0 0-16,3 0 0 0,0 3 0 0,0-4 0 15,0-5 0-15,-7 0 0 0,0 0 0 0,10 0 0 16,1 0 0-16,3 0 8 0,0-5-8 0,4 5 8 16,-1 0-8-16,1 0 0 0,7-9 0 0,-4 3-11 15,-3 0-33-15,3 0-6 16,0 0-2-16,-3-5 0 0,3-1-101 16,-4 6-21-16,1-3-4 0</inkml:trace>
  <inkml:trace contextRef="#ctx0" brushRef="#br0" timeOffset="12488.773">13875 3654 1119 0,'0'0'24'0,"0"8"6"0,-4 10 1 0,4-6 1 0,0-6-32 0,4 5 0 0,-4 4 0 0,3-3 0 15,1-6 38-15,3 0 2 0,-4-1 0 0,4-5 0 16,4 12-7-16,-4-6-1 0,0 0 0 0,4 0 0 16,-1-3-6-16,1 0-2 0,-1 6 0 0,1-9 0 15,0 5 3-15,-4 7 0 0,3-6 0 0,1 0 0 16,3 0-11-16,-7 6-3 0,4 2 0 0,-4 4 0 15,0 0-4-15,-4-1-1 0,1 4 0 0,-1 2 0 16,-3-5-8-16,0 8 0 0,0-2 0 16,-3 2 0-16,-1-2 0 0,1 2 8 0,-1-2 0 0,-3 5 0 15,0-14-8-15,4 9 0 0,-4-7 0 0,3 10 8 16,-3-10-8-16,3-5 0 0,1 3 0 0,-4-6 0 16,3-1 0-16,4-8 0 0,0 0 0 0,0 0 0 15,0 0-36-15,0 0-10 16,0 0-2-16,0 0-644 0</inkml:trace>
  <inkml:trace contextRef="#ctx0" brushRef="#br0" timeOffset="13017.586">14750 3821 1335 0,'0'0'29'0,"0"0"7"0,0 0 0 0,0 0 2 0,0 0-30 0,0 0-8 15,3 6 0-15,1 6 0 0,3-6 9 0,0-1 1 16,3 10 0-16,-3-3 0 0,4-6 4 0,0 0 1 16,3-6 0-16,0 6 0 0,-4-1 19 0,5 1 4 15,-1-6 1-15,0 3 0 0,0 0-27 0,-4-3-4 16,5 3-8-16,-5 0 11 0,1-3-11 0,3 3 0 15,-7-3 0-15,3 0-470 16,-2 0-94-16</inkml:trace>
  <inkml:trace contextRef="#ctx0" brushRef="#br0" timeOffset="13288.039">14817 4209 1952 0,'0'0'56'0,"0"0"11"0,0 0-54 0,-4 6-13 0,4-6 0 0,0 0 0 15,0 0 9-15,0 0-1 0,0 0 0 0,4 6 0 16,6-3-8-16,-3 9 0 0,7-12 0 0,1 0 0 31,-1 0-32-31,3-9 2 0,-3 3 0 0,4 0 0 0,3 0-170 0,0 0-33 0</inkml:trace>
  <inkml:trace contextRef="#ctx0" brushRef="#br0" timeOffset="15544.232">16214 3989 1321 0,'0'0'28'0,"-4"11"7"0,-3 1 1 0,4 0 2 0,-1 0-30 0,4 2-8 0,0 4 0 0,0-6 0 15,0 8 11-15,4-2 1 0,-1 6 0 16,1-4 0-16,3 4 8 0,-4-1 3 0,4 4 0 0,0 2 0 15,0 3-8-15,0 4-2 16,0-4 0-16,4 6 0 0,0 3 15 0,-4-8 2 16,3 8 1-16,-3-9 0 0,0 3 4 0,0-8 1 0,4-4 0 0,-4 4 0 15,-3-4-6-15,3 1-1 0,-4-9 0 0,1 2 0 16,-1-5-10-16,1 0-3 0,-4 0 0 0,0-10 0 16,0-2 16-16,0 0 4 0,0 0 0 0,0 0 0 15,0 0-13-15,0 0-3 0,0 0 0 0,-7-2 0 16,0 2-3-16,0-12-1 0,-4 6 0 0,4-6 0 15,0 0-16-15,0 4 10 0,0-7-10 0,0 0 8 16,-4 3-8-16,4-8 0 0,0 2 0 0,-4 1 0 16,4-1 0-16,-3-3 0 0,-1 4 0 0,4-7-11 15,-3 7 3-15,-1-4 0 0,4-3 0 0,-4 7 0 16,4-10 0-16,-3 10 0 0,3-10 0 0,0-2 0 16,-4-1 0-16,4 10 0 0,0-4 0 0,0-2 0 15,0-4 8-15,0 4 0 0,0-3 0 0,3-1-8 16,1 10 8-16,-1-4 0 0,1 4 0 0,-1-4 0 0,1 12 0 0,-1-11 0 15,4 8 0-15,-3 3 0 0,6 1 0 0,-3-4 0 16,0 6 0-16,0 6-8 0,0-3 8 0,0 6 0 16,0-6 0-16,7 0 0 0,-3 1-12 0,-1-1 0 15,4 6 0-15,0 0 0 0,0 0 4 0,0 0 0 16,4 0 0-16,0 6 0 0,-1-6 8 0,4 0-12 16,0 11 12-16,-3-11-12 0,3 6 12 0,0-6 0 0,-3 6 0 15,3 0-8-15,0-3 8 0,0 3-8 0,0 0 8 16,-3 5-8-16,-1-11 0 0,-3 6 0 15,4 0 0-15,0 0 0 0,-4 0 8 0,0 0 0 0,0 0 0 16,0 8-8-16,0-8 8 0,0 6 0 0,0-6 0 0,-4 6 0 16,-3-4 0-16,4 1 8 0,0 6-8 0,-4-3 11 15,0 0-11-15,-4-1 0 0,4 1-10 0,-4 3 10 16,-3 8 0-16,4-17 0 0,-4 3 0 0,0-3 10 16,-4 6-10-16,1-1 8 0,3-5-8 0,-4 0 8 15,0 6-8-15,1-6 0 0,-1-3 0 0,1-3-11 16,-1 0-20-1,0 0-4-15,-3-3-1 0,4-3 0 0,-1 0-25 16,1 0-6-16,-1 6-1 0,4-6 0 0,3 0-16 0,4-5-3 16,-3-4-1-16,3 3-319 0,0 6-64 0</inkml:trace>
  <inkml:trace contextRef="#ctx0" brushRef="#br0" timeOffset="16167.506">16595 3686 1256 0,'0'6'28'0,"-4"6"5"0,4-7 2 0,0 10 0 0,4-9-35 0,-1 6 0 0,1-1 0 0,-1 7 0 16,1-3 46-16,-1 2 2 0,1 1 1 0,-1 0 0 15,1 2 13-15,-1-2 2 0,1 0 1 0,-1 2 0 16,1-2-17-16,0-1-4 0,-1 1-1 0,-3 3 0 16,4-4-31-16,-1 1-12 0,-3 3 11 0,4 2-11 15,-4-5 12-15,0 8-3 0,0-2-1 0,0-4 0 16,0 4 0-16,0-7 0 0,0-5 0 0,0 0 0 15,0 3 0-15,0-10 0 0,-4 7 0 0,4-6 0 16,0-6-8-16,0 0 0 0,0 0 0 0,0 0-11 16,0 0 11-16,0 0 11 0,0 0-3 0,7-6 0 15,-3 6 13-15,-4 0 3 0,0 0 0 0,0 0 0 16,3-12-14-16,1 7-2 0,-1-7-8 0,1 3 12 0,-1 3-12 16,-3-6 0-16,4 1 0 0,-1-1 0 15,-3 3 0-15,4 0 0 0,-1 0 0 0,1 4 0 16,-1-7 0-16,1 6-10 0,0-6 2 0,-1 6 0 0,4 0-5 0,0 3-1 15,0-2 0-15,0-1 0 0,0 0-1 0,0 6 0 16,4-6 0-16,0 6 0 0,-1-6 4 0,4 6 1 16,0 0 0-16,1 0 0 0,-1 0-2 0,-4 6-1 15,4-6 0-15,-3 6 0 0,3 0 13 0,-3 5 0 16,-1-5-10-16,-3 3 10 0,4-3 0 0,-4 6 0 16,0 5 0-16,-4-8 0 0,4 3 0 0,-3 6 0 15,0-1 0-15,-4-5 8 0,3-6-8 0,-3 0 0 0,4 8 0 16,-4-8 0-16,3 0 8 0,-3 6 0 0,0-12 0 15,0 0 0-15,0 0 0 0,0 0 0 0,0 0 0 16,0 0 0 0,0 0-112-16,0 0-24 0,0 0-4 0,0 0-578 0</inkml:trace>
  <inkml:trace contextRef="#ctx0" brushRef="#br0" timeOffset="16711.354">17194 4153 1227 0,'0'0'27'0,"0"0"5"0,0 0 2 0,0 0 1 0,0 0-35 0,0 0 0 0,-7-6 0 0,7 6 0 0,-3 0 31 0,-4-5-1 16,7 5 0-16,-7 0 0 0,0-6 9 0,3 0 1 15,4 6 1-15,-7 0 0 0,7 0 0 0,-11 0 0 16,11 0 0-16,-7 0 0 0,7 0-18 0,0 0-4 16,-10 0-1-16,3 0 0 0,7 0-10 0,0 0-8 15,-7 12 12-15,3-7-12 0,-3 1 0 0,4 3 0 16,-1 3 0-16,4-6 0 0,0 11 0 0,0-5 0 16,0-6 0-16,0 3 0 0,0-9 0 0,4 12 0 15,-1-7 0-15,1 1 0 0,-1 0 0 0,4 0 0 16,-3 0 0-16,3 0 10 0,0 0 2 0,0-3 1 15,0-3 0-15,0 0 0 0,4 0 16 0,-1 0 3 0,-3-3 1 16,4-3 0-16,-1 0 3 0,-3 0 1 0,4 0 0 0,0 0 0 16,-1 0-37-16,1 1-10 15,-1-10-1-15,1 3 0 0,0 0 11 0,-4-5 9 0,3-1-1 0,-6 3-8 16,3 4 11-16,-4-7-11 0,1 6 10 0,-4 0-10 16,3-2 10-16,-3 8-10 0,-3-6 10 0,-1 6-10 15,-3 0 8-15,4 1-8 0,-4-4 0 0,0 6 9 16,0 0-9-16,-4 3-17 0,4 0 4 0,-4 0 1 15,-3 0-4-15,0 3 0 0,4-3 0 0,-5 6 0 16,5 0 16-16,-1-1 0 0,1 1 0 0,-1 0-9 16,4-6 9-16,4 6 0 0,3-6 0 0,0 0-8 0,-4 6 0 15,0 6 0-15,4-4 0 0,0 1 0 16,4 0-18-16,3-3-3 0,-3 0-1 0,-1 0-518 16,4 11-103-16</inkml:trace>
  <inkml:trace contextRef="#ctx0" brushRef="#br0" timeOffset="17240.986">17593 3533 1183 0,'0'0'33'0,"0"0"8"0,-3 9-33 0,-1 0-8 0,-3-3 0 0,3-1 0 16,1 1 28-16,3-6 3 0,0 0 1 0,0 0 0 15,-4 12 1-15,4-12 1 0,-3 6 0 0,3-6 0 16,0 0-9-16,0 0-1 0,0 0-1 0,0 6 0 16,0-6 0-16,0 0 0 0,0 0 0 0,-4 3 0 15,4 6-15-15,0-1-8 0,-3 4 10 0,3 0-10 16,0-6 18-16,0 6-2 0,0 8-1 0,0-2 0 16,0-6 7-16,0 8 2 0,0-8 0 0,0 5 0 15,0 7 4-15,0-3 2 0,0-4 0 0,0 7 0 16,0 2-4-16,0-8-1 0,3 8 0 0,-3-2 0 0,0-1-8 0,0-8-1 15,0 3-1-15,0 5 0 0,0-2-4 0,0 2-1 16,0 1 0-16,4-7 0 0,-4-2-10 0,3 3 10 16,-3-6-10-16,4-1 10 0,-4-2-10 15,3 3 0-15,-3-6 0 0,4-6 0 0,-4 0-25 16,0 0 2-16,0 0 1 0,0 0 0 16,7 6-34-16,-7-6-6 0,0 0-2 0,0 0 0 15,4-6-7-15,-1 6-1 0,-3 0-1 0,4-6 0 16,-1-3-12-16,1 6-3 0,-4-3 0 0</inkml:trace>
  <inkml:trace contextRef="#ctx0" brushRef="#br0" timeOffset="17551.546">17381 3821 1364 0,'0'0'30'0,"0"0"6"0,0 0 2 0,0 0 0 0,0 0-30 0,0 0-8 0,0 0 0 0,0 0 0 15,0 0 16-15,4 0 3 0,3 6 0 0,-4-6 0 16,5 6 0-16,2-6 0 0,1 0 0 0,-1 0 0 0,1 0-3 0,3 0-1 16,0 0 0-16,0 0 0 15,4 0-15-15,-4 0 9 0,0 0-9 0,0 6 8 0,0-12-8 0,0 6 0 16,4 6 0-16,-4-6 0 15,0 0-51-15,0 0-2 0,0 0-1 0,1 0 0 16,-1 0-25-16,-4 0-5 0,1 0 0 0,-1 0-1 16,1 6 8-16,0-6 1 0,-1 0 1 0</inkml:trace>
  <inkml:trace contextRef="#ctx0" brushRef="#br0" timeOffset="18334.018">17776 4033 1396 0,'0'0'31'0,"0"0"6"0,0 0 2 0,0 0 0 0,0 0-31 16,0 0-8-16,0 0 0 0,0 0 0 0,0 0 29 0,0 0 5 16,0 0 1-16,0 0 0 0,-7 6-23 0,7-6-4 15,0 0 0-15,-7 6-8 0,0-1 0 0,-3 1 0 16,10-6 0-16,-7 6 0 0,0 0 13 0,0 0-4 15,-4 0-1-15,4 0 0 0,3 8-8 0,-3-2 0 16,4 0 0-16,-1 6 0 0,1-7 8 0,3 4 0 16,0-3 0-16,0 5 0 0,3-11-8 0,4 0 0 0,0 6 0 15,-3 3 0-15,3-4 10 0,4-5-10 0,-1 0 12 16,8 0-12-16,-4-6 15 0,4 0-4 0,-1 0-1 16,1 0 0-16,-1-6-10 0,5 0 12 0,-1 0-12 15,0 0 12-15,0 1-3 0,-3-7 0 0,-1 3 0 0,1-9 0 16,-4 7-1-16,0-7 0 0,-3 3 0 0,-1-2 0 15,-3-1 1-15,-3 0 0 0,0-2 0 0,-4 2 0 16,3 1-9-16,-3 2 0 0,-3-3 9 0,-5 6-9 16,5 1 11-16,-4-4-3 0,0 9 0 0,-4 0 0 15,-3 0-8-15,0 0-9 0,0 1 9 0,-4 5-13 16,4 5-12-16,-3 1-3 16,2-6 0-16,-2 6 0 0,6 0 10 0,-3 3 2 0,4 3 0 0,2 5 0 15,1-5 6-15,0 0 2 0,4 8 0 0,-1-8 0 16,1 6 8-16,3-1 0 0,3 4 0 0,-3-3 0 15,4-1 0-15,-1 4 0 0,1-9 0 0,-1-1 0 16,-3 1 0-16,4 3 0 0,-4 2 0 0,3-11 0 0,-3 0 0 0,0-6 0 16,4 6 0-16,-4-6 0 15,0 0-38-15,0 0-6 0,0 0 0 0,0 0-1 16,0 0-42-16,4 0-8 0,3-6-1 0,0 6-451 16</inkml:trace>
  <inkml:trace contextRef="#ctx0" brushRef="#br0" timeOffset="19005.025">18288 3989 1414 0,'0'0'40'0,"0"0"9"0,0 0-39 0,-7 0-10 0,0 0 0 0,7 0 0 15,0 0 0-15,0 0 0 0,-11 0 0 0,4 0 0 16,7 0 0-16,-7 6 0 0,7-6 0 0,-10 5 0 16,10-5 0-16,-11 6 0 0,4 0 0 0,0 6 0 15,3-6-9-15,-3 9 9 0,4-4-12 0,-1 7 12 16,1 0 0-16,-1 2 0 0,4-2 0 0,0 5 0 16,4 4 0-16,-4-10 0 0,3 1 0 0,-3 3 0 15,4 2 0-15,-1-5 16 0,1 2-2 0,-1-2 0 16,1 6 27-16,-1-10 6 0,4 4 1 0,1-6 0 15,-5-1-16-15,4-5-2 0,4 3-1 0,-4-3 0 0,0 0-13 16,0-6-2-16,0-6-1 0,0 0 0 0,-3 0 9 16,3-3 2-16,0-8 0 0,0-7 0 15,0 4-24-15,0-10 0 0,-4 13 0 0,1-10 0 16,3 9-31-16,0-8-10 0,-7 3-3 16,0-1 0-16,4 9 1 0,-4-2 0 0,3-1 0 0,-3 6 0 15,0 0-11-15,0 4-2 0,0 2-1 0,0 0 0 0,0 0 26 0,0 6 6 16,0 0 1-16,0 0 0 0,4 0 12 0,-1 6 4 15,1 6 0-15,3-4 0 0,3 10 8 0,-3-6 14 16,4 11-3-16,-1-8-1 0,1 9-10 0,0-1 12 16,3 9-12-16,0-2 12 0,0 8 6 0,0 3 2 0,0 3 0 15,-3 0 0-15,3 1-10 0,-4 5-2 0,-2 2 0 16,2-2 0-16,-3 6 12 0,0-6 3 0,-3 12 0 16,3-12 0-16,-4 0 16 0,1-3 3 0,3 3 1 0,-4-6 0 15,-3-9-12-15,0-2-3 0,4-10 0 0,-4-5 0 16,-4-3-12-16,1-4-4 0,-1 1 0 0,1-6 0 15,-4-6 29-15,0 6 6 0,-4-12 1 0,1 6 0 16,-5-6 1-16,1-6 1 0,0 1 0 16,-7-4 0-16,0 3-31 0,0-11-7 0,0 11 0 0,3-3-1 15,-3-3-11-15,0 1 12 0,-4 5-12 0,4 0 12 16,3-2-12-16,-3 2-9 0,3 0 9 0,4 6-13 16,-3-8-7-16,2 5-2 0,1 0 0 0,4 3 0 31,-1-6-41-31,1 0-8 0,6 7-1 0,-3-7-1 15,3 3-50-15,1-3-9 0,3 0-3 0,-4 1-508 0</inkml:trace>
  <inkml:trace contextRef="#ctx0" brushRef="#br0" timeOffset="19622.171">18669 4236 1364 0,'0'0'30'0,"0"0"6"0,0 0 2 0,0 0 0 0,0 0-30 0,0 0-8 0,0 0 0 0,0 0 0 15,0 0 28-15,0 0 5 0,0 0 1 0,0 0 0 16,0 0-14-16,0 0-4 0,0 0 0 0,0 0 0 16,0 0-16-16,7 5 0 0,-7 1 0 0,4 0 0 15,3 6 10-15,-4 0 5 0,1 0 1 0,-4 2 0 16,3-2-4-16,1 6 0 0,-1-12 0 0,-3 5 0 0,4 4 0 15,-1-3 0-15,-3-6 0 0,0-1 0 0,0-5 6 0,0 0 1 16,0 0 0-16,0 0 0 0,0 0 17 0,0 0 4 16,0 0 1-16,-3-5 0 0,-1-1-4 0,-3-12-1 15,4 3 0-15,-1 4 0 0,-3-7-25 0,4 0-11 16,-4 1 8-16,3 2-8 0,0 3 0 0,1-5 0 16,-1-4 0-16,1 3 0 0,-1 1 0 0,4-7 0 15,0 10-14-15,0-4 5 16,0-3-11-16,0 4-3 0,4 5 0 0,-4 0 0 0,0-5 8 0,3 2 2 15,-3 3 0-15,4 0 0 0,-4 6 13 0,0-5-12 16,3 2 12-16,-3 6-12 0,0-3 12 0,0 6 0 16,0 0 0-16,0 0-9 0,11 0-5 0,-4 0-1 15,4 6 0-15,-1 0 0 0,4 0 15 0,0 5-11 16,1-5 11-16,2 6-10 0,-3 0 10 0,4-6-8 0,-4 3 8 0,0 2-8 16,0 1-5-16,4-6-1 0,-7 0 0 0,6 0 0 31,-6 0-155-31,-1-1-31 0,4 4-7 0,-6-3-1 0</inkml:trace>
  <inkml:trace contextRef="#ctx0" brushRef="#br0" timeOffset="20174.108">19057 4097 1530 0,'0'0'43'0,"-7"3"10"0,7-3-42 0,-7 3-11 0,-4 0 0 0,1 3 0 16,-1-6 24-16,-3 6 4 0,3-6 0 0,-3 6 0 0,0 0-18 15,0-6-10-15,4 12 12 0,-5-12-12 0,1 5 12 0,4 1-4 16,3 0 0-16,-4 3-8 0,4 3 10 0,4 0-10 16,-1-7 8-16,-3 1-8 0,7-6 0 0,-4 12 0 15,4-6-14-15,-3 9 5 0,3-4 9 0,3 1 0 16,-3-6 0-16,0 9-8 0,4-6 8 0,0-1 0 15,-1 4 0-15,1 0 0 0,-1-6 9 0,1 0-9 16,-4-6 12-16,3 6-12 0,4-6 24 0,-7 0-1 16,4 2-1-16,-4-2 0 0,7 0 14 15,0-2 2-15,0-4 1 0,-4 0 0 0,4-6-8 0,1 0-2 16,-1 6 0-16,3-8 0 0,-3 2-7 0,0 0-2 16,-3 0 0-16,3 6 0 0,0-8-20 0,-4 2 0 15,4 6 0-15,-3 0 0 0,3-5-12 0,-3 11-6 16,-1-12-2-16,-3 6 0 0,4 0 5 0,-4 6 1 0,0 0 0 15,0 0 0-15,0 0 3 0,0 0 1 0,0 0 0 0,0 0 0 16,0 0-5-16,0 0-1 0,0 0 0 0,0 0 0 16,3 12 16-16,-3 0 0 0,4-7 0 0,-1 7 0 15,1-6 8-15,-1 0-8 0,1 9 0 0,-1-4 0 16,1 1 0-16,-1 0 10 0,1 0-10 0,3 2 8 16,-3-2-8-16,3-6 0 0,0 6 0 0,-4 0 0 15,4-10 0-15,0 7 0 0,-3 0 0 0,3-3 0 16,0-6-27-1,0 12-7-15,0-12-2 0,0 6 0 0,4-6-22 0,-1 5-5 16,1-5-1-16,-1 6 0 0,5-6 16 0,-1 0 4 0,0 6 0 16,0-3 0-16,0 3-129 15,4 0-26-15</inkml:trace>
  <inkml:trace contextRef="#ctx0" brushRef="#br0" timeOffset="21096.277">19350 4033 1108 0,'0'0'24'0,"-4"3"6"0,-3 6 1 0,0-4 0 0,4 7-31 0,-1-6 0 0,1 6 0 0,3 0 0 0,-4-1 50 0,1 4 4 16,3-3 1-16,0 5 0 0,0-8-13 0,0 9-2 16,0 0-1-16,0-1 0 0,3-8 5 0,1 9 0 15,-1-1 1-15,1 7 0 0,-1-4-5 0,1 4 0 16,3-6-1-16,-4 8 0 0,4-3-9 0,-3-2-2 15,3 8 0-15,0-5 0 0,4 2-15 0,-4-2-3 16,0-1-1-16,0-2 0 0,0 8-9 16,0-14 0-16,-4 9 0 0,4-7 0 0,-3 7 8 0,0-9-8 15,3 2 8-15,-4-2-8 0,4-3 0 0,-3-1 0 16,-1-5 0-16,-3 6 0 0,0-12 8 0,0 0-8 16,0 0 0-16,0 0 8 0,0 0 1 0,0 0 0 15,0 0 0-15,0 0 0 0,0 0 15 0,0 0 4 16,0 0 0-16,0 0 0 0,0 0-13 0,0 0-3 0,0 0 0 0,4-6 0 15,-4 0-4-15,0-6-8 0,0 1 11 0,-4-4-11 16,4-3 0-16,-3-2 0 0,-4-4 0 0,3 1 0 16,1-4 0-16,-4 4 0 0,-1-1-8 0,-2-2 8 15,6-4-10-15,-3 4 10 0,0 2-10 0,0-5 10 16,0 8 0-16,4-8 0 0,-4 3 0 0,3-4 0 16,1 13 0-16,-1 2-9 0,0-9 9 0,4-2 0 15,0 8 0-15,0-5 0 0,4 5 0 0,-4 3-8 16,4-2 8-16,-1-1 0 0,1 6 0 0,-1-2 0 15,1 8 0-15,-1 0 0 0,1 0-12 0,3 0 4 16,-4 0 8-16,4 6-13 0,4-6 5 0,-1 6 8 16,-2 0-12-16,2 0 12 0,1 6-10 0,-1 0 10 0,-3 0-8 15,4-6 8-15,-1 6 0 0,1 6-9 16,0-6 9-16,-1 2 16 0,-3 4-4 0,4-6-1 16,-1 6-11-16,-2 5 0 0,2-8 0 0,-3 9 0 15,0 0 0-15,-3-7 0 0,-1 1 0 0,1-3 0 16,-4 8 0-16,0-5 0 0,-4 0 0 0,4 0 0 0,-7 0 0 0,4-4 0 15,-8 4 0-15,4-6 0 0,0 0 0 0,-4 6 0 16,1-6 0-16,-1-4 0 0,1 1 8 0,-1-3 0 16,-3 0 0-16,0 0 0 0,0-3-8 0,0 1 8 15,0-4-8-15,-1 6 8 0,1-12-8 0,4 6-11 16,-1 0 3-16,4 0 0 16,0 6-48-16,7 0-10 0,0 0-2 0,-7-6-496 15,3-2-99-15</inkml:trace>
  <inkml:trace contextRef="#ctx0" brushRef="#br0" timeOffset="21779.076">19794 3592 1497 0,'0'6'32'0,"0"8"8"0,0 4 0 0,0 6 4 0,0 2-36 0,4-2-8 15,-4 8 0-15,3-3 0 0,1-5 68 0,-1 8 12 16,-3-5 3-16,0 8 0 0,4-9-61 0,-4 4-12 16,0-1-2-16,4-8-8 0,-4 2 10 0,3 1-10 15,1 2 8-15,-4-2-8 0,0 2 12 0,0-2-2 16,0-1-1-16,0-2 0 0,0 8-1 0,3-11 0 16,-3 8 0-16,0-8 0 0,4-3-8 0,-4-4 12 15,3 1-12-15,1 0 12 0,-4 0 14 0,0-12 3 16,0 0 1-16,0 0 0 0,0 0-18 0,0 0-3 0,0 0-1 15,0 0 0-15,0 0 20 0,3-12 4 0,-3 0 1 0,0 6 0 16,0-8-8-16,0 2-1 0,0-6-1 16,-3 12 0-16,3 0-23 0,-4 0 0 0,1-11 0 0,3 8 0 31,-4-3-21-31,1 1-6 0,-1-1-1 0,1-6 0 0,3 3 11 0,0 4 1 0,0-1 1 16,0 0 0-16,0 3-1 0,3 0 0 0,-3 1 0 0,0 2 0 15,4 0-5-15,-1 0-2 0,4 0 0 0,-3 0 0 16,3 0 23-16,-4 6 0 0,8-5 0 0,-4 5 0 15,4 0 0-15,-1 0 0 0,1 5 0 0,-1-5 0 16,-3 6 0-16,4 0 0 0,-4 0 0 0,-4 6 0 16,5 0 0-16,-5-1 0 0,1 4 0 0,3-3 0 15,-4 5 0-15,-3-2 0 0,0 3 0 0,0-1 0 16,0-5-15-16,0 3 2 0,0 2 0 0,0-5 0 16,0 0 13-16,-3-6 13 0,3 6-2 0,0-6-1 15,0 2-10-15,0-2 0 0,0 0-12 0,0-6 12 16,0 0-36-16,0 0 0 0,0 0 0 0,0 0 0 15,0 0-45-15,0 0-9 0,14 0-2 0,-14 0 0 16,10-6-21-16,1 6-5 0,-1-6-1 0</inkml:trace>
  <inkml:trace contextRef="#ctx0" brushRef="#br0" timeOffset="22306.901">20130 4112 1250 0,'0'0'35'0,"0"0"9"0,0 0-36 16,0 0-8-16,0 0 0 0,0 0 0 0,0 0 26 0,0 0 3 0,0 0 1 0,0 0 0 16,0 0-7-16,0 0-2 0,0 0 0 0,3 0 0 15,1 6 7-15,-1 0 0 0,4 0 1 0,0-6 0 16,0 0-10-16,4 6-3 0,-4-6 0 0,0 0 0 15,0 0-5-15,0-6-2 0,0 6 0 0,-3-6 0 16,3 0-1-16,-4 0-8 0,4-9 12 0,-3 4-4 16,-1-1-8-16,-3-6 0 0,0 1 0 0,0 2 0 15,0-9-12-15,-3 4 1 0,-1 2 1 0,1 1 0 16,-1-1-18-16,1 3-4 0,-1-2-1 16,-3 5 0-16,4 6 20 0,-4-6 4 0,-1 6 1 0,1 6 0 0,-3-9-11 0,3 7-1 15,-4 4-1-15,4 7 0 0,-3-9 21 0,-1 6 0 16,4 0 0-16,0 6 0 0,-4 0 0 0,4-1 0 15,0 1 0-15,0 9 0 0,-3 2 17 0,6 4 2 16,-3-4 0-16,0-5 0 0,3 8-2 0,1-2 0 16,3-1 0-16,-4-2 0 0,4-962-17 0,0 1932 10 15,0-973-10-15,4-7 8 0,-1 1 7 0,-3 9 1 16,4-10 0-16,-1-5 0 0,4 6 8 0,-3-6 1 16,3 3 1-16,-7-9 0 0,7 6-6 0,0-1-2 15,0 1 0-15,4 0 0 0,-1 0 4 0,1 0 1 16,-11-6 0-16,11 0 0 0,3-967-23 0,-4 1934 0 15,1-967 0-15,-1 0 0 16,1 0-17-16,-11 0-8 0,11 0-2 0,-11 0 0 16,0 0-33-16,0 0-6 0,10-6-2 0,-10 6 0 15,0 0-12-15,0 0-4 0,11 0 0 0,-11 0 0 0</inkml:trace>
  <inkml:trace contextRef="#ctx0" brushRef="#br0" timeOffset="22759.658">20320 3971 1080 0,'0'0'24'0,"0"0"4"0,0 0 2 0,4 6 0 0,-4 0-30 0,3 6 0 0,4-7 0 0,-3 7 0 0,-1 0 69 0,1-3 8 15,-1 8 2-15,1-5 0 16,3 0-1-16,0 8 0 0,0-2 0 0,0 0 0 0,0 5-21 0,-3-8-4 15,6-3-1-15,-6 5 0 0,3-5-20 16,0 3-4-16,0 2 0 0,0-5-1 0,-4 6-12 0,4-6-3 16,-3 2 0-16,3-8 0 0,-3 6-12 0,-1-6 11 15,1 6-11-15,-4-12 10 0,0 0-10 0,0 0 8 16,0 0-8-16,0 0 8 0,0 0 0 0,0 0 0 16,0 0 0-16,0 0 0 0,0 0 4 0,0 0 0 15,0 0 0-15,0 0 0 0,0 0-1 0,0 0 0 16,-7-6 0-16,0 0 0 0,-1 0 1 0,-2 0 1 15,-1-6 0-15,-3 4 0 0,0-4-13 0,0 0 8 0,-4 0-8 16,4 0 0-16,-3-5 0 0,2 2 0 16,1-2 0-16,4-7 0 0,-1 3 0 0,4-2 0 15,0-1 0-15,4 4-10 0,-1-4 10 0,4 1 9 16,7 8-1-16,0-3-8 0,4 7 0 0,3-7 0 0,0 9 0 0,4-3-9 16,6 1-1-16,-3 5 0 15,4 0 0-15,0-3 0 0,-4 3-15 16,0 3-3-16,4 0-1 0,0-3 0 15,-1 1-50-15,-3 5-9 0,4 0-3 0,0-6-717 0</inkml:trace>
  <inkml:trace contextRef="#ctx0" brushRef="#br0" timeOffset="24774.973">6671 5753 806 0,'0'0'17'0,"0"0"4"0,0 0 1 0,0 0 2 0,0 0-24 0,0 0 0 0,0 0 0 0,0 0 0 0,0 0 68 0,0 0 10 16,0 0 2-16,0 0 0 0,0 0-40 0,0 0-7 15,0 0-1-15,0 0-1 0,0 0-7 0,0 0-2 16,0 0 0-16,0 5 0 0,0-5 8 0,0 0 2 15,4 0 0-15,-4 6 0 0,3-3-8 0,-3 3 0 16,4 0-1-16,-4 6 0 0,0 0-15 0,0-7-8 16,0 1 8-16,0 6-8 0,0 0 36 0,0-3 2 0,0 2 1 15,0-5 0-15,0 6-31 0,3 0-8 16,1-3 0-16,-1 2 0 0,4 1 0 0,0 6 0 16,0-6 0-16,-3-4 0 0,3 10 0 0,4-6 0 15,-4-6 0-15,3 5 8 0,-3 4-8 0,7-3 9 16,-7 0-9-16,0-1 10 0,4-5 6 0,0 6 2 0,-1-12 0 0,-3 6 0 15,-3-6-18-15,6 0-11 0,-3 0 2 0,0-6 0 16,1-6 9-16,2 0 12 0,1-2-2 16,-1-4-1-16,4 0 27 0,-10 1 6 0,3-10 1 0,0 4 0 15,4-4-28-15,-1 4-6 0,-3-6-1 0,0 2 0 16,0 4-8-16,0-7 8 0,-3 15-8 0,-1-14 8 16,1 6-8-16,-4 2 0 0,-4 3 0 0,4 1 0 15,-3 2-27-15,-1-3-1 16,1 1 0-16,-1 2 0 0,-3 9-48 0,-3 0-11 15,3 0-1-15,-4 0-1 0,1 6-17 0,-1-5-3 0,7-1-1 16,-10 0 0-16</inkml:trace>
  <inkml:trace contextRef="#ctx0" brushRef="#br0" timeOffset="25238.693">7112 5926 761 0,'0'18'21'0,"0"-7"6"0,0-2-27 0,0 9 0 16,4-6 0-16,-4 5 0 0,3 4 88 0,-3-4 13 15,4 7 3-15,-4-9 0 0,3 2-48 0,-3-5-10 0,4 0-2 0,-4 0 0 16,0-7 16-16,0 4 4 0,0-9 0 0,0 0 0 16,0 0-2-16,0 0 0 0,0-6 0 0,-4-2 0 15,4-10-18-15,-3-8-4 0,3 2-1 16,-4 0 0-16,1 1-39 0,3-4-15 0,-4 4 1 0,0-3 0 16,1-4-4-16,3 10-1 0,-4-4 0 0,8 6 0 15,-4 1-2-15,3 2-1 0,1 3 0 0,3 6 0 16,-3 1-19-16,3 5-4 15,3 0-1-15,1 5 0 0,-4 1 19 0,-4 6 4 0,4 6 1 0,1 2 0 16,-5-2 22-16,4 2-9 0,0 4 9 0,0 0 0 16,4 2 0-16,-8-3 0 0,4 4 0 0,0-4 0 15,0 1 0-15,1 0 19 0,-1 2-3 0,-4-8 0 16,4 2-5-16,-3-2-2 0,-1-6 0 0,1-7 0 16,3 1 30-16,-4 3 5 0,-3-9 2 0,0 0 0 0,0-9-30 0,4-2-7 15,-1-1-1-15,1 0-505 16,3-9-102-16</inkml:trace>
  <inkml:trace contextRef="#ctx0" brushRef="#br0" timeOffset="25783.732">7468 5888 1267 0,'0'0'28'0,"-3"-6"5"0,-1 6 2 0,4 0 1 0,0 0-36 0,0 0 0 0,0 0 0 0,-7-6 0 16,0 0 58-16,7 6 5 0,0 0 1 0,0 0 0 16,0 0-4-16,0 0-1 0,0 0 0 0,0 0 0 15,0 0-35-15,0 0-6 0,0 0-2 0,0 0 0 16,0 0-16-16,0 0 0 0,0 12 0 0,0-6-9 15,4 3 9-15,3-4-13 0,0 7 5 0,-4-6 8 16,4 6 0-16,0-6 0 0,0 6 0 0,1-7 12 16,-1-2-12-16,0 3 0 0,0-3-12 0,3-3 12 15,-3-3 12-15,0-3 11 0,4-2 1 0,-4 2 1 16,0 0-9-16,0-6-1 0,0 0-1 0,0-2 0 16,0 2-14-16,-3-6-8 0,-4 1 8 0,3 5-13 15,-6-3-67-15,3 3-12 0,-4 6-4 0,1 1 0 16,-1-7 9-16,-3 6 2 0,0-3 0 0,0 6 0 15,0 0-1-15,0 3 0 0,0 3 0 0,-4 3 0 0,8 6 61 0,-8 0 12 16,1 5 2-16,3-2 1 0,-4 3 47 0,4 5 10 16,-4 1 1-16,4 2 1 0,-3-2 29 0,3 8 6 15,0-3 0-15,0 4 1 0,3 2-16 0,1-9-3 16,-5 4-1-16,5-4 0 0,3 4-15 0,0-7-3 16,0 4-1-16,3-4 0 0,-3-8 0 0,4 2 0 15,0 1 0-15,-1-6 0 0,4-6-16 0,0 0-3 16,4-3-1-16,-1-1 0 0,4-4-12 0,1 2-2 0,-1-6-1 0,7 0 0 31,-4-3-123-31,1-9-24 0,24-14-4 0,-10 3-2 0</inkml:trace>
  <inkml:trace contextRef="#ctx0" brushRef="#br0" timeOffset="26574.761">8572 5832 576 0,'-7'3'12'0,"0"-3"4"0,0 3 0 0,0 0 0 0,0 3-16 0,0 0 0 0,0-1 0 0,0 1 0 15,0 0 66-15,0 0 10 16,-4 0 3-16,8 0 0 0,-4 6-45 0,3-7-9 15,1 4-1-15,-1-3-1 0,4-6 2 0,0 6 1 16,-3 6 0-16,3 0 0 0,0-4 9 0,0 10 1 0,0-6 1 0,0 5 0 16,3-2-8-16,-3 9-1 0,4-7-1 0,-4 7 0 15,3-4 29-15,1 4 7 0,-1 2 1 0,-3 4 0 16,4-4-52-16,-1 4-12 16,-3-1 0-16,0-3 0 0,0 4 44 0,4 2 5 0,-4-2 2 15,-4 2 0-15,4-3-31 0,0-8-5 0,-3 2-2 16,3-5 0-16,-4-6 41 0,4-3 8 0,-3 2 2 0,-1-5 0 15,4 0-52-15,0 0-12 0,-3-6 0 0,3-6 0 16,-4 6 54-16,1-6 8 0,-4-6 2 0,3-5 0 16,4 2-52-16,-3-2-12 0,-1-4 0 0,4 3 0 15,-3-5 0-15,3 2 0 0,0-2 0 0,-4-1 0 16,4-2 0-16,-4 2 0 0,4-5 0 0,-3 2 0 16,3 4-48-16,0-4-13 0,0 4-3 0,0-4 0 15,0 10 52-15,-4-13 12 0,4 7 0 0,0-4 0 0,0-2 0 16,4 8 0-16,-4-2 0 0,0-4 0 0,3 4 0 0,-3-1 0 15,4 10 0-15,0-10 0 0,-1 1 0 0,4 2 0 16,0 9 0-16,0 1 0 16,0-7-54-16,0 3-8 0,4 3-2 0,-4 7 0 0,0-1 52 15,4 0 12-15,-1 6 0 0,1 0 0 0,-1 0 0 0,4 0 0 16,-3 6 0-16,3 0 0 0,0 5 0 0,0 1 0 16,-3 3 0-16,3 2 0 0,-3-5 0 15,-1 6 0-15,1-3 0 0,-4 2 0 16,0-5 0-16,-4 0 0 0,1-4 0 0,0 4 0 0,-4 0 0 0,0 0 0 15,0-12 0-15,-8 6 0 0,5 0-10 0,-4-1 1 16,-4-2 0-16,1 0 0 0,3-3-6 0,-4-6-1 0,-3 1 0 0,3-1 0 31,1-6-19-31,-4 0-4 0,0-3-1 0,-1 4 0 0,1-13-172 16,4 7-34-16,-15-16-7 0,7 4-2 0</inkml:trace>
  <inkml:trace contextRef="#ctx0" brushRef="#br0" timeOffset="27194.886">8834 5444 1267 0,'0'0'28'0,"-4"6"5"0,0 3 2 0,1-1 1 0,3 1-36 0,-4 3 0 0,4 0 0 0,0-1 0 16,4 7 58-16,-4-3 5 15,0 8 1-15,3-8 0 0,1 9 0 0,0-13 0 16,3 7 0-16,0 3 0 0,-4 2-4 0,4-5-1 16,4 5 0-16,-4 10 0 0,3-13-43 0,1 10-16 0,-4-7 11 0,0 9-11 15,0-8 0-15,0-4 0 0,-3 4 0 0,-1 0 0 16,1 2 0-16,-1-8 0 16,-3-1 0-16,4-8 0 0,-4-9 57 0,0 9 6 0,0-3 1 15,0-6 0-15,0 0-46 0,0 0-9 0,0 0-1 0,0 0-8 16,-4-9 25-16,4-6-1 0,0 3-1 0,0 1 0 15,0-1-23-15,0-6 8 0,4 4-8 0,-1-4 0 16,1-3 0-16,3 10-13 0,-3-7 1 0,3 6 1 16,-4-5-3-16,1 8-1 0,3-3 0 0,-4 6 0 15,4 6 0-15,-3-6 0 0,3 6 0 0,0 0 0 16,0 0-7-16,4 6-2 0,-4-6 0 0,3 12 0 16,-3 0 4-16,4 2 0 0,-8-2 0 0,4 6 0 15,0-1 20-15,1-2 0 16,-1 9 0-16,0-4 0 0,0 4-11 0,-4-1 11 0,1-2-8 0,3-4 8 0,0 7 0 15,-4-12 0-15,4-3 0 0,-3-4 11 0,-4-5-3 16,4 6-8-16,3-12 12 0,-4 1-4 0,4-1-18 0,0-9-4 16,0-3-1-16,4-2 0 15,-1 5-144-15,-2 0-29 0,16-23-5 0,-10 21-2 0</inkml:trace>
  <inkml:trace contextRef="#ctx0" brushRef="#br0" timeOffset="27671.938">9419 5882 1080 0,'0'0'24'0,"0"0"4"0,0 0 2 0,0 0 0 0,0 0-30 0,0 0 0 0,0 0 0 0,0 0 0 16,0 0 61-16,0 0 7 15,0 0 0-15,-7 0 1 0,7 0-12 0,0 0-2 0,-7 0-1 0,7 0 0 16,-7-6-8-16,0 0-2 0,7 6 0 0,-4 0 0 15,4 0-12-15,0 0-2 0,0 0-1 0,-7 0 0 16,7 0-14-16,-7 0-3 0,7 0-1 0,-7 12 0 16,0-6-11-16,4 0 0 0,-1 2 0 0,1 10 8 15,3 0-8-15,-4-6 0 0,4 2 0 0,-3 10 0 16,3-7 0-16,-4 4 0 0,4-3 0 0,0 5 0 16,4-5 8-16,-1 2-8 0,-3-2 12 0,4-6-4 15,-4-12 16-15,3 0 2 0,1 6 1 0,-4-6 0 16,3 5 14-16,4-2 3 0,0-3 1 0,0 0 0 15,4-8-10-15,0-4-3 0,-1 0 0 0,1-11 0 0,3 8-20 16,-4-9-12-16,1 4 12 0,3-4-12 16,-3 7-9-16,-4-10-9 0,0 10-2 0,0-1 0 15,-4 0-18-15,4 4-4 0,-3 2-1 0,-4 0 0 16,3 0-32-16,-3 6-6 0,0 1-2 0,0 5 0 0,0 0 68 0,0 0 15 16,-7 0 0-16,-3 0 0 0,3 5-8 0,-4 1-4 15,1 6-1-15,-4 6 0 0,-1-7 13 0,5 4 0 16,-4 3 0-16,0 2 0 0,-1 4 0 0,1-1 0 15,4 7 12-15,-1-4-12 0,1-5 0 0,-1 2 0 0,7-5 0 16,1 0 0-16,3-7 0 0,3 4 0 0,-3-9 0 0,8 0-509 16,-1 0-95-16</inkml:trace>
  <inkml:trace contextRef="#ctx0" brushRef="#br0" timeOffset="28074.34">9850 5388 1552 0,'0'0'44'0,"-8"0"10"0,8 0-43 0,-7 0-11 15,7 0 0-15,0 0 0 0,0 0 0 0,0 0 0 16,0 0 0-16,-7 0 0 0,7 0 0 0,-3 6 0 16,-1 3 0-16,1 2 0 0,-1 1 53 0,4 0 9 15,0 0 2-15,0 5 0 0,0-2-52 0,0 9-12 16,4-1 0-16,-1 4 0 0,1-1 0 0,-1 9 0 16,4-5 0-16,0 20 0 0,1-6 43 0,-5-6 5 15,1 3 2-15,-1 3 0 0,1-6-30 0,-4 4-5 16,0-10-2-16,3 3 0 0,-3-2 10 0,0-4 1 15,0-5 1-15,0 2 0 0,-3-14-5 0,-1 2-2 16,1 4 0-16,3-6 0 0,-4-6-10 0,4 0-8 0,-3-1 9 16,3-5-9-16,0 0 0 0,0-5 0 15,-4 5-8-15,0-6 8 16,1 0-193-16,-1-6-32 0,-3-20-7 0,4 14 0 0</inkml:trace>
  <inkml:trace contextRef="#ctx0" brushRef="#br0" timeOffset="28366.806">9638 5932 597 0,'-4'-18'16'0,"4"9"5"16,0 1-21-16,-3-1 0 0,3-3 0 0,0 0 0 0,0 1 106 0,-4 2 17 15,8 0 3-15,-4 0 1 0,0 3-12 0,3 0-3 16,-3 6 0-16,0 0 0 0,0 0-58 0,7 6-12 15,4-6-2-15,0 6-1 0,-1 0-11 0,1 0-3 16,-1 0 0-16,1 3 0 0,0-4-6 0,3 1-2 16,-4 0 0-16,4 0 0 0,-3 0-17 0,-1-6 0 15,5 0 0-15,-1 0 0 0,0 0 55 16,0-6 7-16,0 0 2 0,0 0 0 16,0 0-52-16,-3 1-12 0,3-7 0 0,0 3 0 15,-3-3-100-15,3 0-22 0,-4 7-5 0,1-7-615 0</inkml:trace>
  <inkml:trace contextRef="#ctx0" brushRef="#br0" timeOffset="28833.363">10188 5888 1074 0,'0'0'30'0,"0"0"8"0,0 0-30 0,0 0-8 0,0 0 0 0,0 0 0 15,0 0 52-15,0 0 10 0,0 0 2 0,0 0 0 16,0 0 43-16,-7 0 9 0,7 0 1 0,-10 0 1 16,10 0-57-16,0 0-11 0,-7 6-2 0,-4-3-1 15,4 2-31-15,0 1-7 0,0 0-1 0,3 6 0 16,1 0 0-16,-1 0 0 0,1-7 0 0,-1 4 0 16,1 9 0-16,3-12 0 0,-4 5 0 0,4 1 0 15,0 0-8-15,0-3 0 0,0 3 9 0,0-7-9 16,0 7 0-16,4 0 0 0,-1-6 0 0,-3 3 0 15,4 0 36-15,-1-1 2 0,1-2 1 0,-1 0 0 0,4-6-25 16,-3 6-5-16,6-6-1 0,-6 0 0 0,3 0 5 0,0-6 1 16,-3 0 0-16,3 0 0 0,-4 0-14 0,4 1 8 15,-3-4-8-15,-1 3 0 0,4-6 0 0,-3 0 0 16,3 1 0-16,-4 2 0 0,-3 0 0 0,0-6 0 16,4 9 0-16,-4 0 0 15,4-5-45-15,-4 5-15 0,0-9-4 0,-4 9 0 0,0 0 52 16,1 1 12-16,3 5 0 0,0 0 0 0,0 0-10 0,0 0 1 15,-7 0 0-15,7 0 0 16,0 0-37-16,-7 0-7 0,0 0-2 0,0 0 0 0,0 5 44 0,0-5 11 16,0 3 0-16,-1 0 0 15,-2 3-53-15,3 9-9 0,-4-9-2 0,1 5 0 16,-1 1-51-16,0 6-10 0,1 2-3 0,-1-8-239 16,1 6-48-16</inkml:trace>
  <inkml:trace contextRef="#ctx0" brushRef="#br0" timeOffset="29798.338">10728 5814 1267 0,'0'0'28'0,"0"0"5"0,0 0 2 0,0 0 1 0,0 0-36 0,0 0 0 0,0 0 0 0,0 0 0 16,0 0 57-16,0 0 5 15,0 0 1-15,-7-6 0 0,7 6-12 0,0 0-3 0,0 0 0 0,-11 6 0 16,4 0-32-16,-3 0-6 0,3 0-2 0,-4 3 0 16,0-3 0-16,1 5 0 0,-1 1 0 0,1 0 0 15,3 3-8-15,0 2 0 0,0-5 0 0,-4 6 0 16,7-4 0-16,-3 10 0 0,0-7 0 0,4-5 0 15,3 9 0-15,-4-4 0 0,4 1 0 0,0-3 0 16,0 0 0-16,4-1 0 0,3-2 0 0,-4-6 0 16,4 6 0-16,0-9 0 0,-3-1 0 0,3 1 0 15,7-3 0-15,-3 0 0 0,-1 0 0 0,1 3 0 0,-4 6 0 16,0-9 0-16,4 0 0 0,-4-9 0 0,3-2 23 0,4-1-1 16,-3 0 0-16,0-8 0 0,-1 5-35 0,-3-6-7 15,0 9-2-15,-3-8 0 16,-1 2-30-16,1 6-5 0,-1-5-2 0,-3 2 0 15,0 3 19-15,0 7 4 0,-7-7 1 0,4 0 0 16,-1 6 1-16,4 6 0 0,0 0 0 0,0 0 0 0,-10 6 34 16,3 0 0-16,-4 0 0 0,4 6 0 0,-4-4 0 0,4 10 0 15,0 0 0-15,4 5 0 0,3-2 44 0,-4 2 16 0,1 1 4 16,3 2 0-16,-4-2-52 0,4-4-12 0,0 10 0 16,4-7 0-16,-1 4 0 0,4-4 0 15,-3 1 0-15,3 2 0 0,0-8 54 0,0 8 8 0,0-8 2 0,0 0 0 16,-3-1-52-16,-1 4-12 0,4-4 0 0,-3 1 0 15,3 3 0-15,-4-4 0 0,-3-2 0 0,4 3 0 16,-4 5 40-16,-4-5 4 0,4 8 2 0,-3-8 0 16,-1-1-26-16,1 1-4 0,3 3-2 0,-4 5 0 15,-3 4-6-15,0-13 0 0,0 1-8 0,4 2 12 16,-5-2-12-16,1-6 9 0,4 8-9 16,-1-2 8-16,-3 0-8 15,4-7 8-15,-1-5-8 0,1 3 8 0,3-9-8 0,0 0 0 0,0 0 0 0,-7 3 0 16,-4-3 0-16,4-6-16 0,-4 0 4 0,1 0 1 15,-1-5 11-15,1-7 9 0,-4-3-1 0,3 4-8 16,-3-7-28 0,0-5-13-16,0 8-3 0,-4-11 0 0,0 8-37 0,1-5-8 0,-1-3-2 0</inkml:trace>
  <inkml:trace contextRef="#ctx0" brushRef="#br0" timeOffset="30399.556">10897 5876 1364 0,'0'0'30'0,"0"0"6"0,0 0 2 0,-7 6 0 0,7-6-30 16,0 0-8-16,-7 0 0 0,7 0 0 0,0 0 45 0,0 0 8 0,0 0 2 0,0 0 0 15,-3 0-29-15,3 0-6 0,0 0 0 0,0 12-1 16,3-9-10-16,1 5-1 0,-1 7-8 0,1-3 12 15,-1 0 7-15,4-1 1 0,-3 10 0 0,3-3 0 16,-4-7-20-16,1 7 0 0,0 3 0 0,-1-4 0 0,1 1 9 16,-4-3-1-16,3-4-8 0,-3 7 12 0,0-12 12 15,0-6 3-15,0 0 0 0,0 0 0 0,0 6 11 0,0-6 2 16,0 0 1-16,0 0 0 0,0 0-2 0,0 0-1 16,-3-6 0-16,-1-6 0 0,-3 0-22 0,3-2-4 15,1 5 0-15,-1 0-1 0,1-9-11 0,-1 7 0 16,1-4 9-16,-1-3-9 0,1 6 0 0,-1 1 0 15,1-1 0-15,-1-3 0 0,4 9 0 0,-3 1 0 16,3-7 0-16,-4 6 0 0,4 6-8 0,0-6-7 16,4 0-1-16,-4 6 0 0,0 0 7 0,0 0 1 15,3-6 0-15,1-3 0 16,-4 4-25-16,7-1-5 0,0 0-1 0,0 0 0 0,3 0 39 0,-2-6 0 16,2 6 0-16,1-8 0 0,3 5 0 0,0 0 0 15,4-9 0-15,-1 13 0 0,1-7 0 0,-1 0 0 0,1 6 0 0,0 0 0 31,-1 3-59-31,1 3-4 0,0 0-1 0,-1 0 0 16,1 0 0-16,0 6 0 0,-4 0 0 0,0 9 0 0</inkml:trace>
  <inkml:trace contextRef="#ctx0" brushRef="#br0" timeOffset="30916.316">11430 5905 1177 0,'0'0'25'0,"4"-5"6"0,3-1 1 0,0-6 2 15,-4 0-34-15,1 12 0 0,3-12 0 0,-4 7 0 0,1-1 78 0,-4 0 9 16,3 0 1-16,1-3 1 0,-4 3-20 16,0 0-4-16,-4 0-1 0,4 6 0 15,-3-5 0-15,3 5 0 0,0 0 0 0,-7-6 0 16,0 6-51-16,0 0-13 0,-4 0 0 0,0 6 0 16,4-1 0-16,-3 1 0 0,-1 6 0 0,-3 0 0 0,4 3 0 0,-5 2 0 15,1 7 0-15,4-4 0 0,3 4 0 0,-4-7 0 16,1 10 0-16,2-10 0 0,1 4 0 0,4 3 0 15,-1-7 0-15,1 4 0 0,6-4 0 0,-3 1 0 16,4 0 0-16,-1-12 0 0,-3-6 0 0,0 0 0 16,4 0 0-16,-1 3 0 0,5 2 0 0,-1-2 0 15,0-3 0-15,0-3 0 0,0 3 54 0,0 0 8 16,0 0 2-16,3-3 0 0,1-2-52 0,-4-1-12 0,0-6 0 16,0 0 0-16,4-2 0 0,-4-1 0 0,0-6 0 15,0 9 0 1,-4-2-48-16,1-1-13 0,0 0-3 0,-1 4 0 15,1-1 0-15,-1-9 0 0,1 10 0 0,-1-1 0 16,-3 0 0-16,4 0 0 0,-8 3 0 0,4 6 0 0,4-2 51 0,-4 5 13 16,0 0 0-16,0 0 0 0,0 0 0 0,0 0 0 0,0 0 0 0,0 0 0 15,0 0 0-15,0 0 0 0,0 8 0 0,0 1 0 16,0 3-16-16,0 0 0 0,0 0-1 0,-4-4 0 16,4 10 45-16,0 0 8 0,-3-7 3 0,-1 4 0 15,4-3 1-15,0 0 1 0,-3 5 0 0,3-5 0 16,3-3 19-16,-3 3 4 0,4-1 1 0,-4 1 0 15,3-6-52-15,1 0-13 0,3 0 0 0,-4-6 0 16,4 6 0-16,0-6 0 0,4 0 0 0,3 0-577 16,-3-6-119-16</inkml:trace>
  <inkml:trace contextRef="#ctx0" brushRef="#br0" timeOffset="31548.248">11818 5844 1267 0,'0'0'28'0,"0"0"5"0,-7 0 2 0,0 0 1 0,0 0-36 0,7 0 0 15,0 0 0-15,-7 3 0 0,3 3 58 0,-3-1 5 16,4 1 1-16,-1 6 0 0,1 0 0 0,3 0 0 0,-4 2 0 0,4 4 0 15,0 0-52-15,0-1-12 0,0 10 0 0,4 2 0 16,-4-3 54-16,3 4 8 0,1-4 2 0,-4 4 0 16,3 2-19-16,1-3-3 0,-1 4-1 15,1 2 0-15,-1-3-14 0,1 1-3 0,-4 2-1 0,3-11 0 16,-3 8 7-16,0-9 2 0,0-2 0 0,0-3 0 16,0-1-10-16,0-2-2 0,-3-3 0 15,3-1 0-15,-4-5-6 0,4-6-2 0,0 0 0 0,0 0 0 16,0 0 16-16,0 0 4 0,-3-6 0 0,-4-5 0 15,3-1 0-15,-3 3 0 0,4-8 0 0,-4-4 0 16,0 3-77 0,3 1-15-16,-3-7-4 0,3 4 0 0,-3-4 48 0,0-5 16 0,0 2-12 0,0-2 12 15,0 2 0-15,0 4 0 0,4 2 0 0,-1-2 10 16,4-1-36-16,-3-2-7 0,-1 2-2 0,4 1 0 16,-4-4 19-16,8 10 3 0,0-7 1 0,-1 3 0 15,1 4-20-15,3-4-4 0,-4 10-1 0,4-7 0 16,0-6 17-16,0 10 3 0,7 2 1 0,-3-6 0 0,0 7 4 0,3 2 2 15,-4 0 0-15,4 0 0 0,-3 3 10 0,3-6-10 16,-3 7 10-16,3 5-10 0,-4 0 1 0,4 0 0 16,-3 0 0-16,0 5 0 0,-1-5 1 0,-3 12 0 15,0-6 0-15,0 3 0 0,-3 0 8 0,3 5 0 16,-3-8 0-16,-4 6-8 0,0 0 8 0,0 2 0 16,-4-2 10-16,0 6-10 0,-3 0 9 0,4-7-9 0,-4 10 8 15,0-9-8-15,0-1 0 0,3 4 0 0,-3-6 8 16,0 0-8-16,4 2 8 0,-5-5-8 0,1 0 12 15,7-6-4-15,0 0 2 0,-7 0 0 0,0 0 0 0,0-6 0 32,0 0-31-32,0-5-7 0,0 2 0 0,0 0-848 0</inkml:trace>
  <inkml:trace contextRef="#ctx0" brushRef="#br0" timeOffset="32551.058">11952 5544 990 0,'0'0'21'0,"0"0"5"0,0 0 1 0,0 0 1 0,0 0-28 0,0 0 0 16,0 0 0-16,0 0 0 0,0 0 73 0,-7 0 9 15,7 0 2-15,0 0 0 0,-7 6-43 0,3 0-8 16,4-6-1-16,-3 5-1 0,-1 7-17 0,4-6-3 16,0 6-1-16,0 3 0 0,0 2 30 0,4-5 5 15,-1 9 2-15,1-4 0 0,0 7-11 0,-1-7-3 16,4 16 0-16,-3-10 0 0,3 10-33 0,0-4 0 16,-4-3 0-16,4 10 0 0,0-10 24 0,0 4-1 15,-3 2-1-15,0-3 0 0,-1-5-4 0,-3 2-1 16,4-5 0-16,-4 2 0 0,0 1 11 0,-4-9 3 0,4 2 0 15,0 1 0-15,-3-1-8 0,3-2-2 0,0-3 0 16,0 0 0-16,0-6-10 0,0-6-3 16,0 0 0-16,0 0 0 0,0 0 10 0,0 0 2 0,0-6 0 0,0-6 0 15,0 0-20-15,3 3 10 0,-3-2-10 0,4-1 8 16,-4 0-22-16,0-6-5 0,3 4-1 0,-3 2 0 16,4-6 7-16,-4 4 1 0,0 2 0 0,0-6 0 31,0 6-12-31,0 7-3 0,0-7 0 0,0 3 0 0,0 3 27 0,0 0 0 0,0 6 0 0,0-6 0 15,0 0 0-15,0 1-8 0,0-1 8 0,3 0 0 16,4 0-10-16,-3-6 10 0,-1 6-12 0,1 3 12 16,3-2-11-16,0-1 11 0,0 0-10 0,4 6 10 15,-4 0-12-15,0 0 12 0,0 0-13 0,3 0 5 16,1 6 8-16,-1 0-10 0,1-6 10 0,0 5-10 0,-1 4 10 16,1 9-13-16,-1-6 5 0,-3-1 8 0,4 1 0 15,-4 0 0-15,0 3 0 0,0 2 0 0,0 4 0 16,-3-4 0-16,-4 1 0 0,7-6 0 0,-4-6 0 0,1 3 0 15,-4-1 0-15,0 1 8 16,3 3-8-16,-3-6 0 0,0-6 0 0,0 0 8 16,0 0-8-16,0 0 10 0,0 0-10 0,0 0-552 15,7-6-116-15</inkml:trace>
  <inkml:trace contextRef="#ctx0" brushRef="#br0" timeOffset="32947.864">12432 6049 1148 0,'0'0'25'16,"0"0"6"-16,0 0 1 0,-4 12 0 0,1-6-32 0,-1 6 0 0,1-9 0 0,3 6 0 15,-4-1 57-15,4-2 6 0,-3 6 1 0,-1-6 0 16,4-6 8-16,0 12 3 0,0-6 0 0,0-1 0 0,-3 4-34 0,3 3-6 15,0-6-2-15,0 6 0 0,3-6-15 0,-3-1-3 16,0 1-1-16,0 0 0 0,0 0-14 0,0-6 9 16,0 0-9-16,4 6 8 0,-4 3-26 0,0-9-6 15,0 0 0-15,0 0-766 0</inkml:trace>
  <inkml:trace contextRef="#ctx0" brushRef="#br0" timeOffset="33098.646">12442 5729 1228 0,'0'0'35'0,"0"0"7"0,-3 0-34 0,3 0-8 0,0 0 0 0,0 0 0 31,0 0-41-31,0 0-11 0</inkml:trace>
  <inkml:trace contextRef="#ctx0" brushRef="#br0" timeOffset="33666.04">12735 5988 1220 0,'0'0'34'0,"0"0"9"0,0 0-35 0,-3 6-8 15,3-6 0-15,-4 11 0 0,1-5 47 0,3 0 7 16,3 0 2-16,-3-6 0 0,0 0 12 0,0 6 4 0,0-6 0 15,4 6 0-15,-4-6-23 0,3 3-4 0,4 3-1 16,0-6 0-16,0 0-12 0,4 0-4 0,-4 0 0 0,4-6 0 16,-8 6-9-16,4-3-3 0,0-3 0 0,0 0 0 15,0 0 4-15,0 0 0 0,1 0 0 0,-5 0 0 16,4 1-34-16,-3-1-6 0,-4 0-2 0,3 0 0 16,-3-9 0-16,4 9 0 0,-4 1 0 0,0-1 0 15,-4 0 1-15,4 6 0 0,0 0 0 0,-3 0 0 31,-4-6-11-31,0 6-3 0,3-6 0 0,-3 0 0 0,7 6 22 0,-11 0 4 0,4 6 1 0,-3 0 0 16,3-6 8-16,-4 6-8 0,4 0 8 0,0 0-8 16,-4 2 19-16,4 1 4 0,0 6 1 0,-3-3 0 15,3-1 12-15,0 4 4 0,-4 0 0 0,4-1 0 16,3 10-20-16,1-12-3 0,-1 2-1 0,1 4 0 16,3-18 0-16,0 6 0 0,0 0 0 0,3 6 0 15,1-7-8-15,3 4 12 0,-4 3-12 0,5-6 12 16,2 0 0-16,-3 0 0 0,7 0 0 0,-3-1 0 0,3 1-1 15,0-6 0-15,4 6 0 0,-1-3 0 16,1 0-61-16,3-3-12 0,-3 3-2 0,3-3-742 16</inkml:trace>
  <inkml:trace contextRef="#ctx0" brushRef="#br0" timeOffset="34027.69">13483 5955 1418 0,'0'0'31'0,"0"0"6"0,0 0 2 0,0 0 1 0,0 0-32 0,0 0-8 0,0 0 0 0,0 0 0 16,0 0 56-16,0 0 8 0,0 0 3 0,0 0 0 15,0 0-18-15,0 0-3 0,0 0-1 0,4 0 0 16,3 0-35-16,-7 0-10 0,3 3 0 0,1-3 0 16,3 0 14-16,0 3-2 0,-4 0 0 0,-3-3 0 15,8 3-12-15,-5 6 9 0,1-9-9 0,3 6 8 16,0-6-8-16,0 0 0 0,-4 0 0 0,1 0 0 15,3 0-43 1,0 0-10-16,-4 0-3 0,1 0-724 0</inkml:trace>
  <inkml:trace contextRef="#ctx0" brushRef="#br0" timeOffset="34369.632">13427 6191 1250 0,'0'0'35'0,"0"0"9"0,0 0-36 0,0 0-8 0,0 0 0 0,0 0 0 15,0 0 21-15,0 0 3 0,0 0 0 0,0 0 0 16,0 0 32-16,0 0 6 0,0 0 2 0,0 0 0 15,0 5-21-15,3 1-4 0,1 3-1 0,-4-9 0 16,0 0-15-16,3 6-3 16,4-3-1-16,0 0 0 0,0 3-19 0,-3-6 0 0,3 6 0 0,0 0 0 15,0-6 0-15,0 5 0 0,4-5 0 0,-4 0 0 16,0 0 0-16,0 0 0 0,0-5 0 0,4 5 0 16,-1 0 0-16,1-6 0 0,-1 6 0 0,1 0 0 15,-4-6-48-15,4 6-12 16,-1 0-4-16,-3-6-640 0</inkml:trace>
  <inkml:trace contextRef="#ctx0" brushRef="#br0" timeOffset="35695.478">14753 5888 640 0,'-14'0'14'0,"7"0"3"0,-4 0 1 0,1 6 0 0,-1-3-18 0,-3 0 0 16,0 2 0-16,3 4 0 0,1-3 47 0,-4 6 5 0,3-6 2 0,1-6 0 15,-5 6 23-15,8-6 5 16,7 0 1-16,0 0 0 0,0 0-5 0,0 0-1 0,-10 0 0 16,10 0 0-16,-4 6-42 0,4-6-9 15,0 0-2-15,-7 5 0 0,0 1 34 0,4 9 6 16,-1-9 2-16,1 0 0 0,3 5-54 0,-4 1-12 0,1 0 0 0,3-3 0 15,3 3 21-15,-3-1 7 0,0-5 2 0,4 6 0 16,-1-3-30-16,1 0 0 0,-1 5 0 16,1-2 0-16,3-6 0 0,0 0 0 0,0 0 0 0,3 0 0 15,5-1 0-15,-8-2 0 0,3 3 0 0,1 6-10 16,-4-12 10-16,3 0 0 0,-3 0 0 0,4 0 0 16,0 0 0-16,-4 0 0 0,3 0 0 0,1 0 0 15,-1 0 0-15,1 0 8 0,0-6-8 0,-4 0 0 16,0 3 0-16,0 0 8 0,0-2-8 0,0 2 0 15,0-3 0-15,-3 0-10 0,3 0 1 0,-7 0 0 16,3 6-11-16,1-12-1 0,-1 6-1 0,-3 1 0 0,4-1 22 16,-4 0 0-16,0-3 0 0,0 9 0 15,0 0-31-15,0-12-1 0,0 6-1 16,-4 0 0-16,4 1 1 0,-3-1 1 0,3 6 0 0,-4-6 0 16,1 3 48-16,3 3 10 0,-4-3 1 0,4 3 1 15,0 0 5-15,0 0 1 0,0 0 0 0,0 0 0 16,0 0-56-16,0 0-11 0,0 0-3 0,-3 9 0 0,-1 0 23 0,4-4 12 15,0 7-12-15,0 0 12 0,0-3-8 0,0 0 8 16,4 5 0-16,-1-2 0 0,1 6-12 0,-1-12 12 16,4 2-12-16,0 4 12 0,4 0-19 0,-1 0 3 15,1-6 1-15,3-1-660 0</inkml:trace>
  <inkml:trace contextRef="#ctx0" brushRef="#br0" timeOffset="36545.234">15713 5926 450 0,'-11'12'9'0,"8"-6"3"0,-4 0 0 0,3-1 1 0,-3-2-13 0,0 6 0 15,3 6 0-15,-3-3 0 0,4-7 59 0,-4 7 9 16,3-3 1-16,1-3 1 0,3-6 5 0,0 0 1 0,-4 9 0 0,4-9 0 16,0 0-23-16,0 0-4 0,0 0-1 15,0 9 0-15,0-9-25 0,0 5-6 0,4 1-1 0,-4 0 0 16,0-6 16-16,3 12 4 15,1-6 0-15,-1 0 0 0,1 6 11 0,-1-4 2 0,1 4 1 0,3 6 0 16,0-7-16-16,0 10-3 0,0-3-1 0,0-1 0 16,-3 4-11-16,3 2-3 0,-4-2 0 0,4 3 0 15,-3-1 7-15,-1-2 1 0,1 2 0 0,-1 1 0 16,1 2 3-16,-4-2 1 0,-4-1 0 0,1 4 0 16,3-4-4-16,-4-5-1 0,4 2 0 0,-3-2 0 15,3-6-7-15,0 2 0 0,0-2-1 0,0-6 0 16,0-6-7-16,0 0-8 0,0 0 11 0,0 0-11 15,0 0 21-15,0 0-2 0,0 0-1 0,0 0 0 16,0 0-2-16,-4-6-1 0,1-8 0 0,-1 2 0 16,1 6-15-16,3-6 0 0,-4 6 8 0,4-6-8 15,-3-2 0-15,3 2-15 0,-4-6 3 0,1 1 1 16,3-1-25-16,-4-2-6 16,1-4-1-16,-1 6 0 0,0-8 21 0,-3 8 4 0,4-8 1 0,-1-4 0 15,1 1-24-15,-1 3-5 0,4 5-1 0,-3-8 0 16,-1 5 34-16,1-8 13 0,3 2-11 0,-4-2 11 0,8 8-9 15,-4-2 9-15,3 2-8 0,-3 1 8 0,4-3 0 0,-1 8 0 16,1 0 0-16,-1 6 0 0,4-2-12 0,-3 8 4 16,3-6 0-16,0 6 0 0,0 0 8 0,4 1 0 15,-4 5 0-15,3 0-8 0,1 5-7 0,0 1-1 16,-4 0 0-16,3 12 0 16,1-9-10-16,-1 8-2 0,1 1-1 0,0 0 0 0,-1-4 29 15,1 10 0-15,-4-7 0 0,0 7 0 0,0-4 24 0,-4 4 10 0,-3-6 2 0,0 8 1 31,0-14-59-31,0 0-12 0,-3-1-2 0,-4 4-1 0,0-3 61 0,0-6 12 0,0 0 2 16,0-1 1 0,-4-5-63-16,0 0-12 0,1 0-2 0,-1 0-424 0,-3-5-85 0</inkml:trace>
  <inkml:trace contextRef="#ctx0" brushRef="#br0" timeOffset="37326.096">16044 5450 874 0,'0'0'19'0,"0"0"4"0,0 0 1 0,-7 6 1 0,7 0-25 0,-3 2 0 0,-1 4 0 0,4-6 0 16,-3 12 66-16,-1-13 8 0,4 10 2 0,-3 3 0 15,-1-1-4-15,4 1 0 0,0 9 0 0,0-4 0 16,0-5-37-16,4 8-8 0,-4-2-2 0,3 8 0 16,-3-3 31-16,4-2 7 0,3 2 1 0,-4-2 0 15,-3 2 0-15,4-2 0 0,-1 2 0 0,-3-5 0 16,4 2-21-16,-1-3-4 0,-3-2-1 15,0-3 0-15,0-7-14 0,0 7-2 0,0-3-1 0,0 0 0 16,0-7-13-16,0 4-8 0,4-6 10 0,-4-6-10 16,0 0 0-16,0 0 0 0,0 0 0 0,0 0 0 15,0 0 0-15,0 0 0 0,0 0 0 0,0 0 0 16,0-6 0-16,3 6 0 0,-3-12 0 0,0 4 0 16,4 2 0-16,0 0 0 0,-1 0 0 0,1 0 0 15,-1 6 0-15,1-12 0 0,3 6 0 0,-4 6 0 16,1-6-45-16,-1 1-15 0,-3 5-4 0,4-6 0 0,-1 3 39 15,1 0 7-15,3 0 2 0,-7 3 0 16,0 0-26-16,3-3-5 0,-3 3-1 0,7 0 0 0,-3-3 39 16,0 3 9-16,3 0 0 0,-4 3 0 0,4 0 0 0,0-3 0 15,0 3 0-15,0 0 0 0,0 0 25 0,0 3 7 16,0-1 2-16,1 1 0 0,-1 0-24 0,0-6-10 16,-4 12 8-16,4-6-8 0,0 0 8 0,-3 0-8 0,3 0 0 15,-4 2 8-15,1 4 0 0,-1-6 0 0,1 6 0 16,-4-6 0-16,0 2-8 0,0 10 12 15,0-6-12-15,-4 5 12 0,4-2-4 0,0-3 0 0,-3 0 0 16,-1-1 0-16,1 1-8 0,3-3 8 0,-4-3-8 0,1 0 8 16,3-6-19-16,0 0-4 0,0 0-1 0,0 0 0 31,0 0-84-31,0-6-16 0,7-3-4 0,-4 3-1 0</inkml:trace>
  <inkml:trace contextRef="#ctx0" brushRef="#br0" timeOffset="37797.038">16538 6005 1267 0,'4'-6'28'0,"-4"6"5"0,0-5 2 0,0-1 1 0,0 6-36 0,3-6 0 15,1 0 0-15,-4 6 0 0,0 0 109 0,0-9 15 16,0 9 4-16,0 0 0 0,0 0-52 0,0 0-9 15,0 0-3-15,0 0 0 0,0 0-51 0,-11 0-13 16,1-3 0-16,3 6 0 0,-4 6 0 0,0-3 0 16,4 0 0-16,-3 5 0 0,3 1 0 0,-4 3 0 15,4 3 0-15,-4-1 0 16,1 1 0-16,3-3 0 0,3-4 0 0,1 7 0 0,-1 0 0 0,1-4 0 16,3 4 0-16,0 0 0 0,0-7 0 0,3 4 0 15,1-3 0-15,-1 0 0 0,-3-1 0 0,7 1 0 16,-3-9 0-16,3 3 0 0,-4 0 34 0,1-3 4 15,3-3 1-15,4 0 0 0,-4-3-19 0,0 0-3 0,0 0-1 16,3-6 0-16,1 3-6 0,0-11-2 0,3 5 0 16,-4-3 0-16,1-3-8 0,-4 7 0 0,4-1 0 15,-4 0 0 1,-4 0-46-16,1 4-14 0,-1-4-4 0,-3 6 0 0,0 0 52 0,0-6 12 0,-3 6 0 16,-4 4 0-16,0-4 0 0,-4 6 0 0,0 3 0 0,1 0 0 15,-4-3-54 1,0 8-8-16,-4-2-2 0,0 6 0 0,4 0 52 0,-4-6 12 0,8 2 0 0,-1-2 0 15,-3 6 0-15,0 0 0 0,4 0 0 0,-1-1 0 16,4-2 0-16,0 3 0 0,0 0 0 0,7-6-518 16,0-6-96-16</inkml:trace>
  <inkml:trace contextRef="#ctx0" brushRef="#br0" timeOffset="38419.64">16884 5526 1134 0,'0'0'24'0,"0"0"6"0,0 0 1 0,0 0 1 15,0 6-32-15,0 0 0 0,0 6 0 0,-4-1 0 0,4-5 68 0,-3 6 8 16,3-6 0-16,-4 6 1 0,4-3-2 0,-3 2-1 15,6 1 0-15,-3 3 0 0,-3-6-28 0,6 5-6 16,-3 4 0-16,4 8-1 0,-4-2-22 0,0 5-4 16,3 4-1-16,4-4 0 0,-3 3-12 15,3 4 0-15,0 2 8 0,0-3-8 16,-3 9 23-16,3-6 1 0,0-5 1 0,-4 8 0 0,1-12-25 16,3 4 0-16,-4-4 0 0,1-2 0 0,-1-1 0 15,1-2 0-15,0-7 0 0,-4 1 0 0,3-9 34 16,1 8 2-16,-4-11 0 0,3 6 0 0,-3-12-28 0,0 0-8 15,0 0 0-15,0 0 0 16,0 6-31-16,0-6-13 0,0 0-2 0,0 0-1 16,0 0-160-16,0 0-32 0,0-12-6 0,0 0-2 0</inkml:trace>
  <inkml:trace contextRef="#ctx0" brushRef="#br0" timeOffset="38735.822">16626 5982 1011 0,'0'0'28'16,"0"0"8"-16,0 0-36 0,4-6 0 0,-1-6 0 0,5 3 0 15,-5 4 87-15,4-1 10 0,0 0 3 0,0 6 0 0,4-6-13 0,-4 6-3 16,3 0 0-16,5-6 0 0,-1 6-25 0,3 6-6 16,1-6-1-16,0 0 0 0,-1 0-23 0,1 0-5 15,0 6 0-15,-1-6-1 0,1 0-11 0,3 0-3 16,-3 6 0-16,-1-6 0 0,1 0-9 0,-4 6 8 16,4-6-8-16,-4 0 8 15,3 0-56-15,-6 0-12 0,0-6-3 0,-1 6-743 0</inkml:trace>
  <inkml:trace contextRef="#ctx0" brushRef="#br0" timeOffset="39182.78">17205 5961 989 0,'0'0'28'0,"-4"15"6"0,4-9-34 0,0 0 0 0,0-6 0 0,-3 6 0 16,3 5 71-16,-4-5 7 0,4 3 2 0,0 0 0 16,0 6 3-16,0-10 1 0,0 7 0 0,0 0 0 0,0 0-36 0,-3 0-6 15,3 8-2-15,0-8 0 0,-4-6-23 0,4 5-5 16,0 10 0-16,0-9-1 0,0 5 9 0,0-2 1 15,4 3 1-15,-4-6 0 0,3 5-4 0,1-2-1 16,-1-3 0-16,1-1 0 0,-1 7 5 0,1-12 1 16,0 0 0-16,3 0 0 0,0 0-10 0,0-3-1 15,-4-1-1-15,4-2 0 0,0 0-11 0,4-2-12 16,-4-4 2-16,0 0 1 0,4-3 35 16,-1-3 7-16,-3-5 2 0,0 5 0 15,0-3-35-15,0-3 0 0,-3 1 0 0,0 2 0 16,-1-3-21-16,-3 7-11 0,4-1-3 0,-8 0 0 0,4 0 21 0,-3 4 4 15,-1-4 1-15,0 0 0 16,-3 0-37-16,0 4-7 0,0 5-2 0,0-3 0 16,-3 0-7-16,-1 3-2 0,0 3 0 0,1 0 0 15,-1 0-51-15,1 0-10 0,-1 3-3 0</inkml:trace>
  <inkml:trace contextRef="#ctx0" brushRef="#br0" timeOffset="40032.59">17653 6026 1213 0,'0'0'26'0,"-7"3"6"0,-4 0 0 0,4 3 4 0,-3 0-36 0,-1 5 0 0,1-5 0 0,-1 6 0 16,0 0 10-16,4 0-10 0,-3-4 8 15,3 4-8-15,0-6 29 0,0 0 1 16,0 6 0-16,-1-4 0 0,5 4-6 0,-4 0 0 0,3-6-1 0,-3 0 0 15,4 5-7-15,3 1-2 0,-4 0 0 0,1-3 0 16,3 3-2-16,0-7-1 0,3 7 0 0,1-6 0 16,-1 0-11-16,1 3 12 0,3 3-12 0,-4-7 12 15,4 1-12-15,4 6 0 16,-4-6 0-16,4 0 8 0,-4-6-8 0,3 3 0 0,1-3 9 0,0 0-9 16,3-3 8-16,-4-3-8 0,4 0 8 0,-3 0-8 15,-1-6 0-15,1 1 8 0,0 2-8 0,-1-3 0 16,-3 0-12-16,0 1-6 0,0-1-2 0,-3-3 0 0,3 3 10 15,-4 1 2-15,-3 5 0 0,0 0 0 0,0 0 0 0,0-6 0 16,0-3 0-16,-3 10 0 0,-1-1 8 16,4 0 14-16,0 6-3 0,-7-6-1 0,7 6-10 15,0 0 12-15,0 0-12 0,-7 6 12 0,0-6 0 16,0 6 1-16,4 3 0 0,-4-1 0 16,3 13-13-16,-3-3 0 0,4 2 0 0,-1 4 0 0,0 5 15 0,1-2 0 15,3 2 0-15,0 3 0 16,0-2 5-16,0 2 2 0,3 3 0 0,-3-2 0 0,0 2-8 0,4 3-2 15,-4 0 0-15,4 3 0 0,-4-8-12 0,-4-1 0 16,4 3 8-16,0-5-8 0,-4 2 43 0,4-2 5 16,-3 2 2-16,-1-9 0 0,1 1-26 0,-1 2-4 15,-3-8-2-15,0 3 0 0,0-4-18 0,4-5 0 0,-4 6 0 16,0-4-9-16,3-2 9 0,-3-6 12 0,3 6-2 0,-3-6-1 16,7-6-9-16,0 0-16 0,-7 0 4 0,0 0 1 31,0 6-37-31,0-12-8 0,0 0-2 0,0-12 0 15,0-2-22-15,0-4-5 0,0 6-1 0,-4-8 0 0,8 2 9 16,-8-5 1-16,8 3 1 0,-8-10-487 0</inkml:trace>
  <inkml:trace contextRef="#ctx0" brushRef="#br0" timeOffset="40567.348">17928 6105 1739 0,'0'0'49'0,"0"0"11"0,0 0-48 0,0 0-12 0,-3 12 0 0,-1-6 0 16,1 0 0-16,3-6 11 0,-4 6-11 0,1 0 10 16,3 2-1-16,0 10 0 0,0-6 0 0,0 0 0 15,3 5 28-15,1-2 6 0,-4 3 1 0,3-1 0 16,1 1-31-16,-1-3-5 0,4 2-8 0,-3-5 11 15,-1 0-11-15,1-6 0 0,-4-1 9 0,0-5-9 16,0 0 12-16,0 0-3 0,0 0 0 0,3-2 0 16,-3-4-9-16,0-3 0 0,0-3 0 0,0 0 8 15,0 6-8-15,-3-11 0 0,3-4 0 0,-4-8 0 16,1 8 0-16,3 4 0 0,-4 5-9 0,4 0 9 16,-3-9 0-16,3 10 0 0,-4-1 0 0,1 0 0 15,3 0 20-15,-4 1 0 0,4 2 1 0,-3 3 0 16,3 0-21-16,0 6 0 0,0 0 0 0,0 0 0 15,3-6-17-15,-3 6-8 0,0 0-2 0,0 0 0 16,4 0 14-16,3-6 2 0,0 6 1 0,3 0 0 0,1 0 10 0,3 0-10 16,0-6 10-16,4 6-10 15,-1-5-25-15,5 5-5 0,-5 0 0 16,1 0-492-16,3 0-97 0</inkml:trace>
  <inkml:trace contextRef="#ctx0" brushRef="#br0" timeOffset="41079.2">18380 6061 1177 0,'0'0'25'0,"0"0"6"0,0 0 1 0,0 0 2 0,0 0-34 0,0 0 0 0,0 0 0 0,0 0 0 16,0 0 66-16,0 0 6 0,-7 0 2 0,0-6 0 15,0 6-3-15,7 0-1 0,0 0 0 0,-7 6 0 16,-4-6-34-16,4 0-6 0,-4 0-2 0,4 6 0 15,0 0-18-15,-3 0-10 0,3 0 10 0,-8 3-10 16,8 2 0-16,-3 1-12 0,-1-6 1 0,-3 0 0 16,7 6 11-16,-4-4-8 0,4 16 8 0,0-12-8 15,0 5 8-15,4 1 0 0,-1-3 0 0,-3-4 0 16,7 7 8-16,-3-6-8 0,3-3 10 0,0 2-10 16,3 1 9-16,-3-6-9 0,0-6 8 0,4 12-8 15,-4-12 16-15,7 0-1 0,0 6-1 0,3-6 0 16,1-3 14-16,0 0 2 0,3-3 1 0,-4-6 0 15,1 0-31-15,3-2 0 0,-3-1 0 0,-4 0 0 16,0-2 0-16,-4 2 0 0,1-3 0 0,3 7 0 16,-4-1-10-16,4 6-5 0,-3-12-1 0,-4 7 0 15,3 2-11-15,-3-3-2 0,0 6-1 0,0-6 0 16,0 12-18-16,0 0-4 0,0 0-1 0,0 0 0 16,0 0 18-16,-3 12 4 0,3 0 1 0,-4-6 0 15,8 5 30-15,-4 10 0 0,0-3 0 0,-4 8 0 0,4-2 0 0,-3-1 0 16,3 1 0-16,0 2 0 0,0-5 48 0,0 2 13 15,0-5 3-15,0-6 0 0,0 2 0 16,0-5 0-16,-4 0 0 0,4-9 0 0,0 0-8 0,0 0 0 16,0 0-1-1,0 0 0-15,7-9-37 0,0 0-7 0,4 1-2 0,-4-4 0 16,4-6-161-16,3-2-32 0,3-22-6 0,1 19-2 0</inkml:trace>
  <inkml:trace contextRef="#ctx0" brushRef="#br0" timeOffset="41691.998">18634 6055 1342 0,'0'0'29'0,"0"0"7"0,0 0 0 0,0 0 3 0,-4 6-31 0,-3 0-8 16,4 0 0-16,-4 3 0 0,3 6 35 0,1 5 5 15,-1-14 2-15,0 12 0 0,1-4 11 16,-1 10 3-16,1 5 0 0,-1-2 0 0,1 2-5 0,3 3-1 16,0-2 0-1,3 2 0-15,-3-2-6 0,4 2-2 0,-1-3 0 0,1 4 0 16,-1-4-11-16,1-8-3 0,0 8 0 0,-4-3 0 0,3-2-6 0,1 2-2 15,-4-2 0-15,3-6 0 0,-3-1-1 0,0-2-1 16,0-6 0-16,0 5 0 16,0-14 1-16,0 0 0 0,0 0 0 0,0 0 0 0,0 0 8 0,0 0 1 15,0 0 1-15,-3-5 0 0,-4-13-9 0,3 6-1 0,0-3-1 16,1-2 0-16,3-4-18 0,-4 4 0 0,4-7 0 0,-3-8 0 16,3 8 0-16,-4-8 0 0,4 8-8 0,4-8 8 15,-8 3-17-15,4-4 2 0,0 4 1 0,4-6 0 16,-1 8-6-16,1-5-2 0,3 2 0 0,-3 7 0 15,3-4-1-15,0 10 0 0,0 5 0 0,0-3 0 16,-4 4 8-16,4-1 2 0,0 0 0 0,4-6 0 16,-4 7-5-16,0 2-1 0,0 3 0 15,0 0 0-15,0 0 1 0,0 0 0 0,0 6 0 16,4 0 0-16,-4 0 0 0,0 6 0 0,0 0 0 0,4 6 0 16,-4-9-11-1,-4 9-3-15,4-1 0 0,-7 1 0 0,4 0 32 0,-4-6 0 0,0 3 0 0,-4 2 0 16,1 13 0-16,-4-12 0 0,0 5-8 0,-4-2 8 15,0 3-8-15,1-1 8 0,-1-8-13 0,-3 3 5 16,7-6 8-16,-3 0 0 0,-1-6 0 0,0 0 8 16,4 0-8-16,-3-6 12 0,3 0-4 0,-4-3 0 15,4-3-152-15,0-5-29 0,-11-16-7 0,8 10 0 0</inkml:trace>
  <inkml:trace contextRef="#ctx0" brushRef="#br0" timeOffset="42251.922">18919 5606 1566 0,'0'0'34'0,"0"0"7"0,0 0 2 0,0 5 1 0,-3 1-35 0,-1 0-9 0,1 0 0 0,-1 9 0 16,1 2 69-16,-4 7 12 0,3 2 3 0,1 10 0 16,-1-13-16-16,1 10-4 0,-1 2 0 0,1-3 0 15,-1 0-32-15,4 4-6 0,-3 2-2 0,3-3 0 16,-4-2-24-16,4 2 0 0,0-15 8 0,0 4-8 16,0-1 0-16,0 4 0 0,4-4 0 0,-1 1 0 15,1-3 0-15,-1-4 0 0,-3 1 0 0,0-3 0 16,4 2 33-16,-4-5 5 0,0-6 1 0,0 0 0 15,0-6-63 1,0 0-12-16,3 6-2 0,-3-6-1 0,0 0 83 0,0 0 16 0,0 0 3 0,4-6 1 16,3 3-75-1,-4 0-14-15,1-3-3 0,3-6-1 0,-4 0-5 0,4-2-1 0,-3 2 0 16,0 0 0-16,3-11 27 0,-4 5 8 0,4 3 0 0,-3-2 0 16,3 11-15-16,-4-6 4 0,1-3 1 0,-1 4 0 0,1 5 10 15,3-6 0-15,-4 0-9 0,1 6 9 0,-1-5-8 0,1 8 8 16,0 0-10-16,-4 3 10 0,0 0-14 0,0 0 3 15,7 0 1-15,0 3 0 0,0 3 2 0,-4 2 0 16,4 10 0-16,0-6 0 0,-3-6 8 0,3 2 0 16,-4 10 0-16,1 0 0 0,0 8 9 15,-4-2-9-15,3 5 12 0,-3-2-12 0,0-4 23 0,0-2-3 16,0 8 0-16,4-11 0 0,-4 2 0 0,0-2-1 16,0-6 0-16,3-1 0 0,-3-5-19 0,0-3 10 0,4 0-10 15,-4-3 8 1,0 0-28-16,0 0-5 0,3-3-2 0,4 0-619 0,-3-8-124 15</inkml:trace>
  <inkml:trace contextRef="#ctx0" brushRef="#br0" timeOffset="43629.446">19886 5656 1190 0,'0'0'33'0,"0"0"9"0,-10 2-34 0,2 1-8 0,1-3 0 0,0 6 0 16,-3 0 44-16,-1-6 6 0,1 0 2 0,-1 0 0 16,4 6-18-16,-4-6-3 0,1 6-1 0,3 6 0 15,0-6 3-15,3 2 1 0,-3 4 0 0,-4 6 0 16,8-6-22-16,-1 2-4 0,-3 4 0 0,4 0-8 15,3 5 19-15,-4-2-3 0,4 2-1 0,0 7 0 16,4 2 5-16,-4-3 2 0,3 9 0 0,1-2 0 16,3 2-5-16,-4-6-1 0,1 4 0 0,0 8 0 15,-1-9-24-15,1 9-6 0,3-12-1 0,-4 4 0 16,1-4 50-16,3 0 9 0,-4-2 3 0,4-7 0 16,-3 4-28-16,3-10-6 0,-4 1-1 0,5 0 0 15,-1-4-12-15,0-2-10 0,-4-6 2 0,4 0 0 16,0-6-137-16,0 0-27 0,4 6-6 0,0-12-1 0</inkml:trace>
  <inkml:trace contextRef="#ctx0" brushRef="#br0" timeOffset="44245.379">20017 6023 1198 0,'0'0'26'0,"-4"6"6"0,1 3 0 0,-1-3 3 0,4 5-35 0,-4-5 0 0,4 6 0 0,0 3 0 16,0-6 47-16,4 5 2 0,-4-8 1 0,4 6 0 15,-1 0 16-15,1-4 3 0,-1 10 1 0,4-6 0 16,-3 5-22-16,-1 1-4 0,4 3 0 0,0-4-1 15,0 1-11-15,-3 3-1 0,3 2-1 0,0-2 0 16,-3 2 2-16,-1 1 0 0,1 8 0 0,-1-8 0 16,1 5-11-16,-1 3-1 0,-3-8-1 0,0 8 0 15,0-11 1-15,-3 2 1 0,3-5 0 0,0-1 0 16,0 1-9-16,-4-3-1 0,4 2-1 0,0-5 0 16,-3-6-10-16,3 3 0 0,0-3 0 0,0-6 0 15,0 0 0-15,0 0 0 0,0 0 0 0,0 0 0 16,0 0 32-16,0-9 4 0,0-3 0 0,0-5 1 15,0 5-59-15,0-6-12 0,0 3-2 16,0-8-1-16,-4 2 37 0,4-2 0 0,-3-1 0 0,3-2 0 16,-4 2 0-16,1 1 0 0,-1 2 0 0,0-2 0 0,1-1-20 15,-1-2 4-15,1 8 1 0,3-11 0 16,-4 8-27-16,1 4-6 0,3-10 0 0,0 4-1 16,0 2 39-16,3 3 10 0,1 1 0 0,-1 5 0 0,4-9-16 0,1 4 0 15,2 5-1-15,-3-6 0 0,4-2 7 0,3 8 2 16,0 0 0-16,0 6 0 0,0 0-4 0,4 6-1 15,-4 0 0-15,0 0 0 16,0 6-24-16,-3 0-5 0,-1 6-1 0,1-3 0 16,-1 6 11-16,-2 5 3 0,-1-8 0 0,-7 5 0 0,3 10 9 0,-6-4 1 15,-1 1 1-15,-3 2 0 0,-4 1 18 0,1-4 0 0,-4 1 0 0,0-1 0 16,0 4 0-16,-1-9 0 0,1-4 0 0,-3-2 0 16,3 0 0-16,-4-6 0 0,4-6 0 0,0 0 0 15,3-6 12-15,-3-6 7 0,7 0 1 0,-4-2-706 16</inkml:trace>
  <inkml:trace contextRef="#ctx0" brushRef="#br0" timeOffset="44844.634">20320 5679 1176 0,'0'0'33'0,"0"0"7"0,-4 0-32 0,1 6-8 15,-1-6 0-15,1 6 0 0,3 0 21 0,0 3 3 0,0 2 0 16,0 1 0-16,0 6 23 0,3-1 5 16,1 4 0-16,3 2 1 0,0 1-8 0,4 2-1 0,-1 4-1 0,-3 2 0 15,4 3-35-15,-1 4-8 16,-2-4 0-16,2 3 0 0,-3-8-16 0,0 8-1 0,-3-6-1 0,-1 3 0 16,1 4 65-16,-4-10 13 15,0-3 2-15,0 4 1 0,0-13-50 0,-4 10-13 0,4-15 0 0,-3 5 0 16,-1-2 33-16,4-9 2 0,0-6 0 0,0 0 0 15,0 0-5-15,0 0-1 0,-3-6 0 0,-1-6 0 16,4-2-29-16,4-4 0 0,-1-9 0 16,1 10 0-16,3-13 0 0,-4 4 0 0,4-3 0 0,0 2 0 15,0 9 0-15,4 1-15 0,-4-7 2 0,0 10 0 16,0-4 13-16,0 0 0 0,-3 4 0 0,3 5 0 16,-4 6 0-16,1-3-9 0,3-6 9 0,-7 12-8 15,0 0-7-15,7 6-1 0,-7-6 0 0,4 6 0 16,3 3 3-16,0 0 0 0,-4 5 0 0,4-2 0 15,0-6 13-15,0 6 12 0,-3 2-3 0,-1 10 0 16,4-1 11-16,-3-5 1 0,0 3 1 0,-1 2 0 16,1-2-6-16,-1-4 0 0,-3 7-1 0,4-12 0 0,-4 8-15 15,0-8 0-15,0-6 0 0,0 6 0 0,0-12 0 0,0 0 0 16,0 6 0-16,0-6 0 0,0 0 0 0,0 0 0 16,0 0 0-16,0 0-577 15,0 0-119-15</inkml:trace>
  <inkml:trace contextRef="#ctx0" brushRef="#br0" timeOffset="45346.221">20800 6117 668 0,'0'0'19'0,"0"0"4"0,0 0-23 0,0-12 0 0,-4 6 0 0,4 1 0 16,0-1 81-16,-3 0 12 0,3 3 3 0,0 3 0 16,-4-6 24-16,4 6 6 0,0 0 1 0,0 0 0 15,0 0-66-15,-7 0-13 0,7 0-2 0,-7 9-1 16,-4-3-26-16,4 3-6 0,0-1-1 0,4 4 0 16,-1 0 8-16,1 0 0 0,-1-4 1 0,1 10 0 15,-1 0 18-15,1-1 3 0,3 4 1 0,-4-3 0 16,8-1-23-16,-4-2-5 0,0 3-1 0,3-1 0 15,-6-5-6-15,3-6 0 0,3 0-8 0,-3-6 12 0,0 0-12 16,4 3 0-16,-4-3 0 0,3 6 0 0,-3-6 42 0,7 0 6 16,-7 0 0-16,7 0 1 0,4-6-27 0,-4-3-6 15,0 9 0-15,0-12-1 0,-3 6-15 0,-1-6 0 16,1 7 0-16,-1-10 0 0,1 3 0 0,-4 6 0 16,3-6 0-16,-3 1 0 0,0 5 0 15,0 0 0-15,0-3 0 0,0 3 0 0,0 6-17 0,0 0-7 16,0-6 0-16,-3 0-1 15,3-5-11-15,-4 5-3 0,4 0 0 0,0 6 0 16,0 0-30-16,0 0-7 0,-7-6 0 0,0 0-1 16,4-3 3-16,-4 3 1 0,-1 1 0 0,1-1 0 15,-3 6 24-15,3-6 5 0,3 6 0 0,-3 0 1 16,-3 0-4-16,3 6-1 0,-4-6 0 0,0 0 0 0,1 0 23 0,3 0 4 0,0 6 1 0,3-3 0 16,-3-6 4-16,7 3 2 0</inkml:trace>
  <inkml:trace contextRef="#ctx0" brushRef="#br0" timeOffset="45752.916">20923 5697 1220 0,'-3'11'27'0,"3"-2"5"0,-4 3 2 0,1 0 0 0,3 5-34 0,0-5 0 16,-4 9 0-16,4 2 0 0,0-2 100 0,-3 2 12 15,3 1 4-15,0-9 0 0,0 8-31 0,0 7-5 16,0-13-2-16,0 10 0 0,0-1-17 0,3-2-3 0,-3 5-1 0,4-5 0 16,-1-4-31-16,1-2-6 0,-1 2-2 15,4 4 0-15,-3-1 15 0,3 4 3 0,-4-10 1 0,1 4 0 16,-1-6-23-16,1-1-5 0,0 4-1 16,-1-6 0-1,-3 0-42-15,4 2-9 0,-1-2-1 0,-3-6-1 16,4 0-31-16,-4-6-5 0,0 0-2 0,0 0-516 0,0 0-103 0</inkml:trace>
  <inkml:trace contextRef="#ctx0" brushRef="#br0" timeOffset="46062.63">20821 6026 1605 0,'-7'0'35'0,"7"0"7"0,0 0 2 0,0 0 2 0,-4 3-37 0,4-3-9 15,0 0 0-15,0 0 0 0,0 0 50 0,0 0 8 16,0 0 2-16,0 0 0 0,0 0-3 0,0 0 0 16,0 0 0-16,0 0 0 0,0 0-39 0,0 0-8 15,0 0-2-15,0 0 0 0,7-3-8 0,0 3 0 16,1 0 0-16,2 0 0 0,1 0 0 0,-1 0-11 15,4 0 3-15,1 3 0 0,2 0 8 0,-3 0 0 16,0 0 0-16,0 3 0 16,4-6-32-16,-4 5-5 0,0 1-1 0,0 0 0 15,1 6-125-15,-1-12-25 0,0 6-4 0,-4-6-2 0</inkml:trace>
  <inkml:trace contextRef="#ctx0" brushRef="#br0" timeOffset="46425.573">21167 6055 1206 0,'0'0'26'0,"-7"6"6"0,0-6 0 0,0 12 3 0,-1-12-35 0,1 6 0 0,-3 3 0 0,3 0 0 16,0-1 85-16,-4 4 11 0,4-6 1 0,0 0 1 16,-4-6-29-16,4 0-5 0,4 12-2 0,-4-4 0 15,3 10-62-15,1-6-12 0,-1 5-2 0,1-2-1 16,-1-3 63-16,4 6 12 0,4-1 2 0,-4-2 1 15,3 3-50-15,1-1-13 0,-1-5 0 0,1 0 0 16,3-3 0-16,-4 2 0 0,1-5 0 0,3 0 0 16,-4 0 51-16,5-6 5 0,-5 0 0 0,4 6 1 15,-7-6-40-15,7-6-8 0,0 0-1 0,-3 6-8 0,3-6 0 0,0 0 0 16,0-11 0-16,-7 8 0 0,3 3 0 0,1-6 0 16,0-5 0-16,-1 8 0 0,-3 0 0 0,4 0-20 15,-4 3 2-15,0-6 1 16,0 1-24-16,-4 5-5 0,4-6-1 0,-3 6 0 0,3 6 24 0,-4-9 5 15,0 3 1-15,1 1 0 16,-4-1-24-16,7 6-5 0,-4 0-1 0,-6-6 0 16,3 6-17-16,0 0-4 0,0 0-1 0,-4 6-402 0,0-6-80 15</inkml:trace>
  <inkml:trace contextRef="#ctx0" brushRef="#br0" timeOffset="46818.254">21251 5579 1267 0,'0'0'28'0,"0"0"5"0,0 0 2 0,-3 12 1 0,3 3-36 0,0-10 0 16,0 1 0-16,0 12 0 0,3-3 58 0,4-4 5 15,0-5 1-15,0 12 0 0,8 3 0 0,-5 2 0 16,4 1 0-16,0 2 0 0,1 3 0 0,-5 1 0 16,4 2 0-16,0-2 0 0,-3 2-15 0,0-6-2 15,-1 10-1-15,-3-4 0 0,0-3-30 0,0 1-5 16,-3 2-2-16,-1-3 0 0,-3 10-1 0,0-7 0 15,0-3 0-15,-3 4 0 0,3-4-8 16,-7-2 0-16,0 2 0 0,0-5 0 0,0 2 0 16,-4-8 0-16,0 2 0 0,-3-2 0 15,4 5-48-15,-1-11-12 0,1-3-3 0,-1 0-546 16,4-6-110-16</inkml:trace>
  <inkml:trace contextRef="#ctx0" brushRef="#br0" timeOffset="47418.079">21869 6382 1463 0,'0'0'41'0,"-4"6"10"0,4-6-41 0,-3 2-10 0,-4 13 0 0,3 0 0 15,-3-3 0-15,0 5 0 0,0 4 0 0,-4 2 8 16,1-2 12-16,-1 8 1 0,-3-5 1 0,0 2 0 15,0-2-69-15,0-4-13 0,0 4-4 0,3-1 0 16,0-8-51-16,1 3-10 0,3-1-3 0,0-5 0 0</inkml:trace>
  <inkml:trace contextRef="#ctx0" brushRef="#br0" timeOffset="48259.114">22849 6179 1497 0,'0'0'32'0,"0"0"8"0,-7 6 0 0,0-6 4 15,7 0-36-15,-7 6-8 0,0-1 0 0,0 1 0 16,0 9 0-16,0-3 0 0,0-6 0 0,3 5 0 16,1 7 0-16,-1-6 0 0,4 3 0 0,-3 8 0 0,3-11 53 15,3 5 9-15,-3 10 2 0,4-7 0 0,-1 10-26 0,1-1-5 16,-1-2-1-16,1 8 0 0,0-3-21 0,-4-2-11 15,0 2 10-15,-4-3-10 16,4-2 11-16,4 2-11 0,-4-8 12 0,3 2-12 0,-3-5 15 0,4-6-4 16,-4 5-1-16,0-8 0 0,-4 3 1 0,4-12 0 0,0 0 0 15,0 0 0-15,0 0-11 0,0 0 0 0,-3-6 0 16,-5 0 0-16,5-3 29 0,-1-5 4 0,1-1 1 16,-1-3 0-1,1-8-54-15,3 2-12 0,-4 1-1 0,4-4-1 0,0-2 42 0,0-3 9 0,0 2 2 16,0-2 0-16,0 3-19 0,0-1 0 0,0 4 0 15,0-4 0-15,0 4 0 0,0-6 0 16,0 8 0-16,4-8 0 0,-4 8 0 0,3 1 0 0,1 2 0 16,-1 9 0-16,1 1-12 0,3-1-7 0,-3 0-1 0,3-6 0 15,0 4 20-15,0 8 0 0,0-6 0 0,0-6 0 16,3 10 0-16,1-1 0 0,0 6 0 0,-1-3 0 16,4-6-13-16,4 6 1 0,-4-5 0 0,4 5 0 15,-1 3 12-15,-3 0 0 0,4 6 0 0,-4 0 0 16,4 3-23-16,-8-1-1 0,1 7-1 0,-4 0 0 15,0 0-2-15,0 0 0 16,-7 2 0-16,4-2 0 0,-4 6 15 0,-4-7 4 0,1 10 0 0,-8-3 0 16,0 2 8-16,1 4 0 0,-1-1 0 0,-3-8 0 15,4 3 0-15,-5-1 0 0,1-5 0 0,4-6-8 0,-1-6 40 16,4 3 8-16,-3-3 1 0,3-3 1 0,-4 3-19 0,4-6-4 16,0-6-1-16,-4 0 0 0,4 1-18 15,0-1-19-15,4 3 4 0,-1-9 1 16,4 13-149-16,-3-7-29 0,3-15-7 15,3 10-1-15</inkml:trace>
  <inkml:trace contextRef="#ctx0" brushRef="#br0" timeOffset="48571.658">23259 6111 1605 0,'0'0'35'0,"0"0"7"0,0 0 2 0,0 0 2 0,0 0-37 0,0 0-9 0,0 0 0 0,0 0 0 16,0 6 9-16,-4 6 0 0,4-6 0 0,-3 0 0 15,3-1 28-15,0 4 6 0,0 3 1 0,-4 6 0 16,4-7-10-16,0 10-2 0,0-3 0 0,-3 5 0 15,-1-5-32-15,4 2 0 0,0 4 0 0,-4-9 0 16,4 8 32-16,0-11 0 0,-3 6 0 0,-1-4 0 16,4-2-32-16,-3-6 0 0,3-6 0 0,0 0 0 15,0 0-80-15,0 0-22 0,7-18-5 16,7-2-1-16</inkml:trace>
  <inkml:trace contextRef="#ctx0" brushRef="#br0" timeOffset="48750.301">23199 5882 1825 0,'0'0'40'0,"0"0"8"0,0 0 1 0,0 0 3 0,0 0-41 0,0 0-11 0,0 0 0 15,0 0 0 1,0 0-30-16,0 0-8 0,0 0-2 0,0 0-731 0</inkml:trace>
  <inkml:trace contextRef="#ctx0" brushRef="#br0" timeOffset="49167.82">23643 6152 1857 0,'0'0'40'0,"0"0"9"0,0 0 2 0,0 0 2 15,-7-6-42-15,4 4-11 0,3 2 0 0,0 0 0 0,0 0 56 0,-7 2 8 16,-1 1 3-16,8-3 0 0,-3 0-19 0,-4 3-3 15,0 0-1-15,-4 3 0 0,8 0-29 0,-4-6-7 16,3 6 0-16,-3-6-8 16,4 6 0-16,-5-6 0 0,1 0 0 0,-3 12 0 0,3-7 0 15,0 1 0-15,-4 6 8 0,1-3-8 0,3 3 0 0,3-1 0 16,-3 7 0-16,3-3 0 0,1-3 0 0,3 5 0 16,0-5 0-16,-4 0 0 0,8-3 0 0,-4 8-12 15,0-11 12-15,3 6-12 0,-3-6 12 0,4 0 0 16,-1 2 12-16,1-2-12 0,3-3 0 0,0 6 0 0,0-9-15 15,0 6 5 1,4-6-38-16,-1 0-7 0,1 0-1 0,0 0-1 16,-4 0-111-16,3 0-23 0</inkml:trace>
  <inkml:trace contextRef="#ctx0" brushRef="#br0" timeOffset="49888.93">23925 5679 892 0,'0'0'20'0,"0"0"4"0,0 0 0 0,0 0 1 0,-7 0-25 0,7 0 0 0,0 0 0 0,-7 0 0 16,7 0 49-16,0 0 5 0,0 0 1 0,-3 6 0 15,3-6-25-15,-7 6-5 0,7-6-1 0,-4 6 0 16,4-6-9-16,-3 6-3 0,-1-1 0 0,1 4 0 0,3 3 23 0,0 0 4 16,0 0 1-16,0 2 0 15,0 10-22-15,0-7-4 0,0 7-1 0,0 2 0 0,3 4 4 0,-3-4 1 16,4 10 0-16,-4-4 0 0,3 3-10 0,-3-3-8 15,0 1 9-15,0 8-9 0,0-9 9 16,0 4-9-16,-3-4 8 0,-1 3-8 0,1-2 28 16,-1-4 0-16,1-6 0 0,-1 4 0 15,0-9 21-15,1 2 5 0,-1-2 1 0,1 5 0 0,-1-14-31 0,-3 3-5 16,4 0-2-16,-1-1 0 0,1 1-17 0,3-3 0 16,-4 0 0-16,4 5 0 15,-3-2-30-15,3-6-6 0,0 0-2 0,0 6 0 0,0-12 26 0,-4 3 12 16,4-3-10-16,0 0 10 15,0 0-104-15,0 0-16 0,0 0-2 0,0 0-310 0,4 9-63 0</inkml:trace>
  <inkml:trace contextRef="#ctx0" brushRef="#br0" timeOffset="50217.556">23611 6276 1267 0,'0'0'28'0,"0"0"5"0,4-3 2 0,-4 3 1 0,0-6-36 0,3 3 0 0,-3-3 0 0,4 0 0 0,3 0 0 0,0 1 0 16,4 5 0-16,-1-6 0 0,1 6 73 0,3-6 8 15,0 0 2-15,4 3 0 0,3-3-57 0,0 0-11 16,0 0-3-16,4 6 0 0,3-6 0 0,-3 6-1 16,-4-5 0-16,4 5 0 0,-1-6-2 0,1 6 0 15,0 0 0-15,-4-6 0 0,-7 12-9 0,4-12 0 16,-4 6 0-16,3 0 0 16,-2-6-24-16,-1 6-6 0,0-6-2 0,0 6-683 0</inkml:trace>
  <inkml:trace contextRef="#ctx0" brushRef="#br0" timeOffset="50640.765">24179 6179 910 0,'0'0'20'0,"0"0"4"0,0 0 0 0,0 0 3 0,0 12-27 0,4-7 0 0,-8 10 0 0,4-3 0 16,0 0 23-16,0-6-1 0,4 11 0 0,-4-11 0 16,0 6 34-16,3 3 6 0,-3 2 2 0,0-5 0 15,4 0-8-15,-4 8-2 0,0-8 0 0,0 0 0 16,0 0 6-16,0 2 2 0,4-2 0 0,-4 0 0 0,3-6-5 15,-3 11-1-15,0-11 0 0,0 3 0 0,4 3-28 0,-4 0-7 16,0-12-1-16,3 5 0 0,1 7 10 16,-4-12 2-16,0 0 0 0,7 6 0 15,0-6-16-15,0 0-4 0,3 0 0 0,-3-6 0 0,4 0 0 0,-4 0 0 16,4 1 0-16,-1-7 0 0,1 0-3 0,-4 0-1 16,0-2 0-16,0 8 0 0,0-6-8 0,0-3 0 15,0 0-10-15,-3 7 10 16,-1-4-53-16,1 0-5 0,-1-5-1 0,-3 5 0 15,4-3-125-15,-4 3-26 0,-4-11-5 0,1 8-1 0</inkml:trace>
  <inkml:trace contextRef="#ctx0" brushRef="#br0" timeOffset="51132.313">24416 6246 990 0,'0'0'21'0,"0"0"5"0,0 0 1 0,0 0 1 0,0 6-28 0,0-6 0 0,0 0 0 0,0 12 0 16,0-3 56-16,0 0 4 0,0 0 2 0,3 2 0 15,-3 1-6-15,4 0 0 0,-1 0-1 0,-3 2 0 16,4-2 5-16,-1 0 0 0,4 0 1 0,-3-1 0 0,-4 4-18 0,4-3-4 15,-1 0-1-15,1-1 0 0,-1-2-10 0,1 3-1 16,-4 0-1-16,3-1 0 0,-3-5-15 0,0-6-3 16,0 6-8-16,0-6 12 0,0 0-4 0,0 0 0 15,0 0-8-15,0 0 12 0,0 0 16 0,0 0 2 16,0 0 1-16,0 0 0 0,0 0-18 0,-3-6-3 16,3 6-1-16,-4-6 0 0,4-5-9 0,-3-1 0 15,3 0 0-15,-4 3 0 0,4-2 0 0,0-1-17 16,0 0 4-16,0 0 1 0,0-2 12 0,0 2 0 15,0 0 0-15,0 0 0 0,0-5 0 0,0 8 0 16,0-3 8-16,0-6-8 0,0 4 0 0,0 2 0 16,4 0 0-16,-4 0 0 0,3 1 0 0,-3-1 0 15,4 0 0-15,-1-3-9 0,1 4-6 0,3 5-1 16,-4 0 0-16,1 0 0 0,3 0-3 0,-4-6-1 0,4 4 0 0,0 2 0 16,1-6 0-16,-1 6-1 0,3 6 0 0,-6-12 0 31,-1 12-21-31,4 0-4 0,4-6-1 0,-4 6 0 15,3 0-55-15,1 6-11 0,3-6-3 0,-3 6 0 0</inkml:trace>
  <inkml:trace contextRef="#ctx0" brushRef="#br0" timeOffset="51705.01">24680 6320 1134 0,'0'0'24'0,"0"0"6"0,0 0 1 0,0 0 1 0,0 6-32 0,0 0 0 16,0-6 0-16,0 0 0 0,4 6 58 0,3-1 5 15,-4 4 1-15,1-3 0 0,3 0-1 0,0-6 0 16,0 0 0-16,-3 0 0 0,3-6-31 16,3 6-5-16,-3-6-2 0,4 6 0 0,3-11 6 0,-3 5 1 0,-1-3 0 15,1 3 0-15,-1 6-32 0,1-12 0 0,0 0 0 0,-1 7 0 32,-3-4-29-32,0 3-12 0,0 0-3 0,-3 0 0 0,-1 0 20 0,1-6 3 15,-4 7 1-15,0-1 0 16,3 0-16-16,-3 6-4 0,0 0 0 0,-3-6 0 0,3 6 28 0,-7-3 12 0,0-3-12 0,0 3 12 15,3-6-16-15,-3 9 5 16,-3 0 1-16,2-6 0 0,-2 6 10 0,-1 0 0 0,4 0 8 0,-3 6-8 16,3 3 31-16,-4-3 1 0,4-3 1 0,-4 6 0 15,8 3-33-15,-4 5 0 0,0-5 0 0,0 0 0 16,0 2 0-16,3 4 0 0,1-3 0 0,-1-1 0 16,1 1 58-16,3-3 5 0,0 6 1 0,0-4 0 15,3-2-52-15,1 0-12 0,3 0 0 0,-4-1 0 16,4-5 0-16,-3 0 0 0,3 0 0 0,0 3 0 15,0-3 0-15,0 0 0 0,0-1 0 0,0 1 0 16,0-6 54-16,0 0 8 0,0 0 2 0,0 6 0 0,0-6-64 0,4 0-28 16,-4 0 3-16,0 0 0 0,4 0 4 0,-4 0 1 15,3 0 0-15,-3-6 0 16,0 6-128-16,4 0-26 0,0 0-5 0,-4 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18T19:32:35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2903 6073 943 0,'0'0'20'16,"0"0"5"-16,0 0 1 0,0 0 1 0,-3 6-27 0,-1 3 0 0,4-9 0 0,0 0 0 0,0 0 62 0,0 0 7 16,-3 9 2-16,-1-1 0 0,4-8-42 0,0 0-8 15,0 0-1-15,-3 6-1 0,-4 0 38 0,3 0 8 16,4 0 2-16,-3 0 0 0,3-6-56 0,0 0-11 15,-4 6 0-15,4 2 0 0,0 4 31 0,0 0 11 16,0 6 2-16,4-1 1 0,-4 4-32 0,3-4-13 16,1 1 11-16,3 9-11 0,0-4 10 0,0 4-10 15,0-4 10-15,3 1-10 0,-2 2 11 0,-1 9-11 16,0-8 12-16,3 8-12 0,-3 3 15 16,0-2-4-16,0-4-1 0,0-3 0 0,0 4 8 0,-3-1 2 15,0 3 0-15,-1-2 0 0,1-4 4 16,-4 3 2-16,0-2 0 0,0-13 0 0,-4 4-5 0,1 2-1 15,-1-5 0-15,0 0 0 0,1-4-2 0,-4 4-1 0,0-6 0 16,0 0 0-16,0-4 1 0,0 4 0 0,-4-6 0 16,1 0 0-16,6-6 2 0,-7 0 0 0,1 6 0 15,-1 0 0-15,-3 0-20 0,0-6 0 0,3 2 0 16,1-2 0-16,-4-2 0 0,0 2 0 0,3 0 0 0,0 5 0 16,1 1-8-16,-4-3 8 0,0 3-13 0,3-6 5 15,0 0-9-15,1 0-2 0,-4 0 0 0,3-6 0 16,-6-3-14-1,10 4-3-15,-8 5-1 0,1-6 0 0,-3 0-127 16,3-12-26-16,-1 0-5 0</inkml:trace>
  <inkml:trace contextRef="#ctx0" brushRef="#br0" timeOffset="402.525">2575 5950 1292 0,'0'0'28'0,"0"0"7"0,0 0 1 0,0 0 0 0,0 0-36 16,0 0 0-16,0 0 0 0,0 0 0 0,0 0 72 0,0 0 7 0,0 0 1 0,4 5 1 15,3 1-31-15,-7-6-6 0,0 0-2 0,0 0 0 16,7 3-26-16,-4 0-6 0,5 6-1 0,-1-9 0 16,3 6-9-16,4-6 0 0,-3 0 0 0,3 0 8 15,0 0-8-15,4-6 0 0,3 6 9 0,0-9-9 16,0 9 0-16,4-3 0 0,-4 0 0 0,4-3 0 31,-1 1-26-31,1 5 0 0,3-6 0 0,-6 6 0 16,2 0-21-16,1 6-4 0,3-6-1 0,0 0 0 15,-10 5-20-15,3 1-5 0,0 0-1 0,-3 3 0 0,0-9 22 16,3 6 4-16,-7 0 0 0,0 0 1 0,4-6 2 16,-1 0 0-16,-3 0 0 0,8-6-227 0,-1 0-44 0</inkml:trace>
  <inkml:trace contextRef="#ctx0" brushRef="#br0" timeOffset="669.658">3408 5870 1378 0,'0'0'30'0,"0"0"6"0,-4 12 2 0,4-6 2 0,0 6-32 0,0-4-8 16,0 4 0-16,0-12 0 0,0 0 59 0,4 0 10 15,-4 0 3-15,7 0 0 0,0 6-38 0,0 0-7 16,4 0-2-16,-4 6 0 0,0-7 19 0,3 4 3 15,1 9 1-15,-1-6 0 0,1 5-35 0,-4 1-13 16,7 2 11-16,-7 4-11 16,0 0-36-16,0 2-14 0,0-3-2 0,-3 4-1 15,7-4-120-15,-8-5-24 0,8 20-5 0,-4-11-1 0</inkml:trace>
  <inkml:trace contextRef="#ctx0" brushRef="#br0" timeOffset="1128.687">4046 6843 882 0,'-7'-9'19'0,"4"4"4"0,-1-1 1 0,-3-3 1 0,4-3-25 0,-1 0 0 0,-6 12 0 0,2-6 0 16,1 1 80-16,4-1 12 15,-4-9 1-15,0 9 1 0,0 0-30 0,3 0-5 0,4 6-2 0,0 0 0 16,-3-11-3-16,3 11-1 0,0 0 0 16,0 0 0-16,-4-12-10 0,4 12-3 0,0 12 0 15,0-12 0-15,4 5-28 0,-4 1-12 16,3 0 8-16,1 6-8 0,-1 9 8 0,1-10-8 0,3-11 0 0,-4 12 8 16,1-6-8-16,3 15 12 0,-4 2-12 0,5-5 12 15,-1-1-12-15,0-11 0 0,-7 6 9 0,3 3-9 16,1-4 8-16,-1-5-8 0,1-6 8 0,-4 0-8 15,3 0-14-15,-3 0-7 0,0 0-2 0</inkml:trace>
  <inkml:trace contextRef="#ctx0" brushRef="#br0" timeOffset="1362.63">3951 6320 1717 0,'-10'0'37'0,"2"0"8"0,1 0 2 0,0 0 2 0,7 0-39 16,0 0-10-16,0 0 0 0,0 0 0 0,-3 6 16 0,3-6 2 15,0 0 0-15,0 0 0 16,0 0-38-16,0 0-7 0,0 0-1 0,-7-6-1 0</inkml:trace>
  <inkml:trace contextRef="#ctx0" brushRef="#br0" timeOffset="2005.367">4336 6696 1074 0,'0'0'30'0,"0"0"8"0,0 3-30 0,0 6-8 15,0 0 0-15,0 3 0 0,0-7 0 0,0 1 12 16,0 6-4-16,0-6 0 0,0-6 44 0,3 6 10 16,1 3 2-16,-1-1 0 0,1 1-32 0,-1-3-7 15,1 0-1-15,-1 6 0 0,4-3 8 0,-3-3 0 16,-1-1 1-16,5 1 0 0,-5 0-33 0,-3-6 0 15,7 6 0-15,-3 0 0 0,-1 6 0 0,1-6 0 16,-1-1-15-16,-3-5 5 0,0 0 10 0,0 0 12 16,0 0-2-16,0 0-1 0,0 6 5 0,0-6 1 15,0 0 0-15,0 0 0 0,0 0 29 0,0 0 5 16,-3-11 2-16,-1-7 0 0,-3 12 9 0,-3-6 1 16,2 3 1-16,1 1 0 0,-3-1-46 0,3 3-8 0,0-6-8 0,0 6 9 15,0 0 1-15,-4 1 0 0,4-10 0 0,0 9 0 16,0-6-10-16,3 0 0 0,-3-5 9 0,0 5-9 15,4 3 12-15,-4-3-1 0,-4-5-1 0,7 11 0 16,1-9-10-16,3 3 0 0,-4-5-10 0,4-1 10 16,0 6-10-16,0-2 10 0,0-4-10 0,4 6 10 15,-1-5-10-15,1 8 10 0,3 3-10 0,0 0 10 16,0 0-16-16,0 0 2 0,0 6 1 0,4 0 0 16,-11 0 5-16,10 0 8 0,5 0-13 15,-5 6 5-15,1 0-5 0,-1 0-1 0,1-6 0 0,0 9 0 16,-1-3-23-16,-3 0-5 15,4 5-1-15,-1-11 0 16,-10 0-68-16,11 6-13 0,3 0-4 0,0-6-307 0,4-6-61 0</inkml:trace>
  <inkml:trace contextRef="#ctx0" brushRef="#br0" timeOffset="2505.643">4918 6605 1036 0,'0'0'23'0,"-4"-6"5"0,-3 6 0 0,4-9 1 0,-4 4-29 0,-4-4 0 0,4 6 0 0,-4-3 0 15,4 6 57-15,0-6 6 0,-3 6 1 0,3 0 0 16,0 0 0-16,-4 6 0 0,4 0 0 0,0-3 0 16,0 0-52-16,0 8-12 0,3-2 0 0,1 3 0 15,-4 0 0-15,0 5 11 0,-1-2-11 0,1 3 10 16,4-1-2-16,-1 1 0 0,1 8 0 0,-1-8 0 15,4 3 6-15,0-4 1 16,0 1 0-16,0 0 0 0,0-1-1 0,0-2 0 0,4 3 0 0,-4-7 0 16,3-5 6-16,1 6 2 0,-1-3 0 0,1 3 0 15,7-12-22-15,-4 5 0 0,0 1 0 0,0-6 0 16,-4 0 56-16,4 0 6 0,0 0 2 0,4-6 0 16,-4 1-52-16,4-1-12 0,-4-12 0 0,0 3 0 15,3-2 0-15,-3-1 0 0,4-3 0 0,-4 4 0 16,0-1 0-16,-3 3 0 0,-1-2 0 0,1 5 0 15,3 0-27-15,-4 1-8 0,-3-1-1 16,4 6-1-16,-4 0 8 0,0 6 1 16,0 0 1-16,0 0 0 0,0 0 27 0,0 0 0 0,0 0 0 0,0 0 0 15,0 0-56-15,0 9-7 0,0 6-1 16,0-4 0-16,0 1 52 0,0 9 12 0,3-4 0 0,-3 7 0 0,4 2 0 16,-1-2 0-16,4-7 0 0,-3 1 0 0,3-3 48 0,0 2 13 15,0-5 3-15,0 6 0 0,0-3-56 0,-3 2-8 16,6 4 0-16,-3-4-10 0,0 1 10 0,0 0 14 15,4-10-3-15,-4 1-1 0,0-6-22 16,0 0-5-16,0-3-1 0</inkml:trace>
  <inkml:trace contextRef="#ctx0" brushRef="#br0" timeOffset="2802.176">5200 6758 1119 0,'0'21'24'15,"0"-21"6"-15,0 0 1 0,0 0 1 0,-4 5-32 0,1 7 0 0,3 6 0 0,-4 2 0 16,4-2 90-16,-3-6 12 0,-1 0 2 0,4-7 1 15,0 7-61-15,-3-3-12 0,3 3-2 0,0 0-1 16,0-1-17-16,3 1-3 0,-3-6-1 0,0 6 0 0,0 2-8 16,0-8 0-16,0-6 0 0,0 0 0 15,0 0-28-15,0 0-8 0,0 0-2 0,0 0-649 16</inkml:trace>
  <inkml:trace contextRef="#ctx0" brushRef="#br0" timeOffset="2993.087">5129 6426 1497 0,'0'0'32'0,"0"0"8"0,0 0 0 0,0 0 4 0,0 0-36 0,0 0-8 0,0 0 0 0,-3 12 0 15,3-7 46-15,0 4 7 0,-4-3 2 0,4 0 0 16,0-6-47-16,0 0-8 0,0 0 0 0,7-9-754 15</inkml:trace>
  <inkml:trace contextRef="#ctx0" brushRef="#br0" timeOffset="3534.658">5655 6611 1486 0,'0'0'32'0,"0"0"8"0,0 0 0 0,-3 6 3 0,-1 6-35 16,-7-7-8-16,11-5 0 0,-7 9 0 0,4-3 107 0,3-6 19 16,-11-3 4-16,1 3 1 0,-1 0-39 0,0 3-8 15,1 3-2-15,-1-6 0 0,-3-3-42 0,4 6-9 16,3 15-2-16,-4-1 0 0,-3-17-9 0,3 6-3 15,4-6 0-15,-3 0 0 0,3 0-28 0,0 0-5 16,-1 0-2-16,8 0 0 0,0 0 10 0,0 0 8 16,0 0-12-16,-7 3 12 0,0 9-15 0,7-3 4 15,-3 5 1-15,3-2 0 0,0-6 1 0,3 3 0 16,1 9 0-16,-4-7 0 0,3-5 0 0,1 0 0 16,-1 6 0-16,5-12 0 0,-5 0-2 0,1 6 0 15,3 5 0-15,-4-8 0 0,4 0 11 0,0 0 0 16,0 0 0-16,0 6 0 0,4-9-16 0,-4 0 1 0,0 0 1 0,-3 6 0 15,6 0 22-15,-3 0 5 0,0 0 1 0,0-6 0 16,4 5-25-16,-4-5-5 0,0 6 0 0,4-3-1 16,-4 0 27-16,0 0 6 0,0 3 0 0,-4 0 1 15,1 6-27-15,6-1-6 0,-6-5 0 0,0 6-1 16,-1 3 17-16,1 2 0 0,-1-5 0 0,-3 6 0 16,0-4 10-16,0 4 6 0,0 6 0 0,0-10 1 15,0 4-17-15,-3-6 0 16,3-6-13-16,-7 0 5 0,3-1 8 0,0 1 9 0,-6-3-1 0,3 0-8 15,0 0 0-15,0-3 0 0,-4-3 0 0,1 0 0 16,-1 0-44-16,0-3-16 16,-3-5-4-16,0 5 0 0,4-12 0 15,-8 9 0-15,4 0 0 0,0 1-477 0,-4-4-96 0</inkml:trace>
  <inkml:trace contextRef="#ctx0" brushRef="#br0" timeOffset="4430.881">7165 6655 1314 0,'-4'-38'37'0,"4"38"8"0,0 0-36 0,0 0-9 15,0 0 0-15,-3 0 0 0,-4-6 53 0,-4 0 9 16,4 0 2-16,-3 0 0 0,3-8 3 0,-4 11 1 16,4 3 0-16,-7-3 0 0,3 3-42 0,-3 0-8 15,7 6-2-15,-7-6 0 0,7-6-1 0,-11 6-1 16,8 12 0-16,-4-10 0 0,-1-4-6 0,1 4 0 0,0 4-8 0,0 0 12 15,4 0-12-15,-1 6 0 0,0 5-9 0,-3-5 9 16,4 9-12-16,-1 2 12 0,4-2-13 16,-4 2 5-16,1-11 8 0,3 0 0 0,0 9 0 15,3 2 0-15,1 1 0 0,-1 2 0 0,4-2 0 0,-3-4 0 16,6 4 0-16,1-7 12 0,-4-5-4 0,3-9 0 16,1-6 17-16,3 6 4 0,0 12 1 0,3-6 0 15,1-18-30-15,3 6 0 0,-3 3 0 0,6 0 0 16,-6-12 23-16,3 9 8 0,0-3 1 0,4-6 1 15,-1-17-21-15,-2 14-12 0,-1-2 12 0,0-7-12 16,3-14-24 0,-10 9-12-16,0 17-3 0,1-3 0 0,-1-23 39 0,0 14 0 0,0 7 0 0,-4 5 0 15,-3-6 0-15,4 4 0 0,-1-4 0 0,-3 6 0 16,4 3-14-16,-4 9 5 0,0 0 1 0,0 0 0 0,0 0-4 0,0 0-1 16,0 0 0-16,0 9 0 15,3 3-24-15,-3 0-5 0,4 8-1 0,-1 4 0 0,1-12 35 16,-1 5 8-16,5-2 0 0,-5 8 0 0,1-11 24 0,3 3 6 15,0 14 2-15,0-11 0 0,0 5-20 0,0-2-4 16,-4-9-8-16,4 0 12 0,1 2-12 0,2 1 0 16,-3 6 8-16,-3-10-8 0,3-5 0 0,-7-6 0 15,7 6 0-15,-7-6 0 16,10-12-137-16,-3 1-24 0,-7 11-5 0,18-18-1 0</inkml:trace>
  <inkml:trace contextRef="#ctx0" brushRef="#br0" timeOffset="4772.2">6809 6049 836 0,'0'0'24'0,"0"0"4"0,0 0-28 0,0 0 0 0,0 0 0 0,0 0 0 0,0 0 57 0,0 0 6 16,3 6 1-16,1 0 0 0,-1 6 0 0,4-6 0 15,4 3 0-15,-1 0 0 0,1 11-52 0,3-8-12 16,4 0 0-16,-1 2 0 0,-2 4 33 0,-1 5 4 15,3-2 1-15,1-3 0 16,-4-7-27-16,0 7-11 0,4-3 8 0,-1 2-425 16,-6-5-86-16</inkml:trace>
  <inkml:trace contextRef="#ctx0" brushRef="#br0" timeOffset="5964.828">8156 5988 1036 0,'0'0'23'0,"0"0"5"15,0 0 0-15,0 0 1 0,0 0-29 0,-10 6 0 0,3-6 0 0,0 5 0 0,7-5 57 0,-4 6 6 16,-3 0 1-16,3 0 0 0,4-6 5 15,-7 9 2-15,4 0 0 0,-1 0 0 0,1 8-57 0,3-5-14 16,0 6 0-16,3 8 0 0,1 1 0 0,3 8-8 16,0 3 8-16,4 3-13 0,-1-8 28 0,4 2 5 15,-3 9 2-15,3 0 0 0,-4-9 16 0,1-2 3 16,0-1 1-16,-1 9 0 0,4 3-34 0,-3-3-8 16,-4 3 0-16,4 1 0 0,-4-16 16 15,0 9 2-15,0 9 0 0,0-3 0 0,-4-5 6 0,1-10 2 16,-1 3 0-16,-3 1 0 0,4-10-6 0,-4 7 0 15,0 2-1-15,0-9 0 0,0-23-3 0,0 0-1 16,0 0 0-16,0 0 0 0,0 0 8 0,0 0 1 16,0 0 1-16,0 0 0 0,0 0 8 0,0 0 2 15,0 0 0-15,-7-5 0 0,0-13-24 0,0-9-11 0,0-2 10 0,0 3-10 16,-4 2 0-16,0-8-18 0,1-4 2 0,-4 4 1 16,3 3 15-16,-3-7 0 0,0-2 0 0,0 3 0 15,3 8-12-15,-3-8 1 0,4 3 0 0,-5-1 0 16,8 4 11-16,-3 0-12 0,-1 2 12 0,4-5-12 15,0 8 12-15,4-11-10 0,-1 15 10 0,1-4-10 16,3 0 10-16,0 4 0 0,0 2-9 0,0-5 9 16,3 14 0-16,1-9-9 0,-1 7 9 0,4-7 0 15,0 3-12-15,-3-2 4 0,6 5 8 0,-3-3-13 16,4-3 13-16,-4 1-12 0,7 11 12 0,-3-6-12 16,6 6 12-16,-3 0-9 0,1 1 9 0,-1 2-8 15,0-3 0-15,-4 6 0 0,8-6 0 0,0 0 0 0,-4 12-2 0,0 0 0 16,0 3 0-16,4-1 0 0,-4 1-2 15,0 3 0-15,-4 0 0 0,5-1 0 16,-5 7-1-16,-3-3-1 0,0 2 0 0,0 1 0 16,-3-3 3-16,-1 2 1 0,1 7 0 0,-4-3 0 0,0 2 10 0,-4-5 0 15,4 5 0-15,-3-2-8 0,-1 2 8 0,-3-14 0 16,4 9 10-16,-4-12-10 0,7-6 23 0,-7 11-2 16,0-5 0-16,0 6 0 0,-1-9-1 0,8-3 0 15,-10-3 0-15,-1 3 0 0,11 0-8 0,-10 0-3 16,-1 0 0-16,1-6 0 15,-1 6-9-15,4-6 0 0,0 6 0 0,0-6 0 0,0-5 0 0,0-1 0 0,0 9 0 16,3-3 0-16,-3 3-24 0,7 3 4 0,0 0 0 0,-3-9 0 16,3-2 0-16,-4 11 0 0,4 0 0 15,0 0 0 1,0 0-16-16,0 0-2 0,0 0-1 0,0 0 0 0,0 0 39 0,7 0 0 0,0 0 0 0,4 11 0 16,-8-8-10-16,8 3 10 0,-1 0 0 0,4 6-9 15,-3-6 9-15,7 5-8 0,-4-5 8 16,0 6-8-16,4 0 8 0,-4 8 0 0,3-8 0 15,-3 0-8-15,1 0 8 0,2-1 0 0,-6-2 0 0,3 3 0 16,-4 11 0-16,-2-5 0 0,2-3 0 0,-3-3 0 16,0-1 0-16,0 1 12 0,0 3-2 0,0-3-1 15,-7-12-9-15,11 11 0 0,-4 1 0 0,0 0 0 16,-3 5 0-16,-1 4 0 0,1 6 0 0,-1-4 0 16,-3-5 15-16,0 2 1 0,0 10 0 0,-3-7 0 0,3-2-26 15,-4-4-5-15,-3 1-1 0,4 0 0 0,-5 2 16 16,1-8 15-16,0 6-3 0,0-10-1 0,0 4 1 15,-3 6 0-15,3-6 0 0,-7-6 0 0,3-1 6 16,0-10 2-16,-3-1 0 0,-3 0 0 0,3 12-6 16,-4-12-1-16,0-6 0 0,-6-6 0 0,2 10-13 0,1-10 0 15,0 0 0-15,0 4 0 0,0 2 0 0,3 0-18 16,0 6 4-16,1-6 1 16,-1-5-24-16,4 2-5 0,0 9-1 15,7-6 0-15,-4 7-170 0,8-1-35 0</inkml:trace>
  <inkml:trace contextRef="#ctx0" brushRef="#br0" timeOffset="6537.662">8855 6673 1306 0,'0'0'28'16,"0"0"7"-16,0 0 1 0,0 0 1 0,-7 0-29 0,0 6-8 0,3-1 0 0,-3 1 0 16,0-6 63-16,0 6 11 0,0 6 2 0,-4-3 1 0,4-6-22 15,0 6-5-15,-3 2-1 0,3-5 0 0,-4 6-49 0,4-3 0 16,0 5-12-16,-4-5 3 0,4-9 9 0,0 6 0 15,4 6 0-15,-4-6 0 0,7 6 0 0,-7-7 0 16,3-2 0-16,0 3 0 0,1 0 0 0,3 6 0 16,0 0 0-16,0-1 0 15,0-5 0-15,0 6 0 0,3-6 0 0,1 3 0 0,-4-9 0 0,0 0 0 16,0 0 0-16,0 0 0 0,7 6 24 0,0 0 6 16,4-1 2-16,-4-5 0 0,0-5-20 0,3 5-4 15,-3 0-8-15,0 0 12 0,1-12-4 0,-5 3 0 16,4 0-8-16,0 0 12 0,0 3-12 0,-3 1 11 15,3 5-11-15,-4-6 10 0,1-12-10 0,-1 6 0 0,1 6 0 16,-1 3 0-16,1-2 0 0,-4 2 0 16,0 3 0-16,0 0 0 0,0-3-13 0,3-3 5 0,-3 0 8 15,0 0-13-15,0 0-1 0,0 6 0 0,0 0 0 0,0 0 0 16,0 0-3-16,0 0-1 0,4 12 0 0,0-6 0 16,3-6 7-16,-4 9 2 0,1-3 0 0,3-1 0 15,0 4 9-15,0 0 0 0,0-9 0 16,0 6-8-16,0 12 8 0,0-7 0 15,0 1 0-15,0 9 0 0,0-4 0 0,-3-2 0 0,3 0 8 0,-4-1-8 16,4-8 0-16,-3 0 0 0,-1 0 0 0,1 6 0 16,-4-12-20-16,0 0-1 0,7 0-1 0,0-12-724 15</inkml:trace>
  <inkml:trace contextRef="#ctx0" brushRef="#br0" timeOffset="6919.237">9038 6761 1177 0,'0'0'25'0,"0"0"6"0,0 0 1 0,0 0 2 0,-3 12-34 0,3-6 0 15,0-1 0-15,0 7 0 0,3 6 78 0,-3-3 9 16,4-7 1-16,-4 7 1 0,3-3-20 0,-3 0-4 16,4-1-1-16,-1-5 0 0,1 3-51 0,-4 3-13 15,0-6 0-15,3 5 0 0,-3 1 0 0,4-6 0 16,-1 0 0-16,-3-6 0 0,0 0 54 0,0 0 8 15,0 9 2-15,0-9 0 0,0 0-20 0,0 0-4 16,0 0-1-16,0-12 0 0,0-3-17 0,0 4-3 16,-3 5-1-16,3 6 0 0,0 0-9 0,0 0-1 15,0 0-8-15,0 0 12 0,0 0-12 0,0 0 0 0,0 0 0 0,-4-12 0 16,1 0 0-16,-1 3 0 0,1-8 0 0,3 11 0 16,0 6 0-16,-4-6 0 0,4-9 0 0,-3 3 0 15,6 1 0-15,-3-1 0 0,0 0 0 0,0 0 0 16,4-5 0-16,-1 8 0 15,1-3 0-15,-1 0 0 0,1 7 0 0,-4-7 0 16,3 6 0-16,1 3 0 0,3-6 0 0,4 6 0 0,-4-3 0 16,3 0 0-16,1 6-118 15,-1 0-26-15,4 6-6 0,-3-6-1 0,3 0-92 0,0 6-18 16</inkml:trace>
  <inkml:trace contextRef="#ctx0" brushRef="#br0" timeOffset="7483.344">9373 6696 1190 0,'0'0'33'0,"0"6"9"0,0 0-34 0,0 3-8 0,4 3 0 16,-4-1 0-16,0 7 80 0,3-9 13 0,-3 0 3 0,0-1 1 16,0 4 3-16,4-6 0 0,-4 6 0 0,3 0 0 15,-3-7-47-15,0-5-9 0,0 0-1 0,4 9-1 16,-1-3-14-16,1 6-4 0,-4-12 0 0,0 12 0 16,0-6-12-16,0-1-2 0,0-5-1 0,0 0 0 15,0 0-1-15,0 0-8 0,0 0 12 0,0 0-4 16,0 0-24-16,0 0-6 0,0 0-1 0,0 0 0 15,0 0-7 1,0 0-2-16,0 0 0 0,0 0 0 0,0 0 20 0,0 0 12 0,4-5-13 0,-4-1 5 16,0-6 8-16,3 6 12 0,-3-6-2 0,4 6-1 15,-4-8-9-15,3 2 0 0,1 0 9 0,-1 6-9 16,-3-5 8-16,4-4-8 0,-1 3 8 0,-3 6-8 16,4 0 0-16,-1 0 9 0,1-8-9 0,-4 14 0 15,0 0 0-15,3-3 0 0,1-6 0 0,-1 6 0 16,1 3 0-16,-1 3 0 0,5-6 0 0,-1 3 0 15,-4 3 0-15,4 0-11 0,0 3 11 0,-3 6-10 16,3-7 10-16,0 1-10 0,-4 0 10 0,4 0-10 0,4 9 10 16,-7 2-13-16,3-5 5 0,0 6 8 0,-4-6-13 15,4-1 5-15,0 4 8 0,-3 3-13 0,-1-7 3 0,1 1 1 16,-1 3 0-16,1 3 0 0,-1-1 9 0,1-8-10 16,-4 9 10-16,3-7-10 0,1 1-9 0,0 0-1 15,-1-6-1-15,-3-6 0 16,0 0-45-16,0 0-9 0,7 0-1 0,0 0-1 0</inkml:trace>
  <inkml:trace contextRef="#ctx0" brushRef="#br0" timeOffset="7946.423">9712 6690 1314 0,'-7'12'37'0,"7"-6"8"0,0 0-36 0,0 0-9 0,3 8 0 0,-3-2 0 16,4-6 53-16,-4-6 9 0,0 0 2 0,4 6 0 16,-1 3 0-16,1 0 0 0,-4-9 0 0,0 0 0 15,10-3-2-15,-6 3 0 0,3 0 0 0,0 3 0 16,3 0-48-16,-3-3-14 0,0 0 0 0,4-6 8 16,-4-3 12-16,0 6 4 0,0 0 0 0,-3-3 0 15,3 0-16-15,-4 6-8 0,4-6 8 0,-3 0-8 16,-1 1 0-16,1-10-10 0,-1 3 1 0,-3 0 0 0,4-11-3 0,-4 11-1 15,0 6 0-15,0 3 0 0,0-3-6 16,0 0-1-16,-4 1 0 0,4 5 0 16,0 0-8-16,0 0-1 0,0 0-1 0,-10 5 0 15,3-2 2-15,0 9 1 0,3 6 0 0,-3-12 0 16,4 5 27-16,-4-5 0 0,7-6 12 0,-7 6-4 16,3 3-58-16,1 3-11 0,3 0-3 0,-4 5 0 0,-3-5 52 0,3 3 12 15,1-4 0-15,-1 1 0 0,1 6 48 0,3-3 13 16,-4-1 3-16,1 7 0 0,3-4-52 0,-4-2-12 15,4 9 0-15,-3-7 0 0,3-11 41 0,0 0 6 16,0 0 1-16,0 3 0 0,0-9-26 0,7 3-5 16,-4 0-1-16,4 8 0 0,0 1-16 0,0-6 0 15,4-6 0-15,0-6 0 0,-1 6 0 0,1 0 10 16,3-12-10-16,0 7 8 16,0-7-149-16,0 3-31 0,4 3-5 0,0 0-2 0</inkml:trace>
  <inkml:trace contextRef="#ctx0" brushRef="#br0" timeOffset="8410.559">10178 6699 1074 0,'0'0'30'0,"0"0"8"0,0 0-30 0,-7 0-8 0,7 0 0 0,-11 0 0 16,4 0 104-16,-4 0 19 0,4-3 4 0,-3 3 1 0,3 0-65 0,0 0-13 16,0 0-2-16,-4-6-1 0,4 6-31 0,0-6-7 15,0-5-1-15,7 11 0 0,0 0 0 0,0 0 0 16,-7-6 0-16,7 6 0 0,-4 6-8 0,-3 5 0 16,4-5-12-16,-1 0 12 0,1-3-17 15,3 3 4-15,-4 3 1 0,1 6 0 16,3 2 12-16,-4-5 0 0,4-3 0 0,-4 3 0 15,4 5 0-15,-3-5 0 0,-1 3 0 0,4-7 0 0,0-2 16 16,0 3 0-16,0 3 0 0,0 0 0 0,0-12 20 0,0 0 3 16,0 0 1-16,0 0 0 0,0 0 8 0,0 0 3 15,7-6 0-15,4 0 0 0,0 6-24 0,-4-6-5 16,3 0-1-16,-3 0 0 0,4-3-21 0,-1 4 0 16,1 2 0-16,-4-6 0 0,4 9 0 0,-4 0 0 0,0-6 0 15,-4 6 0-15,4-6 0 0,-7 6-12 0,7 12 12 16,-3 0-12-1,0 5-33-15,-4 10-7 0,3-16-2 0,-6 7 0 16,-1 9-3-16,0-4-1 0,-3 4 0 0,-3 2 0 16,-1-3 2-16,1 4 1 0,-4-16 0 0,-1 10 0 0,1 0 36 0,4-13 7 0,-4 4 2 0,3-3-428 15,0-12-86-15</inkml:trace>
  <inkml:trace contextRef="#ctx0" brushRef="#br0" timeOffset="9109.225">10760 6690 1299 0,'0'0'28'0,"0"0"7"0,0 0 1 0,-4 6 0 0,1-3-28 0,3 3-8 0,0 0 0 0,0 0 0 15,-4-3 80-15,4 11 16 0,0-8 2 0,-3 0 1 16,6 6-63-16,-3-12-13 0,0 0-3 0,0 6 0 15,0 6-20-15,4 2 0 0,-4-8 0 0,3 6 0 16,1-6 36-16,-4 3 2 0,3-3 1 0,1 2 0 16,-1-2-28-16,1 3-11 0,-4-9 8 0,3 0-8 15,-3 0 0-15,7 6 0 0,-7-6 0 0,7 12 0 0,1-6 0 0,-1-1 0 16,-7-5 8-16,7 0-8 0,-7 0-9 16,10 0-4-16,-10 0-1 0,7 0 0 0,0 0 5 0,-7 0 1 15,4-5 0-15,3-1 0 0,-7 6 8 0,0 0-13 16,0 0 5-16,0 0 8 0,0 0-12 0,0-12 12 15,0 6-12-15,-4-3 12 0,1 3-19 0,-1 0 4 16,-3 1 1-16,0-1 0 0,0 0 1 0,0 0 0 16,-3 6 0-16,-1-6 0 0,4 6 13 0,-4 0-9 15,-3 0 9-15,4 0-8 0,-1 0 24 0,4 0 4 16,-4 0 2-16,11 0 0 0,-7 6-22 0,7-6 0 16,0 0 0-16,0 0 0 0,0 0 0 0,-3 6 0 15,3-6 0-15,0 0 0 16,0 0-47-16,0 0-13 0,-4-6-4 0,4 6-640 0</inkml:trace>
  <inkml:trace contextRef="#ctx0" brushRef="#br0" timeOffset="10153.648">11366 6099 746 0,'0'0'20'0,"0"0"7"0,0 0-27 0,0 0 0 15,0 0 0-15,0 0 0 0,0 0 50 0,0 0 5 16,0 0 1-16,0 0 0 0,0 0 5 0,0 0 2 0,0 0 0 16,0 0 0-16,0 0-9 0,0 0-2 0,0 0 0 0,0 0 0 15,0 12 5-15,0 0 1 0,0-6 0 0,0 6 0 16,0-7-14-16,0 4-4 0,4 3 0 0,0 6 0 15,-4-1-5-15,3 1-2 0,1 3 0 0,3 2 0 16,-4 4-9-16,4-4-3 16,0 4 0-16,0 2 0 0,0-9-7 0,0 10-2 15,1 2 0-15,-1 9 0 0,0-17-12 0,-4 8 11 0,4 9-11 0,-7 3 10 16,4-11-10-16,-4 2 10 0,0 3-10 0,0 1 10 16,-4-4-1-16,1 3 0 0,-1-9 0 0,-3-5 0 15,4 2-9-15,-1-5 0 0,1-3 9 0,-5-1-9 16,8 7 15-16,0-12-2 0,0-12 0 0,-7-6 0 15,4 0 39-15,3 6 8 0,-4-12 2 0,1 6 0 16,-1 0-24-16,1-5-5 0,-1-4-1 0,1-3 0 16,-1 1-24-16,4-10-8 0,-3 4 0 0,-1-1 0 15,4 1 0-15,0-4 0 0,0 1 0 0,0-10 0 0,4 1 0 16,-4 3 0-16,3 5-10 0,-3-2 10 0,0-1-8 0,0 4 8 16,0-3-10-16,-3 2 10 0,3 4-18 0,-4 2 2 15,4 9 1-15,-7-5 0 0,7-1-1 16,-3 6-1-16,-1-2 0 0,0 8 0 0,4 6 2 0,-3-12 1 15,-1 6 0-15,1 0 0 0,-1-9-1 0,4 15 0 16,0 0 0-16,0 0 0 0,0 0 5 16,0 0 1-16,-3-5 0 0,3 5 0 0,0 0 9 0,0 0-10 15,0-6 10-15,0 6-10 16,0 0-21-16,0 0-4 0,0 0-1 0,0 0 0 0,0 0 44 0,0 0 8 16,3 6 1-16,4-1 1 0,4 10-18 0,-4-3-16 0,4 6 4 15,3-1 0-15,0 4 4 0,0 2 8 0,0 4-13 0,4 2 5 16,-1-5 8-16,1 8 0 0,0 0 0 0,-4-2 0 15,7-4 0-15,-7-2 0 0,0-1 0 0,0-2 0 16,4 8 0-16,0-8 0 0,-4 2 0 0,3 1 0 16,-3-15 8-16,-3-1 0 0,3 13 0 0,0-3 0 15,0-12-8-15,-3 5 9 0,-4 1-9 0,0-6 10 16,0-6-10-16,0 3 12 0,-3 3-12 0,-4-6 12 16,7 0-12-16,-4 6 10 0,1 5-10 0,-1-11 10 15,-3 0-27-15,0 0-6 0,0 0-1 0,0 0 0 16,0 0 47-16,0 0 9 0,0 0 1 0,4 0 1 15,-1-11-11-15,1 5-3 0,-1 0 0 0,-3-6 0 16,4-3 2-16,-1-2 0 0,1-4 0 0,0 7 0 16,-1-7-10-16,-3 3-3 0,4-11 0 0,-4 2 0 15,0-8-9-15,3 3 0 0,-3-1 9 0,0-2-9 16,-3-3 0-16,3 3 8 0,-4 2-8 0,4-5 0 16,-3 3 0-16,-5 3 0 0,5-4 0 0,-1 4 8 0,1-6-8 15,-4 14 0-15,0-5 0 0,3 2-8 0,-3 4-4 0,4-7 0 16,-1 16 0-16,1-4 0 0,-1-5-9 0,1 8-3 15,-1 3 0-15,1 0 0 16,3 6-21-16,0 1-5 0,0 5-1 0,0 0 0 16,0 0-98-16,0 0-20 0,0 0-4 0,0 0-525 0</inkml:trace>
  <inkml:trace contextRef="#ctx0" brushRef="#br0" timeOffset="10634.954">12090 6784 1036 0,'0'0'23'0,"0"0"5"0,0 0 0 0,0 0 1 0,0 0-29 0,0 0 0 0,-4-3 0 0,4 3 0 15,-3-2 108-15,3 2 16 0,-7-3 4 0,3 0 0 16,-3-6-52-16,7 9-9 0,-7 0-3 0,0-3 0 15,0 0 0-15,0 6-1 0,0 0 0 0,0 6 0 16,7-9-35-16,-11 3-8 0,8 2 0 0,-4 4-1 16,3-3-19-16,-3 0 0 0,3 0-13 0,1 9 5 15,3-7 0-15,0 4 0 0,0 3 0 0,0 3 0 0,0-7 8 16,3 1 0-16,1-3 0 16,-1 9 0-16,5-13 0 0,-1 1 0 0,-4 0-9 0,4 0 9 0,-3-6 33 0,3 0 11 15,-4 3 3-15,4 0 0 0,0 3-25 0,0-6-5 16,0 0-1-16,4-6 0 0,-4 3-16 0,0 3 0 15,-3-3 0-15,3 3 0 0,-4-6 0 0,1 0 0 16,-4 6 0-16,3-6 0 16,4 1 34-16,-7-1 0 0,4 0 0 0,-4-6 0 0,0 6-22 0,0-3-4 15,0 9 0-15,0 0-8 0,0-11 12 0,0 11-12 16,0 0 12-16,-4-6-12 16,1-6-31-16,-1 6-13 0,1-3-2 0,-4 3-1 0,0-2 31 0,0 2 5 15,7 6 2-15,-7-3 0 16,0-3-42-16,-1 6-8 0,1-6-1 0,-3 6-1 15,-1 0-6-15,1 0-1 0,-1 0 0 0,1 6 0 16,-1-6-45-16,0 0-10 0,1 0-1 0</inkml:trace>
  <inkml:trace contextRef="#ctx0" brushRef="#br0" timeOffset="11252.336">12252 5994 1190 0,'0'0'33'0,"0"0"9"0,0 11-34 0,-4 1-8 15,4 6 0-15,0 2 0 0,0 4 44 0,0 2 6 16,0-2 2-16,0-1 0 0,0 10-6 0,4-4-1 15,0 3 0-15,-4 7 0 0,3 2 15 0,1-3 4 16,-1 0 0-16,1 3 0 0,-1-2 0 0,1 2 0 16,-1 3 0-16,1 0 0 0,-1-6-52 0,1-3-12 15,-4-2 0-15,3-4 0 0,1 1 0 0,-1-10-18 16,1-2 4-16,-1-1 1 0,1-2 21 16,-1-3 4-16,1 0 0 0,-4-6 1 0,0-6-13 0,0 0 0 15,0 0 0-15,0 0 0 0,0 0 47 0,0 0 6 16,7 0 2-16,-3-6 0 0,-1-6-37 0,1-3-7 15,-1 6-2-15,4-2 0 0,-3-4-9 0,3 3 0 0,-4-5 0 16,1-4 0-16,-1 9 0 0,-3-5 0 16,4-1 0-16,-1 9 0 0,1-3 0 0,-1-5 0 15,-3-1 0-15,4 6 0 0,-4 12 0 0,0 0 0 0,0 0 0 0,0 0 0 16,4-3 0-16,-4 3 0 0,7 0 0 0,0 3 0 16,0-3-12-16,0 3-4 0,0 3 0 0,0-3-1 15,3 3 7-15,1 0 2 0,0 0 0 0,-4 5 0 16,3 1 8-16,1-6 0 0,-4 3 0 0,4 9 0 15,-4-13 0-15,0 7 0 0,0-6 0 0,-4 3 0 16,4 3 0-16,-3-1 0 0,-1 1 0 0,1-6 0 16,-4 6-33-1,0-3-5-15,-4-1-1 0,1 1 0 0,-4 3 39 0,0-6 0 0,0 6 0 0,0-6 0 16,-4-1 0-16,0 1 0 0,1 0 0 0,-4 0 0 16,3-3 0-16,1 0 0 0,-1 0 0 0,0 3 0 15,1-6 0-15,-1 0 0 0,1-6 0 0,-1 0 0 16,4 3-59-16,-4-3-4 0,1 0-1 15,-4 0 0-15,3 1 0 0,1-1 0 0,2-6 0 0,1 6-640 16</inkml:trace>
  <inkml:trace contextRef="#ctx0" brushRef="#br0" timeOffset="11715.779">12820 5982 843 0,'0'0'24'0,"0"6"5"0,0 5-29 0,3-5 0 0,-3 6 0 0,4 0 0 16,0 3 90-16,3 2 12 0,-4 4 2 0,4-6 1 15,0-1-12-15,0 4-2 0,4 8-1 0,-4 10 0 16,0-7-23-16,4 9-5 0,-4-5-1 0,-4 2 0 0,4-3-29 0,-3 6-5 15,-1-2-2-15,1 8 0 0,-4-9 3 0,-4 3 0 16,4 0 0-16,-3 4 0 0,-1-4-7 0,1-9-1 16,-1 4 0-16,-3-10 0 0,4 4-6 0,-1-4-2 15,0-2 0-15,4-10 0 0,0-2-12 0,-3 0 8 16,3-9-8-16,0 0 0 16,0 0-15-16,0 0-9 0,0 0-1 0,7 0-1 15,0-9-71-15,0 0-15 0,0 1-2 0,4-10-1 0</inkml:trace>
  <inkml:trace contextRef="#ctx0" brushRef="#br0" timeOffset="12224.922">13102 6720 1314 0,'0'0'37'0,"0"0"8"0,0 0-36 0,0 0-9 0,0 0 0 0,0 9 0 16,0 2 104-16,0-5 20 0,0-6 3 0,0 0 1 0,4 6-72 0,-1-6-13 16,1 6-3-16,3-3-1 0,-4 0 1 0,4 0 0 15,0-3 0-15,0 6 0 0,1-3-11 0,-1-3-1 16,3-3-1-16,-3-3 0 0,4 3-10 0,-1-3-1 15,-3 0-1-15,4 0 0 16,-7 0-6-16,3 0-1 0,0 1 0 0,-4-10 0 16,1 9-16-16,-4-3-4 0,0 6-1 0,0 3 0 15,0 0-8-15,-4-12-2 0,1 7 0 0,-4-7 0 16,3 6-5-16,-3-3 0 0,0 3-1 0,0 3 0 0,0 3 29 16,0 0 0-16,0-3 0 0,7 3 0 0,-7-3 0 0,-4 3 0 15,4 0 0-15,0 3 0 0,7-3 0 0,-7 6 0 16,0-3 0-16,3 3 0 0,1 6 0 0,-1 0 0 15,1-1 0-15,3 1 0 0,-4 0 0 0,4 8 0 16,0-8 0-16,0 3 0 0,4 5 0 0,-1 1 0 16,1-9 0-16,3 5 0 0,0-2 0 0,0-3 0 0,0 6 0 15,0-7 0-15,4-2 0 0,-4 3 0 16,3 6 0-16,1-1 0 0,0-8 0 0,-4 6 15 0,3-6-2 16,1 2 0-1,-1-5-56-15,1-6-11 0,0 6-2 0,-1-6-1 16,4 0-124-16,0 0-25 0,0 0-5 0</inkml:trace>
  <inkml:trace contextRef="#ctx0" brushRef="#br0" timeOffset="12976.025">14309 6634 1177 0,'0'0'25'0,"0"0"6"0,0 0 1 0,0 0 2 0,0 0-34 0,0 0 0 0,-7 0 0 0,7 0 0 16,0 0 76-16,-7 3 8 0,0 6 1 0,-1 0 1 15,1 9-26-15,0-12-4 0,0-6-2 0,-3 5 0 16,3 1-20-16,0 0-4 0,0-6-1 0,-1 3 0 16,1 3-5-16,-3 0 0 0,3 3-1 0,3 5 0 15,-3-8-13-15,0 0-2 0,0 0-8 0,0 0 12 16,7-6-12-16,-7 9 0 0,3 0 8 0,-3-1-8 16,4 4 0-16,3-6 8 0,-4 6-8 0,4-3 0 15,4 2 12-15,-4-2-4 0,3 0-8 0,1 9 12 16,3-12-4-16,-4 5 0 0,8-8-8 0,-4 6 12 15,0-6-4-15,4 3 0 0,-4 6-8 0,3-12 12 16,1 0-12-16,-4 0 8 0,4 0-8 0,-1 0 0 16,-3-6 10-16,4 0-10 0,-1 0 10 0,-2 0-10 0,2-3 12 0,-3-2-3 15,4-7-1-15,-4 3 0 0,-4 1 0 0,4-1-8 16,0 3 12-16,-3 0-4 0,-1 1-8 0,1-4-17 16,0 3 4-16,-1 6 1 0,1-6-1 0,-4 7 0 15,3-4 0-15,-3 3 0 0,0 0 1 0,0 6 1 16,0 0 0-16,0 0 0 0,0 0-7 0,0 0-2 15,0 0 0-15,0 0 0 16,0 0-8-16,0 0-1 0,0 0-1 0,0 0 0 0,0 0 15 0,-3 0 3 0,-4 0 1 16,-1-3 0-16,1 3 27 0,0-3 4 15,-3 3 2-15,3-3 0 0,0 0-10 0,0 3-3 0,0 0 0 16,-4 0 0-16,0-6-9 0,4 6-9 0,0-6 9 0,-3 6-13 16,3 0-7-16,7 0-2 0,-7 0 0 0,0 0 0 31,7 0-116-31,-8 12-23 0,1 3-5 0,4 8-1 0</inkml:trace>
  <inkml:trace contextRef="#ctx0" brushRef="#br0" timeOffset="13584.026">14453 6808 921 0,'0'0'20'0,"0"0"4"0,0 0 0 0,0 0 4 0,0 0-28 0,0 0 0 0,0 0 0 0,0 0 0 16,0 0 43-16,0 0 3 15,-3 6 1-15,3-6 0 0,0 0-20 0,0 0-4 16,0 0-1-16,0 0 0 0,-4 12-10 0,4-4-1 0,4 1-1 0,-4 0 0 16,0-9 6-16,0 0 0 0,3 6 1 0,-3 6 0 15,0-12 38-15,4 6 7 0,-4-1 2 0,0-5 0 16,0 0-22-16,3 6-4 0,-3 3-1 0,4 0 0 15,-4-9-8-15,3 9-1 0,1 3-1 0,-1-1 0 16,1-5-27-16,0 3 0 0,-1 3 0 0,4 0 0 16,-3-1 0-16,-1 1 0 0,4 0 0 15,0 0 0-15,-3-7 0 0,3 4 0 0,0-3 0 16,0 6 0-16,0-6 38 0,0 0 2 0,0 0 1 0,4-6 0 16,-4 0-14-16,0 0-3 0,-4 0-1 0,4 0 0 15,0 0 5-15,4-6 0 0,-4 0 1 0,0-6 0 16,-3 6-1-16,3 0 0 0,0-3 0 0,-4 1 0 15,1-1-4-15,-1-3-2 0,1 6 0 0,-1-6 0 16,1-2-22-16,-1 2-20 0,-3 6 4 0,0-6 1 16,0 6 15-16,0-5 0 0,0-1 0 0,0 3 0 15,-3-3 12-15,-1 6 4 0,1-5 2 0,-1-1 0 16,4 0-42-16,0 3-9 0,-3 1-2 0,3 2 0 16,-4-3-22-16,1 3-5 0,3 0-1 0,0-6-529 15,0 6-107-15</inkml:trace>
  <inkml:trace contextRef="#ctx0" brushRef="#br0" timeOffset="13941.128">14400 6129 961 0,'0'0'20'0,"-3"6"5"0,-1 0 1 0,4-6 2 0,0 0-28 0,0 0 0 0,-3 8 0 0,3 4 0 15,3-6 80-15,1 6 9 0,-4-6 3 0,3 5 0 16,1 4-4-16,3-3 0 0,0 0 0 0,0-1 0 15,4 7-51-15,-4-6-10 0,3 8-3 0,-3-2 0 16,0-6 1-16,4-3 0 0,0 8 0 0,-1-5 0 16,-3-6-25-16,4 6 0 0,-1-6 8 0,-3 2-8 15,4-2 0-15,0 0 0 0,-1 0 0 0,1 6 0 16,-1-6-224-16,1 0-51 16</inkml:trace>
  <inkml:trace contextRef="#ctx0" brushRef="#br0" timeOffset="17077.46">15586 6829 774 0,'-4'11'16'0,"4"-11"4"0,0 0 1 0,0 6 2 0,0 6-23 0,-3-6 0 0,3-6 0 0,0 0 0 16,0 6 86-16,0-6 13 0,0 6 2 0,0-6 1 16,0 5-54-16,0-5-10 0,0 0-2 0,0 0-1 15,0 0 56-15,0 0 11 0,0 0 2 0,0 0 1 16,0 0-53-16,0 0-10 0,0 6-2 0,0-6-1 15,0 0-24-15,0 0-5 0,3 12-1 0,-3-3 0 16,0 3-1-16,4-1-8 0,-1 1 12 0,1 0-4 16,-1 9-8-16,1 2 10 0,-1 6-10 0,1 4 10 15,-4-13-10-15,0 16 12 0,0-1-12 0,0 3 12 16,0-11-12-16,0 8 10 0,0 3-10 0,0-3 10 16,-4-8-2-16,4-4-8 0,0 1 12 0,-3 2-4 15,3-2 4-15,-4-4 0 0,1-2 0 0,-1 0 0 16,1-9 7-16,-1 8 1 0,1 1 1 0,-1-12 0 0,4-6 4 15,0 0 1-15,-7 0 0 0,0-6 0 0,0 0-2 16,-4-6-1-16,4-5 0 0,-3 8 0 0,-1-3-31 16,-3-6-7-16,3-2-1 0,-3 2 0 15,0-5-32-15,0 2-8 0,0 3 0 16,0-5-1-16,-4 2-6 0,1 4-1 0,3-1 0 0,-4-3 0 16,4 7 0-16,0-1 0 0,-4-14 0 0,4 11-409 15,3 9-83-15</inkml:trace>
  <inkml:trace contextRef="#ctx0" brushRef="#br0" timeOffset="17277.825">15321 6537 1314 0,'0'0'37'0,"0"0"8"0,0 0-36 0,0 0-9 0,0 0 0 0,0 0 0 16,0 0 0-16,0 0 0 0,0 0 0 0,0 0-373 16,0-8-77-16</inkml:trace>
  <inkml:trace contextRef="#ctx0" brushRef="#br0" timeOffset="17590.953">15762 6482 1404 0,'0'0'31'0,"0"0"6"0,0 0 2 0,4 11 0 0,-1-11-31 0,1 6-8 0,-1 0 0 0,1 0 0 16,-1 6 22-16,1-3 3 0,-1 2 1 0,4 1 0 16,-3 0 30-16,3-3 7 0,0 5 1 0,-3 1 0 15,3-9 0-15,-4 6 0 0,4 2 0 0,-3-2 0 16,-1 0-52-16,4-6-12 0,-3 11 0 0,-1-5 0 31,1 0-100-31,-1 0-24 0,-3 8-4 0,0-8-613 0</inkml:trace>
  <inkml:trace contextRef="#ctx0" brushRef="#br0" timeOffset="19343.338">15744 6887 836 0,'0'0'24'0,"-3"6"4"0,3 0-28 0,-4 0 0 0,1 3 0 0,3-3 0 15,-4 0 75-15,4-1 9 0,0-5 1 0,0 0 1 16,0 0-8-16,0 0-2 0,0 0 0 0,0 0 0 15,0 6-1-15,0-6-1 0,0 0 0 0,0 0 0 16,0 0-33-16,0 0-6 0,0 0-2 0,0 0 0 0,7 6-25 0,0 0-8 16,-3-3 0-16,-4-3 0 0,7 0 0 0,-7 0 0 15,4 9 0-15,3-3 0 0,0 3-10 0,-4-9 10 16,4 5-10-16,-3 1 10 0,-4-6 0 0,3 6 0 16,-3-6 0-16,7 0 0 0,-3 0 9 0,3 0 5 15,-3 0 1-15,3-6 0 0,0 0 17 0,3 1 3 16,-3-4 1-16,0-3 0 0,4 6-6 0,3-6-1 15,-3-5 0-15,-1 2 0 0,-3 3-17 16,4 0-3-16,-1 1-1 0,1-7 0 16,0 6-31-16,-4 1-6 0,3-4-2 0,-3 9 0 0,0 0 31 15,0 0 0-15,0 0 0 0,-3 0 0 0,-4 6 0 0,3-5 0 16,1 2 0-16,0-6 0 0,-1 3 0 0,-3 3 0 16,0-3 0-16,0-6 0 0,0 6 0 0,0-8 0 15,-3 2 0-15,3 0 0 0,-4 0-20 0,0 1 3 0,1 5 0 16,-1 0 0-16,1-6 27 0,-4 3 6 0,3 3 0 0,-3-5 1 31,0 5-37-31,0 0-7 0,-3 6-1 0,2 0-1 16,-2 0-5-16,-4 6-1 0,0-6 0 0,0 6 0 0,-1-6 59 0,-2 6 11 0,3-1 2 0,3 7 1 15,-3 3-30-15,3 3-8 0,-3 2 0 0,4 1 0 16,-1-1 8-16,4-2-8 0,0 3 10 0,0 2-10 16,3-2 16-16,1-4-2 0,-1 1-1 0,1 0 0 15,3-7 2-15,0-2 0 0,0 3 0 0,0 0 0 16,0-12 9-16,3 11 1 0,1-5 1 0,-1 0 0 15,5 0-8-15,-1 6-2 0,3-3 0 0,-3 2 0 16,4-5-16-16,-1 6 10 0,1 0-10 0,3 0 8 16,0 2-8-16,-3-8 0 0,-1 12 0 0,4-6 0 15,-3-1-48-15,0 4-3 16,-4-3 0-16,0 0 0 0,0-1-10 0,0-5-3 0,0 3 0 0,0-3 0 16,0 0-51-16,-3 0-10 0,6-6-3 0,-3 0 0 15,0 0 0-15,0 0 0 0,0-6 0 0,4 0-170 16,0-9-34-16</inkml:trace>
  <inkml:trace contextRef="#ctx0" brushRef="#br0" timeOffset="20168.087">16489 6296 608 0,'0'0'13'0,"-4"-5"3"0,4 5 1 0,-3-9 0 0,3 0-17 0,-4 0 0 0,4 9 0 0,0 0 0 15,0 0 0-15,0 0 0 0,0 0-8 0,0 0 8 16,0 0-20-16,-3 9 1 0,3 0 1 0,-4 0 0 15,1 8 18-15,-4-5-12 0,0 3 12 0,-1 2-10 16,8-5 23-16,-3 0 5 0,-1 2 1 0,1 10 0 0,3-12 36 16,-4 5 7-16,1 1 2 0,-1 3 0 0,1-4 0 0,3 1 0 15,0 2 0-15,0-2 0 0,0 3 0 16,3 2 0-16,1-5 0 0,3 2 0 0,0 4-52 16,0-1-12-16,4 1 0 0,3 8 0 15,-4-8 30-15,1 8 3 0,-1-8 1 0,1 2 0 0,0 9-16 0,-4-8-3 16,3 8-1-16,-3-2 0 0,-3 2-3 0,-1-9-1 15,1-2 0-15,-4-4 0 0,3 10-10 0,-3-7 0 16,-3 4 9-16,3-10-9 0,-4-5-11 0,4 3-6 16,-3-3-2-16,-1-1 0 15,4 7-33-15,0-18-8 0,-3 6 0 0</inkml:trace>
  <inkml:trace contextRef="#ctx0" brushRef="#br0" timeOffset="20550.541">16746 6840 1350 0,'0'0'29'0,"0"0"7"0,0 0 0 0,0 0 3 16,0 0-31-16,0 0-8 0,-7 6 0 0,4 0 0 0,3-6 27 0,-4 6 4 16,1 6 1-16,-1-6 0 0,1 5-13 0,3-2-3 15,-4 3 0-15,4 6 0 0,0-1-16 0,0 1 0 16,0-3-13-16,0 2 5 0,4 1 8 0,-1-4 0 15,4 4 0-15,-3 0 0 0,3-6 0 0,0-4 0 16,0-2 0-16,0 6 0 16,0 0-27-16,0-6 0 0,0-6 0 0,-3 0 0 0,3 0 5 0,0 0 1 15,-4 0 0-15,1-6-380 16,-1 0-76-16</inkml:trace>
  <inkml:trace contextRef="#ctx0" brushRef="#br0" timeOffset="20791.075">16619 6623 1422 0,'0'0'40'0,"0"0"9"0,0 0-39 0,0 0-10 0,0 0 0 0,0 0 0 16,-10-6-16-16,10 6-4 0,-4 0-2 0,4 0 0 15,0 0 2-15,0 0 0 0,0 0 0 0,0 0 0 16,0 0 20-16,0 0 0 0,0 0 0 0,0 0 0 16,0 0 0-16,0 0 16 0,0 0-2 0,0 0-383 15,0 0-77-15</inkml:trace>
  <inkml:trace contextRef="#ctx0" brushRef="#br0" timeOffset="21323.238">16926 6876 836 0,'0'0'24'0,"0"0"4"0,0 0-28 0,0 0 0 0,0 0 0 0,0 0 0 16,0 0 57-16,-3 11 6 0,3-5 1 0,0 0 0 15,0-6 0-15,0 0 0 0,0 0 0 0,0 15 0 16,0-3 0-16,3-1 0 0,-3-5 0 0,4 3 0 16,-4-9-52-16,3 12-12 0,1 0 0 0,-1-1 0 15,4 1 0-15,-3 3 0 0,3-1 0 0,0 1 0 16,-3 3 0-16,3-4 0 0,-4-2 0 0,4 6 0 16,-3-6 54-16,3-1 8 0,-4-2 2 0,1-3 0 15,-4-6-52-15,0 0-12 0,3 12 0 0,-3-12 0 16,0 0 0-16,0 0 0 0,0 0 0 0,0 0 0 15,0 0 54-15,0 0 8 0,0-6 2 0,0-3 0 16,-3-3-20-16,-1 7-4 0,4-13-1 0,-3 6 0 16,3-3-11-16,-4 4-3 0,1-7 0 0,3 6 0 15,-4 0-40-15,1 4-8 0,-4-4-1 0,3 0-1 16,1 0 25-16,-1 1 0 0,1 2 0 0,-1 0 0 16,4 0 0-16,-4 3 0 0,4 0 0 0,-3-5 0 0,-1-1 0 15,1 3 0-15,3 3 0 0,0 0 0 0,0-5 0 0,3-1 0 16,1 6 0-16,-1-6 0 15,1 3-36-15,0 1-3 0,3-7 0 16,0 9 0-16,0 0 39 0,0-6 0 0,3 3 0 0,1 1 0 0,-4-4 0 0,4 9 0 16,-1-3 0-16,1 12 0 15,-1-3-59-15,1 0-4 0,0-3-1 0,-1 0 0 16,1 0-7-16,3 9-1 0,-4-3-1 0,1 5 0 16,0-5-139-16,-1 6-28 0,11 11-6 0,-7-8-1 0</inkml:trace>
  <inkml:trace contextRef="#ctx0" brushRef="#br0" timeOffset="21918.023">17410 6890 1267 0,'0'0'28'16,"0"0"5"-16,-7 0 2 0,7 0 1 0,0 0-36 0,-4 3 0 0,4-3 0 0,0 0 0 16,0 0 58-16,0 0 5 0,-7 3 1 0,0 0 0 15,3 0 0-15,-3 0 0 0,-3 0 0 0,3 9 0 16,0-12-52-16,0 6-12 0,0-1 0 0,3-5 0 16,-3 6 54-16,7-6 8 0,-4 6 2 0,1-6 0 15,3 0-103-15,-4 9-20 0,-3 0-4 0,7-9-1 16,0 0 52-16,0 0 12 0,0 0 0 0,0 9 0 15,0 2 0-15,4-5 0 0,-4 6 0 0,3 0 0 0,1-3 0 0,-1 2 0 16,1-5 0-16,-1 6 0 0,5-6 25 0,-5 6 8 16,4-6 2-16,0-1 0 0,-3 4-25 15,-1-3-10-15,-3-6 8 0,0 0-8 0,7 12 0 0,-7-12 8 16,7-6-8-16,0 0 0 0,0-3 8 0,0 3-8 16,-3 1 8-16,3-1-8 0,0 0 16 0,-3-12-1 15,3 6-1-15,0 1 0 0,-4 2-14 0,1-3 11 16,-1 0-11-16,-3 6 10 0,4-8-10 0,-4 2 0 15,0 6 0-15,3-6 0 0,-3 6 0 0,0 1 0 16,0-1 0-16,0 6 0 0,0-6 0 0,0 6 0 16,0 0 0-16,0 0 0 0,0 0 0 0,0 0 0 0,0 0 0 15,0 0 0-15,0 0-8 0,0 0-4 0,0 0-1 0,0 6 0 16,0-6 1-16,-3 11 0 0,-1 1 0 0,4 0 0 16,0 9 29-16,0-10 7 0,0 1 0 0,0 6 1 15,0-4-25-15,0-2 0 0,4-6 0 0,-1 6 0 16,-3 0 0-16,7-4 0 0,-3 1 0 0,3 6 0 15,-3-9-8-15,3 0-8 0,0 0 0 0,0-1-1 16,3-5 17-16,-3 0 0 0,4-5 0 0,-4 5 0 16,4 0-41-16,-1 0-5 15,1 0-1-15,-1-6-487 0,1 0-98 0</inkml:trace>
  <inkml:trace contextRef="#ctx0" brushRef="#br0" timeOffset="22245.347">17720 6949 853 0,'0'0'18'0,"0"0"4"0,0 0 1 0,0 0 2 0,0 0-25 0,0 0 0 0,0 0 0 0,0 0 0 16,0 0 53-16,0 0 6 0,0 0 1 0,4 6 0 15,-1 6-24-15,-3-3-5 0,4 2-1 0,-1-5 0 16,-3 0-6-16,4 6-2 0,-1 2 0 0,1-2 0 16,-1 0-22-16,-3 6 9 0,4-12-9 0,-1 2 0 15,-3-2 0-15,4 6 0 0,-1-6 0 0,-3-6 0 16,0 0 0-16,0 0 0 0,0 0 0 0,4 0 0 15</inkml:trace>
  <inkml:trace contextRef="#ctx0" brushRef="#br0" timeOffset="22432.586">17621 6808 1036 0,'0'0'23'0,"0"0"5"0,0 0 0 0,0 0 1 16,0 0-29-16,0 0 0 0,0 0 0 0,0 0 0 0,0 0 82 0,0 0 10 15,0 0 3-15,4-6 0 0,-4 6-83 0,0 0-12 16,0 0-10-16,7-6 2 0</inkml:trace>
  <inkml:trace contextRef="#ctx0" brushRef="#br0" timeOffset="23066.215">18080 6870 1267 0,'0'0'28'0,"0"0"5"0,0 0 2 0,0 0 1 0,0 0-36 0,0 0 0 0,0 0 0 0,0 0 0 16,0 0 109-16,0 0 15 0,0 0 4 0,0 0 0 16,0 0-76-16,0 0-14 0,0 0-3 0,0 0-1 15,0 0-3-15,-7 0-1 0,3 6 0 0,1-1 0 16,3-5-30-16,-7 6 0 0,3 0 0 0,-3 0 0 16,4 3 0-16,-1 3 0 0,4-12 0 0,-3 6 0 0,3-1 0 15,-4 1 0-15,4-6 0 0,-4 6 0 0,4-6 0 0,-3 9 0 16,3 0 0-16,-4-3 0 0,4 3 0 15,0-9 0-15,-3 5 0 0,3-5 0 0,0 6 0 0,0-6 0 16,0 0 0-16,0 0 0 0,0 0 27 0,0 6-1 16,0 0 0-16,3 6 0 15,-3-12-42-15,0 0-8 0,0 0-1 0,4 6-1 0,-4-6 42 0,0 6 8 16,3 2 1-16,1-2 1 16,0 0-26-16,-1-6 0 0,1 6 0 0,-4-6 0 0,3 12 0 0,1-6 0 15,3 0-12-15,-4-4 12 0,1 1 0 0,-4-3 0 16,0 0 0-16,7 3 0 0,-7-3 0 0,3 3 0 15,1 0 0-15,3 0 0 0,-7-3 0 0,3 3 0 0,1 3 0 16,-4-6 0-16,4 6 0 0,3 0 0 0,-7-6 12 16,0 0-4-16,0 0-8 0,3 0 0 0,4 6 0 0,-3 0 0 31,-4-6-20-31,0 0-5 0,3 0-2 0,-3 0 0 0,4 5 27 0,3 1 0 0,-4-6 0 0,-3 0 0 16,0 0 0-16,0 6 0 0,4 3 0 0,-4-9 0 15,0 0 0-15,3 6 0 0,-3 0 0 0,0 0 0 16,0-1 0-16,0 1 0 0,-3 0 0 0,3 0 0 15,0-6 0-15,-4 9 0 0,4-9 0 0,-7 6 0 16,0 0 0-16,0-3 0 0,4 5 0 0,-4-2 0 16,0-6 0-16,-4 0 0 0,4 0 0 0,0 0 0 15,0 0 0-15,-4-6 0 0,4 6 0 0,0-5 0 16,0-1-56-16,0 3-7 16,0 0-1-16,0 0-477 0,7 3-96 0</inkml:trace>
  <inkml:trace contextRef="#ctx0" brushRef="#br0" timeOffset="24354.53">18916 6976 836 0,'0'0'24'0,"0"0"4"15,0 0-28-15,0 0 0 0,0 0 0 0,0 0 0 0,0 0 57 0,0 0 6 16,0 0 1-16,0 0 0 0,0 0 0 0,0 0 0 16,0 0 0-16,0 0 0 0,0 0-52 0,0 0-12 15,0 0 0-15,0 0 0 0,0 0 0 0,0 0 0 16,0 0 0-16,0 0 0 15,0 0 0-15,-4 5 0 0,4-5 0 0,0 0 0 0,0 0 0 0,0 0 0 16,0 12 0-16,0-6 0 0,0 0 0 0,0 0 0 16,-3 0 0-16,3-6 0 0,0 0 54 0,3 8 8 15,-3-2 2-15,0 6 0 0,0-12-52 0,4 6-12 16,-1 0 0-16,1 6 0 0,-4-6 54 0,4-1 8 16,-1 4 2-16,4 3 0 0,-3-6-52 0,-1 6-12 0,1-1 0 0,3-2 0 15,-4 3 0-15,1 0 0 0,-1-1-9 0,1 1 9 16,-1 0 0-16,1 0 0 0,-4-3 0 0,3 2 0 15,1-5 8-15,-1 6-8 0,-3-12 0 0,0 0 0 16,0 0 0-16,0 0 0 0,0 0 0 0,8 0 0 16,-8 0 83-16,7 6 13 0,0-6 2 0,0 0 1 15,0-6-56-15,0 6-11 0,-4-6-3 0,4 0 0 16,0-6-29-16,4 1 0 0,-4 2 0 0,0-3 0 16,4 0 0-16,-4 6 0 0,0-5 0 0,0 5 0 15,-4 0 0-15,1-3 0 0,0 3 0 0,-1 0 0 16,1 1 0-16,-4-1 0 0,0 0 0 0,0 0 0 15,0-9 0-15,0 9 0 0,0 6 0 0,-4-9 0 16,-3 1-24-16,3 2 3 0,1 0 0 0,-1-6 0 16,1 6-15-16,-1-3-2 0,1 4-1 0,-1-4 0 15,4 6 39-15,-3-9 0 0,-1 6 0 0,1 0 0 16,-1 0 0-16,4 6 0 0,0 0 0 0,0 0 0 0,0 0 0 16,0 0 0-16,-3-5 0 0,3 5 0 0,0 0 0 0,0 0 0 15,0 0 0-15,0 0 0 16,0 0-149-16,0 0-23 0,0 0-4 0,0 0 0 0</inkml:trace>
  <inkml:trace contextRef="#ctx0" brushRef="#br0" timeOffset="25627.065">19318 7073 576 0,'0'0'12'0,"0"0"4"0,0 0 0 0,0 0 0 0,0 0-16 0,0 0 0 16,0 0 0-16,0 0 0 0,-7 5 54 0,7-5 8 16,-3 3 2-16,3-3 0 0,-4 6-31 0,4-6-5 15,0 0-2-15,0 0 0 0,-4 6 10 0,4-6 1 0,0 0 1 0,0 0 0 16,0 0 21-16,0 0 4 0,0 0 1 0,0 0 0 16,0 0 0-16,0 0 0 0,0 0 0 0,0 0 0 15,0 0-32-15,0 0-5 0,0 0-2 0,0 0 0 16,0 0-15-16,0 0-10 0,0 12 12 0,0-6-12 31,0 6-18-31,0-7-10 0,0 1-3 0,0 3 0 0,0 9 76 0,0-7 15 16,0 1 4-16,0 0 0 0,0-6-52 0,0 3-12 0,0 2 0 0,0-5 0 15,0 0 0-15,0-6 0 0,0 0 0 0,0 0 0 16,0 0 0-16,0 0 0 0,0 0 0 0,0 0 0 16,0 0 54-16,0 0 8 0,0 0 2 0,0 0 0 15,0 0-20-15,0 0-4 0,0 0-1 0,0 0 0 16,0-6-31-16,0 6-8 0,0 0 0 0,0 0 0 15,0 0 0-15,-3-6 0 0,3 1 0 0,0 5 0 16,0 0 0-16,0 0 0 0,0-6 0 0,0 6 0 16,0 0-30-16,0 0-7 0,0-9-2 0,3 6 0 0,-3-6 50 0,4 3 9 15,-4 6 3-15,7-6 0 0,-3 0-37 0,-1 1-7 16,4-7-2-16,0 6 0 0,0-3 23 0,0 6 0 16,4 0 0-16,-4-3 0 0,4 1 11 0,-4-7 6 15,0 6 2-15,-4 0 0 0,4 0-19 0,0 3 0 16,-3 0 0-16,-4-967 0 0,0 1940 0 0,0-970 0 15,0 0-8-15,7 6 8 0,0 6-19 0,-4-6 3 16,-3-6 0-16,8 6 0 16,-1 5-8-16,-4 1-2 0,1 9 0 0,-1-4 0 0,1 1 16 0,-1 0 10 15,-3 2-12-15,4-2 12 0,-1-1 0 0,1 4-8 16,-4-3 8-16,3-7 0 0,1 1 0 0,-1 3 0 0,-3-9 0 16,4 6 0-1,-4-7-27-15,3 1-1 0,-3-6-1 0,0 0 0 0,0 0 53 0,0 0 10 0,0 0 2 0,0 0 1 16,0 0-22-16,0 0-5 0,0 0-1 0,0 0 0 31,0 0-42-31,0 0-9 0,0 0-2 0</inkml:trace>
  <inkml:trace contextRef="#ctx0" brushRef="#br0" timeOffset="26175.964">19988 6402 831 0,'0'0'18'0,"0"-12"4"0,0 10 1 0,4-4 1 0,-4 0-24 0,0 6 0 16,0-6 0-16,0 6 0 0,0 0 84 0,0 0 13 0,0 0 3 0,0 0 0 15,0 0 1-15,0 0 1 0,0 0 0 0,0 0 0 16,0 0-51-16,0 0-11 0,-4 6-1 0,4 0-1 15,-3 2-9-15,3 7-1 16,0 0-1-16,0 3 0 0,0-4-15 0,3 10-2 0,-3-1-1 0,4-2 0 16,-1 8 20-16,1-5 4 0,-1 2 1 0,5 4 0 15,-1 2-4-15,-4 6-1 0,1 3 0 0,3-5 0 16,-4 2-19-16,4 0-10 0,0-3 10 0,-3 9-10 16,-1-8 12-16,1-4-3 0,-1 0-1 0,-3 4 0 15,4-16 0-15,0 10 0 0,-1-7 0 0,-3 4 0 16,4-4 7-16,-4-5 1 0,3-4 0 0,1 4 0 15,-4 0-16-15,0-12 0 0,3 5 0 0,-3-2 0 16,4-3 0-16,-4-6 0 0,0 0 0 0,0 0 0 16,0 0-9-16,0 0-8 0,0 0-2 0,0 0 0 15,3-12-177-15,1 6-35 0,3-14-7 16,0-4-2-16</inkml:trace>
  <inkml:trace contextRef="#ctx0" brushRef="#br0" timeOffset="26494.759">20331 7093 1602 0,'0'0'35'0,"0"0"7"0,0 0 2 0,-4 12 1 0,1-6-36 0,3-6-9 0,0 0 0 0,0 0 0 16,0 0 61-16,0 0 11 0,0 0 1 0,0 6 1 15,0 0-39-15,0 5-8 0,0-8-2 0,0 0 0 16,0-3 11-16,3 9 3 0,1 3 0 0,-1-6 0 16,-3-6-31-16,4 5-8 0,-1 1 0 0,4 0 0 15,-3 0-30-15,-4 3-7 0,3 0-2 16,-3-3 0-1,0 2-71-15,0 4-14 0,0 0-4 0,0 0-375 0,0-9-75 0</inkml:trace>
  <inkml:trace contextRef="#ctx0" brushRef="#br0" timeOffset="26744.788">20221 6820 1378 0,'0'0'30'0,"0"0"6"0,-7 3 2 0,0-3 2 0,7 0-32 0,-7 3-8 16,7-3 0-16,0 0 0 0,0 0 47 0,0 0 8 0,0 0 1 16,0 0 1-16,0 0 2 0,0 0 0 15,0 0 0-15,0 0 0 0,0 0-30 0,0 0-5 0,0 0-2 0,0 0 0 31,4-6-86-31,3 0-18 0,-4 0-3 0,4 0-663 0</inkml:trace>
  <inkml:trace contextRef="#ctx0" brushRef="#br0" timeOffset="27298.945">20567 6943 1026 0,'0'0'28'0,"0"0"8"0,0 0-28 0,0 0-8 0,0 0 0 0,0 0 0 0,0 0 96 0,0 0 19 16,0 0 3-16,0 0 1 0,0 0-11 0,0 0-3 15,0 0 0-15,0 0 0 0,0 0-68 0,0 0-13 16,0 0-4-16,0 0 0 0,0 0 18 0,0 0 3 15,0 0 1-15,0 0 0 16,0 0-16-16,0 6-3 0,0-6-1 0,0 6 0 0,3 6-11 16,1-3-3-16,0-4 0 0,-1 7 0 0,1 6-8 0,-1-9 0 15,4 8 0-15,-3-5 0 0,3 6 0 0,-4-7 0 16,4 4 0-16,0 3 0 0,0-12 0 0,1-6 0 16,-5 6 0-16,4-1 0 0,-3 4 8 0,-1 3 0 15,1-6 0-15,-1 0 0 0,-3 0-8 0,0-6 12 0,0 0-12 16,4 5 12-16,-1 1-12 0,-3-6 0 0,0 0 9 0,0 6-9 15,4 0 0-15,-4-6 0 0,0 0 0 0,0 0 0 16,0 0 56-16,0 0 6 0,0 0 2 0,0 0 0 16,0 0-64-16,3-6-10 0,1 0-3 0,-1-5-1 15,-3 5 38-15,4-3 7 0,-4 9 1 0,3-12 1 16,1 0-33-16,-1 1 0 0,1-7 0 0,0 3 0 16,-4 4 0-16,3-7 0 0,1 6 0 0,-4-3 0 15,0 1 0-15,0-1 0 0,0 3 0 16,3 1 0-1,-3-1-19-15,4 0-10 0,-1 3-3 0,1-3 0 0,-4 7 16 0,3-7 4 0,-3 0 0 0,4 6 0 32,-1 0-31-32,1 3-5 0,-1-8-2 0,1 5 0 0,3-6-26 0,0 6-4 0,-4-3-2 15,5 0 0-15,-5 6-178 0,4 1-35 0,7-7-7 16,-3 3-2-16</inkml:trace>
  <inkml:trace contextRef="#ctx0" brushRef="#br0" timeOffset="27862.561">20966 6976 787 0,'0'0'22'0,"0"0"6"0,0 0-28 0,0 0 0 0,0 0 0 16,0 0 0-16,-4 5 98 0,4-5 14 15,-3 6 4-15,3 0 0 0,0-6-32 0,-4 12-7 16,4-6-1-16,-4 6 0 0,4-4-19 0,-3 4-4 16,6 6-1-16,-3-6 0 0,0-1-6 0,0-5-2 15,0 3 0-15,0-3 0 0,0 6-20 0,-3 5-5 0,3-2-1 0,0 3 0 16,-4-13 6-16,4 13 0 0,0-6 1 0,0 3 0 16,0-4 3-16,0-5 1 0,0 6 0 0,0-6 0 15,0-6-17-15,0 0-4 0,0 6-8 0,0-3 12 16,0-3-4-16,0 0 0 0,0 0-8 0,0 0 12 15,0 0-4-15,0 0-8 0,0 0 11 0,0 0-11 16,0 0 15-16,0 0-4 0,0 0-1 0,0 0 0 16,0 0-2-16,0 0 0 0,0 0 0 0,0-3 0 15,0-9 7-15,0 0 1 0,0 0 0 0,0-2 0 16,0 5-3-16,0-6 0 0,-3 3 0 0,3 7 0 0,0-1-13 16,3-12 9-16,-3 3-9 0,0 4 8 15,0-7-8-15,0 3 0 0,4 4 0 0,-4-1 0 0,3-6 0 16,1 6 0-16,-4 4-9 0,4-1 9 15,-1 6-8-15,1-9 8 0,-1 6-12 0,-3 0 12 16,4 0-10-16,-1 1 10 0,1-1-8 0,-1 0 8 0,1-3 0 16,-1 3-8-16,1 6 8 0,3-6 0 0,-4 0 0 0,1 0 0 15,-1 6 0-15,4-5-8 0,-7 5 0 0,4-6 0 16,3 0 0-16,-3 0 0 0,3 6-3 0,-7 0 0 16,7 0 0-16,0 0 0 15,0-3-16-15,0 3-3 0,3-3-1 0,1 6 0 16,-4 0-87-16,4-3-18 0,3 6-3 0,-4 0-390 15,5 0-79-15</inkml:trace>
  <inkml:trace contextRef="#ctx0" brushRef="#br0" timeOffset="28445.731">21283 7017 952 0,'0'0'27'0,"0"0"5"0,0 0-32 0,0 8 0 0,-3-2 0 0,3-6 0 15,0 6 74-15,0-6 8 0,0 6 2 0,0 0 0 16,-4 6 8-16,4-12 1 0,0 0 1 0,0 0 0 16,0 0-17-16,4 6-3 0,3 0-1 0,-7-6 0 15,7 0-31-15,0 2-6 0,-7-2-2 0,7 3 0 0,0-3-9 0,0 3-1 16,0-3-1-16,0 0 0 0,0 0-12 0,0-3-3 15,0 0 0-15,0 3 0 0,0-2-8 0,0-4 8 16,0 6-8-16,0-6 8 0,1-6-8 0,-5 6 0 16,4 0 0-16,0 0 8 0,-3 0-8 0,-1 4 0 15,1-4 0-15,-1 0 0 0,1 6 0 0,-4-12-14 16,3 6 3-16,1 0 1 16,-4 6-19-16,3-6-4 0,-3 1-1 0,0 5 0 15,0 0 0-15,0-9 0 0,0 3 0 0,0 6 0 16,0 0-13-16,-3-9-2 0,-1 6-1 0,1-3 0 0,-1 0 27 0,-3 0 6 15,4 6 1-15,-4-5 0 0,0 5 16 0,0 0 0 16,-1-6 0-16,-2 6 0 0,-1 0 8 0,4 0 4 0,0 6 2 16,0-1 0-16,-3-5 5 0,2 6 1 15,1 0 0-15,0 3 0 0,0 3 9 0,0 0 3 0,0 5 0 16,0 1 0-16,0-6-12 0,4 2-3 0,-1 4 0 0,0 0 0 16,1-7 2-16,3 4 0 0,-4-9 0 0,4 6 0 15,0-6 7-15,4-1 2 0,-4 1 0 0,3-3 0 16,5 0-16-16,-5 6-4 15,4-3 0-15,0 0 0 0,0 0 8 0,4-1 0 0,-4 1 1 0,3 0 0 16,-2 0-9-16,2-6-8 0,1 9 12 0,-1-3-12 16,1-3 0-16,3-3-16 0,-3 3 2 0,-1-3 0 15,4 0-34-15,-3 0-8 16,3 6 0-16,-3-6-1 0,3-3-43 0,-4 0-9 0,4 3-2 16,-3 0-615-16</inkml:trace>
  <inkml:trace contextRef="#ctx0" brushRef="#br0" timeOffset="28732.221">21816 7149 1384 0,'0'0'39'0,"-4"12"9"0,4-12-38 0,-3 6-10 0,-1-1 0 0,4 7 0 16,-3 0 59-16,-1-6 9 0,1 3 3 0,-1-3 0 16,4-6-11-16,0 0-3 0,0 0 0 0,0 0 0 15,0 0-45-15,0 0-12 0,0 0 0 0,0 0 0 16,0 0 0-16,0 0 0 0,0 0 0 0,0 0 0 31,0 0-33-31,0 0-9 0,0 0-2 0,0 0 0 16,0 0-160-16,0 0-32 0,0 0-6 0,0 0-2 0</inkml:trace>
  <inkml:trace contextRef="#ctx0" brushRef="#br0" timeOffset="59338.598">3090 7740 352 0,'0'0'8'0,"0"0"1"0,0 0 1 0,0 0 0 0,0 0-10 0,0 0 0 0,0 0 0 0,0 0 0 16,0 0 53-16,0 0 9 0,0 0 2 0,0 0 0 15,0 0-2-15,0 0 0 0,0 0 0 0,0 0 0 16,0 0 2-16,0 0 0 0,0 0 0 0,0 0 0 15,0 0-19-15,0 0-3 0,0 0-1 0,0 0 0 16,0 0-9-16,0 0-1 0,0 0-1 0,-3 6 0 16,3 3-10-16,0 2-1 0,0-2-1 0,0 0 0 15,-4 3-6-15,4-6 0 0,0 5-1 0,0 1 0 16,4 0 6-16,-4 8 2 0,0-8 0 0,0 9 0 16,3 2-8-16,-3-5-2 0,4 5 0 0,-1 4 0 15,1-4-9-15,3 4 0 0,-3-4 9 0,3-2-9 16,0 3 9-16,3-1-9 0,-3-2 12 0,-3 2-12 15,3 1 8-15,-4-1-8 0,4 4 0 0,-3-7 0 16,-1 10 8-16,-3-13-8 0,4-2 0 0,-4 0 0 16,0-1 0-16,-4-2-14 0,4 6 1 0,0-6 0 15,-3 2 31-15,-1-2 6 0,4 6 2 0,-3-10 0 16,-1 4-9-16,1 0-1 0,-1 0-1 0,-3-6 0 0,7-6-5 16,-3 5-1-16,3-5 0 0,0 0 0 0,-11 0-9 0,11 0 10 15,0 0-10-15,-7 6 10 0,7-6-1 0,-7 0 0 16,-4-6 0-16,4 6 0 0,7 0-1 0,-7-5-8 15,0-1 12-15,0 0-4 0,0 0-8 0,0-9-9 16,0 9 9-16,0 0-13 0,7 6 1 0,0-5 1 16,-7-1 0-16,0-6 0 15,0-6-33-15,3 7-8 0,1 5 0 0,-4-3-1 0,0 3 42 16,0 0 11-16,3 0 0 0,-3 0 0 16,7 0-53-16,-7-5-9 0,3 5-2 0,1-6 0 15,-4 3 0-15,3 3 0 0,-3 6 0 0,4-6 0 0</inkml:trace>
  <inkml:trace contextRef="#ctx0" brushRef="#br0" timeOffset="61875.225">2847 7728 630 0,'0'0'13'0,"0"0"3"0,0 0 1 0,0 0 2 0,0 0-19 0,0 0 0 0,0 0 0 0,0 0 0 16,0-6 43-16,0 6 5 0,0 0 0 0,0 0 1 15,0 0 7-15,0 0 0 0,0-14 1 0,0 14 0 16,3-6-2-16,-3 6-1 0,0 0 0 0,0 0 0 16,4-6-29-16,0 0-5 15,3 0-2-15,-4 6 0 0,4-6-10 0,4 6-8 0,-4 0 12 0,3 0-12 16,4 0 0-16,-3 0 0 0,3 6-10 0,0-6 10 15,4 0 0-15,-4 6 16 0,4-6 0 0,3 0-1 16,-4 0-24-16,1 3-5 0,0-3-1 0,3 3 0 16,-3-3 27-16,-1-3 6 0,-3 0 1 0,0 3 0 15,-3 0-3-15,3 0 0 0,0 0 0 0,-3 0 0 16,-1 0 3-16,-3 0 0 0,8 0 0 0,-8 0 0 16,7 0-8-16,-7 0-2 0,3 0 0 0,-3 0 0 15,0 0-9-15,4 0 0 0,-4 0 0 0,4 0 0 16,-1-6 0-16,-3 12 0 0,0-6 0 0,0 0 0 15,1 0-9-15,-5-6-7 0,4 6-2 0,4 0-630 16</inkml:trace>
  <inkml:trace contextRef="#ctx0" brushRef="#br0" timeOffset="62557.734">3306 8154 943 0,'0'0'20'0,"-4"12"5"0,4-12 1 0,0 12 1 0,0-12-27 0,0 0 0 0,0 0 0 0,0 0 0 15,0 0 62-15,0 0 7 0,0 0 2 0,0 0 0 16,0 0-42-16,0 0-8 0,0 0-1 0,0 12-1 16,0-4 28-16,0-8 5 0,4 12 2 0,-1 0 0 15,1-6-18-15,-4-6-4 0,0 0-1 0,3 12 0 16,4-6-8-16,-3-1-2 0,-1 4 0 0,-3-9 0 15,4 3-6-15,-1 0-2 0,4 0 0 0,-3 3 0 0,3-3-3 0,-4-3-1 16,5-3 0-16,-1-3 0 0,0 6-9 0,3-3 0 16,-3 0 0-16,-3 0 0 0,3 0 40 0,3-3 5 15,-6 1 2-15,3-1 0 0,0 0-35 16,0-6-12-16,0 3 0 0,0 0 9 0,-3 1-9 0,3 2 0 16,-4-6 0-16,1 6 0 0,-4-6-8 0,3 3-8 15,-3 1 0-15,0-4-1 16,-3 3-14-16,3 3-2 0,-4 0-1 0,4 0 0 0,-7 1 19 15,4-1 4-15,-1-3 1 0,-3 6 0 0,7 3-4 0,-7 0-1 16,0-6 0-16,0 6 0 0,0 0 15 0,0 0 0 16,-4 3 0-16,4-3-9 0,0 0 9 0,-3 3 0 15,3 0 8-15,0 6-8 0,-1-3 0 0,1-1 0 16,0 7 0-16,0-6 8 0,4 3-8 0,-1 6 0 16,1-1 8-16,-1 4-8 0,1 0 0 0,-1-1 0 0,1 4-10 0,3-4 10 15,0-8-8-15,0 0 8 0,0 0 0 0,0 3 0 16,0-1 0-16,3 1 0 0,1 0 0 0,-1 0 0 15,4 2 12-15,-3-8 4 0,-1 6 0 0,4-6 0 16,0 0-6-16,4-3-1 0,-4-3 0 0,4 6 0 16,3-3-9-16,-4 2 0 0,4-8 0 0,-7 6 0 15,8 6 0-15,2-9 0 0,-6-6 0 0,3 3 0 16,4 3 0-16,3-3-12 0,-4-2 2 0</inkml:trace>
  <inkml:trace contextRef="#ctx0" brushRef="#br0" timeOffset="63256.465">4364 8031 1267 0,'0'0'28'0,"0"0"5"0,-7 6 2 0,3 0 1 0,4-6-36 15,-7 6 0-15,4-1 0 0,-4 1 0 0,0-6 99 0,0 0 13 0,7 0 2 0,-11 6 1 16,4-6-55-16,0 0-10 0,3 0-2 0,-3 3-1 16,0 0-25-16,0 0-5 0,0-3-1 0,0 6 0 15,0 6-16-15,7-12 0 0,-4 0 0 0,-3 6 0 16,7-6 0-16,0 0 0 0,0 0 0 0,-7 5 0 16,7-5 0-16,-3 6-9 0,-1 0 9 0,1 0-8 15,3 0 8-15,-4 6 0 0,4-3 0 0,0-4 0 16,0-5 0-16,0 12-8 0,0-12 8 0,0 6 0 15,0 0 0-15,0-6-8 0,0 0 8 0,0 0 0 16,0 0 0-16,0 0-10 0,7 6 10 0,-3 0 0 0,-4-6-8 0,3 3 8 16,-3-3 0-16,7 0 0 0,0 0 0 15,0 0 0-15,-3 3 0 0,7-1 0 0,-11-2 0 0,3 3 0 16,4-3 0-16,0-3 0 0,-7 3 0 0,0 0 0 16,4 6 0-16,-1 0 0 0,-3-6-8 15,0 0 8-15,4 6 0 0,3 6 0 0,-4 0 0 0,-3-6 0 16,0-1 0-16,4 4 0 0,-1-3 0 0,-3-6 8 15,0 0-8-15,0 12 9 0,0 0-1 0,0-1-8 16,0-5 12-16,0 0-4 0,0 3 1 0,-3-3 0 16,3-6 0-16,0 0 0 0,0 0-1 0,0 6 0 15,0 0 0-15,0-6 0 0,0 0-8 0,0 0 0 16,-4 11 0-16,4-11 0 0,0 0 0 0,-3 6 0 16,3 0 0-16,0-6 0 0,0 0 0 0,-7 0 0 0,7 0 0 0,-4 12 0 15,-3-12-15-15,-3 0-8 0,3 0-1 0,-8 0-1 31,5 0-47-31,-4 0-8 0,0-12-3 0,0 12 0 16,-1 0-25-16,1-6-6 0,4 0-1 0,-4-5-468 0</inkml:trace>
  <inkml:trace contextRef="#ctx0" brushRef="#br0" timeOffset="63918.146">4470 8190 1036 0,'0'0'23'0,"0"0"5"0,0 0 0 0,0 0 1 0,0 0-29 0,0 0 0 0,0 0 0 0,0 0 0 16,0 0 108-16,0 0 16 0,0 0 4 0,0 0 0 15,0 0-103-15,0 0-25 0,0 0 0 0,0 0 0 16,0 0 56-16,0 0 7 0,0 0 1 0,0 0 0 15,0 0-52-15,0 0-12 0,0 0 0 0,0 0 0 16,0 0 0-16,0 0 0 0,0 0 0 16,0 6 0-16,0 2 0 0,0-8 0 0,0 0 0 0,-4 9 0 15,8 6 0-15,-4-3 0 0,0-1 0 0,0-5 0 16,0-6 34-16,0 0 4 0,0 0 1 0,3 9 0 16,1 3-11-16,-4 0-3 0,7-7 0 0,-4 7 0 15,1-3-25-15,3 3 0 0,0-6-12 0,4 5 12 16,-4-5 0-16,0 6 0 0,0-12 0 0,0 12 12 15,-4-9-12-15,4 3 0 0,0 0 0 0,0-3 0 16,1-3 0-16,-1 0 12 0,0 0-12 0,0 0 12 0,0 0-4 16,0-3 0-16,0-3 0 0,-4 0 0 15,4 3 2-15,1 3 0 0,2-6 0 0,-6 0 0 0,3 0-26 16,0-6-6-16,-4 4-1 0,-3-1 0 0,4 3 47 16,-1-3 8-16,1 3 3 0,-1-6 0 0,1 7-5 0,-1-1-1 15,1-9 0-15,-4 6 0 0,3 0-43 0,-3-8-9 16,0 5-1-16,4-3-1 0,-4 4 25 0,0-1 0 15,-4 0 0-15,4 0 0 16,0-5-24-16,-3 2-7 0,3 3-1 0,0 0 0 16,-4 7-33-16,4-1-7 0,0-3-2 0,0 9 0 15,0 0-140-15,0 0-28 0,0 0-6 0,0 0 0 0</inkml:trace>
  <inkml:trace contextRef="#ctx0" brushRef="#br0" timeOffset="64223.454">4808 8196 1036 0,'0'0'23'15,"0"0"5"-15,0 0 0 0,0 0 1 0,0 0-29 0,0 8 0 0,0-5 0 0,-3 6 0 0,3 3 79 0,0 0 9 16,-4-6 3-16,4-1 0 16,0 4-43-16,0 0-9 0,0 6-2 0,0-4 0 0,-3 1-5 0,3-6 0 15,3 3-1-15,-3-3 0 0,4 0-20 0,-4 5-11 16,0-5 12-16,0 6-12 0,3 0 0 0,-3-9 0 16,4 6 0-16,-4-9 0 15,0 0-23-15,0 0-11 0,0 0-2 0,0 0-652 16</inkml:trace>
  <inkml:trace contextRef="#ctx0" brushRef="#br0" timeOffset="64402.618">4822 7981 1404 0,'0'0'31'0,"0"0"6"0,0 0 2 0,-7 0 0 0,4-6-31 0,3 6-8 0,-4-6 0 0,4 6 0 16,0 0 43-16,0 0 7 0,0 0 2 0,-3-6 0 16,3 6-52-16,0 0 0 0,0 0-12 0</inkml:trace>
  <inkml:trace contextRef="#ctx0" brushRef="#br0" timeOffset="64999.611">5119 8099 1094 0,'0'0'24'0,"0"0"4"0,0 0 2 0,0 0 2 0,-4 5-32 0,4-5 0 16,-7 0 0-16,7 0 0 0,0 0 88 0,-10 0 11 16,3 6 2-16,3 0 1 0,-3 0-44 0,7-6-9 15,-7 0-1-15,0 0-1 0,0 6-18 0,3 3-3 16,1-6-1-16,-1 3 0 0,1-1-25 0,-1 4 8 16,1-3-8-16,-1 0 0 0,4-6 0 0,-3 6 0 15,-1 6 0-15,1-4 0 0,3-2 0 0,-4 3 0 0,4 0 0 0,0-9 0 16,0 0 0-16,0 0 0 0,0 0 0 0,0 0 0 15,0 0 0-15,0 0 0 0,0 12 0 0,0-12 0 16,0 0 0-16,0 6 0 0,0-6 0 0,0 0 0 16,0 0 0-16,0 0 0 0,0 0 0 0,0 0 0 15,0 0 0-15,4 6 0 0,-4-6 0 0,0 0 0 16,3 5 23-16,-3-5-1 0,7 0 0 0,0 0 0 16,-3 6-22-16,-1-3 0 0,-3-3 0 0,7 3 0 15,0 3-13-15,-7-6-7 0,4 0-2 0,3 0 0 16,4 9 34-16,-8-3 6 0,-3-6 2 0,4 6 0 15,3-1-20-15,-4 7 0 0,1-3 0 0,-4 0 0 16,0-9 0-16,0 0 0 0,3 9 0 0,-3 2 0 16,0 1-12-16,-3-6-7 0,3-6-1 0,-4 12 0 15,1-3 20-15,-1 0 0 0,1-4 0 0,3-5 0 16,-7 9 0-16,-1-3 0 0,1 0 0 0,-3 0 0 16,3-12 31-16,0 12 9 0,3 0 3 0,-3-6 0 0,0 0-34 0,0 0-9 15,-4 0 0-15,4 0 0 16,-3 0-31-16,3 0-10 0,0-6-3 0,0 0 0 15,0 6-68-15,3-12-13 0,1 12-3 0,3 0-1 0</inkml:trace>
  <inkml:trace contextRef="#ctx0" brushRef="#br0" timeOffset="67378.111">5659 8104 723 0,'0'0'16'0,"0"0"3"0,0 0 1 0,0-11 0 0,0 2-20 0,0 9 0 16,0 0 0-16,0 0 0 15,0 0 64-15,0 0 8 0,0 0 1 0,0 0 1 0,0 0-49 0,3-3-9 16,1-3-3-16,-4 6 0 0,0 9 16 0,0 6 3 16,3-10 1-16,-3 7 0 0,0 0-1 0,4-3-1 15,-4-3 0-15,0 5 0 0,0 1 10 0,0 0 3 16,0 0 0-16,0-1 0 0,0 4-11 0,0 3-1 15,-4-1-1-15,4-8 0 0,0 0 1 0,0 6 1 16,0-9 0-16,0-6 0 0,0 0-10 0,0 0-3 16,0 0 0-16,0 11 0 0,0 1-20 0,0-12 0 15,0 0 0-15,0 0 0 0,0 0 8 0,0 0-8 0,0 0 8 16,0 0-8-16,0 0 0 0,0 0 8 0,0 0-8 0,0 0 0 16,0 0 0-16,0 0 9 0,0 0-9 15,0 0 0-15,0 0 0 0,0 0 0 0,0 0-15 0,0 0 5 16,0-12 24-16,0 6 5 0,0 6 1 0,0 0 0 15,0-5-12-15,0-7-8 0,4 3 9 0,-4 0-9 16,3 0-14-16,-3-2-9 0,4-7-1 0,-4 3-1 16,3-2 25-16,1-1 0 0,-1 0 0 0,1 4 0 15,-1-4 16-15,1 0 9 0,-4 18 2 0,0 0 0 16,7-5-27-16,0-10 0 0,-3 6 0 0,3 0 0 16,-7 9 0-16,7-6 0 0,0 0 0 0,-4 1 0 15,4 5 0-15,0-6 0 0,0 6 0 0,7 0 0 16,-6 6 0-16,-5-6-9 0,8 5 9 0,-1-5-13 0,1 6 13 15,3 3 0-15,-3-3 0 0,-1 0 0 0,-10-6 0 0,4 3 0 16,6 12 0-16,-3-10 0 0,4 1-18 0,-1 6-1 16,-2 3 0-16,-1-1 0 0,0 1 19 0,-4-3 0 15,4 3 0-15,0-1 0 0,0 1 0 0,-3 3 0 16,3-4 0-16,-4-2 0 0,1 6 0 16,-1-7 0-16,-3 1 0 0,0 3 0 0,0-6 0 0,0 0 0 15,0-9 0-15,0 0 0 0,0 0-12 0,0 11 0 16,0 1 1-16,0-12 0 15,0 0-25-15,0 0-4 0,0 0-2 0,0 0 0 16,0 0-51-16,0-6-11 0,4-6-1 0</inkml:trace>
  <inkml:trace contextRef="#ctx0" brushRef="#br0" timeOffset="68014.354">6163 8172 1263 0,'0'6'28'0,"-3"6"5"0,-5-4 2 0,5 1 1 0,3-9-36 0,0 0 0 15,-11 9 0-15,11-9 0 0,0 0 70 0,-3 6 7 16,-1 6 2-16,4-12 0 0,0 0-34 0,0 0-6 16,0 6-2-16,0-6 0 0,0 0-7 0,4 6-2 15,-1-1 0-15,1 1 0 0,6-6-8 0,-6 3-3 16,3 0 0-16,-3 0 0 0,-1-3-17 0,4 3 10 16,0 3-10-16,0-3 8 0,-3 3-8 0,3-6 10 15,0 0-10-15,0 0 10 0,-4 0-10 0,5-6 0 16,-1-6 9-16,0 6-9 0,-4 0 0 0,1 3 8 15,3-2-8-15,-4-7 0 0,1 6 0 0,-1 0 8 16,4-3-8-16,-7 6 0 0,7-3 0 0,-7-2 0 16,4 2 0-16,-4-6 0 0,3 6 0 0,-3-6 0 0,0 3-9 15,-3 1 9-15,3-4 0 0,-4 3-11 0,1 3 11 16,-8 0-8 0,8 0-25-16,-4 6-5 0,0-5-1 0,-4-1 0 0,1 6 27 0,-1 0 12 15,0 0-10-15,1 0 10 0,-1 0-18 0,1 0 2 0,3 0 1 0,0 0 0 16,-1 6 0-16,-2-1 0 0,3 7 0 0,3 3 0 31,-3 0-11-31,4-1-2 0,-4 4-1 0,3 0 0 0,1-7 29 0,-1 4 15 0,4 3-2 16,-3-4 0-16,3-2-13 0,0 12 0 0,-4-7 0 0,8 4-10 15,-1-4 10-15,1-5 0 0,-1 6 0 0,1-6 0 16,3 8 0-16,0-8 0 0,0-12 10 0,7 12-10 16,-3-1 21-16,-4 4-1 0,0-3-1 0,3 0 0 15,1-6 2-15,3-1 1 0,-4-5 0 0,1 6 0 16,0-6-13-16,-1 0-9 0,1 0 12 0,3 0-12 0,-4 0 0 15,5 0 0-15,-5-11 0 0,1 5 0 16,-1 6-144-16,4-12-36 16,11-17-8-16,-4 8 0 0</inkml:trace>
  <inkml:trace contextRef="#ctx0" brushRef="#br0" timeOffset="68444.349">6216 7913 921 0,'0'0'20'0,"0"0"4"0,0 0 0 0,0 0 4 0,0 0-28 0,0 0 0 0,0 0 0 0,0 0 0 16,0 0 68-16,0 0 9 0,3 6 2 0,-3-6 0 15,4 0-19-15,-4 0-4 0,7 0-1 0,0 0 0 0,-3-6 0 0,3 0 0 16,0-8 0-16,3 2 0 15,4 6-31-15,-7-12-5 0,4-2-2 0,3-1 0 16,-3 1-7-16,6 2-2 0,-6-8 0 0,3 8 0 16,0 0-8-16,0-2 0 0,4 2 0 0,-11 0-11 15,7 7 11-15,-7-1-8 0,0 6 8 0,0-3-8 16,4 9-32-16,-4-11-5 0,-4 11-2 0,-3 0-417 16,8 0-84-16</inkml:trace>
  <inkml:trace contextRef="#ctx0" brushRef="#br0" timeOffset="69423.681">7271 7572 672 0,'0'0'19'0,"0"0"4"0,0 0-23 16,0 0 0-16,0 0 0 0,0 0 0 0,0 0 20 0,0 0-1 15,0 0 0-15,0 0 0 0,0 0 36 0,0 0 7 16,0 0 2-16,0 0 0 0,0 0-16 0,0 0-4 15,0 6 0-15,0-6 0 0,0 0-16 0,7 9-3 16,-4 3-1-16,-3 0 0 0,0 5 13 0,4-5 3 16,-1 8 0-16,1 4 0 0,-1-9-16 0,-3 8-4 15,0 1 0-15,4 2 0 0,-1 4-6 16,1-4-2-16,0 3 0 0,-4-5 0 0,0 8 32 0,0-2 7 16,0-4 1-16,0 4 0 0,3-10-8 0,-6 4 0 15,3-1-1-15,0 4 0 0,0-10-43 0,0 10-20 16,0-4 1-16,3 1 1 0,-3-4 18 0,0-2 0 0,4-6 0 15,-4 0 0-15,3-1 0 0,1 1 0 0,-4 3 0 0,3-9 0 16,1-1 0-16,-1 1 0 0,-3-6 0 0,0 0 0 16,4 0-19-16,-1 6 0 0,4-12 0 0,-7 6 0 15,0 0-123 1,4-6-25-16,-1 1-5 0,1-1 0 0</inkml:trace>
  <inkml:trace contextRef="#ctx0" brushRef="#br0" timeOffset="69891.209">7437 7555 759 0,'0'0'16'0,"0"0"4"0,0 0 1 0,0 0 1 0,0 0-22 0,0 0 0 0,0 0 0 0,0 0 0 16,0 0 88-16,0 0 12 0,0 0 4 0,0 0 0 15,0 0-39-15,0 0-7 0,0 0-2 0,0 0 0 16,0 0-44-16,0 0-12 0,0 11 0 0,0-2 0 16,3-3 12-16,-3 3 0 0,7 0 0 0,-3-3 0 15,3 0-4-15,3 5 0 0,-6 1 0 0,3 3 0 16,3 2-8-16,1 1 0 0,-4-9 0 0,4 6 0 16,3 5 0-16,-11-2 0 0,8-9 0 0,-1 5 0 15,1 1 0-15,-4-3 0 0,4 5 0 0,-4-5 0 16,0-3 0-16,0-3 0 0,0 6 8 0,0-1-8 15,0 1 0-15,-3-3 0 0,-4 0 0 0,3 5 0 16,1-2-34-16,-4 0-6 16,0 0 0-16,0-6-547 0</inkml:trace>
  <inkml:trace contextRef="#ctx0" brushRef="#br0" timeOffset="70612.353">7923 8054 939 0,'0'0'20'0,"0"0"5"0,0 0 1 0,0 0 1 0,0 0-27 0,0-5 0 0,0-1 0 0,0 0 0 16,0 0 68-16,0 6 8 0,0 0 1 0,0 0 1 15,0 0-11-15,0 0-3 0,-7-6 0 0,0 3 0 16,4 3-19-16,-8-3-4 0,4 3-1 0,-3 0 0 15,-1 0-19-15,4 3-4 0,-4 6-1 0,1-3 0 16,-1-6-6-16,1 6-2 0,2 0 0 0,1-1 0 0,0 1 19 0,0 3 3 16,0-3 1-16,7-6 0 0,0 0-31 0,0 0 0 15,-3 3 0-15,-8 0 0 0,11-3-8 0,-7 3-8 16,7-3-2-16,-3 9 0 0,3-9 18 0,-4 6 0 16,1 5 0-16,-1-5 0 0,4-973 0 0,0 1934 0 15,4-961 0-15,-1 0 0 0,1-3 0 0,-1 6 0 16,1 0 0-16,3-4 0 15,3 1 0-15,-6 0 0 0,6 6 0 0,1 0 0 0,0-9 0 0,-1 2 0 16,1 4 0-16,3-3 0 0,-4-3 0 0,5-3 0 16,-5 0 0-16,4-3 0 0,-7 0 0 0,4 3 0 15,-4 0 0-15,0-3 0 0,4-3 0 0,-4 1 0 16,-4 2 0-16,4 0 0 0,-3-9 0 0,-1 6 0 0,1-6 0 16,-4 3 0-16,3-2 0 0,-3-1 0 0,0 6 0 15,0 6 0-15,0 0-11 0,0 0 2 0,-3-12 0 0,-1 6 0 16,4 1 9-16,0-1-8 0,-3-3 8 0,3 9-8 15,0 0 8-15,0 0 0 0,0 0 0 0,0 0 0 16,0 0 0-16,0 0 0 0,0 0 0 0,0 0 0 16,0 0 0-16,-4 15-8 0,1-10 8 0,3 7-8 15,0 0 20-15,0 3 4 0,0 2 0 0,0-5 1 16,3-6-27-16,1 6-6 0,-1 5 0 0,-3-2-1 16,7-3 27-16,-3 0 6 0,-1-1 0 0,1-5 1 31,-4-6-65-31,7 6-12 0,0 0-4 0,-7-6 0 15,7 3 0-15,0-3 0 0,0-3 0 0,4-6 0 0</inkml:trace>
  <inkml:trace contextRef="#ctx0" brushRef="#br0" timeOffset="71423.406">8149 8054 1018 0,'0'0'22'0,"0"0"5"0,0 0 1 0,0 0 1 0,0 0-29 0,-3 6 0 0,3-6 0 0,-4 6 0 16,4-6 76-16,0 0 10 16,0 0 2-16,0 0 0 0,0 0-35 0,0 0-6 0,-3 9-2 0,3 0 0 15,-4 0 15-15,4 2 4 0,0-5 0 0,4 6 0 16,-4-6-64-16,3 3-13 0,-3 5-3 0,4 1 0 16,-4-3 26-16,3 3 5 0,4-12 1 0,-7 5 0 15,0 1-16-15,0 0 0 0,4 9 0 0,-4-12 0 16,0-1 0-16,0-5 0 0,0 0 0 0,0 3 0 15,0 0 0-15,0-3 0 0,0 0 8 0,0 0-8 16,0 0 0-16,0 0 0 0,0 0 0 0,0 0 0 16,0 0 29-16,-4-6 10 0,4 1 1 0,0-1 1 15,0 6-17-15,0-12-4 0,-7-3-1 0,7 6 0 16,-3 1-10-16,-1 2-1 0,4 6-8 0,0-12 12 16,0 0-12-16,0 12 0 0,0 0 0 0,0-6 0 15,0-3 0-15,0 9 8 0,0 0-8 0,0-11 0 16,0-1 0-16,0 12 0 0,0 0 0 0,0 0 0 0,0 0 0 0,0-6 0 15,0 0 0-15,0 6 0 0,0 0 0 0,0 0-12 16,7-6 12-16,0-5-10 0,0-4 10 0,-3 6-13 16,3 0 5-16,0 3 8 0,-4-5-9 0,4 5 9 15,-3-6 0-15,0 12 0 0,-1-9 0 0,1 6 0 16,-4-3 0-16,3 0 0 0,4 3 0 0,-7 3 0 16,0 0 0-16,0 0 0 0,4 0-8 0,-4 0 8 15,0 0 0-15,3 0 0 0,4 0 0 0,-7 0 0 16,0 0 0-16,7 0 0 0,0 3 0 0,0 0 0 15,-3 0 0-15,-4-3 0 0,0 0 0 0,7 3 0 0,0 3 0 16,-3 3 0-16,3-3 0 0,0 6 0 0,-4-7 0 0,4-5 0 16,0 6 0-16,0 3 0 15,-3 0 0-15,-1-3 0 0,5-6 0 0,-5 9 0 0,1-3 0 16,3-1 0-16,-4 7 0 0,1 0 14 16,-1 3-1-16,1 2 0 0,-1-5-13 0,1 6 0 0,-4-7 0 0,3 1 0 15,-3 9 0-15,4-4 0 0,-1-8 0 0,-3 6 0 16,4 0 0-16,-1-10-18 0,-3 7 4 0,4-3 1 15,0 3 13-15,-1-3 0 0,-3-1 0 0,4 4 0 16,-1-6 0-16,1 6 0 0,-4-12-10 0,3 0 10 16,1 6-43-16,-4-6-4 0,7 0-1 15,-7 0 0-15,3 0-12 0,1 3-4 0,3 3 0 16,-7-6-409-16,3-9-83 0</inkml:trace>
  <inkml:trace contextRef="#ctx0" brushRef="#br0" timeOffset="73149.697">9356 8099 504 0,'0'0'14'0,"0"0"3"0,0 0-17 0,0 0 0 0,0 0 0 0,0 0 0 15,0 0 73-15,0 0 11 0,0 0 3 0,0 0 0 16,0 0 25-16,0 0 6 0,0 0 1 0,0 0 0 0,0 0-20 0,0 0-4 15,0 0-1-15,0 0 0 0,0 0-66 0,0 0-14 16,0 0-2-16,0 0-1 0,0 0-11 0,-7 0 0 16,0 5 0-16,-1 1 0 0,8-6 0 0,-7 0 0 15,7 0 0-15,0 0 0 0,-10 0 12 0,3-6-4 16,7 6 0-16,-11 0 0 0,4 0 4 0,0 0 0 16,7 0 0-16,-7 0 0 0,0 0 24 0,7 0 4 15,-7 0 2-15,7 0 0 0,0 0-16 0,0 0-3 16,-7-5-1-16,0 5 0 0,0 0 5 15,3 0 1-15,4 0 0 0,-7 0 0 0,0-6-16 0,4 6-4 16,3 0 0-16,0 0 0 0,-7 0-8 0,0-9 8 16,-1 9-8-16,8 0 8 0,0 0-8 0,0 0 0 15,-7 0 0-15,0 9-11 0,7-9 11 0,-7 0-8 0,7 0 8 0,-7 6-8 16,0-1 8-16,0-5-8 0,0 12 8 16,0-6-8-16,0 3 8 0,3 3-8 0,-3-1 8 0,4 1-8 15,-4-6 8-15,3 12 0 0,1-10 0 0,-1 1-8 16,1 6 8-16,3-9 0 0,0-6 0 0,0 0 0 15,3 12 0-15,-3-1 0 0,4-8-8 0,-1 9 8 16,1 0 0-16,3-6 14 0,-7-6-2 0,7 11 0 16,3-5-12-16,-2 6 0 0,2-12 0 0,1 3 0 15,-1 6 0-15,1-6 0 0,-1-3 0 0,1 3 0 16,0 0 0-16,-4 0 0 0,0-3 0 0,0 0 0 16,3 0 12-16,1-3-3 0,0 0-1 0,-1-3 0 15,1-3-8-15,-1 6 0 0,1-3 0 0,-4-6 0 16,3 1 0-16,-2-4 12 0,-1 3-12 0,0 6 12 0,-4-5-12 15,1-1 0-15,-1-3 0 0,1 3 0 16,-4 7 0-16,0-1 8 0,0-6-8 0,-4 0 0 0,-3 0 0 16,4 4-11-16,-4 2 1 0,-8-3 0 0,5 0-6 0,-4 3 0 15,3 0-1-15,-3 6 0 0,0 0 17 0,3 0 11 16,1 0-2-16,-4-6 0 0,0 6-9 0,0 0 0 16,-1-5 0-16,5-1 0 0,-1 6 0 0,4-9-20 15,0 3 3-15,7 6 1 0,0 0 16 0,0 0-12 16,-7-3 12-16,7 3-10 0,0 0-3 0,0 0-1 15,0 0 0-15,0 0 0 16,0 0-17-16,0 0-3 0,0 0-1 0,0 0 0 16,0 0-85-16,0 9-16 0,4 6-4 0,-4-4-1 0</inkml:trace>
  <inkml:trace contextRef="#ctx0" brushRef="#br0" timeOffset="73785.756">9529 8110 1116 0,'0'0'24'0,"0"0"6"0,0 0 1 0,0 0 0 0,0 0-31 0,0 0 0 16,0 0 0-16,0 0 0 0,0 0 68 0,0 0 8 15,0 0 2-15,0 0 0 0,0 0-18 0,0 0-3 16,0 0-1-16,0 0 0 0,0 0-20 0,0 0-4 16,0 0 0-16,0 0-1 0,0 0-18 0,0 0-3 15,0 0-1-15,0 0 0 0,0 0-9 0,0 0 0 16,0 0 0-16,0 0 8 0,0 0-8 15,0 0 0-15,-4 6 0 0,4-6-11 0,0 0 20 0,0 0 4 16,0 0 1-16,0 0 0 0,0 0-22 0,-4 12-5 16,4 0-1-16,0-1 0 0,0-2 22 0,-3 3 5 0,3-6 1 15,0 6 0-15,0-1-14 0,0-2-8 16,0-9 8-16,0 12-13 0,0 0 29 0,0 0 5 0,3-1 2 16,1-2 0-16,-4-9 1 0,0 0 0 0,7 3 0 0,0 3 0 15,-3 3 0-15,6 2 1 0,-3-5 0 0,4 0 0 16,-1 0-12-16,-3-3-2 0,4 3-1 0,0 0 0 15,-1-6-10-15,-3 3 8 0,0 0-8 0,4 0 8 16,-4 0 0-16,4-3 0 0,-1 0 0 0,-3-3 0 16,0 3-8-16,0 0 8 0,-7 0-8 0,0-6 8 15,7 0-8-15,0-3 8 0,1 6-8 0,-1-3 8 16,0-6 0-16,-4 7 0 0,4-1 0 0,0-9 0 16,-3 9 16-16,3-3 4 0,0 1 0 0,-4-4 0 15,1-6-28-15,3 6 0 0,-3 1 0 0,-1-4 0 16,-3 3 0-16,4-3 0 0,-4 1 0 0,0-1 0 15,0 15 9-15,0 0 0 0,-4-6 0 0,4-6 0 16,-3 1-46-16,-1-1-10 0,-3 3-1 0,3 3-1 16,1 0-31-16,-1 0-7 0,1-5-1 0,-1 5-484 15,4 6-96-15</inkml:trace>
  <inkml:trace contextRef="#ctx0" brushRef="#br0" timeOffset="74441.257">9490 7690 761 0,'0'0'21'0,"0"0"6"0,0 0-27 0,0 0 0 0,0 0 0 0,0 0 0 0,-4-6 94 0,4 6 14 15,0 0 2-15,0 0 1 0,0 0-46 0,0 0-9 16,0 0-1-16,0 0-1 0,0-6-20 0,0 6-4 16,0 0-1-16,0 0 0 0,0 0-17 0,0 0-3 15,0 0-1-15,0 0 0 0,0 0-8 0,0 0 8 16,0 0-8-16,0 0 8 0,4 6 14 0,-4-6 2 15,3 0 1-15,-3 0 0 0,7 6-14 16,-3-3-3-16,-4-3-8 0,0 0 12 0,0 0 4 0,7 6 0 16,0 0 0-16,-7-6 0 0,3 3 19 0,-3-3 4 15,4 14 1-15,0-8 0 0,-4-6-28 0,0 0-12 16,3 6 10-16,1 0-10 0,-4-6 15 0,3 6-3 0,1-6-1 0,-1 6 0 16,-3-6-3-16,4 3-8 0,3 5 12 0,-7-8-4 15,3 3-8-15,1 0 0 0,3 3 9 0,0 3-9 16,0-3 0-16,-4 0 8 0,8-6-8 15,-7 6 0-15,3-1 0 0,0 1 0 0,0-6 0 0,0 3 0 16,0 0 0-16,0 3 0 0,-4-3 0 0,5 0 0 16,-1 0-9-16,0 0-7 0,0 0 0 0,0 3-1 15,0-6-46 1,-4 6-9-16,-3-6-1 0,7 5-1 0,0 1-37 0,1-6-7 16,2 0-2-16,-3 0 0 0</inkml:trace>
  <inkml:trace contextRef="#ctx0" brushRef="#br0" timeOffset="78605.874">10583 7846 358 0,'0'0'10'0,"0"0"2"0,0 0-12 0,0 0 0 0,0-9 0 0,-3 3 0 15,3 6 80-15,0 0 14 0,0 0 2 16,0-9 1-16,0 0-53 0,0-2-10 0,0 11-2 0,0-6-1 16,0 0 9-16,0 0 3 0,0 6 0 0,0 0 0 15,0 0-21-15,0 0-4 0,-4-6-1 0,4 6 0 16,0 0 18-16,0 0 3 0,0 0 1 0,0 0 0 15,4-9-8-15,-4 9-2 0,0 0 0 0,0 0 0 16,0 0-29-16,0 0 0 0,0 0 0 0,0 0 0 16,0 0 0-16,0 0 0 0,0 0 0 0,0 0 0 15,0 0 0-15,0 0 0 0,0 0 0 0,0 0 0 16,0 0 31-16,0 0 0 0,0 6 0 0,3 3 0 0,-3-9-13 16,0 0-2-16,0 0-1 0,0 0 0 0,4 6 6 15,3 0 2-15,-4 0 0 0,1 5 0 16,-1-5-23-16,-3 6 0 0,0-3 0 0,0 8-12 0,0-5 40 15,0 0 7-15,0 3 1 0,0 8 1 0,0-5-28 16,0-1-9-16,-3-2 0 0,3 3 0 16,0-1 8-16,0 1-8 0,0 3 0 0,-4-4 0 0,1-2 8 0,-1 14-8 15,4-5 0-15,-3 2 0 0,3-8 0 0,0 3 10 16,0 8-10-16,0 0 8 0,0-14 4 0,0 9 1 16,3-7 0-16,-3 1 0 0,7-3-13 0,-3 2 8 15,3 1-8-15,-3-3 0 0,3-7 8 0,-4 1-8 16,1 3 0-16,3-6 0 0,-4 0 0 0,4-6 0 15,0-6 0-15,0 6 0 0,-7 0 48 0,0 0 4 16,4 6 1-16,3-12 0 0,0 0-33 0,0 0-8 16,0 0 0-16,0 6-1 0,7-6-11 0,-3 3 0 0,3 6 0 15,-3 3 0 1,-1-6-22-16,4 0-6 0,-3 0-2 0,-1 6 0 16,5 0-9-16,-1 0-1 0,-4-6-1 0,1 6 0 15,-1-6-13-15,-3 6-2 0,4-6-1 0,-7 3 0 16,3 2 16-16,0 1 3 0,0 0 1 0,-7-6-385 0,3-3-77 0</inkml:trace>
  <inkml:trace contextRef="#ctx0" brushRef="#br0" timeOffset="78932.976">10640 8178 1083 0,'0'0'24'0,"0"-12"4"0,-4 6 2 0,4 6 1 0,0 0-31 0,0 0 0 16,0 0 0-16,0-11 0 0,-3-1 90 0,3 12 12 16,0 0 2-16,0 0 1 0,0 0-32 0,0 0-6 15,0 0-2-15,0 0 0 0,0 0-45 0,0 0-8 16,0 0-3-16,0 0 0 0,7-6-9 0,0 6 0 15,0 0 0-15,-4 6 0 0,4-12 0 0,4 12 0 16,3 0 0-16,0 0 0 0,4-9 0 0,0 3-9 16,-1 3 9-16,1-6 0 0,3-3-26 0,-7 3 2 0,4 3 0 15,-1 0 0 1,1 3-60-16,-4-6-12 0</inkml:trace>
  <inkml:trace contextRef="#ctx0" brushRef="#br0" timeOffset="79214.947">10559 7828 1036 0,'0'0'23'0,"0"0"5"0,-4-6 0 0,4 3 1 0,4-3-29 0,-4 0 0 16,7 1 0-16,-4-1 0 0,1 0 57 0,3-6 6 15,0 9 1-15,0-3 0 0,0 3 0 0,0 0 0 16,0 3 0-16,4 0 0 16,-1 0 0-16,-3 0 0 0,0 0 0 0,4-3 0 0,0-2-52 0,3 5-12 15,0 5 0-15,3-2 0 0,1 0 0 0,3 0 9 16,-3 0-9-16,3 0 8 0,0 0-8 0,0 3 0 16,0 0 0-16,1 0 0 15,-5-6-160-15,4 6-27 0,25 5-5 0,-10-2-2 0</inkml:trace>
  <inkml:trace contextRef="#ctx0" brushRef="#br0" timeOffset="79455.875">11144 8116 1036 0,'0'0'23'0,"0"0"5"0,-3 6 0 0,3-6 1 0,0 6-29 0,0 3 0 0,-4 3 0 0,4-1 0 16,0-5 108-16,0 6 16 0,0 0 4 0,0 2 0 15,0 4-103-15,0 0-25 0,0-12 0 0,0 2 0 16,0 4 56-16,0 6 7 0,0-7 1 0,0 7 0 16,0-3-52-16,0-6-12 0,-3-1 0 0,3 10-509 15,0-6-105-15</inkml:trace>
  <inkml:trace contextRef="#ctx0" brushRef="#br0" timeOffset="79672.396">11194 7907 1497 0,'0'0'32'0,"0"0"8"0,0 0 0 0,0 0 4 0,0 0-36 0,-7 6-8 16,7-6 0-16,0 0 0 0,-7 0 0 0,7 0 0 16,-8 6 0-16,8-6 0 0,0 0 0 0,0 0 0 0,0 0 0 0,0 0-664 15</inkml:trace>
  <inkml:trace contextRef="#ctx0" brushRef="#br0" timeOffset="80159.143">11416 8066 1220 0,'0'0'34'0,"0"0"9"0,0 0-35 0,0 0-8 0,-4 0 0 0,4 0 0 15,0-6 37-15,-7 0 6 0,4 1 1 0,3 5 0 0,0 0-2 0,0 0 0 16,0 0 0-16,0 0 0 0,0 0-16 15,-7 5-3-15,0 1-1 0,0 0 0 0,0-3-33 16,-1 6-6-16,1 6-2 0,0-4 0 16,0-5 19-16,0 12 0 0,0 0 0 0,4-4 0 15,-4 4 0-15,3-3 0 0,1-1 0 0,-1 1 0 0,1 3 23 0,3-7 8 16,-4-5 1-16,4-3 1 0,0-3-7 0,0 0-2 16,0 0 0-16,0 0 0 0,0 0-13 0,4 6-3 15,-4-6-8-15,0 0 12 0,7 0 22 0,-4 0 4 16,4 3 1-16,0 6 0 0,0-9-11 0,0 0-3 15,-7 0 0-15,7 0 0 0,-3-3-25 0,3-3-12 16,0 3 0-16,-3 3 1 0,-4 0 11 0,7 0 0 16,-7 0 0-16,7 0-8 0,-4 9 16 0,1 0 4 0,3-3 1 0,-4-1 0 15,-3-5-29-15,4 6-5 0,-1 0-2 16,-3 0 0-16,0-6 23 0,4 9 0 0,-1 0 0 0,-3-9 0 16,0 0 0-16,0 0 0 0,0 0 0 0,0 6 0 15,0 8 12-15,0-8-2 16,0 6-1-16,-3-6 0 0,3-6-1 0,-4 9-8 15,4 0 12-15,-3 5-4 0,-4-8-8 0,3 0 10 0,4-6-10 0,-10 0 10 16,3 6-23-16,0-6-5 0,-1 6-1 0,1-6 0 31,-3 0-39-31,10 0-8 0,-7 6-2 0,7-6-452 0,0 0-90 0</inkml:trace>
  <inkml:trace contextRef="#ctx0" brushRef="#br0" timeOffset="80642.711">11458 8210 1249 0,'0'0'27'0,"0"0"5"0,0 0 2 0,0 0 2 0,0 0-28 0,0 0-8 16,0 0 0-16,7 6 0 15,0 0 52-15,0-6 8 0,-3 0 3 0,3 0 0 0,4 0-2 0,-1 0 0 16,1 0 0-16,-1 0 0 0,1-6-41 0,3 6-9 16,-3-3-2-16,-1 0 0 0,-3-3-9 0,4 3 0 15,-1 0 0-15,1-5 0 0,0-4 0 0,-4 6 0 16,3 6 0-16,-6-6 0 0,3 6 0 0,0-6 0 0,-4 0 0 0,-3 3 0 16,4-2 0-16,-4-1 0 0,3 3 0 0,-3-6 0 31,-3-3-49-31,-1 6-12 0,4 6-3 0,0 0 0 0,-7-6 81 0,0 1 16 0,0-1 3 0,0-3 1 15,0 6-15-15,0-3-3 0,-4 3-1 0,4 0 0 16,-3 3 7-16,-1 0 2 0,4 3 0 0,-3 3 0 16,3-3-27-16,-4 0 0 15,4 6 0-15,0-3 0 0,0-1-16 0,0 7-1 0,0 0-1 0,0 6 0 16,3-4 18-16,1-2 0 0,-1 9 0 0,1-1 0 16,-1 1 0-16,4-4 0 0,0-8 0 0,0 9 0 15,4-6 0-15,-1-1 0 0,4 1 0 0,-3 3 0 16,3-3 0-16,0-1 0 0,7 1 0 0,-4 0 0 15,1-9 0-15,0 0 0 0,3 0 0 0,0-6 0 16,3 0-100-16,-2 0-24 0,-1 3-4 16,-4-12 0-16</inkml:trace>
  <inkml:trace contextRef="#ctx0" brushRef="#br0" timeOffset="80991.085">11779 8207 1364 0,'0'0'30'0,"0"0"6"0,-3 9 2 0,-1 3 0 0,4-6-30 0,0-6-8 16,-3 6 0-16,-1 5 0 0,4-8 75 0,0 6 13 0,0 3 4 0,0-3 0 15,0-9-36-15,0 11-6 0,4-5-2 0,-4 0 0 16,0 3-21-16,0-9-5 16,0 0-1-16,0 0 0 0,0 0-5 0,0 0 0 0,0 0-1 0,0 0 0 15,0 0-15-15,0 0-13 16,3-3 2-16,1-3 1 15,-1 0-26-15,1 0-4 0,-1-5-2 0,1-4 0 16,-4 6 11-16,3 0 3 0,-3-2 0 0,4 5 0 0,-1-6 16 0,1 3 3 0,-4 9 1 0,0 0 0 16,0 0 16-16,0 0 4 0,0 0 1 0,0 0 0 15,3-3-21-15,-3 3-5 0,8 3-1 0,-5 6 0 16,1-9 14-16,3 12 8 0,-4-6 0 0,4 0-8 16,-3-1 10-16,3 4-10 0,0 0 8 0,-4 0-8 15,4 3 0-15,0-7 0 0,1 7 8 0,-1-6-8 16,0 6 0-16,0-3 0 0,0-3 0 0,0-1-504 15,0 7-108-15</inkml:trace>
  <inkml:trace contextRef="#ctx0" brushRef="#br0" timeOffset="81890.088">12153 7696 730 0,'0'0'16'0,"-3"6"3"0,-4 0 1 0,0-1 1 0,3-5-21 0,4 0 0 0,0 0 0 0,0 0 0 0,0 0 88 0,0 0 12 16,0 0 4-16,0 0 0 0,0 0-32 0,0 0-7 15,0 0-1-15,0 0 0 0,0 0 0 0,0 0 0 16,0 0 0-16,0 0 0 0,0 0-28 0,0 0-7 15,-7 0-1-15,7 0 0 0,0 0-16 0,3 9-3 16,1 3-1-16,0 0 0 0,-1 2-8 0,4 1 0 16,0 0 0-16,-3 8-11 0,3-5 11 15,0 8 0-15,0-8 0 0,-4 9 0 0,4 2 23 0,-3 3 6 16,3 4 2-16,-3-16 0 0,-4 10 12 0,3-13 2 16,-3 10 1-16,0-10 0 0,0 4-38 0,0 2-8 15,0 1 0-15,0-1 0 0,-3-2 0 0,-1-3 0 16,1-4 0-16,3-2 0 0,-4 0 0 0,4 0 0 0,0-12 0 15,-4 5 0-15,1 1 0 0,3-6 0 0,0 0 0 0,0 0 0 16,0 0 0-16,0 6 0 0,0-6 0 0,0 0 0 16,0 0 34-16,0 0 4 0,0 0 1 0,0 0 0 15,0 0-25-15,0 0-5 0,0 0-1 0,0 0 0 16,0 0-8-16,0 0 0 0,0-6 0 0,3 0 8 16,-3 1-8-16,4-7-14 0,0 0 3 0,-1 0 1 15,1-2-23 1,3-4-5-16,-4-3-1 0,4 4 0 0,0-7 39 0,4 7 0 0,-4 2 0 0,0 3 0 15,4 0 8-15,-4 7 8 0,3-13 3 0,-3 9 0 16,4 3-41-16,-4 0-8 0,0 6-2 16,0 0 0-16,4 0 32 0,-4 6-9 0,3-6 9 0,1 6 0 0,-4 6 0 15,3 8 19-15,-3 4-3 0,1-1-1 0,-5-2-15 16,1 3 0-16,-1 2 0 0,1-2 0 0,-4-4 0 16,0 4 0-16,0-7 0 0,0-2 0 15,0 0 42-15,3-1 6 0,-3-8 0 0,4 0 1 16,-4 6-27-16,0-6-6 0,0-6 0 0,0 0-1 0,7 0-26 0,-4-6-5 15,4 6 0-15,-3-12-1 16,3 6-155-16,0-11-30 0,7-16-6 0,-3 10-2 0</inkml:trace>
  <inkml:trace contextRef="#ctx0" brushRef="#br0" timeOffset="82352.609">12629 8137 1267 0,'0'0'28'0,"0"0"5"0,0 0 2 0,0 0 1 0,0 0-36 0,0 0 0 0,0 0 0 0,0 0 0 16,0 0 89-16,0 0 11 0,0 0 3 0,-7 0 0 16,-3 3-31-16,10-3-7 0,0 0-1 0,0 0 0 15,0 0-46-15,0 0-10 0,-4 3-8 0,-3 3 12 16,0-4-12-16,4 1 0 0,3-3 0 0,-4 12 0 15,1 0 0-15,-1 0-11 0,4 2 11 0,-3-2-8 16,3 12 8-16,0-13 0 0,3-2 0 0,-3 6 0 16,4 0 0-16,-1-4 14 0,-3 1-3 0,4 3-1 15,3-3 3-15,0-1 1 0,-4 1 0 0,4 0 0 16,0-12-14-16,0 0 0 0,0 3 0 0,1 0 0 0,-1-3 0 0,3-6 0 16,-3 0 0-16,-3-6 0 0,3-8 0 15,0 5 0-15,3 6 0 0,-6-9 0 0,3 7 0 0,-3-10 0 16,-1 9 0-16,-3 1 0 0,0-7 32 0,0 3 1 15,4 4 0-15,-8 5 0 16,1-12-53-16,-1 6-10 0,-3 3-2 0,0-2-1 16,3-1 33-16,-3 12 0 0,0-6 0 0,-3 0 0 0,3 0 0 0,-4 6 0 15,0 0 0-15,1 0 0 0,3-6-16 16,0 12 4-16,0 0 1 0,0 0 0 16,0 0-33-16,0 9-8 0,0-4 0 0,-1 7-1 0,5-12 42 0,3 9 11 15,0-10 0-15,0 7 0 16,3 0-150-16,1 6-28 0,0-12-6 0,-1-1 0 0</inkml:trace>
  <inkml:trace contextRef="#ctx0" brushRef="#br0" timeOffset="82943.84">12841 8143 1389 0,'0'0'30'0,"0"0"6"0,0 0 2 0,0 0 2 16,0 8-32-16,0-8-8 0,0 9 0 0,0 3 0 0,0-6 67 0,0 9 11 15,0-10 2-15,4 4 1 0,-4 0-12 0,0 3-2 16,3-6-1-16,-3 6 0 0,4-7-23 0,-4 1-5 16,0-6-1-16,0 6 0 0,0-6-17 0,0-955-4 15,3 1931-1-15,-3-970 0 0,0-6-15 0,0 0 0 16,0 0 0-16,0 0 0 0,0 0 10 0,0 0-10 15,0 0 10-15,0 0-10 16,0 0 0-16,0 0 0 0,7 0-8 0,0 5 8 0,-7-5-13 0,7 0 4 16,0 0 1-16,-7 0 0 15,0 0-20-15,0 0-4 0,0 0-1 0,0 0 0 0,4 0 33 0,-4 0 0 16,0 0 0-16,7 0 0 0,-7 0 0 0,0 0 0 16,0 0 0-16,0 0 0 0,0 0 0 0,4 6 0 15,3-12 0-15,-7 6 0 0,0 0 0 0,0 0 0 16,0 0 0-16,3 0 0 0,-3 0 17 0,7 6 11 0,0-6 1 15,-3 0 1-15,3-6-30 0,0 6 0 0,-4 0 0 0,4 0 0 16,1 0 0-16,-1 0 0 0,0 6 0 16,-4 0 0-1,4 0-28-15,-3-6 2 0,3 9 0 0,-4-3 0 0,-3-6 42 0,0 0 9 0,4 6 2 16,-4 0 0-16,3-1-9 0,-3-5-2 16,0 0 0-16,0 0 0 0,0 0 16 0,0 0 2 0,0 0 1 0,0 0 0 15,0 0-2-15,0 0 0 0,0 0 0 0,0 0 0 16,7 0-13-16,1 0-2 0,-5-8-1 0,1 2 0 15,-4-3-17-15,3 0 0 0,1 3 0 0,-1 0 0 16,-3-5 0-16,4-1 0 0,-4-3 0 0,0 3 0 16,3 1 0-16,-3-7 0 0,0 3 0 0,0-2 0 15,0-7-48-15,-3 4-12 0,3 11-4 16,-4-6 0-16,4-3-183 0,-3-5-37 0,3-9-7 16,0-1-1-16</inkml:trace>
  <inkml:trace contextRef="#ctx0" brushRef="#br0" timeOffset="83405.502">13127 8128 1497 0,'0'0'32'0,"0"0"8"0,0 0 0 0,0 0 4 0,0 0-36 0,3 9-8 0,-3-9 0 0,4 3 0 16,3 0 53-16,-4 3 9 0,8-4 2 0,-4 1 0 15,4 3 0-15,-1-6 0 16,1 6 0-16,-1-6 0 0,5 6-52 0,-1-6-12 0,-4 0 0 0,4 6 0 16,-3-6 0-16,0 0 0 0,-1 0 0 0,1-6 0 15,-1 6 29-15,-3 0 3 0,4 0 1 0,-4-6 0 16,-3 0-20-16,3-3-4 0,-4-2-1 0,4 2 0 16,-3 6 2-16,-1-3 0 0,-3-6 0 0,0 6 0 15,0 6 0-15,0 0 0 0,0-5 0 0,-3-1 0 16,-1-12-2-16,1 12-8 0,-1-3 12 0,-3 3-4 15,4 1-8-15,-5-1 0 0,5 0 9 0,3 6-9 16,-7 0 0-16,7 0 0 0,-7 0-10 0,0 12 10 16,3-7-16-16,-3 1 4 0,0 6 1 0,4-3 0 15,-4 3 11-15,3-6-8 0,1-1 8 0,-1 7-8 16,-3 0 8-16,3 0 0 0,4 2 0 0,-3 4 0 16,-1-6 0-16,1 2 0 0,3 1 0 0,0 0 0 15,0-3 0-15,0-1 9 0,0-2-9 0,0 6 0 16,0-6 8-16,3-3-8 0,1-1 0 0,-1 1 0 15,1 6 0-15,3-9 0 0,0 9 0 0,0-6 0 16,0 0-18-16,4-1-10 0,-1-5-3 0,1 0 0 16,-4 6-149-16,4-6-31 0,10 0-5 0,-4-6-2 0</inkml:trace>
  <inkml:trace contextRef="#ctx0" brushRef="#br0" timeOffset="83778.77">13462 8122 1314 0,'0'0'37'0,"0"0"8"0,0 0-36 0,0 0-9 0,0 0 0 0,-7 6 0 16,3 6 53-16,4-1 9 0,-3-2 2 0,3 3 0 16,-4-6 14-16,4 9 3 0,4-4 1 0,-4 1 0 15,0 6-22-15,3-6-5 0,-3-1-1 0,0 7 0 16,4-3-18-16,-4-4-4 0,3-5-1 0,1 3 0 16,-4 3-12-16,0-6-3 0,4 0 0 0,-4 5 0 15,0-11-6-15,0 0-2 0,0 0 0 0,0 0 0 16,0 0 0-16,0 0 0 0,0 0 0 0,0 0 0 15,0 0-8-15,0 0-9 0,0 0 9 0,0 0-13 16,3-6 31-16,-3-2 6 0,0 5 2 0,0-3 0 16,-3-6-26-16,3 3 0 0,0-3-14 0,-4 7 5 15,0-10 9-15,4 0 0 0,-3 1 0 0,3 2 0 16,-4-9 0-16,1 6 0 0,3 1 0 0,-4-4 0 16,4 3 0-16,0 1 0 0,0-1 0 0,0 3 0 15,0 12 0-15,0-6 8 0,0 1-8 0,0-1 0 16,4-9 0-16,-1 6 0 0,1 0-12 0,-1 3 4 0,5-5-7 0,-5-1-1 15,4 3 0-15,4 3 0 16,-1-3-28-16,1 1-7 0,3 8-1 0,-3-12 0 16,6 12-140-16,1-6-29 0,24 0-6 15,-7 0-1-15</inkml:trace>
  <inkml:trace contextRef="#ctx0" brushRef="#br0" timeOffset="84695.302">14231 8154 933 0,'0'0'26'0,"0"0"6"0,0 0-32 0,0 0 0 16,0 0 0-16,0 0 0 0,0 0 80 0,0 0 8 15,0 0 3-15,0 0 0 0,0 0-15 0,0 0-4 0,0 0 0 0,0 0 0 16,0 0-28-16,0 0-7 0,0 0-1 0,0 0 0 16,0 0-12-16,0 0-4 0,-3 6 0 0,-5 0 0 15,5 0 8-15,-4-6 0 0,7 0 1 0,-4 6 0 16,1 6-17-16,3-12-4 0,0 0-8 0,0 3 12 16,0-3 5-16,0 0 1 15,0 0 0-15,0 0 0 0,3 5-1 0,4 1 0 0,0-6 0 0,4 3 0 16,0-3 4-16,-1 0 1 0,4 0 0 0,0 0 0 15,1 0-9-15,2-3-1 0,-3 0-1 0,0 0 0 16,1 1-11-16,-1-4 12 0,-4 6-12 0,1-12 12 16,-4 12-12-16,0-6 0 0,0 6 0 0,0-6 0 15,-7 6 0-15,0 0-11 0,7-6 3 0,-7 6 0 16,0 0-16-16,0 0-4 0,0 0 0 0,7 0 0 16,-7 0 18-16,0 0 10 0,0 0-12 0,0 0 12 15,0-11 0-15,0 11 0 0,0 0 8 0,0 0-8 16,-3-3 15-16,-4-3-3 0,3 3-1 0,-3-3 0 0,0 3-3 15,-4 3-8-15,1-6 12 0,-1 6-4 0,1-6-8 16,-5 6 0-16,1 0 0 0,0 0 0 16,4 6-12-16,-4 0 12 0,3-3-10 0,-3 9 10 0,3-6-9 15,4 5 9-15,-3 1-8 0,3-6 8 0,-4 12-16 16,4-7 3-16,3 4 0 0,-3-3 0 16,0 0 13-16,4-7-12 0,3-5 12 0,-4 9-12 0,1 0 12 0,-1 6 0 15,4-4 0-15,-3-5-9 0,3-6 9 0,0 0 0 16,0 0 0-16,0 0-8 0,0 6 8 0,3 3 0 15,-3-9 0-15,4 9-8 0,-1-3 8 0,1-3 0 16,3 0 0-16,0 0 0 0,0 2 0 0,0 1 0 16,4 0 8-16,-1 0-8 0,1-6 8 0,-1 0-8 0,1 0 10 15,0 0-10-15,3 12 0 0,-4-12 0 0,4 0-11 0,-3-6 11 32,3 0-132-32,4 6-18 0,-4-6-4 0,0 0-533 0</inkml:trace>
  <inkml:trace contextRef="#ctx0" brushRef="#br0" timeOffset="85132.811">14697 8154 1470 0,'0'0'41'0,"-4"-3"11"0,1 1-42 0,-1-4-10 16,1 3 0-16,-4 0 0 0,3-6 72 0,-3 9 13 15,3-6 3-15,-3 0 0 16,4 6-26-16,-4-6-5 0,3 0-1 0,4 6 0 16,0 0-41-16,-7 6-15 0,7-6 9 0,-7 0-9 0,0 6 0 0,0 6-9 15,0-12 0-15,0 12 0 0,0-3 9 0,3 2-10 16,-3 1 10-16,0 0-10 0,0-3 10 0,4-1 0 16,-1 1 0-16,1-3 0 0,3-6 0 0,0 0 0 15,0 12 0-15,0-12-8 0,0 0 8 0,0 0-13 16,3 12 5-16,-3-12 8 0,0 0-15 0,4 0 5 15,3 6 1-15,0-1 0 0,3-5 9 0,-3 0 0 16,4 0-9-16,0 3 9 16,-1 0 0-16,1 0-11 0,-1-3 11 0,1 3-8 0,-1 3 8 0,1 0 0 15,-4-3 0-15,0 3 0 0,-7-6 0 0,7 6 0 0,-7-6 0 16,0 0 0-16,4 5 0 0,-4 1 0 16,0 6 0-16,-4-3 0 0,1 0 0 0,-4-3 0 0,0 2 0 0,0 4 0 15,-4-6 17-15,0-6-1 0,4 0 0 0,-3 6 0 16,-1 0 7-16,4-6 1 0,-7 0 0 0,7-12 0 15,-4 12-24-15,1-6-15 0,-1-6 3 0,1 1-563 16,3-7-112-16</inkml:trace>
  <inkml:trace contextRef="#ctx0" brushRef="#br0" timeOffset="85503.841">14774 7693 1141 0,'0'0'24'0,"0"0"6"0,0 0 1 0,0 0 2 0,0 0-33 0,0 0 0 15,0 0 0-15,0 6 0 0,4 0 56 0,-1 2 5 16,-3-8 1-16,0 9 0 0,4-3 4 0,-1 0 1 15,1 6 0-15,-4-6 0 0,4 8-27 0,-1 4-6 16,1-6-1-16,-1 5 0 0,1 4-5 0,3 8 0 16,-4-2-1-16,1 8 0 0,-1-3-8 0,1 4-2 15,-1-7 0-15,-3 9 0 0,4 1 6 0,-4-10 1 0,0 9 0 16,0-6 0-16,0 4-1 0,0-4 0 0,0-3 0 0,0 1 0 16,3-4-11-16,-3-2-3 0,4-12 0 0,-4 8 0 15,3-8-9-15,1 0 8 0,-1-3-8 0,5-1 8 16,-5 1-23-16,1 3-5 0,3-6 0 0,-4-6-1 15,1 6-130 1,-4-6-25-16,0 0-6 0,0 0-1 0</inkml:trace>
  <inkml:trace contextRef="#ctx0" brushRef="#br0" timeOffset="85764.564">14644 8104 1335 0,'0'0'29'0,"0"0"7"0,0 0 0 0,0 0 2 0,0 0-30 0,7 0-8 16,0-5 0-16,0 5 0 0,0 0 78 0,4 0 14 16,-4 0 4-16,7 0 0 0,-4 0-38 0,4 0-7 15,4 0-2-15,-4-6 0 0,4 6-37 0,-4 0-12 16,4 0 8-16,-1 0-8 0,1 6 10 0,0-1-2 15,-1-5 0-15,4 0 0 16,-3 6-28-16,-4-12-7 0,0 6-1 0,0 0-787 0</inkml:trace>
  <inkml:trace contextRef="#ctx0" brushRef="#br0" timeOffset="86518.598">15353 8301 1377 0,'0'0'39'0,"0"0"9"0,0 0-39 0,0 0-9 0,0 0 0 0,0 0 0 15,0 0 28-15,7 0 4 0,0-967 1 0,0 1934 0 16,0-967 16-16,4 0 3 0,-4 0 1 0,0 0 0 15,3 0-33-15,-3 0-6 0,0 0-2 0,4-6 0 16,0 6-12-16,3 0 0 0,-4-5 0 0,4 5 0 16,-3-6 28-16,0 6 4 0,-4-6 0 0,3 3 0 15,-3-3-20-15,-3 0-4 0,3 0-8 0,-4 0 12 16,1 6-12-16,0-5 0 0,-4-1 0 0,0-6 0 16,3 6 8-16,-6-3 3 0,3 0 0 0,-4 1 0 15,4 8-11-15,-7-6-14 0,3-6 3 0,-3 0 1 31,4 6-23-31,-4-5-5 0,0 2-1 0,0-3 0 0,-4 6 25 0,4 0 5 0,-4 0 1 0,4 0 0 16,7 6 8-16,0 0 0 0,0 0 0 0,-7 0 0 16,0 6-12-16,0 0 0 0,0 6 0 0,-3 0 0 0,2-1 12 15,1 4-8-15,0 3 8 0,0-1-8 0,0 4 8 16,4-3 0-16,-1-4 0 0,1 1 0 0,-1 6 0 0,4-10 0 16,0 1 0-16,0 3 0 0,0-3 0 0,4-1 0 15,-1-5 8-15,4 0-8 0,0 6 14 0,0-9-2 16,0 3 0-16,0 0 0 0,8-3 5 15,-5 2 1-15,4-2 0 0,0 3 0 0,4-6 2 0,-4 0 1 16,4 0 0-16,-4 0 0 16,4 0-144-16,-4 0-29 0,3-6-5 0</inkml:trace>
  <inkml:trace contextRef="#ctx0" brushRef="#br0" timeOffset="86844.256">15406 7931 1220 0,'0'0'27'0,"0"0"5"0,0 0 2 0,0 0 0 16,0 0-34-16,0 0 0 0,0 0 0 0,0 0 0 0,0 0 100 16,0 0 12-16,3-6 4 0,1 6 0 0,-1-6-29 0,4 0-6 15,0-5-1-15,4-1 0 0,0 6-57 16,3-3-12-16,0 3-3 0,4-6 0 0,-4 1-8 0,3-4-9 16,1 3 9-16,3-5-13 15,-3 5-40-15,3 6-8 0,-3-9-2 0,-1 1-471 16,1 5-94-16</inkml:trace>
  <inkml:trace contextRef="#ctx0" brushRef="#br0" timeOffset="87140.569">15879 7525 990 0,'0'0'21'0,"-4"6"5"0,0 6 1 0,1 0 1 0,-4-1-28 0,3 4 0 0,1-3 0 0,-1 6 0 16,1 5 101-16,-1 3 15 0,1 4 2 0,-1 2 1 15,1-2-37-15,-1 2-7 0,1 3-2 0,-1 3 0 16,1-2-15-16,3 2-3 0,-4 0-1 0,4-3 0 16,0-8-24-16,0 2-5 0,-3 4-1 0,3-4 0 15,0 0-5-15,-4-2-2 0,4-1 0 0,0-2 0 16,0-1-17-16,0-8-11 0,0 9 2 0,0-13 0 15,0 4 9-15,0-3 0 0,0 0-9 0,0-1 9 16,0-5-123-16,0-6-20 0,4 6-4 0,-4-6-585 16</inkml:trace>
  <inkml:trace contextRef="#ctx0" brushRef="#br0" timeOffset="87587.798">15974 8128 1429 0,'0'0'40'0,"0"0"10"0,0 0-40 0,0 0-10 0,0 0 0 0,0 0 0 16,0 0 68-16,0 0 12 15,0 0 3-15,0 0 0 0,0 0-21 0,0 0-4 0,0 0-1 0,-4 9 0 16,1-3-40-16,-1 2-8 0,4 1-1 0,0 3-8 16,0-6 8-16,4 9-8 0,-1-4 0 0,4 1 0 15,-3 6 0-15,3-1 0 0,0-8 0 0,0 9 0 16,-3-1 29-16,3-5 3 0,0-6 0 0,0 6 0 16,-4-3-20-16,4-3-3 0,-3-1-1 0,3 1 0 15,-4 0 12-15,-3-6 1 0,0 0 1 0,0 0 0 16,0 0 18-16,7 0 4 0,1-6 1 0,-1 0 0 15,-4-2-3-15,4 2-1 0,-3-3 0 0,3-6 0 16,-4 3-21-16,4 1-5 0,-3-13-1 0,3 10 0 16,0-4-14-16,-4-3 0 0,1 4 0 0,0-7 0 15,-1 4-15-15,-3 2-2 0,4 6-1 0,-4 0 0 16,0 1-28-16,3-7-6 0,-3 3 0 16,0 4-1-16,0-1-20 0,-3-6-4 0,3 6-1 0,0 4 0 15,0-4-91-15,-4 0-19 0</inkml:trace>
  <inkml:trace contextRef="#ctx0" brushRef="#br0" timeOffset="89202.265">16849 7528 903 0,'0'-9'20'0,"0"1"4"0,0-4 0 0,3 6 2 0,-3-6-26 0,0-3 0 0,0 7 0 0,0-1 0 16,4 3 0-16,-4-6 0 0,0 6 0 0,0 0 0 15,0 6 20-15,0 0 4 0,0 0 2 0,0 0 0 16,0 0 14-16,0 0 4 0,0 0 0 0,0 0 0 16,-4 6-29-16,1 12-6 0,3-6-1 0,-4 14 0 15,4-8 4-15,0 14 0 0,4-2 0 0,-1 8 0 0,1 0 22 16,3 3 5-16,-4 9 1 0,4-3 0 15,4 0-21-15,-4 6-4 0,7-9-1 0,-3 6 0 0,-4-9-14 0,3 3 0 16,1-5 8-16,-1-1-8 16,1 3 9-16,-4-9-1 0,0 4 0 0,0-10 0 0,-3 3-8 15,-1-8 0-15,4 0 0 0,-3-1 0 0,-4-2 0 16,0-9-11-16,3 2 3 0,-3 1 0 16,0-12-39-16,0 0-7 0,-3 6-2 0,3-6 0 0</inkml:trace>
  <inkml:trace contextRef="#ctx0" brushRef="#br0" timeOffset="89651.695">17138 8154 1220 0,'0'0'34'0,"0"0"9"0,0 0-35 0,0 0-8 0,3 6 0 0,1-6 0 15,3 6 71-15,-3-6 12 0,3 6 2 0,3-6 1 16,1 0-17-16,3 0-3 0,0-6-1 0,0 6 0 0,4-6-21 16,3 0-4-16,-3 1 0 0,-1-1-1 0,1-6-21 0,-4 9-4 15,0-3-1-15,-7 6 0 0,0-6-13 0,0-6 0 16,0 7 0-16,-3-1 0 15,-4-3-29-15,0 6 1 0,-4-6 0 16,4 3 0-16,0 6-23 0,-3-6-4 0,-4 6-1 0,-4-6 0 16,1 6 7-16,-5 0 1 0,1 0 0 0,-3 0 0 0,3 6 39 0,-4-6 9 15,4 6 0-15,-4-3 0 0,1-3 14 0,2 3 2 16,5 0 1-16,-1 3 0 0,1 6 7 0,3-6 0 16,0-1 1-16,3 1 0 0,4-6 5 0,-3 6 1 15,-1 0 0-15,4 0 0 0,0 3-11 0,4-3-3 16,-1 0 0-16,4-1 0 0,0 7-3 0,0-6-1 15,4-6 0-15,3 12 0 0,0 0-13 0,4-4 0 16,6-2 0-16,-2 6 0 16,-5 0-88-16,8 0-15 0,0-7-2 0,3 1-1 0</inkml:trace>
  <inkml:trace contextRef="#ctx0" brushRef="#br0" timeOffset="90460.549">18059 7969 850 0,'0'0'24'0,"-4"6"6"0,1 6-30 0,-1 0 0 0,1-4 0 0,-1 7 0 16,4 0 95-16,-3 2 13 16,-1-5 2-16,-3-3 1 0,7 15-12 0,-4-7-3 0,1 7 0 0,3-4 0 15,0 10-44-15,3-10-10 0,1 10-2 0,-1-7 0 16,1 9-9-16,3-5-3 0,0-4 0 0,-3 7 0 15,3-4-13-15,0 4-3 0,0-10-1 0,0 10 0 16,-4-13-11-16,4 1 10 0,-3-3-10 0,0-4 10 16,-1 1-10-16,1 0 10 0,-4-6-10 0,0-6 10 15,0 0-10-15,0 0 12 0,3 6-12 0,-3-6 12 16,0 0-12-16,0 0 12 0,0 0-12 0,0 0 12 16,0 0 4-16,0-6 0 0,0 6 1 0,-7-9 0 15,4 0 4-15,-5-8 1 0,5-4 0 0,-4-3 0 16,0 1-22-16,-4-9 8 0,4 2-8 0,-3-2 0 15,-1 2 0-15,4-8-15 0,-4 6 3 0,1-3 0 16,-1-1-20-16,4 4-4 0,4 9-1 0,-4-4 0 16,3 4 16-16,4-10 3 0,0 10 1 0,0-1 0 15,0 9 17-15,0-8 0 0,0 2 0 0,4 4 0 0,-1 5-12 0,1 0 0 16,-1 6 1-16,1 0 0 0,-1 1 11 0,4-1-10 16,0-964 10-16,0 1940-10 0,4-970-4 0,0 11-1 15,3-5 0-15,0 0 0 0,0 6 5 0,0 0 1 16,4 2 0-16,-1 4 0 0,-3 6 9 0,4-10 0 15,-7 4 0-15,-1 0 0 0,1-7 0 0,-1-5 0 16,-6 9-9-16,3 3 9 0,-7-7 0 0,3 1 0 0,-3 3 0 0,-3-1 0 16,-4-5-10-16,3 3 10 0,-3 0-13 15,-7-3 5 1,4-4-23-16,-5 1-4 0,1 0-1 0,0 0 0 16,-3 0-14-16,6 0-3 0,-3 0-1 0,3-12 0 15,1 0-34-15,-1 6-6 0,-6-9-2 0,2-3 0 0</inkml:trace>
  <inkml:trace contextRef="#ctx0" brushRef="#br0" timeOffset="90915.056">18461 8069 1450 0,'0'0'32'0,"0"0"6"0,0 0 2 0,0 0 1 0,0 0-33 0,0 0-8 16,0 0 0-16,0 0 0 0,0 0 0 0,0 0 0 15,-4 6 0-15,-3 3 0 0,4 6 28 0,-1-10 3 16,1 7 1-16,-1 0 0 0,4 0-16 0,-3-1-4 16,3 10 0-16,0-3 0 0,3-7 0 0,-3 4 0 15,4 3 0-15,-4-6 0 0,3-4-3 0,-3 4-1 16,0 0 0-16,0-6 0 0,0 0-8 0,0-6 0 15,0 0 0-15,0 0 0 0,0 0 28 0,0 0 3 16,0 0 1-16,0 0 0 0,0 0-10 0,0 0-2 16,0 0 0-16,0 0 0 0,0 0-20 0,-3-6 0 15,-1-3 0-15,1-6 0 0,-1 1-12 0,4-4-6 0,-3 3-2 16,-1-2 0-16,1-7 7 0,3 6 1 16,-4 1 0-16,4 2 0 0,-4 9 12 0,1-6 16 0,-1 1-3 15,1-4-1 1,3 6-35-16,0 0-7 0,0-2-2 0,0-1 0 0,0 6 32 0,0-3 0 0,3 3 0 15,-3-3 0-15,4 6 0 0,3-2 0 0,-3 5-8 0,3-6 8 16,-4 0-12-16,4 6 1 0,4 0 0 0,-1 0 0 16,1 0-7-16,3 0-2 0,0 0 0 0,0 0-453 15,0 12-91-15</inkml:trace>
  <inkml:trace contextRef="#ctx0" brushRef="#br0" timeOffset="91439.751">18662 8116 1162 0,'0'0'25'0,"0"0"6"0,0 0 1 0,0 6 1 0,3 0-33 0,-3-6 0 16,0 0 0-16,0 9 0 0,0-3 70 0,0-6 7 0,0 0 2 0,4 6 0 16,3-4-17-16,-3 1-3 0,3 3-1 0,0-6 0 15,-4 0-9-15,4 0-1 16,4 0-1-16,-4-6 0 0,3 3-19 0,1 1-3 16,0-1-1-16,-4-3 0 0,3 3-16 0,-3-6-8 0,-7 9 8 0,4-6-8 15,-1-6-8-15,4 6-8 0,-3 6 0 0,-4 0-1 31,7-5-27-31,-3-1-6 0,-4-6-1 0,3 6 0 16,-3 0 15-16,4 3 4 0,-4-3 0 0,0 0 0 16,0 1 0-16,0-7 0 0,-4 6 0 0,4 6 0 0,0 0 51 0,0 0 10 0,-3-6 3 0,-4 3 0 15,-4 3-53-15,4 0-11 0,-4 9-1 16,1-9-1-16,-4 6 34 0,3 0 0 0,-3 0 0 0,3 5 0 16,1-2 0-16,3-3 0 0,-4 0-8 0,1 6 8 15,2-1 0-15,1 1 0 0,0 0 0 0,0-3 0 16,4 3 29-16,-4-1 3 0,3 7 1 0,4-3 0 15,-3-4-12-15,3 1-2 0,3 6-1 0,-3-6 0 0,4-7 6 16,3 7 2-16,-4 0 0 0,4-3 0 16,4 2-8-16,-4-5-2 0,4 0 0 0,-1 0 0 15,1-6-16-15,3 3 0 0,0-3 8 0,0 0-8 16,0 0-132-16,-3-3-31 0,13-15-5 16,-6 1-2-16</inkml:trace>
  <inkml:trace contextRef="#ctx0" brushRef="#br0" timeOffset="91693.095">18729 7846 1041 0,'0'0'29'0,"0"0"7"0,0 0-28 0,0 0-8 0,0 0 0 0,0 0 0 15,0 11 75-15,0-11 13 0,0 0 4 0,0 0 0 16,3 0 28-16,5 0 5 0,-1-5 2 0,0-1 0 16,3-3-85-16,1 0-17 0,-4 0-3 0,3-3-1 15,5 1-33-15,-1 5-8 0,0-6 0 0,0 0-1 32,0 1-162-32,0 2-32 0,18-21-6 0,-7 16-2 0</inkml:trace>
  <inkml:trace contextRef="#ctx0" brushRef="#br0" timeOffset="92206.136">19170 8010 1206 0,'0'0'26'0,"0"0"6"0,0 0 0 0,0 0 3 0,0 0-35 0,0 0 0 15,0 0 0-15,0 0 0 0,0 0 123 0,0 0 17 16,0 0 4-16,0 0 1 0,-7-3-51 0,7 3-10 16,-7-3-3-16,7 3 0 0,-7 0-61 0,0 0-20 15,3 0 10-15,4 0-10 0,-7 0 0 0,-3 0 0 0,3 3 0 0,-1 3 0 16,-2 0-18-16,6 6-2 16,-3-6-1-16,0 6 0 0,0-12 11 0,4 5 10 0,-4 1-13 15,0 3 5-15,3 3 8 0,0 0-8 0,4-1 8 16,-3 1-8-16,3-6 8 0,0 3 0 0,0 0 0 0,0-3 0 15,0-1 0-15,0-2 9 0,0-3-9 0,0 0 0 16,0 0 20-16,0 0-4 0,0 0 0 0,0 0 0 16,0 6 0-16,0-6-1 0,0 0 0 0,0 0 0 15,0 0-4-15,7 0-1 0,-3 6 0 0,-1-6 0 16,1 6-10-16,-1-6 0 0,-3 0 0 0,4 6 0 16,-1-6 0-16,4 6 0 0,-3 0 0 0,-1 0 0 15,1-1-11-15,-1 1 11 0,1 3-8 0,-1-3 8 16,1 6 0-16,-4-6-10 0,0 0 10 0,0 2 0 15,0-2 0-15,0 3 0 0,0 6 0 0,-4-4 0 16,4-5 0-16,0 0 0 0,-3 0 0 0,-1 6 0 16,1-6 0-16,3-6 0 0,0 0 0 0,-7 9 0 15,0-4 0-15,7-5 0 0,-4 6 0 0,-3 0 9 16,0 0-9-16,7-6-14 0,-7 0 3 0,0 6 1 16,0-12-38-16,7 6-7 0,-7 6-1 0,0-6-509 15,0 0-102-15</inkml:trace>
  <inkml:trace contextRef="#ctx0" brushRef="#br0" timeOffset="92535.333">19297 8054 1436 0,'0'0'32'0,"0"0"6"0,0 0 2 0,0 0 0 0,0 0-32 0,-4 6-8 0,4 3 0 0,0-9 0 15,0 0 44-15,0 6 8 0,0 3 2 0,0 6 0 16,0-4-34-16,0 7-6 0,0-6-2 0,-3 2 0 15,3 4-12-15,-4 0 0 0,4-1 0 0,-3 4 0 16,-1-3 0-16,1-7 0 0,-1 7 0 0,1-3 0 0,-1-4-15 0,4 1-5 16,0 3-2-16,0-9-461 15,-3 0-92-15</inkml:trace>
  <inkml:trace contextRef="#ctx0" brushRef="#br0" timeOffset="92726.973">19230 7969 1357 0,'0'0'29'0,"-4"0"7"0,4 0 0 0,-7 0 4 0,7 0-32 0,0 0-8 0,0 0 0 0,0 0 0 16,0 0 0-16,0 0 11 0,0 0-11 0,0 0 12 31,0 0-103-31,0 0-20 0,0 0-4 0,0 0-1 0</inkml:trace>
  <inkml:trace contextRef="#ctx0" brushRef="#br0" timeOffset="93327.92">19636 8099 1609 0,'0'0'35'0,"0"0"7"0,0 0 2 0,-7 5 2 0,0-5-37 0,-1 6-9 15,1 0 0-15,-3 0 0 0,-1-6 58 0,4 6 10 16,-3 3 1-16,3 0 1 0,-1-4-43 0,-2-2-9 16,3 3-2-16,-4 0 0 0,1 0-16 0,3 0 8 15,-4 6-8-15,0-1 0 16,4-2 0-16,0 3 0 0,0 6 0 0,0-7 0 0,4-2 0 0,-1 0 0 15,1 6 0-15,-1-9 0 0,4 5 0 0,0-11 0 16,4 6 0-16,-4-6 0 0,3 6 12 0,4-3-2 16,0 6 0-16,0-6 0 0,4-3 6 0,-4 0 2 15,7 0 0-15,-3-3 0 0,3-6 2 0,-4 0 0 16,4 3 0-16,1-5 0 0,-1-10-7 0,0 9-1 16,0 1 0-16,-3-7 0 0,3-3-12 0,-4 4 0 15,4-1 0-15,-7 0 0 0,4 4 0 0,-4-4 0 0,4 0 0 16,-8-2 0-16,1 2 0 0,-1-5 0 0,1-1 0 15,-1 4 0-15,-3-4 0 0,-3 3 0 0,3-2 0 16,-4 5 0-16,1-8 0 0,-1 14-10 0,-3-11 2 16,0 5 0-16,3 3 8 0,-6-2-8 15,3 5 8-15,0 0-8 0,0 3 8 0,3 3 0 0,1-2 0 0,-1 5 0 16,-3-3-9-16,0 6 0 0,7 0 0 0,0 0 0 16,0 0 9-16,0 0-8 0,0 0 8 0,-3 6-8 15,-1 5 0-15,4 4 0 0,-4 3 0 0,4-1 0 16,0 4 8-16,0 8 0 0,0-2 0 0,0 14 0 15,0-3 0-15,0-3 0 0,0-2 0 0,0 5 0 16,0 3-20-16,0 3 0 0,-3-8 1 0,-1 8 0 16,1-9 19-16,-1 3 0 0,1-6 0 0,-1-2 0 15,1-4 0-15,3-2 0 0,0-4 0 0,0 4 0 16,0-12-10-16,0-6-2 0,3-1 0 0,-3-5 0 16,4 6 0-16,-1-6 0 0,4 0 0 0,0-6-825 15</inkml:trace>
  <inkml:trace contextRef="#ctx0" brushRef="#br0" timeOffset="93824.595">19801 8222 1146 0,'0'0'32'0,"0"0"8"0,0 0-32 0,-3 12-8 0,-1-6 0 0,1 0 0 15,-1-1 72-15,4 1 12 0,0-6 4 0,-3 6 0 16,3-6-14-16,3 3-2 0,-3-3-1 0,0 0 0 16,0 0-21-16,0 0-4 0,7 3-1 0,0 3 0 15,0-6-17-15,1-6-3 0,-1 6-1 0,-7 0 0 16,7 0-24-16,0-3 0 0,0-3 0 0,0 3 0 15,0-3 0-15,-4 6 0 0,4-5 0 0,-7 5 0 16,0 0-14-16,4-6 5 0,0-6 1 0,-4 6 0 16,0 6-4-16,0 0 0 0,0-9 0 0,-4 3 0 15,4 0 12-15,-4 1-8 0,1-1 8 0,-4 0-8 16,3 0 8-16,-3 0 11 0,7 6-3 0,-7 0 0 16,-3-6 7-16,3 6 1 0,0 0 0 0,-1 0 0 0,-2 0-16 15,3 0 0-15,3 6 0 0,1 0 0 0,-1 6 0 16,1-4 0-16,-1 4 0 0,1 0 0 0,-1 0 0 0,-3 0 0 15,4-4 0-15,-5 1 0 0,8 3 13 0,-3 3 0 16,6-10 0-16,-3 7 0 0,4-3-5 0,3 0 0 16,-3 0-8-16,-1-3 12 0,1 5-12 0,-1-5 9 15,4 0-9-15,0 6 8 0,0-3-8 0,4-3-16 16,-4-1 4-16,4-2 1 16,-4 6-145-16,0-9-28 0,3 0-7 15,-3 6-1-15</inkml:trace>
  <inkml:trace contextRef="#ctx0" brushRef="#br0" timeOffset="94196.497">20045 8122 1036 0,'0'0'23'0,"-4"9"5"0,4-9 0 0,-3 15 1 0,-1-1-29 0,1-2 0 0,-4 6 0 0,3-4 0 16,1-2 108-16,-1 6 16 0,1-6 4 0,-1-1 0 15,0 7-103-15,1 2-25 0,3-8 0 0,-4-6 0 16,1 6 56-16,3 0 7 0,0-12 1 0,0 8 0 16,0-8-52-16,0 0-12 0,0 0 0 0,0 0 0 15,7 0 54-15,0 0 8 0,0 0 2 0,-3-5 0 16,3-1-103-16,-4-3-20 0,4-3-4 0,0 0-1 0,0 1 64 0,0-1 18 16,0-3 1-16,1 6 0 0,-5 1-35 0,4 2-6 15,-3-6-2-15,3 6 0 0,-4-3 24 0,-3 3 0 16,4 3 8-16,-4 3-8 0,0 0 0 0,0 0 0 15,0 0 0-15,0 0 0 0,0 0 0 0,0 0 0 16,0 0 0-16,3 9 0 0,-3 6 0 0,4 3 0 16,-4-7 0-16,3 10 0 15,-3-4-46-15,0-5-14 0,4-3-4 0,-4 9 0 0,0-7 103 0,3 1 20 16,1 6 4-16,-4-9 1 16,3 0-154-16,1-4-30 0,-4-5-7 0,0 0-1 0</inkml:trace>
  <inkml:trace contextRef="#ctx0" brushRef="#br0" timeOffset="94546.006">20475 7325 1074 0,'0'0'30'0,"-3"15"8"0,3 3-30 0,-4-1-8 0,1 4 0 0,-1 2 0 0,1 1 104 16,3 2 19-16,-4 10 4 0,1-4 1 16,6-3-52-16,-3 4-9 0,0 2-3 0,0 9 0 0,4-9-22 0,-4 4-5 15,3 5-1-15,1-3 0 16,-1 0-16-16,-3 0-4 0,4-6-1 0,-1 4 0 0,-3-1-15 15,4-3 11-15,-1-2-11 0,1-4 10 16,-4-3-10-16,3-2 0 0,1-1 0 0,-1-2 8 0,-3-3-24 0,4-4-4 16,-1-5-2-16,1-3 0 15,-1 3-62-15,1-9-13 0,3 0-3 0,-3-3-390 16,-1-3-78-16</inkml:trace>
  <inkml:trace contextRef="#ctx0" brushRef="#br0" timeOffset="94834.616">20281 7699 1663 0,'0'0'36'0,"0"0"8"0,0 0 2 0,0 0 1 0,0 0-38 0,0 0-9 0,0 0 0 0,0 0 0 16,0 0 52-16,0 0 8 0,0 0 1 0,0 0 1 15,0 0 4-15,0 0 1 0,0 0 0 0,0 0 0 16,7-6-40-16,0 3-8 0,0-3-2 0,4 6 0 16,0-12-17-16,-1 6 0 0,1 0 0 0,3-5 0 15,0 2 0-15,0 3 0 0,4 0 0 0,-1 0 0 16,1 0 0-16,0 1 0 0,3-1 0 0,-4 6-9 16,5 6-65-16,-1 5-13 15,0-11-2-15,-3 0-501 0,-1 0-100 0</inkml:trace>
  <inkml:trace contextRef="#ctx0" brushRef="#br0" timeOffset="115618.166">3828 10759 802 0,'0'0'22'0,"0"0"6"0,0 0-28 0,0 0 0 16,-7 3 0-16,7-3 0 0,-7 9 64 0,7-9 8 15,-8 0 0-15,8 0 1 0,0 0-21 0,0 0-4 0,-7 6 0 16,7-6-1-16,0 0-15 0,0 0-4 0,0 0 0 0,0 0 0 16,0 0-11-16,0 0-2 0,-3 6-1 0,3-6 0 15,0 0 6-15,0 0 0 0,0 0 1 0,0 0 0 16,0 0-2-16,0 5-1 0,0 1 0 0,0-3 0 15,0 6-18-15,0 3 0 0,0 3 0 0,3-4 0 16,1 1 30-16,3 9 2 0,0-4 1 0,0 1 0 16,-3-3-1-16,3 2-1 0,0 7 0 15,-4-10 0-15,4 13-31 0,-3-6-15 0,-1 5 2 0,4 3 0 16,-3 4 21-16,0-4 4 0,-1-5 0 0,-3-4 1 16,4 4 18-16,-1 2 3 0,-3-5 1 0,0-1 0 15,7 1-6-15,-7-3-1 0,0 5 0 0,0-8 0 16,0 5-6-16,0 1-2 0,0-3 0 0,0-4 0 15,0 1-10-15,0 0-2 0,-7-4-8 0,4 1 12 16,-1-3-2-16,4 0-1 0,0 0 0 0,-3 2 0 16,3-11 1-16,-4 6 0 0,4-6 0 0,-7 0 0 15,7 0-2-15,-7 0 0 0,-4 0 0 0,4-6 0 0,-3 6-8 16,-4-11-14-16,3 2 3 0,0-3 1 16,-3 0-14-16,0 1-2 0,-4-7-1 0,4 3 0 15,-3-2-11-15,3-1-2 0,-4-3-1 0,4 1 0 16,-4 5-22-16,1-3-4 15,3 1-1-15,-1 2 0 0,5-3-112 0,-1 4-22 0</inkml:trace>
  <inkml:trace contextRef="#ctx0" brushRef="#br0" timeOffset="115946.172">3567 10783 1074 0,'-15'-6'30'0,"12"6"8"0,-1-6-30 0,-3-3-8 0,0 6 0 0,0 0 0 15,0 0-14-15,-3-3-4 0,6 0-1 0,-3 1 0 16,7 2 31-16,0 3 5 0,0 0 2 0,-4-6 0 16,1 0-6-16,3 6-1 0,0 0 0 0,0 0 0 15,0 0 32-15,0 0 7 0,0 0 1 0,0 0 0 16,3-6-42-16,5 0-10 0,-1 6 0 0,10-9 0 15,-3 9-24-15,-3 0-8 16,7 0 0-16,-1 0-1 0,4-3 25 0,1 3 8 0,2-3 0 0,-3 3 0 16,1 0 0-16,-1 0 0 0,-4-3 0 0,5 3 0 15,-1-2 16-15,-4-1-4 0,1 3 0 0,0 0 0 16,-4 0-3-16,0 0-1 16,4 0 0-16,-1 3 0 0,-3-1 3 0,0 4 0 0</inkml:trace>
  <inkml:trace contextRef="#ctx0" brushRef="#br0" timeOffset="116533.975">4075 11276 1183 0,'0'0'33'0,"0"0"8"0,0 0-33 0,0 0-8 0,0 0 0 0,0 0 0 15,0 0 73-15,0 0 13 0,0 0 2 0,0 0 1 16,0 0-13-16,7 0-2 0,0 0-1 0,3 0 0 15,1 0-57-15,-1 0-16 0,1 6 0 0,3-6 0 16,0 6 24-16,-3-6-1 0,-4 6 0 0,3-3 0 16,1 0-37-16,0 0-7 0,-1-3-2 0,1 3 0 15,3-3 36-15,0 0 7 0,0-3 2 0,-3 0 0 0,-1 0-35 0,-6 0-7 16,3-3-2-16,0 0 0 0,-4 0 42 16,5 1 9-16,-8-4 2 0,3 0 0 0,1-3-22 15,-4-3-9-15,0 10 8 0,-4-7-8 0,1-3 8 16,-1 0-8-16,-3 7 8 0,0 2-8 0,0-6 10 0,3 6-10 15,-6-3 12-15,3 3-12 0,-4 1 8 0,-3-1-8 16,3 0 0-16,-3 3 0 0,0 3 13 16,4-3-4-16,-5 3-1 0,5 0 0 15,3 3-8-15,-4 3 0 0,1 0 0 0,-4-1-11 0,7 13 3 0,-1-6 0 16,5 0 0-16,-4-1 0 0,7 10 0 0,0-3 0 16,0 5 0-16,0-2 0 0,3-4 0 0,4 4 0 15,-3-3 0-15,3 11 0 0,4-14 8 0,-1 5-8 16,-3 1 8-16,4-9-8 0,-1 2-12 0,1-2-3 15,3 0 0-15,-3 0 0 0,-1-1 37 0,1-8 7 0,3 6 2 16,0-3 0-16,4-3-37 0,-8 0-7 0,4 0-2 0,8 0 0 31,-1-3-104-31,0-3-21 0,21-9-4 0,-21 9 0 0</inkml:trace>
  <inkml:trace contextRef="#ctx0" brushRef="#br0" timeOffset="117244.7">5352 11077 1267 0,'0'0'28'0,"-7"-3"5"0,0-3 2 0,3 3 1 0,0-3-36 0,1 0 0 0,-4-6 0 16,3 6 0-16,1-5 109 0,-1 2 15 0,1 0 4 0,-1-3 0 15,1 3-52-15,-1 4-9 0,1-7-3 0,-1 6 0 16,1-6-53-16,-1 6-11 0,4 6 0 0,-7 0 0 16,-4-6-12-16,4 3 4 15,-3 3 0-15,3 0 0 0,7 0-9 0,-7 3-2 0,0 9 0 0,0 6 0 16,0-6 4-16,-1-4 1 0,1 10 0 0,0-6 0 16,0 5 14-16,4-8 0 0,-4 9 0 15,3-6-9-15,1-1 9 0,3-5 0 0,0 6 0 0,-4-9 0 16,4-3 20-16,0 0-1 0,0 0 0 0,0 0 0 15,0 0 8-15,0 0 1 0,0 0 1 0,0 0 0 16,0 0-17-16,0 0-4 0,7 0-8 0,0 0 12 16,0-3-12-16,0 3 0 0,4 0 0 0,-11 0 0 15,11 0 0-15,-4 0 0 0,0 3 0 0,3 0 0 16,-6 0-11-16,3 0 2 0,0 3 0 0,-7-6 0 16,7 0 9-16,3 3 0 0,-2 2 0 0,-5 4 0 0,1 0-9 15,-1-3 0-15,1 6 0 0,-4-6 0 0,0 5 0 16,0 4 0-16,0 3 0 0,0-7 0 0,0 4 9 15,0-3-10-15,0 6 10 0,-4-7-10 16,4 1 10-16,-3 0 0 0,3-3 0 0,-4 0 8 0,1-1 6 16,-1 4 2-16,0-6 0 0,-3 0 0 0,4-3-16 0,3 3 9 15,-4 0-9-15,1 2 8 0,-1-2-8 16,1 3 0-16,-1-9 0 0,-3 6 0 0,4 0 0 0,-4-6 0 16,0 6 0-16,0-6 0 0,-1 6 0 0,1-6 0 15,4 0 0-15,-4 0 0 0,0 0-13 0,-4 0-5 16,4-6-1-16,-3 0 0 15,3 0-154-15,-4-6-31 0,0 3-7 0,1-2-1 0</inkml:trace>
  <inkml:trace contextRef="#ctx0" brushRef="#br0" timeOffset="117755.344">5440 11035 1036 0,'0'0'23'0,"0"0"5"0,0 0 0 0,0 0 1 0,0 0-29 0,0 0 0 16,0 0 0-16,0 0 0 0,-4 6 37 0,1 3 2 15,3-3 0-15,0 0 0 0,0 3-12 0,0-9-3 16,0 0 0-16,0 0 0 16,0 0 0-16,3 6 0 0,1 2 0 0,-4 10 0 0,3-9 13 0,-3 0 3 15,0-1 0-15,0 10 0 0,4-6 6 0,-4 6 2 16,3 2 0-16,-3-2 0 0,0-1-25 0,4 1-5 16,-4-3-1-16,3 8 0 0,-3-8 29 15,4 0 6-15,0 5 0 0,-1-8 1 0,-3 0-33 16,4-1-8-16,3 1 0 0,-4-3-1 0,1-3-11 0,3 0 0 15,-7-6 0-15,0 0 0 0,10 6 53 0,-3-6 9 16,-7 0 2-16,14 0 0 0,1-6-52 0,-8 0-12 16,3 0 0-16,1-6 0 0,3-2 0 0,-7 2 0 15,4 0 0-15,-4-8 0 0,3 2 0 0,-3 0 0 0,0 1 0 0,-3 2 0 16,6 0 0-16,-6 0 0 0,-4-2 0 0,0-7 0 16,0 10 0-16,4-4 0 0,-4 3 0 0,0 4 0 15,-4-1 0-15,4 0 0 0,-4-6 0 0,-3 1 0 31,4-1-48-31,3-967-13 0,-4 1938-3 0,1-965 0 0,3 0-51 16,-4 0-10-16,4 4-3 0,0 8 0 0</inkml:trace>
  <inkml:trace contextRef="#ctx0" brushRef="#br0" timeOffset="118026.256">5810 11085 1630 0,'0'0'36'0,"0"0"7"0,0 0 1 0,0 0 3 0,-3 0-38 0,3 0-9 15,0 0 0-15,0 0 0 0,0 0 64 0,0 0 10 16,0 0 2-16,0 0 1 0,-4 0-55 0,1 12-11 16,3 3-3-16,0 0 0 0,0 5-20 0,3-2-4 15,-3-1 0-15,4 10-1 0,-4-10 5 0,0 7 0 16,3-3 1-16,1 2 0 0,-4-8 1 0,3 0 0 15,4-1 0-15,-3-2 0 0,-1-3-12 0,1 3-2 16,-1-10-1-16,1 7 0 16,0-6-154-16,3 0-30 0,3-12-7 0,1-8-327 0</inkml:trace>
  <inkml:trace contextRef="#ctx0" brushRef="#br0" timeOffset="118197.121">5719 10800 1501 0,'-8'15'32'0,"8"-15"8"0,-3 6 0 0,-1 0 4 0,4 0-36 0,0-6-8 0,0 5 0 0,0-5 0 16,0 0 0-16,0 0 0 0,4 6 0 0,3-6-667 16</inkml:trace>
  <inkml:trace contextRef="#ctx0" brushRef="#br0" timeOffset="118673.102">6276 10956 1400 0,'0'0'40'0,"0"0"8"0,0 0-39 0,0 0-9 16,-11 6 0-16,8-6 0 0,-4 6 66 0,0 0 11 15,3 0 3-15,-3-4 0 0,4 4-15 0,-4 3-2 16,-1 3-1-16,-2 3 0 16,3-4-35-16,-4 4-7 0,1 0-2 0,-1-1 0 0,4-2-5 0,0 9-1 0,0-9 0 0,-4-1 0 15,4 7-12-15,0-6 0 0,4-3 0 0,3-1 0 16,-4 1-8-16,4-3 8 0,0 6 0 0,0-6 0 15,0-6-16-15,0 0 4 0,0 0 1 0,0 0 0 16,0 0 3-16,7 6 0 0,-7-6 0 0,0 0 0 16,0 0 8-16,0 0 0 0,11-6 0 0,-11 6-8 15,7 6 8-15,-7-6 0 0,0 0 0 0,0 0-8 16,18 11 8-16,-18-11 0 0,0 0 0 0,0 0-8 16,7 12 8-16,0-3 0 0,-7-9 0 0,7 9 0 15,-4 5 0-15,1-2 0 0,-1-3 8 0,-3 0-8 16,0 0 19-16,-3 0-1 0,3-7 0 0,-4 10 0 15,4-6-10-15,-3 6-8 0,-1-3 9 0,1 5-9 16,-1-5 44-16,-3-3 2 0,7 0 1 0,-7 0 0 16,3-6-26-16,-6 0-5 0,3-6 0 0,-4 0-1 15,4 6-62-15,-3 0-12 0,-5 0-2 0,1-6-548 16,0-3-110-16</inkml:trace>
  <inkml:trace contextRef="#ctx0" brushRef="#br0" timeOffset="119615.983">7430 11074 1126 0,'-8'3'24'0,"1"-3"6"0,7 0 1 0,-7 8 1 0,4-8-32 0,-8 0 0 0,4-11 0 0,0 5 0 15,4 0 38-15,-4 3 1 16,-1-3 0-16,1 3 0 0,0-6 20 0,0 9 4 16,-3 0 1-16,3 0 0 0,-4 0-52 0,4 0-12 0,0 3 0 0,0 3 0 15,0-3 0-15,0 3 0 16,-4 3 0-16,4 0 0 0,0 5 0 0,0 1 0 15,0 6 0-15,-4-1 0 0,1 4-8 0,3 2-5 0,-4-2-1 0,4 2 0 16,-3-2 22-16,3 2 5 0,-1-5 1 0,5 5 0 16,-4-2-26-16,7 2-4 0,0-8-2 0,-4 2 0 15,4-5 18-15,0 0 0 0,0-9 0 0,0-6 9 16,0 0 4-16,0 0 1 0,0 0 0 0,11 0 0 16,3-6-14-16,0 0 0 0,4-9 0 0,-4-5 0 15,0 5 0-15,0-12 0 0,4-2 0 0,-4-3 0 16,-4 2 0-16,5-11 0 0,-1 3 0 0,0-12 0 0,-4 3 0 15,4 0 0-15,-3 6 0 0,0-3 0 16,-1-3 28-16,1 2 2 0,-8 7 1 0,1-9 0 0,-1 0-31 16,-3 6 0-16,-7-3 0 0,7 3 0 15,-7 8-11-15,-3-8-1 0,3 9-1 0,-4 0 0 16,-3 2-3-16,3 7 0 0,-3-4 0 0,0 7 0 16,0-1-38-16,3 6-8 0,-3 4-2 0,4-4 0 0,3 6 52 0,-4 3 12 15,4 6 0-15,4 0 0 0,-5 0 0 0,5 6 0 16,-1 3 0-16,-3 6 0 0,7 2 0 0,0 1 0 15,0 8 0-15,0 1 0 0,4 2 0 0,-1 9 0 16,1 4 0-16,3 2 0 0,4-9 0 0,-4 9 0 16,0-6 0-16,0 6 0 0,3 3 0 0,-3-3 0 0,4-5 0 15,-4 2 0-15,4 3 0 0,-4-12 0 0,3 9 0 0,-3-5 0 16,0-1 57-16,-3-3 15 16,-1 1 2-16,1-1 1 0,-1-3-23 0,-3-2-5 0,4-10-1 0,-4 4 0 15,0-6-28-15,0-6-6 0,0 2 0 0,4-5-1 31,-4 6-40-31,0-6-8 0,3-3-2 0,1 3-453 0,-1-3-92 0</inkml:trace>
  <inkml:trace contextRef="#ctx0" brushRef="#br0" timeOffset="120188.358">7482 11050 1728 0,'0'0'38'0,"0"0"8"0,0 0 2 15,0 0 0-15,0 0-39 0,0 0-9 0,0 0 0 0,0 0 0 0,0 0 53 0,0 0 9 16,0 0 2-16,0 0 0 15,0 6-52-15,4 0-12 0,-1 3 0 0,1-3 0 16,3 2 0-16,4-8 0 0,-4 6 0 0,7 0 0 0,-7 0 0 0,3 3 0 16,1 0 0-16,0-3 0 0,-1-4 0 0,1 1 0 15,-1 0 0-15,1 0 0 0,-4-3 0 0,0 0 0 16,0 0 0-16,0-3 0 0,4-5 0 0,-8 2 0 16,-3 6 0-16,0-6 0 0,4-3 0 0,-4-6 0 0,0 9 0 0,0-8 0 15,-4 11 34-15,4-9 4 0,-3-9 1 0,-4 1 0 31,0-1-63-31,0 9-12 0,0 10-2 0,-1-10-1 16,-2 0-20-16,3-3-4 0,-4 4-1 0,-3-1 0 16,7 6 0-16,-4-6 0 0,-3 6 0 0,4-3 0 0,-1 9 51 0,4-2 13 0,0 4 0 0,0 1 0 15,0 3-18-15,0 6 2 0,3 0 0 0,1-3 0 16,-4-1-25 0,3 7-5-16,1 9-1 0,3-7 0 0,0 7 89 0,0-4 18 15,0 4 3-15,3-4 1 0,1 4-52 0,-1-3-12 0,4 2 0 0,0 1 0 16,1-13 34-16,-5 7 4 0,4-3 1 0,-3-4 0 15,3-5-11-15,3 6-3 0,-6-3 0 0,-1 0 0 16,4 0 24-16,0-4 5 0,0 1 1 0,1 6 0 16,2-9-37-16,-3 0-7 0,4 0-2 0,-1-3 0 15,4 3-9-15,-3-3 0 0,0 0 0 0,6-3 0 16,-6-3-83-16,3 3-18 0,0-9-4 0,4 1-659 16</inkml:trace>
  <inkml:trace contextRef="#ctx0" brushRef="#br0" timeOffset="120769.852">7881 10856 1256 0,'0'0'28'0,"0"0"5"0,0 0 2 0,0 0 0 0,0 0-35 0,-3 12 0 0,-1 0 0 0,4 2 0 15,0-2 34-15,0 0 0 0,0-9 0 0,0 6 0 16,4 5 10-16,-4 10 3 0,7-7 0 0,-4 13 0 15,1-4-18-15,6 4-3 0,-6 2-1 0,3 0 0 16,0 4-9-16,0 2-1 0,0 6-1 0,0-3 0 16,0-9-2-16,0 1-1 0,0 8 0 0,0-6 0 15,-3-2 25-15,3-1 6 0,-4 3 1 0,1-11 0 16,3 8-18-16,-4-8-3 0,1-4-1 0,-4 4 0 16,0-7 15-16,0-2 2 0,0-3 1 0,0 5 0 15,0-8-17-15,-4 0-3 0,4-3-1 0,0-6 0 16,0 0-9-16,0 0-1 0,0 0-8 0,0 0 12 15,0 0 8-15,-7-6 0 0,-3-3 1 0,3 0 0 16,0-11-21-16,-4 2 0 0,1 1 0 0,-1-13 0 16,0-2-12-16,1 2 4 0,3-8 0 0,-7 0 0 15,3 3-5-15,4-1-1 0,-4 4 0 0,4 0 0 0,0 14 0 16,0-8 0-16,-3-4 0 0,3-2 0 0,0 2 14 0,3 13-11 16,-3-13 11-16,3 10-10 0,1-7 10 15,3 10-13-15,3 5 5 0,-3-6 8 0,4 1-12 16,-1 5 12-16,5-3-12 0,-5 9 12 15,4-5-23-15,4 5 3 0,-1 0 1 0,4 0 0 16,1 3 8-16,-1-6 2 0,0 6 0 0,0 0 0 16,4 3-44-16,-1 3-9 0,-3 0-2 0,4-3 0 0,-4 3 64 0,-3 3 12 15,6 0 2-15,-10 3 1 0,4-3-24 0,-4 5-5 16,0 13-1-16,0-9 0 0,-3-12 15 0,-1 5 0 16,-3-2 0-16,0 12 0 0,0 0-10 0,-3 8 1 15,-1-14 0-15,0 2 0 0,-3 1-3 0,0 0-1 0,-3-3 0 16,3-1 0-16,-4 4 13 0,1-9 0 0,-1 3 0 0,-3-6 10 15,0 3 5-15,0-15 1 0,0 0 0 0,-1-6 0 32,-2 3-148-32,6 1-28 0</inkml:trace>
  <inkml:trace contextRef="#ctx0" brushRef="#br0" timeOffset="121465.049">8333 11035 1497 0,'0'0'32'0,"0"0"8"0,0 0 0 0,0 0 4 0,0 0-36 0,0 0-8 0,0-5 0 0,0-1 0 16,-4-3 53-16,4 3 9 0,0 6 2 0,0 0 0 16,0 0-52-16,0 0-12 0,0 0 0 0,0 0 0 15,0 0 54-15,0 0 8 0,0 0 2 0,0 0 0 32,0 0-75-32,-3 9-14 0,-1 3-3 0,4-7-1 0,0 1 29 0,0 9 0 0,0 0 0 0,4 5 0 15,-1-5 0-15,1 3 0 0,-1 5 0 0,1-5 0 16,-1-1 0-16,1 1 0 0,-1-3 0 0,4 2 0 15,-3-5 8-15,-1 0-8 0,4 3 0 0,-3-10 0 16,-4-5 12-16,0 0-4 0,3 6 0 0,-3-6-8 16,0 0 46-16,0 0 2 0,0-6 1 0,-3-5 0 15,3-1-16-15,-4 3-3 0,1-9-1 0,-1 7 0 16,1-7-20-16,-4-2-9 0,3 8 8 0,1-6-8 16,-1-5 0-16,4 5 0 0,-3 3 0 0,-4 1 0 0,3-1 0 0,1 3 0 15,3 3 0-15,-4-2 0 16,4 5 0-16,-4-3 0 0,1 3 0 0,3 0 0 15,0 6-12-15,0 0 12 0,0 0-10 0,0 0 10 16,0 0-17-16,0 0 2 0,0 0 1 0,0 0 0 16,0 0-23-16,0 0-5 0,0 0-1 0,0 0 0 15,0 0 35-15,0 0 8 0,0 0 0 0,7-6 0 0,0 6 0 0,4-3 0 16,-1 6 0-16,1-3 0 16,-1-3-15-16,5 3-1 0,-5-6 0 0,4 6 0 15,0-3-29-15,4 0-7 0,-4 3 0 0,4 0-740 16</inkml:trace>
  <inkml:trace contextRef="#ctx0" brushRef="#br0" timeOffset="121769.851">8583 11035 1234 0,'0'0'27'0,"-3"6"5"0,3 3 2 0,0-3 2 15,0 3-36-15,0 0 0 0,-4 2 0 0,4 1 0 0,4 6 46 16,-1-1 2-16,-3-2 1 0,0-15 0 0,0 0-13 0,4 12-2 16,3-6-1-16,0 3 0 15,-4-1-9-15,1 4-1 0,-4 3-1 0,3-9 0 0,-3-6-13 0,4 6-9 16,-1-1 12-16,1 7-12 0,-1-6 0 0,1 3 0 15,-4-9-12-15,0 0 3 16,0 0-141-16,0 0-28 0,3 12-6 0,-3-12 0 0</inkml:trace>
  <inkml:trace contextRef="#ctx0" brushRef="#br0" timeOffset="121953.473">8481 10850 1591 0,'0'0'35'0,"0"0"7"0,0 0 2 0,0 0 0 0,0 0-35 0,0 0-9 0,0 0 0 0,0 0 0 16,0 0 9-16,0 0 0 0,-4-6 0 0,4 0-485 16,4 1-98-16</inkml:trace>
  <inkml:trace contextRef="#ctx0" brushRef="#br0" timeOffset="122754.707">8742 10918 1267 0,'0'0'28'0,"0"0"5"0,0 0 2 0,0 0 1 0,0 0-36 0,0 0 0 15,0 3 0-15,0 3 0 0,0-6 58 0,3 8 5 16,-3 4 1-16,4 3 0 0,-1-3 0 0,-3-4 0 16,0-8 0-16,0 0 0 0,0 0-52 15,0 9-12-15,0 6 0 0,0-6 0 0,0 6 44 0,0-4 5 16,4 4 2-16,-4 0 0 0,-4-1 21 0,4-2 4 16,0 3 0-16,0-6 1 0,0-1-77 0,0 1-24 15,4 6-1-15,-4-3 0 0,0 0 25 0,3-4 0 16,-3-8 0-16,0 0 0 0,0 0 0 0,0 0 8 0,0 0 0 15,0 0 0-15,4-6 0 0,-4 6 0 0,0 0 0 0,0 0 0 16,4-5-8-16,-4 2 12 0,3-3-4 0,1 6 0 16,-4-12-8-16,3 6 0 0,-3-6 0 15,0 6 8-15,0 1-8 0,0-4 0 0,0 3 0 16,-3 0 0-16,6-6 0 0,-3 6 0 0,-3-8 0 16,3 5 0-16,0 3 0 0,0 0 0 0,0-3 0 0,0 3 0 15,0 1 0-15,0-1 0 16,0 6 0-16,0 0 0 0,0-9 0 0,0 9 0 0,0 0 0 0,0 0 0 15,7 0 0-15,0 3 0 0,0 3 0 0,3-6 0 16,-3 0 0-16,4 6-12 0,0-1 12 0,3 4-12 16,-7-3 12-16,3 0 0 0,-3 3 0 0,4 0-8 15,-4 2 8-15,0-5 0 0,0 0 0 0,0 0 0 16,0 3 0-16,-3-3 0 0,-1 3 0 0,1-1 0 16,-4-5 16-16,0 6-2 0,3 3 0 0,-3 0 0 15,0 8 5-15,-3-8 1 0,3-12 0 0,0 0 0 16,0 0-1-16,0 0 0 0,0 0 0 0,0 0 0 0,0 0-5 0,-7-3-1 15,7 3 0-15,0 0 0 0,-7-9-13 0,7 9 0 16,-7 6 0-16,7-6 0 0,-4-15-17 0,-3 4 3 16,7-1 1-16,0 12 0 0,0 0 4 0,-3-12 1 15,3 0 0-15,0 12 0 0,0 0 0 0,0 0 0 16,3-8 0-16,-3 8 0 0,4-12 8 0,-4 12-8 16,0 0 8-16,0 0-8 0,7-3 8 0,-4-3 0 15,-3 6-9-15,4-3 9 0,-1-3 0 0,1 6 0 16,-1-6 0-16,4 6 0 0,-3-6 0 0,-1 6 0 15,1 0-9-15,3-6 9 0,-3 4 0 0,-1-1 0 0,4 3 0 16,-3 0 0-16,3 0-8 0,-4 3 8 16,4-1 0-16,-3 4 0 0,3 12-12 0,0-9 12 0,0-6-12 0,0 3 12 15,0 0-9-15,-3 5 9 0,3 4 0 0,-4 3-9 16,1 2 9-16,-1-2 0 0,4-12 0 0,-3 5 0 16,-4 10 0-16,3-6 0 0,1-6 0 0,-4 8 0 15,3-2 0-15,1 3 0 0,-1 5 0 0,1-11 8 16,-1-6-8-16,1-3-10 0,3-9 10 0,-3 6-13 15,3 6-43-15,-4 0-8 0,4-6-1 16,0-12-845-16</inkml:trace>
  <inkml:trace contextRef="#ctx0" brushRef="#br0" timeOffset="123335.15">9236 11085 1280 0,'0'0'36'0,"0"0"8"0,0 0-35 0,0 0-9 16,-7 6 0-16,3 9 0 16,1-9 60-16,3-6 11 0,0 0 1 0,0 0 1 0,0 0-7 0,-4 9-2 15,-3-3 0-15,7-6 0 0,0 0-15 0,0 0-3 16,7 5-1-16,-3 10 0 0,-4-3-35 0,3 0-10 0,4-9 0 15,0 2 0-15,-3 7 11 0,3-6-3 0,0-6 0 0,0 3 0 16,0 0-8-16,4-3 12 0,-1-6-12 0,1 3 12 16,-1 3 0-16,-3-3 0 0,4-9 0 0,0 7 0 15,-1 2-2-15,-3-3 0 0,0-6 0 16,0-3 0-16,0 15 2 0,0-6 1 0,-3-5 0 16,-1 2 0-16,1 6-1 0,-4 3-1 15,0 0 0-15,0-6 0 0,4-6-11 0,-8 6 0 0,4-5 0 16,-4 5 0-16,1 0-16 0,3 6-6 15,0 0-1-15,0 0 0 16,0 0-5-16,-7-3-2 0,0-3 0 0,-4 3 0 0,4 3 6 0,0 3 0 0,0-3 1 0,-4 3 0 16,4 3-5-16,0-3-2 15,-3 0 0-15,3 0 0 0,-4 3 30 0,4-4 0 0,0 4 0 0,0 0 0 16,0 6 0-16,3-3 0 16,-3 3 0-16,0-4 0 0,4 7 0 0,-1-9 0 0,4-6 0 0,-3 6 0 15,-1 0 0-15,1 0 0 0,3 2 0 16,0-8 0-16,0 0 29 0,0 0 12 0,0 12 3 0,3 0 0 0,1 6-24 15,-1-1-5-15,4-8-1 0,0 3 0 0,0 0-14 0,4 5 9 16,-4-17-9-16,0 9 8 0,4 6-8 0,-4-1 0 16,3 4 0-16,-3-6 0 0,0-9 0 0,0 9 8 15,4 2-8-15,-4-5 0 0,0-9 0 0,0-6 0 16,0 0 0-16,0 3 0 16,0 6-28-16,0 0-5 0,1-6-1 0,-1 0 0 15,0-3-26-15,3 1-6 0,-3-7-1 0,0 6-436 0,0 0-87 16</inkml:trace>
  <inkml:trace contextRef="#ctx0" brushRef="#br0" timeOffset="123659.834">9296 10818 1552 0,'0'0'44'0,"0"0"10"0,0 0-43 0,0 0-11 0,0 0 0 0,0 0 0 15,0 0 53-15,0 0 9 0,0 0 2 0,0 0 0 0,0 0 0 0,3-3 0 16,4-3 0-16,4 3 0 15,-4 0-52-15,3 0-12 0,5-3 0 0,-1 0 0 16,0 1 0-16,0-7 9 0,0 0-9 0,0 3 8 16,0-3-24-16,0 7-4 15,1-13-2-15,-1 6-833 0</inkml:trace>
  <inkml:trace contextRef="#ctx0" brushRef="#br0" timeOffset="124520.151">10389 11118 1447 0,'0'0'32'0,"-3"-3"6"0,-4 3 2 0,0-3 0 0,0 3-32 0,0-3-8 0,-1 0 0 0,5 0 0 16,-4-3 13-16,7 6 1 0,-7 0 0 0,0-6 0 16,7 6-14-16,-4-6 0 15,1 0 0-15,-4-2 0 0,3 5 0 0,-3 0 0 0,4 3 0 0,3 0 0 16,-4 3 0-16,-3 0 0 0,3 5 0 0,-3 4 0 16,4 0 0-16,-1 0 0 0,1 0 0 15,-1-1 0-15,1 4 0 0,-1-3 0 0,1-3 0 0,-4 8 0 16,7-8 0-16,-4 6 0 0,4-4 0 0,0 4 0 15,0 3 54-15,0-6 8 16,0-12 2-16,0 0 0 0,0 0-52 0,0 0-12 0,0 0 0 0,14 5 0 16,0 1 34-16,-3 0 4 0,7-6 1 0,-4-6 0 15,0 0-18-15,3 1-3 0,1-4-1 0,0 6 0 16,-4-3-4-16,3-3-1 0,-2 3 0 0,-1-6 0 16,0 7-4-16,-4-7 0 0,5 6-8 0,-5-3 12 15,-3-6-3-15,0 7-1 0,0 2 0 0,-3-6 0 16,-1-3 4-16,-3 6 0 0,4 1 0 0,-4-1 0 15,-4 0 7-15,1-3 1 0,-1-2 1 0,1 5 0 16,-4-3-10-16,-4-3-3 16,1 9 0-16,-5-5 0 0,5-4-8 0,-4 3 10 0,0 6-10 0,-4-3 10 15,4 1-10-15,-4 8 0 0,1-6-10 0,2 6 10 0,-2 0-21 0,3 6 1 16,0-6 1-16,3 0 0 16,-3 6-17-16,7 2-4 0,0-2-1 0,-4 6 0 0,4-3 33 0,4 6 8 15,-1-4 0-15,-3 1 0 0,4-3-13 0,3 0-1 16,-4 5 0-16,4-8 0 15,0 6-29-15,4-6-5 0,-4-6-2 0,3 6 0 16,-3-6-11-16,11 0-3 0,-1 3 0 0,1 3-409 16,3-3-83-16</inkml:trace>
  <inkml:trace contextRef="#ctx0" brushRef="#br0" timeOffset="124917.83">10612 10991 1400 0,'0'0'40'0,"0"0"8"0,-4-9-39 0,4 9-9 0,0 0 0 0,0 0 0 16,0 0 79-16,0 0 13 0,0 0 4 0,0 0 0 16,0 0-39-16,-7 9-7 0,7-9-2 0,-11 6 0 15,8 3-18-15,-1 0-4 0,4 0-1 0,0 2 0 16,-3 4-25-16,3-6 0 0,0 3 0 0,-4 2 0 15,8-8 0-15,-4 9 0 0,3-6 0 0,1 3 0 16,-1-4 0-16,4 4 0 0,0 6 0 0,1-12 0 0,2 2 0 0,1 4 0 16,-1-6 0-16,-3 6 0 0,4-12 0 0,0 6 0 15,-1 0 0-15,1-1 0 0,3-5 0 16,-4 0 0-16,5 6 0 0,-1 0 0 0,0-6 56 0,-4 0 7 16,4 0 1-16,-3 0 0 0,0-6-52 15,-4 6-12-15,3 0 0 0,-3-6 0 0,-3 1 0 0,3-7 0 16,-4 6 0-16,-3-3 0 0,4-3 0 0,-1 4 0 15,-3-1 0-15,-3-3 0 0,-1-9 0 0,4 7 0 16,-3 2 0-16,-1-3 0 16,1-5-48-16,-1 2-13 0,1 0-3 0,-1 7 0 15,-3-4-51-15,4 3-10 0,-1 6-3 0,-3 0-375 0,4 1-75 16</inkml:trace>
  <inkml:trace contextRef="#ctx0" brushRef="#br0" timeOffset="125238.065">10647 10524 1552 0,'0'0'44'0,"0"0"10"0,0 0-43 0,0 0-11 15,0 0 0-15,0 6 0 0,0 0 40 0,3 0 5 16,1-1 2-16,-1 1 0 0,1 0-24 0,-1 3-5 16,1 9-1-16,7-7 0 0,-1 1 16 0,4 0 3 15,0 3 1-15,1 2 0 0,-5-5-28 0,4 3-9 16,0-4 0-16,0 1 0 15,1 0-76-15,-1 0-21 0,0-3-5 0</inkml:trace>
  <inkml:trace contextRef="#ctx0" brushRef="#br0" timeOffset="125829.332">11490 11041 1552 0,'0'0'44'0,"0"0"10"0,0 0-43 16,0 0-11-16,0 0 0 0,0 0 0 0,0 0 33 0,4 9 5 0,-4-3 1 0,3 3 0 15,-3-3-13-15,4 0-2 0,-4-6-1 0,3 2 0 16,-3 4-15-16,4 6-8 0,-1-3 8 0,1 3-8 16,-4-3 0-16,3 2 0 15,1 10 0-15,-4-9 0 0,0-4 0 0,3 4 0 0,1-3 0 0,-4 0 0 16,0 3-56-16,0-7-10 16,0 1-2-16,3 3-403 0,-3-9-81 15</inkml:trace>
  <inkml:trace contextRef="#ctx0" brushRef="#br0" timeOffset="126038.771">11412 10689 1074 0,'0'0'30'0,"0"0"8"0,0 0-30 0,0 0-8 16,0 0 0-16,0 0 0 16,0 0-50-16,0 0-11 0,0 0-3 0,0 0 0 0,0 0 52 0,0 0 12 15,0 0 0-15,0 0 0 0</inkml:trace>
  <inkml:trace contextRef="#ctx0" brushRef="#br0" timeOffset="126371.231">11635 10453 1148 0,'0'0'25'0,"-4"0"6"0,1 0 1 0,3 0 0 0,0 0-32 0,-4 0 0 0,0 0 0 0,1 9 0 16,3-9 38-16,3 6 2 0,-3-6 0 0,0 12 0 15,0 0 19-15,4 5 4 0,0 10 1 0,3-4 0 16,0 9-26-16,0-5-5 0,0 8-1 0,0-2 0 0,3 2-5 16,-3-3-2-16,4 3 0 0,0 4 0 0,-1-1-25 0,1-3 0 15,-1 0 0 1,1-2 0-16,0-4 24 0,-1 4-1 0,1-1 0 0,-1-3 0 16,-3 1-37-16,0-4-7 0,0-2-2 0,1 2 0 15,-5-2 70-15,1-13 13 0,-1 7 4 0,1-6 0 16,-1-3-103-16,1-4-20 0,-4 1-4 0,0-6-1 15,0 0-102-15,0 0-21 0,0 0-4 0,0 0-1 0</inkml:trace>
  <inkml:trace contextRef="#ctx0" brushRef="#br0" timeOffset="127079.483">12905 10486 1337 0,'0'0'56'0,"0"0"-44"0,0 0-12 0,-4-6 0 15,1 0 78-15,3 0 14 16,-4 0 2-16,-3-6 1 0,3 1-34 0,1-1-6 0,-4 3-2 0,0 3 0 15,0-6-41-15,-4 4-12 0,4-1 0 0,-3 3 8 16,-1-3-24-16,-3 3-5 0,0 0-1 16,-4 0 0-16,4 1 22 0,-7-1 0 0,0 6 0 0,-1 0 0 15,-2 0 0-15,3 6 0 0,3-1 0 0,-3 7 0 16,0-6 0-16,3 3 0 0,0 6 0 0,4-1 0 16,-3-2 0-16,3 0 0 0,3 5 0 0,-3-2 0 15,3 9 0-15,4-4 0 0,-3-2 0 0,3 8 0 16,3-5 0-16,0 5-9 0,1-2 9 0,3 2 0 15,0 1 0-15,3-4 0 16,5 13 0-16,2-10 0 0,1 9 0 0,3 4 0 0,0-10 0 0,0 9 0 16,0 3 0-16,0 0 0 0,0-5 0 0,0-4 0 15,1-3 0-15,-5 1 0 0,1-1 0 0,-4 4 0 16,0-4-48-16,0-3-13 16,-4-11-3-16,4-3 0 0,-3 6 0 15,-4-13 0-15,0-5 0 0,0 0-341 0,4 12-69 0</inkml:trace>
  <inkml:trace contextRef="#ctx0" brushRef="#br0" timeOffset="127377.289">12474 10877 1418 0,'0'0'31'0,"0"0"6"0,7-3 2 0,-3-3 1 0,-1 0-32 0,1 0-8 0,-1 0 0 0,-3 6 0 15,4 0 64-15,-1-6 10 0,5 6 2 0,-1-6 1 16,-4 6-54-16,4 0-11 0,4 0-3 0,-4 0 0 16,3 0 31-16,1 0 5 0,0 0 2 0,-1 6 0 15,1 0-33-15,-1 0-6 0,4 0-8 0,0 0 11 16,1 0 0-16,-1 3 0 0,0-7 0 0,7 7 0 15,0-3-11-15,-3 6 0 0,-1-6 0 0,1-6-578 16,-4 0-118-16</inkml:trace>
  <inkml:trace contextRef="#ctx0" brushRef="#br0" timeOffset="127905.23">12943 10912 1086 0,'0'0'31'0,"0"0"6"0,0 0-29 0,0 0-8 15,-7 0 0-15,7 0 0 0,-3 0 50 0,3 0 9 16,-7 0 1-16,0 0 1 0,0 0 38 0,7 0 7 16,-7 0 2-16,7 0 0 0,-7 6-71 0,-1 0-13 0,1 3-4 0,4-1 0 15,-1-5-20-15,1 9 0 16,-1 6 0-16,1-7 0 0,-1 1 0 0,1 6-8 15,3 2 8-15,-4-2 0 0,4-3 0 0,-3-4 0 16,3 1 0-16,0 3 0 0,3 0 0 0,-3-1 14 16,4 4-2-16,-4-6 0 0,0-6 18 0,3-3 3 0,-3 2 1 15,0-5 0-15,0 0-9 0,4 6-1 0,3 3-1 0,-7-9 0 16,3-9-23-16,4 6 0 0,4 3 0 0,-4-3 0 16,0-5 33-16,4-4 3 0,-1 0 0 0,-3-6 0 15,0 1-36-15,4-4 0 0,0 1 0 0,-4-1 0 16,3 1-24-1,-3 5-9-15,0 6-2 0,-3-3 0 0,-1 6-3 16,1-2-1-16,-1 2 0 0,-3-6 0 0,4 6 11 0,-4 6 3 0,0 0 0 0,0 0 0 16,0 0 25-16,0 0 0 0,0 0 0 0,0 0-8 15,0 0 8-15,-7 6 0 0,0 6 0 0,3-4 0 16,4-8 0-16,0 0 0 0,-3 9 0 0,-4 6 0 16,3-3 45-16,4 5 8 0,-3-2 2 0,-1-3 0 0,4 3-25 15,4-7-5-15,-4 10-1 16,3-9 0-16,-3 3-6 0,4-1-2 0,-1 7 0 0,-3-12 0 15,4 6-16-15,-4-9 10 0,7 2-10 0,-7-5 8 16,0 0-34-16,3 0-7 0,4 3-2 0,1-6 0 16,2-2-74-16,-3 2-15 0,11-15-4 0,-4-3 0 0</inkml:trace>
  <inkml:trace contextRef="#ctx0" brushRef="#br0" timeOffset="128129.882">13204 10962 1497 0,'0'0'32'0,"0"0"8"0,0 0 0 0,-7 6 4 0,7-6-36 0,-7 6-8 0,7-6 0 0,-3 6 0 16,-1-4 40-16,1 10 7 0,-1 0 1 0,1 0 0 16,-1 0-26-16,4-1-5 15,-3-2-1-15,3 0 0 0,0 0-16 0,0 0 0 16,0-1 0-16,0-8 0 0,0 0 0 0,3 12 0 0,1 3 0 0,-4-15 0 31,3-6-150-31,-3 6-34 0,11 12-6 0,-1-24-2 0</inkml:trace>
  <inkml:trace contextRef="#ctx0" brushRef="#br0" timeOffset="128325.081">13102 10653 1267 0,'0'0'28'0,"-7"0"5"0,0 0 2 0,-4-6 1 0,4 6-36 0,0-6 0 16,0 4 0-16,7 2 0 0,-3-6 0 0,-4 3 0 16,7 3 0-16,0 0 0 0,0 0 0 0,3-9 0 15,1 3 0-15,-1 0 0 16,1 0-44-16,3-6-16 0,0-5-4 0,4 8 0 0</inkml:trace>
  <inkml:trace contextRef="#ctx0" brushRef="#br0" timeOffset="128638.853">13413 10392 1501 0,'0'0'32'0,"0"0"8"0,0 0 0 0,0 0 4 0,0 0-36 0,0 0-8 0,0 0 0 0,0 8 0 16,3 4 18-16,-3 0 2 0,4 6 0 0,-1-4 0 15,1 4 18-15,-1 2 4 0,1 1 1 0,-1 11 0 16,1-8-16-16,-1 8-3 0,1 1-1 0,-1 2 0 16,1-6 11-16,-1 7 2 0,5 5 1 0,-5-9 0 15,1 9-8-15,-1-8-1 0,1 2-1 0,-1-3 0 16,-3 0-9-16,0 4-2 0,0 2 0 0,0-9 0 16,0 1-6-16,0-7-2 0,-3 4 0 0,3-1 0 15,0-2-8-15,0-13 12 16,0 7-12-16,3-6 12 0,-3-3-12 0,0 2 0 0,0 1 0 0,4-6 8 15,-4-6-50-15,0 0-10 0,0 0-3 0,0 0 0 16,0-6-7-16,3 0-2 0,1-5 0 0,-1-4 0 16</inkml:trace>
  <inkml:trace contextRef="#ctx0" brushRef="#br0" timeOffset="128907.974">13261 10885 1325 0,'0'0'37'0,"0"0"9"0,0 0-37 0,0 0-9 0,0 0 0 0,0 0 0 15,0 0 76-15,0 0 12 0,0 0 4 0,0 0 0 16,0 0-29-16,0 0-6 0,0 0-1 0,0 0 0 16,3 0-13-16,5-2-3 15,-1-1-1-15,0 0 0 0,3 0-23 0,1 3-4 0,3-3 0 0,-4 3-1 16,8 0-11-16,0 0 0 0,-4 0 0 0,3 0 0 15,1 3 0-15,-4 0-14 0,4-3 5 0,-4 6 1 32,0-6-18-32,0 2-3 0,-3 1-1 0,-1 3 0 0,1-6-106 15,0 6-20-15,-1-6-5 0</inkml:trace>
  <inkml:trace contextRef="#ctx0" brushRef="#br0" timeOffset="129600.152">14728 10412 1267 0,'-7'-6'28'0,"-3"6"5"15,-1 0 2-15,1-6 1 0,-4 6-36 0,3-5 0 0,-3 5 0 16,0 0 0-16,0 0 109 0,-4 5 15 0,4-5 4 0,-4 0 0 0,1 6-65 15,-1-6-13 1,-3 6-2-16,3-6-1 0,-3 0-24 0,3 6-5 16,1-6-1-16,3 0 0 0,-1 0-17 0,1-6 0 0,0 6 0 0,4 0 0 0,-1 0 0 0,1 0 0 15,2 6 0-15,-2-6 0 0,3 6 0 0,0 0 0 16,0 3-9-16,3 2 9 0,1 1-15 0,3 0 3 16,0 11 0-16,0-2 0 0,0 8 3 0,0-2 1 15,3 8 0-15,1-5 0 0,-1 2 8 16,4 0 0-16,0 3 0 0,0 4 0 0,0-10 0 0,1 3 0 15,-5-2 0-15,1 2 0 0,-1 3 0 0,1 4 0 16,-4-1 0-16,0 0 0 0,0-9 0 0,-4 7 11 16,1 2-3-16,-1-12 0 0,-3 4-8 0,3-7 0 0,1 4 0 15,-4-4 0-15,0-2 0 0,3-3-11 16,1 5 3-16,-1-5 0 16,1 8-25-16,3-8-5 0,-4-12-1 0,4-6 0 15,0 0-8-15,0 0-1 0,0 0-1 0,0 0 0 16,4-6-25-16,-1-6-5 0,11-11-1 0,-14 23 0 0</inkml:trace>
  <inkml:trace contextRef="#ctx0" brushRef="#br0" timeOffset="129920.61">14115 11062 1461 0,'0'0'32'0,"0"-9"6"0,0-3 2 0,3 1 2 0,-3-1-34 0,4 0-8 16,3-6 0-16,0 4 0 0,3 2 43 0,1 0 6 15,0 0 2-15,3 4 0 0,0 2-25 0,0 0-5 16,0 6-1-16,4-6 0 0,-1 6-20 0,1 0 0 16,-4 0 0-16,4 0 8 0,-1 6-8 0,-3-6 11 15,4 3-11-15,0 0 12 0,-1 3-12 0,-3-1 0 16,1 1 0-16,-1 0 0 0,-4 3 0 0,-3-3 0 15,4-6 0-15,-4 6-11 0,0-6 11 0,0 6 0 16,0-6 0-16,0 0 0 0,0 0 0 0,4 0 0 16,-1 0 0-16,1-6-8 15,-4 6-44-15,7 0-8 0,-3 0-1 0,3 6-642 16</inkml:trace>
  <inkml:trace contextRef="#ctx0" brushRef="#br0" timeOffset="130399.076">14640 11018 1314 0,'0'17'37'0,"0"-2"8"0,0-15-36 0,0 0-9 0,0 9 0 0,0 3 0 15,0 2 53-15,0-2 9 0,4 3 2 0,-4 0 0 16,0-4-6-16,3 10-1 0,-3-9 0 0,0-1 0 15,4 4-12-15,-4-3-2 0,3 5-1 0,1 1 0 0,-4 9-12 0,3-10-2 16,-3-8-1-16,0-9 0 16,0 0-27-16,0 0 8 0,0 9-8 0,0-3 0 15,0-6 45-15,0 0 4 0,0 0 1 0,0 0 0 0,0 0-15 0,0 0-3 16,0 0-1-16,0-6 0 0,-3-3-13 0,3 0-2 16,-4-3-1-16,1 1 0 0,3-1-15 0,0 0 0 15,-4 3 8-15,4-2-8 0,0-1 0 0,0-3 0 16,0 0 0-16,0 7 0 0,0-4 0 0,-3 0 0 15,3-3 0-15,0 4 0 0,-4-1 0 0,4 0 0 16,-3 0 0-16,-1 4 0 0,4-4 0 0,-3 3 0 16,3-6 0-16,-4 4 0 15,4-1-22-15,0 3-10 0,-3-3-3 0,3 6 0 0,0 6 35 0,0-9 0 16,3 1 0-16,-3 2 0 0,7-12 0 0,-3 6 0 16,6 4 0-16,-3-4 0 0,4 6 0 0,-4 0 0 15,4 0 0-15,-1 0 0 16,1 6-58-16,-1-6-5 0,1 6-1 0,3 6 0 15,-3 0-1-15,-1 6-1 0,4-3 0 0,-3 3 0 16,3-7-36-16,-3 4-7 0,-1 6-2 0,-3 3 0 16,0-1-21-16,0 4-4 0,0-4 0 0,-3 4-173 0,3-6-35 0</inkml:trace>
  <inkml:trace contextRef="#ctx0" brushRef="#br0" timeOffset="130905.476">15046 11044 1036 0,'4'-3'23'0,"-4"-3"5"0,0-5 0 0,0 11 1 0,0 0-29 0,0 0 0 16,0 0 0-16,0 0 0 0,0 0 57 0,-8-6 6 16,5-6 1-16,-4 0 0 15,3 6 51-15,4 6 10 0,0 0 3 0,-10-3 0 0,3-2-65 0,-4 5-13 16,11 0-2-16,-7-6-1 0,-4 6-24 0,1-6-5 16,3 6-1-16,-4 0 0 0,1 0 19 0,-1 0 4 15,4 0 1-15,-4 6 0 0,4-6-41 0,4 0 0 16,3 0 0-16,-7 6 0 15,3-4-29-15,1 7-8 0,-1 6-2 0,4-3 0 0,-3 0 39 0,-1-1 0 16,4 1 0-16,4 0 0 16,-4 2 11-16,0 4 9 0,0-3 3 0,0 2 0 0,0 1-23 0,0 0 0 15,0-1 0-15,3 1 0 0,-3-18 37 0,0 0 3 0,4 9 1 16,-1-3 0-16,1 0-33 0,-1-1-8 0,-3-5 0 16,0 0 0-16,0 0 0 0,0 0 0 0,11 6 0 0,-4-6 0 15,4 0 53-15,-1 0 9 0,1 0 2 0,-4-6 0 16,3-5-52-16,4 5-12 0,1-9 0 0,-5-2 0 15,4 5 0-15,-3-6 0 0,-1-5 0 0,-2 8 0 16,-1 3-16-16,-4-6-5 16,1-2-2-16,-1 2 0 15,1 1-14-15,-1 2-3 0,-6 3-1 0,-1 3 0 0,1 1-19 16,-1 2-3-16,-3-6-1 0,0 0 0 0,0 3 52 0,-4 3 12 0,4 1 0 0,-7-1 0 16,4 3 0-16,-1 3 0 0,-3 0 0 0,3 0 0 15,1 0-18-15,-4 3-1 0,3 0 0 0,0 3 0 16,4 2 6-16,0 1 1 0,0-3 0 0,0 0 0 15,4 6 12-15,-1-4-12 0,4 7 12 0,-3 6-12 16,3-4-7-16,3-2-1 0,-3 3 0 0,7-1 0 16,-3 7-38-16,3-6-8 0,0-10-2 0,3 4-643 15</inkml:trace>
  <inkml:trace contextRef="#ctx0" brushRef="#br0" timeOffset="131245.228">15229 10885 1371 0,'0'0'30'0,"0"0"6"0,0 0 2 0,0 0 1 0,0 0-31 0,-7 9-8 0,0-9 0 0,4 6 0 15,-4 6 60-15,3-6 12 16,1 0 1-16,-1 3 1 0,1-1 5 0,3 1 1 0,-4 3 0 0,4-6 0 16,0 6-39-16,0 2-7 0,4 4-2 0,-4 0 0 15,3 2-8-15,1-2-3 0,-1-1 0 0,1 1 0 16,-1-6-12-16,1 2-9 0,-1 10 12 0,1-12-12 16,-1-6 10-16,1 2-10 0,-1 4 8 0,-3-6-8 15,0-6 0-15,0 0 0 0,4 12-14 0,-4-12 5 16,0 0-81-16,0 0-16 0,0 0-3 0,0 0-455 15,0 0-90-15</inkml:trace>
  <inkml:trace contextRef="#ctx0" brushRef="#br0" timeOffset="131504.195">15138 10571 1900 0,'-11'15'54'0,"4"-15"11"0,0 5-52 0,-4 1-13 0,4-6 0 0,0 6 0 16,0-6 24-16,0 6 3 0,0-3 0 0,0 0 0 15,7-3-12-15,0 0-3 0,0 0 0 0,0 0 0 16,0 0 7-16,0-3 1 0,0 3 0 0,0-9 0 31,4 3-189-31,-1 0-38 0</inkml:trace>
  <inkml:trace contextRef="#ctx0" brushRef="#br0" timeOffset="132264.351">15699 10900 1036 0,'0'0'23'0,"0"0"5"0,0 0 0 0,3 6 1 0,-3 0-29 16,0-6 0-16,0 0 0 0,0 0 0 0,0 6 57 0,0-6 6 16,0 6 1-16,0 0 0 0,0-6 51 0,-3 8 10 15,3-8 3-15,-4 6 0 0,1-3-25 0,-5 6-5 16,5-3-1-16,-1 0 0 0,-3-6-53 0,0 6-10 15,7-6-2-15,-7 0-1 0,0-6 8 0,0 6 1 16,0 0 1-16,0 6 0 0,0-6-31 0,-4 0-10 16,4 0 0-16,0 6 0 0,-3-6 24 0,-1 0-3 15,4 2 0-15,0 7 0 0,-4-3-21 0,4 6 0 16,0 3 0 0,0-4 0-16,0-5-47 0,0 12-13 0,0-6-4 0,0 2 0 0,7 4 52 0,-3-6 12 15,-1 0 0-15,4 8 0 0,0-8 0 0,0 0 0 16,0-1 0-16,4 4 0 0,-4-3 0 0,3-6 0 15,1 0 0-15,-4-6 0 0,7 5 0 0,-7-5 0 0,0 0 0 16,10 0 0-16,1-5 0 0,3-1 0 0,-3 6 0 0,-1-6 0 16,1 6 27-16,-4-9 8 0,3 0 1 0,1-5 1 15,3 2-27-15,-3-6-10 0,-1-2 0 0,1-1 9 16,-1-6 12-16,4 1 3 0,-3 3 0 0,0-4 0 16,-1-2-38-16,-3-4-7 0,4 4-2 0,-4-6 0 15,3 8 23-15,-2-5 0 0,-5 2 0 0,4-5 0 16,-3 9 0-16,-4-7 0 0,3 4 0 0,-3 0 0 15,0-4 0-15,0 10 0 0,-3-4 0 0,-4 4 0 16,0-4-18-16,-1 4 4 0,-2-4 1 0,3 4 0 16,-4 5-6-16,1 1-1 0,-4-4 0 0,3 9 0 15,-3-5 8-15,0 5 0 0,3 3 1 0,1 0 0 16,-5 0 11-16,5 3 0 0,3 6 0 0,-4 0 0 0,4 0 0 16,0 0 0-16,0 3 0 0,4 3 0 15,-1 0-10-15,1 3 0 0,-1 0 0 0,0 8 0 16,4-2 10-16,0 3-12 0,0 5 12 0,0-5-12 0,4 5 12 0,-4-2 0 15,4 8-9-15,-1 4 9 0,4-4 0 0,0 9 0 16,0-8 0-16,-3 8 0 0,3-3 0 0,0 3 0 16,0 1 0-16,-4-7 0 0,4 9 0 0,-3-8 0 15,0-4 0-15,-1 0 0 0,1 4 14 0,-1-1-2 16,1-3-1-16,-4-5 0 0,3-4-2 0,-3 4 0 16,4-3 0-16,-1 2 0 0,-3-11 25 0,4 3 5 15,-1-4 1-15,1 7 0 0,3-6-29 0,-4 5-11 0,4-5 8 0,-3 0-8 16,3-9 0-16,0 3 8 0,0 0-8 15,0 5 0 1,0-5-32-16,0 0-11 0,0 0-2 0,4-3-1 16,-4-3-136-16,0 0-27 0</inkml:trace>
  <inkml:trace contextRef="#ctx0" brushRef="#br0" timeOffset="132650.003">16136 11194 1792 0,'0'0'51'0,"-3"6"10"0,-1 3-49 0,0-3-12 0,1 0 0 0,-1-1 0 16,1 1 54-16,-1 0 8 0,4-6 2 0,0 0 0 15,0 0-14-15,-3 6-2 0,3-6-1 0,0 0 0 16,0 0-35-16,0 0-12 0,0 0 9 15,0 0-9 1,0 0-36-16,0 0-12 0,0 0-2 0,0 0-1 16,0 0-61-16,0 0-13 0,0 0-3 0,0 0 0 0</inkml:trace>
  <inkml:trace contextRef="#ctx0" brushRef="#br0" timeOffset="176843.463">9906 11497 326 0,'-4'15'14'0,"-3"2"-14"16,4-5 38-16,-4-6 5 0,0 3 1 0,0-3 0 16,0 2-17-16,0 1-3 0,0-9-1 0,-4 6 0 15,0-6-4-15,1 6-1 0,3-6 0 0,-4 0 0 16,4 0 22-16,-3-6 5 0,2 0 1 0,1 0 0 16,7 6-6-16,-7-3 0 0,7 3-1 0,-10-2 0 15,10 2 4-15,-7-9 1 0,0 0 0 0,7 9 0 16,0 0-1-16,0 0 0 0,0 0 0 0,0 0 0 15,0 0-9-15,0 0-2 0,0 0 0 0,0 0 0 16,-4 6-13 0,1 0-3-16,-1 2-1 0,8 1 0 0,-4-3 9 0,0-6 3 0,3 6 0 0,1-6 0 15,-1 6-3-15,1-6-1 0,3 6 0 0,-4-6 0 16,4 0-4-16,0 0-1 0,0 3 0 0,1-3 0 16,2-3 14-16,-3-3 2 0,4 0 1 0,-4-6 0 15,3 3-13-15,1-2-2 0,3 5-1 0,0-6 0 16,-3 0-10-16,3-14-1 0,4 2-8 0,-4-5 12 15,3 8-4-15,-3-2 0 0,4 5-8 0,3 1 12 16,-3 2-12-16,3-3 9 0,0-2-9 0,0 2 8 16,4 0-8-16,-4-2 0 0,0 2 0 0,4 0 0 15,0 1 16-15,-1-10-3 0,1 10 0 0,0-1 0 16,0-8-13-16,-1 2-12 0,1-2 3 0,0-1 0 0,-4 7 9 0,3-1 0 16,1-2 0-16,-4-1 0 15,4-2 0-15,-4 8 0 0,0-11 0 0,1 8 8 0,2 3-8 0,-3-2 11 0,8-1-11 16,-5 6 12-16,1 4-12 0,3-7-11 15,0 3 3-15,4 7 0 0,-4-1 8 16,-3-3 0-16,3 6 0 0,1-3 0 0,-5 3 0 16,1 3 0-16,0 1 0 0,-1-1 0 0,-2-3 0 15,-1 0 0-15,-4-3 0 0,1 3 0 16,0 0 0-16,-1 0 11 0,-3-5-3 0,-3 5 0 0,3-6-16 0,-7 6-4 0,4-3-1 16,-4 3 0-16,0-5 4 0,-4-7 1 15,1 6 0-15,-4-2 0 16,0-4-28-16,0 0-6 0,0 1-1 0</inkml:trace>
  <inkml:trace contextRef="#ctx0" brushRef="#br0" timeOffset="178672.207">10234 12041 1067 0,'0'0'30'0,"0"0"7"0,0 0-29 0,-3 0-8 0,3 0 0 0,-7 0 0 16,-4-3 54-16,7 0 10 0,-3-3 1 0,7 6 1 15,-7 0-2-15,4 0 0 0,3 0 0 0,-11 0 0 16,4 0-7-16,0 0-1 0,0 9-1 0,0-6 0 15,7-3-37-15,0 0-7 0,-4-6-2 0,-3 0 0 16,7 6-9-16,-10 0 0 0,10 0 0 0,-7 6 0 16,7-6 32-16,0 0 4 0,-7 0 0 0,7 0 1 15,-7 6-25-15,0 0-4 0,-1 3-8 0,1-4 11 16,7-5-3-16,0 0-8 0,0 0 12 0,-7 6-4 16,-3 6 2-16,3 0 0 0,0-3 0 0,0 2 0 15,0 4-10-15,3 0 8 0,-3-3-8 0,3 2 8 16,-3-2-8-16,4 0 0 0,-1 0 0 0,1-7 0 15,-1 7 13-15,1-3 1 0,3 0 0 0,-4 0 0 16,1-1-22-16,3 1-5 0,-4 3-1 0,4-6 0 0,-3 0 14 0,3-6 0 16,0 0 0-16,0 0 0 0,3 3 0 0,-3 3 0 15,0-1 0-15,0-5 0 0,0 6 0 0,0-6 0 0,4 6 0 16,-4-6 0-16,0 0 0 0,0 0 0 0,3 12 0 0,-3-12 0 16,4 6 0-16,-1 0 0 0,4-6 0 0,-3 6 0 15,-1-1 0-15,1-2 0 0,3 3 0 0,-3 3 0 16,-4-9-10-16,10 3 1 0,-3 0 0 15,0-3 0-15,0 0 9 16,0-3-13-16,0 0 5 0,0-6 8 0,0 3 0 0,4-2 0 0,0 2 0 0,-4 0 0 16,3-6 0-16,-3 3 0 0,0 3 0 0,0 3 0 15,1-5 0-15,-1 2 0 0,-4 0 0 0,4-6 0 16,-3 0 0-16,-1 6 0 0,1 1 0 0,-1-1 0 16,1-3 0-16,-1 3 10 0,1 0-10 0,-4 0 10 15,3 0-1-15,-3-5 0 0,0 2 0 0,0 3 0 16,0-6-1-16,0 3-8 0,0 6 12 0,0-8-4 15,0 5-8-15,-3-9 0 0,3 3 9 0,-4 3-9 16,4 4 0-16,0-4 0 0,-3 3 0 0,3 0 0 16,0 6 0-16,0 0 0 0,0 0 0 0,0 0 0 0,0-6 0 0,0 6 0 15,0 0 0-15,0 0-12 0,0 0 2 0,0 0 0 16,0 0 0-16,0 12 0 16,0 0 10-16,0-6-8 0,0 5 8 0,-4 1-8 15,4 9 8-15,0-7 0 0,0 7 0 0,0 0 0 16,0-4 0-16,0 7 9 0,4-4 0 0,-4 4 0 15,0-4-9-15,0 10-12 0,0-13 2 0,0 13 1 16,3-4 9-16,-3 1 0 0,4 2 10 0,-4-2-10 16,3 2 9-16,-3-6-9 0,0 10 8 0,-3-7-8 15,3 1 20-15,0 2 0 0,-4-2-1 0,1 5 0 0,-1-9-10 16,1 4-1-16,-4-4-8 0,3-2 12 16,1 3-4-16,3-4 0 0,-4 1-8 0,4 5 12 0,0-8-12 0,-3 2 11 0,3 4-11 0,-4-4 10 15,-3-2-10-15,3 6 0 0,4-13 0 0,0 1 0 16,-3 0 0-16,3 3 0 0,3-4 0 0,1-5 0 15,-4 0 0-15,4 3 0 0,-4 0 0 0,3-3 0 16,-3-1 0-16,0 4 0 0,4-3 0 0,-4 0 0 16,3-6 0-16,1 6 0 0,-4-6 0 0,0 3 0 15,3 6 0-15,-3-9 0 0,0 0 0 0,0 0 0 16,0 0 0-16,0 0 0 0,0 0 0 0,0 0 0 0,4 3 0 16,-4-3 0-16,0 0 8 0,0 0-8 15,0 0 16-15,0 0-3 0,0 0 0 0,0 0 0 0,0 0 1 0,0 0 0 16,0 0 0-16,0 0 0 0,0 0-2 0,0 0-1 15,0 0 0-15,0 0 0 0,0-6-21 0,0-3-4 16,-4 3-1-16,4-6 0 0,-3 3 15 0,3-2 0 16,-4-4 0-16,1 3 0 15,3 3 0-15,-4-8 0 0,4 2 0 0,0 3 0 0,0 1 0 0,0-7 0 16,-3 0 0-16,6-2 0 0,1 2 0 16,-1 3 0-16,-3-2 0 0,4 2 0 0,3 6 0 0,0-11 0 15,-4 5 0-15,4 3 0 0,0 3 0 0,0-2 13 16,4-4-2-16,-4 6-1 0,4 0-10 0,-1 3-14 15,1-2 3-15,-4 5 1 0,3-3 10 0,1 0-8 0,-4 0 8 16,4-3-8-16,-1 3-12 0,1 0-1 0,-1-5-1 0,1 5 0 31,-4 0-19-31,4 0-4 0,-4-6-1 0,3 1 0 16,1 2-108-16,-4-3-22 0,4 3-4 0</inkml:trace>
  <inkml:trace contextRef="#ctx0" brushRef="#br0" timeOffset="179352.995">10407 12050 1242 0,'0'0'35'0,"0"0"9"0,0 0-36 15,0 0-8-15,0 0 0 0,0 0 0 16,0 0 68-16,0 0 12 0,0 0 3 0,0 0 0 0,0 0-29 0,0 0-6 0,0 0 0 0,-7 3-1 16,7-3-24-16,0 0-5 0,-4 5-1 15,-3 1 0-15,7-6-17 16,0 0 0-16,0 9 0 0,0 3 0 16,0 0 0-16,0-1 0 0,0 4 0 0,-3 3 0 0,3-1 55 0,3-5 7 0,-3 6 2 0,0-3 0 15,0 2-52-15,4 1-12 16,-4-1 0-16,0 4 0 0,0-3 0 0,0-4 0 0,-4 10 0 15,4-12 0-15,0 2 0 0,4 4 0 0,-4 0 0 16,0-7 0-16,3-2 0 0,1-3 0 0,-4 0 0 16,3 0 0-16,1 0 54 0,-1 0 8 0,1 5 2 15,0-5 0-15,-1 0-52 0,-3-6-12 0,7 6 0 0,-7-6 0 16,7 0 0-16,0-12 0 0,4 0 0 0,-4 4 0 16,3 2 0-16,-2 3 0 0,2 0 0 0,-3 0 0 15,0 0 0-15,0 0 0 16,0-6 0-16,0 3 0 0,0-5 0 0,-3-1 0 0,-1 0 0 0,1-6 0 15,0 10 0-15,-1-10 0 0,-3 3 0 0,4 4 0 16,-4-1 0-16,3 6 0 0,-3-6 0 0,0-3 0 16,0 4 0-16,0-4 0 0,0 0 0 0,0-2 0 15,0 2 0-15,0 0 0 0,0 6 0 0,0-2 0 16,-3 5 0-16,3-9 0 0,0 9 0 0,-4 0 0 16,4 0-48-16,0 6-13 0,-3-5-3 0,3 5 0 15,0 0 32-15,0 0 5 0,0 0 2 0,0 0 0 16,0 0-121-16,0 0-24 0</inkml:trace>
  <inkml:trace contextRef="#ctx0" brushRef="#br0" timeOffset="179997.46">10682 12108 971 0,'0'0'20'0,"0"0"6"0,4 6-26 0,-4 0 0 0,3 0 0 0,-3 9 0 16,4-3 75-16,-1-1 9 0,-3 10 3 0,4-3 0 15,-1-1-12-15,1-2-3 0,-1-3 0 0,1 5 0 16,-4 1-14-16,3 0-3 0,-3 2-1 0,0-2 0 16,4-4-34-16,-4 1-8 0,3-3 0 0,-3-3-1 15,0 2 43-15,-3 1 9 0,3-3 1 0,-4-3 1 16,4 0-20-16,0-6-4 0,0 0-1 0,0 0 0 16,0 0-3-16,0 0-1 0,-10-6 0 0,3 0 0 15,0 0-36-15,3-3-13 0,-3 3 0 0,4 1 0 16,-1-7 13-16,1 0 0 0,-1-3 0 0,0 4 0 15,4-1 0-15,0-6 13 0,0 6-2 0,4 4-1 16,-4-4-10-16,0 0-14 0,4 0 3 0,-4 1 1 16,0-4 10-16,0-3-8 0,3 7 8 0,1-7-8 15,-1 3-2-15,1 6 0 0,-1 1 0 0,4 2 0 16,-3 0 10-16,3-3-8 0,0-3 8 0,0 6-8 16,0 0 8-16,0 1 0 0,0 2 0 0,4 0-8 0,-8-3 8 0,4 0 0 15,-3 0-9-15,-1 0 9 0,4 6 0 0,0 0-9 16,-3 0 9-16,3 0 0 0,-3 0-11 0,3 6 11 0,-4 0-10 0,1 0 10 15,-1 0-10-15,1 2 10 16,-1-2-10-16,1 6 10 0,-1 6 0 0,-3-1-9 0,0-5 9 0,0 9 0 16,0-4 0-16,0 1 0 0,-3-3 0 0,3-1 11 15,0 7-1-15,0-9 0 0,0 0 0 0,0-1 0 16,0 10-1-16,0-15 0 0,3 5 0 16,-3-2 0-16,0 3-9 0,0-3 0 0,0 0 0 15,4-3 8-15,-4-6-8 0,3 5 0 16,-3-5-10-16,4 6 10 0,-4-6-32 0,10 0-1 0,-10 0 0 15,4 0 0-15,3 6-130 0,-7-6-25 0</inkml:trace>
  <inkml:trace contextRef="#ctx0" brushRef="#br0" timeOffset="180526.022">11021 12185 1728 0,'-4'-3'49'0,"4"3"11"0,0 0-48 0,-7 3-12 0,4 3 0 0,3-6 0 16,-4 3 55-16,4-3 9 0,0 0 1 0,-7-3 1 16,0 0-41-16,0 0-8 0,0-3-1 0,0 0-1 15,0 0-15-15,0 3 0 0,3-3 0 0,-3 6 0 16,7 0 0-16,-3-5 0 0,3 5 0 0,0 0 0 15,0 0 0-15,0 0 0 0,-4-6 0 0,4 6 0 16,0 0 0 0,0 0 0-16,-7 11 0 0,4-2 0 0,-1 6 0 0,0 0 0 0,4 2 0 0,0-2 0 15,-3 0 0-15,3-1 0 16,0 10 0-16,0-12 0 0,-4 5 0 0,4 4-15 0,0-4 3 0,0 1 1 16,0-3 11-16,0-3 16 0,4-1-4 0,-1-2-1 15,-3 0-11-15,4-3 0 0,-4-6 0 0,4 3 0 16,-4-3 52-16,0 0 9 0,7 0 2 0,0 0 0 15,0-3-50-15,0 0-13 0,3 0 0 0,1-3 0 16,0-6 0-16,-4 6 0 0,3-8 0 0,1 2 0 16,-1-6 0-16,-3 7 0 0,0-1 0 15,0-9 0-15,4 7-15 0,-4-1-8 0,0-3-1 0,-3 1-1 16,3 2-11-16,-4 3-3 0,1 0 0 0,-1 1 0 16,-3 2 19-16,0 0 4 0,0-6 1 0,0 9 0 15,-3 1 15-15,3 5-12 0,0 0 12 0,0 0-12 16,0 0 26-16,0 0 6 0,-4 5 0 0,1-2 1 15,3-3-38-15,0 0-8 0,0 0-2 0,-4 9 0 16,1 0 27-16,3 0-8 0,0 6 8 0,0-4 0 16,0-5-33-16,0 0-2 0,0-6 0 0</inkml:trace>
  <inkml:trace contextRef="#ctx0" brushRef="#br0" timeOffset="181937.258">10855 12147 794 0,'0'0'33'16,"0"0"-33"0,0 0 100-16,0 0 12 0,0 0 4 0,0 0 0 15,0 0-72-15,0 0-13 0,0 0-3 0,0 0-1 16,0 0 40-16,0 0 8 0,0 0 1 0,0 0 1 15,0 0-23-15,0 0-5 0,0 0-1 0,0 0 0 16,-4 0-6-16,1-6-2 0,-1-9 0 0,1 12 0 16,-1-3-10-16,4 0-2 0,-3 0-1 0,3 1 0 15,-4 2 5-15,-3 3 0 0,4-6 1 0,-4 6 0 16,7 0-15-16,-7-6-3 0,0 6-1 0,-4 0 0 0,4 0-6 16,-4 0 0-16,1 0-8 0,-1 0 12 0,4 0-12 0,-3-6 8 0,2 6-8 0,-2-6 0 15,10 6 0-15,-11 0 0 0,11 0 0 0,-10 0 0 16,10 0 0-16,0 0 0 0,0 0 0 0,0 0 0 15,-7 6 0-15,7-6 0 0,-7 6 0 0,3 6 0 16,-3-9 0-16,7 5 0 0,-4-2 0 0,1 3 0 16,3 0 0-16,0-9 0 0,0 9 0 0,0 3-10 15,0-7 10-15,3 10 0 0,-3 3 0 0,0-1 0 16,4-5 0-16,0 9 0 16,-1-4 0-16,1 7 0 0,-1-12 0 0,-6 2 0 15,3 4 0-15,-4-6 0 0,4 2 0 0,0-5 0 0,0 6 0 0,0-3 0 16,4-1 0-16,-4 1 0 0,0 0 0 0,3-3 0 15,-3-3 0-15,0-6 0 0,0 0 0 0,0 0 0 16,7 0 0-16,0 3 9 0,0 0-9 0,0 2 0 16,4 1 9-16,-4-6-9 0,0 6 0 0,0 0 9 15,0-6-9-15,4 0 12 0,-4 0-12 0,3-6 12 16,-3 0-12-16,4 6 0 0,-4-8 0 0,4 5 0 16,-4 0 10-16,0 3 6 0,0 0 2 0,-4-3 0 15,4-3-6-15,0-3 0 0,-3-3-1 0,-1 0 0 16,1-2-2-16,0 2 0 0,-4 0 0 0,3 0 0 15,1 1-9-15,-4-1 0 0,0-6 9 0,0 1-9 16,0 2 0-16,0-9 8 0,0 4-8 0,-4 2 0 16,1 1 0-16,-1 2-10 0,0 0 1 0,1 6 0 15,-1-2-20-15,-3-1-4 0,4 0-1 0,-4 3 0 16,3 3 26-16,-3 3 8 0,0-2 0 0,4 2 0 16,3 3-23-16,0 0 3 0,0 0 0 0,0 0 0 15,0 0-18-15,0 0-3 0,-7 6-1 0,7-6 0 0,-7 5 33 16,7-5 9-16,0 0 0 0,-4 9 0 15,0 0-14-15,4 6 2 0,-3-3 0 0,3-4 0 0,3 1 12 0,-3 3-9 16,4-3 9-16,-4 3-8 0,4-7 8 0,-4-5-8 16,0 0 8-16,0 0-8 0,3 6 8 0,-3 0 0 0,0 6 0 0,0-6 0 15,0 0 10-15,0 0 1 0,0 2 0 0,0-2 0 16,0 6 1-16,0-12 1 0,-3 6 0 16,-1 0 0-16,4 0-13 0,-4 2 9 0,1 4-9 0,-1 6 8 15,4-6-8-15,0-1 0 0,0 7 0 16,0-3 0-16,4 2 8 0,-4-5-8 0,0 3 8 15,0-3-8-15,3 5 0 0,1-5 0 0,0 3 8 0,3-4-8 16,-4 7 0-16,1-6 0 0,-1-3 0 0,1-3 8 16,-1-1-8-16,-3-5 0 0,4 9-10 0,-4-9 10 15,0 0-22-15,7-3 2 0,-4-3 0 0,4 3 0 16,-3 1-34 0,-4 2-6-16,0 0-2 0</inkml:trace>
  <inkml:trace contextRef="#ctx0" brushRef="#br0" timeOffset="182743.192">10918 12238 1074 0,'-3'-6'30'0,"3"6"8"0,0 0-30 0,0 0-8 0,0 0 0 0,0 0 0 15,0 0 101-15,0 0 19 0,0 0 4 0,0 0 1 16,0 0-48-16,-4-3-9 0,1 0-3 0,3 3 0 15,0 0-32-15,0 0-6 0,-4 6-2 0,1 3 0 16,-1-3 0-16,4 2 0 0,0 1 0 0,0 3 0 16,0 3 8-16,0-4 2 0,0 13 0 0,0-6 0 15,4-4 2-15,-4 7 1 0,3-6 0 0,1 5 0 16,-1-5-18-16,1 0-3 0,-1 2-1 0,1-2 0 16,3-3-16-16,-3-4 10 0,3 7-10 0,-4-3 8 15,1-6 0-15,-4-6-8 0,0 0 12 0,3 6-4 16,-3-6 8-16,0 0 0 0,0 9 1 0,0-9 0 15,0 0-1-15,0 0-1 0,0 0 0 0,4-6 0 16,-4 3-3-16,0-9 0 0,0 0 0 0,-4 0 0 16,4 1-12-16,-3 2 0 0,3 3 0 0,-4-12 0 15,1 7-36-15,-1-1-11 0,1-6-1 0,3 3-1 16,-4-2 13-16,4 2 4 0,0-3 0 0,0 7 0 16,0-7 11-16,0 3 2 0,0 1 1 0,0 5 0 15,0-9 6-15,0 9 2 0,4 1 0 0,-4-1 0 16,0 3-7-16,3-6-2 0,-3 6 0 0,0 0 0 15,0 1 44-15,0-4 9 0,0 3 2 0,0 0 0 16,0 6-8-16,0 0 0 0,0 0-1 0,0 0 0 0,0 0-16 0,0 0-3 16,0 0-8-16,0 0 12 0,4-3-12 0,-1-6 0 0,4 3 0 15,-3 0 0-15,-1 6 0 0,4-5 0 0,-3 5 0 16,-1-6 0-16,4 6 0 0,-3-6 0 0,3 0 0 16,-3 6-10-16,-1 0 10 0,4 6 0 0,-3 0 0 0,3 0 8 15,-4-1-8-15,4 7-12 0,0 3 4 16,0 3 0-16,-3-7 8 0,3 7 0 0,-3-6 0 0,-1 8 0 15,4-2 0-15,-3 0 0 0,-1 8 0 0,4-8 0 16,-3-4 0-16,-1 7 0 0,4-6 0 0,-3 2 8 16,-1-5 20-16,1 0 5 0,-1-3 1 0,1 2 0 15,-4 7-3-15,3-9-1 0,1 5 0 0,-4 1 0 16,4-3-30-16,-1-6 0 0,-3-6 0 0,0 6 0 16,0-6 0-16,4 3 0 0,-4-3 0 0,0 0 0 15,0 0 0-15,0 0 0 0,0 0 0 0,3 3 0 16,-3-3-53-16,0 0-7 0,4 5-2 0,-4-5 0 15,0 0-52-15,0 0-10 0,0 0-3 0</inkml:trace>
  <inkml:trace contextRef="#ctx0" brushRef="#br0" timeOffset="183483.044">11345 12282 1580 0,'0'0'67'0,"-7"0"-54"16,7 0 41-16,-7 0 8 0,0-6 2 0,0 6 0 15,-3-6 0-15,2 0 0 0,-2 0 0 0,3 3 0 16,0 3 0-16,0-3 0 0,0 1 0 0,0 2 0 16,0 0-52-16,-4 2-12 0,4 1 0 0,-4 6 0 15,8-3 0-15,-4 6 0 0,7-6 0 0,-4 3 0 16,1 2 0-16,-1 7 0 0,1 0 0 0,3-7 0 15,-4 7-12-15,4-3-6 0,-3 2-1 0,3-2 0 16,3 0 19-16,1-1 0 0,-1 4 0 0,1-6 0 16,3 0 15-16,0-4 0 0,0 4 0 0,0 0 0 15,0-6-15-15,4 0 0 0,-4 3 8 0,0-7-8 16,3 1 54-16,-3 3 8 0,0-12 2 0,0 3 0 16,4 1-52-16,0-7-12 0,-4-3 0 0,3 0 0 15,-3-5 31-15,4 2 3 0,-1-3 1 0,-3-8 0 16,4 5-5-16,-4-5-1 0,4-7 0 0,-4 10 0 15,0-15-29-15,0 2 0 0,-4 4 0 0,1-9 0 0,-4 3 0 16,0-4 0-16,-4 1 0 0,4 0 0 0,-3 0 0 16,-1 3 0-16,-3 0 0 0,4-7 0 15,-4 10-45-15,0 0-15 0,0 3-4 0,-4-1 0 0,0 1 52 0,-3 3 12 0,4-1 0 16,-4 1 0-16,3 8 0 0,0-8 0 0,4 8 0 16,0 4 0-1,0 2-54-15,4 9-8 0,3 6-2 0,0 0 0 0,0 0 52 0,-4 6 12 0,1 3 0 16,-1 8 0-16,4 1 0 0,-3 5 0 15,3 4 0-15,3 2 0 0,-3 10 0 16,0-7 0-16,4 6 0 0,-4 9 0 0,7 3 0 0,-4-3 0 0,8 6 0 16,-4 0 0-16,0 0 0 0,0-6 0 0,0-6 0 0,0 6 0 15,4 0 0-15,-4-3 0 0,3-3 0 0,-3 3 0 16,4-14 0-16,-4-10 0 0,4 4 0 0,-4-6 0 16,0 2 0-16,0 1 0 0,0-1 0 0,3 1 0 15,-2-9 0-15,2-3 0 0,-3-7 0 0,0 7 0 16,4-6-54-16,-11-3-8 0,10 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97F9D3-BEBD-46F3-BC9F-F3D6650C3EAB}"/>
                  </a:ext>
                </a:extLst>
              </p14:cNvPr>
              <p14:cNvContentPartPr/>
              <p14:nvPr/>
            </p14:nvContentPartPr>
            <p14:xfrm>
              <a:off x="2242800" y="1076040"/>
              <a:ext cx="6725160" cy="147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97F9D3-BEBD-46F3-BC9F-F3D6650C3E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3440" y="1066680"/>
                <a:ext cx="6743880" cy="14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991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uses </a:t>
            </a:r>
            <a:r>
              <a:rPr lang="en-US" dirty="0" err="1"/>
              <a:t>où</a:t>
            </a:r>
            <a:r>
              <a:rPr lang="en-US" dirty="0"/>
              <a:t> as a relative pronoun.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B6C9F3-9F85-4522-BB51-506E0654F306}"/>
                  </a:ext>
                </a:extLst>
              </p14:cNvPr>
              <p14:cNvContentPartPr/>
              <p14:nvPr/>
            </p14:nvContentPartPr>
            <p14:xfrm>
              <a:off x="927000" y="2113200"/>
              <a:ext cx="6927120" cy="262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B6C9F3-9F85-4522-BB51-506E0654F3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640" y="2103840"/>
                <a:ext cx="6945840" cy="26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33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Leonardo’s La </a:t>
            </a:r>
            <a:r>
              <a:rPr lang="en-US" sz="2800" b="1" dirty="0" err="1"/>
              <a:t>Joconde</a:t>
            </a:r>
            <a:r>
              <a:rPr lang="en-US" sz="2800" b="1" dirty="0"/>
              <a:t> (Mona Lisa)  is the most visited painting in the Louvre Museum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7968" y="1825625"/>
            <a:ext cx="3966517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1946" y="1825625"/>
            <a:ext cx="44360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36CF-BAE6-4F48-9018-3BB413E1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63E1F-93DF-4CD9-992F-3A384AA2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roman-photo</a:t>
            </a:r>
          </a:p>
        </p:txBody>
      </p:sp>
    </p:spTree>
    <p:extLst>
      <p:ext uri="{BB962C8B-B14F-4D97-AF65-F5344CB8AC3E}">
        <p14:creationId xmlns:p14="http://schemas.microsoft.com/office/powerpoint/2010/main" val="406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0768"/>
            <a:ext cx="10515600" cy="559619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doctor died the day when the nurse was born.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Justin and you sleep in the room where there is a bed.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  <a:p>
            <a:pPr marL="0" indent="0">
              <a:buNone/>
            </a:pPr>
            <a:r>
              <a:rPr lang="en-US" dirty="0"/>
              <a:t>He is the taxi driver that Margaret Mitchell is scared of.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7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61353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n’aurons</a:t>
            </a:r>
            <a:r>
              <a:rPr lang="en-US" dirty="0"/>
              <a:t> pas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</a:t>
            </a:r>
            <a:r>
              <a:rPr lang="en-US" dirty="0" err="1"/>
              <a:t>demain</a:t>
            </a:r>
            <a:r>
              <a:rPr lang="en-US" dirty="0"/>
              <a:t>. Sans </a:t>
            </a:r>
            <a:r>
              <a:rPr lang="en-US" dirty="0" err="1"/>
              <a:t>doute</a:t>
            </a:r>
            <a:r>
              <a:rPr lang="en-US" dirty="0"/>
              <a:t>, </a:t>
            </a:r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rend </a:t>
            </a:r>
            <a:r>
              <a:rPr lang="en-US" dirty="0" err="1"/>
              <a:t>très</a:t>
            </a:r>
            <a:r>
              <a:rPr lang="en-US" dirty="0"/>
              <a:t> triste. </a:t>
            </a: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parle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tristesse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41023</TotalTime>
  <Words>118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Leonardo’s La Joconde (Mona Lisa)  is the most visited painting in the Louvre Museum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479</cp:revision>
  <cp:lastPrinted>2017-02-27T15:51:41Z</cp:lastPrinted>
  <dcterms:created xsi:type="dcterms:W3CDTF">2016-10-03T16:25:09Z</dcterms:created>
  <dcterms:modified xsi:type="dcterms:W3CDTF">2025-02-18T20:22:25Z</dcterms:modified>
</cp:coreProperties>
</file>