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notesSlides/notesSlide3.xml" ContentType="application/vnd.openxmlformats-officedocument.presentationml.notesSlide+xml"/>
  <Override PartName="/ppt/ink/ink5.xml" ContentType="application/inkml+xml"/>
  <Override PartName="/ppt/ink/ink6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331" r:id="rId2"/>
    <p:sldId id="407" r:id="rId3"/>
    <p:sldId id="427" r:id="rId4"/>
    <p:sldId id="408" r:id="rId5"/>
    <p:sldId id="409" r:id="rId6"/>
    <p:sldId id="405" r:id="rId7"/>
    <p:sldId id="420" r:id="rId8"/>
    <p:sldId id="422" r:id="rId9"/>
    <p:sldId id="421" r:id="rId10"/>
    <p:sldId id="417" r:id="rId11"/>
    <p:sldId id="423" r:id="rId12"/>
    <p:sldId id="424" r:id="rId13"/>
    <p:sldId id="428" r:id="rId14"/>
    <p:sldId id="425" r:id="rId15"/>
    <p:sldId id="426" r:id="rId16"/>
    <p:sldId id="418" r:id="rId17"/>
    <p:sldId id="387" r:id="rId18"/>
  </p:sldIdLst>
  <p:sldSz cx="12192000" cy="6858000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2A88AA40-827E-4603-9E57-693A0D01EFF6}">
          <p14:sldIdLst>
            <p14:sldId id="331"/>
            <p14:sldId id="407"/>
            <p14:sldId id="427"/>
            <p14:sldId id="408"/>
            <p14:sldId id="409"/>
            <p14:sldId id="405"/>
            <p14:sldId id="420"/>
            <p14:sldId id="422"/>
            <p14:sldId id="421"/>
            <p14:sldId id="417"/>
            <p14:sldId id="423"/>
            <p14:sldId id="424"/>
            <p14:sldId id="428"/>
            <p14:sldId id="425"/>
            <p14:sldId id="426"/>
            <p14:sldId id="418"/>
            <p14:sldId id="387"/>
          </p14:sldIdLst>
        </p14:section>
        <p14:section name="Untitled Section" id="{6B2FDA42-E83C-46BA-9F96-D3ED0EDCB642}">
          <p14:sldIdLst/>
        </p14:section>
        <p14:section name="Untitled Section" id="{3566B86B-9392-4958-8144-1A959BA37BD0}">
          <p14:sldIdLst/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5" d="100"/>
          <a:sy n="85" d="100"/>
        </p:scale>
        <p:origin x="64" y="243"/>
      </p:cViewPr>
      <p:guideLst/>
    </p:cSldViewPr>
  </p:slideViewPr>
  <p:notesTextViewPr>
    <p:cViewPr>
      <p:scale>
        <a:sx n="20" d="100"/>
        <a:sy n="2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8132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21F8FC56-A933-49CA-AB00-C90420C690BB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8132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7733D89F-18B8-414D-8041-7D6D10F61C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88088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403.81378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5-02-19T15:30:38.380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9772 12359 1058 0,'0'0'23'0,"0"0"5"0,0 0 0 0,0 0 3 0,0 0-31 0,-4 8 0 0,1-2 0 0,-1 3 0 15,4 3 52-15,0-6 5 0,0 6 1 0,0-1 0 16,0-2-28-16,4 3-6 0,-1 6 0 0,1-1-1 16,-1 4-11-16,1 2-1 0,3-5-1 0,0 5 0 15,0-2-2-15,4 3-8 0,-4-1 12 0,0 4-4 16,0-10 2-16,-4 4 0 0,1 2 0 0,3-5 0 16,0 0 7-16,-3-4 2 0,-1 1 0 0,-6 8 0 15,-1-5 9-15,1 3 1 0,-1-10 1 0,0 1 0 0,1-6-8 0,-4 12-2 16,0-7 0-16,0 4 0 0,-4 0-3 0,4-6-1 15,-3 2 0-15,3 1 0 0,-1-9-2 0,1 6-1 16,0-6 0-16,0 0 0 0,0 0-1 0,-3-3 0 16,3 0 0-16,-7-3 0 0,-1-9 0 0,1 0-1 15,0 6 0-15,0-5 0 0,0 2-11 0,0 0 0 16,0 0-12-16,-4-3 12 16,4 1-37-16,0-7 0 0,3 3 0 0,-3 1 0 15,4-1-7-15,-5-6-2 0,5 4 0 0,-4-7 0 16,3 4-137-16,1-7-27 0,-1 12-6 0</inkml:trace>
  <inkml:trace contextRef="#ctx0" brushRef="#br0" timeOffset="322.906">9292 12344 965 0,'-7'-6'40'0,"0"6"-32"16,0 0 84-16,0 0 17 0,0-6 3 0,7 6 1 15,0 0-30-15,0 0-7 0,0 0 0 0,0 0-1 16,-4-6-34-16,4 6-6 0,0 0-2 0,0 0 0 16,0 0-25-16,0 0-8 0,7-6 0 0,-3 1 0 15,7 10 0-15,-1-5 0 0,4 0 0 0,4 0-12 16,-1 0 12-16,5 0 0 0,2 6 0 0,-2-6-9 16,2 6 9-16,-3-6 0 0,4 6 0 0,0 0 0 15,-4 0 0-15,4-3 0 0,-1 0 0 0,1 3 0 16,-4-1 0-16,4-2 8 0,-4 0-8 0,0 0 0 15,0 0 0-15,1-3 0 0,-1 0 0 0,0 3 0 16,0 0 0-16,-3 0 0 0,3 3 0 0,0 0 0 16,-3-6 0-16,-1 6 0 0,-3-6-10 0,1 0 10 15,2 0-51-15,-3-6-3 0,4 6-1 0</inkml:trace>
  <inkml:trace contextRef="#ctx0" brushRef="#br0" timeOffset="960.016">10065 12756 892 0,'0'0'20'0,"0"0"4"0,0 0 0 0,0 0 1 0,0 0-25 0,0 0 0 0,0 0 0 0,0 0 0 16,0 0 37-16,0 8 3 0,0 4 0 0,0-12 0 16,0 0 24-16,3 6 6 0,1-3 1 0,3 9 0 0,0-9-26 0,3 0-5 15,1 5 0-15,0-2-1 16,3-3-13-16,-4 3-2 0,4 0-1 0,1 0 0 0,2-6 7 0,-3 6 2 15,0-6 0-15,4 0 0 0,-4 0-10 0,0-6-2 16,0 0 0-16,-3 0 0 16,3 0-8-16,-3 6-3 0,-4 6 0 0,3-6 0 0,-3 0-1 15,-3-6-8-15,3 3 12 0,0-3-4 0,-7 1-22 0,0 5-5 16,0 0-1-16,0 0 0 16,0 0-15-16,0 0-3 0,0-6-1 0,-4 3 0 15,-3-3 6-15,0 0 1 0,0 3 0 0,-3-3 0 16,-1 0 15-16,-3 0 3 0,0 0 1 0,0 4 0 0,-4-4 21 0,4 3 4 15,-4-6 0-15,4 6 1 0,0 0-1 0,0 0-1 16,4 3 0-16,-1-3 0 0,0 0-3 0,4 0-8 16,0 3 12-16,0 3-4 0,4-3-8 0,3 0 0 0,-4 3 0 15,1 3 0-15,3 0 0 0,0 3 0 0,0 0 0 16,3 5 0-16,1-2 0 0,-1 0 0 0,1 0 0 16,3-1 0-16,-4 4 0 0,4-3 0 0,0 2 0 0,0 1 0 15,1 0 0-15,-1-3 0 0,-7-12 0 0,0 0 0 16,7 5 0-16,3-2 0 0,1 3 0 0,3 3 0 15,-3 0 24-15,3 0 4 0,-4-6 0 0,4 3 0 16,0-6-45 0,1 0-9-16,-1 0-2 0,3 0 0 0,-3-6 56 0,4 3 10 0,0-6 2 0,-4 0 1 15,3 6-168 1,1 3-33-16,14 0-8 0,-7-3 0 0</inkml:trace>
  <inkml:trace contextRef="#ctx0" brushRef="#br0" timeOffset="1509.99">10848 12670 1022 0,'0'0'43'0,"-4"9"-35"15,1-3 50-15,3 6 10 0,-4-1 1 0,4-5 1 16,0 3-19-16,4-3-4 0,-4 3-1 0,3 0 0 16,1 0-12-16,-1 5-2 0,1-8-1 0,3 3 0 15,-3 3 15-15,3-6 3 0,-4 2 1 0,4 1 0 16,-3-3-29-16,-1 0-5 0,1-6-2 0,-1 12 0 15,1-6-14-15,-1-1 0 0,-3-5 0 0,0 0 0 16,0 0 21-16,0 0 2 0,0 6 0 0,0-6 0 16,0 0-4-16,0 0-1 0,0 0 0 0,0 0 0 15,0 0 4-15,0 0 1 0,-3-8 0 0,-1 2 0 16,-3 3-23-16,4-9 0 0,-4 6 0 0,3-3 0 16,-3-2 31-16,4 2 1 0,-5-3 1 0,5 9 0 15,-4-3-24-15,3-6-9 0,-3 4 0 0,4 2 9 16,-1-6-9-16,1 3 0 0,-1 0 9 0,4 3-9 15,-3 0 0-15,3-5 0 0,3 2 0 0,-3 3 0 16,0 0 0-16,0 6 0 0,0 0 0 0,0 0 0 16,4-6 0-16,-1 0-10 0,4 1 10 0,0-1 0 15,4 0-33-15,0 0 0 0,-1 6 0 16,1-6 0-16,3 3 33 0,0 0 0 0,0 0 0 0,0-3 0 16,0 3 0-16,4 0 0 0,-4 0 0 0,0 3 0 15,0 0 0-15,-3 0-8 0,3 0 8 0,-3 3 0 16,-1-3-208-16,1 0-37 0</inkml:trace>
  <inkml:trace contextRef="#ctx0" brushRef="#br0" timeOffset="2107.999">11116 12682 1094 0,'-7'-3'23'0,"7"3"5"0,0 0-28 0,-4-3 0 0,4 3 0 0,0 0 0 16,0 0 56-16,0 0 7 0,0 0 1 0,0 0 0 15,0-979 0-15,0 1958 0 0,-3-973 0 0,3 0 0 16,0-6-52-16,3 9-12 0,4-3 0 0,-3-1 0 16,0 1 56-16,-1-6 9 0,1 6 2 0,-1 0 0 15,1 0-56-15,3-3-11 0,0 0 0 0,0 3 0 16,0 0 29-16,0-3 11 0,4 2 3 0,-1 1 0 15,-3-6-23-15,-3 6-4 0,3-6 0 0,0 6-1 16,0-6-5-16,0 0-1 0,0 0 0 0,-3 0 0 16,3 0-9-16,-4-6 12 0,4 6-12 0,-3 0 12 15,-4 0-12-15,0 0 8 0,0 0-8 0,0 0 8 16,0 0-27-16,0 0-5 0,0 0-2 0,0 0 0 16,0 0-4-16,0 0-1 0,0 0 0 0,0 0 0 15,-4-6 7-15,1 0 2 0,-1 4 0 0,4 2 0 16,-7-6 22-16,0 3 0 0,0 0 0 0,-4-3 0 15,1 0 0-15,3 3 0 0,-4-3 0 0,4 3 0 16,-4-3 0-16,4 0 0 0,0 1 0 0,-3 5 0 0,3-6 0 0,7 6 0 0,-7-6 0 16,7 6 0-16,0 0 0 0,-7-3 0 15,7 3 0-15,0 0 0 0,0 0 0 0,0 0 0 0,0 0 0 16,0 0 0-16,0 0 0 0,0 0-12 0,3 15 2 0,1-10 1 16,-1 1 9-16,1 3 0 0,-1 0 0 0,1 6 0 15,-1-6 0-15,1 5-8 16,3-8 8-16,-4 9-8 0,1-3 8 0,-1-1 0 15,5 1 0-15,-5 6 0 16,4-7 0-16,-3 1 0 0,3 0 0 0,-4 3 0 0,4-9 0 0,-3-1 0 0,3-5 0 16,-4 0 0-16,4 3 0 0,1 0 0 0,-1 0 0 0,0 3 0 15,0-6 11-15,3 0-3 0,-3 0 0 0,4 0 0 16,3-6-8-16,-3 0-16 0,3-2 4 0,0-4 1 16,0-3-124-16,0 3-25 0,0-2-4 0</inkml:trace>
  <inkml:trace contextRef="#ctx0" brushRef="#br0" timeOffset="2549.018">11504 12664 1295 0,'0'0'27'0,"0"0"6"16,0 6-33-16,0 3 0 0,0-3 0 0,4 6 0 15,-4-1 67-15,0-5 6 0,3 3 2 0,-3 0 0 16,0-3-11-16,4 3-3 0,-4-9 0 0,3 6 0 16,-3-1-46-16,4 7-15 0,-4-6 8 0,3 3-8 15,1 3 29-15,-4-6 3 0,0-6 0 0,3 5 0 16,-3-5-20-16,0 0-4 0,0 0-8 0,0 0 12 0,0 0 0 0,0 0-1 16,0 0 0-16,0 0 0 0,4-5-11 0,-4-1 12 0,0-6-12 0,0 9 12 15,0-3-12-15,-4 0-11 0,4 0 3 0,0-2 0 16,0 2-4-16,0 0 0 0,0-3 0 15,0 3 0 1,4 0-19-16,-4 3-4 0,0-3-1 0,3 0 0 0,-3 1 36 0,0 5 0 0,4 0 0 0,-4 0 0 31,7-6 0-31,-4 6 0 0,5 0 0 0,-8 0 0 0,7 6 0 16,0-1 0-16,0 1 0 0,0 0 0 0,0 3 0 0,0 6 0 0,0-3 0 16,0 2 0-16,0-2 22 0,-3 6 11 0,3-1 3 0,0-2 0 15,0 3-10-15,-4-7-2 0,4 4 0 0,0 3 0 16,0-12-7-16,0-6-1 0,1 0-1 0,-1 0 0 15,0 0-15-15,0 5 11 0,3-5-11 0,1 0 10 16,-1-5-94-16,1-7-18 0,0-6-4 16</inkml:trace>
  <inkml:trace contextRef="#ctx0" brushRef="#br0" timeOffset="3102.015">12026 12661 1552 0,'-7'0'44'0,"4"0"10"0,-4-2-43 15,3 2-11-15,-3-6 0 0,0 6 0 0,0 0 93 0,3-6 17 0,-3 6 3 0,0 0 1 16,0 0-66-16,4 6-12 0,-4-6-4 0,0 0 0 16,-1 6-32-16,5-6-22 0,-4 5 3 0,0 1 1 15,3 0 26-15,1 0 4 0,-1 0 2 0,1 9 0 16,-1-4-14-16,1-2 0 0,-1 3-12 0,1 9 12 15,3-7-11-15,0 7 11 0,0-1-10 16,0-5 10-16,0 3-8 0,3-9 8 0,-3-1 0 16,0-8-9-16,4 6 9 0,-4 0 0 0,3 0 0 0,-3-6 0 15,4 9 11-15,3-9 4 0,-4 0 1 0,4 0 0 16,0-9-26-16,4 0-5 0,-4-3-1 0,4-2 0 16,-1-4 44-16,-3 3 8 0,4-2 1 0,-4-7 1 15,4 4-30-15,-4-4-8 0,0 6 0 0,0-11 0 16,0 9-27-16,-4-7-9 0,1 4-3 0,3-1 0 15,-4 0 39-15,1 1 0 0,-1 2 0 0,-3-5 0 16,0 8 0-16,0-5 0 0,-3 5 0 0,-1-2 0 16,1 2 0-16,-1-3 0 0,1 1 0 0,-4 5 0 15,0 3 0-15,0-5 0 0,0 5 0 0,0 3 0 16,-1-976 0-16,1 1958 0 0,0-979 0 0,-3 1 0 16,6 5 0-16,4 0 0 0,0 0 0 0,0 0 0 15,-7 11-14-15,4 1 5 0,3 3 1 0,-4 2 0 16,4 7 8-16,0-6 0 0,0 8 0 0,0 1 0 15,4-1 0-15,-4 6 14 0,3-8-2 0,4 8 0 16,-3-2-12-16,3-4 0 0,0 0 0 0,0 4 0 16,0-4 24-16,0-5 12 0,0 5 3 0,0-2 0 15,0-4-11-15,0-2-3 0,0 3 0 0,0-7 0 16,0 1-33-16,4-3-8 0,-4-3 0 0,0-3-1 16,4-4-24-16,3-2-5 0,-4-2-1 0</inkml:trace>
  <inkml:trace contextRef="#ctx0" brushRef="#br0" timeOffset="3538.345">12382 12679 1474 0,'-7'-9'31'0,"4"0"6"0,-1 7-29 0,1-10-8 0,3 6 0 0,-4-3 0 15,1 3 55-15,-1 0 9 0,1 0 3 0,3 6 0 16,0 0-34-16,0 0-6 0,0 0-2 0,0 0 0 16,0-979-25-16,-7 1961 0 0,3-976 0 0,1 3 0 15,-1 0 0-15,4 3 0 0,-3-6 0 0,3 2 0 16,-4 4 18-16,4-3-2 0,-3 6 0 0,3-4 0 16,0 4 2-16,-4 0 0 0,4-3 0 0,0 2 0 15,0-2 5-15,4-3 1 0,-4 3 0 0,0-4 0 16,3-2-14-16,1 3-2 0,-1-3-8 0,1 0 12 15,-1 0-12-15,1 0 8 0,3-1-8 0,-4 1 0 16,4-3 0-16,-3 0 0 0,-4-3 0 0,7 6 0 16,-4-3 0-16,4 0 0 0,-3 6 0 0,3-9 0 15,-7 0 0-15,4 6 0 0,-4-6 0 0,3 6 0 16,-3-6 0-16,4 5 16 0,-4-5-2 0,0 0 0 0,0 0-22 16,0 0-5-16,0 0-1 0,0 0 0 0,0 0 4 0,0 0 1 15,-7 3 0-15,3 3 0 0,-3 0-11 16,-4-6-3-16,4 3 0 0,-3-3 0 15,-1-3-7-15,-3 0-2 0,0 0 0 0,-4 0 0 16,4-3-193-16</inkml:trace>
  <inkml:trace contextRef="#ctx0" brushRef="#br0" timeOffset="4333.19">13208 12614 615 0,'-7'3'26'0,"0"0"-26"16,7-3 76-16,-7 0 9 0,0 0 3 0,0 0 0 16,7 0-14-16,0 0-2 0,-7 3-1 0,7-3 0 15,-7 3-17-15,7-3-3 0,0 0-1 0,-7 3 0 16,7-3-2-16,-4 3 0 0,4-3 0 0,-7 9 0 15,7-9-18-15,0 0-4 0,0 0-1 0,0 0 0 16,0 6-4-16,0 6-1 0,0-10 0 0,0 4 0 16,3 3-1-16,1 0-1 0,3 3 0 0,-3-1 0 15,3-5-4-15,0 3-1 0,3 0 0 0,-3 3 0 16,0-3-13-16,0 2 11 0,1 1-11 0,-1-3 10 16,0 6-24-16,0-7-5 0,0-2-1 0,0 6 0 15,-4-6 20-15,1 0 0 0,-4-6 0 0,3 6 0 16,-3-6 20-16,0 0 8 0,0 0 2 0,0 0 0 15,0 0-17-15,0 0-3 0,0 0-1 0,0 0 0 16,0 0 2-16,0 0 0 0,0 0 0 0,0 0 0 16,4 0 3-16,-1-6 1 0,5 6 0 0,-5-6 0 15,1 0-15-15,-1 6 8 0,1-9-8 0,-4 3 0 16,3 1 8-16,1-1-8 0,-1-9 0 0,1 6 0 16,-1 3 8-16,1-8-8 0,-1 5 0 0,1-6 0 15,-1 6 10-15,1 0-10 0,-1-2 10 0,1-1-10 16,-1 3 10-16,1 0-10 0,0 0 10 0,-1 4-10 15,1-7 0-15,-4 0 8 0,3 3-8 0,1 3 0 16,-4 0 0-16,0 6 0 0,0 0 0 0,7-3 0 0,-4-2-20 16,-3-4 2-16,4 3 1 0,-1 6 0 15,1-6-35-15,-1 0-8 0,1 0 0 0,-1 3-1 16,1 0-55-16,3 3-12 0,0 0-1 0</inkml:trace>
  <inkml:trace contextRef="#ctx0" brushRef="#br0" timeOffset="4591.254">13554 12723 850 0,'0'6'17'0,"0"-3"6"16,0 3-23-16,0 3 0 0,-4 0 0 0,4-1 0 15,-3 4 56-15,3-3 6 0,-4 6 2 0,4-4 0 16,0-2 0-16,0 9 0 0,0-6 0 0,4-1 0 16,-4-2-20-16,3 0-4 0,-3 6-1 0,4-9 0 15,-4-6-11-15,0 0-3 0,0 0 0 0,0 0 0 16,0 0-173-16,0 0-36 0</inkml:trace>
  <inkml:trace contextRef="#ctx0" brushRef="#br0" timeOffset="4750.527">13557 12541 1337 0,'-3'6'56'0,"-1"3"-44"16,4-9-12-1,0 5 0-15,0 1 0 0,0-6 0 0,0 0 0 0,0 0 0 0,0 0 0 0</inkml:trace>
  <inkml:trace contextRef="#ctx0" brushRef="#br0" timeOffset="5280.019">13850 12517 1333 0,'0'0'28'0,"0"0"6"16,0 0-34-16,0 0 0 0,0 0 0 0,0 0 0 16,0 0 45-16,0 0 3 0,0 0 0 0,0 0 0 15,0 0-25-15,0 0-5 0,0 0-1 0,-7 6 0 16,0-6 38-16,-4 6 7 0,4 3 2 0,0 0 0 16,0 3-52-16,0-1-12 0,0-2 0 0,-3 3 0 15,6-6-10-15,-3 6-5 0,0-4-1 0,0 4 0 16,0 0 16-16,3 0 0 0,1-4 12 0,-1 1-12 15,1 3 8-15,-1-3-8 0,1 3 0 0,3-1 0 16,0-5 0-16,0 3 0 0,0 6 0 0,0-9 0 0,3 0 8 16,1-4-8-16,-4-2 12 0,3 0-12 0,1 0 14 0,-1 0-4 15,4 0-1-15,-3 0 0 0,-1 0-9 0,1-2 0 16,-1-1 0-16,1 0 0 0,3 3 0 0,-3 0 0 0,-4 0 0 16,3 0 0-16,1 0 0 0,-1 0 0 0,1 0 0 15,-1-3 0-15,1 3 0 0,-1 0 0 16,1 0 0-16,-1 0 0 0,1 0 0 0,-4 0 0 0,3-3 0 0,1 3 0 15,3 0 0-15,-7 0 0 0,3 0 0 16,-3 0 0-16,4 3 0 0,-4-3 0 16,3 3 0-16,-3-3 0 0,0 6 0 0,4-4 0 0,0 4-12 0,-1 0 12 15,-3 0 0-15,0 0 0 0,0 6 0 0,0-6 0 16,0 2 11-16,0 1 9 0,-3 0 3 0,3-3 0 16,-4 6-13-16,0-3-2 0,1 2-8 0,-4-2 12 15,3-3-4-15,1 3-8 0,3-9 11 0,-7 6-11 16,7-6 0-16,-11 0 0 0,4 0 0 0,-3 0 0 15,3-6-35-15,-1-3-13 0,-2 0-4 0</inkml:trace>
  <inkml:trace contextRef="#ctx0" brushRef="#br0" timeOffset="5595.232">13998 12664 1094 0,'0'9'23'0,"-3"0"5"0,3 6-28 0,-4-4 0 15,1 1 0-15,3-3 0 0,0 6 108 0,-4-1 16 0,4 4 3 0,0-9 1 16,-3 6-52-16,3-4-9 0,0 4-3 0,-4-3 0 16,4-3-42-16,0-1-9 0,4-2-1 0,-4-6-1 15,0 0-3-15,0 0-8 0,0 0 12 0,0 0-4 16,0 0-20-16,0 0-5 0,3-8-1 0</inkml:trace>
  <inkml:trace contextRef="#ctx0" brushRef="#br0" timeOffset="5758.211">13931 12338 1314 0,'0'0'37'0,"0"12"8"15,0-12-36-15,-3 6-9 0,3-6 0 0,0 0 0 16,0 0 0-16,0 0 0 0,7-3 0 0</inkml:trace>
  <inkml:trace contextRef="#ctx0" brushRef="#br0" timeOffset="6060.068">14182 12241 1337 0,'0'0'56'0,"0"0"-44"15,0 0 12-15,0 0 2 0,0 0 1 0,0 0 0 16,0 0-27-16,3 3 0 0,1 3 0 0,3 0 0 16,-4 3 0-16,1 8 0 0,-1-5 12 0,1 3-4 15,3 8 8-15,-4-5 0 0,1-1 1 0,0 4 0 16,-1 6 11-16,4-1 3 0,-7 6 0 0,4-2 0 16,-1 2 14-16,-3-3 3 0,4 4 1 0,-1-4 0 15,-3 4-32-15,0-7-6 0,4 3-2 0,-4 1 0 16,3-4 9-16,-3-5 2 0,4-1 0 0,-1 1 0 15,-3-6 12-15,4-1 2 0,-1-2 1 0,1 3 0 16,-4-9-56-16,0-6-11 0,0 0-3 0,0 0 0 16,7 0-37-16,-7 0-8 0,4 0-2 0</inkml:trace>
  <inkml:trace contextRef="#ctx0" brushRef="#br0" timeOffset="6333.027">14160 12564 1624 0,'0'0'46'0,"-3"9"10"0,3-9-45 15,0 6-11-15,0-6 0 0,0 0 0 0,0 0 36 16,3 6 4-16,-3-6 2 0,4 6 0 0,3 0 3 0,-3 0 1 0,3 0 0 0,3-4 0 15,-3 4-22-15,0-3-4 0,4 3 0 0,0 0-1 16,-1-3-8-16,-3-3-2 0,4 0 0 0,-1 0 0 16,1 0-9-16,0 0 0 0,-1 0 0 0,1 6 0 15,3-6-91-15,-4 0-13 0,1 0-4 0</inkml:trace>
  <inkml:trace contextRef="#ctx0" brushRef="#br0" timeOffset="6840.916">14482 12617 1824 0,'0'0'38'0,"0"0"8"16,0 0-37-16,0 0-9 0,0 0 0 0,0 0 0 15,0 0 0-15,0 0 0 0,0 6 0 0,0-6 0 16,0 6 24-16,7 0 2 0,-4 0 1 0,1 0 0 15,3 0-9-15,0 0-2 0,0-6 0 0,0 2 0 16,0-2-16-16,0 3 8 0,4-3-8 0,-1 0 0 16,-3 0 0-16,4 0 0 0,-4 0 0 0,0 0 0 0,0-3-23 0,-4 3-1 15,5-2-1-15,-1-4 0 0,-4 6 3 0,1-6 1 0,-1 0 0 16,-3 6 0-16,0 0 9 0,0 0 3 0,0-6 0 0,0 6 0 16,-3-6 1-16,-1-3 0 0,1 3 0 0,-1 1 0 15,-3 2 22-15,0 0 5 0,0-3 1 0,0 6 0 16,0-6-20-16,-4 12 0 0,8-6 0 0,-8 0 0 15,4 0 0-15,0-6 0 0,-4 6 0 0,4-6 0 16,-3 6 0-16,-1-6 0 0,1 6 0 0,-1 0 0 16,0 6 0-16,4-6 0 0,0 6 0 15,-3 0 0-15,6 3 8 0,-3-1-8 0,4-2 12 16,-1 6-12-16,1-3 0 0,3 3 0 0,-4-4 0 0,4 4-12 16,0 0 31-16,4 6 6 0,-1-7 2 0,4 4 0 15,0 0-12-15,0-1-3 0,4-2 0 0,-4 3 0 16,3 0-4-16,1-4 0 0,-4 4-8 0,4-3 12 15,-4-3-2-15,0-1-1 0,0-2 0 0,0 3 0 16,4-3-9-16,-1 6 10 0,1-6-10 0,-1 0 10 16,1-6-10-16,-4 5 8 0,3-5-8 0,1 0 8 15,-4 0-34-15,4 0-7 0,-1 0-2 0,-3-5 0 16,0 5-162-16,4-6-33 0</inkml:trace>
  <inkml:trace contextRef="#ctx0" brushRef="#br0" timeOffset="7562.182">15713 12570 1463 0,'0'0'61'15,"0"0"-49"1,0 0 50-16,-18-3 10 0,18 3 1 0,-18 0 1 16,18 0-30-16,-14-3-7 0,0 3-1 0,0 0 0 15,0 0-12-15,14 0-2 0,-14 0-1 0,3 0 0 16,-3 0-3-16,14 0-1 0,-10 0 0 0,-4 0 0 15,6 3-9-15,-2 0-8 0,3 0 9 0,0 3-9 16,3 6 0-16,-3-6 0 0,4 6-11 0,-1-1 11 16,1 1-12-16,-1-3 12 0,4 3-10 0,-3-4 10 15,3 1 0-15,0 0-9 0,0-3 9 0,0 6 0 0,0-12 0 0,0 0 0 16,0 0 0-16,3 6 8 16,1-6 5-16,-1 0 2 0,4 5 0 0,-3-5 0 0,3 0 1 0,0-5 1 15,0-1 0-15,0-3 0 0,0 0-5 0,4 3-2 16,-4-3 0-16,3 4 0 0,1-7-10 0,-4 0 0 15,3 3 9-15,-3 3-9 0,1-3 0 0,-5 7 8 16,1-4-8-16,-1 0 0 0,-3 6-20 16,0 0-9-16,0 0-2 0,0 0 0 0,0 0 31 0,0 0 0 0,0 0 13 0,0 0-4 15,0 0-20-15,0 0-4 16,0 0-1-16,0 12 0 0,0-4 16 0,0 7-12 0,0 0 12 16,0-1-12-16,0 1 12 0,0 6 0 0,0-4 0 0,0-2 0 15,0 6 0-15,4-1 0 0,-4-5 12 0,3 6-12 16,1-7 16-16,-4 4-4 0,3-9-1 0,1 2 0 15,-1-5-11-15,-3 3 12 0,4-6-12 0,-4-3 12 16,7 3-4-16,-4 6-8 0,4-9 12 0,0-9-4 16,1 6-76-16,-1 0-15 0,0-3-3 15</inkml:trace>
  <inkml:trace contextRef="#ctx0" brushRef="#br0" timeOffset="7875.407">15480 12068 1314 0,'0'0'37'0,"0"0"8"0,0 5-36 0,0 1-9 16,0 6 0-16,3-3 0 0,1 3 53 0,3-1 9 0,0 7 2 0,4 0 0 16,-1-6-27-16,1 5-5 0,3-2 0 0,0 2-1 15,-3-2-14-15,3 6-2 0,0-1-1 0,-4-2 0 16,5 0-6-16,-1 2 0 0,0-2-8 0,0-6 12 16,0 8-12-16,-3-2 0 0,3-3 0 0,0-1 0 15,0-2-31-15,-4 3-12 0,1-4-2 0</inkml:trace>
  <inkml:trace contextRef="#ctx0" brushRef="#br0" timeOffset="9042.931">16422 12556 1333 0,'0'0'56'16,"0"0"-44"-1,0 0 42-15,0 0 9 0,0 0 1 0,0 0 1 16,0 0-52-16,0 0-13 0,0 0 0 0,0 5 0 15,0 1 0-15,0 0 0 0,0 6 0 0,0-12 0 16,3 6 32-16,-3-6 4 0,0 0 1 0,4 6 0 16,-1 0-8-16,1 2-1 0,-4-2-1 0,3 0 0 0,-3-6-27 0,0 0 0 0,0 0 0 15,0 0 0 1,0 0-11-16,0 0-7 0,0 0-2 0,0 0 0 16,0 0 32-16,0 0 7 0,0 0 1 0,0 0 0 15,0 0-29-15,0 0-6 0,0 0-1 0,0 6 0 0,0-6 16 0,0 0 0 16,0 6 0-16,0-6 0 0,0 0 0 0,0 0 0 15,0 0 0-15,0 0-9 0,0 0 9 0,0 0-8 0,0 0 8 16,0 0-8-16,0 0 8 0,0 0 0 0,0 6 0 0,0-6 0 16,0 0 16-16,0 0 4 0,0 0 2 0,0 0 0 15,0 0-22-15,0 0 0 0,0 0 0 0,0 0 0 16,0 0 0-16,0-6 0 0,0 3 0 0,4-3 0 16,-4-3 44-16,0 3 5 0,3-2 1 0,-3 2 0 15,4-6-34-15,-4 0-6 0,4 3-2 0,-4 1 0 16,3-7-8-16,1 9 12 0,-1-6-12 0,4 6 12 15,-3-2-12-15,3-1 0 0,-4 3 9 0,4 0-9 16,0 3 0-16,0 0 0 0,1 3-12 0,-1 0 4 16,3 0 8-16,-3 3-10 0,0 0 10 0,0 3-10 15,0 3 10-15,0 5-10 0,1-8 10 0,-5 6-10 16,4-3 10-16,-3 8 0 0,-1 1 0 0,1 0-8 16,-1-1 8-16,-3 1 0 0,4 3 0 0,-1-4 8 15,-3-2-8-15,0 3 9 0,4-7-9 0,-4-5 10 16,0 3 2-16,0 0 0 0,0-9 0 0,3 9 0 15,-3-9 1-15,0 6 1 0,0-6 0 0,0 0 0 16,0 0 5-16,0 0 1 0,0 0 0 0,0 0 0 16,0-6-9-16,0-6-2 0,0 3 0 0,0 3 0 15,4-6-9-15,-4 7 0 0,3-10 0 0,-3 6 0 16,4 3-9-16,-1 3-1 0,-3 3 0 0,4-3 0 16,-4-3-6-16,3 4 0 0,-3-4-1 0,4 6 0 0,-4 0-5 0,4-12-1 0,-1 12 0 15,1-6 0-15,-4 6 3 0,3 0 1 0,-3 0 0 16,7 0 0-16,-3 0 8 0,-1 6 2 0,4-6 0 0,-3 0 0 15,3 0 9-15,-4 6 0 0,4 0-9 0,-3-6 9 32,3 0-28-32,-3 6 0 0,3-6-1 0,0 2 0 0,0 1 45 0,0 3 8 0,-4 0 3 0,4-3 0 15,0 3-43 1,-3-3-9-16,-1 0-2 0,5 3 0 0,-8-6 27 0,3 6 0 16,-3-1 0-16,4 1 0 0,-1 0 18 0,1-3 9 0,-1 6 1 0,1-3 1 15,-1 6-29-15,-3-6 8 0,4 2-8 0,-4 4 0 16,3-6 0-16,-3 6 9 0,0-3-9 0,0-1 8 15,0-8-8-15,0 0 0 0,0 0 9 0,0 0-9 16,0 0-24-16,0 0-8 0,0 0-3 0</inkml:trace>
  <inkml:trace contextRef="#ctx0" brushRef="#br0" timeOffset="9696.158">17067 12647 1094 0,'0'0'46'0,"0"0"-37"16,0 0 44-16,0 0 9 0,-7 0 2 0,7 0 0 15,-10-6 40-15,3 6 8 0,7 0 1 0,-7 0 1 16,0-6-62-16,7 6-12 0,-7 0-2 0,3 0-1 16,-3 0-17-16,7 0-3 0,0 0-1 0,-7 6 0 15,7-6-16-15,-4 0 0 0,4 0 8 0,-10 0-8 16,6 6 0-16,4-6 0 0,-7 6 0 0,0 0 0 15,7-6-8-15,-3 2 8 0,3 4-13 0,-4-3 5 16,4-3-20-16,-3 6-3 0,3-6-1 0,-4 9 0 16,4 3 52-16,-4-6 9 0,1 5 3 0,3-5 0 15,0 3-13-15,-4-3-3 0,4 3 0 0,0-9 0 16,0 0-1-16,0 0-1 0,0 0 0 0,0 0 0 16,0 0-14-16,4 6 0 0,-1 0 8 0,5-4-8 15,-5 4 0-15,1 0 0 0,3 0 0 0,0-6 0 16,-4 0 17-16,4 6 1 0,4-12 0 0,-8 6 0 15,4 0-10-15,1 0-8 0,-1-6 9 0,-4 0-9 16,4 6 11-16,0-8-11 0,-3 5 12 0,3-3-12 16,-4 3 11-16,1-3-11 0,3 0 10 0,-7 6-10 15,0-3 0-15,3-3 0 0,-3 3 0 0,0 3 0 16,0-6 0-16,0 6 0 0,0 0-8 0,0 0 8 16,-3-6 0-16,3 1 0 0,-4-1 0 0,4 6 0 0,0 0 0 15,0-9 0-15,0 9 8 0,0 0-8 0,0 0 0 16,0 0 0-16,0 0 0 0,0 0 0 0,0 0-10 15,-3 15 2-15,-1-4 0 0,4-5 0 0,4 6 8 0,-1 0 0 16,-3-3 0-16,4 2-8 0,3 1 8 16,-3-3 0-16,3 6 0 0,0-7 0 15,0 1 0-15,0 0 0 0,3-3-9 0</inkml:trace>
  <inkml:trace contextRef="#ctx0" brushRef="#br0" timeOffset="10531.066">17942 12591 1337 0,'-10'0'56'15,"-1"0"-44"1,1 0 41-16,-1 0 9 0,0 6 2 0,1 0 0 0,-1-3 0 0,4 0 0 0,-3-1 0 0,3 1 0 16,-4 3-52-16,4 0-12 0,0 3 0 0,0 3 0 15,0 0 0-15,3-7 0 0,-3 4 0 0,4 0 0 16,-4 0 0-16,3 3 0 0,0-1 0 0,1-5 0 16,-1 3 0-16,4 0 0 0,0 0 0 0,-3 0 0 15,3-1 54-15,0-2 8 0,3 0 2 0,-3 0 0 16,0-6-64-16,4 3-8 0,-1 3-4 0,5-3-1 15,-5-3 13-15,4 3 15 0,0 0-3 0,0-3-1 16,0 0-11-16,4 0 0 0,-1-3 0 0,1 0 8 16,0-6-8-16,3 6 0 0,0-9 0 0,0 6 0 15,0-2 17-15,-3-4 2 0,3 0 0 0,-4 3 0 16,-3 0-19-16,4-2-9 0,-4-1 1 0,-3 3 0 16,3 0-6-16,-4 3-1 0,1-2 0 0,-1 2 0 15,-3 6-1-15,0 0 0 0,0 0 0 0,0 0 0 16,0 0 8-16,0 0 8 0,0 0-13 0,-3 0 5 15,3 0 8-15,-7-6 0 0,3 0-9 0,4 6 9 16,0 0 0-16,-7 6 0 0,0 0 0 0,0 2 0 16,3 4 0-16,-3-3 0 0,4 6 0 0,-1 2 0 15,4-5 11-15,-3 9-3 0,-1 2-8 0,1-2 12 16,-1-1 0-16,4 7-1 0,-3-7 0 0,3 10 0 16,0-10 1-16,0 7 0 0,0-1 0 0,3-2 0 15,-3-4-1-15,4 4 0 0,-4-3 0 0,3 2 0 0,-3-5-1 16,0-1 0-16,4 4 0 0,-4 2 0 0,0-5-10 0,0-3 10 15,0 2-10-15,-4-2 10 0,4-3-10 16,-3 0 8-16,3-4-8 0,-4 7 8 0,1-9-8 16,3 6 10-16,-4-6-10 0,1 2 10 0,3-8-10 15,0 0 0-15,0 0 0 0,0 0 0 16,-7 0-33-16,-1-2-3 0,1-1 0 0,0 0 0 0,0-3 22 16,-3 0 4-16,3 0 1 0,-4-9 0 15,1 4-37-15,-1-1-7 0,4-3-2 0,-4 0 0 0,1 1 43 0,-1 2 12 0,1-6 0 16,-5 7 0-1,5-7-55-15,-4 0-6 0,0 4-2 0,7 2 0 0,-4 0 13 16,4-6 2-16,0 7 1 0</inkml:trace>
  <inkml:trace contextRef="#ctx0" brushRef="#br0" timeOffset="11075.323">18140 12550 1496 0,'-7'11'31'0,"0"-2"8"0,0 6-31 0,0-9-8 0,3 9 0 0,1-4 0 31,-1 1 33-31,4 0 6 0,0 0 1 0,-3-4 0 0,3 1-8 0,3 0-2 0,-3-3 0 0,4 0 0 16,-1 6-20-16,1-7-10 0,-4 1 10 0,3 0-10 15,1 3 8-15,-1 0-8 0,1 0 0 0,-1 0 0 16,1-1 12-16,-1 4-3 0,1-6-1 0,-1-3 0 16,1 6-8-16,-4-6 0 0,0-3 0 0,0 0 0 15,0 0 0-15,0 0 12 0,0 0-4 0,0 0 0 16,0 0 9-16,0 0 2 0,0 0 0 0,0 0 0 15,-4-6 5-15,1-3 0 0,-4 3 1 0,3 0 0 16,-3 0-9-16,4-5-3 0,-1-4 0 0,1 6 0 16,-4 0-13-16,3-3 11 0,1 7-11 0,-1-10 10 15,-3 6-10-15,3 0 0 0,4 0 0 0,-3 7 8 16,3-10-8-16,-4 0 0 0,4 6 0 0,0-3 8 16,0 6-8-16,0 3 0 0,0 0 0 0,0-6-11 15,0 6 11-15,4-2-10 0,-1-4 10 0,1 6-10 16,3 0 0-16,-3-6 0 0,6 6 0 0,-3 6 0 15,4-6 10-15,-1 6-10 0,1-4 10 0,3 4-10 16,-3-6 10-16,3 3-8 0,0-3 8 0,3 0-8 16,-2 0-29-16,2 0-6 0,1 0-1 0,-1 0 0 15,-2 3-67-15,-1 0-13 0,0 0-4 0</inkml:trace>
  <inkml:trace contextRef="#ctx0" brushRef="#br0" timeOffset="11598.049">18478 12647 1469 0,'0'0'30'0,"0"0"9"0,0 0-31 15,0 0-8-15,0 0 0 0,0 0 0 0,0 0 81 0,0 0 15 16,0 0 4-16,-10 6 0 0,10-6-44 0,-11 0-8 0,1 0-1 0,10 0-1 15,-7 6-37-15,-4-6-9 0,11 0 0 0,-10 5 0 16,2-2 0-16,-2 0 0 0,3 0 0 0,0 0 0 16,0 3 0-16,0 0-9 0,0 3 9 0,3-3 0 15,1 5-11-15,-1-5 11 0,4-3-10 0,-3 6 10 16,3-3-9-16,0 3 9 0,3 0-8 0,-3-7 8 16,0 4 0-16,0-6-8 0,4 6 8 0,-1 0 0 15,1 0 0-15,-1-6 0 0,4 3 9 0,-3-3-9 16,3 0 16-16,-4-3-3 0,4 3-1 0,0-6 0 15,-3 6 4-15,3 0 1 0,0 0 0 0,-3 0 0 16,3 0-3-16,-4-6-1 0,4 0 0 0,0-2 0 16,-3-1-13-16,-1 0 11 0,1 3-11 0,-1 0 10 15,-3 0-10-15,4 0 0 0,-4 0 0 0,0 6 8 16,0 0-8-16,0 0 0 0,0 0 0 0,0 0 0 16,0 0 0-16,0 0 0 0,0 0 0 0,0 0 0 15,0 0 0-15,0 0-9 0,0-5 9 0,0 5-13 16,0 0 4-16,0 0 1 0,0 0 0 0,0 0 0 15,0 0-4-15,0 0-1 0,0 11 0 0,0-5 0 16,0 0 13-16,0 3 0 0,0 3 0 0,3-3 0 16,-3-1 0-16,4 4 0 0,-4-6 0 0,0 6 0 0,3-3 0 0,1-4 0 15,0 1 0-15,-1 0 0 0,4 0 0 0,0 0 0 0,-3 0 0 16,3 0 0-16,0-6 0 0,0 0-16 16,0-6 5-16</inkml:trace>
  <inkml:trace contextRef="#ctx0" brushRef="#br0" timeOffset="12049.553">18567 12659 1429 0,'0'0'40'16,"0"5"10"-16,3 1-40 0,-3 3-10 0,0 0 0 0,0 6 0 15,4-10 72-15,-4-5 12 0,0 0 2 0,0 6 1 16,0-6-49-16,0 9-10 0,3-3-1 0,-3-6-1 16,0 3-12-16,0 3-2 0,0-6-1 0,0 0 0 15,0 0-1-15,0 0 0 0,0 0 0 0,0 0 0 16,0 0 5-16,0 0 1 0,0 0 0 0,0 0 0 16,0 0-8-16,4-6 0 0,-4-3-8 0,3 6 12 15,-3 3-12-15,0 0 0 0,0 0 0 0,4-6 0 16,-4 6 0-16,0-6 0 0,3 1 0 0,1-7 0 15,-4 9 0-15,3-6 0 0,1 3 0 0,-4 0 0 16,4 0 9-16,-1 4-1 0,-3-10 0 0,4 6 0 16,-1 0 21-16,4 3 4 0,-3-3 1 0,3 3 0 15,-4 0-14-15,4 0-2 0,-3 0-1 0,3 0 0 16,0 3-17-16,0 3 0 0,0 0 0 0,0 0 0 0,0 3 0 16,0 0 0-16,4 3 0 0,-4-3 0 0,-4 0 10 0,4 0-2 0,0-6 0 15,1 0 0-15,-1 2-8 0,3 4-11 0,-3 0 3 16,0 0 0-1,0-3-38-15,0 0-7 0,-3 0-2 0,3 0 0 16,0 3-7-16,0-6-2 0,0 0 0 0,0 0 0 0,0 0-102 16,0 6-21-16</inkml:trace>
  <inkml:trace contextRef="#ctx0" brushRef="#br0" timeOffset="12631.674">19025 12635 1664 0,'0'0'35'0,"0"0"7"15,-7 0-34-15,7 0-8 0,-7 0 0 0,0 0 0 16,0 6 82-16,0-6 14 0,7 0 4 0,-7 0 0 16,0 6-59-16,-4-6-11 0,4 0-2 0,0 6-1 15,0-6-27-15,0 6 8 0,0-6-8 0,0 5 0 16,3 1 0-16,1 3 0 0,-4 0-12 0,3 6 12 15,4-4-12-15,-3 1 12 0,3 6-10 0,-4-4 10 16,4 4 0-16,4-9 0 0,-4 6 11 0,0-7-3 16,3 4 6-16,1 0 2 0,-1 0 0 0,1-3 0 0,-1-4-3 0,1 1 0 15,3-3 0-15,0 0 0 0,-3 0-1 0,3 0 0 16,0 0 0-16,0-3 0 0,0-3 2 0,0-6 0 0,0 0 0 16,0-2 0-16,0-4-14 0,4 0 0 0,-1-2 0 0,-3-1 0 15,0-6-12-15,4 1-8 0,-4 2-1 16,0-8-1-16,-3 5 1 0,-1-2 0 0,-3 0 0 15,4-4 0-15,-4 7 21 0,0-4 0 0,0-2 0 16,0 5 0-16,0-2 0 0,-4 5 0 16,1-2 0-16,-4-977 0 0,3 1956 12 0,-3-974-4 0,0-11 0 0,-4 5 0 15,4 3 0-15,0-5-8 0,-3 2 12 16,-1 7-4-16,4-1-8 0,0 1 0 0,0 8 0 16,3-3 0-16,1 6 0 0,3 6 0 0,0 0-10 0,0 0 10 15,0 0-18-15,0 0 2 0,0 0 1 0,-4 12 0 16,1-3 4-16,3 8 1 0,0 1 0 0,0 0 0 15,0 2 10-15,3 4 0 0,-3 5 0 0,4-5 0 16,-1 8 0-16,1 0 0 0,3-2 0 0,-4 5 0 16,4-3 10-16,1 4-2 0,-1-7-8 0,0 3 12 15,0-5-12-15,0-1 8 0,0-2-8 0,-4-7 0 16,4 1 8-16,0 3-8 0,1-10 0 0,-5-2 0 16,4 3 0-16,-3 3 8 0,3-1-8 0,0-2 0 15,-4-6 0-15,4 3-10 0,-3-3 2 0,-4-6 0 16,0 0-66-16,0 0-13 0,0 0-2 0</inkml:trace>
  <inkml:trace contextRef="#ctx0" brushRef="#br0" timeOffset="12934.812">19173 12685 1846 0,'0'0'78'0,"0"0"-62"16,0 0 22-16,0 0 5 0,0 0 1 0,0 0 0 15,0 0-6-15,0 0-1 0,0 0 0 0,8 3 0 16,2-3-26-16,-3 3-11 0,4 3 8 0,-4 0-8 15,0-6 0-15,0 5 0 0,0-5 0 0,0 6 0 16,0-6-16-16,4 0-9 0,-4 0-2 0,3 0 0 16,1 0-49-16,-4-6-11 0,4 6-1 0</inkml:trace>
  <inkml:trace contextRef="#ctx0" brushRef="#br0" timeOffset="14028.703">19636 12591 874 0,'-11'12'18'0,"11"-12"4"16,0 0-22-16,0 0 0 0,0 0 0 0,0 0 0 15,-3 6 95-15,-1-1 14 0,0 1 3 0,4-6 1 16,0 0-32-16,0 0-6 0,0 0-2 0,-3 9 0 16,3-9-29-16,0 6-5 0,0-6-2 0,0 12 0 0,0-6-28 0,0 0-9 15,0-6 0-15,0 8 0 0,0 1 11 0,0 0-11 16,3 3 10-16,-6-1-10 16,3-5 16-16,-4 0-2 0,4 3-1 0,-3-3 0 15,3 3-5-15,0-9 0 0,0 0-8 0,0 0 12 0,0 0-12 0,0 0 0 0,0 0 0 16,0 0 0-16,-4 6 0 0,4-6 0 0,0 0 0 0,0 0 0 15,0 0 32-15,0 0 3 0,0 0 1 0,0 0 0 16,0 0-7-16,0 0-1 0,0 0 0 0,0 0 0 16,0 0-40-16,0 0-9 0,0 0-2 0,0 0 0 15,0 0 23-15,4-12 0 0,-1 6 0 0,-3 0 0 16,4 0 21-16,-1 0-1 0,-3 6 0 0,0-6 0 16,4-5-20-16,0 2 0 0,-4 0 0 0,3 3 0 15,1-3 0-15,-4 4 0 0,3-7 0 0,1 0 0 16,-1 3 0-16,4 0 0 0,-3 3 0 0,-1-2 0 15,4 2 42-15,-3 0 4 0,-1 0 1 0,4 0 0 16,0 6-24-16,1-6-5 0,-1 3-1 0,0 0 0 31,0 3-65-31,0 0-12 0,0 0-4 0,0 0 0 0,0 3 78 0,0 0 15 0,4 3 3 0,-4 0 1 16,0 0-33-16,0 6-9 0,-4-1-1 0,4 1 0 16,-3-3-10-16,-1 3-3 0,1 0 0 0,-4-4 0 15,3 1 33-15,-3 0 6 0,4 3 2 0,-4-1 0 16,3-5-18-16,-3 0 0 0,0-6 0 0,-3 3 0 15,3-3 12-15,3 6-4 0,-3-6 0 0,0 0-8 16,0 0 24-16,0 0-3 0,0 0 0 0,0 0 0 16,0-6-4-16,0 3-1 0,4-3 0 0,-4 0 0 15,0-5-16-15,4-1 0 0,-4 6 8 0,3-3-8 0,-3 0 0 16,4 7 0-16,-4-10 0 0,0 6 0 0,3 0-8 16,-3 6 8-16,0 0 0 0,0 0-9 0,0 0-1 0,0 0 0 15,4-3 0-15,-4 3 0 0,0 0-1 0,3 0 0 0,-3 0 0 16,7 0 0-16,-7 0-1 0,4 3 0 0,-1-3 0 15,-3 0 0-15,4 6 12 0,3-6-13 0,-4 6 5 16,1 0 8-16,3 0-10 16,0 2 10-16,0-2 0 0,0 0-9 0,-3 3 9 15,3 6 0-15,0-10 0 0,0 1 0 0,0 3 0 0,0-3 0 0,0 3 0 16,0 0-8-16,0 0 8 0,0-1 0 16,-3 4 0-16,-1-3 0 0,4 6 0 0,-3-7 8 0,-1 4-8 0,1 0 0 15,-1 0 0-15,1-6 0 0,-4 2 0 0,3-2 0 16,-3-6-29-16,0 0-4 0,0 0-1 15,0 0 0-15,0 0-130 0,0 0-27 0</inkml:trace>
  <inkml:trace contextRef="#ctx0" brushRef="#br0" timeOffset="14542.148">20045 12703 1337 0,'0'0'56'0,"0"0"-44"15,0 0 87-15,0 0 17 16,0 0 4-16,0 0 1 0,0 0-60 0,0 0-12 0,0 0-2 0,0 0-1 16,7 5-19-16,-4-5-4 15,4 6-1-15,1-6 0 16,-1 6-14-16,3-3-8 0,-3 3 8 0,4 0-8 0,-1-6 12 0,-3-3-1 0,8 0-1 15,-8-3 0-15,3 3-2 0,-3 3 0 0,4 0 0 0,-4-6 0 16,0 6-8-16,0-6 8 0,-3 1-8 0,3-1 8 16,-4 0-24-16,1 3-6 0,-4 3-1 0,0 0 0 15,3-6 23-15,1 0 0 0,-4-3 0 0,3 3 0 16,-3 4-12-16,-3-4 3 0,3-6 0 0,-4 6 0 16,1 0-37-16,-1 0-7 0,-3 0-2 15,0 0 0-15,0-2 30 0,0 2 5 16,-4 0 2-16,1 0 0 0,3 6-22 15,-4 0-5-15,4 0-1 0,-4 6 0 0,4-6 37 0,0 6 9 0,0 0 0 0,0 0 0 16,4 2 0-16,-4 4 0 0,3 0 0 0,1 6 0 16,3-7 31-16,-4 4 8 0,4 8 1 0,0-8 1 15,0 6-5-15,0-7-2 0,4 4 0 0,-1 0 0 16,1-4-6-16,-1-2-2 0,4 6 0 0,-3-6 0 16,3-1-6-16,-4 1 0 0,4 3-1 0,0-3 0 15,-3-7-9-15,3 1-2 0,0 3 0 0,0-6 0 16,4-3-8-16,-4 0 0 0,3-6 0 0,-3 0 0 15,4 0 0-15,0 1 0 0,-1 5 0 0,1-6 0 16,-1 0-152-16,1-12-32 0</inkml:trace>
  <inkml:trace contextRef="#ctx0" brushRef="#br0" timeOffset="14846.723">20080 12282 1219 0,'0'0'52'0,"0"0"-42"15,0 0-10-15,0 0 0 0,4 6 0 0,-1 0 8 16,1 0 29-16,3 3 6 0,-4 8 1 0,4-5 0 15,0 0-16-15,4-3-2 0,3 5-1 0,-3 1 0 16,-1 3-10-16,1-1-3 0,-4-2 0 0,3 3 0 16,-2-1-12-16,-1-5 8 0,0 0-8 0,3 3 0 15,-3-4 12-15,4-5-3 0,-1 6-1 0,1-6 0 16,0 3-108-16,-1-4-21 0</inkml:trace>
  <inkml:trace contextRef="#ctx0" brushRef="#br0" timeOffset="15430.834">20419 12617 1155 0,'0'0'48'0,"0"6"-38"16,3 3 55-16,1 0 11 0,-1 3 3 0,1-4 0 15,-1 1-12-15,1 0-3 0,-1 3 0 0,1 5 0 16,0-5-24-16,-1 3-6 0,1 6-1 0,-1-1 0 16,1-5-14-16,-4 0-3 0,3-1-1 0,1 4 0 15,-1-6-3-15,-3 2 0 0,4-2 0 0,-4 6 0 16,0-12-1-16,0-1-1 0,0-5 0 0,0 0 0 16,0 0 3-16,0 0 1 0,0 0 0 0,3-11 0 15,-6 5-14-15,3-12 0 0,0 3 8 0,0 4-8 16,0-7 0-16,0 0-8 0,0-5 8 0,-4 8-13 15,4 1 13-15,-3-4 0 0,3 6-10 0,0 0 10 16,-4 6 0-16,4-5 0 0,0-1 0 0,-3 3 0 16,-1 0 0-16,4 1 8 0,-3 2 0 0,-1-6 0 15,4 3 11-15,-3 3 1 0,3 6 1 0,0-3 0 16,0 3 3-16,0-6 1 0,0 6 0 0,-4-3 0 16,4 3-11-16,0 0-2 0,0 0-1 0,0-5 0 15,4 2-11-15,-4-6 0 0,0 9 0 0,3 0 0 0,1-6-9 16,3 6 9-16,0 0-12 0,3 0 12 0,1 6-12 15,-1-6 4-15,5 0 8 0,-5 6-13 16,4-3-15-16,0 2-2 0,-3 1-1 0,3-3 0 16,0 3-127-16,0-3-26 0,0 0-4 0</inkml:trace>
  <inkml:trace contextRef="#ctx0" brushRef="#br0" timeOffset="16000.628">20761 12747 1337 0,'0'0'56'16,"0"0"-44"-1,0 0 40-15,0 0 9 0,0 0 2 0,0 0 0 16,0 0-6-16,0 0-1 0,0 0 0 0,0 0 0 15,0 0-37-15,0 0-8 0,0 0-2 0,0 0 0 16,0 0-9-16,7 0 0 0,0 0 0 0,0 0 0 16,0 3 0-16,-3-3 0 0,3 0 0 0,0 3 0 15,0 0 0-15,-4-3 0 0,4 0 0 0,1 0 0 16,-1 0 24-16,0 0 2 0,0 2 1 0,0-2 0 0,0-2-27 16,0-1-17-16,0 0 2 0,0-3 1 15,-3 0-10-15,3 0-3 0,-4 0 0 0,1 0 0 16,-4 6-18-16,0 0-4 0,3 0-1 0,-3 0 0 0,0 0 50 15,0 0 0-15,0 0 0 0,0-6 0 0,0 0 0 0,0 1 0 0,-3-7 0 0,3 9-10 32,-4-3-43-32,1 0-9 0,3 0-2 0,-7 3 0 0,7 3 52 0,-8 3 12 15,1-3 0-15,-3 3 0 0,3 0 0 0,0-3 0 0,-4-6 0 0,4 6 0 16,0 0 0-16,-4 3 0 0,4 0 0 0,0 0 0 16,0 0 0-16,0 3 0 0,4 3 0 0,-4-3 0 15,3 5 48-15,1-5 13 0,-1-3 3 0,4 6 0 16,-4 3-8-16,4-3 0 0,0 2-1 0,4-5 0 15,-4 6-37-15,4-3-7 0,-4 0-2 0,3-3 0 16,1-1 30-16,-1 1 5 0,4 3 2 0,-3-9 0 16,3 6-24-16,-4-6-5 0,4 0-1 0,0 0 0 15,0 6-8-15,1 0-8 0,-1 3 12 0,0-7-12 16,0 1 10-16,0-3-10 0,0-3 8 0,0 1-8 16,3 2 0-16,-2 2-14 0,-1-2 2 0,0 3 0 15,0-3-39-15,0-3-7 0,0 1-2 0</inkml:trace>
  <inkml:trace contextRef="#ctx0" brushRef="#br0" timeOffset="17063.864">21770 12159 452 0,'-7'-6'9'0,"0"0"3"16,0 6-12-16,3-6 0 0,1 0 0 0,3 6 0 15,-4-9 44-15,4 9 6 0,0 0 2 0,0 0 0 0,0 0-10 16,0 0-2-16,0 0 0 0,0 0 0 0,0 0-2 0,0 0-1 0,0 0 0 0,4 15 0 15,-4-9 20-15,3 6 4 0,-3 0 1 0,4 5 0 16,-1-2 10-16,1 2 3 0,-1 1 0 0,4 3 0 16,-3 8-19-16,-4-2-4 15,3 8-1-15,1 0 0 16,-1-3-8-16,-3 1-2 0,4-1 0 0,0 3 0 0,-4-11-14 0,0 5-3 16,-4-2-1-16,4 2 0 0,0 4 1 0,0-10 0 0,0 9 0 15,4-8 0-15,-4 2 1 0,0-8 1 0,0 0 0 16,0-4 0-16,0-2-14 0,0 6-4 0,3-12 0 0,-3-1 0 15,0-5-8-15,0 0 0 0,0 0 0 0,0 0 8 16,0 0-20-16,0 0-4 0,0 0 0 0,0 0-1 16,4 0-37-1,-4 0-7-15,3-5-2 0</inkml:trace>
  <inkml:trace contextRef="#ctx0" brushRef="#br0" timeOffset="17618.036">21883 12653 1051 0,'0'0'21'0,"0"0"7"16,0 0-28-16,0 0 0 0,0 0 0 0,0 0 0 15,0 0 88-15,0 0 11 0,0 0 2 0,0 0 1 0,0 0-30 0,0 0-5 0,0 0-2 0,0 0 0 16,0 0-30-16,0 0-7 16,0 0 0-16,0 0-1 0,3 6-15 0,4-4-2 15,0 1-1-15,1 0 0 0,2 0 11 0,-3-3 1 0,4 3 1 0,-1 0 0 16,1-3-35-16,-1 3-7 0,1-3-2 0,0 0 0 16,-4 3 45-16,3 0 9 0,-3 0 1 0,4-3 1 15,-4 0-23-15,-4-3-11 0,5-3 10 16,-5 0-10-16,1 0 12 0,-1-2-3 15,-3 2-1-15,0-6 0 0,0 3-8 0,0-3-16 16,0 3 4-16,-3 1 1 0,3-4-5 0,-4 0-2 0,-3-3 0 0,3 1 0 16,-3 5-2-16,0 3-1 0,0 0 0 0,-3 0 0 15,-1 6 3-15,-3 0 1 0,3 0 0 0,-3 0 0 16,4 0 8-16,-4 0 9 0,0 6-13 0,3-6 5 16,0 9 8-16,1 0-12 0,3 5 12 0,-4-2-12 15,8 0 12-15,-4 6 8 0,0-7-8 0,3 4 11 16,0-3-3-16,1 6-8 0,3-7 12 0,0 4-4 15,3 3 6-15,-3-7 1 0,4 1 0 0,0 6 0 16,3-6-3-16,-4 2-1 0,8-2 0 0,-4 0 0 16,0-3-11-16,3 2 10 0,1 1-10 0,0 6 10 15,3-12-10-15,-4 2 8 0,1 4-8 0,3-6 8 16,0 6-8-16,-3-12-11 0,3 0 3 0,3 6 0 16,-6-6-21-16,3 6-4 0,0-1-1 0,0-5 0 15,-3 3-105-15,-1 0-21 0</inkml:trace>
  <inkml:trace contextRef="#ctx0" brushRef="#br0" timeOffset="20319.376">22825 12567 705 0,'0'0'14'0,"0"0"6"0,0 0-20 0,0 0 0 0,0 0 0 0,0 0 0 16,0 0 64-16,0 0 10 0,0 0 2 0,0 0 0 16,0 0 15-16,0 0 3 0,0 0 1 0,0 0 0 15,0 0-11-15,0 0-3 0,0 0 0 0,0 0 0 16,0 0-15-16,0 0-3 0,0 0-1 0,0 0 0 16,0 0-18-16,0 0-3 0,0 0-1 0,0 0 0 15,0 0-28-15,0 0-12 0,0 0 8 0,0 0-8 16,0 0 0-16,0 0 0 0,0 0 0 0,0 0 0 15,0 0 0-15,0 0 0 0,0 0 8 0,0 0-8 16,0 0 0-16,-7 0 0 0,7 0 0 0,0 0 0 16,0 0 0-16,0 0 0 0,0 0 0 0,-11 0 0 15,4 0 0-15,7 0 0 0,-7 0 0 0,0 3 0 16,0 0 0-16,0 3 0 0,0-6 0 0,-4 6 0 16,4-6 0-16,0 6 0 0,0-6 0 0,-4 0 0 15,1 6 0-15,3 0 0 0,-4 0 0 0,1 2 0 16,-1 1 0-16,0 0 13 0,1 9-3 0,-1-10-1 15,1 4-9-15,-1 0-12 0,-3 6 2 0,3-7 1 16,4 4 9-16,4 0 0 0,-1-1 0 0,1 4 0 16,3-9 0-16,0 6 0 0,0-4 0 0,0-2 0 0,3-3 0 15,-3 0-8-15,0-6 8 0,0 0-8 0,11 6 8 0,-4-6 0 0,4 6 0 0,-1-6-8 16,1 0 8-16,3-12 9 0,-4 12-1 16,5-12-8-16,-5 6 17 0,1-2-3 0,-1-1-1 15,1-6 0-15,-1 9 6 0,1-6 1 0,0 1 0 0,-1-4 0 16,1-3 2-16,-4 1 1 15,3-7 0-15,-3 4 0 0,0-7-10 0,1 4-1 0,-1-7-1 16,0-2 0-16,0 2-11 0,-4-2 0 16,4-6 0-16,0 3-11 0,-3-1 11 15,-1 4 12-15,1-6-2 0,-4 8-1 0,3-5-9 0,-3 3 0 0,0 2 0 16,0-2 0-16,-3 6-8 0,3 2-4 0,-4 0-1 0,-3 7 0 31,4 2-15-31,-1 3-2 0,1 7-1 0,-1-1 0 0,-3 0 1 0,7 6 0 0,0 0 0 16,0 0 0-16,-10-3 6 0,10 3 2 0,-7-3 0 0,7 3 0 15,-11 6-3-15,0 6-1 0,4 2 0 0,4 4 0 16,-1-1 9-16,1 7 1 0,3 2 1 0,0 4 0 16,3-4 15-16,-3-2-11 0,4 5 11 0,-1-2-10 15,4 5 10-15,0 3 0 0,4 1 0 0,-4 2 0 16,4-3 0-16,-4 3 0 0,0-8 0 0,0 5 8 16,0-3-8-16,-4 1 8 0,4-4-8 0,-3 6 8 15,0-5-8-15,-1-1 0 0,1 1 0 0,-1-4 0 16,-3 0 0-16,4-8 0 0,-4 3 0 0,0-7 0 15,3-5 30-15,-3 0 11 0,0-9 3 0,0 0 0 16,0 0-26-16,0 0-5 0,4 9-1 0,-4-9 0 16,0 0-12-16,0 0 0 0,0 0 0 0,0 0 0 15,0 0-143-15,10-9-28 0</inkml:trace>
  <inkml:trace contextRef="#ctx0" brushRef="#br0" timeOffset="20606.863">22983 12714 1302 0,'0'0'27'0,"0"0"7"0,0 0-34 0,0 0 0 0,0 0 0 0,0 6 0 15,0 3 49-15,0-6 3 0,0 3 1 0,0 6 0 16,0-6-26-16,0 2-6 0,-3 4-1 0,3-6 0 16,0 9-20-16,0-4 0 0,0 1 0 0,3 6 0 15,-3-6 0-15,0-1 0 0,0-2 0 0,0 0 0 16,0 0 0-16,4-3 0 0,-4 0 0 0,0-6 0 16,4 5-16-16,-4-5-7 0,3 3-1 0</inkml:trace>
  <inkml:trace contextRef="#ctx0" brushRef="#br0" timeOffset="20805.379">22924 12467 1713 0,'-11'0'36'0,"4"6"8"0,3-6-36 0,4 0-8 0,-7 0 0 0,7 0 0 15,0 0 0-15,-7 3 0 0,4 3 0 0,3-6 0 16,0 0-8-16,0 0-4 16,0 0-1-16</inkml:trace>
  <inkml:trace contextRef="#ctx0" brushRef="#br0" timeOffset="21598.578">23167 12697 1123 0,'0'0'23'0,"0"0"7"15,0 0-30-15,0 0 0 0,0 0 0 0,0 0 0 16,0 11 78-16,0-5 10 0,3 3 1 0,-3 3 1 16,4 3-29-16,-4-1-5 0,4-2-2 0,-1 3 0 15,-3 0-27-15,4-4-6 0,-1 4-1 0,-3 0 0 16,4-7-8-16,-4 4-3 0,0-3 0 0,3 3 0 16,-3 0 3-16,4-7 1 0,-1 1 0 0,-3-6 0 0,0 0 14 15,0 0 2-15,0 0 1 0,0 0 0 0,0-3 9 16,0 0 1-16,4-2 1 0,-4-1 0 0,3 0-29 0,-3-9-12 0,0 6 8 15,4 0-8-15,-4 1 0 0,0 5 0 0,3-9 0 0,1 6 0 16,-4 0 0-16,0 0 0 0,3 0 0 0,-3 6 0 16,0 0-8-16,0-5 8 0,0 5 0 0,0 0 0 15,0-6 0-15,4 3-11 0,-4-6 11 0,0 9-8 16,0 0-4-16,3 0 0 0,1 9 0 0,-1-3 0 16,-3 0 12-16,4-4 0 0,0 1-9 0,-1 3 9 15,4-3 0-15,-3 3 0 16,3 0-9-16,-4-6 9 0,4 6 0 0,0 0 0 15,-3-3 0-15,3 0 0 0,-4 0 0 0,4 2 0 0,-3-2 0 0,0 3 0 16,-1-3 0-16,1 0 0 0,-4-3 0 0,3 3 0 16,-3-3 0-16,0 0 0 0,0 0 0 0,4 12 0 15,-4-12 0-15,0 0 0 0,3 0 0 0,-3 0 0 16,0 0 0-16,0 0 0 0,0 0 0 0,0 0 0 16,0 0 0-16,0 0 0 0,0 0 8 0,0 0-8 15,0 0 12-15,0 0-4 0,0 0-8 0,0 0 12 16,0 0-12-16,4-9 0 0,-4 3 8 0,3 0-8 15,-3 0 0-15,0 6 0 0,0-6 0 0,0 6 0 16,4-2 0-16,-4 2-12 0,0-6 12 0,0 6-10 16,3-3 2-16,-3 3 0 0,4-6 0 0,-4 6 0 15,0 0 8-15,0 0 0 0,0 0 0 0,0 0-8 16,0 0 8-16,0 0 0 0,0 0 0 0,0 0 0 16,0 0 0-16,0 0 0 0,7-6 0 0,-7 6 0 15,0 0 0-15,7 0 0 0,-7 0 0 0,7 0 8 16,-7 0-8-16,0 0 0 0,4 0 0 0,-4 0 8 15,7 6-8-15,-7-6 0 0,7 6 0 0,0-3 8 16,-7-3-8-16,7 6 0 0,0-4 0 0,-7-2 0 16,7 6 0-16,0-3 0 0,-7-3 0 0,7 3 0 0,0 0 0 15,-7-3 0-15,11 0 0 0,-4 3 0 0,3-3 0 0,1 3-20 16,-4-3 4-16,3 0 1 16,1 0-124-16,0-6-25 0,-1 0-4 0</inkml:trace>
  <inkml:trace contextRef="#ctx0" brushRef="#br0" timeOffset="22126.324">23682 12794 1241 0,'0'0'25'0,"0"0"8"16,0 0-33-16,0 0 0 0,0 0 0 0,0 0 0 15,0 0 78-15,0 0 9 0,0 0 1 0,0 0 1 16,-4-3-30-16,1-6-7 0,-1 3 0 0,-3 0-1 15,7 0-31-15,-3 6-5 0,3 0-2 0,0 0 0 16,0 0-13-16,-4-6 0 0,4 6 0 0,-7 0 0 16,0 0 0-16,0 0 0 0,0 0 0 0,4 0 0 15,-5 6 0-15,5-6 0 0,-4 6 0 0,3-6 0 16,-3 6 0-16,4 0 0 0,-1 3 0 0,1 0 0 16,-1-3 0-16,4 2 0 0,0 4 0 0,0-6 0 15,4 6 0-15,-4-6 0 0,3 2 0 0,1-2 0 16,-1 6 0-16,1 0 0 0,-1-6 0 0,4 0 0 0,-7-6 0 15,4 5 0-15,3-2 0 0,-3 0 0 0,3 0 34 0,0-6 4 16,0 3 1-16,0-3 0 0,0 0-13 16,0-2-2-16,0-1-1 0,0-9 0 0,0 6-8 15,-3 0-2-15,3-2 0 0,0-1 0 0,0 0-13 0,-4 3 0 16,1 0 8-16,-1 4-8 0,-3-4-9 16,4 0-5-16,-4 6-1 0,0-3 0 15,0 0-19-15,0 6-4 0,0-6-1 0,0 6 0 16,0 0 2-16,0 0 0 0,0 0 0 0,0 0 0 0,0 6 14 0,-4 0 3 0,4 3 1 15,0 3 0-15,0-3 19 0,-3 2 17 0,3-2-3 16,0 9-1-16,0-12 6 0,0 5 1 0,0 1 0 0,3 3 0 16,-3-9-20-16,4-979 0 0,-4 1952 0 0,3-974 0 15,1-2 22-15,-1 3 1 0,1 0 0 0,-1-3 0 16,-3-3-10-16,8 9-1 0,-1-9-1 0,-4 3 0 16,4-3-11-16,0 3 0 0,0-6 0 0,-3 3 0 15,3 0-157-15,0-3-34 0</inkml:trace>
  <inkml:trace contextRef="#ctx0" brushRef="#br0" timeOffset="22825.64">23876 12826 1212 0,'0'6'51'0,"-4"6"-41"15,4-3 38-15,4-1 8 0,-4 4 2 0,4 3 0 16,-1-9 22-16,-3 5 4 0,0-8 0 16,0-3 1-16,0 0-53 15,0 0-12-15,0 0-1 0,0 0-1 16,0 0-18-16,0 0 0 0,7 9 0 0,-7-9 0 0,0 0 29 0,0 0 3 0,0 0 0 16,0 0 0-16,0 0-19 0,0 0-3 0,4-3-1 0,-1-3 0 15,1 3-9-15,-1-8 0 0,-3-4 0 0,4 6 0 16,-4-3 0-16,3 4 0 0,1 2 0 0,-4-6 0 15,3 0 0-15,-3 3 10 0,4 1-10 0,-4 2 10 16,0 0-1-16,0 6 0 0,0 0 0 0,3-6 0 16,-3 3-1-16,4-3 0 0,-1 6 0 0,-3 0 0 15,0 0-8-15,0 0 0 0,0 0 0 16,0 0 0-16,4 0 0 0,3 0 0 0,-7 0 0 16,4 6 0-16,-1-3 0 0,4 9 0 0,-3-1 0 0,-1-2 0 15,4 6 0-15,-3-3 0 0,3-3 0 0,-4-1 0 16,4 1 0-16,-3-3 0 0,3 6 0 0,-3-6 0 15,3 0 0-15,0-6 0 0,0 5 0 0,-7-5 0 16,0 0-9-16,3 0-7 0,-3 0-2 0,7 0 0 16,0 0-138-16,-3-5-28 0</inkml:trace>
  <inkml:trace contextRef="#ctx0" brushRef="#br0" timeOffset="22921.189">24299 12800 1579 0,'0'0'32'0,"0"0"10"0,0 0-34 0,0 0-8 0,0 0 0 0,0 0 0 16,0 0 53-16,0 0 9 0,-7-3 2 0,0 0 0 15,7 3-13-15,-7-3-3 0,7 3 0 0,-7 0 0 16,0 0-27-16,4 3-5 0,3-3-2 0,-8 0 0 15,8 0-14-15,-10 0 0 0,10 0 0 0,0 0 0 16,-7 6-9-16,3 0-2 0,-3 5 0 0,4-2 0 16,3 9 11-16,-4-9-13 0,4 2 5 0,0 4 8 15,0 0 0-15,0-4 0 0,4-2 0 0,-4 0 8 16,0-9 4-16,0 0 1 0,7-3 0 0,-4 0 0 16,4 3-1-16,0-3 0 0,4 3 0 0,-4 0 0 15,4 0-2-15,-4 0-1 0,0 0 0 0,3-3 0 16,-3 0-22-16,4 0-5 0,-4-8-1 0,4 5 0 15,-1-12-36-15,1 6-7 0,-4-2-2 0,3-4 0 16,-3 3-50-16,-3-2-10 0,3-7-3 0</inkml:trace>
  <inkml:trace contextRef="#ctx0" brushRef="#br0" timeOffset="30336.21">24532 12400 892 0,'0'0'18'0,"0"-6"6"16,4-3-24-16,-1 3 0 0,4 0 0 0,-3 0 0 15,-1 1 60-15,4-1 7 0,-3 0 1 0,-1 0 1 16,1 0 10-16,-1 0 1 0,1 6 1 0,-4 0 0 15,0 0-40-15,0 0-8 0,4-6-1 0,-4 6-1 16,0 0-31-16,0 0 0 0,3 6 0 0,1 0 0 16,-1 0 44-16,-3-6 4 0,0 0 0 0,0 0 0 15,0 0-32-15,0 6-5 0,0-3-2 0,0 6 0 16,0-1-9-16,0 1 0 0,0 0 0 0,0 3 0 0,4 0 0 0,-4-1-11 16,3 1 11-16,4 0-8 15,0 3 8-15,0-4 0 0,0 1-9 0,0 3 9 0,4 8 0 0,0-8 0 0,-1 11 0 0,-3-5 0 16,4 5 0-16,-4-2 0 0,0 2 8 0,0-2-8 15,-3 5 13-15,-1-11-2 0,1 14-1 0,-4-14 0 16,-4 3-10-16,4-4 0 0,-3 7 9 0,-1-10-9 16,1 1 0-16,-1 6 0 0,0-15 0 0,1 5 0 15,-4-2 31-15,3-3 8 0,1 0 1 0,-1-3 1 16,1-6-17-16,-4 3-4 0,3-9-1 0,1 6 0 16,-1-3-19-16,1-3 10 0,-1 4-10 0,4-1 8 15,-3-9-8-15,3 6 0 0,3 0 0 0,1 3 0 16,-1-2 0-16,-3 5 0 0,4-9 0 0,-1 6 0 15,-3 6 0-15,0 0 0 0,0 0 0 0,7-6 0 16,-7 6 0-16,7-6 0 0,-7 6 0 0,0 0 0 0,11-3 0 16,-11 3-9-16,10-5 9 0,1-1-10 15,-11 6 10-15,0 0 0 0,11-3-9 0,-1-3 9 0,1 0 0 16,-11 6 0-16,10-3-9 0,-10 3 9 0,11 0 0 0,-11 0 0 16,14-6-8-16,0 6 8 0,-3 6 0 0,3-6-12 15,-4 3 12-15,-3-3-10 0,1 6 10 0,2 0 0 16,-3 5 0-16,0-2 0 15,0 6 0-15,0-3-8 0,0-1 8 0,-3 4-12 0,3 3 12 0,-3-1 0 16,-1-5 0-16,4 6 0 0,-3-3 0 0,3 2 0 0,-4-5 0 16,1-3 0-1,-1-3-30-15,1-3-10 0,-1 2-3 0,-3-5 0 16,0 0-19-16,0 0-4 0,0 0-1 0,0 0-405 0,7-8-80 0</inkml:trace>
  <inkml:trace contextRef="#ctx0" brushRef="#br0" timeOffset="30798.76">25125 12735 525 0,'0'0'11'0,"0"0"2"16,0 9 1-16,3 0 2 0,1-4-16 0,-1 7 0 0,4-6 0 0,1 3 0 15,-1 3 41-15,0-3 5 0,3-1 1 0,-3 4 0 0,4-6 13 0,-4 6 2 16,4-9 1-16,-4 5 0 0,0-2-5 0,3-3-1 16,-3 0 0-16,0 0 0 0,0-6-9 0,0 0-1 15,4 3-1-15,-4 0 0 16,-3-3-10-16,3-3-3 0,0-2 0 0,3-7 0 16,-6 3-9-16,3 3-3 0,0 1 0 0,0-1 0 15,-4 0-21-15,1 0 0 0,0 9 0 0,-1-6 0 0,1 0 0 16,-4 6 0-16,0-8 0 0,0 8 0 0,0 0 0 0,0-9 8 15,-4-3-8-15,4 6 0 16,0 0 0-16,0 6 0 0,0 0 0 0,-3 3 0 0,-5-6 0 0,5 3 0 16,-1 0 0-16,-3 0 0 0,0 0 0 0,0 0 0 15,0 3 0-15,0-3 8 0,0 0 4 0,0 3 0 16,-4 3 1-16,1 6 0 0,3-1-13 0,0 1 0 16,-4 3 8-16,4 0-8 0,0-1 0 0,-3-2 0 0,2-6 0 0,1 6 0 15,4-1-8-15,-1 1 8 0,1 0-12 0,-1 9 12 16,1-13-8-16,3 4 8 0,-4 3 0 0,4-6 0 15,0 2-22-15,4 1 2 0,-1-6 1 0,4 3 0 16,0 0-60 0,4-3-12-16,0-1-2 0,-1 4-456 0</inkml:trace>
  <inkml:trace contextRef="#ctx0" brushRef="#br0" timeOffset="31774.923">24373 12556 1036 0,'0'0'23'0,"0"0"5"0,0 0 0 0,0 0 1 0,-3-9-29 0,3 9 0 0,0 0 0 0,0 0 0 0,0 0 55 0,0 0 5 16,0 0 0-16,0 0 1 0,0 0-17 0,0 0-4 15,0 0-1-15,0 0 0 0,0 0-9 0,0 0-2 16,0 12 0-16,-4-1 0 0,4 4-28 0,-3-9 0 15,3-6 0-15,0 0 0 0,0 0 0 0,0 0 0 16,0 0 0-16,0 0 0 0,0 0 57 0,0 0 6 16,3 6 1-16,1 0 0 0,-4 0-64 0,0-6-20 15,0 0 0-15,0 0 0 0,0 0 32 0,0 0 7 16,3 5 1-16,1 1 0 16,-4-6-31-16,0 0-5 0,0 0-2 0,0 0 0 0,0 0 29 0,0 0 5 15,0 0 2-15,0 0 0 0,0 0-30 0,0 0-7 0,0 0-1 0,-4 6 0 16,4-6 20-16,-3 6-8 0,3-6 8 0,-7 0 0 15,0 3-12-15,-4-3 12 0,4 0-12 0,0 0 12 16,-4 6-8-16,1-6 8 0,3 0 0 0,-4 0 0 16,1 0-8-16,-1 6 8 0,1 0 0 0,-1 0 0 15,4-1-8-15,-4-2 8 0,4 0 0 0,0 0 0 16,-3 3-30-16,3 0 1 16,3-3 0-16,-3 12 0 0,3-4 47 0,1-5 10 0,-4 6 1 0,3 3 1 15,-3-6-30-15,4 5 0 0,-1-8-8 16,-3 3 8-16,4 9 0 0,-1-7 0 0,4 1 0 0,-3 6 0 15,3-9-8-15,-4-4 8 0,4-5 0 0,0 6 0 16,-3 6 0-16,3 6 0 0,0-1 0 0,0 4 0 16,3-9-20-16,-3-1-3 0,7 1-1 0,-3 0 0 15,-1 0 39-15,-3-12 7 0,0 0 2 0,0 0 0 0,7 6-9 16,4-1-2-16,-1 4 0 0,-10-9 0 0,15 0-1 0,2 0-1 16,-3-6 0-16,0 3 0 15,0-2-11-15,4 2 0 0,-4-6 9 0,4 6-9 0,-1 0-10 0,1 3-6 16,3-6-2-16,-3 0 0 15,3 0-34-15,0-5-6 0,0-4-2 0,1 0 0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403.81378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2-02-16T15:37:05.923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9617 13990 1074 0,'-4'3'30'0,"-3"3"8"0,7-6-30 0,0 0-8 0,-3 3 0 0,-1 6 0 16,1-3 0-16,-5 0 0 0,5-1 0 0,-1 4 0 15,1 0 0-15,-1 0 0 0,4 9 0 0,-3-13 0 16,-1 7 20-16,1 0 2 0,3 3 1 0,-4 2 0 15,4-5-12-15,0 6-3 0,0-4 0 0,0 10 0 16,0-6 12-16,0 5 1 0,4 4 1 0,-4 2 0 16,3 3-9-16,4 1-1 0,0 2-1 0,-3-3 0 15,3 3-11-15,0 1 0 0,-3-4 0 0,-1-2 0 16,1-1 53-16,-4-9 9 0,0 7 2 0,0-9 0 16,-4 2 0-16,1-2 0 0,3-6 0 0,-4 2 0 15,1-2-36-15,-1-3-8 0,0 0 0 0,1 2-1 16,3-11-31-16,0 0-5 0,0 0-2 0,0 0 0 15,-4-5-52-15,-3-4-10 0,4 0-3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403.81378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5-02-19T15:43:47.243"/>
    </inkml:context>
    <inkml:brush xml:id="br0">
      <inkml:brushProperty name="width" value="0.05292" units="cm"/>
      <inkml:brushProperty name="height" value="0.05292" units="cm"/>
      <inkml:brushProperty name="color" value="#FF0000"/>
    </inkml:brush>
    <inkml:context xml:id="ctx1">
      <inkml:inkSource xml:id="inkSrc154">
        <inkml:traceFormat>
          <inkml:channel name="X" type="integer" max="1920" units="cm"/>
          <inkml:channel name="Y" type="integer" max="1200" units="cm"/>
          <inkml:channel name="T" type="integer" max="2.14748E9" units="dev"/>
        </inkml:traceFormat>
        <inkml:channelProperties>
          <inkml:channelProperty channel="X" name="resolution" value="67.36842" units="1/cm"/>
          <inkml:channelProperty channel="Y" name="resolution" value="67.41573" units="1/cm"/>
          <inkml:channelProperty channel="T" name="resolution" value="1" units="1/dev"/>
        </inkml:channelProperties>
      </inkml:inkSource>
      <inkml:timestamp xml:id="ts1" timeString="2025-02-19T15:57:52.078"/>
    </inkml:context>
  </inkml:definitions>
  <inkml:trace contextRef="#ctx0" brushRef="#br0">2896 7446 373 0,'0'0'10'0,"0"0"3"0,0 0-13 0,0 0 0 0,0 0 0 0,0 0 0 0,0 0 20 0,0 0 0 16,0 0 1-16,0 0 0 16,0 0-4-16,-3-3-1 0,3 3 0 0,-4-6 0 0,4 6-4 0,0 0-2 15,0 0 0-15,-3-5 0 0,3-1-10 0,0 6 8 16,-7-6-8-16,7 6 8 0,0 0 10 0,-4-6 2 15,4 0 0-15,0 6 0 0,0 0-4 0,-3-6-1 16,3 3 0-16,0 3 0 0,-4-6-1 0,4 0 0 16,0 3 0-16,0 3 0 0,0 0-1 0,-3-8 0 15,-1 8 0-15,1-6 0 0,3 0 5 0,0 6 1 16,0 0 0-16,0 0 0 0,-4-6 1 0,4 6 0 16,-4-6 0-16,4 6 0 0,0 0-3 0,-3-6 0 0,-1 0 0 15,4 6 0-15,0 0-5 0,-3-8-2 0,3 8 0 16,-4-6 0-16,4 6-2 0,-3-3 0 15,3 0 0-15,-4-3 0 0,4 0-8 0,0 6 0 16,0 0 0-16,-3-6 0 0,-1 0 0 0,4-5 0 16,0 5 0-16,0 6 0 0,-3-6 0 0,-1 0 0 0,4 0 0 0,0 3 0 15,0 3 0-15,-3-6 0 0,3 0 0 0,0 6 0 16,0 0 0-16,0-11 0 0,0 11 0 0,0-6 0 16,-4 0 0-16,4 0 0 0,0 6 0 0,0-6 0 15,0 6 0-15,-3-6 8 0,3 6-8 0,0 0 0 16,0 0 0-16,0-6 0 0,0-3 0 0,0 9 0 15,0 0 0-15,0 0 0 0,0 0 0 0,0 0 0 16,0 0 0-16,0 0 0 0,0 0 0 0,0 0 0 16,0 0-9-16,0 0 9 0,0 0 0 0,0 0 0 15,0 0-17-15,0 0 3 0,0 0 1 0,0 0 0 16,0 0 1-16,0 0 1 0,0 0 0 0,0 0 0 0,0 0 3 16,0 0 0-16,7 0 0 0,-7 0 0 0,3 0-1 15,-3 0 0-15,7 0 0 0,-7 0 0 0,0 0 9 0,7 0-8 16,0 6 8-16,0-6-8 15,-3 0 8-15,3 0 0 0,0 3 0 0,-3 0 0 16,3-3 0-16,0 0 0 0,0-979 8 0,0 1961-8 0,0-982 8 0,0 0-8 16,0-3 10-16,0 3-10 0,0 0 9 0,0 0-9 15,4-3 8-15,-1 0-8 0,1-3 8 0,-4 6-8 16,3 0 8-16,-2 0-8 0,2 0 8 0,4 0-8 16,-3 0 8-16,-1 0-8 0,1 0 0 0,0 0 0 15,3-5 0-15,0 5 0 0,0-6 0 0,0 6 8 0,0 0-8 16,4 0 0-16,-4 0 0 0,0 0 0 0,-3 0 0 0,3 0 0 15,0-6 0-15,0 6 0 0,0 0 0 0,0-6 0 16,4 6 0-16,-4-6 0 0,-4 6 0 0,5 0 0 16,2 0 0-16,-3-6 0 0,0 3 0 0,4 0 0 15,3-6 0-15,-7 7 0 0,-3 2 0 0,3 0 0 16,0 5 0-16,0 1 0 0,4-6 8 0,-4 0-8 16,4 0 0-16,-4 0 0 0,3-6 0 0,-6 3 0 15,7 1 0-15,-4 2 0 0,0-3 0 16,-4 3 0-16,5-6 0 0,-1 6 0 0,-4 0 0 0,1 0 8 15,-1 0-8-15,-3 0 0 0,1-6 0 0,-1 6 0 16,0 0 0-16,0 0 0 0,0 0 0 0,0 0 0 16,0 0 0-16,-4 0 0 0,1 0 0 0,-1 0 8 15,-3 0-8-15,0 0 0 0,0 0 0 0,0 0 0 16,0 0-8-16,0 0 8 0,7 0-10 0,-7 0 10 16,0 0-18-16,0 0 2 0,0 0 1 0,0 0 0 15,4 0-33-15,-4 0-6 0,0 0-2 0</inkml:trace>
  <inkml:trace contextRef="#ctx0" brushRef="#br0" timeOffset="896.406">3376 7111 558 0,'0'0'12'0,"0"0"2"0,0 0 1 0,0 0 1 0,0 0-16 0,0 0 0 0,0 0 0 0,0 0 0 0,0 0 0 0,0 0 0 15,0 0 0-15,0 0 0 0,0 0 0 0,0 0 0 16,0 0 0-16,0 0 0 0,0 6 0 0,0-6 0 16,0 0 0-16,0 0 0 0,0 0 0 0,0 0 0 15,0 0 0-15,-3 6 0 0,-1 0 0 0,1 0 0 16,-1-1 0-16,4 7 0 0,-4-3 0 0,1-3 0 15,-1 0 0-15,4 0 0 16,-3 5 0-16,-1-2 0 0,1 0 0 0,-1 0 0 0,1 3 0 0,-1-6 0 16,1 5 0-16,-1 1 0 0,-3-3 0 0,4 0 0 15,-1 0 8-15,1 2-8 0,-1 1 11 0,0-6-2 16,1 3 0-16,-1 0 0 0,1 5 0 0,-1-8 0 16,4 6 0-16,-3 0 0 0,-4-6-9 0,3 2 10 15,1 1-10-15,-1 0 10 0,-3 3-10 0,4-6 0 0,-1 5 0 0,1-5 8 16,-1 3-8-16,0 3 0 0,1 0 0 0,-1-1 0 15,1 1 0-15,-1-3 0 0,-3 0 0 0,4 5 0 16,-1-2 0-16,1-6 0 0,-1 6 0 0,1-6 0 16,3-6 0-16,-7 12 0 0,3-4 0 0,1 10-11 15,-4-6 11-15,3-1-10 0,0 1 10 0,-3 0-10 16,4 9 10-16,-4-10 0 0,3-2 0 0,-3 6 0 16,0 0 0-16,0 2 0 0,0-5 0 0,0 0 0 15,0-1 0-15,0 4 0 0,-4-3 0 0,1 6 0 16,3-7 0-16,-4 4 0 0,4-3 0 0,0 5 0 15,0-8 0-15,-4 9 0 0,1 0 0 0,-4-7 0 16,0 1 0-16,-1 6 0 0,1-4 0 0,4-2 0 16,-4 6 0-16,0-4 0 0,3 4 0 0,-3-6 0 15,0 0 0-15,-4-4 0 0,0 4 0 0,4 6 0 16,0-6 0-16,0-1-13 0,7-2 5 0,-7 6 8 16,0-6-20-16,3 2 4 0,-6 1 1 0,2 0 0 15,1-3-16-15,4 0-3 0,-1-3-1 0,-3 2 0 16,7-2 0-16,-7 0 0 0,3 0 0 0,4 0-116 0</inkml:trace>
  <inkml:trace contextRef="#ctx0" brushRef="#br0" timeOffset="1462.39">2522 8255 61 0,'0'0'0'0,"0"0"0"0,-3-3 0 0,3 3 0 0,0 0 0 0,0-6 0 0,0 0 0 0,0-6 0 16,3 0 11-16,-3 7-3 0,0-1-8 0,4-3 12 15,-1 3-1-15,-3-6-1 0,4 6 0 0,-1-5 0 16,5 2 13-16,-5 0 2 0,1-3 1 0,3 9 0 15,3-3-10-15,1 0-1 0,-4 1-1 0,3-1 0 16,1 0-14-16,0-9 8 0,-1 6-8 0,8 1 0 16,-8-4 0-16,5 6 0 0,-5-12 0 0,4 9 0 15,0 1 0-15,0-1 0 0,1 3 0 0,-1-6 0 16,3 0 0-16,1 1 0 0,-4-1 0 0,-3 3 0 16,10-3 0-16,-7 6 0 0,4-5 0 0,3 5 0 15,-4-6 17-15,1 6-2 0,-4-3-1 0,4 3 0 16,-4 6-14-16,3-5 9 0,5-1-9 0,-1 0 8 15,-4 0 0-15,1 0-8 0,3 0 12 0,-3 3-4 16,3 0 4-16,0 0 0 0,0 0 0 0,-6-2 0 16,2 5 3-16,1-3 1 0,-1 0 0 0,1 0 0 0,0 3-8 0,-1 0 0 15,-3-6-8-15,1 0 12 0,2 0-4 0,1 6 0 16,0-6-8-16,-4 6 12 0,7-6 11 0,-7 0 1 16,-4 6 1-16,5-3 0 0,2-2-17 0,-3-1-8 15,4 6 8-15,-4-3-8 0,7-6 0 0,-7 9 0 16,0-6 0-16,1 6 0 0,2-6 0 0,1 0 0 15,-4 0 0-15,0 6 0 0,4-5 0 0,-4-1 8 16,-4-3-8-16,1 3 0 0,7 0 0 0,-8 0 0 16,1 0 0-16,-1 0 0 0,1-5 8 0,0 5-8 15,3-3 0-15,-4 0 8 0,-3 0-8 0,4 3 0 16,-4 6 0-16,0-5 0 0,4-7 0 0,-1 6 0 0,-3 0 0 16,-3 0 8-16,3 0-8 0,0 0 0 0,0 1 0 15,0-4 0-15,-3 3 0 0,3-6 0 16,-4 6 0-16,4 0 8 0,0-2-20 0,-3-4-5 0,-1 3-1 0,-3 6 0 15,4-3-4-15,-1 0-1 0,1 0 0 0,-4 6 0 16,0-6 14-16,0 1 9 0,0-4-12 0,0 9 12 16,0 0-9-16,0 0 9 0,-4-3 0 0,4 3-9 31,-7-3-34-31,0 3-6 0</inkml:trace>
  <inkml:trace contextRef="#ctx0" brushRef="#br0" timeOffset="1662.981">3662 7696 442 0,'-7'12'9'0,"-4"8"3"0,-3-8 0 0,4 9 1 0,-1-4-13 0,4 1 0 0,-4 0 0 0,4-7 0 0,0 4 8 0,4 3 0 16,-1-1-8-16,1-5 12 0,-1 3-12 0,4-3 0 15,0-1 8-15,0 1-8 0,7-6 0 0,-3 3 11 16,3 0-11-16,-4-6 10 0,8 3-1 0,-4-1 0 16,7 1 0-16,-3 0 0 0,6-6-1 0,-6 6-8 15,3-6 12-15,0 0-4 0,4 0-8 0,-4-6 0 16,3 6 0-16,1 0 8 0,3 0-17 0,-3-6-4 15,-1 6-1-15,5-6-220 0</inkml:trace>
  <inkml:trace contextRef="#ctx0" brushRef="#br0" timeOffset="4875.81">4399 7970 583 0,'0'0'12'0,"0"0"4"0,0 0 0 0,0 0 0 0,0 0-16 0,0 0 0 0,0 0 0 0,0 0 0 16,0 0 0-16,0 0 0 0,0 0 8 0,0 0-8 15,0 0 0-15,0 0 0 0,0 0 0 0,0 0 0 16,0 0 0-16,0 0 0 0,0 0 8 0,0 0-8 16,0 0 36-16,0 0 4 0,0 0 1 0,0 0 0 15,0 0-2-15,0 0-1 0,0 0 0 0,0 0 0 16,0 0-20-16,0 0-4 0,0 0-1 0,0 0 0 15,4-6-13-15,3 6 11 0,0-3-11 0,-4-3 10 0,1 3-10 0,-4 3 0 16,7-3-10-16,0-3 10 0,0 0 0 16,0 0 0-16,0 0 0 0,4 1 0 0,-1-7 0 0,1 0 0 15,-1 3 0-15,5-3 0 0,-5 7 0 16,4-7 0-16,-7 0 0 0,7-3 0 0,1 4 0 0,-5-7 0 16,4 6 0-16,-3-5 0 0,3-1 9 0,-3 3-9 15,6 3 0-15,-6-8 9 0,-4 2 1 0,3 6 0 16,4-11 0-16,1 5 0 15,-1 4-10-15,3-4 8 0,-3 0-8 0,4-2 8 0,-7 2-8 0,-1 0 8 16,1-5-8-16,-1 8 8 0,5-11-8 0,-1 8 0 16,-4 1 0-16,4-1 0 0,0-3 0 0,1 4 0 15,-8-7 0-15,3 4 0 0,-3 2 0 0,0 6 0 16,4-11 0-16,3 5 0 0,-3 3 0 0,-1-2 8 0,-3-1-8 16,4 3 0-16,-4-2 10 0,0 5-10 0,0 6 12 0,4 0-12 15,-8-6 12-15,4 4-12 0,-3 2 12 0,-1-6-12 16,-3 6 8-16,0-6-8 0,4 4 0 0,-4 2 0 15,3-3 8-15,-3 6-8 0,0-3 0 0,0 0 0 16,0-6 12-16,0 6-12 0,-3 1 12 0,3 5-12 16,0-9 0-16,0 6 0 0,-4-3 0 0,4 6 0 15,0 0 0-15,0 0 0 0,0-6 0 16,0 6 0-16,0 0 0 0,0 0 0 0,0-3 0 0,0 3 0 16,0 0 0-16,0 0-9 0,0 0 9 0,0 0 0 15,0 0-8-15,0 0 8 0,-10 0-8 0,10 0 8 16,0 0-8-16,-7 3 8 0,-8 0-8 0,8 3 8 15,7-6 0-15,-7 3-8 0,-3 9 8 0,3-7 0 16,-4 1-8-16,4 6 8 0,4-6-8 0,-8 3 8 16,4 3 0-16,-4-7 0 0,4 7 0 0,0-6-8 15,-3 6 8-15,-1 0 0 0,-3 2 0 0,3 4 0 16,1-6 0-16,-1 8 0 0,1-5 0 0,-1 6-8 0,0-4 8 16,1 4 0-16,-1-4 0 0,4 7 0 0,-3-9 0 15,-8 8 0-15,7 1 0 0,1-7 0 0,-4 4 0 16,3-3 0-16,1 5 0 0,-5 3 0 0,5-8 0 15,-1 3 0-15,1 2 0 0,-1 1 0 0,-3-10 0 0,3 4 0 16,-3 0 0-16,4-1 0 0,-1 4 0 16,4 2 0-16,-4-8 0 0,4 6 0 15,-3-1 0-15,3-2-10 0,3-3 10 0,-3 2 0 16,4 1 0-16,-1 0 0 0,-3-7 0 0,4 4 0 0,3 3 0 0,-8-7 0 16,8-2 0-16,0 0 0 0,0 6 0 0,0-3 0 15,8-7 10-15,-8 7-2 0,3-6 1 0,4 6 1 16,-3-6 0-16,-1 3 0 0,1-4-10 0,-1 1 10 15,1 0-10-15,-4 0 10 0,7 0-10 0,0-6 0 0,0 6 9 16,0-3-9-16,0 0 0 0,0 0 8 0,0-3-8 0,0 0 0 16,4 0 8-16,-4 0-8 0,0 0 10 15,0 0-10-15,4 0 8 0,-4 0-8 0,0-3 0 16,0 0 0-16,-4 0 8 0,8 3-8 0,-4-6 0 0,0 0 0 16,4 0 8-16,-1 0-8 0,1 0 0 0,-1 1 0 15,-3-7 8-15,4 6-8 0,-1-3 0 0,5-3 0 16,-5 1 0-16,1 5 0 0,-1-12 0 0,1 6 0 15,3 3 11-15,0-2-11 0,0-1 12 0,-3-3-12 16,3 3 0-16,0 1 0 0,-3-1 0 0,-4 0 0 16,7-3 0-16,-4 4 0 0,1-1 0 0,-4 0 0 15,4 0 0-15,-1 7 0 0,-3-13 0 0,0 12 0 16,0 3 0-16,0-3 0 0,-3 0 0 0,3 6 0 16,-7 0 0-16,0 0 0 0,0 0 0 0,0 0 0 15,0 0 0-15,0 0 0 0,0 0-9 0,0 0 9 16,0 0-22-16,0 0 1 0,-11 6 0 0,4-3 0 0,0 6 10 15,0 3 3-15,0-3 0 0,0 2 0 0,4-5 8 0,-4 6 0 16,0 0 0-16,-1 2-8 0,5-2 8 0,-1 0 0 16,-3 3 0-16,0-4-8 0,0 1 8 0,4 6 0 15,-1-1 0-15,-3-8 0 0,0 9 0 0,0-6 0 16,0 5 0-16,0-5 0 0,3 3 0 0,1-3 0 16,-1 5 0-16,1-5 0 0,3-3 0 0,0 2-8 15,-4-5 8-15,4 6 0 0,0 0 0 0,0 0 0 16,0-12 0-16,4 6 0 0,-1-1 0 15,-3 1 11-15,0-6-11 0,7 3 12 0,-7-3-12 0,7 12 0 0,8-12 0 16,-8 6 0-16,-7-6 13 0,7 0 1 0,0 6 0 0,3-6 0 16,1-6-14-16,-1 6-12 0,1-6 3 15,3 6 0-15,0-9 9 0,-3 3 0 0,3-3 0 16,4 7 0-16,-8-4 0 0,4 0 8 0,0 0-8 0,4-6 0 16,-4 6 0-16,0 0 0 0,0-2 0 0,1-1 0 15,-1 6 0-15,-4-3 8 0,4-6-8 0,-3 6 0 16,3 0 0-16,-3 1 0 0,-1-7 0 0,1 6 0 15,-1-3 8-15,1 3-8 0,3 0 8 0,-7 0-8 16,4 1 0-16,-4-1 0 0,3 0 0 0,-3 0 0 16,4-3 0-16,-4 6 0 0,0 0 9 0,0 0-9 15,0 0 0-15,0 0 0 0,0 0-10 0,-7 3 10 16,0 0 0-16,0 0 0 0,0 0 0 0,7 0 0 16,0 0-8-16,-7 0 8 0,0 0 0 0,0 0 0 0,0 0 0 15,11 0-9-15,-4-5 9 0,-7 5 0 0,0 0 0 16,0 0 0-16,0 0 0 0,0 0 0 0,0 0 0 15,4 5-8-15,-4-5 8 0,3 0 0 0,-3 0 0 16,4 6 0-16,-4-6 0 0,0 6 0 16,0 0 0-16,0 9 0 0,0-9-12 0,-4 0 12 15,1-1 0-15,3 7-8 0,-4-6 8 0,4 6 0 0,-7-3 0 0,0-3 0 16,7-6 0-16,-4 11 0 0,1-5 0 0,-1 6 0 16,1-3 0-16,-1 0 0 0,4-4 0 0,0 4 0 15,-3-3 0-15,3 6 0 0,0-6 0 0,0 0 0 16,0-6 0-16,3 8 0 0,-3-2 0 0,0-6 0 15,0 0 0-15,0 0 0 0,0 0 0 0,7 3 0 0,-7-3 0 16,7 3 0-16,-7-3 0 0,4 3 0 0,-4-3 0 0,11 9 0 16,-1-9 0-16,-6 6 0 0,-1-6 0 0,4 0 0 15,0 0 0-15,4 0 0 0,-4 0 0 0,3 0-10 16,1 0 10-16,-4 0 0 0,0-6 0 16,4 6 0-16,-1 6 0 0,1 0 0 0,-1-6 0 0,1-6 0 15,-4 6 0-15,0-6 0 0,0-3 0 0,4 6 0 16,-1-3 0-16,1 3 0 0,-4-2 0 0,0-1 0 15,4 0 0-15,-4 0 0 0,3 0 0 0,4 0 0 16,-6 0 0-16,2-3 0 0,-6 1 0 0,3 2 0 16,3 3 0-16,-3-3 8 0,4-6-8 0,-4 6 0 15,4 0 8-15,-4-5-8 0,0 2 8 0,0 3-8 16,0 0 0-16,0-6 9 0,0 6-9 0,-4-5 0 16,8 5 0-16,-4 0 0 0,0-3 0 0,-3 3 0 0,-1 0 0 15,4 0 0-15,-3 1 0 0,3-1 0 0,0 6 0 16,-4-6 0-16,4 0 0 0,-7 6 0 0,4-6 0 0,-4 6 0 15,0 0 0-15,0 0 0 0,0 0 0 0,0 0 0 16,3-6 0-16,-3 6 0 0,0 0 0 0,0 0 0 16,0 0 0-16,0 0 0 0,0 0-9 0,0 0 9 15,0 0-8-15,0 0 8 0,0 0 0 0,0 0 0 16,0 0 0-16,0 0 0 0,4 6 0 0,0 6-8 16,-4-6 8-16,3 0 0 0,-3-1 0 0,0 4 0 15,0 0 0-15,0 0 0 0,4 3 0 0,-4-6 0 16,0-1 0-16,0 7 0 0,0 0 0 0,0-3 0 15,0 3 0-15,0-1 0 0,0-5 0 0,0 12 0 16,0-15 0-16,0 6 0 0,0 5 0 0,0-8 0 0,0 6 0 16,-4-6 0-16,4 0 0 0,0 2 0 15,0-8 0-15,0 6 0 0,0 3 0 0,0-9 0 16,0 0 0-16,0 0 0 0,0 0 11 0,0 0 1 0,0 0 0 0,0 0 0 31,4 0-52-31,-4 0-11 0,0 0-1 0,7 9-244 0,0-9-48 0</inkml:trace>
  <inkml:trace contextRef="#ctx0" brushRef="#br0" timeOffset="5173.208">5877 7617 252 0,'0'0'0'0,"0"0"11"0,0 0-3 0,0 0-8 0</inkml:trace>
  <inkml:trace contextRef="#ctx0" brushRef="#br0" timeOffset="6242.829">5789 7487 1378 0,'0'0'30'0,"0"0"6"0,0 0 2 0,0 0 2 0,0 0-32 0,0 0-8 0,7 0 0 0,-3-6 0 16,-4 6 0-16,10 0 0 0,-3 0 0 0,0 0 0 15,4 0 0-15,0 6 0 0,-4-6 0 0,0 0 8 16,0 0-8-16,-7 0 9 0,0 0-9 0,0 0 10 16,3 0-10-16,-3 0 0 0,0 0 0 0,0 0 0 15,0 0 9-15,0 0-9 0,0 0 10 0,0 0-10 16,0 0 37-16,0 0 2 0,7-6 0 0,-7 6 0 16,0 0-25-16,0 0-5 0,0 0-1 0,0 0 0 15,0 0-8-15,0 0 0 0,0 0 0 0,0 0 0 16,0 0-20-16,0 0-7 0,0 0-1 15,0 0 0-15,0 0 14 0,0 0 2 0,0 0 1 0,0 0 0 0,0 0 11 16,0 0 0-16,0 0 0 0,0 0 8 0,0 0-8 0,0 0 0 16,0 0 0-16,0 0 0 0,0 0-12 0,0 0-4 15,0 0-1-15,0 0 0 0,0 0 1 0,0 0 1 16,0 0 0-16,0 0 0 16,0 0-39-16,0 0-8 15</inkml:trace>
  <inkml:trace contextRef="#ctx0" brushRef="#br0" timeOffset="11087.659">6837 7884 266 0,'0'0'0'0,"0"0"11"0,0 0-3 0,0 0 0 0,-4 3-8 0,1 0 0 0,3-3 0 0,3 0 0 16,1 0 10-16,-4 3 0 0,0-3 0 0,0 0 0 16,3-3 42-16,-3 3 8 0,4-3 1 0,-4 3 1 15,0 0-5-15,0 0-1 0,0 0 0 0,0 0 0 16,0 0-15-16,0 0-3 0,0 0-1 0,0 0 0 16,0 0-13-16,0 0-2 0,0 0-1 0,0 0 0 15,0 0-8-15,-7-3-1 0,7 3-1 0,-14 0 0 16,7 0-11-16,7 0 0 0,-11 0 0 0,4 3 0 15,0 0 0-15,0 0 0 0,0-3 0 0,-7 9 0 16,7-3 0-16,-4-6 0 0,4 6 0 0,-4 0 0 16,4-1 0-16,0-5 0 0,-3 6 0 0,-4-6 8 0,3 6-8 15,1 0 0-15,2-6 0 0,-9 9 0 0,6 0 0 0,-3 0 0 16,4-4 0-16,-5 1 0 0,-2 0 0 0,3 6 0 16,0-3 0-16,3 2 0 0,-3 1 0 0,-4 6 0 15,4-6-9-15,-4-6 9 0,4 2 0 0,0 1 0 16,0 6-8-16,0-9 8 0,3 5 0 0,-3 1 0 15,4 0 0-15,-4 3 0 0,3 2 0 0,0-5 0 16,4 0-8-16,-3-3 8 0,3 2 0 0,0 1 0 16,0 0 0-16,0 0 0 0,7-9 0 0,-4 5 0 15,4-2-9-15,0-6 9 0,0 0 0 0,0 9-9 16,0-9 9-16,0 6 0 0,0-6 0 0,4 6-8 16,-4-6 8-16,7 6 0 0,0 0 0 0,0-6 0 0,0 0 0 15,0 0 0-15,0 0 0 0,0 0 0 16,0 0 0-16,0 0 11 0,0-6-11 0,4 6 0 0,-4 0 0 0,3 0 8 15,-3-6-8-15,-3 0 0 0,3 6 0 0,0-9 8 16,4 3-8-16,-1 0 8 0,-3 1-8 0,4-1 8 16,-1-6-8-16,-2 6 8 0,-1-6-8 0,3-2 8 15,-3 5-8-15,4 0 8 0,3-9-8 0,-7 12 8 16,0-8-8-16,4 2 10 0,-1-6-10 0,1 7 10 16,-4 5-2-16,3-6 0 0,1-3 0 0,0 4 0 15,-1-7-8-15,1 0 0 0,3 4 0 0,-4 2 8 16,1-6-8-16,0 1 0 0,3-1 9 0,0-3-9 15,-4 4 9-15,5-4-9 0,-1 3 12 0,0 1-12 0,3-4 0 16,-6 4 0-16,3-7 0 0,-3 3 0 0,-1 1 0 16,4-1 0-16,-3 1-10 0,3-1 10 0,-3 6 8 0,3-8 8 15,3 2 3-15,-6 4 0 0,3-7-19 0,0 4 10 16,0-4-10-16,-3 6 8 0,-1-5-8 0,1 8 8 16,3-8-8-16,-7 5 8 0,7 3 0 0,-7-8 0 15,-7 8 0-15,7-2 0 0,0-1-8 0,1 6 12 16,-5-8-12-16,4 8 12 0,-3-6-12 0,3 1 8 15,-4 2-8-15,1 3 8 0,-1 0-8 0,1 1 0 16,-1-1 0-16,-3 0 8 0,4 3-8 0,-1-3 8 16,-3 7-8-16,0-7 8 0,0 6-8 0,0 6 8 15,0-6-8-15,0 6 8 0,0 0-8 0,0 0 8 16,0 0-8-16,0 0 8 0,0 0-8 0,0 0 0 0,0 0-12 16,0 0 12-16,0 0-20 0,0 0 3 0,0 0 1 15,0 0 0-15,0 0 3 0,0 0 1 0,4 6 0 0,-4 6 0 16,0-6 12-16,-4 5-9 0,4-2 9 0,0 0-8 15,-3 6 8-15,3-9-8 16,-4 5 8-16,1 1-8 0,3-3 8 0,-4 9 0 0,1-7-9 0,-1 7 9 16,-3-6 0-16,4 8 0 0,-1-2 0 0,-3-6 0 15,0 11 0-15,0-2 0 0,0 2-9 16,0-5 9-16,-4 8 0 0,1-2 0 0,-1 2 0 0,1-2 0 16,-1-1 0-16,0-2 0 0,-3 2 0 0,4 1 0 15,-4 2 0-15,3 1 0 0,4-4 0 0,-11 4 0 16,8 2 0-16,3-11 0 0,0 8 0 0,-4-2 0 15,4-1 0-15,0-5 0 0,-4 9 0 0,4-4 0 16,0-5 0-16,4 2 0 0,-4-2 0 0,3 0 0 16,1 2 9-16,-1-8-9 0,4 0 8 0,-4-1-8 15,4-2 0-15,0 9 0 0,0-12 0 0,0 5 0 0,0 1 0 16,4 0 0-16,-4-3-12 0,4 3 12 0,-1-1 0 0,-3-5 0 16,4 6 0-16,3-3 0 0,-4 0 0 0,1-3 0 15,3 2 0-15,-4-2 0 0,-3-6 0 0,4 6 0 16,-1 0 0-16,4 0 0 0,0 0-9 0,1-6 9 15,-1 3 0-15,0 0 0 0,3-3 0 0,-3 3 0 16,7-3 0-16,-7 0 0 0,1 0 0 0,-1 0 0 16,3-3 0-16,1 0 0 0,-1 0 0 15,1 3 0-15,-1 0 0 0,1-6 0 0,3 0 0 16,-3 0 0-16,3-6 0 0,-7 4 0 0,3-1 0 0,1-3 0 16,0 3 0-16,3-3 0 0,-4 1 0 0,4-1 0 15,-3 0 0-15,0-3 0 0,3 4 12 0,0 5-4 16,-7-6-8-16,4-6 12 0,3 10-12 0,-4-4 0 0,1-6 0 15,-1 3 0-15,1 1 0 0,0 5 0 16,-1-9 8-16,1 7-8 0,-4-4 0 0,3 3 0 0,-6 0 0 0,-1 6 0 16,1-5 9-16,3 5-1 0,-4-6 0 0,5 6 0 15,-5 3-8-15,-3 0 0 0,0 3-12 0,0 0 12 16,0 0-9-16,0 0 9 0,0 0 0 0,0 0 0 16,0 0-16-16,0 0 3 0,0 0 1 0,0 0 0 31,-3 6-32-31,-1 6-5 0,0 0-2 0,-3-1 0 0,4-5 36 0,-1 6 15 0,1 0-12 0,-1 3 12 15,4-4-10-15,-3 7 10 0,-4-6 0 0,3 2-9 16,1 4 9-16,-1-6 0 0,1 0 0 0,-1-4-8 16,1 10 8-16,-1-6 0 0,1 5 0 0,3 1-8 15,-4 3 8-15,4-4 0 0,-4 1 0 0,4 0-8 0,4 2 8 16,-4-2 0-16,4-9 0 0,-4 8 0 0,3 1 0 16,1-6 0-16,-1 2 0 0,4-2 0 15,-3 0 0-15,-1-6 0 0,1 5 0 0,3 1 0 16,-4-9 0-16,1 3 0 0,3 0 0 0,-4-3 0 0,-3-3 0 0,0 0 8 15,7 3-8-15,1 0 11 0,-5 0-3 0,4 3 0 16,0-6 0-16,0 0 0 0,0 0-8 0,0 0 0 16,4-6 0-16,-4 3 0 0,0-3 0 0,0 0 8 15,0 0-8-15,0 0 12 0,4 0-12 0,-4-5 0 16,0 5 0-16,4-6 8 0,-4 3-8 0,0-6 0 16,0 7 9-16,-4-4-9 0,8 0 0 0,-8-3 8 15,4 4-8-15,-3-1 0 0,3-6 0 0,-4-2 8 0,5 2-8 16,-5 0 0-16,1 7 0 0,-1-4 0 15,1 6 0-15,-4-6 0 0,3 4 0 0,1 5 0 0,-4-15 0 16,3 9 0-16,-3 1 8 0,0-7-8 0,-3 6 8 0,3-2-8 16,0 2 0-16,-4 0 8 15,4 0-8-15,-3 1 0 0,-1-1 0 0,1 3 8 0,3-3-8 16,-4 0 0-16,1 7 0 0,-5-1 8 0,5-6-8 0,-4 3 0 16,3 0 0-16,1 6 8 0,-4-3-8 0,0 1 0 15,3-1 0-15,-3 6 9 0,-3-6-9 0,3 0 0 16,-1 0 0-16,1 6 0 0,0 0 0 0,0 0 0 15,-3 0 0-15,3 0 0 0,0 0 0 0,-4 0 0 16,4 0 0-16,0 6 0 0,7-6 0 0,-11 6 0 16,11-6 0-16,-7 0 0 0,7 0 0 0,-7 6 0 15,7-6 0-15,-7 6 0 0,4-1 0 0,-1 1-9 16,4-6 9-16,-3 6 0 0,-1 3 0 0,0 3-8 0,4-6 8 0,-3 0 0 16,6-1 0-16,-3 7-8 0,0-6 8 0,0 0 0 15,0-6 0-15,4 6-8 0,0 3 8 0,-4-3 0 16,0 5 0-16,3-5 0 0,1 0 0 0,-1 0 0 15,4 0 0-15,0-3 0 0,0 0 8 0,-3 0-8 16,3 0 8-16,0 2-8 0,0 4 8 0,0-9-8 16,0 0 8-16,4 6-8 0,-1-6 0 0,-3 6 0 15,-3 0 0-15,6-6 8 0,-2 6-8 0,-1-6 0 16,3 6 0-16,-3-6 0 0,4 0 0 0,-1 0 0 0,1 0 0 0,0-6 8 16,-1 0-8-16,1 6 0 0,3-12 0 15,-4 6 8-15,1 6-8 0,0-12 8 0,3 7-8 16,-4-4 8-16,1 3-8 0,3 0 0 0,-3 0 0 0,3-6 0 15,3 7 0-15,-6-4 0 16,3 0 0-16,0 0 0 0,0-3 0 0,-3 6 0 16,3 1 0-16,-4-1 0 0,5 0 0 0,-1-6 8 0,-4 6-8 0,1 3 0 15,-1 0 0-15,1 0 0 0,-4 0 0 0,4 0 0 16,-4 3 0-16,0 0 0 0,0-5-12 0,-4 5 4 16,1 5 8-16,-4-5 0 0,0 0 0 0,7 0-8 15,-4 6 8-15,-3-3 0 0,0-3 0 0,4 9-8 16,-4 0 8-16,0 3 0 0,-4-6 0 0,1-1 0 15,-1 7 0-15,1 0 0 0,-1 0-9 0,4-3 9 16,-3 2 0-16,-1 7 0 0,-3-12 0 0,4 6 0 16,-4 2-9-16,3 4 9 0,-3-6-12 0,4-4 12 15,-5-2 0-15,5 3 0 0,-1 6 0 0,1-9 0 16,-1 5 0-16,-3 1 0 0,4 0 0 0,-1-3 0 16,1 3 0-16,-4-1 0 0,3-5 8 0,1 6-8 15,-1-9 0-15,1 3 0 0,3-6 0 0,0 6 0 0,0-3 0 0,0-3 0 16,0 0 0-16,0 0 0 15,0 0 0-15,0 0 0 0,0 0 0 0,0 0 0 0,0 0 0 0,0 0-10 16,0 0 10-16,0 0-12 0,0 0 12 0,0 0 0 16,0 0 0-16,0 0 0 0,3-3 0 0,1-6 0 15,3 3 0-15,0-6 0 0,-4 6 8 0,1-5-8 16,3 2 8-16,0-3-8 0,0 0 0 0,4 6 0 16,-1 0 0-16,1 1 0 0,-1-7 0 0,1-3 0 15,-1 3 0-15,1 1 0 0,3-1 0 0,-3-6 0 0,3 6 0 0,-4 1 0 16,5 2 0-16,-1-3 0 0,0 0 0 0,0-2-8 15,0 5 8-15,0 0 0 0,0-3 0 0,0 6 0 16,0 1 0-16,-3-1 0 0,3-6 0 0,-3 3 0 16,3 6 8-16,-4-3 3 0,1 3 1 0,0 0 0 15,-1 3-4-15,-3-3 0 0,0 3 0 0,4 0 0 16,-4 0-8-16,-7 0 0 0,7 3 0 0,-7-3 0 16,7 3 0-16,-7-3 0 0,4 3 0 0,-4-3 0 15,0 0 8-15,3 6 0 0,1 6 0 0,-4-6 0 16,3 6 0-16,-3-7 0 0,4 1 0 0,-8 6 0 15,4-6-8-15,0 0 0 0,-3 3 0 0,3 2 0 16,-4 1 0-16,1 0 0 0,-1-6 0 0,4 3 0 16,-4-1 0-16,1 1 0 0,-1 3 0 0,1-6 0 15,-1 6 8-15,1-4 0 0,-1-2 0 0,4-6 0 16,-7 6-8-16,4 6 0 0,3-12-12 0,-4 6 12 16,-3 0 0-16,0 5 0 0,4-5 0 0,-1 0 0 0,1-6 0 15,-5 9 0-15,8-9 0 0,-3 6 0 0,3-6 0 0,-4 6 0 16,4-6 0-16,-7 6 0 0,4 0-12 0,3-6 12 15,0 0-10-15,0 0 10 0,-4 5 0 0,4-5 0 16,0 0 0-16,0 0 0 0,0 0 0 0,0 0-9 16,0 0 9-16,0 0 0 0,0 0-16 0,0 0 1 15,0 0 1-15,0 0 0 0,0 0-2 0,0 0-1 16,0 0 0-16,4-5 0 0,3-1 17 16,-4 0 0-16,1 3-8 0,3-3 8 0,0-3 0 0,0 6 0 15,0-9 0-15,4 12 0 0,-4-5 0 0,3 5 0 16,-3-6 0-16,4-6 0 0,0 3 0 0,-1 0 0 15,1 1 0-15,-1 2 0 0,1-6 14 0,0 0 6 16,-1 6 2-16,1-8 0 0,-1 5-22 0,1 0 9 0,-4-3-9 0,3 6 0 16,1 0 13-16,3 1-4 0,-7-4-1 15,4 3 0-15,-4-6 0 0,3 12-8 0,-2-6 12 0,2 0-4 16,-3 6-8-16,0-6 0 0,0 1 0 0,4 5 8 16,-8-6-8-16,4 6 0 0,-7 0 0 0,4 0 8 15,3 0-8-15,-3 0 0 0,-4 0 0 0,0 0 8 16,0 0-8-16,7 0 0 0,-4 0 0 0,-3 0 0 15,0 0 0-15,0 0 0 0,0 0 0 0,7 6 0 16,-3-1 0-16,-4-5 0 0,3 6 0 0,1 0 8 16,-4-6-8-16,3 6 0 0,-3 6 0 0,0-12 0 15,0 6 0-15,0 3 12 0,0-4-12 0,0 1 12 16,0 6-12-16,0-6 0 0,0-6 0 0,-3 9 0 16,-1-3 0-16,1 2 0 0,-1 1 0 0,1-3 0 15,-1 6 0-15,-3-6 8 0,4 0-8 0,-1 2 8 16,-3 1-8-16,3-3 0 0,4-6 0 0,-7 9 0 0,0-3 0 15,0 0 0-15,0 0 0 0,0-1 0 0,0 1 0 16,4 0 0-16,-4 6 0 0,-1-3 0 0,5-3 0 0,-4 0 0 16,3-1 0-16,-3 1 0 0,4 0 0 0,-1 0 0 15,4-6 0-15,-7 9 0 0,7-3 0 0,0-6 0 16,-7 3 0-16,7-3 0 0,-3 3 0 0,3-3 0 16,0 0 0-16,0 0 8 0,0 0-8 0,0 0-11 15,0 0 3-15,0 0 0 0,0 0-12 0,0 0-3 16,0 0 0-16,0 0 0 0,3 0 23 0,4-3 0 15,-3-3 0-15,3 0 8 0,-4 6-8 0,4-12 0 0,-3 6 0 16,3 0 8-16,-4 1 0 0,5-4-8 0,2 0 12 16,1-3-4-16,-1 3-8 0,1 3-9 0,-1 1 9 0,1-1-13 15,0-6 13-15,-1-3 0 0,1 4 0 16,3-1 0-16,-4-6 0 0,5 12 0 0,-5-11 0 0,4 8 0 16,0-3 0-16,0 0 0 0,1 1 0 0,-1-4 0 15,0 3 0-15,0 0 0 0,0 1 0 0,0-1 0 16,0 0 0-16,0 3 0 0,1 0 0 0,-5 6 0 15,4-2 0-15,0-1 8 0,-3 0 0 0,-1-6-8 16,1 12 10-16,0 0-10 0,3 0 8 0,-4 0-8 16,-3-6 0-16,4 6 8 0,-4 6-8 0,0-6 0 15,0 6 0-15,0 0 0 0,0-6 0 0,-3 6 0 16,-1 0 8-16,1-1-8 0,-1-2 8 0,1 3-8 16,-1 0 0-16,1 6 0 0,-4-12 0 0,0 6 0 0,3 6 0 0,-3-7 0 15,4 7 0-15,-4-6 0 0,4 6 0 0,-4-3 8 16,0 2-8-16,0-5 0 0,0 6 0 0,0 0 0 15,0-6 0-15,0 2 0 0,0 4 0 0,0 0 0 16,0 0 0-16,0 0 0 0,0-7 0 0,0 4 0 16,0-9 0-16,0 0 0 0,0 0 0 0,0 12 0 15,0 0 0-15,-4-6 0 0,4-1 0 0,0 7 0 16,0-3 0-16,4 0 0 0,-4-3 0 0,0 3 0 16,3-4 0-16,1 1 0 0,-4-6 0 0,3 12 0 15,1-6 0-15,-1 0 0 0,1 3 0 0,-4-9 0 16,3 3 0-16,1 3 0 0,-1-4 0 0,4 4 0 15,-7-6 0-15,4 6 0 0,3 0 0 0,-4 0 0 16,5-6 0-16,-1 6 0 0,0-6 0 0,-7 0 0 16,0 0 0-16,3 0 0 0,4 6 0 0,0-6 0 0,0 0 0 0,0 0 0 15,0 0 0-15,0 0 0 0,1 0 0 0,2-6 0 16,-3 6 0-16,4 0 0 0,-4 0 0 0,3-6 0 16,-3 6 0-16,0 0 0 0,4-6 0 0,0 6 0 15,-1-12 0-15,-3 12 8 0,4-6-8 0,-1 1 0 16,1-1 0-16,0 0 0 0,-1 0 0 0,1 3 0 15,-1-9 0-15,-3 6 8 0,1 0-8 0,-1 1 0 16,0-1 0-16,3 0 0 0,-3-3 0 0,4 0 0 16,-4 6 0-16,0-3 0 0,0 0 0 0,0 1 0 15,0 5 0-15,0 0 0 0,0-6 0 0,0 6 0 16,0-6 0-16,0 0 0 0,-3-3 0 0,3 3 0 16,0 0 0-16,0 1 0 0,-3-1 0 0,3 0 0 0,-4-6 0 0,4 6 0 15,-3 0 0-15,-1 0 0 0,4-2 8 0,-3 2-8 16,3 0 8-16,-4 0-8 0,1 6 0 15,0-12 8-15,-4 6-8 0,3 0 0 16,1 1 0-16,-1-4 8 0,-3 3-8 0,4 3 0 16,-4-6 0-16,0 9 0 0,3 0 0 0,-3-6 0 0,0 0 8 0,0 6-8 15,0 0 8-15,0 0-8 0,0-6 8 0,0 6-8 16,-3-5 8-16,3 5-8 0,-4-6 0 0,4 6 0 16,-7 0 0-16,7 0 0 0,0 0-22 0,-7 0 3 15,-4 0 1-15,4 0 0 16,0 0-7-16,-3 6-2 0,3-1 0 0,0 1 0 0,0 0 14 0,-4 0 2 0,0 3 1 15,1 0 0-15,-1 5 10 0,4-8 0 0,-3 12 0 0,3-9-8 16,-1 5-3-16,1 1 0 0,0 3 0 0,0-6 0 16,0-7 11-16,4 7 0 0,-1 3 0 0,1-3 0 15,-1-1 0-15,1 4 0 0,3 0 0 0,0-1 0 16,0-2 0-16,0 3 0 0,3-3 0 0,-3-1 0 16,4 7 0-16,-1-6 8 0,4-3-8 0,0 2 11 15,0 1 9-15,7-6 3 0,-3 0 0 16,3 0 0-16,0 0-11 0,4 0-3 0,-4-1 0 0,4-5 0 15,-1 0-9-15,4 3 8 0,1-3-8 0,-1 0 8 16,0 0-8-16,4-3 12 0,-1 3-12 0,1-5 12 16,0-1-12-16,3 0 8 0,-3 0-8 0,3 0 8 15,-3 0-8-15,3-6 0 0,4 7 0 0,-4-4-347 16,-4 3-71-16</inkml:trace>
  <inkml:trace contextRef="#ctx0" brushRef="#br0" timeOffset="19691.045">10774 7887 320 0,'0'0'8'0,"0"0"4"0,0 0-12 0,0 0 0 0,0 0 0 0,0 0 0 0,-7-3 25 0,0 3 3 16,7 0 0-16,-7-3 0 0,7 3-14 0,-7 0-2 16,7 0-1-16,-11-3 0 0,4 6-11 0,-4-3 10 15,11 0-10-15,-7 0 10 16,-3 3-10-16,3 0 0 0,0-3 0 0,-4 3 0 0,0 0 11 0,1-3 0 16,3 3 0-16,-4 3 0 0,1 0 13 0,3 0 4 15,-4-6 0-15,4 6 0 0,-4-6 4 0,1 5 0 16,-1-5 1-16,4 6 0 0,0 0-7 0,0 0-2 15,-4-6 0-15,4 9 0 0,0-6-7 0,-3 0-1 16,3 0-1-16,-4 6 0 0,4-4-7 0,0 1 0 16,-4 0-8-16,4 0 12 0,-3 6-4 0,3-9-8 15,-4 3 11-15,4 2-11 0,-3 1 13 0,2-3-4 16,-2 6-1-16,-1 0 0 0,1-4 3 0,-1 1 0 0,4-6 0 16,-4 9 0-16,1-6 0 0,3 0 0 0,-4 5 0 15,4 1 0-15,0-3-11 0,-3 3 12 0,6 0-12 16,-3-1 12-16,3-5-12 0,1 9 0 15,-4-6 0-15,3 3 0 0,1-4 0 0,-1 10 0 16,1-12 0-16,-1 3 8 0,4 2-8 0,0 1 0 0,4-6 0 0,-4 6 0 16,3-6 0-16,1 5 0 0,-1-8 0 0,1 9 0 15,3-3 0-15,-4 0 0 0,5-3 0 0,-1 0 0 16,3-1 0-16,1 7 0 0,-1-12-9 0,1 6 9 16,-1-3 0-16,1 3 0 0,3-3 0 0,0 3 9 15,0-6-9-15,1 9 0 0,2-9 0 0,-3 0-11 16,4 0 11-16,3 0 0 0,-3 0 0 0,3 0 0 15,0 0 0-15,0-6 0 0,4 3 0 0,0-3 0 16,-1 3 0-16,1-3 0 0,0 3 0 0,-1-3 0 16,8 0 0-16,-4 0 8 0,1-5-8 0,-5 5 0 0,4-3 0 15,-3 0 8-15,0-6-8 0,3 4 0 0,-3 5 0 16,3-6 8-16,-3-6-8 0,3 4 0 0,-3 2 0 0,-1-6 0 16,-3 7 0-16,1-1 0 0,-1 3 0 15,-4-9 8-15,5 7-8 0,-1-1 0 0,0 0 0 0,-3 3 0 16,3 3 0-16,-4-5 0 0,1 5 0 15,-4-6 0-15,-3 0 0 0,3 3 0 0,0 4 0 16,-3-7 8-16,-1 6-8 0,1-6 0 0,-8 6 0 0,4-3-8 16,0 4 0-16,-3-1 0 0,-1 0-4 0,-3 6-1 15,4-6 0-15,-4 6 0 0,0 0 13 0,-4-12 0 16,4 12 0-16,0 0 0 0,-7-6 0 0,4 0 0 0,-4 1 0 16,0 5 0-16,7 0-16 0,-11 0-1 0,1 0 0 0,-1 5 0 31,0-5-8-31,1 0-2 0,-4 6 0 0,3-6 0 15,-3 6-6-15,3 0-2 0,-3 0 0 0,0 3 0 16,-3 0 3-16,-1-1 1 0,0 4 0 0,1 0 0 0,3 0 23 0,-1-6 8 16,1-1 0-16,0 4-9 0,0 3 9 0,-4 0 12 0,4-1-2 0,-3 4-1 15,3 3-1-15,-1-1-8 0,1-5 12 0,0 6-4 16,-3-3 7-16,3 2 1 0,3 1 0 0,-3-6 0 16,0 8 2-16,3-2 1 0,1-6 0 15,2 2 0-15,1-2 2 0,0 0 1 0,-3 0 0 0,6 5 0 16,1-11-6-16,-1 3 0 0,1 3-1 0,3-1 0 15,0 1-7-15,3-6-8 0,1 0 11 0,-1 0-11 0,1 0 8 16,3 3-8-16,0-4 0 0,0 1 0 16,0 0 9-16,4-6-9 0,-1 6 0 0,1-6 9 15,-1 6-9-15,4-6 8 0,1 0-8 0,2 0 8 16,-3 0-8-16,4 0 0 0,0-6 0 0,-1 6 8 0,-3-6-8 0,4 6 8 16,3-6-8-16,0 0 8 0,0-5-8 0,4 8 8 15,0-3-8-15,-4 0 8 0,4 0-8 0,-4 0 0 16,0 0 0-16,0-5 8 0,4 2-8 0,-4 3 0 15,0-3 9-15,4 3-9 0,-4-3 0 0,0-2 0 16,4 5 0-16,0-6 0 0,3 3 0 0,-3 0 0 16,-4 0 0-16,3-2 0 0,-2-1 0 0,2 6 8 15,5-12-8-15,-5 10 0 0,4-4 0 0,-3 6 0 16,0-6 0-16,-4-2 0 0,4 2 0 16,-1 0 0-16,1 0 0 0,0 6 0 0,-1-5 0 0,1-1-15 15,0 0 3-15,-4 3 0 0,4 3 12 0,-8-5 0 16,5 11 0-16,-1-6 0 0,0 6 0 0,0-6 0 15,-3 0 0-15,-1-3 0 0,1 3 0 0,0 3 0 16,-1-3 0-16,-3 4 0 0,0 2 9 0,1-6 2 16,-1 6 0-16,-4-6 0 0,-3 6-11 0,4 0 0 0,-1-6 0 0,-2 6 0 15,-1 0 0-15,0 0 0 0,0 0 0 0,0 6 8 16,0-6-8-16,-7 0 0 0,7 0 0 0,-7 0 0 16,3 0 0-16,-3 0 0 0,7 6 0 0,-3-6 0 15,-1 6 0-15,-3-6 0 0,4 5 0 0,0-2 0 16,-1 6 15-16,-3-9 1 0,0 0 0 0,0 0 0 15,0 0-16-15,4 9 0 0,-4-3 0 0,0 0 0 16,0 5 0-16,0-5 0 0,-4 3 0 0,4 3 0 16,-3-3-8-16,-1 0-5 0,0 2-1 0,-3-5 0 15,4 6 14-15,-4 0 0 0,0-3 0 0,0 2 0 0,0 1 0 16,-4 0 0-16,4-6 0 0,-4 3 0 0,1 5 0 16,-4 1 0-16,0-9 8 0,3 6-8 0,-3 2 0 15,-4-2 0-15,1 0 0 0,3 0-9 16,-4-1 0-16,4-2 0 0,-4 3 0 0,4-3 0 0,-4 0 9 0,1 8-12 15,-4-11 12-15,3 3-12 0,-3 0 12 0,3 0-12 16,-3 2 12-16,3 1-12 0,-3-6 12 0,0 0 0 0,0 0 0 16,3 0-8-1,-3 2-15-15,3-5-2 0,4 3-1 0,-3-3 0 16,-1 3-16-16,4-6-3 0,-4 0-1 0,4 0 0 0,0 0 19 0,0 0 4 16,0 0 1-16,0-9 0 0,0 6 5 0,3 0 1 15,0 0 0-15,1 0 0 0,-1-5 16 0,4 5 0 0,0-3-8 0,-3 0 8 16,3 0 0-16,-1-6-10 0,1 6 10 0,4-2-8 15,-1-1 8-15,1 0-13 0,-1 3 5 0,1 0 8 16,-1 0-13-16,1-5 5 0,3 2 8 0,0 0-13 16,-4 0 13-16,4 3 0 0,-3 0 0 0,3 0 0 15,3 1 10-15,-3-7 5 0,0 6 1 0,0 0 0 16,4 3 7-16,-1-3 1 0,-3-3 1 0,0 1 0 16,4 2-9-16,-4 6-3 0,0-6 0 0,0 6 0 15,3-6-13-15,-3 6 0 0,4-6 8 0,-4 6-8 16,0 0 0-16,3-6 9 0,-3 6-9 0,0 0 8 15,0 0 0-15,0 0 0 0,7-3 0 0,-7 3 0 0,7-6 0 0,1 3 0 16,-1 3 0-16,-7 0 0 16,7 0-8-16,0 3 0 0,0 3 0 0,0-3 0 0,3-3 0 15,-3 6 12-15,1-6-12 0,-1 6 12 16,7 0-12-16,-4-6 10 0,1 6-10 0,3 0 10 16,0-1-10-16,-3-5 8 0,6 9-8 0,-3-6 8 15,1 3-8-15,2-3 0 0,-3 0 0 0,4 0 8 0,0 3-8 0,3 0 0 16,-4-6 0-16,5 6 8 0,-1-6-8 0,0 0 10 15,4 0-10-15,-4 0 10 0,0 5-10 0,0-5 0 16,4 0 0-16,-1 6 0 0,-2 0 0 0,2-6 8 16,1 3-8-16,-4 0-251 15,4 0-55-15</inkml:trace>
  <inkml:trace contextRef="#ctx0" brushRef="#br0" timeOffset="42729.13">13808 7678 442 0,'0'0'9'0,"0"0"3"0,0 0 0 0,0 0 1 0,0 0-13 0,0 0 0 0,0 0 0 0,0 0 0 16,0 0 22-16,0 0 2 0,0 0 0 0,0 0 0 15,-7 0 1-15,7 0 1 0,-7 0 0 0,7 0 0 16,0 0-5-16,-7 0-1 0,7 0 0 0,-7 0 0 16,7 0-5-16,-8 0-2 0,8 0 0 0,-7-5 0 0,7 5-3 0,-7 0-1 15,7 0 0-15,-10 0 0 0,10 0-9 0,0 0 0 16,-7 5 0-16,0-5 8 0,7 0-8 0,0 0 0 16,0 0 0-16,-11 0 0 0,11 0 0 0,0 0 0 15,-7 0 0-15,7 0 0 0,0 0 0 0,-11 0 0 16,11 0 0-16,0 0 0 0,0 0 0 0,0 0 0 15,0 0 0-15,0 0 0 0,0 0 0 0,-7 0 0 16,7 0 0-16,0 0 0 0,0 0 0 0,0 0 0 16,-7 0-9-16,7 0 9 0,0 0 0 0,0 0 0 15,0 0-8-15,0 0 8 0,0 0 0 0,0 0-12 16,-7-5 12-16,7 5-10 0,0 0-11 0,0 0-3 16,-7-6 0-16</inkml:trace>
  <inkml:trace contextRef="#ctx0" brushRef="#br0" timeOffset="50356.763">13875 7655 270 0,'0'0'0'0,"0"0"11"0,0 0-3 0,0 0 0 0,0 0-8 0,0 0 0 16,0 0 0-16,0 0 0 0,0 0 8 0,0 0 0 16,0 0 0-16,0 0 0 0,0 0 20 0,0 0 3 0,-7 6 1 0,7-6 0 15,0 0-23-15,-4 0-9 0,4 0 8 0,-10 6-8 16,6 0 18-16,-3-6-2 0,7 0 0 0,-7 0 0 15,7 0-2-15,-7 5-1 0,0-5 0 0,0 0 0 16,7 0-5-16,0 0 0 0,-7 6-8 0,0-6 12 16,7 0-4-16,-11 0 0 0,11 0-8 0,-7 6 12 15,7-6-4-15,-7 0 0 0,0 0-8 16,7 0 12-16,-7 3 7 0,-4 0 1 0,4-3 0 0,7 0 0 16,0 0 3-16,-7 3 1 0,-3-3 0 0,10 0 0 15,-7 0-8-15,7 0 0 0,-8 6-1 0,8-6 0 16,-10 0-7-16,10 0 0 0,-11 3-8 0,1-3 12 15,10 0-3-15,-7 6-1 0,-4-3 0 0,4 3 0 16,-4-6-8-16,4 0 0 0,7 0 0 0,-10 0 0 16,3 0 8-16,-4 0 0 0,1 5 0 0,-1-5 0 15,11 0-8-15,-11 0 8 0,4 6-8 0,7-6 8 0,-10 6-8 16,10-6 0-16,0 0 0 0,-7 0 0 0,-4 6 0 0,1 0 0 16,-1-6 0-16,0 9 0 0,4-6 0 0,-3 3 0 15,3-1 0-15,-4-2 0 0,1 3 0 0,-1 0 0 16,4 0 0-16,0 0 0 0,-4 6 0 0,4-9 0 15,0 3 0-15,0-1 0 0,-4 4 0 0,1 0 0 16,3-3 0-16,0 6 0 0,0-6 0 16,0-1 0-16,-4 1 0 0,8 0 0 0,-4 0 0 0,-1 9 0 15,1-9 0-15,4 5 0 0,-4 1 0 16,3-6 0-16,-3 6 0 0,0 3 0 0,4-4 0 0,-4 7 0 16,0-6 0-16,0 2 0 0,-1 4 0 0,1 0 0 15,0-12 0-15,4 5 0 0,-4 4 0 0,3 3 0 16,1-7 0-16,-4 4 0 0,7 3 0 0,-4-1 0 15,4-5 0-15,-3 3 0 0,3 0 0 0,3 5 0 0,-3-8 0 0,0 0 0 16,4-4 0-16,-4 10 0 0,7-6 0 0,-4 0 0 16,1-4 0-16,-1 4 0 0,1 0 0 0,-1 0 0 15,4-6-9-15,-3-1 9 0,3 7 0 0,0-3 0 16,0-3 0-16,0 3 0 0,4 0 0 0,-4-4 0 16,3 1 0-16,-3 0 0 0,8-6 0 0,-5 6 0 15,4-6 0-15,0 0 0 0,-3 0 0 0,3 0 0 16,4 0 0-16,-4-6 0 0,3 0 0 0,-2-5 0 15,6 5 0-15,-7-3 0 0,3 0 0 0,5 0 0 16,-1-3 0-16,0 1 0 0,4-7 0 0,-1 0 0 16,1 4 0-16,0 2 8 0,-1-15-8 0,1 10 0 15,3-7 0-15,-3-2 0 0,0 2 0 0,3-2 0 16,4 2 8-16,-4 1-8 0,4-9 0 0,-4 2 0 16,7 1 8-16,0 2-8 0,-3-5 0 0,0 3 0 15,3-4 8-15,-3 10-8 0,-4-13 0 0,4 4 0 16,0 3 12-16,-4-4-4 0,0-2-8 0,0 9 12 0,4-7-4 15,-4 10-8-15,1-7 11 0,-5 4-11 0,4 2 16 0,-3-8-4 16,3 14-1-16,-3-8 0 0,-4 8-11 0,0-5 0 16,1 5 0-16,-5 0 8 0,-3 4-8 0,0 2 0 15,-3 0 0-15,0 6 0 0,-4-5 0 0,0 5 0 16,-4 3 0-16,1-3 8 0,3 6-8 0,-7 0 12 16,0 0-12-16,0 0 12 0,0 0 5 0,0 0 2 15,0 0 0-15,0 0 0 0,0 0-11 0,-4 6-8 16,-3 0 12-16,4 5-12 0,-4 4 8 0,0-3-8 0,-4 0 0 15,0-1 0-15,1 4 0 0,-4 3 0 16,0 5 0-16,-4-8 0 0,0 8 0 0,1 1 0 0,3 0 0 16,-4-4 0-16,0-2 10 0,1 2-10 0,-1 4 8 15,-3 5-8-15,0-2 0 0,0-4 0 16,-4 10-14-16,0-10 5 0,0 6 9 0,4-2-12 16,-3 2 12-16,-1 4-12 0,0-7 12 0,1 4 0 0,-1 2 0 0,0-3 0 15,-3-2 0-15,3-4-12 0,1 1 4 0,-1-4 0 16,4 4 8-16,3-7 0 0,0 7 0 0,1-3 0 15,-1-10 0-15,0 10 12 0,4-9-2 0,4 5-1 16,-4-5-9-16,3 0-12 0,0-3 2 0,1-1 1 16,3 4 9-16,-4-3 0 0,8-3 0 0,-1 0 0 15,-3-6 0-15,7 0 0 0,0 0 8 0,0 0-8 16,0 0 12-16,0 0-3 0,0 0 0 0,0 0 0 16,0 0-9-16,0 0 0 0,0 0 0 0,0 0 0 0,0 0 0 0,0 0 0 15,4-6-9-15,3 0 9 0,0-3-9 0,0-3 9 16,-4 7-13-16,8-1 5 0,0-6 8 0,-4 0 0 15,3-2 0-15,1 5 0 0,3-3 0 0,-4-3 0 16,1 3 0-16,7 1 0 0,-8 2 0 16,4-6 0-16,4 6 0 0,0 3 0 15,3 1 0-15,-4-1 0 0,1-6 0 0,0 0 0 0,3 0 0 16,-3 4 0-16,-1-4 0 0,4 0-8 0,-3-3 8 0,0 7 11 16,-1-1-3-16,1-9 0 0,0 12-8 0,-4-5 0 15,0 2 0-15,0 3 0 0,0-6 0 0,0 12 0 16,-3-12 0-16,-1 12 0 0,4-6-12 0,-3 1 12 15,-4 5-10-15,4 0 10 0,-4-6 0 0,-7 6 0 16,7 0 0-16,-7 0 10 0,0 0-10 0,0 0-9 0,0 0 9 0,0 0-13 16,7 6 13-16,-4-1 0 0,-3 1 0 0,4 6-9 15,-4-3 9-15,-4 3 0 0,1-1 0 0,-1 1 0 16,1 6 0-16,-1-6 0 0,-3 2 10 0,4 4-10 16,-4-12 0-16,3 6 0 0,0-1 0 0,1 10 0 15,-1-9 0-15,1-1 0 0,-1 7 0 0,1-6 0 16,-1 2 0-16,4-2 0 0,-3 3 0 0,3-6 0 15,0 3-8-15,3-4 8 0,-3 4 0 0,4-6 0 16,-4 0 0-16,3 0 0 0,4-3 0 0,-3 3 0 16,-1-4 0-16,-3-2 0 0,8 3-10 0,-5 0 10 15,8 6 0-15,-4-3 0 0,3-6 0 0,-3 6 8 16,0-6-8-16,4 6 0 0,-4-6 0 0,4 0 0 16,-1 0 0-16,1 0-8 0,3-6 8 0,-3 6-8 15,3 0 8-15,0-6 0 0,0 6 0 0,3-6 0 16,-2 3 0-16,-1-3 0 0,3 0 0 0,-6 4 0 0,3-4 0 15,4 3 0-15,-4-9 0 0,0 6 0 0,0-6 0 0,0 1 8 16,0-1-8-16,0 3 0 0,0-3 9 0,1 0-9 16,-1-2 12-16,0 2-12 0,0 3 8 0,4 0-8 15,-4-2 0-15,0-1 0 0,0-3 0 0,-4 3 0 16,1 1 0-16,-4-1 0 0,4-6 0 0,-1 6 0 16,1-2 0-16,-4 8 0 0,3-12 0 0,-2 12 0 15,-1-5 0-15,0 2 0 0,3-3 9 0,-6 6-9 16,3 0 0-16,-4-5 9 0,-3 5-9 0,4 0 0 15,-1 0 0-15,1-3 8 0,-4 6-8 0,0-3 0 16,0 6 0-16,0 0 8 0,3-3-8 0,-3 3 12 0,-7-6-12 0,7 6 12 16,0 0-12-16,0 0 8 15,-7 0-8-15,7 0 8 0,-10 0-8 0,-1 0 0 0,1 0 0 16,-5 0 8-16,5 6-8 0,-1 0 0 16,-3 0 0-16,0 9 0 0,0-3 0 0,-4-1-11 0,4 1 11 0,-3 0-8 15,-5 3 8-15,5 2 0 0,-1 1 0 0,-3-1 0 16,3-2 0-16,-3 3 0 0,4-4 0 0,-5 1-8 15,5 6 8-15,-1-4 0 0,0 1 0 0,1 3-8 16,-1-4 8-16,4 7 0 0,-4-4 0 0,4 4 0 16,0-7 0-16,4 4 0 0,-1 3 0 0,4-7 0 15,0-2 0-15,0 3 0 0,3-13 0 0,1 10 0 16,6-6 0-16,-3-3 8 0,0 3-8 0,0-3 0 16,4 5 0-16,-1-5 0 0,-3-6 0 0,4 6 0 0,3-6 0 0,-3 6 0 15,3-6 0-15,0 0 0 0,0 0 0 0,-4 0 0 16,8 0 0-16,-4 0 0 0,3 0 0 0,-3-6 0 15,8 0 0-15,-5 0 0 0,1 0 9 0,-1 1-9 16,1-7 12-16,3 3-12 0,-3 0 10 0,3-6-10 16,-4 10 8-16,4-7-8 0,-3-6 0 0,3 3 8 15,0 4-8-15,-3-7 0 16,-1 0 10-16,5 4-10 0,-5-4 12 0,4-2-12 0,-3 2 0 16,3 0 0-16,-4 1 0 0,5-1 0 0,-1 3 0 0,0 3 0 15,-4-5 8-15,1-7-8 0,0 10 0 0,-1-4 0 16,1-3 0-16,3 4-12 0,-4-1 12 0,5 6 0 15,-5-5 0-15,1 2-9 0,-1 3 9 0,-3 1-8 16,4-1 8-16,-4 0-8 0,4 6 8 0,-4-3-8 0,0 3 8 16,0 1-8-16,0-1 8 0,-4 6 0 0,4-6 0 0,-3 6-8 15,-1-6 8-15,-3 6 0 0,4-6 0 0,-4 6-8 16,0 0 8-16,0 0-12 0,0 0 12 0,3 6-12 16,1 0 12-16,-4-6-13 0,4 6 5 0,-4 5 8 15,-4-5-9-15,4 3 9 0,0 3 0 0,-4 0 0 16,1-1 0-16,-1 7 0 0,4-6 0 0,-7 3 0 15,4 2 0-15,-1 1 0 0,-3-4 0 0,4 4 0 16,-1-6 0-16,1 6 0 0,-1-7 0 0,-3 10 0 16,4-4 0-16,3-2 0 0,-4 3 0 0,1-1 0 15,3 1 0-15,0 0 0 0,0-4 0 0,0 4 0 16,0 0 0-16,0-7 0 0,0 4 0 0,0-3 0 16,0 0 0-16,3-1 0 0,1-2 0 0,-4 3 0 15,3 0 0-15,1-6 0 0,-1 5 0 0,1-5 0 16,-1 0 0-16,1 0 0 0,3-3 0 0,-4 3 0 15,4-3 0-15,0 3 0 0,4-6 0 0,-4 3 0 0,0-3 0 16,0 0 0-16,0 0 0 0,0-3 0 0,4 3 0 0,-1-6 0 16,-3 3 0-16,4 0 0 0,0-3 0 0,-1 0 0 15,-3 0 0-15,4-5 0 0,-4 5 0 0,7 0 0 16,-3-6 0-16,-4 3 0 0,3-3 0 0,-3 7 0 16,4-7 0-16,-4 0 0 0,4 3-12 0,-4-5 12 15,0 5-12-15,3 3 12 0,-3-6 0 0,0 6 0 16,0-6 0-16,4 4 0 0,-7-1 0 0,3 0 0 15,0 9 0-15,-4-12 0 16,4 6-24-16,0 0-4 0,0 1 0 0,-7 5-1 0,0 0 29 0,0 0 0 16,0 0 0-16,0 0 0 0,4 0-12 0,-4 0 3 0,7-6 1 15,-7 6 0-15,7-3 8 0,-7 3 0 16,0 0 0-16,0 0 0 0,0 0 0 0,0 0 0 16,7 0 0-16,-7 0 0 0,4 3 11 0,-1 3-3 0,1-1 0 0,-4 1 0 15,0 6 9-15,0-6 2 0,-4 6 0 0,4-3 0 16,-3 2-2-16,3 7 0 0,-4-12 0 0,4 6 0 15,-4-1-2-15,4 4-1 0,0-9 0 0,0 6 0 16,0-1-5-16,4-2-1 0,-4-3 0 0,0 3 0 16,0-9-8-16,0 9 8 0,0-3-8 0,0-6 8 15,0 0-8-15,0 0 0 0,0 0 0 0,0 0 8 16,4 6-8-16,-1-1 0 0,1-5 0 0,3 0 0 16,0 6 0-16,-4-6 0 0,4-6 0 0,0 6 8 15,4-5-8-15,-4-1 0 0,4 0 0 0,-4 0 0 0,7 3 0 16,-4-6 8-16,1 3-8 0,0-3 8 15,3-2-8-15,-4-1 0 0,4 0 0 0,-3 0 0 0,3 1 0 16,0 2 0-16,-3-3 0 0,3-6 0 16,0 10 0-16,-4-4 0 0,5 0 0 0,-5 0 0 15,4 1 0-15,0-4 0 0,1 6 0 0,-1-6 0 16,0 9 0-16,-4 1 0 0,4 5 0 0,1-6 0 16,-5 6 0-16,1-6 0 0,-1 6 0 0,-3-6-11 0,4 6 11 0,-4 0 0 15,0 0 0-15,0 6 0 0,-7-6 0 0,0 0 0 16,0 0 0-16,0 0 0 0,4 6-8 0,3-6 0 15,-7 6 0-15,3 5 0 0,1-5 8 0,-4 6 0 16,3 3 0-16,-3-4 0 0,-3 1 0 0,3 3 0 16,-4-3 0-16,4-1 0 0,-3 7 0 0,3-6 0 0,0 0 8 15,-4-4-8-15,4 10 8 0,0-6-8 0,0-6 8 0,4 5-8 16,-1-8 0-16,-3-3 0 0,0 12 0 0,0-6 0 16,7 0 0-16,-3 0 0 0,-1 0 0 0,1 0-8 15,-1-1 8-15,4-5 0 0,-3 12 0 0,-1-12 0 16,5 0 0-16,-5 0 8 0,1 3-8 0,3-3 0 15,-4 0 0-15,4 0 8 0,0-3-8 0,0 3 0 16,0 0 0-16,0 0 8 16,1 0-8-16,-1 0 0 0,3 0 0 0,1-12 8 0,-4 12-8 0,3-5 0 15,1-1 0-15,-4 0 8 0,4 0-8 0,-1 0 0 16,1 0 0-16,-1 0 8 0,4-3-8 0,-3-2 0 16,3 5 0-16,0-6 0 0,-3 3 0 0,3-3 0 15,0 4 0-15,0-1 0 0,0-3 0 0,4-6 0 16,-4 10 8-16,0-4-8 0,4 0 8 0,-1 0-8 15,1 1 16-15,-4-1-2 0,0 0 0 0,4 3 0 16,-4 9-26-16,4-6-4 0,3 0-2 0,-4-5 0 0,1 5 18 0,3-9 0 16,0 9-8-16,-3 0 8 0,3 1 0 0,-3-7 0 15,0 6 0-15,-1-6 0 0,4 6 0 0,-7-3 0 16,4 4 0-16,-4-1 0 0,4 0 0 0,-4 6 0 16,0-6 0-16,0 0 0 0,4 0 0 0,-4 6 0 15,0-6 0-15,0 6 0 0,0 0 0 0,0-6 0 16,-3 6 0-16,0 0 0 0,-1 0 0 0,-3 0 0 15,4 0 0-15,-4 6 0 0,3-6 0 0,-3 0 0 16,1 0-8-16,-1 6 8 0,-4-6 0 0,4 6 0 16,-3 0-8-16,-1-6 8 0,1 6 0 0,-1-3 0 15,1 3 0-15,-4 2 0 0,0 1 0 0,0 3 0 16,0 0 0-16,-4 0 0 0,4-7 0 0,0 4 0 16,0-9 8-16,-7 12-8 0,4 0 0 0,-1-6 0 0,1 5 8 15,-4-2-8-15,3 6 17 0,-3 0 1 0,3-4 0 0,1 1 0 16,-1 0-18-16,1-3 0 0,-4 0 0 0,0-1 0 15,3 4-9-15,-3 0-6 0,0-6-1 0,4 3 0 16,-4-1 16-16,3 7 0 0,-7-9 0 0,4 0 0 16,0 0 0-16,0 0 0 0,0-1 8 0,0 4-8 15,0-3 0-15,0 0 10 0,0-3-10 0,-4 0 8 16,4 3-8-16,-3-6 0 0,3 6 0 0,0-6 8 16,0 0-8-16,0 6 8 0,-1-6-8 0,-2 0 8 15,3 0-8-15,0 0 8 0,0 0-8 0,-4-6 8 16,4 6-8-16,-3 0 8 0,2 0-8 0,1-6 8 15,-3 6-8-15,-1-6 0 0,4 3 0 0,-3 0 8 16,-1 0-8-16,0-3 0 0,4 3 0 0,-3-6 0 16,-1 4 0-16,-3 5 0 0,4-6 0 0,-1 0 0 0,4 6 0 15,-7-6 0-15,3 0 0 0,-3 0 0 16,7 3 0-16,-4-3 0 0,1 3 0 0,3-2 0 16,7 5 0-16,-11-3 0 0,4-3 10 0,-3 6-10 0,3-6 0 0,-1 0 0 15,1 6 0-15,-3-6 0 0,6 6 0 0,-3-6 0 16,0 0 0-16,0 6 0 0,0-6 0 0,-4 4 0 15,11 2 0-15,-7 0 0 0,4 0 0 0,-4-3 0 16,7 3 0-16,0 0 0 0,-7 0 0 0,7 0 0 16,0 0 0-16,-4-3 0 0,4 3 8 0,0 0-8 0,0 0 0 0,0 0 0 15,0 0 9-15,0 0-9 0,0 0 0 16,0 0 9-16,0 0-9 0,0 0 0 0,0 0 0 0,0 0 0 16,0 0-9-16,0 0 9 0,0 0 0 0,0 0 0 15,0 0-13-15,0 0 4 0,4 6 1 0,-4-6 0 16,7 8 8-16,-4-2 0 0,4 6 8 0,-3-6-8 15,3 0 0-15,-3 0 0 0,-4-6 0 0,7 5 0 16,3 7 0-16,-3-3 0 0,0-3 0 16,0 0 0-16,4 0 0 0,-4 0 0 0,0-1 0 15,0-5-8-15,4 9 8 0,-1-6 0 0,1 3 0 0,3-3 0 16,0 0 0-16,-3 0 0 0,3-3 0 0,0 6 0 16,4-6 0-16,-4 0 0 0,3 0 0 0,1 6 0 15,0-6 0-15,-1 0 0 0,4-6 0 0,-3 6 0 16,0 0 0-16,3-6 0 0,0 0 0 0,0 3 0 15,7-3 0-15,-3-3 8 0,0 6-8 0,-1-2 0 0,5-1 0 16,-1 0 8-16,0-6-8 0,0-3 0 0,4 7 0 16,0-1 0-16,0-3 0 0,-1 0 0 0,-2-2 0 0,2 2 8 15,1 0-8-15,0-6 0 0,0 7 0 0,3-4 0 16,-7 6 0-16,0-6 0 0,4 4 0 0,3-1 0 16,-6-3 0-16,2 3 0 0,-3 1 0 0,1-1 8 15,2-6-8-15,-2 4 0 0,-5 5 0 0,1 0 0 16,0-3 0-16,-1 0 0 0,-2 7 0 0,-1-7 0 15,0 6 0-15,-3-3 0 0,3 3 0 0,-4 0 0 16,1 0 0-16,-4 6 0 0,0-5 0 0,0 5 0 16,4-6 0-16,-7 6 0 0,-1 0 0 0,1 0 0 15,-1 0 0-15,-3 0 0 0,0 0 0 0,1 6-8 16,-1-6 8-16,0 0-8 0,0 5 8 0,-4-5 0 16,-3 0 0-16,4 6 0 0,3 0 0 0,-7-6 0 0,0 0 0 0,3 6 0 15,1-6 0-15,-4 9 0 0,0-9 0 16,3 9 0-16,1 0 0 0,-4-9 0 0,0 0 0 0,0 5 0 15,0 7 0-15,0-12 0 0,0 6 0 0,0 6 0 16,0-9 0-16,0-3 8 0,-4 9-8 0,1-4 0 16,3 4 0-16,-4-3 9 0,1 6-9 0,-1-6 0 15,1 0 10-15,-1 2-10 0,1-2 8 0,3-6-8 16,-7 6 0-16,0 6 8 0,0-6-8 0,-1 0 0 16,1 5 0-16,4-5 8 0,-8 3-8 0,4 3 0 15,-3 0 0-15,3-1 8 0,-4 1-8 0,0 0 0 16,4-6 14-16,-3 3-2 0,-4 0-1 0,0-1 0 15,-1 4-11-15,1 0 0 0,0-6-10 0,-3 0 10 16,2-1 0-16,1 1 0 0,0 3 0 0,0-3 0 16,0 0 0-16,-4 0 0 0,4-6 0 0,0 6 0 15,-3-6 0-15,2 0 0 0,1 6 0 0,-3-6 0 16,3 0 8-16,-1-6-8 0,-2 6 0 0,-1 0 0 16,4 0 0-16,-4 0 0 0,4-6 0 0,-3 6 0 0,3 0 0 0,-1-6 0 15,1 6 0-15,4-6 0 0,-4 6 0 0,0-6 0 16,-1-3 0-16,1 6 0 0,4 0 0 0,-4 1 0 15,3-1 0-15,-3-3 0 0,3 6 0 0,1-6 0 16,-4 0 0-16,3 6 0 0,4-6 0 0,-4 0 0 16,1 0 0-16,3 0 0 0,0 4 0 0,0-4-9 15,0 3 9-15,0 0 0 0,3 0 0 0,1 0 0 16,-1-3 0-16,4 6 0 0,-4-6 0 0,4 6-8 16,0 0 8-16,-3-6 0 0,-1 0 0 0,4 6 0 0,0 0 0 0,0 0 0 15,-7 0 0-15,7 0-8 0,0 0 8 0,0 0 0 16,0 0 0-16,0 0-8 0,0 0 8 0,0 0 0 15,0 0 0-15,0 0-8 0,0 0 8 0,0 0 0 16,0 0-10-16,0 0 10 0,0 0-12 16,0 0 12-16,0 0-9 0,0 0 9 15,0 0 0-15,0 0-9 0,4 6 9 0,-1 0-8 0,1 0 8 0,-1 0-8 16,5 0 8-16,-5 0 0 0,1 2 0 0,3-2 0 16,-7 6 0-16,7-6 0 0,-4 0 0 0,4 3 0 15,0-1 0-15,-3 4 0 0,3-3 0 0,0-3-8 16,0 0 8-16,0 0 0 0,4 0 0 0,-4 2 0 15,3 4 0-15,1-6 0 0,-1 6 0 0,5-6-8 16,-5 0 8-16,4-1 0 0,0 7 0 0,-3-9 0 16,0 3 0-16,-1 0 0 0,4-3 0 0,0 0 0 0,4 0 0 15,0 0 0-15,-1-3 0 0,1 6 0 0,0-6 0 0,-1 0 0 16,4 0 0-16,1 0 0 0,-5 0 0 0,4 0 8 16,-3 0-8-16,3-6 0 0,4 3 0 0,-4-3 8 15,0 0-8-15,0 0 0 0,0 0 0 0,1-6 8 16,6 7-8-16,-7-1 0 0,4-6 0 0,-1 3 8 15,1-6-8-15,0 7 0 0,-4 2 0 0,4-6 0 16,-4 0 0-16,0-5 8 16,0 8-8-16,0-3 0 0,-3 0 0 0,0-2 0 0,-1 2 0 0,-3 0 0 15,1 0 0-15,-1 0 0 0,0 7 0 0,0-7 0 16,-4 3 0-16,1 0 0 0,0 0 0 0,-1 3 0 16,-3-5 0-16,0 11 0 0,0 0 0 0,0 0-8 15,0-6 8-15,-3 6-8 0,-4 0 8 0,0 0 0 0,0 0 0 16,0 0 0-16,0 0 0 0,0 0-8 0,7 0 8 15,-7 0-8-15,0 0-12 0,0 0-1 0,0 0-1 0,0 0 0 16,0 0 2-16,0 6 0 0,0 5 0 0,0 1 0 16,-4 0 20-16,1 3 0 0,-1 2 0 0,1-5 0 15,-1 3 0-15,1 2 0 0,-4 1 0 0,3 0 0 16,-3-4 0-16,4 10 0 0,-1-12 0 0,1 8 0 16,3-5 0-16,-4 0 12 0,4-4-12 0,0 4 12 15,0-3-12-15,0-3 12 0,4 0-12 0,-4 2 12 16,0 1-12-16,3-6 0 0,1-3 0 0,-1 0 0 15,4 3 0-15,-3 0 0 0,3-3 0 0,0 2 8 16,0-5-8-16,4 0 0 0,-4-5 0 0,7 2 8 16,-4 0-8-16,1-3 12 0,-1-3-12 0,1 3 12 15,3-6-12-15,0 1 0 0,4-1 0 0,0 0 8 0,-1-3-8 16,1 4 0-16,-1-7 0 0,-2 3 0 16,2-2-9-16,1 5 9 0,-1-6-12 0,-2 3 12 0,2 4-21 0,-3-1 2 15,0-6 1-15,-3 4 0 16,3 5 18-16,0 0 0 0,-3-3 0 0,-1 6 0 0,-2 0 0 0,2 6 0 15,-3-5 0-15,0 5 0 0,-7 0 0 0,7 0 0 16,0 0 0-16,-3 0 0 0,3 5 0 0,-4 1 0 16,-3-6 0-16,4 6 0 0,-4 6 0 0,3-3 0 15,1 3 0-15,-4-1 0 0,0 1 0 0,0 0 0 16,0 0 0-16,0 5 0 0,0-2 14 0,0-3 0 0,0-6 0 16,4 8 0-16,-4-2-5 0,0 0-1 0,0 0 0 15,3-7 0-15,-3 7-8 0,4-3 12 0,-4 0-12 0,3-3 12 16,1 3-12-16,-1 2 12 0,1-5-12 0,-1 0 12 15,1-6-12-15,-4 0 12 0,3 6-12 0,-3-6 12 16,7 3-3-16,0 0 0 16,0-3 0-16,-3 3 0 0,3-3-9 0,0 3 12 0,-3-3-12 15,3 0 12-15,0-3-12 0,-7 3 8 0,3-3-8 0,1 0 8 16,3 0-8-16,-4-3 12 0,1 0-12 0,3 0 12 16,-4-5-12-16,5-4 0 0,-1 6 0 0,-4 0 0 15,4-3 0-15,0 1 0 0,0-4 0 0,-3 3 0 16,6 0 0-16,-3-5-11 0,1 5 11 0,-1-3-8 15,-4 7 8-15,4-1-12 0,0-3 12 0,0 0-12 16,4 0 12-16,-4 4-13 0,-4-1 5 0,4 0 8 16,1 3-11-16,-1 0 11 0,-4 0-8 0,4 0 8 15,0 1-10-15,0 5 10 0,-3-6-12 0,-4 6 12 0,0 0-10 16,0 0 10-16,7 0-8 0,-4 0 8 0,4 0-8 0,-7 0 8 16,7 6-8-16,1-1 8 0,-5-5 0 0,4 6-8 15,0-6 8-15,0 6 0 0,0-6 0 0,0 12-8 16,4-12 8-16,-4 3 0 0,4 0 0 0,-4 0 8 15,3 0 0-15,-3-3 0 0,4 3-8 0,-1-3 0 16,1 0 0-16,0 0 0 0,3 0 0 0,-4 0 11 16,1-3-1-16,-1 3 0 15,1-3-10-15,3 3 8 0,0-3-8 0,-3-3 8 0,-1 6-8 0,1-6 0 16,3 0 0-16,-3 6 0 0,-1-6 0 0,1 6 0 16,-1 0 0-16,-2-6 8 0,2 6-8 0,-3-5 0 15,4 5 0-15,-4-6 0 0,-4 6 0 0,1 0 0 16,3 0 0-16,-4 0 0 0,-3 0 0 0,0 0 0 0,0 0 0 0,0 0 0 15,0 0 8-15,0 0-8 0,4 6 8 0,-4-6-8 16,0 5 0-16,-4 1 8 0,1 6-8 0,-4 0 0 16,0-3 0-16,3 2 0 0,-3 7 0 0,-3-6 0 15,3 0 0-15,-4-1 0 0,4 4 0 0,-4 3 0 16,4-7 0-16,-3 4 0 0,3 3 0 0,0-6 0 16,-4 5 0-16,4-8 0 0,0 3 0 0,0 0 0 15,3-1 0-15,1 1 0 0,3-3 0 0,0 0 0 16,0 0 0-16,0-9 0 0,3 5 0 0,4 1 0 15,0 0-10-15,0 0 10 0,1-6 0 0,2 0-9 16,1 0 9-16,3 0 0 0,0 0 0 0,0-6 8 16,7 0 3-16,-3 0 1 0,3 1 0 0,0-1 0 15,0-3-12-15,1 3 8 0,-1-6-8 0,0 6 8 16,0-5-8-16,4-1 0 0,-4 0 0 0,4 3 8 16,-4-3-8-16,0 1 0 0,4 5 0 0,-4-9 0 15,0 6 10-15,-3 0-10 0,3-2 12 0,-4-1-12 0,5 6 0 0,-5-9 0 16,1 7 0-16,-1 2-9 0,1 3 9 0,0-9 0 15,-1 6 0-15,-2-6 0 0,2 6 0 0,-3-2 0 16,0 2 0-16,-3 0 0 0,3 0 0 0,-3 0 0 16,-1-6 0-16,1 6 0 0,-1 1 0 0,1-1 0 15,-4 0 0-15,0 0 0 0,0 3 0 0,0 0 0 16,0-3 0-16,0 3 0 0,-3 3 0 0,-1-6 0 16,-3 6 0-16,4-6 0 0,3 6 0 0,-7 0 0 0,0 0 0 15,0 0 0-15,3-5 0 0,-3 5 0 0,0 0 0 16,0 0 0-16,0 0 0 0,0 0 8 0,0 0-8 15,0 0 0-15,0 0 0 0,0 0 0 0,0 0 0 0,0 0 8 16,0 0-8-16,0 0 0 0,0 0 0 0,0 0 0 16,0 0 0-16,0 0 0 15,0 0 0-15,0 0 0 0,-7-6 0 0,0 6 0 0,7 0 0 0,-10 0-8 16,3 0 8-16,-4 0-8 0,4 6 8 0,-4-1-8 16,1 1 8-16,-4-6-12 0,3 6 12 0,-3 3-12 15,0-3 12-15,0 3-8 0,0 0 8 0,0 2-8 16,0-5 8-16,-8 6 0 0,8 0 0 0,-3 0-8 15,-1 2 8-15,0 4 0 0,4-9 0 0,0 5 0 16,-4 1 0-16,4 3 8 0,0-7-8 0,0 1 8 16,0 0-8-16,0 3 0 0,7-9 0 0,-4 11 0 15,4-11 0-15,-3 6-13 0,3-3 3 0,0 2 1 16,0 1 9-16,-1-6 0 0,5 3 0 0,-1 0 0 0,1 0 0 0,-1 2 0 16,4-5 0-16,0-6 0 0,0 0 0 0,0 6 0 15,0 0 0-15,4 6 0 0,-4-12 0 0,0 3 0 16,0-3 0-16,7 8 0 0,-4-2 0 0,5-3 0 15,-1 3 0-15,0 0 0 0,0-6 0 16,0 6 0-16,0-6 10 0,0 6-10 0,3-6 8 16,-3 0-8-16,4 0 0 0,-4 0 9 0,7 0-1 0,-7 0 0 15,4 0 0-15,-4-6 0 0,3 0-8 0,5 6 0 16,-5-9 0-16,4 3 0 0,0 0 0 0,1-2 0 16,-1 5 0-16,3-9 0 0,1 6 0 0,0-6 0 15,-1 1 0-15,1 2 8 0,-1-3-8 0,5 0 0 16,-5 6 0-16,1-11 8 0,3 5-8 0,-3 0 0 15,3-3 0-15,-3 4 0 0,-1-1 0 0,4 0 0 0,4-3 0 0,-4 4 0 16,-3-1 0-16,7 0 10 0,-4-3-10 0,0 4 10 16,4-1-10-16,-4 0 0 0,0-2-10 0,4 5 10 15,-4 0 0-15,-4-3 0 0,5 0 0 0,-5 6 0 16,4 1 0-16,-3-4 0 0,0 0 0 0,-4 3 0 16,3-3 0-16,1 9 0 0,-4-6 0 0,0 0 0 15,0 1 0-15,0 5 0 0,1-6 0 0,-5 6 0 16,4 0 0-16,-3 0 0 0,3 0 0 0,-3 0 0 15,3 0 0-15,-7 0 0 0,3 0 0 16,-3 6 0-16,4-6 0 0,0 0 0 0,-4 5-11 0,0 1 11 16,0-6 0-16,0 6-8 0,0-6 8 0,0 9 0 15,0-3 0-15,0 0 0 0,-4 0 0 0,5 0 0 16,-5-1 0-16,4 1 0 0,-3 0-8 0,-1 0 8 16,1 0 0-16,-1 3 0 0,1-3 0 0,-4 0 0 15,3-1 0-15,1 1 0 0,-4 6 0 0,3-6 0 16,-3 0 0-16,0 0 0 0,0-6 0 0,0 6 0 0,4 2 0 0,-4 1 0 15,-4 0 8-15,4-3-8 0,-3 6 0 0,-1-6 9 16,1-1-9-16,-1 4 8 0,-3-3-8 0,0 3 0 16,4 0 9-16,-4-3-9 0,-1 0 8 0,-2-1-8 15,-1 7 8-15,4-6-8 0,0 0 16 0,-3 0-2 16,-1 0 0-16,-3 3 0 0,3-4-14 0,-3 1-13 16,0 0 2-16,-3 0 1 0,2 0 10 0,-2-3 14 15,3 3-3-15,-4 0-1 0,0-3-10 0,1 5 0 16,-1-2 0-16,0 0 0 0,-3 0 0 0,0 0-11 15,3-6 3-15,1 6 0 0,-8 0 8 0,4-3 0 16,0 0 0-16,0 5 0 0,-1-5 0 0,1 0 0 16,4 0 0-16,-1 6 0 0,-3-9 0 0,3 0 14 15,1 0-3-15,-1 0-1 0,0 0-24 0,1 0-5 0,3 0-1 0,-1 0 0 16,1 0 20-16,-3-6-12 0,6 3 12 0,-3 0-10 16,3 0 10-16,-3 0 0 0,4 0 0 0,3-2 0 15,-4-1 0-15,4 6 0 0,0-6 0 0,3 0 0 16,-3 6 0-16,4-6 0 0,-1 0 0 0,1 0 8 15,-1-5-8-15,4 5 8 0,0 6-8 0,0 0 8 16,0-3-8-16,0-3 8 0,4 0-8 0,-4 0 8 16,0 0-8-16,3 0 0 0,-3 6 0 0,4 0 0 15,-1-11 0-15,4 11-8 0,-3 0 8 0,3-6 0 16,0 3-8-16,0 0 8 0,0 0-8 0,0 3 8 0,4 0 0 16,-1-3 0-16,1 3 0 0,3 0-8 0,0 0 8 0,0 0 0 15,4-3 0-15,0 3 0 0,-1 3 0 0,4-3 0 16,-3 0 0-16,3 0 0 0,4 3 0 0,0-3 0 15,-1 0 0-15,1 0 0 0,0 0 0 0,-1 0 0 16,1 0 0-16,0 0 0 16,-1 0 0-16,5 0 0 0,-5 0 0 0,5 0 0 15,-1 0 0-15,0-3 0 0,0 0 0 0,1 0 8 0,-5 3-26 0,4-3-5 16,-3 3-1-16,0 0 0 16,3 0-36-16,-3-3-8 0,-1 3-2 0</inkml:trace>
  <inkml:trace contextRef="#ctx0" brushRef="#br0" timeOffset="60465.368">21812 8505 1060 0,'0'0'30'0,"0"0"6"0,0 0-28 0,0 0-8 0,0 0 0 0,0 0 0 15,0 0 24-15,0 0 4 0,0 0 1 0,0 0 0 16,0 0-7-16,0 0-2 0,0 0 0 0,0 0 0 16,0 0 7-16,0 0 1 0,0 0 0 0,0 0 0 0,0 0 4 0,-3-6 0 15,3 0 1-15,0 0 0 0,0-6-13 0,3 6-4 16,-3-11 0-16,4 8 0 0,-1-3-16 0,1 0 0 15,-1-5 8-15,-3 2-8 0,4 3 0 0,-1-5 0 16,-3 5 0-16,4-6 0 0,-1 3 0 16,-3-2 0-16,4 5 0 0,0-11 0 0,-1 8 0 15,-3-3 0-15,0-2-10 0,4 5 10 16,-1-6-29-16,1 1 1 0,-1-1 1 0,-3 6 0 16,0 4-13-16,0-1-4 0,0-3 0 0,0 4 0 15,0-1 1-15,-3 0 0 0,-1 0 0 0,1 3 0 0,-1 4 30 0,1-1 13 16,-1 0-12-16,-3 6 12 0,3-6 0 0,1 0 21 15,-4 0-2-15,7 6-1 0,0 0-2 0,-4 0-1 16,4 0 0-16,0 0 0 0,0 0-15 0,0 0 0 0,0 0 8 0,0 0-8 16,0 0 0-16,0 0 0 0,0 0-12 0,4-6 12 15,-1 0-12-15,1 6 4 0,3 0 8 16,0-5-13-16,4 5 13 0,-4 0 0 16,3 0 0-16,4 0 0 0,-3-6 0 0,3 6 0 0,0-3 0 0,4 3 0 15,-1-3 0-15,-2 0 0 0,2 0 0 16,4 3 0-16,-3-3 11 0,3-3-2 15,0 6 0-15,0 0 0 0,1-6-9 0,-1 6 0 0,0-6 0 0,-3 6 0 16,6 0 0-16,-3-6 0 0,1 6 0 0,-1 0 8 16,-4 0-8-16,5-5 0 0,-5 5 0 0,-3 5 0 15,4-5 0-15,-4 0 0 0,0 0 0 0,0 6 0 16,0-6 0-16,-3 6 0 0,0-6 0 0,-1 6 0 16,1 0 0-16,-4 0 0 0,0 0 0 0,-4-3 0 15,1 3 0-15,-4 5-11 0,3-5 3 0,-6 6 0 16,-1-3-9-16,1 0-2 0,-4 5 0 0,0-2 0 15,0 0 9-15,-4-6 2 0,1 8 0 0,-5 4 0 0,5 0 8 0,-4-1 12 16,0-2-2-16,3 3-1 0,0-7 2 0,1 10 0 16,-1-3 0-16,1-1 0 0,3 1-11 0,0-3 0 15,0 2 0-15,-1 1-11 0,1-6 11 0,0 8 0 16,4-2 0-16,-1-1 0 0,4-2 0 0,-3 0 0 16,3 0 0-16,0 2 0 0,3-2 0 0,1-3 0 15,-1 5 0-15,1-5 0 0,-1 0 11 0,4-3 1 16,1 5 0-16,2 1 0 0,-3-9-12 15,4 6 0-15,3-12 0 0,-4 11 0 0,5-8 12 0,-5 3 0 16,4-3 0-16,4 3 0 0,0-3-12 0,3 0 0 16,-4-3 0-16,1 0 0 0,0 0 0 0,6 0 8 15,1-3-8-15,0 3 8 0,-4 0-8 0,4-3 0 16,3-3 0-16,0 0 0 0,0 0 12 0,4-5 0 0,0 5 0 16,-1-6 0-16,-2 0-12 0,2-2 0 0,1 8 0 0,0-6 8 15,0 0-8-15,-4-5 12 0,4 5-12 0,-4 3 12 16,0-9-12-16,-7 7 0 0,4-1 0 0,-4 0 8 15,4 3-8-15,-4 3 0 0,0-5 0 0,-3 5 0 16,-4 0 0-16,4-3 0 0,-8 3 0 0,4-3 8 16,-7 3-8-16,0 3 0 0,0-2 0 0,0 5 8 15,-7 0-8-15,0 0 8 0,0 0-8 0,0 0 8 16,0 0-8-16,0 0 12 0,0 0-12 0,0 0 12 16,0 0-12-16,0 0 0 0,-7 5 0 0,0-5 0 15,0 3 0-15,0 3-14 0,-3-3 3 0,-1 0 1 16,4 3 10-16,-4-3 0 0,-3 6 0 0,4-3 0 15,-4 0 0-15,0-1 0 0,-1 7 0 0,5-6 0 16,-4 3 0-16,0 0 0 0,0 0 0 0,-1 2-8 16,1 1 19-16,-3 0 4 0,-1-3 1 0,0 8 0 15,4-5-26-15,-3 6-5 0,3-7-1 0,-1 1 0 0,1 3 24 0,0-3 5 16,4-1 1-16,-1 4 0 0,-3-3-14 0,7 6 0 16,-4-1 0-16,4-8 0 0,0 3 0 0,0-1-16 15,0 7 3-15,4-12 1 0,-1 6 12 0,0 2-12 16,1-2 12-16,-1-6-12 0,4 6 12 0,0-6 0 15,4 3 0-15,-1-1-9 0,5-5 23 0,-5 3 5 16,4 0 1-16,-3 0 0 0,3 0-20 0,3 6 0 16,1-7-11-16,-1 1 11 0,1-3 0 0,0 0 0 15,-1 0 0-15,4-3 0 0,0 3 8 0,1-3-8 16,-1 6 0-16,0-6 0 0,0 3 14 0,3-3-3 16,-2-3-1-16,-1 3 0 0,3-3-10 0,-3 0 0 15,1-3 0-15,2 0 0 0,1 0 0 0,3 1 0 16,-3-7 0-16,-1-3 0 0,1 3 0 0,0 1 0 15,3-1 0-15,-4-6 0 0,1 6 0 0,-4-5 8 0,4 2-8 0,-4-3 8 16,4-2-8-16,-4 8 0 0,0-5 0 0,0 5 0 16,0-9 0-16,0 9 0 0,0-5 0 0,-3-1 0 15,3-2 0-15,-4 2 0 0,1 0 0 0,0 1 8 16,-1 2-8-16,-3 3 0 0,0-5 0 0,0-1 0 16,0 6 0-16,-3-3 8 0,-1 4-8 0,-3-4 0 15,4 6 8-15,-8-6-8 0,4 4 0 0,0 5 8 16,-3-6-8-16,3 3 8 0,-4-3-8 0,-3 7 8 15,4-1-8-15,-4-6 0 0,3 6 0 0,1 0 0 0,-4-6 0 16,0 7 0-16,7 5 0 0,-7-6 0 16,0 3 0-16,-1-3 0 0,1 3 0 0,0 0 0 0,0-3 0 15,0 6 0-15,-3-6 0 0,3 6 0 0,0 0 0 0,0 0 0 16,-4 0 0-16,4 6-11 0,-4-6 11 16,1 6-8-16,-4-6 8 0,3 3-8 0,4 0 8 15,-4 3 0-15,1 0 0 0,-1 0 0 16,4 2 0-16,-3 4 0 0,2-6 0 0,-2 6 0 0,3-6 0 0,0 5 0 15,3 4 0-15,-3-3 0 0,4 0 0 0,-1 2 0 16,1-5 0-16,-1 0 0 0,4 3 0 0,0-1-8 16,0 1 8-16,0 0-8 0,4 0 8 0,-4-3 0 15,3 2 0-15,4 1 0 0,-3-6 0 0,-1 6 0 16,4-3 0-16,0 2-8 0,0 1 8 0,0-6 0 0,1 6 0 16,-1-1 0-16,0-2 0 0,0 3 0 0,3 0 0 0,1-6 0 15,-4 0 0-15,4-1 0 0,-1-5 0 0,4 6 0 16,-3 0 0-16,-1-3 0 0,5-3 0 0,-5 3 0 15,4 0 0-15,0-3 0 0,0 0 0 0,1 0 0 16,-1-3 0-16,0 0 0 0,0 3 0 0,-4-3 0 16,8-3 0-16,-4 0-12 0,4-5 2 0,-4 5 0 15,4 0 10-15,-1 0-8 0,-3-9 8 0,0 4-8 16,4 5 8-16,0-6 0 0,-4 0 0 0,0 0 0 16,-3 1 0-16,-1 2 0 0,4 3 0 0,-3-6 0 15,-1 6 0-15,1-5 0 0,-4-4 8 0,0 6-8 16,4 0 0-16,-4-3 0 0,0 7 0 0,0-1 0 15,0 0 0-15,-4-3 0 0,4 3 0 0,-3 0-8 16,3-3 8-16,-7 9 14 0,4-3-3 0,-4 3-1 16,0 0-10-16,0 0 0 0,3 0 0 0,-3 0 0 15,0 0-9-15,0 0-4 0,0 0-1 0,0 0 0 0,0 0 14 16,4 3 0-16,-1 9 0 0,-3-3 0 0,4 0 0 0,-4 3 0 16,-4 5 0-16,4-8 0 0,0 6 10 0,-3 5-2 15,-1-8 0-15,1 6 0 0,-1 2-8 0,4-8 8 16,0 6-8-16,0-1 8 0,-3-2 4 0,3-3 0 15,3 5 0-15,-3-5 0 0,4 0-4 0,-4 3 0 16,3-4 0-16,1 1 0 0,-1-6-8 0,4 0 0 16,-3-3 0-16,-1 3 0 0,4-3 8 0,0 5 0 15,0-8 0-15,4 0 0 0,-4 0-8 0,4-8 0 0,-1 5 0 16,1-3 0-16,-1-3 0 0,1 3 0 16,0-6 0-16,3 1 0 0,0-1-15 0,0 3-5 0,0-3 0 15,4-5-1-15,-1 5 5 0,1-3 0 0,0-2 1 16,-1 5 0-16,1 0 4 0,0-6 1 0,-1 4 0 0,-3 5 0 15,4 0 10-15,-4 3 0 16,0 0 0-16,0-5-8 0,-3 2 8 0,3 3 0 0,-7 6 0 16,4-3 0-16,-4 0 0 0,3 3 0 0,-3 3 0 0,-3-3-8 15,-4 0 8-15,7 3 0 0,-4 3 0 0,4 3 0 16,-3-4 0-16,-4 7 14 0,3 0-3 0,-3-6-1 16,4 3 2-16,-4 8 0 0,0-5 0 0,0 0 0 15,-4 0-12-15,4 5 12 0,0-2-12 0,0-3 12 16,4-1-12-16,-4-5 10 0,0 3-10 0,4 0 10 15,-4 0-10-15,0 3 0 0,3-1 0 0,1-5 8 16,-1 0-8-16,-3-6 0 0,4 6 0 0,-1 0 0 0,4 0 0 16,-3 2 0-16,3-8 0 0,0 0 0 0,0 0-10 0,0 0 10 15,-3-11-13-15,6 5 5 0,-3 3 8 0,4-6-8 16,-1 0 8-16,1 3-8 0,-1-5 0 0,1 5 0 16,3-6 0-16,0 0 0 15,0-2-21-15,0 2-4 0,4 0-1 16,-4-3 0-16,4 4 19 0,-4-1 4 0,0 6 1 0,0-6 0 0,0 6 10 15,0-8-8-15,1 5 8 0,-1 0-8 0,0 3 8 16,-4 0 0-16,4 0 0 0,1-5-8 0,-5 2 8 0,4 3 0 16,-3 3 0-16,-1-3 0 0,1 0 0 0,-4 3 0 15,4-3 0-15,-1 0 0 0,-3 6 0 0,4-5 8 16,-4 5-8-16,0 0 11 0,0 0-3 0,0-6 0 16,0 6 0-16,-7 0 0 0,0 0 10 0,0 0 2 15,7 0 0-15,0 0 0 0,-7 0-10 0,7 0-2 0,0 0 0 0,-3 0 0 16,3 0-8-16,-7 0 12 0,0 0-12 0,0 0 12 15,4 0-12-15,-4 0 0 0,7 6 0 0,0-6 8 16,-7 0-8-16,0 0 0 0,0 0 0 0,7 5 8 16,-7-5-8-16,3 0 0 0,-3 0 0 0,4 12 8 15,-4-12-8-15,0 0 0 0,0 0 0 0,3 6 8 16,1 0-8-16,-1 0 8 0,-3-6-8 0,0 6 8 16,-3 3 2-16,3 2 0 0,-4-5 0 0,1 0 0 15,-1 0-10-15,1 3 0 0,-4-3 0 0,0 5 0 16,0 1 0-16,-4-6 0 0,4 0 0 0,-4 6 0 15,-3 2 0-15,0-2 0 0,0 0 0 0,-4 0 0 16,1-1 0-16,3 1 0 0,-4-3 0 0,0 3 0 16,1-6 0-16,-1 5 8 0,0 1-8 0,1-6 0 15,-1 0 0-15,0 0 0 0,1-3-9 0,-1 0 9 0,4 5-9 16,-4-8 9-16,4 6 0 0,0-6-9 0,4 0 9 16,-5 0-12-16,5-6 12 0,-1-2-12 0,1 5 4 0,3-3 0 15,0 3 0-15,0-3 0 0,0 0 8 0,-1 0 0 16,8-5 0-16,-3-1 0 0,3 6-12 0,3 0 0 15,1-3 0-15,3-3 0 0,0 1 4 0,0-1 0 16,0-3 0-16,4-2 0 0,-1 5 8 0,4 0-8 16,1-6 8-16,2 1-8 0,1 2 8 0,-4 3 0 15,7-8 0-15,-3 5-8 0,-1 6 8 0,1-8-8 16,0 5 8-16,-1-3-8 0,1 0 8 0,3 7 0 0,-3-4 0 16,-1 0 0-16,1-3 0 0,0 7 0 15,-1 2 0-15,1-3-8 0,0 3 8 0,-4 0 0 0,3 0 8 16,-2 0-8-16,-1 0 0 0,0 4 0 0,-4 2 0 15,1 0 0-15,-1 0 0 0,1 2 0 16,-4-2 0-16,4 6-8 0,-4 0 8 0,0 0 0 16,0 0 0-16,0 0 0 0,-4 0 0 0,1 0 0 0,-1-1 0 0,-3 7 0 15,0-3 12-15,0 3-1 0,0-6-1 0,-3 5 0 16,-1 4-2-16,-3-6 0 0,0 6 0 0,0-4 0 16,0 7 4-16,0-6 0 0,-3 3 0 0,3 8 0 15,-8-11-12-15,5 3 0 0,-1 2 0 0,-3 1-11 16,0 2 11-16,-4-2 0 0,4 0 8 0,0-1-8 15,0 1 11-15,-4-3-3 0,1 8 0 0,-1-8 0 16,0 8-8-16,1-5 0 0,-1-3-12 0,1 8 12 16,-5-5 0-16,1-3 0 0,0 2 0 0,0 1 0 0,0-1 0 15,0 1 0-15,-4-3 0 0,0 2 0 0,4 1-11 16,-4-6 11-16,1 8-8 0,-5-2 8 0,8-3-13 16,-3-1 2-16,-1 1 1 0,0 3 0 0,0-1-6 0,4-2-2 15,-3 3 0-15,-1-6 0 0,4-1 6 0,-4-2 2 16,4-3 0-16,0 9 0 0,0-6 0 15,-1 2 0-15,1 1 0 0,0-6 0 0,0 3-12 16,3-3-2-16,1 2-1 0,-1 1 0 16,0-3-10-16,1 0-1 0,-1 0-1 0,4 0 0 15,-4 0-7-15,4-3-2 0,0 0 0 0,0-1 0 0,3 1 31 0,1 0 7 16,-4-3 8-16,7 0-13 0,0 0 13 0,0-3 0 16,-1-2 0-16,5 5 0 0,3 0-9 0,0 0 1 15,-4-6 0-15,1 0 0 0,3 0-1 0,0 0 0 0,3-6 0 16,1 3 0-16,-1 1-4 0,1-1-1 0,3-3 0 0,0 6 0 31,4-6-26-31,-4 7-6 0,3-7-1 0,1 0 0 16,0 3 11-16,-1-3 3 0,1 7 0 0,3-7 0 0,0-6 23 0,4 6 10 0,-1 4-8 0,1-10 8 15,3 3 0-15,0 3 0 0,0-2 0 0,0-1 0 16,4 3 0-16,0-2 0 0,0-1 0 0,-1 6 0 16,1-3 0-16,0-5-10 0,-1 5 10 0,5 0 0 15,-5 3 0-15,4-2 0 0,1-1 0 16,-1-3 0-16,4 3 0 0,-4 4 0 0,4-1 10 0,-1-3-2 15,5 0 12-15,-5 3 4 0,5-5 0 0,-5 5 0 16,1 3-2-16,0-6 0 0,0 6 0 0,-1-11 0 16,1 5 6-16,0 3 2 0,3-3 0 0,1 1 0 15,-5 5-15-15,1-6-3 0,0 3-1 0,3-3 0 16,-3-5-11-16,3 5 8 0,-3 0-8 0,-4-2 8 16,4 2-8-16,0 0 10 0,-1-6-10 0,-3 1 10 0,1 2-10 15,2 3 0-15,1 1 0 0,-4-7 8 0,1 3 1 0,-1 3 0 16,0-5 0-16,0 5 0 0,-3 0 9 0,0-2 2 15,-1 2 0-15,-2 0 0 0,-1-3-10 0,0 7-2 16,-3-1 0-16,-4-3 0 0,0 0-8 0,0 0 10 16,0 4-10-16,-3-1 10 0,-1 3-10 0,-3-3 0 15,0-3 0-15,0 6 8 0,-3 1-8 0,-1-1 8 16,-3 0-8-16,0 6 8 0,0 0-8 0,0 0 8 16,0-6-8-16,-3 3 8 0,-4-6-8 0,3 6 10 15,-3 3-10-15,-3 0 10 16,-1 3-39-16,0 3-8 0,-3-3-2 0,0 3 0 15,-3 0-35-15,-1 3-7 0,0-4-2 0,-3 7 0 16,0 0-3-16,-4 0-1 0,4 0 0 0,-4 8 0 0,4-8 70 0,0 3 17 16,-4 2 0-16,1 1 0 0,3-1 76 0,3 1 20 0,-7 3 3 0,4 2 1 15,0-8-58-15,0 8-11 0,3 1-3 0,0-9 0 16,4 8 12-16,0 1 1 0,0-7 1 0,4 4 0 16,2-9-4-16,1 5-1 0,0-2 0 0,4-3 0 15,3 0 1-15,0-1 0 0,3-2 0 0,1-3 0 16,-1 0-9-16,4 3-1 0,4-1-1 0,-4-2 0 15,4 0-27-15,-1-6 8 0,4 6-8 0,-3-6 0 16,3 0 8-16,0 6-8 0,4-12 8 0,-4 6-8 16,7 0 0-16,0-6 0 0,-3 0 0 0,3 0 0 0,4-5 0 15,3 2 0-15,0 0 0 0,-3 0 0 0,3-2 0 16,0-1 0-16,1 3 0 0,-1 0 0 0,4-3 0 0,-4-2 0 16,0 2 0-16,0-3 0 0,0 6 0 0,1-5 0 15,-1 8 0-15,4-6 0 0,-4 0 0 16,0-2 0-16,0 5 0 0,1 0 0 15,-1 3-9-15,0-6 9 0,-3 1 0 0,-1 2 0 0,1 3 0 16,0-3 0-16,-1 0 0 0,-2 3 0 0,-1 0 0 0,0 1 0 16,-3-1 9-16,3 6-9 0,-4-6 0 0,1 0 0 15,-4 3 0-15,4 3 0 0,-4 0 0 0,0 0 0 16,-3 0 0-16,3 0 0 0,-4 3 0 0,4-3 0 16,-7 0 0-16,4 0 0 0,0 6 0 0,-1 0 0 15,-3 0 0-15,4-1 0 0,-4-5 0 0,0 12 0 0,0-9 0 16,0 3 0-16,0 0 0 0,0 3 0 0,-3-6 0 0,-1 3 0 15,4 5 0-15,-3-5 0 0,-4 0 0 0,3 0 0 16,1 3 12-16,-1 0-4 0,-3 5 0 0,4-2 0 16,-4-6-8-16,0 6 0 0,0-1 0 0,0-2 0 15,0 3 0-15,0 0 0 0,-4-6 0 0,1 5 0 16,-1-5 0-16,1 3 0 0,-4 3 0 0,0 0 0 16,-4 5 0-16,1-8-11 0,-1 3 3 15,-3-3 0-15,0 5-4 0,0-2 0 16,3 3 0-16,-7-3 0 15,1-1-22-15,-1 1-5 0,0 0-1 0,-3-6 0 0,0 5 16 0,0-2 4 0,0 0 0 0,-4-6 0 16,4 3 20-16,-4 0-11 0,4-6 11 0,-4 0-8 16,1 6 8-16,-1 0-8 0,-3-6 8 0,3 5-8 15,-3-5 8-15,3 0 0 0,0 0 8 0,1 0-8 16,-1-5 0-16,0 5-13 0,1 0 1 0,3 0 1 16,-1-6 11-16,5 0 0 0,-1 6 0 0,0-6 8 15,4-3-8-15,0 3 11 0,0 0-11 0,0 0 12 0,3-5-12 0,1 5 0 16,-1-6 0-16,4 6 8 0,-3-8-8 0,3 2 0 15,0 6 0-15,-1-6 0 0,1 6 0 0,4 0 0 16,-1-8 0-16,-3 8 0 0,7-3 14 0,-3 3 1 16,3 3 0-16,0-3 0 0,0 0 3 0,3-5 1 15,-3 5 0-15,4 6 0 0,3-9-19 0,-4 6 0 16,4-3 8-16,1 3-8 0,-1 3 0 0,0 0 0 16,3-6 0-16,1 3 0 0,3 0 9 0,0 3-1 15,-3 0-8-15,3 0 12 0,0 0 8 0,3 0 0 0,1 0 1 16,0 0 0-16,3 0-21 0,0 0 0 0,0 0 0 0,4-5 0 15,-4 5 11-15,4-6-3 0,3 6 0 16,-3 0 0-16,-1 0-8 0,5 0-12 16,-5 0 2-16,1 0 1 0,0 6 9 0,-1-6 0 15,1 0 0-15,0 0-8 16,3 5-17-16,-3-5-3 0,-1 3-1 0,1-3-429 0</inkml:trace>
  <inkml:trace contextRef="#ctx0" brushRef="#br0" timeOffset="60944.211">27055 8863 1717 0,'0'0'48'0,"0"0"12"0,0 0-48 0,0 0-12 0,0 0 0 0,0 0 0 15,0 0 9-15,0 0 0 0,0 0 0 0,0 0 0 32,0 0-36-32,0 0-7 0,0 0-2 0,0 0 0 15,0 0-132-15,0 0-26 0</inkml:trace>
  <inkml:trace contextRef="#ctx0" brushRef="#br0" timeOffset="114941.367">6325 6976 975 0,'0'0'21'0,"0"0"5"0,0 0 1 0,0 0 1 0,0 0-28 0,0 0 0 0,-7 0 0 0,7 0 0 16,-7 0 63-16,4-6 7 0,3 6 2 0,-7-3 0 0,7 3-51 0,0 0-9 16,-7-3-3-16,7 3 0 0,-4-3 50 0,4 3 9 15,-4-6 3-15,4 6 0 16,0 0-31-16,0 0-7 0,0 0-1 0,-7-3 0 16,7 3-14-16,0 0-3 0,-7 0-1 0,7 0 0 0,0 0-5 0,-10 3-1 15,6 6 0-15,-3-6 0 0,4 0-8 0,-4 3 0 16,7-6 9-16,0 0-9 0,0 0 0 0,-4 6 0 15,4-6 0-15,-7 6 0 0,7-6 9 0,-11 0-9 16,4 0 12-16,7 0-12 0,-10 5 11 0,3-5-11 16,0 0 10-16,0 0-10 0,7 0 0 0,-11 6-12 15,4-6 1-15,4 0 0 0,3 0 11 0,-11 0 0 16,0 6 0-16,4 0 0 0,7-6 20 0,-7 3 5 16,4 3 2-16,-4 0 0 0,0 0-27 0,3 0 0 0,-3-1 0 15,0 7 0-15,3 0 0 0,-3-6 0 0,0 0-8 0,0 3 8 16,4-4 0-16,-1 7 0 0,-3-6-9 0,4 6 9 15,-4 0-20-15,3-7 0 0,4 10 0 0,-7-3 0 16,0 0 31-16,0-1 5 0,7-2 2 16,-4 3 0-16,1 0-18 0,3-6 0 0,-4 0 0 15,1 5 0-15,3-11 0 0,-4 6 0 0,4 0 0 0,0-6 0 16,0 0 0-16,0 0 0 0,0 0 0 0,0 0 0 16,4 6 0-16,-4-6 0 0,3 6 0 0,4 0 0 15,4-3 0-15,-4 3 0 0,0-6 0 0,-3 0 0 16,3 0 0-16,3 0 0 0,-3 0 0 0,0 0 0 15,4-6 0-15,-1 6 0 0,-2 0 0 0,-1-3 0 16,0 3 0-16,0 0 0 0,-4 0 8 0,4 0-8 16,-3-3 0-16,3 0 0 0,3 3 8 0,-6-3-8 15,3 0 0-15,-7 0 0 0,4 3 0 0,3-3 0 0,-4 3 8 16,1-6-8-16,-1 0 9 0,1-5-9 0,-4 11 8 16,3-6-8-16,1 0 0 0,-4-3 9 0,3 0-9 0,1 3 8 15,-4-3-8-15,3 4 8 0,1-1-8 0,-1 0 0 16,-3 0 0-16,0 0 0 0,4-6 0 0,-4 1 0 15,0 8 0-15,0-3 0 0,0 0 0 16,0 6 0-16,0 0 0 0,0 0 0 16,0-6 0-16,0 0 0 0,0 6 0 0,0 0 0 0,0 0 0 0,0 0 0 15,-4-12 0-15,1 4 8 0,3 2-8 0,0 6 0 16,0 0 0-16,0 0 0 0,0 0 0 0,0 0 0 16,0-6 0-16,0 6 0 0,-4-6 0 0,1 0 0 15,3 0 0-15,0 6 0 0,0-6-8 0,0 0 8 16,0 0-10-16,0 6 10 15,7-5-29-15,-7-1 0 0,3 0 0 0,-3 6 0 0,4-3 29 0,-4 3 0 0,0-6 0 16,0 6 0-16,0 0 0 0,0 0 0 0,0 0 0 0,0 0 0 16,0 0 0-16,0 0 0 0,0 0 0 0,0 0 0 15,0 0-12-15,3 6 12 0,-3 3-13 0,0-3 5 16,0-6 8-16,4 5 0 0,-4 13 0 0,0-12 0 16,-4 6 13-16,4-6-1 0,0-6-1 0,0 0 0 15,0 8 5-15,-3 4 0 0,3-6 1 16,0-6 0-16,0 0 3 0,0 0 1 0,0 0 0 0,0 0 0 15,0 0-8-15,0 0-1 0,0 0-1 0,0 0 0 16,0 0-11-16,0 0 0 0,0 0 9 0,0 0-9 16,0 6 8-16,0-6-8 0,0 0 8 0,0 0-8 15,0 0 0-15,0 0 0 0,0 0 0 0,3 6 0 16,1 0 0-16,-4-6 0 0,7 6 0 0,-3-3 0 16,-1 8 0-16,1-5 0 0,-1 6 0 0,1-6 0 15,-4 0 0-15,3 5 0 0,1-2 0 0,-1 0 0 0,1 0 0 0,-4-3 0 16,3 0 0-16,4 5 0 0,-7-5 0 0,4 6 0 15,-4-12 0-15,3 3 0 0,1 3 0 0,-4-6 0 16,0 0 0-16,3 3 0 0,1 3 0 0,0 3 0 16,-1-4 0-16,4 1 0 0,-3 0 0 0,-1 0 0 15,1 0 0-15,-1 0 0 0,1-3 0 0,-4-3 0 16,3 6 0-16,-3-6 0 0,0 0 0 0,0 0 0 16,0 0 0-16,0 0 0 0,0 0 0 0,0 0 0 0,0 0 0 0,0 0 8 15,0 0-8-15,0 0 0 16,0 0 0-16,0 0 0 0,0 0-13 0,0 0-1 15,0 0 0-15,0 0 0 16,4-3-27-16,-1-3-6 0,1 6-1 0,-4 0 0 16,0-6-12-16,0 0-4 0,3-6 0 0,-3 6-409 15,0 1-83-15</inkml:trace>
  <inkml:trace contextRef="#ctx0" brushRef="#br0" timeOffset="115554.032">6428 7011 806 0,'0'0'17'0,"0"0"4"0,0 0 1 0,0 0 2 0,0 0-24 0,0 0 0 0,0 0 0 0,0 0 0 15,0 0 56-15,0 0 6 0,0 0 2 0,0 0 0 16,0 0 0-16,0 0 0 0,0 0 0 0,0 0 0 16,0 0-52-16,0 0-12 0,0 0 0 0,-4 6 0 15,1 3 54-15,3-3 8 0,0-6 2 0,-4 6 0 16,4-1-52-16,0 1-12 0,-3 6 0 0,3-12 0 16,0 0 54-16,0 0 8 0,0 0 2 0,0 6 0 15,0 0-52-15,0 0-12 0,0-6 0 16,-4 6 0-16,4 2 0 0,0-8 0 0,0 0 0 0,0 12 0 15,0-12 0-15,0 6 0 0,0 0 0 0,0 0 0 16,0-6 0-16,0 6 0 0,0 3 0 0,0-9 0 16,0 0 0-16,0 0 0 0,0 11 0 0,4 1 0 15,-1-6 0-15,-3 6 0 0,4-6 0 0,-1-1 0 16,1 4 0-16,-4-3 0 0,3 0 0 0,-3 0 0 16,4 0 0-16,-4-6 0 0,0 6 0 0,3 0 0 0,1 5 0 15,-4-5 0-15,0-6 0 0,0 0 0 0,0 0 0 0,0 0 0 16,0 0 0-16,0 0 0 0,3 6 0 0,-3-6 0 15,0 0 0-15,0 0 0 16,0 0-48-16,0 0-13 0,0 0-3 0,0 0-409 16,0 0-83-16</inkml:trace>
  <inkml:trace contextRef="#ctx0" brushRef="#br0" timeOffset="116001.887">6417 6841 1036 0,'0'0'23'16,"0"0"5"-16,0 0 0 0,0 0 1 0,0 0-29 0,0 0 0 0,-3 5 0 0,3-5 0 0,-4 6 57 0,4-6 6 16,0 0 1-16,0 0 0 0,0 0-52 0,0 0-12 15,0 0 0-15,0 0 0 0,0 0 54 0,0 0 8 16,0 0 2-16,0 0 0 0,0 0-52 0,0 0-12 16,0 0 0-16,0 0 0 15,0 0-48-15,0 0-12 0,0 0-2 0</inkml:trace>
  <inkml:trace contextRef="#ctx0" brushRef="#br0" timeOffset="121761.033">9500 7728 669 0,'0'0'14'0,"0"0"3"0,0 0 1 0,0 0 2 0,0 0-20 0,0 0 0 0,0 0 0 0,0 0 0 0,0 0 35 16,0 0 2-16,0 0 1 0,0 0 0 0,0 0 21 0,0 0 4 15,0 0 1-15,0 0 0 0,0 0-52 0,0 0-12 16,0 0 0-16,0 0 0 0,0 0 47 0,0 0 6 15,0 0 2-15,0 0 0 0,0 0-37 0,0 0-7 16,0 0-2-16,0 0 0 0,0 0 10 0,0 0 1 16,0 0 1-16,0 0 0 0,0 0-21 0,0 0 8 15,0 0-8-15,0 0 0 0,0 0 0 0,-7 0 0 16,7 0 0-16,0 0 0 0,0 0-19 0,0 0-1 16,0 0-1-16,0 0 0 0,0 0 47 0,0 0 10 15,0 0 1-15,0 0 1 0,0 0-10 0,0 0-3 16,0 0 0-16,0 0 0 0,0 0 6 0,0 0 1 15,0 0 0-15,0 0 0 0,0 0 0 0,0 0 0 16,0 0 0-16,0-5 0 0,0-4-16 0,0 9-4 0,0-9 0 0,0 3 0 16,0 6-12-16,0-6 11 0,0 6-11 0,4-3 10 15,-1-3-10-15,-3 6 0 0,4-6 0 0,-4 6 0 16,3-5 0-16,4-1 0 0,-3 0 0 0,-1 6 0 16,1-6 0-16,3 3 0 0,-3-3 0 0,-1 3 0 15,4 0 0-15,0 3 0 0,-3-3 0 0,3 0 0 16,0 0-18-16,-4 0 4 0,4 3 1 0,0-5 0 15,1 5 13-15,-1-12 0 0,0 12 0 0,0-6 0 16,0 0 0-16,0-6 0 0,0 6 0 0,0-2 0 16,0-4 0-16,0 6 0 0,-3-6 0 0,3 6 0 15,0-5 12-15,0-1 4 0,0 6 2 0,-4-3 0 16,4 3-18-16,-3 0 0 0,3 0 8 0,-3-5-8 16,3 5 0-16,-4 3 0 0,1-3 0 0,-4 6 0 15,3-3 0-15,1 0 0 0,-1 0 0 0,-3 3 0 16,4-3 0-16,-4 3 0 0,0 0 0 0,0 0 0 15,7-6 0-15,-4 6 0 0,-3 0 0 0,7 0 0 16,-7 0 0-16,4-5 0 0,3-1 0 0,-7 6 0 0,3 0 0 0,5 0 0 16,-5 0 0-16,-3 0-9 0,0 0 9 0,4 0 0 15,3-6-9-15,-7 6 9 0,3 0 0 0,-3 0-11 16,0 0 11-16,0 0-8 0,0 0-3 0,4 0 0 16,-4 0 0-16,0 0 0 15,0 0-23-15,0 0-5 0,7 0-1 0,-7 0 0 16,0 0-55-16,0 0-11 0,3-6-2 0</inkml:trace>
  <inkml:trace contextRef="#ctx0" brushRef="#br0" timeOffset="174542.343">5482 4850 507 0,'0'0'11'0,"0"0"2"0,0 0 1 0,0 0 1 0,0 0-15 0,0 0 0 0,0 0 0 0,0 0 0 15,0 0 72-15,0 0 12 0,0 0 3 0,0 0 0 16,0 0-25-16,0 0-5 0,4 3-1 0,-4-3 0 15,3 6-13-15,-3-6-3 0,4 6-1 0,-1 0 0 16,1 6-19-16,-1-6-3 0,1-1-1 0,-1 1 0 16,1 0 12-16,3-3 1 0,0 9 1 0,-3-6 0 15,-1 0-3-15,1-6-1 0,-4 11 0 0,3-5 0 16,1 0-7-16,-1-6-2 0,1 6 0 0,-1 0 0 16,1-3-3-16,-1 3-1 0,1 0 0 0,-1 0 0 15,1-1-5-15,-1-5 0 0,-3 0-8 0,0 0 12 16,4 6 0-16,-4-6 0 0,0 0 0 0,0 0 0 15,0 0-4-15,0 0 0 0,0 0-8 0,0 0 12 16,0 0 1-16,0 0 0 0,0 0 0 0,0 0 0 0,0 0 3 0,0 0 0 16,0 0 0-16,0 0 0 0,0 0 3 15,0 0 1-15,0 0 0 0,0 0 0 0,0 0-4 0,-11 0 0 16,4 0 0-16,-3-6 0 0,3 1-4 0,0 5-2 16,0-12 0-16,-1 6 0 0,-2 0-1 0,-1 3 0 15,4-9 0-15,-3 6 0 16,3-5-9-16,0 5 0 0,-4 0 0 0,4-6 0 0,-4 6 11 0,4-3-3 15,0-2-8-15,0 5 12 0,0 0-2 0,4 0-1 16,-4-6 0-16,0 3 0 0,3 4 2 0,-3-7 0 16,0 6 0-16,3 0 0 0,1-6-11 0,3 1 0 15,0 2 0-15,-4 3 8 0,4 0-8 0,0-6 0 16,0 6 0-16,0 0 0 0,4 1 0 0,-4-1 0 0,0 6 0 16,0 0 0-16,3-9 0 0,-3 9 0 15,4-6 0-15,-1 3 0 0,-3 3-11 0,11-3 11 0,-11 3-8 16,7-3 8-16,0 0 0 0,0 3 0 0,-3 0 0 0,3 0-8 15,0 0 8-15,3 0 0 0,-3 0 0 0,4 0-8 16,0 0-3-16,-1 0 0 0,-3 0 0 0,4 0 0 16,-1 0 11-16,4 0 16 0,-3 0-4 0,-4 0-1 15,7 0-11-15,-3 0-16 0,3 0 4 0,0 0 1 16,-3 0 11-16,3 0 0 0,-4 0 8 0,-3 0-8 16,4 0 0-16,-4 0-16 0,0 0 2 0,-3 0 1 15,-1 0-34 1,4 0-6-16,-3 0-2 0,3 0 0 15,0 0 14-15,-4 0 2 0,4 0 1 0,-7 0 0 0,4 0-42 0,3 0-8 0,-3 3-1 16,3-3-528-16</inkml:trace>
  <inkml:trace contextRef="#ctx0" brushRef="#br0" timeOffset="175407.208">5874 4777 1267 0,'0'0'28'0,"0"0"5"0,0 0 2 0,0 0 1 0,0 0-36 0,0 0 0 0,0 0 0 0,0 0 0 16,0 0 58-16,-4-6 5 0,4 0 1 0,0 6 0 15,0 0-52-15,0 0-12 0,-7 0 0 0,7 0 0 16,0 0 44-16,0 0 7 0,-3-6 1 0,3 6 0 15,-7 0-32-15,0 0-7 0,7 0-1 0,0 0 0 16,0 0 5-16,0 0 1 0,-8 0 0 0,8 0 0 16,-7 6-29-16,0 0-5 0,7-6-2 0,0 0 0 0,0 0 66 15,0 0 12-15,-7 6 4 0,4 0 0 16,-1 3-64-16,1 2-24 0,-1 1 0 0,1-6 1 0,-1 6 23 16,4-6 0-16,0-6-9 0,0 5 9 0,0 4 0 0,0-3 0 15,0 6 0-15,4-6 0 0,-4 0 0 0,3 5 0 16,1-2 0-16,-1 0 0 0,4 0 0 0,0 3 0 15,0-6 0-15,0-1 0 0,-3 1 0 0,3 0 0 16,0 0 0-16,0-3 0 0,0 3 0 16,0-3 8-16,0 6-8 0,0-3 0 0,8-1 9 0,-8 1-9 15,3-6 8-15,-3 6-8 0,4-6 8 0,-1 6-8 16,4-6 0-16,-6 0 8 0,2 6-8 0,1-6 10 16,-4 0-10-16,0 0 10 0,7-6-1 0,-7 6 0 15,0 0 0-15,-3-6 0 0,-1 6 7 0,4-6 0 0,-3 0 1 16,-4 1 0-16,3-7 3 0,1 6 0 0,-4-3 0 0,3-3 0 15,-3 6-10-15,-3-5-2 0,-1-1 0 0,1 0 0 16,3 3-8-16,-4 3 8 0,-3-5-8 0,0-1 8 16,7 6-8-16,-7 0 0 0,0-6 0 0,-4-2 8 15,1 8-8-15,3-6 0 0,-4 6 0 0,1-6 8 16,-1 1-8-16,-3 2 0 0,3 3 0 0,1 0 0 16,-4 0 0-16,10 0-9 0,-7 0 9 0,1 1 0 15,-1-1-9-15,1 6 9 0,3 0 0 0,-4 0-9 16,0-6 9-16,1 6-8 0,-1 0 8 0,1 6-8 15,-1 0 8-15,4-6 0 0,4 5-9 0,-1 1 9 16,-3 0-11-16,3 0 3 0,-3-6 0 0,7 6 0 16,-3 0 8-16,-1 3-10 0,4 8 10 0,0-11-10 15,0 6 0-15,4-6 0 0,-4 6 0 0,0-1 0 16,3-2-14-16,4 3-2 16,-3 0-1-16,-1-1 0 0,1-2 1 0,3 3 0 0,-3 0 0 0,-1-6 0 15,4 5-12-15,0-5-2 0,0 0-1 0,0 0 0 16,4-3-15-16,-4 0-4 0,-3 3 0 0,-4-6 0 15,7 3-84-15,3-3-16 0,-3 0-4 0</inkml:trace>
  <inkml:trace contextRef="#ctx0" brushRef="#br0" timeOffset="176585.843">6181 4495 576 0,'0'0'12'0,"0"0"4"0,-4-6 0 0,1 0 0 0,-1 0-16 0,1 0 0 0,-1-3 0 0,4 3 0 15,0 1-12-15,0 5-6 0,-3-6-1 0,3 6 0 0,0 0 31 0,-4 0 5 16,4 0 2-16,-4-6 0 0,4 6-1 0,0 0 0 16,-3-6 0-16,3 6 0 0,0 0 57 0,0 0 11 15,0 0 2-15,0 0 1 0,0 0-29 0,0 0-7 16,0 0-1-16,0 0 0 0,0 0 0 0,0 6 0 15,0 0 0-15,0 0 0 0,3-1-1 0,-3 1-1 16,4 3 0-16,0 3 0 0,-1-6-2 16,-3 0-1-16,4 0 0 0,-1-1 0 0,4 7-14 0,-3-6-2 15,3 0-1-15,0 3 0 0,0 2 1 0,3-5 0 16,-3 6 0-16,1 0 0 0,-1-6 1 0,0 6 1 16,0 2 0-16,0 4 0 0,0-6-22 0,3 5-11 15,-3-2 10-15,0 3-10 0,-3-1 12 0,0-2-3 16,3 3-1-16,0-1 0 0,-4 1 0 0,1-9 0 0,3 8 0 15,-4-5 0-15,1 0-8 0,-1 0 12 0,1-1-12 0,-4-2 12 16,3 3-12-16,1-6 8 0,-1 0-8 0,1 5 8 16,-4-5-8-16,0 3 12 0,4-3-12 0,-4 0 12 15,0 0-12-15,3 0 0 0,-3-6 0 0,0 0 0 16,4 6 0-16,-4-6 0 0,0 0 0 0,0 0 0 16,0 0 0-16,0 0 0 0,0 0 0 0,0 0 0 15,0 0 0-15,0 0 0 0,0 0 0 0,0 0 0 16,0 0 0-16,0 0 12 0,0 0-12 0,0 0 12 15,0 0 8-15,0 0 1 0,0 0 1 0,0 0 0 16,0 0-22-16,0 0 0 0,0 0 0 0,0 0 0 16,0 0 0-16,0 0 0 0,0 0 0 0,0 0 0 15,0 0 0-15,0 0 14 0,0 0-3 0,0 0-1 16,0 0-10-16,0 0 0 0,0 0 0 0,0 0 0 16,0 0 0-16,0 0 0 0,0 0 0 0,0 0 0 0,-4 0 10 0,4 0 0 15,-3-6 0-15,-1 6 0 0,0-6-10 0,1 6 8 16,-1-6-8-16,4 0 8 0,-7 0-8 0,4 3 0 15,3-3 0-15,-4 0 8 0,4 6-8 0,4-5 0 16,-4-1 0-16,0-6 0 0,0 6 0 0,0 0 0 16,0-6 0-16,3 4 0 0,1 2-8 0,-1-6 8 15,-3 6 0-15,4 0 0 0,-1 0 0 0,1-5-11 16,0 5 11-16,-4 6-8 0,3-6 8 0,4 3 0 0,-3-3 0 16,-4 6 0-16,7-6 0 0,-7 6-8 15,10 0 8-15,-10 0 0 0,7-6 0 0,-7 6-8 16,14 0 8-16,-6 0 0 0,-1 6 0 0,3-6-10 0,1 6 10 15,-1 0 0-15,1-6-9 0,-1 6 9 16,-2 0 0-16,2 8-9 0,1-8 9 0,-4 6 0 16,7-6 0-16,-7 6 0 0,0-1 0 0,0 4 0 0,4-9 0 0,-4 6 0 15,-4-1 0-15,4 1 0 0,0-3 0 16,0 3 0-16,-3-6 0 0,-1 5-8 0,-3-5 8 0,0-6 0 16,7 6 0-16,-7-6 0 0,4 9 0 0,-4-9-8 15,0 0 8-15,0 0 0 0,0 0 0 0,0 0-8 16,0 0 8-16,0 0 0 0,0 0 0 0,0 0 8 15,0 0 0-15,0 0 1 0,0 0 0 0,0 6 0 16,-4 0 11-16,1 0 3 0,-1 0 0 0,-3-1 0 16,-3-5-11-16,-1 6-3 0,1-6 0 0,-1 6 0 15,0-6-9-15,1 6 0 0,-4 0 0 0,3-6-11 16,1 0 11-16,-1 6-10 0,0-6 10 0,-3 3-10 0,4 3 1 16,-1-6 0-16,4 0 0 0,0 0 0 0,0-6 0 0,0 6 0 15,-7 0 0-15,7 0 0 16,0 0-7-16,7 0 0 0,-7 0-1 0,0 0 0 15,0 6-21-15,-1-6-4 16,8 0-1-16,0 0 0 0,-3-6-19 0,3 6-4 0,-7 6-1 0,7-6 0 16,0 0-37-16,0 0-7 0,-7-6-1 0,0 3-1 15,3-3-14-15,4 6-2 0,0 0-1 0,0-6-385 16</inkml:trace>
  <inkml:trace contextRef="#ctx0" brushRef="#br0" timeOffset="177557.93">6735 4900 702 0,'0'0'15'0,"0"0"3"0,-8 0 1 0,1 0 1 0,7 0-20 0,-7 0 0 0,7 0 0 0,-7 0 0 15,7 0 0-15,-7 0 0 0,0 0 0 0,7 0 0 16,0 0 28-16,-7 0 0 0,0 0 1 0,7 0 0 0,-7-6 18 0,7 6 3 15,-7 0 1-15,7 0 0 0,-4 0-7 0,4 0-2 16,0 0 0-16,0 0 0 0,0 0 10 0,0 0 1 16,0 0 1-16,0 0 0 0,0 0-8 0,0 0-2 15,0 0 0-15,0 0 0 0,0 0-13 0,0 0-3 16,0 0-1-16,0 0 0 0,0 0-10 0,0 0-1 16,0 0-1-16,0 0 0 0,0 0 19 0,0 0 4 0,4 6 1 0,0-6 0 15,3 3-23-15,-4-3-5 0,4 3-1 0,0-3 0 16,-3 0 1-16,3 0 0 0,3 0 0 0,-3 0 0 15,0 0-11-15,-3 0 12 0,3 0-12 0,0 0 12 16,0 0-1-16,0 0 0 0,-3 0 0 0,6-3 0 16,-3 3-11-16,-3-3 0 15,-1 3 0-15,8 0 8 0,-4-6 3 0,0 6 0 16,-7 0 0-16,0 0 0 0,4 0 4 0,-1-5 1 16,1-1 0-16,3 6 0 0,0-6-16 0,-4 0 0 0,1 6 0 0,-1-6 0 15,1 0 0-15,-1 0-10 0,-3 0 2 0,4 3 0 16,-4-2 8-16,0-1 11 0,0 0-3 0,0 0 0 15,0 0 0-15,0 0 0 0,-4 0 0 0,-3-5 0 16,7 5-8-16,-3-3 8 0,-1 9-8 0,1-6 8 16,-4-6-8-16,0 6 0 0,0 0 0 0,0 1 0 15,-4-1 0-15,0 6 0 0,8-6 0 0,-8 6-11 16,1-3 11-16,-1 3-8 0,4-3 8 0,0 3-8 0,0 0 8 0,0 0-10 16,0 0 10-16,0 0-10 0,0 0 10 15,7 0-13-15,-7 0 5 0,0 3 8 0,0 6-14 16,3-3 5-16,4 5 1 0,-3-5 0 0,-1 6 8 0,4-3-10 15,0 3 10-15,0 5-10 0,0-5 10 16,0 0 0-16,4-1 0 0,-1 4-8 0,-3-3 8 0,4 0 0 16,-4 5 0-16,0-11-8 0,3 3 8 0,-3 3 0 15,4-6 0-15,-1 5-8 16,1-5 8-16,-4 0 0 0,0-6 0 0,0 0 8 0,0 0-8 0,0 0 0 16,0 0 0-16,0 0 0 0,3 6 18 0,-3-6 6 15,7 3 0-15,-7-3 1 0,0 0-25 0,7 3-12 16,0 3 0-16,-3 3 1 0,3-3 11 0,0-6 0 15,4 5 0-15,-4 1 0 0,3-6 0 0,8 6 16 0,-11-6-4 16,4 6-1-16,-1 0-11 0,-3 0 0 0,4-3-12 0,-1 3 12 16,1 5 0-16,0-5 0 0,-1 0 0 0,1 0 0 15,-1 0-9-15,4-6 9 0,-10 6 0 0,7 0 0 16,-1 0-8-16,4-4 8 0,0 1 0 0,0 0 0 16,-3-3-9-16,0 3 9 0,-1-6 0 0,1 3-9 15,3-3 9-15,-7 0 0 0,3 1 0 0,1 2-8 16,3-6 8-16,-3 0 0 0,-1 6 0 15,1-6 0-15,0 0 0 0,-4 0-18 0,3 6 3 0,1-6 1 32,-1 0-88-32,-3 1-18 0,0-1-3 0,1 0-374 0,-1 3-75 0</inkml:trace>
  <inkml:trace contextRef="#ctx0" brushRef="#br0" timeOffset="214129.275">3634 4483 576 0,'0'0'12'16,"0"0"4"-16,0 0 0 0,0 0 0 0,0 0-16 0,0 0 0 0,0 0 0 0,0 0 0 0,0 0 54 0,0 0 8 15,0 0 2-15,0 0 0 0,0 0-47 0,0 0-9 16,0 0-8-16,0 0 12 0,0 0 20 0,0 0 4 15,7-6 0-15,-7 6 1 0,0 0-11 0,0 0-2 16,0 0-1-16,3-3 0 0,-3 3-3 0,0 0 0 16,0 0 0-16,0 0 0 0,0 0-7 0,0 0-1 15,0 0-1-15,0 0 0 0,-3 9-11 0,-4-3 0 16,0-6 0-16,3 12 8 0,-3-7-8 0,0 7 0 16,0 0 0-16,0-3 8 0,-4 2-8 0,4-5 8 15,-3 6-8-15,-1-6 8 0,0 6 4 0,8-6 0 0,-8 2 0 16,4 4 0-16,0-6-1 0,-3 0 0 0,6 0 0 0,-3 6 0 15,3-6 42-15,-3-4 9 0,0 10 2 0,0-9 0 16,0-3-64-16,7 0 0 0,-3 9-9 0,-1-3 0 16,-3 6 9-16,7-12 0 0,-3-6 0 0,-4 0 0 15,3 12 0-15,1 0 0 0,3-1 0 0,-4 1 0 16,0 0 0-16,1 6 0 0,3 3 0 0,0-4 0 16,0 1 0-16,0 0 0 0,-4 3 0 0,4 2 0 15,0 1-8-15,0-6 0 0,-3 2 0 0,3 4 0 16,0 0 8-16,0-1 0 0,0-8 0 0,0 3 0 15,0 0 0-15,3-1 0 0,1 1 0 0,-4-3 0 16,0 0 0-16,0 6 0 0,3-10 0 0,1 1 0 16,0 0 12-16,3 0 4 0,0 0 0 0,-7-6 1 0,7 6-17 15,0-3 0-15,0 3 0 0,0-3 0 0,0 0 0 16,3 2 0-16,1-5 0 0,3 6 0 16,-3-6-9-16,-1 0-6 0,-3 6-1 0,4-6 0 15,0 0 5-15,-1 0 1 0,1 0 0 0,-1 0-410 16,1 0-83-16</inkml:trace>
  <inkml:trace contextRef="#ctx0" brushRef="#br0" timeOffset="-214442.72">3722 4859 727 0,'0'0'16'0,"0"0"3"0,0 0 1 0,0 0 0 0,0 0-20 0,0 0 0 0,-7 0 0 0,7 0 0 0,0 0 28 0,-4 6 2 16,4-6 0-16,-7 0 0 0,7 0-14 0,-7 6-2 15,4 0-1-15,-1 6 0 0,1-7-13 0,-1 1 11 16,4-6-11-16,-4 9 10 15,4 3-10-15,0-6 12 0,0 0-12 0,0 5 12 16,4 1 16-16,-4-3 3 0,0-9 1 0,0 0 0 16,4 9-8-16,-4-9-2 0,0 3 0 0,0-3 0 0,3 12-1 0,-3-12 0 15,0 0 0-15,4 5 0 0,-1 1 1 0,4 0 0 16,-3-6 0-16,3 6 0 0,-4-6 2 0,4 6 0 16,0-6 0-16,-3 0 0 0,3 0-3 0,-4 6 0 15,5-6 0-15,2 0 0 0,-6 0-7 0,3-6-2 0,0 6 0 16,-7 0 0-16,3 0-4 0,-3 0-8 0,7 0 11 15,-3-6-11-15,-4 6 0 0,0-6 0 0,3 6 0 16,1-6 0-16,-4 0 24 0,3 1-3 0,1-7 0 16,-4 6 0-16,4 0-33 0,-4-3-8 0,0 3 0 15,0 0-1-15,0-5 21 0,0 5 0 0,-4-6 0 0,4 6 0 16,0 6 18-16,-4-6 8 0,4-3 2 0,-3-2 0 31,3 5-45-31,-4 0-9 0,4 6-2 0,0 0 0 0,-3-6 28 0,-1 0 0 0,4 6 0 16,-7 0 0-16,0-6 0 0,4 3 0 0,-4 3 0 0,-4 3 0 15,11-3 17-15,-7 6 9 0,0 0 2 0,3 0 0 32,4-6-45-32,-7 12-9 0,4-6-2 0,-1 5 0 0,4-11 39 0,-3 0 7 0,-1 9 2 0,-3 3 0 15,7-6-32-15,-3 0-7 0,3 5-1 0,-4-5 0 16,4-6 31-16,0 0 5 0,0 0 2 0,0 0 0 16,0 6-29-16,0 3-5 0,0-3-2 0,0-6 0 15,0 0 18-15,0 0 0 0,0 12 0 0,0-1 0 16,0-5 0-16,0-6 0 0,0 0 0 0,0 0 0 0,0 0 12 0,0 0 7 15,4 6 1-15,-1 0 0 0,-3-6-32 0,4 0-7 16,3 6-1-16,0-6 0 0,0 6 43 0,3-6 8 16,-2 3 1-16,6-3 1 0,-7 0-23 0,3 6-10 15,1-6 8-15,-4 3-8 0,4 0 0 0,-1-3 8 16,1 0-8-16,-1 5 0 0,1-5 0 0,-1 0 8 16,-2 0-8-16,2 0 0 0,1 0 9 0,-1-5-9 15,1-1 10-15,-8 0-10 0,4 3 10 0,0-3-10 16,1 0 10-16,2 0-10 0,1-6 0 0,-4 7 0 15,3-1 0-15,-3-3 0 16,0 3-38-16,0 0-4 0,1 0-1 0,-1 0-657 0</inkml:trace>
  <inkml:trace contextRef="#ctx0" brushRef="#br0" timeOffset="-213850.466">4060 4383 702 0,'0'0'15'0,"0"0"3"0,0 0 1 0,0 0 1 0,-3-6-20 0,3 6 0 16,0 0 0-16,0 0 0 0,0 0 28 0,0 0 0 15,0 0 1-15,-7 6 0 0,3 6 41 0,4-12 8 16,0 0 2-16,0 0 0 0,0 0-26 0,0 6-5 0,0 2-1 15,0 4 0-15,0-12-29 0,0 6-7 0,0 12 0 0,4-7-1 16,-4 4 9-16,3-3 3 0,1 0 0 0,-4-1 0 16,3 1-1-16,1 3 0 0,0 8 0 0,-1 1 0 15,1-9-1-15,-1 8 0 0,1 7 0 0,-1-4 0 16,1-14-13-16,-1 11-8 0,1 4 8 16,-1-4-8-16,1-5 0 0,-4 2 0 0,3 4 0 15,1-1 8-15,-4 4-8 0,3-4 8 16,-3-5-8-16,4 3 8 0,-4 2 2 0,0-2 1 0,3 2 0 0,-3-5 0 15,0 0 5-15,4-4 2 0,-4-2 0 0,-4 0 0 16,4 0 2-16,0-1 0 0,0 4 0 0,0-15 0 16,0 0-6-16,-3 6-1 0,3 6 0 0,0-6 0 15,0-6-13-15,0 5 11 0,-4 1-11 0,4-6 10 16,0 0-10-16,0 0 10 0,0 0-10 0,0 0 10 16,0 0-1-16,0 0 0 0,0 0 0 0,0 0 0 15,0-6-20-15,0 6-4 0,0-5-1 0,0-1 0 16,0-12-104-16,4 3-20 0,-4 4-5 0</inkml:trace>
  <inkml:trace contextRef="#ctx0" brushRef="#br0" timeOffset="-213490.445">3979 4783 1074 0,'0'0'30'0,"0"0"8"0,0 0-30 0,0 0-8 16,0 0 0-16,0 0 0 0,0 0 52 0,0 0 10 0,0 0 2 0,0 0 0 15,0 0 0-15,0 0 0 16,0 0 0-16,0 0 0 0,-7 0 0 0,7 0 0 0,0 0 0 0,0 0 0 16,0 0-52-16,0 0-12 0,0 0 0 0,0 0 0 15,0 0 0-15,0 0 0 0,0 0 0 0,0 0 0 16,7 0 0-16,0 0 0 0,4 3 0 0,0-3 0 15,6 0-8-15,-3 0-5 0,-3 0-1 0,-1 3 0 16,8-3 14-16,-4 3 0 0,0 2 0 0,-3 1 0 16,3 0 0-16,4-6 0 0,-8 6 0 0,1-6 0 15,-1-6 11-15,1 6 1 0,0 0 1 0,-1 0 0 16,1 0-13-16,-4 0-8 0,3 0 8 0,-10 0-13 16,7 0 13-16,0 0 0 0,4-12 0 0,-7 4 0 15,3 2-126-15,0-6-22 0,0 0-5 16,-4-5-1-16</inkml:trace>
  <inkml:trace contextRef="#ctx0" brushRef="#br0" timeOffset="-212942.138">4392 4377 860 0,'0'0'19'0,"0"0"4"0,0 0 1 0,0 0 0 0,-10 12-24 0,10-6 0 0,0-6 0 0,-4 6 0 16,0-1 75-16,1 4 10 0,3 9 3 0,-4-12 0 15,4-6-51-15,0 12-9 0,0-1-3 0,4 4 0 16,-4-15-25-16,0 0 0 0,0 12 0 0,3 0 0 16,-3 5 56-16,4-5 7 0,0 3 1 0,-1-4 0 15,4 1-52-15,-3 0-12 0,-1 3 0 0,1 8 0 16,3-5 54-16,-4-4 8 0,1 1 2 0,-1 0 0 16,-3 2-52-16,0 1-12 0,4 3 0 0,-1-4 0 15,1 1 0-15,-1 0 0 0,4 8 0 0,-7-2 0 16,4-4 0-16,-4 4 0 0,4-13 0 0,-1 4 0 0,-3 3 0 15,0-1 0-15,0 1 0 0,4-6 0 16,-4 3 0-16,0-4 0 0,-4 1 0 0,4-6 0 0,-3 9 0 16,3-9 0-16,0-6 0 0,0 0 0 0,0 0 54 15,0 0 8-15,0 0 2 0,0 0 0 0,3 11-52 0,-3-11-12 16,0 0 0-16,0 0 0 0,0 6 0 0,0-6 0 16,0 0 0-16,0 0 0 15,4 6-18-15,-4-6-6 0,0 0-2 0,0 0 0 16,0 0-10-16,0 0-1 0,0 0-1 0,0 0 0 0,0 0 38 0,0 6 0 15,3 0 0-15,-3-6 0 16,0 0-59-16,0 0-4 0,4-6-1 0,-4 0-409 16,0 0-83-16</inkml:trace>
  <inkml:trace contextRef="#ctx0" brushRef="#br0" timeOffset="-212409.433">4311 4736 806 0,'0'0'17'0,"0"0"4"0,0 0 1 0,0 0 2 0,0 0-24 0,0 0 0 15,0 0 0-15,0 0 0 0,0 0 95 0,0 0 14 16,0 0 3-16,0 0 1 0,0 0-41 0,0 0-9 15,0 0-2-15,0 0 0 0,0 0-34 0,0 0-7 16,0 0-2-16,0 0 0 0,0 0 10 0,0 0 1 0,0 0 1 0,0 0 0 16,0 0-18-16,3 6-4 0,5 5-8 0,-1-11 12 15,0 0 3-15,0 6 0 0,0 0 0 0,0-6 0 16,3 6-3-16,-3-6 0 0,1 6 0 0,6-3 0 16,-7 0-12-16,0 0 0 0,3 0 0 0,-6 0 0 15,3-3 0-15,-4 0 0 0,4-3 0 0,-3 6 0 16,3-3 0-16,0 5 0 0,-3 1 0 15,3-6 0-15,-4-6 0 0,4 6 0 16,-3-5 0-16,-1 5 0 0,1 0 32 0,-4 0 3 0,7 5 1 0,-7-5 0 31,3 0-58-31,-3 0-11 0,7-5-3 0,1 5 0 0,-1 5-124 16,-4-5-26-16,4-14-5 0,4 8-385 0</inkml:trace>
  <inkml:trace contextRef="#ctx0" brushRef="#br0" timeOffset="-211476.129">4632 4944 1044 0,'0'0'23'0,"0"0"5"0,0 0 0 0,0 0 1 0,0 0-29 0,0 0 0 0,-7 0 0 0,7 0 0 16,-4 0 56-16,4 0 4 0,0 0 2 0,0 0 0 15,0 0 1-15,0 0 0 0,0 0 0 0,0 0 0 16,0 0-50-16,0 0-13 0,0 0 0 0,0 0 0 15,0 0 0-15,0 0 0 0,0 0 0 0,0 0 0 16,0 0 39-16,0 0 2 0,0 0 1 0,0 0 0 16,0 0-18-16,0 0-4 0,0 0-1 0,0 0 0 15,4 0 1-15,-4 0 1 0,0 0 0 0,0 0 0 16,7 0-31-16,4 0-6 0,-11 0-2 0,7 0 0 16,-7 0 66-16,7 0 12 0,0 0 4 0,-4 0 0 15,4 0-52-15,0 0-12 0,0 0 0 0,0 0 0 16,1 0 0-16,-5-5 0 0,4-1 0 0,0 6 0 15,-3-6 0-15,3 0 9 0,-7 6-9 0,7 0 12 16,0-6-12-16,-4 3 0 0,-3 3 9 0,7-6-9 16,-3 0 8-16,-1 6-8 0,5-6 10 0,-8-5-10 0,3 5 9 15,-3 6-9-15,0 0 8 0,0 0-8 16,4-6 8-16,-4 0-8 0,3-6 8 0,-3 6-8 0,0 6 0 0,0 0 8 16,0 0-8-16,0 0 0 0,0 0 0 0,0 0 0 15,-7-8 0-15,4 2 0 0,-8-6 0 0,7 6 0 16,4 6 0-16,-3 0 0 0,-4-6 0 0,7 6 0 15,0 0 0-15,-4 0 0 0,-3-6 0 0,4 0 0 16,-4 1 0-16,3 5 0 0,4 0-12 0,-3-6 12 16,-4 0-12-16,7 6 12 0,-4-3-19 0,4 3 4 15,-11 3 1-15,4 0 0 0,7-3-2 16,0 0-1-16,0 0 0 0,-7 3 0 0,0-3-2 0,0 3 0 16,7 5 0-16,-7 4 0 15,4-6-6-15,-1-6-2 0,-3 6 0 0,4 0 0 0,-4 6 27 0,3-1 0 0,0-2 0 16,1 3 0-16,3 0 0 0,-4-1-10 15,1 1 10-15,3 3 0 0,0-3-8 0,-4-1 8 0,4-5 0 0,0 6 0 16,-3-3-8-16,6 9 8 0,-3-13 0 0,0 7 0 16,4 6 0-16,-4-6 0 0,0 2 0 0,3-8 0 15,1 6 0-15,-1-6 8 0,1 6 0 0,0-7 1 16,3 1-9-16,-4 3 0 0,4-3 0 0,-3 6 0 16,3-6 47-16,-4 5 13 0,1-5 4 0,-1-3 0 15,4 3-55-15,0-3-9 0,-3 0 0 0,3-3 0 16,0 6 0-16,0-6 0 0,0 0 0 0,0 12 0 15,0-6 0-15,0-6 0 0,-3 0 0 0,3-6 0 16,3 6 0-16,1 0 0 0,-4 6 0 0,0-6 0 16,-3 5 0-16,6-5 0 0,-10 0 0 0,11 0 0 0,-11 0 0 15,14 0 0-15,0 0 0 0,-3 0 0 0,3 0 0 16,-4 0 0-16,-10 0 0 0,0 0 0 16,18 6 0-16,-7-6 0 0,-1 0 0 0,-3 0 0 15,4 0-53-15,-1 0-16 0,1 0-3 0,-4 0-1 16,0 6 1-16,0-6 0 0,-7 0 0 0,7 6-388 15,0-6-76-15</inkml:trace>
  <inkml:trace contextRef="#ctx0" brushRef="#br0" timeOffset="-207626.063">7705 4844 680 0,'0'0'15'0,"0"0"3"0,0 0 1 0,0 0 0 0,0 0-19 0,0 0 0 15,0 0 0-15,0 0 0 0,0 0 32 0,0 0 2 16,0 0 1-16,0 0 0 0,-4-5 21 0,4 5 5 0,0 0 1 0,0 0 0 15,-7-6-48-15,4 6-14 0,3 0 0 0,0 0 8 16,0 0 18-16,0 0 4 0,0 0 1 0,0 0 0 16,0 0-20-16,0 0-11 0,0 0 12 0,0 0-12 15,-7 0 8-15,7 0-8 0,-4 11 0 0,0-2 0 16,4-9 12-16,0 0-12 0,0 0 12 0,0 0-12 16,0 0 0-16,0 12 0 0,4 0 0 0,-4-6 0 15,0-6 21-15,0 0-2 0,4 11-1 0,3-5 0 16,-7-6 10-16,0 0 1 0,3 3 1 0,1 3 0 15,-1-3-4-15,1 0-1 0,3-3 0 0,0 0 0 16,0 6-6-16,-4-6-2 0,4-6 0 0,0 6 0 16,1 0-17-16,-1 0 0 0,-4-3-13 0,4 3 5 15,4 0 29-15,-8 0 7 0,1 0 0 0,3 0 1 16,0 0 5-16,0 0 1 0,0 3 0 0,0 3 0 16,0-6-35-16,-3 0 0 0,3 0 0 0,0 0 0 0,-4 0 0 15,1 0 0-15,3 0 0 0,-7 0 0 0,0 0 0 0,0 0-19 16,3 0 3-16,1-6 0 0,-1 6 16 0,1 0 8 15,3-3-8-15,-7 3 12 0,0 0-12 0,4-6 9 16,-1 0-9-16,-3 0 8 0,0-5-8 0,4 5 0 16,-4 0 0-16,0 0 0 0,0 6 0 0,0-12 0 15,-4-2 0-15,1 2 0 0,3 6-9 0,0-6 9 16,-4 6-12-16,4 6 12 0,0 0-12 0,0 0 4 16,-11-11 8-16,4 5-13 0,-3-3 5 15,3 9 8-15,0-6-13 0,0 6 5 16,-4 0-24-16,4 0-4 0,0-6 0 0,-4 6-1 0,4-6 37 0,0 0 0 15,4 6 0-15,-8-11 0 0,4 11 0 0,0-6 0 16,0 12 0-16,0-1 0 0,0-10 0 0,3 5 0 0,4 0 0 16,-7 11 0-16,0-5-10 0,4 0 10 0,-4-6 0 15,7 0-9-15,-4 6 9 0,1 0 0 0,-1 3 0 0,1 8 0 16,-1-11 0-16,1 0 0 0,-1 6 0 0,4 5 8 16,0-2-16-16,0-3-4 0,-4 0 0 0,4 5 0 15,-3-5 12-15,3 3 0 0,0 2 0 0,0-5 0 16,0-3 0-16,0 3 0 0,0 5 0 0,-4-5 0 15,4-12 0-15,4 6 0 0,-4 6 0 0,0-3 8 16,0-9-8-16,0 0 11 0,0 0-11 0,3 6 12 16,5 5-12-16,-5-11 0 0,1 0 9 0,-4 0-9 15,7 0 0-15,0 6 0 0,3-6 0 0,-3 6 0 16,4-6 0-16,-4 0 0 0,4 0 0 0,-4 0 0 16,0 0 0-16,0 0 0 0,3 0 0 0,-3 6 0 15,4-12 0-15,-1 6 0 0,-2 6 0 0,2-6 0 16,1-6 29-16,-4 6 2 0,3 6 0 0,1-6 0 15,-4 0-31-15,0 0 0 0,0 6 0 0,0 0 0 0,4 0 0 16,-11-6 0-16,7 0 0 0,0 0 0 0,0 0 0 0,-4 0 0 16,-3 0-11-16,8-6 11 0,-5 0-24 0,4 6 2 15,0 0 1-15,-3 0 0 0,3-6-3 0,-4 6-1 16,4-6 0-16,-3-6 0 16,3 6-27-16,-4 1-6 0,4-7-1 0,-3 9-325 15,3-3-66-15</inkml:trace>
  <inkml:trace contextRef="#ctx0" brushRef="#br0" timeOffset="-206834.559">8184 4715 720 0,'0'0'20'0,"0"0"5"0,0 0-25 0,-7 6 0 0,4 0 0 0,-4 3 0 0,7-9 83 0,-7 0 11 15,3 0 2-15,-6 0 1 0,6 0-24 0,1 6-5 16,-1 5 0-16,1-5-1 0,-5 0-9 0,5 0-2 16,-1 3 0-16,1-3 0 0,3-6-8 0,0 0-3 15,-7 17 0-15,3-17 0 0,4 0-18 0,0 0-4 16,-3 0-1-16,3 0 0 0,0 0-22 16,-7 0 0-16,-4-6 0 0,11 6 0 0,-7 6 0 0,4 0 0 15,-1 6 0-15,4-12 0 0,0 0 0 0,-7 6 0 16,0 0 0-16,3 8 0 0,1-2 0 0,3-12 0 15,0 0 0-15,-7 6 0 0,7 0 0 0,-4 6 0 16,4-12 0-16,0 0 0 0,0 0 10 0,-3 6-2 16,3-6-8-16,0 11 12 0,0-11-12 0,0 0 0 0,0 0 0 15,0 0 0-15,0 0 0 0,0 0-10 0,0 0 10 0,0 0-12 16,0 3 12-16,0-3 0 0,0 0 0 0,0 0 0 16,0 0 0-16,7 3 0 0,-4 0 0 0,-3-3 0 15,7 0 0-15,-3-3 0 0,3 0 0 0,-7 3 0 16,3 0 0-16,5 0 0 0,-1-3 0 0,-4 6 0 15,-3-3 0-15,7 0 0 0,0 0 0 16,0-3 0-16,-3 3 0 0,-4 0 0 0,0 0 0 0,7 3 0 16,0 0 0-16,0 0 0 0,0 0 0 0,-3 0 0 15,3 3 0-15,3 0 0 0,-10-6 0 0,7 6 0 16,-3-6 0-16,-1 6 0 0,4-1 0 0,-3 1 0 16,-1 0 0-16,-3-6 0 0,0 0 0 0,4 6 0 15,3 6 0-15,-3 3 0 0,-4-15 0 0,7 5 0 16,-4-5 0-16,-3 0 0 0,4 6 0 0,-4 6 0 15,3-6 0-15,-3 0 0 0,0-6 0 0,4 12 0 16,-4-4 0-16,0-8 0 0,0 0 0 0,0 0 0 16,0 6 0-16,-4 6 0 0,1-6 0 0,3-6 0 0,0 0 0 0,-7 6 0 15,0 0 0-15,7-6 0 0,-11 0 0 0,4 6-10 16,0-6 10-16,0 2-10 0,0-4 10 0,3 2-8 16,-6-6 8-16,3 6-8 15,0 6-38-15,-4-6-7 0,4 2-2 0,0 1 0 16,0 0 8-16,-4-3 2 0,4-3 0 15,-3-2 0-15,2 5-51 0,1 0-11 0,7 0-1 0</inkml:trace>
  <inkml:trace contextRef="#ctx0" brushRef="#br0" timeOffset="-206194.857">8301 4327 1036 0,'0'0'23'0,"0"0"5"0,0 0 0 0,0 0 1 0,0 0-29 15,0 0 0-15,0 0 0 0,0 0 0 0,0 0 57 0,0 0 6 16,-4 6 1-16,4 3 0 0,-3-3-52 0,3-6-12 16,0 0 0-16,0 0 0 0,3 11 54 0,-3 1 8 15,0 0 2-15,4 0 0 0,-4-3-52 0,3 8-12 0,1 7 0 16,-1-7 0-16,1 4 0 0,-1-9 0 0,1 11 0 0,0-2 0 16,-1 2 54-16,1 1 8 0,-4 2 2 0,3-2 0 15,1-1-52-15,-4-2-12 16,3-4 0-16,-3 7 0 0,0 2 0 0,0 4 0 15,4 2 0-15,-4-2 0 0,3-10 0 0,-3-2 0 0,4 8 0 16,-1-2 0-16,-3-7 0 0,4 1-12 0,-4-6 3 16,0 3 0-16,0-4 9 0,3 1 0 0,-3 0 0 0,0 8 0 15,0-2 8-15,0-6-8 0,0-12 8 0,0 12-8 16,0-7 10-16,0 4-2 0,0 3-8 0,0 6 12 16,0-7-12-16,-3-5 11 0,3-6-11 0,0 0 10 15,0 0-10-15,0 0 8 0,0 12-8 0,0-12 8 16,0 0-16-16,0 0-4 0,0 0-1 0,0 0 0 15,0 0 13-15,0 0 0 0,0 0 0 0,0 0 0 16,-7-6-105-16,3 3-19 0,1 0-3 16</inkml:trace>
  <inkml:trace contextRef="#ctx0" brushRef="#br0" timeOffset="-205635.486">8093 4550 537 0,'0'0'15'0,"0"0"4"0,0 0-19 0,0 0 0 0,0 0 0 0,0 0 0 16,0 0 83-16,0 0 13 0,0 0 2 0,0 0 1 16,0 0-43-16,0 0-9 0,0 0-2 0,0 0 0 15,0 0-9-15,0 6-3 0,0-6 0 0,0 0 0 16,0 0-2-16,0 0-1 0,0 0 0 0,0 0 0 15,0 12-3-15,0-12-1 0,0 6 0 0,0 0 0 16,0 0 10-16,0-6 3 0,0 0 0 0,0 0 0 16,0 0-31-16,7 3-8 0,0 3 0 0,-4-6 0 0,8-3 14 15,-4-3-2-15,0 6 0 0,4 0 0 16,-1-6-12-16,4 6-18 0,-3 0 4 0,3 0 1 16,0-6 13-16,0 12 0 0,0-6 0 0,-3 6 0 0,7-6 0 15,-4 3 0-15,0-6 0 0,0 3 0 0,0-6 0 0,4 0 0 16,-4 12 0-16,3-6 0 0,-2 0 0 0,-1 6 0 15,-4-12 0-15,4 12 0 0,0-6 0 0,1 3 0 16,-5 3 0-16,1-3 0 0,-1-6 21 0,1 3 7 16,-1 3 2-16,-2-3 0 0,-1 0-30 0,0 0 0 15,3 2-8-15,-3 1 8 0,0-6-25 0,0 6 1 16,4 6 1-16,-4-9 0 16,0-9-49-16,-3 6-9 0,3 1-3 0,-4 2-499 0</inkml:trace>
  <inkml:trace contextRef="#ctx0" brushRef="#br0" timeOffset="-193672.052">9130 4797 806 0,'0'0'17'0,"0"0"4"0,0 0 1 0,0 0 2 16,0 0-24-16,0 0 0 0,0 0 0 0,0 0 0 0,0 0 0 0,-4 6 0 16,4-6 0-16,0 6 0 0,0-6 56 0,0 0 6 15,0 0 2-15,0 0 0 0,0 0 0 0,0 0 0 16,0 0 0-16,0 0 0 0,0 0-5 0,0 0-1 15,0 0 0-15,0 0 0 0,0 0-42 0,0 0-8 16,0 0-8-16,0 0 12 0,-3 12-12 0,3-12 0 16,0 0 0-16,0 0 0 0,0 0 0 0,0 0 0 15,0 0 0-15,0 0 0 0,0 0 0 0,0 0 0 16,0 0 0-16,0 0 0 0,0 0 0 0,0 0 0 16,-4 6 0-16,4-6 0 0,0 0 0 0,0 0 0 0,0 0 0 0,0 0 0 15,0 0 0-15,0 0 0 0,0 0 0 0,-3 6 0 16,3-6 0-16,0 6 0 0,0 5 0 0,0-11 0 15,0 0 0-15,0 0 0 0,3 15 0 0,-3-9 0 16,0-6 0-16,0 0 0 0,4 6 0 0,-1 11 0 16,1-11 0-16,-1 3 0 0,1 3 0 0,-1 0 0 15,1-1 0-15,0 1 0 0,-1-3 0 0,1 3 0 16,-1 0 0-16,-3-7 0 0,4 1 0 0,-1 0 0 16,1 0 0-16,-1 0 0 0,1 0 0 0,-1 3 0 15,1 2 0-15,-1-5 0 0,4 0 0 0,-3 0 0 16,-4-6 0-16,3 12 0 0,5-6 0 0,-5 0 0 15,4-1 0-15,-7-5 0 0,0 0 0 0,0 0 0 16,4 3 0-16,-1 3 0 0,4 0 0 0,-3 6 0 0,-1-6 0 0,1 0 0 16,-4-6 0-16,0 0 0 15,3 6 0-15,1-1 0 0,-4-5 0 0,0 0 0 16,3 0 33-16,-3 0 5 0,4 6 1 0,-4-6 0 16,0 0-19-16,0 0-4 0,0 0-1 0,0 0 0 0,0-6-5 0,0 6-1 15,0 0 0-15,0 0 0 0,0 0-9 0,0 0 0 16,0-5 0-16,3-1 0 0,-3 0 0 0,0 0 0 15,4 6 0-15,-1-6 0 0,-3-6 0 0,0 0 0 16,0-2 0-16,0 8 0 0,4 0 0 0,-4 0 0 16,0-6 0-16,-4 1 0 0,4 2 0 0,0-3 0 0,0 6 0 0,0-6 0 15,0-8 0-15,0 2 0 0,4 6 0 0,-4 1 0 16,0-7 0-16,0 6 0 0,0 3 0 0,4-8 0 16,-4 11 0-16,3 0 0 0,1-6 0 0,-1-2 0 15,1 2 0-15,-1 0 0 0,-3 6 0 0,4 0 0 16,3-11 0-16,-4 8 0 15,1 3 0-15,-4 6 0 0,0 0-15 0,3-6-8 16,4-6-1-16,-3 1-1 16,-4-1-12-16,0 12-3 0,0 0 0 0,7-6 0 15,-4 0-18-15,5-3-4 0,-5-3-1 0,4 7-538 0</inkml:trace>
  <inkml:trace contextRef="#ctx0" brushRef="#br0" timeOffset="-192753.992">9447 4900 928 0,'0'0'20'0,"0"0"5"0,0 0 1 0,0 0 0 0,0 0-26 0,0 0 0 0,0 0 0 0,0 0 0 16,0 0 64-16,0 0 7 0,0 0 1 0,0 0 1 15,0 0-29-15,0 0-7 0,0 0-1 0,0 0 0 16,0 0-22-16,0 0-5 0,0 0-1 0,0 0 0 16,0 0 2-16,0 0 0 0,0 0 0 0,0 0 0 15,0 0 2-15,0 0 1 0,0 0 0 0,0 9 0 16,0-9-13-16,0 6 0 0,0 0 0 0,0-6 0 15,4 6 0-15,-1 0 0 0,1 5 8 0,0-5-8 16,-4-6 8-16,7 6-8 0,-4 0 11 0,1-3-11 16,3-3 19-16,-4 0-3 0,4-3-1 0,-3 3 0 15,3 0-15-15,0 0 0 0,0 0-9 0,-4 0 9 16,5 0 20-16,-1 0 11 0,-7 0 1 0,7 0 1 16,0 0-23-16,0 0-10 0,0-6 8 0,-4 0-8 0,4 6 8 15,-3 0-8-15,-1-6 8 0,4 6-8 0,-3 0 8 16,0-5-8-16,-1-1 0 0,-3 6 8 0,4 0-8 0,-1-6 0 15,-3-6 0-15,4 3 8 0,-4 6-8 0,0 3 0 16,0 0 0-16,0-3 8 0,0-3-8 0,-4-5-9 16,4 5 9-16,-3 0-13 0,-4 0-5 15,7 6-1-15,-8 0 0 0,1 0 0 16,0-6-25-16,0 0-4 0,0 3-2 0,0 0 0 16,-3 0 17-16,-1-2 3 0,0-1 1 0,4 6 0 0,-3-6 20 0,3 12 9 15,0 0-8-15,-4-1 8 0,1 1 0 0,-1 3 0 16,4-9 0-16,0 6 0 0,0 0 0 0,0 0 8 15,0 0 0-15,3 0 0 0,4-6 3 0,-7 11 1 16,4-5 0-16,-1 3 0 0,4 3-28 0,-3-6-6 16,-1 0-1-16,4-1 0 0,0 7 23 0,0-6 0 0,0 3 0 0,4-3 0 15,-4 6 19-15,0-7 8 0,3 7 1 0,1-6 1 16,-1 0-19-16,1 0-10 0,-4 3 10 0,7-3-10 16,-4-1 11-16,4 1-11 0,0 0 12 0,0 0-12 15,0-6 15-15,1 6-4 0,-1-6-1 0,0 6 0 16,0-6 1-16,0 0 0 0,0 12 0 0,3-12 0 15,-3 0-11-15,4 2 12 0,-4-2-12 0,4 6 12 16,-4 6-12-16,3-6 0 0,-3-6 0 0,4 6 0 0,-4-6 0 16,0 6 13-16,0-6 0 0,4 0 0 0,-8 0-13 15,4 0-18-15,0 6 4 0,0-12 1 16,-3 0 13-16,-4 6 0 0,7 0 0 0,0 0 0 16,4-6-148-16,-4 0-26 15,3-14-6-15,-3 8 0 0</inkml:trace>
  <inkml:trace contextRef="#ctx0" brushRef="#br0" timeOffset="-192058.45">9772 4950 847 0,'0'0'24'0,"0"0"5"0,0 6-29 0,0-6 0 0,0 0 0 0,0 6 0 16,0 0 55-16,-4 0 5 0,4 9 0 0,0-15 1 15,0 0 3-15,0 0 0 0,4 5 0 0,-4-5 0 16,0 0 0-16,0 0 0 0,0 0 0 0,0 0 0 15,3 0-52-15,-3 0-12 0,0 0 0 0,8 6 0 16,-5 0 54-16,1 6 8 0,-1-6 2 0,1-3 0 16,-4 9-52-16,0-12-12 0,0 0 0 0,3 5 0 15,1 1 0-15,-1 0 0 0,-3 0 0 0,0-6 0 16,0 0 0-16,0 6 0 0,4 6 0 0,-4-6 0 16,0 2 0-16,0-8 0 0,0 0 0 0,0 0 0 0,0 0 32 0,0 0 4 15,0 6 1-15,0-6 0 0,0 0-21 0,0 0-4 16,0 0 0-16,0 6-1 0,0-6 1 0,0 0 0 15,0 0 0-15,0 0 0 0,0 0-12 0,0 0 8 16,0 0-8-16,0 0 8 0,0 0-8 0,0 0 0 16,0 0 0-16,0 0 0 0,0 0 0 0,0 0 0 15,0 0 0-15,0 0 0 0,0 0 0 0,-4 0 0 16,4-9 0-16,0 3 0 0,0 3 0 0,0 1 0 16,-3-4 0-16,3 6 0 0,0 0 0 0,0-6 0 15,0 0 0-15,0-6 0 0,-4 6 0 0,4 0 0 0,0-2 0 0,-3-1 0 16,3 0 0-16,0-3 0 0,0 6 0 15,0-5 0-15,0-4 0 0,0 3 0 0,0 0 0 16,0 6 0-16,0-5 0 0,0-1 0 16,3 3 0-16,-3 0 0 0,0 0 0 0,4-2-11 0,-1-1 3 0,-3 6 0 15,4-6-8-15,-1-2 0 0,1 14-1 0,-4-12 0 32,3 6-18-32,1 0-3 0,-1 0-1 0,-3 6 0 0,4-6 39 0,-4 6 0 0,0 0 0 0,3 0 0 15,1-11-13-15,-4 11 5 0,11-3 8 0,-4 0-13 16,-4 3 1-16,-3 0 1 0,7 3 0 0,0 0 0 15,0 2 11-15,0-5-13 0,-3 6 5 0,3-6 8 16,0 0-39-16,0 0 0 0,0 0 0 16,0 0 0-16,0 0-16 0,0-6-3 0,0 1-1 15</inkml:trace>
  <inkml:trace contextRef="#ctx0" brushRef="#br0" timeOffset="-191387.773">10146 4339 655 0,'0'0'14'0,"0"0"3"0,0 0 1 0,0 0 1 0,0 0-19 0,0 0 0 0,0 0 0 0,0 0 0 16,0 0 60-16,0 0 8 0,0 0 1 0,0 0 1 15,0 0-27-15,0 0-6 0,0 0-1 0,0 0 0 16,0 0 23-16,0 0 4 0,0 0 1 0,0 0 0 16,0 0-52-16,0 0-12 0,-4 6 0 0,4-6 0 15,0 0 0-15,0 9 0 0,0 2 0 0,-3 1 0 16,3 0 28-16,0 0 2 0,3 2 1 0,-3 4 0 16,4-6-6-16,-1-1-1 0,1 10 0 0,-1-3 0 15,-3 5-12-15,4-2-2 0,3 8-1 0,-3-2 0 16,-1-4-9-16,1 1 0 0,-1-4 0 0,-3 4 0 0,0-1 32 15,0-5 4-15,4 8 0 0,-4-2 1 0,3-4-16 16,1 4-3-16,-4-6-1 0,3 8 0 0,-3-8-8 0,0 2-1 16,0-2-8-16,0 5 12 0,0-5-12 0,0-6 8 15,0 8-8-15,0-2 0 0,0-3 0 0,0 2 0 16,0-5 0-16,0 6 0 0,0-4 36 16,0-2 0-16,-3 6 1 0,3 0 0 15,0-7-25-15,0-2-4 0,0 3-8 0,0 6 11 0,0-7-11 0,0-5 0 16,0 3 9-16,0 3-9 0,0-6 0 0,0 5 0 15,3 1 0-15,-3-6 0 0,0-6 0 0,0 12 0 16,0-3 0-16,0 2 0 0,0 1 9 0,0-6-9 0,0-6 12 16,0 0-12-16,0 0 0 0,0 0 0 15,0 0 0-15,0 0-12 16,0 0-28-16,0-6-4 0,0-6-2 0,0 4 0 16,4-4-117-16,-4 0-23 0,3-17-5 0,-3 8-1 0</inkml:trace>
  <inkml:trace contextRef="#ctx0" brushRef="#br0" timeOffset="-190905.334">10033 4906 813 0,'0'0'17'0,"0"0"4"0,0 0 1 0,0 0 2 0,-4-6-24 0,4 6 0 16,0 0 0-16,-3 0 0 0,3 0 67 0,-4-6 8 15,4 6 1-15,0 0 1 0,0 0-5 0,0 0-2 16,0 0 0-16,0 0 0 0,0-11-25 0,0 11-5 0,0 0 0 0,0 0-1 15,0 0-28-15,0 0-11 16,0 0 8-16,0 0-8 0,0 0 28 0,0 0 0 0,0 0 0 0,0 0 0 16,0 0-12-16,4 0-1 0,3 6-1 0,0-6 0 15,0 0-1-15,0 0 0 0,0 5 0 0,0-5 0 16,4 0-3-16,-1 6-1 0,1-12 0 0,0 6 0 16,-1 6-9-16,1-6 0 15,-1 0 0-15,4 0 0 0,-3-6 0 0,0 6 0 0,-1 0 0 0,1 0 0 16,3 0 0-16,-3 0 0 0,-4 0 0 0,0 0 0 15,0 0 0-15,0 0 0 0,0 6 0 0,0-6 0 16,0 0 0-16,0 0 0 0,0-6 0 0,0 6 0 16,0 0 0-16,0 0-12 0,0 0 2 0,4 6 1 15,-4-6-88 1,3 0-18-16,-3 0-3 0,1 0-313 0,2-6-62 0</inkml:trace>
  <inkml:trace contextRef="#ctx0" brushRef="#br0" timeOffset="-190024.997">10435 4989 1036 0,'0'0'23'0,"0"0"5"0,0 0 0 0,0 0 1 0,0 0-29 0,-3-6 0 0,3 6 0 0,0 0 0 16,0 0 108-16,0 0 16 0,-7-9 4 0,7 9 0 16,0 0-103-16,0 0-25 0,-4-3 0 0,4 3 0 15,0 0 56-15,0 0 7 0,0 0 1 0,0 0 0 16,0 0-52-16,0 0-12 0,0 0 0 0,0 0 0 15,0 0-8-15,0 0-5 0,0 0-1 0,0 0 0 16,0 6 14-16,0-6 8 0,0 0 0 0,0 0-8 16,0 12 12-16,4-7-4 0,-1 1 0 0,4 0-8 15,-7-6 0-15,4 0 0 0,-4 0 0 0,3 6 0 16,4-6 31-16,-7 0-1 0,7 0 0 0,-3 6 0 16,3-6-17-16,0 0-3 0,0 6-1 0,0-6 0 15,0 0-9-15,0 0 10 0,0 0-10 0,-7 0 10 16,7 0-10-16,0-6 8 0,-7 6-8 0,7 0 8 15,-3 0-8-15,3-6 0 0,-3 6 9 0,3-6-9 16,-4 6 8-16,-3 0-8 0,7-6 8 0,0 6-8 16,0-11 0-16,0 11 9 0,0-6-9 0,-3-3 0 0,-1 6 0 0,1-3 0 15,-4 6 0-15,7-3 0 0,-3-3 0 0,-1 0 0 16,-3 0 0-16,0 6 0 0,0 0 0 0,0 0 0 16,4-5 0-16,-4 5 0 0,0 0-10 0,0 0 1 15,-4-6 0-15,1 0 0 16,3 0-15-16,-8 0-4 0,8 6 0 0,-7-6 0 15,0 3 1-15,0-3 0 0,0 6 0 16,0-6 0-16,-3 6 27 0,3-5 9 0,-4-1 0 0,4 6 0 16,0 0-58-16,7 0-12 0,-7-6-3 0,0 6 0 0,0 6 52 0,0-6 12 15,0 6 0-15,0-1 0 0,0-5 0 0,-1 6 0 16,5-3 0-16,-4 3 0 0,3 0 0 0,1 6 0 16,3-6 0-16,-4 0 0 0,-3-1 0 0,4 7 0 0,3-12 0 15,-4 6 0-15,1 3 0 0,-1 3 0 0,1-1 0 16,-1-5 0-16,4 0 0 0,-3 6 0 0,3-6 0 0,0 3 0 15,0 2 48-15,-4-5 13 0,4 0 3 0,0 0 0 16,0-6-64-16,0 12-16 0,-4-6-2 0,4 0 0 16,4 2 26-16,-4-2 6 0,0-6 1 0,0 12 0 15,4-6-15-15,-1 6 8 0,-3-6-8 0,4-1 0 16,-1 1 24-16,1 0 0 0,-1 0-1 0,1-3 0 16,-4-3-7-16,7 6 0 0,-4 0-1 0,4 0 0 15,0-6-7-15,-3 6 0 0,3-1-8 0,0 1 12 16,0-6-4-16,0 0-8 0,0 0 11 0,0-6-11 15,0 6 10-15,0 6-10 0,0-6 8 0,0 6-8 16,1 0 0-16,-1 0 0 0,0-6 0 0,0 9 0 0,0-9 0 16,0 6-17-16,0-6 2 0,3 0 1 15,1-6-26-15,-4 6-4 0,7 0-2 16,-7 0 0-16,0 0-113 0,0-3-22 0,7-9-5 0,-14 12-1 16</inkml:trace>
  <inkml:trace contextRef="#ctx0" brushRef="#br0" timeOffset="-189521.656">10964 5156 836 0,'0'0'24'0,"0"0"4"0,0 0-28 0,0 0 0 0,0 0 0 0,0 0 0 0,0 0 108 0,-3 6 16 16,3-6 4-16,0 0 0 0,0 0 0 0,-4 6 0 15,1 6 0-15,-1-6 0 0,4-6-103 0,0 0-25 16,0 0 0-16,0 0 0 0,0 0 35 0,0 0 1 15,0 0 1-15,0 0 0 0,0 0-25 0,0 0-4 16,0 0-8-16,0 0 11 0,0 0-11 0,0 0 0 16,-3 5 0-16,3-5 0 15,0 0-32-15,0 0-9 0,0 0-2 0,0 0 0 16,0 0-68-16,0 0-13 0,3 6-4 0,1 0 0 0</inkml:trace>
  <inkml:trace contextRef="#ctx0" brushRef="#br0" timeOffset="-158974.14">21922 1434 828 0,'0'0'18'16,"0"0"4"-16,0 0 1 0,0-6 0 0,0 1-23 0,0 5 0 0,-4-3 0 0,4 3 0 0,-3-6 60 0,-1-6 7 15,1 6 1-15,-1 0 1 0,4 6-2 0,0 0-1 16,0 0 0-16,-7 0 0 0,-4 0-31 0,1 6-7 15,3-6 0-15,-4 6-1 0,1-6-3 0,-1 0-1 16,0 6 0-16,-3 0 0 0,4-6 3 0,-4 0 1 16,3 6 0-16,0-6 0 0,-3 0 0 0,4 0 0 15,-1 0 0-15,1 0 0 0,-1 0-10 0,4 0-1 16,-4 0-1-16,11 0 0 0,0 0-3 0,-7 0-1 16,7 0 0-16,-10 0 0 0,3 0 0 0,7 0 0 15,0 0 0-15,0 0 0 0,-7 0-11 0,7 0 0 16,0 0 0-16,-7 3 0 0,7-3 0 0,-8 2-9 0,1 1 9 15,7-3-13-15,0 12 13 0,-3-6 0 0,-1 6 0 16,4 0 0-16,-3-1 0 0,3-5 0 0,3 3 0 16,-3 3 0-16,4 0-16 0,-4-7 4 0,3 7 0 0,1-6 0 15,-1 9-6-15,1-9-1 0,0 0 0 0,-1-1 0 16,4-5 19-16,-3 6 16 0,3 0-4 0,3-6 0 16,-3 0-12-16,4 6 0 0,3-6 0 0,-3 0 0 15,-1-6 0-15,4 0 0 0,0 0 0 0,0 1 0 16,1-1 12-16,-1-6-4 0,0 3-8 0,-4-3 12 15,5 1-12-15,-5-1 9 0,1 0-9 0,-1-3 8 16,4 4-8-16,-3-13 10 0,0 12-10 0,-4-8 10 16,3 2-2-16,-3 0 0 0,0-2 0 0,0 2 0 15,-3-11-8-15,-1 8 0 0,1-2 9 0,-1-1-9 16,-3-2 0-16,0 8 9 0,0-8-9 0,0 2 0 16,-3-5 10-16,-1 8-10 0,1-2 8 0,-4-4-8 0,3-2 0 0,-3 5 8 15,-3-2-8-15,3 2 0 0,-4-2 0 16,0 8 0-16,4-11 0 0,-3 14 0 0,-1-8-20 0,4 5 3 15,0-3 1-15,-3 4 0 0,2 5-3 16,1 0 0-16,4-3 0 0,-4 4 0 0,3 5 5 0,1-6 1 16,-1 0 0-16,1 6 0 0,-1 1 13 0,1-1-9 15,3 3 9-15,0 3-8 0,0 0 8 0,0 0 0 16,0 0-9-16,0 0 9 0,0 0-18 0,0 0 1 16,0 0 0-16,0 0 0 0,7 9 9 0,0-4 8 0,0 1-12 15,0 12 12-15,0-6 0 0,0-1 0 16,0 10 12-16,0-3-3 0,0 8 2 0,0-2 0 0,4-7 0 0,-8 4 0 15,4 8-11-15,0-5 0 0,-3 2 0 0,0-2 8 16,-1 2 4-16,1-2 0 0,-1-1 0 0,1-2 0 16,-1 8-1-16,-3-11 0 0,4 8 0 15,-1-2 0-15,-3 8-2 0,4-8 0 0,-1-1 0 16,-3 4 0-16,0-4-1 0,4-2 0 0,-4 8 0 16,3-2 0-16,1-4 2 0,-1 7 0 0,1-4 0 0,-1-2 0 15,-3-4-10-15,0 4 10 0,4-7-10 0,-1 4 10 16,-3-3-10-16,4-7 8 0,-4 1-8 0,4 0 8 15,-1-3-8-15,-3 2 0 0,0-5 9 0,0 0-9 16,0-6 8-16,4 12-8 0,-1-6 8 0,-3-6-8 16,0 0 0-16,0 0 9 0,0 0-9 0,0 0 0 15,0 0 12-15,0 0-12 0,0 0 12 0,0 0-12 0,0 0 12 16,0 0-12-16,0 0 12 0,0 0-12 0,0 0 0 0,0 0 0 16,0 0 0-16,4 0 0 0,-4 0 0 0,0 0-20 15,0 0 2-15,0 0 1 16,0 0-51-16,0 0-11 0,0 0-1 15,0 0-425-15,0 0-85 0</inkml:trace>
  <inkml:trace contextRef="#ctx0" brushRef="#br0" timeOffset="-158089.92">22119 1440 1220 0,'0'0'54'0,"0"0"11"0,0 0-52 0,0 0-13 0,0 0 0 0,0 0 0 0,0 0 62 16,0 0 10-16,0 0 1 0,0 0 1 0,0 0-44 0,-7 0-9 15,7 0-1-15,0 0-1 0,0 0 1 0,0 0 1 16,0 0 0-16,0 0 0 0,0 0-4 0,0 0-1 16,0 0 0-16,0 0 0 0,0 0-16 0,0 0 10 15,0 0-10-15,0 0 8 0,0 0-8 0,0 0 0 16,0 0 0-16,0 0-11 0,0 0 11 0,0 0-10 15,0 0 10-15,0 0-10 0,0 0 10 0,0 0 0 16,0 0 0-16,0 0-8 0,0 0 19 0,0 0 4 16,0 0 1-16,0 0 0 0,7-6 14 0,-3 6 3 15,-4 0 1-15,3 0 0 0,4-9-12 0,-3 7-2 16,-1-1-1-16,1 3 0 0,3-6-11 0,-4 6-8 16,5-6 9-16,-1 6-9 0,0-6 8 0,-4 6-8 15,4-6 0-15,-3 6 0 0,-1-6 0 0,1 6 0 16,3 0-13-16,-4-6 4 0,1 6 17 15,-4-6 4-15,7 6 1 0,-7 0 0 0,3 0-13 0,-3 0 0 0,4-5 8 0,-4 5-8 16,0 0 0-16,0 0 0 0,4 0 8 0,-4 0-8 16,0 0 0-16,0-6 0 0,0-3 0 0,3 3 0 15,-3 6 8-15,0 0-8 0,-3-6 0 16,-1 6 0-16,0-12 0 0,-3 6 0 0,4 1-11 0,-4-7 11 16,3 6-12-16,-3-3 12 0,0 3-10 0,0 0 10 15,0 0 0-15,4 1-9 0,-8 5 9 0,4-6 0 16,7 6 0-16,-7 0 0 0,-4 0 0 0,11 0 0 15,-7 0 0-15,0 0 0 0,0 6 0 0,7-6 0 16,-7 5 0-16,0-5-10 0,0 12 10 0,3-6-13 16,4 3 5-16,-3 3 8 0,-1-6-13 0,1 5 5 15,-1-5 8-15,1 0 0 0,3 6-9 0,3-3 9 16,-3 2 0-16,0 1-11 0,4 0 11 0,-4 0-8 0,0-3 8 16,3 2 0-16,1 1-9 0,-1-6 9 15,1 12 0-15,-1-13 0 0,1 4 0 0,0 3 0 0,3 0 0 0,-4 0 0 16,1-1 0-16,3-5 0 0,-4 9 11 0,1-3-3 15,-1-6-8-15,4-1 12 0,0 1-2 0,-3 6-1 16,3-6 0-16,-3 0 0 0,3 0 0 0,0 3 0 16,0-9 0-16,0 5 0 0,0-5-1 0,-4 6 0 15,4-6 0-15,0 0 0 0,0 0 0 0,1 0-8 16,2 0 12-16,-3 0-4 0,0 0-8 16,0 0 0-16,0-6 9 0,4 6-9 15,-4 0-17-15,0-5-8 0,0 5-2 0,0 0 0 16,0 0-29-16,4 0-7 0,-4 0-1 0,0-6 0 15,0 3-35-15,0 3-7 0,0-6-2 0,0 6 0 0</inkml:trace>
  <inkml:trace contextRef="#ctx0" brushRef="#br0" timeOffset="-157221.474">22761 1229 806 0,'0'0'17'0,"0"0"4"16,0 0 1-16,0 0 2 0,0 0-24 0,0 0 0 0,0 0 0 0,-7 0 0 0,7 0 56 0,-7 0 6 15,7 0 2-15,-7 0 0 0,0 0 0 0,0-6 0 16,7 6 0-16,-7 0 0 0,7 0 0 0,-4-6 0 16,-3 6 0-16,0 0 0 0,0-6-52 0,0 6-12 15,7 0 0-15,-7 0 0 0,0 0 54 0,-4 0 8 16,4 0 2-16,-3 6 0 0,3-6-47 0,-4 6-9 0,4 0-8 0,-3-6 12 15,2 5-12-15,1 1 0 16,0 3 0-16,0-3 0 0,0 6 0 0,0-1 0 16,4 1 0-16,-1-6 0 0,-3 9 0 0,4-3 0 15,-1-1 0-15,0 1 0 0,1 0 0 0,-1 3 0 16,1-10 0-16,3 7 0 0,-4-6 9 0,1 6 0 0,3-6 0 0,0-6 0 16,0 0-9-16,0 0 0 0,0 0 9 0,0 0-9 15,0 9 15-15,0-9-2 0,3 2 0 0,-3-2 0 16,0 0-4-16,0 0-1 0,4 9 0 0,-4-9 0 15,3 0 1-15,-3 0 0 0,0 0 0 0,7 6 0 16,1-6-9-16,-8 0 10 0,0 0-10 0,3 6 10 16,4-6-10-16,0 0 0 0,-3 0 0 0,-4 0 0 15,7 6 0-15,0-6 0 0,-4 0 0 0,4 0 8 16,-7 0-8-16,7 6 0 0,-3 0 0 0,3-6 0 16,0 6 0-16,-7-6 0 0,0 0 0 0,4 0 0 0,3 0 0 0,0 0 0 15,0 0 0-15,-4 0 0 0,4 0 0 0,-3 0 0 16,-1-6 0-16,-3 6-11 0,0 0 11 0,4 6 0 15,-4-6 0-15,7 5 0 0,-7-5 0 0,4 6 0 16,3-3 0-16,-4 9 0 0,1-12 0 0,-1 12 8 16,1-6-8-16,-4 0 0 0,3 5 0 0,-3-5 0 15,4 0 0-15,-4 9 8 0,0-15-8 0,0 6 0 16,3 5 0-16,-3-5 8 0,0 6-8 0,0 0 8 16,0-6-8-16,0 3 8 0,-3-4-8 0,-1 1 0 15,4-6 0-15,0 6 0 0,-3 0 0 0,-1 0 8 16,1 0-8-16,-1 0 0 0,1 0 0 0,3-1 9 15,-7-2-9-15,3 3 0 0,-3 0 19 0,0 6-3 16,3 0-1-16,-3-6 0 0,0-1-15 0,-3-5 0 0,3 6 0 0,-4 0 0 16,4-6 8-16,-4 0 0 0,4 0-8 0,-3 0 12 15,-1-6-12-15,1 6 0 0,3 0 0 0,-4 0 0 16,4 0 0-16,0-6-10 0,-4 6 0 0,4 0 0 31,4-5-17-31,-4-1-3 0,0 0-1 0,3 6 0 16,1-6-10-16,3-6-3 0,0 12 0 0,-4-6 0 15,4-3-40-15,0 9-9 0,4-5-2 0</inkml:trace>
  <inkml:trace contextRef="#ctx0" brushRef="#br0" timeOffset="-156438.185">23019 1255 552 0,'0'0'16'0,"0"0"3"0,0 0-19 15,0 0 0-15,0 0 0 0,3 6 0 0,-3 0 92 0,0 5 14 0,0-11 3 0,0 6 1 16,4 0-20-16,-4 3-4 0,0-3-1 0,0 6 0 15,0-6-10-15,3 5-3 0,-3-5 0 0,4 0 0 16,-4 0-19-16,3 6-4 0,-3-9-1 0,4 3 0 16,-4-6-9-16,0 0-3 0,0 0 0 0,0 0 0 15,0 0-16-15,0 0-4 0,0 0-1 0,0 0 0 16,0 0 6-16,0 0 2 0,0 0 0 0,3 0 0 16,4-6 1-16,-7 6 1 0,4-3 0 0,-4 3 0 15,0-6-25-15,0 0 0 0,0 0-12 0,0 0 12 0,0 0 0 0,0 6 0 16,-4-6 12-16,1 1-4 0,-1-1-20 0,1 0-5 15,-4 6-1-15,0-9 0 16,0 9-6-16,0-3-2 0,0 3 0 0,-4 3 0 16,4-3-6-16,-4 3 0 0,4 3-1 0,-3-6 0 0,-1 12 12 15,4-7 2-15,-3 1 1 0,3 0 0 0,-1 0 8 0,-2 6 2 16,3-6 0-16,0 3 0 0,-4 2 8 0,4-5 0 16,0 6 0-16,0 0 0 0,0-3 0 0,0 2 0 15,3-5 0-15,-3 6 0 0,4 0 0 0,-1-1 0 16,1-5 0-16,3 3 0 0,-4 3 0 0,4 0 8 15,0-6-8-15,0 5 11 0,0-5-11 0,0 3 10 16,4 3-10-16,-1 0 10 0,1-7-10 0,-1 7 8 16,4 0-8-16,-3 0 8 0,3-9-8 0,0 8 0 0,0 1 9 0,0 0-9 15,4-6 12-15,-1 6-3 0,-3-7 0 0,4 4 0 16,0-3 5-16,-1 6 1 0,1-6 0 0,-1-6 0 16,1 6 1-16,-4-6 1 0,3 6 0 15,1-6 0-15,-4 0-9 0,4-6-8 0,-1 6 12 0,-6 0-12 16,3 0 12-16,0 0-12 0,0-6 12 0,0 6-12 15,0 0 0-15,0-6-22 0,0 6 3 0,0 0 1 16,4-6-41-16,-1 0-8 16,-3 0-1-16</inkml:trace>
  <inkml:trace contextRef="#ctx0" brushRef="#br0" timeOffset="-155726.185">23202 1484 1108 0,'0'0'24'0,"0"0"6"0,0 0 1 0,0 0 0 0,0 0-31 16,0 0 0-16,0 0 0 0,0 0 0 0,0 0 72 0,0 0 8 16,0 0 1-16,0 0 1 0,7 3 6 0,-7-3 2 0,0 0 0 0,4 3 0 15,3-3-48-15,0 0-10 0,-4 0-1 0,-3 0-1 16,7-3-11-16,1 3-3 0,-5 0 0 0,4 0 0 16,0 0-7-16,0 0-1 15,0 0-8-15,4 0 12 0,-4 0-12 0,0 0 11 0,0 0-11 0,4 0 10 16,-1 0-10-16,-3 0 12 0,0 3-12 0,4-3 12 15,-4 6-12-15,4-6 12 0,-8 0-12 0,4 0 12 16,0-6 2-16,0 3 1 0,0 0 0 0,-3 3 0 16,3-3 2-16,-4-3 1 0,4 6 0 0,-7 0 0 15,4-5 6-15,-4-1 0 0,4 0 1 0,-1 0 0 16,-3 0-25-16,4-6 0 0,-4 6 0 0,0 1-11 16,-4 2 11-16,4-9 0 0,0 6 0 0,-3 0 8 15,3 0-8-15,-4-6 0 0,0 7 0 0,-3-1-8 16,4-3-10-16,-4 9-2 0,0-6 0 0,0 0 0 15,0 0-15-15,0 6-3 16,0-6-1-16,-1 6 0 0,1 0 39 0,0 0 0 0,0 0 0 0,0 0 0 0,4 6-12 16,-4 0 12-16,3-6-12 0,-3 12 12 0,4-3-13 15,-1 2 5-15,0 1 8 0,1 0-13 16,-1 6 13-16,1-10-11 0,-1 10 11 0,1 0-10 0,3-7 10 0,-4 1 0 16,1 9 0-16,-1-9 0 0,4-1 0 0,0 1 0 15,-3 9 0-15,3-10-8 0,-4 1 8 0,4 6 12 16,0-12-2-16,0 8-1 0,0-2 1 0,0 0 0 15,0-6 0-15,0 0 0 0,0 5-2 0,0-2-8 16,0-9 12-16,0 6-4 0,0-6-8 0,4 6 10 16,-4-6-10-16,3 6 10 0,1 0 0 0,3-6 0 0,3 6 0 15,-3-6 0-15,4 0 0 0,0 0 0 0,-1 0 0 16,4 0 0-16,4-6-10 0,-4 6 0 0,4-6 0 16,-4 0 0-16,4 0 0 0,-1 0 0 0,-3-3 0 15,4 4 0 1,0-1-64-16,3 0-12 0,-4-6-3 0,1 6-485 0,0-6-98 0</inkml:trace>
  <inkml:trace contextRef="#ctx0" brushRef="#br0" timeOffset="-154918.394">23615 1396 1267 0,'0'0'28'0,"0"0"5"0,0 0 2 0,0 0 1 0,0 0-36 0,0 6 0 0,3 6 0 0,-3-6 0 15,4-3 58-15,-4 2 5 0,4 1 1 0,-4 0 0 16,3 0 0-16,-3 0 0 0,0 6 0 16,4-6 0-16,-4-1 0 0,3 4 0 0,1 3 0 0,-1 0 0 15,-3-6-52-15,4 5-12 0,-4-5 0 0,0 0 0 16,3 3 0-16,-3 3 0 0,4-6 0 15,-4 0 0-15,3-1 0 0,-3 1 0 0,4 0 0 0,-1 0 0 16,-3-6 0-16,4 0 0 0,-4 0 0 0,0 0 0 16,0 0 0-16,0 0 0 0,0 0 0 0,0 0 0 15,3 12 0-15,-3-12 0 0,0 0 0 0,0 0 0 16,0 0 54-16,0 0 8 0,0 0 2 0,0 0 0 16,0 0-52-16,0-12-12 0,4 6 0 0,-4 0 0 15,3 0 0-15,-3 1 0 0,0-1 0 0,0-6 0 16,0 3 0-16,0-3 0 0,0 6 0 0,-3-5 0 15,-1 5 0-15,4-6 0 0,0 3 0 0,0 3 0 16,0 0 0-16,0 1 0 0,0-7 0 0,0 6 0 16,0 0 0-16,0-6 0 0,4 6 0 0,-4 1 0 15,3 2 0-15,-3-3 0 0,4-6 0 0,-4 6 0 16,4 6 0-16,-4 0 0 0,3-6 0 0,-3 6 0 0,0 0 0 0,7 0 0 16,0 0 0-16,0 0 0 15,0 0 0-15,0 6 0 0,0 0 0 0,4-6 0 0,-4 12 0 0,0-6 0 16,4-3 0-16,-1 2 0 0,-3 1 0 0,0 0-13 15,4 6 2-15,-4-6 1 0,4 6 10 0,-1-7 0 16,-3 1 0-16,0 0 0 0,0 3 0 0,0 3 14 16,4 0-3-16,-4-1-1 0,0-5-10 0,-3 0-12 15,3-3 2-15,-4 9 1 0,4 0 9 0,-3-7 0 16,3 1 0-16,-4 6 0 0,4-6 0 0,-3 0 0 0,-1 0 0 16,1 3 0-16,-4 2 0 0,4-5 8 15,-1 0-8-15,1 6 0 0,-1-6 0 0,-3 0 0 0,4-1 0 16,-1 4 0-16,1-3 0 0,-1-6 0 0,1 12 0 15,-4-6-8-15,3-6-12 0,1 6-1 16,3 0-1-16,-7-6 0 16,3 0-13-16,-3 0-2 0,0 0-1 0,0 0 0 15,0 0-17-15,0 0-3 0,4 0-1 0,-1 0-481 0,1-6-96 0</inkml:trace>
  <inkml:trace contextRef="#ctx0" brushRef="#br0" timeOffset="-153764.67">24412 1475 1148 0,'0'0'25'0,"0"0"6"0,-3-5 1 0,-4-1 0 0,3-6-32 0,1 6 0 0,-1 0 0 0,1 0 0 15,-1-3 61-15,0 4 7 0,1-1 0 0,-1-6 1 16,1 6-24-16,-1 0-5 0,-3 6 0 0,4-6-1 15,-4 0-2-15,0 1 0 0,-4 5 0 0,4-6 0 16,0 6-15-16,-4-3-3 0,1 3-1 0,-1 0 0 16,1-6-6-16,-1 6 0 0,0 0-1 0,4 0 0 0,0 0-11 0,-3 6 0 15,3-6 0-15,0 3 0 16,0 3 0-16,0-6 0 0,0 5 0 0,-1 1 0 16,5-6 0-16,-1 6 0 0,-3-6 0 0,4 6 0 0,-1 0 0 15,1 6 0-15,-1-6 0 0,1-1 0 0,3 4 0 0,-4-3 0 16,4 6 0-16,-3 0 0 0,3-1 0 0,3-2 0 15,-3 3 0-15,4 6 0 0,-1-7 0 0,-3 1 0 16,4 9 0-16,-1-15 0 0,1 5 0 0,-4-5 0 16,3 6 0-16,1-6 0 0,-1 0 0 0,1 0 0 15,3-3 0-15,-7-3 8 0,4 6 8 0,3-6 0 16,-7 0 1-16,7 0 0 0,0 0 9 0,-4 0 2 16,4 0 0-16,0 0 0 0,0 0 3 0,-3 0 1 15,3-9 0-15,0 9 0 0,0-6-9 0,0 0-2 16,0 0 0-16,0-6 0 0,0 6-12 0,0 1-9 0,0-7 12 0,0 0-12 15,0 3 10-15,1-3-10 16,2 1 8-16,-3-7-8 0,-3 3 8 0,3 4-8 16,-4-13 8-16,4 12-8 0,-3-8 0 0,-1-4 8 0,1 1-8 0,-4 2 0 15,3-2 0-15,1-4 0 0,-4 4 0 0,0-7 0 16,0 10 0-16,0-4-11 0,-4 1 11 0,4-4-12 16,-3-2 12-16,3 2 0 0,-4-2 0 0,-3 2-8 15,4-8 8-15,-4 9 0 0,3-4 8 0,-3 4-8 16,-3 8 0-16,3-5 0 0,-4 8 0 0,4 3-8 15,-4-5-7-15,1 11-1 0,-1 0 0 0,4 0 0 16,-3 0 16-16,-1 6-12 0,4 0 12 0,0 0-12 16,0 0 4-16,0 6 8 0,3 0-13 0,4-6 5 15,-3 6 8-15,-1 5 0 0,1 1-9 0,-1 0 9 0,4 3 0 16,0-4 0-16,0 1-9 0,0 6 9 0,4-9 0 16,-4 8 0-16,3-5 0 0,1 6 0 0,-1 2 0 0,1-2 0 15,-1 0 0-15,4 2 0 0,-3-2 9 16,3 5-9-16,0-5 8 0,0 2-8 0,0 4 8 15,4-3-8-15,-4 2 0 0,3 1 8 0,-3-4-8 16,0 4 10-16,0-1-10 0,0-2 10 0,4 2 0 16,-4-5 0-16,0 3 0 0,4-4 0 15,-4 1-1-15,0-3 0 0,3-4 0 0,1 7 0 0,-4-6-1 0,0-1 0 16,0 1 0-16,0 9 0 0,0-9-8 0,0-1 12 16,-3 1-12-16,3 3 12 0,-3-9-12 0,-1 5 0 15,1-5 0-15,-1 6 0 0,-3 0 0 0,4-6 0 0,-4 3-10 16,0 2 10-16,0-5 0 0,0 6 0 0,0-6 0 0,0-6 0 15,0 0 0-15,0 0 0 0,0 0 0 0,0 0 0 16,0 0 0-16,0 0 18 0,0 0-2 0,0 0-1 16,0 0-25-16,0 0-5 0,0 0-1 0,0 0 0 31,0 0-46-31,0 0-10 0,0 0-1 0,0 0-1 0,0 0-34 16,0 0-8-16,0 0 0 0,3 0-1 0</inkml:trace>
  <inkml:trace contextRef="#ctx0" brushRef="#br0" timeOffset="-153115.059">24606 1496 417 0,'0'0'8'0,"0"0"3"0,-3 0 0 0,-1-9 2 0,1 6-13 0,3 0 0 16,-4-3 0-16,4 6 0 0,-3-5 38 0,3 5 5 16,0 0 1-16,0-6 0 0,0 6 16 0,0 0 3 15,0 0 1-15,0 0 0 0,-4 0 51 0,4 0 10 16,0 0 3-16,0 0 0 0,0 0-52 0,0 0-9 16,0 0-3-16,0 0 0 0,0 0-51 0,0 0-13 0,0 0 0 0,0 0 0 15,0 0 0-15,0 0 0 0,0 6 0 0,4-1 0 16,-1 1 54-16,-3 3 8 0,4-3 2 0,-1 12 0 15,1-12-16-15,-1-1-4 0,4 7 0 0,-3-6 0 16,3 9-10-16,-4-3-2 16,4-7-1-16,-3 7 0 0,3-6-3 0,0 6-1 15,0-6 0-15,-3 3 0 0,3-4-4 0,-4 7-1 0,4-6 0 16,-3 6 0-16,-1-12-5 0,-3 0-1 0,0 0 0 0,0 0 0 16,0 0 1-16,0 0 0 0,0 0 0 0,0 0 0 15,0 0 16-15,0 0 3 0,0 0 1 0,0-12 0 16,-3 0-17-16,3 6-4 0,0 1-1 0,0-4 0 15,-4-3-15-15,4 0 9 0,-3 0-9 0,-1 7 8 16,1-7-8-16,-1 0 0 0,-3 3 0 0,4-3 8 16,-4 1-8-16,0-1 0 0,-1 0 0 0,5 3 0 0,-4-2-17 15,0-7 4-15,3 12 1 0,1-6 0 0,-4 1-1 16,3 2 0-16,1-3 0 0,-4 0 0 0,3 0 1 16,1 7 0-16,-1-10 0 0,0 9 0 15,4 0 4-15,-3-6 8 0,3 6-13 0,0 1 5 16,0-1-26-16,0 0-5 15,0-3-1-15,0 6 0 0,0 0 84 0,0-3 16 0,0 0 3 0,3 6 1 16,-3 0-103-16,4-6-20 0,0 6-4 0,-1-5-1 0,4-1 52 16,-3 6 12-16,3-6 0 0,0 6 0 0,0-6 12 15,0 6 4-15,0 0 2 0,4 0 0 16,3-6-41-16,-4 6-8 0,1 6-1 0,3-6-1 16,0 0-48-16,-3 6-10 0,3-6-1 0,0 6-1 15,0 0-114-15,0-1-22 0</inkml:trace>
  <inkml:trace contextRef="#ctx0" brushRef="#br0" timeOffset="-152315.009">24903 1396 720 0,'0'0'20'0,"0"0"5"0,0 0-25 0,0 0 0 0,0 0 0 0,0 0 0 16,0 0 66-16,0 0 8 0,0 0 2 0,0 0 0 15,0 0-15-15,0 0-2 0,0 0-1 0,0 0 0 0,0 0-26 0,0 0-6 16,0 0-1-16,3 6 0 0,-3-6 31 0,0 0 7 16,4 6 1-16,3 0 0 0,0-6-52 0,0 6-12 15,3-6 0-15,1 0 0 0,-4 3 54 0,4-3 8 16,3 2 2-16,-4-2 0 0,4 3-52 0,-3-3-12 16,-4 0 0-16,4 0 0 0,-1 0 0 0,1 0 0 15,-1 0 0-15,1-3 0 0,0 3 49 0,-1-2 7 0,1 2 2 16,-1-3 0-16,-3 3-42 0,4-6-8 0,-8 6-8 15,5-6 12-15,-5 0-12 0,1 0 0 0,-1 6 0 16,1-6 0-16,-1 0 0 0,-3 0 0 0,4 1 0 0,-4-1 0 16,-4-3 35-16,4 3 5 0,0 0 0 15,-3 6 1-15,-1-6-29 0,1 0-12 16,-1 0 11-16,-3 1-11 0,0 5 0 0,0-6 0 0,-4 0 0 0,4 6-10 31,-3 0-25-31,-1 0-5 0,-3 0 0 0,3 0-1 0,4 0 33 0,-3 6 8 0,3 0 0 0,0-1 0 16,0 1-12-16,0 6-1 0,-4-6 0 0,4 6 0 15,3-3 13-15,1 2-11 0,-1 1 11 0,1 0-10 16,3 0 10-16,-4-7 0 0,4 10 0 0,-3-9 0 16,3 6 0-16,0 0 0 0,0-7 0 0,0 4 11 15,0 3 1-15,0 0 0 0,0 0 0 0,0-7 0 0,0 7-12 16,0-6 0-16,0 9 0 0,3-9 0 0,-3 0 8 16,0 5-8-16,4-5 8 0,-4 0-8 0,3 6 0 15,1-6 0-15,-4 3 0 0,3-4 0 0,1 1 0 16,-1-6 0-16,1 6 0 0,-1 0 0 0,5 0 14 0,-5 0-2 15,-3-6-1-15,7 6 0 0,-3 0-11 0,3-6 10 16,0 5-10-16,3-2 10 0,-3 3-23 0,4-6-5 16,0 6-1-16,-1 0 0 0,1 0 19 15,-1-6 0-15,1 0 0 0,3 6 0 0,0-6 28 16,-3 0 8-16,-1 0 3 0,4 0 0 0,-3 0-27 0,0 6-12 16,-1-6 10-16,1 0-10 0,-1 0 8 0,-3 0-8 15,4 0 0-15,-4 0 0 0,4 0 0 0,-4-6-21 16,0 6 3-16,3 0 1 15,-3-6-30-15,4 6-5 0,-1-6-2 0,-2 0 0 16,2 6-39-16,-3 0-8 0,0-6-2 0,0 6 0 16,0 0-56-16,0 0-11 0,4 0-2 0</inkml:trace>
  <inkml:trace contextRef="#ctx0" brushRef="#br0" timeOffset="-107344.317">24539 1111 309 0,'0'0'8'0,"0"0"4"0,0 0-12 0,0 0 0 0,0 0 0 0,0 0 0 16,0 0 83-16,0 0 14 0,0 0 3 0,0 0 1 15,0 0-18-15,-7 3-4 0,7-3-1 0,0 0 0 16,0 0-25-16,0 0-5 0,-3 6 0 0,3-6-1 16,0 0-23-16,0 0-5 0,0 0-1 0,0 0 0 15,-4 11-5-15,4-5-1 0,0 0 0 0,0 0 0 16,0 0-12-16,0-6 0 0,0 0 0 0,0 0 0 16,0 6 28-16,0-6 4 0,4 6 0 0,-1 3 0 15,1-6-16-15,-1-1-4 0,1 4 0 0,3 0 0 16,-4 0-4-16,1-6 0 15,3 6-8-15,0-6 12 0,-4 6-2 0,5 0-1 0,-1-6 0 0,-4 6 0 0,4 0-9 0,0-6 0 16,0 5 0-16,0-5 0 0,0 6 0 0,-3-3 0 16,3 3 0-16,0 6 0 0,0-6 0 0,0 0 0 15,4-1 0-15,-4 7-11 0,0-6 11 16,3 3 0-16,-2 9 10 0,-1-7-10 0,3 1 8 0,-3 0-8 16,4 3 0-16,-4-4 0 0,3 1 0 0,-3 0 0 15,8 3 0-15,-5-4 0 0,1 1 0 0,-1 0 0 16,1 0 9-16,3-1-9 0,0-2 0 0,0 3 8 15,4 0-8-15,-4-6 0 0,7 5 0 0,-3-5 0 16,-1 3 0-16,1 9 0 0,0-12 11 0,-4 5-3 16,3 1-8-16,1 0 12 0,0-6-12 0,-1 3 0 15,-3-4 8-15,4 7-8 0,0 0 0 0,-1-6 0 16,-2 6 0-16,-1-4 0 0,0-2 0 0,0 6-16 16,0-6 3-16,-3 6 1 0,-1-6 12 0,1 5 12 0,-1 4-3 15,1-3 0-15,-4-12-20 0,4 6-4 0,-4-1-1 0,-4-5 0 31,4 12-111-31,-3-12-22 0</inkml:trace>
  <inkml:trace contextRef="#ctx0" brushRef="#br0" timeOffset="-106455.041">24814 2366 836 0,'0'0'24'0,"0"0"4"16,-7 6-28-16,0-6 0 0,4 6 0 0,-4-6 0 0,7 0 62 0,-7 6 6 15,0-6 2-15,0 0 0 0,-1 0-10 0,1 0-1 16,0 0-1-16,-3 0 0 0,6-6-46 0,-3 6-12 16,7 0 0-16,-7 0 0 0,0-6 0 0,4 6 0 15,-4 0 0-15,3-6 0 0,4 6 0 0,-4 6 0 16,1-6 0-16,3 0 0 0,-7 0 0 0,3 6 0 15,1 6 0-15,-1-1 0 0,1-5 0 0,-1 3 0 16,1 3 0-16,-1 0 0 0,1-1 0 16,-1 1 0-16,1-6 0 0,3 6 0 0,0 3-18 0,0-10-6 15,0-5 0-15,0 12-1 0,3-6 25 0,-3-6 8 0,0 12 0 16,7-3 0-16,-7-9 7 0,7 8 1 16,0-5 1-16,0 3 0 0,-7-6-17 0,7 6 0 15,4 0 0-15,0 0 0 0,-4-6 19 0,3 6 0 0,1-6 0 0,-4 6 0 16,3 0-7-16,-3-6-2 0,4 5 0 0,-4-5 0 15,0 0-10-15,0 3 10 0,-7-3-10 0,7 6 10 16,-7-6-10-16,11 6 0 0,-4 6 0 0,0 0 0 16,-4-1 0-16,5-5 0 0,-5 6 0 0,1-3 0 15,-4-9 0-15,0 18 0 0,0-7 0 0,0 7 8 16,0-3-8-16,0-4 0 0,-4 1 0 0,4 0 0 16,0-12 0-16,-3 12 0 0,3-6 0 0,0-6 0 15,0 0 0-15,0 0 0 0,-4 8 0 0,4-8 8 16,0 0 0-16,-4 6 0 0,-3 0 0 0,0 0 0 15,4-6-36-15,-4 0-7 0,0 6-1 16,0-6-564-16</inkml:trace>
  <inkml:trace contextRef="#ctx0" brushRef="#br0" timeOffset="-105812.463">24783 3154 1036 0,'0'0'23'0,"0"0"5"0,0 0 0 0,0 0 1 0,0 0-29 0,0 0 0 0,0 0 0 0,0 0 0 16,0 0 57-16,0 0 6 0,0 0 1 0,0 0 0 16,0 0 36-16,0 0 7 0,0 0 1 0,-7 0 1 15,7-979-79-15,-4 1952-16 0,-3-979-3 0,7 6-1 16,-7 0-1-16,0 0 0 0,3-6 0 0,-3 6 0 15,0 0-58-15,0 0-12 0,4 6-3 0,-1 0 0 16,-3 0 52-16,4 0 12 0,-1 0 0 0,-3 3 0 16,3 2-54-16,1-5-8 0,-1 12-2 0,1-6 0 0,-1-1 52 15,1 4 12-15,-4-3 0 0,7 0 0 0,0-1 0 16,0-2 0-16,0 3 0 0,0-6 0 0,0 6 48 16,3-6 13-16,-3-1 3 0,4 7 0 0,-1-9-52 0,1 3-12 15,-1 0 0-15,4 0 0 0,-7-6 0 0,8 0 0 16,-1 6 0-16,0 0 0 0,0-6 0 0,3 0 0 15,-3 5 0-15,0 1 0 0,4-6 0 0,-4 6 0 16,4-6 0-16,-4 6 0 0,0 0 0 0,0 0 0 16,0 3 0-16,0 2 0 0,0 1 0 15,0-6 0-15,-4 0 0 0,5 6 0 0,-5 2 0 0,-3-2 0 16,4 6 0-16,-4-1 0 0,0-5 0 0,-4 3 0 16,4 2 0-16,-3 1 0 0,-5-9 0 0,5 9 0 0,-4-1 0 15,3-5 0-15,-3-3 0 0,0 8 0 0,0-11 0 0,0 6 0 16,0 0 0-16,-3-6 0 0,2 5 0 0,-2-5 0 15,-1 3 0-15,1-3 0 0,-1-6 0 0,1 0 0 32,-5 0-48-32,5 0-13 0,-4-6-3 0,0 6-537 0</inkml:trace>
  <inkml:trace contextRef="#ctx0" brushRef="#br0" timeOffset="-105134.123">24522 4248 806 0,'0'0'17'0,"0"0"4"0,0 0 1 0,0 0 2 0,0 0-24 0,0 0 0 0,0 0 0 0,0 0 0 15,0 0 107-15,0 0 17 0,0 0 3 0,0 0 1 16,0 0-52-16,0 0-9 0,0 0-3 0,0 0 0 16,0-6 0-16,0 6 0 0,0 0 0 0,3-6 0 0,1 6-18 0,-1-12-4 15,1 9-1-15,-1 0 0 0,8 0-14 0,-1 3-3 16,4 0-1-16,1 0 0 0,6 0-23 0,-4 6 0 16,8-3 0-16,-4 0 0 0,4 6 12 15,-4-3-1-15,4 0-1 0,0-6 0 0,-4 6-10 0,0-1-14 16,0-5 3-16,0 6 1 0,-3 0 10 0,3 0 0 15,-3-3 0-15,-1 0 0 0,-3 0 0 0,1-3 0 16,-1 3 0-16,0 6 0 0,0-9 0 0,-4 0 0 16,-3 6 0-16,1-1 0 0,-1-5 0 0,-4 6 0 15,4-6 0-15,-7 0 0 16,0 0-53-16,0 0-9 0,0 0-2 0,4 6 0 16,-1-6-102-16,-3 0-21 0,0 0-4 0,0 0-1 0</inkml:trace>
  <inkml:trace contextRef="#ctx0" brushRef="#br0" timeOffset="-103445.535">27901 2481 414 0,'0'0'8'0,"0"0"3"0,0 0 0 0,0 0 1 0,0 0-12 16,0 0 0-16,0 0 0 0,-7 15 0 0,0-15 15 0,7 0 0 16,0 0 0-16,-7 5 0 0,0 1 35 0,7-6 7 15,0 0 2-15,-7 0 0 0,0-6 5 0,7 6 2 16,-7 0 0-16,-4 0 0 15,11 0-9-15,-7 0-1 0,0-5-1 0,-3 5 0 0,2 0-21 0,5 0-4 16,-4 0-1-16,0 0 0 0,7 0-4 0,-11 0-1 16,4 0 0-16,-3 0 0 0,3 5-9 0,-4-5-3 15,4 6 0-15,0-6 0 0,-4 6-12 0,4 0 0 16,0-6 8-16,-3 6-8 0,3 0 0 0,-1 0 0 16,1-3 8-16,0 3-8 0,4-1 0 0,3-5 0 0,-4 6 0 0,1 0 0 15,3-6 0-15,-7 6 0 0,7-6 0 0,0 6 0 16,0-6 0-16,0 6 0 0,3 11 0 0,1-11 0 15,3 3 0-15,0 3 0 0,3 0 0 0,1-6 0 16,3 5 0-16,4-5 9 0,-1 3-9 0,1 9 8 16,0-12-8-16,3 5 8 0,-3-5-8 0,3 0 8 15,-4 6-8-15,1-9 8 0,0 3-8 0,3 0 8 16,0-6-8-16,-3-6 0 0,-1 3 0 0,4 0 0 16,-3-6 0-16,-4 3 10 0,4-6-10 0,-4 6 10 15,-4-5-10-15,1-4 0 0,-4 3 0 0,0 6 8 16,-3-5-28-1,-1-7-5-15,-3 3-2 0,0 3 0 0,-3-5-55 0,-1 5-11 16,-3 0-3-16,-3-2 0 16,-1-4-25-16,-3 6-6 0,0 0-1 0</inkml:trace>
  <inkml:trace contextRef="#ctx0" brushRef="#br0" timeOffset="-103329.375">27771 2540 597 0,'-11'17'12'0,"8"-11"4"0,-4 0 0 0,-1 6 2 0,1 0-18 0,4-4 0 15,-1 1 0-15,1 6 0 0,-1-9 31 0,4 6 2 16,0-7 1-16,0 7 0 0,0-12-5 0,0 0-1 15,4 6 0-15,3-6 0 0,0 6-16 0,0-6-4 16,7 0-8-16</inkml:trace>
  <inkml:trace contextRef="#ctx0" brushRef="#br0" timeOffset="-102703.781">28148 2569 828 0,'0'0'18'0,"0"0"4"0,0 0 1 0,0 0 0 0,0 0-23 0,0 0 0 0,0 0 0 0,0 0 0 16,0 0 65-16,0 0 9 0,0 12 2 0,4-6 0 15,-4 5-28-15,3-8-6 0,1 3-1 0,-4 0 0 0,3 6-13 0,1 0-4 16,-4-6 0-16,3-1 0 0,-3-5-9 0,4 12-3 16,-1-6 0-16,1 0 0 0,-4-6-4 0,3 9 0 15,-3-9-8-15,0 0 12 0,0 0 2 0,0 0 0 16,0 0 0-16,0 0 0 15,0 0 14-15,0 0 2 0,0 0 1 0,0 0 0 0,0 0-19 0,4-6-4 16,-1 0-8-16,1 3 12 0,-4-3-12 0,0-6 0 16,4 7 0-16,-1-1 0 0,-3-6 0 0,0 0-12 15,4 3 3-15,-4 3 0 0,3 1-9 0,-3-7-2 16,4 6 0-16,-4 0 0 0,0 6 7 0,0-6 1 16,3 0 0-16,1-3 0 0,-4 9 12 0,0 0 0 15,3-2 0-15,-3 2 0 0,4-6 0 0,-1-3-9 16,1 3 1-16,-1 6 0 0,4-6 8 0,0 6 8 0,1-6-8 15,-1 6 11-15,0 0-11 0,0 0 0 16,3 0 0-16,1 6 0 0,-1-6 28 0,1 6 3 16,0 0 1-16,-1 0 0 0,1 3-32 0,-4-4 0 15,3 7 0-15,-3-6 0 0,0 6 0 0,1 0 0 0,-1-7 0 16,-4 7 0-16,4 3 0 0,-7-3 0 16,4-1 0-16,-4 1 0 0,3 3 0 0,-3-3 0 0,0-1 0 0,0 1 0 15,0-6 0-15,4 6 0 0,-4-12 0 0,0 0 0 31,0 0-34-31,0 0-13 0,0 0-2 0,3 3-1 16,1-3-94-16,3-3-20 0,3-9-3 0,-2 0-1 0</inkml:trace>
  <inkml:trace contextRef="#ctx0" brushRef="#br0" timeOffset="-102242.324">28758 2475 962 0,'0'0'27'0,"0"0"7"0,-7 0-34 0,7 0 0 16,-7 0 0-16,0 3 0 0,4 0 97 0,-4 0 13 16,0-3 2-16,-4 3 1 0,4-3-35 0,-4 9-7 0,1-9-2 0,-1 0 0 15,4 5-46-15,-7-5-10 16,3 0-1-16,1 6-1 0,-1-6-11 0,4 0 0 15,-3 0 0-15,3 0 8 0,3 0-8 0,4 0 0 16,-7 6 0-16,0-6 8 0,7 0-8 0,0 0-11 0,0 0 3 0,0 0 0 16,0 0 8-16,0 0 0 0,0 0 0 0,0 6 0 15,0 0 0-15,4 0-8 0,-4-6 8 0,3 9-8 16,4-3 8-16,-3-1 0 0,-1 1 0 0,1 0-8 16,3-6 8-16,-4 6 0 0,4 0 0 0,0 0 0 15,-3 0 0-15,3 0 0 0,0-1 0 0,0-2 0 16,0 3 0-16,0 0 0 0,0 0 0 0,0 0 8 15,4 6-8-15,-4-6 0 0,-4-6 8 0,5 11-8 16,-1-5 8-16,-4 0-8 0,1-3 8 0,3 9-8 16,-4 0 0-16,1-7 0 0,-1 1 0 0,-3 6 0 15,4 0 8-15,-4-3-8 0,0 2 8 0,0 1-8 16,-4 0 0-16,1 0 9 0,-1-4-9 0,1 4 0 16,-1-6 0-16,1 0-11 0,-1 6 0 0,-3-6 0 15,4-6-119-15,-5 6-24 0,-9-6-5 16,3 0-1-16</inkml:trace>
  <inkml:trace contextRef="#ctx0" brushRef="#br0" timeOffset="-101572.165">28035 3278 1148 0,'0'0'25'0,"0"0"6"0,0 0 1 0,0 0 0 0,0 0-32 0,0 0 0 0,0 0 0 0,0 0 0 16,-7-6 73-16,7 6 9 0,0 0 2 0,0 0 0 16,0 0-19-16,0 0-3 0,0 0-1 0,0 0 0 15,0 0-47-15,7 0-14 0,0 0 0 0,0 0 8 16,0 6-8-16,4-6 0 0,-4 5 8 0,0-5-8 16,4 3 0-16,-4-3 0 0,3 6 0 0,1-3-8 0,-1-3 31 15,-2 3 6-15,2-3 2 0,1 0 0 0,-4 0-31 16,0-3 8-16,0 0-8 0,0-3 0 0,0 3 11 15,0-2-1-15,0-1 0 0,0-6 0 0,-3 6-1 16,-1-6 0-16,4 1 0 0,-3 5 0 0,-1-3-9 0,1 3 0 16,-4 0 0-16,0-6 0 15,0 6-11-15,0 1-7 0,0 5-2 0,-7-6 0 16,3 0-28-16,1 3-5 0,-4 0-2 0,0 0 0 16,0 3 10-16,0 0 1 0,-4 0 1 0,0 0 0 0,1 0 17 15,-4 0 3-15,3 3 1 0,0 3 0 0,1 0 13 0,-4 0 9 16,3-1-12-16,1 7 12 0,-1 0 0 0,0 0 0 15,1-6 0-15,3 14 0 0,-4-8 0 0,4 0 0 16,0-1 12-16,0 4-3 0,0 3 3 0,4-12 0 16,-1 5 0-16,0 1 0 0,1-6 24 0,-1 3 4 0,4 3 2 0,0-6 0 15,0 5-16-15,4-5-3 0,-1 0-1 0,1 0 0 16,0 0-8-16,3 3-2 0,0-4 0 0,0 7 0 16,0-6 16-16,3 0 4 0,1 0 0 0,-4 0 0 15,4-6-32-15,-1 6 0 0,1-3 0 16,3 0 0-16,-4 2 0 0,1-2 0 0,3-3 0 15,0 0 0 1,0 0-49-16,0 0-13 0,1-3-2 0,-1-2-428 0,0 2-86 0</inkml:trace>
  <inkml:trace contextRef="#ctx0" brushRef="#br0" timeOffset="-100978.18">28321 3225 874 0,'0'0'19'0,"0"0"4"0,0 0 1 0,0 0 1 0,0 0-25 0,0 0 0 16,0 0 0-16,0 0 0 0,0 0 76 0,4 0 9 15,3-3 3-15,0 3 0 0,0 0-20 0,-4 0-3 16,4 0-1-16,-3-6 0 0,3 6-15 0,-4 0-3 0,4 0-1 15,0 0 0-15,1-6 11 0,-1 6 1 16,0 0 1-16,0 0 0 0,3 0-38 0,-3 0-7 0,-7 0-1 0,7 0-1 16,0 0-11-16,1 0 0 0,-1-6 0 0,-7 6 8 15,3 6-8-15,-3-6 0 0,0 0 0 0,7 0 0 16,0 0 0-16,-7 0 0 0,0 0 0 0,0 0 0 16,4 6 0-16,-1 0-17 0,1-3 4 0,-4 3 1 15,3-1 12-15,-3 7 0 16,0-6 0-16,0 0 0 15,0 0-29-15,0 6-3 0,0-7-1 0,-3 4 0 0,3 3 33 0,-4-6 12 0,1 0 0 0,-1 0 0 16,1 5 7-16,-1 1 1 0,-3-6 0 0,0 0 0 16,4 3-20-16,-5-3 0 0,5 0 0 0,-4 5 0 15,0-5 0-15,0-6 0 0,3 6 0 0,-3 0 0 16,7-6 0-16,-7 3 0 0,0 0 0 0,7-3 0 16,0 0 0-16,-7 6 0 0,3 2 0 0,-3-8 0 0,4 12 0 15,-1-12 0-15,4 0 0 0,-3 6 0 0,3-6 0 0,-4 6 0 16,4-6 0-16,-3 6 0 0,3-6 0 0,0 6 0 15,0-6 0-15,0 6 0 16,0-6-22-16,0 3-8 0,3 5-2 0,1-5 0 16,-4 3 32-16,3 0 0 0,1 0 0 0,-1 0 0 0,4-6 0 0,1 6 0 15,-1 0 0-15,0 0 0 0,3-1 0 0,-3-2 0 16,0 0 0-16,4 3 0 0,0 3-10 16,3-3 1-16,-4 0 0 0,1 0 0 15,-1-6-37-15,1 11-7 0,3-11-2 0,0 6 0 16,0 0-26-16,-3-6-6 0,14 6-1 0,-8 0 0 0</inkml:trace>
  <inkml:trace contextRef="#ctx0" brushRef="#br0" timeOffset="-99832.052">27915 4351 961 0,'0'0'20'0,"0"0"5"0,0 0 1 0,0 0 2 0,0 0-28 0,0 0 0 0,0 0 0 0,0 0 0 16,7-3 89-16,0 3 12 0,0 0 3 0,4 0 0 15,-4-3-58-15,0 3-11 0,4-3-3 0,-4 3 0 16,3 0-32-16,1-3 0 0,0 3 0 0,-4 0 0 16,3 0 32-16,1-6 0 0,-1 6 0 0,-3 0 0 15,0 0-32-15,4 0 0 0,-4 0 0 0,0 0 0 16,0 0 0-16,0-6 0 15,-3 0 0-15,-1 6 0 0,4-6 12 0,-3 6-4 0,-1-6 0 0,1 1-8 16,-1-1 11-16,-3 0-11 0,4 0 10 0,-4 0-10 16,0-3 12-16,0 3-3 0,0 0-1 0,0 1 0 15,-4-1-8-15,-3 0 12 0,4 0-12 0,-1-3 12 16,-3 6-12-16,0-3 0 0,-3 3-12 0,-1 3 12 16,1-6-14-16,-1 6 5 0,0 0 1 0,-3 0 0 15,0 6 8-15,4-6 0 0,-5 3 0 0,1 0 0 16,4 0 0-16,-1 9 0 0,1-6 0 0,-1 0 0 15,0 0 0-15,4-1 0 0,4 1 0 0,-4 6 0 0,3-3-8 16,4-3 8-16,0 0-8 0,0 5 8 0,-3-5 0 16,3 0 0-16,3 6 0 0,1-3 0 0,-1 0 0 15,1-1 0-15,3-2 0 0,3 6 8 0,1 0-8 16,0-6 0-16,-1 3 0 0,4-1 0 0,-3 7 0 0,3-9 0 16,4 6 0-16,-4-6 0 0,0 5 0 15,0-2 8-15,0 3-8 0,0-6 0 0,0 0 0 16,0 0-13-16,-3-1 1 0,3 1 1 15,-3 0-37-15,-1-6-7 0,1 6-1 0,-1-6-588 16</inkml:trace>
  <inkml:trace contextRef="#ctx0" brushRef="#br0" timeOffset="-99367.293">28335 4198 929 0,'0'0'26'0,"0"0"6"0,0 0-32 0,0 0 0 0,-3 6 0 0,-1-1 0 16,1 4 58-16,-1-3 5 0,0 12 1 0,1-12 0 15,3 5 1-15,-4 1 1 0,1 0 0 0,3 3 0 16,0-9-42-16,-4 5-8 0,4 1-1 0,0 0-1 16,-3-6 21-16,3 3 4 0,0-4 1 0,0 7 0 15,0-6-21-15,0 0-4 0,0-6-1 0,0 0 0 16,0 0-2-16,0 0 0 0,0 0 0 0,0 0 0 15,0 0-3-15,0 0-1 0,0 0 0 0,0 0 0 16,0 0 17-16,0 0 3 0,3-6 1 0,1 0 0 16,-1 0-47-16,-3-5-10 0,4 5-1 0,-1 0-1 15,-3 3 30-15,0 3 0 0,4-6 0 0,0 0 0 0,-1 0 0 0,-3 6 10 16,4-6-2-16,-4 6 0 0,7 0-8 0,-7 0-11 16,3-6 3-16,-3 6 0 0,7 0 8 0,-7 0 0 15,0 0 0-15,0 0 0 0,4 0 0 0,3 0 0 16,0 0 0-16,-4 6 0 0,1 0-8 0,-1 0 8 15,1 0-8-15,-1 0 8 0,1-3 0 0,0 3 0 16,-1 5 0-16,-3-5 0 0,4 0 0 0,-1 0 0 16,-3 6 0-16,4-6 0 0,-1 0 0 15,-3-1 0-15,4-2 0 0,-4 9 0 0,0-12 0 0,3 6 0 16,-3 0 0-16,0-6 0 0,4 6 0 0,-4-6 0 16,0 0 0-16,3 0 0 15,1 6-27-15,-1-6 0 0,4 6 0 0,0-6-449 16,1-6-91-16</inkml:trace>
  <inkml:trace contextRef="#ctx0" brushRef="#br0" timeOffset="-99028.261">28660 3983 1432 0,'0'0'32'0,"0"0"6"0,0 0 2 0,0 0 0 0,0 0-32 0,0 0-8 16,0 0 0-16,0 0 0 0,0 0 40 0,-4 6 6 16,4-6 2-16,-3 12 0 0,-1-6-23 0,1 0-4 15,3 5-1-15,-4-5 0 0,4 0 10 0,-4 9 2 16,4-9 0-16,0 5 0 0,0 1-32 0,0 6 8 16,0-4-8-16,0 4 0 0,4 6 0 0,-4-4 0 15,0 4 0-15,4-1 0 0,-4 4 9 0,3 2-1 16,-3-2 0-16,4 2 0 0,-1-3-8 15,1-2 0-15,-4-1 0 0,3 4 0 0,1-4 0 0,-4-2 8 16,3-3-8-16,1-1 8 0,-4-2-8 0,3 3 0 16,1-7 0-16,-4 1 0 0,3 0 0 0,-3-6-17 15,4 0 4-15,-4-6 1 16,0 0-69-16,0 0-14 0,0 0-2 0,0 0-603 0</inkml:trace>
  <inkml:trace contextRef="#ctx0" brushRef="#br0" timeOffset="-98786.141">28547 4351 644 0,'0'0'14'0,"3"3"3"0,4 2 1 0,-3 1 0 0,3 6-18 0,0-12 0 0,0 6 0 0,4-6 0 15,-1 6 52-15,1-6 6 0,3 0 2 0,-4 0 0 16,8 0-32-16,0 0-7 0,-1-6-1 0,1 6 0 0,3-6-20 16,0 0 9-16,1 0-9 0,-1 0 0 15,0 1-34-15,0-4-14 0,21-3-2 0,-10 0-1 0</inkml:trace>
  <inkml:trace contextRef="#ctx0" brushRef="#br0" timeOffset="-66251.316">4452 10268 687 0,'0'0'15'0,"0"0"3"0,0 0 1 0,0 0 1 0,-3-5-20 0,-1 2 0 0,0-3 0 0,1 3 0 15,-4-6 81-15,3 6 13 0,1-3 2 0,3 6 1 16,-4-6-26-16,4 6-6 0,0 0-1 0,0 0 0 16,0 0-51-16,0 0-13 0,0 0 0 0,0 0 0 15,0 0 54-15,-3-6 8 0,3 6 2 0,0 0 0 0,0 0-52 0,0 0-12 16,0 0 0-16,0 0 0 15,0 0 47-15,0 0 6 0,-7 0 2 0,3 6 0 16,1 0-37-16,-1 0-7 0,1-3-2 0,-8 0 0 0,8 6-9 0,-1-3 0 16,4 2 0-16,-4 1 0 0,1 3 0 0,-1 0 0 15,1-6 0-15,3 5 0 0,0 1 33 0,0-3 5 16,0 9 1-16,0-10 0 0,0 4-24 0,0 6-5 16,3-6-1-16,-3-1 0 0,0-2 1 0,0 3 0 15,0 3 0-15,-3-1 0 0,3-2-10 0,0 0 12 16,0 0-12-16,0-1 12 0,-4 4-12 0,4-9 0 15,0 6 0-15,-3-9 0 0,3 3 30 0,0-1 4 0,0-5 1 16,0 0 0-16,0 6-5 0,0-6-1 16,-4 6 0-16,4-6 0 0,0 0-29 15,0 0-21-15,0 6 3 0,-3 6 1 0,-1-6 17 0,4 0 0 16,0-1 0-16,-3-2 0 0,-1 6 0 0,1 3 0 16,3-6 0-16,-4 3 0 0,1 2 0 0,-4-5 0 15,3 3 0-15,0 0 0 0,1-6 0 0,-1 0 0 0,1 6 11 16,-1-3-11-16,4-6 0 0,-3 5 0 0,3-5 0 0,0 0 0 15,0 0 8-15,0 0 5 0,-4 6 1 0,4-6 0 16,0 0-14-16,0 0 0 0,0 0 0 0,0 0 0 16,0-6 0-16,0 6 0 0,-3-11-9 0,3 11 9 15,0-6 0-15,0-3 0 0,3 0 0 0,-3 0 10 16,0-2-10-16,4-1-12 0,-4 3 2 0,3-3 1 16,1 0 9-16,-4 1 12 0,3-1-2 0,-3-3-1 15,4 6-9-15,-4-2 0 0,3-4 0 0,-3-3 0 0,0 7 0 16,4-1-9-16,-4-9 9 0,-4 9-13 15,4-8 13-15,-3 2 8 0,3 1 0 0,-4-7-8 16,1 6 0-16,3 4 0 0,-4-7-10 0,1 6 10 0,-1 1 0 0,4-4 0 16,-3 1 9-16,-1-4-1 0,4 9-20 0,-3 0-4 15,3-5-1-15,-4 2 0 0,4 3 9 0,0 1 8 16,0 5-12-16,0-6 12 0,0 12-8 16,0-12 8-16,0 12 0 0,0 0 0 15,0 0-38-15,0-9-1 0,0 9 0 0,0 0 0 0,0 0 39 0,0 0 0 16,0 0 0-16,0 0 0 0,0 0 0 0,0 0 0 15,0 0 0-15,0 0 0 0,7 3 0 0,-3 3 0 16,-1 0 0-16,-3 6 0 0,4 0 0 0,-1-7 0 16,4 1 0-16,-3 6 0 0,-1-3 0 0,1 9 0 0,0-13 0 15,-1 7 0-15,4-6 0 0,0 6 0 0,-3-3 0 0,-1-1 0 16,4 1 0-16,-3 3 0 0,3 0 0 0,0-6 0 16,0 5 0-16,0 1 0 0,4-3 0 0,-4 9 0 15,-4-12 0-15,4 5 0 0,0 7 0 0,-3-3 0 16,-1-4 19-16,4-2 11 0,-3 6 2 0,3-3 1 15,-3-4-25-15,3 4-8 0,0 0 0 0,-4-6 0 16,1 0 8-16,3 0-8 0,-4-3 0 0,1 2 0 16,-4-5 8-16,3 3-8 0,1 0 9 15,-4-3-9-15,3 0 10 0,4-3-10 0,-3 3 10 0,7-3-10 16,-8-2 13-16,1-1-3 0,-1 0-1 0,1-3 0 16,3-3 0-16,-4 6 0 0,1-8 0 0,3 5 0 15,-4-3-9-15,4 3 0 0,-3 3 0 0,3-5 0 16,0 5 0-16,-3-9 0 0,-1 6 0 0,4 0 0 15,-3-2 0-15,-1 5 0 0,4-6 0 0,-3 0 0 16,-1 3 0-16,1 1 0 0,-1-1 0 0,-3-3 0 0,4 0 0 0,-1 1 0 16,1 5 0-16,0 0 0 0,3-6 0 0,-4 9 0 15,1-9 0-15,-1 6 0 0,-3 1 0 0,4-1 0 16,-1 0 0-16,1 0 0 16,-1-3 0-16,-3 3 0 0,7 0 0 0,-3 0 0 0,-1 1-11 0,1 5 11 15,-4 0-8-15,7-6 8 0,-4 0 0 0,5 0 0 16,-8 6 12-16,7 0-4 15,0 6-58-15,-7-6-11 0,7 0-3 0,-7 0 0 0,7 6 52 0,0 5 12 16,0-5 0-16,-4 0 0 0,1 3 0 0,-1 9 0 16,-3-7 0-16,4 1 0 0,-4 0 0 0,0 6 0 15,3-4 0-15,-3 4 0 0,0-3 0 0,-3-1 0 16,3 7 0-16,0-3 0 0,0-7 48 0,-4 7 13 16,4-3 3-16,0 2 0 0,-3-2-52 0,3-3-12 0,0 5 0 15,-4 1 0-15,4-3 0 0,0-1 0 0,0 1 0 0,0 3 0 16,0-7 0-16,0 1 0 0,4 3 0 0,-4-3 0 15,0-1 0-15,0-2 0 0,0 6 0 0,0-6 0 16,3-3 0-16,-3-6 0 0,0 0 0 0,0 11 0 16,0-11 0-16,4 6 0 0,-1 0 0 0,-3-6 0 15,0 0 0-15,0 0 0 0,8 3 0 0,-1 0 0 16,-7-3-48 0,3 6-13-16,1 0-3 0,-1 0 0 0,-3-6-8 0,0 0-3 0,4 3 0 15,-4-3-460-15,0 0-92 0</inkml:trace>
  <inkml:trace contextRef="#ctx0" brushRef="#br0" timeOffset="-65498.065">5193 10380 787 0,'0'0'22'0,"0"0"6"0,0 0-28 0,-4 6 0 0,1 3 0 0,-1 3 0 15,1-7 92-15,-1 1 12 0,4 0 4 0,-3 3 0 16,-1 3-17-16,1-3-3 0,3-1-1 0,-4-2 0 16,1 6-19-16,-1-3-4 0,1 3-1 0,-1-1 0 15,1 1-15-15,-5 6-2 0,5-3-1 0,-1-1 0 16,4 1-23-16,0-3-5 0,-3-6-1 0,3 2 0 15,0 1-1-15,0 3-1 0,0-12 0 0,0 6 0 16,3 3-14-16,1-3-12 0,-4-6 3 0,0 0 0 16,3 0 9-16,-3 0 12 0,8 5-2 0,-1 1-1 0,-7-6-9 15,0 0 0-15,3 0 0 0,4 0 0 0,-3 0 0 0,3 0 0 16,-7 0 0-16,3 0 0 0,-3 0 0 0,7 0 0 16,0 0 0-16,0-6 0 0,-3 6 0 0,3-5 0 15,-7 5 0-15,4-6 0 0,-1 0 0 0,1 3 0 16,-4 3 0-16,7-6 0 0,-4 3 0 15,-3-6 0-15,0 9 0 0,4-3 0 0,-1-3 11 16,1 3 0-16,-1-2 0 0,-3 5 0 0,4-6-11 16,-4 6-16-16,3 0 4 0,-3 0 1 0,0 0 11 0,0 0 0 15,0 0 0-15,0 0 0 0,0 0 0 0,0 0 0 16,0 0 0-16,0 0-8 0,0 0 8 0,0 0 0 16,0 0 0-16,0 0 0 0,0 0 0 0,-3 0 0 15,-4 6 0-15,3-1 0 0,-3-2 0 0,0 3 0 0,-3-6 0 16,-1 3 0-16,-3 3 0 0,3-3 9 0,1 0-9 15,-1-3 10-15,-7 3-2 0,4 0-8 0,0-3 12 0,0-3-4 16,0 0-8-16,0 0-16 0,3-6 4 0,1 6 1 16,3-3 11-16,-4 3 0 0,-3-8 0 0,7 5 0 15,0-6 15-15,0 3 5 0,7 3 0 0,-4 0 1 16,4-2-33-16,-3-1-8 0,3 9 0 0,0 0-1 16,7-6-15-1,0 6-2-15,0 0-1 0,7 0-793 0</inkml:trace>
  <inkml:trace contextRef="#ctx0" brushRef="#br0" timeOffset="-64869.745">6138 9980 936 0,'0'0'20'0,"0"0"5"0,0 0 1 0,-3 6 0 0,3 0-26 0,-4 3 0 0,4 0 0 0,-3 5 0 16,3-2 89-16,-4-6 13 0,1 0 2 0,3 9 1 15,-4-7-21-15,4 7-5 0,0-3-1 0,0-6 0 16,0 9-22-16,0-1-5 0,-3 1-1 0,3 3 0 15,0-7-15-15,3 7-3 0,-3 3-1 0,4 2 0 16,-1 1-7-16,-3-4 0 0,4 7-1 0,-1 2 0 16,-3-5-23-16,4 8 0 0,-1-3 0 0,-3 1 0 15,4-4 0-15,-4 1 17 0,0 2-2 0,0-3-1 0,7 4-6 0,-7-13 0 16,-7 4-8-16,7-3 12 0,7-1-3 0,-7-5-1 16,-7 0 0-16,7-3 0 0,-4 2 1 0,4-5 0 15,-3 0 0-15,3-6 0 0,0 0 13 0,0 0 2 16,0 0 1-16,-7-6 0 0,-4 0-5 0,1-5 0 15,-1 2-1-15,-3-6 0 0,-4-5-19 0,4-1 0 16,0-3 0-16,-7 1 0 0,0-4-14 0,3 10-6 16,0-10-2-16,1 7 0 15,-1-7-30-15,8 7-7 0,-12-4-1 0,8 7 0 16,0-7-3-16,0 6-1 0,0 4 0 0,3 2 0 16,1-3 0-16,-1 4 0 0,1-1 0 0,6 0 0 15,-3 6-28-15,3-9-5 0,-3 7-2 0,0-7-468 0</inkml:trace>
  <inkml:trace contextRef="#ctx0" brushRef="#br0" timeOffset="-64478.642">5757 9863 645 0,'0'0'18'0,"0"0"5"0,-7 0-23 0,7 0 0 0,0 0 0 0,0 0 0 15,0 0 71-15,0 0 9 0,0 0 3 0,0 0 0 0,0 0 9 0,0 0 3 16,0 0 0-16,0 0 0 0,0 0-45 0,0 3-9 31,4 8-1-31,-1-2-1 0,4-3-11 0,7 3-1 0,-6-3-1 0,-1 0 0 0,3 5 30 0,4-11 7 16,4 6 1-16,-4-3 0 0,-3 3-52 0,3 0-12 15,3 0 0-15,5-3 0 0,-5 0 21 0,1 3 2 16,7-6 0-16,-4 11 0 0,0-11-10 0,0 6-1 16,-3-6-1-16,3 6 0 15,0-6-11-15,-3 3 12 0,3 0-12 0,0 0 12 0,-3-3-2 0,-1 3 0 16,8-3 0-16,-7 0 0 0,3 0-10 0,3 0 0 16,-9 0 0-16,6 0 0 0,3-3 0 0,-6 3 0 15,3-3 0-15,4 0 0 0,-7 0 0 16,3 3-11-16,0 0 1 0,-3-6-550 15,3 6-111-15</inkml:trace>
  <inkml:trace contextRef="#ctx0" brushRef="#br0" timeOffset="-62291.708">7348 10327 1148 0,'0'0'25'0,"0"0"6"0,0 0 1 0,0 0 0 0,0 0-32 0,0 0 0 0,-7-6 0 0,4 3 0 16,-1-2 32-16,4 5 1 0,-7-3 0 0,4 0 0 15,-1 0 25-15,4 3 5 0,-3-3 1 0,3 3 0 16,0 0-20-16,0 0-4 0,-4-12-1 0,4 12 0 16,-7-6-12-16,7 6-3 0,-4-6 0 0,-3 6 0 15,7 0-24-15,-7-6 0 0,0 3 8 0,7 3-8 16,0 0 0-16,-3-2 0 0,-8-1 0 0,4 3 0 15,0 3 0-15,-3-3 0 0,2 0 0 0,1 2 0 16,0-2 0-16,4 3 0 0,-4 3 0 0,0 0 0 16,0-6 0-16,0 6 0 0,0 0 0 0,0 0 0 15,-1-3 25-15,5 3 3 0,-4-3 1 0,7 2 0 16,-7-2-8-16,0 3-1 0,0 0-1 0,3 0 0 16,1 6-7-16,-1-6-2 0,1-6 0 0,-1 6 0 15,1-4-10-15,3 4 12 0,0-6-12 0,-4 3 12 16,4 3-4-16,-4-3 0 0,4 6 0 0,-3-6 0 15,3 3-8-15,0 0-11 0,-4-6 3 0,1 5 0 0,3-5 8 16,0 6 0-16,0 0 0 0,-4-3 0 0,4 3 0 0,0 0 0 16,0 3 0-16,-3-3 0 0,3-3 0 0,-4 2 0 15,4 1 0-15,0-6 0 0,0 0 0 0,4 6 16 16,-4 0-4-16,0 0-1 16,3-3-11-16,-3 0-16 0,4 3 4 0,-4-3 1 15,3 3 11-15,-3-6 0 0,4 3 0 0,-4 2 0 0,3-2 0 16,1 3 0-16,-4 0 0 0,0-6 0 0,4 6 0 0,-1 0 0 0,1 0 0 0,-1-6 0 15,1 3 0-15,-1 0 0 0,4 0 0 0,4-1 0 16,-4 1 0-16,-4 0 0 0,1 0 0 0,3 3 0 16,0 0 0-16,4 0 0 0,-4-6 0 15,0 0 0-15,0 0 0 0,0 0 0 0,0 0 0 0,0 0 0 16,4 0 0-16,-4 0 0 16,0-6 0-16,0 0 0 0,0 3 0 0,3 0 0 15,-10 3 0-15,4-6 0 0,-1 1 0 0,4-4 0 0,-3 3 0 0,3-6 0 16,-3 0 21-16,-1 6 7 0,1-5 0 0,-1-1 1 31,1-3-46-31,-4 3-10 0,3-5-1 0,1-1-1 0,-4 3 44 0,3 4 9 16,-3-7 1-16,-3 3 1 0,3 4-42 0,-4-7-8 15,1 9-1-15,-1 3-1 0,1-3 26 0,-1 1 0 0,1 2 0 0,-1 0 0 16,0 0 0-16,4 6 0 16,-7-6 0-16,4 6 0 0,-4-6 0 0,3 6 0 0,-6 0 0 0,3 0 0 15,3 0 0-15,-3 0 0 0,0 0 0 0,0 6 0 0,0 0 0 0,0-6 0 16,0 12 0-16,3-6 0 0,-3-3 0 0,4 5 0 15,-4 1 0-15,3 3 0 0,1 0-12 0,3 0 4 16,-4-4 0-16,1 1 0 16,-1 6-39-16,4-3-7 0,0-7-2 0,0 7 0 15,4 3-71-15,-4-6-14 0,3 0-3 0,4-4-1 0</inkml:trace>
  <inkml:trace contextRef="#ctx0" brushRef="#br0" timeOffset="-61542.778">7500 10363 1036 0,'0'0'23'0,"0"0"5"0,0 0 0 0,0 0 1 0,0 0-29 0,0 0 0 0,0 0 0 0,0 0 0 16,0 0 57-16,0 0 6 15,0 0 1-15,0 0 0 0,0 0 0 0,-3 5 0 0,-1 1 0 0,0 3 0 16,4-6 0-16,-3 12 0 0,3-9 0 0,-4-1 0 15,1 1-52-15,-1 0-12 0,1 3 0 0,-1 0 0 16,4 0 44-16,0 2 5 0,-3 1 2 0,-1-6 0 0,1 3-31 0,3 0-5 16,0-3-2-16,0 0 0 15,0-1-13-15,0 4 0 0,0-9 0 0,3 12 0 0,-3-6 11 0,4 0-11 16,-4-6 12-16,0 6-12 0,0-6 0 16,3 8 0-16,1-2-10 0,-4 6 10 15,3-6 0-15,-3-6 13 0,0 12 0 0,0-12 0 0,4 6-13 0,-4-6-18 16,0 0 4-16,0 0 1 0,0 0 25 15,0 0 4-15,0 0 2 0,0 0 0 0,0 0-6 16,0 0 0-16,0 0-1 0,0 0 0 0,3-6-1 0,1-6 0 16,-4 0 0-16,3 6 0 0,-3-3-10 0,0 1 0 15,0-1 0-15,0-3 8 0,0 0-8 0,0 4 0 16,0-1 0-16,0-3 0 16,0-3 0-16,0-2 0 0,4 2 0 0,0-3 0 0,-4 6 0 0,3-5 0 15,-3-1 0-15,4 4 0 0,-1 2 0 0,-3-6 0 16,4 9 0-16,-1 0 0 0,1 1-10 0,6 2 10 0,-6-6 0 0,-4 6-9 15,0 6 9-15,0 0-8 0,0 0 8 0,0 0-8 16,7 0 8-16,-7 0-10 0,10 0 10 0,1 6-10 16,-4 6 10-16,0-12-10 0,0 9 10 0,0-4-10 15,0 4 10-15,0 6-10 0,0-3 10 0,0 0-10 16,-3-4 10-16,0 4 0 0,-1 6 0 0,1-7-8 16,-4 1 8-16,0 6 0 0,3-6 0 0,-3 2 0 15,0-2 0-15,0 6 0 0,0-6 0 0,0 2 0 0,4 4 0 16,-4-9 0-16,0 2 0 0,0 1 0 0,0 0 0 0,0 0 0 15,0-6 8-15,0-6-8 0,0 5 0 0,0-5 0 16,0 0 0-16,0 0 0 0,0 0 0 0,0 0 0 16,3-5 0-16,8-1 0 15,-8 0-120-15,4-12-18 0,0 3-4 0,-3 4-1 16</inkml:trace>
  <inkml:trace contextRef="#ctx0" brushRef="#br0" timeOffset="-61072.963">7976 9866 1094 0,'0'0'24'0,"-7"3"4"0,-3 5 2 0,3-5 2 0,-4 3-32 0,4-3 0 0,0 3 0 0,-4 0 0 16,4 0 60-16,4-6 5 0,-1 6 2 0,-3 5 0 15,4-5-3-15,-1 3 0 0,1 0 0 0,3 0 0 16,-4-3-33-16,4 5-7 16,0 1-2-16,-3-6 0 0,3 3-5 0,0 6-1 0,0-1 0 0,0-2 0 15,0 3-7-15,0 2-1 0,3 1-8 0,-3 6 12 16,4-7-12-16,-4 10 0 15,0-7 0-15,3 10 0 0,-3-7 40 0,0 1 4 0,4 2 2 0,-4 4 0 16,0 2-27-16,0-3-6 0,-4 4-1 0,8-1 0 16,-4-9 3-16,3 7 0 0,4-4 0 0,-7 7 0 0,0-4-15 0,4-5-12 15,-4 2 3-15,0-2 0 0,0-1 43 0,0-2 9 16,0-4 1-16,-4 4 1 0,4-6-29 0,0 5-5 16,0-8-2-16,0 0 0 0,4-6-9 0,-8 2 0 15,4 4 9-15,-7-6-9 0,14 0 8 0,-7-6-8 16,0 0 10-16,0 0-10 0,0-6 0 0,0 3 0 15,4-6-11-15,-4 0 11 16,3 1-77-16,1-1-8 0,-1 3-2 0,4-6-500 16,-3 0-100-16</inkml:trace>
  <inkml:trace contextRef="#ctx0" brushRef="#br0" timeOffset="-60670.335">7627 10313 907 0,'0'0'20'0,"0"0"4"0,0 0 0 0,0 0 2 0,0 0-26 0,0 0 0 0,0 0 0 0,0 0 0 0,0 0 85 0,0 0 12 16,0 0 3-16,0 0 0 0,0 0-13 0,0 0-3 16,0 0 0-16,0 0 0 0,0 0-32 0,0 0-8 15,0 0 0-15,0 0-1 0,7 0-34 0,0 0-9 16,-3 0 0-16,6-3 0 0,-3 3 26 0,4 0 1 16,3-3 0-16,-3 3 0 15,-1 0-43-15,4-3-9 0,0 0-2 0,1 3 0 0,-1 0 27 0,3-6 0 16,-3 0 0-16,4 6 0 0,0 0 20 15,-1-6 10-15,-3 6 2 0,4 0 0 0,3-6-32 0,-10 6 0 16,3 0 0-16,0 0 0 16,-3 0-20-16,3-6-9 0,0 6-3 0,0-3 0 15,0 3-11-15,-3 0-2 0,3-2-1 0</inkml:trace>
  <inkml:trace contextRef="#ctx0" brushRef="#br0" timeOffset="-59661.241">8985 10542 1299 0,'0'0'28'0,"0"0"7"0,-7 0 1 0,0 0 0 0,-3-6-28 0,-1 6-8 16,4 0 0-16,-4-6 0 0,-3 0 56 0,4 6 9 0,-1-6 3 0,-3 6 0 16,3-3-27-16,-3 0-5 0,4 1 0 0,-4 2-1 15,3 0-17-15,-3 0-3 0,7 2-1 0,-7 1 0 16,0-3-14-16,3 3 0 0,-3 3 8 0,3 6-8 15,-3-6 0-15,0 0 0 0,0 3 0 0,0 2 0 16,0 7 0-16,3-6 0 0,-3-1 0 0,3 7 0 16,1-3 0-16,-1-3 0 0,1-1 0 0,3 7 0 15,0-6 0-15,3 2 0 0,4-8 0 0,-3 12 0 16,3-15 0-16,0 6 0 0,3-3 0 0,-3-6 0 16,7 5 8-16,-7-5-8 0,11 6 11 15,-1-6-11-15,1 0 11 0,3 0-11 0,0-3 10 0,0 0-10 0,0-2 0 0,0-1-12 16,4 0 1-16,0-6 0 0,-1 0 34 15,1-5 6-15,0 2 2 0,-1-9 0 0,4 4-21 0,1-7-10 16,-1 1 10-16,0-3-10 0,-3 2 0 0,-1 1 0 16,1-4 0-16,0 1 0 0,-4-4 0 0,0 4 0 15,-4 3-8-15,1-4 8 0,-4 4-22 16,4-4 2-16,-4 4 1 0,0 2 0 16,0-8-21-16,-4 9-5 0,1-4-1 0,-4 7 0 15,0-1-10-15,0-3-3 0,-4 4 0 0,1 8 0 16,-4-6 18-16,3-5 3 0,-3 11 1 0,-4 3 0 0,4 3 21 0,-3-5 5 0,3 5 1 0,0 3 0 15,0 3 10-15,-4 3 8 0,1-3-8 0,2 6 11 16,1 5 1-16,0 1 0 0,0-3 0 0,4 3 0 16,-4 5 4-16,3 1 2 0,1 3 0 0,-1 2 0 15,1 1-2-15,3-1-1 16,0 4 0-16,3-1 0 0,1 4-6 0,3-7-1 0,-4 6 0 0,4 4 0 16,-3-7-8-16,3 10 12 0,0-4-12 0,-4-3 12 15,5 1-12-15,-1-4 0 0,0 4 0 0,-4 2 8 16,4-9-8-16,-3 10 8 0,-1-13-8 0,1 10 8 15,-1-13 0-15,-3 1-8 0,0-3 12 0,0 2-4 16,4-5 4-16,-4 0 0 0,0-3 0 0,0-9 0 16,0 0-4-16,0 0-8 0,0 0 12 0,0 0-4 15,0 0-30-15,0 0-6 0,0 0-2 0,0 0-638 16</inkml:trace>
  <inkml:trace contextRef="#ctx0" brushRef="#br0" timeOffset="-59009.433">9197 10498 1062 0,'0'0'23'0,"-4"9"5"0,1-4 0 0,-1 7 3 0,1 0-31 0,-1-6 0 0,1 0 0 0,-1 0 0 15,1 2 88-15,3-2 12 0,-4 0 3 0,4-6 0 16,0 12-12-16,0-12-3 0,0 0 0 0,0 0 0 16,0 0-44-16,0 0-8 0,0 0-3 0,0 0 0 15,0 0-7-15,4 6-2 0,3-6 0 0,-4 0 0 16,-3 0-24-16,7 0 0 0,4 0 8 0,0 0-8 15,-4 0 0-15,3 0 0 0,1 0 0 0,-1 0 0 16,-3-6 0-16,4 6 0 0,0 0 0 0,-1 0 0 16,1 0 20-16,-4-6 3 0,3 0 0 0,-3 3 0 15,4 0-37-15,-4-3-7 0,4 6-2 0,-4-3 0 0,0-2 8 16,-4-1 2-16,4 0 0 0,0 0 0 16,0 0-31-16,0 0-5 0,-3-6-2 0,0 7 0 15,-1-4 14-15,1 0 2 0,-1 0 1 0,-3 3 0 16,4-6-9-16,-4 4-1 0,0 2-1 0,-4 0 0 15,1 3 29-15,-1-6 7 0,4 9 1 0,-7-3 0 0,0 0 8 0,-4 3-8 16,1 0 8-16,-1 3-8 16,1 0 17-16,-1 0 4 0,-3 3 1 0,3 0 0 0,-6 0 20 15,3 0 4-15,-1-1 1 0,1 7 0 0,0-6-12 0,0 6-3 16,4-6 0-16,-1 3 0 0,0-1-6 0,1 1-2 16,3 3 0-16,0-6 0 0,0 3-8 0,3-1-8 15,-3-2 9-15,4 3-9 0,3 3 12 0,0-6-3 16,0-6-1-16,3 6 0 0,-3 5-18 0,4-8-4 0,-4-3-1 15,7 9 0-15,-4 3 15 0,4-6 0 16,0 3 0-16,-3 2 0 0,3-5 24 0,0 0 8 16,0 0 2-16,4 3 0 0,-1-3-3 0,-3 0-1 15,4 0 0-15,-1-1 0 0,4 1-30 0,-3-6 0 0,3 6 0 0,0-6 0 32,0 0-20-32,4-6-9 0,-4 6-3 0,4-6-528 0,-4 6-107 0</inkml:trace>
  <inkml:trace contextRef="#ctx0" brushRef="#br0" timeOffset="-58341.473">9761 10371 1440 0,'0'0'32'0,"0"0"6"0,0 0 2 0,0 0 0 0,0 0-32 0,-7-3-8 15,0-2 0-15,-3 5 0 0,3 0 45 0,0-6 8 16,3 6 2-16,-3 0 0 0,0 0-35 0,0-6-6 0,0 6-2 16,0 0 0-16,0 0-12 0,0 0 9 15,-4 0-9-15,4 0 8 0,0 6-8 0,0 0 0 16,0-6 0-16,0 8-11 15,0 1 11-15,0 3 0 0,0-3 0 0,0 2 0 0,3 1 0 0,-3-3 0 0,3 6 0 0,-3-1 0 16,7-8 0-16,-3 6 17 0,-1-6-2 0,4 0-1 16,0 3 3-16,0-9 1 0,0 6 0 0,0-6 0 15,0 0-7-15,0 0-2 0,0 0 0 0,0 0 0 16,7 5 1-16,-7-5 0 16,4 3 0-16,-4-3 0 0,10 3-2 0,-10-3 0 0,11 6 0 0,-11-6 0 15,7 0-8-15,-7 0 0 0,11 6 0 0,-4 0 0 16,-7-6 0-16,0 0 0 0,10 0 0 0,-10 0 0 15,7 0 0-15,-7 0 0 0,0 0 0 0,11 6 0 16,-11-6 0-16,7 0 0 0,-7 0 0 0,7 6 0 16,-7-6 0-16,7 6 0 0,-7-6 0 0,7 5 0 15,-7-5 0-15,7 6 0 0,-7-6 0 0,7 6 0 16,-7-6 0-16,7 9 0 0,-7-9 0 0,4 12 8 16,-4-12-8-16,7 6 8 0,-7-6-8 0,0 0 8 15,4 6 3-15,-4-1 0 0,0-5 0 0,0 0 0 0,3 9-2 0,1 0 0 16,-4-3 0-16,0 0 0 0,-4 3-9 15,1-3 8-15,3-1-8 0,-8 1 8 0,5-6-8 0,-4 12-16 16,0-6 4-16,0 0 1 0,-4 0 11 0,4 0 0 16,-3 2 0-16,-1-8 0 0,0 6 0 0,1 6 0 15,-1-6 0-15,1-6 8 0,-5 0-8 0,5 3 0 16,-1-3 0-16,1 0-8 0,-1-3 8 0,4 3 14 16,-3-6-3-16,2-6-1 0,-2 6-10 0,-1-2 0 0,1-4 0 0,-1 0-11 31,1 0-18-31,-5 1-4 0,8-4-1 0,0-3 0 15,0 9-104-15,4 1-21 0,-1 2-4 0,1-6-1 0</inkml:trace>
  <inkml:trace contextRef="#ctx0" brushRef="#br0" timeOffset="-57471.756">9966 10492 971 0,'0'0'20'0,"0"0"6"0,0 0-26 0,0 0 0 0,0 0 0 0,0 0 0 15,0 0 78-15,0 0 10 0,0 0 3 0,-4 6 0 16,4-6-2-16,0 0 0 0,0 0 0 0,0 0 0 16,0 0-49-16,0 0-9 0,0 0-3 0,-3 6 0 15,3 0-6-15,0-6-2 0,0 0 0 0,0 0 0 16,0 0-4-16,0 0-2 0,0 0 0 0,0 0 0 16,0 0-26-16,0 0-4 0,0 0-2 0,0 0 0 15,3 5 36-15,-3-5 7 0,0 0 2 16,0 0 0-16,0 0-43 0,0 0-9 0,0 0-2 0,0 0 0 0,0 0 27 0,0 0 0 15,0 0 0-15,0 0 0 16,0 0 18-16,0 0 9 0,0 0 1 0,0 0 1 16,0 0-29-16,0-5-12 0,0 5 1 0,-3-3 0 15,-1-3 11-15,1 0-13 0,-1 0 5 0,4 6 8 0,-3-3-9 0,3 3 9 16,-7-6 0-16,3 6 0 0,4 0 0 0,-7-6 0 16,0 12 10-16,0-6-2 0,7 0-24 0,0 0-4 15,-7 6 0-15,0 0-1 16,3 0 12-16,-3 3 9 0,0-1-12 0,4 7 12 0,-1-3 0 0,1 0 0 15,-1-1 0-15,1 4 0 0,-1 3 0 0,4-7 11 0,-3-2 0 0,3 6 0 16,-4 0 9 0,1-9 3-16,3 5 0 0,0-2 0 0,0 0-6 0,3-3-1 0,-3 0 0 15,0 3 0-15,4-4-3 0,-1 1-1 0,1 6 0 16,-1-6 0-16,1-3 2 0,-1 0 0 16,4 3 0-16,0-3 0 0,4 0-14 0,0 0 11 0,-1 2-11 0,1-2 10 15,-1 6-10-15,1-9 0 0,3 0-12 0,-3 0 12 16,3-9-110-1,0 6-14-15,3-2-4 0,-2-1 0 0</inkml:trace>
  <inkml:trace contextRef="#ctx0" brushRef="#br0" timeOffset="-56923.678">10216 10574 1314 0,'0'0'37'0,"0"0"8"0,0 0-36 0,0 0-9 15,-7 0 0-15,7 0 0 0,0 0 53 0,0 0 9 16,0 0 2-16,0 0 0 16,0 0 0-16,0 0 0 0,0 0 0 0,0 0 0 0,0 0 0 0,0 0 0 15,0 0 0-15,0 0 0 0,0 0-52 0,0 0-12 16,4 12 0-16,3-12 0 0,0 6 0 0,0 0 0 15,0-6 0-15,0 0 0 0,0 6 0 0,0-6 0 16,0 5 0-16,0-5 0 0,0 0 0 0,1 0 0 0,-1 0 0 0,0 0 0 16,3 0 0-16,-3-5 0 0,0 5 0 0,-3-6 0 15,3 0 14-15,0 0 0 0,-4-6 0 0,5 6 0 16,-5-3-14-16,4 1-15 0,-3-1 3 0,-1 3 1 16,1-6-5-16,-4 6 0 0,3-2-1 0,-3 2 0 15,-3-3 5-15,3 3 0 16,-4-3 1-16,1 3 0 0,-1 6 3 0,-3-6 0 0,4 6 0 0,-8 0 0 15,0 0 8-15,1 0-8 0,-4 0 8 0,3 6-8 16,1-6 8-16,-5 6 0 0,5 3 0 0,-4 0 0 16,0 0-26-16,3 2 0 15,-3 7 0-15,0-3 0 0,3-1 26 0,1 7 0 0,-1-3 0 0,0-4 0 16,4 4 24-16,-3-6 9 0,6 5 3 0,-3-5 0 16,4 0-21-16,3 0-4 0,-4-4-1 0,4 4 0 15,4 0 0-15,-1-6 0 0,1 0 0 0,-1 3 0 16,4-1-2-16,0 1 0 0,0-3 0 0,1 0 0 15,2 0-8-15,4 0 0 0,0 0 0 0,0-4 0 0,1 1 0 0,-1 0 0 16,3 3 0-16,-3-6 0 0,4 0 0 0,0 0 0 16,-1 0 0-16,1-6 0 15,-4 3-177-15,4 0-41 0</inkml:trace>
  <inkml:trace contextRef="#ctx0" brushRef="#br0" timeOffset="-56359.867">10566 10571 1220 0,'0'0'34'0,"0"0"9"0,-4 3-35 0,-3 9-8 0,7-12 0 16,-3 6 0-16,-1 0 47 0,1 0 7 0,-1-1 2 0,4-5 0 15,-4 6 20-15,1 0 4 0,3 6 0 0,-4-6 1 16,1 3-52-16,3 2-10 0,0-5-3 0,0 6 0 15,0-6-16-15,-4 3 0 0,4 0 0 0,0-1 0 16,0-2 18-16,0 6 0 0,0-6 0 0,0 3 0 16,0-3-29-16,0 0-5 0,0-6-2 0,0 0 0 15,0 0 18-15,0 0 0 0,0 0 0 0,0 0 0 16,0 0 0-16,0 0 0 0,0 0 0 0,0 0 0 16,7 0 0-16,-7 0 0 0,7 0 0 0,-3-3 0 0,0 0 0 15,-1-3 0-15,1 0 0 0,-1 3 0 0,1-3 0 0,-1 0 0 16,-3-6 0-16,4 7 0 0,-4-4 0 15,3-3 0-15,1 3 0 0,-4 0 0 0,3-2 0 0,1-1 0 16,-1 3 0-16,-3-3 0 0,4 6 24 16,-1 0 8-16,-3 1 1 0,4-1 1 0,-1 0-14 15,-3 6-2-15,0 0-1 0,0 0 0 16,0 0-3-16,0 0-1 0,0 0 0 0,0 0 0 0,0 0-13 16,7 0 0-16,1 0 0 0,-1 0 0 0,0 0 0 0,0 6 0 15,0-6 0-15,3 0 0 0,-3 0 0 0,4 0 0 16,0 0 0-16,-4 6 0 0,3-6 0 0,1 5 0 15,-1-2 0-15,-3 3 0 16,1 3 0-16,-1-3 0 0,-4 0 0 0,1 3 0 0,-1 2 0 0,1-5 0 16,-1 6 0-16,1-3 0 0,-4 0 0 0,0 5 0 0,0-8 0 0,0 12 0 15,-4-12 0-15,4 3 0 0,0-3 0 0,4 2 0 16,-8 1 0-16,4 3 0 0,0-12 0 0,0 0 0 16,0 0 0-16,0 0 0 0,0 0 0 0,0 0 0 31,0 0-100-31,7-12-22 0,0 3-5 0</inkml:trace>
  <inkml:trace contextRef="#ctx0" brushRef="#br0" timeOffset="-55504.554">11215 10574 1148 0,'0'0'25'0,"0"0"6"0,0 0 1 0,0 0 0 0,0 0-32 0,-7-3 0 16,3-3 0-16,1 3 0 0,-1-2 83 0,-3 2 10 15,4-3 3-15,-4 6 0 0,-1-6-11 0,1 6-1 0,0-6-1 16,0 0 0-16,-3 0-31 0,3 6-7 0,0 0-1 0,0 0 0 16,-1 0-12-16,-2 0-2 0,-1 0-1 15,1 0 0-15,-1 0-20 0,1 6-9 0,-1 0 8 0,0-6-8 32,4 6-20-32,0 0-8 0,4 3-3 0,-4-1 0 15,3 1 31-15,-3 3 0 0,4-6 0 0,-4 0 0 0,0 0 0 0,3 2 0 0,0 1 0 16,1 3 0-16,-1 3 12 0,1-4 9 0,-1 1 2 0,1 0 0 15,3 0-37-15,-4 2-7 0,4-8-2 0,0 12 0 16,0-12 23-16,0 0 0 0,4 3 0 0,-4-9 0 16,3 8 0-16,-3-8 0 0,7 9 0 0,-7-9 0 15,11 6 0-15,-11-6 0 0,11 0 0 0,-1 0 0 16,1-6 33-16,-1-3 11 0,1 6 3 0,3-5 0 16,0-4-25-16,-3 0-5 0,-1-6-1 0,4 1 0 15,0-1 2-15,1-2 0 0,-5-4 0 0,1 3 0 16,-4-8-18-16,0 3 0 0,3 2 8 0,-2-2-8 0,2-4 0 15,-3 4 0-15,0-4 0 0,0 4 0 0,0-3 0 16,-3 5 0-16,-1-2 0 0,1 2 0 16,-1-5-26-1,-3 2-9-15,4 4-1 0,-4-10-1 0,-4 10 17 0,1-4 4 0,-1-2 1 0,-3 8 0 16,0-5 15-16,4 5-9 0,-4-5 9 0,0 8-8 0,3-5 0 16,1-1 0-16,-4 9 0 0,3-2 0 0,-3-1 8 0,3 6 0 15,1 1 0-15,-4 2 0 0,0 3 0 0,0 6 0 16,3-6 0-16,1 6 0 0,-1 0-20 0,1-6 0 15,-1 6 1-15,-3 0 0 0,7 0 9 0,0 6 2 16,0-6 0-16,-4 6 0 0,1 6 8 0,3 0-10 16,-4-1 10-16,1 4-10 0,3-3 10 0,-4 5 0 0,4 1 0 15,0 8-8-15,0-8 8 0,4 9 0 0,-4 2 0 0,3-3 0 16,1 4 0-16,-1 5 0 0,1 3 0 0,3 1 0 16,-3-10 0-16,3 9 0 0,-4 3 0 0,4-2 8 15,-3-1 2-15,-1 0 1 16,1-3 0-16,-1 6 0 0,-3-2 7 0,4-1 2 0,-4-9 0 15,0 9 0-15,0-11-9 0,3 2-2 0,-3-5 0 0,0-4 0 16,0 4-9-16,-3-9 8 0,3 2-8 0,0-8 8 16,0 0-31-1,0-3-6-15,0-6-2 0,0 0 0 0,0 0 63 0,0 0 12 0,3 0 2 0,1 0 1 16,3 0-35-16,-3 0-12 0,-1-6 9 0,4 0-9 16,-3 0-113-16,-1 0-28 0,4-6-6 15,-3 7-1-15</inkml:trace>
  <inkml:trace contextRef="#ctx0" brushRef="#br0" timeOffset="-54973.48">11349 10518 990 0,'0'0'21'0,"0"0"5"0,0 0 1 0,0 6 1 0,0 6-28 0,0-6 0 0,0 3 0 0,0-1 0 15,0-2 92-15,0 3 13 0,-4 3 3 0,4 0 0 16,4-6-29-16,-4 2-6 0,0 1-1 0,3 6 0 15,-3-3-22-15,4-1-5 0,-1-5-1 0,-3 3 0 16,0 0-17-16,4 0-4 0,-4-3-1 0,3 5 0 16,1-5-2-16,0 6-1 0,-1-6 0 0,4 0 0 15,0 0-2-15,-3 0 0 0,3-1 0 0,0 1 0 16,3 3 1-16,-3-3 0 0,-3 0 0 0,3 0 0 16,0-6 0-16,0 6 0 0,4-6 0 0,-4 0 0 15,0 0 3-15,0 0 1 0,-4 0 0 0,5 0 0 16,-1-6 2-16,-4 6 1 0,4-6 0 0,0 6 0 15,0-6-4-15,-3 0-1 0,3-9 0 0,-4 4 0 16,4-1-7-16,-3-6-1 0,-1 4-1 0,1-1 0 16,0-6 5-16,-1-2 0 0,-3-1 1 0,4 4 0 15,-1-4-17-15,-3 1 0 0,4-4 0 0,-8 1 0 16,4-4-20-16,0 7-7 0,-3-4-1 0,-1 10-1 16,1-10-3-16,-1 10 0 0,0-10 0 0,-3 10 0 15,0-1-25-15,4 0-6 0,-4 4-1 0,0 2 0 16,0 0-46-16,0 6-10 0,0-6-1 0,0 12-658 15</inkml:trace>
  <inkml:trace contextRef="#ctx0" brushRef="#br0" timeOffset="-24161.726">12231 10104 604 0,'0'0'16'0,"0"0"6"0,0 0-22 0,0 0 0 0,0 0 0 0,0 0 0 15,0 0 71-15,-7-6 9 0,7 6 3 0,0 0 0 16,0 0-11-16,-4-6-1 0,4 6-1 0,-3-6 0 16,3 6-19-16,0 0-4 0,0 0-1 0,0 0 0 15,0 0-17-15,0 0-3 0,0 0-1 0,0 0 0 0,0 0-10 16,0 0-3-16,0 0 0 0,0 0 0 0,0 0-12 16,0 0 0-16,0 0 0 0,0 0 0 0,0 6 11 0,3 0-1 15,1 0 0-15,-1 9 0 0,1-4 7 16,-1 7 2-16,1 0 0 0,-1-7 0 0,4 4 4 15,-3 9 1-15,3-1 0 0,-3 1 0 0,3-4 0 16,-4 4 0-16,1-1 0 0,3 10 0 16,-4-13-7-16,1 9-1 0,-1-2 0 0,1-4 0 15,-4 7-16-15,3-7-14 0,1 4 2 0,-4-7 1 0,3 10 44 0,-3-13 9 16,0 7 2-16,0-3 0 16,0-1-30-16,0-2-6 0,0-1 0 0,0 1-8 0,4-9 8 0,-4 6-8 15,0-4 0-15,3 10 0 0,-3-15 9 0,0 3-9 16,0 2 0-16,0 1 9 0,0-6-9 0,0 0 0 15,0 6 0-15,0-6 8 0,0-6-8 0,0 0 0 0,0 0 0 0,0 0 0 16,0 0-16-16,0 0-4 0,0 0-2 0,0 0 0 31,0 0-24-31,0 0-5 0,0 0-1 0,0 0 0 16,0 0-99-16</inkml:trace>
  <inkml:trace contextRef="#ctx0" brushRef="#br0" timeOffset="-23465.462">12566 9613 1074 0,'0'979'30'0,"0"-979"8"0,0 0-30 0,0 0-8 16,-7-6 0-16,7 6 0 0,0 0 52 0,-7 0 10 16,7 0 2-16,-7 0 0 0,7 0 0 0,-7 0 0 15,7 0 0-15,-7-6 0 0,0 0 4 0,0 0 0 16,7 6 1-16,0 0 0 0,-4-6-59 0,-3 3-10 15,7 3 0-15,0 0-10 0,-7-5 35 0,0 5 7 16,0-3 2-16,7 3 0 0,0 0-34 0,0 0 0 0,0 0 0 16,-11 6 0-1,4-1-30-15,4 7 0 0,-4 0 0 0,3-6 0 0,1 6 30 0,-1 2 0 0,0 1 11 16,1 0-3-16,-1-4-8 0,4 4 0 16,0-3-11-16,-3 3 11 0,3-7 0 0,3 10-9 0,-3-12 9 0,0 3 0 15,0 0 0-15,4-4 0 0,-4 10 0 0,0-9 0 16,0-6 0-16,3 6-8 15,5 0 8-15,-5 0 0 0,1-3 0 0,3 0 0 16,0-3 0-16,0 0 0 0,3 0 0 0,-3-3 0 0,4 0 0 16,0-3 0-16,-1 0 0 0,-3 0 0 0,4-12 0 0,-1 10 0 15,1-4 12-15,3 0 0 0,-3-6 1 0,-1 4 0 16,4-1-13-16,-3 0-18 0,-4 4 4 0,4-4 1 16,-4 3 22-16,0-3 5 0,0 7 1 0,-4-4 0 15,1 0-15-15,-1 0-10 0,1 3 2 0,-1 4 0 16,1-1-2-16,-4 6 0 0,0 0 0 0,0 0 0 15,0 0 10-15,0 0-12 0,0 0 12 0,0 0-12 16,-7 6 0-16,0-1-1 0,3 4 0 0,1 9 0 16,-1-6 13-16,1-1 0 0,3 10 0 0,-4-3 0 0,4-7 0 0,0 7 10 15,0-3-10-15,0 2 8 0,0 1-8 0,4-9 10 16,-1 3-10-16,4-1 10 0,0 7-2 0,0-6 0 16,4-3 0-16,-4 2 0 0,4 4-8 0,-1 0 0 15,1-3 0-15,3-7 0 0,-4 7-11 0,1-3 3 16,3 0 0-16,0 0 0 15,0-3-104-15,-3-1-21 0,17 1-4 0,-7-6-1 0</inkml:trace>
  <inkml:trace contextRef="#ctx0" brushRef="#br0" timeOffset="-22546.532">13476 10518 687 0,'0'0'15'0,"0"0"3"0,-7 12 1 0,4-6 1 0,-1 0-20 0,4-6 0 0,-4 9 0 0,1-3 0 16,3 2 81-16,-4 1 13 0,4 3 2 0,0 0 1 15,-3-6-26-15,3-6-6 0,0 5-1 0,0 4 0 16,0-9-51-16,0 9-13 0,0 0 0 0,0-3 0 16,3 6 54-16,-3-7 8 0,4 1 2 0,-1 3 0 15,1-3-52-15,0 0-12 0,-1 3 0 0,1 0 0 16,-4-4 46-16,3 1 6 0,4 6 2 0,-3-6 0 15,-4-6-37-15,0 0-7 0,0 0-2 0,0 6 0 16,3 0 0-16,-3-6 0 0,0 0 0 0,0 0 0 16,0 0-8-16,0 0 0 0,0 0-12 0,0 0 12 0,0 0 14 0,0 0 10 15,0 0 3-15,0 0 0 16,4-6-43-16,-1 0-9 0,-3 0-2 0,4-6 0 0,-4 6 27 0,0 6 0 16,0 0 0-16,3-8 0 0,1 2 0 0,-4 0 0 15,0 6 0-15,0 0 0 0,-4-6 0 0,4 6 0 16,0-6 0-16,-3 0 0 0,3 0 20 0,-4-5 8 15,4 5 3-15,-3-3 0 0,-1 0-31 0,4 0 0 16,-3 0 0-16,-1 1 0 16,1-4-19-16,-1 0-9 0,4-3-3 0,-3 4 0 0,-1-1 50 0,1-6 9 15,6 9 3-15,-3-2 0 0,0-1-31 0,0-6 0 0,0 6 0 16,4-2 0-16,-4-1 0 0,3 6 0 16,1-3 0-16,-1 7 0 0,1-10 0 0,-1 3 0 15,1 6 0-15,-1 0 0 0,1 1-11 0,-4 5 11 0,0 0-10 16,7 0 10-16,3 0-24 0,1 0 2 0,0 2 0 0,3 1 0 15,-4 6 22-15,4-3 0 0,-3 6 0 16,3 0 0 0,0-1-56-16,0-5-6 0,0 9-2 0,1-6 0 15,-1 0 1-15,0 2 0 0,0-5 0 0,0 0 0 0</inkml:trace>
  <inkml:trace contextRef="#ctx0" brushRef="#br0" timeOffset="-22264.709">13751 10559 1267 0,'0'0'28'0,"-7"-2"5"0,0-1 2 0,-3-3 1 0,3 0-36 0,-1 0 0 0,1 0 0 15,0 0 0-15,7 6-8 0,-3-6-9 0,-1 0-2 0,4 6 0 16,-3-5 31-16,3 5 5 0,0 0 2 0,0 0-386 16,0 0-77-16</inkml:trace>
  <inkml:trace contextRef="#ctx0" brushRef="#br0" timeOffset="-21240.688">13751 10448 576 0,'0'0'12'0,"0"0"4"0,0 0 0 0,0 0 0 0,-3-6-16 0,3-6 0 16,0 6 0-16,0 0 0 0,0 0 54 0,0 1 8 16,-4 5 2-16,4 0 0 0,0 0 9 0,0 0 3 15,0 0 0-15,-3-6 0 0,3 6-32 0,-7 0-5 0,7 0-2 0,-11 0 0 16,4 0-25-16,0 6-4 0,0-1-8 0,-4 1 11 16,4 0-11-16,-3-3 0 0,3 0 0 0,-4 6 0 15,0 0 0-15,1-3 0 0,-1 2 0 16,4-2 0-16,-7 0 0 0,4-6 13 15,-1 12-1-15,4-3-1 0,0 0-11 0,0-3 0 16,0 2 0-16,3 4 0 0,-3 0 53 0,4-3 9 0,-4-3 2 0,0 2 0 16,-1 1-52-16,1 9-12 0,4-6 0 0,-4-4 0 15,0 7 0-15,3-6 0 0,1 3 0 0,-4-1 0 16,3-5 0-16,4 6 0 0,-3-3 0 0,-1 0 0 16,4 0 0-16,0 2 0 0,-3 1 0 0,3-6 0 15,0-6 0-15,0 3 0 0,3 6 0 0,-3-9 0 16,0 0 0-16,7 6 0 0,4-1 0 0,-1 1 0 15,-3 3 54-15,0-3 8 0,4 0 2 0,3 0 0 16,-3-6-52-16,3 0-12 0,-4 6 0 0,4-3 0 16,1 0-10-16,-5-1-5 0,4 1-1 0,-3 0 0 15,3-3 16-15,-3 6 0 0,3-3 9 0,-4 0-9 16,1 3 15-16,-1 0-3 0,1-6-1 0,-4 0 0 0,4 0-11 0,-1 0-12 16,-3 0 2-16,4 0 1 15,-4-6-42-15,4 3-8 0,-1-3-1 0,1-3-406 16,-1 1-81-16</inkml:trace>
  <inkml:trace contextRef="#ctx0" brushRef="#br0" timeOffset="-20611.823">13942 10530 1033 0,'0'0'22'0,"0"0"5"0,0 0 1 0,0 0 2 0,0 0-30 0,0 0 0 0,0 0 0 0,0 0 0 15,3 6 58-15,-3 6 6 0,4-9 0 0,-4 5 1 16,3 1-1-16,1 3 0 0,-1 0 0 0,1 0 0 16,-1 2-51-16,1 1-13 0,0 0 0 0,-1-4 0 15,4 7 0-15,-3-6 0 0,-4 0 0 0,3-4 0 16,1 10 54-16,-4-12 8 0,3 3 2 0,1 0 0 0,-4-4-52 0,0-5-12 16,3 6 0-16,-3-6 0 0,0 0 0 0,0 0 0 15,0 0 0-15,0 0 0 0,0 0 54 0,0 0 8 16,0 0 2-16,0 0 0 0,0 0-52 0,0 0-12 15,0 0 0-15,0 0 0 0,0 0 0 0,0 0 0 16,0 0 0-16,-7 0 0 0,0-3 0 0,7 3 0 16,-3-5 0-16,-1-1 0 0,-3-3 0 0,4 3 0 15,-1 0 0-15,0 6 0 0,1-12 0 0,3 6 0 0,-4-2 0 16,1-1 0-16,-1 0 0 0,1 0 0 0,3 0 0 16,-4-2 0-16,1-1 27 0,3 0 2 0,-4-3 1 15,1 4 0 1,3-1-48-16,0 0-10 0,0-3-1 0,0 4-1 0,3 5 30 0,-3-6 0 0,4 0 0 15,-1 3 0-15,1 4 0 0,3-1 0 16,0 0 0-16,0 0 0 0,0-6 0 0,0 6 0 16,0 0 0-16,0-5 0 0,4 5 0 0,-1 0 0 0,1 0 0 0,0-3 0 15,-4 3 0-15,3 6 0 0,1-6 0 0,-1 6 0 16,4-6 0-16,-3 6 0 0,3 0-8 0,-3 0 8 16,3 0-53-1,-4-5-8-15,1 10-2 0,0-5 0 0,-1 0-103 16,-3 0-21-16,14 12-4 0,-6-9-1 0</inkml:trace>
  <inkml:trace contextRef="#ctx0" brushRef="#br0" timeOffset="-19888.556">14295 10609 997 0,'0'0'21'0,"-7"0"5"0,7 0 1 0,-11 0 2 0,11 0-29 0,-7 0 0 0,7 0 0 0,-7-5 0 16,7 5 66-16,0 0 7 0,0 0 2 0,0 0 0 15,0 0-25-15,0 0-5 0,0 0-1 0,0 0 0 16,0 0-16-16,0 0-4 0,0 0-1 0,0 0 0 16,0 0 5-16,0 0 2 0,0 0 0 0,0 0 0 15,0 0-8-15,0 0-2 0,0 0 0 0,3 5 0 16,-3-5 5-16,7 3 1 0,-3 3 0 0,3 3 0 16,0-6-2-16,0 0-1 0,0 3 0 0,-3-3 0 15,3 3-14-15,0-6-9 0,-4 0 12 0,4 6-12 16,0-6 12-16,0 0-12 0,1 0 12 0,-1-6-12 15,0 6 12-15,3-6-12 0,-3 0 12 0,0 0-12 16,0-3 13-16,0 3-4 0,0 0-1 0,1 1 0 16,-5-7-8-16,4 6 0 0,-3 0 0 0,-1 0 0 0,1 0-13 15,-4 6-2-15,3-6 0 0,-3 6 0 16,4-5-26-16,-4 5-6 0,0 0-1 0,0 0 0 0,-4-6 30 16,1 3 6-16,-1-9 0 0,1 6 1 15,-1 0-33-15,1-3-8 0,-1 1 0 0,4 8-1 0,-7 0 53 16,0-3 23-16,0 0-2 0,-4 0 0 0,4 3-21 0,0 0 0 15,0 0-10-15,-3 3 10 0,3-3 0 0,-4 0 14 16,4 3-1-16,0 3 0 0,0-4-1 0,0 4-1 16,0 0 0-16,0 6 0 0,0 0 2 0,3-1 1 15,-3-2 0-15,3 3 0 0,1 0-3 0,-1 0-1 16,1-1 0-16,-1 4 0 0,4-6-10 0,0 0 0 16,-3 2 0-16,3-5 0 15,3 3 0-15,-3 0 0 0,4 0 0 0,-4-3 0 0,3 5 36 0,1-5 3 16,-1 0 0-16,5 0 0 0,-5 0-20 0,4 0-4 15,0 3-1-15,4-3 0 0,-4-4-14 0,0 4 0 16,0 3 8-16,0-3-8 0,4-6 8 0,-4 6 0 0,3 0-8 0,1 0 12 16,-1-6-12-16,1 3 0 0,-1 0 0 15,1-3 0-15,0-3 0 0,-1 0-10 0,4 3 0 0,0-6 0 32,1 6-42-32,-5-6-9 0,8 0-2 0,-8 0-727 0</inkml:trace>
  <inkml:trace contextRef="#ctx0" brushRef="#br0" timeOffset="-19199.192">14683 10486 1267 0,'0'0'28'0,"0"0"5"0,0 0 2 0,0 0 1 0,0 0-36 15,0 0 0-15,0 6 0 0,0-6 0 0,-4 9 58 0,4 0 5 16,0-1 1-16,0 10 0 0,0-6-52 0,0-3-12 16,0 2 0-16,0 7 0 0,4-6 54 0,-4-1 8 15,0 7 2-15,0-3 0 0,0 2-52 0,0-5-12 16,0 0 0-16,3-3 0 0,-3 0 0 0,0 5 0 16,0-2 0-16,0-6 0 0,0-6 0 0,0 0 0 15,0 0 0-15,0 0 0 0,4 6 32 0,-4-6 4 0,0 0 1 16,0 0 0-16,0 0-8 0,0 0-1 0,0-6-1 0,3 0 0 15,1-6-36-15,-4 6-7 16,3-11-2-16,-3 8 0 16,4-3-22-16,-4 0-5 0,3 1-1 0,-3-7 0 0,0 3 46 0,4 4 0 0,-4-1 0 0,0 0 0 15,3 0 0-15,-3 3 0 0,4 1-10 0,-4-1 10 16,0 9 0-16,0 0 0 0,3 0 0 0,-3 0 0 16,0 0-8-16,0 0-1 0,7 0 0 0,-7 0 0 15,8 6 9-15,-5-3 12 16,4 5-2-16,-3 1-1 0,-1 3-9 0,1 0 0 0,-4 0 0 0,3 2 0 15,-3 1 40-15,4 0 5 0,-4-9 2 0,0 5 0 16,3 1-24-16,-3-6-5 0,0-6-1 0,4 9 0 16,-1-3-17-16,-3-6 0 0,0 0 0 0,0 0 0 15,7-3 28-15,-3 3 3 0,3-3 0 0,-3-3 0 16,-1 0-51-16,1 0-9 0,3-3-3 16,-4-2 0-16,1 5-24 0,-1-6-6 0,1 6-1 0,-1-6 0 15,1 3 11-15,-4 4 3 0,0 5 0 0,0 0 0 0,3-6 27 16,-3 6 6-16,4-6 0 0,-1 6 1 0,-3-6 15 0,0 6 0 15,0 0 0-15,0 0 0 0,0 0 16 0,4-6 5 16,-4 6 2-16,0 0 0 0,0 0-1 0,7 6 0 16,-7-6 0-16,3 6 0 0,1 0 2 0,0 0 1 15,3-1 0-15,-7 1 0 0,3 6 0 0,-3-6 0 16,4 3 0-16,-1 3 0 0,-3-7-9 0,4 7-1 16,-1-3-1-16,1-3 0 0,-1 3-3 0,-3-3-1 0,4 2 0 15,-1-2 0-15,-3 6-10 0,4-6 0 16,-4-6 0-16,3 3 0 0,1 6 0 0,-4-3 0 15,3 2 0-15,1 4 0 16,-4-12-37-16,7 0-10 0,-3 6-1 0,-4-6-760 0</inkml:trace>
  <inkml:trace contextRef="#ctx0" brushRef="#br0" timeOffset="-18583.48">15180 10618 1267 0,'0'0'28'0,"0"0"5"15,0 0 2-15,0 0 1 0,-7 3-36 0,3 6 0 0,4-9 0 0,-3 3 0 16,3-3 109-16,0 0 15 0,0 0 4 0,0 0 0 0,0 0-103 0,0 0-25 15,0 0 0-15,0 0 0 0,0 0 50 0,0 0 5 16,0 0 1-16,0 0 0 0,0 0-39 0,0 6-7 16,0-6-2-16,3 9 0 15,1-9-8-15,-1 6 0 0,1-6 0 0,3 5 0 0,0-5 0 0,-3 6 0 16,3-6 0-16,0 9 0 0,3-9 0 0,-3 3 0 16,0-3 0-16,4 3 0 0,-4-3 0 0,0-3 0 15,0 0 0-15,0 3 0 0,0-3 0 0,4-3 0 16,-8 6 0-16,5-6 0 0,-1 1 0 0,0 5 0 15,0-12 0-15,0 6 0 0,0 0 0 0,-4-3 0 0,4 6 0 16,-3-6 0-16,-1-2-13 0,1 5-5 0,-4 0-1 16,3-6 0-1,-3 0-21-15,0 4-4 0,0 2 0 0,-3 0-1 0,-1-6 36 0,1 0 9 16,-1 6 0-16,1 1 0 0,-1 5-9 0,-3-3 0 0,-3-3 0 0,3 3 0 16,-4 0 9-16,4-3 9 0,0 6-1 0,0-6-8 15,-4 6 8-15,4 0-8 0,0 6 0 16,-3-3 0-16,3 0 0 0,3 0 0 0,-3 3 0 0,0 0 0 15,3 5 0-15,1 7 0 0,3-6 0 0,0-1 0 16,-4 4 0-16,8 3 0 0,-4-1 0 0,0-5 0 16,3 6 0-16,-3-3 0 0,4-4 0 0,-1 7 0 15,1-9 41-15,3 3 2 0,-3-1 0 0,3 7 0 16,3-6-27-16,-3-1-4 0,4 4-2 0,-1-3 0 16,1 0-10-16,0-9 0 0,-4 5 0 0,3 1 8 15,1 0-8-15,-1 0 0 16,1-3 0-16,3-6 8 0,-3 6-24 0,-1-6-6 0,1 0-1 15,3 0 0-15,-4 6-111 0,5-6-22 0,-1-6-5 0</inkml:trace>
  <inkml:trace contextRef="#ctx0" brushRef="#br0" timeOffset="-17781.79">14340 10057 1036 0,'0'0'23'0,"0"0"5"0,0 9 0 0,0-9 1 0,0 0-29 0,0 0 0 0,0 8 0 0,0 4 0 16,0-6 63-16,4 0 6 0,-1 6 2 0,1-3 0 15,0-4-11-15,3 4-3 0,0 0 0 0,0 3 0 0,0 0-27 16,3-1-6-16,1-5 0 0,-1 6-1 0,1 3-12 15,0-4-3-15,-1 1 0 0,1-3 0 0,-1 3 20 16,1-3 4-16,0 5 1 0,-1-8 0 16,4 6-77-16,0-3-16 0,1 0-4 0,-5-1 0 15,4 1-102-15,-3 0-21 16,13 15-4-16,-9-10-1 0</inkml:trace>
  <inkml:trace contextRef="#ctx0" brushRef="#br0" timeOffset="-16506.066">16355 10480 1190 0,'0'0'33'0,"0"0"9"15,0 0-34-15,-7 0-8 0,3 0 0 0,-3-6 0 0,4 6 36 0,-4 0 4 16,3 0 2-16,-3 0 0 0,0 0-21 0,-4 0-4 16,4 6-1-16,-3-6 0 0,-1 6-8 0,1-6-8 15,-1 3 12-15,-3 0-12 0,3 3 9 0,4-3-9 16,-7 3 0-16,3-1 9 0,1 1 3 0,-1 0 0 16,4 0 0-16,-3 6 0 0,-1-6 4 0,1 0 0 15,-1 2 1-15,0 4 0 0,4 0 8 0,0 0 2 16,0-6 0-16,0 2 0 0,4 7-2 0,-1-3 0 15,1-3 0-15,-1 2 0 0,1-5-12 0,3 3-2 16,0 0-1-16,0-9 0 0,0 0 0 0,0 0 0 16,0 0 0-16,7 3 0 0,-7-3 8 0,10 3 2 15,1-3 0-15,-1 0 0 0,1-3-3 0,-1-3 0 0,-2 3 0 16,2-3 0-16,1 0-5 0,-4 0 0 16,3 1-1-16,1-1 0 0,-4-9-3 0,4 3-8 0,-4 3 12 15,3 1-4-15,-6 2-8 0,3-6 0 0,0 0 0 0,0 3 8 16,-4-2-8-16,1 5 8 0,-1 0-8 0,1-6 8 15,0 0-8-15,-1 4 0 0,-3 8 0 16,0 0-11-16,4-3 11 0,-4 3 0 0,0 0 0 0,0 0 0 16,0 0 0-16,0 0-8 0,0 0 8 0,0 0-8 15,0 0 8-15,0 0-13 0,0-979 5 0,0 1958 8 16,3-988-21-16,-3 9 3 0,0 0 1 0,4 9 0 16,3 2 6-16,-4 1 2 0,4 6 0 0,-3-9 0 15,3 5-15 1,0 13-2-16,0-10-1 0,0 10 0 0,0-4 27 0,0 1 0 0,0 2 0 0,0-2 0 15,0 8 20-15,-3-8 10 0,3 2 2 0,0 4 0 16,-4-4-23-16,1 3-9 16,0-5 8-16,-1-4-8 0,1 4 11 0,-4-6-3 0,0 5-8 0,0-2 12 15,-4 2 0-15,4-5 0 0,0 2 0 0,-3 1 0 0,-1-3-3 0,0 5-1 16,1-11 0-16,-1-3 0 0,1 3 0 0,-4-4-8 16,0 1 12-16,0-3-4 0,3 0-8 0,1 0 0 15,-4 0-12-15,3 0 12 0,-3-6 0 0,0 0 0 16,0 0 0-16,-4 0 0 0,8 0 0 0,-4 0 0 15,-4 0 0-15,4 0 0 0,-3-6 19 0,-1 0 11 16,4 6 2-16,-7-6 1 0,3 0-33 0,1 0-9 0,-1-3-1 16,0 1 0-16,4-1-6 0,-3 3 0 0,-1 0-1 0,1 0 0 31,3-6-13-31,-4 6-2 0,0-5-1 0,1 5 0 16,3-3-21-16,0 3-4 0,3-3-1 0,-3 0 0 15,4 4-117-15,-1-1-24 0</inkml:trace>
  <inkml:trace contextRef="#ctx0" brushRef="#br0" timeOffset="-16018.606">16496 10024 1036 0,'0'0'23'0,"0"0"5"0,0 0 0 0,0 0 1 0,0 0-29 0,0 0 0 16,-4 12 0-16,4-6 0 0,0 0 57 0,0-3 6 15,4 12 1-15,-1-4 0 0,-3 4 0 0,4 9 0 16,3-10 0-16,-3 4 0 0,3 5-15 0,-4-8-2 0,4 9-1 0,0-1 0 16,-3-2-18-16,3 2-3 0,0 7-1 0,-4 2 0 15,4-6-5-15,1 4-2 0,-5-7 0 0,1 13 0 16,-1-4-6-16,1-3-2 0,-1 4 0 0,1-7 0 15,-4 4-1-15,3-4-8 16,1-2 12-16,-4-4-4 0,3-2-8 0,-3-1 12 0,0-5-12 16,4 0 12-16,-4-6-12 0,0 3 0 0,0-9 0 0,0 0-11 31,0 0-24-31,0 0-5 0,0 0 0 0,0 0-1 16,0 0-33-16,0 0-6 0,0 0-2 0</inkml:trace>
  <inkml:trace contextRef="#ctx0" brushRef="#br0" timeOffset="-15445.558">16842 10498 1695 0,'0'0'37'0,"0"0"8"0,0 0 2 0,0 0 1 0,0 0-39 0,-7 0-9 16,0 0 0-16,-1 0 0 0,8 0 56 0,-7-3 10 15,7 3 2-15,-7 0 0 0,-3 0-51 0,3 0-9 0,7 0-8 16,-7 0 9-16,0 0-9 0,0 6 0 0,-1 0 0 0,1-3 0 16,7-3 0-16,-7 5-11 0,4 4 11 0,-4 3-12 15,3-6 12-15,4 3-12 0,-3-1 12 0,-1 1-12 16,8 9 12-16,-4-6-12 0,0 2 12 0,3-5-12 15,1 9 12-15,-1-3 0 0,1-4 0 16,3 1-8-16,-4 0 8 0,1 0 0 0,3 2 0 0,0-2 0 16,0-3 0-16,0 0 0 0,-3 0 8 0,3-4-8 15,-4-5 9-15,4 0-9 0,0 0 12 0,0-3-12 16,1 1 16-16,-1-4-4 0,0 0-1 0,3-3 0 16,-3-3-11-16,0 0 0 0,0-5 0 0,0 2 0 15,0 3-8-15,-3-5-4 0,3 2-1 0,-3 0 0 16,-4 1-31-16,0 2-5 15,0 6-2-15,-4-9 0 0,1 6-10 0,3 1-3 0,-4 2 0 16,4 0 0-16,0 6 64 0,0 0 12 0,0 0 2 0,0 0 1 16,0 0-15-16,-7 0-10 0,0 6 2 0,0 3 0 15,3-1 8-15,1 7 9 0,-1-3-1 0,4 5-8 16,-3-8 33-16,3 6 0 0,-4 0 0 0,4-4 0 16,4 4-7-16,-4-3-2 0,3 3 0 0,1-1 0 0,-1-2-24 15,1-3 0-15,3 0-12 0,0 0 12 16,0-1 24-16,0 7 12 0,0-15 2 0,4 6 1 15,-4 0-25-15,0 0-5 0,3-6-1 0,1 0 0 16,0 3-44-16,-1-3-8 0,4-3-3 0,-3-3-749 0</inkml:trace>
  <inkml:trace contextRef="#ctx0" brushRef="#br0" timeOffset="-14902.488">17258 10454 1354 0,'0'0'38'0,"0"0"10"0,0 0-39 0,0 0-9 0,0 0 0 0,0 0 0 16,0 0 24-16,-4 8 2 0,1-8 1 0,3 0 0 15,0 0 22-15,-4 6 5 0,4-6 1 0,0 0 0 16,0 0-22-16,4 12-4 0,-4-3-1 0,3 0 0 16,-3 0-16-16,0-9-4 0,4 5-8 0,-4-5 12 0,0 0 18 0,0 0 3 15,3 6 1-15,-3-6 0 16,0 6-18-16,0-6-3 0,0 0-1 0,0 0 0 0,0 0 4 0,0 0 0 16,0 0 0-16,0 0 0 0,0 0-16 0,0 0 0 15,0 0 8-15,0 0-8 0,0 0 12 0,0 0-1 16,0 0 0-16,-3 0 0 0,-4 0-28 0,3 0-6 15,-3 6-1-15,4-6 0 16,-4 0-21-16,0 6-5 0,0-6-1 0,-1 6 0 0,1-6 51 0,0 6 14 16,-3-6 1-16,3 3 0 0,0 0-15 0,0 0 0 15,0 2 0-15,0 1 0 0,-1 0 0 0,1 0 0 16,0 0 0-16,4 0 0 0,-8 0 0 0,4 5 0 16,4-2 0-16,-4 3 0 0,3-3 8 0,1 0-8 15,-1-3 0-15,1 5 0 0,3-2 10 0,0 0-10 0,0-3 10 16,0 3-10-16,0 2 11 0,3-5-11 15,-3-6 12-15,4 12-12 0,-1-6 13 0,4 3-4 16,4-3-1-16,-4 0 0 0,3-1 0 0,1 7-8 0,0-6 12 0,-1 0-4 16,-3 0-8-16,4-6 0 0,-1 6 0 0,4-3 8 31,-3-3-43-31,0 0-9 0,3 0-1 0,-4-3-488 0,4-3-98 0</inkml:trace>
  <inkml:trace contextRef="#ctx0" brushRef="#br0" timeOffset="-14231.148">17505 10548 1134 0,'0'0'24'0,"0"0"6"0,0 0 1 0,0 0 1 0,0 0-32 0,0 0 0 15,0 0 0-15,0 0 0 0,0 0 74 0,0 0 8 16,0 0 2-16,0 0 0 0,0 0-54 0,0 0-10 0,0 0-3 16,0 0 0-16,0 0 34 0,0 0 6 0,0 0 2 0,0 0 0 15,0 6-18-15,0-1-3 16,0-5-1-16,3 3 0 0,4 0-7 0,-3 3-2 0,3-3 0 0,0 3 0 15,0 0-4-15,4-6-2 0,-1 0 0 0,-3 0 0 16,4-6-9-16,-4 6-1 0,4 0-1 0,-1-6 0 16,-3 3-11-16,4 3 8 0,-4 0-8 0,3 0 8 15,-3-6-8-15,-3 3 10 0,3-5-10 0,0 5 10 16,0 0-10-16,-7 3 0 0,0 0 0 0,0 0 0 16,4-6 0-16,-1 0 0 0,-3 6 0 0,0 0-11 15,0 0-18-15,0 0-4 0,0 0-1 16,0 0 0-16,0-6-2 15,0 0-1-15,-3 6 0 0,-1-6 0 16,1 6-3-16,-4-3-1 0,3 0 0 0,-3 1 0 0,0-1 29 0,0 0 12 0,0 3-8 0,-4 3 8 16,1 0 0-16,3-1 19 0,-4-2-3 0,4 0-1 15,-4 3 12-15,4 0 2 0,0 3 1 0,0 0 0 16,0-6-9-16,4 6-1 0,-4 0-1 0,3 3 0 16,1-1-19-16,-1 1 0 0,0 9 8 0,4-6-8 0,-3-6 0 15,3-1 0-15,-4 1 0 0,4 0 0 0,0 6 0 0,4-6 0 16,-4 3 8-16,0-9-8 15,0 0 0-15,3 6 8 0,1 5-8 0,0 1 0 0,-1-6 9 16,4 3-9-16,-3 0 0 0,3-1 9 0,-4-2-1 0,4 0-8 16,0 0 12-16,-3 3-4 0,3 0-8 0,0-3 10 15,0-1-10-15,0 1 10 16,0 3-10-16,4-3 0 0,-4 0 0 0,0 0 8 0,3-6-8 0,1 0 0 16,-4 0 0-16,4 6 0 0,-1-6-24 0,1 0-1 0,-1 0 0 15,1 0 0 1,0-6-66-16,-1 0-13 0,1 6-2 0,-1-6-624 0</inkml:trace>
  <inkml:trace contextRef="#ctx0" brushRef="#br0" timeOffset="-13478.35">17657 10365 1501 0,'0'0'32'0,"0"0"8"0,0 0 0 0,0 0 4 0,0 0-36 0,0 0-8 15,0 0 0-15,0 0 0 16,0 0 82-16,0 0 14 0,0 0 4 0,0 0 0 0,0-2-52 0,3 2-9 16,1-6-3-16,-1 0 0 0,1 0-25 0,-1 0-11 15,4 0 8-15,-3 3-8 0,6-3 0 0,-3 3 0 16,4 0 0-16,-4-2 0 0,4-4 0 0,-4 6-11 16,7-9 1-16,-7 6 0 15,3 0-50-15,1 0-9 0,0 1-3 0,-1-1-731 0</inkml:trace>
  <inkml:trace contextRef="#ctx0" brushRef="#br0" timeOffset="-13130.813">17960 10659 1267 0,'0'0'28'0,"-4"-5"5"0,4 5 2 0,0 0 1 0,0 0-36 0,0 0 0 16,0 0 0-16,0 0 0 0,0 0 109 0,0 0 15 15,0 0 4-15,0 0 0 0,0 0-103 0,0 0-25 16,0 0 0-16,0 0 0 0,0-6 43 0,0 6 3 16,0 0 1-16,0 0 0 0,0 0-25 0,0 0-5 15,7 0-1-15,-7 0 0 0,7 0-16 0,-7 0 0 0,8 0 0 0,-1 0 0 16,3 0 0-16,-3 0 0 15,4 0 0-15,-4 0 0 0,3 6 0 0,-10-6 0 0,8 0 0 0,2 5 0 16,-3-5 0-16,-7 0 0 0,11-5 0 0,-4 5 0 16,-4-6 22-16,4 6-2 0,-7 0-1 0,7-6 0 15,1 0-19-15,-5 0 0 0,1-3 8 0,-1 3-8 16,1 3 0-16,-1 0 0 0,-3-8-13 0,0 5 5 16,4 0-6-16,-4-6-1 0,-4 6 0 0,4-5 0 15,-3 2-9 1,3 3-1-16,-4 0-1 0,1-6 0 0,-4 3-13 15,3 4-2-15,-3 2-1 0,0-3 0 0,-4 0 42 0,4 0 0 0,-3-3 0 0,-1 9 8 16,0-6-58-16,1 6-11 0,-1 0-3 0,1 0 0 16,-1 6 52-16,1-6 12 0,-1 9 0 0,4-3 0 15,-4 0 0-15,4 3 0 0,0 5 0 0,0 4 0 16,4-6 0-16,-4 2 0 0,3 10 0 0,-3-12 0 16,3 2 0-16,1 1 0 0,-1 0 0 0,4 2 0 0,-3-5 48 15,3-3 13-15,0 3 3 0,0-1 0 0,0 1-52 0,0 0-12 16,3-6 0-16,1 3 0 0,-1-3 0 0,5-1 0 15,-5 7 0-15,1-6 0 0,3 0 0 0,0 0 0 16,0-6 0-16,3 6 0 0,-3-6 0 16,0 0 0-16,4 0 0 0,0 0 0 15,-1 0 32-15,1 0 3 0,-1 0 1 0,1 0 0 16,0 0-58-16,-1 0-11 0,1 0-3 0,-1 3 0 16,-3-6-22-16,4 6-5 0,-4 5-1 0,0-5-640 0</inkml:trace>
  <inkml:trace contextRef="#ctx0" brushRef="#br0" timeOffset="58494.638">19593 10439 662 0,'0'0'14'0,"0"0"3"0,0 0 1 0,0 0 2 0,-7-6-20 0,0 3 0 0,7 3 0 0,-7 0 0 15,4-3 58-15,3 3 8 0,-7-3 2 0,-1 3 0 16,1-6-16-16,0 6-2 0,0-6-1 0,0 6 0 15,0 0-4-15,0-5-1 0,0 5 0 0,-4 0 0 16,4-6-3-16,0 6-1 0,0-6 0 0,0 6 0 16,0-3-7-16,0-3-1 0,0 3-1 0,0 3 0 15,-4-3-3-15,4 0 0 0,0 3 0 0,0 0 0 16,0-3-12-16,-3 3-2 0,3 0-1 0,-4 3 0 16,4-3-13-16,0 3 11 0,3 0-11 0,-3 0 10 15,0 6 1-15,4 3 0 0,-4-7 0 0,0 1 0 16,0 0-3-16,0-3-8 0,-1 0 12 0,1 6-4 15,4-3-8-15,-4 3 0 0,3-1 0 0,1-2 0 16,3-6 29-16,-4 6 4 0,-3 6 1 0,4-979 0 16,-1 1952-26-16,1-977-8 0,-1 4 0 0,1 0 0 15,-1-6 0-15,0 0 0 0,1 0 0 0,3 2 0 16,0-8 0-16,0 6 0 0,3 6 0 0,-3-6 0 0,0 0 0 16,4 0 0-16,-4 0 0 0,0-1 0 0,4 1 8 0,-4 0-8 15,3 3 0-15,1-3 0 0,-4-6 25 0,0 0 2 16,3 0 0-16,-3 0 0 0,7 6-42 0,-3 0-8 15,-1 0-1-15,4-1-1 0,-3 1 25 0,3-6 0 16,0 0 0-16,-7 0 11 0,3-6-3 0,5 6-8 16,-1 0 12-16,0-5-4 0,0-1 0 0,0 6-8 15,0-9 12-15,0 3-4 0,0-6-8 0,0 6 10 16,0 0-10-16,0-5 10 0,0 5-10 0,0-6 0 16,0-3 0-16,-3 4 0 0,3 5 8 0,-4 0-8 0,4 0 0 15,-3-6 8-15,-1 3-8 0,1 1 0 16,0-4 0-16,-4 3 0 0,3 3 0 0,-3 0 0 15,0 6 0-15,0 0-11 0,4-6 1 0,-1 0 0 16,-3-2 0-16,0 2 0 0,4 0-5 0,-4 6-1 16,0-9 0-16,0 9 0 15,0 0-16-15,0-3-4 0,3-3-1 0,-3 6 0 0,0 0 37 0,0 0 0 0,0 0 0 0,0 0 0 16,0-6 0-16,4 6 0 0,-4-6 0 0,0 6 0 16,0 0-16-16,0 0 4 0,0 0 0 0,0 6 1 15,0 3 2-15,0-3 0 0,0 3 0 0,0 3 0 16,3 2 9-16,-3-2 0 0,4 3 0 0,-4 0-8 15,3 5 8-15,1-2 16 0,-1-4-4 0,4 4-1 16,-3 0-2-16,-1-1 0 0,4 1 0 0,1 3 0 16,-1-10-9-16,-4 4 0 0,4 0 0 0,0-6 8 15,-3-4-8-15,3 1 0 0,0 0 0 0,-4-6 0 16,4-6 0-16,1 6 0 0,-1 0 0 0,0-6 0 16,0 6-111-16,0-8-24 15,10-4-5-15,-2 3 0 0</inkml:trace>
  <inkml:trace contextRef="#ctx0" brushRef="#br0" timeOffset="58985.271">19696 10418 576 0,'0'0'12'0,"0"0"4"0,0 0 0 0,0 0 0 0,0 0-16 0,0 0 0 0,0 0 0 0,0 0 0 16,0 0 105-16,-4 9 19 0,1-6 3 0,3 9 1 16,-4-6-103-16,4 0-25 0,-4 2 0 0,4-2 0 15,0 0 56-15,-3 6 7 0,3-3 1 0,0 0 0 16,0 2 0-16,0-2 0 0,0 3 0 0,0 0 0 15,3-1-52-15,-3-2-12 0,0 3 0 0,4 0 0 16,-4-6 0-16,4 5 0 0,-4-8 0 0,3 3 0 16,1 3 54-16,-1-3 8 0,1 3 2 0,3-3 0 15,-4 0-47-15,8-1-9 0,-4 1-8 0,3 3 12 16,-3-3-12-16,4-3 0 0,-4 0-12 0,4-3 12 16,-1 0 0-16,1 0 0 0,-4 0 0 0,4 0 0 15,-1-6 20-15,-3 0 11 0,4-3 2 0,-4 3 1 0,3-5-20 0,-3 2-4 16,1-3-1-16,-1-3 0 0,-4 7-9 0,4-4 10 15,0-6-10-15,-3 3 10 0,-1 4-10 0,-3-7 0 16,4 0 0-16,-1 7 0 0,-3-4-12 0,0 3-5 16,0-5-1-16,0 2 0 15,0-3-15-15,-3 6-3 0,3 1-1 0,-4-10 0 16,4 6-29-16,-3 7-6 0,3-10 0 0,-4 6-1 16,1 3-23-16,-1 1-5 0,1 2-1 0</inkml:trace>
  <inkml:trace contextRef="#ctx0" brushRef="#br0" timeOffset="59882.799">20856 10365 1004 0,'0'0'22'0,"0"0"5"0,0 0 1 0,0 0 0 0,0 0-28 0,0 0 0 0,-3-2 0 0,-4-4 0 16,7 6 90-16,-4-6 13 0,1 0 2 0,-4 0 1 16,3 0-27-16,0 3-6 0,1-3-1 0,-4 0 0 15,3 3-39-15,1-2-8 0,-1 2-1 0,-3-3-1 16,4 6-23-16,-4-12 0 0,0 12 0 0,0-6 0 16,3 0 34-16,4 6 2 15,0 0 1-15,0 0 0 16,0 0-59-16,-7 0-12 0,7 0-2 0,-7 0-1 0,0 6 37 0,0-6 0 0,3 6 0 0,-3 6 0 15,0-3 0-15,4-1 0 0,-4 1 0 0,3 3 0 16,-3 0 0-16,3 0 0 0,1-1 0 0,-1 1 0 16,4 3 0-16,-3-4 0 0,-1 1 0 0,4-9 0 15,0-3 0-15,0 0 0 0,0 6 0 0,0-6 0 16,0 0 0-16,0 0 0 0,0 0 0 0,0 9 0 16,0-9 0-16,0 0 0 0,7 3 0 0,0-3 0 15,-3-3 0-15,3 0 0 0,0 6 0 0,0-3 0 16,0-9 44-16,-3 9 16 0,3 6 3 0,0-3 1 15,0 0-52-15,0 0-12 0,-4-3 0 0,5 3 0 16,-1 0-19-16,0-3-6 16,-4 0-2-16,4 0 0 0,0 0 27 0,-3 3 0 0,3 2 0 0,0 1-8 0,-4 0 8 0,5 0-8 15,-5 3 8-15,4 3-8 0,-3-3 8 16,-1-1 0-16,-3 4 0 0,4-6-8 0,-4 6 8 0,0-3 0 16,0-1 0-16,0 7 0 0,0-3 0 0,0-6 9 15,0 5-1-15,0-5-8 0,-4 6 14 0,4-6-4 16,0 0-1-16,0-6 0 0,0 0 3 0,0 0 0 15,0 0 0-15,0 0 0 0,-7 3-2 0,7-3 0 16,-7 6 0-16,0-6 0 0,0 6-2 0,0-6-8 16,0 0 12-16,-4 0-4 15,4-6-28-15,-3 6-5 0,-1-6-2 0,0 3 0 16,-3 3-24-16,0-3-5 0,0 0 0 0,0 3-1 16,3-3-19-16,-3 3-3 0,0 0-1 0,0 0 0 15,4-3-97-15,-1 3-20 0</inkml:trace>
  <inkml:trace contextRef="#ctx0" brushRef="#br0" timeOffset="60476.762">21167 10371 1267 0,'0'0'28'0,"0"0"5"0,-4-3 2 0,-3-2 1 0,0 5-36 0,0 0 0 16,0 0 0-16,0-6 0 0,0 6 50 0,0 6 3 15,0-6 1-15,0 0 0 0,0 5-30 0,3 1-5 0,-3 3-2 0,0 3 0 16,3 0-17-16,-3-1 0 0,0-2-13 0,4 6 5 16,-4 0 28-16,3 2 7 0,1-2 1 0,-1 0 0 15,1-4-5-15,-4 10-1 0,3-9 0 0,4-3 0 16,-4 2 1-16,4 1 0 0,0 0 0 0,0-6 0 16,0 0-6-16,4 2-1 0,0-2 0 0,-4-3 0 15,0-3-3-15,7 12-1 0,-4-6 0 0,4-3 0 16,0 3 5-16,4-6 1 0,-4 0 0 0,3 0 0 15,1 6-8-15,-4-6-2 0,4 0 0 0,-1-6 0 16,-3 6 0-16,4-6-8 0,0 3 12 0,-4-3-4 16,3 3-8-16,-3-6 0 0,0 3-12 0,0 0 12 15,-3-5 0-15,3 5 0 0,-4-6 0 0,1 0 0 16,-1 3 0-16,1-2 0 0,-4-1 0 0,0 0 0 16,0-2-15-16,-4-1 5 0,4 0 1 0,-3 3 0 15,-1-2-37-15,1 2-7 0,-4 0-2 16,0 0 0-16,0 6 37 0,0 1 7 0,0-1 2 0,0 6 0 15,0-6-37 1,-4 3-7-16,4 3-2 0,0 0 0 0,0 0 44 0,-4 3 11 0,4 3 0 16,0 5 0-16,0-5 0 0,3 3 0 0,-3 3-9 0,4 3 9 0,-4-1-8 0,3-2 8 15,1 3-10-15,-1 2 10 16,4 1-51-16,0-6-4 0,4 0-1 16,-4-1-540-16</inkml:trace>
  <inkml:trace contextRef="#ctx0" brushRef="#br0" timeOffset="60996.616">21336 10383 1036 0,'0'0'23'0,"0"0"5"0,0 0 0 0,0 0 1 0,0 0-29 0,0 0 0 0,0 0 0 0,0 9 0 16,0-9 57-16,0 0 6 0,0 9 1 0,4-3 0 15,-4-6 0-15,0 5 0 0,3 7 0 0,-3-6 0 16,0 3-52-16,4 0-12 0,-4-3 0 0,0 2 0 0,3 4 0 0,-3-6 0 15,4 0 0-15,-1 3 0 16,1-3 36-16,-1 3 5 0,1-4 1 0,-1 4 0 16,1 3-18-16,-1-6-4 0,4 0-1 0,-3 0 0 0,3-1 1 0,0-2 1 15,-3 3 0-15,3 0 0 0,0 0-2 0,0 0-1 16,-4-6 0-16,4 0 0 0,0 6 1 0,0-6 0 16,4 0 0-16,-4 0 0 0,-3 0-2 0,3 0 0 15,0-6 0-15,0 6 0 0,-4-6-5 0,4 0 0 16,-3 3-1-16,3-3 0 0,-4 0 1 0,1 1 0 15,3-1 0-15,-3 0 0 0,-1-6-4 0,-3 0 0 16,4 1 0-16,-4-1 0 0,0-3-8 16,0 3 8-16,0-2-8 0,-4-1 8 0,4 0-8 0,-3 3-12 15,3 1 2-15,-4-7 1 16,0 9-14-16,-3 0-2 0,4 1-1 0,-1 2 0 16,-3-6-25-16,7 12-5 0,-3-6 0 0,3 6-1 15,0 0-115-15,0 0-24 0</inkml:trace>
  <inkml:trace contextRef="#ctx0" brushRef="#br0" timeOffset="61633.302">21851 10289 1267 0,'0'0'28'16,"0"0"5"-16,0 0 2 0,0 0 1 0,0 0-36 0,0 0 0 0,0 0 0 0,0 0 0 0,0 0 58 0,0 0 5 15,0 0 1-15,0 0 0 0,0 0 0 0,0 0 0 16,0 0 0-16,0 0 0 0,-7 0-24 0,7 0-5 16,-7 0-1-16,0 0 0 0,7 0-16 0,-11 6-3 15,4-6-1-15,0 6 0 0,7-6-14 0,-7 0 8 16,0 3-8-16,0 0 0 0,7-3 9 0,-7 3-9 15,0 2 8-15,0-2-8 0,7-3 0 0,-7 6 0 16,3 0 0-16,1 3 0 0,3-3 0 0,0-6 0 16,-4 6 0-16,4-6 0 0,-3 6 8 0,3-6-8 15,0 0 8-15,0 0-8 0,-4 6 8 0,4-6-8 0,0 2 8 0,0-2-8 16,0 0 0-16,0 0 0 0,0 0 0 16,0 0 0-16,0 0 0 0,0 9 0 0,0-3 0 0,0-6 0 15,0 0 0-15,0 0 0 0,0 0 0 0,0 0 0 16,4 6 0-16,-4-6 0 0,7 0 0 0,-4 0 0 15,4 9 0-15,-3-3 0 0,3-6 0 16,0 6 0-16,-4-6 0 0,5 5 0 0,-1-5 0 16,0 0 0-16,0 6 0 0,3 0 0 0,-3-3 0 15,0 0 0-15,0 6 0 0,1-6 0 0,-1 0 0 0,0 3 0 16,-4-3 0-16,4 5 0 0,-3-8 0 0,3 6 0 16,-4 0 0-16,4 0 0 0,-3 3 0 0,-1-3 0 15,1 0 0-15,-4 3 0 0,0-4 0 0,4 4 0 16,-4 3 0-16,0-6 0 0,0 0 0 0,0 0 0 15,0 2 0-15,-4-2 0 0,4 0 0 0,-4 6 0 16,4-12 0-16,-3 0 8 0,3 0-8 0,0 0 0 16,-4 6 0-16,-3-6 0 0,0 0 0 0,0 0 0 0,-3-6-16 15,3 6-3-15,-4-6 0 0,4 0 0 16,-4 0-20-16,1-3-4 0,3 4-1 16,-4-1 0-16,1 0-118 0,2 0-24 15,-2-6-5-15,3 6-1 0</inkml:trace>
  <inkml:trace contextRef="#ctx0" brushRef="#br0" timeOffset="62563.874">22772 10277 836 0,'0'0'24'0,"0"0"4"0,0 0-28 0,0 0 0 15,0 0 0-15,0 0 0 0,0 0 57 0,0 0 6 16,0 0 1-16,0 0 0 0,0 0 0 0,0 0 0 0,0 0 0 0,0 0 0 16,0 0 0-16,0 0 0 0,0 0 0 0,0 0 0 15,0 0-52-15,0 0-12 0,0-979 0 0,0 1958 0 16,0-979 45-16,0 0 7 0,0 0 0 0,0 0 1 15,0 0-33-15,0 0-8 0,0 0 0 0,0 0-1 16,0 0-11-16,-7 0 0 0,-4 6 0 0,4-6 0 16,-3 0 0-16,2 0 0 0,-6 0 0 0,7 6 0 15,0-6 0-15,0 6 0 16,0 0 0-16,0-6 0 0,0 6 0 0,0-3 0 0,0 2 0 0,0 1 0 16,7-6 0-16,-4 9 0 0,-3 0 0 0,4-3 0 15,3-6 0-15,0 0 0 0,0 12 0 0,0-12 0 16,0 0 0-16,0 6 0 0,0-6 0 0,0 5 0 15,0-5 20-15,0 0 1 0,0 0 1 0,3 9 0 16,-3-9-8-16,0 6-2 0,4 3 0 0,-4 0 0 16,0-9 0-16,3 0 0 0,4 6 0 0,-3-1 0 15,-1-5 5-15,5 0 1 0,-1 6 0 0,0-6 0 0,0 0-18 16,0 6-17-16,-7-6 3 0,7 0 1 0,0 3 13 16,0-3 0-16,0 0 0 0,0 3 0 0,-3 6 0 15,-1-6 0-15,4-3 0 0,-3 0 0 0,3 0 0 0,0 3 0 16,-4 6 0-16,1-1 0 0,-4-8 0 0,3 6-9 15,1 0 9-15,-1 6 0 0,-3-6 0 0,4 0 0 16,-1 0 0-16,-3 0 0 0,0-6 0 0,0 8 0 16,0 4 0-16,0-6 0 0,0 6 13 15,-3-9-1-15,-1 3-1 0,1-1 0 0,3 1-11 0,-4 0 0 16,1 0 0-16,-4 0 8 0,0-6-8 0,3 6 0 16,-3 0 0-16,0-6 0 0,-4 6 53 0,4-6 9 15,-3 0 2-15,3 0 0 0,-4 0-52 0,1 0-12 0,3 0 0 16,0 0 0-1,-1 0-48-15,1 0-13 0,-3-6-3 0,3 6 0 16,0-6 24-16,-4 6 5 0,4-6 1 0,4 6 0 16,3 0-48-16,-8-6-10 0,8 6-1 0,0 0-395 0,-3-6-78 0</inkml:trace>
  <inkml:trace contextRef="#ctx0" brushRef="#br0" timeOffset="63164.029">23015 10412 1267 0,'0'0'28'0,"0"0"5"0,-7-5 2 0,4-1 1 0,-1 6-36 0,4 0 0 16,-3-9 0-16,3 9 0 0,-4-9 95 0,4 9 12 15,-3-3 2-15,3 3 1 0,0 0-74 0,0 0-14 16,0 0-3-16,-8 3-1 0,8-3-18 0,-7 3 0 16,0 3 0-16,-3 3 0 0,6-3 21 0,-3 5 1 0,4-5 0 0,-1 3 0 15,1 6-22-15,-1-6 0 0,1 2 0 0,3 1 0 16,-4 0 0-16,4-3 0 0,-3 2 0 0,3 1 0 15,0-6 0-15,0 6 0 0,0-3 0 0,0-1-8 16,3-2 8-16,-3 3 0 0,4-3 0 0,-4 0 0 16,3 0 0-16,1 0 12 0,3 0-2 0,0-1-1 15,3-2 7-15,-3 0 0 0,4 0 1 0,0 0 0 16,-1 3-5-16,1-6 0 0,3 0-1 0,-4 0 0 16,4-6-3-16,-3 3 0 0,0-3 0 0,3 3 0 15,-4-8-8-15,4 5 0 0,-6 0 0 0,-1-9 0 16,0 6 0-16,-4 1 0 0,4 2 0 0,-3-6 0 15,-1-6 0-15,-3 12 0 0,0 1 0 0,0-4 0 16,0 3 0-16,-3 0 0 0,-1-6 0 0,1 6 0 16,-1-8 0-16,1-1-11 0,-4 0 3 0,0 9 0 15,-1 0-8-15,1-5-2 0,-3 5 0 0,3-3 0 16,0 3 18-16,0 0 0 0,-4 0 0 0,0 1 0 0,1 5 0 0,-1 0 0 16,-3-6 0-16,0 6 0 0,4 6-12 0,-1-6 12 15,0 0-12-15,4 5 12 0,0 1-16 0,4 3 3 16,-1 0 1-16,1 0 0 15,-1-3-20-15,4 5-4 0,0-5-1 0,0 0-472 16,0 3-95-16</inkml:trace>
  <inkml:trace contextRef="#ctx0" brushRef="#br0" timeOffset="63673.264">23336 9863 1148 0,'0'0'25'0,"0"0"6"0,0 0 1 0,0 0 0 0,0 0-32 0,0 0 0 0,0 0 0 0,0 0 0 0,0 0 22 0,-3 6-2 15,3-6 0-15,-4 11 0 0,4-11 36 0,0 6 6 16,4 3 2-16,-4 3 0 0,3-6-20 0,-3 5-4 16,4-2-1-16,-4 0 0 0,3 3-1 0,1 8 0 15,-1-8 0-15,4 3 0 0,-3 8-30 0,-1-5-8 16,5 6 0-16,-5 2 0 15,4-2 0-15,-3-1 0 0,-1 4 0 0,1-4 0 0,-1 4 19 0,1-4 2 16,-1-2 1-16,1 2 0 0,-1-5-9 0,-3 2-1 16,4-2-1-16,-4 6 0 0,3-7 16 0,-3 4 3 15,4-4 1-15,-1-2 0 0,-3 3-31 0,4-1 0 16,-4-5 0-16,0 6 0 0,4-6 0 0,-4 2 0 16,0-2 0-16,3 0 0 0,-3-6 0 0,4 2 0 15,-4-2 0-15,0-6 0 0,0 6 0 0,0 0 0 0,0-6 0 16,0 0 0-16,0 0 0 0,0 0 0 15,3 6 0-15,-3-6 0 16,0 0-148-16,0 0-35 0,0 0-7 0,0 0-2 0</inkml:trace>
  <inkml:trace contextRef="#ctx0" brushRef="#br0" timeOffset="64140.017">23784 10462 1314 0,'0'0'37'0,"0"0"8"0,0 0-36 0,0 0-9 0,0 0 0 0,0 0 0 16,0 12 104-16,0-12 20 0,-3 0 3 0,3 0 1 15,0 0-52-15,0 6-9 0,0-6-3 0,0 0 0 16,0 0-51-16,0 0-13 0,0 0 0 0,0 0 0 16,0 0 0-16,0 0 0 0,0 0 0 0,0 0 0 15,0 0-100-15,0 0-22 0,0 0-5 16,0 0-1-16</inkml:trace>
  <inkml:trace contextRef="#ctx0" brushRef="#br0" timeOffset="123974.456">22186 10327 687 0,'0'0'15'0,"0"0"3"0,0 0 1 0,0 0 1 0,0 0-20 0,0 0 0 0,0 0 0 0,0 0 0 16,0 0 30-16,0 0 2 0,0 0 1 0,0 0 0 15,0 0-33-15,0 0 0 0,0 0 0 16,0 0-232-16,0 0-54 0</inkml:trace>
  <inkml:trace contextRef="#ctx0" brushRef="#br0" timeOffset="124750.622">22063 10451 576 0,'0'0'12'0,"0"0"4"0,0 0 0 0,0 0 0 0,0 0-16 0,0 0 0 0,-4-6 0 0,4 6 0 16,0 0 26-16,0 0 2 0,0 0 1 0,0 0 0 16,0 0 14-16,0 0 2 0,0 0 1 0,0 0 0 15,0 0 6-15,0 0 0 0,0 0 1 0,0 0 0 16,0 0 9-16,0 0 2 0,0 0 0 0,0 0 0 16,0 0-52-16,0-6-12 0,0-3 0 0,-3 3 0 15,3 6 54-15,0-6 8 0,0 0 2 0,0 6 0 16,0 0-52-16,0 0-12 0,0 0 0 0,0 0 0 15,0-11 0-15,0 11 0 0,0 0 0 0,0 0 0 16,0 0 40-16,0 0 4 0,0 0 2 0,0 0 0 16,0 0-23-16,0 0-5 0,0 0-1 0,0 0 0 15,0 0-17-15,0 0 0 0,0 0 0 0,0 0 0 0,0 0 0 0,0 0 0 16,0 0 0-16,0 0 0 16,0 0 0-16,0 0 0 0,0 0 0 0,0 0 0 0,0 0 38 0,0 0 1 15,0 0 0-15,0 0 0 0,3-6-24 0,-3 6-5 16,0 0-1-16,0 0 0 15,0-3 0-15,0 3 0 0,4-6 0 0,-1 3 0 0,1 0-9 0,-1 0 0 16,-3 0 9-16,7 0-9 0,-3 0 0 0,3 3 0 16,0 0 0-16,0 0 0 0,0 0 0 0,0 0 0 15,0 0 0-15,0 0 0 0,4-3 0 0,-4 3 0 16,0 0 0-16,-3 0-8 0,3 3 8 0,0 0 0 16,0 0 0-16,0 3 0 0,0-3-8 0,0-3 8 15,0 3-8-15,0 3 8 0,0-3 0 0,0 3 0 0,0 0 0 0,0-1 0 16,-3-5 0-16,3 0 0 0,0 0 0 0,-4 0 0 15,4 0 0-15,-3 0 0 0,-1 0 0 0,-3 0 0 16,4 0 0-16,3 0 0 0,-3 0 8 16,-1 0-8-16,1 0 0 0,-4 0 8 0,0 0-8 0,0 0 0 15,0 0-9-15,0 0-7 0,3-5 0 0,-3 5-1 32,0 0-25-32,0 0-5 0,0 0-1 0,0 0 0 15,4-6-29-15,-4 6-7 0,3 0 0 0,1 0-370 0,-4 0-74 0</inkml:trace>
  <inkml:trace contextRef="#ctx0" brushRef="#br0" timeOffset="158784.088">2858 13152 478 0,'0'0'10'0,"0"0"2"0,0 0 1 0,0 0 2 0,0 0-15 0,0 0 0 16,0 0 0-16,0 0 0 0,0 0 37 0,0 0 5 16,0 0 1-16,0 0 0 0,0 0-27 0,0 0-6 15,0 0-1-15,0 0 0 0,0 0 7 0,0 0 0 0,0 0 1 0,-8 0 0 16,8 0 3-16,0 0 0 0,0 0 0 0,-7 3 0 15,7-3-6-15,0 0-1 0,-7 3 0 0,7-3 0 16,0 0-2-16,-7 3-1 0,7-3 0 0,0 0 0 16,-7 9-1-16,0-3 0 0,4 0 0 0,-1 0 0 15,-3 0-9-15,7 2 0 0,0-8 0 0,-3 6 8 16,3-6-8-16,-8 6 0 0,5 3 0 0,-1-3 8 16,-3 3-8-16,4-1 0 0,-4-2 0 0,-4 6 0 15,8 0 0-15,-4-6 0 0,3-3 0 0,-3 6 0 16,0-4 0-16,0 4 0 0,3 0 0 0,-3 0 0 15,0-3 0-15,0 0 8 0,-3-1-8 0,3 7 8 16,3-6-8-16,-7 0 0 0,4 0 9 0,0 3-9 16,-3 2 0-16,-1 1 8 0,4-3-8 0,0 0 0 15,-3 0 8-15,-1 0-8 0,0 5 8 0,1-8-8 16,-1 3 8-16,1 0-8 0,-1 0 8 0,-3 5-8 0,3-5 0 0,-6 3 8 16,6 0-8-16,-3 2 0 0,0-2 0 0,0 0 0 15,0 0 0-15,3-1 0 0,0-2 0 0,-3 0 0 16,4 3 0-16,-4 2 0 0,3-8 0 0,1 3 0 15,-5-3 0-15,5 3 0 0,-1 0 0 0,1-1 8 16,3 1-8-16,-4-3 0 0,0 0 0 0,-3 0 0 16,0-3 0-16,4 6 0 0,-1-1 0 0,4-2 8 15,-4-3-8-15,1 0 0 0,-1 0 0 0,4 0 8 0,0 3-8 16,0 0 0-16,-4-6 0 0,4 6 0 0,0-6 0 16,0 6-8-16,-7-6 0 0,7 0 0 0,0 3 0 15,7-3 0-15,-7-3 0 0,7 3 0 0,-7 0 0 16,7 0 0-16,-7-6-10 0,7 6-2 0,0 0 0 0,-4 0 0 15,4 0 10-15,-7 0 2 0,7 0 0 0,0 0 0 16,-3-6-1-16,3 6 0 0,0 0 0 0,-4-6 0 16,4 6-3-16,-3-12-1 15,-1 3 0-15,1 4 0 0,3 5 0 0,0 0 0 0,0 0 0 0,0 0 0 16,3-9-7-16,-3 3-2 0,4 3 0 0,-1-3 0 31,1 0-14-31,-1 6-2 0,1-6-1 0,-1 6 0 16,1-9-4-16,-1 7-1 0,1-7 0 0,3 6 0 0,-3-3 13 0,3 3 3 15,0 0 0-15,-4 0 0 0,4 0 28 0,4 0 0 0,-4-3 0 0,0 6 0 16,0-6 0-16,0 6 0 0,0-5 0 0,-3-1 0 16,3 3 19-16,3 0-3 0,-3-3-1 0,4 6 0 0,-4-3 11 15,4 0 2-15,-1 0 1 0,1 0 0 0,3 0-11 0,-4 0-2 16,1 3-1-16,0 0 0 0,-1-6-3 0,4 3-1 16,-3 3 0-16,3-5 0 0,-3 5-11 15,3-6 10-15,3 6-10 0,-6-6 10 0,3 6-1 0,0 0 0 16,0-6 0-16,0 3 0 0,4 0 9 0,-4 3 2 15,4-3 0-15,-1 0 0 0,1 0 2 0,-4 3 1 16,4-3 0-16,-1 3 0 0,5-3-2 0,-5 3 0 16,1 0 0-16,-1 0 0 0,-2-3-4 0,2-2-1 15,1 2 0-15,-4 3 0 0,4 0 0 0,3-3 0 16,-4 0 0-16,1 3 0 0,-4-6-16 0,4 6 10 16,3-6-10-16,-3 6 8 0,3-6 2 0,0 6 0 15,-7 0 0-15,4 0 0 0,3-9 0 0,0 3 0 0,4-2 0 0,-8 2 0 16,1 0 18-16,3 0 3 0,0 3 1 0,1-3 0 15,2 0-20-15,-6 0-4 0,3-2-8 0,-7-1 12 16,7 6-12-16,-3-6 8 0,0 0-8 0,3 3 0 16,-7-6 8-16,0 7-8 0,0-4 0 0,0 3 0 15,4-3 9-15,-4 0-9 0,0-3 8 0,4 7-8 16,-4-7 15-16,-4 3-3 0,1 0 0 0,0-3 0 16,-1 4-3-16,1 2-1 0,-1 0 0 0,1-6 0 15,-4 0-8-15,3 1 0 0,-2 2 0 0,-5 0 0 16,8 3 0-16,-8-3 0 0,1 3 0 0,-1-2 0 15,1 2 0-15,-1 3 0 0,-3 3 0 0,0-6 8 16,0 3-8-16,0 3 12 0,0 0-12 0,-3-6 12 16,-1-3-12-16,1 6 8 0,-4 0-8 0,-4 0 8 15,8 3-8-15,-5-5-17 0,1 5 4 0,-3 0 1 16,-1 0-13-16,1 5-3 16,-4-5 0-16,-1 0 0 0,8 6 16 0,-7-3 4 0,4 6 0 0,-8 0 0 0,4 0 8 15,0 5-8-15,3-2 8 0,1 3-8 0,-4-3 8 0,3 2 0 16,0 7 8-16,1-3-8 0,-1 5 14 0,4-2-2 15,-3-1 0-15,3 1 0 0,-1 5-12 0,1-8 0 16,7 0 0-16,-3 2 0 0,3 1 0 0,0 2 0 16,0-5 0-16,3 2 0 0,-3-5 8 0,4 0-8 15,3 2 11-15,0-5-11 0,-3 0 12 0,6-3-12 16,-3-3 12-16,0 5-12 0,0-5 0 0,4 0 0 0,-8 0 0 16,8 0 0-16,3 0 0 0,-3-3 20 0,-1 0-4 0,4-3 0 15,1 0-16-15,6 3 0 0,-4-3 0 0,-3 0 0 16,1 0-14-16,2-3 0 0,4 3 0 0,-3-3-342 15,7-3-68-15</inkml:trace>
  <inkml:trace contextRef="#ctx0" brushRef="#br0" timeOffset="159923.756">2536 13173 532 0,'0'0'12'0,"0"0"2"0,0 0 1 0,0 0 0 0,0 0-15 0,0 0 0 16,0 0 0-16,0 0 0 0,0 0 32 0,0 0 3 15,0 0 1-15,0 0 0 0,0 0-9 0,0 0-2 16,0 0 0-16,0 0 0 0,0 0-15 0,0 0-10 16,-3-3 12-16,3 3-12 0,-7-9 16 0,7 9-4 15,0 0-1-15,-4-3 0 0,4 3-11 0,-3-3 12 0,-4 0-12 16,0 3 12-16,7 0 4 0,-4-5 2 15,4 5 0-15,-7-6 0 0,7 6-2 0,-3-6-1 16,3 6 0-16,-7-3 0 0,3-3-4 0,4 6-1 0,0 0 0 0,-4-6 0 16,1-3-10-16,3 9 0 0,0 0 0 0,0 0 8 15,0 0-8-15,-4-6 0 0,1 0 0 0,-1 4 8 16,4-4-8-16,0 0 0 0,0 6 0 0,4-6-11 16,-1 0 11-16,1-3 0 0,-4 6 0 0,3-3 0 15,-3 1 0-15,4-1 0 0,-4 6 0 0,4-6 0 16,-1 0 0-16,1 3 0 0,-1-3 0 0,-3 6-8 15,7-6 8-15,-3 0 0 0,3 6 0 0,0-6-8 16,0 3 8-16,0 1-8 0,0-1 8 0,-3 0-8 16,3 3 8-16,-4-3 0 0,4 0 8 0,0 3-8 15,0 0 9-15,0 0-9 0,-7 0 12 0,7 0-12 16,0 3 14-16,1 0-4 0,2 0-1 0,-3-3 0 16,7 5-1-16,-7-2 0 0,0 3 0 0,0-6 0 15,0 6-8-15,1 0 8 0,-5 0-8 0,8-3 8 16,-4 0-8-16,0 3 8 0,0-3-8 0,0 0 8 0,0 0-8 15,0 2 12-15,0-2-12 0,0 0 12 0,4 0-3 16,-1-3 0-16,-3 3 0 0,4 3 0 0,-4-6-1 0,4 6 0 16,-4-6 0-16,3 0 0 0,1 6 2 0,-4-12 0 15,3 6 0-15,1-6 0 0,0 6-10 0,-1 0 8 16,4-6-8-16,-3 3 8 0,-1 3-8 0,1-3 0 16,0 3 0-16,-1-3 8 0,4 0-8 0,-3 0 0 15,3 1 0-15,0-1 0 0,4 3 0 0,-8-3-14 16,4-3 3-16,-3 0 1 15,0 3-23-15,3 3-5 0,0-6-1 0,0 0 0 16,0 6-27-16,0 0-6 0,4-6 0 0</inkml:trace>
  <inkml:trace contextRef="#ctx0" brushRef="#br0" timeOffset="191974.664">4399 13473 673 0,'0'0'14'0,"0"0"3"0,0 0 1 0,0 0 2 0,0 0-20 0,0 0 0 0,0 0 0 0,0 0 0 16,0 0 9-16,0 0-9 16,0 0 12-16,0 0-12 0,-3 6 8 0,3-6-8 0,0 0 0 0,0 0 0 15,0 0 12-15,0 0-12 0,0 6 12 0,0-6-12 16,0 0 27-16,0 0-2 0,0 0 0 0,0 0 0 16,0 0 3-16,0 0 1 0,0 0 0 0,3 5 0 15,-3-5-17-15,0 0-3 0,7 6-1 0,-3-6 0 16,-4 0-8-16,7 6 12 0,-4-6-12 0,1 3 12 15,3-6-4-15,-4 0 0 0,4 0 0 0,-3 3 0 16,7-6 3-16,-8 4 0 0,4-1 0 0,0 0 0 16,0-3-11-16,0 3 8 0,4-3-8 0,-4 6 8 15,7-6-8-15,-3 0 8 0,-1 0-8 0,-3-5 8 16,4 5-8-16,-1-3 0 0,1 3 0 0,0 0 8 16,-1 0-8-16,4-6 0 0,-3 7 0 0,7-4 0 15,-8 3 8-15,4-3-8 0,-7 0 8 0,7-3-8 16,4 1 0-16,-4-4 0 0,0-3 0 0,0 4 0 15,0-1 0-15,4-3 0 0,-7 7 0 0,3-1 0 0,0 3 0 16,0-9 0-16,-3 7 0 0,3-1 0 0,0 0 0 0,0-3-12 16,0 4 0-16,-7 2 1 0,4-9 11 0,-4 9 0 15,0 1 0-15,0 2-8 0,0-6 8 0,0 6 0 16,-3-6 0-16,-1 9 0 0,1-3 0 0,-4 6 0 16,0 0 10-16,0 0-10 0,0 0 0 0,0 0 8 15,0 0-8-15,-7-2 0 0,7 2 0 0,-4-3 0 0,4 3 8 0,-7-3-8 16,7 3 0-16,-11 3 0 0,4-3 0 0,7 0 0 15,-10 5-13-15,6-2 1 0,-6 3 0 0,-1 0 0 16,0 0-4-16,4 0-1 0,-3 6 0 0,3-9 0 16,-4 2 5-16,1 1 0 0,-5 3 1 0,5 3 0 15,-1-3-5-15,1 3 0 0,3-4-1 0,-4 7 0 16,-3-3 0-16,3 0 0 0,4-4 0 0,-3 7 0 16,-1-3 17-16,1 3-8 15,-1-4 8-15,0 10 0 0,1-12-8 0,3 5 8 0,3 4 0 0,-6-3 0 16,3-4-13-16,0 4 4 0,-8-3 1 0,8 6 0 15,0-1 8-15,0-8 11 0,0 6-3 0,4-3 0 16,-4 8-8-16,0-11 0 0,3 3 0 0,-3 2 0 16,3-5 0-16,1 3 0 0,-1 0 0 0,1-9 0 15,3-3 0-15,0 0 0 0,0 6 0 0,3 2 0 16,-3-8 0-16,0 0 0 0,0 0-12 0,0 9 12 16,4-3 0-16,-4-6 20 0,0 0-3 0,0 0 0 0,0 0-5 0,7 3 0 15,0 0-1-15,-7-3 0 0,4 6 0 0,-4-6 0 16,7-6 0-16,-4 6 0 0,4-3-11 0,-3 3 8 15,-1-6-8-15,4 3 8 0,-7 3-8 0,4-6 8 16,-1 0-8-16,4-2 8 0,-3 2-8 0,0 0 0 16,6-6 0-16,-6 6 0 0,3-3 0 0,-4-2 0 15,1 2 0-15,-1 0 0 0,1-3 0 0,-1-2-14 16,4 2 3-16,-3 3 1 0,-1-3-10 0,4-3-1 16,-3 4-1-16,3-1 0 0,-3 0 12 15,3-3 10-15,0 4-13 0,-4-4 5 0,4 0 8 0,0 4 0 16,-3-4 0-16,3 3 8 0,0-3 5 0,4 4 2 15,-8 2 0-15,4-3 0 0,0-3 1 0,-3 7 1 16,-1-1 0-16,4 3 0 0,-3-3 3 0,3-3 1 16,-4 6 0-16,4 1 0 0,-3-1-7 0,0 0-2 15,-1 3 0-15,4-3 0 0,-3 3-12 0,-1 0 0 0,-3 3 0 0,0 0 0 16,4-6 8-16,-4 6-8 0,3-6 0 0,-3 6 9 16,0 0-9-16,4-3 0 0,-4 3 0 0,0 0 0 15,0 0 0-15,0 0 0 0,0 0 0 0,0 0 0 16,0 0 0-16,0 0 0 0,3 0 0 0,-3 0 0 15,0 0 16-15,0 0-1 0,0 0-1 0,0 0 0 16,0 0-4-16,0 0-1 0,0 0 0 0,0 0 0 16,7 0-9-16,-7 0 8 0,0 0-8 0,0 0 8 15,0 0-8-15,4 6 0 0,-1-3 0 0,-3-3 8 0,0 0-8 16,0 0 12-16,0 12-12 0,0-12 12 16,4 6-12-16,-4-6 0 0,0 0 0 0,0 9 0 0,0-9 0 0,0 6 0 15,0-1 0-15,0-5-11 0,0 6 11 0,3 3 0 16,-3 0 8-16,-3-3-8 15,3-6 0-15,0 6 0 0,0 2 0 0,0-2 0 16,0 0 9-16,0 6-9 0,0-3 12 0,0-3-12 16,0 3 8-16,0-1-8 0,0 4 0 0,0-6 0 0,0 6 0 0,0-6 0 15,0 2 0-15,0 4 0 0,3-3 0 0,1 0 0 16,-4-3 0-16,7 0 0 0,-3-1 0 0,-1 7 0 16,1 0 0-16,-4-6 0 0,0-6 0 0,0 0 0 15,0 0 0-15,0 0 0 0,7 6 0 0,-4 3 0 16,-3-9 0-16,4 5 0 0,-4 1 0 0,3 0 0 0,1 0 0 0,3-3 0 15,-7-3 0-15,3 3 0 0,4 0 0 0,-3-3 0 16,3 0-9-16,-3 0 9 0,3 0-8 0,-4 0 8 16,4 3 0-16,0-3-8 0,-3-3 8 0,3 3 0 15,-4-6 0-15,4 3-8 0,-3 0 8 0,3 0 0 16,4-3 0-16,-4 0 0 0,0 1 0 0,-4-1 0 16,4 0 0-16,4-3 0 15,-4 0 0-15,3-3 0 0,1 4 0 0,-4-10 0 0,4 6 0 0,-1-5 0 16,1 2 0-16,-1-6 0 0,5 4 0 0,-5-1 0 15,-3 0 0-15,4 1 0 0,-1-7 0 0,1 4 8 16,3 2-8-16,-3-6 0 0,-1 10 0 0,4-13 0 16,-3 7 0-16,7-7 0 0,-4 7 0 0,-7-4 0 15,3 7 0-15,4-10 0 0,1 9 0 0,-5-8 0 16,4 8 0-16,-3 1 11 0,3-7-1 0,0 7 0 16,-3-1-10-16,-4 3 0 0,0 1 0 0,3-4 0 0,-3 3 0 15,0 6 0-15,0-2 0 0,1-7 8 0,-5 6-8 0,4 0 0 16,0 10 0-16,-3-10 0 0,-1 0 0 0,1 6 0 15,-1 0 0-15,1 3 0 0,-4 3 0 0,0 0 0 16,0 0 0-16,0 0 8 0,0 0-8 0,0 0 0 16,0 0 0-16,0 0 0 0,0 0 0 0,0 0 0 15,0-6 0-15,0 6 8 0,0 0-8 0,0 0 0 16,0 0 0-16,0 0 8 0,0 0-8 16,0 0 0-16,0 0 0 0,-4 6 0 0,4 3 0 15,-3 3 0-15,3-6 0 0,-4 6 8 0,1-7-8 0,-4 4 0 16,3 0 0-16,-3 0 8 0,4 8-8 0,-5-11 0 15,1 9 0-15,0 0 0 0,0-1 0 0,0 4 0 16,-3-9 0-16,6 12 0 0,-3-1 0 0,0-2 0 16,-7-7 0-16,7 7 0 0,-4 9 0 0,1-10 8 0,3 7-8 15,-4-4 8-15,4 4-8 0,-4-4 0 0,1 4 0 0,-1-3 0 16,4 2 0-16,4-2 0 0,-4-7 0 0,-4 10 0 16,0-4 0-16,4 1 0 0,0-3 0 0,0-1 0 15,0 4 0-15,4-4 0 0,-1 1 0 0,1 0-11 16,-1-4 11-16,1 7 0 0,-1-6 0 0,4-4 0 15,-3 1 0-15,3-3 0 0,0 0 0 0,0 0 0 16,0 2 0-16,0-5 0 0,0 0 0 0,0-6 0 16,0 0 0-16,3 6 0 0,1 0 0 0,-1 0-8 15,1-3 8-15,-4-3 0 0,3 6 0 0,-3-6-8 16,7 0 8-16,0 0-12 0,0 0 12 0,0-3-12 16,-3 3 12-16,6-6 0 0,-2-3 0 0,-1 3 0 15,0-3 0-15,-4 3 8 0,4 1-8 0,0-4 11 16,4 0-11-16,-1 0 0 0,-2-3 0 0,2 1 0 15,-3-1 0-15,4 0 0 0,-4-3 0 0,3 1 0 16,5 5 0-16,-5-12 0 0,-3 7-12 0,4 2 12 0,-1-3 0 16,1 3 0-16,3-5 0 0,-3 2 0 0,-1-3 0 0,1 7 0 15,-1-7 0-15,1 0 0 0,3 4 0 0,-3 2 0 16,-4-9 0-16,3 7 0 0,1-1 0 0,-4-3 0 16,7 1 0-16,-7 2 0 0,4-3 0 0,-4 1 0 15,3-1 0-15,-3 3 0 0,7 4-9 0,-6-10 9 16,-1 9 0-16,0-2 0 0,-4 5-10 0,4-9 10 15,-3 3-8-15,3 4 8 0,0-4 0 0,0 6 0 16,3-3 0-16,-6 4 0 0,3-4 0 0,0 0 0 0,0 3 0 0,-3 6 8 16,-1-3-8-16,1 0 0 15,-1-5 0-15,1 2 0 0,-4 6 0 0,0 3 0 0,3-6-8 16,-3 6 8-16,4-3 0 0,-4 3 0 0,3-6 0 16,-3 6 0-16,0 0 0 0,0 0 0 15,0 0 0-15,0 0 8 0,0 0-8 0,0 0 0 16,0 0 0-16,0 0 0 0,0 0 12 0,0 0 2 0,0 0 0 0,0 0 0 15,0 0-14-15,0 0 0 0,-7 6 0 0,7-6 0 16,-3 9 0-16,-1 3 0 0,1-6 8 0,-1 5-8 16,-3-5 19-16,4 3 1 0,-4 0 0 0,3 3 0 15,1 2-29-15,-5-8-6 0,5 6-1 0,-4 3 0 16,0-4 16-16,0 7 0 0,0-6 0 0,0 3 0 16,0-4 8-16,7 4 5 0,-7 6 1 0,0-10 0 15,3 4-14-15,-7 3-16 0,8-1 3 0,-4 1 1 0,0-3 12 16,3 2-9-16,1 1 9 0,-1-6-8 0,1 2 8 0,-1 4 0 15,1 0 0-15,-1-7 0 0,1 7 0 0,-5-3 0 16,5-3 0-16,-4 2 0 0,7 1 0 0,-4-3 0 16,1 2 0-16,3-2 0 0,-4 3 0 0,1-3 0 15,3 2 0-15,-4 7-8 0,4-12 8 0,-3 2 0 16,3 4 0-16,0 0 0 0,0 2 0 16,-4-5 0-16,4-3 0 0,0 3 0 0,0 0 0 15,-3 5 0-15,3-8 0 0,0 0 0 0,3 0 0 0,-3 0 0 16,4 5 0-16,-4-8 0 0,3 3 0 0,1 0 0 15,-1-3 0-15,1-1 0 0,-1 4 0 0,-3-3 0 16,4 0 0-16,3 0-8 0,0 0 8 0,-3-6-8 16,-4 0 8-16,7 0-8 0,-4 6 8 0,4-6 0 15,0 0 0-15,0-6-8 0,0 6 8 0,0 0 0 0,4-6 0 0,-4 6-8 16,0-6 8-16,-3 6 0 0,6-9 0 0,-3 6 0 16,0-6 0-16,4 4 0 0,-4-1 0 0,4 0 0 15,-4 0 0-15,0-6 0 0,0 0-10 0,0 7 10 16,3-4-8-16,-3 0 8 0,4 0 0 0,0 3 0 15,-8-6-13-15,4 7 4 0,0-10 1 0,0 6 0 16,0 0 0-16,0-3 0 0,0 7 0 0,0-7 0 16,1 0 8-16,-1 0 0 0,-4 1 0 0,4 2-8 15,-3-3 8-15,-1 6 0 0,4-12 0 0,-3 10 0 16,-1-1 0-16,1 3 0 0,-1-3 0 0,4-3 0 16,1 4 0-16,-5-1 0 0,-3 3 0 0,4 0 0 15,-4 0 0-15,0-3 0 0,0 3 0 0,0 1 0 16,0 5 0-16,0 0 0 0,0 0 0 0,0 0 0 15,0 0 0-15,-4 0 8 0,4 0-8 0,-3-6 0 16,-5 0 0-16,8 6 0 0,0 0 0 0,-10 6 0 16,3-6 0-16,0 6 0 0,0-1 0 0,0-5 0 0,0 3 0 0,0 3 0 15,-1 0 0-15,1 3-8 0,0 0 8 0,-3 0 0 16,3-1 0-16,0 7-8 0,-4-6 8 0,8 3-8 16,-5-1 8-16,1 4-8 0,-3 3 8 0,6-9 0 15,-3 2 8-15,0 4-8 0,4 0 11 0,-4-4-3 16,3 1 0-16,1-3 0 0,3 3 5 0,-4 0 1 15,4-1 0-15,0 1 0 0,0 0 0 0,0 0 0 0,4-4 0 16,-1 4 0-16,-3 0 5 0,4-3 1 0,-1 0 0 16,1-4 0-16,-1 4-20 0,1-3 0 0,3 0 0 15,-4 6-9-15,4-6 17 0,4-6 3 0,-4 6 1 16,-3 2 0-16,-1-2-12 0,4-3-11 0,4 0 3 0,-4 3 0 16,3-6 8-16,-3 3 0 0,4-3 0 15,-4 0 0-15,0 3 0 0,4-3 0 16,-4 0 0-16,3-3 0 0,4 0 0 0,-3 0-12 0,-7 0 12 0,6 0-12 15,4 0 12-15,0-3 0 0,-3-2 0 0,3 2 0 16,0 6 0-16,-3-12 0 0,-1 6 0 0,8-6-8 16,-11 3 8-16,7 1-8 0,-3-4 8 0,-1 3-8 15,1 3 8-15,-1-8-12 0,1 5 12 0,0-3-12 16,-1 3 12-16,1 3 0 0,3-6 0 0,-7 7-8 16,0 5 8-16,0 0-12 0,0-9 12 0,4 6-12 15,-4 0 12-15,0 3 0 0,3-3 0 0,1 0-8 16,-4 0 8-16,0 0 0 0,0 0 0 0,4 0 0 15,-4 3 0-15,3 0-8 0,-3-6 8 0,0 6-8 0,-3-3 8 0,3 3-8 16,4 0 8-16,-4 0-8 0,-4 0 8 0,4 0 0 16,0 3 0-16,-3 3 0 0,3-3 0 0,-4 3 0 15,1-3 0-15,-4-3 0 0,0 0 0 0,0 0 0 16,4 9 8-16,-4 3-8 0,0-7 14 0,0 7-2 16,0-6 0-16,-4 3 0 0,4 3 7 15,-4-3 1-15,4-1 0 0,-3-2 0 0,3-6-20 16,-4 6 0-16,1 0 0 0,-1 3 0 0,4-3 0 0,0-6 0 15,0 0 0-15,0 0 0 0,0 0 0 0,0 0 0 16,0 0 0-16,0 0 0 0,0 0 0 0,0 0 0 16,0 0 0-16,0 0 0 15,0 0-22-15,0 0-8 0,0 0-2 0,7 0 0 0,-7 0 32 0,7 0 0 16,-3-6 0-16,3 3 0 0,-3 0 0 0,3 0 0 0,0-3 0 0,-4 0 0 16,4-6 0-16,0 7-9 0,4-4 9 0,-4 0 0 15,-3 3 0-15,3 0-8 0,3 3 8 0,-3-3 0 16,0-5 0-16,0 5 0 0,4-6 0 0,-4 3 0 15,4 3 0-15,-4-6 0 0,3 7 0 0,1-1 0 16,-4 0 0-16,3-3 0 0,-3 3 0 0,-3-3 0 16,3 3 0-16,-3 4 0 0,3-4 0 0,-4 3 0 15,-3 3 0-15,0 0 0 0,7 0 0 16,-7 0 0-16,4-3 0 0,-4 3 11 0,0 0-11 0,0 0 12 16,0 0 3-16,3 6 1 0,-3-6 0 0,4 8 0 15,-4 4-7-15,0-6-1 0,0-6 0 0,0 12 0 16,0 0-8-16,0-7 12 0,-4 7-12 0,4-3 12 15,0 0-12-15,-3 0 8 0,3 2-8 0,0 1 8 16,0-3-8-16,-4 0 8 0,4 0-8 0,0 0 8 0,0 5-8 16,0-8 8-16,0 0-8 0,0 3 8 15,0-9-8-15,0 6 0 0,0 2 0 0,4 1 0 0,-4-9 0 0,0 6 0 16,0-6 0-16,3 6 0 0,4 6 0 0,-3-12 0 16,-4 0 0-16,7 6 0 0,-4 0 0 0,-3-6 0 15,0 0 0-15,7 0 0 0,-3 3 0 0,3 2-11 16,0-5 11-16,-3 0-8 0,3 0 8 0,0 0-8 15,0 0 8-15,3-5-8 0,-3 5 8 0,-3-3 0 16,3-3 8-16,0 6-8 0,0-6-8 0,0 0-7 16,0 6-1-16,4-6 0 0,-1-3 16 0,1 3 0 15,0-5 12-15,-1 5-12 0,1 0 8 0,6 0-8 16,-10 0 0-16,4-6 0 0,0 1 0 0,-1 2-9 16,1 3-1-16,3 0 0 0,0 0 10 0,0 0 0 15,0 0 0-15,4 0 0 0,-11 1 0 0,7-4 0 16,4 3 0-16,-4 0 0 0,0 0 0 0,-4-6 11 15,1 6-3-15,3 1 0 0,-3-1-8 0,3 0-11 0,-7-3 3 0,3 3 0 16,-2 3 8-16,-1-6 0 0,0 6 0 0,0 3 0 16,0-5 0-16,-4 5 0 0,-3 0 0 0,7-3 0 15,-3 0 0-15,-4 3 11 0,0 0-3 0,0 0 0 16,3-3-8-16,-3 3-11 0,0 0 3 0,0 0 0 16,0 0 8-16,0 0 8 0,0 0-8 0,0 0 11 15,0 0 1-15,0 0 0 0,0 0 0 0,0 0 0 16,0 0-12-16,0 0 0 0,0 0 0 0,0 0 0 15,0 0 0-15,0 0 0 0,-7 3 0 0,0 3 0 0,0-1-9 16,0 1 9-16,-3 3-12 0,3-3 12 0,-4 3 0 16,0 3 0-16,4-7 0 0,-7 7 0 15,0 0-23-15,0-3 3 0,0 3 0 0,3 5 0 0,-3-2 9 16,-3 0 3-16,2-1 0 0,5 4 0 0,-8-3 8 16,8 5 0-16,-1-5 0 0,-3 0-8 0,3 2 8 15,-3-5 0-15,0 6 0 0,4-7 0 0,-1 4 0 0,4-3 8 16,-4 0-8-16,-3 5 11 0,7-5-11 0,0-3 8 15,0 3-8-15,0-1 8 0,0 1 2 0,3-6 0 16,4-6 0-16,-3 9 0 0,3-9 0 0,0 0 0 16,0 0 0-16,0 0 0 0,0 0-10 0,-4 6 8 15,4 5-8-15,0-11 8 0,0 0-8 0,0 0 8 16,0 0-8-16,0 0 8 0,4-2 2 0,3-4 0 0,-4 0 0 16,1 3 0-16,3-6-2 0,0 3 0 0,-3 0 0 0,3-5 0 15,0-1 7-15,3 0 1 0,-3 3 0 0,-3-3 0 16,3-5 3-16,0 2 1 0,4 0 0 0,-4 1 0 15,0-4-20-15,0 0-16 0,3-2 4 0,-3 2 0 16,4-2 12-16,0 2 16 0,-1-6-3 0,1 4-1 16,3 5-12-16,-7-5-10 0,7 2 2 0,-3-3 0 15,-1 4 8-15,4-7 11 0,-3 4-3 16,-1 2 0-16,1-6-8 0,0 4-11 0,-1-4 3 16,4 4 0-16,-7-1 8 0,0 7 11 0,4-10-3 0,0 0 0 15,-1 10-8-15,4-13 0 0,-3 7 0 0,-4-1 8 16,4 1-8-16,-4 2-11 0,3 0 3 0,1-2 0 15,-1-1 8-15,-6 6 8 0,3-2-8 0,4-4 11 16,-4 4-2-16,0-1 0 0,3 3 0 0,-3 1 0 16,0-4-9-16,0 9 10 0,0-9-10 0,0 7 10 15,1-4-2-15,-1 6 0 0,0 0 0 0,0-2 0 0,0-1-8 16,0 6 0-16,-4-3 0 0,1 3 0 0,-1 0 0 0,1 1 0 16,-1-1 0-16,-3 0-11 0,4 0 11 0,-4 6 0 15,0 0 8-15,0 0-8 0,0 0 0 0,0 0-12 16,0 0 2-16,0 0 0 0,0 0 10 0,0 0-8 15,0 0 8-15,0 0-8 0,0 0 0 0,-7 12 0 16,0-6 0-16,3-4 0 0,1 7 8 0,-4 0 0 16,0-3 0-16,3 6 0 0,-3-1 0 0,0 1 0 15,0-3 0-15,3 0 0 0,-3 9 0 16,4-4 0-16,-4-2 0 0,0 6 0 0,-4-1-10 0,4 4-6 0,0-6-2 16,-3 5 0-16,2 7 18 0,-2-10-10 15,6 7 10-15,-10 2-8 0,4-2 8 0,-1 2 0 0,0 1 0 0,1-7 0 16,3 7 0-16,-4-4-8 15,1 4 8-15,3-10 0 0,-4 10 0 0,4-4 0 0,0-2 0 0,3 2 0 16,-3 7 0-16,-3-13 0 0,3 4 0 0,3 2 0 16,-3-2 0-16,4 3 0 0,3-7 0 0,0 1 0 15,0 0 0-15,0 2 9 0,3-8-9 0,1 3 10 16,-1 2 6-16,1 1 2 0,3-6 0 0,3-1 0 16,-6 1-18-16,-1-3-16 0,4 3 4 0,0-1 0 15,1-5 12-15,-1 3 16 0,-4-3-3 0,1 0-1 16,3 0-22-16,0 0-5 0,0 5-1 0,0-11 0 15,-4 6 4-15,4 0 1 0,-3-6 0 0,3 3 0 16,-3 0-7-16,-4-3-2 0,0 0 0 0,7 3 0 16,-4 0 1-16,4 0 0 0,-3-3 0 0,-4 0 0 0,10 0-2 0,-6-3-1 15,-1 3 0-15,4 0 0 16,-3-3-31 0,3 0-7-16</inkml:trace>
  <inkml:trace contextRef="#ctx0" brushRef="#br0" timeOffset="192728.083">5105 13041 1126 0,'0'0'24'0,"0"0"6"0,0 0 1 0,0 0 1 0,0 0-32 16,0 0 0-16,0 0 0 0,7-3 0 0,-4 0 18 0,1 0-3 0,3 0-1 0,-4-3 0 15,4 0-3-15,4 0-1 0,-4 6 0 0,0-9 0 16,0 4 0-16,4 2 0 0,-4 0 0 0,3-3 0 16,1-6-2-16,0 6 0 0,-1 6 0 0,4-6 0 15,-3 6 10-15,6-6 2 0,-2 6 0 0,-1-5 0 16,0 5-4-16,3 0 0 0,1-6 0 0,0 6 0 15,3 0-16-15,4 0 10 0,-8-3-10 0,4 3 8 16,4 0 4-16,-4 3 1 0,7-3 0 0,-10 6 0 16,7-6-13-16,0 0 11 0,-1 0-11 0,4 0 10 15,-6 0-10-15,2 0 0 0,1 0 0 0,0 0 0 16,6 0 0-16,-9 0-12 0,6-6 2 0,-3 6-426 16,3 0-84-16</inkml:trace>
  <inkml:trace contextRef="#ctx0" brushRef="#br0" timeOffset="199713.232">7200 13532 284 0,'0'0'0'0,"4"-3"12"0,3 3-3 0,0 0-1 0,-4-6-8 0,4 6 0 0,0-6 0 0,1 6 0 0,-5 0 15 15,1-6 1-15,3 6 0 0,0 0 0 0,-7 0-16 0,0 0 11 16,0 0-11-16,3 0 10 0,8 0-10 0,-8 0 0 15,-3 0 0-15,0 0 8 16,4 6-8-16,-4-6 0 0,7 0 0 0,-7 0 0 0,3 6 0 0,-3-6-9 16,4 0 9-16,3 6-13 15,-7-6-19-15,0 0-4 0,0 0-1 0,4 0-79 16</inkml:trace>
  <inkml:trace contextRef="#ctx0" brushRef="#br0" timeOffset="206165.304">7482 13555 216 0,'0'0'0'0,"0"0"12"0,0 0-12 0,0 0 0 0,0 0 0 0,0 0 0 16,0 0 24-16,0 0 1 15,0 0 1-15,0 0 0 0,0 0 4 0,0 0 1 0,0 0 0 0,0 0 0 16,0 0-9-16,0 0-2 0,0 0 0 0,0 0 0 16,0 0 15-16,0 0 2 0,0 0 1 0,0 0 0 15,0 0-13-15,0 0-2 0,0 0-1 0,0 0 0 16,0 0-12-16,0 0-2 0,0 0-8 0,0 0 12 15,0 0-12-15,0 0 0 0,-3-3 0 0,3 3 0 16,0 0 0-16,0 0 0 0,-7 0 0 0,7 0-10 16,-11 0-3-16,11 0-1 0,0 0 0 0,-7 0 0 15,7 0 14-15,-7-3-9 0,0 0 9 0,4 3-8 16,3 0 8-16,0 0 0 0,-7-3 0 0,-1 3 0 16,8 0 0-16,-7 0 9 0,7 0-1 0,-7 0-8 15,4 0 0-15,-8 0 0 0,4 3-10 0,7-3 10 16,0 0 0-16,-10-3 0 0,-1 3 0 0,4 0 0 0,0 0 0 0,7 0 0 15,0 0 0-15,-7 0 0 0,0-5 0 0,7 5 0 16,0 0 0-16,-11 0 0 0,4 0 0 0,7 0 8 16,0 0-8-16,0 0 0 0,-10 0 9 0,2-3-9 15,8 3 10-15,0 0-10 0,-7 0 9 0,7 0-9 16,0 0 8-16,-7-3-8 0,7 3 8 0,0 0-8 16,-7-3 0-16,7 3 8 0,0 0-8 0,-3 0 8 15,-4-6-8-15,7 6 8 0,0 0 4 0,0 0 1 16,0 0 0-16,-7-6 0 0,7 6 9 0,0 0 2 0,-4 0 0 15,4 0 0-15,0 0-7 0,0 0-1 0,0 0 0 0,0 0 0 16,-3-6-16-16,3 6 0 0,0 0 0 0,-7-9 0 16,3 3 0-16,4 6 0 0,0 0 0 0,0 0 0 15,0 0 0-15,0 0 0 0,0 0 0 16,0 0 0-16,0 0-8 0,0 0 8 16,0 0 0-16,0 0-9 0,0 0 9 0,0 0 0 15,0 0 0-15,0 0 0 0,0 0 0 0,0 0-8 0,0 0 0 0,0 0 0 16,0 0 8-16,0 0 0 0,7 0 0 0,-7 0 0 15,0 0 0-15,0 0 8 0,4-6-8 0,3 6 11 16,-7 0-11-16,3 9-11 0,8-6 3 0,-8 6 0 16,4-3 8-16,0 0 0 0,0-6 0 0,-3 6 0 15,3 0 0-15,0 5 0 0,0-5 0 0,4 3-8 16,-4 3 8-16,0-6 0 0,0 0 0 0,4-1 0 16,-1 1 0-16,1 0 0 0,3 0 0 0,-7 0 0 0,3-3 0 15,1 3 0-15,3-6 0 0,-3 6 0 16,3-6 0-16,-4 6 0 0,5-1 0 0,-5 1 0 0,4-6 0 0,0 0-20 15,0 6 4-15</inkml:trace>
  <inkml:trace contextRef="#ctx0" brushRef="#br0" timeOffset="209829.198">7084 13640 543 0,'0'0'12'0,"0"0"2"0,0 0 1 0,0 0 1 0,0 0-16 0,0 0 0 16,0 0 0-16,0 0 0 0,0 0 29 0,0 0 3 0,0 0 1 0,0 0 0 16,0 0-22-16,0 0-11 0,0 0 10 0,0 0-10 15,0 0 0-15,0 0 0 0,0 0 0 0,0 0 0 16,3 0 0-16,-3 0 0 0,4-5 0 0,-4 5 0 15,0 0 9-15,3 0-9 16,-3 0 8-16,0 0-8 0,0 0 0 0,0 0 8 0,0 0-8 0,0 0 0 16,0 0 11-16,0 0-3 0,0 0-8 0,0 0 12 15,4 5 1-15,-4-5 0 0,0 0 0 0,0 0 0 16,0 0-13-16,3 0 9 0,-3 0-9 0,0 0 8 16,0 0-8-16,7 6 0 0,-3-6 9 0,-4 0-9 15,4 0 8-15,3 0-8 0,-7 0 8 0,3 0-8 16,4 0 20-16,0-6-1 0,-3 6 0 0,6-5 0 15,-6-1 9-15,-1 0 1 0,4 0 1 0,-3 3 0 16,3 0-11-16,0 0-3 0,0-3 0 0,0 3 0 16,4 0 0-16,-4-3 0 0,0 1 0 0,0-1 0 0,4 0-16 0,-4-3-17 15,3 3 3-15,-3 0 1 0,4 0 13 0,-4-2 0 16,0 2 0-16,3 3 0 0,1-3 0 0,0-6 0 16,-1 6 0-16,1-3 0 0,-1-2 0 15,1 2 0-15,0 0 0 0,-1 3 0 0,4 0 12 0,-3-8 0 16,-1 5-1-16,1 0 0 15,0 0-11-15,-1 3 0 0,4-3 0 0,-7 3-11 16,4 1 11-16,0-7 9 0,-1 3-1 0,-3 0-8 0,7-3 12 0,-10 9-4 16,3-8 0-16,0 5-8 0,0-3 10 0,0 3-10 15,4-6 8-15,-4 7-8 0,-4-1 8 0,4 0-8 16,0 0 8-16,0 0-8 0,-3 0 0 0,3-6 8 16,-4 6-8-16,5 1 0 0,-5-4 10 0,1 3-10 0,-1 3 12 15,1-3-12-15,-1-3 0 0,1 3 0 0,-4 6 0 0,0-8 0 16,7 2 0-16,-7 3 0 0,3-3 0 0,-3 3 0 15,0 3 15-15,0-6-4 0,0-3-1 0,0 6 0 16,0 3-10-16,0-6 0 0,4 6 0 0,-4 0 0 16,0 0 0-16,0 0 0 0,-4-5 0 0,4 5 0 15,0 0 0-15,0 0 0 0,0 0 0 0,0 0 8 16,0 0-8-16,0 0 0 0,0 0 0 0,0 0 8 16,0 0-8-16,0 0 0 0,0 0 0 0,0 0 0 15,0 0 0-15,0 0 0 0,0 0 0 0,0 0 0 16,0 0 0-16,0 0-11 0,0 0 11 0,0 0-8 15,0 0 8-15,0 0 0 0,0 0 0 0,0 0 0 16,0 0 0-16,0 0 0 0,0 0 0 0,0 0-8 16,0 0 8-16,7 0 0 0,-3 5 0 0,-4-5-8 15,0 0 8-15,0 0 0 0,7 3 0 0,-4 0 0 16,1 6 0-16,-4-9 0 0,0 0 8 0,4 6-8 16,-4-6 0-16,3 6 0 0,-3 0 0 0,0-6-8 0,4 3 8 0,-1 5 0 15,-3-2 8-15,4 0-8 0,-4-6 0 0,0 9 0 16,3-3 0-16,-3 3 0 0,0 0 0 0,0-4 0 15,-3 4 0-15,3 6 0 0,0-9 0 0,-4 0 0 16,4 3 0-16,-3-1-8 0,-1 4 8 0,4-3 0 16,-3 3 8-16,-1-1-8 0,0-5 0 0,1 6 0 15,-4-3 0-15,3 0-8 0,1 0 8 0,-1 2 0 16,4-2 8-16,-10 0-8 0,6 0 0 0,-3 3 0 16,0-1-10-16,4 1 10 0,-5-3-15 0,1 0 4 15,0 0 1-15,-3 2 0 0,3 1-1 0,0-6 0 0,0 6 0 0,-4-6 0 16,4 2-2-16,-4 1-1 15,1 0 0-15,-1-3 0 0,4 0-6 0,-3 6 0 16,-1-7-1-16,0 1 0 0,1 0 21 0,-4 0-11 16,3 0 11-16,4-3-8 0,0 0 8 0,0 0 0 0,-4 0 0 0,4 0 0 15,4-3 0-15,-8 0 16 0,4 0-4 0,0 0-1 16,7 0-11-16,0 0 8 0,-7 0-8 0,0 0 8 16,7 0-8-16,-7-3 0 0,7 3 0 0,-7-3 0 15,3 0-10-15,-3-3 10 0,7 6-13 0,-7-3 5 16,7 3 8-16,-7-3-12 0,4-3 12 0,3 6-12 15,-4-6 12-15,4 0 0 0,0 6 0 0,-3-5 0 16,-1-1 0-16,1 0 0 0,3-3 0 0,0 6 0 16,0-6 0-16,0 3 0 0,0-5 0 0,0 5-8 0,0 0 8 0,0 0-12 15,0 0 12-15,3-3-12 16,-3 3 12-16,0-5-8 0,0 5 8 0,0 6-8 0,-3-6-1 0,3 6 0 16,0 0 0-16,0-6 0 0,0-6 9 15,3 6 12-15,-3 6-2 0,0-8-1 0,0 8 3 16,0 0 0-16,0 0 0 0,0 0 0 0,0 0 12 0,0 0 4 15,0 0 0-15,0 0 0 16,0 0-16-16,0 0-4 0,0 0 0 0,0 0 0 0,0 0-8 0,0 0 8 16,0 0-8-16,0 0 8 0,0 0-8 0,0 0 0 15,0 0 0-15,4 8 0 0,3 4 0 0,-4-6 0 16,4-6 0-16,-3 6 0 0,3-3 0 0,-4 3 0 16,1-3 0-16,-1 2 0 0,4 4 0 0,1-3 0 15,-5 0 0-15,4 0 0 0,-3 0 0 0,3 0-16 0,3 3 4 0,-3-1 1 16,-7-2 11-16,7 0 0 0,0 0 0 0,1 3 0 15,-1-3 0-15,0 0 0 0,0 2 0 0,3-2 0 16,-3 0 0-16,4 3-8 0,-4-3 8 0,0 3-8 31,4 2-24-31,-4-5-5 0,3 0-1 0,1 0-259 0,-4 0-52 0</inkml:trace>
  <inkml:trace contextRef="#ctx0" brushRef="#br0" timeOffset="212854.085">11275 13614 702 0,'0'0'15'0,"0"0"3"0,0 0 1 0,0 0 1 0,0 0-20 0,-7 3 0 0,7-3 0 0,-7 3 0 16,7-3 31-16,0 0 1 0,0 0 1 0,0 0 0 15,-7 0-16-15,0 3-3 0,7-3-1 0,0 0 0 16,0 0-1-16,0 0-1 0,-7-3 0 0,7 3 0 0,0 0 3 0,0 0 1 15,0 0 0-15,0 0 0 16,0 0 6-16,0 0 2 0,0 0 0 0,-8 0 0 16,8 0 11-16,0 0 2 0,-3-3 1 0,3 3 0 0,0 0-17 0,-4-3-3 15,4 3-1-15,0 0 0 0,0 0 10 0,0 0 2 16,-3-6 0-16,3 6 0 0,0 0-28 0,-4-6-11 16,4 0 1-16,0 6 0 0,0-6 10 0,0 6 11 15,4-5-3-15,-1-1 0 0,-3 0 0 0,0-6 0 16,4 6 0-16,-1 0 0 0,5-5-8 0,-5 5 8 15,1 3-8-15,-1-9 8 0,1 6 2 0,3-9 0 16,-4 4 0-16,1-1 0 0,3 6-10 0,0-6 0 0,-4-5 0 0,4 5 0 16,0 0 0-16,1 3 0 0,-1-3 0 0,3-2 0 15,-3-1 0-15,0 0 8 0,0 4-8 0,4-7 0 16,-1 6 8-16,-2-5-8 0,2 2 8 0,-3-6-8 16,4 7 0-16,-1-4 0 0,1 3 0 15,0-2 0-15,-1 2 0 0,1 0 0 16,-1 6 0-16,1-8 0 0,-1 2 0 0,-2-3 0 0,2 7 0 0,1-7 0 15,-1 3 0-15,-3 1 0 0,4 2 0 0,-4-3 0 16,4-2 0-16,-4 5 0 0,3 3 0 0,-3-3 0 16,0 6 0-16,0-5 0 0,-3 2 0 0,-1 6 0 15,1 0 0-15,-4 3 0 0,0 0 8 0,0 0-8 16,0 0 0-16,0 0 0 0,0 0 0 0,0 0 0 16,0 0 0-16,0 0-11 0,0 0 3 0,0 0 0 15,0 0 8-15,0 0 9 0,0 0-1 0,3 6-8 16,-3-6 8-16,0 9-8 0,-3-4 0 0,3 7 0 0,0-6 0 0,0 6 0 15,-4 0 0-15,4 2 0 0,-3-8 0 0,-1 9 0 16,-3-3 0-16,4-4 0 0,-1 4 0 0,1 9 0 16,-1-12 0-16,1 5 0 0,-1 1 0 0,1 3 0 15,3-7 0-15,0-2 0 0,-7 9 0 0,3-3 0 16,0 5 0-16,1-5 0 0,3 0 0 0,-4 5 0 16,1-8 0-16,-1 6 0 0,8 2 0 0,-4-2 0 15,-4-7 0-15,4 7 0 0,0 0 0 16,0-4 0-16,-3 4 0 0,3-3-9 0,0-3 9 0,0 5 0 15,3-5 0-15,-3-3 0 0,4 3 0 0,-1 2-8 16,1-5 8-16,-1 3-12 0,1-6 12 0,0-3 0 16,3 0 0-16,-4 0 0 0,1 5 0 0,-1 1-12 15,4-3 4-15,0-3 0 0,-7-3 8 0,4 3-12 0,6 3 12 16,-3-6-12-16,0 0 2 0,1-6 0 0,-1 3 0 0,0 0 0 16,0 0 2-16,3-3 0 0,-3 0 0 0,4-5 0 15,0 5-4-15,-1 0 0 0,1-6 0 0,3 3 0 16,-4-8 4-16,5 5 0 0,-5 0 0 0,4-8 0 15,0 8 0-15,0-3 0 0,1 0 0 0,-1-2 0 16,0 2 8-16,0-3 0 0,0 1 0 0,0-1-8 16,0 0 8-16,0 4 0 0,0-4 0 0,1-2 0 15,-1 5 0-15,0-6 0 0,0 7 8 16,0-1-8-16,0-3 0 0,0 4 0 0,0 2 0 0,0-3 0 16,-3 0 0-16,3 1 0 0,-3 2 0 0,3-3-8 15,0 6 8-15,-4 4 0 0,-2-4 0 0,2 0 0 16,1 6 0-16,-4-9 0 0,0 6 0 0,0-3 0 15,0 7 0-15,0-1 0 0,-3 0 0 0,-4 3 0 16,7 0 8-16,-7 0-8 0,0 0 8 0,0 0-8 0,0 0 8 16,0 0-8-16,7 3 8 0,-7-3-8 15,3 5 14-15,1 4-2 0,-4-3 0 0,0 6 0 0,0-3-4 0,3 0-8 16,-3-1 11-16,0 10-11 0,-3-6 8 0,3 2-8 16,-4-2 0-16,4 6 0 0,0-6 0 0,0 2 0 15,0 4 0-15,-3-3 0 0,3 5 10 0,-4-2-10 16,4 0 8-16,-3 2-8 0,-1 1 10 0,1-4-10 15,-1 7 12-15,4-7-12 0,-4 4 15 0,1-6-4 16,-1 5-1-16,1 1 0 0,-1-3-10 0,4-1 8 16,-3 1-8-16,3-3 8 0,0 8-8 0,0-11 0 15,0 0 0-15,0 2-11 0,3-5 11 16,-3 0 0-16,4-3 0 0,-1 6-8 16,4-7-28-16,-3 1-4 0,0-3-2 0</inkml:trace>
  <inkml:trace contextRef="#ctx0" brushRef="#br0" timeOffset="-213517.499">13384 13414 563 0,'0'0'16'0,"0"0"4"0,0 0-20 0,0 0 0 0,0 0 0 0,0 0 0 16,0 0 44-16,0 0 6 0,0 0 1 0,0 0 0 15,0 0-23-15,0 0-5 0,-3 9-1 0,3 0 0 16,-4 0-9-16,1 5-1 0,3-14-1 0,-4 6 0 16,1 0-3-16,-4 0 0 0,0 3 0 0,3-1 0 15,-3 1 1-15,4-3 0 0,-5 0 0 0,5 6 0 16,-4-6-9-16,-4 0 12 0,4 2-12 0,0-2 12 15,-3 0-12-15,3-3 8 0,0 3-8 0,-4-3 8 0,0 3-8 16,1-6 0-16,-4 6 9 0,0-6-9 0,3 0 14 16,-3 6-2-16,0-6 0 0,0 0 0 0,-1 5-2 0,1-2-1 15,0-3 0-15,0-3 0 0,-3 3-9 16,-1 0 0-16,4-5 0 0,0 5 0 0,0 0 0 16,3 0 0-16,0 0 0 0,1 0 0 15,3-6 0-15,-4 6 0 0,4-6 0 0,0 6 0 16,4-9 0-16,-5 6 0 0,5-3 0 0,3-3 0 0,-4-5 0 0,4 5 0 15,0-3 9-15,0 3-9 0,4-5 0 0,-1 5 0 16,1-3 0-16,0 0 0 0,-1-2-14 0,4 2-1 16,0 3 0-16,0 0 0 0,0 3 24 0,0-6 5 15,0 1 1-15,4 2 0 0,-4 0-23 0,0 0-5 16,4 0-1-16,-1 1 0 0,1 2 14 0,-1-6 0 0,1 6 0 0,0-6 0 16,-1 6 8-16,4-2-8 0,0 2 12 0,-3 0-12 15,3 0 0-15,-3 0 0 0,-1-3 0 0,1 3-12 16,-1 3 12-16,1-2 0 0,0 5 12 0,-1 0-12 15,-3 0 0-15,4 0 0 0,-4-3 0 0,0 3-12 16,-4 3 12-16,-3-3 0 0,8 0 0 0,-1 0 0 16,-4 3 0-16,4-1 0 0,0 1 0 0,-7-3 0 15,0 0 9-15,4 3-1 0,-4-3-8 0,7 3 12 16,-4 6-12-16,1-3 0 0,-1 0 8 16,1 0-8-16,-1 0 8 0,-3-6-8 0,0 6 11 0,4-1-11 15,-4-5 8-15,0 12-8 0,0-6 0 0,0 3 0 16,0 3 8-16,-4-7-8 0,4 7 0 0,0-6 0 15,-3 0 8-15,3 0-8 0,-4 9 0 0,1-10 0 16,3 7 8-16,-4-3-8 0,1 0 0 0,-1-3 0 16,1 3 0-16,-1 2 0 0,1-5 0 0,-1 6 0 15,-3-3 8-15,4 0-8 0,-1 2 0 0,1-2 0 0,-1 3 0 0,0-6 0 16,1 3 0-16,-1 2 0 0,1-2 0 0,3 3 0 16,-4-3 0-16,1-3 0 0,3 5 0 0,-4 1 0 15,1 0 0-15,3-3 0 0,-4 8 0 0,4-5 0 16,-3-3 0-16,3 3 0 0,-4 2 8 0,1-5-8 15,-1 9 0-15,4-9 0 0,-3 8 0 0,-1 1 0 16,1-6 0-16,-1 5 0 0,0 1 0 0,1-6 0 16,-1 8 0-16,1-8 0 0,-1 6 0 0,1 8 8 15,-4-11-8-15,3 6 10 0,1-1-10 0,-1-975 0 16,1 1954 0-16,-1-975 0 0,1-4 0 0,-1 4 0 16,1-1-10-16,-1 1 10 0,0-7 0 0,1 7 0 15,3 0 0-15,-4-1 0 0,1-2 14 0,-4-1-4 16,7 7-1-16,-4-10 0 0,1 7-9 0,-1-4 8 15,4 1-8-15,-3-3 8 0,3-1 0 0,-4 4 0 0,4-4 0 0,0 1 0 16,0 0 4-16,0-7 0 0,4 7 0 0,-4-6 0 16,0 3-12-16,3-4 0 0,-3-2 0 0,4 3 0 15,-4-3 0-15,0 0 0 0,3 2 0 0,1-5 0 16,-1 0 0-16,1 3 0 0,-4-9 0 0,0 0 0 16,0 6 0-16,0-6 0 0,7 6 0 0,-7-6 0 15,0 0 0-15,0 0 0 0,0 0 0 0,0 0 0 16,3 3 28-16,-3-3 3 0,0 0 1 0,0 0 0 15,0 0-20-15,8 0-3 0,-5-3-1 0,4 0 0 16,-3 0-8-16,-1-3 8 0,1 0-8 0,-4 3 8 16,3-9-8-16,1 4 0 0,-1-1 0 0,-3-3 0 15,4 3 0-15,-1-3 0 0,-3 1 0 0,4-7 0 16,-4 0 0-16,3 4 0 0,1 2 0 0,-1-9 0 0,-3 7 0 16,4-1 0-16,-4-3 0 0,4 1 0 15,-4-1 0-15,3-3 0 0,1 4 0 0,-4-4 0 16,0 4 0-16,3-4 0 0,-3 3 0 0,4 1 0 0,-4-1 0 0,0-3 0 15,3 4-9-15,1-1 9 0,-1 1 0 0,-3-4 0 16,0 3 0-16,0 7 9 0,0-13-9 0,0 9 0 16,0-2 0-16,0-4-11 0,0 6 11 0,0 4 0 15,-3 2 8-15,3-9-8 0,0 1 0 0,-4-1 0 16,1 9 0-16,3-3 0 0,-4-2 0 0,4-1 0 16,-3 6 0-16,-1-3 0 0,1 6 0 0,-1-8 0 0,0 5 0 0,1 3 0 15,-1 0 0-15,1 0 0 0,-1 0 0 0,4 6 0 16,-3-5 8-16,-1-4-8 0,4 9 10 0,-3-6-10 15,3 6 12-15,0 0-3 0,0 0-1 0,0 0 0 16,0 0-8-16,0 0 12 0,0 0-12 0,0 0 12 16,0 0-12-16,0 0 0 0,0 0 0 0,0 0 0 15,0 0-9-15,0 0-1 0,0 0 0 0,0 0 0 16,0 6 2-16,-4 6 0 0,1-7 0 16,3 4 0-16,3 0 8 0,-3 3 0 0,4 2 0 0,-4-5 0 15,3 0 0-15,1 0 0 0,-1 6 0 0,4-7 0 16,-3-2 0-16,-1 6 0 0,1-6 0 0,3 0 0 15,0 6-8-15,0-4 0 0,0-2 0 0,0 6 0 16,0-6 8-16,4 0-12 0,-4-6 12 0,0 9-12 16,4-3 2-16,-4-1 0 0,3-5 0 0,-3 3 0 15,4 0 2-15,-1-3 0 0,1 0 0 0,0 0 0 16,3-3-4-16,-4 0 0 0,1 0 0 0,3 1 0 0,0-4 2 0,-3 3 0 16,-1-9 0-16,4 6 0 0,-3-3 10 0,3 0 0 15,0-8 0-15,-3 5-8 0,3 9-4 0,-3-3 0 16,-1 0 0-16,1-8 0 0,3 2 4 0,-4 0 0 15,4 3 0-15,-3-5 0 0,3-4-1 0,-3 3 0 16,3 1 0-16,-4-1 0 0,1-3 9 0,0 6 0 16,-1-5 0-16,1 8 0 0,-4-3 0 0,3-5 0 15,-3 5 0-15,1 0 0 0,-5 3 0 0,4-8 0 16,0 5 0-16,-3 0 0 0,3 3 0 0,-4-2 0 16,-3-1 0-16,4 3 0 0,-1 3-8 0,-3-3 0 15,4 3 0-15,-4-2 0 0,0 2 8 0,0 6-12 16,0-6 12-16,0 6-12 0,0-6 12 0,0 6 0 15,0 0 0-15,0 0 0 0,0-6 20 0,0 6 0 16,0 0 0-16,0 0 0 0,0 0-2 0,0 0-1 0,0 0 0 0,0 0 0 16,0 0-17-16,-7 6 0 0,3 0 8 0,4 3-8 15,-3-3 0-15,-1 5 0 0,4-2 0 0,0 0 0 16,-3 3 0-16,3-6 0 0,0 8 8 0,-4-5-8 16,4 3 12-16,0 3-2 0,0-4 0 0,-3 1 0 15,3-3 0-15,0 3 0 0,0 5 0 0,0-11 0 16,0 6 0-16,-4 0 0 0,4 2 0 0,4-2 0 15,-4 0 2-15,0 0 0 0,3-4 0 0,1 4 0 16,-1-3-12-16,1-3 12 0,-1 0-12 0,1 3 12 16,-1 2-12-16,1-8 8 0,-1 0-8 0,1 0 8 15,-1 3-8-15,5 0 0 0,-5-3 0 0,1 0 8 0,3-3-8 16,0 3 0-16,-4-3 0 0,4 0 8 16,0 6-8-16,0-6 0 0,0-6 0 0,0 6 0 0,4-6 0 15,-4 3 0-15,0-3 0 0,4-3 0 16,-4-3 0-16,3 1 0 0,4-1 0 0,-3 3 0 15,0-3 0-15,-1 1 0 0,1-1 0 0,-1-3 0 0,-3 3-11 0,4 1 3 16,3 2 0-16,-3 0 0 0,-1-3 0 0,-3 3 0 16,4-2 0-16,-4 5 0 0,0-3 8 0,0 3-8 15,0 3 8-15,0-3-8 0,0 0 8 0,0 1 0 16,0-4 0-16,0 6 0 0,1 0 0 0,-5 0 0 16,4 0 0-16,0 3-8 0,-3-6 8 0,-4 6-8 0,3 0 8 15,-3 0-8-15,7 0 8 0,-7 0-8 0,4 0 8 16,-4 0-8-16,0 0 8 0,7 6 0 0,0 0 0 0,-4 0-8 15,1 3 8-15,-1-4 0 0,-3 7 0 0,4-6 0 16,0 0 8-16,-1 6-8 0,-3 2 8 0,4-2-8 16,-4 3 12-16,3 2-1 0,1-2-1 0,-4 0 0 15,0 0-10-15,3-4 12 0,-3 4-12 0,4-3 12 16,-1 2-12-16,1-2 0 0,-1-3 0 0,1 0 8 16,-1 3-8-16,1-6 0 0,3 2 0 0,0-2 0 15,0 3 0-15,0-6 12 0,-3 3-12 0,3-6 12 16,0 3 0-16,0 3 1 0,0-6 0 0,3 0 0 15,-2 0-2-15,-1 0-1 0,3-6 0 0,1 0 0 16,-4 3-10-16,3-3 12 0,1 0-12 0,-4 0 12 16,7-8-12-16,-3-1 0 0,3 6 0 0,-4-3 8 15,4 1-8-15,1-7 0 0,2 3 0 0,-3 4-11 16,4-7 1-16,0 0 0 0,-4 4 0 0,3-4 0 16,1 0-4-16,-4-2-1 0,4 5 0 0,-4 0 0 0,4 4 15 0,-4-7-12 15,0 6 12-15,0-3-12 0,0 4 12 0,-3-1 0 16,3 3 0-16,-4-3-9 0,-3 1 9 0,4 5 0 15,-4 0 0-15,0 0 0 0,4 0 0 0,-8 6 0 16,4 0 8-16,-7 0-8 0,0 0 0 0,0 0 8 16,7 0-8-16,-7 0 0 0,0 0 0 0,4 6-8 15,-1 0 0-15,-3 0 0 0,-3 3 8 0,3 5 8 16,-4-5-8-16,1 3 11 0,-1 0-11 0,4 5 0 16,-3-5 0-16,-1 3 8 0,1 2-8 0,-1-2 0 15,1 0 0-15,-1 5 0 0,4-8 0 0,-4 3 8 16,4 2-8-16,-3 1 8 0,-1-6-8 0,4 8 10 15,0-5-10-15,-3 0 10 0,3 2-10 0,0-8 8 16,0 3-8-16,0 3 8 0,0-9-8 0,0 2 0 0,3 4 0 0,-3-6 8 16,0 0-8-16,4 3 0 0,-4-9 0 0,3 9 0 15,-3-4-15-15,4 1-5 0,-4-6 0 0,7 3-1 32,-7-3-136-32,0 0-27 0</inkml:trace>
  <inkml:trace contextRef="#ctx0" brushRef="#br0" timeOffset="-213259.522">14972 13017 1384 0,'0'0'39'0,"0"0"9"0,0 0-38 0,0 0-10 16,0 0 0-16,0 0 0 16,3 6-112-16,-3-6-25 0,0 0-5 0,7 6-1 0</inkml:trace>
  <inkml:trace contextRef="#ctx0" brushRef="#br0" timeOffset="-209737.818">16228 13449 320 0,'0'0'8'0,"-4"-8"4"0,1 5-12 0,-1-3 0 16,1 0 0-16,-1 0 0 0,1 0 36 0,-1 0 5 15,1 3 1-15,-5-9 0 0,5 7-18 0,-1-4-3 16,1 0-1-16,-1 0 0 0,1-3-20 0,-1 6 9 15,-3 1-9-15,4-7 0 0,-1 3 0 0,-3 3 0 16,4-6 0-16,-1 4 0 0,1 2 8 0,-1-3-8 16,1 3 0-16,-5 0 0 0,5-3 30 0,-1 3-1 15,-3-2 0-15,4 5 0 0,-4-3 14 0,0 0 2 16,3 3 1-16,-3-3 0 0,0 3-7 0,0-3-2 16,0 0 0-16,-4 6 0 0,4 0-17 0,0 0-3 0,-3 0-1 0,3 0 0 15,-4 0-1-15,0 0-1 0,-3 6 0 0,4 0 0 16,-8-3-14-16,4 3 0 0,0 0 0 0,-4 0 0 15,4 3 0-15,-3-1 0 0,-1 10 0 0,0-6 0 16,-3-3 0-16,3 8 0 0,1-5 0 0,-4 6 0 16,3-1 0-16,-3 1 0 0,3-3 0 0,-3 5 0 15,3-2 0-15,1-1 17 0,3 7-3 0,-4-9-1 16,0 5-13-16,4-5 0 0,0 3 0 0,0 2 0 16,0-2 0-16,0-1 0 0,0 1 0 0,3 3 0 15,1 2 0-15,-1-11 0 0,0 9 0 0,4-4 0 16,4-2 8-16,-4 2 0 0,0-2-8 0,3 0 12 0,4 0-12 15,0-1-16-15,4-2 3 0,-4 0 1 0,0 2-2 0,3-2 0 16,1-3 0-16,3 0 0 0,0 3 2 16,0-4 0-16,3 4 0 0,-2-6 0 15,-1 3 3-15,3-3 1 0,1 3 0 0,-1-3 0 16,1-4-8-16,3 4 0 0,0-3-1 0,-3 6 0 0,3-9 5 0,0 6 0 16,4-6 1-16,-4 0 0 0,3 0-3 0,-3 0-1 15,4 0 0-15,0 0 0 0,-1-6 0 0,5 6 0 16,-5-9 0-16,4 6 0 0,-3-5 15 0,3-1-11 15,0-9 11-15,0 9-10 0,1 3-6 0,-1 6-2 16,0-11 0-16,-3 2 0 0,3-3 1 0,3 0 0 16,-2 6 0-16,-1-11 0 0,0 5 4 0,-3 0 1 0,3-2 0 15,-4 2 0-15,5-6 12 0,-5 3 0 0,4-2 0 0,-3-1 0 16,0 3 0-16,-1-2 0 0,4-1 9 0,-3 1-9 16,0-1 24-16,3 3-2 0,-3-2 0 0,-1-1 0 15,1 0 4-15,-1-2 1 0,1 2 0 16,-4-8 0-16,4 8 4 0,-1 0 1 0,-2-2 0 15,2 5 0-15,-3-6-10 0,4 4-2 0,-4-4 0 16,0 4 0-16,4-4-4 0,-4 3-2 0,-3 1 0 0,3-1 0 16,0-2 6-16,-4 5 0 0,4-6 1 0,-3 4 0 15,0-1-7-15,3 0-2 0,-4 4 0 0,1-1 0 16,-1-3-4-16,1 4 0 0,-4 5-8 0,0-12 12 16,4 9-4-16,-4-2-8 0,0 5 11 0,0-3-11 15,0 0 0-15,-3 1 0 0,3 2 0 0,-4-6 0 16,1 6 10-16,-1 3-10 0,-3 1 8 0,4-4-8 15,-1 3 0-15,-3 6 0 0,0 0 0 0,0 0 0 16,0-9 12-16,0 9-4 0,0 0 0 0,0 0 0 0,0 0 7 16,0 0 1-16,0 0 0 0,0 0 0 0,0 0-16 0,0 0-10 15,-3 9 2-15,-4-3 0 0,0-3-2 0,0 8 0 16,-1-5 0-16,1 0 0 0,0 6 0 0,-3 0 0 16,3-1 0-16,-4-2 0 0,4 9 2 0,-4-6 0 15,1 2 0-15,-4-2 0 0,3 12 8 0,1-13 0 16,-1 7 0-16,-3 3 0 0,0-10 0 0,0 10 0 15,0-3 0-15,0 5 0 0,-1-5 0 0,-2 5 0 16,3 4 0-16,0-10-8 0,-4 10 8 0,0-7 0 16,4 4 0-16,0-1-8 0,3-2 8 0,-3 3-13 15,4-1 5-15,-4-2 8 0,3 2-11 0,0 1 11 16,-3-10-8-16,4 1 8 0,-1 0 0 0,4 2 0 16,0-8 0-16,0 3-8 0,0 3 8 0,0-1 0 15,0-2 0-15,3-3 0 0,-3 3 0 0,4 2-8 0,-4-5 8 0,3-3 0 16,4-6-10-16,-3 6 10 0,-1 3-12 0,4-9 12 15,0 0-17-15,-3 6 3 0,3 3 1 0,0-9 0 16,0 0 4-16,0 0 1 0,0 0 0 0,0 0 0 16,0 0 8-16,0 0 0 0,0 0 0 0,0 0 0 15,0 0 0-15,0 0 0 0,0 0 8 0,0 0-8 16,0 0 11-16,0 0-3 0,0 0 0 0,0 0 0 16,0 0-8-16,0 0 10 0,0 0-10 0,0 0 10 15,0 0-10-15,0 0 0 0,0 0 0 0,0 0 8 16,3 0-8-16,4 0 8 0,0 0-8 0,0-6 8 15,-3 3 0-15,3 0-8 0,0 0 12 0,-4 3-4 16,4-3 3-16,1-3 0 0,-1 6 0 0,0-6 0 16,3 6-2-16,-3-6 0 0,4 6 0 0,-1-9 0 15,1 7-1-15,0-4 0 0,-1 3 0 0,1 0 0 16,-1 0-8-16,1 0 0 0,3 3 0 0,-3-3-11 16,-1 0 11-16,4 0 0 0,-3-3 0 0,0 6 0 0,-1 0 0 0,1 0 0 15,-1-6 0-15,-3 6 0 0,4 0 0 0,0 0 0 16,-4-6 0-16,0 6 0 0,0-5 0 0,0 5 0 15,-4 5 0-15,4-5 0 0,-3 0 0 0,-4 0 0 16,0 0 0-16,0 0 0 0,7 0 0 0,-7 0 0 16,0 0 0-16,0 0 0 0,3 6 8 0,-3-6-8 15,0 0 8-15,4 6-8 0,-4-6 9 0,0 0-9 16,0 0 12-16,0 6-12 0,0-6 13 0,0 0-4 0,0 0-1 0,0 6 0 16,0-6 0-16,0 6 0 0,0-6 0 0,0 6 0 15,0-6-8-15,0 0 0 0,0 0 0 0,0 11 8 16,0-2-8-16,0-9 0 0,-4 6 0 0,4-6 8 15,0 0 5-15,0 6 1 0,0 0 0 16,0 0 0-16,0-6-14 0,0 0-16 0,0 0 3 0,0 0 1 16,0 0 12-16,0 12 0 15,0-12 0-15,0 0 0 0,0 5 0 0,0-5 0 0,0 6 0 0,0-6 0 16,0 0 0-16,4 6 0 0,-4-6 0 0,0 0 0 16,3 9 0-16,-3-9 0 0,0 0 0 0,0 0 0 15,0 0 0-15,4 6 0 0,-4-6 0 0,0 0 0 16,0 0 13-16,0 0-1 0,0 0 0 0,4 0 0 15,-4 0-12-15,0 0-16 0,3 6 3 0,-3-6 1 16,0 0 12-16,0 0 0 0,4 6 0 0,-4-6 0 16,0 0 10-16,0 0-2 0,0 0 0 0,0 0 0 0,3 6-8 15,-3-6 0-15,7 0 0 0,-7 0 0 0,0 0 0 0,0 0 0 16,0 0 0-16,0 0 8 0,0 0-8 0,0 0 8 16,0 0-8-16,0 0 8 0,0 0-8 0,0 0 0 15,0 0 0-15,0 0 0 0,0 0 0 0,0 0 8 16,0 0-8-16,0 0 8 0,0 0-8 0,0 0 0 15,0 0 0-15,0 0 0 0,0 0 0 0,0 0 0 16,0 0 0-16,0 0 0 0,0 0 0 16,0 0 0-16,0 0 0 0,0 0 8 0,0 0-8 0,0 0 0 15,0 0 0-15,0 0 0 0,0 0 0 0,0 0 0 16,0 0 0-16,0 0 0 0,0 0 0 0,0 0 0 16,0 0 0-16,0 0 0 0,0 0-16 0,0 0 2 15,0 0 0-15,0 0 0 16,0 0-39-16,0 0-8 0,0 0-2 0</inkml:trace>
  <inkml:trace contextRef="#ctx0" brushRef="#br0" timeOffset="-190197.08">16203 13764 565 0,'0'0'12'0,"0"0"2"0,0 0 1 0,0 0 2 0,0 0-17 0,0 0 0 16,0 0 0-16,0 0 0 15,0 0-27-15,0 0-9 0,0 0-1 0,0 0-1 16,4 0-28-16,-4 0-6 0,0 0 0 0,0 0-46 0</inkml:trace>
  <inkml:trace contextRef="#ctx0" brushRef="#br0" timeOffset="-189282.935">16760 13676 435 0,'0'0'9'0,"0"0"3"0,0 0 0 0,0 0 0 0,4 9-12 0,-4-9 0 0,0 0 0 0,7 0 0 16,-3 2 36-16,3-2 4 0,-4 0 0 0,-3 0 1 16,0 0-9-16,7 0-3 0,-7 0 0 0,0 0 0 15,0 0-7-15,7 3-2 0,-7-3 0 0,0 0 0 16,7 0 5-16,-7 0 1 0,0 0 0 0,0 0 0 15,0 0 3-15,0 0 1 0,0 0 0 0,0 0 0 16,0 0-8-16,0 0-2 0,0 0 0 0,0 0 0 16,0 0-11-16,0 0-9 0,0 0 12 0,0 0-12 0,0 0 8 0,0 0-8 15,0 0 0-15,0 0 0 0,0 0 0 0,0 0-19 16,0 0 3-16,0 0 0 16,0 0-11-16,0 0-1 0,0 0-1 0,-10-3 0 15,3 3 2-15,7 0 1 0,0 0 0 0,-7 0 0 0,7 0 14 0,-7 0 2 16,0 0 1-16,-1 0 0 0,1 0 9 0,0 0 0 15,7 0 0-15,0 0 0 0,-7 0 0 0,0 0 9 16,7 0-1-16,-7 0-8 0,7 0 28 0,-7 3-2 0,7-3 0 16,-7 0 0-16,0-3 4 0,3 3 1 0,4 0 0 0,-7 0 0 15,7 0-7-15,-7 0 0 0,0 0-1 0,0 0 0 16,7 0-7-16,-3 0 0 0,3 0-1 16,-7 3 0-16,0-3-15 0,7 0 0 0,0 0 8 0,0 0-8 15,-7 6 0-15,7-6 0 0,-7 0 0 0,7 0 0 16,-8 0 0-16,1 6 0 0,7-6 0 15,0 0 0-15,0 0 0 0,-7 0 0 0,7 0 0 0,-7 6 0 16,7-6 0-16,0 0-10 0,0 0 10 0,-7 0-8 16,7 0-6-16,-3 6-1 0,3-6 0 0,-4 3 0 31,-3 3-32-31,4-3-6 0,3-3-2 0</inkml:trace>
  <inkml:trace contextRef="#ctx0" brushRef="#br0" timeOffset="-182152.123">16623 13720 734 0,'0'0'16'0,"0"0"3"0,0 0 1 0,0 0 1 0,0 0-21 0,0 0 0 0,-7 0 0 0,7 0 0 16,-7 0 15-16,7 0-2 0,-7 0 0 0,7 0 0 15,0 0-1-15,-7-3-1 0,7 3 0 0,0 0 0 0,0 0 24 0,0 0 5 16,0 0 0-16,0 0 1 0,0 0 3 0,0 0 0 15,0 0 0-15,0 0 0 0,0 0-18 0,0 0-3 16,0 0-1-16,0 0 0 0,0 0-13 0,-4-3-9 16,4 3 12-16,0 0-12 0,4-6 8 0,-4 6-8 15,0 0 0-15,0 0 0 0,3-6 0 0,-3 6 0 16,0 0 0-16,0 0 0 0,4-6 8 0,-4 6-8 16,0 0 0-16,0 0 0 0,0 0 0 0,0 0 0 15,0 0 0-15,0 0 0 0,0 0 10 0,0 0-10 16,0 0 8-16,0 0-8 0,0 0 10 0,0 0-10 0,0 0 12 0,0 0-12 15,0 0 10-15,0 0-10 0,0 0 8 0,0 0-8 16,0 0 0-16,0 0 8 16,0 0-8-16,3 6 0 0,-3-6 0 0,0 0 0 0,4 6 0 0,-4-6 0 15,0 6 0-15,0-6 0 16,0 0 0-16,3 6 0 0,-3-6 0 0,0 0 0 16,0 0 0-16,0 6 0 0,4 5 0 0,-1-2 0 0,-3-9 0 0,0 6 0 15,0-6 0-15,4 6 0 0,-4-6 0 0,3 6 0 16,-3-6 0-16,0 0 0 0,4 6 0 0,-1 3 0 15,-3-9 0-15,0 5 0 0,0-5 0 0,4 6 0 16,0 0 0-16,-4-6 0 0,3 3 0 0,-3-3 0 16,4 6 0-16,3-3 0 0,-4 3 0 0,1 0 0 15,3 0 0-15,-4-1 0 0,4 1 0 0,-7-6 0 16,4 0 0-16,3 3 0 0,0-3 0 0,0 3 0 16,0 0 0-16,-3 0 0 0,3-3 0 0,0 3 0 0,0-6 0 15,3 3 0-15,-3 0 0 0,4-3 0 0,0 3 0 0,-4-3 0 16,0 3 0-16,3-3 0 0,-3 0 0 0,4 3 0 15,0-6 0-15,-1 1 0 0,1-4 8 0,-1 6 4 16,4-3 0-16,-3 3 0 0,0-3-12 0,3 0-17 16,0 0 4-16,-4 1 1 0,4-1 12 15,1 0 16-15,-5 0-3 0,4-6-1 0,0 6-12 16,0-3 0-16,1-5 0 0,-5 5 0 0,4 3 0 0,0-6-16 16,1 3 3-16,-1-2 1 0,0-1 12 0,0 0 0 15,0 0 0-15,-3 1 0 0,3-1 0 0,0 0 0 16,-4 0 0-16,1-2 0 0,3 2 0 0,0 0 0 15,-3-5 0-15,-1 8 0 0,1 3-17 0,-4 0-1 16,0-6 0-16,0 3 0 0,0-2 3 0,0 2 1 0,-3 0 0 16,-1 3 0-16,1 0 14 0,-1-6 0 0,-3 12 0 0,0-5 0 15,4-1 0-15,-4 0 0 0,0 6 12 0,0 0-12 16,-4-6 8-16,4 6-8 0,-3-6 0 0,3 6 0 16,-7-3 0-16,0 0-9 0,7 3-1 0,-11-3 0 31,4 3-16-31,-4 0-3 0,1 0-1 0,-1 3 0 15,1 3-7-15,-1 0-2 0,0 0 0 0,1 0 0 0,-1 3 27 0,-3 5 12 0,4-8-10 0,-4 0 10 16,-1 6-12-16,1-1 3 0,-3 10 1 0,3-9 0 16,-1-3 20-16,1 5 4 0,0 1 0 0,-3-3 1 15,2 5 3-15,1-2 1 0,-3 0 0 0,3 5 0 16,3-5 2-16,-3 3 0 0,0-1 0 0,3 1 0 16,-3-3-7-16,4 2 0 0,-1-5-1 0,0 6 0 15,1-4-6-15,3 1-1 0,0-3 0 0,0 3 0 16,3-4-8-16,1-2 8 0,-1 0-8 0,4 0 8 15,0 3 0-15,0-1 0 0,0-5 0 0,0 0 0 0,0 3 20 16,0-3 3-16,4 3 1 0,-1-3 0 0,-3-1-32 0,0-5 0 16,4 6 0-16,-1 3 0 0,-3-9 0 0,7 6 0 15,0 6 0-15,-3-6 0 0,-4-6 0 0,7 0-20 16,-7 0 4-16,7 0 0 0,0 3 16 0,0-6 0 16,0 3 0-16,0-3 0 0,-3 0 0 0,-1-3 0 15,4 6 8-15,0-6-8 0,-3 0 8 0,6 0-8 16,-3 0 11-16,0 0-11 0,1-2 8 0,-1-1-8 15,0 0 0-15,0 3 0 0,0-6 8 0,0 4-8 16,0-7 0-16,0 6 0 0,4 0 8 0,-4 0-8 16,0-2 0-16,0-4 0 0,0 3 0 0,0 0 0 0,3 1 0 15,-3-1 0-15,1-3 0 0,-1 6 0 0,0-5 0 16,0 5 0-16,0 0 0 0,0-3 0 16,0 3 0-16,0-2 0 0,0 2 0 0,0 0 0 15,0 3 0-15,0-6 0 0,0 1 13 0,-3 2-4 0,3 3-1 0,-4 0 0 16,4-3-8-16,0 3 0 0,0-2 0 0,-3 2 0 15,3 0 0-15,0 0 0 0,-3 0 0 0,3 3 0 16,0 0 0-16,-4 0 0 0,4-3 0 0,0 6 0 16,0-3-16-16,-7 3 2 0,4-5 0 0,-4 5 0 15,0 0 14-15,0 0-9 0,7 0 9 0,-7 0-8 16,0 0 8-16,0 0 0 0,0 0 0 0,4 5 0 16,-4-5 0-16,0 0-8 0,0 0 8 0,0 0-8 15,0 0 8-15,0 0 0 0,0 0 8 0,0 0-8 16,3 9 0-16,-3-3 0 0,0 0 0 0,0 3 0 0,0-3 0 15,0-6 0-15,0 0 0 0,-3 6 0 0,3 5 11 0,-4-2-3 16,4 3 0-16,-4-3 0 16,4 0 4-16,-3 2 0 0,3-5 0 0,-4 3 0 0,4 0-12 0,0 0 0 15,0-1 0-15,0 1 0 16,-3 3 0-16,3-6 8 0,0 0-8 0,0 6 8 0,0-4-8 16,0-2 0-16,0 6 0 0,0-6 0 0,0 0 0 0,0 3 0 15,0-4 0-15,0 4 0 0,0-3 0 0,0 3 0 16,0-3 0-16,0 6 0 0,0-7 0 0,3 4 0 15,-3-9 0-15,0 6 0 0,0-6 0 0,0 0 0 16,0 0 0-16,0 0 0 0,4 9 0 0,-4-3 0 16,0-6 0-16,0 0-11 0,0 0 11 0,3 6-8 0,-3-6 8 0,0 0-8 15,0 0-13-15,0 0-3 0,8 0 0 0,-5 0 0 16,4 0 12-16,0-3 1 0,-3 0 1 0,3 0 0 16,0-3 10-16,0 3 0 0,3-6 0 0,1 0 0 15,-4-2 0-15,0-1-8 0,4 0 0 0,-1 0 0 16,1-2 8-16,-1 2 0 0,-2 0 0 0,2 3 0 15,1-2 0-15,-4 2 0 0,0 6 0 0,0-9 0 16,3 6 0-16,-3 0 0 0,1 1 0 16,-1-4 0-16,0 3 9 0,0 3-9 0,0-3 12 0,-4 3-12 15,4 0 13-15,-3 0-4 0,3 3-1 0,0 0 0 16,-3-6-8-16,-1 6 12 0,1 0-12 0,-1 0 12 16,4 0-12-16,-7 0 12 0,4 6-12 0,-4-6 12 15,3 6-12-15,1 3 12 0,-1 0-12 0,1 5 12 16,-1 4-2-16,1-9 0 0,-4 6 0 0,0-4 0 15,0 4 1-15,0-3 0 0,0 5 0 0,-4-2 0 0,4 0-1 16,0-1 0-16,0-2 0 0,0 0 0 0,0-3 2 0,0 6 0 16,0-7 0-16,0-2 0 0,0 3-12 0,0-9 0 15,4 6 9-15,-4-6-9 0,0 0 0 0,0 0 0 16,3 6 0-16,4 0 0 0,1-6 0 0,-1-6-8 16,0 3 8-16,0-3 0 0,3 0 0 0,-3 0-8 15,4 0 8-15,-1-5 0 0,1-1-10 0,0 0 10 16,-1 3-12-16,1 3 12 0,3-11-12 0,0 5 12 15,-3 0-12-15,3 0 12 0,3 4-13 0,-3-4 4 16,1-6 1-16,-1 6 0 16,0-2 8-16,0 8-10 0,0-6 10 0,0 6-10 0,0-3 10 0,0 1-8 15,-3 5 8-15,0 0-8 0,-1 0 8 0,-3 3 0 16,4 0 0-16,-4 0 0 0,0 3 0 0,0 3 0 16,0 0 0-16,-4-1 0 0,5 1 0 0,-5 6 16 15,1-6-4-15,-4 6-1 0,3 2 4 0,1 4 1 0,-1-6 0 0,1 0 0 16,-4-1-3-16,0 4 0 0,3 3 0 0,-3-4 0 15,0-2-2-15,4 3-1 0,-4 5 0 0,0-8 0 16,0 0-2-16,3 6-8 0,-3-7 12 0,0 4-4 16,0 6-8-16,4-10 0 0,-4 1 0 0,0 0 8 15,-4 0-8-15,8-7 0 0,-4 4 0 0,0-3 0 16,3 0 0-16,-3-6 0 0,0 0 0 0,7 3 0 16,-3 6 0-16,-4-9 0 0,7 0-12 0,0-6 12 15,0 3-15-15,0 0 5 0,0 0 1 0,0-3 0 16,4 0 9-16,-4-2-12 0,4-1 12 0,-1-12-12 0,1 6-2 15,3-5-1-15,-4 2 0 0,1-2 0 0,3-4 15 0,-3 4 0 16,3-7 0-16,0 6 0 0,0-11 0 16,4 9 0-16,-1-4 0 0,-3 4-9 15,4-1 9-15,0-2 0 0,-4 5 0 0,3 1 0 16,1-7 0-16,-4 4 0 0,4-1 0 0,-1-2 0 16,1 8 0-16,0-9 0 0,-4 4 0 0,3-3 0 0,1 2 0 0,0 0 8 15,-4 4-8-15,3-4 0 0,-2 1 8 0,2-1-8 16,-3 4 8-16,0 2-8 0,1-8 0 0,2 5 8 15,-6 0-8-15,3 7 0 0,-4-7 0 0,1 12 8 16,0-11-8-16,-1 2 0 0,1 6 0 0,-1 1-13 16,-3 5 1-16,0-12 1 0,4 9 36 0,-4-2 7 15,0 2 2-15,0 0 0 0,-3 3-34 0,3-6 0 0,-4 6 0 0,1 1 0 16,3-1 0-16,-4-3 0 0,1 6 0 0,-4 3 0 16,0 0 0-16,4-9 0 0,-1 6 0 0,-3 3 0 15,0 0 8-15,0 0 2 0,0 0 0 0,0 0 0 16,4-3-10-16,-4 3 0 0,0 0 0 0,0 0 0 15,0 0 0-15,0 0 0 0,0 0 0 0,0 0 8 16,0 0-8-16,0 0 0 0,0 0 0 0,0 0 0 16,3 6 0-16,-3 3 0 15,0-3 0-15,0 3 0 0,0 5 0 0,-3-8 0 0,3 9 0 0,-7-3 8 16,3-1-8-16,0 7 0 0,1 0 0 0,-4-4 0 16,0 7 0-16,0 0 0 0,0-1 0 0,-4 1 0 15,4 5 0-15,-4-5 0 0,4 8 0 0,0-8 8 16,-3 8-8-16,3 0 0 0,-4 1 0 0,1 2 0 15,-1-5 0-15,0 8 0 0,4-6 10 0,-3 4-10 16,-4-7 0-16,3 4 0 0,4-1 0 0,-4-3 0 16,4-5 0-16,0 3 0 0,0-1 0 0,4-5 0 0,-1-1 0 0,1 4-9 15,-1-6 9-15,4-1 0 0,0 1 0 0,0 3-8 16,0-7 8-16,0-2 0 0,0 3 0 0,4 3 0 16,-4-1 0-16,3-2-8 0,1-3 8 0,-1 3 0 15,-3-3-9-15,4-1 9 0,-1-2-9 0,1 6 9 16,3-6-12-16,0 3 12 0,-3-3-12 0,3-4 12 15,0 1-12-15,0 3 12 0,0-3 0 0,0 0 0 16,0 0 0-16,0-3 0 0,0-3 0 0,0 3 0 16,4 0 0-16,-1 3 0 0,-3 0 0 0,4-3 0 15,-1 0 0-15,1-3 0 0,0 0 0 0,-1 0 0 16,1-3 0-16,-1 6 0 0,1-3 0 0,-4-2 0 16,4 2 0-16,-1-3 0 0,1 0 0 0,3 0 0 0,-4-6-13 0,1 6 4 15,3-2 9-15,0-1 0 0,0-3 0 0,-3 3 0 16,3 3 0-16,0-6 0 0,0 4 0 0,0-7 0 15,0 3 11-15,1 3-3 0,2-8 0 0,-6 5 0 16,3-3-8-16,0 4 0 0,-3-7-12 0,3 3 12 16,0 0 0-16,0-2 0 0,-3 2 0 0,3 0 0 15,3-5 0-15,-6 5 0 0,3 3 0 0,-3-5 0 16,-1 5 0-16,1 0 8 0,-4-2-8 0,0 2 0 16,0 3 0-16,0 0 0 0,-4 0 0 0,1 1 0 15,-4 2 0-15,3 3 0 0,-3 3 0 0,0 0 0 16,-7-6 0-16,4 0 0 0,-4 0 0 0,0 6 0 15,0 0-41-15,-4 0-7 0,1 6-2 16,-5 0 0-16,1 0 2 0,0 8 0 16,-3-2 0-16,-1 6 0 0,0-6 33 0,1 8 15 0,-4-2-12 0,3 5 12 15,0-5 15-15,-3 5 10 0,3 4 3 0,1-1 0 16,-1-2-2-16,4 2 0 0,0-5 0 0,0 5 0 16,3-2-4-16,4 8-1 0,4-5 0 0,-1 2 0 0,1-5 4 0,3-7 1 15,7 4 0-15,0-4 0 0,0 4-6 0,7-3 0 16,0-1-1-16,0-5 0 0,0 6-8 0,4-7-2 15,3 4 0-15,0-6 0 0,0 3-9 0,-3-6 0 16,3 2 0-16,0-2 8 0,4-6-20 0,0 3-4 16,-4-3 0-16,4-3-1 15,-4 3-16-15,3-6-3 0,1 4-1 0,0-7 0 16,0 3-35-16,-4-6-8 0,0 6 0 0,0-9-489 0</inkml:trace>
  <inkml:trace contextRef="#ctx0" brushRef="#br0" timeOffset="-181731.19">18168 13252 1784 0,'0'0'51'0,"0"0"10"16,0 0-49-16,0 0-12 0,11 3 0 0,-1 6 0 0,8-9 0 0,3 0-8 16,4 0 8-16,3-9-13 0,4 6 36 0,3-3 7 15,0 4 2-15,1-4 0 0,2 0-13 0,-2-3-3 16,2 0 0-16,1 3 0 0,0-6-16 0,0 1 0 16,0-1 0-16,-1-3-9 15,1 9-48-15,0-5-10 0,0-1-1 0,0 3-1 16,-4-3-54-16,0 1-10 0,-3 5-3 0,3-6 0 0</inkml:trace>
  <inkml:trace contextRef="#ctx0" brushRef="#br0" timeOffset="-177603.299">19784 14017 1432 0,'0'0'32'0,"0"0"6"0,0 0 2 0,0 0 0 0,3 0-32 0,4 0-8 15,0 6 0-15,0-6 0 0,1 0 8 0,2 3 0 16,-3-1 0-16,4 1 0 0,3 0-8 0,0 0 0 15,0 3 0-15,0 0-8 0,-3-3 8 0,-1 0 0 16,4 3 0-16,-3-3 0 0,-4-3 0 0,4 3 0 16,-4 3 0-16,0-6 0 0,0 0 0 0,-7 0 0 15,0 0 0-15,0 0 0 0,0 0 8 0,0 0 3 0,3 0 1 0,-3 0 0 16,0 0 16-16,0 0 3 0,0 0 1 0,0 0 0 16,0 0-12-16,0 0-3 0,0 0 0 0,0 0 0 15,0 0-17-15,0 0 0 0,0 0 0 0,0 0 0 16,0 0 0-16,0 0 0 0,0-979 8 0,0 1958-8 15,0-979 0-15,0 0 0 0,0 0 0 0,0 0 0 16,0 0 0-16,0 0 8 0,4 5-8 0,-4-5 0 16,0 0 14-16,0 0-4 0,0 0-1 0,0 0 0 15,0 0-1-15,0 0 0 0,0 0 0 0,0 0 0 16,0 0-8-16,0 0 0 0,0 0 0 0,0 0 0 16,0 0 0-16,-4-5 0 0,4 5 0 0,-7-6 0 15,7 6 0-15,-3-3-11 0,-4-6 11 0,7 9-8 16,-4-3 8-16,-3-3 0 0,4 3 0 0,-1-3 0 15,1 0 0-15,-4 1 0 0,3 2 0 0,-3-3 0 16,3 0 0-16,-3 0 0 0,0-3 0 0,0 3 0 0,-3 0-15 0,3 3 3 16,0-5 0-16,-4 2 0 0,4 0 12 0,-4-6 16 15,1 6-3-15,3 0-1 0,-4 0-12 0,4 4 0 16,0-13 0-16,0 9 0 0,0 3 0 0,0 0-16 16,0 0 3-16,7 3 1 0,-7-6 0 0,7 6 0 15,-4-6 0-15,4 6 0 16,-7 0-32-16,7 0-7 0,-3-8-1 0,-1 2-624 0</inkml:trace>
  <inkml:trace contextRef="#ctx0" brushRef="#br0" timeOffset="-102059.088">3616 15763 563 0,'0'0'16'0,"0"0"4"0,0 0-20 0,0 0 0 0,0 0 0 16,0 0 0-16,0 0 72 0,0 0 12 0,0 0 1 0,0 0 1 15,0 0 2-15,0 0 0 16,0 0 0-16,0 0 0 0,0 0-28 0,0 0-4 0,0 0-2 0,0 0 0 16,0 0-20-16,0 0-4 0,0 0-1 0,0 0 0 15,0 0-17-15,0 0-3 16,0 0-1-16,0 0 0 0,0 0 10 0,0 0 2 0,0 0 0 0,0 0 0 16,0 0-4-16,0 0-1 0,0 0 0 0,0 0 0 15,0 0-2-15,0 0 0 0,0 0 0 0,0 0 0 16,0 0 4-16,0 0 1 0,0 0 0 0,-4 6 0 15,4-6-3-15,-3 9-1 0,-1-3 0 0,1 5 0 16,3 1-4-16,-4 0-1 0,1 3 0 0,-1 2 0 16,4-2-9-16,-3 5 0 0,3-5 0 0,-4 3 8 15,4-1-8-15,-3 4 0 0,-1-3 9 0,1 2-9 16,-1-2 17-16,-3-1-1 0,4 1 0 0,-1 0 0 16,0 2 5-16,1-2 1 0,-1 0 0 0,1 2 0 15,-1-2-8-15,4 2-2 0,-3-2 0 0,-1 0 0 0,4-1-12 16,-3 1 8-16,3-6-8 0,-4-1 0 0,4 1-9 0,0-3-8 15,-3-3-2-15,3 0 0 0,0-6 36 0,0 6 7 16,0-6 2-16,0 0 0 16,0 0-10-16,0 0-3 0,0 0 0 0,0 0 0 15,0 9-4-15,0-9-1 0,0 0 0 0,0 0 0 0,0 0-8 0,0 0 8 16,0 0-8-16,0 0 8 0,0 0-8 0,0 0 0 16,0 0 9-16,0 0-9 0,0 0 8 0,0 0-8 15,0 0 10-15,0 0-10 0,0 0 9 0,0 0-9 16,0 0 8-16,0 0-8 0,-4-9 0 0,4 3 0 15,0-6 0-15,0 0 0 0,0 1 0 0,0-4 0 0,0 0 0 16,0 0 0-16,0-5 0 0,0 2 0 0,0-2 0 0,0 2 0 16,0 0-11-16,0-2 11 0,-3 2-8 0,3-5 8 15,0-1 0-15,0-2-10 0,0 8 10 0,0-14 0 16,-7 8-8-16,7-8 8 0,0 2 0 0,0 1 0 16,0-3 0-16,0 2 0 0,0 10 0 0,0-4 0 15,7 4 0-15,-7 2-8 0,0 0 8 0,3 7 0 16,-3 2 0-16,0 0 0 0,4 3-8 0,-4-3 8 15,0 9 0-15,0 0 0 0,0 0 0 0,0 0 0 16,0 0-13-16,0 0 4 0,0 0 1 0,3 9 0 16,4-3 8-16,-3 0 0 0,-4 0 0 0,3 5-8 15,1-5 8-15,-4 6 0 0,3-3 0 0,-3 0 8 16,0 0-8-16,0-1 12 0,4 7-4 0,-4-9 0 16,3 6-8-16,1-3 8 0,0-1-8 0,-1 7 8 15,1-3-8-15,3-6 0 0,-4 5 0 0,1 4 8 16,3-3-8-16,-4 0 0 0,4-1 0 0,-3 1 0 0,6 0 0 0,-2 0 0 15,-1-1 0-15,0 4 0 0,3-3 0 0,-3 3 0 16,0 2 0-16,0 1 0 0,0-6 0 0,-3 5 0 16,3-5 0-16,0 3 0 0,0-6 0 0,0 8 0 15,0-8 0-15,0 6 0 0,0 2 0 0,0-8 0 16,0 3 0-16,0 3 0 0,1 5 0 0,2-11 0 16,-6 3 8-16,3 3-8 0,0-4 0 0,0 4 0 15,0-3 0-15,-7 2 0 0,7-2 0 0,0 0 0 16,-3 0 0-16,3-3 0 0,0-1 12 0,-4-2-3 15,4 0 0-15,-3-3 0 0,3 3-9 0,-7-6 0 0,0 0 0 16,0 0 0-16,0 0 0 0,0 0 0 0,3-3 0 16,-3 3 0-16,4-3 0 0,3-3 0 15,-4 3 0-15,1-3 0 0,-4 0 0 0,4 1 0 16,-4-1 0-16,3-3 0 0,-3 3 0 0,4 0 0 0,-4 6 0 0,0-6 0 16,0 3 24-16,0-3 2 0,3 1 1 0,-3 5 0 31,0-9-43-31,0 3-9 0,0 0-2 0,0 6 0 0,0-12 27 0,0 6 0 0,0 0 0 0,0-5 0 15,0 2 0-15,0 0 0 0,0 0 0 0,0-3 0 16,0-2 27-16,0 2 10 0,0-3 3 0,0-2 0 16,0-1-13-16,0 0-3 0,7 1 0 0,-7-10 0 15,0 1-24-15,0 2 0 0,4-5 0 0,-1-6 0 16,1 5 0-16,-1-8 0 0,1 6 0 0,-1-9 0 16,1 8-8-16,-1-2-8 0,-3 3 0 0,7-1-1 0,-3 10 8 15,-1-4 9-15,-3 4-13 0,4 2 5 0,0 1 8 16,-4 5 0-16,3-3 0 0,1 1-8 0,-1 5 0 15,-3-3 0-15,4 3 0 0,-4 1 0 16,3 2-29-16,1-3-6 0,-1 6-1 0,1 3 0 16,-4 3-212-16,0 0-44 0</inkml:trace>
  <inkml:trace contextRef="#ctx0" brushRef="#br0" timeOffset="-100914.157">4233 15886 806 0,'0'0'17'0,"0"0"4"0,0 0 1 0,0 0 2 0,0 0-24 0,0 0 0 0,0 0 0 0,0 0 0 16,0 0 68-16,-10 3 8 0,3 3 3 0,-4 0 0 16,4 0-79-16,-4-3-8 0,1 3-6 0,3 3-1 15,0-3 61-15,0-1 12 0,-4 7 2 0,1-9 1 16,-1 3-46-16,0 3-15 0,1 0 8 0,-1-1-8 15,4 1 48-15,-3 3 5 0,3-6 2 0,-1 0 0 16,1 0-23-16,0 0-5 0,7 2-1 0,-3-2 0 0,-1 0-5 0,-3-3-1 16,7-3 0-16,0 0 0 0,0 6-3 0,0-6-1 15,-3 9 0-15,3-9 0 0,0 6-4 0,0 0 0 16,3 2-1-16,-3-2 0 0,0 0-11 0,4 0 0 16,-4-6 0-16,0 9 0 0,3-3 0 0,1 2 0 15,-1-2 0-15,-3 3 0 0,0-9 0 0,0 6 0 16,0 3 0-16,4-3 0 0,-1 3 0 0,1-1 0 15,-1 1 0-15,1-3 0 0,0 0 20 0,-1 0 3 0,4 0 0 16,-3 0 0-16,3 0-9 0,0-4-2 0,-4 1 0 0,4 0 0 16,-3-3 0-16,-1 0 0 0,4 0 0 15,-3 0 0-15,-4 0 4 0,7-3 0 0,-3 0 0 0,3 1 0 16,0-7 6-16,-4 0 2 16,1 3 0-16,3 0 0 0,-4-6-7 0,1 1-1 15,-1-1 0-15,1 3 0 0,-1-3-6 0,1 6-2 16,-1-11 0-16,-3 8 0 0,4-3-8 0,0 0 12 0,-1 1-12 0,-3-4 12 15,4 3-12-15,-4-3 0 0,0 4 0 0,0 2 8 16,0-6-8-16,0 3-11 0,0 7 3 0,-4-4 0 16,1 3-2-16,-1 0 0 0,4 6 0 0,-4-6 0 15,1 3-3-15,3 3-1 0,0 0 0 0,-4-6 0 16,4 6 4-16,0 0 1 0,-7-9 0 0,4 9 0 16,3 0 9-16,-4-2-10 0,-3-1 10 0,0 3-10 15,7 0 0-15,-7-3 0 0,-3 3 0 0,3 0 0 0,-1 0-2 16,1 3-1-16,0 0 0 0,-3-1 0 0,3 1 1 0,0 3 1 15,0 0 0-15,0 3 0 16,3-3-12-16,0 6-2 0,1-4-1 0,3 4 0 16,0 3-25-16,0-3-5 0,3-4 0 0,1 10-1 15,0-6-3-15,-1 0-1 16,8-1 0-16,-4-2-367 0,0 0-74 0</inkml:trace>
  <inkml:trace contextRef="#ctx0" brushRef="#br0" timeOffset="-100177.255">4304 16039 640 0,'0'0'14'0,"0"0"3"15,0 0 1-15,0 0 0 0,0 0-18 0,0 0 0 0,0 0 0 0,0 0 0 16,0 0 63-16,0 0 9 0,0 0 1 0,0 0 1 0,0 0 7 0,0 0 2 16,0 0 0-16,0 0 0 0,0 0-2 0,0 0 0 15,0 0 0-15,0 0 0 0,0 0-13 0,0 0-4 16,0 0 0-16,0 0 0 0,0 0-18 0,0 0-4 16,0 0-1-16,0 0 0 0,0 0-19 0,0 0-4 15,0 0-1-15,0 0 0 0,-4 6-9 0,4-6-8 16,0 6 12-16,0 0-12 0,0 3 0 0,0-3 0 15,0 0 0-15,0 2 0 0,4 1 0 0,-4-3 0 16,3 0 0-16,-3 3 0 0,0 2 0 0,4-5 0 16,-1 3 0-16,-3 0 0 0,4 0 0 0,0 0 0 15,-1 2 0-15,1-2 0 0,-4 3 35 0,3-3 0 16,1 0 0-16,-4 2 0 16,3-2-56-16,1 3-11 0,-1-6-3 0,1 0 0 0,-1 5 69 0,1-5 14 0,-1 0 2 0,1 3 1 15,3-3-31-15,-7-6-5 0,3 3-2 0,5 0 0 16,-5 3-13-16,8-6 0 0,-4 0 0 0,-4 0 0 15,4-6 0-15,0 3 0 0,-7-3 0 0,7 0 0 16,0-3 0-16,0-2 0 0,1-4 0 0,-1 0 0 16,0 0 54-16,0-2 8 0,0 2 2 0,0-8 0 15,0 8-52-15,0 0-12 0,-4 0 0 0,1-2 0 16,-1 5-9-16,5-3-5 0,-5-2-1 0,1 2 0 16,-4 0 24-16,0 1 5 0,3 2 1 0,-3-3 0 15,-3 1-15-15,3 5 0 0,0-3-12 0,-4 3 12 16,1 0 0-16,3-2 0 0,-8 5 0 0,5-3 0 15,3 3-16-15,-4 0 3 0,4 3 1 0,0 3 0 16,-3-6-36-16,3 6-6 0,0 0-2 16,-4-9 0-16,4 9-49 0,0 0-11 0,0 0-1 0,0 0-450 15,0 0-89-15</inkml:trace>
  <inkml:trace contextRef="#ctx0" brushRef="#br0" timeOffset="-99345.588">4851 15922 1074 0,'0'0'30'0,"0"0"8"0,0 0-30 0,0 0-8 0,0 0 0 0,0 0 0 15,-7 0 104-15,3-3 19 0,4 3 4 0,-10 0 1 16,2 0-24-16,1-3-5 0,0 3-1 0,0-3 0 16,7 3-54-16,-7-3-12 0,4 0-1 0,-4 0-1 15,0 0-30-15,0 0 0 0,-1 0 0 0,1-3 0 16,7 6 31-16,-7 0 0 0,0 0 0 0,7 0 0 15,0 0-50-15,-7 0-9 0,0 6-3 0,7-6 0 0,-3 3 49 0,-4 3 10 16,3 0 1-16,4-6 1 0,0 6-30 0,-3 0 0 16,-1 0 0-16,1-1 0 15,3 10-28-15,0-12 2 0,-4 3 0 0,0 3 0 0,4-3 42 0,0-6 8 16,0 6 1-16,0 5 1 16,0-5-42-16,0-6-8 0,0 9-1 0,0-9-1 15,0 0 72-15,4 6 14 0,-4-6 4 0,0 3 0 0,0-3-52 0,0 0-12 16,4 6 0-16,-4-6 0 15,0 0 0-15,7 3 0 0,-7-3 0 0,3 3 0 0,4 0 0 0,-3-1 0 16,-4-2 0-16,7 0 0 0,-4 6 0 0,4-3 0 16,-7-3 0-16,4 3 0 0,3-3 0 0,-4 3 0 15,4 0 0-15,-7-3 0 0,8 3 0 0,-1 0 0 16,-7-3 0-16,7 0 0 0,-7 0 0 0,3 3 0 0,1 0 0 16,-1-3 0-16,4 6 0 0,-7-6 0 0,4 0 0 15,3 0 0-15,-7 0 0 0,3 0 0 0,4 6 0 0,-7-6 0 16,8 0 0-16,-5 0 0 0,-3 0 0 0,4 3 0 15,-4-3 0-15,7 3 0 0,-4 2 0 0,-3-5 0 16,0 0 0-16,7 3 0 0,-7-3 0 0,4 3 0 16,3 3 0-16,-7-6 0 0,3 3 0 0,-3-3 0 15,4 6 0-15,-1 0 0 0,1-3 0 0,-4-3 0 16,3 6 0-16,-3-6 0 0,4 8 0 16,-4-2 0-16,0-6 0 0,7 6 0 0,-14 0 0 0,7 0 0 15,0 0 0-15,0-6 0 0,0 6 0 0,0 3 0 16,-4-1 0-16,4 1 0 0,0-9 0 0,-3 6 0 15,3 0 0-15,-4 0 0 0,4-6 0 0,-7 6 0 16,4 0 0-16,-1 2 0 0,1-2 0 0,-4 0 0 16,3-3 0-16,1 6 0 0,3-9 0 0,-4 6 0 15,-3-3 0-15,4 3 0 0,-5 0 0 0,8-6 0 0,-3 5 0 0,3-5 0 16,-7 3 0-16,7-3 0 16,-7 3 0-16,7-3 0 0,-7 0 0 0,0 0 0 0,7 0 0 0,-4 0 0 15,-3-6 0-15,0 3 0 16,-4 1-48-16,8-7-13 0,-4 3-3 0,3 0 0 15,4-3-139-15,-3 3-28 0</inkml:trace>
  <inkml:trace contextRef="#ctx0" brushRef="#br0" timeOffset="-88646.534">5461 15628 550 0,'0'0'12'0,"0"0"2"0,0 0 1 0,0 0 1 0,0 0-16 0,0 0 0 16,0 0 0-16,-11-6 0 0,11 6 48 0,0 0 7 15,0 0 1-15,-7 0 0 0,7 0-20 0,0 0-3 16,0 0-1-16,0 0 0 0,0 0 12 0,-3-3 3 15,3 3 0-15,0 0 0 0,0 0 22 0,0 0 5 16,0 0 1-16,0 0 0 0,0 0-18 0,0 0-3 16,0 0-1-16,-7 0 0 0,7 0-2 0,0 0-1 15,0 0 0-15,0 0 0 0,0 0-14 0,0 0-4 16,0 0 0-16,0 0 0 0,0 0-14 0,0 0-3 0,0 0-1 0,0 0 0 16,-4 9 14-16,1-3 4 0,3 2 0 0,0 1 0 15,0 6-32-15,0 0-8 0,0-1-1 0,0 7 0 16,0-3 9-16,0 5 0 0,0-2 0 0,0 5 0 15,0-2 10-15,0 2-2 0,0 1-8 0,0-4 12 16,-4 1 48-16,4 2 8 0,-3-2 3 0,-1 2 0 16,4-5-114-16,0 2-22 15,-3 1-5-15,-1-4-1 0,4 4 94 0,-3-1 18 0,3-2 4 0,-4 2 1 16,4-2-28-16,0 2-6 0,0 1 0 0,0-3-1 16,0-4-11-16,4 1 0 0,-4-1 0 0,0-2 8 15,3 0-8-15,-3 0 10 0,0-4-10 0,0-2 10 16,0 0-10-16,0-3 0 0,0-6 0 0,0 0 0 15,0 9 0-15,0-9 0 0,0 0 0 0,0 0 0 16,0 0 0-16,0 0 0 0,0 0 0 0,0 0 0 16,0 0 0-16,0 0 0 0,0 0 0 0,0 0 0 15,0 0 8-15,0 0 0 0,0 0 0 0,0 0 0 16,7-6-204-16,-7 6-40 0,4-3-9 0,-4 3-494 16</inkml:trace>
  <inkml:trace contextRef="#ctx0" brushRef="#br0" timeOffset="-87778.105">5553 16133 1389 0,'0'0'30'0,"0"0"6"0,0 0 2 0,0 0 2 0,0 0-32 0,0 0-8 0,0 0 0 0,0 0 0 16,0 0 76-16,0 0 12 0,-7 3 4 0,7-3 0 15,0 0-21-15,0 0-4 0,0 0-1 0,0 0 0 16,0 0-66-16,0 0 0 0,0 0-13 0,0 0 1 0,0 0 12 16,0 0 12-16,0 0-2 0,0 0-1 0,0 0-9 0,3 9 0 15,-3-3 0-15,4-3 0 0,-1 3 0 0,4 0 0 16,0 0 8-16,-3-1-8 0,6 1 0 0,-2 0 0 16,-1-6 0-16,0 6 0 0,3-6 0 0,-3 3 0 15,4 0 0-15,3 0 0 0,-7 0 0 16,4-3 0-16,-8 0 0 0,4 0 0 15,0 0 0-15,0 0 0 0,-3 0 0 0,3-3 0 0,-4 3 0 0,4-6 0 16,-3 3 0-16,0-3 0 0,-1 6 0 0,1-9 0 16,3 1 0-16,-4 2 0 0,1-3 0 0,-1 3 0 15,1-3 0-15,-1 3 0 0,1-3 23 0,-1 1 2 16,-3 2 1-16,4 0 0 16,-4-3-42-16,3 3-8 0,-3 0-1 0,0 3-1 0,0-5 26 0,0 8 0 0,0-3 0 0,0 3 0 15,0-6-10-15,0 6 10 0,0 0-12 0,-3 0 12 16,3 0 0-16,0 0 0 0,-4-6 8 0,4 6-8 31,0 0-45-31,0 0-15 0,-7-3-4 0,0 3 0 0,7 0 44 0,0 0 9 0,-7 0 2 0,0 0 0 16,7 0 9-16,0 0-10 0,-7 9 10 0,-4-9-10 15,4 6 2-15,0-6 0 0,7 0 0 0,-3 6 0 16,-4 2 24-16,3 1 4 0,-3-3 2 0,4 0 0 16,-1 3-22-16,1-3 0 0,3 5 0 0,-4-2 0 15,1-3-17 1,3 3-8-16,-4 0-2 0,1 2 0 0,3 1 27 0,-4-6 12 0,4 3 0 0,-4 3-1 15,4-1 2-15,-7-5 1 0,7 3 0 0,-3 0 0 16,3-9-4-16,0 6-1 0,0-6 0 0,0 3 0 16,0-3 0-16,0 0 0 0,0 0 0 0,0 6 0 15,0-6 10-15,0 0 1 0,0 0 1 0,0 0 0 16,0 8-5-16,3-2 0 0,8-3-1 0,-11-3 0 0,4 6-15 0,-1 0 0 16,4 0 0-16,-3 0 0 0,-1 0 10 0,4 0 2 15,0-3 1-15,-3 2 0 0,3 1-13 0,0 0 0 16,0 0 0-16,0 0 0 0,0 0-10 0,0 3-5 15,4-1-1-15,-4-2 0 16,0-3-25-16,3 0-6 0,1 0-1 0,-4 3 0 16,0-6 16-16,4 0 2 0,-4 0 1 0,3-3 0 15,1 0-56-15,-1-3-11 0,1 3-3 0,-4-3 0 16,4-2-23-16,-1-4-5 0</inkml:trace>
  <inkml:trace contextRef="#ctx0" brushRef="#br0" timeOffset="-87206.94">5920 16086 1041 0,'0'0'29'15,"0"0"7"-15,0 0-28 0,0 0-8 0,0 0 0 0,0 0 0 16,0 0 60-16,0 0 10 0,0 0 2 0,0 0 1 0,0 0-7 16,0 0-2-16,0 0 0 0,0 0 0 0,0 0-12 0,0 0-4 15,0 0 0-15,0 0 0 0,0 0-25 0,0 0-6 16,0 0-1-16,0 0 0 16,-4 6-16-16,4-6 0 0,-3 6 0 0,3-6 0 0,0 6 0 0,0 0 0 15,0-6 0-15,-4 9 0 0,4 5 32 16,0-8 4-16,0 3 0 0,0 3 0 0,4-3-17 0,-4 2-3 15,0-2-1-15,0 3 0 16,0 0-1-16,3 2 0 0,1-2 0 0,-1 0 0 0,1-3 1 0,-1 3 0 16,1-1 0-16,-1-2 0 0,1-3-6 0,-1 3-1 15,1-3 0-15,3 3 0 0,-4-4-25 0,1 1-6 16,-1 0-1-16,1-3 0 0,3 0 50 0,-3 0 10 16,3 0 1-16,-7-3 1 0,3 0-23 0,4 3-5 15,-3-3-1-15,3 0 0 0,-4 0 6 0,8 0 1 0,-8-3 0 0,4 3 0 16,-3-3-4-16,-4 0-1 0,7 0 0 0,-3 0 0 15,3 0 0-15,-4-3 0 0,1 0 0 0,3 1 0 16,-4-1-2-16,1-6 0 0,-1 6 0 0,1-3 0 16,-1 0-1-16,1 4-8 0,-1-7 12 0,1 3-4 15,-4 0-8-15,4-3 0 0,-1 1 9 0,1-1-9 16,-4 3 0-16,3 0 0 0,-3-3 0 0,0 1 0 16,0-1-19-16,0 3 2 0,-3 0 0 0,3 6 0 15,0-11-4-15,-4 5-1 0,4 3 0 0,-3 0 0 16,3 6-29-16,0-6-5 15,-4 0-2-15,4 6 0 16,0 0-110-16,0 0-23 0,0 0-4 0,0 0-485 0</inkml:trace>
  <inkml:trace contextRef="#ctx0" brushRef="#br0" timeOffset="-86440.465">6230 16028 1267 0,'0'0'28'0,"0"0"5"0,0 0 2 0,0 0 1 0,0 0-36 0,0 0 0 0,0 0 0 0,0 0 0 15,0 0 59-15,0 0 5 16,0 0 0-16,0 0 1 0,-3 8-1 0,3-2-1 16,-4 0 0-16,4 0 0 0,-4 6-11 0,4-6-1 0,0-3-1 0,0 8 0 15,0-5-22-15,-3 3-4 0,3-3 0 0,0 3-1 16,0 2-23-16,3-2-10 0,-3 0 1 0,0 0 0 16,4 0 38-16,-4 5 8 0,0-2 2 0,4-3 0 15,-4 0-19-15,3 3-3 0,-3-1-1 0,0-2 0 16,4 3-6-16,-4-3-2 0,0 3 0 0,3-7 0 15,-3 1-8-15,0-6 0 0,4 6 0 0,-4-6 0 16,0 0 0-16,0 0 0 0,0 0 0 0,0 0 0 16,0 0 24-16,0 0-1 0,0 0 0 0,0 0 0 15,0 0-9-15,0 0-2 0,0 0 0 0,0 0 0 0,0 0-3 16,0 0-1-16,0 0 0 0,0 0 0 16,0 0-8-16,0 0 8 0,0 0-8 0,0 0 8 15,0 0-8-15,0 0 0 0,0 0 0 0,0 0 0 0,0 0 16 0,0 0 0 16,0 0 1-16,-7-6 0 15,3 0-27-15,1 1-6 0,-1-7 0 0,0 3-1 16,1 0 17-16,-1 0 0 0,1 1 0 0,-1-7 0 0,1 6 8 0,3-3 0 16,0 3-8-16,-4-5 12 0,1 2-3 0,3 3-1 15,0 0 0-15,-4 0 0 0,4-2-8 0,0 5 0 16,0-3 0-16,0 0 0 0,4 3 17 0,-4-2 2 16,0 2 0-16,3 0 0 0,-3 0-31 0,0 6-5 15,0-6-2-15,4 0 0 0,-4 3 27 0,0 3 4 0,3-6 2 0,1 3 0 16,-1-3-22-16,-3 6-5 0,0 0-1 0,4-2 0 15,-1-1 14-15,-3 3 0 0,8-3 0 0,-5 0 0 16,1 0 0-16,3 0 0 0,-4 3 0 0,-3 0 0 16,7 0 0-16,0-3 0 0,-3 3 0 0,-4 0-9 15,10 0-5-15,-3 0-1 0,0 0 0 0,-3 0 0 32,3 0-25-32,0 0-6 0,0 0-1 0,0 0 0 0,0 0 38 0,0 0 9 0,0-6 0 0,0 6 0 15,1 0-16-15,-1-6 0 0,0 6-1 0,-4-3 0 31,4 0-24-31,0 0-5 0,0 3-1 0,0-6 0 16,0 4 15-16,-3-1 4 0,0 0 0 0,3 0 0 0,0 0-58 0,-4-3-11 0,4 3-3 16,-3-3-390-16,3 0-78 0</inkml:trace>
  <inkml:trace contextRef="#ctx0" brushRef="#br0" timeOffset="-68631.34">7190 16022 820 0,'0'0'18'0,"0"0"4"0,0 0 1 0,0 0 0 0,0-6-23 0,0 6 0 0,0 0 0 0,-4-6 0 16,1 0 70-16,3 6 10 0,0 0 1 0,0 0 1 16,-4-6-4-16,1 3-1 0,3 3 0 0,-4 0 0 15,4 0-7-15,-7-3-2 0,7 3 0 0,-4-3 0 16,1-3-34-16,-1 6-7 0,4 0-2 0,-10-2 0 16,10 2 13-16,-7 0 2 0,0-3 1 0,0 3 0 15,0 0-30-15,-1 0-11 0,8 0 0 0,-7 0 9 16,0 0 9-16,-3 3 2 0,3-3 0 0,0 2 0 15,0-2-32-15,0 6-7 0,7-6-1 0,-11 3 0 16,4 0 20-16,3 0 0 0,1-3 0 0,-8 6 0 16,4 0 0-16,-3-6 0 0,3 3 0 0,0 0 0 15,3 0 16-15,-3 0 0 0,0 3 0 0,0 2 0 16,3-5 4-16,-3 3 0 0,0-3 1 0,4 3 0 16,-1-3-32-16,1 6-6 0,-1-3-2 0,1-3 0 15,-1 5 42-15,1-2 8 0,3 3 1 0,-4-3 1 0,4 0-33 16,0 0 0-16,0 5 0 0,0-5 0 0,0 3 0 0,4-3 0 15,-4 0 0-15,3 3 0 0,-3 0 0 0,4-1 0 16,-1 1 0-16,4 0 0 0,-3 0 0 0,-1 0 0 16,4 0 0-16,-3-1 0 0,3-2 0 0,-4 0 0 15,4 0 0-15,-3 0 0 0,3 0 0 0,-3-3 0 16,3-3 0-16,0 6 0 0,-4-4 0 0,4-2 0 16,-3 3 8-16,-1-3-8 0,8 0 10 0,-8 0-2 15,1 0 0-15,-1 0 0 0,4-3 0 0,1 1-8 16,-1-4 12-16,0 3-4 0,0-3 0 0,0 0 0 0,0 0 0 0,0 0 0 15,-4-3-8-15,4-2 0 16,1-1 9-16,-5 0-9 0,4 0 0 0,-3-2 0 0,3 5 0 0,-4-3 0 16,1 3 8-16,3-3-8 15,-4 1 8-15,1 5-8 0,-4-3 0 0,0 0-12 16,0 3 2-16,0 3 0 0,3-5 10 0,-3 8-13 0,0 0 5 0,-3-3 8 16,3 3-12-16,0 0 12 0,0 0-10 0,0 0 10 15,0 0-8-15,0-6 8 0,0 6 0 0,0 0-9 16,0 0 9-16,0 0 0 0,0 0 0 0,0 0 0 15,-7-6 0-15,7 6 0 0,0 0 0 0,0 0 0 16,0 0 0-16,0 0 0 0,0 0 0 0,0 0 0 16,0 0 0-16,0 0 0 0,0 0 0 0,0 0 0 15,0 0 0-15,0 0 0 0,0 0 0 0,0 0 0 16,0 0 0-16,0 0-8 0,0 0 8 0,0 0 0 0,0 12 0 16,-7-9 0-16,3 8 0 0,4-2-8 15,0 0-22-15,0 0-4 0,0 0-1 0,0 5 0 0,0-2 55 16,0 0 12-16,0 0 1 0,0 5 1 0,4-8-34 15,-4 6 0-15,0 2 0 0,7-5 0 0,-7 3 0 0,0 0 0 16,3-4 0-16,1 1 0 0,-4 0 8 16,3 3-8-16,1-7 0 0,3 1 0 15,-3 0-24-15,-1 0-9 0,4 0-2 0,-3-1 0 16,3-2-23-16,0-6-5 0,0 6-1 0,-4-3 0 16,4 3-90-16,-7-6-18 0,4 3-4 0,-4-3-1 0</inkml:trace>
  <inkml:trace contextRef="#ctx0" brushRef="#br0" timeOffset="-67761.335">7285 16010 1267 0,'0'0'28'0,"0"0"5"0,0 0 2 0,0 0 1 0,0 0-36 0,0 0 0 16,0 0 0-16,0 0 0 0,0 0 58 0,0 0 5 15,0 0 1-15,0 0 0 0,0 0 17 0,-4 3 4 16,4-3 1-16,0 6 0 0,0-6-52 0,-3 9-10 16,-4-7-3-16,7-2 0 0,0 12-21 0,0-6 9 15,0 0-9-15,0-6 0 0,0 6 11 0,0 0-11 16,7 0 10-16,-7 5-10 0,3-8 9 0,-3-3-9 15,0 9 8-15,0-3-8 0,4 0 0 0,-1 0 0 16,1 0 0-16,-4 8 0 0,3-8 12 0,1 0-2 16,-1 3-1-16,1-3 0 0,0 3-9 0,-1 2 0 15,1-2 0-15,-1 0 0 0,1 0 33 0,-1 3 5 16,1-1 1-16,3-2 0 0,-4 3-23 0,1-3-5 0,-1 5-1 0,-3-2 0 16,4-3 4-16,-1 3 1 0,1 0 0 0,-1-4 0 15,1 1-15-15,0 0 0 0,3-3 0 0,-7 3 0 16,3 0 0-16,1-4 0 0,-4 1 0 0,0-6 0 15,3 6 20-15,-3-6 0 0,0 0 1 0,4 6 0 16,-4-6-21-16,0 0 9 0,0 0-9 0,0 0 0 16,0 0 11-16,0 0-11 0,0 0 10 0,0 0-10 15,0 0 15-15,0 0-3 0,0 0-1 0,0 0 0 16,0 0 1-16,0 0 0 0,0 0 0 0,0 0 0 16,0 0-4-16,0 0-8 0,3-3 12 0,4-3-4 0,-7 3-8 15,4-3 12-15,-1-2-12 0,-3-4 12 0,0 3-12 16,0 0 0-16,0 0 0 0,4 1 0 15,-1-7 0-15,-3 3 8 0,4 3-8 0,-1-2 0 0,1-4 0 16,-4 3 0-16,4 0 8 0,-1 4-8 0,-3-7 0 16,4 6 0-16,-4 3 0 0,3-6 8 15,-3 1-8-15,4 2 0 0,-4 0 0 0,0 3 0 16,3 0 0-16,-3-3 0 0,0 3-14 0,4-2 5 0,-4 5 9 0,0-3 9 16,3 0-1-16,1 0-8 0,-4 0 0 0,3 0 0 15,1 3 0-15,-4-8 0 0,3 5 0 0,1 0-16 16,-1 0 5-16,-3-3 1 0,4 3-7 0,-1-5-2 15,-3 5 0-15,4-3 0 16,-1 6-17-16,1-9-3 0,-4 9-1 0,0-3 0 0,4-2 23 0,-1 2 4 0,1 0 1 16,-1 3 0-1,1-3-14-15,-4 6-2 0,3-3-1 0,1-3 0 16,-1 3-47-16,4 3-8 0,-7 0-3 0,4-6 0 16,-1-3-4-16,1 7-1 0,3 2 0 0,0-3-364 0,-4 3-74 0</inkml:trace>
  <inkml:trace contextRef="#ctx0" brushRef="#br0" timeOffset="-66996.433">7729 16104 1036 0,'0'0'23'0,"0"0"5"0,0 0 0 0,0 0 1 0,0 0-29 0,0 0 0 15,0 0 0-15,0 0 0 0,0 0 63 0,0 0 6 16,-7-6 2-16,7 6 0 0,-3-3-11 0,3 3-3 16,-4-6 0-16,4 6 0 0,-3-3-9 0,3 3-1 15,-7-8-1-15,7 8 0 0,0 0-12 0,-4-3-2 16,4 3-1-16,-7-3 0 0,7 3-8 0,0 0-2 15,0 0 0-15,0 0 0 0,0 0-3 0,-3 0-1 16,3 0 0-16,0 0 0 0,0 0-3 0,-7 0-1 16,7 0 0-16,0 0 0 0,0 0 21 0,0 0 4 15,0 0 1-15,0 0 0 0,-8 0-13 0,8 0-2 16,0 0-1-16,-7 6 0 0,0-1-23 0,7-5 8 0,-7 3-8 0,7 3 0 16,-3 0 0-16,3-6 0 0,-7 9 0 15,3-3 0-15,4-6 0 0,0 6 0 0,-3 8 0 0,3-11 0 16,0 3 0-16,0-6 0 0,-4 9 0 0,4-3 0 15,0 0 15-15,4 0-2 0,-4 5 0 0,0-2 0 16,3-3-13-16,-3-3 0 0,4 3 8 0,-4 3-8 16,7-3 0-16,-7-6 0 0,3 8 8 0,-3-2-8 15,0-6 10-15,4 6-1 0,3-3 0 0,-4 0 0 16,-3-3-1-16,4 6 0 0,3-6 0 0,-3 6 0 16,3-6 1-16,-7 0 0 0,7 0 0 0,-4 0 0 15,-3 0-9-15,7 0 8 0,-3 0-8 0,3-6 8 0,-4 6 0 16,4-6 0-16,-3 0 0 0,-1 0 0 0,1 0 0 0,-1-2 0 15,1 2 0-15,0-3 0 0,-1 3-8 16,1-3 0-16,-1 0 0 0,1 1 0 16,-1-1 0-16,1 3 0 0,-4-3 0 0,7 3 0 15,-4-3 0-15,-3 3 0 0,0-2 0 0,0-1 0 16,4 3 0-16,-4 0 0 0,0 0 0 0,0 0 0 0,0 3 0 0,-4-5 0 16,4 5 0-16,0-3 0 0,0 0 0 0,-3 3 0 15,-4-3 0-15,0 3 0 0,3-3 0 0,1 3-11 16,-4-6 3-16,3 7 0 0,-3-4-1 0,3 3 0 15,-3-3 0-15,4 3 0 0,-4 3 9 0,7 0-12 16,-7 0 12-16,7 0-12 16,-7 0-22-16,7 0-5 0,-7 0-1 0,7 0 0 0,0 0 31 0,-7 0 9 0,7 0 0 15,-4 3 0 1,4-3-56-16,-3 6-5 0,-1 0-1 0,0-1 0 16,4 4-2-16,4 0 0 0,-4-3 0 0,4 6 0 15,-4-12-8-15,3 9-3 0,1-1 0 0,-1-5-618 0</inkml:trace>
  <inkml:trace contextRef="#ctx0" brushRef="#br0" timeOffset="-66276.648">7930 15989 1314 0,'0'0'37'15,"0"0"8"-15,0 0-36 0,0 0-9 0,0 0 0 0,0 0 0 0,0 0 53 0,0 0 9 16,0 0 2-16,0 0 0 0,0 0-2 0,0 0 0 15,0 0 0-15,0 0 0 0,0 0-48 0,0 0-14 16,0 0 0-16,0 6 8 0,0 3 26 0,0 0 6 16,4-3 0-16,-4 3 1 0,0 2-23 0,4 1-5 15,-4-3-1-15,3 3 0 0,1 2-1 0,-4-2-1 16,3 3 0-16,-3-1 0 0,4 1 0 0,-4 0 0 16,0 0 0-16,0 2 0 0,0-2 0 0,3 0 0 0,-3 2 0 0,0-2 0 15,0-6-23-15,4 5-5 0,-4-5-1 0,0-3 0 16,0-6 59-16,0 0 11 0,0 0 2 0,0 0 1 15,0 0-26-15,0 0-4 0,0 0-2 0,0 0 0 16,0 0 5-16,0 0 1 0,3-6 0 0,1-3 0 16,-4-5-17-16,0 5-3 0,3-3-8 0,-3 0 12 15,0-2-12-15,4 5 0 0,-4 0 0 0,0-6 0 16,0 1 16-16,0 5 1 0,0-3 0 0,3 3 0 16,-3 0-27-16,0-2-6 0,0 2 0 0,0 0-1 15,4 0 17-15,-4 3 0 0,0-5-8 0,0 5 8 16,0 0 0-16,3 0 0 0,-3 0 0 0,0 6 0 15,0-6 0-15,0 6 0 0,4-6 0 0,-4 6 0 0,0 0 0 16,0 0 0-16,3-8-12 0,-3 8 12 16,0 0-12-16,0 0 12 0,0 0-12 0,0 0 12 0,0 0-12 15,4 2 12-15,3-2-12 0,0 9 12 16,-3-6-11-16,3 3 11 0,3 0-10 0,-10-3 10 0,7 6 0 0,0-3 0 16,0 0-8-16,0 8 8 0,-3-5 0 0,-1 0 0 15,1 3 0-15,3 2-9 0,-3-5 9 0,3 6 0 16,-4-3 0-16,1 5 0 0,-1-8 0 0,1 6 0 15,-1-1 0-15,1-2 0 0,-1 0 0 0,1 0 0 16,-4-1 0-16,3 1 0 0,1-3 0 0,-4 0-10 16,3 0 10-16,-3 0 0 15,4-4-32-15,-4-5 1 0,0 0 0 0,0 0 0 16,0 0-57-16,0 0-12 0,0 0-3 0,0 0-469 0,0 0-93 0</inkml:trace>
  <inkml:trace contextRef="#ctx0" brushRef="#br0" timeOffset="-65497.092">8389 15907 1497 0,'0'0'32'0,"0"0"8"0,0 0 0 0,0 0 4 0,0 0-36 0,0 0-8 16,0 0 0-16,0 0 0 0,0 0 53 0,0 0 9 15,0 0 2-15,0 0 0 0,0 0 0 0,0 0 0 16,0 0 0-16,0 0 0 0,0 0 0 0,0 0 0 16,0 0 0-16,0 0 0 0,0 0-52 0,0 0-12 15,0 0 0-15,0 0 0 0,0 0 54 0,0 0 8 16,0 0 2-16,0 0 0 0,0 0-52 0,0 0-12 15,0 0 0-15,-7 3 0 16,7-3-30-16,-7 6-9 0,0-3-1 0,0 0-1 0,0 0 14 0,7-3 3 16,-4 6 1-16,-3-4 0 0,7-2 23 0,-7 9 0 15,0-3 0-15,7-6 0 0,-3 3 0 0,-5 3 0 16,5 0 0-16,-1 0 0 0,1 3-12 0,-1-4 3 16,1 4 0-16,-1-3 0 0,1 6 9 0,-1-9 12 0,1 3-2 15,3-6-1-15,-4 6-9 0,1-1 0 0,3-5 0 16,0 9 0-16,0-9 0 0,0 0 0 0,0 0 0 0,0 0 0 15,0 0 0-15,0 0 0 0,0 0 12 0,0 0-4 16,0 0 0-16,0 0 0 0,0 0 0 0,0 0 0 16,3 6-16-16,-3-6-4 0,4 3-1 0,-1 3 0 15,-3-6 61-15,7 0 13 0,0 3 3 0,-7-3 0 16,7 0-52-16,-3 0-12 0,3 0 0 0,0 3 0 16,-3-3 0-16,3 6 0 0,0-6 0 0,-7 0 0 15,7 0 0-15,0 0 0 0,-7 0 0 0,3 6 0 16,4-6 0-16,-3 3 0 0,-4-3 0 0,7 8 0 15,-3-5-14-15,3 3-6 0,-4-3 0 0,-3-3-1 16,4 6 33-16,-1 0 8 0,1 0 0 0,-1 0 1 16,-3 2-33-16,4-2-6 0,-1 3-2 0,-3-3 0 15,4 0 32-15,-4 0 7 0,3 3 1 0,-3-1 0 16,0 4-20-16,0-6 0 0,0-3 0 0,0 6 0 0,0-3 0 16,0 6-11-16,0-7 2 0,0 1 0 0,0 0 9 15,0 3 12-15,0-9-2 0,0 6-1 0,0-3-9 0,0-3-11 16,0 6 3-16,0-6 0 0,0 8 8 0,0-2 0 15,0-6 0-15,0 0 0 0,0 0 0 0,-3 6 0 16,3-6 0-16,0 0 8 0,0 0-8 0,-4 3 9 16,4-3-9-16,-7 3 10 0,7-3-10 0,-7 3 0 15,7-3 0-15,-7-3 0 16,7 3-49-16,-7-3-12 0,0 0-3 0,0 0 0 0,0 0 32 0,3-3 5 0,-3 4 2 0,4-7 0 31,-1 3-114-31,4 6-22 0,-3-6-5 0,3 0-1 0</inkml:trace>
  <inkml:trace contextRef="#ctx0" brushRef="#br0" timeOffset="-59762.827">9172 16048 1087 0,'0'0'24'0,"0"0"4"0,0 0 2 0,0 0 1 0,0 0-31 0,0 0 0 16,0 0 0-16,0 0 0 0,0 0 81 0,0 0 11 15,0 0 1-15,0 0 1 0,0 0-15 0,0 0-3 16,0 0-1-16,0 0 0 0,0 0-24 0,0 0-5 16,0 0-1-16,0 0 0 0,0 0-13 0,0 0-4 0,0 0 0 0,0 0 0 15,0 0-28-15,-7-3 0 0,7 3 0 0,0 0 0 16,-7-3 57-16,0 3 6 0,7 0 1 0,-7 0 0 15,7 0-64-15,-7 0-15 0,0 0-1 0,0 0-1 16,0 0 17-16,0 0 0 0,0 0 0 0,0 3 0 16,7-3 0-16,-11 0 0 0,4 3 8 0,0-3-8 15,0 3 15-15,0 0-3 0,0 0-1 0,0 0 0 16,0 3-11-16,0-6 0 0,0 6 0 16,-1-6 0-16,5 6 12 0,-8 2-2 0,1-2-1 0,3 0 0 15,-4 3-9-15,4-3 0 0,-3 3 0 0,2 2 0 16,5-5 0-16,-4 0 0 0,3 3 0 0,1-3 0 15,3 3 0-15,-4-1 0 0,4-2 8 0,0 0-8 16,0 3 0-16,0-3 0 0,0 0 0 0,4 0 0 16,-4 3 0-16,3-4 0 0,1 1-9 0,-1 0 9 0,1 3 0 15,3-3 0-15,-3 0 0 0,-1 5 0 16,8-5 0-16,-8 0 0 0,4 0 0 0,0 0 0 0,0 0 0 0,-3 3-12 16,3-3 3-16,0-3 0 0,-4-1 9 0,5 1 14 15,-1-3-3-15,-4 3-1 0,4-3-10 0,0 0-14 16,0-3 3-16,-3 3 1 0,3-5 10 0,-4 2 0 15,4-3 0-15,0-6 0 0,-3 6 24 0,0-3 6 16,3 0 2-16,-4-5 0 0,4 2-20 0,-3-6-3 16,3 1-1-16,-4 2 0 0,4-3 13 0,-3-2 3 15,3 2 0-15,0 0 0 0,-3-2-39 0,3-1-7 16,-4 1-2-16,1-1 0 16,-1-2-12-16,1 5-4 0,-1-8 0 0,1 5 0 0,-1-5 40 0,1 5 0 15,-4-3 0-15,3-2 0 0,-3 0 0 0,4 5 0 16,-4-6 0-16,0 7 0 0,0-7 0 0,-4 10 0 15,4-4 0-15,-3 4 0 0,3-1-28 0,0 3 3 0,-4 3 0 0,1 1 0 32,3 2-11-32,-4-3-3 0,4 3 0 0,-3 3 0 0,3 4 39 0,0 2 0 0,0 0 0 0,0 0 0 15,0 0 0-15,0 0 0 0,0 0 0 0,0 0 0 16,0 0 0-16,0 0 0 0,0 0 0 0,-7 5 0 16,3 1 0-16,1 0 0 0,-1 3 0 0,1 3 0 15,-1-6 30-15,0 2 14 0,4 1 2 0,-3 6 1 16,3-3-31-16,0 5-7 0,0 1-1 0,0 0 0 15,0 2-8-15,0 1 8 0,3-1-8 0,-3 7 8 16,4-4-8-16,-4 1 0 0,4-1 0 0,-4 1 8 16,3-1-8-16,-3 1 0 0,4-3 9 0,-1 2-9 15,-3-2 0-15,4 2 0 0,-1-5 0 0,-3 2 0 0,4-5 0 0,-1 3 0 16,-3 2 0-16,4 1 0 0,-4-1 0 16,3-2 0-16,-3 3 0 0,4-1 0 15,-4-2 0-15,0 2 0 0,3-5 0 0,-3 6 0 16,0-10 0-16,0 1 0 0,0 0 0 0,0 0 0 15,0 2 0-15,0-8 0 0,0 3 0 0,0-9 0 0,0 0 0 0,-3 6 0 16,3-6 0-16,0 0 0 0,0 0 0 0,0 0 0 16,0 0 0-16,0 0 0 0,0 0-9 0,0 0-7 15,0 0 0-15,0 0-1 16,0 0-32-16,0 0-7 0,0 0 0 0,0 0-1 16,0 0-146-16,7-3-29 0,3-6-5 0,-10 9-2 0</inkml:trace>
  <inkml:trace contextRef="#ctx0" brushRef="#br0" timeOffset="-59130.444">9412 16075 1094 0,'0'0'24'0,"0"0"4"0,0 0 2 0,0 0 2 0,0 0-32 0,0 0 0 0,0 0 0 0,-7 0 0 16,7 0 96-16,0 0 14 0,0 0 2 0,-7 3 1 15,7-3-34-15,-7 0-7 0,7 0-2 0,-7 5 0 0,7-5-25 0,-7 3-5 16,0-3 0-16,7 0-1 0,-7 6-16 0,0-3-3 16,7-3-1-16,-7 6 0 0,0 0-7 0,-1 0-2 15,5 0 0-15,-4 2 0 0,3 1-2 0,1 0-8 16,-1 0 12-16,1 0-4 0,-1 0-8 0,1 8 12 15,-1-8-12-15,4 0 12 0,-3 9 0 0,3-7 0 16,-4 4 0-16,4-6 0 0,4 5-4 0,-4-5 0 16,3 3 0-16,-3-3 0 0,4 0 0 0,-1 0 0 15,1-4 0-15,-1 1 0 0,4 0 3 0,-3 0 0 16,3 0 0-16,0-3 0 0,0 3 1 0,0 0 1 16,0-3 0-16,0 2 0 0,0-5-4 0,4 0-1 0,-4 6 0 15,0-6 0-15,0 0-8 0,0 3 0 16,0-3 9-16,0-3-9 0,0 3 9 0,-3 0-9 15,3-6 12-15,0 6-12 0,-4-5 8 0,1 2-8 16,0-6 0-16,3 3 0 0,-7 0 0 0,3 0 0 0,1-3 0 0,-4 1 0 31,3-1-23-31,-3-3-5 0,4 0 0 0,-4 3-1 0,0 1 29 0,-4-7 18 0,4 3-2 0,-3-3-1 16,-1 1-23-16,1-1-5 0,-4 3-1 0,3-5 0 16,-3 5-4-16,0-3-1 0,0 6 0 0,0-5 0 15,-4 2 2-15,4 3 0 0,-3 0 0 0,2 0 0 16,1 1 17-16,-3 5 0 0,3-3 0 0,0 0 0 15,0 3-11-15,0 3 11 0,3 0-10 0,-3 3 10 16,0 3-13-16,0-6 3 0,3 6 1 0,-3-3 0 16,4 5 9-16,-1-2-12 0,1 3 12 0,-1 0-12 15,1-3 12-15,3 3-10 0,-4 2 10 0,4-2-10 0,0 0-1 16,0 0 0-16,0-3 0 0,4 5 0 16,-1 1-45-16,4-6-8 0,0 3-3 0,0 0-465 15,4 3-92-15</inkml:trace>
  <inkml:trace contextRef="#ctx0" brushRef="#br0" timeOffset="-58466.753">9592 15998 1044 0,'0'0'23'0,"-4"12"5"0,4-9 0 0,-3 6 1 0,3-1-29 0,0 7 0 0,0-6 0 0,0 3 0 16,0-3 64-16,0 2 8 0,0 1 0 0,0-3 1 15,0 0-16-15,3 8-3 0,-3-11-1 0,0 3 0 16,4 0-37-16,-4 0-7 0,4-3-1 0,-4 5-8 16,3-5 32-16,-3 3 0 0,4-3 0 0,-4 0 0 15,0 3-5-15,3-3-2 0,-3-1 0 0,0-5 0 0,0 6-25 0,0-6 0 16,0 0 0-16,0 0 0 0,0 0 40 0,0 0 4 16,0 0 0-16,0 0 0 0,0 0-23 0,0 0-4 15,0 0-1-15,0 0 0 0,4-6-16 0,-1-5 10 16,-3 2-10-16,4 0 8 0,-4-3-8 0,3 3 0 15,-3-8 0-15,0 8 0 0,4-3 0 0,-4 3 0 16,0-8 0-16,0 5 0 0,0 0 0 0,0 3 0 16,3-2 0-16,-3-1 0 0,0 3 30 0,0 0 4 15,0-3 1-15,0 4 0 0,4 2-12 0,-4 0-3 16,0 0 0-16,0 0 0 0,0 6-11 0,0 0-9 16,3-3 12-16,-3 3-12 0,0 0 0 0,0 0 0 15,0 0 0-15,0 0 0 0,7-3 0 0,-3 3 0 16,3 3-9-16,-7-3 9 0,7 3 0 0,0 3 0 15,-3 0 0-15,3 0 0 0,0 3 0 0,0 2 0 0,-4-2 0 16,4 0 0-16,-3 3-8 0,-1-3 8 0,5 5-8 16,-5-2 8-16,1 0 0 0,-1 2 16 0,1 1-3 0,-1-3 0 15,-3 0-22-15,4 5-5 0,-4-2-1 0,3 0 0 16,-3-1 15-16,0 1 0 0,4-6 0 0,-4 3 0 16,0-1 0-16,0-2 0 0,0-9 0 0,0 6 0 15,0-6-40-15,0 0-8 16,0 0-1-16,0 0-1 0,0 0-62 0,7-3-13 0,-4-3-3 15,1 0-614-15</inkml:trace>
  <inkml:trace contextRef="#ctx0" brushRef="#br0" timeOffset="-57718.702">9839 16022 1497 0,'0'0'32'0,"0"0"8"0,0 0 0 0,0 0 4 0,0 0-36 0,0 0-8 16,0 0 0-16,0 0 0 0,0 0 53 0,0 6 9 16,3 5 2-16,-3-2 0 0,0-3-9 0,0 6-2 15,0-6 0-15,4-3 0 0,-4 8-18 0,0-2-4 0,4-3-1 16,-4 3 0-16,0 0-10 0,3 5-3 0,-3-5 0 0,0 0 0 15,0 3-5-15,4-3-2 0,-4 8 0 0,0-11 0 16,0 6-10-16,3-3 12 0,-3 5-12 0,0-5 12 16,0 3-12-16,0-6 0 0,0 0 0 0,0 3 8 15,0-4-8-15,0 1 0 16,0-6 9-16,0 0-9 0,0 6 12 0,0-6-3 0,0 0 0 16,0 0 0-16,0 0 6 0,0 0 1 15,0 0 0-15,0 0 0 0,0 0 9 0,0 0 3 0,0 0 0 0,0 0 0 16,0 0-10-16,0 0-2 0,0-6 0 0,0 0 0 15,0-5-16-15,0 5 0 0,0-3 8 0,0 0-8 16,0 0 0-16,0-5 0 0,0 2 0 0,4 0 0 16,-4 0 0-16,0-2 0 0,0 5 0 0,3-3 0 15,-3 0 0-15,0 3 0 0,4 1 0 0,-4-1-9 16,0 0 9-16,3 3 0 0,-3-3 0 0,0 6-8 0,0-5 8 0,0 8 0 16,4-3 0-16,-4 3 0 0,0 0 0 0,0 0 0 15,0 0-9-15,0 0 9 0,0 0-9 0,0 0 9 16,3 0-12-16,-3 0 12 0,0 0-11 0,0 0 11 15,0 0-10-15,0 0 10 0,7-6 0 0,0 6 0 16,-7 0-8-16,4 0 8 0,3 0 0 0,-7 0 0 16,7 0 0-16,-3 6 0 0,-4-6 0 0,7 0 0 15,-4 0 0-15,1 3 0 0,3-3 0 0,-4 3 0 16,4 2 0-16,-3-2-9 0,-1 3 9 0,1-3 0 16,-1 0 0-16,-3-3 0 0,4 6 0 0,3 0 0 15,-3 0 0-15,-1 0 0 0,1 5 0 0,-4-8 0 16,3 6 0-16,1 0 8 0,-4 0-8 0,3 0 9 15,-3 8-9-15,0-11 10 0,4 6-10 0,-4 0 8 16,0 2-8-16,0 4 8 0,0-12 3 0,0 9 0 0,0-4 0 16,0-2 0-16,0 3-11 0,3-3 0 0,-3 2-12 0,0-2 12 15,4 0 0-15,-4-3 0 0,3 0 0 0,-3 0 0 16,0-6 0-16,0 14 0 0,4-14 0 0,-4 0 0 16,0 0-22-16,0 0 3 0,0 0 1 0,0 0 0 31,3 6-94-31,-3-6-20 0,0 0-3 0,0 0-1 0,0 0-70 0,0 0-14 15,7-6-4-15,-7 6 0 0</inkml:trace>
  <inkml:trace contextRef="#ctx0" brushRef="#br0" timeOffset="-56590.411">10128 16048 752 0,'0'0'16'0,"0"0"4"0,0 0 1 0,0 0 0 0,0 0-21 0,0 0 0 16,0 0 0-16,0 0 0 0,0 0 59 0,0 0 7 15,0 0 2-15,0 0 0 0,0 0-10 0,0 0-2 16,0 0 0-16,-3 6 0 0,3-6 1 0,0 0 0 0,0 6 0 0,0-6 0 16,0 0-25-16,0 0-4 0,0 0-2 0,0 0 0 15,0 0 30-15,0 6 7 0,0-6 1 0,0 0 0 16,0 0-20-16,0 0-4 0,3 6-1 0,-3-6 0 16,7 3-11-16,-3-3-3 0,3 3 0 0,3-3 0 15,-2 5-25-15,-1-5 0 0,3 0 0 0,1 0 0 16,-1-5 36-16,1 10 3 0,0-5 0 0,-1 0 0 15,-3 3-39-15,4-3 0 0,-4 0 0 0,3 0 0 16,-3 0-28-16,4 0-8 16,-4 0 0-16,4 0-1 0,-4 0 81 0,0 0 16 0,0-3 3 0,0 3 1 15,0-5-64-15,3 2-15 0,-2 0-1 0,-5 3-1 16,4-6 17-16,0 6 0 0,-3-6 0 0,-1 3 0 16,4-3 10-16,-3 3 6 0,-4-3 0 0,3 0 1 15,-3-2-33-15,0 2-8 0,4-3 0 0,-4 6-1 16,-4-3-11-16,4 0-3 15,-3 0 0-15,-1-3 0 0,4 4 11 0,-3 2 3 0,-4-3 0 0,3 3 0 16,-3 0-11-16,0 3-3 0,-4 0 0 0,1 0 0 0,3 0 39 16,-4 0 0-16,4 0 0 0,-3 6 0 15,3-3-59-15,0 0-4 0,-1 3-1 0,1 2 0 0,0 1 52 0,0-3 12 16,0 3 0-16,0 0 0 0,0-1 0 0,0 4 0 16,4-3 0-16,-4 6 0 0,-1-9 48 0,1 5 13 15,4-2 3-15,-1 0 0 0,1 3-52 0,-1-3-12 16,1 5 0-16,-1-5 0 0,1 3 0 0,-1 0 0 15,4-1 0-15,-3 4 0 0,3-6 0 0,0 0 0 16,0 3 0-16,0-4 0 0,0-2 0 0,0 6 0 16,0-12 0-16,3 6 0 0,-3-6 54 0,0 3 8 15,4 3 2-15,-1 0 0 0,1-4-52 0,3 1-12 16,0 0 0-16,0 0 0 0,4-3 0 0,-1 3 0 16,1 0 0-16,3 0 0 0,-4 0 0 0,4-3 0 15,4 0 0-15,-4 3 0 0,0-3 0 0,0 0 8 0,4 0-8 0,-4 0 0 31,0-3-49-31,0 3-16 0,4-6-3 0,-4 0-474 0,0 0-94 0</inkml:trace>
  <inkml:trace contextRef="#ctx0" brushRef="#br0" timeOffset="-56154.829">10386 15722 1080 0,'0'0'24'0,"0"0"4"0,0 0 2 0,0 0 0 0,0 0-30 0,0 0 0 0,0 0 0 0,0 0 0 16,0 0 63-16,0 0 6 0,0 0 2 0,0 0 0 16,0 0-7-16,0 0 0 0,0 0-1 0,0 0 0 15,0 0-14-15,0 0-2 0,0 0-1 0,0 0 0 16,0 0-25-16,0-3-5 0,3 0 0 0,-3 3-1 15,7-3 5-15,-3 0 0 0,3 0 1 0,0-3 0 16,0 0-9-16,0 0-1 0,4-2-1 0,-1 5 0 16,-3-3-10-16,0-3 0 0,4 0 0 0,0 3 0 15,-1-3-37-15,-3 4-10 16,4-1-1-16,-1-6-484 0,-3 3-96 0</inkml:trace>
  <inkml:trace contextRef="#ctx0" brushRef="#br0" timeOffset="-21608.461">11561 16016 806 0,'0'0'17'0,"0"0"4"0,0 0 1 0,0 0 2 0,0 0-24 0,0 0 0 0,0 0 0 0,-4 6 0 16,4-6 64-16,0 0 8 0,-7 3 1 0,7-3 1 16,0 0-17-16,0 0-3 0,0 0-1 0,0 0 0 15,0 0-3-15,0 0-1 0,-4 5 0 0,4-5 0 16,0 0-26-16,0 0-6 0,-3 0-1 0,-4 6 0 15,3-3 35-15,1-3 6 0,-4 3 2 0,7-3 0 16,-4-3-43-16,-3 3-16 0,7 0 11 0,-3-3-11 16,-4 3 0-16,3 3 0 0,1-3 0 0,-5 0 0 0,1 3 37 0,0 0 2 15,0-3 0-15,0 3 0 0,0-3-28 0,4 0-11 16,-8 6 8-16,4-3-8 0,3 6 0 0,-3-3 8 16,0-3-8-16,-3 5 0 0,3-5 18 0,3 3-2 15,-3 0 0-15,0 0 0 0,-4 0 3 0,8 0 0 16,-4-3 0-16,0 0 0 0,0 8-9 0,0-11-2 15,0 9 0-15,3 0 0 0,1-3-8 0,-1 0 0 16,1 0 0-16,-1 5 0 0,4-2 0 0,0-3 0 16,-3 3 0-16,-1 0 0 0,4-3-20 0,0 2-2 15,0-2-1-15,0 3 0 0,4 0 43 0,-4 3 9 16,0 8 2-16,3-8 0 0,-3-12-16 0,0 0-3 16,0 0-1-16,0 0 0 0,4 6-1 0,-1 6 0 15,1-6 0-15,-1-1 0 0,1 1-10 0,-1 0 10 0,1 0-10 0,-4-6 10 16,0 0-10-16,10 3 0 0,-3 3 0 0,0 3 8 15,0 0-8-15,1 2 0 0,-8-11 0 0,10 3 0 16,-3 6 8-16,-7-9-8 0,7 6 8 0,0 0-8 16,-7-6 0-16,7 9 0 0,4-3 0 0,-11-6 0 15,7 5 0-15,-7-5 0 0,11 6 0 0,-11-6 0 16,10 0 0-16,-10 0 0 0,11 6 0 0,-1 0 0 16,-10-6-46-16,11 0-14 15,-11 0-4-15,0 0 0 0,14 0-52 0,-3 0-10 0,-11 0-2 0,0 0-1 16</inkml:trace>
  <inkml:trace contextRef="#ctx0" brushRef="#br0" timeOffset="-20826.942">11783 16189 1191 0,'0'0'26'0,"0"0"6"0,0 0 0 0,0 0 2 0,0 0-34 0,0 0 0 0,0 0 0 0,-4 6 0 15,4-6 74-15,-7 3 8 0,4 3 2 0,3-6 0 16,0 0-34-16,-4 3-6 0,1 3-2 0,-1 0 0 16,4 5-8-16,-3-5-2 0,3 0 0 0,-4 3 0 15,4-9-5-15,0 0-2 0,0 0 0 0,0 9 0 16,0 3-2-16,0-7-1 0,0-5 0 0,0 0 0 16,0 0-6-16,0 0-2 0,0 0 0 0,0 0 0 15,0 0-3-15,0 0-1 0,4 6 0 0,-4-6 0 16,3 3-10-16,1 3 0 0,-4-6 9 0,7 3-9 15,0 0 8-15,0 0-8 0,0 0 8 0,3 0-8 16,1-3 0-16,0 6 0 0,-4-6 0 0,3 0 8 16,-3 0-8-16,4 0 0 0,-11 0 0 0,10 0 8 0,-3 0-8 0,4 0 0 15,-4-6 0-15,-7 6 0 16,11-3-20-16,-4 0-4 0,-7 3-2 0,7-6 0 0,0 3 38 0,-7 3 7 16,3-6 1-16,1 3 1 0,-1-3-33 0,1 1-8 15,0-4 0-15,-4 3-1 0,3 0 21 0,-3 0 0 16,0-3 0-16,0 3 0 0,0-5-12 0,0 5 3 15,0-3 0-15,0 0 0 0,-3 3 9 0,-1-6-10 16,0 1 10-16,1 5-10 0,-4-3 10 0,3 3 0 16,1 3 0-16,-4-3 0 0,0 3 0 0,0-3 0 15,0 6-9-15,-4-5 9 0,4 2 0 0,-4 3-11 16,4 3 11-16,0 2-8 0,0-5 8 0,0 6-12 16,0 0 12-16,0 0-12 0,0 9 12 0,0-3-10 15,0 5 10-15,0-11-10 0,0 9 10 0,-4 2 0 16,4-2 0-16,0 9-8 0,0 2 8 0,4-11 0 0,-5-3 8 15,1-4-8-15,4 1 12 0,-1 0-1 0,-3 0-1 0,4 3 0 16,-1-4-10-16,4-2 8 0,0-6-8 0,0 0 8 16,0 0-8-16,4 9 0 0,-1-3 9 0,-3-6-9 15,0 0 15-15,0 0-2 16,0 0 0-16,7 6 0 0,0-3 5 0,4 6 1 0,-4-3 0 0,4-6 0 16,-1 2-19-16,1 1 10 0,-1 0-10 0,4 0 8 15,1-3-8-15,-5 0 0 0,4 0 0 0,0-3 0 16,-3 0-16-16,3 3-8 0,-3-3-1 0,3 1-1 15,0-1-131-15,0-6-27 0,0 6-4 0,-7 6-489 16</inkml:trace>
  <inkml:trace contextRef="#ctx0" brushRef="#br0" timeOffset="-20279.842">12121 15719 1036 0,'0'0'23'0,"0"-6"5"0,0-6 0 0,0 0 1 0,-3 1-29 0,3 5 0 0,0 0 0 0,0 6 0 16,0 0 57-16,0 0 6 0,0 0 1 0,0 0 0 16,0 0 0-16,0 0 0 0,0 0 0 0,0 0 0 15,0 0 0-15,0 0 0 0,0 0 0 0,0 0 0 16,0 0-52-16,0 0-12 0,0 6 0 0,0 3 0 16,0-9 54-16,0 8 8 0,0 10 2 0,3-6 0 15,-3-3-52-15,0 2-12 0,0 7 0 0,0 0 0 16,0-1 40-16,4 4 6 0,-1 2 1 0,1 7 0 15,-4 2-26-15,4-8-5 0,-1 2 0 0,1-2-1 16,3-1-3-16,-4 1-1 0,4-1 0 0,-3 1 0 16,3 8-11-16,-4-8 8 0,4-1-8 0,-3 1 8 15,-1 5-8-15,5-8 8 0,-5 2-8 0,1-2 8 16,3-1-8-16,-4 1 0 0,1 2 9 0,-1-2-9 0,1 0-12 0,3 2-6 16,-4 1-2-16,-3-4 0 0,4-5 36 15,-1 3 6-15,1-7 2 0,-4 7 0 0,3-6-24 0,-3-4 8 16,4 1-8-16,-4 0 0 15,0-3-16-15,4 0-8 0,-4-6-2 0,0 0 0 16,0 0 42-16,0 0 8 0,0 0 1 0,0 0 1 0,0 0-26 16,0 0-9-16,0 0 0 0,0 0 0 15,0 0-31-15,0 0-7 0,0 0-1 0,-11-6 0 16,7 0-112-16,-3 0-24 0,4 3-4 0</inkml:trace>
  <inkml:trace contextRef="#ctx0" brushRef="#br0" timeOffset="-19855.3">11956 16022 1072 0,'-7'-3'24'0,"0"3"4"0,-1 3 2 0,1-3 0 0,0-6-30 0,0 3 0 0,4 0 0 0,3 3 0 16,0 0 45-16,0 0 3 0,-7 0 1 0,7 0 0 15,0 0 16-15,0 0 3 0,0 0 1 0,0 0 0 16,0 0-11-16,0 0-2 0,0 0-1 0,0 0 0 0,-4-6-37 0,4 6-7 16,0 0-2-16,0 0 0 0,0 0 28 0,0 0 6 15,0 0 1-15,4 0 0 0,3 6-20 0,0 0-3 16,0 0-1-16,3-3 0 0,1-6-20 0,0 3 0 15,-1 6 0-15,1-4 0 0,3-2 0 0,-3-2 0 16,-1-4 0-16,1 6 0 0,6 8 0 0,-3 1 0 16,1-9 0-16,-1 0 0 0,0-3 19 0,0-3-1 15,3 15 0-15,-2-6 0 0,-1-3-29 0,-4 0-5 16,1 0-2-16,3-3 0 0,-3 0 18 0,-1-3 0 16,-3 6 0-16,4-2 0 0,-4 2 0 0,0 0 0 15,4 0 0-15,-4-3 0 16,0 0-26-16,-4 0-2 0,4 3 0 0,0-3-535 0,0 3-107 0</inkml:trace>
  <inkml:trace contextRef="#ctx0" brushRef="#br0" timeOffset="-18772.446">12894 16260 1177 0,'0'0'25'0,"0"0"6"0,0 0 1 0,0 0 2 16,0 0-34-16,0 0 0 0,-4-3 0 0,4 3 0 16,0 0 77-16,0 0 9 0,0 0 2 0,0 0 0 15,0 0-26-15,0 0-5 0,-7 3-1 0,7-3 0 16,0 0-37-16,-7 6-8 0,4 2-2 0,3-8 0 0,0 0-9 0,0 0 0 15,-7 9 0-15,7-9 0 0,0 0 37 0,0 0 6 16,0 0 1-16,0 0 0 0,0 0-24 0,0 0-5 16,-7 0-1-16,-4 6 0 0,11-6-14 0,0 0 11 15,0 0-11-15,-7 0 10 0,7 0-10 0,0 0 0 16,-10 3 0-16,2 9 8 0,1 6 0 0,0-7 0 16,0-5 0-16,7-6 0 0,0 0 8 0,-7 12 0 15,0 3 1-15,0-1 0 0,4-5 3 0,-1 0 0 0,1 0 0 16,-1 3 0-16,4-12-10 0,-3 11-2 15,3 1 0-15,0-6 0 0,0-6-8 0,0 0 0 16,0 15 0-16,3-7 0 0,1-2 0 0,-1 0 0 0,4-3 0 16,0 3 0-16,0 6 0 0,0-6 0 15,4-6 0-15,-1 3 0 0,1 0 0 0,0-1 10 16,3-2-10-16,-4 0 10 0,4 0-10 0,1 0 8 0,-1-2-8 0,3-1 8 16,-6 0-8-16,3 3 0 0,0-12 0 0,4 6 0 15,-8 3 0-15,4-3 0 0,-3-3 0 0,3 4 0 16,-3-1 8-16,-4-3-8 0,0 3 8 0,0-6-8 15,-4-3 0-15,1 1-9 0,-1 5 0 0,1 0 0 16,-4-6-10-16,0-5-1 0,0 11-1 0,-4-3 0 16,4-2-15-16,-7-7-4 0,4 9 0 15,-1-8 0-15,-3 5-5 0,0-3-2 0,0 12 0 0,0 4 0 16,0-10 26-16,0 6 5 0,-4-3 0 0,1 6 1 0,-4-3 7 16,0 6 8-16,3 0-13 0,0 0 5 15,-3 0 8-15,0 0 0 0,4 6 0 0,-4-3 0 0,3 3 0 16,-3-3 0-16,7 3 0 0,-4 0 0 0,4 11 0 0,0-2 0 15,4-9 8-15,-4 9-8 0,7-7 0 0,-4 4 0 16,0 9 0-16,4-12 0 0,0-9 0 0,0 0 0 16,4 14 0-16,0 1 0 0,3-6 0 15,-4 0 8-15,-3-9-8 0,11 5 0 0,-1 4-15 16,1-3-7-16,-1-6-2 0,5 0-472 16,-5 6-96-16</inkml:trace>
  <inkml:trace contextRef="#ctx0" brushRef="#br0" timeOffset="-18139.347">13183 16207 835 0,'0'0'18'0,"0"0"4"0,0 0 1 0,0 0 1 0,0 0-24 0,0 0 0 0,-3 9 0 0,3-9 0 15,0 0 71-15,0 0 9 0,0 0 3 0,0 0 0 16,0 0-27-16,-4 9-4 0,4-1-2 0,0-8 0 16,0 0-9-16,0 9-1 0,4 6-1 0,-4 0 0 15,3-10 3-15,1 7 1 0,-1 3 0 0,1 3 0 16,-1-10-3-16,1 7-1 0,-1 6 0 0,-3-7 0 15,4 4-2-15,0 3 0 0,-1-4 0 0,1-2 0 16,-1 8-8-16,1-5-1 0,3 0-1 0,-4-4 0 0,1 1-10 0,-4 6-1 16,3-10-1-16,1-2 0 0,-4-3 0 0,0 3 0 15,3 0 0-15,-3-9 0 0,0 0 2 0,0 0 1 16,0 0 0-16,0 0 0 0,0 0 8 0,0-9 2 16,0 0 0-16,-3-3 0 0,3 4-19 0,-4-13-9 15,1 9 10-15,3 0-10 0,-4 1 0 0,1-13 8 16,-1 7-8-16,1-4 0 0,-1 9 0 0,1-8 0 15,-1-1 0-15,1 6 0 0,-1 4 0 0,0-4 0 16,1 0 0-16,-1 3 0 0,1-2 0 0,3 5 0 0,-4 0 0 0,1 6 0 16,3 3-10-16,0 0 10 0,0 0-8 15,0-9 8-15,-4 0-8 0,4 1 8 16,0 8-8-16,0 0 8 0,0 0-11 0,0 0 11 16,0 0-13-16,0 0 5 0,0 0-2 0,7 6 0 0,0-4 0 0,-3 1 0 15,3-3 10-15,-3 0 0 0,3-3-9 0,0 3 9 16,0 0 0-16,0 0-9 0,-7 0 9 0,7 3 0 15,0 0 0-15,3-3 0 0,-2 3 0 0,2-3 0 16,1 3-8-16,-1 0 8 0,-3 0 0 0,4 0 0 16,-4-3-48-16,4 6-4 0,-4 6 0 0,3 2 0 15,-3-14-9-15,4 6-3 0,-1 3 0 0,-3-3 0 16,-7-6-124-16,11 6-24 0,10 6-6 16,-21-12-331-16</inkml:trace>
  <inkml:trace contextRef="#ctx0" brushRef="#br0" timeOffset="-17376.616">13617 16319 1074 0,'0'0'30'0,"0"0"8"0,0 0-30 0,0 0-8 0,0 0 0 0,-7 0 0 15,7 0 104-15,-7 0 19 0,7 0 4 0,0 0 1 16,-7 0-12-16,0 0-1 0,0 0-1 0,0 3 0 16,0-3-47-16,0 2-10 0,0 7-1 0,3-3-1 15,4-6-28-15,-7 3-6 0,0 0-1 0,0 0 0 16,0-6-20-16,0 3 8 0,0 3-8 0,0 0 0 15,3 3 0-15,-3-3 0 0,4 11 0 0,-4-8 0 16,3-3 0-16,1 3-8 0,-1 3 0 0,1 6 0 16,3-7 0-16,0 1 0 0,0 3 0 0,0-6 0 15,0 6 8-15,3-3 0 0,-3-1 0 0,4 1 0 16,-4-9 0-16,0 0-8 0,10 12 8 0,-3-6-8 16,-7-6 8-16,7 9 0 0,-3-4 0 0,-4-5 0 15,10 3 0-15,-3 0-8 0,4 3 8 0,0-6-8 16,-4-3 26-16,3-3 6 0,-3 3 0 0,4-2 1 15,-4 2-34-15,4 3-7 0,-4-6-2 0,0-6 0 16,0-3 18-16,0 4 11 0,3 5-2 0,-3-6 0 0,0-6-1 0,-3 1 0 16,3-10 0-16,-3 1 0 0,-1 2-8 0,4 1 10 15,-3-1-10-15,-1-2 10 0,1-1-10 0,-4-2 0 16,3 2 9-16,-3 1-9 0,0 8 0 0,0-8 8 16,0 2-8-16,-3-2 0 0,3-4 0 0,-4 4 0 15,1 0 0-15,-4-1 0 0,0-2 0 0,-1 2-12 16,1-5 2-16,0 3 0 0,0 8-7 0,4-6-2 15,-4 7 0-15,3 5 0 0,1-5-5 0,-1 11 0 16,4 0-1-16,0 3 0 0,-7-6 8 0,7 12 1 16,0 0 1-16,0 12 0 0,-3-6-2 0,-1 6-1 15,1 2 0-15,-1 10 0 0,0-1 18 0,4 10 0 16,-3-1-8-16,-1-2 8 0,4-1 0 0,0 3 12 16,4 4-1-16,-1-1-1 0,1 3 0 0,0-3 0 0,-1 6 0 0,1-8 0 15,3 2-2-15,0 0-8 0,0 1 12 0,3 2-4 16,-3-3-8-16,4-5 0 0,-4-10 0 0,4 7 8 15,-4-1-8-15,3-5 12 0,-3-1-12 0,0 7 12 16,0-16 0-16,0 1 0 0,1-3 0 0,-1 9 0 16,-4-12-4-16,1 2-8 0,-1 1 12 0,1 0-4 15,-1 0-8-15,-3 0 0 0,4-3-10 0,-1-1 10 16,-3-5-58-16,0 0-6 0,0 0 0 0,4-3-1 16,-1-2-116-16,1-1-23 0,3-12-5 15,-7 18-1-15</inkml:trace>
  <inkml:trace contextRef="#ctx0" brushRef="#br0" timeOffset="-16638.874">13875 16257 129 0,'0'0'0'0,"0"0"0"0,0 0 0 0,0 0 12 0,0 0-12 0,0 0 0 16,0 0 0-16,0 0 0 0,0 0 10 0,0 0 0 15,0 0 0-15,0 0 0 0,0 0 52 0,0 0 10 16,0 0 3-16,-7 6 0 0,3-3-1 0,4 5 0 16,-3 1 0-16,-1-3 0 0,1 0 12 0,3 6 2 0,-4 3 1 0,4-7 0 15,-3-2-17-15,3 3-3 0,-4 0-1 0,4 6 0 16,-4-4-3-16,4 1-1 0,-3 0 0 0,3 0 0 15,0 2-20-15,0 4-4 0,0-3 0 0,-4-4-1 16,4-2-11-16,-3 0-3 0,3 3 0 0,0-3 0 16,0-9 17-16,0 0 3 0,3 5 1 0,-3 4 0 15,0-9-33-15,0 0-13 0,0 0 11 0,0 0-11 16,0 0-35-16,0 0-13 0,4-6-2 0,-1 1-486 16,1-1-96-16</inkml:trace>
  <inkml:trace contextRef="#ctx0" brushRef="#br0" timeOffset="-16430.236">13822 15910 1074 0,'-7'15'30'0,"7"-15"8"0,0 0-30 0,-4 8-8 15,1 1 0-15,-1 0 0 0,1 0 52 0,-1 0 10 16,1 3 2-16,-1-4 0 0,4-8-52 0,0 0-12 16,0 9 0-16,0-9-372 15,0 6-78-15</inkml:trace>
  <inkml:trace contextRef="#ctx0" brushRef="#br0" timeOffset="-15680.039">14051 16263 1036 0,'0'0'23'0,"0"0"5"0,0 0 0 0,0 0 1 0,0 0-29 0,0 0 0 16,0 0 0-16,0 9 0 0,0-1 108 0,0-8 16 16,0 0 4-16,0 0 0 0,0 0-52 0,0 0-9 15,0 6-3-15,0 0 0 0,4 0-51 0,-4-6-13 16,0 0 0-16,0 0 0 0,0 0 34 0,0 0 4 15,0 9 1-15,3-3 0 0,-3-6-23 0,4 9-4 16,-4-1 0-16,3-2-1 0,-3-6-11 0,0 9 0 16,0 0 9-16,4 3-9 0,-4-4 0 0,0 1 8 15,-4 3-8-15,4-3 0 0,0-9 0 0,0 12 0 16,0-4 0-16,0 4 8 0,0-6-8 0,0 0 0 16,0-6 0-16,0 12 0 0,0-6 0 0,0 2 9 15,0-8-9-15,0 0 10 0,0 0-10 0,0 0 0 0,0 0 0 16,0 0 8-16,0 0-8 0,0 0 0 0,0 0 0 0,0 0 0 15,0 0 0-15,0 0 0 0,0-8 0 0,0 2 0 16,4-6 30-16,-4 6 1 0,0-6 0 0,0 1 0 16,0-7-23-16,0 3-8 0,0 3 0 0,0-2 9 15,0-1-9-15,0 3 0 0,0 1 0 0,0-7 8 16,0-3-8-16,3 1 0 0,-3 8 0 0,4-6 8 16,-1 10-8-16,-3-7 0 0,4 3 0 0,-4 3 0 15,0 0 0-15,3-2 0 0,1 5 0 0,-1 3-11 16,-3 3 11-16,4-6 0 0,-4 6 0 0,0 0 0 15,4 3-9-15,6-6 9 0,-3 3-10 0,0-3 10 16,0 3-10-16,0 3 10 0,0 6-10 0,4 5 10 16,-4-2-10-16,4-6 10 0,-4 3-10 0,0 6 10 15,0 8-9-15,0-5 9 0,0-1-8 0,-4-2 8 16,4 6 0-16,-3-7 0 0,0 4 0 0,-1 11-8 16,4-11 8-16,-7 6 0 0,0-10 0 0,0 4 0 15,4-3 0-15,-4-1 0 0,0 1 0 0,0 3 0 0,0-10 0 0,0 4 0 16,0-3 0-16,3-3 0 0,-3-6-12 0,0 0 0 15,0 0 0-15,0 0 0 16,0 0-13-16,0 0-3 0,0 0-1 0,0 0 0 16,0 0-20-16,0 0-4 0,0 0-1 0,0-9-718 0</inkml:trace>
  <inkml:trace contextRef="#ctx0" brushRef="#br0" timeOffset="-15048.863">14400 16292 1497 0,'0'0'32'0,"0"0"8"0,0 0 0 0,0 0 4 0,0 0-36 0,0 0-8 0,0 0 0 0,0 0 0 15,0 0 46-15,0 0 7 0,0 0 2 0,-7 3 0 16,7-3-37-16,0 0-7 0,-7 0-2 0,7 0 0 16,0 0 20-16,0 0 4 0,-7-3 1 0,7 3 0 0,0 0-25 0,-10 0-9 15,3-6 0-15,-4 6 9 16,11 0-37-16,-7 0-7 0,0 0-1 0,7 0-1 0,0 0 55 0,-11 3 11 16,4 3 3-16,0 3 0 15,7-9-52-15,-3 9-9 0,-4 2-3 0,3-2 0 0,1 0 32 0,-1 3 0 16,1 0 0-16,-1 2 0 0,0 1 0 0,1-6 0 15,3 3 0-15,0-1 0 0,-4-2 45 0,4 3 15 16,0-12 4-16,0 0 0 0,4 6-64 0,-4-6-12 16,0 0-2-16,7 9-1 0,-3-3 15 15,-4-6 16-15,7 5-3 0,0-2-1 0,3-3-12 0,-3-3 8 16,4 0-8-16,-4 1 0 0,0 2 0 0,0-3 0 16,4 0 0-16,-4 0 0 0,3-3 0 0,-3 0 0 15,0 0 0-15,0-6 0 0,0 12 0 0,-3-6 0 0,3 1 0 16,0-7 0-16,-3 6 0 0,-1-3 0 0,-3 0 0 15,4 0 0-15,-4 1 0 0,0-4-12 0,0 9 1 0,0 3 0 16,0 0 1-16,0-6 0 0,0 0 0 0,0 6 0 16,0 0 10-16,0 0-8 0,-4-6 8 0,4 6-8 15,-3 0 8-15,3 0 0 0,0 0 0 0,0 0-8 16,-4 9 8-16,1 0 0 0,3 6 0 0,-4-1 0 16,0-5 12-16,1 0-1 0,3-9-1 0,0 6 0 15,0 6 3-15,-4-4 1 0,4 4 0 0,4-6 0 16,-4 0-14-16,0 6 0 0,3-1 0 0,1-2 0 15,0-3 0-15,3 6 0 0,-4 0 0 0,1-6 0 16,-1-1 0-16,4 7 0 0,0 0 0 0,0 3 0 31,0-9-45-31,4 2-15 0,0 4-4 0,-4-3-742 0</inkml:trace>
  <inkml:trace contextRef="#ctx0" brushRef="#br0" timeOffset="-14384.065">14693 15722 1134 0,'0'0'24'0,"0"0"6"0,-3-6 1 0,3 0 1 16,-4 3-32-16,4 3 0 0,0 0 0 0,0 0 0 0,0 0 88 16,0 0 10-16,0 0 2 0,0 0 1 0,0 0-39 0,0 0-8 15,0 0-2-15,0 0 0 16,0 0-32-16,0 0-6 0,0 0-2 0,0 0 0 0,0 0 4 0,0 0 0 15,-3 3 0-15,-4 6 0 0,7 3 1 0,0-4 1 16,-4 4 0-16,4 0 0 0,4 3-2 0,-4 2 0 16,3 1 0-16,-3 0 0 15,4 5-2-15,-1-2-1 0,1 8 0 0,-1-2 0 0,1-4-13 0,3 1 11 16,-4 2-11-16,1 0 10 0,3 4-10 0,-4-1 8 16,1 1-8-16,-1 5 8 0,1 0-8 0,0 1 0 15,-1-4 0-15,-3 0 0 0,0 1 0 0,0-7 8 16,0 0-8-16,4 1 0 0,-4-1 16 0,-4-5-3 15,4 2 0-15,0-2 0 0,0-3 7 0,0-4 2 0,0-2 0 0,-3 0 0 16,3 6-2-16,-4-13-1 0,4 4 0 0,0-3 0 16,0 0-11-16,0 3-8 0,0-9 12 0,0 0-12 15,0 0 0-15,0 0 0 0,0 0 0 0,0 0 0 16,0 0-9-16,0-9-6 0,4 3-1 0,-1-3 0 16,-3 3-132-16,0-5-28 15,4-4-4-15</inkml:trace>
  <inkml:trace contextRef="#ctx1" brushRef="#br0">15205 16492 0</inkml:trace>
  <inkml:trace contextRef="#ctx0" brushRef="#br0" timeOffset="-13913.174">14573 16207 1036 0,'0'0'23'0,"0"0"5"0,-7 0 0 0,0-3 1 0,7 3-29 0,0 0 0 16,0 0 0-16,0 0 0 0,0 0 57 0,-7 0 6 16,7 0 1-16,-7 3 0 0,7-3 0 0,0 0 0 15,-7 6 0-15,7-6 0 0,0 0 38 0,0 0 8 0,0 0 2 16,0 0 0-16,0 0-26 0,0 0-5 0,0 0-1 0,0 0 0 15,0 0-49-15,0 0-11 0,0 0-1 0,0 0-1 16,0 0-29-16,0 0-5 0,0 0-2 0,0 0 0 16,0 0 31-16,7-3 7 0,4 3 0 0,-4 3 1 15,3 0-21-15,1 0 0 0,-1-3 0 0,1 0 0 16,0 0 0-16,3 0 0 0,-4-3 0 0,1 3 8 16,-1 0-24-16,5-3-5 0,-5 0-1 0,1 0 0 15,3 3 22-15,-4 0 0 0,1 6 0 0,3 0 0 16,-3 0 0-16,-1-4 0 0,-3 1 0 0,4-3 0 15,-11 0 0-15,11 3 0 0,-1-3 0 0,-3 3 0 16,0-3 0-16,-7 0 0 0,11 3 0 0,-1 0 0 16,1 6-141-16,-4-9-24 0,4 0-5 0,-4 0-376 15,3 0-75-15</inkml:trace>
  <inkml:trace contextRef="#ctx0" brushRef="#br0" timeOffset="-13158.633">14884 16327 1267 0,'0'0'28'0,"0"0"5"0,-4-5 2 0,1-4 1 0,3 9-36 0,0 0 0 0,0 0 0 0,0 0 0 15,0 0 109-15,0 0 15 0,0 0 4 0,0 0 0 16,0 0-52-16,-4 0-9 0,-3-6-3 0,7 6 0 16,0 0-51-16,0 0-13 0,0 0 0 0,0 0 0 15,0 0 0-15,0 0 0 0,0 0 0 0,0 0 0 16,0 0 40-16,0 0 6 0,0 0 1 0,0 0 0 15,7 6-38-15,-7-6-9 0,0 0 0 0,4 9 0 16,3-1 0-16,0-2 0 0,-4 0 0 0,-3-6 0 16,7 6 8-16,0-3 0 0,0 0 0 0,-3 3 0 15,3 3 1-15,0-4 0 0,0-5 0 0,-3 0 0 16,3 0-19-16,0 0-4 0,0 0-1 0,0 0 0 16,3 0 15-16,-2 0 0 0,-5 0 0 0,4-5 10 15,0-4-10-15,-3 6 0 0,3 3 0 0,0 3 8 0,-4-3 0 16,4 0 0-16,0-9 0 0,-3 3 0 15,0-3-8-15,-1 3 0 0,1 3 0 0,-1-2 0 0,1-4 0 0,-4 3 0 16,3 6 9-16,-3-6-9 0,0 0 8 0,0-3-8 16,-3 6 8-16,3-6-8 0,-4 1 0 0,1-1-10 15,-1 3 1-15,1 0 0 0,-1-6 9 0,0-2-12 16,1 2 12-16,-4 6-12 0,7 6 4 0,0 0 0 16,0 0 0-16,-11-3 0 0,11 3 20 0,-10-3 4 15,10 3 0-15,-14 0 1 16,7-6-34-16,7 6-7 0,0 0-2 0,-11 6 0 15,11-6-10-15,0 0-1 0,-11 6-1 0,8 3 0 0,-1 0 38 0,1 5 0 0,3 4 0 16,-4-9 0-16,4-3 0 0,-3 5 0 0,-1 1 0 16,1 6 0-16,3-3 8 0,0-1 8 15,0-2 3-15,-4 0 0 0,4 8-31 0,0-5-5 0,0-3-2 0,4 5 0 16,-4-5 19-16,0-6 0 0,-4 3 0 0,4 3 0 16,4-4 0-16,-1 4 0 0,1-3 0 0,3 3 0 15,-4-6 24-15,4 2 8 0,4-5 1 0,-4 3 1 31,0 3-54-31,4-3-12 0,-1-3-1 0,-3 0-1 0,4 3 65 0,-1 0 13 0,1 0 2 0,0-1 1 16,-1-5-36-16,1 3-11 0,-1 6 0 0,1-3 0 16,-4-3 0-16,4-3-11 0,-1-3 0 0,-3-3 0 15,0 3-103-15,0 0-21 0,0-3-4 0,-3 1-652 16</inkml:trace>
  <inkml:trace contextRef="#ctx0" brushRef="#br0" timeOffset="-12621.984">15229 16313 1148 0,'0'0'25'0,"0"0"6"0,0 0 1 0,0 0 0 0,0 0-32 0,0 0 0 0,-7 6 0 0,4-3 0 16,3-3 84-16,0 0 10 0,0 0 2 0,0 0 1 16,-7 5-46-16,7-5-10 0,0 0-1 0,-4-3-1 15,1-8-11-15,3 11-3 0,0 0 0 0,0 0 0 16,0 0-25-16,0 0 0 0,0 11 0 0,0-11 0 16,0 0 56-16,0 0 7 0,0 0 1 0,0 6 0 15,0-6-52-15,0 15-12 0,0-3 0 0,3 11 0 16,1-11 0-16,-4 0 0 0,0-12 0 0,0 12 0 15,3 2 30-15,-3-2 3 0,0-3 1 0,0 6 0 16,4-4-14-16,-4-2-4 0,3 3 0 0,-3 0 0 16,4-6-1-16,-4 2-1 0,3 1 0 0,-3-9 0 15,0 0-14-15,4 6 0 0,7 0 0 0,-8-3 0 16,4 9 0-16,-7-12 0 0,7 6 0 0,0-6 0 16,0 0 0-16,-7 0 0 0,11 0 0 0,-11 0 0 15,7-6 30-15,0 6 3 0,0-6 1 0,0 0 0 16,0 3-22-16,0-3-4 0,0 0 0 0,-3-3-8 15,3-2 11-15,-4-4-11 0,1-3 10 0,-1 4-10 0,4-1 0 0,-3 6 0 16,0-9 0-16,-4-2 0 16,0 2-36-16,0 6-6 0,0-11-2 0,0 8 0 0,0 9 36 15,-4-5 8-15,0-7 0 0,1 6 0 16,3 0-54-16,-4 1-9 0,4 2-1 0,-3 3-1 16,-1-6 1-16,1 3 1 0,3 9 0 0,-4-5 0 15,4 5-154-15,0 0-31 0,0 0-7 0,0 0-1 0</inkml:trace>
  <inkml:trace contextRef="#ctx0" brushRef="#br0" timeOffset="-11898.37">15554 16283 1074 0,'0'0'30'0,"0"0"8"15,0 0-30-15,0 0-8 0,0 0 0 0,0 0 0 16,0 0 52-16,0 0 10 0,0 0 2 0,0 0 0 0,0 0 0 0,0 0 0 15,-7 0 0-15,7 0 0 0,-7 9 0 0,0 0 0 16,3 3 0-16,4-1 0 16,-3-5-52-16,3 3-12 0,0-9 0 0,0 6 0 0,0 3 0 15,0 3 0-15,0 2 0 0,0-5 0 0,0-9 30 0,0 9 3 16,0 9 1-16,0-4 0 0,3-2-12 0,-3 0-2 16,0 3-1-16,4-1 0 0,-4 1-7 0,3 3 0 15,-3-4-1-15,4-2 0 0,-1 6-11 0,-3-12 0 16,4 2 0-16,-1 1 0 0,-3 3 32 0,4 0 5 15,0-3 1-15,-4 2 0 0,3-5-24 0,-3 0-5 16,0-6-1-16,0 0 0 0,0 0 1 0,0 0 0 0,0 0 0 16,0 0 0-16,0 0 10 0,0 0 1 0,0 0 1 0,0 0 0 15,4-6-1-15,-1 0-1 0,1 0 0 0,-4-2 0 32,3-1-40-32,-3-3-8 0,0 3-2 0,0-3 0 0,0 7 49 0,0-13 10 0,0 9 1 0,0 0 1 15,0-3-30-15,-3 4 0 0,3-10 0 0,0 3 0 16,-4-2 0-16,4-1 0 0,-3 3 0 0,3 1 0 15,0-4 0-15,-4 3 0 16,4 1 0-16,-3 2 0 0,3 9 0 0,0-6 0 0,0-3 0 0,0 4 0 16,0 8 0-16,3-9 0 0,-3-3 0 0,0-3 0 15,4 3-12-15,-4 1 12 0,0 11-12 0,0 0 12 16,0-6-8-16,3 0 8 0,-3-3 0 0,0 9 0 16,0 0 0-16,0 0-8 0,4-3 8 0,-1-3 0 15,-3 0 0-15,4 4-10 0,3-4 10 0,-4 12-8 16,4-1 8-16,-3-2-8 0,3-3 8 0,0-3-8 15,0 3 8-15,0 3-13 0,4 3 5 0,-4 0 8 0,3 0-20 16,1-6 3-16,-1 6 1 0,-3-3 0 16,4 3-16-16,0 0-4 0,3-6 0 0,-4-6 0 15,1 3-13-15,0 3-3 0,-1 3-1 0,-3 8 0 16,0 1-7-16,0-6 0 0,0-6-1 0,-7 0-687 0</inkml:trace>
  <inkml:trace contextRef="#ctx0" brushRef="#br0" timeOffset="-11355.781">15889 16560 1485 0,'0'0'42'0,"0"0"10"0,0 0-42 0,0 0-10 16,0 0 0-16,-3 6 0 0,3-6 100 0,0 0 19 0,-4-6 3 0,4 6 1 16,0 0-39-16,0 0-8 0,0 0-2 0,0 0 0 15,0 0-50-15,0 0-9 0,0 0-3 0,-3 6 0 16,-1 2-12-16,4-8 0 0,0 0-12 0,0 0 12 16,0 0-15-16,0 0 4 0,0 0 1 0,0 0 0 31,0 0-183-31,0 0-37 0,0 0-7 0,0 0-2 0</inkml:trace>
  <inkml:trace contextRef="#ctx0" brushRef="#br0" timeOffset="-120094.132">16023 16657 1267 0,'0'0'28'0,"0"0"5"0,0 0 2 0,0 0 1 0,0 0-36 0,0 0 0 0,0 0 0 0,0 0 0 16,0 0 58-16,0 0 5 0,0 0 1 0,0 0 0 16,0 0 0-16,0 0 0 0,0 0 0 0,0 0 0 15,0 0-1-15,0 0 0 0,0 0 0 0,0 0 0 16,0 0-50-16,0 6-13 0,-3-1 0 0,3 4 0 16,0-3 36-16,0 0 3 0,0-6 0 0,0 0 0 31,0 0-63-31,0 0-12 0,0 0-2 0,0 9-1 0,3 0-20 0,1-3-4 15,-4-6-1-15,0 0-477 0,3 2-96 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403.81378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5-02-19T15:59:26.853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2727 15010 608 0,'0'0'13'0,"0"0"3"0,-7 0 1 0,7 0 0 0,-7 0-17 0,0-6 0 15,0 6 0-15,-4-8 0 0,8 5 24 0,-4 0 2 0,3 0 0 0,4 3 0 16,-7-3-10-16,0 0-1 0,0 0-1 0,0 0 0 16,0 0 11-16,-7 3 3 0,7-3 0 0,0 0 0 15,0 0-3-15,7 3 0 16,-8 0 0-16,-2-3 0 0,3 0-9 0,0 3-3 15,0 0 0-15,-4 0 0 0,8 0 25 0,3 0 5 0,-7 6 1 0,7-6 0 16,-8 0-20-16,1 3-3 0,0-3-1 0,0 0 0 16,-7 3 8-16,7 0 2 0,0 0 0 0,0 0 0 15,7-3-30-15,-11 6 0 0,4 0 0 0,-3 8 0 16,3-8 0-16,-4 3 9 0,4 0 1 0,0 0 0 16,0 3-2-16,0-1 0 0,-4 1 0 0,4-3 0 15,-3 6-8-15,3-7 0 0,0 4 0 0,0 0 0 16,0 6 0-16,-1-7 0 0,1 4 0 0,0 3 0 15,0-4 0-15,0 1 0 0,0 3 0 0,4-4 0 16,-1 1 0-16,1 3 0 0,-4-6 0 0,3-1 0 0,0 7 0 0,1-6 0 16,-1-1 0-16,1 1 0 0,-1 0 0 15,4 3 0-15,0-7-9 0,0 4 9 16,0-3 0-16,0 6 0 0,0-3 0 0,4-7 0 0,-1-978 0 0,-3 1958 0 16,4-979 0-16,-1 6 0 15,1-6 0-15,0 0 0 0,3-4 0 0,-4 1 0 16,1 6 0-16,3-9 0 0,0 6 0 0,0-6 0 0,0 6 0 0,3-6 0 15,-2 0 0-15,2 3 9 0,1-3-1 0,-4 0-8 16,7 0 12-16,-4-3-4 0,5-3-8 0,-5 6 8 16,-3 0-8-16,7-6 8 0,0 0 0 0,0 3-8 15,1-2 12-15,-1-1-4 0,3 0-8 0,-3 3 12 16,1-6-12-16,-5 0 12 0,4 0-12 0,0 4 10 16,4-7-10-16,-4-3 10 0,4 6-10 0,-1-3 10 0,-2 4-10 15,-5-10 10-15,4 6-10 0,0 1 12 0,0-1-12 16,1-3 12-16,-1 0-12 0,0 1 12 15,0-1-12-15,-4 3 12 0,1-8-1 0,0 2 0 0,3 3 0 16,-4 1 0-16,4-4-11 0,-3 6 0 0,0-3-12 0,3 4 12 16,-4-7 0-16,-3 6 0 15,4-2 0-15,0-1 0 0,-8 6 0 0,8-9 0 0,-4 4 8 0,0 5-8 16,0-3 0-16,0 3 0 0,0 3 8 0,0-8-8 16,0 5 0-16,0 0 0 0,-3 0 0 0,3 3 8 15,-7-2-8-15,0 8 0 0,0 0 0 0,0 0 0 16,0 0 0-16,0 0 8 0,0 0-8 0,0 0 8 15,-4 0-8-15,4 0 0 0,-7 0 0 0,-4 0-11 16,4 6-13 0,-3-4-4-16,3 4 0 0,0 0 0 0,-7 0 28 0,3 3-10 0,4 0 10 15,-4 2 0-15,-3 1-13 0,4 3 4 0,-4-3 1 0,0 2 0 16,3 1 8-16,-3-3 0 0,0 8 0 0,0-5 0 16,3 6 0-16,0-4 0 0,-3 4 0 0,0 2 0 0,4-2 0 15,-1 5 0-15,0-2 8 0,1 2-8 0,3 1 13 16,-4 2-1-16,4-2-1 0,0-1 0 0,4 1-3 15,-1-4 0-15,4 1 0 0,0-1 0 0,0-5 0 16,4 0 0-16,-1-1 0 0,1 4 0 16,-1-12-19-16,4 5-4 0,0-2-1 0,0-3 0 0,4 3-7 0,-4-7-1 15,4-2-1-15,-1 0 0 16,4 0-18-16,0-3-3 0,4-3-1 0,-7 0 0 16,6 0-33-16,-3-2-8 0,4-1 0 0</inkml:trace>
  <inkml:trace contextRef="#ctx0" brushRef="#br0" timeOffset="6378.268">4015 15146 544 0,'0'0'15'0,"0"0"5"0,0 0-20 0,0 0 0 16,0 0 0-16,0 0 0 0,0 0 52 0,0 0 6 15,-11 0 2-15,11 0 0 0,0 0-31 0,0 0-5 16,-7-3-2-16,7 3 0 0,0 0-7 0,-7-3-2 0,7 3 0 0,-7-6 0 15,7 6 7-15,-7 0 0 0,7 0 1 0,0 0 0 16,0 0-6-16,0 0-2 0,-7 0 0 0,0 0 0 16,0 0-1-16,0 0 0 0,7 0 0 0,0 0 0 15,-7 0-4-15,7 0 0 0,0 0-8 0,-8 0 12 16,8 0-12-16,-7 0 0 0,7 0 8 0,-7 0-8 16,4 6 0-16,-4-3 9 0,7-3-9 0,-7 3 8 15,3 0 0-15,-3-1-8 0,7-2 12 0,-10 3-4 16,3 3-8-16,-1 0 0 0,1 0 0 0,0 0 0 15,0-3 0-15,0 12 0 0,0-10 0 0,0 4 0 16,-3 0 0-16,-1 0-14 0,4 3 5 0,0-1 1 16,0 1 8-16,-4 0-8 0,-3 3 8 0,3-4-8 15,1 1 8-15,-1 6 0 0,1-6 0 0,3-1 0 16,-4 1 8-16,1 9 3 0,-1-10 1 0,4 4 0 16,0 3-12-16,-4-6 0 0,4 2 0 0,-3 4 8 15,3-3-8-15,0-1 0 0,-1 1 0 0,1-3 0 0,0-1 0 16,4 1 0-16,-1 0 0 0,1 0 0 15,-1-3 0-15,1-4 0 0,3 4 0 0,-4-3 0 16,4-6 0-16,0 0 0 0,0 9 0 0,0-9 0 0,0 6 0 16,0-6 0-16,4 12 0 0,-4-12 0 0,0 5 0 15,0-5 0-15,0 0 0 0,7 3 0 16,-4 0 0-16,4 3 10 0,-7-6-10 0,7 3 10 0,0-3-10 16,1 6 12-16,-5-6-12 0,4 0 12 0,7 0-4 0,-7 0 0 15,0 0 0-15,0 0 0 0,0-6 5 0,0 3 1 16,1 3 0-16,2-6 0 0,1 3 2 0,-1 0 0 15,1-2 0-15,-1-1 0 0,5-3 4 0,-1 3 2 16,0-6 0-16,-4 1 0 0,1 2-2 0,3 0-1 0,0-9 0 16,4 6 0-16,3-2-19 0,0-4 10 0,-3 3-10 15,-4 1 8-15,4-7-8 0,3 4 0 0,0-1 0 0,0-6 0 16,4 10 26-16,-8-13 0 0,8 7 0 0,0-7 0 16,-1 7-9-16,5-7-1 0,-8 1-1 0,0-1 0 15,4-2-2-15,-4 5 0 0,7-2 0 0,-3 2 0 16,-4-5 1-16,4 2 0 0,-4-2 0 0,4 0 0 15,3 2-5-15,-7 1-1 0,7-4 0 0,-7 4 0 16,4-1-8-16,0 1 0 0,-4 0 0 0,0 2 0 16,0-2 0-16,0 5 0 0,-3-3 0 0,0 7 0 15,-1-4 0-15,-6 1 0 0,3-1 0 0,-3 0 0 16,3 7 13-16,-4 2 4 0,-3-3 1 0,4 4 0 16,-4-1-18-16,0 3 0 0,4 0 8 0,-8 0-8 15,1 3 0-15,-1 1 0 0,1 5 0 0,-4 0 0 16,0 0 12-16,0 0-12 0,0 0 12 0,0 0-12 15,0 0 25-15,0 0-1 0,0 0-1 0,0 0 0 16,0 0-23-16,0 0 0 0,-7 5 0 0,3 1 0 0,-7 6-13 0,4 3-1 16,0-3 0-16,0 5 0 0,-3-2-2 0,-1 0-1 15,4 2 0-15,-3 4 0 0,-1-6 17 0,0 8 0 16,1-5 0-16,-1 8 0 0,1-5-16 0,-8 5-2 16,7-5-1-16,-6 2 0 0,3 1 19 0,-4-1 0 15,4 4-8-15,0-4 8 0,-4 4 0 0,-3-4 0 16,3 1 0-16,1 5 0 0,-4-5 0 0,3 5 0 0,0-5 0 15,1-1 9-15,-8 7-9 0,4-7 0 0,3 6-12 16,-3-8 12-16,3 0-9 0,4-1 9 0,-7 1 0 16,3-1 0-16,1 1-8 0,-1 0 8 0,0-1 0 0,1 1 0 15,6-7 0-15,-3 1 0 0,-7 3 0 0,7-4 0 16,3-2 0-16,-3 3 0 0,4-3 0 0,-1-4 0 16,-3 1 0-16,7 3 0 0,0-6 0 0,0 0 0 15,0 0 10-15,0 0-10 0,7-6 10 16,0 0-10-16,-11 2 23 0,11-2-2 0,0 0 0 0,0 0 0 15,0 0-21-15,0 0 0 0,0 0 0 0,0 0-8 16,0 0 8-16,0 0-12 0,0 0 12 0,0 0-12 16,0 0 12-16,0 0 0 0,4-2 0 0,6-1-8 15,-6-3 8-15,-1 3 0 0,4 0 0 0,0-3 0 16,0-3-8-16,-3 3 8 0,3 0-8 0,4 0 8 16,-4 4 0-16,0-4-8 0,3 0 8 0,1 0 0 15,-4 0 8-15,3 0 6 0,1 3 2 0,3 0 0 0,-3-3-16 0,-1 1 0 16,-3-1 0-16,4 0 0 0,0 3-12 0,-1-6-4 15,1 6-2-15,3-3 0 0,-4 0 18 0,4 0 0 16,1 1 0-16,-5-1 0 0,4 6 0 0,-7-6 0 16,7-6 0-16,1 6 0 0,-5 3 0 0,1 0 0 15,-1 0 0-15,4 0 0 0,-3 0 0 0,3 1 0 16,0-4 0-16,-7 3 0 0,4 0 0 0,-4 0 0 16,4 3 0-16,-1-6 0 0,1 6 0 0,-4 0 0 15,0 0 0-15,0-6 0 0,3 6 0 0,-3 0 0 16,4 0 0-16,-7 6 0 0,-4-6 0 0,7 0 0 15,0 6 0-15,-4-6 0 0,-3 0 11 0,4 3 5 16,-4-3 2-16,3 6 0 0,4-3-18 0,-3 0-19 16,-4-3 4-16,3 2 1 0,-3-2 24 0,4 6 5 15,-4-6 1-15,3 9 0 0,1-6-16 0,0 12 0 0,-4-15 0 16,3 6 0-16,-3 2 0 0,4 1 0 0,-1-3 0 0,-3 3 0 16,4 3 0-16,-4 0 0 0,3-7-10 0,-3 1 10 15,0 3 0-15,4 0 0 0,-4 0 0 0,0 0 8 16,0-1-8-16,0 4 0 0,3-3 0 0,-3-3 0 15,0 3 0-15,4-3 0 0,-1 2 0 0,-3-2 0 16,4 6 0-16,-1-6 0 0,1 0 0 0,3-6 0 16,-7 0 0-16,3 6 0 0,5 0-8 0,-1-4 8 15,0 4 0-15,0-3 0 0,0-3 0 0,-4 0 8 16,4 0-8-16,0 0 0 0,0 0 0 0,0 0 8 16,4-3-8-16,-4 3 0 0,0-3 0 0,4 0 0 15,-1-2 0-15,1 2 0 0,-1-3 0 0,1 0 0 16,0 0 0-16,-4-3 0 0,3 0 0 0,4 3 0 15,1-2 0-15,-1-1 0 0,-4 0 0 0,1-3 0 16,3 3 0-16,0 1 0 0,0-4 0 0,-3 0 0 16,-1 3 0-16,1-2 0 0,3 2 0 0,-3 3 0 0,3-6 0 15,0 3 0-15,-4-3 0 0,8 4 0 0,-7-7 0 0,-1 6 9 16,1 0-9-16,-1 1 10 0,1-4-10 0,0 3 0 16,-4-3 0-16,3 3 0 0,-3 1 0 0,0-1 0 15,0-3 0-15,0 3 8 0,0 6-8 0,1-9 0 16,-1 7 0-16,-4 2 0 0,-3-3 0 0,0 6 0 15,4-6 0-15,-4 6 0 0,0 0 0 0,0 0 0 0,0-6 0 0,0 6 0 16,-4-3 0-16,4 3 0 0,0 0 8 16,-7-3-8-16,-4 3 0 0,4 0 0 0,0 3 0 0,-3 0 0 15,-1 0-16-15,1 0 0 16,-1 9 1-16,0-4 0 0,-3 4 5 0,0-3 1 0,4 6 0 0,-8-6 0 16,4 2 9-16,3 1-10 0,-3 3 10 15,0-3-10-15,3-1 10 0,-3 4 0 16,4 0 0-16,3-1-8 0,0 1 8 0,-4 3 0 0,4 2 0 0,-7-8 0 15,7 6-8-15,3-4 0 0,-3 4 0 0,4-6 0 16,-4 0 8-16,7 2 11 0,0 4-3 0,0-12 0 16,0 6-8-16,0-4 0 0,3 1 0 0,-3 3 0 15,4-3 0-15,-1-3 0 0,-3-6 0 0,4 5 0 16,-4-5 0-16,7 3 0 0,-4 0 0 0,4 0 0 16,-7-3 0-16,4 3 0 0,7-3 0 0,-4 0 0 15,0 0 0-15,0-3 0 0,-7 3-9 0,7-3 9 0,-4 0 0 16,4 0 0-16,0-2 0 0,0-1 0 0,1-3 0 15,-1-3 0-15,0 3 0 0,0 1 0 0,0-1 0 0,3 0 0 16,-3-3 0-16,0 0 0 0,8 4 0 0,-8-1 0 16,0 0 0-16,-4-3 0 0,4 6 0 0,0-8 0 15,0 2 0-15,0-3 0 0,0 6 0 0,1-2 0 16,-1-4 0-16,0 3 0 0,0-3 0 0,0 7 0 16,0-4-8-16,-4-3 8 0,1 6 0 0,3 0-12 15,-4 1 12-15,5 2-10 0,-5-3 10 16,1 3 0-16,-1-3 0 0,1 3 0 0,-1 3 0 0,-3 3 0 15,0-5 0-15,0 5 0 0,0 0 0 0,0 0 0 16,0 0 0-16,0 0 0 0,0 0 0 0,0 0 0 16,0 0 0-16,0 0 0 0,0 0 0 0,0 0 0 15,4-3 0-15,-4 3 0 0,0 0 0 0,0 0 0 0,0 0 0 16,0 0 0-16,0 0 0 0,0 5 0 0,0-5 0 0,0 9 8 16,0 3-8-16,-4 3 0 0,4-6 0 0,0 2 8 15,-3-2-8-15,3 0 0 0,0 6 0 0,-4-7 8 16,4 1-8-16,0 3 0 0,0 0 0 0,-3-3 8 15,3 2-8-15,0-5 9 0,0 0-9 0,0 0 10 16,3 6 6-16,-3-12 2 0,0 3 0 0,0-3 0 16,0 0-18-16,7 6 0 0,-3-1 0 0,-4-5 0 15,3 3-9-15,4-3-6 0,-3 0-1 0,3 0 0 16,0-5 16-16,0 2 0 0,0 0 0 0,4-3-9 16,-4 0 0-16,0-3 0 0,3 0 0 0,-3 3 0 15,4 1-4-15,3-7-1 0,-7 0 0 0,4 3 0 16,-4 0 14-16,3 1 0 0,1 2 0 0,-1 0 0 15,-2-6 0-15,2 6 0 0,-3 0 0 0,-3 3-9 16,3-3 9-16,0 6 0 0,-4-2 0 0,4-1 0 16,-7 3 0-16,0 0 0 0,4 3 0 0,7-3 0 0,-11 0 16 0,0 0 0 15,0 8-1-15,3-2 0 0,-3 3-15 0,4 3 0 16,-4 0 0-16,-4-4 0 0,4 1 0 0,-3 6 0 16,-1-3 0-16,-3-1 0 0,3-5 0 0,4 6 11 15,-3 0 0-15,3-3 0 0,-4-1 5 0,1 1 2 16,3-3 0-16,-4 6 0 0,4-6-18 0,0-6 0 15,0 0 8-15,0 0-8 0,0 6 0 0,0-6 0 16,7 6 0-16,-3-6 0 0,3 0-17 0,0 0-1 16,0 0 0-16,4-3 0 0,-8 0 6 0,4 0 0 0,4 0 1 15,-1-3 0-15,4-6 11 0,-3 6 8 16,0-3-8-16,-1 4 11 0,4-4-11 0,-3 3 0 0,3-3 0 0,-3 0 0 16,-4 6 0-16,3-3 0 0,1-5 0 15,-4 5 0-15,3 3 0 0,1-6 0 0,0 6 0 16,-4-3 0-16,3 3 0 0,-3 3 0 0,0-3 0 0,4 3 0 15,-4-3 0-15,-3 3 0 0,3-3 0 0,-4 3 0 16,4 0 0-16,-3 0 0 0,3-3 0 0,-7 3 0 16,7 0 0-16,-7 0 0 0,3 3 0 0,-3-3 0 15,7 0 0-15,-7 0 10 0,7 3-10 0,-7-3 10 16,0 0 7-16,8 3 2 0,-5 0 0 0,-3-3 0 16,0 0-6-16,0 0-1 0,0 0 0 0,4 6 0 15,-4-6-1-15,3 6-1 0,-3-6 0 0,0 0 0 16,0 9-10-16,0-9 10 0,0 0-10 0,0 9 10 15,0-9-10-15,0 0 0 0,0 0 0 0,0 6 8 0,0-6-8 16,0 0 0-16,0 0 0 0,0 11 0 0,-3-8 0 0,3-3 0 16,0 0 0-16,0 0 8 0,0 0-8 0,0 9 0 15,0-9 0-15,-4 9 0 0,4-9 0 0,0 0 0 16,0 0 0-16,0 0 0 0,0 0 0 0,-3 6 0 16,3 0 0-16,0-6 0 0,0 0 0 15,0 0 0-15,-4 8 0 0,4-8 0 0,0 0 0 16,0 0 0-16,0 0 0 0,0 0 0 0,0 0 0 0,0 9 0 15,0-9-9-15,0 0 9 0,0 0 0 0,0 0 0 16,4 6 0-16,-4-6 0 0,0 0 0 0,0 6 0 16,0-6 0-16,0 0 0 0,0 0 0 0,0 0 0 15,0 0 0-15,0 0 0 0,0 9 0 0,0-9 0 16,0 0 0-16,0 0 0 0,0 0 0 0,0 0 0 0,0 0 0 0,3 3 0 16,-3-3 0-16,7 3 0 0,-7-3 0 0,0 0 0 15,0 0 0-15,0 0 0 0,0 0 0 0,0 0 0 16,4 6 0-16,-4-6 0 0,0 0 0 0,0 0 0 15,3 3-8-15,-3-3 8 0,7 2 0 0,-3 1 0 16,-4-3-8-16,7 0 8 0,-7 0 0 0,3 0 0 16,4 0-8-16,4 0 8 0,-4 0 0 0,-3 0 0 15,-1-3-9-15,4 3 9 0,0-2 0 0,0-1-9 16,-3 0 9-16,3 0-8 0,0 0 8 0,3 0-8 16,-2 0 8-16,-1-3 0 0,3 0 0 0,1 0 0 15,-4 0 0-15,3 3 0 0,1 0-8 0,0-2 8 16,-4-1 0-16,0 0 0 0,3-3 0 0,1 3 0 15,-1 3 0-15,1 0 0 0,0-3 0 0,-1 1 0 16,1-4 0-16,-1 3 0 0,1-3 0 0,-1 6 0 16,-6-3 0-16,7 0-8 0,-4 0 8 0,3 1 0 0,-3-1 0 15,4 0 0-15,-4-3 0 0,0 6 0 0,4 0 0 0,-4-3 0 16,0 3 0-16,-4 0 0 0,4-3 0 0,0 4 0 16,-3-1 0-16,-4 3 0 0,0 0 0 0,0 0 0 15,10 0 0-15,-10 0 0 0,0 0 0 0,0 0 0 16,0 0 0-16,0 0 0 0,4 0 0 0,-4 0-10 15,0 0 10-15,0 0 0 0,0 0-10 0,0 0 10 16,0 0-8-16,0 0 8 0,0 0 0 0,0 0-8 16,0 0 8-16,0 0 0 0,-4 5 0 0,1 1 0 15,3-6 0-15,-11 9 0 0,4 0 0 0,0 0 0 16,0 3 0-16,0-10 0 0,0 7 0 0,0-3 0 16,0 3 0-16,-4 3 0 0,4 0 0 0,-3-1 0 0,3-5 0 15,-4 9 0-15,4-3 0 0,0-1 0 16,-7 1 0-16,3 3 0 0,4 0 0 0,-3-1 0 15,-1 4 0-15,4-3 0 0,-4-4 0 0,4 7 12 0,-3-6 0 0,3 2-1 16,0-2-11-16,0 3-11 0,3-3 3 0,1-4 0 16,-1 4 8-16,1-3 0 0,3 0 0 0,-4 0 0 15,4-9 0-15,-4 6 0 0,4-6 0 0,0 0 0 16,0 5 0-16,0-5 0 0,0 0 0 0,0 0 0 16,0 0 0-16,0 0 0 0,0 0 0 0,0 0 0 15,0 0 0-15,0 0 0 0,4 6 0 0,-4-6 0 16,0 0 0-16,0 0 0 0,0 0 0 0,0 0 0 15,0 0 0-15,0 0 0 0,7 6 0 0,-7-6 0 16,4 0 0-16,-4 0 11 0,0-6-3 0,3 3 0 0,-3 3-8 16,7-3 0-16,0-2 0 0,-3-1 0 0,3-3 0 0,0 0 0 15,-4 0 8-15,8-3-8 0,-4 1 8 16,0-1-8-16,0-3 8 0,0 6-8 0,0-5 0 16,4 2 8-16,-4-3-8 0,3 1 0 0,1 5 8 15,-4-12-8-15,4 4 0 0,-1-1 8 0,1-6-8 16,3 4 10-16,-3-4-10 0,3 1 10 15,0-7-10-15,0 10 12 0,4-7-12 0,-8 4 12 0,8-4-12 0,-4 1 0 16,3 5 0-16,-2-5 0 0,-1 5 0 0,3 1 0 16,1-7 0-16,-7 7 0 0,6-4 0 0,-3 1 0 15,4-1 0-15,0 4 0 0,-4-4 0 0,0 6 0 0,7-8 0 16,-10 5 0-16,-1 1 0 0,4-4 0 16,0 4 0-16,-3 2 0 0,0-3 0 0,-1-2 8 0,1 5-8 15,-1-5 0-15,8 2 0 0,-11 4 0 0,4-4 0 0,-4-3 0 16,3 7 0-16,-3 2 0 0,4-5 0 0,-4 5 0 15,0 3 0-15,-4-6 0 0,5 7 0 0,-5-1 0 16,-3-3 0-16,4 3 8 0,-1 1-8 0,1 2 0 16,-4 0 8-16,0-3-8 0,3 9 0 0,-3-8 8 15,0 5-8-15,0 0 0 0,0 0 0 0,0 0 0 16,0-3 0-16,0 9 0 0,0-6 0 0,0 6 0 16,0 0 0-16,0 0 0 0,0-3 0 0,0 3 8 15,-3-5-8-15,3 5 0 0,0 0 0 0,0 0 0 16,0 0 0-16,0 0 0 0,0 0 0 0,0 0 0 15,-7 0 0-15,7 0 0 0,0 0-9 0,0 0 9 16,-7 2 0-16,7-2-8 0,-8 6 8 0,5 0 0 16,-4 0-8-16,0 3 8 0,3-3 0 0,-3 0 0 15,4 5 0-15,-4-5-8 0,3 6 8 0,-3 0 0 0,4 0 0 16,-5 2 0-16,5 1-8 0,-8-3 8 0,1 2 0 16,-1 7-10-16,4-6 10 0,-3 2-8 0,-1 7 8 0,0-6 0 15,4 2 0-15,-7-2 0 0,4 5 0 0,-1-2 0 16,-3 8 0-16,7-11 0 0,-7 5 0 0,0 4 0 15,3-4 0-15,1 1 0 0,-5 2 0 0,5-2 0 16,-1 2 0-16,1-2 0 0,-4 2 0 0,6-2 0 16,-2 2 0-16,-4-2 0 0,7-1 0 0,0 1 0 15,-4 2 0-15,4-2 0 0,0 2 0 0,-4-5 0 16,4 2 0-16,-3 1 0 0,3-3 0 0,0-1 0 16,3 7 0-16,-3-13 0 0,4 4 0 0,-1 0 0 0,4-7 0 15,-3 7 0-15,-1-6 0 0,4-1 0 0,0-2 0 16,0 6 0-16,0-6 0 0,0 0 0 15,4-1 0-15,-4 1 0 0,3-3-8 0,-3 6 0 16,0-6 0-16,7 0 0 0,-3 2 8 0,3-2-12 0,-4-3 12 0,4 3-12 16,0 3 12-16,4-6 0 0,-4 0-9 0,0 3 9 15,0-6 0-15,4 0 0 0,-4 0 0 0,3 0 0 16,8 0 0-16,-8-6 0 0,1 3 0 0,3 0 0 16,0-6 0-16,0 3 0 0,1 0 0 0,2-2 0 15,-3 2 0-15,7-3 0 0,-10-3 0 0,7 3 0 16,-4-2-8-16,3 2 8 0,-2-3-10 0,2-3 10 15,1 3 0-15,-1 1 0 0,-6-4 0 0,3 3 0 16,-3 1 0-16,3-4 0 0,0 0 0 0,0 3 0 0,-3 4 0 16,3-13 0-16,0 12 0 0,-4-3 0 0,-6 7 0 15,7-4 0-15,-4-3 0 0,0 6 0 0,0 0 0 16,-4-3 0-16,4 3 0 0,-3 1 0 0,-1 2 0 16,-3 3 0-16,0 0-12 0,0 0 12 0,0 0 0 15,0 0-9-15,0 0 9 0,0 0 0 0,0 0 0 16,0 0 0-16,0 0 0 0,0 0 0 15,0 0-22-15,-10 3-2 0,3 0-1 0,0 5 0 0,0-2 15 0,0 3 10 16,-4 3-12-16,7-3 12 0,-6-1 0 0,-1 1-8 16,1 3 8-16,3 6 0 0,-4-10-11 0,0 4 2 15,4 0 0-15,-3 6 0 0,-1-1 9 0,1-8 0 16,-1 9 0-16,0-4-8 0,8 1 8 0,-8 0 0 16,1 0 0-16,-1-4 0 0,4 10 0 0,0-12 0 15,0 2 0-15,0 4 0 0,0-3 0 0,0 3 0 0,3-7 0 0,1 1 8 16,-1 3-8-16,1-3 0 0,-1 0 0 0,4-1 8 15,0-8-8-15,0 6 0 0,-3 6 0 0,3-12 8 16,3 6-8-16,-3-6 0 0,0 0 0 16,0 6 8-16,0-6-8 0,4 6 0 0,-4-6 8 15,0 0-8-15,0 0 8 0,3 3-8 16,-3-3 8-16,7 3-8 0,-7-3 24 0,7-3 1 16,0 0 0-16,1 0 0 0,-5 0-25 0,1-3-14 0,3 0 2 0,-4-6 0 15,4 6 12-15,0-2 0 0,-3 2 0 0,6-3 0 16,-3-6 12-16,-3 6-2 0,-4 1 0 0,7 2 0 15,0-9-10-15,0 3-17 0,-3 1 4 0,3 2 1 16,0 0 12-16,0-6 0 0,0 6 0 0,0-2 0 16,-4 2 0-16,5 0 0 0,-5-6 0 0,4 6 0 15,-3 4 0-15,-1-4 0 0,4 3 0 0,-3-6 0 16,3 3 8-16,0 3 5 0,0 1 1 0,-4-7 0 0,-3 0-14 16,4 3 0-16,0 0 0 0,3 1 0 0,-4-4 0 15,1 3 0-15,3 0 0 0,-4 3 0 0,1-3 0 0,-4 4 0 16,3-1 0-16,1 0 0 0,3 0 0 0,-4 0 0 15,1 0 0-15,-4 6 0 0,3-3 0 0,-3 3 0 16,4-3 0-16,-4 3 0 0,0 0 0 0,0 0 0 16,0 0 0-16,0 0 0 0,0 0 0 0,0 0 0 15,0 0 0-15,0 0 0 0,0 0 0 16,0 0 0-16,0 0 0 0,0 0 0 0,0 0 0 0,0 0 0 16,0 0 0-16,0 0 0 0,0 0 0 0,0 0 0 15,0 0 0-15,0 0 0 0,0 6 0 0,-4 6 0 16,4-6 0-16,0 0 0 0,0 3 0 0,0-4 0 15,0 4 0-15,0 0 0 0,0 3 0 0,-3 0 0 0,3-4 0 16,0 1 0-16,-4 0 0 0,4 6-13 0,0-1 1 16,-3-5 0-16,3 6 12 0,-4-6 16 0,4 2-3 0,0 1-1 15,0 3-12-15,0-3 0 0,0-3 0 0,0-1 0 16,0 1 0-16,0 6-16 0,0-9 3 0,4 0 1 16,-4 2 12-16,3-2 0 0,1-3 0 0,-1 3 0 15,1 3 0-15,-4-9 0 0,3 3 0 0,5 0 0 16,-5 3 0-16,4-6 16 0,0 0-3 0,0 0-1 15,0 0-12-15,4 0-10 0,-4-6 2 0,0 3 0 16,0 0 8-16,0 0 11 0,0-6-3 0,4 3 0 16,-4-2-8-16,3 2 0 0,1 0 0 0,0-12 0 15,-1 6 0-15,1 4 0 0,-1-4 0 0,4 0 0 0,-7 0-9 0,4-2 9 16,0 5-12-16,-1-6 12 16,4 3 0-16,-7 6 0 0,4-8 10 0,-4 8-2 0,0-6-23 15,0 6-4-15,0 0-1 0,-3 0 0 0,-1 3 20 0,-3 3 0 16,0 0 0-16,0 0 0 15,0 0-10-15,0 0 10 0,0 0-8 0,0 0 8 0,0 0-16 0,0 0 3 16,0 6 0-16,0 3 0 0,0 0 13 0,-3 6 0 16,-1-1 0-16,1-5-9 0,-1 6 9 0,-3-3 0 15,4-1 0-15,-1 4 0 0,0-3 0 0,4 0 0 16,0-4 0-16,0 4 0 0,0 6 8 0,0-12-8 16,0 3 8-16,4-1-8 0,-4 1 10 0,4 0-2 15,-1-3-8-15,-3 3 12 0,7-3-4 0,-3-1 0 0,-1 1-8 16,1 3 12-16,3-3-12 0,-4 0 0 0,8-3 8 0,-8 0-8 15,1 3 17-15,3-6 1 0,0 3 0 0,-3 0 0 16,3 2-18-16,0-5 0 0,0 0 0 0,3 0 0 16,-3 0 0-16,0 0 0 0,4 0 0 0,0-5 0 15,-1 2 0-15,1 0 0 0,3-3 0 0,-7 0 0 16,4 0 0-16,3-6 10 0,0 3-2 0,3-2 0 16,-3-1-8-16,1-3 0 0,-1 1 0 15,3-1 8-15,-3-3-8 0,1 4 0 0,2-1 0 0,1-6 0 16,-1 4 0-16,1-7 0 0,3 9 0 0,-3-8 0 15,0-1 0-15,-1 4 0 0,4-7 0 0,-3 7 0 16,3-7 0-16,-3 4 0 0,-1-4 11 0,5 7-11 16,-1-7 9-16,-4 7-9 0,5-7 8 0,2 4-8 15,-10-4 8-15,8 1-8 0,-1-1 0 0,0 1 8 16,0 2-8-16,-3-5 0 0,3 3 0 0,-4-1 8 16,5 1-8-16,-1 5 0 0,-4-8 0 0,1 2 0 0,0-2 0 0,-4 5 0 15,4-2 0-15,-1 5 0 0,1-2 0 0,-4-4 0 16,0 4 0-16,0 5 0 0,0-8 0 0,-3 8 0 15,-1 0 0-15,-3 1 8 0,4 2-8 0,-4 0 0 16,-3 6 0-16,3-2 0 0,-4 2 0 0,1 0 0 16,-4 9 0-16,0 0 0 0,0 0 0 0,0 0 0 15,0 0 9-15,0 0-9 0,-7 0 0 0,0 0 0 16,-4 3 0-16,0 3 0 0,4 0 0 0,-3 3-16 16,-1 2 4-16,-3 1 0 0,0 0 12 0,-4 3-10 15,4 2 10-15,-3-2-10 0,-1 3 10 0,0 5-8 16,4-5 8-16,-10 5-8 0,2 4 8 0,5-1 0 15,-4 4 0-15,-1-1 8 0,5 3-8 0,-8-5 0 16,7 8 0-16,-3-6 0 0,4 4 0 0,-1 5 0 0,0-3 0 0,1 3 0 16,-1-2 0-16,0 2 9 0,1 0-9 0,-1-3 0 15,0 1 0-15,4-4 0 0,0 3 0 0,-3 1 0 16,6-4 12-16,-3 0-12 0,3 1 12 0,4-7-12 16,-3 1 11-16,3-7-11 0,3 4 10 0,1-4-10 15,-1 4 13-15,4-10-3 0,0 1-1 0,-3 0 0 16,6 2-9-16,1-8 0 0,-4 6 0 0,3-6 0 15,4-3 0-15,-3 5 0 0,6-5 0 0,-3 0 0 16,0 3 0-16,0-3 0 0,1-3 0 0,2 0-11 16,-3 0-2-16,7-3-1 0,-7 0 0 0,0 0 0 15,0 0 0-15,0 0 0 0,1 0 0 0,-1 0 0 16,0 0-34-16,0-3-6 16,0 0-2-16,-4 0 0 0,4 0-13 15,-3 0-3-15,3 0-1 0,-4-3-562 0</inkml:trace>
  <inkml:trace contextRef="#ctx0" brushRef="#br0" timeOffset="6697.192">7246 15154 1868 0,'0'0'41'0,"0"0"9"0,0 0 2 0,0 0 0 0,0 0-42 0,0 0-10 0,0 0 0 0,0 0 0 15,0 0-14-15,7 0-5 0,-7 0-1 0,0 0 0 32,0 0-163-32,0 0-33 0,11 0-6 0,-11 0-2 0</inkml:trace>
  <inkml:trace contextRef="#ctx0" brushRef="#br0" timeOffset="10105.457">8477 15157 874 0,'0'0'19'0,"0"0"4"0,0 0 1 16,0 0 1-16,0 0-25 0,0 0 0 0,-10 0 0 0,3 6 0 0,7-6 23 0,-7 0-1 16,0 3 0-16,-1-3 0 0,8 0-22 0,-7 3 0 15,0 0 0-15,7-3 0 0,-7 3 0 0,0 0 0 16,7-3 0-16,-7 0 0 0,7 0 17 0,-7 3-1 15,0-3 0-15,7 0 0 0,-7 9 28 0,7-9 4 16,0 0 2-16,0 0 0 0,-7 6 2 0,7-6 0 16,0 0 0-16,0 0 0 0,0 0-36 0,0 0-6 0,0 0-2 0,0 0 0 15,0 0-8-15,0 0 0 0,0 0 0 0,0 0 0 16,0 0 0-16,0 0 0 0,0 0 0 0,0 0 0 16,0 0 0-16,0 0 0 0,0 0 0 0,0 0 0 15,0 0 0-15,0 0-11 0,0 0 3 0,7 0 0 16,0 0 8-16,-3 0 0 0,3-6 0 0,0 6 0 15,0 0 0-15,0-6 0 0,0 6 0 0,-4-3 0 16,4 3 0-16,1-3 0 0,-1 3 0 0,-4-3 0 16,8 0 0-16,-4 3 0 0,0-3 0 0,-4 3 0 15,4-3 0-15,-3 3-8 0,3 0 8 0,-4 0-8 16,5 0 8-16,-5 0 0 0,-3 0 0 0,7 3 0 16,0 0 0-16,-3-3 0 0,3 3 0 0,-4 0 0 15,1 3 0-15,-1 0 0 0,-3-6 0 0,4 6 0 16,-1-1 8-16,1 1-8 0,-1 0 8 0,-3 0-8 15,4 0 8-15,-4 0-8 0,3 6 10 0,-3-4-10 16,0-2 9-16,0 3-9 0,0 0 8 0,-3 3-8 0,-1-3 10 0,1 2-10 16,-1 1 12-16,1 0-12 0,-1 0 16 15,-3-1-3-15,4 1-1 0,-4 9 0 0,0-13 8 16,0 7 0-16,3 3 1 0,-3-3 0 0,0-4-9 0,0-2-1 16,0 6-1-16,0-6 0 0,3-1-10 0,-3 1 0 15,-3 3 9-15,3-3-9 0,0 0 12 16,-4-1-3-16,4-2 0 0,0 3 0 0,0 6-9 0,0-9 0 15,0-6 0-15,0 6 0 0,3-3 0 0,-3 2 0 16,7-5 8-16,-7 3-8 0,7-3 0 0,-4 3 0 0,4-3 0 16,0 0 0-16,0 0 12 0,0 0-4 15,0 0 0-15,0 0 0 0,0 0-8 0,0 0 0 16,0 0 0-16,0 0 0 0,0 0 0 0,0 0-9 16,0 0 0-16,0 0 0 0,0 0 9 0,0 0 0 0,0 0 0 0,0-6 0 15,4 1 0-15,-1-1 0 0,1 3 0 0,0-3 0 16,3-9 0-16,-4 9 0 0,4-3-8 0,0 1 8 15,0-1 0-15,4 0 0 0,-4-3 0 0,4 0 0 16,-1 1 0-16,1-4-8 0,-1 3 8 0,1 1 0 16,3-1 0-16,-3-3 0 0,3 6 0 0,-4-3 0 15,4 4 0-15,0-7 0 0,-3 3 0 0,3 6 0 16,-3-2 0-16,-1 2 0 0,4-3 0 0,1 3 0 16,-5 0 0-16,4 0 0 0,-3 0 0 0,3 3 0 15,-3-3 0-15,3 4 0 0,-4-4 0 16,1 3 0-16,-1 0 0 0,1-3 0 0,0 6 0 0,-1-3 0 0,1 3 0 15,-1 0 0-15,1 0 0 0,-4 3 0 0,3-3 0 16,-2 0 0-16,2 0 8 0,-3 0-8 16,0 6 9-16,0-6-9 0,-7 0 12 0,0 0-12 0,4 3 14 0,-4-3-4 15,0 0-1-15,3 6 0 0,1-1-9 16,-4-5 10-16,0 0-10 0,0 0 10 0,0 6 9 0,0 3 1 16,0-3 1-16,0 0 0 0,-7 6-21 0,3-6 0 15,1-1 0-15,-1 4 0 0,1-3 0 0,-1 0 0 16,-3 6 0-16,0-6 0 0,4 2 0 0,-5-2 0 15,5 3 0-15,-4 0 0 0,3 3 0 0,-3 0 0 16,4-7 0-16,-4 4 0 0,0 0 0 0,3 3 0 16,-3-6 0-16,0 2 0 0,0 4 0 0,3-6 0 15,-3 6 0-15,4-6 0 0,-1 0 0 0,1 2 0 0,-1-2 0 16,1 0 0 0,3-6-24-16,-4 12-7 0,1-6-1 0,3-6 0 0,0 6 32 0,-4 0 12 15,4-6-1-15,0 8 0 0,0-8-11 0,0 6-14 0,0 0 3 0,0-6 1 16,0 0 10-16,4 9 0 0,-1-3 0 0,4-3-8 15,0 3 8-15,-3-6 0 0,3 6 0 0,-4-6 0 16,8 0 0-16,-4 0 0 0,0-6 0 16,4 6 0-16,-4-6 0 0,3 3 0 0,1-3 0 0,0 0 0 15,-1 0 0-15,1 0 0 0,-1 1 0 0,1-1 0 16,3 0 28-16,0 0 4 0,-3 0 0 0,3-6 1 16,0 3-33-16,0 1-17 0,0-1 1 0,0 0 1 15,0 0 15-15,0-6 0 0,1 7 0 0,2-4 0 16,-3-3 10-16,4 3-10 0,0 1 8 0,-1 2-8 15,-3-9 8-15,4 9-8 0,-4 1 8 0,4-4-8 16,-1-6 12-16,-2 9-2 0,2 3-1 0,-6 1 0 0,3-1-9 16,-4 0 0-16,1 0 9 0,0 0-9 0,-1 0 0 15,-3 3 0-15,-3 3 0 0,-4 0 0 0,7-3 0 16,-7 3 0-16,0 0 0 0,0 0 0 0,0 0 0 0,0 0-8 16,0 0 0-16,-4 6 0 0,-3 0 8 0,0 0 0 15,0 6 0-15,-3-3 0 0,2 2 0 0,-2 1 0 16,3 6 0-16,-4-7 0 0,4 4 0 0,-3 3 0 15,-1-6 0-15,0 2 0 0,4 1 0 16,0 0-8-16,4 2 8 0,-4 1 0 0,3-6 0 0,1 2 0 16,-1-2 0-16,4 6 0 0,0-9 0 0,0 2 0 15,0 4 0-15,4-6 0 0,-1 3-13 0,1-7 2 16,-1 1 1-16,1 3 0 0,-1 0 18 0,1-6 4 16,3 3 1-16,0-3 0 0,-3 0-13 0,6-3 0 15,-3 0 0-15,0 0 0 0,0-3 0 0,0 0-10 16,0 3 2-16,4-3 0 0,-4 0 8 0,0 0 0 0,0 3 10 0,0-3-10 15,0-3 12-15,0 3-4 0,0-3-8 0,0 3 12 16,0 0 0-16,0-2-1 0,1-7 0 0,-1 6 0 16,3-6-2-16,-3 6 0 0,0-5 0 0,0 2 0 15,0 3-9-15,0-9 0 0,1 6 9 0,-1 1-9 16,0-1 0-16,-4-3 0 0,1-3 0 0,-1 6 0 16,1 1 0-16,-1-1 0 0,1-3 0 0,-4 0 0 15,3 6 0-15,-3 1 0 0,0-4 0 0,-3 0 0 16,3 0 0-16,-4 3 0 0,4-3 0 0,-3 3 0 15,-1 4 0-15,1-4 0 0,-1 0 0 0,4-6 0 16,-3 6 0-16,-1 0 0 0,1 0 0 0,3 1 0 16,0 5 0-16,-4-6 0 0,1 0 0 0,3 6 0 15,0 0 0-15,0 0 0 0,-8-3 0 0,1-3 0 16,7 6 0-16,-7 0 0 0,7 0 0 0,-7-6 0 16,7 6 0-16,-7 0 0 0,7 0 0 0,0 0 0 0,0 0 0 0,-7 0 0 15,0 0 0-15,7 0 0 0,-7-6 0 0,7 6 0 16,0 0 0-16,0 0 0 0,-11 6 0 0,1-6-8 15,10 0 8-15,0 0 0 0,-7 0 0 0,7 0 0 16,0 0 0-16,0 0 0 0,-7 0 0 0,7 0-8 16,0 0 8-16,-4 6 0 0,1 3 0 0,-1-3 0 15,1 0 0-15,3-1 0 0,0 1 0 0,0 3 0 16,0-3 0-16,0 9 0 0,0-9 0 0,0 5 0 16,0-2 0-16,0 6 8 0,0-6-8 0,3 2 0 0,1-2 0 15,-4 0 0-15,0 3 0 0,3-3 0 16,-3-1 0-16,4 1 0 0,-4 3 0 0,0-6 0 0,3 3 0 0,1 0 0 15,-1-4 0-15,1 1 0 0,-1 0 0 16,4 3 0-16,-3-3 0 0,3 0 0 16,0-6 8-16,-3 6-8 0,3-3 10 0,-4 0-2 0,4-1-8 0,4 1 12 15,-4-3-1-15,4 0-1 0,-4-3 0 0,3 3 0 16,1-2 0-16,-4-1 0 0,3 0 0 0,1-3 0 16,3 6-1-16,-3-6 0 0,-1-9 0 0,1 9 0 15,-1-3-9-15,1 1 0 0,3-1 9 0,-3 0-9 16,-1-3 9-16,4 0-9 0,-3 4 12 0,3-4-12 15,-3 0 0-15,-1 6 0 0,4-5 0 0,-3-1 0 16,-4-3 0-16,4 6 0 0,-1 0 0 0,-3 4 0 16,4-7 0-16,-4 0 0 0,-4 6 0 0,4 0 0 15,-3-3 0-15,3 7 0 0,-3-4 0 0,3 0 0 16,-4 3 0-16,-3 3 0 0,0 0-12 0,0 0 3 0,0 0 9 0,0 0 0 16,0 0 0-16,0 0 0 0,4-6-21 0,-4 6 1 15,0 0 0-15,0 0 0 0,0 0 11 0,0 0 9 16,-4 9-12-16,4-3 12 0,-3 2-13 0,3 4 4 15,-7-3 1-15,3 9 0 0,1-12 8 16,-1 5 0-16,0 1 0 0,-3 3 0 0,4-3 0 0,-1-1 0 16,1 7 0-16,-1-6 0 0,4-1 0 15,0 4 0-15,0 0 0 0,0-3-8 0,0-1 8 0,0-2 0 16,4 6 8-16,-1-9-8 0,1 3 8 0,3-1-8 0,-4-2 10 16,1 0-10-16,0 3 12 0,-4-9-4 15,7 3-8-15,-4 0 12 0,4 3 8 0,0-6 0 16,0 0 1-16,0 6 0 0,0-6-21 0,4-6-8 0,-4 6 0 0,0 0 0 15,4-9 8-15,-4 6 14 0,3-6-3 0,1 3-1 16,-4 0-10-16,3-2 10 0,1 2-10 0,-4 3 10 16,4-9-10-16,-4 3 10 0,0 0-10 0,3 1 10 15,-3-1-10-15,4 3 0 0,0-3 0 0,-4-3 0 16,0 6 0-16,0-2 0 0,0-1 0 0,0 3 0 16,0-6 0-16,4 3 0 0,-4 3 0 0,0 1 0 15,0-4 0-15,0 3 0 0,0-3 0 0,0 6 0 16,-4-3 0-16,1 3 0 0,3 0 0 0,-3 0 0 15,3 0-9-15,-7 3 9 0,3-3 0 0,4 3 0 16,-3 0 0-16,3 0 0 0,0 0 0 0,-4 0 0 0,4 0 0 16,0 0 0-16,0 0 0 0,4 0 0 15,-4 0 0-15,4 0 0 0,-1 0 0 0,4 0 0 0,-3-2 0 16,3 2 0-16,-3 0 0 0,-1 0 0 0,4 0 0 16,-3-6 0-16,3 6 0 0,-3 0 0 15,3 0 0-15,-4 0 0 0,1-6 0 0,-4 6 0 0,4 0 0 0,-4 0 0 16,0 0 0-16,0 0 0 0,0 0 0 0,0 0 0 15,-7 0 0-15,0 0 0 0,0 0 0 0,0 0 11 16,0 0-11-16,0 0 10 0,0 0 5 0,0 0 1 16,0 0 0-16,0 12 0 0,-4-10-6 0,1 7-1 15,-4 0 0-15,0 3 0 0,-4-3-9 0,1 5 0 16,-5-8 9-16,5 6-9 0,-1 3 20 0,-3-6-1 0,0 5 0 16,0-2 0-16,0-3-19 0,0 3 0 0,3-1 0 0,1 1 0 15,-5 0 0-15,5 0 0 0,-1-4 0 0,4 1 0 16,0 3-9-16,4-6 9 0,-4 3-8 0,3-3 8 15,4-6-10-15,0 0 10 0,0 0-12 0,0 0 12 32,0 0-33-32,0 0 0 0,0 0 0 0,0 0 0 15,0 0-35-15,0 0-6 0,0 0-2 0,0 0 0 16,0 0-26-16,0 0-6 0,0 0 0 0,7 0-588 0</inkml:trace>
  <inkml:trace contextRef="#ctx0" brushRef="#br0" timeOffset="10419.59">9888 15084 1850 0,'0'0'40'0,"0"0"9"0,-7 3 2 0,7-3 1 0,0 0-41 0,0 0-11 0,0 0 0 0,0 0 0 16,0 0 12-16,0 0 0 15,0 0 0-15,0 0 0 0,0 0-12 0,0 0-12 16,0 0 2-16,0 0 1 15,0 0-105-15,0 0-21 0,0 0-4 0,0 0-548 0</inkml:trace>
  <inkml:trace contextRef="#ctx0" brushRef="#br0" timeOffset="13986.523">10887 15584 619 0,'0'0'17'0,"0"0"5"0,0 0-22 0,0 0 0 0,0 0 0 0,0 0 0 15,0 0 40-15,0 0 4 0,0 0 1 0,0 0 0 16,0 0-10-16,0 0-3 0,0 0 0 0,0 0 0 16,0 0-12-16,3 0-2 0,4-6-1 0,-7 6 0 15,0 0-1-15,0 0-1 0,0 0 0 0,0 0 0 16,4 0-7-16,3 0-8 0,-7 0 11 16,0 0-11-16,7-6 0 0,0 6 0 0,0 0 0 0,0-6 0 15,-3 6 0-15,3 0 0 0,0-6 0 0,0 6 0 16,0-3 0-16,3 0 0 0,-2 0 0 0,-1 0 0 15,3 0 0-15,-3 0 0 0,4 1-9 0,-1-1 9 16,1 0-8-16,3 0 8 0,-3 0-8 0,3 0 8 16,0-3 0-16,0 3 0 0,0-3 0 0,-3 0 0 15,6-3-8-15,-3 4 8 0,4-1-8 0,-4 0 8 16,0-6 0-16,4 3 0 0,0 0 0 0,-4 4 0 0,3-7 0 16,-3 0 0-16,4 3 0 0,0 0 8 0,-4 1-8 0,3 2 0 15,-2-9 0-15,-5 6 8 0,4-3 4 0,0 4 0 16,-3-1 1-16,0 0 0 0,3-3 4 0,-4 3 1 15,-3 3 0-15,4-2 0 0,-1-4 1 0,-2 6 0 16,-1 0 0-16,-4 3 0 0,1-3-19 0,-1-3 10 16,1 7-10-16,-4 2 8 0,0-6-8 0,0 6 12 15,0 0-12-15,-4-9 12 0,4 3-12 0,0 6 8 16,-3-6-8-16,3 6 8 0,0 0-8 0,-4-6 0 16,-3 0 0-16,4 3 8 0,-1 0-8 0,-3 3 0 15,0 0 0-15,0-5 0 0,7 5 0 0,-11 0 0 16,4 5 0-16,-3-5 0 0,-1 0 0 0,-3 6 0 15,3-3 0-15,1 3 0 0,-4-3 0 0,3 3 0 0,-3 0 0 16,0 6 0-16,-4-4 0 0,4 4 0 0,0-6 0 0,-4 3 0 16,1 6 0-16,-1-4 0 0,0-2 0 0,1 3 0 15,3-3 0-15,-4 3 0 0,0-4 0 0,4 4 0 16,0 3 28-16,-4-3 3 0,8-7 1 0,-4 7 0 16,0 3-16-16,3-3-4 0,1-1 0 0,-1-2 0 15,4 6 0-15,0-3-1 0,3-4 0 0,1 4 0 16,-4 0-3-16,7-3 0 0,0-3 0 0,0 3 0 15,3-4-8-15,1 1 0 0,-1 0 0 0,1 9 0 16,3-9 0-16,-4-6 0 0,8 3 0 0,-4 0 0 16,0 0 0-16,0 0 0 0,4-3 0 0,-1 2 0 15,4-2 0-15,1 0 0 0,-5 0 0 0,4 0 0 16,0 0 0-16,0 0 0 0,1-2 0 0,-1-1 0 16,3 0 0-16,1-3 0 0,0 6 0 0,-1-6 0 15,1 0 0-15,0 0 0 0,-1 0 0 0,1 3 0 16,-1-3 0-16,1 3 0 0,3-2 0 0,-3-1 0 0,-4 0 18 15,4 3-2-15,3-3 0 0,-4-6 0 0,5 6 0 0,-1 0 0 16,-4-2 0-16,5 2 0 0,-1 0-16 0,0-6 0 16,0 6 0-16,0 0 0 0,-3 1 10 0,0-4-2 15,-1 0 0-15,4 0 0 0,-3 3-8 0,0 0 0 16,-1 0 0-16,1 1 0 0,0-1 0 0,-4 0 0 16,3 6 9-16,-3-9-9 0,4 3 10 0,-4 3-2 15,0-3-8-15,0 3 12 0,0 3 4 0,1-3 1 16,-1 0 0-16,3 1 0 0,-3 2-17 0,1 0 0 15,-5 0-8-15,4 0 8 0,0-3 20 0,-3 3 11 0,3 3 1 16,-3-3 1-16,-1 0-25 0,-3 2-8 16,4-2 0-16,-4 0 0 0,0 0 0 0,4 0 0 15,-4 3 0-15,0 0 0 0,0 0 9 0,-4 3-1 16,4-3-8-16,0 0 12 0,-7-3-4 0,4 3-8 16,3 6 11-16,-4-9-11 0,-3 0 18 0,8 6-3 0,-5-6-1 0,-3 0 0 15,4 6-14-15,-4-6 11 0,3 2-11 0,-3-2 10 16,4 6-10-16,-4-6 10 0,3 6-10 0,-3-6 10 15,4 6-10-15,-4 0 12 0,0-6-12 0,0 12 12 16,0-6-12-16,0 0 0 0,0 5 0 0,0-8 0 16,0-3 21-16,-7 9-1 0,3 3 0 0,-3-6 0 15,0 0-20-15,3 2 0 0,-3-2 0 0,0 0 0 16,0 3 0-16,0-3-15 0,0 0 3 0,-3 0 0 16,3-1 12-16,-4 1 0 0,4 0 0 0,-4-3 0 15,1 6 0-15,3-3 0 0,-4 0 0 0,1-3 0 0,-1 0 0 16,0 3 0-16,1-4 0 0,-1 4 0 0,1-3-8 15,-4 0 8-15,6 0 0 0,-6 3-9 0,4-3 9 0,-1 0 0 16,1-3 0-16,-1 3 0 0,0-3 0 0,1 6 0 16,-1-6 0-16,1 0 0 15,-1 0 0-15,0 0 0 0,4 0 0 0,-3 0 0 16,-1 0 0-16,1 0 0 0,-1 0 0 0,1 0 0 0,2-6 13 0,-2 3 2 16,3 3 0-16,-4-3 0 0,4 0-31 0,0-3-5 15,-3 6-2-15,3-3 0 0,7 3 23 0,-8-3 0 16,1 3-9-16,-3-3 9 0,3-3 0 0,0 4 0 15,0-1 0-15,0 3 0 0,0-3 0 0,-1-3 0 16,8 6 0-16,-7 0 9 0,0-6-9 0,0 6 0 0,7 0 0 16,-7-6 0-16,4-3 0 0,-4 6 0 0,7 3 0 0,-4-6 0 15,-3 3-8-15,4 0 8 0,-5-2-10 0,5 2 10 16,-1 0-13-16,4 3 3 0,-3-6 1 0,-1 3 0 16,1-3 9-16,-1 0 0 0,-3 0 8 0,7 6-8 15,0-6 0-15,-3 0 0 0,-4 4 0 0,7 2 0 16,-4-3 0-16,4 3 0 0,-3-6 0 0,-4 3 0 15,3 0 0-15,4 3 0 0,-3-3 0 0,3 3 0 16,-8-9 0-16,8 9 0 0,0 0 0 0,-3-3 0 16,-1-3 0-16,4 6 0 0,-3-6 0 0,3 6 0 15,0 0 0-15,0 0 0 0,-4-5 0 0,4 5-8 16,0 0 8-16,0 0 0 0,-3-6 0 0,3 6 0 16,0 0 0-16,0 0 0 0,0 0 0 0,0 0 0 15,0 0 0-15,0 0 0 0,0 0 0 0,0 0 0 16,-4-3 0-16,4 3 0 0,0 0-9 0,0 0 9 15,0 0-10-15,0 0 10 0,0 0-13 0,0 0 5 0,0 0 8 0,0 0 0 16,0 0 0-16,0 0 0 0,7 3 0 0,-3 3 0 16,-4-6 0-16,7 11-8 0,-4-8 8 0,5 3 0 15,-1-3 0-15,0 6 0 0,-4-6 0 0,4 0 0 16,4 3 0-16,-4-6 0 0,0 3 0 0,0-1 0 16,0 1 0-16,4 0-8 0,-1 3 8 0,-3 0 0 15,4-6 0-15,-1 9 0 0,5-6 0 0,-5 0 0 16,4 3 0-16,0-3 0 0,-3 0 0 0,3 0 0 15,4-1 0-15,-4 4 0 0,0-6 0 0,4 6 0 16,-4-6 0-16,3 3 0 0,1-3 0 0,0 3 0 16,-1-3 0-16,1 0 0 0,-1 0 10 0,1 0-2 15,0 0-8-15,3 0 12 0,-3 0-4 0,3-3 0 16,3 3-8-16,-2-3 12 0,-5 0-4 0,8 0 0 16,-4-3-8-16,4 4 12 0,-4-4-4 0,0 0 0 0,4 0-8 0,-4-6 12 15,0 6-12-15,4-6 11 0,-4 4-11 0,0-4 10 16,0 0-10-16,4 0 0 0,-4-2 0 0,0-4 0 15,4 6 8-15,-4 1-8 0,4-10 0 0,-4 6 8 16,0 4-8-16,0-4 0 0,1-3 0 0,2 6 0 16,-3-2 0-16,1-7 0 0,-1 3 0 0,0 1 0 15,0 2 9-15,0 0 3 0,0-2 1 0,-3 2 0 16,0 0-13-16,-1 1-18 0,-3 2 4 0,1-3 1 16,-1 6 13-16,-4-5 0 0,1 2-10 0,-1 6 10 15,1-6 0-15,0 4 0 0,-4-1 0 0,0 3 0 16,0 3 0-16,-4-3 0 0,1 3 0 0,-4 0 0 15,0 3 0-15,0 0 0 0,0 0 8 0,0 0-8 0,0 0 0 0,0 0 0 16,0 0 0-16,0 0 0 0,0 0-17 16,0 0 4-16,-7 3 1 0,0 0 0 15,-4 3 0-15,4 0 0 0,0 3 0 0,0-4 0 0,0 1 12 16,-4 0 0-16,4 6-10 0,0-6 10 0,-3 0 0 0,-1 5 0 16,4 1-9-16,-4-3 9 0,1 3 0 0,3 0 0 15,-4-4 0-15,4 4 0 0,0 0 0 0,-3 0 0 16,2-1 0-16,1 1 9 0,0 0-9 0,0 6 0 15,0-4 9-15,0-5-9 0,4 3 0 0,-1 3 0 16,-3-7 0-16,4 4 0 0,-1 0 0 0,-3 3 0 16,3-1 0-16,4-2 0 0,0 9 0 0,0-13 0 0,0 7 0 0,0 0 0 15,4-3 0-15,-4 5 0 0,3-11 0 0,1 9 0 16,0-3-11-16,-1-4 11 0,-3 1-13 0,4 6 5 16,3-6-1-16,-4 3 0 0,1-4 0 0,3 1 0 15,0 6 9-15,0-6 0 0,0 0 0 0,-4-1 0 16,5 7 0-16,-1-6 0 0,3 3 0 0,-3-7 0 15,4 4-8-15,-4 3 0 0,3-6 0 0,-3 3 0 16,4-3 8-16,-4 2 0 0,4-2 0 16,-1 6 0-1,1-9-39-15,-1 3-5 0,1 0-2 0,0-3 0 16,-1 0-10-16,1 0-1 0,-1-3-1 0,1 0 0 16,0 3-18-16,-1-3-3 0,1-3-1 0,-1 3-472 0</inkml:trace>
  <inkml:trace contextRef="#ctx0" brushRef="#br0" timeOffset="14346.281">12393 15348 1377 0,'14'-2'39'0,"-3"2"9"0,3 0-39 0,4-3-9 0,3 0 0 0,3-3 0 16,5 3 0-16,-5-3 0 0,5 0 0 0,-1-3 8 15,0 3-156-15,0-2-32 16</inkml:trace>
  <inkml:trace contextRef="#ctx0" brushRef="#br0" timeOffset="31582.507">14369 15357 702 0,'0'0'15'0,"0"0"3"0,0 0 1 0,0 0 1 0,0 0-20 0,0 0 0 0,-7-3 0 0,0 3 0 15,-1-6 22-15,5 4 0 0,3 2 0 0,0 0 0 16,0 0-2-16,-7-3 0 0,0 0 0 0,7 3 0 16,0 0-2-16,-4-6-1 0,-3 3 0 0,7 3 0 15,-3-6-5-15,3 6 0 0,-7-6-1 0,3 0 0 16,4 6 11-16,0 0 2 0,-3-6 1 0,3 6 0 15,-4-6 10-15,1 1 1 0,3 5 1 0,0 0 0 16,-7-3-5-16,7 3-2 0,-8-3 0 0,8 3 0 16,0 0-14-16,-7-3-4 0,0 3 0 0,0 0 0 15,7 0-12-15,-10 3 9 0,3 0-9 0,-4 0 8 16,0-1-8-16,4 1 0 0,-3 0 0 0,3 0 0 16,-4 3 0-16,1 0 0 0,-1 0 0 0,-3 0 0 15,0 0 0-15,0 3 0 0,3-1 0 0,-3 1 0 16,0 0-14-16,3 6 2 0,-3-9 0 0,0 2 0 15,0 1 12-15,3-3 16 0,-3 9-3 0,4-3-1 0,-4-1-27 16,3-5-5-16,0 6-2 0,1-3 0 0,-1 2 22 0,1 1 0 16,-1 0 0-16,0 0 0 0,1-3-17 0,3-1 1 15,0 4 0-15,0 3 0 0,0-6 0 0,0 2 0 16,0-2 0-16,3 3 0 0,1-3 16 0,-1 3 0 16,4-4-8-16,-4 1 8 0,4 6 0 0,0-6 0 15,0 0 0-15,4 2 0 0,0-5 0 0,-1 6 0 0,1-3 0 16,-1-3 0-16,1 0 0 0,3-1-8 0,-4-2 8 15,4 6-13-15,0-3 13 0,0 0 0 0,0-3 0 16,0 3 0-16,1 0 0 0,-1-3 13 0,0 0-4 0,3-1-1 16,-3 1 0-16,0 0 0 0,0 0 0 15,0-3 0-15,4 6 0 0,-4-3 0 0,4-3 0 0,-1 0 0 16,1-3-8-16,-1-3 8 0,1 6-8 0,0-3 8 16,-1-3 8-16,4 4 2 15,-3-4 0-15,3 0 0 0,0 0-10 0,-3-3-8 16,3-3 12-16,0 3-12 0,-4-2 10 0,5 2-10 0,-1-6 8 0,0 3-8 15,0-2 13-15,4 2-2 0,-4-9-1 0,3 7 0 16,-3-1-10-16,1-6-11 0,-1 7 3 0,0-10 0 16,3 7 8-16,1-4 0 0,0-3 0 0,-1 4 0 15,-3-4 11-15,4 4-3 0,0-7 0 0,-1 13 0 16,-3-10-8-16,4 7 0 0,-4-4 0 0,4-3 0 16,0 1 0-16,3 2 0 0,-7 4-12 0,3-4 12 0,1 3 0 15,0-2 0-15,-4 2 0 0,0 1 12 0,0-1-12 0,0 3 8 16,-3 1-8-16,3-1 8 0,-4 3-8 0,1-3 0 15,3 1 0-15,-3-1 8 0,-1 3-8 0,1 6 10 16,-4-8-10-16,0 8 10 0,0-3-10 0,0 6 0 16,-3-3 0-16,-1 3-11 0,-3 3 11 0,0 0 0 15,0 0 0-15,0 0 0 0,0 0 0 0,0 0 0 16,0 0 8-16,0 6-8 0,-3 3 0 0,-1 0 0 16,-3 2 0-16,4 1 0 0,-5 0 0 0,-2 0 0 15,-1 2-9-15,1-2 9 0,-1 0 0 0,1 6 0 16,-5-4 0-16,5 4 0 0,-4 3 0 0,0-4 0 15,-4 7-9-15,0-4 9 0,1 1-13 0,-4 5 1 16,-1-8 0-16,1 5 0 0,0 4 12 0,0-4-9 16,0 1 9-16,-4 5-8 0,4-2 8 0,0-1-8 0,-1-2 8 0,1-4-8 15,4 7 8-15,-4-10 0 0,-1 7 0 0,5-6 0 16,-1-1 0-16,0 4 0 0,1-4 0 0,3 4 0 16,-4-3 0-16,4-1 0 0,3-2 0 0,-3-3 0 15,4 0 0-15,-1-4 8 0,4 7-8 0,0-9 11 16,0 0-3-16,0 0 0 0,7-6 0 0,0 0 0 15,0 0-8-15,0 0 0 0,0 0 0 0,0 0 8 16,0 0 0-16,7 0-8 0,-4 0 12 0,4-3-4 16,-3 0 10-16,3 0 2 0,0-6 0 15,4 3 0-15,-1-3-11 0,1 1-1 0,-1-1-8 0,5 0 12 16,-1 0-12-16,-4-3 0 0,4 1 8 0,1-1-8 16,-5 3 0-16,4-3 0 0,-3 3 0 0,3 1 0 15,0 2 0-15,0-3 0 0,-3-3 0 0,3 6 0 16,0 0 0-16,0 1 0 0,4-1 0 0,-4 0 0 15,0 0 0-15,0 0 0 0,4-3 0 0,-4 6 0 0,0 0 0 16,0-3 0-16,4 3 0 0,-1 1 0 0,-6-4 0 0,3 3 0 16,0 0 0-16,0 0 0 0,0 3 0 0,0 0 0 15,-3-3 0-15,0 3 0 0,-1 0 0 0,1 0 0 16,-1 0 0-16,-3 0 0 0,4 0 0 0,-4 0 0 16,0 3 0-16,-3 3 0 0,3-3 0 0,-4 3 0 15,-3-6 0-15,4 5 0 0,-1 1 0 0,1 0 0 16,-4 9 0-16,0-9 0 0,3 0 0 0,-3 2 0 0,0 1 0 15,-3 3 0-15,3-3 0 0,-4 3 0 0,4-7 8 16,0 4-8-16,0-3 16 0,0 6 0 0,0-3 0 0,0-3 0 16,4 2-16-16,-4-2 0 0,0-6 0 0,3 6 0 15,1 0-12-15,-1-3-4 0,1 3-2 0,-4-6 0 16,3 6 18-16,4-3 0 0,-3 3-8 0,0-3 8 16,3-1 0-16,0 1 0 0,0-3 0 15,0 3 0-15,0-3 0 0,0 3 0 16,-4-3 0-16,4 0 0 0,0-3 19 0,4 3 1 0,-4 0 0 0,0 0 0 15,4 0-20-15,-4 0 0 0,3-3 0 0,-3 3 0 16,4-3 0-16,0 1 0 0,-1-1-8 0,1-3 8 16,-1 3 0-16,1-3 0 0,3 0 8 0,-3-3-8 15,3 3 0-15,0 0 0 0,4-2 0 0,-4-1 0 16,3-3 0-16,-3 0 0 0,4 3 0 0,-4-2 0 16,0-4 0-16,4 3 0 0,-1 1 0 0,-2-1 0 15,2 0 8-15,-3-3-8 0,0 4 0 0,1-1 0 0,-1-6 10 16,0 6-10-16,-4 4 8 0,1-4-8 0,3-3 0 15,-3 6 0-15,-1-2 0 0,1-4 0 0,-4 6 0 0,0 0 0 16,4 0 0-16,-8 1 0 0,4 8 0 0,-3-6 0 16,-4 6 8-16,0 0-8 0,0 0 0 0,0-6-12 15,0 6 2-15,0 0 1 0,0 0 9 0,-7-9 0 16,0 9 0-16,-4 9 0 16,0-3-40-16,1 0-2 0,-1-4-1 0,1 7 0 15,-4 0 26-15,3 6 5 0,-3-6 0 0,0 2 1 0,-4 1-4 0,4 6-1 16,-4-4 0-16,4 4 0 0,0-3 16 0,0 0 0 15,0 2 0-15,0 4 0 0,0-7 0 0,0 1 13 16,3 6-2-16,-3-7-1 0,7 4-10 0,-4-3 8 0,8-1-8 16,-4 4 8-16,0-9-8 0,3 3 0 0,4-1 0 0,0 1 0 15,0 0 0-15,0-6 0 0,0 0 0 0,0 0-11 16,4-1 11-16,-1 1 0 0,4-3 0 0,-3 3-8 16,3-3 8-16,0 0 0 0,-4-3 0 0,4 0 0 15,0 0 0-15,4 0 0 0,-4-3 0 0,4 0 0 16,-1-3 8-16,1 0-8 0,-1 1 8 0,4-1-8 15,-3 0 12-15,3 0-3 0,0-3 0 0,-3 3 0 16,3-6 1-16,0 4 0 0,0-1 0 0,0 0 0 16,4-3-10-16,-4 6 12 0,0-5-12 0,0 5 12 15,4-6-12-15,0 6 0 0,-4-6 0 0,3 6 0 16,1-2 0-16,-4 2 0 0,4 0 0 0,-4 0 0 16,0-3 8-16,0 3-8 0,0 3 0 0,-3-3 8 15,-1 4-8-15,1-1 0 0,-4 3 0 0,0 0-11 16,0 0-4-16,-7 0-1 0,0 0 0 0,0 0 0 15,4 3 8-15,-4-3 8 0,3 5-13 0,-3 1 5 16,0-6 8-16,4 12 0 0,-4-12 0 0,0 6 0 0,0-6 0 16,0 9 0-16,0-3 0 0,0-6-8 0,0 0 8 0,3 5 0 15,-3-5 0-15,4 3-8 0,3 0 8 0,0 0 0 16,0-3 0-16,3 0 0 0,1-3 11 0,3-3-3 16,-3 6 0-16,6-5 0 0,1-7 3 0,0 6 0 15,-1-3 0-15,4 0 0 0,-3-2-11 0,3 2 0 16,0-3 0-16,1 0 0 0,-1 0 0 0,0 4 15 15,0-4-4-15,-3 0-1 0,3 6-10 0,-3-6 0 16,-4 7 0-16,0-4-11 0,0 3 11 0,0 0 0 0,-7 0 0 0,0 3 0 16,0 0 0-16,-7 3 0 15,0 0 0-15,0 0 0 0,0 0 10 0,0 0 1 0,0 0 0 0,0 0 0 16,-7 6 2-16,0 6 1 0,-4-6 0 16,1 3 0-16,-1-1 1 0,1 1 0 15,-4 3 0-15,-1 0 0 0,1-3-15 0,0 2 0 16,0-2 0-16,0 6 0 0,0-6 0 0,-4 2 0 0,4-2 0 0,0 3 0 15,4-3 0-15,-5-3 0 0,5-973 0 0,-1 1951 0 16,1-978-22-16,3 6-1 0,0-9 0 0,-1 3 0 31,8-6-33-31,0 0-6 0,0 0-2 0,0 0-539 0</inkml:trace>
  <inkml:trace contextRef="#ctx0" brushRef="#br0" timeOffset="32231.402">16111 15784 1758 0,'-14'0'50'0,"14"0"10"0,0 0-48 0,0 0-12 16,0 0 0-16,0 0 0 0,0 0 19 0,0 0 1 16,0 0 0-16,0 0 0 0,0 0-34 0,0 0-6 15,0 0-2-15,0 0 0 16,0 0-54-16,0 0-12 0,0 0-1 0,0 0-1 0</inkml:trace>
  <inkml:trace contextRef="#ctx0" brushRef="#br0" timeOffset="45131.974">18740 14860 806 0,'0'0'17'0,"0"0"4"0,0 0 1 0,0 0 2 0,0 0-24 0,0 0 0 0,0 0 0 0,0 0 0 16,0 0 56-16,0 0 6 0,0 0 2 0,0 0 0 15,0 0-52-15,0 6-12 0,0 0 0 0,0-6 0 16,0 9 54-16,0-3 8 0,3 0 2 0,-3 0 0 16,0 5-52-16,4-5-12 0,-4 0 0 0,0 3 0 0,3-3 40 0,-3 6 6 15,4-6 1-15,-4 2 0 16,0-8-25-16,0 6-5 0,0-6-1 0,0 0 0 0,0 0-16 0,0 0 0 15,0 0 0-15,0 0 0 0,0 0 58 0,0 0 5 16,0 0 1-16,0-6 0 0,0 0 0 0,0 4 0 16,0-4 0-16,-4 0 0 0,1 0-64 0,-1 0-10 15,1 0-3-15,-5 0-1 0,1-3 14 0,4 1 0 16,-4-1 0-16,0 3 0 0,0-6 0 0,0 9 0 16,0 3 0-16,0 3 0 0,-4 3 0 0,4 0 0 15,-4-6 0-15,4 6 0 0,-3-6 0 0,-1 6 0 16,1 5 0-16,-1 1 0 0,0 0 0 0,1 3 0 15,-1-4 0-15,1 1 0 0,3 3 0 0,-4 2 0 16,0 1 0-16,4 0 0 0,-3 2 0 0,3-2 0 0,0 5 0 16,-4-2 0-16,4 0 12 0,3-1-4 0,-3-2 0 15,4 2-8-15,-1-2 13 0,1 0-4 0,-1-4-1 0,4 1 0 16,0 6 2-16,-3-7 0 0,3 4 0 0,0-3 0 16,3-1 3-16,1 1 1 0,-4 9 0 15,3-13 0-15,4 1-14 0,0 3 0 0,-3-3 0 0,3-1 0 16,4-5 8-16,-1 6-8 0,-3-3 0 0,4 0 0 15,-1-3 0-15,1-1 0 0,3 4 0 0,-3-3 0 16,-1 0 8-16,1 0-8 0,3-3 0 0,-3-3 0 16,-1 0 8-16,4 0-8 0,-3 0 0 0,3 0 0 15,0-3 9-15,-3 0-9 0,3-6 8 0,0 3-8 16,0 0-26-16,4-2-10 0,-4-1-3 0,0-6 0 16,4 3 2-16,-4 1 0 0,3-13 0 15,1 6-521-15,-4-2-104 0</inkml:trace>
  <inkml:trace contextRef="#ctx0" brushRef="#br0" timeOffset="45799.312">18948 14881 1364 0,'0'0'30'0,"0"0"6"0,0 0 2 0,0 0 0 0,0 0-30 0,0 0-8 0,0 0 0 0,-4 0 0 16,-3 6 73-16,7-6 14 0,0 0 2 0,-3 6 1 16,-1-3-34-16,4-3-6 0,-3 6-2 0,3 5 0 15,-4-2-18-15,4 0-4 0,0-3-1 0,0 6 0 16,4 2-12-16,-1-5-2 0,1 6-1 0,-1 2 0 15,1-2-10-15,-1 0 0 0,4 5 0 0,-3-2 0 16,-1 0 0-16,-3 2 0 0,4-2 0 0,-1 0 0 16,-3 2 0-16,4 4 8 0,-1-4-8 0,-3 1 0 15,4-1 0-15,-1-2 0 0,-3 3 0 0,4-7 0 16,-4 1 0-16,0 3 8 0,3-7-8 0,-3-2 0 16,0-9 10-16,0 0-10 0,0 6 12 0,0-6-12 15,0 0 31-15,0 0-1 0,0 0 0 0,0 0 0 0,0 0-4 16,0-6-1-16,-3-3 0 0,3 1 0 0,0-1-14 0,0-3-3 15,0 3-8-15,0 0 12 0,0 1-12 0,3 2 0 16,-3-6 0-16,0 3 0 0,0 0 0 0,4 0 0 16,0 1 0-16,-1-4 0 0,1 3 0 0,-1 0 0 15,1 3 0-15,-1-2 0 0,1-4-11 0,-1 6-5 16,1-3 0-16,-1 3-1 0,1 0 25 0,-1 0 6 16,4 1 1-16,-3-1 0 0,3 0-15 0,-3 6 0 15,3 0 0-15,0 0 0 0,0 0-14 0,0 0 1 16,0 6 0-16,0 0 0 0,3-3 13 0,-2 2 0 15,-1 1 0-15,0 3 0 0,0 0 0 0,0 9 0 0,0-10-10 0,0 4 10 16,-4 0 0-16,1 6 0 16,3-1-9-16,-4-5 9 0,5 9 0 0,-5-4 0 15,1 4 0-15,-1-1 0 0,4-5 0 0,-3 9 0 16,-1-10 8-16,1 7-8 0,-1-6 0 0,1-4 0 0,-1 1 0 0,1 0 0 16,-1-3 0-16,1-1 0 0,-4-8 0 0,3 9 0 15,-3-9 0-15,4 6 0 0,-4-6 0 0,0 0 0 16,0 0-48-1,0 0-12-15,3-6-2 0,1 6-1 0,3-9-103 0,0 4-21 0,-3-1-4 16,-1 0-1-16</inkml:trace>
  <inkml:trace contextRef="#ctx0" brushRef="#br0" timeOffset="46427.952">19424 15175 1267 0,'0'0'28'0,"0"0"5"16,0 0 2-16,-7 6 1 0,7-6-36 0,-4 9 0 0,-3 2 0 0,0-8 0 0,4 3 109 0,-1 3 15 16,1-3 4-16,3-6 0 0,-4 6-103 0,4-6-25 15,0 12 0-15,0-7 0 0,0-5 56 0,0 0 7 16,0 0 1-16,0 9 0 0,0-9-52 0,4 6-12 15,-4-6 0-15,0 0 0 0,3 3 54 0,1 0 8 0,3 0 2 0,-4 0 0 16,4 0-52-16,0-3-12 0,-3 6 0 0,3-3 0 16,0 0 0-16,-3 0 0 0,3-3 0 0,0 3 0 15,0-3 0-15,-4 0 0 0,4 0 0 0,0 0 0 16,-3 0 0-16,3 0 0 0,-4 0 0 0,1 0 0 16,-4 0 0-16,7 0 0 0,0-3 0 0,-3 0 0 15,-4 0 0-15,3-6 0 0,1 6 0 0,-4-3 0 16,3 0 0-16,-3 0 0 0,0 0 0 15,0-2 0-15,0-4 0 0,0 6 0 0,-3-3 0 16,-1 0 0-16,1 3 0 0,-1 1 0 0,1-10 0 0,-4 9 0 16,3-3 0-16,0 6 0 0,-3-3 0 0,4 3 0 15,-4-2 0-15,0 2 0 0,0 3 0 0,0-6 0 16,0 6-48-16,0 0-13 16,0-6-3-16,-4 6 0 0,4 6 52 0,-4-6 12 0,1 6 0 0,-1-3 0 15,4 2 0-15,-3 1 0 0,2 0 0 0,-2 3 0 16,3 0 0-16,0 3 0 0,3-1 0 0,1 1 0 0,-1 6 0 15,4-7 0-15,0 4 0 0,0-9 0 0,-3 12 0 0,6-7 0 16,-3 1 0-16,4-3 0 0,-1 6 0 0,1-3 0 16,-1-4 0-16,4 7 0 0,0 3 8 0,0-12 5 15,1-1 1-15,2 4 0 0,-3 0-4 0,4-6-1 16,-4 6 0-16,0-3 0 0,3-3-25 0,-3 3-6 16,1-1-1-16,2 1 0 0,-3-6 45 0,0 0 9 15,0 0 1-15,4 3 1 16,-4 0-53-16,0-3-10 0,4 0-2 0,-4-3-1 15,0 3-25-15,3-3-5 0,1 3-1 0,-4-6 0 16,3 1-129-16,1-1-27 0</inkml:trace>
  <inkml:trace contextRef="#ctx0" brushRef="#br0" timeOffset="47021.688">19681 15293 1267 0,'0'0'28'0,"0"0"5"0,0 0 2 0,0 0 1 0,0 0-36 0,0 0 0 0,0 0 0 0,0 0 0 15,0 0 58-15,0 0 5 0,0 0 1 0,0 0 0 16,0 0 42-16,0 0 9 0,0 0 1 0,0 0 1 16,0 0-85-16,0 0-16 0,0 8-4 0,0-8-1 15,0 6 29-15,0 0 5 0,0 0 2 0,0 6 0 0,4-3-31 0,-4-1-7 16,4-2-1-16,-4 3 0 0,3 0-8 15,1 6 0-15,-4-9 0 0,3 2 0 0,-3 1 0 0,4 0 0 16,-4 3 0-16,0 0 0 16,3-7 0-16,-3 4 0 0,0 0 0 0,4 3 0 0,-4-12 0 15,0 6 12-15,0-6-12 0,0 6 12 0,0-6-12 0,0 0 0 16,0 0 0-16,0 0-11 0,0 0 19 0,0 0 4 16,0 0 1-16,0 0 0 0,0 0 4 0,0 0 1 15,0 0 0-15,0 0 0 0,0-6-10 0,0 0-8 16,0 0 12-16,0-6-12 15,0 6-17-15,0 0-11 0,0 1-1 0,0-4-1 16,0-6 30-16,0 6 0 0,0 0 0 0,-4 1 0 0,4 2 0 0,0-9 0 16,-3 6 0-16,3 0 0 0,-4 3 20 0,4-2 9 15,0-1 3-15,-3 3 0 0,3 6-32 0,0-6 0 16,0 6 0-16,0-6 0 16,0 0-20-16,0 6-9 0,-4-3-3 0,4 3 0 0,0-6 32 0,0 6 0 15,4-5 0-15,-4-1 0 0,0 6 45 0,0-9 15 0,3 3 4 16,-3 0 0-16,4 3-52 0,-4-3-12 15,3-3 0-15,-3 4 0 0,4-1 0 0,-1 0 0 0,1-3 0 0,-1 3 0 16,1 0 0-16,-1 3 0 0,1-3 0 0,-1 6 0 16,1-5 0-16,-1-1 0 0,4 0 0 0,-7 6 0 15,4-3 0-15,-4 3 0 0,7-3 0 0,0 0 0 16,-3 0-48-16,6 3-13 16,-3 0-3-16,4-3 0 0,-1 3 9 0,-2-3 2 0,2 3 0 15,1 0 0-15,-1-3-18 0,4 3-3 0,-3 0-1 16,0-3-738-16</inkml:trace>
  <inkml:trace contextRef="#ctx0" brushRef="#br0" timeOffset="47723.199">20048 15190 954 0,'0'0'20'0,"0"0"5"0,-7 0 1 0,0 6 2 0,0-6-28 0,0 5 0 16,0-5 0-16,7 0 0 0,-3 3 79 0,3-3 10 0,-11 3 3 16,11-3 0-16,-4 3-29 0,4-3-6 0,0 0-1 0,0 0 0 15,0 0-1-15,0 0-1 0,-7 0 0 0,7 0 0 16,0 0-13-16,0 0-2 0,0 0-1 0,0 0 0 16,0 0-19-16,0 0-4 0,-3 6-1 0,-1 3 0 15,4 3-14-15,4-6 0 0,-1 2 0 0,1 4 0 16,-1-6 10-16,1 12-1 0,3-7 0 15,0 4 0-15,0 3-1 0,0-3 0 0,4-4 0 16,-4 4 0-16,-4 0 0 0,4-4-8 0,0-2 12 0,4 3-4 16,-4 0-8-16,0-6 0 0,0 5 0 0,0-5 8 15,0-6-80 1,-3 0-16-16,3 0-3 0,-7 0-1 0</inkml:trace>
  <inkml:trace contextRef="#ctx0" brushRef="#br0" timeOffset="48102.269">20186 15043 836 0,'0'14'24'0,"0"-5"4"0,-4-3-28 0,1 6 0 16,3 0 0-16,-4 2 0 0,4 4 120 0,-3 3 19 15,-1-4 3-15,1 13 1 0,-1-4-44 0,1 3-9 16,-1 4-2-16,1-4 0 0,-1 1-20 0,1-4-5 16,-1 3-1-16,1 4 0 0,-1-4-28 0,-3 1-6 15,3 2 0-15,1-9-1 0,-1 4-27 0,1-4 0 0,-1 4 0 0,1-7 0 16,-1 4 0-16,4-1 0 0,-3-2 0 0,-4 0 0 15,7-10 56-15,-4 10 7 0,1-15 1 0,3 3 0 32,0-3-103-32,0-6-20 0,0 0-4 0,0 0-1 15,0 0 0-15,0 0 0 0,7-3 0 0,-4 0 0 0,4-3-103 0,0-3-21 0,11-15-4 16,-7 10 0-16</inkml:trace>
  <inkml:trace contextRef="#ctx0" brushRef="#br0" timeOffset="48567.24">20384 14860 1047 0,'0'0'23'0,"-4"-5"5"0,4-1 0 0,0 0 2 0,0 3-30 0,0 3 0 0,4-6 0 15,-4 6 0-15,0 0 55 0,0 0 5 0,0 0 0 0,0 0 1 16,0 0-11-16,0 0-2 15,0 6-1-15,0 6 0 0,3 2-24 0,-3 1-5 16,0-3-1-16,4 8 0 0,-4-2 38 0,3 6 7 0,-3-7 2 0,0 4 0 16,0 5-33-16,0-5-7 0,0 5 0 0,0-2-1 15,4 2 12-15,-4-2 2 0,0-1 1 0,0-2 0 16,0 2-28-16,0-5-10 0,0 5 0 0,3-5 9 16,-3 3 24-16,4-4 5 0,-4 4 1 0,3-3 0 15,-3-4-11-15,0-2-3 0,0 0 0 0,0 0 0 16,4-10-71-16,-4 4-14 0,0-6-4 15,0 0 0-15,0 0 52 0,0 0 12 0,0 0 0 0,0 0 0 16,0 0-156-16,7 0-29 0,-4-3-6 0,4 0-487 16</inkml:trace>
  <inkml:trace contextRef="#ctx0" brushRef="#br0" timeOffset="48902.837">20623 15154 1234 0,'0'0'27'0,"0"0"5"0,0 0 2 0,0 0 2 0,0 0-36 0,-3 6 0 0,-4 0 0 0,3 0 0 16,4 3 77-16,-3 0 9 0,-1 2 2 0,4-8 0 15,-3 6-32-15,3 0-7 0,0 0-1 0,0 3 0 16,0-4-6-16,0 4-2 0,0-6 0 0,3 3 0 16,-3 6-22-16,4-7-5 0,-1 4-1 0,1 0 0 15,-1 0-3-15,4-3-1 0,-3 2 0 0,3-2 0 16,0 6-8-16,0-9 8 0,0 2-8 0,0 1 8 16,0 0-8-16,0-3 0 0,0 3 0 0,0-3 0 31,0 3-100-31,-3-4-21 0,3-5-5 0,-7 0-616 0</inkml:trace>
  <inkml:trace contextRef="#ctx0" brushRef="#br0" timeOffset="49211.577">20715 15104 1267 0,'0'0'28'0,"0"0"5"0,0 0 2 0,0 0 1 0,0 0-36 0,0 0 0 16,0 0 0-16,-3 6 0 0,-1 3 64 0,1 0 5 15,3-3 2-15,-4 9 0 0,8-4-11 0,-4 4-3 16,0 6 0-16,3-4 0 0,-3 7-45 0,4-4-12 16,-1 7 0-16,-3-4 0 0,4 4 0 0,-1-1 0 0,1 1 0 15,-1-4 0-15,1 1 0 0,-1-1 0 0,-3 4 0 0,4-7 0 16,-1 4 0-16,-3-4 0 15,4 4 0-15,-1-6 0 0,-3-1 0 0,0 4 0 16,0-10 0-16,0 4 0 0,0 0 0 0,0-6 0 0,0 2 0 0,0-5 0 31,0-6-100-31,0 0-23 0,0 0-4 0,0 0-1 0</inkml:trace>
  <inkml:trace contextRef="#ctx0" brushRef="#br0" timeOffset="49783.315">20962 15149 1497 0,'0'0'32'0,"-3"8"8"0,-1-2 0 0,0 6 4 0,1-3-36 0,-1 8-8 15,4-11 0-15,-3 9 0 0,3 0 53 0,0-1 9 16,0-2 2-16,0 0 0 0,-4 6 0 0,4-4 0 16,4 4 0-16,-4-3 0 0,0-4-52 0,3 1-12 15,-3 6 0-15,0-6 0 0,4-7 0 0,-4 4 0 0,0 0 0 0,0-9 0 16,0 0 0-16,0 0 0 0,0 0 0 0,0 0 0 15,0 0 0-15,0 0 0 0,0 0 0 0,3-3 0 16,1-3 54-16,-4-6 8 0,4 4 2 0,-4-13 0 16,3 9-52-16,-3-2-12 0,0-7 0 0,4 6 0 15,-4-2 0-15,0-1 0 0,3 0 0 0,1 4 0 16,-4-4 0-16,3 3 0 0,1 7 0 0,-4-7 0 16,3 6 0-16,1 0 0 0,-4 3 0 15,3 3 0-15,-3 3-48 16,0 0-13-16,0 0-3 0,0 0 0 0,7 0 52 0,-7 0 12 0,4 3 0 0,-1 3 0 15,4-3 0-15,-3 6 0 0,3-3 0 0,-3 9 0 16,3-7 0-16,-4 4 0 0,4 3 0 0,-3 2 0 16,-1-2 28-16,4 0 9 0,-3 3 2 0,-1-4 0 15,1 1-31-15,-1 3-8 0,1-4 0 0,-1-2 0 16,1 0 0-16,-4 0 0 0,4-4 0 0,-4 1 0 0,3-3 0 16,-3-6 0-16,0 0 0 0,0 0 0 15,4 9-30-15,-4-9-7 0,0 0-2 0,0 0 0 16,0 0-131-16,0 0-26 0,0 0-6 15,3-18-1-15</inkml:trace>
  <inkml:trace contextRef="#ctx0" brushRef="#br0" timeOffset="50344.117">21205 15151 1267 0,'0'0'28'0,"0"0"5"0,-7 6 2 0,4 3 1 0,-1-3-36 0,1 3 0 0,-1 0 0 0,4 2 0 15,-3-2 58-15,-1 0 5 0,4 3 1 0,0 0 0 16,0 2 0-16,0-8 0 0,0 6 0 0,4 0 0 16,-4-3-52-16,3-1-12 0,-3 1 0 0,4 3 0 15,-1-3 43-15,-3-3 5 0,4 0 2 0,-4-6 0 16,3 5-30-16,-3-5-5 0,0 6-2 0,0-6 0 15,0 0 3-15,0 0 0 0,0 0 0 0,0 0 0 16,0 0 6-16,0 0 2 0,0 0 0 0,4-3 0 16,-4-3-7-16,3-2-1 0,-3 2 0 0,0-3 0 15,4-3-16-15,-4 3 0 0,0 1 0 0,0-1 0 16,4-6 0-16,-4 6 0 0,3 3 0 0,1-8 0 16,-4 2 0-16,3 3 0 0,4 0 0 0,-3 0 0 15,-4 1 0-15,3 2 0 0,-3-6 0 0,4 6 0 16,-1 0 0-16,-3 6 0 0,0-3 0 0,0 3 0 15,0 0 11-15,0 0-2 0,0 0 0 0,0 0 0 16,4-3-21-16,-4 3-4 0,0 0 0 0,0 0-1 0,0 0 17 0,7 0-8 16,0 3 8-16,-4 0 0 0,4 3-9 0,-3 0 9 15,0-3 0-15,-1 12-9 0,1-10 9 0,3 4 0 16,-4 0 0-16,1 0 0 0,-1 6 0 0,1-7 0 16,-1 4 0-16,-3-6 0 0,4 9 0 0,-1-6 0 15,-3 2 0-15,4-2 8 0,-1 3-8 0,1 3 11 16,-4-7-11-16,3 1 12 0,-3 0-12 0,0-3 8 15,4 3-8-15,-4-9 8 0,0 0-8 0,0 0 0 0,0 0 0 16,0 6 0-16,0-6-12 0,0 0-5 0,0 0-1 16,0 0 0-1,0 0-40-15,0 0-8 0,0 0-2 0,0 0-509 0,0 0-103 16</inkml:trace>
  <inkml:trace contextRef="#ctx0" brushRef="#br0" timeOffset="53923.13">22408 14796 1074 0,'0'0'30'0,"0"0"8"0,0 0-30 0,-7 0-8 0,7 0 0 0,0 0 0 16,-7 0 83-16,0 0 15 0,7 0 3 0,-7 0 1 15,0-3-24-15,4 3-5 0,-4-3-1 0,7 3 0 16,-7 0-43-16,3 0-9 0,-3-3-1 0,0 3-1 16,7 0 6-16,-7 0 0 0,0 0 1 0,0 0 0 15,3 0-25-15,-3 0 8 0,0 3-8 0,0-3 0 16,0 3 0-16,0 0 0 0,0 3 0 0,0-3 0 16,0 5 0-16,-4-2 0 0,4 0 0 0,0 0 0 15,4 0 0-15,-5 3 0 0,-2 0 0 0,3 2 0 16,-4-2-26-16,4 9 2 0,-3-9 1 0,-1 11 0 15,0-5 23-15,1 3 0 0,3-4 0 16,0-2 0-16,0 0 27 0,3 5 9 0,1-11 3 0,-1 0 0 16,-3 3-26-16,7-3-5 0,0 0 0 0,0 3-8 15,-3-4 10-15,3-5-10 0,0 0 8 0,0 0-8 16,0 9 12-16,0-9-4 0,3 6 0 0,-3-6 0 0,0 6-8 16,0-6 12-16,4 0-12 0,-4 0 12 15,7 3-12-15,0 0 0 0,-7-3 0 0,3 6 0 16,4 0 27-16,0-6 3 0,0 3 1 0,0-1 0 15,1 1-50-15,-5-3-9 0,4 3-3 0,0-3 0 16,0 0 48-16,0 3 10 0,-3 0 1 0,3 3 1 0,0-3-21 0,0 3-8 16,-4 0 0-16,5 6 0 0,2-7 0 0,-3 1 0 15,-3 3 0-15,3 3 0 0,0 0 0 0,0-1 0 16,-4-5 0-16,4 3 0 0,-3-3 0 0,-1 3 0 16,1 6 0-16,0-4 0 0,-1-5 0 0,1 3 0 15,-4 3 0-15,3-3 0 0,1-4 0 0,-4-5 0 0,0 0 0 0,0 0 0 16,0 0 0-16,0 6 0 0,0 0 0 0,0 3 0 15,0 3 8-15,-4-3-8 0,4-1 0 0,-3 4 0 16,-1 0 0-16,1 9 8 0,-1-7-8 0,0 7 0 16,1-6 0-16,-4-1 9 0,0 1-9 0,0-6 8 15,0 2-8-15,0-5 0 0,0 0 9 0,7-6-9 16,-7 0 0-16,0 0 9 0,-1 0-9 0,1-6 0 16,4 3 9-16,-4 0-9 0,0 1 0 0,0-1 9 15,0 0-9-15,0 0-11 0,3 0 3 0,-3-3 0 16,4-3-30-1,3 9-6-15,-4-6 0 0,-3 3-1 16,3-3-107-16,1 1-22 0,3 5-4 0,-4-6-1 0</inkml:trace>
  <inkml:trace contextRef="#ctx0" brushRef="#br0" timeOffset="54471.555">22500 14702 537 0,'0'0'15'0,"0"0"4"0,0 0-19 0,0 0 0 0,0 0 0 0,0 0 0 16,0 0 76-16,-3 0 12 0,-1 6 3 0,4-6 0 15,-3 5 21-15,3-5 4 0,0 12 0 0,-4-6 1 16,4-6-38-16,0 6-8 0,0 0-2 0,0 3 0 15,-3-3-9-15,3 5-3 0,0-8 0 0,0 6 0 16,3 0-14-16,-3 3-3 0,0 5-1 0,4-2 0 16,-1 3-13-16,-3 2-2 0,4 1-1 0,-1-4 0 15,1 7-3-15,-4 2 0 0,3-2 0 0,-3 8 0 16,4-11-28-16,-4 8-7 0,3 1-1 0,-3-4 0 16,0 1 51-16,0-1 9 0,4 3 3 0,-4-8 0 15,0 0-28-15,-4-1-6 0,4 4-1 0,0-4 0 0,0 4-12 16,-3-7 9-16,-1-2-9 0,1 12 8 0,3-13-8 15,0 4 0-15,0 0 0 0,0-7 0 0,0-11 0 0,0 0-9 16,0 0 0-16,0 0 0 16,0 0-37-16,0 0-7 0,0 0-2 0,0 0 0 15,0 0-7-15,-4 0-2 0,4-11 0 0,0 5-477 16,0-3-96-16</inkml:trace>
  <inkml:trace contextRef="#ctx0" brushRef="#br0" timeOffset="55007.19">22691 15054 1267 0,'0'0'28'0,"0"0"5"0,0 0 2 0,0 0 1 0,0 0-36 0,0 0 0 0,0 0 0 0,0 0 0 16,0 0 58-16,0 0 5 0,0 0 1 0,0 0 0 16,-7 6 0-16,7-6 0 0,-4 6 0 0,4-6 0 0,-3 6 0 0,3 0 0 15,-4 0 0-15,1 0 0 16,3-6-64-16,0 11-28 0,-4-5 3 0,0 3 0 0,4-3 25 16,-3 6 8-16,-1 0 0 0,1-4 0 0,-4 1-8 0,7 0 0 15,-4 3 0-15,1 5 0 0,-4-11 0 0,3 3 0 16,1 0 0-16,-4-3 0 0,3 6 8 0,-3-7 0 15,3 4 0-15,-3 0 0 0,4-3 0 0,3-6 1 16,0 0 0-16,0 0 0 0,-4 6-17 0,4-6-4 16,0 0-1-16,-3 6 0 0,3-6 21 0,0 0 4 15,-4 6 0-15,4-6 1 0,0 0-13 0,-3 3-15 16,3-3 3-16,0 0 1 0,0 0 11 0,0 5 16 16,0 1-4-16,0-6-1 0,0 0-11 0,0 9 0 15,3-3 0-15,1 0 0 0,-4 0 0 0,0-6 0 16,3 6 0-16,1 0 0 0,-1-1 0 0,1 1 0 15,-1 0 0-15,1 3 0 0,0 9 0 0,-1-12 0 16,4-1 0-16,-3 1 0 0,-4 3 0 0,3 3 0 0,-3-3 0 16,4 0 0-16,-1 2 0 0,1-5 0 0,-1 6 0 0,1-6 0 15,-4-6 0-15,3 3 0 0,1 3 0 0,-4-6 0 16,7 3 0-16,-4 2 0 0,-3-5 0 0,0 0 0 16,0 0-20-16,0 0-4 0,0 0 0 0,8 3-540 15,-5-3-109-15</inkml:trace>
  <inkml:trace contextRef="#ctx0" brushRef="#br0" timeOffset="55576.186">22835 15340 1062 0,'0'0'23'0,"0"0"5"0,0 0 0 0,0 0 3 16,0 0-31-16,0 0 0 0,0 0 0 0,0 0 0 0,0 0 52 0,0 0 4 16,0 0 0-16,0 0 1 0,0 0 6 0,0 0 1 15,-3-3 0-15,3 3 0 0,-4-3-52 0,4 3-12 16,-7-3 0-16,4-3 0 0,-4 6 53 0,7 0 8 16,0 0 2-16,0 0 0 0,-7 0-50 0,7 0-13 15,0 0 0-15,-11 0 0 0,4 6 0 0,0-3 0 0,7-3 0 16,-7 6 0-16,3 0 0 0,-3-1 0 0,4 1 0 0,-1 3 0 15,1 6 32-15,-1-9 2 0,1 0 0 0,-1 5 0 16,1-2-3-16,3 6-1 0,0-9 0 0,0 3 0 16,0-9-30-16,0 5 0 0,3 1 0 0,-3-6 0 15,4 6 0-15,-1 0 0 0,-3-6 0 0,4 9 0 16,-1-6 0-16,1 0 0 0,6 0 0 0,-6 0 0 16,-4-3 0-16,0 0 0 0,7 0 0 0,0 0 0 15,0-3 37-15,-4 0 2 0,5 0 0 0,-5 3 0 16,4-3-11-16,0 0-3 0,-7 3 0 0,4-6 0 15,-1-3-40-15,1 6-8 0,-1-3-1 0,1 1-1 16,-4-1 25-16,0 6 0 0,0-6 0 0,0 6 0 16,0-3-36-16,0 3-3 0,0 0 0 15,0 0 0-15,0 0 39 0,0 0 0 0,0 0 0 0,0 0 0 16,0 0 0-16,0 0 0 0,0 0 0 0,0 0 0 16,0 0 44-16,0 0 16 0,0 0 3 0,0 6 1 15,0-6-73-15,3 9-15 0,-3-4-2 0,4 1-1 16,-1 0-8-16,-3 0-1 0,4 0-1 0,-1 0 0 15,1-3 37-15,-4-3 0 0,4 3 0 0,3 0 0 16,0 0-60-16,0-3-4 0,0 0 0 0,3 0-1 16,-3-3-110-16,0 0-21 0,15-6-5 0,-8-6-1 15</inkml:trace>
  <inkml:trace contextRef="#ctx0" brushRef="#br0" timeOffset="56029.779">23022 15296 1378 0,'0'0'30'0,"0"0"6"0,0 0 2 0,0 0 2 0,0 0-32 0,-7 5-8 0,7-5 0 0,0 9 0 16,0-9 28-16,0 0 4 0,0 0 0 0,-3 9 1 15,3-3 25-15,0 3 5 0,0 0 1 0,3-4 0 16,-3 4-52-16,4 0-12 0,-4 6 0 0,3-3 0 15,-3-4 42-15,0 1 6 0,4 0 0 0,-4 3 1 16,3-6-28-16,-3 5-5 0,4-5-2 0,-4 0 0 16,0-6-14-16,0 6 0 0,0-6 0 0,0 0 0 0,0 0 29 15,0 0 0-15,0 0 0 0,0 0 0 0,0 0 2 16,0 0 0-16,0 0 0 0,0 0 0 0,0 0-22 0,0 0-9 16,0-6 8-16,-4 0-8 0,4 0 0 0,-3 1 0 15,-1-7 0-15,4-3 0 0,-3 3 0 0,3 1 0 16,-4 5 0-16,4-9 0 0,0 6 0 0,-3 0-14 15,3 1 3-15,-4 2 1 16,4 6-8-16,0-6-2 0,0 6 0 0,0 0 0 0,0 0 4 0,0 0 1 16,0-9 0-16,0 9 0 0,0 0-2 0,0 0-1 15,0 0 0-15,0 0 0 0,0 0 7 0,7 0 2 16,-7 0 0-16,4 0 0 0,3 6 9 0,0-6-8 16,0 0 8-16,0 0-8 0,0 3 0 0,0 0 0 15,0 0 0-15,0 0 0 16,4 0-28-16,-1-1-6 0,-3 1-1 0,4 0-751 15</inkml:trace>
  <inkml:trace contextRef="#ctx0" brushRef="#br0" timeOffset="56465.309">23294 14796 836 0,'0'0'24'0,"0"0"4"0,0 0-28 0,-4 6 0 0,1 0 0 0,-1 5 0 0,4-5 108 0,-3 0 16 16,3 0 4-16,-4 3 0 0,4 0-52 0,0 5-9 15,-3-2-3-15,3 0 0 0,0-3 0 0,0 5 0 16,0 1 0-16,0-3 0 0,0 5-51 0,0-2-13 16,3 0 0-16,-3 5 0 0,4-5 53 0,-1 3 8 15,1-1 2-15,-4 1 0 0,3 0-50 0,-3-4-13 16,0 4 0-16,4-3 0 0,-4 2 48 0,0 4 4 16,0-1 0-16,0-2 1 0,0 0-33 0,0-4-8 15,3 4 0-15,-3 3-1 0,0-7-11 0,4 7 0 16,-4-9 0-16,0 5 0 0,0-5 0 0,3 3 0 15,-3-3 0-15,0-7 0 0,0 1 24 0,0-6 2 16,4 6 1-16,-4-6 0 0,0 0-39 0,0 0-7 16,0 6-1-16,0-6-1 15,0 0-40-15,0 0-8 0,0 0-2 0,0 0-541 0,0 0-109 0</inkml:trace>
  <inkml:trace contextRef="#ctx0" brushRef="#br0" timeOffset="57379.74">23432 15110 810 0,'0'0'23'0,"0"0"5"0,0 0-28 0,0 0 0 0,0 0 0 0,0 0 0 15,0 0 52-15,0 0 4 0,0 0 2 0,0 0 0 16,0 0-6-16,0 0-2 0,0 0 0 0,0 0 0 16,0 0-8-16,0 0-2 0,0 0 0 0,0 0 0 15,0 0 3-15,0 0 0 0,0 0 0 0,0 0 0 16,0 0-11-16,0 0-1 0,0 0-1 0,0 0 0 0,0 0-1 0,0 0 0 15,0 0 0-15,0 0 0 0,0 0-13 0,0 0-2 16,0 0-1-16,0 0 0 0,0 0-13 0,0 0 0 16,0 0 0-16,0 0 0 0,-4 6 41 0,0 0 6 15,4-6 1-15,-3 6 0 0,-4 0-33 16,3 0-7-16,4 0 0 0,-3-1-8 16,-1 4 0-16,-3-3 0 0,4 0 0 0,-4 0 0 15,7 0 0-15,-4 6-14 0,4-12 4 0,-3 5 1 0,3-5 9 0,-4 0 0 16,1 6-9-16,3-6 9 0,0 0 0 0,0 0 0 15,-4 6 0-15,4-6 0 0,0 0 0 0,-4 6 0 16,4-6 0-16,0 0 0 0,0 0 0 0,-3 6 0 16,-1 0 0-16,4-6 0 0,0 0 0 0,0 0 0 0,0 0 9 15,0 0-9-15,0 0 12 0,0 9-3 0,4-3 0 0,-4-6 0 16,0 0 1-16,3 5 0 0,1 1 0 16,-4-6 0-16,4 6 0 0,-1-3 0 0,1 3 0 0,-4-6 0 15,0 0-10-15,0 6-16 0,3 3 4 0,1-6 1 16,-4 3 11-16,3 2 0 0,1-2 0 0,-1 3 0 15,-3 3 0-15,4-3 0 0,-1-1 0 16,1 1 0-16,3 0 13 0,-4 6 5 16,1-9 1-16,3 2 0 0,-3 1-19 0,-1 0 0 0,4 3-8 0,-3-3 8 15,3 0-22-15,-4 2 2 0,4-5 0 0,-3 6 0 32,-4-12-31-32,3 3-5 0,1 3-2 0,-1-3 0 15,4 0-70-15,-7-3-13 0,0 0-3 0,0 0-1 0</inkml:trace>
  <inkml:trace contextRef="#ctx0" brushRef="#br0" timeOffset="57656.446">23597 15201 1497 0,'0'0'32'0,"0"6"8"0,0 3 0 0,-3 0 4 0,3 6-36 0,-4-4-8 0,4 4 0 0,0-3 0 16,-3 6 53-16,3-7 9 15,0 7 2-15,0-6 0 0,0-1-11 0,0 1-1 0,0 0-1 0,0 3 0 16,0-9-33-16,3-1-6 0,-3 1-2 0,0-6 0 16,4 6-10-16,-4-6 0 0,0 0 0 0,0 0 8 31,0 0-56-31,0 0-12 0,3 6-3 0,-3-6-478 0,0 0-96 15</inkml:trace>
  <inkml:trace contextRef="#ctx0" brushRef="#br0" timeOffset="57844.745">23534 14984 1314 0,'0'0'37'0,"0"0"8"0,0 0-36 0,0 0-9 15,0 0 0-15,0 0 0 0,0 0 0 0,0 0 0 16,3 6 0-16,1 0 0 0,-4-6 0 0,0 8 0 16,3-2 0-16,1 0 0 0,-4-6 0 0,0 6 0 15,0-6 0-15,0 0 0 0</inkml:trace>
  <inkml:trace contextRef="#ctx0" brushRef="#br0" timeOffset="58536.42">23862 15190 1062 0,'0'0'23'0,"0"0"5"0,0 0 0 0,0 0 3 0,0 0-31 0,0 0 0 0,0 0 0 0,0 0 0 16,0 0 52-16,0 0 4 0,0 0 0 0,0 0 1 15,0 0 6-15,0 0 1 0,0 0 0 0,0 0 0 16,0 0 39-16,0 0 8 0,0 0 1 0,0 0 1 16,0 0-78-16,0 0-16 0,0 0-3 0,0 0-1 15,-7 0 32-15,7 0 6 0,-4 0 2 0,-3 0 0 16,4 0-37-16,-4 0-7 0,3 0-2 0,-3 0 0 15,4 0-9-15,-5 6 0 0,8-6 0 0,-7 0 0 16,4 5 0-16,-4-2 0 0,7-3 0 0,-4 6 0 16,4-6 0-16,-7 3 0 0,4 3 0 0,-1 0 0 0,4-6 0 0,0 0-9 15,-3 6 9-15,-1 3-13 0,4-9 13 0,-3 8 0 16,-1 1 0-16,4-3-9 0,0-985 9 0,0 1964 0 16,0-985-9-16,0 0 9 0,0 0 0 0,0 0 0 15,0 0 0-15,0 3 0 0,0-3 0 0,4 6 15 16,-4-6-3-16,3 6 0 0,-3-6-12 0,0 0 0 15,0 6 0-15,4 0 0 0,-4-6 0 0,7 2 0 16,-7-2 0-16,0 0 0 0,0 0 0 0,3 3 0 16,1 0 0-16,-4-3 0 0,0 0 0 0,7 3 0 15,-7-3 0-15,7 3 0 0,0-3 0 0,-7 0 0 16,7 3 0-16,-7-3 0 0,4 0 0 0,-4 0 0 16,7 6 0-16,0 0 0 0,-4-6 0 0,1 9-8 15,3-6 8-15,-4 3 0 0,-3-6-8 0,0 5 8 0,4 4 0 16,-1-3 0-16,-3 3 0 0,4 6 0 0,-4-9 0 0,0-1 0 15,0 4 0-15,0-3 0 0,0 6 0 0,0-3 0 16,-4 5 0-16,4-8 8 0,0-3-8 0,0-3 0 16,0 0 0-16,-3 6 8 0,3-6-8 0,0 0 0 15,0 0 0-15,0 0 0 0,0 0 0 0,0 0 0 16,-7 9 0-16,7-9 0 0,-7 0 0 0,7 0 0 16,-7 0 0-16,7 0 0 0,-7 0 0 0,7 0 0 15,-7-6-48-15,3 3-13 16,4 3-3-16,-7-3 0 0,3-3-102 0,1 6-21 0,3 0-4 15,-4-6-1-15</inkml:trace>
  <inkml:trace contextRef="#ctx0" brushRef="#br0" timeOffset="58990.539">24049 15172 1267 0,'0'0'28'0,"0"0"5"0,0 0 2 0,0 0 1 0,0 0-36 0,-4 6 0 0,1 0 0 0,-1 6 0 16,4-12 109-16,-3 5 15 0,3-5 4 0,-4 6 0 15,4 0-87-15,-3 3-17 0,3-9-3 0,0 6-1 16,0 3 1-16,0 0 0 0,0-4 0 0,0 1 0 16,0 3 7-16,3-3 0 0,-3 6 1 0,0-3 0 15,0-1-13-15,0 1-2 0,0 6-1 0,0-3 0 16,0-1-25-16,4-2-6 0,-4 3-1 0,0 6 0 15,0-12 40-15,0 2 8 0,0 1 2 0,0 0 0 16,0 0-31-16,0-9 0 0,-4 9 0 0,4-9 0 16,0 0 0-16,0 0 0 0,0 0-13 0,0 0 4 15,0 0-41-15,0 0-8 0,0 0-2 0,0 0 0 16,0 0-127-16,4-6-25 0,6-15-6 16,-6 6-1-16</inkml:trace>
  <inkml:trace contextRef="#ctx0" brushRef="#br0" timeOffset="59213.514">24003 14996 1663 0,'0'0'36'0,"0"0"8"0,0 0 2 0,0 0 1 0,0 0-38 0,0 0-9 0,0 0 0 0,0 0 0 15,0 0 22-15,0 0 2 0,0 0 1 0,-4 8 0 16,4-8-25-16,-3 6 0 0,3-6 0 0,0 0 0 31,0 0-103-31,0 0-25 0,-4 12-6 0,4-12-1 0</inkml:trace>
  <inkml:trace contextRef="#ctx0" brushRef="#br0" timeOffset="60341.532">24335 15257 485 0,'0'0'13'0,"0"0"4"0,0 0-17 0,0 0 0 16,0 0 0-16,0 0 0 0,0 0 18 0,0 0 0 15,0 0 0-15,0 0 0 0,0 0 0 0,0 0 0 16,0 0 0-16,0 0 0 0,0 0 11 0,0 0 3 16,0 0 0-16,0 0 0 0,0 0 46 0,0 0 10 15,0 0 1-15,0 0 1 0,0 0-21 0,0 0-4 16,0 0-1-16,0 0 0 0,0 0 0 0,0 0 0 15,0 0 0-15,0 0 0 0,0 0 11 0,0 0 1 16,0 0 1-16,0 0 0 0,0 0-12 0,0 0-2 0,0 0-1 0,0 0 0 16,0 0-17-16,0 0-3 0,0 0-1 0,0 0 0 15,0 0-21-15,0 0-5 0,0 0-1 0,0 0 0 16,0 0-14-16,0 0 11 0,0 0-11 0,0 0 10 16,0 0-10-16,0 0 0 0,-7 0 0 0,7 0 8 15,0 0-8-15,0 0 0 0,0 0 0 0,0 0 0 16,0 0 0-16,0 0 0 0,0 0 0 0,0 0 0 15,0 0 0-15,-8-6 0 0,8 6 0 0,0 0 0 16,0 0 0-16,0 0 0 0,0 0 0 0,0 0 0 16,-3 6-14-16,3-6 5 0,0 0 1 0,0 0 0 15,0 0 8-15,-7 0-13 0,0 6 5 0,7-6 8 16,0 0-10-16,-7 0 10 0,7 0 0 0,0 0-9 16,-7 3 9-16,7-3 0 0,0 0 0 0,0 0 0 0,-4 3 0 15,4-3 0-15,0 0 0 0,0 0-8 16,0 0 8-16,-7 6 0 0,7-6 0 0,0 0 0 15,0 0 0-15,0 0 0 0,0 0 0 0,0 0 0 0,0 0 0 0,0 0 0 16,0 0 0-16,0 0 0 0,0 0 0 0,0 0 0 16,0 0 0-16,0 0 0 0,0 0 0 0,0 0 0 15,0 0-9-15,0 0 9 0,0 0-12 0,0 0 3 16,0 0 0-16,0 0 0 0,0 0-11 0,-3 9-1 16,3-9-1-16,0 0 0 15,0 0-6-15,0 0 0 0,0 0-1 0,0 0 0 16,0 0-18-16,0 0-3 0,0 0-1 0,0 0 0 15,0 0-10-15,0 0-3 0,0 0 0 0,0 0 0 16,0 0 0-16,0 0 0 0,0 0 0 0,0 0 0 0,0 0 52 0,0 0 12 0,0 0 0 0,0 0 0 31,0 0-54-31,0 0-8 0,0 0-2 0,0 0-435 0</inkml:trace>
  <inkml:trace contextRef="#ctx0" brushRef="#br0" timeOffset="61793.851">24331 15251 597 0,'0'0'16'0,"0"0"5"0,0 0-21 0,0 0 0 0,0 0 0 0,0 0 0 0,0 0 107 0,0 0 17 16,0 0 3-16,0 0 1 0,0 0 0 0,0 0 0 15,0 0 0-15,0 0 0 0,0 0-67 0,0 0-13 16,0 0-2-16,-11 0-1 0,11 0-21 0,-7 0-4 16,7 0 0-16,0 0-1 0,-7 0 36 0,0 0 7 15,0 6 2-15,0-6 0 0,7 0-52 0,-7 0-12 0,0 6 0 16,0-6 0-16,0 6 0 0,3 0 0 0,-3-3 0 0,4 9 0 15,-4-6 0-15,0 2 0 0,3-2 0 0,-3 3 0 16,4 3 0-16,-1 0 0 0,-3-4 0 0,4 4 0 16,-1-3 0-16,1 6 0 0,3-4 0 0,-4 1 0 15,4-3 0-15,0 3 0 0,-4 0 0 0,4-7 0 16,0 4 0-16,0 0 0 0,0-3 0 0,4 0 0 16,-4 3 0-16,4-6 0 0,-4-3 0 0,0 0 0 15,7 2 40-15,-4 1 4 0,4 0 2 0,-3-3 0 16,3 0-17-16,0 0-3 0,0 0-1 0,0 0 0 15,0-3-5-15,0-2 0 0,0-1-1 0,0 0 0 16,-3 0-9-16,-1-3-2 0,4 0 0 0,0 3 0 16,-3 1-8-16,-1-4 0 0,1 3 0 0,-4-3 0 15,3 6 0-15,-3-3 8 0,0 0-8 0,0 6 0 16,0 0 0-16,0 0 0 0,0 0 0 0,0 0 0 16,0 0 0-16,0-6-11 0,0 6 11 0,0 0-12 0,0 0 12 15,0 0 0-15,0 0-9 0,0 0 9 0,0 0-8 16,0 0 8-16,0 0-10 0,0 0 10 0,0 0-9 0,0 0 9 15,0 0-8-15,0 0 8 0,0 0-17 0,0 0 1 16,0 0 1-16,0 0 0 16,0 0-4-16,0 6-1 0,4 0 0 0,-1 0 0 0,4-3 10 15,-3 3 2-15,3-3 0 0,-3 3 0 16,3 3-4-16,0-4 0 0,-4-5 0 0,4 6 0 16,-3-3 0-16,-1 3-1 0,1 3 0 0,-1 0 0 0,1-982-3 0,-1 1960-1 15,1-984 0-15,-4 3 0 16,0 0-29-16,0 3-6 0,0-3 0 0,0-6-1 15,0 0-66-15,0 0-13 0,0 0-2 0,0 0-1 0</inkml:trace>
  <inkml:trace contextRef="#ctx0" brushRef="#br0" timeOffset="62271.482">24511 15201 1314 0,'0'0'37'0,"0"0"8"0,-4 9-36 0,1-3-9 0,-1 3 0 0,1 3 0 15,-1-3 71-15,1 2 12 0,3 1 2 0,-4 6 1 16,1-4-35-16,3-2-7 0,-4 6-2 0,4-1 0 16,0-2 17-16,0 3 3 0,0-6 1 0,0 2 0 15,0-2-50-15,0 3-13 0,0-1 0 0,4-8 0 0,-4 3 56 0,0 0 7 16,3 0 1-16,-3-9 0 15,0 0-52-15,0 0-12 0,0 0 0 0,0 0 0 16,0 0 0-16,0 0 0 0,0 0 0 0,4-6 0 0,-1-3 0 0,1-3 0 16,-1 1 0-16,1-4 0 0,3-3 0 0,-3 3 0 15,-1-8 0-15,1 5 0 0,-1-2 0 0,1-1 0 16,-1 1 0-16,1-1 0 0,-1 6-17 0,1 1-7 16,-1-4 0-16,-3 9-1 0,4 0 25 0,-4 3 0 15,3 1 0-15,-3 5 0 16,0 0-36-16,0 0-3 0,0 0 0 0,0 0 0 0,0 0 39 0,4 5 0 0,3-2 0 15,-4 6 0-15,4 0 0 0,-3 0 0 16,0 6 0-16,-1 2 0 0,4-5 0 0,-3 6 0 16,-1-4 0-16,4 4 0 0,-3 3 24 0,-1-4 12 15,1 7 2-15,-1-10 1 0,1 1-31 0,-1 3-8 16,4-4 0-16,-3-5 0 0,3 6 21 0,-3-6 3 0,3 0 1 16,0-1 0-1,-4 4-71-15,4-3-14 0,0-3-4 0,0 3 0 16,-3-3-51-16,3-4-10 0,0 4-3 0</inkml:trace>
  <inkml:trace contextRef="#ctx0" brushRef="#br0" timeOffset="62919.343">25047 15578 1497 0,'0'0'32'0,"0"0"8"0,0 0 0 0,-3 6 4 0,3-6-36 16,-4 3-8-16,4-3 0 0,-3 8 0 0,3-8 0 0,-4 6 0 15,4-6 0-15,0 0 0 0,0 6 0 0,0-6 0 16,0 0 0-16,0 0 0 15,0 0-100-15,0 0-23 0,0 0-4 0,0 0-1 0</inkml:trace>
  <inkml:trace contextRef="#ctx0" brushRef="#br0" timeOffset="195305.102">18927 16039 583 0,'0'0'12'0,"0"0"4"0,0 0 0 0,0 0 0 0,0 0-16 0,0 0 0 0,0 0 0 0,0 0 0 16,0 0 67-16,0 0 9 0,0 0 3 0,0 0 0 16,0 0-18-16,-4 3-3 0,-3 3-1 0,7-6 0 15,0 0 0-15,0 0 0 0,-7-3 0 0,7 3 0 16,-4 3-9-16,4-3-3 0,-7 6 0 0,7-6 0 16,0 0-17-16,0 0-4 0,-7-6-1 0,7 6 0 15,-7 0-23-15,7 0 8 0,-7 0-8 0,0 3 0 16,0 3 0-16,0 3 0 0,0-9 0 0,0 6 0 15,0 0 0-15,0 2 0 0,0-2 0 0,-4-3 0 16,4 0 0-16,0 0 0 0,-4 6 0 0,4-3 0 16,0 0 0-16,-3 5-10 0,3-8 1 0,-4 6 0 15,0-3 9-15,4 0 0 0,0 0 0 0,-3 0 0 16,3 2 40-16,0 4 11 0,0-6 1 0,0-3 1 16,0 3-33-16,3 3-8 0,-3-3 0 0,3 2-1 15,1 1 29-15,-4-3 5 0,3 3 2 0,4-3 0 0,-3 3-31 16,-1-1-7-16,1 1-1 0,3 3 0 0,-4-3-8 15,4 6 0-15,0-4 0 0,0 1 0 0,0 0 0 16,0 8 0-16,0-11 0 0,0 6 0 0,4 3 0 16,-1-10 0-16,-3 10 0 0,4-9 0 0,-1 6 0 15,1-4 0-15,-1-2 0 0,1 3 0 16,-1 0 0-16,4-6 0 0,-3-1 0 0,0 1 0 0,3 0 0 16,0 0 0-16,0-3 0 0,3 3 0 0,-3 6 0 0,4-12 0 15,-1 6-9-15,1-6 9 0,3 5 0 0,-3-5 17 16,3 0-3-16,0 0-1 15,-3 0-49-15,3 3-9 0,3-3-3 0,-3 0 0 16,1 0-172-16,6-3-36 0</inkml:trace>
  <inkml:trace contextRef="#ctx0" brushRef="#br0" timeOffset="196409.415">19089 16028 788 0,'0'0'17'0,"0"0"4"0,3-9 1 0,-3 3 0 0,0-3-22 0,4 3 0 16,-4-3 0-16,3 1 0 0,-3 2 43 0,4 0 4 0,-4 0 1 0,0 3 0 16,3-3-34-16,-3 6-6 0,0-3-8 0,0 3 11 15,0 0 3-15,0 0 1 0,0 0 0 0,0 0 0 16,0 0-15-16,0 0-18 0,0 0 4 0,0 0 1 16,0 0 13-16,0 0 0 0,0 0 0 0,0 0 0 15,0 6 0-15,0 0 0 0,0-6 0 0,0 9 10 16,0-3 11-16,0 5 3 0,0-2 0 15,0-3 0-15,-3 3 17 0,3-9 4 0,0 0 1 0,0 0 0 16,0 9-1-16,0-3 0 0,0-6 0 0,0 2 0 16,0 7-9-16,0-3-3 0,0 0 0 0,0 0 0 15,0 9-4-15,0-9-1 0,3 2 0 0,-3 4 0 16,0 0-13-16,4 5-3 0,-8-8-1 0,8 6 0 16,-4-3-11-16,4 5 0 0,-1 1 0 0,-3 0 0 15,0 5 0-15,4-5 0 0,-4-1 0 0,0-2 0 16,0 0 0-16,0 3 0 0,0-4 0 0,0 1 0 15,0-6 0-15,3 11 0 0,-3-11 0 0,0 0 0 0,0 0 0 16,0 0 0-16,4-1 0 0,-4-2 0 0,3 0 0 16,-3 0 0-16,0-6 0 0,0 9 0 0,4 0 8 15,-4 0-8-15,0-9 8 0,0 5-8 0,3 4 0 0,-3-9 8 16,-3 6-8-16,3 3 0 0,0-9 11 0,3 12-3 16,-3-12-8-16,0 0 12 0,0 0-12 0,0 0 0 15,0 0 0-15,0 0 0 0,0 0 40 0,0 0 4 16,0 0 2-16,0 0 0 0,0 0-22 15,0 0-5-15,0 0-1 0,0 0 0 0,0 0-18 0,0 0 0 16,0 0 0-16,0 0 0 0,0 0 40 0,0 0 4 16,0 0 0-16,0 0 1 0,0 0-34 0,0 0-11 15,0 0 0-15,0 0 0 0,0 0 0 0,0 0 0 16,0 0 0-16,0 0 0 0,0 0 0 0,0 0-11 0,0 0 11 0,0 0-13 31,0 0-20-31,0 0-4 0,0 0-1 0,0 0 0 0,0 0 38 0,0 0 0 0,0 0 0 0,0 0 0 31,0 0-30-31,4-6 2 0,-4 0 0 0,3 0 0 0,1 3-7 16,-4-3-1-16,0 0 0 0,3 3 0 0,1-2 36 0,-4-1 0 0,3-6 0 0,1 9 0 16,-1-3 0-16,-3 6 0 0,4-6 0 0,-1-3 0 15,5 1 0-15,-8 8 0 0,3-3 0 0,-3 3 0 16,4-12 0-16,-4 12 0 0,0 0 0 0,0 0 0 16,7 0 0-16,-7 0 0 0,7-3 0 0,-7 3 0 15,3 3 0-15,1-3 0 0,3 3 0 0,-4-3 0 16,4 6-8-16,-3-3 8 0,-1-3 0 0,1 5 0 15,3 4 0-15,-3-3 0 0,-1 0 0 0,1 0 0 16,-1 0 0-16,-3 3 0 0,4-3 0 0,-4-1 0 16,3-2 0-16,1 6 0 0,-1-6 0 0,1 6 0 15,-1-3 0-15,1 0 0 0,-4-6 0 0,3 3 0 0,1 2 0 0,-1 1 0 16,1 0 9-16,-1 0-9 0,-3-6 0 16,4 3 0-16,-4-3 0 0,0 3 0 0,0-3 0 0,4 6 8 15,-1 6-8-15,-3-6 0 16,0-6-24-16,4 0-11 0,-4 0-1 0,3 5-1 15,1 1-54-15,-4-6-10 0,0 0-3 0</inkml:trace>
  <inkml:trace contextRef="#ctx0" brushRef="#br0" timeOffset="197146.288">19509 16369 828 0,'0'0'23'0,"0"0"6"0,0 0-29 0,0 0 0 0,0 0 0 0,0 0 0 16,0 0 84-16,0 0 10 0,0 0 2 0,0 5 1 0,0-5-24 0,0 6-5 15,0-6 0-15,0 0-1 0,0 0-14 0,0 0-2 16,3 6-1-16,-3-6 0 0,0 0-15 0,4 6-3 16,-4-6-1-16,3 6 0 0,1-3-11 0,-1 0-3 15,1 0 0-15,3-3 0 0,-4 6-17 0,1-3 8 16,-1 0-8-16,4-1 0 0,1 1 8 15,-8-3-8-15,7 6 0 0,-7-6 0 0,7 0 8 16,0 0-8-16,-7 0 0 0,7 0 0 0,0-3 11 0,-4 3-11 16,4-3 10-16,-7 3-10 0,7-5 8 0,-3 2-8 15,-4 3 0-15,7-9 0 0,0 3 0 0,-3 0 0 16,-1 0 0-16,-3 6 0 0,0 0-13 0,0 0-3 0,0 0 0 16,0-6 0-16,0-3 16 0,0 4 0 0,0-4 0 15,0 3 0 1,0 6-54-16,-3-3-8 0,-1 0-2 0,1 0 0 0,-4 3 40 15,3 3 8-15,-3 0 2 0,0-3 0 0,3 3 22 0,-3-3 5 0,0-3 1 0,4 6 0 16,-4-3-14-16,0 3 0 0,0-3 0 0,-1 3 0 16,5-3 38-16,-4 6 5 0,3 2 1 0,-3-8 0 15,4 6-21-15,-1-3-4 0,-3 0-1 0,4 3 0 16,-1 0-18-16,4 3 0 0,-3 0 8 0,3-4-8 16,0 1 9-16,-4 3-1 0,4-3-8 0,0 0 12 15,0-6-12-15,0 0-8 0,0 6 8 0,0-6-13 16,0 0 45-16,4 12 8 0,-1-4 3 0,-3-2 0 15,0-6-32-15,7 6-11 0,-3 0 0 0,-1 6 9 16,4-6-9-16,0-3 0 0,0 5 0 0,0-2 8 16,-3 3-8-16,3-3 0 0,-7-6 0 0,11 6 0 15,-4 6 0-15,0-6-9 0,0-1 9 0,0-5-13 16,0 3-23-16,-7-3-4 0,11 3 0 0,-4 0-1 16,0-3-21-16,3-3-4 0,-3 3-1 0,4-3 0 15,-4 0-36-15,3 3-7 0,8-5-2 0,-4-7 0 16</inkml:trace>
  <inkml:trace contextRef="#ctx0" brushRef="#br0" timeOffset="197741.325">19844 16322 1267 0,'0'0'28'0,"0"0"5"0,0 0 2 0,0 0 1 0,0 0-36 0,0 0 0 0,0 0 0 0,-4 5 0 16,1 1 58-16,3 0 5 0,-4 3 1 0,4-3 0 15,0 6-52-15,0-4-12 0,0-2 0 0,0 3 0 16,0-3 0-16,4 3 0 0,-4 0 0 0,3-3 0 16,1-1 0-16,-4 7 0 0,3-6 0 0,1 0 0 15,-4-3 32-15,3 6 4 0,1-3 1 0,-1-1 0 16,1 1-26-16,-4-6-11 0,0 3 8 0,3 3-8 15,-3-3 11-15,4 6-3 0,-4-9-8 0,0 0 12 16,0 0 2-16,4 0 0 0,-4 0 0 0,0 0 0 0,0 0 1 0,0 0 0 16,0 0 0-16,0 0 0 0,0 0 13 0,0 0 2 15,0 0 1-15,0 0 0 0,0 0-3 16,0 0 0-16,0 0 0 0,0 0 0 0,0 0-28 0,0 0 0 16,0 0-13-16,-4-6 4 0,0 0 9 0,4 0 0 15,-3 0 0-15,3 1 0 0,0-1 0 16,-4-3 0-16,1 6 0 0,3 0 0 0,0-3 0 0,0 0 0 15,0 6 0-15,0 0 0 16,0 0 0-16,-4-9 0 0,4-2 0 0,-3-1 0 0,3 3 0 0,-4 3 0 16,4 0 0-16,0 6 0 0,0 0 0 0,0-3 0 15,0 3 0-15,0 0 0 0,0 0 15 0,0 0 5 16,4-6 0-16,-4 6 1 0,0 0-21 0,7-8 0 16,-4-1 0-16,4 3 0 0,-3 0-12 0,-4 6-8 15,0 0 0-15,7-6-1 0,4 0 21 0,-8 0 0 0,-3 6 0 0,7-5 0 16,-3-4 0-16,3 3 0 0,-7 6 0 0,0 0 0 15,0 0 0-15,0 0 0 0,10 0 0 0,-10 0 0 16,11-3 0-16,-11 3 0 0,7 0 0 0,-7 0 0 16,11-3 0-16,-11 3 0 0,10 0 0 0,1 6 0 15,-4 0-82-15,0 0-12 16,-7-6-2-16,10 5-1 0,1 1-6 0,-4 0-1 16,-7-6 0-16,0 0 0 0</inkml:trace>
  <inkml:trace contextRef="#ctx0" brushRef="#br0" timeOffset="206880.41">22317 16380 576 0,'0'0'12'0,"0"0"4"0,0 0 0 0,0 0 0 0,0 0-16 0,0 0 0 0,0 0 0 0,0 0 0 15,0 0 0-15,0 0 0 0,0 0 0 0,0 0 0 16,0 0 13-16,0 0 0 0,3 6 0 0,-3-6 0 15,0 0 10-15,0 12 1 0,0 6 1 0,0-13 0 16,0-5 23-16,0 0 5 0,0 0 1 0,0 0 0 16,0 0 37-16,0 0 7 0,0 0 2 0,0 0 0 15,0-5-27-15,4-4-5 0,-4 9 0 0,-4-6-1 16,4-6-16-16,0 3-3 0,-3 3-1 0,3 6 0 16,0 0-27-16,-4-5-4 0,-3-4-2 0,0 3 0 15,7 6 23-15,-3-3 5 0,-5-3 1 0,1 3 0 16,0 3-29-16,-3 3-6 0,3-3 0 0,-4 3-8 0,1 0 0 0,3 3 0 15,-4 6 0-15,4-7 0 0,0 1 0 0,0 0 0 16,0 0-9-16,0 3 9 0,0-3 11 0,3 6 7 16,1-1 2-16,-1 1 0 0,1-6-35 0,-1 0-6 15,0 6-2-15,1-7 0 0,3-5 23 0,-4 6 0 16,4 3-9-16,-3 3 9 0,3-6 0 0,0 0 0 16,0-6-8-16,-4 8 8 0,4 4 0 0,0-3 8 15,0-3-8-15,4 3 12 0,-4-3 2 0,0 0 0 16,0 2 0-16,3 1 0 0,1 0-14 0,3 3 11 15,-3-3-11-15,-1-1 10 0,4 4-10 0,0-6 0 16,0 6 0-16,0-6 0 0,4 0 0 0,3-1 0 16,-3 4 0-16,-1 3 0 0,1-3 0 0,-1-3 0 15,1 0 0-15,-1-1 0 0,1 1 0 0,0-6 0 16,-1-3 0-16,1 3 0 0,-4 6 0 0,0 0 0 0,3 0 0 16,-2 0 0-1,-8-6-148-15,10 0-34 0,-3 0-7 0,0-6-2 0</inkml:trace>
  <inkml:trace contextRef="#ctx0" brushRef="#br0" timeOffset="210911.476">4096 16389 1048 0,'0'0'29'0,"0"0"8"0,0 0-29 0,0 0-8 0,0 0 0 16,-7 3 0-16,0 3 27 0,7-6 4 0,0 0 1 0,-4 6 0 16,-3 6-24-16,4-4-8 0,3 4 0 0,-4 0 0 15,0 6 0-15,4-1 0 0,-3-2 0 0,3 8 0 16,3-5 0-16,1 9 0 0,-4-7 0 0,4 4-10 15,-4-7 10-15,3 10 0 0,4-4 0 0,-3 1 0 16,-1-7 0-16,4 1 9 0,0 6-1 0,-3-4-8 16,-1 4 20-16,1-1-4 0,-1 1 0 0,1-1 0 15,-1 1 18-15,-3-7 3 16,4 4 1-16,-4-6 0 0,0-1 3 0,0 7 1 0,0-3 0 0,0 2 0 16,-4-5-31-16,4 0-11 0,0-4 0 0,-3 1 9 15,3 0 27-15,0-3 4 0,-4 2 2 0,4 1 0 16,0-6-29-16,0 0-5 0,-3 3-8 0,3-9 11 15,0 0-2-15,0 0 0 0,0 0 0 0,0 0 0 16,0 0 9-16,0 0 2 0,0 0 0 0,0 0 0 16,0 0-7-16,-4-6-1 0,-3 3 0 0,0-3 0 15,0 0-29-15,4-9-7 0,-4 7 0 0,3-1-1 0,1-3 40 16,-5 0 8-16,5-2 1 0,-4 2 1 16,3-3-25-16,4-5 0 0,-7 5 0 0,4-3 0 0,-1 4 0 0,1-1 0 15,-1-6 0-15,-3 4 0 0,4-7 0 0,-4 1 10 16,3 5-2-16,0-3-8 0,1 7 16 0,-1 2-4 15,1-3-1-15,3 0 0 0,0-2-11 0,0-1 10 16,0 1-10-16,0-4 10 0,0 3-10 0,0 1 0 16,0-1 0-16,0 0 8 0,0 4-8 15,0-7 0-15,0 4 0 0,0-4 0 0,0 9 0 0,0 0 0 16,0 1 0-16,3-7 0 0,-3 3 0 0,0 7 0 16,0-1 0-16,4-3 0 0,-4 6 0 0,0 0 0 15,3-11 0-15,1 2 0 0,7 6 0 0,-4 6-9 16,-4 3 9-16,4-3 0 0,4 0-12 0,-4-3 4 0,3 6 8 0,5-6-13 31,2 6-19-31,-3-5-3 0,0 10-1 0,8 1 0 0,-1-6 36 0,-4 3 0 0,5 0 0 0,-5 0 0 16,4 0 0-16,-3 0 0 0,3-3 0 0,-3 0 0 15,-1 3-14-15,1-3 4 0,0 6 1 0,-4-3 0 16,0 3-37-16,4-3-7 16,-8 5-2-16,-3-2 0 0,0 6 31 0,-3-6 7 0,-1 9 1 0,1-4 0 15,-1 1-26-15,-3 6-5 0,-3-6-1 16,3-1 0-16,-4 1 39 0,1 9 9 0,-1-15 0 0,-6 2 0 15,3 4 0-15,-4-3 0 0,1-3 0 0,-1 3 0 16,0-1 47-16,1 1 14 0,-1-9 3 0,-3 6 1 16,0-6-1-16,3 0 0 0,1-6 0 0,-4 6 0 0,3 0-25 0,-3-9-6 15,3 7-1-15,1-1 0 16,3 3-22-16,-4-3-10 0,4 0 8 0,-3-3-8 16,-1 0-24-16,4 0-9 0,3 0-3 0,1 3 0 15,3 3 36-15,-7-3 0 0,7 3 0 0,-7-3 0 16,7 3-47-16,0 0-2 0,0 0-1 0,0 0 0 15,0 0-130-15,0 0-27 0</inkml:trace>
  <inkml:trace contextRef="#ctx0" brushRef="#br0" timeOffset="211623.967">4692 16510 836 0,'0'0'24'0,"0"0"4"0,-7 3-28 0,7-3 0 0,-4 0 0 0,-3 0 0 16,0 0 112-16,4 3 17 0,-1-3 3 0,-3 2 1 16,0 4-37-16,-3-3-7 0,2 0-1 0,1-3-1 15,4-3-41-15,-4 3-8 0,0 6-2 0,3-3 0 0,-3-6 4 0,4 0 1 16,3 3 0-16,-7 3 0 0,3 3-24 0,-3-3-5 16,7-3 0-16,0 0-1 0,0 0-11 0,-7 3 0 15,7-3-12-15,-4 9 12 0,-3 3-10 0,4-7 10 16,-1 4 0-16,1-3-9 0,3-6 9 0,0 0-12 15,0 9 12-15,0 3-12 0,-4-3 12 0,4 2 0 16,0-5-9-16,0 3 9 0,0 3 0 0,4-6 0 16,-4 2-9-16,0 1 9 15,3-3-29-15,1 0-3 0,-1 3 0 0,4-6 0 0,0 0 32 16,1 0 0-16,-1-3 0 0,3 0 0 0,-3 0 0 0,0 3 0 16,4 2 0-16,-4-2 0 0,0-3 0 0,4-3 0 15,-4 1 0-15,-4-1 0 0,4-3 0 0,0 3 0 16,-3 0 0-16,3 3 0 15,-7 0 0-15,7-3 0 0,-4-3 0 0,4 0 0 0,1-6 0 0,-5 6 0 0,1 1 0 16,-4-4 0-16,0-6 0 0,3 6 0 0,-3-8 0 0,0 2 0 16,0 0 12-1,0 6 8-15,0-2 1 0,-3-7 1 16,3 6-63-16,-4 3-13 0,1 1-2 0,3-1-1 0,-4-3-51 16,0 3-9-16,1-3-3 0,-1 4 0 0,1-1-5 15,-4 3-2-15,3 0 0 0,-3 0 0 0,4 0 20 0,-4 3 4 0,0 0 1 0,0 3 0 16,-8 0 133-16,8 0 26 0,0-3 6 0,0 6 1 15,0 9-11-15,0 0-1 0,0 0-1 0,0-1 0 16,4-2-31-16,-1 3-5 0,0 6-2 0,-3-10 0 16,4 1 61-16,-1 0 12 0,1 0 2 0,3 6 1 15,0-4-40-15,0-5-8 0,0 0-1 0,0-6-1 16,0 0-31-16,3 3-8 0,4-3 0 0,-3 3 0 16,7-3-50-16,-1 0-11 0,1 3-3 0,-1-3 0 15</inkml:trace>
  <inkml:trace contextRef="#ctx0" brushRef="#br0" timeOffset="212468.704">4868 16504 1036 0,'-3'-18'23'0,"3"18"5"0,0 0 0 0,0 0 1 0,0 0-29 0,0 0 0 0,0 0 0 0,0 0 0 16,0 0 57-16,0 0 6 16,-7 6 1-16,7-6 0 0,0 0-52 0,0 0-12 0,0 0 0 0,0 0 0 31,0 0 54-31,0 0 8 0,0 0 2 0,-7 6 0 0,7-6-52 0,0 0-12 0,0 0 0 0,0 12 0 15,0-4 0-15,0 1 0 0,0 6 0 0,3 3 0 16,1-4 54-16,-1-5 8 0,1-3 2 0,-4-6 0 16,3 12-52-16,-3-12-12 0,0 0 0 0,4 6 0 15,-4 0 0-15,0 2 0 0,3-2 0 0,-3 3 0 16,0-3 0-16,0-6 0 0,0 0 0 0,0 0 0 16,0 0 54-16,0 0 8 0,0 0 2 0,0 0 0 15,0 0-52-15,-3-3-12 0,3-3 0 0,-4 0 0 0,4-5 0 16,-3 2-12-16,3 3 3 0,0-6 0 0,0 3 9 0,0 3-8 15,0 6 8-15,0 0-8 0,0 0 16 0,0 0 4 16,0 0 1-16,0 0 0 0,3-3-25 16,-3-2-4-16,4-1-2 0,-4 6 0 15,0 0 7-15,0 0 2 0,3 0 0 0,-3 0 0 16,7 6 9-16,4-6-10 0,-11 0 10 0,7 5-10 16,0-2-18-16,0 0-3 0,-3 3-1 0,3-3 0 0,0-3 32 0,0 3 0 15,-4 3 0-15,4 6 0 0,1-6 0 0,-1-1 0 16,-4 4 0-16,1-3 0 0,3 3 17 0,0 0 10 15,-4-6 1-15,1 0 1 16,-1 0-46-16,1-6-10 0,-1 0-1 0,-3 3-1 0,0 0 47 0,0 0 10 0,0 0 1 0,0 0 1 16,0 0 3-16,0 0 1 0,0 0 0 0,4-6 0 15,-4-6-34-15,3 9 0 0,-3 3 0 0,0 0 0 16,0-12 0-16,0 7-14 0,0-1 1 0,0 0 0 16,0-3 13-16,0 9 0 0,0 0-10 0,0-6 10 15,0-3-13-15,0 9 1 0,0 0 1 0,0 0 0 16,0 0-21-16,0 0-4 0,0 0 0 0,0 0-1 15,11 0 37-15,-11 0 0 16,4 3 0-16,-4-3 12 0,3 6-12 0,-3-6 0 0,4 6-12 0,-4-6 12 16,7 6 0-16,-7-6 0 0,3 6 0 0,-3-6 0 15,0 0 0-15,4 0 0 0,-1 3 0 0,-3-3 0 16,0 0 0-16,7 3 18 0,0-3-2 0,-7 0 0 16,4 3-25-16,3-1-6 0,0 7-1 0,-3-9 0 15,3 6 16-15,-4-6 0 0,-3 0 0 0,7 3 0 16,0-6 0-16,0 6 0 0,0 3 0 0,0 3 0 15,-3 0 0-15,7-6 0 0,-4 2 0 0,0 1 0 0,0-3 0 0,-4 3 0 16,1-6 0-16,3 6 0 0,3 0-12 0,-3 0 1 16,4 3 0-16,0-4 0 15,-4-5-38-15,3 0-8 0,-3 3-2 0</inkml:trace>
  <inkml:trace contextRef="#ctx0" brushRef="#br0" timeOffset="213275.021">5376 16513 1267 0,'-3'11'28'0,"3"-2"5"0,0 0 2 0,-4 9 1 0,4-12-36 0,-3 2 0 16,3 1 0-16,-4 0 0 0,4 3 109 0,-3-6 15 0,3 2 4 0,0 1 0 16,3 0-52-16,-3-3-9 0,0 3-3 0,0-9 0 15,0 0-51-15,0 9-13 0,4 2 0 0,-4-2 0 16,0-9 0-16,0 0 0 0,3 9 0 0,-3-9 0 16,0 0 0-16,0 0 0 0,0 0 0 0,0 0 0 15,7 0 29-15,-7 0 3 0,0 0 1 0,0 0 0 16,0 0-20-16,0 0-4 0,4-6-1 0,-1-3 0 15,1 0-8-15,-4 4 0 0,7-4 9 0,-7-3-9 0,4 6 0 16,-4 6 0 0,0 0 0-16,0 0 0 0,0 0-8 0,0 0 0 0,0 0 0 0,0 0 0 15,0 0-21-15,0 0-4 0,0 0-1 0,0 0 0 16,0 0 34-16,3-6 0 0,1 6 0 0,-4 0 0 0,7 0-13 0,-4 0 4 16,-3 0 1-16,0 0 0 0,4 0 8 0,-4 0 11 15,3 0-3-15,1-6 0 0,3 3-8 0,-7 3-16 16,3 9 4-16,1-3 1 15,3-3 11-15,-4 0 0 0,4-3 0 0,-7 0 0 0,0 0 14 0,4 9-2 16,0 0 0-16,-1-3 0 0,1 2 5 0,-1-2 1 16,-3-6 0-16,0 0 0 0,0 0-5 0,0 0-1 15,0 12 0-15,0-12 0 16,0 0-1-16,0 0-1 0,0 0 0 0,0 0 0 0,0 0 2 0,0 0 0 0,0 0 0 0,0 0 0 16,0 0-4-16,0 0 0 15,0 0 0-15,0-12 0 0,0 6-8 0,0 6 0 0,0 0 0 16,0 0 0-1,0 0 0-15,0 0 0 0,0 0 0 0,0 0 0 0,0 0 0 0,0-3 0 16,0-2 0-16,0 2-11 0,0-3 2 0,0 6 0 0,0 0 0 16,0 0 0-16,0 0 9 0,0 0-8 0,4-3 8 0,-1 0-8 15,1-3 20-15,-1 3 5 0,1 0 1 0,-4 3 0 16,3 0-32-16,4 3-6 0,0-6-2 0,-3 3 0 16,6-3 11-16,-2-3 3 0,-5 6 0 0,1-6 0 15,3 1-7-15,-4-1-1 0,4 3 0 0,-7 3 0 16,7 6 6-16,-3-3 1 0,3-1 0 0,0-2 0 15,-4 3 1-15,5 3 0 0,-1 0 0 0,-4 0 0 0,4 6-1 0,-3-3 0 16,3-6 0-16,-4 2 0 16,1 4 9-16,-4 9 11 0,3-3-3 0,1-1 0 0,-1-2-8 0,4 3-16 15,-7-9 4-15,4 2 1 0,-4 4 11 0,0-6 0 16,0-6 0-16,0 0 0 16,0 0-12-16,0 0-8 0,4 9 0 0,-4-9-1 15,7 0-25-15,-4-9-5 0,1 3-1 0,-1 0 0 16,1 0-118-16,3 1-24 0,7 2-5 0,-7-9-1 0</inkml:trace>
  <inkml:trace contextRef="#ctx0" brushRef="#br0" timeOffset="213906.412">5814 16548 1302 0,'0'0'36'0,"0"0"10"0,0 0-37 0,0 0-9 0,0 0 0 0,0 0 0 15,0 0 56-15,0 0 8 0,0 0 3 0,0 0 0 16,0 0 49-16,0 0 9 0,0 0 3 0,0 12 0 16,0-12-103-16,0 0-25 0,0 0 0 0,3 6 0 15,1-1 0-15,3-2 0 0,0-3 0 0,0 6 0 16,0-3 0-16,0 3 0 0,4-3 0 0,-4 6 0 0,-4 0 0 0,4-3 0 15,0-4 0-15,0 7 0 16,1-9 32-16,-1 6 0 0,-4-6 1 0,4 6 0 16,0 6-25-16,0-12-8 0,0-3 0 0,0-3 0 15,0 15 10-15,0-9-2 0,1-15 0 0,-1 6 0 0,0-2 4 16,0 2 1-16,0 3 0 0,0-6 0 0,0 3-2 16,3 0-1-16,-3 4 0 0,-3-13 0 0,0 6-10 15,3-3 10-15,-4 4-10 0,1-1 10 0,-1 0-10 0,1 9 0 16,-4 3 0-16,0 0 0 0,3-6 0 0,-3 6-9 15,0 0 0-15,0 0 0 16,-3-6-15-16,3 6-4 0,0 0 0 0,0 0 0 16,-4-2 0-16,-3-1 0 0,0 6 0 0,0-3 0 0,0 0 16 15,0-3 4-15,-4 3 0 0,1 0 0 0,-1 3 8 0,1-1 14 0,-1-4-3 16,0 4-1-16,1 4 5 0,3-6 1 16,-4 0 0-16,4 0 0 0,7 0-8 0,0 0 0 0,-7 3-8 0,7-3 12 15,0 0-12-15,0 0 0 0,0 0 0 0,0 0 0 16,0 6-8-16,0 6 8 0,7 0-12 0,0-4 12 15,4 1-11-15,-1 3 11 0,1 9-10 0,3-4 10 16,0-5 0-16,0 6 0 16,4-7 0-16,-4 7 0 0,-7 3 0 0,7-1 0 0,0 7 0 0,0-7 0 15,-3 1-20-15,3-6 1 0,-3 2 1 0,3 1 0 16,0-1 30-16,-3-5 5 0,-4 3 2 0,3-3 0 16,-3-3-31-16,4-1-5 0,-1-2-2 0,1 3 0 15,-4-6-36-15,4 0-7 0,-1-3-2 16,-3-3 0-16,4-9 0 0,-1 0 0 15,1 4 0-15,-4 2-409 0,4 0-83 0</inkml:trace>
  <inkml:trace contextRef="#ctx0" brushRef="#br0" timeOffset="-213592.14">6858 16566 597 0,'0'0'12'0,"0"0"4"0,0 0 0 0,0 0 2 0,0 0-18 0,0 0 0 15,0 0 0-15,0 0 0 0,0 0 46 0,0 0 6 16,0 0 0-16,0-6 1 0,0 6-9 0,0 0-3 15,0 0 0-15,0 0 0 0,0-6-4 0,0 6-1 16,0 0 0-16,0 0 0 0,0 0 6 0,0 0 1 16,0 0 0-16,0 0 0 0,0 0 2 0,0 0 1 15,0 0 0-15,0 0 0 0,4 6 1 0,-1-6 0 16,4 6 0-16,-3-1 0 0,-1-2-5 0,-3 3-1 0,4-3 0 0,-1 9 0 16,4 0-9-16,0-3-1 0,-3 2-1 0,3-2 0 15,-4 9-7-15,5-7-2 0,2 4 0 16,1 3 0-16,-1-3-9 0,1 2-3 0,-1 4 0 0,5-10 0 15,-5 4-1-15,4 3-8 0,4-6 12 16,-11 2-4-16,7 1-8 0,-3-3 0 0,-1 0 9 0,-3-4-9 16,0-2 0-16,0 3 0 0,0-3 0 0,-3-3 8 15,-1 0-8-15,1 0 0 0,-4-3 0 0,0 0 0 16,0 0 0-16,0 0 0 0,4-3 0 0,-4-3 0 16,3-3 31-16,-3-3 5 0,0 1 0 0,0-4 1 15,0-3-24-15,0 6-5 0,0-5 0 0,0-1-8 16,0 3 9-16,0 4-9 0,0-10 0 0,0 4 9 15,0 2-9-15,4-3 0 0,-4 6-10 0,0-2 10 16,3-1 0-16,1 9 0 0,-4-9-8 0,3 7 8 0,1-1-8 16,-1 0 8-16,1 3-13 0,3 0 5 15,-4 0-21-15,1 3-4 0,-4-2-1 0,3-1 0 0,1-9 34 16,-1 3 0-16,5-3 0 0,-5 1 0 0,1-4 0 16,-1 1 0-16,1-1 0 0,3 9 0 15,-4-3-31-15,1 1 1 0,3 5 0 16,-4-3 0-16,1 6-55 0,-4 3-11 0,0 0-3 0,0 0-625 15</inkml:trace>
  <inkml:trace contextRef="#ctx0" brushRef="#br0" timeOffset="-212946.609">7271 16571 1206 0,'0'0'26'0,"0"0"6"0,0 0 0 0,0 0 3 0,0 0-35 0,0 0 0 0,0 0 0 0,0 0 0 16,0 0 72-16,0 0 7 0,0 0 1 0,0 0 1 15,0 0-25-15,0 0-4 0,0 0-2 0,0 0 0 16,0 0-30-16,0 0-7 0,0 0-1 0,0 0 0 16,0 0-12-16,0 0 0 0,0 0 8 0,0 9-8 15,0-3 0-15,0 0 0 0,7 3 0 0,-4-3 0 16,1 0 8-16,3 2-8 0,3-2 11 0,-2 6-11 16,2-3 0-16,1 0 0 0,3-3 0 0,-7-1 0 0,3-2 11 0,1-3-11 15,0 0 10-15,-4 0-10 0,7-3 19 16,-11 0-3-16,4-2 0 0,-3-1 0 0,3 3-1 0,0-6-1 15,-3 3 0-15,-4 3 0 0,3-3-3 0,-3 0-1 16,0 1 0-16,0 2 0 0,-3-3-10 0,-1 0 8 16,1 0-8-16,-1 0 8 0,-3 3-8 0,7 3-16 15,-7-6 4-15,3 3 1 0,1 0-3 0,-8 0-1 16,4 3 0-16,0-5 0 0,7 5 3 0,-7 0 1 16,0 0 0-16,-4 0 0 0,11 0 11 0,-7 0 0 15,7 0-9-15,-7 0 9 0,7 0 0 0,-7-6 0 16,7 6 0-16,0 0 0 0,0 0-16 0,-7 6 0 15,7-6 1-15,-3 0 0 0,3 0 15 0,0 8 0 16,3-2 0-16,-3 6 0 0,4 3 0 0,-1-4 0 16,4 4 0-16,-3 6 0 0,3-7 0 0,-4 1 0 15,4 3 0-15,1-4 0 0,-1 1 0 0,0 6 0 0,0-12 0 0,3 2 0 16,-3 1 0-16,-3 3 0 0,3-6 0 0,0 2 0 16,4-5 0-16,-4 0 0 0,0 3 0 0,3-3 0 15,4 0 0-15,-3-3 0 0,3-3 0 0,-3 0 0 16,6 3 0-16,-6-6 0 0,3 3 0 0,0-3 0 15,-3-3-151-15,3 0-27 0,14-15-6 16,-14 7 0-16</inkml:trace>
  <inkml:trace contextRef="#ctx0" brushRef="#br0" timeOffset="-212509.283">7659 16560 1292 0,'0'0'28'0,"0"0"7"0,0 0 1 0,0 0 0 0,0 0-36 0,0 6 0 16,0-6 0-16,-4 5 0 16,4 1 52-16,0 0 4 0,0 3 1 0,0 6 0 0,0-6 6 0,0 2 1 15,4 1 0-15,-4 3 0 0,0-1 0 0,3 1 0 16,1-3 0-16,-4 0 0 0,3-1-20 0,-3 1-4 16,0 0-1-16,4-3 0 0,-4-9-11 0,0 0-3 15,0 6 0-15,0-6 0 0,0 0-25 0,0 0 0 0,0 0 0 0,0 0 0 16,0 0 0-16,0 0 0 0,0 0 0 0,0 0 0 15,0 0 0-15,0 0 0 0,0-6 0 0,0 0 0 16,0-3 0-16,0 0 0 0,-4 3 0 0,4-2 0 16,0-4 0-16,-3 0 0 0,3 0 0 0,0 0 0 15,-4 4 0-15,4-7 0 0,0 6 0 0,0 3 0 16,-3-5 0-16,3 2 0 0,0 3 0 0,0-6 0 16,0 6 0-16,0 3 0 0,0 3 0 15,0-6 0-15,0 6 0 0,0 0 0 0,0-3 0 0,3-2 0 16,1-1 0-16,-1-9 0 0,1 12 0 0,-1-3 0 15,1 0 0-15,0 0 0 0,3 0 0 0,-4 1 0 32,4 2-46-32,0-3-14 0,4 0-4 0,-4 0 0 0,3 6 0 0,-3-3 0 0,4 3 0 15,0 0 0-15,3 3 0 0,-7 3 0 0,3-6 0 16,1 12 0-16,-4-9-51 0,7 0-10 0,14-6-3 16,-6 0 0-16</inkml:trace>
  <inkml:trace contextRef="#ctx0" brushRef="#br0" timeOffset="-212179.379">8061 16163 1342 0,'0'0'29'0,"0"0"7"0,0 0 0 0,-4 9 3 0,4 8-31 0,-3-5-8 0,3 3 0 0,0 5 0 16,0 1 36-16,0-1 5 15,3 1 2-15,1 5 0 0,-4-2 17 0,3 8 3 0,1-5 1 0,0 8 0 16,-1-3 0-16,1-8 0 0,3 2 0 0,-4-5 0 16,4 5-52-16,0-8-12 0,0 9 0 0,0-4 0 15,-3 1 0-15,3 2 0 0,4-5 0 0,-4-1 0 16,3 1 0-16,-6-1 0 0,3-2 0 0,-4-6 0 15,4 5 0-15,-3-11 0 0,3 6 0 0,-4-3 0 16,5-3-11-16,-8-6-5 0,3 9 0 0,-3-9-554 16,0 0-110-16</inkml:trace>
  <inkml:trace contextRef="#ctx0" brushRef="#br0" timeOffset="-211901.988">8019 16466 1377 0,'0'0'39'0,"0"0"9"0,0 0-39 0,0 0-9 16,0 0 0-16,0 0 0 0,0 0 62 0,3 5 10 15,4-2 3-15,-7 3 0 0,4-3-8 0,3 3-2 16,-4-3 0-16,4 3 0 0,0 0-15 0,0 0-3 0,1-6-1 15,-1 3 0-15,3 0-18 0,-3-1-4 0,4 1-1 0,-1 3 0 16,1-6-23-16,0 3 0 0,-1-3 0 16,4 3 8-1,0 0-30-15,0-3-6 0,1 0 0 0,-1 0-572 0,-4 0-115 16</inkml:trace>
  <inkml:trace contextRef="#ctx0" brushRef="#br0" timeOffset="-211438.288">8343 16571 1552 0,'0'0'44'0,"0"0"10"0,0 0-43 0,0 0-11 0,4 3 0 0,-4-3 0 0,7 6 51 0,0-3 8 15,0-3 1-15,0 3 1 0,0 0-23 0,4-3-5 16,-4 0-1-16,3 0 0 0,1-6-8 0,3 6-3 16,-3-6 0-16,6 3 0 0,-3 3-21 0,0-3 9 15,-3 3-9-15,3-5 0 0,-3 5 0 0,-1 0 0 16,1-6 0-16,-4 6 0 16,0 0-40-16,0 0-9 0,0-6-2 0,0 6 0 0,-3 0 27 0,-1-6 4 15,1 3 2-15,-4 3 0 16,3-3-22-16,-3-3-5 0,0 0-1 0,0 0 0 0,-3 0 29 0,-1-2 5 15,-3-4 2-15,4 3 0 0,-1-3 10 0,0 6-12 16,-3-2 12-16,0-4-12 0,0 9 12 0,-3-3 8 16,-1 6-8-16,4-6 11 0,0 6-1 0,-4 0 0 15,4 0 0-15,-3 6 0 0,3-6 11 0,0 6 3 0,0 0 0 16,-4 3 0-16,4 2-39 0,4-2-7 0,-1 0-2 16,0 9 0-16,1-10 42 0,3 7 8 0,-4-3 2 0,4 9 0 15,0-13-28-15,4 7 0 0,-4 3 0 0,3-7 0 16,5 7 0-16,-5 0 0 0,4-4 0 15,0 7 0-15,4-3-12 0,-4-1 0 0,3 1-1 0,1 0-451 16,3-4-89-16</inkml:trace>
  <inkml:trace contextRef="#ctx0" brushRef="#br0" timeOffset="-205306.58">14185 16407 975 0,'0'0'21'0,"0"0"5"0,0 0 1 0,0 0 1 0,0 0-28 0,0 0 0 0,-7 12 0 0,4-7 0 16,3-5 69-16,0 0 9 0,-4 6 2 0,4-6 0 15,0 0-27-15,0 0-5 0,0 0 0 0,-3 6-1 0,-1 6-23 0,4-9-5 16,0-3-1-16,0 0 0 0,0 0 37 0,0 0 7 15,0 0 2-15,0 0 0 0,0 0-48 16,0 12-16-16,4-4 9 0,-4-2-9 16,0-6 0-16,0 0 8 0,0 0-8 0,0 0 0 0,0 0 9 0,0 0-9 15,0 0 10-15,0 0-10 0,0 0 16 0,0 0-4 16,0 0 0-16,-8 0 0 0,-2 0-12 0,3 0 0 16,-4-3 0-16,-3 3 0 0,4 0-12 0,-1-3 4 15,-3 1 8-15,0-1-13 0,0 0 13 0,3 3-9 16,-3-3 9-16,3 3-8 0,1 0 17 0,-1 3 4 15,4-3 1-15,0 3 0 0,-3 0 3 0,6-1 1 16,-3 1 0-16,3 3 0 0,1 0-18 0,-1 6 0 16,1 0 8-16,-1-1-8 0,4 1 0 0,0 3 0 15,0 3 0-15,0-7 0 0,4 7 0 0,-1 3 0 16,4-4 0-16,-3 4-9 0,-4-7 9 0,3 7 0 0,1-9 0 16,0 2 0-16,3-2 0 0,0 3 0 15,-4-6 0-15,8 0 0 0,-4-1 23 0,3-2 0 0,-3 0 0 0,4-3 0 16,0 3-23-16,3-6 0 0,-4-6 0 0,4 3 0 15,1-3 0-15,-1 0 0 0,3-2 0 0,1-1 0 32,0-12-47-32,-1 6-13 0,4-2-4 0</inkml:trace>
  <inkml:trace contextRef="#ctx0" brushRef="#br0" timeOffset="-204584.088">14404 15963 1206 0,'0'0'26'0,"0"0"6"0,0 0 0 0,-4 9 3 0,4 2-35 15,0 1 0-15,0 3 0 0,0-9 0 0,0 6 72 0,0-1 7 0,0 1 1 0,0 3 1 16,0 2-13-16,0 4-4 0,0 8 0 0,4-8 0 16,-4 5-51-16,0-2-13 15,0-1 0-15,0 1 0 0,0 5 13 0,3-2 0 0,-3-1 0 0,0 1 0 16,4-1-2-16,-4 9-1 0,3-8 0 0,-3 5 0 15,4-2 25-15,-4-13 5 0,0 4 0 16,0 2 1-16,0-8-33 0,0 3-8 0,0-6 0 0,0-1 0 16,0 1 0-16,-4 0 0 0,4-6 0 0,0 0 0 15,-3-1 0-15,3-2 0 0,-4 0 0 0,4 0 0 16,0-3 53-16,0 0 9 0,0 0 2 0,0 0 0 16,0 0-52-16,0 0-12 0,0 0 0 0,0 0 0 15,0 0 0-15,0 0-12 0,0 0 3 0,0 0 0 16,0 0 9-16,0 0 12 0,-3-6-2 0,3 6-1 15,0-3-9-15,0 3 0 0,0 0 0 0,0-5 0 16,0-1 0-16,-4 0-12 0,4-6 2 0,0 6 1 16,-3-9 9-16,3 7 12 0,0-1-2 0,3-3-1 0,-3 0-9 0,0 1 0 15,0 5 0-15,4-9 0 0,-4 9 0 0,3-3-16 16,-3 0 4-16,0 4 1 0,0-1 11 0,0 0-12 16,4 0 12-16,-4 0-12 15,0 0 12-15,0 6 0 0,0 0 0 0,0 0 0 0,0 0 0 0,0 0 0 16,11 0 0-16,-1 0-8 15,-10 0-30-15,11 6-6 0,-1 0 0 0,1 6-1 0,-1-6 36 16,1 5 9-16,0 1 0 0,-4 3 0 0,0-3 0 0,0-1 16 16,0 1-4-16,0 6-1 0,0-9-11 0,-3 2-16 15,3 1 4-15,-4 3 1 0,1-4 11 0,-1 1 0 0,1 0 0 16,-1 3 0-16,1-4 0 0,-4-2 0 16,3 0 0-16,-3 0 0 0,4 0 0 0,-4-9 0 15,0 0 0-15,0 0 0 0,0 0 0 0,0 0-12 0,0 0 12 16,0 0-12-1,0 0-133-15,0 0-27 0,0 0-6 0,7-9-1 0</inkml:trace>
  <inkml:trace contextRef="#ctx0" brushRef="#br0" timeOffset="-204010.747">14810 16527 892 0,'-4'18'25'0,"4"-9"6"0,0-9-31 0,0 0 0 0,-3 12 0 0,3-12 0 0,0 5 96 0,0-5 14 15,-4 3 2-15,4-3 1 0,0 0-8 0,0 6-1 16,0-6-1-16,0 6 0 0,0-6-63 0,0 6-12 16,0-6-2-16,4 9-1 0,3-3 24 0,-4-3 5 15,4 3 1-15,-3-4 0 0,3 7-38 0,0-9-7 16,0 6-2-16,0-6 0 0,0 0-8 0,0 0 0 15,4 0 0-15,-4 0 0 0,0 0 0 0,3 0 0 16,-3 0 0-16,0 0 0 0,0-6 24 0,-3 6-1 16,3 0 0-16,0-6 0 0,-3 3-37 0,-4 3-7 15,3-5-2-15,1-1 0 0,-4 6 23 0,3-6 0 0,-3-6 0 16,0 6 0-16,0-3 0 0,0 1 0 0,-3 2 0 16,-1-9 0-16,1 6 0 0,-1 0 0 0,1 0 0 0,-1 1 0 15,-3-10-20-15,3 9 1 0,-3 0 0 0,0-2 0 16,4-1 9-16,-4 3 2 0,0 3 0 0,0-6 0 15,0 7 28-15,0-1 5 0,3 0 2 0,-3 3 0 16,0 3-27-16,7 0 0 0,0 0 0 0,-7 3 0 16,0 3-15-16,3 0-8 0,-3 2-1 0,4 7-1 15,-1-6 25-15,1 6-8 0,-1-4 8 16,1 4 0-16,-1 3 0 0,1-4 11 0,3 1-1 0,-4 0 0 16,4 2 6-16,-3-8 0 0,3 3 1 0,0 3 0 15,0-4-17-15,0 4 0 0,3-9 0 0,-3 9 0 16,4-6 0-16,-4-1-11 0,3 4 2 0,1 0 0 15,-1-3 9-15,1-3 8 0,-1 2-8 0,1 1 11 16,-1-3-11-16,4 3 0 0,0 0 9 0,0-3-9 0,0-3 8 16,4-1-8-16,0 1 10 0,-4 3-10 15,3-3-11-15,1 0-8 0,-1 0-1 0,-3-3-1 16,4 0-73-16,-4 0-14 0,7-3-4 0,-7-3-620 16</inkml:trace>
  <inkml:trace contextRef="#ctx0" brushRef="#br0" timeOffset="-203583.638">14841 16113 1267 0,'0'0'28'0,"0"0"5"0,0 0 2 0,0 0 1 0,0 0-36 0,0 0 0 0,0 0 0 0,0 0 0 15,0 0 70-15,0 0 7 0,0 0 2 0,0 0 0 16,0 0-24-16,0 6-5 0,0 2-1 0,0-8 0 15,0 0 23-15,0 0 4 0,0 0 0 0,0 0 1 16,0 0-48-16,0 0-9 0,0 0-3 0,0 6 0 16,7 0-37-16,-3 0-8 15,3 0-2-15,-3 3 0 0,3 0 30 0,0 2 0 0,0-2 0 0,0 0 0 0,0 3 25 16,0 3 11-16,3-4 3 0,-6 4 0 16,-1-3-63-16,5-1-12 0,-5-2-2 0,4 0-1 15,-3 3 39-15,3 3 0 0,-4-4 0 0,4 1 0 16,-3 0-59-16,3 0-4 0,0-4-1 15,0 1-477-15,-3-3-96 0</inkml:trace>
  <inkml:trace contextRef="#ctx0" brushRef="#br0" timeOffset="-202928.329">15219 16498 1400 0,'0'0'31'16,"0"0"6"-16,0 0 2 0,0 6 0 0,0-6-31 0,0 9-8 0,0-4 0 0,0 4 0 15,0 0 23-15,0 0 3 0,3 0 1 0,-3 3 0 16,4-7 29-16,-4 1 7 0,3 3 1 0,1 0 0 0,-1 3-52 0,1-3-12 16,-4 2 0-16,4-2 0 0,-1 3 0 0,-3-3 0 15,4 2 0-15,-1 1 0 0,-3 3 0 0,4-6 0 16,-1 0 0-16,-3-1 0 0,0-2 0 0,4 9 0 15,-4 0 0-15,0-4 0 0,0-5 54 0,0-6 8 16,0 6 2-16,0-6 0 0,0 0-52 0,0 0-12 16,0 0 0-16,0 0 0 0,0 0 54 0,0 0 8 15,0 0 2-15,0-6 0 0,-4 0-52 16,4-2-12-16,0 5 0 0,0-9 0 0,0 0 0 0,-3 0 0 16,3 4 0-16,-4 2 0 0,1-3 0 0,-1 0 0 15,1-6 0-15,-1 6 0 0,4-2 0 0,-7-1 0 0,3 3 0 16,1-3 0-16,3 1 0 0,-4 2 0 0,1-6 0 0,-1 6 0 15,1-2 0-15,-1 5 0 0,1-12 0 16,-1 6 0-16,4 3 0 0,-3 1 0 0,-1-1 0 0,4-3 0 16,-3 3 0-16,-1 0 0 0,4 1 0 0,0 2 0 15,0-3 0-15,0 6 0 0,0-3 0 0,0 0 0 16,0-3 0-16,4 3 0 0,-4 4 0 0,0 2 0 16,0 0 0-16,3-6 0 0,1-3 0 0,-4 9 0 15,0 0 0-15,10-3 0 0,-3 0 0 0,-7 3 0 16,7 0-48-16,4 0-13 15,0 0-3-15,-1 0 0 0,-3 3 0 0,4-3 0 16,-1 3 0-16,-10-3 0 0,11 3 0 0,0 3-1 16,-1-3 0-16,1-3-639 0</inkml:trace>
  <inkml:trace contextRef="#ctx0" brushRef="#br0" timeOffset="-202259.684">15480 16527 1267 0,'0'0'28'0,"0"0"5"0,0 0 2 0,0 0 1 0,0 0-36 0,0 0 0 0,0 0 0 0,0 0 0 16,0 0 58-16,0 0 5 0,0 0 1 0,0 0 0 15,0 9-27-15,0-9-5 0,0 0 0 0,0 0-1 16,3 3 1-16,-3-3 1 0,4 6 0 0,-4-6 0 16,3 9-14-16,5-3-3 0,-5-6-1 0,-3 0 0 15,7 6 27-15,-3-6 6 0,-1 0 0 0,4 0 1 16,0 0-49-16,-3 5-16 16,3-5 0-16,0 3 0 0,-4 3 16 0,5-3 0 0,-1-3 0 0,-4 3 0 15,-3-3 0-15,11 3 8 0,-4 3-8 0,0 3 0 16,-7-9 12-16,7 3-4 0,-7-3 0 0,7-3-8 15,-7 3 12-15,7-3-4 0,0-3 0 0,0 0-8 16,-3-6 0-16,-1 1 0 0,1 5 0 0,-1-6 0 16,-3 3-13-16,0 3-3 0,4-6-1 0,-8 4 0 15,4-7-7-15,-3 6 0 0,-1 0-1 0,1 3 0 16,-1 1-9-16,1-4-2 0,-5 0 0 0,1 6 0 16,0-3-12-1,0 6-2-15,0-6-1 0,-3 0 0 0,3 3 41 0,0 0 10 0,0 3 0 0,-4 0 0 0,7 0 0 16,-3 0 0-16,0 3 0 0,0 6 0 0,0-9 49 0,4 6 12 15,-1 0 3-15,-3 6 0 0,4-6-52 0,-1 2-12 16,0 1 0-16,1 6 0 0,-1-3 0 0,1-4 0 16,3 1 0-16,0 0 0 0,0 0 0 15,0 6 0-15,0-9 0 0,0 2 0 0,0 1 0 0,0 0 0 16,0 3 0-16,0-3 0 0,0-1 0 0,3 4 0 0,1 3 0 16,3 0 0-16,-3-4 54 0,3 4 8 0,-4 0 2 0,1-4 0 15,3 4-64-15,0-3 0 16,-4-3-9-16,4-3 0 0,4-3 9 0,-4-1 12 15,0 1-2-15,0 3-1 0,0 0-9 0,0 0 0 16,0 0 0-16,-3-3 0 0,3 0 0 0,0-3 0 0,3 6 0 0,-2-6 0 16,-5-3 0-16,-3 3 0 0,11 3 0 0,-4 0 0 31,0-3-49-31,0-3-12 0,0 0-3 0,0 0 0 16,0 0-102-16,0 3-21 0,-7 0-4 0,18-12-1 0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3-01T21:04:38.28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 12872 0 0,'0'0'280'0'0,"0"0"56"0"0,0 0 16 0 0,0 0 16 0 0,0 0-296 0 0,0 0-72 0 0,0 0 0 0 0,0 11 0 0 0,0-2 80 0 0,0-9 0 0 0,0 7 0 0 0,0 0-3944 0 0,0-7-784 0 0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403.81378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5-02-19T16:05:54.792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8446 1340 578 0,'0'0'16'0,"0"0"4"16,0 0-20-16,0 0 0 0,0 0 0 0,0 0 0 0,0 0 61 0,-8 0 8 15,8 0 2-15,0 0 0 0,0 0 4 0,0 0 1 16,0 0 0-16,0 0 0 0,0 0-17 0,0 0-3 15,0 0-1-15,0 0 0 0,-7-6-8 0,7 6-2 16,0 0 0-16,0 0 0 16,0 0-13-16,0 0-4 0,0 0 0 0,0 0 0 0,-7 0-12 0,7 0-4 15,0 0 0-15,0 0 0 0,0 0-12 0,4 6 0 16,-4 6 0-16,3 9 0 0,4-10 0 0,-3 7 0 16,3 0 8-16,4-4-8 0,-1 4 0 0,-3 5 11 15,4-2-11-15,-1 3 10 0,5-7 1 0,-5 4 0 0,4 2 0 16,-3 1 0-16,3-4 5 0,-4 4 0 0,5-6 1 0,-5 2 0 15,4 4 8-15,0-7 2 0,-3 4 0 0,3-4 0 16,-3-5-10-16,-1 6-1 0,1-3-1 0,-4-10 0 16,4 7-1-16,-4 0 0 0,0-6 0 0,0 6 0 15,0-9 0-15,-4 0 0 0,-3-3 0 0,0 0 0 16,0 0-6-16,0 0-8 0,0 0 11 0,0 0-11 16,4 0 19-16,-4 0-3 0,0 0-1 0,3-6 0 15,1 0-3-15,-4 0 0 0,-4 0 0 0,4 6 0 16,0-12-12-16,0 0 8 0,0 7-8 15,-3-10 0-15,3 3 8 0,-4 0-8 0,1 1 0 0,-4-7 0 16,3 3 0-16,-3-2 0 0,0-1 0 0,4 0 0 16,-1 4 0-16,0 2 0 0,-3-12 0 0,0 10 0 15,4-10 9-15,-4 7-9 0,3-7 8 0,1 9-8 16,-1-8 0-16,1-1 0 0,-1 4 0 0,1-4 0 16,3 4 0-16,-4-4 0 0,4 6-9 0,0-8 9 0,0 8 0 15,0-5 0-15,0 2 0 0,0-2 0 0,4 5 0 0,-1 3 0 16,1-2 0-16,-1 5 0 0,1 0-23 0,3 0 3 15,-4-2 0-15,4 8 0 16,-3 0-62-16,3 0-12 0,0 0-2 0,0 6-447 16,0-6-89-16</inkml:trace>
  <inkml:trace contextRef="#ctx0" brushRef="#br0" timeOffset="819.812">8897 1378 774 0,'0'0'16'0,"0"6"4"0,-3 0 1 0,-1 6 2 0,0-6-23 0,4 6 0 16,-3-9 0-16,-1 8 0 0,4-5 68 0,0-6 8 15,0 0 3-15,-3 6 0 0,3-6-13 0,0 0-2 16,0 0-1-16,0 0 0 16,0 0-8-16,0 0-2 0,0 0 0 0,0 0 0 0,0 0-15 0,0 0-3 15,0 0-1-15,0 0 0 0,7 6-6 0,-4-6 0 16,5-6-1-16,-1 6 0 0,0 0-7 0,3-6-2 16,-3 6 0-16,0-6 0 0,4 6-6 0,-4-6-2 15,4 3 0-15,3 1 0 0,-4-1-10 0,1 3 0 16,-1-6 0-16,1 0 0 0,0 0 8 0,-1 6-8 15,1 0 8-15,-1-6-8 0,4 6 0 0,-3-6 0 0,0 6 0 0,-1-6 0 16,-3 0 0-16,4 6 8 0,-4-5-8 0,0-1 0 16,0-3 0-16,0 3 0 0,-3 0 8 0,3 0-8 15,0-6 0-15,-4 7 0 0,1-7 0 0,-1 0 8 16,-3 3-8-16,0-8 0 0,4 5 9 0,-8-6-9 16,1 4 8-16,-1 2-8 0,1 0 10 0,-1 0-10 15,1 6 8-15,-4 0-8 0,3 4 0 0,-3-4 0 16,0 6 8-16,-4-6-8 0,4 6 0 0,-3 9 0 15,-1-4 0-15,1 7 0 0,2 0-11 0,-2 0 11 16,-1 5-13-16,1-2 5 0,3 9 8 0,-4-13-13 16,4 1 13-16,0 3-9 0,-4 8 9 0,4-5-8 15,4 8 8-15,-4-2 0 0,3-3 0 0,1 2 8 16,-1 1-8-16,1-7 0 0,3 10 0 0,3-10-8 16,-3 4 8-16,4 2 0 0,-4-5 0 0,3 0 0 15,1-4 14-15,-1 4-2 0,1 0 0 0,-1-7 0 0,4 4 4 16,-3-3 0-16,3 0 0 0,0-6 0 0,0 5-5 0,0-5-1 15,4 3 0-15,-1 3 0 0,4-6 2 0,-3-1 0 16,3 1 0-16,0 0 0 0,4-6-12 0,0 6 0 16,-4 0 0-16,0 0 8 0,0-6-8 0,0 0 0 15,0 0 0-15,0-6 0 0,0 6-13 0,-3-12-8 16,-4 12-2-16,4-12 0 16,-1 7-37-16,1-1-7 0,-1-6-1 0,1-3-1 15,-4 9-40-15,0-5-8 0,-4-1-2 0,5 0-306 0,-5 0-62 0</inkml:trace>
  <inkml:trace contextRef="#ctx0" brushRef="#br0" timeOffset="1437.951">9398 1470 1101 0,'0'0'24'0,"0"0"4"0,0 0 2 0,0 0 2 0,0 0-32 0,0 0 0 0,0 0 0 0,0 0 0 16,-4 5 87-16,4-5 10 0,0 0 3 0,-3 9 0 15,-1 3-25-15,4 0-5 0,-3-6-1 0,3 5 0 0,-4 1-27 16,4-3-6-16,-3 9 0 0,3-7-1 0,0 7-14 0,0 0-2 16,0 2-1-16,0-2 0 0,0-6-8 15,0 2-2-15,0 10 0 0,0-12 0 0,0 5 4 0,0-2 0 16,0-3 0-16,3-1 0 0,-3 1-4 0,4-6-8 15,-4-6 12-15,0 0-4 0,0 6-8 0,0-6 0 16,0 0 9-16,0 0-9 0,0 0 20 0,3 0 0 16,1-12 0-16,-1 0 0 15,-3 1 0-15,4-1 0 0,0-9 0 0,-1 10 0 0,-3-13-9 0,0 4-3 16,4 2 0-16,-4 0 0 0,3-2-8 0,-3 2 0 16,4 0 0-16,-4 1 0 0,0 2 0 0,3 3 0 15,-3-5 0-15,0-1 0 0,0 6 0 0,0 3 0 16,0 4 0-16,0-1 0 0,0-6 0 0,0 12-9 15,0 0 0-15,0 0 0 0,0 0-9 0,0 0-2 0,0 0 0 16,0 0 0-16,7 0 6 0,0 6 1 0,0 0 0 0,0 0 0 16,0 5 13-16,1-8 0 0,2 9 0 0,-3 0-9 15,4-6 9-15,-1 0 0 0,4 5-9 0,-3-5 9 16,3 0 0-16,0 9 0 0,0-15 0 0,0 6 0 16,1 0 0-16,-1-1 0 0,0-5 0 0,0 6 8 15,-4-6-8-15,1 6 0 0,0-6 0 0,-4 6 0 16,0 0 0-16,3 0 0 0,-3 0 0 0,-3 3 0 15,-1-4 0-15,1 7 0 0,-4 6 0 0,4-6 0 16,-1-7-14-16,-3-2-2 0,4 3 0 0,-4 0 0 16,0 6-12-1,-4 0-2-15,1-6-1 0,3-6 0 16,0 0-1-16,0 0 0 0,0 0 0 0,0 0 0 0,0 0-20 0,0 0-4 16,0 0 0-16,0 0-1 0,-4-6-50 0,4 0-9 0,4 0-3 15</inkml:trace>
  <inkml:trace contextRef="#ctx0" brushRef="#br0" timeOffset="2220.965">10075 1452 1220 0,'0'0'27'0,"0"0"5"0,0 0 2 0,0 0 0 0,0 0-34 16,0 0 0-16,0 0 0 0,0 0 0 0,0 0 83 0,0 0 9 15,0 0 3-15,-3 0 0 0,-1-6-35 0,1-6-6 16,-1 6-2-16,4 6 0 0,0 0-26 0,-7 0-6 0,-3-3 0 0,3 3-1 16,7 0-8-16,-8 0-2 0,-2 3 0 0,3 3 0 15,0-6-9-15,0 6 0 0,0 0 9 0,3 0-9 16,-3 0 8-16,4 6-8 0,-1-7 8 0,-3 4-8 15,3 3 8-15,4 6-8 0,-3-7 10 0,-1 1-10 16,4 9 13-16,0-4-3 0,0 1-1 0,-3 3 0 16,3-4-1-16,3 7-8 0,-3-7 12 0,0-2-4 15,4 9-8-15,-1-13 12 0,1 10-12 0,0-9 12 16,-1-1-4-16,4-5-8 0,-3 0 12 0,-4-6-4 16,0 0 4-16,10 0 0 0,-3 0 0 0,0 0 0 15,4-12 5-15,-4 7 2 0,4-7 0 0,-1-9 0 16,-3 4-2-16,0-7 0 0,4 4 0 0,-1-4 0 15,-3 1-17-15,4-4 10 0,0 9-10 0,-4-14 8 0,-4 9-8 16,4-10 0-16,0 10 0 0,-3-7 8 16,-1 10 8-16,1-10 2 0,-4 4 0 0,3-4 0 15,1 4-18-15,-4 2 0 0,0 1 0 0,0 2 0 0,0-8-13 0,-4 11 0 16,-3-8 0-16,4 8 0 0,-4-5 13 0,3 8 0 16,-3-3 0-16,0 1-9 0,4-1 21 0,-4 3 4 15,-1-2 0-15,1-1 1 0,0 3-17 0,0-2 0 16,-3 5 0-16,3 0 0 0,0 1 0 0,0 2 0 15,0 3 0-15,-1 0 0 0,5 0 0 0,-4 6 0 16,0 0 0-16,3 0 0 0,-3 6-20 0,4-6-2 0,-4 6 0 16,3 0 0-16,1 3 10 15,3 8 3-15,0-5 0 0,0 0 0 0,3 2 9 0,-3 4-8 0,4-6 8 0,-4 11-8 16,3-2 8-16,1 8 0 0,-4-11 0 0,3 14 0 16,4-8 0-16,-3 8 0 0,3 3 0 0,-4-2 0 15,4-1 0-15,-3 9 0 0,3-3 0 16,0 4 0-16,0-10 0 0,0 12 0 0,4-9 0 15,-4 4 0-15,0-4 8 0,3-3 0 16,-2-2 0-16,2 2 0 0,1-9-8 0,-1 4 0 0,-3-10 0 0,4 1-8 16,-4-6 8-16,0 3 0 0,4-4 0 0,-1 1 0 15,-3-6 0-15,0 0 0 0,0 0 0 0,0 0 0 16,1-6 0-16,-8 0 0 0,0 0 0 0,3 0 0 16,4 0 0-16,-7 0 0 0,4 0 0 0,-4 0-8 15,7 0-12-15,-7 0-3 0,3 0 0 0,4-6 0 16,-3 6-54-16,-1-6-11 0,4 0-3 0,-3 6-463 15,-4 0-93-15</inkml:trace>
  <inkml:trace contextRef="#ctx0" brushRef="#br0" timeOffset="2780.876">10446 1546 1184 0,'0'0'26'0,"0"0"6"0,3 12 0 0,-3-6 1 0,4 0-33 0,-1-1 0 0,-3-5 0 0,7 0 0 15,-3 6 48-15,-4-6 4 0,3 6 0 0,5 0 0 16,-5 0-19-16,4 0-3 0,-3 0-1 0,-1-3 0 15,-3-3-4-15,4 6-1 0,3-6 0 0,-7 0 0 16,3 5-14-16,-3-5-10 0,4 6 12 0,-4-6-12 16,0 0 10-16,0 0-10 0,0 0 8 0,0 0-8 15,0 0 12-15,0 0-2 0,0 0-1 0,0 0 0 16,0 0-9-16,-7 6 10 0,3-6-10 0,4 0 10 16,-7 6-10-16,0-6 8 0,4-6-8 0,-4 6 8 15,-4-6 3-15,4 6 0 0,0-6 0 0,0 1 0 16,0 5 4-16,0-6 1 0,0 3 0 0,0-3 0 15,3 6-3-15,-3-12 0 0,3 12 0 0,1-6 0 0,-1 0 2 16,1 0 0-16,-4 1 0 0,3-1 0 16,1 0 7-16,-1-9 2 0,-3 3 0 0,4 6 0 15,-1 1 8-15,1-1 1 0,3-12 1 0,-4 3 0 0,4 4-6 16,-4-13-2-16,4 12 0 0,4-2 0 0,-4-4-26 0,4 0 8 16,-1 7-8-16,1-4 0 0,-1 9 0 0,1-6 8 15,3 6-8-15,-4 0 0 0,4 1 0 0,0-7 0 16,0 3-9-16,0 6 9 0,4 0 0 0,0-3 0 15,-1 0 0-15,8 0 0 0,0 6-20 0,-1-5 4 16,-3 5 0-16,4 0 0 16,0 0-10-16,-4-6-2 0,0 6 0 0,0 0 0 15,3-6-28-15,-2 6-7 0,-1 0-1 0,0 0-489 16,-14 0-99-16</inkml:trace>
  <inkml:trace contextRef="#ctx0" brushRef="#br0" timeOffset="3456.095">10756 1464 835 0,'0'0'18'16,"0"0"4"-16,0 0 1 0,0 0 1 0,0 0-24 0,0 0 0 0,0 0 0 0,0 0 0 0,0 0 104 0,0 0 17 16,0 0 3-16,0 0 1 0,0 0-21 0,0 0-5 15,0 0-1-15,-7 0 0 0,7 0-26 0,-3 0-4 16,3 0-2-16,0 0 0 0,0 0-14 0,0 0-2 16,0 0-1-16,0 0 0 0,0 0-21 0,0 0-4 15,-7 0 0-15,7 0-1 0,0 0-14 0,0 0-9 16,0 0 12-16,0 0-12 0,0 0 0 0,0 0 0 15,0 11 0-15,3-5 0 0,-3-6 0 0,7 3 0 16,0 0 0-16,4 0 0 0,-1 3 0 0,-3-6 0 16,4 6 0-16,0 0 0 0,-1-6 10 0,4 0-10 15,-3 0 8-15,3 0-8 16,0 0 8-16,-3-6-8 0,-1 0 8 0,1 6-8 0,-4-9 9 0,3 3-9 0,1 0 10 16,-4 1-10-16,0-7 18 0,0 0-2 0,0 6-1 15,-3 0 0-15,-1-3-15 0,1 4 0 0,-1-7 0 0,1 0 0 16,-4 0 0-16,0 6 0 0,0-8 0 0,0 2 0 15,-4 6 0-15,1-6 0 0,-1 1 0 0,-3-1 0 16,4 3-18-16,-4 3 0 0,0 0 0 0,0 0 0 16,0 0 4-16,-4 1 1 0,0 5 0 0,1-6 0 15,-1 0 3-15,1 12 1 0,-1-6 0 0,0 6 0 16,-3-1-1-16,4 1 0 0,3 6 0 0,0-9 0 16,0 3 10-16,0 12-13 0,3-7 5 0,0 7 8 15,1-3-8-15,-1 8 8 0,4-5 0 0,0-1 0 16,0 4 0-16,0 3 0 0,4-10 0 0,-1 10 0 0,1-7 0 15,0 1 0-15,3 3 0 0,0-4 8 16,0 1-8-16,0-3 0 0,3 2 0 0,-3 1-11 0,4-6 11 16,-4-1 0-16,0-2 0 0,4-3 8 15,-1 12-8-15,1-12 0 0,-1 0 8 0,1-1-8 16,0 1 0-16,-1 0 8 0,4 3-8 0,0-3 0 0,4 0 0 0,-4 0-15 16,0-1 3-16,0-5 0 15,0 0-59-15,4 6-11 0,-4-6-2 0,4 0-466 16,-1-6-93-16</inkml:trace>
  <inkml:trace contextRef="#ctx0" brushRef="#br0" timeOffset="4706.953">8618 2722 1101 0,'0'0'31'0,"0"0"7"0,-7-6-30 0,0 6-8 15,7 0 0-15,0 0 0 0,0 0 33 0,0 0 6 0,-3-6 1 16,3 6 0-16,0 0 4 0,0 0 2 0,0 0 0 0,0 0 0 16,0 0-11-16,0 0-3 0,-4 6 0 0,1 6 0 15,3-3-8-15,3 2-1 0,1 1-1 0,-1 0 0 16,4 6-22-16,4-4 0 0,-4 4 0 0,4 5 0 15,-4-8 0-15,3 15 0 16,4-13 0-16,-3 10 0 0,-1-4 20 0,1 9 5 16,3-8 2-16,-3-1 0 0,-4 10 14 0,3-10 3 0,1 4 1 0,-4-4 0 15,0 4 3-15,0-4 0 0,4 1 0 0,-4-4 0 16,0 10-12-16,0-13-3 0,0 10 0 0,-4-9 0 16,4 2-13-16,1-2-2 0,-5-1-1 0,4-5 0 15,-3 0-8-15,3-6-1 0,-4 0-8 0,-3 2 12 16,0-8-12-16,0 0 11 0,0 0-11 0,0 0 10 15,0 0 0-15,0 0 0 0,0 0 0 0,7-5 0 16,-3 2-1-16,-1-3 0 0,1 0 0 0,-1-6 0 0,-3 6-9 16,0-11 8-16,0 2-8 0,0 3 8 0,0-5-8 15,4-1 8-15,-4 6-8 0,0-8 8 0,0 2-8 16,-4 0 0-16,4-2 0 0,0-4 0 0,0 1 0 16,0 2 0-16,-3-8 0 0,-1 2 0 0,4 4 0 15,-3-1 0-15,-1-2 0 0,1-4 0 0,-4 4 0 16,3-4 0-16,-3-2 0 0,0 9 0 0,4-4 0 15,-1 10 0-15,0-7 0 0,1 12 0 16,-1-2 0-16,1 2 0 0,-1 0 0 0,4 6 0 0,-3 0 0 0,3 6 0 16,0 0-9-16,0 0 9 0,0 0-9 0,3-6 9 15,4 1-13-15,-3 5 5 0,7 0 0 0,-1-6 0 16,-3 6 0-16,4-3 0 0,-1-3-10 0,1 0-2 16,0 0 0-16,-1 6 0 15,1-6-30-15,-1 0-6 0,1 0-2 0,-1 1 0 16,1-1-139-16,0 6-28 0</inkml:trace>
  <inkml:trace contextRef="#ctx0" brushRef="#br0" timeOffset="5501.993">9133 2928 1191 0,'0'0'26'0,"-7"6"6"0,4-1 0 0,-1 7 2 0,-3-6-34 0,4 6 0 0,-4-6 0 0,3 3 0 0,1 2 45 0,-4-5 3 15,3 6 0-15,0-6 0 0,4-6-22 0,0 0-4 16,0 0-1-16,0 0 0 0,0 0 11 0,-3 6 3 16,3-6 0-16,0 0 0 0,0 0-35 0,0 0 0 15,0 0 0-15,0 0-9 0,0 0 21 0,0 0 4 16,0 0 0-16,0 0 1 0,0 0 4 0,0 0 1 16,3 6 0-16,-3-6 0 0,0 5 3 0,0-5 1 15,8 6 0-15,-1 3 0 0,0-9-2 0,0 0 0 0,0 12 0 16,0-12 0-16,0 0-8 0,3 6-1 15,-2-6-1-15,2 6 0 0,1-6-5 0,-4 0-1 16,3 0 0-16,-3 0 0 0,4 6-8 0,-4-6 0 0,4-6 0 0,-1 6 0 16,-3 0 20-16,0 0 0 0,0-6-1 0,0 6 0 15,0-6-19-15,1 6-14 0,-5-6 2 0,4 0 1 16,-3 0 11-16,-4 0 11 0,3 3-3 0,-3-8 0 16,4 5 4-16,-8 0 1 0,4-6 0 0,-3 6 0 15,-1 0-13-15,1-2 8 0,-1 2-8 0,1-6 0 16,-1 0 0-16,0 6 8 0,1 0-8 0,-4 1 0 15,3-1 0-15,4 6 0 0,0 0 0 0,0 0 0 16,0 0 0-16,-10 0 0 0,-1 0 8 0,4 6-8 16,-3-6 0-16,3 5 0 0,-4 1 0 0,4-6 0 15,-4 6 0-15,4 0 0 0,-3 0 0 0,3 0 0 0,-4 0 0 0,4 3 0 16,0-4 0-16,0 7 0 0,0 0 0 0,0-6 0 16,3 6 0-16,1-7 0 0,-4 1 0 0,3 3 0 15,1 3 0-15,-1-6 0 0,0 0 0 0,4 5 0 16,0-5 0-16,0 0 0 0,0 3 0 0,4 3-10 15,0 0 10-15,3-7-8 0,-4 13 8 0,4-12-12 16,-3 9 12-16,3 2-12 0,0-5 12 0,3 6 0 16,-3-9 0-16,1 8-8 0,2-11 8 0,1 0 0 15,-4 6 0-15,3-1 0 0,-3-2 0 0,0-3 0 16,1 6 0-16,2-6 0 0,-3 0 0 0,4 0 0 16,-4-1 0-16,0 7 0 0,0-9 0 0,3 0 0 15,-2 0 0-15,2 0 0 0,1-3 0 0,-4 0 0 16,3 0 0-16,1 0 0 0,3 0 0 0,-3-3 0 0,3-3 0 0,-4 3 0 31,1-9-42-31,-1 7-3 0,1-7-1 0,3 6 0 16,-3-6-132-16,-1-3-26 0,4 10-6 0</inkml:trace>
  <inkml:trace contextRef="#ctx0" brushRef="#br0" timeOffset="6118.91">9521 3042 990 0,'0'0'21'0,"0"0"5"0,0 0 1 0,0 0 1 0,0 0-28 0,0 0 0 0,0 0 0 0,0 0 0 16,0 0 67-16,0 0 7 0,0 0 2 0,-7 0 0 16,7 0-5-16,0 0-1 0,0 0 0 0,-7 3 0 0,7-3-25 0,-7 6-5 15,7-6 0-15,-7 0-1 0,7 0-19 0,-3 12-4 16,-1 0-1-16,1-6 0 0,-1 5-15 0,4 4 0 15,-3-3 8-15,3 0-8 0,0 5 0 0,0-5 0 16,0 3 0-16,0-4 0 0,3-5 0 0,-3 6 0 16,0 0 0-16,4-3 0 0,-4-1 15 0,3 1-3 15,-3-3-1-15,0-6 0 0,0 0-2 0,0 0 0 16,4 6 0-16,-4-6 0 0,0 0-1 0,0 0-8 16,0 0 12-16,0 0-4 0,0 0 14 0,3 0 2 15,1-6 1-15,-1-9 0 0,1 10-1 0,-1-1 0 16,-3-6 0-16,4 0 0 0,-4 0-8 0,0 1-3 15,0-1 0-15,0 3 0 0,0-9-4 0,0 7-1 16,0-1 0-16,0-3 0 0,0 9-8 0,0-5 0 16,0 5 9-16,3-6-9 0,-3 6 0 0,0-6 9 0,0 6-9 0,0 3 0 15,0-8 0-15,4 5 0 0,-4 6 0 0,3-6 0 16,1-6 0-16,0 12 0 0,-1-6 0 0,1 6 0 16,-1-6 0-16,4 6 0 0,0-5 0 0,0 5-12 15,0-3 12-15,0 3 0 0,4 3 0 0,-4 2 0 16,4 1 0-16,-4 0-9 0,0 6 9 0,3-6-8 15,-3 6 8-15,4-4 0 0,-4 4 0 0,4 6 0 16,-4-6 0-16,0 5 0 0,-4-2 0 0,1 3 0 16,3-1 0-16,0 1 0 0,0-3 0 0,0 8 0 15,0-5 0-15,4-7 9 0,-8 4-9 0,4-3 10 16,0 0-10-16,0-1 0 0,-3 1 0 0,3-3 0 0,0 3 0 16,-4-6 8-16,5 0-8 0,-5-1 0 0,4-5 0 15,-3 12 0-15,-4-12 0 0,3 0 0 0,-3 0 0 16,0 0-9-16,0 0 0 0,0 0 0 15,0 0-37-15,0 0-7 0,4 0-2 0,-4 0 0 16,3-6-101-16,1 0-20 0,-4 1-4 0</inkml:trace>
  <inkml:trace contextRef="#ctx0" brushRef="#br0" timeOffset="7085.57">10118 3019 1418 0,'0'0'31'0,"0"0"6"0,0 0 2 0,0 0 1 0,-7 6-32 0,7-6-8 0,-4 0 0 0,4 0 0 16,-7 6 39-16,7-6 5 0,0 0 2 0,0 0 0 15,0 0 10-15,0 0 3 0,-7 0 0 0,7 0 0 16,0 0-35-16,0 0-8 0,-7 0 0 0,7 0-1 16,-7-6-4-16,7 6-1 0,0 0 0 0,-7 0 0 15,0-6-10-15,7 6 12 0,0 0-12 0,-7 6 12 16,0 0-12-16,0-1 0 0,0-5 0 0,-1 6 0 16,1 3 0-16,4 3 0 0,-1 0 0 0,1-6-11 15,3 5 11-15,-4 10 0 0,4-9-9 0,0-1 9 16,0 13 0-16,4-9 0 0,-4-4 0 0,3 7 0 0,-3-6 0 15,4 0 0-15,-1 2 0 0,1-2 0 0,-1-6 0 16,1 6 0-16,0-6 0 0,3-1 0 0,-7-2 0 0,0-3 0 16,7 9 0-16,-7-9 0 0,3 9 0 0,-3-9 0 15,7 0 0-15,0 0 0 0,4 0 12 16,-4 0-2-16,3-6-1 0,1 3 0 0,-4-6-1 0,0 9 0 16,0-3 0-16,0-2 0 0,0-1 4 15,0 0 0-15,0-6 0 0,1 0 0 0,2-2-2 0,-3-4 0 16,0 0 0-16,4 1 0 0,-4-4-2 0,0 3 0 15,-4-5 0-15,5-4 0 0,-5 4 2 0,4-4 0 16,-3-2 0-16,-1 3 0 0,-3-4-2 0,0 1 0 0,0-3 0 16,0 2 0-16,0 10-8 0,-3-10 10 0,-1 10-10 15,-3-10 10-15,4 7-10 0,-1-4 0 0,-3 4 0 16,3-4 8-16,-3 10-8 0,0-7 0 0,4 3 0 0,-4 4 0 16,0 5 0-16,0 0 0 0,-4 1 0 0,4 2 0 15,3-3 0-15,-3 6 0 0,4 0 0 0,-4 0 0 16,7 6 0-16,-7 0 0 0,3-6 0 0,4 6 0 15,-7-5 0-15,7 5-11 0,0 0 11 0,0 0-12 16,0 0 12-16,0 0 0 0,0 0 0 0,0 0-8 16,0 0 8-16,0 0-8 0,-3 0 8 0,3 0-8 15,0 0 0-15,0 0 0 0,0 0 0 0,0 0 0 16,7 0 8-16,0 5 0 0,0 7 0 0,0-6-8 16,0 6 8-16,0 3 0 0,0 2 0 0,0 1-8 15,4 5 8-15,-4-2 0 0,3 2 0 0,-3 4 0 16,0 2 0-16,0-2 0 0,1-4 0 0,-1 1 0 15,0 2 0-15,0-2 0 0,0-1 0 0,0 4 0 0,0-4 8 0,0 4-8 16,0-10 10-16,0 7-10 0,-3-4 14 16,3-2-3-16,-4 0-1 0,1-1 0 0,-1 4-2 0,1-9 0 15,-1 5 0-15,1-2 0 0,-1 3-8 16,1-7 0-16,-1 1 9 0,1 0-9 0,-1-3 0 0,-3 3 8 16,4-1-8-16,-1 1 0 0,1 0 0 0,-1-6 0 15,1 0 0-15,-4 2 0 0,4 4 0 0,-1-6 0 16,-3 0-9-16,4 0 9 0,-1 0 0 0,1 0-11 15,-1 2 11-15,1 4-8 0,-4-6 8 0,3 6 0 16,1-6 0-16,-4 0 0 0,3-1 0 0,-3 7 0 0,4-6 0 16,-4 3 0-16,0 3-9 0,3-6 9 0,-3 5-10 15,4-5 10-15,-4 0-15 0,0 3 3 0,0-9 1 16,0 0 0-16,0 0-7 0,0 0-2 16,0 0 0-16,0 0 0 15,0 0-14-15,0 0-3 0,0 0-1 0,0 0 0 16,0 0-31-16,0 0-7 0,0-9 0 0,-4 3-678 0</inkml:trace>
  <inkml:trace contextRef="#ctx0" brushRef="#br0" timeOffset="7770.025">10633 2975 990 0,'0'0'21'0,"0"0"5"0,0 0 1 0,0 0 1 0,0 0-28 15,0 0 0-15,0 0 0 0,0 0 0 0,0 0 57 0,0 0 6 16,0 0 1-16,0 0 0 0,0 0 8 0,0 0 1 15,0 0 1-15,0 0 0 0,0 6-17 0,0-6-3 16,0 8-1-16,0-8 0 0,-4 6-8 0,4 0-1 0,0-6-1 0,0 12 0 16,0-6 9-16,0 0 1 15,0 5 1-15,0-5 0 0,0 3-35 0,4 3-7 16,-4-6-2-16,3 0 0 0,-3 5 6 0,0-5 2 0,4 6 0 0,-4-3 0 16,3 3-2-16,-3-6-1 0,4 5 0 0,-1 1 0 15,1 0-3-15,-1-3-1 0,1 2 0 0,-1-5 0 16,5 6-2-16,-1-6 0 0,-4 0 0 0,-3-6 0 15,7 6-9-15,0 0 0 0,0-1 9 0,0-2-9 16,0 3 0-16,0 0 9 0,4 0-9 0,-4-6 0 16,-7 0 12-16,7 0-12 0,4 0 12 0,-11 0-12 15,7 6 12-15,-7-6-4 0,10-6 0 16,-3 0-8-16,4 6 15 0,-4 0-4 0,0-12-1 0,0 7 0 16,0-1 1-16,-3-3 0 0,-1-3 0 0,1 0 0 15,-1 1-1-15,1-4 0 0,3 3 0 0,-4 0 0 16,1-5-2-16,-4 5 0 0,3-9 0 0,-3 10 0 15,4-7-8-15,-4-3 12 0,0 10-12 0,0-7 12 16,-4 0-12-16,4-2 0 0,-3 2 0 0,3 0 8 0,0-2-8 16,-4 2 0-16,4 1 0 0,-7 5 0 0,4-9 0 15,-1 10 8-15,1-1-8 0,-1-6 0 0,1 6 0 0,-1 4 0 16,1 2 0-16,-1-6-11 0,-3 0-1 0,4 6-1 16,3 0 0-16,-4 1 0 0,1-1 1 0,3 6 1 15,0 0 0-15,0 0 0 0,0 0-2 0,-4-3-1 16,4 3 0-16,0 0 0 0,0 0-5 0,0 0-1 15,0 0 0-15,0 0 0 16,0 0-6-16,0 0-2 0,0 0 0 0,0 0 0 16,0 0-32-16,11 3-8 0,-4 3 0 0,0-6-1 15,0 5-136-15,0-5-27 0,0 6-6 0</inkml:trace>
  <inkml:trace contextRef="#ctx0" brushRef="#br0" timeOffset="153548.271">23160 1278 1270 0,'0'0'28'0,"0"0"5"0,-7-5 2 0,0-1 1 0,0 0-28 0,0 6-8 0,3-6 0 0,-3 0 0 16,4 0 12-16,-1 0 2 0,-3 3 0 0,3-2 0 15,1-7-14-15,-1 6 9 0,4 6-9 0,-3-6 8 16,-1 0-8-16,1 0 0 0,3 6 0 0,0 0 0 15,0 0 0-15,-7 0 12 0,3-6-12 0,4 6 12 16,0 0 19-16,0 0 4 0,0 0 1 0,0 0 0 16,0 0-18-16,0 0-3 0,0 6-1 0,0 6 0 15,4 0-6-15,-4 0-8 0,3-1 11 0,1 4-11 16,-4 8 23-16,3-11-3 0,1 3 0 0,-4 3 0 16,3-1 6-16,1 1 1 0,-1 2 0 0,1-2 0 15,3 6 1-15,-3-10 1 0,3 4 0 0,0 5 0 16,0-8-6-16,0 3-2 0,0-6 0 0,0-1 0 0,-4 1-10 15,4 3-3-15,-3-3 0 0,0-7 0 0,-1 1-8 0,1 0 10 16,-4-6-10-16,3 6 10 0,-3-6-10 0,0 0 0 16,0 0 0-16,0 0 8 0,0 0 7 0,0 0 1 15,0 0 0-15,0 0 0 0,0 0 19 0,0 0 4 16,0 0 1-16,0 0 0 0,0 0-8 0,0 0-2 16,-7 0 0-16,0-6 0 0,0 0-18 0,0 0-4 15,0 1-8-15,-4-1 12 16,1-6-12-16,-1-3 0 0,4 9 8 0,0-11-8 15,-4 5 0-15,4-3 0 0,0-2 0 0,0-1 0 0,0 6 0 0,0-8 0 16,4 2 0-16,-5 0 0 0,5 7 0 0,-1-10 0 16,1 9 0-16,-1-5 0 0,4-4 0 0,0 9 0 15,0-5 0-15,0-1 0 0,4 0 0 0,-1 4-8 16,-3-4 8-16,4 6-10 0,3 0 10 0,-3-2 0 0,-1 8 0 0,4 0-8 16,-3 0 8-16,-1 0 0 0,1 0-9 0,-1 0 9 15,4 6 0-15,-3-11-9 0,3 11 9 0,-4-3 0 16,4 3-13-16,-3 3 4 0,3-3 1 0,-3 6 0 15,6-1 8-15,-3-5-13 0,4 6 5 0,-1-6 8 16,1 6-21-16,3 0 3 0,-3 0 1 0,-1 0 0 16,4 0 2-16,0 6 1 0,1-10 0 0,-1 4 0 31,0 0-15-31,0 0-3 0,0 0-1 0,0-6 0 16,0 6-121-16,-3 0-24 0,3 6-5 0,-3-12-508 0</inkml:trace>
  <inkml:trace contextRef="#ctx0" brushRef="#br0" timeOffset="154382.525">23520 1452 787 0,'0'0'22'0,"-7"6"6"0,7-6-28 0,-4 6 0 0,-3 0 0 0,4-1 0 16,3-5 82-16,-4 9 11 0,4-9 3 15,-4 6 0-15,1 0-36 0,3-6-6 0,0 0-2 0,0 0 0 16,-4 12 16-16,4-12 4 0,0 0 0 0,0 0 0 16,0 0-10-16,0 0-2 0,0 0 0 0,0 0 0 15,0 0-12-15,0 0-4 0,0 0 0 0,0 0 0 16,0 0-21-16,0 0-5 0,0 0-1 0,7-6 0 16,-3 0-17-16,3 6 10 0,-3-9-10 0,3 6 8 15,3 3-8-15,-3-3 0 0,0 3 9 0,0 0-9 16,4-6 0-16,-4 6 0 0,0 0 0 0,4-5 0 15,-4 5 0-15,3 0 0 0,-3-6 0 0,0 6 0 16,0 0 0-16,-7 0 0 0,11-6 0 0,-4 0 0 16,0 6-8-16,0-6 8 0,0 0-8 0,-7 6 8 15,7 0 0-15,0-6 9 0,0 0 0 0,-7 6 0 16,4-5-9-16,0 2 0 0,-1-9 0 0,1 6-11 16,-1 0 11-16,1-6 14 0,-4 6-3 0,0 1-1 15,0-10-10-15,0 9 0 0,-4 6 0 0,1-6 0 16,3 6 0-16,-7-6 0 0,3 0 9 0,0 0-9 0,-3 1 0 0,0-1 9 15,4 0-9-15,-8 6 0 0,4 0 8 0,-3 0-8 16,-1-6 0-16,0 6 0 0,1-3 0 0,-1 3 0 16,-3 0 0-16,4-3 0 0,-5 3 0 0,5 0 0 15,-1 3 0-15,-3-3 0 0,4 3 0 0,-1 3 0 16,0-6 0-16,4 12 0 0,0-12 0 0,4 0 0 16,-4 5 0-16,0 1 0 0,3 0 0 0,1 0-12 0,-1 6 1 0,1 3 1 15,3-10-1-15,-4 7 0 0,4 0 0 0,0 6 0 16,0-10 11-16,0 4-10 0,0 0 10 0,4 6-10 15,-1-7 10-15,1-5 0 0,-4 9-9 0,3-3 9 16,4-1 0-16,-3 1 0 0,-1-6-9 0,1 9 9 16,3-9 0-16,-4 0 0 0,4-1 0 0,0 1 0 15,1 0 0-15,-1 0 0 0,0 6 0 0,0-6 0 16,3-6 0-16,1 9 0 0,-1-9 0 0,1 5 0 16,0-5 0-16,-4 6 0 0,3-6 0 0,1 6 0 15,-1-6 0-15,1 0 0 0,0 0 0 0,-1 0 0 16,1 6 0-16,3-6 0 0,-4-6 0 0,1 6 0 15,3 0-21-15,0 0 2 0,0 0 1 0,-3 0 0 32,3 0-98-32,4-6-20 0,-8 6-4 0,4-6-335 0,0 6-66 0</inkml:trace>
  <inkml:trace contextRef="#ctx0" brushRef="#br0" timeOffset="155049.992">23894 1414 1191 0,'0'0'26'0,"0"0"6"0,0 0 0 0,0 0 2 0,0 0-34 0,0 0 0 0,0 0 0 0,0 0 0 15,0 0 48-15,0 0 4 16,0 6 0-16,0-1 0 0,0 4-27 0,0-3-5 0,0 6 0 0,0-6-1 16,0 6-2-16,0-7 0 0,0 4 0 0,3 3 0 15,-3 0-9-15,0 0-8 0,4-1 12 0,-4 1-12 16,0 3 15-16,3-9-4 0,1 5-1 0,-4 1 0 16,3 6 9-16,-3-12 1 0,4 3 1 0,-4 2 0 15,3-5 8-15,-3 6 2 0,4-6 0 0,-4-6 0 16,0 0-7-16,0 0 0 0,3 6-1 0,-3-6 0 15,0 0-2-15,0 0 0 0,0 0 0 0,0 0 0 16,0 0 6-16,0 0 1 0,0 0 0 0,0 0 0 16,0 0-16-16,4-6-4 0,-4-12 0 0,3 12 0 15,-6 0 0-15,3 1 0 0,-4-4 0 0,4 3 0 16,-3 0 0-16,-1-6-8 0,1 0 12 0,-1 1-4 16,-3-1 1-16,4-3 0 0,-4-2 0 0,3 5 0 0,1-9-1 15,-1 9 0-15,4-5 0 0,-3 5 0 16,3 0-8-16,0-2 0 0,0-4 0 0,0 6 0 0,3-5 0 0,1 8 0 15,-1-3 0-15,4 6 0 0,-3-6 0 0,3 6 0 16,0 1 0-16,3-7 0 0,-3 6 0 0,4 3-11 16,0-3 3-16,-1 6 0 0,1 0 8 0,3 0 0 15,-4 0 0-15,1 0 0 0,0 6 0 0,-1 3-10 16,1 3 10-16,-1-7-10 0,-3 1 10 0,4-6 0 16,-4 6 0-16,0 6 0 0,0 0 0 0,0 2 0 15,0-2 0-15,0 0 0 0,-3 6 0 0,3-4 0 0,0-8 0 16,-3 6 0-16,-1 6 0 0,1-13 0 0,-1 4 0 15,1 3-12-15,-4-12 0 0,0 6-1 0,0 6 0 16,0-12 0-16,0 0-10 0,0 0-1 0,0 0-1 16,0 0 0-1,0 0-19-15,0 0-4 0,0 0-1 0,0 0 0 16,0 6-15-16,0-6-2 0,0 0-1 0,0 0 0 16,0 0-49-16,0 0-11 0,0 0-1 0,0 0-430 0</inkml:trace>
  <inkml:trace contextRef="#ctx0" brushRef="#br0" timeOffset="155957.131">24673 1334 874 0,'0'0'19'0,"0"0"4"0,0 0 1 0,0 0 1 0,-3 0-25 0,3 0 0 16,-4-6 0-16,4 6 0 0,-3-5 63 0,-1 5 7 0,1 0 2 0,3 0 0 16,0 0-2-16,-7-6 0 0,-4 0 0 0,4 6 0 15,7 0-7-15,-7 0-2 16,-4 0 0-16,4 0 0 0,-3 0-6 0,-1 0-2 15,0 0 0-15,-3 0 0 0,4 0-23 0,-4 0-5 0,3 6-1 0,-3-6 0 16,0 6-3-16,3-6-1 0,-3 0 0 0,4 5 0 16,-1 1-1-16,0-6-1 0,4 6 0 0,0 0 0 15,0 0-18-15,4 0-17 0,-1 9 3 0,1-10 1 16,-1 7 13-16,1 0 0 0,3 0-10 0,-4-1 10 16,4 4 0-16,0-3 0 0,-3 6 0 15,3-7 0-15,-4 4 0 0,4-3 0 0,0 0 0 0,0-1 0 16,0 1 0-16,4 3 0 0,-4-3 0 0,3-1 0 15,-3 1 15-15,0 0 1 0,4-6 0 0,-1 3 0 16,1-4-26-16,-1 7-5 0,4-6-1 0,0 0 0 16,0-6 16-16,0 6 0 0,1-6 0 0,2 0 10 15,1-6 1-15,-1 0 0 0,1 0 0 0,-1 0 0 0,-3-5 0 16,4 2 0-16,0-9 0 0,-1 6 0 16,1-5-1-16,-1-4 0 0,-3 3 0 0,4-11 0 15,0-3-2-15,-1-4 0 0,-3 4 0 0,0 3 0 16,0-4-8-16,-3-2 10 0,-1 3-10 0,1 5 10 15,-4 4-10-15,-4-1 0 0,4-2 9 0,-7 2-9 0,7 1 0 16,-3 2 8-16,-4 4-8 0,0-7 0 0,0 3 8 0,0-2-8 16,3 5 8-16,-3-2-8 0,0 8 0 0,0 0 8 15,0 0-8-15,3 1 0 0,-3 8 0 0,0-3 0 16,4 0 0-16,-1 0 0 0,1 6 16 0,-1 0 1 16,1 0 1-16,3 0 0 0,-4 0-18 0,1 0 0 15,3 0 8-15,-4 0-8 0,4 0 0 0,0 6 0 0,0-6 0 16,0 0 0-16,0 6-12 0,0 0-5 0,0-6-2 15,0 9 0-15,0 2 3 0,4-5 1 0,-4 6 0 16,0 0 0-16,0 2 24 0,0 4 5 16,0 0 1-16,3 5 0 0,1-8-15 0,-4 8 0 0,3-5 0 15,1 8 0-15,-1-8 0 0,1 9 0 16,-1-4 0-16,1 7 0 0,3-4-9 0,0 3-5 0,-4-2-1 0,4 2 0 16,0-2 24-16,1-4 5 0,-1 7 1 0,0-10 0 15,-4 4 4-15,4-7 1 0,0 4 0 0,-3-3 0 16,3-1-20-16,0-2 0 0,0 3-11 0,-3-7 11 15,3 1 0-15,0 6 0 0,0-9 0 0,-4 2 0 16,4 1 0-16,-3 0 0 0,3-6 0 0,-4 5 0 16,-3-11 0-16,0 0 0 0,4 3 0 0,-4-3 0 15,0 0-23-15,0 0 3 0,0 0 0 0,0 0 0 16,0 0-9-16,0 0-2 0,0 0 0 16,7-3 0-16,0 3-10 0,0-5-3 0,0-1 0 15,0 0 0-15,0 6-19 0,4-6-4 0,-4 0-1 0,-7 6-452 16,14 0-90-16</inkml:trace>
  <inkml:trace contextRef="#ctx0" brushRef="#br0" timeOffset="156522.363">24885 1434 1306 0,'0'0'28'0,"0"0"7"0,0 0 1 0,0 0 1 0,-4 0-29 0,4 0-8 0,0 0 0 0,-3-9 0 15,3 9 48-15,0 0 8 0,0 0 1 0,0 0 1 16,0 0-19-16,0 0-4 0,0 0-1 0,0 0 0 16,0 0-23-16,0 0-11 0,0 0 10 0,0 0-10 15,0 0 15-15,0 9-3 0,3-3-1 0,1 6 0 16,-1 0 13-16,1-1 4 0,0-2 0 0,-1 3 0 15,1 6-15-15,-1-7-2 0,1 1-1 0,-1 9 0 16,1-9 10-16,-1-1 1 0,4 1 1 0,-3 0 0 16,-1 3 6-16,1-10 2 0,-1 7 0 0,1 0 0 15,-1-6-10-15,-3-6-1 0,4 6-1 0,-4-6 0 16,0 0-5-16,0 0-1 0,0 0 0 0,0 0 0 16,0 0 4-16,0 0 0 0,0 0 0 0,0 0 0 0,0 0 9 15,0 0 3-15,0-6 0 0,-4-6 0 16,1 0-12-16,-1 6-1 0,1-8-1 0,-1 8 0 15,-3-12-14-15,4 6 11 0,-4 1-11 0,0-7 10 0,0 9-10 16,3-3 0-16,-3 1 0 0,0-7 0 0,0 9 0 0,0-3 0 16,0 1 0-16,3-1 0 0,-3 0 0 0,0-3 0 15,4 10 0-15,-1-13 0 0,1 6 0 0,-1 6 8 16,0-5-8-16,1 5 0 0,3-3 0 0,-4 3 0 16,4 0 0-16,-3 0 0 0,3 0 0 0,0 0 0 15,0 1-9-15,0-1 9 0,0 0 0 0,3 0 0 16,1 0 0-16,3 6 0 0,0-3-14 0,0 3 4 15,4 0 1-15,-1 0 0 16,1 0-21-16,3 0-4 0,0 0-1 0,0 0 0 16,-3-6-44-16,3 6-9 0,0 0-1 0,-3 0-1 15,3 0-120-15,-4 0-24 0,4-6-5 0,1 6-1 0</inkml:trace>
  <inkml:trace contextRef="#ctx0" brushRef="#br0" timeOffset="157194.08">25086 1311 1220 0,'0'0'34'0,"-4"6"9"0,1 0-35 0,-1 5-8 0,1-5 0 0,-1 0 0 0,4 6 45 0,0-6 7 16,0 3 2-16,0-4 0 0,0 1 8 0,4 0 2 16,-4 6 0-16,3-6 0 0,1 0-25 0,-1 0-5 15,-3-6-1-15,8 3 0 0,-5-1-6 0,4 7-2 16,0-9 0-16,0 6 0 0,0-6-3 0,0 0-1 16,0 6 0-16,0-6 0 0,4 0 3 0,0 6 0 15,-4-6 0-15,3 0 0 0,1 0 0 0,-4 0 1 16,4 0 0-16,-4 0 0 0,0 0-4 0,-4-6-1 15,4 6 0-15,-3 0 0 0,-1-6-5 0,-3 6-2 0,0 0 0 0,4-6 0 16,-4 6 2-16,3-9 0 0,-3 4 0 16,4-1 0-16,-4-6-4 0,0 6-1 0,0 0 0 15,0-6 0-15,-4 7-10 0,1-4 8 0,3 3-8 0,-4 0 8 16,1 0-8-16,-4-6 0 0,3 6 0 0,1 1 8 16,3 5-8-16,-7 0 0 0,0-12 0 0,3 12 0 15,-3-6 0-15,0 3 0 0,0 3-12 0,-4 0 12 16,4 0-20-16,0 0 3 0,-3 0 1 0,-5 9 0 15,5-9 3-15,-1 12 1 0,1-7 0 0,-1 1 0 16,4 6 2-16,0 0 1 0,0 3 0 0,0-4 0 16,0 7 9-16,3 0 0 0,-3-4-9 0,4-2 9 15,3 6 0-15,-4-1-9 0,4-2 9 0,0 3 0 16,0-1-8-16,4-5 8 0,-4 3 0 0,3-3 0 0,1-1 0 16,-1 1 0-16,1 6 0 0,-1-9 0 0,4 2 0 0,0-5 0 15,0 6 0-15,1 0 0 0,2-6 0 16,-3 2 0-16,4-2 0 0,-1 0 0 0,1 6 11 15,0-6-11-15,-1 0 12 0,1 0-12 0,-1-1 9 16,1-5-9-16,-1 6 0 0,5 0 9 16,-5-6-9-16,1 9 8 0,3-9-8 0,0 6 8 0,4 0-8 0,-8 0 0 15,4-6 0-15,-3 5 0 0,3-5-12 0,-3 6-5 16,3-6-1-16,-4 0 0 16,4 0-49-16,-3 0-9 0,3 0-3 0,-3 0 0 15,3 0-126-15,-4 0-26 0,4 0-5 0,-6 0 0 0</inkml:trace>
  <inkml:trace contextRef="#ctx0" brushRef="#br0" timeOffset="163305.159">23114 2543 1220 0,'0'0'27'0,"0"0"5"0,0 0 2 0,0 0 0 0,0 0-34 0,0 0 0 0,0 0 0 0,0 0 0 0,0 0 20 0,0 0-4 15,0 0 0-15,0 0 0 0,0 0-16 0,0 0 0 16,0 0 8-16,0 0-8 0,0 0 0 0,0 0 0 15,0 0 0-15,0 0 0 16,0 0 0-16,0 0 0 0,0 0 0 0,0 0 0 0,4 5 18 0,-4-5 0 16,0 9 0-16,3-3 0 0,-3-6 8 0,4 12 2 15,-8-6 0-15,4 0 0 0,0 5-7 0,0-5-1 16,0 9 0-16,0-9 0 0,0 12 1 0,0-13 0 16,-3 7 0-16,3 3 0 0,0 3 1 0,-4-7 0 15,4 1 0-15,0 6 0 0,0-4 8 0,0 4 2 16,0-6 0-16,0 0 0 0,0-4-24 0,0 4-8 15,-4 0 0-15,4 0 0 0,4-6 17 0,-4-1-2 16,0-5-1-16,0 6 0 0,0-6-6 0,0 0 0 16,0 0-8-16,0 0 12 0,0 0 3 0,0 0 0 15,0 0 0-15,0 0 0 0,0 0 9 0,0 0 1 0,0 0 1 16,0 0 0-16,0 0-14 0,0 0-2 16,0 0-1-16,0 0 0 0,0 0-9 0,0 0 8 15,0 0-8-15,0-6 8 0,-4 1 0 0,1-7-8 0,3 0 12 0,0 6-4 16,-4-6-8-16,1 4 0 0,-1-4 9 0,4 0-9 15,-3 0 9-15,-1-5-9 0,4 2 12 0,-3-3-12 16,-1 7 0-16,1-10 0 0,-1 9 0 0,4-5-12 16,0-1 12-16,0 0 0 0,0 4 0 0,0-4 0 15,4 6 0-15,-4-8 0 0,3 2 10 0,1 0-10 16,3-2 0-16,-4 8 0 0,1-6 8 0,-4 1-8 16,7 5 0-16,-4 0 0 0,1 3 0 0,0-2 0 15,3 5 0-15,-4 0 0 0,4 0 0 0,-3 0 0 16,3 0 0-16,-4 0 0 0,1 3-8 0,3 3 8 0,0-3 0 0,0 3 0 15,0 3-9-15,0-3 9 0,0 0 0 0,0 3 0 16,0-3-8-16,4 0 8 0,-1 6-8 0,1-6 8 16,0 6-12-16,-1 0 12 0,1-6-18 0,-4 6 3 15,3 0 1-15,-3-6 0 16,4 6-34-16,-4-1-8 0,4 1 0 16,-1-6-1-16,1 6-111 0,-1-3-23 0,-3 3-4 0,4 0-1 0</inkml:trace>
  <inkml:trace contextRef="#ctx0" brushRef="#br0" timeOffset="163990.591">23393 2625 990 0,'0'0'21'0,"0"0"5"0,0 0 1 0,0 0 1 0,0 0-28 0,-7 12 0 0,7-12 0 0,0 0 0 15,-7 6 28-15,7-6-1 0,-4 0 0 0,4 0 0 16,0 0 0-16,0 0 0 0,0 0 0 0,0 0 0 16,0 0 5-16,0 0 2 0,0 0 0 0,0 0 0 15,0 0-10-15,0 0-1 0,0 0-1 0,0 0 0 16,0 0-1-16,0 0 0 0,0 0 0 0,0 0 0 15,4 5 2-15,-4-5 0 0,3 0 0 0,4 6 0 0,0 0 1 0,0-6 0 16,0 0 0-16,-7 0 0 16,4 0-12-16,3 0-3 0,4 0 0 0,-4 0 0 0,0 6 0 0,3-6 0 15,-3-6 0-15,4 6 0 0,-1 0-9 0,-3-6 0 16,4 6 0-16,-4 0 8 0,4-6-8 0,-4 6 8 16,0-5-8-16,0-1 8 0,0 6-8 0,0-12 0 15,-4 6 9-15,5 0-9 0,-1 0 9 0,0 0-9 16,-4 3 12-16,4-2-12 0,-3-7 16 0,-1 12-4 15,1-6-1-15,-4 6 0 0,3-6-11 0,-3 6-14 16,0-6 3-16,0 6 1 0,0-6 1 0,0 6 0 16,-3-6 0-16,3 6 0 0,-11 0-7 0,1-3-2 15,3 1 0-15,0-4 0 0,-4 6 18 0,4 0-12 16,-4 0 12-16,1 0-10 0,-1 3 10 0,1 0 0 16,-1-1 0-16,4 1 0 0,0 3 0 0,0 0 0 15,3 0 10-15,-3 6-10 0,4 0 0 0,-1-4 0 0,1 4 0 0,3 6 0 16,-4-1 0-16,4 1 0 0,0 3-8 0,0-4 8 15,0 7 0-15,0-4 0 0,0-2 0 16,4 6 0-16,-4-10 16 0,3 10-2 0,-3-1-1 0,4-2 0 16,-1 2 11-16,1-5 3 0,-1-3 0 0,-3 2 0 15,4-5-15-15,3 6-2 0,-4-12-1 0,1 2 0 16,3-2 6-16,0 0 1 0,0 0 0 0,4 0 0 16,-4-6 2-16,3 0 1 0,4-12 0 0,1 12 0 15,-1-12-9-15,3 4-2 0,1 2 0 0,0-12 0 16,3 6-29-16,0 1-7 15,-3-4 0-15,-1 3-1 0,4 0-151 0,-7-5-29 0,18-10-7 16,-11 10 0-16</inkml:trace>
  <inkml:trace contextRef="#ctx0" brushRef="#br0" timeOffset="164756.655">23915 2513 1090 0,'0'0'31'0,"0"0"6"0,0 0-29 0,0 0-8 0,0 0 0 0,0 0 0 15,0 0 53-15,0 0 10 0,0 0 1 0,0 6 1 16,-4 0-15-16,4 6-3 0,0-6-1 0,0-1 0 16,0 4-4-16,4-3-1 0,-4 6 0 0,0 0 0 15,3-1-13-15,-3 4-2 0,0-3-1 0,0 11 0 16,0-11-13-16,0 9-2 0,0-4-1 0,4 1 0 16,-4 3 10-16,0-4 1 0,0 1 1 0,0 0 0 15,0-4-11-15,0-2-2 0,0 6-8 0,0-1 12 16,0-8 4-16,0 3 1 0,0 0 0 0,0-1 0 15,0-11 4-15,0 0 1 0,0 0 0 0,0 12 0 16,0-12-2-16,0 0-1 0,0 0 0 0,0 0 0 0,0 0 6 16,0 0 2-16,0 0 0 0,0 0 0 0,0 0 4 15,0 0 1-15,0 0 0 0,-4-6 0 0,1 0-15 16,3 1-2-16,0-7-1 0,-4 6 0 0,1-6-6 0,3 3 0 16,0-2-8-16,-4-1 12 0,4 0-12 0,-3 0 0 15,3 0-12-15,0 4 12 0,0 2 0 0,0 0 0 16,0-6 0-16,0 6 0 0,0-5 0 0,0 5-8 15,3-3 8-15,-3-3 0 0,0 6 0 0,4-6 0 16,-4 7 0-16,0-7 0 0,3 3-11 0,1 3 11 16,-1 0-10-16,-3-6 10 0,4 7 0 15,-1 5-9-15,4-6 9 0,-3 0 0 0,3 0-10 0,0 6 10 16,-3 0-12-16,3 0 12 0,0 0-11 0,0 0 11 16,0 0-10-16,0 0 10 0,0 0 0 0,4 0 8 15,-4 6 1-15,0 0 0 0,0 0-17 0,0-6-4 0,0 0-1 0,-4 5 0 16,4-5 13-16,0 6 0 0,-3 0 0 0,3-6 0 15,-3 6 0-15,-1-3 0 0,1 3 0 0,-1 6 0 16,4-6 0-16,-3-1 0 0,-1 1 0 0,1 0 0 16,-4 6-12-16,0-6 1 0,0 3 0 0,3 2 0 15,-3-5 11-15,-3 6-8 0,3 0 8 0,-4-6-8 16,4 2 8-16,-3 4 0 0,3 0 0 0,-4 0 0 16,4 0-9-16,-3-1 9 0,3 4-10 0,-4-3 10 15,4 0-12-15,0-1 3 0,0-5 1 0,0 3 0 16,0-9-12-16,0 0-3 0,0 0 0 0,0 0 0 15,0 0-32-15,0 0-6 16,0 0-2-16,0-9 0 0,4-3-21 0,3 7-4 16,0-13 0-16,0 3-391 0,-4 3-77 0</inkml:trace>
  <inkml:trace contextRef="#ctx0" brushRef="#br0" timeOffset="165727.313">24511 2754 716 0,'0'0'16'0,"0"0"3"0,0 0 1 0,0 0 0 0,0 0-20 0,0 0 0 0,0 0 0 0,0 0 0 15,0 0 13-15,0 0-1 0,0 0 0 0,0 0 0 16,0 0 26-16,0 0 5 0,-7-6 1 0,3-5 0 16,1 5 16-16,-1-3 3 0,1-3 1 0,-1 6 0 15,1-5 5-15,-1 5 2 0,1-6 0 0,-1 3 0 16,1 3 8-16,-1-6 1 0,1 7 1 0,-1-1 0 16,-3-6-29-16,7 12-7 0,0 0-1 0,-7 0 0 15,3 0-19-15,-6 0-4 0,3 0-1 0,0 0 0 16,-4 0-20-16,4 12 0 0,-3-12 0 0,-1 6-8 15,4-1 8-15,-4 1 0 0,4 0 0 0,-3 3 0 16,3 9 0-16,0-7-8 0,-1 1 8 0,1 0-8 16,4 3 8-16,-4 2 0 0,3-5 0 0,1 0 0 0,-1 0 0 15,1 2-8-15,3-2 8 0,-4 6-8 0,4-1 8 16,4-8-8-16,-1 9 8 0,-3-6-8 0,4-1 8 0,-1 1 0 16,-3 3 0-16,4-4 0 0,3-5 0 0,-4 6 0 15,1-6 0-15,3 0 0 0,-3 0 0 0,-1 0 0 16,4-3 0-16,-3 2 0 0,3 1 0 0,0-6 8 15,0 6-8-15,0-6 11 0,0 0 2 0,0-6 1 16,4 6 0-16,-1-6 0 0,-3 1 8 0,4-4 2 16,-4 3 0-16,3-6 0 0,-2 0-11 15,2 1-1-15,-3-4-1 0,4-3 0 0,-4 1-2 0,0-7 0 16,-4 4 0-16,4-4 0 0,0 3-1 0,-3 4 0 16,0-13 0-16,-4 4 0 0,0-3-8 0,0 2 0 15,0 4 0-15,0-10 0 0,-4 4 0 0,0 5 0 16,1-2 0-16,-1-4 0 0,-3-2 0 0,4 3 12 15,-1 2-12-15,1 4 12 0,-1-1-12 0,-3-2 0 0,4 8 0 0,-4-5 0 16,0 8 0-16,3-3 0 0,-3 1-12 0,0 5 12 16,3 3 0-16,-3 3 0 0,4-11 0 0,-4 11 0 15,3 0-9-15,1 0 9 0,-4 0 0 0,7 6 0 16,-4-6 0-16,4 6 0 0,0 0 0 0,0 0 0 16,0 0-12-16,0 0 12 0,0 0-12 0,0 0 12 15,0 0 0-15,0 0 0 0,0 0 0 0,0 0 0 16,0 0-13-16,0 0 4 0,0 0 1 0,0 0 0 15,0 0 8-15,4 12-8 0,-1 0 8 0,1-6-8 16,-1 11 8-16,4-5 0 0,-3 3 0 0,3 2 0 16,0-5 0-16,-4 6 0 0,5 2 0 0,-5 4 0 0,1-4 0 0,-1 4 0 15,1 5 0-15,3-2 0 0,-4-4 0 16,1 1 0-16,-1 8 0 0,1-5 0 0,-1-4 0 16,1 9 0-16,-1 4 8 0,-3-7-8 0,4 3 0 15,-1 1 0-15,-3-4 0 0,4-5 0 0,-1 2 0 16,-3-2 0-16,8-1 0 0,-5 4 0 0,1-10 0 15,-1 4 0-15,1-4 0 0,-1-5 0 0,1 6 0 0,-1-9 8 16,1 2-8-16,-1-5 0 0,4 0 0 0,-3 0 0 16,-4-6 0-16,0 0 8 0,3 6-8 0,4 0 0 15,-7-6 0-15,0 0 8 0,4 0-8 0,-4 0 0 16,3 0 0-16,-3 0 8 0,4 6-8 0,-4-6-13 16,7 0 3-16,-3 0 1 0,-1 0 36 0,-3 0 7 0,7 0 2 0,-7 0 0 31,0 0-138-31,0 0-27 0,4 0-6 0,-4 0-1 15,0 0 28-15,3 0 4 0,1 0 2 0,-1 6-342 0,-3-6-68 16</inkml:trace>
  <inkml:trace contextRef="#ctx0" brushRef="#br0" timeOffset="166455.852">24716 2598 1220 0,'0'0'54'0,"0"0"11"0,0 0-52 0,0 0-13 16,0 0 0-16,-4 3 0 0,4-3 40 0,0 6 4 15,0 6 2-15,-3-6 0 0,3-6 1 0,0 6 0 16,0 6 0-16,0-12 0 0,0 0-7 0,0 0 0 16,0 0-1-16,0 0 0 0,0 0-19 0,-4 5-4 15,4-5-1-15,0 0 0 0,0 6 1 0,0-6 1 16,0 0 0-16,0 0 0 0,0 0-1 0,0 6 0 16,0-6 0-16,0 6 0 0,4 0-8 0,-4 3-8 15,0-3 9-15,3 5-9 0,1-5 12 0,-1 6-4 16,1-6-8-16,-1 6 12 0,1-3-12 0,-1 2 9 15,1 1-9-15,3 0 8 0,-4 0-8 0,4-4 0 0,0 10 9 16,-3-6-9-16,7 0 10 0,-4-1-2 0,0-2-8 0,0 3 12 16,0 0-3-16,0-1-1 0,0 1 0 0,-4-6 0 15,4 0 0-15,1 3-8 0,-1-3 12 0,0-6-4 16,0 5 4-16,-4 1 0 0,4-6 0 0,0 6 0 16,0-6 4-16,0 0 0 0,4 0 1 0,-4 0 0 15,0 0 1-15,4 0 0 0,-4 0 0 0,0-6 0 16,-4 6 1-16,4-6 0 0,1 6 0 0,-1-5 0 15,0-1-19-15,0-3 0 0,0 3 0 0,0 0 0 16,0-6 0-16,-4 7 15 0,1-7-3 0,-1 6-1 0,1-9-11 16,-1 3 12-16,5 1-12 0,-8-7 12 0,3 6-12 15,1 0 8-15,-1-2-8 0,-3-4 8 16,4 6-8-16,-4-5 0 0,0 2 0 0,-4-3 0 0,4 1 8 16,-3-4-8-16,-1 9 0 0,-3-11 8 15,3 8-8-15,-3 3 0 0,0-11 0 0,0 11 0 16,0-5 0-16,-3 2 0 0,3 3 0 0,-4 0 0 0,4 1-17 0,0-4 4 15,-4 9 1-15,4 0 0 0,4 0 0 0,-4 0 1 16,7 6 0-16,-4 0 0 0,4 0 11 0,-7-6 0 16,7 6 8-16,0 0-8 15,0 0-18-15,0 0-8 0,0 0-2 0,0 0 0 16,0 0 0-16,0 0 0 0,0 0 0 0,0 0 0 16,0 0-36-16,-3 6-7 0,3-6-1 0,0 0-1 15,0 0-5-15,0 0-1 0,0 0 0 0,0 0 0 16,-4 6-133-16,4 6-28 0</inkml:trace>
  <inkml:trace contextRef="#ctx0" brushRef="#br0" timeOffset="172118.79">11522 8246 759 0,'0'0'16'0,"-7"6"4"0,-4-6 1 0,4 6 1 0,0 2-22 0,0 1 0 0,0 0 0 0,0-3 0 16,0 6 44-16,3-6 5 0,1 2 1 0,-4 7 0 16,3-6 3-16,1 9 1 0,3-1 0 0,0-5 0 15,0 9-29-15,0-4-5 16,7 4-2-16,-4 8 0 0,1-5 16 0,3 2 3 0,-4-2 1 0,4 8 0 16,0-3-38-16,0 1-23 0,1 2 3 0,-1 3 1 15,0-2 58-15,0-4 11 0,-4 3 2 0,1 1 1 16,3-4-34-16,-4 4-7 0,1-4-2 0,-4 0 0 15,3 4-10-15,-3-13 0 0,0 4 0 0,-3-7 0 16,-1 4 29-16,1 3 1 0,-1-7 0 0,-3-2 0 16,4 0 3-16,-4-1 1 0,0-8 0 0,0 6 0 15,-1 0-34-15,1-9 0 0,-3 2 0 0,3 1 0 16,-4-3 21-16,1-3-2 0,-1 0-1 0,-3-6 0 16,3-2-7-16,-3-1-2 0,4 3 0 0,-5-12 0 15,1-2-29-15,-3 2-5 16,3 0-2-16,3-5 0 0,-3 2 9 0,3-2 2 0,-3-10 0 0,0 4 0 15,4-3-40-15,-5 2-8 0,1-2-2 16,4 3 0-16,3-4-29 0,0 4-5 0,0-6-2 16</inkml:trace>
  <inkml:trace contextRef="#ctx0" brushRef="#br0" timeOffset="172502.809">11038 8228 622 0,'0'0'13'0,"0"0"3"0,-3 6 1 0,-1 0 2 0,4-6-19 0,0 0 0 0,0 12 0 0,0-12 0 16,0 0 58-16,0 0 8 0,0 0 2 0,0 0 0 15,0 3-7-15,0-3-1 0,0 0 0 0,0 0 0 16,4 3-17-16,3 0-4 0,0-1-1 0,-3 1 0 16,-4-3-5-16,7 0-1 0,3 0 0 0,1-3 0 15,-1 3-32-15,4 0 0 0,1 0 0 0,2 0 0 16,1 0 0-16,-1 0 0 0,5 0 0 0,-1-2 0 16,0 2 8-16,-3-3 2 0,3 3 0 0,0-3 0 15,0 0-10-15,0 3 0 0,0 0-12 0,1 0 12 0,-1 0 0 16,0-6 0-16,0 6 0 0,4 0 0 15,-4 0 0-15,0 6 0 0,4-6 8 0,0 0-8 0,-4 6 0 0,3-3 0 16,1 2 0-16,0-2 0 16,-1 6-44-16,1-3-15 0</inkml:trace>
  <inkml:trace contextRef="#ctx0" brushRef="#br0" timeOffset="172816.023">11874 8196 597 0,'0'0'12'0,"-7"9"4"0,4-3 0 0,-1-1 2 0,4 7-18 0,0 0 0 0,0-6 0 0,0 0 0 15,0 5 70-15,0 1 10 0,0 3 3 0,0-3 0 16,0-1-11-16,0 4-1 0,4 3-1 0,-1-1 0 16,1-2-38-16,-1 3-8 0,-3 5-2 0,0-5 0 15,4 0-10-15,-4 2-1 0,4-2-1 0,-4 2 0 16,0-2-10-16,0-6 12 0,3 0-12 0,-3-1 12 16,4 4-116-16,-4-3-24 0,7 11-4 0,-4-11 0 0</inkml:trace>
  <inkml:trace contextRef="#ctx0" brushRef="#br0" timeOffset="173446.646">12298 8893 1011 0,'0'0'22'0,"0"0"5"0,0 0 1 0,-7-3 0 0,3-6-28 0,4 9 0 0,-7-3 0 0,0 0 0 15,0-3 80-15,4 6 9 0,-4-6 3 0,-1 0 0 16,1 0-24-16,0 6-4 0,7 0 0 0,-10 0-1 15,3-5-26-15,0 5-5 0,7 0 0 0,-11 0-1 16,4 0-15-16,7 0-2 0,-7 5-1 0,0 1 0 16,0 0-13-16,0 0 0 0,0 3 8 0,0 3-8 15,0 5 0-15,0-5 0 0,3 3 0 0,-3-1 0 16,3 1 0-16,1 3 0 0,-4-1 0 0,3-5 0 16,4-3 0-16,0 9 0 0,-3-12 0 0,3 5 0 0,3-2 0 15,1-3 0-15,-1 6 0 0,1-6 0 16,-1 0 0-16,4-1 0 0,1 1 0 0,2-6 0 15,-3 0 0-15,4 0 0 0,-1 0 0 0,1 6 0 16,0-12 0-16,-1 6 0 0,4-11 0 0,0 2 0 0,0 3 0 0,-3-6 0 16,3 0 0-16,0 1 0 0,-3-1 0 0,-1-3 0 15,-3 3 0-15,1 6 0 0,-1-5 9 0,-4-1 6 16,1 6 1-16,-1-6 0 0,1 6-26 0,-4 3-5 16,0-5-1-16,0 2 0 0,0-3 0 0,0 9 0 15,0 0 0-15,0 0 0 0,-7 6 3 0,3-6 0 16,-3 0 0-16,0 3 0 0,3 3 13 0,1 0-12 15,-4 2 12-15,3 1-12 0,1 3 12 0,-1 0 0 16,1 2 0-16,-1 1 0 0,1 0 0 0,-1 2 0 0,4-2 0 0,0 6 0 16,0-7 0-16,0 4 10 0,4 0-2 0,-1-4 0 15,1-2 1-15,-1 6 0 0,4-6 0 0,0-1 0 16,0-2-9-16,1 3 10 0,2-6-10 0,-3 0 10 16,4 0-10-16,-1-6 8 0,1 0-8 15,-1-6-496 1,5 6-105-16</inkml:trace>
  <inkml:trace contextRef="#ctx0" brushRef="#br0" timeOffset="173721.654">12499 9031 1036 0,'0'0'23'0,"0"0"5"0,0 0 0 0,0 0 1 0,0 0-29 0,-4 12 0 15,4-7 0-15,0 1 0 0,4 3 57 0,-4-3 6 16,0 9 1-16,0-6 0 16,-4 2 0-16,4 1 0 0,0-6 0 0,0 0 0 15,0 3-103-15,4-1-20 0,-4 7-4 0,3-3-1 0,-3-12 52 0,0 6 12 16,0-6 0-16,0 0-378 15,0 0-73-15</inkml:trace>
  <inkml:trace contextRef="#ctx0" brushRef="#br0" timeOffset="173901.514">12471 8666 590 0,'0'0'12'0,"-4"6"4"0,-3 0 0 0,0 0 1 0,4 3-17 0,-1 2 0 0,0 1 0 0,1-6 0 16,-4 6 15-16,3-6-1 0,4 3 0 0,-3-1 0 15,3-8-14-15,0 9 0 0</inkml:trace>
  <inkml:trace contextRef="#ctx0" brushRef="#br0" timeOffset="174771.301">12947 8969 702 0,'0'0'15'0,"0"0"3"0,0 0 1 0,0 0 1 0,0 0-20 0,0 0 0 16,0 0 0-16,0 0 0 0,-4-9 40 0,1 3 3 16,3 6 1-16,0 0 0 15,0 0-7-15,0 0-1 0,-4-6 0 0,4 6 0 0,0 0 20 0,0 0 3 16,-3-2 1-16,3 2 0 0,0 0-10 0,0 0-2 15,0 0 0-15,0 0 0 0,0 0-15 0,0 0-3 16,0 0-1-16,0 0 0 0,0 0-29 0,0 0-12 16,0 5 1-16,3 4 0 0,-3 0 11 0,4-3 0 15,3 12 0-15,-4-10 0 0,5 1 0 0,-1 0 0 0,0 9 0 0,3-12 0 16,-3-1 10-16,4 7 4 0,-4-9 1 0,0 9 0 16,0-3-15-16,0 0 0 0,-3-4 0 0,3 7 0 15,-4-6 0-15,1 0 0 0,-4 0 0 0,3 0 0 16,-3-6 0-16,0 3 0 0,0-3 0 0,0 0 0 15,4 5 0-15,-4-5 0 0,0 0 0 0,0 0 0 16,0 0 0-16,0 0 0 0,0 0 0 0,0 0 0 16,0 0 54-16,0 0 8 0,0 0 2 0,0 0 0 15,3-5-52-15,1-1-12 0,-4 0 0 16,3-3 0-16,-3 9 0 0,4-12 0 0,-4 1 0 0,3 5 0 16,-3 6 24-16,4-3 1 0,-4-6 1 0,3-3 0 15,1-3-17-15,-4 4-9 0,4-7 10 0,-4 0-10 16,3 4 0-16,-3-4 0 0,4-3 0 0,-4 4 0 15,0-7 0-15,0 7 0 0,3-4 0 0,-3 9 0 16,4-5 0-16,-4-1 0 0,3 3 0 0,-3 4 0 16,4-1-19-16,-4-3-3 0,3 6-1 0,1 0 0 15,-1 4-132-15,1-1-26 0,3 0-6 0</inkml:trace>
  <inkml:trace contextRef="#ctx0" brushRef="#br0" timeOffset="175383.254">13204 9043 907 0,'0'0'20'0,"0"0"4"0,0 0 0 0,0 0 2 0,0 0-26 0,0 0 0 0,0 0 0 0,0 0 0 16,0 0 68-16,4 0 9 0,0 0 2 0,3-6 0 16,-4 6-22-16,4 0-4 0,0 0-1 0,-3 0 0 15,3 0-32-15,0 0-8 0,-4 0 0 0,4 0-1 16,1 0-11-16,-1 0 0 0,0 0 0 0,0 0 8 15,0 0-8-15,0 0 0 0,0-6 0 0,0 6 8 0,0-12-8 16,-4 9 8-16,5-3-8 0,-1 3 8 0,-4-3-8 0,4 3 0 16,0-2 0-16,-3-7 0 0,-1 0 0 0,1 3 8 15,-1-3 0-15,1 1 0 0,-1-1-19 0,-3 6-4 16,0-6-1-16,0 6 0 16,0-2-28-16,-3-4-5 0,3 6-2 0,-7 0 0 15,3 0-18-15,-3 6-4 0,0-6-1 0,-3 0 0 0,3 12 40 0,-4-6 8 16,0-6 2-16,1 6 0 0,-1 6 24 0,1 0 9 15,-4 3 0-15,3 6 0 0,0-4 35 0,1 4 6 16,-1-3 2-16,1 9 0 0,3-7-40 0,-1 1-12 16,1 3 0-16,0-7 0 0,4 4 28 0,-1 3 0 15,1-12-1-15,-1 5 0 0,4-2 2 0,0 3 1 16,4-3 0-16,-1 0 0 0,1 2 2 0,-1-5 1 16,4 9 0-16,0-6 0 0,1-3-1 0,-1-1-1 0,0 4 0 15,3-9 0-15,-3 0-7 0,4 6-2 0,-1-6 0 16,1 0 0-16,0 0-4 0,-1 0-1 0,4-6 0 15,0 0 0-15,1 0-17 0,-1 4 8 0,0-4-8 16,0-3 0 0,-4-6-100-16,5 9-28 0,-1-5-4 0,-4 5-2 0</inkml:trace>
  <inkml:trace contextRef="#ctx0" brushRef="#br0" timeOffset="175913.548">13494 8957 1105 0,'0'0'24'0,"0"0"4"0,0 0 2 0,0 0 2 0,0 0-32 0,0 0 0 16,0 0 0-16,0 0 0 0,0 0 64 0,0 12 7 15,0-6 1-15,3 6 0 0,-3-6-40 0,0-1-8 16,4-2-2-16,-4 6 0 0,0 0 10 0,3 3 1 15,-3 0 1-15,0-1 0 0,0-11-42 0,-3 6-9 16,3 3-2-16,-4 3 0 0,4 0 19 0,-3-7 0 16,3 1 0-16,0-6 0 0,0 6 0 0,0-6 0 15,0 0 0-15,0 0 0 0,0 0 0 0,0 0 0 16,0 0 0-16,0 0 0 0,0 0 0 0,0 0 0 16,0 0 0-16,0 0 0 0,0 0 48 0,0 0 12 0,3-6 4 15,1-5 0-15,-1 2-64 0,-3 3-16 0,0 6-2 16,4-9 0-16,-4 3 18 0,3-3 0 0,1 3 0 0,-1-5 0 15,-3-7 0-15,0 6 0 0,4 3-8 0,-4 4 8 16,4-13 0-16,-4 12-10 0,3-3 10 16,1 3-8-16,-1 0 8 0,1 6 8 0,-1 0-8 15,-3-2 11-15,4-1-11 0,-4 3 12 16,0 0-12-16,3 0 12 0,-3-6-12 0,7 6-14 0,-3 0 3 0,-1 3 1 16,1 0 10-16,-1 0 0 0,4-1 0 0,0 4 0 15,1 0 0-15,-1 3 0 0,0-3 0 0,0 6 0 16,0-1 8-16,0-5-8 0,0 3 8 0,-4 9-8 15,4-6 0-15,0-1 8 0,-3-11-8 0,0 6 0 16,-1 9 0-16,4-6 0 0,-3 0 0 0,-4 8 8 16,3-5-8-16,1 0 0 0,-4-1 0 0,3-2 8 15,1-3-20-15,3 6-3 0,-4-12-1 0,1 6 0 16,-1-6-128-16,4 0-25 0,1 0-6 0</inkml:trace>
  <inkml:trace contextRef="#ctx0" brushRef="#br0" timeOffset="176584.56">13949 8975 1377 0,'0'0'39'0,"0"0"9"0,0 0-39 0,0 0-9 0,0 0 0 0,-7 6 0 15,7-6 69-15,-7-6 12 0,0 6 3 0,0 0 0 16,3-6-9-16,-3 6-2 0,0 0 0 0,0 0 0 15,7 0-33-15,-7 0-8 0,0 0 0 0,7 0-1 16,-7 0-22-16,0 0-9 0,7 0 8 0,-7 0-8 16,0 6 0-16,0 0 0 0,-1 6 0 0,1-4 0 15,4 1-8-15,-1 0-4 0,1 3-1 0,-1 0 0 16,1-1 13-16,-1 1 0 0,1 3 0 16,-1-3-9-16,4-1 9 0,0-5 0 0,0 0 0 0,0 6 0 15,0-6 0-15,4-3 0 0,-4 2 0 0,3-2 0 16,-3-3 0-16,7 3 0 0,0 3 0 0,0-6 0 15,0-6 9-15,1 3-9 0,2 0 12 0,1-2-12 16,-1-1 0-16,1-3 0 0,3-3-15 0,-3 6 5 16,-1 0 10-16,4 1 0 0,0-7 0 0,-3-6 0 15,0 3 20-15,3 4 5 0,-4-16 2 0,-3 10 0 0,4-1-27 0,-4-3 0 16,4 1 0-16,-8-1 0 0,1 1 0 0,-1-4-11 16,1 1 3-16,-1-4 0 15,1 4-15-15,-4-4-2 0,0-2-1 0,-4 5 0 0,1-2 3 16,3 2 1-16,-7-2 0 0,0 8 0 0,3-11 11 0,0 8 3 15,-3-2 0-15,0-1 0 0,-3 1 8 0,-1 8-13 16,1-3 5-16,-1 1 8 0,4 2 0 0,-4 3 0 16,4 6 0-16,0-5 0 0,0 2-16 0,4 3 5 15,-4 3 1-15,0 3 0 0,7 0 10 0,0 0 14 16,0 0-3-16,-4 3-1 0,-3 0-10 0,3 3 0 16,4 0 0-16,-3 5 0 0,-1 1-17 0,4 0-3 15,4 0 0-15,-4 8 0 0,3-2 20 0,1 5 0 16,3 4 0-16,-3 2 0 0,3-2 0 0,-4 5 0 15,4 3 0-15,-3 3 0 0,-1-2 10 0,1 2 9 0,-1-3 1 16,1 9 1-16,-1-11-21 0,1 2 0 0,-4 0 0 0,3 3 8 16,-3-17-22-16,4 8-4 0,-4 7-1 0,0-4 0 15,0-8 19-15,0-4 0 0,0 4 0 0,0-10 0 16,0-2 14-16,3 0 6 0,-3 0 2 16,0-6 0-16,4-6-14 0,-4 0-8 0,0 0 10 0,7 0-10 15,0-6-24 1,0 6-12-16,0-6-1 0,4-6-1 0</inkml:trace>
  <inkml:trace contextRef="#ctx0" brushRef="#br0" timeOffset="176996.273">14178 8840 1378 0,'0'0'30'0,"0"0"6"0,0 0 2 0,0 0 2 0,0 0-32 0,0 0-8 16,0 0 0-16,0 0 0 0,0 0 84 0,-3 6 16 16,3-6 4-16,-7 0 0 0,7 0-76 0,-8 5-16 15,5 1-2-15,-1 0-1 0,4 0-9 0,-3 0 0 16,3 6 0-16,0-1 8 0,0 10-8 0,0-3 0 16,3-1 0-16,1 4 0 0,-1 2 0 0,1-8 0 0,0 3 0 0,3-1 0 15,-4-5 0-15,4 6 0 0,-3-3 0 0,3 2 0 16,0-2 0-16,0-3 0 0,0 5 0 0,0 1 8 15,-3-6 5-15,6-6 1 0,-3-4 0 0,0 1 0 16,0-3 11-16,0-3 3 0,4 1 0 0,-4-1 0 16,4-6-11-16,3 3-1 0,-4-6-1 15,1-3 0-15,-1 4-4 0,1-7-1 0,0 0 0 16,-1 4 0-16,4-10-10 0,-3 7 0 0,-4-13 9 0,3 10-9 16,-2-4 0-16,-1-2 0 0,0-4 0 0,-4 7 0 15,1 2 0-15,-1-2-13 0,1-4 1 0,-4 9 1 16,-4-5-25-16,1 2-4 0,-1-2-2 15,-3 5 0-15,0-5-24 0,0 8-5 16,0-3-1-16,-4-2 0 0,4 5-132 0,-3 6-28 0</inkml:trace>
  <inkml:trace contextRef="#ctx0" brushRef="#br0" timeOffset="179357.389">25255 8469 640 0,'0'0'14'0,"0"0"3"0,0 0 1 0,0 0 0 0,0 0-18 0,0 0 0 0,0 0 0 15,0 0 0-15,0 0 57 0,0 0 8 16,0 0 2-16,0 0 0 0,0 0-28 0,0 0-6 0,-3 6-1 0,-4 0 0 16,3 6-12-16,4-6-2 0,0 5-1 0,0 1 0 15,4 3 3-15,-4-3 1 0,3 8 0 0,1-5 0 16,-1 6 3-16,4-1 0 0,-3-2 0 0,3 5 0 16,-3-5-4-16,3 5 0 0,-4 4 0 0,1-4 0 15,3-2-1-15,-4 2-1 0,1 1 0 0,3 2 0 16,-4-8-4-16,1 0-1 0,-1 2 0 0,1-2 0 15,-4 5-13-15,0 4 0 0,0-4 0 0,0-2 0 16,-4 3 9-16,1-13-1 16,-1 4 0-16,1 3 0 0,-1-1 8 0,-3-5 2 0,4-3 0 0,-1 0 0 15,-3-1-18-15,4-2 0 0,3-6 0 0,0 0 0 16,-7 0 0-16,-1-6 0 0,5 1 0 0,-4-1 0 16,0-3 16-16,0-3-3 0,3 0-1 0,-3-2 0 15,0-4-12-15,-3 0-10 0,3-8 2 0,-4 2 0 16,4 1-4-16,-4-4-1 0,1-2 0 0,-4 3 0 15,3-4-112-15,0 1-23 0,-13-27-4 0,6 12 0 16</inkml:trace>
  <inkml:trace contextRef="#ctx0" brushRef="#br0" timeOffset="179629.011">25121 8166 946 0,'-17'12'20'0,"10"-6"5"0,0 0 1 0,-4 0 2 0,4-3-28 0,0 6 0 0,0-3 0 0,3 2 0 15,4-8 40-15,0 0 4 0,0 0 0 0,0 0 0 16,0 0-20-16,0 0-3 0,0 0-1 0,0 0 0 15,0 0-12-15,0 0-8 0,4 0 8 0,3 0-8 16,0-6-68-16,0 4-19 16</inkml:trace>
  <inkml:trace contextRef="#ctx0" brushRef="#br0" timeOffset="179986.652">25372 8205 928 0,'0'0'20'0,"0"0"5"0,0 0 1 0,0 0 0 0,3 6-26 0,-3-1 0 0,4 1 0 0,-1 6 0 16,4-6 70-16,0 0 9 0,1 3 1 0,2-1 1 16,-3 7-23-16,0 3-5 0,0-6-1 0,4 2 0 15,-1 1-32-15,-2 0-6 0,-1 2-2 0,0-2 0 16,0 3-12-16,0 5 0 0,0-11 0 0,-4 6-430 15,4 2-84 1</inkml:trace>
  <inkml:trace contextRef="#ctx0" brushRef="#br0" timeOffset="180635.039">25926 8584 1447 0,'0'0'32'0,"0"0"6"0,0 0 2 0,0 0 0 0,0 0-32 16,-4-6-8-16,1-3 0 0,-1 3 0 0,1 3 32 0,-1-8 5 0,0 5 1 0,-3 6 0 15,0-6-30-15,0 6-8 16,0-6 0-16,-3 6 0 0,3 0 0 0,0 6-10 16,-4 0 10-16,0 0-13 15,1 5-15-15,-1-5-2 0,1 6-1 0,-4 3 0 0,3 2 19 0,-3-5 12 0,3 3-13 0,4 2 5 16,0 1 8-16,0-3 0 0,0 2 0 0,4-5 0 15,-5 0 0-15,5-6 0 0,3 0 0 0,0 5 0 16,0-11 0-16,0 0 8 0,0 0-8 0,3 3 11 16,5 0 40-16,-5-3 8 0,4 0 1 0,4-3 1 15,-4 0-5-15,3 1-2 0,1-7 0 0,3 3 0 16,-3-6-35-16,-1 6-7 0,4-6-2 0,-3-2 0 16,3 2-10-16,-3 0 8 0,3 0-8 0,-4-5 8 15,-3 5-8-15,4 3 0 0,-1-2 0 0,-2 5 0 16,-1 0-9-16,-4-3-4 0,1 0-1 0,-1 3 0 15,-3 6 3-15,0-6 1 0,4 3 0 0,-4 3 0 0,0 0 2 16,0-11 0-16,0 5 0 0,0 6 0 0,0 0-4 16,0 0 0-16,0 0 0 0,0 0 0 0,0 0-6 15,0 0-2-15,0 0 0 0,0 0 0 16,0 0 20-16,0 0 0 0,-4 12 0 0,4-7 0 16,0-5 0-16,0 9 0 0,-3 3 0 0,3 0 0 0,0 0 11 15,0 5 9-15,0-5 1 0,0 0 1 0,0 8-10 0,0-8-1 16,3 3-1-16,1 2 0 0,-4 1-1 0,3-6 0 15,4-1 0-15,-3 1 0 0,-1-3-9 0,1 3 0 16,3 0 0-16,0-7 0 16,-3 1-29-16,3-6-8 0,3 6-2 0,-3-6-732 0</inkml:trace>
  <inkml:trace contextRef="#ctx0" brushRef="#br0" timeOffset="180918.13">26201 8516 1177 0,'0'0'25'0,"0"0"6"0,-4 6 1 0,-3 3 2 0,4 3-34 0,-1-6 0 0,1 5 0 0,-1-2 0 16,1 6 53-16,-1 0 4 0,1 2 1 0,-1-8 0 15,0 3-1-15,4 5 0 0,0-5 0 0,-3 0 0 16,3 3-17-16,0 2-3 0,0-5-1 0,0 0 0 16,3 3-12-16,-3-4-2 0,0 1-1 0,4 0 0 0,-4 0-21 0,0-7 0 15,0-5 0-15,4 6 0 0,3-3-17 0,-4-3-2 16,1 0 0-16</inkml:trace>
  <inkml:trace contextRef="#ctx0" brushRef="#br0" timeOffset="181105.127">26081 8222 1796 0,'0'0'40'0,"-7"0"8"0,0-6 1 0,3 4 1 0,4 2-40 15,0 0-10-15,0 0 0 0,0 0 0 0,-3-6 18 0,3 6 2 0,-4-6 0 0,4 6 0 16,0 0-20-16,0 0 10 0,0 0-10 0,0 0-552 15,0 0-115-15</inkml:trace>
  <inkml:trace contextRef="#ctx0" brushRef="#br0" timeOffset="183281.808">26772 8560 1011 0,'0'0'22'0,"0"0"5"0,0 0 1 0,0 0 0 0,0 0-28 0,0 0 0 15,0 0 0-15,0 0 0 0,0 0 70 0,0 0 8 16,0 0 2-16,0 0 0 0,0 0 11 0,0 0 2 16,0 0 1-16,0 0 0 0,0 0-40 0,0 0-8 15,0 0-2-15,0 0 0 0,0 0-19 0,0 0-4 16,0 0-1-16,0 0 0 0,0 0-20 0,0 0 0 16,0 0 0-16,4 3 0 0,-1 6 0 0,-3-3 0 15,4 3 0-15,-1 3 0 0,1 5 0 0,-4-8 0 16,3 6 0-16,1 5 0 0,0-2 0 0,-1-3 8 15,-3 2-8-15,4 1 0 0,-4-6 0 0,0 5 8 16,3-2-8-16,-3-3 0 0,0 0 0 0,0-1 9 16,4-8-9-16,-4 6 0 0,0-9 11 0,0 0-11 0,0 0 10 0,0 0-10 15,0 0 30-15,0 0 0 0,0 0 0 0,0 0 0 16,0 0-10-16,0 0-3 0,0 0 0 0,0 0 0 16,0-9-3-16,0 0-1 0,-4 4 0 0,4-13 0 15,0 9-13-15,-3-3 0 0,3 4 0 0,0-7-10 16,-4 3 10-16,4 0 0 0,0 1 0 0,-3-1 0 15,-1-3 0-15,4 9 0 0,-4-6 0 0,1-2 0 16,3 5 0-16,0 3-8 0,-4-3 8 0,4 3-8 16,-3-5 8-16,3 5-10 0,0 6 10 0,0-9-10 15,0 3 10-15,3 0 0 0,-3-3-9 0,0 1 9 16,4 2 0-16,-1 0-11 0,-3 0 11 0,4 0-8 16,0-6 8-16,-1 6 0 0,1-2 0 0,-1 2-8 0,4 0 8 15,-3 6 0-15,-1-6 0 0,4 0 0 0,-3 6 0 16,3-6 0-16,-4 6 0 0,4 0 0 15,0-6 0-15,-3 6 0 0,-4 0 0 0,7 0 0 16,0 0 0-16,0 6-15 0,0-6 4 0,0 0 1 16,0 0-66-16,0 6-14 0,4-6-2 0,0 0-1 15,-1 6-96-15,1-6-19 0,-1 6-4 0,1 0-1 0</inkml:trace>
  <inkml:trace contextRef="#ctx0" brushRef="#br0" timeOffset="183914.067">27033 8605 669 0,'0'0'14'0,"0"0"3"0,0 0 1 0,0 0 2 0,0 0-20 0,-7 5 0 0,7-5 0 0,0 0 0 15,0 0 69-15,0 0 10 0,0 0 1 0,0 0 1 16,0 0 3-16,0 0 0 0,0 0 0 0,0 0 0 16,0 0-26-16,-3 6-5 0,3-6-1 0,0 9 0 15,0-9-8-15,3 9-1 0,-3-9-1 0,0 0 0 16,0 0-6-16,4 6-2 0,-1 0 0 0,1 2 0 0,3-2-12 0,0 0-2 15,0-6-1-15,0 6 0 0,0-6-19 0,4 0 0 16,-4 6 0-16,3-6 0 0,-3 0 12 0,4 0-4 16,3 0 0-16,-3-6-8 0,3 6 8 0,-4-6-8 15,5 0 0-15,-5-8 0 0,1 5 0 0,-1 0 0 16,1 3 8-16,-1 0-8 0,-2-5 0 0,-1 5 0 16,-4 0 0-16,4-3 0 0,-7 9 8 0,0 0-8 15,4-3 0-15,-4 3 0 0,0-6 0 0,0 3 0 16,0-3 0-16,0 6-9 0,-4-6 1 0,1 6 0 15,-4-5 0-15,7 5 0 0,-7 0 8 0,-1 0 0 16,1 0 0-16,-3 0 0 0,3 0-18 0,-4 5 2 16,4-5 0-16,-3 6 0 0,-1-3 25 0,0 3 6 15,-3 3 1-15,4 0 0 0,-1 8-16 0,-3-5 0 0,3 3 0 16,4 2 0-16,-3 1 0 0,3-6 0 0,3-3 0 0,-3 5 0 16,4-5 12-16,-1 3-4 0,4 0-8 0,-3-1 12 15,3-2-3-15,3 0-1 0,-3 0 0 0,4-3 0 16,3 6 11-16,0-7 1 0,-4 1 1 0,4-3 0 15,0 3 3-15,0 0 1 0,0 0 0 0,0 0 0 16,4 6-17-16,0-7-8 0,-4 1 0 0,3 6 8 16,1-9 0-16,-1 3-8 0,-2-3 12 0,2 6-4 15,1-3-48-15,-1-4-11 16,-3-2-1-16,4 0-524 0,0 0-105 0</inkml:trace>
  <inkml:trace contextRef="#ctx0" brushRef="#br0" timeOffset="184431.616">27323 8622 900 0,'0'0'20'0,"-4"6"4"0,1 0 0 0,-1 0 1 0,1 8-25 0,-1-8 0 15,4 6 0-15,-4-6 0 0,1 6 86 0,-1 0 12 16,4-7 2-16,-3 4 1 0,3 3-15 0,0-6-3 15,0 9-1-15,0-7 0 0,0 1-46 0,3 3-8 0,-3-6-3 0,0 6 0 16,4-7 18-16,-4 4 3 0,0 0 1 0,3 0 0 16,1 3-27-16,-4-12-6 0,4 6-1 0,-4-6 0 15,0 5-13-15,0-5 0 0,0 0 0 0,0 0 0 16,0 0 15-16,0 0-3 0,7 0-1 16,-7 0 0-16,0-5 17 0,3 5 3 0,1-12 1 0,-1 6 0 15,1-3-32-15,-4 3 8 0,3 0-8 16,1 0 0-16,-4 1 0 0,3-7 0 0,-3 0 0 15,4 6 0-15,-4-3 0 0,3-2 0 0,-3-1 0 0,4 6 0 16,-4-6 0-16,0 6 0 0,3 0 0 0,-3-5 0 16,0 11 0-16,0 0 0 0,0 0 0 0,0 0 0 15,0 0 0-15,0 0 0 0,0 0 0 0,0 0 0 16,0 0 0-16,0 0 0 0,4-6 0 0,-4 6 0 16,0 0 0-16,0 0 0 0,7-3 0 0,-4 3 0 15,-3 0 0-15,8 3 0 0,-1 3 0 0,-4 0 0 16,4-1 0-16,-3 7 0 0,-1-12 0 0,4 12 0 0,0 0 0 15,-3-1 0-15,-1-2 0 0,1 3 0 0,-1 0 0 0,1 5 0 16,0-5 0-16,-1 0 0 0,1 9 0 0,-4-10 0 16,3 1 0-16,-3 6 0 0,0-7 0 0,4-2 0 15,-1 3 0-15,-3-6 0 16,7 3-34-16,-3-6-6 0,3 3-2 0,0-6 0 16,3 3-102-16,-2-6-20 0,2 0-4 0,1 0 0 0</inkml:trace>
  <inkml:trace contextRef="#ctx0" brushRef="#br0" timeOffset="185062.503">27679 8772 1026 0,'0'0'28'0,"0"0"8"0,0 0-28 0,0 0-8 0,0 0 0 0,0 0 0 16,-4-6 75-16,4 6 13 0,-3-6 4 0,-1 3 0 15,4-3-32-15,-3 1-7 0,3-1-1 0,0 6 0 16,0 0-17-16,0 0-4 0,0 0-1 0,0 0 0 15,0 0-10-15,0 0-3 0,0 0 0 0,0 0 0 16,-7-6-9-16,7 6-8 0,-7 6 9 0,0 0-9 16,0-3 0-16,0 2 0 0,3 7 0 0,-3 0 0 15,0 0 9-15,3-1-9 0,-3-2 8 0,0 6-8 16,4 0 8-16,-1 2-8 0,1-2 0 0,3 3 8 16,-4-7 10-16,4 1 2 0,4-6 0 0,-4 0 0 15,3-6-10-15,4 9-2 0,-7-6 0 0,7 3 0 16,0-6 21-16,0 0 4 0,0-3 1 0,4 0 0 15,0 0-2-15,-1-6-1 0,1 3 0 0,3-6 0 16,0 3-22-16,0-8-9 0,4-1 8 0,-4 1-8 16,4-7 0-16,-1 3 0 0,1 4 0 0,-4-10 0 0,-3 4 0 0,3-7 0 15,-4 4 0-15,1 8 0 0,-4-5-15 0,0 8 5 16,-4-14 1-16,1 8 0 16,-4-2-31-16,3 5-5 0,-3-3-2 0,-3 4 0 0,-1-1 31 15,1-5 7-15,-4 8 1 0,0-3 0 0,0-2-2 0,-4 8 0 16,4 0 0-16,-3 0 0 0,2 1 10 0,-2-4 0 15,-1 6 0-15,4 3 0 0,-3-3 9 0,3 4-9 16,3 5 12-16,4 0-12 0,0 0 8 0,0 0-8 16,-7 0 0-16,0 5 0 0,0-5 0 15,7 0 0-15,-4 9 0 0,1-3 0 0,3-6 0 0,-4 9 0 0,1 0-13 16,-1-3 5-16,4 5 8 0,0 4 0 16,0-3 0-16,0 6-8 0,0-1 8 0,4 4 0 0,-1 8 0 15,1-5 0-15,-1-1 0 0,1 4 0 0,-4-1 0 0,3 9 0 16,1-11 10-16,0 8-2 0,-4 1-8 0,3-4 12 15,1 0-12-15,-4-2 9 0,3-1-9 0,1-2 8 16,-1-1 0-16,-3-2-8 0,4-3 12 0,-1-1-4 16,4-5-8-16,-3 3 8 0,3-7-8 0,-4 4 8 15,4-3 0-15,-3-3-8 0,3-6 12 0,0 6-4 16,0 0-8-16,0-6 0 0,-3 6 0 0,3-6 0 16,0 0-128-16,-4-6-22 0,4 6-4 15,0-12-1-15</inkml:trace>
  <inkml:trace contextRef="#ctx0" brushRef="#br0" timeOffset="185966.068">28056 8778 548 0,'0'0'15'0,"0"0"5"0,0 0-20 0,0 0 0 0,0 0 0 0,0 0 0 15,0 0 106-15,0 0 18 0,0 0 3 0,0 0 1 16,0 0-26-16,0 0-5 0,0 0-1 0,0 0 0 16,0 0-60-16,0 0-13 0,0 0-3 0,0 0 0 15,0 0-12-15,0 0-8 0,-7 6 8 0,4 6-8 16,-1-7 0-16,-3 1 0 15,4 0 0-15,-4 3 0 0,3-3 14 0,-3 6-2 0,4-6 0 0,-4 5 0 16,-1 1-12-16,5 0 0 0,-4 0 0 0,3-4-10 16,4 4 18-16,-3-6 3 0,3 6 1 0,0-3 0 15,0-1 4-15,0-2 2 0,0 0 0 16,3 3 0-16,1-3-3 0,-1 6-1 0,4-6 0 0,1-1 0 16,-5 1 30-16,4 0 5 0,0-3 2 0,-3 0 0 15,6-3-27-15,-3 3-4 0,0-3-2 0,0 3 0 16,0-3-3-16,1 0-1 0,-1-3 0 0,3-3 0 15,-3 3 24-15,0 0 5 0,4-3 1 0,-4 3 0 16,0-8-27-16,4-1-5 0,-4 6 0 16,0-6-1-16,0 3-11 0,0-2 0 0,0-1 0 0,0 0 0 15,0 0 0-15,0 4 0 0,-3-7 0 0,-1 6 8 0,1-3-8 16,-1 1 0-16,1-4 0 0,-1 6 0 0,-3 0 0 16,0 3 0-16,-3 0 0 0,-1 1-11 15,4-7-33-15,-3 6-8 0,-1-3 0 0,-3 3-1 16,3 0-79-16,-3 0-15 0,4 4-3 0,-4-1-547 15</inkml:trace>
  <inkml:trace contextRef="#ctx0" brushRef="#br0" timeOffset="186892.21">28550 8893 918 0,'0'0'20'0,"0"0"4"0,-7-3 0 0,7 3 3 0,-7-3-27 0,0-3 0 0,7 6 0 0,-7-6 0 16,4 3 72-16,3 3 10 0,-7-3 2 0,7 3 0 15,-4-6-16-15,4 6-4 0,0 0 0 0,0 0 0 16,-7 0 0-16,7 0 0 0,0 0 0 0,0 0 0 16,0 0-19-16,0 0-4 0,0 0-1 0,0 0 0 15,0 0-15-15,0 0-3 16,0 0-1-16,0 0 0 0,0 0-21 0,0 0 8 0,0 0-8 0,0 0 0 16,0 0 0-16,0 0 0 0,0 0 0 0,0 0 0 15,0 0 0-15,0 0 0 0,0 6 0 0,0 3 0 16,3 3 0-16,-3-4 0 0,4 7 0 0,3-3 8 15,-3 0-8-15,3 2 0 0,3 4 0 0,-3 0 0 16,0-7 0-16,0 1 0 0,0 0 0 0,0 3-8 0,1-4 8 0,-5-5 0 16,4 3 0-16,0-3 0 0,-3 6 0 0,-1 0 0 15,4-12 0-15,-3 5 0 0,-4-5 30 0,0 0 2 16,0 0 0-16,0 0 0 0,7 6-16 0,-7-6-4 16,0 0 0-16,0 0 0 0,3-6-2 0,1 1-1 15,-1-1 0-15,-3 0 0 0,4-6-9 16,-4 6 0-16,3 3 9 0,-3-9-9 0,0 7 0 0,0-1 0 15,0-12 0-15,0 6 8 0,0 3-8 0,0-2 0 16,0-1 0-16,0 0 0 0,0 0 0 0,0 4 0 16,0-4 0-16,4 0 0 0,-4 0 0 0,4 3 0 15,-1 1 0-15,1-4 0 0,-1 3 0 0,1 3 0 16,3-6 0-16,-4 7 0 0,4-13 0 0,0 9 0 0,0 0 0 16,0 0 0-16,1 4 0 0,-1-7 0 0,-4 6-8 15,4-6 8-15,-3 6 0 0,3 0 0 0,-4 1 0 16,4-4 0-16,-3 9 0 0,-1-6 0 0,-3-6 0 0,4 6 0 15,-4 6-15-15,0 0 3 0,0 0 0 0,0 0 0 32,3 0-48-32,-3-9-10 0,0 9-2 0,0-8 0 0,0-1-148 15,0 9-31-15</inkml:trace>
  <inkml:trace contextRef="#ctx0" brushRef="#br0" timeOffset="187279.755">28875 8807 986 0,'0'0'21'0,"0"0"5"0,0 0 1 0,0 0 1 16,0 0-28-16,0 0 0 0,0 0 0 0,0 0 0 0,0 0 82 0,0 0 10 16,0 3 3-16,0 6 0 0,0-3-49 0,0 3-10 0,-4 3-1 0,4-1-1 15,0-5 7-15,0 0 2 0,-3 6 0 0,-1 3 0 16,1-4-25-16,-1 7-5 16,1-6-1-16,-1 5 0 0,1-2-2 0,-1 3-1 0,-3-7 0 0,4 1 0 15,-1 0-9-15,-3 3 0 0,3-4 0 0,4 1 0 16,-3-6 0-16,3 9 0 15,0-9 0-15,0 0 0 0,-4-1 0 0,4-5 0 16,0 0 0-16,0 0 0 0,4 6 0 0,-4-6 0 0,0 0 0 0,0 0 0 31,0 0-24-31,7-6-8 0,0 1 0 0,0-7-447 0,0 6-89 16</inkml:trace>
  <inkml:trace contextRef="#ctx0" brushRef="#br0" timeOffset="187476.939">28790 8625 1134 0,'0'0'24'16,"0"0"6"-16,0 0 1 0,0 0 1 0,0 0-32 0,0 0 0 0,0 0 0 0,0 0 0 0,0 0 16 0,0 0-3 16,0 0-1-16,4 6 0 0,-1 0-12 0,1 3 9 15,3-1-9-15,0-2 8 0,0 0-8 0,4 0 0 16,-4 0-12-16,3 0 12 0</inkml:trace>
  <inkml:trace contextRef="#ctx0" brushRef="#br0" timeOffset="188081.647">29171 8760 919 0,'0'0'39'0,"0"0"-31"15,0 0-8-15,0 0 0 0,0 0 63 0,0 0 11 16,0 0 2-16,0 0 1 0,0 0-3 0,0 0-1 0,0 0 0 0,0 0 0 16,0 0-15-16,-7 0-3 0,-3 0-1 0,10 0 0 15,0 0-36-15,-8 3-7 0,1-3-2 0,7 0 0 16,-7 3-9-16,0 0 0 0,7-3 0 0,-7 9 0 15,4-9 0-15,-4 6 8 0,3 6-8 0,-3-7 0 16,4 1 12-16,-4-3-4 0,-1 3 0 0,1 0 0 16,4 0-8-16,-1 0 0 15,-3 6 0-15,4-7 0 0,-1 1 0 0,4-6 0 16,-3 0 0-16,3 0 0 0,0 0 31 0,0 0 1 0,-4 12 0 0,4-12 0 16,0 3-12-16,0-3-1 0,0 0-1 0,0 0 0 0,0 0-4 0,0 6-1 15,0-6 0-15,0 0 0 0,4 3 16 0,-1 6 3 16,-3-9 1-16,7 6 0 0,-3-4-33 15,-4-2 0-15,0 0 0 0,7 0 0 16,-4 3 0-16,4 3 0 0,1 0 0 0,-5 0 0 0,4 0 0 0,-3-6 0 16,3 6 0-16,-4-3 0 0,-3-3 0 0,4 0 0 15,3 3 0-15,-4 0 0 0,1 3 0 0,-1-4 0 16,-3-2 0-16,4 6 0 0,-4-6 0 16,3 3 0-16,1 3 0 0,-4-6 0 0,3 6 0 0,-3 0 0 15,0 6 0-15,0-1 0 0,0-8 0 0,0 3 0 16,-3 0 0-16,-1 3 0 0,1 0 12 0,-4-3-4 15,3 0 0-15,1-1-8 0,-4 1 8 0,7-6-8 16,-4 6 0-16,-3 0 0 0,0 3 0 0,7-9 0 0,0 0 0 0,-7 3 0 16,0 0 0-16,7-3 0 0,0 0 8 0,-7 0-8 15,0 0 0-15,0-3 10 16,0 0-10-16,0-3 8 0,0 3-8 0,-4 0 0 0,4 0-12 0,0 3 12 16,0-6-56-1,0 0-3-15,0 1-1 0,3-1 0 0,4 6-12 16,0 0-4-16,-7-6 0 0,7 6-423 0,0 0-85 0</inkml:trace>
  <inkml:trace contextRef="#ctx0" brushRef="#br0" timeOffset="188459.838">29351 8893 1098 0,'0'0'24'0,"-7"5"4"0,0 4 2 0,0-3 2 0,0 0-32 0,0 6 0 0,0-6 0 0,-4 5 0 16,8-2 65-16,-4 3 7 0,3-6 2 0,1 6 0 16,-1-6-41-16,1 2-8 0,3 1-1 0,-4 0-1 15,4 3 14-15,0 0 3 0,0-7 1 0,0 1 0 16,0-6-23-16,0 0-5 0,0 0-1 0,0 0 0 16,0 0-12-16,7 6 0 0,-3-3 8 15,-4-3-8 1,7 3-66-16,-7-3-16 0,0 0-3 0,0 0-560 0</inkml:trace>
  <inkml:trace contextRef="#ctx0" brushRef="#br0" timeOffset="188656.919">29171 8537 586 0,'0'0'16'0,"0"0"4"0,0 0-20 0,0 0 0 16,0 0 0-16,0 0 0 0,0 0 21 0,0 0 0 15,0 0 0-15,0 0-201 16,0 0-40-16</inkml:trace>
  <inkml:trace contextRef="#ctx0" brushRef="#br0" timeOffset="189166.894">29531 8208 687 0,'0'0'15'0,"0"0"3"0,0 0 1 15,0 0 1-15,-3 8-20 0,-1-2 0 0,4 6 0 0,-4 0 0 0,4-6 55 0,0 5 7 16,-3 1 2-16,3 3 0 0,0-3-10 0,0-1-2 15,0 4 0-15,0 3 0 0,0-1-16 0,0 7-3 16,0-3-1-16,0 8 0 16,0-11 7-16,0 8 1 0,0-2 0 0,0 2 0 0,0 3-13 0,0-2-3 15,0 8 0-15,0-3 0 0,-4-2 12 0,4-4 3 16,-3 4 0-16,3-4 0 0,-4 4-19 0,4-4-3 16,-3 3-1-16,3-2 0 0,0 2-5 0,-4 1-2 15,1-7 0-15,-1 4 0 16,4-7 19-16,-3 4 3 0,3-7 1 0,0-2 0 0,0 3-32 0,0-1 0 0,0 1 0 15,0-3 0-15,0-4 0 0,3 1 0 0,-3-6 0 16,0 6 0-16,0-12 12 0,0 0-3 16,0 0-1-16,4 0 0 0,-4 0-8 0,7 6 0 0,-4-6 0 0,1 0 0 31,-1-6-40-31,1 6-9 0,-1-12-3 0,1 12-457 0,0-12-92 0</inkml:trace>
  <inkml:trace contextRef="#ctx0" brushRef="#br0" timeOffset="189482.336">29291 8796 1177 0,'0'0'25'0,"0"0"6"0,0 0 1 0,0 0 2 0,7 5-34 0,0 1 0 16,-3-6 0-16,3 0 0 0,3 3 108 0,-3-3 14 15,1 3 3-15,2-3 1 0,1 0-46 0,-1-3-10 16,4 3-2-16,-3-3 0 0,7 3-20 0,-4 0-5 16,3 0-1-16,1 0 0 0,0-6-42 0,-4 6 0 15,0-5-11-15,0-1 3 0,0 0 8 0,0 6 11 16,-3-6-3-16,-1 6 0 15,1-6-57-15,-4 6-12 0,4 0-3 0</inkml:trace>
  <inkml:trace contextRef="#ctx0" brushRef="#br0" timeOffset="190006.942">29644 8919 900 0,'0'0'20'0,"0"0"4"0,0 0 0 0,0 0 1 0,3 6-25 0,-3-6 0 0,0 6 0 0,4 0 0 0,-1 0 70 16,1 2 9-16,3-2 1 0,-3-3 1 0,3-3-33 0,-4 3-6 15,4 3-2-15,0-6 0 0,4 0-4 0,-4 0 0 16,4-6-1-16,-1 3 0 0,1 0 1 0,-1-3 0 15,1-2 0-15,-1-1 0 0,5 0-19 16,-8-3-3-16,3 6-1 0,-3 0 0 0,-3-2-5 0,3 2 0 16,-4-3-8-16,-3 0 12 0,0 3-12 0,0 0 0 15,0 0 0-15,0 1-10 16,-3-1 10-16,3-3 0 0,0 6 8 0,-4-3-8 16,4 6 0-16,-3-3 0 0,3-3 0 0,-4 3 0 0,-3 0 0 0,7 3 0 15,0 0-9-15,-7 0 9 0,0 0-9 0,0 0 9 16,0 3-12-16,0 0 12 0,0 3-12 0,0 0 4 15,0-3 8-15,0 9-13 0,0-1 13 16,-4-5 0-16,0 9 0 0,1 0 0 16,-1-1 0-16,4 4 0 0,-3-3 0 0,3-1 0 0,-4-2 0 15,4 3 0-15,3 8 10 0,-3-11-10 0,4 0 16 0,3 3-3 0,0-4 0 16,-4-5 0-16,8 3 19 16,-4 3 3-16,0-3 1 0,3 0 0 0,4 2-23 0,-3 1-4 15,-1-3-1-15,5 3 0 0,-1-4-8 0,0 1 8 0,0-3-8 0,3 6 8 16,-3-6 1-16,4 3 0 0,0-6 0 0,-1-3 0 15,1 0-9-15,-1 0-14 0,4-3 3 0,1 3 1 32,-1-3-179-32,0-3-36 0,17-6-7 0,-9 0-2 0</inkml:trace>
  <inkml:trace contextRef="#ctx0" brushRef="#br0" timeOffset="190902.494">30738 8851 952 0,'0'0'27'0,"0"0"5"0,0 0-32 0,0 0 0 0,0-5 0 0,0 5 0 16,0 0 98-16,0 0 13 0,-4 0 2 0,-3-6 1 0,7 6-40 15,-7-6-8-15,0 6-2 0,-4-3 0 0,1 3-40 0,-1 3-8 16,0-3-1-16,1 6-1 0,-4 0 4 15,0-1 1-15,3 1 0 0,-3 0 0 0,0 0-19 0,3-3 0 16,-3 3 0-16,4 3 0 0,-1-3 0 16,-3-1 0-16,3 4 0 0,1-3 0 15,3 0 0-15,-4 0 0 0,4 3 0 0,0 0 0 0,-4-4 29 0,4 4 3 16,0-6 0-16,4 6 0 0,-4-3-32 0,3 6 8 16,1-6-8-16,-1-1 0 0,4-5 12 0,0 0 0 15,0 0 0-15,-3 6 0 0,3 3 0 0,0 0 0 16,3 0 0-16,-3-3 0 0,4 5-12 0,-1-5 8 15,4 0-8-15,-3-6 0 0,-1 3 12 0,4 3-4 0,0-6-8 16,0 6 12-16,4-6-12 0,-4 6 11 0,0-3-11 0,4 0 10 16,-4-3-10-16,0 0 10 0,0 0-10 0,4-3 10 15,-1 3-1-15,-3-3 0 0,4 3 0 0,-1-6 0 16,-3-9 2-16,0 9 0 0,4-5 0 0,-4 5 0 16,0-12-11-16,0 6 0 0,0 3 0 0,-3-2 0 15,-1-1 8-15,1 6 0 0,-1-9 0 0,1 4 0 16,-4 2-8-16,0 0-16 0,0-3 4 0,0 6 1 15,0-3 11-15,0 4 0 0,0-7 0 0,0 9-8 16,0 0 8-16,-4-3 0 0,4 0 0 0,0 6 0 16,0 0 0-16,0 0-8 0,0 0 8 0,0 0 0 15,0 0-9-15,0 0 9 0,0 0-10 0,0 0 10 16,0 0-12-16,-7 6 12 0,4 0-13 0,-1 0 5 16,1 6 8-16,-1-7 0 0,1 4 0 0,-1 3 0 15,1-6 0-15,3 6-8 0,-4-1 8 0,4 1 0 16,0-3 0-16,0 3 0 0,0 0 0 0,4-4 0 0,-4 4 0 0,3-3 0 15,4 6 0-15,-3-9 0 0,-1-1 0 0,1 7 0 16,-1-6 0-16,1 9 0 0,3-3 0 0,-4-7-8 16,4 7 0-16,0-6 0 15,1 3-40-15,-5-3-8 0,4 0-2 0,0 2-478 16,0 1-95-16</inkml:trace>
  <inkml:trace contextRef="#ctx0" brushRef="#br0" timeOffset="191442.167">30378 8375 1105 0,'0'0'48'16,"0"0"12"-16,0 0-48 0,0 0-12 0,0 0 0 0,0 0 0 16,0 0 53-16,0 0 9 0,0 0 2 0,0 0 0 15,0 0-36-15,0 0-6 0,0 0-2 0,7 6 0 0,-4 0 20 0,4-3 3 16,-7-3 1-16,4 6 0 0,3 0-17 0,3 0-3 16,-2 5-1-16,2-5 0 0,-3 0-11 0,0 0-3 15,4 3 0-15,-1 3 0 0,1 5-9 0,0-5 0 16,-1 0 0-16,1-1 0 0,-4 1 0 0,3 3 0 15,1-3 0-15,0-1 0 0,-1 4 0 0,1 3 0 16,-1-1 0-16,-3-5 8 0,0 0-8 0,0 0 0 0,1 2 0 16,-1-2 8-16,-4-6-8 0,4 0 0 0,0 3 0 15,-3-3 0-15,3-1-20 0,-7-5-2 16,3 3-1-16,-3-3 0 16,0 0-22-16,7 3-5 0,-7-3-1 0,0 0 0 15,4 0-112-15,3 0-22 0,4-6-5 0,-11 6-1 0</inkml:trace>
  <inkml:trace contextRef="#ctx0" brushRef="#br0" timeOffset="203874.62">6230 12400 965 0,'0'0'40'0,"0"0"-32"0,0 0-8 0,0 0 0 15,0 0 91-15,0 0 16 0,0 0 3 0,-3-6 1 16,-5 0-15-16,8 6-4 0,-3-3 0 0,3 3 0 16,-7 0-4-16,-4-3 0 0,4 3-1 0,0 0 0 15,0 0-45-15,0 0-9 0,0-3-1 0,4 3-1 16,-5 0-7-16,-2 3 0 0,3-3-1 0,-4 0 0 16,4 0-14-16,0 0-9 0,-3 3 12 0,2-3-12 15,-2 3 0-15,-4 3 0 0,3 0 0 0,4-6 0 16,-3 6 8-16,6-6-8 0,-3 6 9 0,0-3-9 15,-4 2 0-15,4 1-13 0,4 0 1 0,-1 3 0 16,1 0 12-16,3 8 16 0,-4-11-3 0,1 6-1 16,3 0-23-16,0 3-5 0,0-4 0 0,0 1-1 15,0-3 27-15,0 3 6 0,3-1 0 0,-3 7 1 16,4-12-17-16,-1 6 0 0,1-4 0 0,-1 1 0 0,-3 0-16 16,4 3-8-16,-1-6 0 0,1 0-1 0,3 0 25 0,-4-4 0 15,1 7 0-15,3-3 0 0,-7-3 15 16,4 0 8-16,3 0 1 0,0 0 1 15,0-3-42-15,3 0-9 0,1 0-2 0,-4-3 0 0,0 0 28 0,0-3 0 16,0 3 0-16,4-3 0 0,-4-2 0 0,0 2 9 16,0-6-9-16,3 3 0 0,-2-3 11 0,-5 3-11 15,-3-5 10-15,7 8-10 0,-3-6 20 0,-1-3-3 0,1 1 0 0,-4 5 0 16,0-3-17-16,0 6-14 0,3-5 2 0,-3-1 1 16,0 3 11-16,4 3 0 0,-4 0 0 0,0 6 0 15,0-6 0-15,0 6 0 16,0 0 0-16,0 0 0 0,0 0 0 0,0 0-12 15,0 0 12-15,0 0-12 0,0 0-4 0,0 0-2 16,0 0 0-16,0 0 0 16,0 0-9-16,0 0-1 0,0 0-1 0,0 6 0 0,0 0 29 0,0 3 0 0,0 0 8 15,0 5-8-15,0-2 0 0,3-3 0 0,-3 9 0 0,4-1-12 16,-1 1 12-16,-3 0 0 0,0-4 0 0,4 4 0 16,-4 0 0-16,0-7 8 0,3 4 0 0,-3 3-8 15,4-7 0-15,-1 4 0 0,1 0 0 0,-1-6 0 16,1 2 0-16,3-5 0 0,-3 0 0 0,-1 0 0 15,1 3-21-15,3-6 1 0,0 3 1 0,0-6 0 16,3 0-113-16,1-3-24 0,-8-3-4 0,8-3 0 0</inkml:trace>
  <inkml:trace contextRef="#ctx0" brushRef="#br0" timeOffset="204364.328">6149 11877 638 0,'0'0'18'0,"0"0"4"0,0 0-22 0,0 0 0 0,0 0 0 0,0 0 0 16,-7-3 83-16,7 3 12 0,-7 3 2 0,3-3 1 15,1 0-22-15,3 0-5 0,0 0-1 0,0 0 0 16,0 0-35-16,0 0-7 0,0 0-2 0,0 0 0 15,0 0-26-15,0 0 8 0,0 0-8 0,0 0 0 16,-4 5 8-16,4-5-8 0,4 6 8 0,-4-6-8 16,7 12 8-16,0-6-8 0,3 3 8 0,-2 2-8 15,-5-2 0-15,1 0 0 0,6 3 0 0,-3-6 0 16,0 0-13-16,0 0-8 0,4 2-2 0,-4 7 0 16,0 0 23-16,0-3 0 0,0 5 0 0,0-2 0 0,-3-3 0 15,-1-1 0-15,4 7 0 0,0-6 0 0,0 0 17 0,-3 2 8 16,-1-2 2-16,-3-12 0 15,0 0-70-15,0 0-13 0,7 6-4 0,-7-6 0 0</inkml:trace>
  <inkml:trace contextRef="#ctx0" brushRef="#br0" timeOffset="206363.993">7045 12068 679 0,'0'0'19'0,"0"0"5"0,0 0-24 0,0 0 0 0,0 0 0 0,0 0 0 15,0 0 92-15,-7 0 15 0,7 0 2 0,0 0 1 16,0 0-22-16,0 0-4 0,0 0 0 0,0 0-1 16,0 0-34-16,0 0-6 0,0 0-2 0,-4 0 0 15,4 0-1-15,0 0-1 0,0 0 0 0,-7 5 0 16,7-5-27-16,0 0-12 0,0 0 10 0,-7 6-10 15,7 6 8-15,-3-3-8 0,3 3 0 0,-4 2 0 16,8 7 10-16,-4-9-10 0,0 2 10 0,0 7-10 16,3 0 8-16,4-1-8 0,-3-2 0 0,-4 5 0 15,3-2 13-15,-3 2-3 0,4 1-1 0,-1 2 0 0,1-2 0 16,-1-1 0-16,1-2 0 0,-4 3 0 0,4-7 3 16,-1 4 1-16,-3 2 0 0,4-5 0 0,-1 0-26 15,-3 2-6-15,0-8-1 0,4 3 0 0,-4-4 51 0,0-2 9 16,0 0 3-16,-4-3 0 0,4 6-19 15,0-12-4-15,0 0-1 0,0 0 0 0,0 0 1 16,0 0 0-16,0 0 0 0,0 0 0 0,0 0-4 16,0 0-1-16,-3-6 0 0,-1-6 0 0,1 6-7 0,-1-3-8 15,0 0 11-15,4-5-11 0,-3 8 0 0,3-6 0 16,0 0 0-16,0 4 0 0,0-4 0 0,0 3-12 16,0 0 1-16,0-3 1 0,0-5 10 0,0 8-13 15,0-3 5-15,0 6 8 0,0-11 0 0,0 8 0 16,0 0 0-16,-4-3 0 0,4-2 0 0,-3-4 0 0,-1 3 0 0,4-2 0 15,0-1 0-15,0 0 0 0,-3-5 0 0,3 2 0 16,-4-2 0-16,4 2 0 0,0 3 0 0,-7 1 0 16,4-4 0-16,-1 1 0 0,1 5 0 0,-1-6 0 15,1 7 0-15,3 2 0 0,-4 3 0 0,1-3 0 16,3-2 0-16,0 8 0 0,-4 3 0 0,4 3 8 16,0 0-8-16,0-6 0 0,0 0 0 0,0 6 0 15,0 0 0-15,0 0-9 0,0 0 9 0,0 0 0 16,0 0-13-16,0 0 4 0,0 0 1 0,0 0 0 15,0 0-1-15,0 0 0 0,0 0 0 0,4 3 0 16,3-3 9-16,-4 0 0 0,4 3-9 0,0 3 9 16,0-3 0-16,0 0 0 0,-7 0 0 0,7 0 0 15,-3 2 0-15,3 1 0 0,-3 6-9 0,3-3 9 16,-4 0 0-16,1 0 0 16,-1-1 0-16,4 7 0 0,-3-3 0 0,3 0 0 0,-4-4 0 0,1 7 0 15,-1-6 0-15,1 3 8 0,3-1-8 0,-3 4 0 0,-1-6 14 16,1 0-3-16,3 3-1 0,-4-1 0 0,4-5 2 15,-3 6 0-15,3-3 0 0,0-3 0 0,-4 0-12 16,1-1 10-16,3 1-10 0,0 0 10 0,-3 0-10 0,3 0 0 16,-4-6 0-16,1 6 0 0,3-6 0 0,0 3 8 15,-7-3-8-15,3 3 8 0,-3-3-8 0,0 0 8 16,7 0-8-16,-7 0 8 0,0 0-8 0,0 0 0 16,4 3 0-16,-4-3 0 15,7-3 0-15,-7 3 0 0,3 0 0 0,-3 0 0 0,0 0 8 0,4-6 0 16,0-6 0-16,-4 0 0 15,0-2 8-15,3-1 0 0,1 0 1 0,-4-2 0 0,3-4-17 0,-3 3-16 0,7 1 4 16,-3-4 0-16,-1-2 12 0,1 5 0 16,6-3 0-16,-10 4 0 0,4-1 0 0,-1-5-9 0,4 8 9 15,-3 0 0-15,-1 1 0 0,1 2 0 0,0-3 0 16,-1 3 0-16,1 3 0 0,-1 7 19 0,-3 2-3 0,4-6-1 16,-1 0-26-16,1 6-5 0,-1-6 0 0,1 0-1 15,-4-973 17-15,0 1958 0 0,0-985 0 16,0 6 0-16,0 0 0 0,0 0 0 0,3-9 0 0,-3 9 0 15,0 0 0-15,0 0 0 0,0 0 0 0,0 0 0 16,0 0-10-16,0 0 10 0,0 0-8 0,7 3 8 16,-3 3 0-16,-1-6-10 0,4 3 10 0,-3 0 0 15,0 3-11-15,3 0 11 0,-4 0-10 0,1 2 10 16,3 7 0-16,-4 3 0 0,4 2-8 0,0-2 8 16,-7 0 0-16,4 2 0 0,3-2 0 0,-4 5 0 15,1 4 0-15,0-7 0 0,-1 4 0 0,1-1 0 16,-1 4 0-16,1 2 0 0,-1-5 0 0,1 8 0 15,-1-11 0-15,-3 5 0 0,4-5 0 0,-4 2 0 0,3 1 0 16,1 2 0-16,-4-5 0 0,3 2 0 0,1-2 0 0,-1 0 0 16,-3-7 0-16,4 4 0 0,-4 0 8 0,3-4-8 15,-3-2 0-15,4 6 0 0,-1-10 8 0,-3 1-8 16,4 0 0-16,-4-9 0 0,0 6 0 0,0-6 0 16,4 12 8-16,-4-12-8 0,0 0 0 0,0 0 8 15,0 0-8-15,0 0 0 0,0 0 9 0,0 0-9 16,0 0 0-16,0-9 9 15,0 9-33-15,0-3-8 0,0-3 0 0,0 0-1 16,0 0-159-16,0-2-31 0</inkml:trace>
  <inkml:trace contextRef="#ctx0" brushRef="#br0" timeOffset="206929.454">7772 12376 1314 0,'0'0'37'0,"0"0"8"0,-7 0-36 0,0 3-9 0,7-3 0 0,-7 0 0 0,7 0 53 0,-8 3 9 16,1-3 2-16,0 3 0 0,7-3 4 0,-7 3 2 15,7-3 0-15,-7 6 0 0,0 0-34 0,7-6-6 16,-3 0-2-16,-4 6 0 0,7-6-12 0,-7 6-2 16,3-1-1-16,1 1 0 0,-1 0-13 0,0 0-10 15,4 3 2-15,-3 3 0 0,3-1 8 0,-4-2 0 16,4 3 0-16,0 3 0 0,0 5-8 0,-3-8 8 16,6 3-8-16,-3 2 8 15,0 1-32-15,0-6-2 0,4 2 0 0,-1-2 0 16,1 0 52-16,0 0 10 0,-4-6 3 0,3 0 0 0,-3-6-15 0,4 5-4 15,-4-5 0-15,0 0 0 0,10 3 13 0,-10-3 3 16,7 0 0-16,4-3 0 0,-4-2-14 0,0-1-2 16,3-6-1-16,-2 3 0 0,-1 0-23 0,3-3-5 0,1-2-1 15,-8 2 0-15,-3 0 18 0,4-2 0 0,-4-1 0 0,3 6 0 16,-3-9 24-16,0 1 9 0,0 5 2 0,0 3 0 16,-3 3-27-16,-1-5-8 0,4 5 0 0,-3-3 0 15,-4 3 0-15,0 3-9 0,3-3-1 16,-6 0 0-16,2 0-2 0,-2 1 0 0,3 2 0 0,-4-3 0 15,1 6 12-15,-1-6-12 0,1 6 12 0,-1 0-12 16,4 0 12-16,0 0 0 0,3 0 0 0,-6 6 0 16,3-6 0-16,0 6-12 0,3-6 12 0,-3 5-12 15,3 4 1-15,4 0 0 0,-3 0 0 0,3 3 0 32,-4-1-12-32,4-2-2 0,4 3-1 0,-1 0-530 0,1 0-107 0</inkml:trace>
  <inkml:trace contextRef="#ctx0" brushRef="#br0" timeOffset="207799.333">7938 12388 766 0,'0'0'16'0,"0"0"4"0,0 0 1 0,0 0 2 0,0 0-23 0,0 0 0 15,0 0 0-15,0 0 0 0,0 0 40 0,0 0 4 16,0 0 1-16,0 6 0 0,3 0-9 0,-3-6-1 16,0 0-1-16,4 6 0 0,-1 3 1 0,1-4 0 15,-4-5 0-15,7 3 0 0,0 3-11 0,-4 0-1 16,1 3-1-16,3 3 0 0,-4 5 6 0,1-8 2 15,-1 3 0-15,1 3 0 0,-4-1-2 0,3-2-1 16,-3 0 0-16,0 5 0 16,0-2 2-16,0-3 1 0,-3 0 0 0,3-4 0 15,0 1 1-15,0 3 0 0,-4-3 0 0,4-3 0 0,0-6 4 0,0 0 1 0,0 0 0 16,0 0 0-16,0 0 7 0,0 0 1 0,0 0 1 0,-3 0 0 16,-1-6 0-16,1 6 0 0,3-9 0 0,-4 0 0 15,4-3-32-15,-3 4-13 0,3-10 11 0,0 6-11 16,0-2 0-16,0-1 0 0,0 6 0 0,0-9 0 15,0 1 0-15,0 5-8 0,0 0 8 0,0 3-10 32,3-2-30-32,-3 5-5 0,4-3-2 0,-4 0 0 0,0 3 67 0,0-3 12 0,0 4 4 15,3-7 0-15,-3 12-36 0,4-6 0 0,-4-3 0 0,0 9 0 16,0 0-29 0,0 0-3-16,0 0-1 0,0 0 0 0,0 0 33 0,0 0 17 0,10 3-1 0,1 9-1 15,0-6-29-15,-1 5-6 0,1-5 0 0,-4 3-1 16,0 6 7-16,3 5 2 15,-2-8 0-15,-1 6 0 0,0 2 12 0,0-8 0 0,-4 6 0 0,1 2-9 16,-1-2 9-16,-3-6 0 0,4 0 0 0,-1-1 0 16,-3 1 0-16,4-3 0 0,-1 3 0 0,-3-12 0 15,0 0 0-15,0 0 0 0,0 0 0 0,0 0 0 16,0 0-40-16,0 0-12 0,0 0-2 0</inkml:trace>
  <inkml:trace contextRef="#ctx0" brushRef="#br0" timeOffset="208267.7">8318 11806 1267 0,'0'0'28'0,"0"0"5"0,-3 9 2 0,-1-3 1 0,4 0-36 0,-3 5 0 0,-1-5 0 0,4 6 0 16,0 0 58-16,-3-1 5 0,-1 10 1 0,4-3 0 15,0-4 0-15,0 1 0 0,-3 0 0 0,3 2 0 16,3 4-16-16,1 3-4 0,-1-7 0 0,1 4 0 0,3 2-28 0,-4-2-5 15,5-1-2-15,-5 7 0 0,4-1-9 0,0 4 0 16,-3-7 9-16,3 4-9 0,-4 5 8 0,1-3-8 16,-1 1 8-16,4-7-8 0,-7-2 0 15,4 0 9-15,-1-4-9 16,-3 7 0-16,4-1 10 0,-4-2-10 0,0 2 8 0,0-5-8 0,4 2 8 16,-4-2-8-16,0-6 0 0,0 6 8 15,0-7-8-15,0 1 0 0,0-3 0 0,3 9 8 0,-3-13-8 16,4 4 0-16,-1-3 0 0,-3 3 0 0,0 0 0 0,0-3 0 15,0-1 0-15,0 1 0 0,0-6-12 0,0 0-4 16,0 6 0-16,0-6-1 16,0 0-49-16,0 0-10 0,0 0-1 0,0 0-1 15,0-6-114-15,0-5-22 0</inkml:trace>
  <inkml:trace contextRef="#ctx0" brushRef="#br0" timeOffset="208649.334">8191 12256 1250 0,'0'0'35'0,"-10"0"9"0,6-3-36 0,-3 0-8 0,0 0 0 0,0 0 0 15,7 3 67-15,-7-3 11 0,0 3 2 0,7 0 1 16,-7-6-13-16,7 6-4 0,0 0 0 0,0 0 0 0,-3-3-4 15,3 3-2-15,0 0 0 0,0 0 0 16,0 0-42-16,0 0-8 0,0 0-8 0,0 0 12 16,0 0 18-16,0 0 4 0,0 0 1 0,0 0 0 15,0 0-56-15,0 0-11 0,0 0-3 0,0 0 0 0,3 3 35 0,4 3 0 16,0-3 0-16,0 3 0 0,4 0 0 0,-1-3 0 16,1 3 0-16,3-1 0 0,-3 7 0 0,3-6 0 15,0 0 0-15,-4 3 0 0,5-9 14 16,-1 3 10-16,0-6 1 0,0 6 1 0,-4-6-18 0,5 3-8 15,2 0 0-15,-3-3 8 0,0 0-8 0,-3-3 0 16,3 3 0-16,-3-3 0 16,3-6-41-16,-4 7-11 0,5-4-1 0,-5 0-1 15,4 3-174-15,-3-3-34 0</inkml:trace>
  <inkml:trace contextRef="#ctx0" brushRef="#br0" timeOffset="209181.922">8537 12291 1134 0,'0'6'24'0,"-3"0"6"0,3 0 1 0,0-3 1 0,0-3-32 0,0 14 0 0,-4-8 0 0,4 6 0 15,0-6 84-15,-3 0 11 0,3 5 1 0,0 1 1 16,0-6-21-16,0 3-5 0,0 3-1 0,0-1 0 15,0-2-29-15,0 6-5 0,0 0-2 0,3 2 0 0,-3-5-6 16,4 3 0-16,-4 8-1 0,0-8 0 16,3 3-3-16,1-7 0 0,-1 1 0 0,-3-6 0 15,4 0-11-15,-4-6-2 0,0 0-1 0,0 0 0 0,0 6 3 0,0-6 1 16,0 0 0-16,0 0 0 0,0 0 14 0,0 0 4 16,0 0 0-16,0 0 0 15,0 0 0-15,0 0 0 0,0 0 0 0,3-6 0 0,1 0-16 0,-4-6-4 16,0 3 0-16,3 1 0 0,-3-4-12 0,0 3 0 15,0-3 0-15,0 1 0 0,0-1 0 0,0 3 0 16,-3-3 0-16,3 6 0 0,-4-5 0 0,4 5 0 16,-3 0 0-16,-1-3 0 0,4 0 0 0,-3-3 0 15,-1 4 0-15,1-4 0 0,3 0 0 0,0-3 0 16,0 4 0-16,0 2 0 0,0 0 0 0,0-3 0 16,0 0 0-16,0 1 0 0,0 5-10 0,0 3 10 0,3-3-8 15,-3 6 8-15,0 0-10 0,0-6 10 0,0 6-12 0,4 0 12 16,-4 0-11-16,0 0 11 0,3-6-10 0,4 6 10 15,-3-6-9-15,-1 6 9 0,4-6-8 16,0 6 8-16,-3 0 0 0,0 0-10 0,3 0 10 16,0 0 0-16,3 0-13 0,-3 0 4 0,4 6 1 0,-1-6 0 31,1 6-28-31,0 0-6 0,3-6-1 0,0 6 0 16,0-3-157-16,0 0-31 0,4 3-6 0,-4-3-2 0</inkml:trace>
  <inkml:trace contextRef="#ctx0" brushRef="#br0" timeOffset="210091.483">8834 12417 1051 0,'0'0'23'0,"0"0"5"0,0 0 0 0,0 0 2 0,0 0-30 0,0 0 0 0,0 0 0 0,0 0 0 16,0 0 103-16,0 0 14 0,0 0 3 0,0 0 1 15,0 0-27-15,0 0-6 0,0 0 0 0,0 0-1 16,0 0-31-16,0 0-7 0,0 0-1 0,0 0 0 16,0 0-15-16,0 0-3 0,0 0-1 0,0 0 0 0,0 0-17 0,0 0-3 15,0 0-1-15,0 0 0 0,0 0-8 16,0-979 0-16,0 1958 9 0,0-979-9 16,0 0 0-16,0 0 0 0,0 0 0 0,0 0 0 15,0 0-11-15,0 0 11 0,7-2-13 0,0 2 5 0,0 2 8 0,0 1 0 16,3 0 0-16,-3-3 0 0,0 0 0 0,1 3 9 15,2-3-9-15,-3 3 0 0,4 0 8 0,-4-3-8 16,3 3 0-16,-3-3 0 0,1 0 9 0,2 0-9 16,-3 0 0-16,0 0 9 0,0 0-9 0,0 0 0 15,0-6 0-15,-3 3 0 0,-4 3 0 0,3-3-9 16,4 3 9-16,-3-6 0 0,0-5 0 0,-1 5 0 16,1 0 0-16,-4-3 0 0,3 0 0 0,-3 0 0 0,-3 1 0 15,3 2 0-15,0 6-11 0,0 0 11 16,0-9-10-16,-4 3 10 0,1 0-8 0,-1 0 8 15,0-5 0-15,1 5-9 0,-1 3 1 0,-3 0 0 0,4 0 0 0,3 3 0 16,0 0-6-16,-11 0-1 0,4 0 0 0,0 0 0 16,0 3 1-16,0-3 0 15,0 6 0-15,0-3 0 0,0 5 3 0,0-2 1 16,0 0 0-16,0 0 0 0,-4 0 10 0,4 3-8 0,0 5 8 16,0-2-8-16,0 3 8 0,0-3 0 0,0-12 0 0,0 11 0 15,3-2 0-15,-3 3 0 0,4-3 8 0,-1 6-8 16,1-4 0-16,3-2 0 0,0-3 0 0,0 6 0 15,0 0 0-15,0-7 0 0,3 7 0 0,-3-6 0 16,7 3 0-16,-3 3 9 0,3-7-9 0,0 1 0 16,0 6 16-16,0-6-3 0,3 0-1 0,-2-6 0 15,2 6 2-15,-3 6 0 16,4-10 0-16,-1 4 0 0,1-3-6 0,0 0-8 0,-1 0 11 0,1 0-11 0,-1-3 10 16,1 3-10-16,-1-3 8 0,1 3-8 0,3-6 0 0,-3 3-17 15,3-3 2-15,-4 0 1 16,4-3-47-16,1-3-10 0,2 1-1 0,-3-4-740 15</inkml:trace>
  <inkml:trace contextRef="#ctx0" brushRef="#br0" timeOffset="210486.627">9049 12141 918 0,'0'0'20'0,"0"0"4"0,0 0 0 0,0 0 3 0,-7 0-27 0,0 6 0 0,7-6 0 0,0 0 0 16,-4 0 80-16,4 0 12 0,0 0 1 0,0 0 1 15,0 0-11-15,0 0-3 0,0 0 0 0,0 0 0 16,-7 0-27-16,7 0-5 0,0 0-2 0,-3 0 0 15,3 0-21-15,0 0-4 0,0 0-1 0,0 0 0 16,0 0 1-16,0 0 0 0,0 0 0 0,0 0 0 16,0 0 4-16,0 0 1 0,0 0 0 0,0 0 0 15,7 0-10-15,0 0-3 0,0 6 0 0,0-6 0 16,3-6-13-16,1 6 9 0,-1 0-9 0,5-6 8 16,-5 6-8-16,1-6 8 0,-1-3-8 0,4 6 8 15,-3-5-21-15,0-1-5 0,-1 3-1 0,1-3 0 16,-1-3-8-16,1-2-1 0,3 5-1 0,-7-3 0 15,4-3-56-15,-1 10-11 0,-3-13-3 0,0 9-391 16,4-3-78-16</inkml:trace>
  <inkml:trace contextRef="#ctx0" brushRef="#br0" timeOffset="211178.279">9465 12373 1270 0,'0'0'28'0,"0"0"5"0,0 0 2 0,-7 0 1 0,0 6-28 0,-4-6-8 0,4 0 0 0,4 0 0 15,3 0 85-15,-7 0 16 0,0 0 3 0,0 0 1 16,0 0-31-16,-1 3-6 0,1-3-2 0,7 0 0 16,-7 0-37-16,0 0-7 0,0 3-2 0,0 0 0 0,7-3-8 0,-7 6-3 15,0-6 0-15,0 0 0 0,7 0-9 0,-7 6-12 16,0 0 2-16,0 0 1 0,0-1 9 0,7-5 0 15,-4 3 0-15,-3 3 0 0,4 0 0 0,-4 3 0 16,3 6 0-16,1 2 0 0,3-8 0 0,-4 3 0 16,1 6 0-16,3-7 0 0,-4 4 0 15,4-3 0-15,0 2 0 0,0 1 0 0,4-3 8 0,-1-6 4 16,1 6 1-16,-1-7 0 0,1 1-2 0,-4-6-1 16,3 6 0-16,-3-6 0 0,4 3 1 0,6-3 0 15,-3 0 0-15,0-3 0 16,4 0 9-16,-4-3 3 0,4 0 0 0,-1-2 0 0,1 2-8 0,-1 0-2 15,1-6 0-15,-4 0 0 0,4 1-13 0,-4-7 8 0,-4 9-8 16,4-3 0-16,0-2 0 0,-3 2 0 0,-1 0-13 16,1 0 4-16,-1 1-4 0,1 2-1 0,-1 3 0 0,-3 0 0 15,0 6-2-15,0 0-1 0,0 0 0 0,4-6 0 16,-4 0 17-16,0 6-8 0,0 0 8 0,0 0 0 16,0 0 0-16,0 0 0 0,0-6 0 0,0 6 0 15,0 0 0-15,0 0 0 0,-4 6 0 0,4 3 0 16,4-6 0-16,-4 9 0 0,0 8 0 0,4-8 0 15,-1 3 0-15,1 3 11 0,3-7-11 0,-4 1 10 16,1 3-10-16,-4-1 0 0,3 1 9 0,1-3-9 16,3-6 0-16,-4 6 8 0,1-4-8 0,-1 1 0 15,4 0 0-15,-3-3 8 0,-4-6-8 0,7 0 0 16,-3 6-32 0,6-6-12-16,-3-6-1 0,0 0-557 0,0 0-111 0</inkml:trace>
  <inkml:trace contextRef="#ctx0" brushRef="#br0" timeOffset="211651.792">9797 11794 1552 0,'0'0'44'0,"0"0"10"0,0 0-43 0,0 0-11 0,-7 0 0 0,7 0 0 16,0 0 0-16,-7 0 0 0,7 0 0 0,-8 9 0 16,8-9 53-16,-7 3 9 0,4 3 2 0,-1 0 0 15,1 3-52-15,3 2-12 0,0 1 0 0,0-3 0 16,-4 6 54-16,4 11 8 0,0-5 2 0,0 5 0 15,0-5-52-15,0 5-12 0,0 4 0 0,0-1 0 16,4 3 0-16,-4-2 0 0,3 2 0 0,1 0 0 16,-4-2 33-16,3-1 4 0,-3 3 1 0,4 1 0 15,-1 2-19-15,1-11-4 0,0-1-1 0,-1 4 0 16,1-4-3-16,3 4-1 0,-4-7 0 0,1 1 0 16,-1 5-10-16,4-8 8 0,-3 2-8 0,3-2 8 15,-4-6-8-15,4 2 0 0,-3 1 0 0,-1 0 0 16,1-3 0-16,0-1 0 0,-1-2 0 0,1 0 0 15,-1-3-29-15,-3 3-2 0,4-3 0 16,-4-1 0-16,0-5-1 0,0 0-1 16,0 6 0-16,0-6 0 0,3-6-25 0,-3 6-5 0,0-5-1 0,0 5 0 15,0-6-51-15,0 0-10 0,0 3-3 0,0 3 0 16</inkml:trace>
  <inkml:trace contextRef="#ctx0" brushRef="#br0" timeOffset="-191999.106">13727 11947 504 0,'0'0'14'15,"0"0"3"-15,0 0-17 0,0 0 0 0,0 0 0 0,0 0 0 16,0 0 75-16,0 0 11 0,0 0 2 0,0 0 1 0,0 0-21 0,0 0-5 16,0 0-1-16,0 0 0 0,-4-9-48 0,4 9-14 15,0 0 0-15,0 0 8 0,0 0 6 0,0 0 2 16,0 0 0-16,0 0 0 0,0 0-1 0,0 0 0 15,0 0 0-15,0 0 0 0,0 0-3 0,-3 9 0 16,-1 0 0-16,0-3 0 0,4 0 8 0,0 2 0 16,0 1 1-16,0 6 0 0,0-3-21 0,4 0 0 15,-4-1 0-15,0 1 0 0,0 0 0 0,0 2 0 0,0 4 0 16,0 0 0-16,0-1 35 0,0 4 2 0,0-3 1 0,0 2 0 16,0 4-14-16,0-1-4 0,0-2 0 0,-4 2 0 15,4 1-11-15,-3 2-9 0,3-2 12 0,-4-4-12 16,1-2 58-16,-1 0 5 0,-3 2 1 0,4 1 0 15,-1-1-52-15,1-2-12 0,3-6 0 16,0 8 0-16,0-8 0 0,-4-3 0 0,4 0 0 0,4 3 0 16,-4-12 8-16,0 0-8 0,0 0 11 0,0 0-11 15,0 0 14-15,0 0-4 0,0 0-1 0,0 0 0 16,3-9 5-16,-3 3 1 0,4 0 0 0,-1-3 0 16,1-3-15-16,-1-2 0 0,1-1 8 0,-1 3-8 15,1-2 0-15,3-1 0 0,-3 0 0 0,-1-5 0 16,4 2-10-16,-3-3 2 0,-1 4 0 0,1-1 0 15,-1 6-4-15,1-11-1 0,-1 8 0 0,1-8 0 16,-4 8 13-16,3 0 0 0,-3 0-10 0,4-2 10 0,-4-1-9 16,0 1 9-16,0 2-12 0,0 3 12 0,-4-8 0 15,4 5 0-15,-3 0 0 0,3-8 0 0,-4 5 0 16,1 3 0-16,-1 4 0 0,1-4 0 0,-1 0 0 16,1 0 0-16,3 4 0 0,-4 5 0 0,1-9 0 15,-1 3 0-15,4 1 0 0,0 2 0 16,0 9 0-16,0 0 0 0,-3-9 0 0,3 9 0 15,0 0 0-15,0-6 0 0,0 0 0 0,0 6 0 0,0 0 0 0,0 0 0 16,0 0 0-16,0 0 0 0,0 0-8 0,0 0 8 16,0 0 0-16,0 0 0 0,0 0 0 0,3 6 0 15,-3 6 0-15,0-3 0 0,7-1 0 0,-3 1 0 16,-1 9 0-16,1-12 0 0,3 6 0 0,-4-7 0 16,1 7 12-16,3 3-3 0,-4 3-9 0,4-1 0 0,-3-2-12 15,3 2 12-15,0 1 0 0,-3-3 0 0,3 0 0 16,0 5 0-16,0-8 0 0,0 3 0 0,0 2 0 0,0-5 12 15,0 6-12-15,-3-7 0 0,6-2-12 16,-3 3 12-16,0-3 0 0,0 0 0 0,-3 2 0 0,3-5 0 16,-7-6 0-16,7 0 0 0,0 6 0 0,0-6 0 15,7 0 0-15,-7 0 0 16,7 0 0-16,0 0 0 0,1 0 0 0,-1 0 16 0,0-6 0 0,-4 0-1 16,4-5-24-16,-3-1-5 0,3 0-1 0,0-3 0 15,0 4 15-15,0-7 0 0,4 3 0 0,-7-5 0 16,3-1 16-16,-4-5 5 0,4 2 2 0,-3-8 0 15,0 8-37-15,-1 7-7 0,-3-4-2 0,0 0 0 16,0 7 36-16,0-4 7 0,1-2 2 0,-5 8 0 16,1-6-22-16,-1 6 0 0,1 1 0 0,-4 5-8 15,3 0 8-15,1 0 0 0,-4 6-9 0,0-9 9 16,3 3-12-16,-3 6 3 0,0 0 0 0,0 0 0 0,4 12 9 16,-1-3-12-16,-3 0 12 0,4 2-12 0,-1 4 3 0,-3-3 0 15,4-3 0-15,-1 5 0 0,-3 7 9 0,4-3 0 16,-1 5 0-16,1-2-8 0,0 2 8 0,-4 1 16 15,3 2-4-15,-3 1-1 0,4 2-11 0,-1-8 0 16,1 5 0-16,-1 1 0 0,-3-1 0 0,4 3 0 16,-1-2 0-16,1 2 0 0,-1 1 0 0,1-1 8 15,-4-2-8-15,3-4 8 0,1 4-8 0,-4-4 0 16,3-5 0-16,1 8 8 0,-4-8-8 0,0 5 0 16,3-2 0-16,-3-1 0 0,0-5 0 0,0 0 0 0,-3 3 0 15,3-7 0-15,0 1 0 0,0-3 0 0,0-9 0 0,0 0 0 16,0 0 0-16,0 0 0 0,0 0 0 15,0 0 0-15,0 0-9 0,0 0-7 0,0 0-2 16,-4-3-490 0,1-6-99-16</inkml:trace>
  <inkml:trace contextRef="#ctx0" brushRef="#br0" timeOffset="-191375.337">14640 12344 1422 0,'0'0'31'0,"0"0"6"0,0 0 2 0,0 0 1 0,0 0-32 0,0 0-8 15,0 0 0-15,0 0 0 0,0 0 55 16,0 0 9-16,-10-6 1 0,10 6 1 0,0 0-23 0,0 0-5 16,0 0-1-16,0 0 0 0,0 0-37 0,-11 0-21 15,11 0 2-15,-10 6 1 0,10-6 46 0,-11 6 8 16,4 0 3-16,0 5 0 0,3-5-39 0,1 3 0 16,-1 3 0-16,1 0 0 0,3-3 0 0,-4 2 0 0,4-2 0 15,0 3 0-15,0 3 0 0,0-1 0 16,4 4 0-16,-4 5 0 0,0-11 0 0,3-3 0 15,-3 0 0-15,4 8 0 16,3-8 8-16,-4 3 1 0,1 0 0 0,3-3 0 0,-4-1 3 0,1 1 1 0,3 0 0 16,0 0 0-16,0-3 1 0,0 0 0 0,0-6 0 0,0 0 0 15,4 0 1-15,-4 0 0 0,4-6 0 16,-4 6 0-16,3 0-3 0,-3-6-1 0,0-3 0 16,0 3 0-16,0-3-3 0,4 1 0 0,-4-10 0 0,-3 6 0 15,3 0-8-15,-4-5 8 0,1 2-8 0,-1-3 8 16,1 1-8-16,-4 2 0 0,3-3 0 0,-3 7 0 15,0-4 0-15,0 6 8 0,0-3-8 0,-3-2 8 16,3 2-8-16,-4 3 0 0,4 3 0 0,-3-3-11 16,-1 1-17-16,1-1-4 0,-1 0-1 15,1 3 0-15,-1 0-9 0,-7 0-2 0,4 0 0 0,0 6 0 16,0 6-12-16,0-6-2 0,0 0-1 0,0 6 0 16,-3 0 5-16,2 0 1 0,1 3 0 0,-3 5 0 0,3-2 53 0,0-3 12 15,0 3 1-15,0 3 1 16,3-1-32-16,1-2-6 0,-1 3-2 0,4-4 0 0,0 7 26 0,4-3-10 15,-4 2 10-15,7 1 0 16,0-9-35-16,0 3 0 0,0-1 0 0,0 1-549 0</inkml:trace>
  <inkml:trace contextRef="#ctx0" brushRef="#br0" timeOffset="-190857.534">14958 12417 1036 0,'0'0'23'0,"0"0"5"0,0 0 0 0,0 0 1 0,-4 9-29 0,4 0 0 0,0-9 0 0,0 0 0 16,0 0 57-16,-3 9 6 0,3 3 1 0,-4-1 0 15,4-2 0-15,-3-3 0 0,3-6 0 0,0 9 0 16,0 0-52-16,0 3-12 0,-4-1 0 0,4-5 0 16,0 3 54-16,0-9 8 0,0 0 2 0,0 6 0 0,0 6-52 15,0-12-12-15,0 0 0 0,0 0 0 0,0 0 0 16,0 0 0-16,0 0 0 0,0 0 0 0,0 0 0 16,0 0 0-16,0 0 0 0,0 0 0 0,0 0 37 15,0-9 5-15,0 0 1 0,0 6 0 16,0-9-18-16,0 1-3 0,0-7-1 0,0 6 0 15,0 3-21-15,4 3 0 0,-4-5 0 0,3 5 0 0,-3-3-11 0,4 3-6 16,-1 0-2-16,1 0 0 0,-1-2 31 0,-3-1 5 16,0 9 2-16,4-6 0 0,3 6-19 0,-7 0 0 15,3 0 0-15,1 0 0 16,3 0-19-16,0 0-7 0,-3 6-2 0,3-6 0 16,-4 6-6-16,4 2-2 0,-3-2 0 0,3 3 0 0,-4-3 80 15,4-3 16-15,-3 0 4 0,-1 6 0 0,5-3-52 0,-5 5-12 16,1-5 0-16,3 0 0 0,-4 3 0 0,1-3 11 0,-1 3-11 15,1-1 10-15,3-2-10 0,-4 0 0 0,1 3 0 16,-1-3 8 0,1 6-43-16,-1-7-9 0,1-2-1 0,-4 3-515 0,7 3-104 15</inkml:trace>
  <inkml:trace contextRef="#ctx0" brushRef="#br0" timeOffset="-190363.825">15441 11850 836 0,'0'0'24'0,"0"0"4"0,0 0-28 16,0 0 0-16,0 0 0 0,0 0 0 0,0 9 57 0,4-3 6 16,-4 3 1-16,0-9 0 0,0-6 51 0,0 6 10 0,0 0 3 0,3 6 0 15,-3-6-52-15,0 5-9 16,0-5-3-16,4 9 0 0,-1 9-51 0,-3 0-13 0,4 5 0 0,-1-2 0 15,1 2 44-15,-4-2 5 0,3 8 2 0,-3-8 0 16,4 2-31-16,-4 1-5 16,3 8-2-16,-3-2 0 0,0 2-13 0,0-6 0 0,0 1 0 0,4 5 0 15,-1-5 29-15,-3 2 3 0,0-3 1 0,0 4 0 16,7-4-20-16,-7 4-4 0,0-7-1 0,4 1 0 16,0 2-8-16,-4-8 12 0,3 2-12 0,-3-2 12 15,4 0-12-15,-4-4 0 0,3 1 9 0,1 6-9 16,-1-13 0-16,1 4 8 0,-1-3-8 0,-3-3 0 15,4 9 0-15,-1-15 0 0,-3 0 0 0,0 0 0 16,0 0-33-16,0 0-5 0,0 0-1 16,4 0 0-16,-1-6-85 0,1-3-16 0,-4 0-4 15</inkml:trace>
  <inkml:trace contextRef="#ctx0" brushRef="#br0" timeOffset="-190048.834">15254 12259 1350 0,'0'0'29'0,"0"0"7"0,-3-3 0 0,3 3 3 0,0 0-31 15,-7 0-8-15,3-6 0 0,4 6 0 0,0 0 85 0,0 0 16 16,-4-6 3-16,4 6 1 0,0 0-53 0,0 0-10 0,0 0-2 15,4-3-1-15,3-3-16 0,0 3-3 0,0 3-1 0,4 0 0 16,3 3-11-16,0 0-8 0,0-3 12 0,0 6-12 16,4 3 0-16,-1 3 0 0,1-1 0 0,-4-5 0 15,4-6 0-15,-1 0-16 0,-2 0 2 0,2 6 0 32,1 6-29-32,0-6-5 0,-4 0-2 0,3 8 0 15,-3-8-62-15,1-6-13 0,2 6-3 0,-6-6-512 0</inkml:trace>
  <inkml:trace contextRef="#ctx0" brushRef="#br0" timeOffset="-189539.027">15744 12400 1515 0,'0'0'43'16,"0"0"9"-16,0 0-41 0,-3 6-11 0,3-6 0 0,0 0 0 0,0 0 73 0,0 0 13 16,0 0 2-16,-4 11 1 0,4 1-32 0,-3-6-6 15,3-6-2-15,0 0 0 0,0 0-39 0,0 0-10 16,0 0 0-16,0 0 0 0,3 12 16 0,-3-3 2 16,4 8 0-16,-4-2 0 0,0-3-18 0,0 5 0 15,0-17 0-15,3 6 0 0,-3 6 0 0,0-3 0 16,0 3 0-16,4-4 0 0,-4 1-8 0,4-3-9 15,-4 6-2-15,0-12 0 0,0 0 19 0,0 0 0 16,0 6 0-16,0-6 0 0,0 0 0 0,0 0 0 0,3 12 0 16,-3-12 0-16,0 0 26 0,0 0 9 0,0 0 1 0,0 0 1 15,0 0-13-15,0 0-4 0,0 0 0 0,0-6 0 16,0 0-10-16,0 0-2 0,0-6-8 0,0 0 12 16,0 4-12-16,0-7 0 0,-3 6 0 0,3-3 0 15,0-2 0-15,0-1 0 0,0 0 0 0,0 3 0 16,0 12 0-16,-4-5 0 0,4-7 0 0,-4 3 0 15,4 3 0-15,-3-3 0 0,3 0 0 0,0-2 0 16,-4 5 32-16,4 0 3 0,0-6 1 16,0 9 0-16,0 3-36 0,0 0 0 0,0 0-10 0,4-6 10 15,-1-5-31 1,1 5 2-16,3 3 0 0,-3 3 0 0,6 3 29 0,-3-3 0 0,4 0 0 0,3 0 0 31,-3 3-57-31,3 5-6 0,3-5-1 0,1 3 0 0,3-3-102 0,0 3-21 0,0 9-4 16,1-9-487-16</inkml:trace>
  <inkml:trace contextRef="#ctx0" brushRef="#br0" timeOffset="-188601.213">16066 12447 1256 0,'0'0'28'0,"0"0"5"0,0 0 2 0,0 0 0 0,0-9-35 0,0 9 0 0,0 0 0 16,0 0 0-16,0 0 85 0,0 0 11 15,0 0 1-15,0 0 1 0,0 0-34 0,0 0-6 0,3 0-2 0,4 0 0 16,0 0-33-16,0 0-7 0,0-3-2 0,0 3 0 16,4 3-6-16,-1-3 0 0,1-3-8 0,0 3 12 15,-1 0-12-15,1-3 9 0,-1-3-9 0,1 3 8 16,0 6-8-16,-4 0 0 0,3-6 9 0,-3 3-9 15,4 3 8-15,-4-6-8 0,0 3 8 0,0 0-8 16,-3 0 11-16,3 0-3 0,-4-3 0 0,4 0 0 16,-3 0-8-16,-1 3 0 0,1-11 0 0,3 5 0 15,-7 0 29-15,3 0 1 0,-3 6 0 0,0-6 0 16,4-3-30-16,-4 3 0 0,0-2-11 0,0 8 11 16,0 0-40-1,-4-3 0-15,4 3 0 0,0 0 0 0,-7 0-56 0,-3 0-12 0,-1-6-3 16,1 9 0-16,-5 3-44 0,5 2-9 0,-4-2-1 15,3 0-1-15,-3 9 80 0,3-9 16 0,1 11 3 0,-1-5 1 16,4-3 53-16,-3 0 13 0,-4 0 0 0,6 8 0 16,-2-5 29-16,3 3 9 0,-4 2 2 0,4-5 0 0,0-3 19 0,0 0 4 15,0 3 1-15,0-4 0 0,3-2 0 0,1 0 0 16,3-6 0-16,0 0 0 0,-4 6 0 0,4-6 0 16,0 0 0-16,0 0 0 0,0 6-52 0,0 6-12 15,0-12 0-15,4 6 0 0,3-1 45 0,-3-2 7 16,3 3 0-16,3 0 1 0,1 6-39 0,-4-6-14 15,3 0 9-15,4 0-9 0,-3-4 0 0,3 4 0 16,0 0 0-16,0-3 0 16,4 3-23-16,0 0-9 0,3-3-3 0,4 3 0 15,-4-6-41-15,0 0-8 0,0-6-1 0,0 6-1 0</inkml:trace>
  <inkml:trace contextRef="#ctx0" brushRef="#br0" timeOffset="-188001.196">16704 12379 1198 0,'0'0'26'0,"-4"6"6"0,4-6 0 0,0 0 3 0,-7 3-35 0,0 3 0 15,0 0 0-15,0 0 0 0,0 3 50 0,-3-4 3 16,3-2 1-16,-4 0 0 0,4 6-31 0,-4-3-7 16,1-3 0-16,3 0-1 0,-4 6-2 0,4 2 0 15,0-5 0-15,-4 3 0 0,4 3-13 0,0-3 0 16,0 5 0-16,0-8 0 0,4 6 0 0,-1-9 0 15,1 3 0-15,-4 6 0 0,7-4 36 0,-4 1 0 16,1 3 1-16,-1-6 0 0,4-6-8 0,0 0-1 16,0 0-1-16,0 6 0 0,4 6 21 0,-4-12 4 15,0 0 0-15,0 0 1 0,7-3-15 0,0 0-3 0,0 3-1 16,3-6 0-16,-3 0-15 0,4 0-3 0,0 6-1 0,-1-6 0 16,-3 6-15-16,4-12 11 0,-4 4-11 0,0-7 10 15,0 9-10-15,0 3 0 0,-4-3 0 0,-3 6 0 16,0 0 0-16,0 0 0 0,0 0 0 0,0 0 0 15,0 0 0-15,0 0 0 0,8-12 0 0,-5 12 0 16,-3 0-8-16,0 0 8 0,0 0-10 0,0 0 10 16,0 0-10-16,0 0 10 0,0 0-10 0,0 0 10 15,0 0 0-15,0 0-9 0,0 0 9 0,0 6 0 16,0 9 0-16,4 3 0 0,-4-7 0 0,0 7 0 16,3-6 0-16,1 2 8 0,-4-5-8 0,3 0 8 15,1-3-8-15,-1 0 0 0,1 6 0 0,3-4 0 16,-4 1 0-16,4-3 0 0,0-3 0 0,0 3 0 15,1-3-12-15,-1-3-3 0,3-3-1 0,1 0 0 16,-1-3-156-16,1-3-31 0,14 1-6 16,-8 2-2-16</inkml:trace>
  <inkml:trace contextRef="#ctx0" brushRef="#br0" timeOffset="-187552.818">17039 12006 866 0,'0'0'24'0,"0"0"6"0,0 0-30 0,0 0 0 0,-3 12 0 0,3-6 0 16,0 5 62-16,0 1 6 0,0-3 2 0,3 3 0 15,-3 5-7-15,0-5-2 0,4 3 0 0,-4 5 0 16,3-5-24-16,-3 6-5 0,0-1 0 0,4 7-1 0,-4-1 3 0,0 3 1 15,0-2 0-15,3 8 0 0,-3-8-7 0,0 8-2 16,0-9 0-16,0 10 0 0,0-7-10 0,0-2-1 16,0-4-1-16,0 3 0 0,4-2-14 0,-4-3 9 15,0-1-9-15,0 1 8 0,3-1-8 0,1-5 0 16,-1 0 0-16,1 2 8 0,-1-2-8 0,1 3-12 16,0-9 2-16,-1 5 1 15,1-2-54-15,-1-3-10 0,-3-9-3 0</inkml:trace>
  <inkml:trace contextRef="#ctx0" brushRef="#br0" timeOffset="-181707.697">16224 12276 172 0,'0'0'0'16,"0"0"8"-16,0 0-8 0,0 0 9 0,0 0-9 0,0 0 0 0,0 0 0 0,0 0 0 0,0-11 12 0,0 11 0 16,0 0 0-16,0 0 0 0,0 0 11 0,0 0 2 15,0 0 1-15,0 0 0 0,0 0 16 0,0 0 3 16,0 0 1-16,0 0 0 0,-3-6-2 0,3 6-1 15,0 0 0-15,0 0 0 0,0 0 4 0,0 0 1 16,0 0 0-16,0 0 0 0,0 0-16 0,0 0-2 16,0 0-1-16,0 0 0 0,0 0-17 0,0 0-3 15,0 0-1-15,0 0 0 0,0 0-8 0,0 0 0 16,0 0 0-16,0 0 8 0,0 0-8 0,0 0 0 0,0 0 0 16,0 0 0-16,0 0 0 0,0 0 0 15,0 0 0-15,0 0 0 0,0 0 0 0,0 0 0 0,0 0 0 0,0 0 0 16,0 0 23-16,0 0 2 15,0 11 1-15,0-11 0 0,0 0-39 0,0 6-8 16,-4 0-2-16,4-6 0 0,0 0 23 0,0 0 0 0,0 6 10 0,-3 0-10 16,3 0 12-16,0-6-12 0,0 0 12 0,0 0-12 15,0 0 12-15,0 0-4 0,0 0 0 0,0 0-8 16,0 0 8-16,0 0-8 0,0 0 0 0,0 0 0 16,0 0 10-16,0 0-10 0,0 0 8 0,0 0-8 15,0 0 0-15,0 0 0 0,0 0 0 0,0 0 0 16,0 0 43-16,0 0 9 0,0 0 3 0,0 0 0 15,0 0-39-15,0 0-8 0,0 0-8 0,0 0 11 16,0 0-11-16,0 0 0 0,0 0 0 0,0 0 8 0,0 0-8 16,0 0 8-16,0 0-8 0,0 0 8 15,0 0-8-15,0 0 12 0,0 0-12 0,0 0 12 0,0 0 1 0,0 0 1 16,0 0 0-16,0 0 0 0,0 0 6 0,0 0 0 16,0 0 1-16,0 0 0 0,0 0-3 0,0 0-1 15,0 0 0-15,0 0 0 0,0 0 0 0,0 0 0 16,0 0 0-16,0 0 0 0,0 0-2 0,0 0-1 15,0 0 0-15,0 0 0 0,0 0-14 16,0 0 11-16,0 0-11 0,0 0 10 0,0 0-10 0,0 0 0 16,0 0 0-16,0 0 0 0,0 0 0 0,0 0 0 15,-4-6 0-15,4 6 8 0,0-3-8 0,0 3 8 16,0 0-8-16,0 0 8 0,0 0-8 0,0 0 10 16,0-3-10-16,0-3 10 0,-3 0-1 0,3-5 0 15,0 11 0-15,0 0 0 0,0 0-9 0,3-6 12 0,1 0-12 0,-4 0 12 16,3 0-12-16,1 3 10 0,-4-3-10 0,0 6 10 15,0 0-10-15,0 0 0 0,3-6 0 0,1 0 0 16,-1 1 9-16,1-1 0 0,-4 6 0 0,0-6 0 16,7-6-9-16,-4 6 8 0,-3 6-8 0,0 0 8 15,4-6 2-15,-1 0 0 0,-3 1 0 0,4-1 0 16,0 3 8-16,-4 3 2 0,3-12 0 0,1 6 0 16,-4 0 0-16,0-3 0 0,3 1 0 0,-3 8 0 15,0 0-20-15,0-6 0 0,4 0 0 0,-4 0 0 16,3-3 0-16,-3 3 0 0,4 0 0 0,-4 6 0 15,0 0 0-15,0 0 0 0,0-8 0 0,3 2 0 16,-3 0 16-16,0 0-4 0,0 6-1 0,0 0 0 16,0 0-11-16,0 0-16 0,0 0 4 0,0 0 1 15,0 0 11-15,0 0 0 0,0 0 0 0,0 0 0 16,0 0 0-16,0 0 0 0,0 0 0 0,0 0 0 0,0 0 8 16,0 0 4-16,0 0 1 0,0 0 0 0,0 0-13 15,0 0-18-15,0 0 4 0,0 0 1 0,0 0 13 16,0 0 0-16,0 0 0 0,0 0 0 0,0 0 0 0,0-3 0 15,0 0 0-15,0 3 0 0,0 0 0 0,0 0 15 16,0 0-3-16,0 0-1 0,0 0-11 0,0 0-16 16,0 0 4-16,0 0 1 0,0 0 11 0,0 0 0 15,0 0 0-15,0 0 0 0,0 0 0 16,0 0 0-16,0 0 0 0,0 0 0 0,0 0 0 0,0 0 0 16,0 0 0-16,0 0 8 0,0 0-8 0,0 0 0 15,0 0 0-15,0 0-8 0,0 0 8 0,0 0 0 16,0 0 0-16,0 0 0 0,0 0 0 0,0 0 0 15,0 0 0-15,0 0 0 0,0 0 0 0,0 0 8 16,0 0-8-16,0 0 11 0,0 0-11 0,0 0 0 0,0-3-12 0,0 3 12 16,0 0 0-16,0 0 0 0,0 0 0 0,0 0 0 15,0 0 0-15,0 0 0 0,0 0 0 0,0 0 0 16,-7-3 0-16,7 3 0 0,-7-3 12 0,7 3-4 16,-7 0-8-16,4-3 0 0,-1-8 0 0,0 5 0 15,4 6 0-15,0 0 0 0,0 0 0 0,0 0 0 16,0 0 0-16,0 0-9 0,-7 0 0 0,4-6 0 15,-1 0 9-15,4 6 11 0,0 0-3 0,0 0 0 16,0 0-8-16,0 0 0 0,0 0 0 0,0 0 0 16,0 0 0-16,0 0 0 0,0 0 0 0,0 0 0 15,-7-3 0-15,4-3 0 0,-1 3 0 0,4 3 0 16,0 0-9-16,0 0 9 0,-3-9-12 0,3 3 12 16,0 6 0-16,0 0 0 0,0 0 0 0,-4-5 0 15,4-1 0-15,-3 0 0 0,-1 0 12 0,4 6-3 16,0 0-9-16,0 0 0 0,0-9 0 0,0 9 0 15,0 0 0-15,0 0 0 0,0-9 0 0,0 9 0 0,0 0 0 0,0 0-9 16,0 0 9-16,0 0-13 16,0 0-13-16,0 0-2 0,-3-9-1 0,3 9 0 15,0 0-6-15,0 0-1 0,0 0 0 0,0 0 0 16,0 0 8-16,0 0 0 0,3-5 1 0,-3 5 0 16,0 0 1-16,0 0 0 0,0-9 0 0,0 9 0 0,0 0 9 0,0 0 1 15,0 0 1-15,0 0 0 0,0 0 15 0,4-3 0 0,-1-3 0 16,-3 6 0-16,0 0 0 0,0 0 0 0,0 0 0 15,0 0-9-15,0 0 9 0,0 0 0 0,0 0 0 0,0 0 0 16,7-6 0-16,-7 6 9 0,0 0-9 0,0 0 0 16,0 0 12-16,0 0-12 0,4-6 12 0,-4 6-12 15,0 0 8-15,7 0-8 0,-7 0 0 0,7-6 0 16,0 12 0-16,-4-6 0 0,-3 0 0 0,8 6 0 16,-5 0 0-16,-3-6 0 0,0 0 0 15,4 6 0-15,-1-3 0 0,4 3 0 0,-3-1 0 16,-1 4 0-16,1 0 0 0,-4-6 0 0,3 6-12 0,1-3 12 15,-4-6 0-15,0 0 0 0,0 0 0 0,0 6 0 16,3 0 0-16,-3 2 0 0,4 1 0 0,-4-9 0 16,0 0 0-16,0 9 0 0,0 0 0 0,0 0 0 15,0-9 0-15,0 0 0 0,0 0 0 0,0 0 0 16,0 0 0-16,0 6 0 0,0-1 0 0,0-5 0 16,0 0 0-16,0 0 0 0,0 0 0 0,0 0 0 0,0 0 0 15,0 0 15-15,0 0-2 0,0 0 0 0,0 0-13 0,0 0 0 16,0 0 0-16,0 0 0 0,0 0 12 0,0 0-4 15,0 0-8-15,0 0 12 0,0 0-26 0,0 0-6 16,0 0 0-16,0 0-1 0,0 0 21 0,0 0 0 16,0 0 0-16,0 0 0 0,0 0 0 0,0 0 0 15,0 0 0-15,0 0 0 0,0 0 0 0,0 0 16 16,0 0-2-16,0 0-1 0,0 0-13 0,0 0-18 16,0 0 4-16,0 0 1 0,0 0 13 0,0 0 0 15,0 0 0-15,0 0 0 0,0 0 0 0,0 0 0 16,0 0 0-16,3 0 0 0,-3-5 0 0,0 5 8 15,0 0 0-15,4 0-8 0,-1 0 0 0,4-6 0 16,-3 0-10-16,-4 6 10 0,0 0 0 0,0 0 0 0,4-6 14 0,-1 3-4 16,1-3-10-16,-1 0-12 0,-3 6 2 0,0-6 1 15,4 0 19-15,-1 3 4 0,-3-5 1 0,4 2 0 16,-1 6-24-16,-3-12-5 0,4 0-1 0,-4 6 0 16,3 0 15-16,-3-2 0 0,4 2 0 0,-4 0 0 15,3-12 34-15,-3 9 10 0,4 1 1 0,-4-4 1 16,0 3-28-16,3-3-6 0,-3 6 0 0,0-5-1 15,4-1-3-15,-1 0-8 0,-3 6 12 0,4 3-4 16,-4 3-8-16,0-11 0 0,0 5 0 0,0 6 0 16,0 0 0-16,0 0 0 0,0 0 0 15,0 0 0-15,4-6 0 0,-4 6 0 0,0 0 0 0,0 0 0 16,0 0 0-16,0 0 0 0,3-6 0 0,-3 6 0 16,4-3 0-16,-4 3 0 0,0 0 0 0,0 0 0 15,7-6-12-15,-7 6 12 0,0 0-12 0,0 0 12 16,0 0-9-16,3 0 9 0,-3 0 0 0,4 0 0 15,-4 0 0-15,7 0 0 0,-4 0 0 0,-3 0 0 16,0 0 0-16,0 0 0 0,7 0 0 0,-7 0 0 0,0 0 0 0,4 6 0 16,3-3 0-16,-4 0 0 0,-3-3 0 0,0 0 0 15,0 0 0-15,0 0 0 0,0 0 0 0,4 3 0 16,-4-3 0-16,0 0 0 0,7 6 0 0,-3-6 0 16,-4 0-10-16,3 6 10 0,-3-6 0 0,4 5 0 15,-4 1 0-15,0-6 0 0,0 0 0 0,3 0 0 16,1 6 0-16,-4-6-8 0,0 0 8 0,0 0 0 15,0 9 0-15,0-9 0 0,3 6 0 0,-3-6 0 0,0 6 0 16,0-6 0-16,0 0 0 0,4 6 0 0,-4 0 0 0,0-6 0 16,0 0 0-16,0 11 0 0,0-11 0 0,-4 6 0 15,4 3 0-15,-3-3 0 0,3-6 0 0,0 9 8 16,0-9 0-16,-4 6 0 0,4-6 0 0,-3 5 0 16,3-5-8-16,-4 6 0 15,4 3 8-15,-3-3-8 0,-1 0 0 0,4-6 0 0,0 6 0 0,0-6 0 16,0 0 0-16,-4 6 0 0,4 0 0 0,0-6 0 15,0 5 0-15,0-5 0 0,0 0 0 0,0 0 0 16,0 0 0-16,0 0 0 0,0 0 0 0,0 0 0 16,0 0 0-16,0 0 0 0,-7 6 0 0,7-6 0 15,0 0 0-15,0 9 0 0,-3 3 0 0,3-12 0 16,0 0 0-16,0 0 0 0,-4 6 0 0,1 6 0 16,3-12 0-16,0 2 0 0,0 7 0 0,0-9 0 0,0 0 0 15,-4 12 0-15,4-12 0 0,0 6 0 0,0 0 0 16,0-6 0-16,0 0 0 0,0 0 0 0,0 0 0 15,0 0 0-15,0 0 0 0,0 0 0 0,0 0 0 0,0 0 0 16,0 0 0-16,0 9 0 0,0-3 0 0,0-6 0 16,0 0 0-16,0 0 0 0,0 0 0 0,0 0 0 15,0 0 0-15,0 0 0 0,0 0 0 0,0 0 0 16,0 0 0-16,0 0 0 0,0 0 0 0,0 0 0 16,0 0 0-16,0 0 0 0,0 0 0 15,0 0 0-15,0 0 0 0,0 0 0 0,0 0 0 0,0 0 0 16,0 0 0-16,0 0 0 0,0 0 0 0,0 0 0 15,0 0 0-15,0 0 0 0,0 0 0 0,0 0 0 16,7 5 0-16,-7-5 0 0,0 0 0 0,0 0 0 16,4-5 0-16,-4 5 0 0,0 0 0 0,0 0 0 0,0 0 0 15,0 0 0-15,0 0 36 0,0 0 2 0,0 0 1 16,0 0 0-16,0 0-28 0,0 0-11 0,7 0 8 0,-4-6-8 16,1 0 0-16,-4 6 0 0,4-6 0 0,-4 6 0 15,0 0 0-15,0 0 0 0,0 0 8 0,0 0-8 16,0 0 0-16,0 0 0 0,7 0 0 0,-7 0 0 15,0 0 0-15,0 0 0 0,7 3 0 0,-7-3 0 16,3-6 0-16,-3 6 0 0,0 0 0 0,0 0 0 16,7-6 0-16,-7 6 0 0,0 0 0 15,0 0 0-15,7 0 0 0,-7 0 0 0,0 0 0 0,0 0 0 16,7 0 0-16,-7 0 0 0,0 0 0 0,7 0 0 16,-3-3 0-16,-4 3 0 0,0 0 0 0,0 0 0 15,0 0 0-15,0 0 0 0,7 6 0 0,-7-6 0 16,0 0 0-16,0 0 0 0,0 0 0 0,0 0 0 15,0 0 0-15,0 0 0 0,0 9 0 0,0-9 0 16,0 0 0-16,0 0 0 0,4 9 0 0,-4-9 0 0,0 0 0 0,0 0 8 16,0 0-8-16,0 0 8 0,-4 11-8 0,4-11 10 15,0 0-10-15,0 0 10 0,0 0-10 0,0 0 0 16,0 9 9-16,0-9-9 0,0 0 0 0,0 0 8 16,0 0-8-16,-4 6 0 0,4-6 0 0,0 6 0 15,-3 3 0-15,3-9 0 0,0 0 0 0,-4 6 8 16,4 0-8-16,-3 2 0 0,3-8 0 0,0 0 8 15,0 0-8-15,-7 6 0 0,7-6 0 0,-4 6 8 0,-3-6-8 16,0 0 0-16,4-6 0 0,3 6 0 0,0 0 0 16,-7 0 0-16,7 0 0 0,-7 6 0 0,-1-12 0 15,8 6 0-15,0 0 0 0,0 0 0 0,0 0 0 0,0 0 0 16,0 0 0-16,0 0 0 0,-7-6 0 0,7 6 0 16,0 0 0-16,0 0 0 15,-3 0 0-15,3 0 0 0,0 0 0 0,0 0 0 16,0 0 0-16,0 0 0 0,0 0 0 0,0 0 0 0,0 0-8 0,0 0 8 15,0 0-8-15,0 0 8 0,0 0-8 0,0 0 8 16,0 0 0-16,0 0-8 0,0 0 8 0,0 0 0 16,0 0 0-16,0 0 0 0,0 0 0 0,0 0 0 15,0 0 0-15,0 0 0 0,0 0 0 0,0 0 0 16,-4-8 0-16,4 8 9 0,0 0-9 0,0 0 0 16,0 0 0-16,0 0 0 0,0 0 0 0,0 0 0 15,-3-6 0-15,3 6 0 0,0 0 0 0,0 0 0 16,0 0 0-16,0 0-9 0,0 0 9 0,0 0 0 0,0 0 0 0,0 0-10 15,0 0 10-15,0 0 0 0,0 0 0 16,0 0 0-16,0 0 0 0,0 0 0 0,0 0-10 0,0 0 10 16,0 0-8-16,0 0 8 0,0 0 0 0,0 0 0 15,0 0 0-15,0 0 0 0,0 0 0 0,0 0 0 16,0 0 0-16,0 0 0 0,3 6 0 0,-3-6 0 16,0 0 8-16,0 0-8 0,0 0 12 0,0 0-3 15,0 0 0-15,0 0 0 0,0 0-9 16,0 0 8-16,0 0-8 0,0 0 8 0,0 0-8 0,0 0 0 15,0 0 0-15,0 0 0 0,0 0 0 0,0 0 0 16,0 0 0-16,0 0 0 0,0 0 0 0,0 0 0 16,0 0 0-16,0 0 0 0,0 0 0 0,0 0 0 0,0 0 0 15,0 0 0-15,0 0 0 0,0 0 0 0,0 0 0 0,-7 2 0 16,7-2 0-16,0 0 0 0,-3 6 0 0,3-6 0 16,0 0 0-16,0 0 0 0,0 0 0 0,-7 6 0 15,7-6 0-15,0 0 0 0,0 0 0 0,0 0 0 16,0 0 53-16,0 0 9 0,0 0 2 0,0 0 0 31,0 0-103-31,0 0-20 0,0 0-4 0,0 0-1 0,0 0 52 0,0 0 12 0,0 0 0 0,0 0 0 16,0 0 0-16,-7 0 0 0,7 0 0 15,0 0 0-15,0 0 0 0,0 0 0 0,0 0 0 0,0 0 0 16,0 0 0-16,0 0 0 0,0 0 0 0,0 0 0 16,-7 0 0-16,7 0 0 0,0 0 0 0,0 0 0 15,0 0 0-15,-7 6 0 0,7-6 0 0,0 0 0 16,0 0 0-16,-7 0 0 0,7 0 0 0,0 0 0 15,0 0 12-15,0 0 4 0,0 0 2 0,0 0 0 16,0 0-29-16,0 0-5 0,0 0-2 0,0 0 0 0,0 0 18 16,-8 6 0-16,8-6 0 0,0 0 0 0,0 0 0 0,0 0 0 15,0 0 0-15,0 0 0 0,0 0 0 0,0 0 0 16,0 0 0-16,0 0 0 0,0 0 0 0,0 0 0 16,0 0 0-16,0 0 0 0,0 0 0 0,0 0 0 15,0 0 0-15,0 0 0 0,0 0 0 0,0 0 0 16,0 0 0-16,0 0 0 0,0 0 0 0,0 0 0 15,0 0 0-15,0 0 0 0,0 0 0 0,0 0 0 16,0 0 0-16,0 0 0 0,-3 6 0 0,3-6 0 16,0 0 0-16,0 0 0 0,0 0 0 0,0 0 0 15,0 0 0-15,0 0 0 0,0 0 0 0,0 0 0 16,0 0 0-16,0 0 0 0,0 0 0 0,0 0 0 16,0 0 0-16,0 0 0 0,0 0 0 0,0 0 0 15,0 0 0-15,0 0 0 0,0 0 0 0,0 0 0 0,0 0 0 0,-7 6 0 16,0-3 0-16,7-3 0 0,-4 9 0 0,4-4 0 15,-3 4 0-15,3-9 0 0,0 0 0 0,0 0 0 16,0 0 0-16,0 0 0 0,-4 12 0 0,4-12 0 16,0 0 0-16,0 0 0 0,0 0 0 0,-3 12 0 15,3-6 0-15,0-6 0 0,0 0 0 0,0 0 0 16,0 0 0-16,0 0 0 0,-4 6 0 0,4 5 0 16,-3-2 0-16,3-9 0 0,0 0 0 0,0 0 0 15,0 0 24-15,-4 6 9 0,4-6 2 0,0 0 0 16,0 0-25-16,-3 12-10 0,3-12 8 0,-4 6-8 15,4-1 0-15,0-5 0 0,-3 6 0 0,3-6 0 0,0 0 0 16,0 9 0-16,0-9 0 0,0 0 0 0,0 0 0 16,0 0 0-16,0 0 0 0,0 0 0 0,0 0 0 0,0 6 0 15,-4 3 0-15,4-9 0 0,0 0 0 16,0 0 0-16,0 0 0 0,0 0 0 16,0 0 0-16,0 6 0 0,0-6 0 0,0 0 0 15,0 0 8-15,0 0-8 0,0 0 8 0,0 0-8 0,0 9 0 0,0-9 0 16,0 0 0-16,0 0 0 0,0 0 0 0,0 0 0 15,0 0 0-15,0 0 0 0,-4 11 0 0,4-11 0 16,0 0 0-16,0 0 0 0,0 6 0 0,0-6 0 16,-3 6 0-16,3-6 0 0,0 0 0 0,0 0 0 15,0 0 0-15,0 6 0 0,0 0 0 0,0-6 0 16,0 0 0-16,0 0 0 0,3 9 0 0,-3-3 0 0,0-6 0 16,0 0 0-16,0 0 0 0,0 0 0 0,0 0 0 0,0 0 0 15,0 0 0-15,0 11 0 0,0-5 0 16,0-6 0-16,0 0 8 0,0 0-8 0,0 0 8 15,0 0-8-15,0 0 12 0,0 0-4 0,0 0 0 16,0 0 0-16,0 0 0 0,-3 6 0 0,3 0 0 0,0-6 0 16,0 0-8-16,0 0 0 15,0 0 0-15,0 0 0 0,-4 6 0 0,4-6 0 0,0 0 0 0,0 0 0 16,0 0 0-16,0 0 0 0,0 0 0 0,0 0 0 16,0 0 0-16,0 0 0 0,0 0 0 0,-7 6 0 15,7-6 0-15,0 0 0 0,0 0 0 0,0 0 0 16,0 0 0-16,-7 3 0 0,7-3 0 0,0 0 0 15,0 0 0-15,0 0 0 0,0 0 0 0,0 0 0 16,-7 3 11-16,7-3-3 0,0 0-8 0,0 0 12 16,0 0-12-16,-7 5 0 0,7-5 0 0,-10 0 0 0,10 0 0 15,-7 0-10-15,7 0 10 0,-7 0-12 0,3 3 12 0,-3 0 0 16,7-3 0-16,-7 3 0 0,7-3 0 0,-7 3 0 16,7-3 0-16,0 0 8 0,0 0-8 0,-7 0 0 15,7 0 0-15,-7 0 8 0,7 0-8 0,-7 0 0 16,7 0 0-16,-7 0 0 0,3-3 0 0,-3 0 0 15,7 3-9-15,0 0 9 0,0 0-23 0,-4 0 0 16,4 0 0-16,0 0 0 16,0 0-37-16,0 0-8 0,0 0-2 0,0 0 0 15,0 0-40-15,0 0-8 0,0 0-2 0,0 0 0 16,0 0 0-16,0 0-1 0,0 0 0 0,0 0-392 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275" y="0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DD0A07-85FA-4B78-9C5E-5A1CE49C4023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9138" y="1163638"/>
            <a:ext cx="5584825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79925"/>
            <a:ext cx="5619750" cy="36655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375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275" y="8842375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90846C-8667-4EDA-B1E1-658FC02399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22516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90846C-8667-4EDA-B1E1-658FC02399A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2704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90846C-8667-4EDA-B1E1-658FC02399AA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23452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é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90846C-8667-4EDA-B1E1-658FC02399AA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88759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2/19/2025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93785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2/19/2025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48547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2/19/2025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08513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2/19/2025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56561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2/19/2025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0924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2/19/2025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28384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2/19/2025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85576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2/19/2025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17675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2/19/2025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70623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2/19/2025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67508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2/19/2025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62055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3FA4E6-1A48-4782-8997-A24A22606861}" type="datetimeFigureOut">
              <a:rPr lang="en-US" smtClean="0"/>
              <a:t>2/19/2025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68078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customXml" Target="../ink/ink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customXml" Target="../ink/ink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customXml" Target="../ink/ink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customXml" Target="../ink/ink5.xml"/><Relationship Id="rId7" Type="http://schemas.openxmlformats.org/officeDocument/2006/relationships/customXml" Target="../ink/ink6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Bonjour!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/>
              <a:t>mercredi, le dix-neuf février</a:t>
            </a:r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81540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9B9265-B30F-494D-98F0-ADEBF17800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58C137-3EE4-405D-AB4C-D0400D7FF7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/>
              <a:t>rendre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se </a:t>
            </a:r>
            <a:r>
              <a:rPr lang="en-US" dirty="0" err="1"/>
              <a:t>rendre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rendre</a:t>
            </a:r>
            <a:r>
              <a:rPr lang="en-US" dirty="0"/>
              <a:t> </a:t>
            </a:r>
            <a:r>
              <a:rPr lang="en-US" dirty="0" err="1"/>
              <a:t>visite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rendez-vous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623CCBFF-044D-44E1-8D07-0423A269982F}"/>
                  </a:ext>
                </a:extLst>
              </p14:cNvPr>
              <p14:cNvContentPartPr/>
              <p14:nvPr/>
            </p14:nvContentPartPr>
            <p14:xfrm>
              <a:off x="3331080" y="4069080"/>
              <a:ext cx="5795640" cy="71784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623CCBFF-044D-44E1-8D07-0423A269982F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321720" y="4059720"/>
                <a:ext cx="5814360" cy="7365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2186839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F8547A-39AE-473C-90F4-9E86904C81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6590D9-1A3D-488E-AAE6-108B7D9445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 err="1"/>
              <a:t>aérobique</a:t>
            </a:r>
            <a:r>
              <a:rPr lang="en-US" dirty="0"/>
              <a:t> alphabet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4C6FE268-3EA5-4DFD-B271-717433837CDF}"/>
                  </a:ext>
                </a:extLst>
              </p14:cNvPr>
              <p14:cNvContentPartPr/>
              <p14:nvPr/>
            </p14:nvContentPartPr>
            <p14:xfrm>
              <a:off x="3441600" y="5036400"/>
              <a:ext cx="20880" cy="278640"/>
            </p14:xfrm>
          </p:contentPart>
        </mc:Choice>
        <mc:Fallback xmlns=""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4C6FE268-3EA5-4DFD-B271-717433837CDF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432240" y="5027040"/>
                <a:ext cx="39600" cy="2973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3435442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3853C6-7A66-4D4D-B8C5-A4F27D69DC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279452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527D2E-B430-4BEA-AA30-33E8E27FFF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84420"/>
            <a:ext cx="10515600" cy="5292543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la musique</a:t>
            </a:r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0E83270-07A1-4B2B-9947-9AFAB23248E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31961" y="2108615"/>
            <a:ext cx="2689875" cy="39548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630357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62799D-0C73-43A0-BD19-D3A1F470A0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17B4BF84-8AF1-4D6D-80C9-19A97ABFC28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780842" y="2138597"/>
            <a:ext cx="6634159" cy="37275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904018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2411A4-7D91-42B1-BB3A-D3840AA020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63487"/>
            <a:ext cx="10515600" cy="511347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This dress is green.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I gave these red shoes to him.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Marie and Jacques carried down the ice cream to the basement.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I wait for Madeleine who sings.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We gave them this computer.</a:t>
            </a:r>
          </a:p>
          <a:p>
            <a:pPr marL="0" indent="0">
              <a:buNone/>
            </a:pPr>
            <a:endParaRPr lang="en-US" dirty="0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52283588-645A-4BA0-80C5-AF3878B903BC}"/>
                  </a:ext>
                </a:extLst>
              </p14:cNvPr>
              <p14:cNvContentPartPr/>
              <p14:nvPr/>
            </p14:nvContentPartPr>
            <p14:xfrm>
              <a:off x="740520" y="244440"/>
              <a:ext cx="9667440" cy="577332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52283588-645A-4BA0-80C5-AF3878B903BC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731160" y="235080"/>
                <a:ext cx="9686160" cy="57920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34683811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BB6AB1-D850-4235-B12E-438418345D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DA32A7-B331-41C2-90E4-DE2862E19F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46043"/>
            <a:ext cx="10515600" cy="553092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Tuesday, I drove a blue car when I took Justin to Denver.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Yesterday, Marie put the cookies on the table.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Louis and Bertrand took three cakes to the party.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I smile at the two mice who laugh at the candy.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This black sweater is expensive.</a:t>
            </a:r>
          </a:p>
          <a:p>
            <a:pPr marL="0" indent="0">
              <a:buNone/>
            </a:pPr>
            <a:endParaRPr lang="en-US" dirty="0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8734F275-B4EF-4D4A-9CEB-D0085124F98F}"/>
                  </a:ext>
                </a:extLst>
              </p14:cNvPr>
              <p14:cNvContentPartPr/>
              <p14:nvPr/>
            </p14:nvContentPartPr>
            <p14:xfrm>
              <a:off x="816480" y="5142240"/>
              <a:ext cx="8200800" cy="102924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8734F275-B4EF-4D4A-9CEB-D0085124F98F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807120" y="5132880"/>
                <a:ext cx="8219520" cy="10479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02601032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594E76-A463-48C5-8A31-561EAB5E99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3366A3-76D5-4400-A3BB-0D6929DBDB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Devoirs</a:t>
            </a:r>
          </a:p>
        </p:txBody>
      </p:sp>
    </p:spTree>
    <p:extLst>
      <p:ext uri="{BB962C8B-B14F-4D97-AF65-F5344CB8AC3E}">
        <p14:creationId xmlns:p14="http://schemas.microsoft.com/office/powerpoint/2010/main" val="243451155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/>
              <a:t>Billet de sortie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Translate </a:t>
            </a:r>
            <a:r>
              <a:rPr lang="fr-FR" dirty="0" err="1"/>
              <a:t>into</a:t>
            </a:r>
            <a:r>
              <a:rPr lang="fr-FR" dirty="0"/>
              <a:t> French: I </a:t>
            </a:r>
            <a:r>
              <a:rPr lang="fr-FR" dirty="0" err="1"/>
              <a:t>sold</a:t>
            </a:r>
            <a:r>
              <a:rPr lang="fr-FR" dirty="0"/>
              <a:t> six </a:t>
            </a:r>
            <a:r>
              <a:rPr lang="fr-FR" dirty="0" err="1"/>
              <a:t>blue</a:t>
            </a:r>
            <a:r>
              <a:rPr lang="fr-FR" dirty="0"/>
              <a:t> </a:t>
            </a:r>
            <a:r>
              <a:rPr lang="fr-FR" dirty="0" err="1"/>
              <a:t>socks</a:t>
            </a:r>
            <a:r>
              <a:rPr lang="fr-FR" dirty="0"/>
              <a:t> to Elaine </a:t>
            </a:r>
            <a:r>
              <a:rPr lang="fr-FR" dirty="0" err="1"/>
              <a:t>when</a:t>
            </a:r>
            <a:r>
              <a:rPr lang="fr-FR" dirty="0"/>
              <a:t> I </a:t>
            </a:r>
            <a:r>
              <a:rPr lang="fr-FR" dirty="0" err="1"/>
              <a:t>visited</a:t>
            </a:r>
            <a:r>
              <a:rPr lang="fr-FR" dirty="0"/>
              <a:t> </a:t>
            </a:r>
            <a:r>
              <a:rPr lang="fr-FR" dirty="0" err="1"/>
              <a:t>Celeste</a:t>
            </a:r>
            <a:r>
              <a:rPr lang="fr-FR" dirty="0"/>
              <a:t> in </a:t>
            </a:r>
            <a:r>
              <a:rPr lang="fr-FR" dirty="0" err="1"/>
              <a:t>Montreal</a:t>
            </a:r>
            <a:r>
              <a:rPr lang="fr-FR" dirty="0"/>
              <a:t>. 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13" name="Ink 12">
                <a:extLst>
                  <a:ext uri="{FF2B5EF4-FFF2-40B4-BE49-F238E27FC236}">
                    <a16:creationId xmlns:a16="http://schemas.microsoft.com/office/drawing/2014/main" id="{5BC006DD-30D8-4FE1-850B-C6582C377808}"/>
                  </a:ext>
                </a:extLst>
              </p14:cNvPr>
              <p14:cNvContentPartPr/>
              <p14:nvPr/>
            </p14:nvContentPartPr>
            <p14:xfrm>
              <a:off x="3999929" y="3829829"/>
              <a:ext cx="360" cy="12960"/>
            </p14:xfrm>
          </p:contentPart>
        </mc:Choice>
        <mc:Fallback xmlns="">
          <p:pic>
            <p:nvPicPr>
              <p:cNvPr id="13" name="Ink 12">
                <a:extLst>
                  <a:ext uri="{FF2B5EF4-FFF2-40B4-BE49-F238E27FC236}">
                    <a16:creationId xmlns:a16="http://schemas.microsoft.com/office/drawing/2014/main" id="{5BC006DD-30D8-4FE1-850B-C6582C377808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3990929" y="3821189"/>
                <a:ext cx="18000" cy="30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6FC59DF5-8068-42F2-B2C0-0E89549DB365}"/>
                  </a:ext>
                </a:extLst>
              </p14:cNvPr>
              <p14:cNvContentPartPr/>
              <p14:nvPr/>
            </p14:nvContentPartPr>
            <p14:xfrm>
              <a:off x="2155320" y="326880"/>
              <a:ext cx="8910720" cy="428148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6FC59DF5-8068-42F2-B2C0-0E89549DB365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2145960" y="317520"/>
                <a:ext cx="8929440" cy="43002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4590754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/>
              <a:t>Travail de cloche</a:t>
            </a:r>
            <a:br>
              <a:rPr lang="en-US" sz="2800" b="1" dirty="0"/>
            </a:br>
            <a:endParaRPr lang="en-US" sz="2800" b="1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Rewrite the following sentence replacing the indirect object with an appropriate pronoun.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Je </a:t>
            </a:r>
            <a:r>
              <a:rPr lang="en-US" dirty="0" err="1"/>
              <a:t>donne</a:t>
            </a:r>
            <a:r>
              <a:rPr lang="en-US" dirty="0"/>
              <a:t> trois </a:t>
            </a:r>
            <a:r>
              <a:rPr lang="en-US" dirty="0" err="1"/>
              <a:t>souris</a:t>
            </a:r>
            <a:r>
              <a:rPr lang="en-US" dirty="0"/>
              <a:t> </a:t>
            </a:r>
            <a:r>
              <a:rPr lang="en-US" dirty="0" err="1"/>
              <a:t>vertes</a:t>
            </a:r>
            <a:r>
              <a:rPr lang="en-US" dirty="0"/>
              <a:t> à Marie et à </a:t>
            </a:r>
            <a:r>
              <a:rPr lang="en-US" dirty="0" err="1"/>
              <a:t>Clothilde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4055725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Bonjour!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/>
              <a:t>mercredi, le dix-neuf février</a:t>
            </a:r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/>
              <a:t>un moment de culture francophone</a:t>
            </a:r>
          </a:p>
          <a:p>
            <a:pPr marL="0" indent="0" algn="ctr">
              <a:buNone/>
            </a:pPr>
            <a:r>
              <a:rPr lang="fr-FR" dirty="0"/>
              <a:t>révision</a:t>
            </a:r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09677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32334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/>
              <a:t>Pourquoi </a:t>
            </a:r>
            <a:r>
              <a:rPr lang="en-US" sz="3200" b="1" dirty="0" err="1"/>
              <a:t>tombons</a:t>
            </a:r>
            <a:r>
              <a:rPr lang="en-US" sz="3200" b="1" dirty="0"/>
              <a:t>-nous?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sz="4000" dirty="0"/>
              <a:t>Nous </a:t>
            </a:r>
            <a:r>
              <a:rPr lang="en-US" sz="4000" dirty="0" err="1"/>
              <a:t>tombons</a:t>
            </a:r>
            <a:r>
              <a:rPr lang="en-US" sz="4000" dirty="0"/>
              <a:t> pour </a:t>
            </a:r>
            <a:r>
              <a:rPr lang="en-US" sz="4000" dirty="0" err="1"/>
              <a:t>apprendre</a:t>
            </a:r>
            <a:r>
              <a:rPr lang="en-US" sz="4000" dirty="0"/>
              <a:t> comment se lever.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14950" y="1966912"/>
            <a:ext cx="1562100" cy="2924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04928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 err="1">
                <a:solidFill>
                  <a:srgbClr val="FF0000"/>
                </a:solidFill>
              </a:rPr>
              <a:t>Sommes</a:t>
            </a:r>
            <a:r>
              <a:rPr lang="en-US" dirty="0">
                <a:solidFill>
                  <a:srgbClr val="FF0000"/>
                </a:solidFill>
              </a:rPr>
              <a:t>-nous </a:t>
            </a:r>
            <a:r>
              <a:rPr lang="en-US" dirty="0" err="1">
                <a:solidFill>
                  <a:srgbClr val="FF0000"/>
                </a:solidFill>
              </a:rPr>
              <a:t>prêts</a:t>
            </a:r>
            <a:r>
              <a:rPr lang="en-US" dirty="0">
                <a:solidFill>
                  <a:srgbClr val="FF0000"/>
                </a:solidFill>
              </a:rPr>
              <a:t>?</a:t>
            </a:r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>
                <a:solidFill>
                  <a:srgbClr val="002060"/>
                </a:solidFill>
              </a:rPr>
              <a:t>Nous </a:t>
            </a:r>
            <a:r>
              <a:rPr lang="en-US" dirty="0" err="1">
                <a:solidFill>
                  <a:srgbClr val="002060"/>
                </a:solidFill>
              </a:rPr>
              <a:t>sommes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prêts</a:t>
            </a:r>
            <a:r>
              <a:rPr lang="en-US" dirty="0">
                <a:solidFill>
                  <a:srgbClr val="002060"/>
                </a:solidFill>
              </a:rPr>
              <a:t> !</a:t>
            </a:r>
          </a:p>
        </p:txBody>
      </p:sp>
    </p:spTree>
    <p:extLst>
      <p:ext uri="{BB962C8B-B14F-4D97-AF65-F5344CB8AC3E}">
        <p14:creationId xmlns:p14="http://schemas.microsoft.com/office/powerpoint/2010/main" val="2339233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/>
              <a:t>Georges de la Tour was a painter who was born in Lorraine in 1593 and whose work can be found in museums in Paris and in Fort Worth, Texas.</a:t>
            </a: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FBB48C6A-ED9F-4302-96CC-F1CAA60B315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86509" y="2193697"/>
            <a:ext cx="4227694" cy="3382155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9C603EAE-3C51-4AF7-84B1-DD479CBBE63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32443" y="2245321"/>
            <a:ext cx="5385655" cy="3340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43141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818BD9-CA09-4A3B-8D44-6A3D6D24AA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6801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4D3E9A-40AF-4AEC-9F21-045C1337B9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29917"/>
            <a:ext cx="10515600" cy="534704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demonstrative adjectives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the passé compose with </a:t>
            </a:r>
            <a:r>
              <a:rPr lang="en-US" dirty="0" err="1"/>
              <a:t>avoir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indirect object pronouns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regular and irregular RE verbs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92181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A3F3E2-2B4E-44B9-B684-CB1E4E812C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/>
              <a:t>indirect object pronouns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36C8D0-4ED6-4F9C-BE83-DC0427657F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1</a:t>
            </a:r>
            <a:r>
              <a:rPr lang="en-US" baseline="30000" dirty="0"/>
              <a:t>st</a:t>
            </a:r>
            <a:r>
              <a:rPr lang="en-US" dirty="0"/>
              <a:t> person singular</a:t>
            </a:r>
          </a:p>
          <a:p>
            <a:pPr marL="0" indent="0">
              <a:buNone/>
            </a:pPr>
            <a:r>
              <a:rPr lang="en-US" dirty="0"/>
              <a:t>2</a:t>
            </a:r>
            <a:r>
              <a:rPr lang="en-US" baseline="30000" dirty="0"/>
              <a:t>nd</a:t>
            </a:r>
            <a:r>
              <a:rPr lang="en-US" dirty="0"/>
              <a:t> person singular</a:t>
            </a:r>
          </a:p>
          <a:p>
            <a:pPr marL="0" indent="0">
              <a:buNone/>
            </a:pPr>
            <a:r>
              <a:rPr lang="en-US" dirty="0"/>
              <a:t>3</a:t>
            </a:r>
            <a:r>
              <a:rPr lang="en-US" baseline="30000" dirty="0"/>
              <a:t>rd</a:t>
            </a:r>
            <a:r>
              <a:rPr lang="en-US" dirty="0"/>
              <a:t> person singular</a:t>
            </a:r>
          </a:p>
          <a:p>
            <a:pPr marL="0" indent="0">
              <a:buNone/>
            </a:pPr>
            <a:r>
              <a:rPr lang="en-US" dirty="0"/>
              <a:t>1</a:t>
            </a:r>
            <a:r>
              <a:rPr lang="en-US" baseline="30000" dirty="0"/>
              <a:t>st</a:t>
            </a:r>
            <a:r>
              <a:rPr lang="en-US" dirty="0"/>
              <a:t> person plural</a:t>
            </a:r>
          </a:p>
          <a:p>
            <a:pPr marL="0" indent="0">
              <a:buNone/>
            </a:pPr>
            <a:r>
              <a:rPr lang="en-US" dirty="0"/>
              <a:t>2</a:t>
            </a:r>
            <a:r>
              <a:rPr lang="en-US" baseline="30000" dirty="0"/>
              <a:t>nd</a:t>
            </a:r>
            <a:r>
              <a:rPr lang="en-US" dirty="0"/>
              <a:t> person plural</a:t>
            </a:r>
          </a:p>
          <a:p>
            <a:pPr marL="0" indent="0">
              <a:buNone/>
            </a:pPr>
            <a:r>
              <a:rPr lang="en-US" dirty="0"/>
              <a:t>3</a:t>
            </a:r>
            <a:r>
              <a:rPr lang="en-US" baseline="30000" dirty="0"/>
              <a:t>rd</a:t>
            </a:r>
            <a:r>
              <a:rPr lang="en-US" dirty="0"/>
              <a:t> person plural</a:t>
            </a:r>
          </a:p>
        </p:txBody>
      </p:sp>
    </p:spTree>
    <p:extLst>
      <p:ext uri="{BB962C8B-B14F-4D97-AF65-F5344CB8AC3E}">
        <p14:creationId xmlns:p14="http://schemas.microsoft.com/office/powerpoint/2010/main" val="38115615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D9816B-84D5-468A-8B40-6B8A7C19F5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CF6C8E-ABA1-47A8-9C05-9C8DF524E5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62170"/>
            <a:ext cx="10515600" cy="5714793"/>
          </a:xfrm>
        </p:spPr>
        <p:txBody>
          <a:bodyPr/>
          <a:lstStyle/>
          <a:p>
            <a:pPr marL="0" indent="0">
              <a:buNone/>
            </a:pPr>
            <a:endParaRPr lang="en-US" u="sng" dirty="0"/>
          </a:p>
          <a:p>
            <a:pPr marL="0" indent="0">
              <a:buNone/>
            </a:pPr>
            <a:endParaRPr lang="en-US" u="sng" dirty="0"/>
          </a:p>
          <a:p>
            <a:pPr marL="0" indent="0">
              <a:buNone/>
            </a:pPr>
            <a:r>
              <a:rPr lang="en-US" u="sng" dirty="0"/>
              <a:t>COI pronoun</a:t>
            </a:r>
            <a:r>
              <a:rPr lang="en-US" dirty="0"/>
              <a:t>		</a:t>
            </a:r>
            <a:r>
              <a:rPr lang="en-US" u="sng" dirty="0"/>
              <a:t>subject pronoun</a:t>
            </a:r>
          </a:p>
          <a:p>
            <a:pPr marL="0" indent="0">
              <a:buNone/>
            </a:pPr>
            <a:r>
              <a:rPr lang="en-US" dirty="0"/>
              <a:t>me				</a:t>
            </a:r>
            <a:r>
              <a:rPr lang="en-US" dirty="0" err="1"/>
              <a:t>elles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te</a:t>
            </a:r>
            <a:r>
              <a:rPr lang="en-US" dirty="0"/>
              <a:t>				</a:t>
            </a:r>
            <a:r>
              <a:rPr lang="en-US" dirty="0" err="1"/>
              <a:t>ils</a:t>
            </a:r>
            <a:r>
              <a:rPr lang="en-US" dirty="0"/>
              <a:t>	</a:t>
            </a:r>
          </a:p>
          <a:p>
            <a:pPr marL="0" indent="0">
              <a:buNone/>
            </a:pPr>
            <a:r>
              <a:rPr lang="en-US" dirty="0" err="1"/>
              <a:t>lui</a:t>
            </a:r>
            <a:r>
              <a:rPr lang="en-US" dirty="0"/>
              <a:t>				</a:t>
            </a:r>
            <a:r>
              <a:rPr lang="en-US" dirty="0" err="1"/>
              <a:t>vous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nous				je</a:t>
            </a:r>
          </a:p>
          <a:p>
            <a:pPr marL="0" indent="0">
              <a:buNone/>
            </a:pPr>
            <a:r>
              <a:rPr lang="en-US" dirty="0" err="1"/>
              <a:t>vous</a:t>
            </a:r>
            <a:r>
              <a:rPr lang="en-US" dirty="0"/>
              <a:t>				nous</a:t>
            </a:r>
          </a:p>
          <a:p>
            <a:pPr marL="0" indent="0">
              <a:buNone/>
            </a:pPr>
            <a:r>
              <a:rPr lang="en-US" dirty="0" err="1"/>
              <a:t>leur</a:t>
            </a:r>
            <a:r>
              <a:rPr lang="en-US" dirty="0"/>
              <a:t>				</a:t>
            </a:r>
            <a:r>
              <a:rPr lang="en-US" dirty="0" err="1"/>
              <a:t>tu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79944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43852</TotalTime>
  <Words>302</Words>
  <Application>Microsoft Office PowerPoint</Application>
  <PresentationFormat>Widescreen</PresentationFormat>
  <Paragraphs>118</Paragraphs>
  <Slides>17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Arial</vt:lpstr>
      <vt:lpstr>Calibri</vt:lpstr>
      <vt:lpstr>Calibri Light</vt:lpstr>
      <vt:lpstr>Office Theme</vt:lpstr>
      <vt:lpstr>Bonjour!</vt:lpstr>
      <vt:lpstr>Travail de cloche </vt:lpstr>
      <vt:lpstr>Bonjour!</vt:lpstr>
      <vt:lpstr>Pourquoi tombons-nous?</vt:lpstr>
      <vt:lpstr>PowerPoint Presentation</vt:lpstr>
      <vt:lpstr>Georges de la Tour was a painter who was born in Lorraine in 1593 and whose work can be found in museums in Paris and in Fort Worth, Texas.</vt:lpstr>
      <vt:lpstr>PowerPoint Presentation</vt:lpstr>
      <vt:lpstr>indirect object pronouns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Billet de sortie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Bonjour!</dc:title>
  <dc:creator>Steven Gerson</dc:creator>
  <cp:lastModifiedBy>Steven Gerson 🦅</cp:lastModifiedBy>
  <cp:revision>556</cp:revision>
  <cp:lastPrinted>2017-02-16T18:41:36Z</cp:lastPrinted>
  <dcterms:created xsi:type="dcterms:W3CDTF">2016-10-03T16:25:09Z</dcterms:created>
  <dcterms:modified xsi:type="dcterms:W3CDTF">2025-02-19T16:40:25Z</dcterms:modified>
</cp:coreProperties>
</file>