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392" r:id="rId3"/>
    <p:sldId id="422" r:id="rId4"/>
    <p:sldId id="423" r:id="rId5"/>
    <p:sldId id="405" r:id="rId6"/>
    <p:sldId id="414" r:id="rId7"/>
    <p:sldId id="418" r:id="rId8"/>
    <p:sldId id="416" r:id="rId9"/>
    <p:sldId id="417" r:id="rId10"/>
    <p:sldId id="419" r:id="rId11"/>
    <p:sldId id="420" r:id="rId12"/>
    <p:sldId id="424" r:id="rId13"/>
    <p:sldId id="428" r:id="rId14"/>
    <p:sldId id="421" r:id="rId15"/>
    <p:sldId id="393" r:id="rId16"/>
    <p:sldId id="387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22"/>
            <p14:sldId id="423"/>
            <p14:sldId id="405"/>
            <p14:sldId id="414"/>
            <p14:sldId id="418"/>
            <p14:sldId id="416"/>
            <p14:sldId id="417"/>
            <p14:sldId id="419"/>
            <p14:sldId id="420"/>
            <p14:sldId id="424"/>
            <p14:sldId id="428"/>
            <p14:sldId id="421"/>
            <p14:sldId id="393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84DF-EA88-4185-A7D3-B539FEF4A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32470-08CC-4F81-92DF-672837E04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185428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37C24-DD5F-49F8-BE7C-C134D384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C0628-FFDE-49BC-96F1-349EF792B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musique</a:t>
            </a:r>
          </a:p>
        </p:txBody>
      </p:sp>
    </p:spTree>
    <p:extLst>
      <p:ext uri="{BB962C8B-B14F-4D97-AF65-F5344CB8AC3E}">
        <p14:creationId xmlns:p14="http://schemas.microsoft.com/office/powerpoint/2010/main" val="3473751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53C6-7A66-4D4D-B8C5-A4F27D69D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94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27D2E-B430-4BEA-AA30-33E8E27F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4420"/>
            <a:ext cx="10515600" cy="529254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musique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E83270-07A1-4B2B-9947-9AFAB2324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961" y="2108615"/>
            <a:ext cx="2689875" cy="395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303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2799D-0C73-43A0-BD19-D3A1F470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7B4BF84-8AF1-4D6D-80C9-19A97ABFC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0842" y="2138597"/>
            <a:ext cx="6634159" cy="372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40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94BD2-456B-435B-A282-42656028F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2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09543-077C-46BA-9733-D0D85D922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861"/>
            <a:ext cx="10515600" cy="550110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un </a:t>
            </a:r>
            <a:r>
              <a:rPr lang="en-US" dirty="0" err="1"/>
              <a:t>emploi</a:t>
            </a:r>
            <a:r>
              <a:rPr lang="en-US" dirty="0"/>
              <a:t> possible</a:t>
            </a:r>
          </a:p>
          <a:p>
            <a:pPr marL="0" indent="0">
              <a:buNone/>
            </a:pPr>
            <a:r>
              <a:rPr lang="en-US" dirty="0"/>
              <a:t>Justin a </a:t>
            </a:r>
            <a:r>
              <a:rPr lang="en-US" dirty="0" err="1"/>
              <a:t>décidé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ne </a:t>
            </a:r>
            <a:r>
              <a:rPr lang="en-US" dirty="0" err="1"/>
              <a:t>voulait</a:t>
            </a:r>
            <a:r>
              <a:rPr lang="en-US" dirty="0"/>
              <a:t> plus </a:t>
            </a:r>
            <a:r>
              <a:rPr lang="en-US" dirty="0" err="1"/>
              <a:t>être</a:t>
            </a:r>
            <a:r>
              <a:rPr lang="en-US" dirty="0"/>
              <a:t> rock star.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                                         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13534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était</a:t>
            </a:r>
            <a:r>
              <a:rPr lang="en-US" dirty="0"/>
              <a:t> la profession </a:t>
            </a:r>
            <a:r>
              <a:rPr lang="en-US" dirty="0" err="1"/>
              <a:t>dont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rêviez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aviez</a:t>
            </a:r>
            <a:r>
              <a:rPr lang="en-US" dirty="0"/>
              <a:t> six </a:t>
            </a:r>
            <a:r>
              <a:rPr lang="en-US" dirty="0" err="1"/>
              <a:t>ans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9919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the relative pronoun “que.”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3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3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A66D-3D84-4037-B328-18C39299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Bon </a:t>
            </a:r>
            <a:r>
              <a:rPr lang="en-US" sz="2800" b="1" dirty="0" err="1"/>
              <a:t>anniversaire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C7439-0FED-43E9-99A3-C4B828DF8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</a:t>
            </a:r>
            <a:r>
              <a:rPr lang="en-US" dirty="0" err="1"/>
              <a:t>cher</a:t>
            </a:r>
            <a:r>
              <a:rPr lang="en-US" dirty="0"/>
              <a:t> David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06E21-EAC5-42EA-9348-9F62BB1FE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434" y="1535555"/>
            <a:ext cx="1712002" cy="256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5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Georges de la Tour was a painter who was born in Lorraine in 1593 and whose work can be found in museums in Paris and in Fort Worth, Texas.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BB48C6A-ED9F-4302-96CC-F1CAA60B31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6509" y="2193697"/>
            <a:ext cx="4227694" cy="33821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603EAE-3C51-4AF7-84B1-DD479CBBE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443" y="2245321"/>
            <a:ext cx="5385655" cy="334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31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36CF-BAE6-4F48-9018-3BB413E1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63E1F-93DF-4CD9-992F-3A384AA2A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devoirs</a:t>
            </a:r>
          </a:p>
        </p:txBody>
      </p:sp>
    </p:spTree>
    <p:extLst>
      <p:ext uri="{BB962C8B-B14F-4D97-AF65-F5344CB8AC3E}">
        <p14:creationId xmlns:p14="http://schemas.microsoft.com/office/powerpoint/2010/main" val="40633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4BB86-9AF5-44BD-AC26-FA7E6C2D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B971A-F71F-4FE0-8470-8698E29A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683"/>
            <a:ext cx="10515600" cy="56352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with each of the following. </a:t>
            </a:r>
          </a:p>
          <a:p>
            <a:pPr marL="0" indent="0">
              <a:buNone/>
            </a:pPr>
            <a:r>
              <a:rPr lang="en-US" dirty="0" err="1"/>
              <a:t>lequel</a:t>
            </a:r>
            <a:r>
              <a:rPr lang="en-US" dirty="0"/>
              <a:t> _________________________________________________________</a:t>
            </a:r>
          </a:p>
          <a:p>
            <a:pPr marL="0" indent="0">
              <a:buNone/>
            </a:pPr>
            <a:r>
              <a:rPr lang="en-US" dirty="0" err="1"/>
              <a:t>lesquelles</a:t>
            </a:r>
            <a:r>
              <a:rPr lang="en-US" dirty="0"/>
              <a:t> _____________________________________________________</a:t>
            </a:r>
          </a:p>
          <a:p>
            <a:pPr marL="0" indent="0">
              <a:buNone/>
            </a:pPr>
            <a:r>
              <a:rPr lang="en-US" dirty="0" err="1"/>
              <a:t>auquel</a:t>
            </a:r>
            <a:r>
              <a:rPr lang="en-US" dirty="0"/>
              <a:t>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laquelle</a:t>
            </a:r>
            <a:r>
              <a:rPr lang="en-US" dirty="0"/>
              <a:t>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laquelle</a:t>
            </a:r>
            <a:r>
              <a:rPr lang="en-US" dirty="0"/>
              <a:t>______________________________________________________</a:t>
            </a:r>
          </a:p>
          <a:p>
            <a:pPr marL="0" indent="0">
              <a:buNone/>
            </a:pPr>
            <a:r>
              <a:rPr lang="en-US" dirty="0" err="1"/>
              <a:t>desquels</a:t>
            </a:r>
            <a:r>
              <a:rPr lang="en-US" dirty="0"/>
              <a:t>______________________________________________________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1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8147F-1BC2-40E7-8277-3A3553F3E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FB705-8905-4B08-B0C3-E4F8F6A71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soon as I finish my homework, I will eat dinner at Nick’s.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 finish my homework before 7 PM, I will eat dinner at Nick’s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I finish my homework, we will go to dinner at Nick’s.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47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CB014-F90F-443B-B2F1-93771069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EB37-993A-4769-A400-37C05D946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you study, you succeed.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the bell rings we stop talking.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soon as the teacher says goodbye we leave the room. </a:t>
            </a:r>
          </a:p>
        </p:txBody>
      </p:sp>
    </p:spTree>
    <p:extLst>
      <p:ext uri="{BB962C8B-B14F-4D97-AF65-F5344CB8AC3E}">
        <p14:creationId xmlns:p14="http://schemas.microsoft.com/office/powerpoint/2010/main" val="1229596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41467</TotalTime>
  <Words>207</Words>
  <Application>Microsoft Office PowerPoint</Application>
  <PresentationFormat>Widescreen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Bon anniversaire</vt:lpstr>
      <vt:lpstr>Georges de la Tour was a painter who was born in Lorraine in 1593 and whose work can be found in museums in Paris and in Fort Worth, Texas.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                                             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492</cp:revision>
  <cp:lastPrinted>2017-02-27T15:51:41Z</cp:lastPrinted>
  <dcterms:created xsi:type="dcterms:W3CDTF">2016-10-03T16:25:09Z</dcterms:created>
  <dcterms:modified xsi:type="dcterms:W3CDTF">2025-02-20T20:07:47Z</dcterms:modified>
</cp:coreProperties>
</file>