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92" r:id="rId3"/>
    <p:sldId id="415" r:id="rId4"/>
    <p:sldId id="416" r:id="rId5"/>
    <p:sldId id="410" r:id="rId6"/>
    <p:sldId id="413" r:id="rId7"/>
    <p:sldId id="389" r:id="rId8"/>
    <p:sldId id="417" r:id="rId9"/>
    <p:sldId id="393" r:id="rId10"/>
    <p:sldId id="38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15"/>
            <p14:sldId id="416"/>
            <p14:sldId id="410"/>
            <p14:sldId id="413"/>
            <p14:sldId id="389"/>
            <p14:sldId id="417"/>
            <p14:sldId id="393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1T19:31:43.3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4847 5597 385 0,'0'0'8'0,"0"0"1"0,0 0 1 0,0 0 2 0,0 0-12 0,0 0 0 0,0 0 0 0,0 0 0 16,0 0 21-16,0 0 2 0,0 0 0 0,0 0 0 16,0 0 5-16,4 9 2 0,-4-4 0 0,3-5 0 15,-3 0 13-15,0 0 2 0,0 0 1 0,-3 6 0 16,3-6-10-16,-4 6-3 0,4 0 0 0,0-6 0 15,0 0-1-15,0 0 0 0,-7 6 0 0,4 6 0 16,3-12-2-16,0 6-1 0,0 2 0 0,0-2 0 16,0-6-8-16,0 12-1 0,0 6-1 0,0-18 0 15,0 0-7-15,0 0-2 0,0 0 0 0,0 0 0 16,3 6 10-16,1-1 3 0,-1 4 0 0,1 3 0 16,-1 0-23-16,-3 5 0 0,4-2 0 0,-1 9-12 0,-3-7 12 0,4 7 0 15,-1-4 10-15,-3 10-10 0,0-4 0 0,0 4 0 16,0-7 0-16,0 9 0 0,0-5 35 15,-3 2 1-15,-1-5 0 0,4 2 0 16,0 4-7-16,0 2-1 0,-3-14 0 0,3 8 0 16,0-2-28-16,0-7 0 0,0-5 0 0,0-6 0 0,-4 6 8 0,4 2-8 15,0 4 0-15,0-12 9 0,0-6-9 0,0 0 0 16,0 0 0-16,0 0 0 0,0 12 25 0,4-6 13 16,-4-6 2-16,3 14 1 0,4-2-30 0,0 0-11 15,-3-6 0-15,3 0 9 0,7 2-9 0,-7-2 0 16,0-9 0-16,-3-6 0 0,3 7 18 0,0 2 2 0,0 14 0 15,0-8 0-15,0 0-34 0,0 0-6 0,-3 0-2 16,3 0 0-16,0 0 14 0,0 5 8 0,-4-2-10 0,4 0 10 16,-3 0-9-16,-4-9 9 0,7 6-8 15,-7-6 8-15,0 0 0 0,3 6 0 0,1 5 0 0,7-11 0 16,-8 0-8-16,1-6 8 0,3 6-8 0,-4 6 8 31,1-6-28-31,3 0-1 0,0 0 0 0,3 6 0 0,-3-6 29 0,1 6 0 16,-1-3 0-16,0 6 10 15,3 0-63-15,1 2-13 0,-4-5-2 0,3 0-1 0</inkml:trace>
  <inkml:trace contextRef="#ctx0" brushRef="#br0" timeOffset="484.821">4995 6005 745 0,'0'0'16'0,"0"0"3"0,-3 6 1 0,3 6 2 0,0-6-22 0,0-6 0 0,0 0 0 0,0 0 0 15,0 0 69-15,-4 6 10 0,4-6 1 0,0 0 1 16,0 0-65-16,0 0-16 0,0 0 0 0,0 9 0 16,-3-4 0-16,3-5 0 0,0 0 0 0,0 0 0 15,3 6 55-15,-3-6 7 0,0 0 2 0,0 0 0 16,4 6-52-16,-1 6-12 0,1-6 0 0,-1 3 0 15,4-6 0-15,-3 3 0 0,7 2 0 0,-8-8 0 16,4 0 0-16,0 0 11 0,0 6-11 0,4 0 10 16,-1 6-10-16,1-6 0 0,0 3 0 0,-1-4 0 15,4 1 0-15,0 0 0 0,1 0 0 0,-1 0 0 16,-7-6 0-16,3 0 0 0,1 6 0 0,-1-6 8 16,1 0-8-16,0 0-11 0,-4 0 3 0,0 0 0 31,3 0-44-31,-3 0-9 0,-3 0-2 0,3 0-436 0</inkml:trace>
  <inkml:trace contextRef="#ctx0" brushRef="#br0" timeOffset="918.211">4918 5729 806 0,'0'0'17'0,"0"-6"4"0,-4 0 1 0,4 0 2 0,-3 1-24 0,3-4 0 0,-4 3 0 0,4 0 0 15,0 0 55-15,0 6 6 0,-3-6 2 0,3 6 0 16,0-6 1-16,0 6 1 0,3-6 0 0,-3 6 0 15,4-3-30-15,-4 3-7 0,0 0 0 0,7 0-1 16,-4 3 8-16,4 3 1 0,0 0 1 0,0 6 0 16,0-6-37-16,1 6-21 0,-1-7 2 0,0 10 1 15,0 15 29-15,3-10 5 0,-3 4 2 0,0-13 0 16,0 1-27-16,4 0-6 0,-4-6-1 0,4 0 0 16,-8 3 16-16,-3-9 0 0,14-6 0 0,-3 6 0 15,-1-3 15-15,1 3-1 0,0-3 0 0,3 0 0 16,0-9-14-16,-4 6 0 0,8-11 0 0,-7-1 0 15,3 0 0-15,0 9 0 0,-4-8 0 0,5 5 0 0,-1 12 0 16,-4-9-12-16,1 0 3 0,6 4 0 16,-6-4-139-1,0 9-28-15,10-12-6 0,-21 12-1 0</inkml:trace>
  <inkml:trace contextRef="#ctx0" brushRef="#br0" timeOffset="1518.104">5436 5629 486 0,'0'0'10'0,"0"0"2"0,0 0 1 0,0 0 2 0,0 0-15 0,0 0 0 0,-3 6 0 0,3-6 0 0,0 0 44 0,0 0 5 15,0 0 2-15,0 0 0 0,0 0 1 16,0 0 1-16,0 0 0 0,0 0 0 0,0 0 0 16,0 0 0-16,0 0 0 0,0 0 0 0,0 0 7 0,3 9 0 15,8-6 1-15,-4 0 0 0,4 5-14 0,-4-5-3 16,0-3-1-16,3 6 0 0,1 0 2 0,-4 6 1 16,7-12 0-16,-3 18 0 0,-4-7-5 0,-4 16-1 15,4-10 0-15,0 16 0 0,0-10-12 16,-3 7-2-16,3 2-1 0,0-3 0 0,-4-2-7 0,1 5-2 15,0 9 0-15,-4-2 0 0,-4-1-2 0,4 3-1 16,-4 3 0-16,1-15 0 16,-4 4 3-16,3 5 0 0,-3-3 0 0,0-5 0 0,0-4-5 15,0-8-1-15,4 8 0 0,-4 10 0 0,-1-4-10 0,-2 3 0 16,6 3 0-16,4-8 0 0,0 2 0 0,0-3 0 16,0-8 0-16,0 3 0 0,0-4 0 0,0-2 8 15,0 5-8-15,4-11 0 0,3 0 0 0,-7 3 8 0,3-4-8 0,1-5 0 16,-4 6 0-16,4-6 0 0,-1-6 0 15,-3 9-11 1,4-9-20-16,-4 0-4 0,0 0-1 0,0 0-541 0,0 0-109 0</inkml:trace>
  <inkml:trace contextRef="#ctx0" brushRef="#br0" timeOffset="2239.885">5821 5720 780 0,'0'0'22'0,"-4"3"5"0,1 9-27 0,-1-6 0 0,4 6 0 0,-3-7 0 15,3 4 61-15,-4 0 7 0,-3 0 2 0,7 3 0 16,0-1-11-16,0 1-3 0,-3-6 0 0,3 6 0 15,0-3-27-15,0 2-5 0,0 1-2 0,0 6 0 16,3-12-22-16,-3 2 0 0,4 4 0 0,-4 6-12 16,0 0 12-16,3-4 0 0,-3 4 0 0,4-6 0 0,-4 5 0 15,0 4 0-15,0-4 0 0,3 7 0 0,-3-6 0 16,0 14 0-16,-3-6 0 0,3 10 0 0,3-10 29 16,-3 4 8-16,-3-7 2 0,-1 4 0 0,1-4-11 15,3-2-3-15,-4 14 0 0,1-6 0 0,-1-2 15 0,4 2 4 16,-3 4 0-16,-5-1 0 0,5 3-20 0,-1-11-3 15,-3 8-1-15,4-9 0 16,-1-11-20-16,4 3 0 0,-3-3 0 0,-1-1 0 0,4 4 0 0,0-3 0 16,-3-3 0-16,3 11 0 15,-4-14 0-15,4 0 0 0,-3 0 0 0,-1 0 0 0,4-6 0 0,-3 9 0 16,-1-1 0-16,4 1 0 0,0-9 0 0,0 0 0 16,-3 6 0-16,3 0 0 0,-4 0 0 0,1-6-16 15,-1 6 2-15,0 6 1 16,4 8-184-16,-3-2-37 0,-4-12-7 0,3-6-2 0</inkml:trace>
  <inkml:trace contextRef="#ctx0" brushRef="#br0" timeOffset="3243.166">5923 6420 543 0,'0'0'12'0,"-3"6"2"0,3 6 1 0,3-1 1 0,-3-2-16 0,4 0 0 0,-4 6 0 0,0-4 0 16,3-5 112-16,-3 6 20 0,0-12 4 0,0 0 1 16,0 0-53-16,4 0-10 0,-1 12-2 0,1-6-1 15,-1-6-15-15,4-3-2 0,0 3-1 0,-3 0 0 16,3 0-15-16,0 0-3 0,0-6-1 0,0 3 0 16,0-3 0-16,0 6 0 0,4-6 0 0,-1 0 0 15,-3 6-42-15,1-6-9 0,-1 1-2 0,0-1 0 16,0 0 19-16,0-3 0 0,0 6 0 0,0 3 0 15,0-6-17-15,0 6 0 0,-3 3 0 0,3 0 0 16,0-3-11 0,0 0-3-16,-4 0 0 0,1-3 0 0,-1 3 31 0,1-3 0 0,3 0 0 0,0-3 0 15,-4 6-48 1,1-11-12-16,0 11-4 0,-1-6 0 0,-3 0 52 0,0 0 12 0,4 0 0 0,-1 0 0 16,-3-3 0-16,0-2 0 0,0 5 0 0,-3 0 0 15,3-6 0-15,0 6 0 0,-4 0 0 0,4-5 0 16,0 2-29-16,-3 3-3 0,-1 0-1 0,4 6 0 15,0 0 17-15,-7 0 3 0,-7-6 1 0,7 0 0 0,0-6 12 0,7 12 10 16,0 0-2-16,-11 0 0 0,11 0 8 0,-10 6 2 16,2-6 0-16,1 6 0 0,-3-6 1 0,10 0 0 15,-4 6 0-15,4-6 0 0,-7 6-31 0,7-6-5 16,-7 6-2-16,0-6 0 0,4 6 19 0,3-6 0 0,0 0 0 16,0 0 0-16,-4 6 0 0,-3-1 12 15,7 4-1-15,-4-3-1 0,4-6 3 0,-3 6 1 0,-1 0 0 0,-6-6 0 16,6 6-3-16,1 0-1 0,-1 2 0 0,1 4 0 15,-1 0-10-15,1-6 0 0,-1 0 0 0,1 6 8 16,-1-12-8-16,1 11 0 0,-1-5 0 16,-3 3 0-16,7 3 0 0,-4 5 0 0,1-11 0 0,3 6 0 15,-4-12 0-15,4 9 0 0,-3 3 0 0,-1-1 0 16,8 1 0-16,-4-6 12 0,0 9-12 0,3-1 12 16,-3 1-12-16,0-3 8 0,0-6-8 0,4 8 8 15,-1 10-8-15,1-1 8 0,0-2-8 0,3-6 8 16,-4 5-8-16,4-8 0 0,0 0 9 0,0 5-9 15,-3-2 8-15,3-3-8 0,0-6 8 0,0 3-8 16,-7-9 0-16,7 6 0 0,0 5 0 0,0 1 0 16,-7-12 20-16,7 0 7 0,0 0 1 0,0 6 0 15,-3 6-37-15,3-6-7 0,0-1-2 0,0 1 0 16,-7-6 18-16,7-6 0 0,0 6 11 0,0 0-11 0,0-5 0 0,0-1 0 16,0 6 0-16,7-12 0 15,-6 6-36-15,-1-3 0 0,3 6-1 0,-3-3 0 16,4-2-38-16,3 2-7 0,-4 0-2 0,1 6 0 0</inkml:trace>
  <inkml:trace contextRef="#ctx0" brushRef="#br0" timeOffset="15135.276">7348 6246 806 0,'0'0'17'0,"0"0"4"0,0 0 1 0,-3 12 2 0,3-6-24 0,-4 0 0 0,1 3 0 0,3 3 0 16,0-7 25-16,-4 7 1 0,4 0 0 0,0-3 0 16,-3 3 10-16,3-1 1 0,0 1 1 0,0 0 0 0,0-6-30 15,0 2-8-15,0 7 0 0,0-6 0 0,0 3 52 0,0 0 10 16,0-1 2-16,0-5 0 16,0 6-52-16,0 3-12 0,0-4 0 0,0 1 0 15,0 0 0-15,0 0 0 0,0 2 0 0,0 4 0 16,0-6 0-16,0 5 0 0,0-2 0 0,0 3 0 0,0-7 47 15,0 4 6-15,0 3 2 0,0-6 0 0,0-1-44 0,0-2-11 16,0 3 0-16,0-3 0 0,0 0 0 0,0-9 0 16,0 0 0-16,0 0 0 0,0 0 8 0,0 0 0 15,0 0 0-15,0 0 0 0,0 0-8 0,0 0 0 16,0 0 0-16,-7-9 0 0,3 0 0 0,1 0 0 16,-1-3 0-16,1 1 0 0,-1-1 0 0,4-3 0 15,0 3 0-15,-4-5 0 0,4 5 0 0,0 0 0 16,4-2 0-16,-4 2 0 0,4 0 0 0,-4 0 0 15,3-5 0-15,1 8 0 0,-1-3 28 0,1 0 1 16,-1 6 0-16,1-5 0 16,-1 5-46-16,1-3-10 0,-1 0-1 0,-3 6-1 0,4-3 29 0,-1-5 0 0,-3 5 0 15,4 0 0-15,-4 0 20 0,0 0 11 0,3-3 1 0,-3 3 1 16,0-3-25-16,4 7-8 16,-4-4 0-16,0 0 0 0,0 0 0 0,0 6 0 0,3-6 0 0,-3 6 0 15,0-6 0-15,0 6 0 0,8-6 0 0,-5 6 0 16,4-9-13-16,0 9 3 0,0 9 1 0,7-9 0 15,-7 6 0-15,0 0 0 0,4 0 0 0,0 6 0 16,-1-6-3-16,4 5-1 0,-7-2 0 0,4 3 0 16,-4-6 13-16,-3 6 0 0,3-1 0 0,-4 4 0 15,1 3-16-15,3-7 0 0,-4 1 0 0,4-3 0 0,-3 0 16 16,-4 5 0-16,0-2 0 16,3 0 10-16,1-6 2 0,-1 6 0 0,-3-1 0 0,0-2 0 0,0 3-12 0,4-6 0 15,-4 0 0-15,0-6 0 0,0 0 0 0,0 0 0 16,0 0 0-16,0 0 0 0,0 0 0 0,0 0 0 15,0 0 0-15,0 0-442 16,0 0-90-16</inkml:trace>
  <inkml:trace contextRef="#ctx0" brushRef="#br0" timeOffset="15577.778">7779 6173 806 0,'0'0'17'0,"0"6"4"0,0 6 1 0,3-7 2 0,-3 7-24 0,0-3 0 0,0 3 0 0,0-6 0 0,4 5 56 0,-4 1 6 15,0-6 2-15,0 0 0 0,3 0 0 0,1 3 0 16,-4 2 0-16,3 1 0 0,1-6-52 0,-4 0-12 15,3 0 0-15,4 3 0 0,-3-3 0 0,0 5 0 16,-4 13 0-16,0-4 0 16,3-2 0-16,1 0 0 0,-1-1 0 0,1-2 0 0,-4-3 0 0,3 0 0 15,1-1 0-15,-4 1 0 0,0-12 0 0,7 3 0 16,-4 6 0-16,1 5-372 16,-1-2-78-16</inkml:trace>
  <inkml:trace contextRef="#ctx0" brushRef="#br0" timeOffset="16551.005">8541 6390 806 0,'0'0'17'0,"0"0"4"0,-7 0 1 0,0 6 2 0,0-6-24 0,0 6 0 0,-1-3 0 0,1 6 0 16,-3-3 107-16,-1 0 17 0,1 0 3 0,-1 0 1 15,1 5-103-15,2-8-25 0,1 3 0 0,-3 0 0 16,-1-3 56-16,4 6 7 0,0 8 1 0,-3-11 0 16,2 6 0-16,1-6 0 0,4 6 0 0,-4 8 0 15,0-8-64-15,0 0 0 0,0 2-9 0,3 4 0 0,-3-6 9 0,7 5 11 16,-3-5-3-16,-1 3 0 0,8-3-8 15,-8 5 0-15,4 4 0 0,-4 8 0 16,8-17 0-16,-4 0 0 0,4 0 0 0,-4-12 0 0,3 5 0 16,-3-5 0-16,0 0 0 0,0 0 0 0,11 3 18 0,-11-3-2 15,10 6 0-15,1-6 0 0,-1 6-16 16,1-6 0-16,0 0 8 0,-4 0-8 16,3 0-11-16,-3 0-5 0,4 0-2 0,-4-6 0 0,4-3 18 0,-1-5 0 15,1-1 0-15,-4-3 0 0,0 1 16 0,0 5 8 16,-4 3 0-16,1-8 1 0,-1-1-40 0,1 6-8 15,-1 3-1-15,1 3-1 0,-4-11 40 0,0 5 8 16,0-3 1-16,0 10 1 0,0-1-40 0,0 6-8 16,0 0-1-16,0-3-1 0,0 0 37 0,0 3 8 0,0 0 2 0,0 0 0 15,-4 6-35-15,1 5-7 0,-1-2-2 0,4 3 0 16,-3 0 35-16,3-1 7 0,0 4 2 0,-4 9 0 16,4-1-12-16,0 1-2 0,0-4-8 0,4-8 12 15,-4-3-12-15,3 6 11 0,1-1-11 0,-1-2 10 16,1-6-10-16,0 6 0 0,-1-3 0 0,-3-9 8 15,0 0-8-15,7 5 0 0,0 4 0 0,4 0 0 16,-4-3 0-16,3 0 0 0,1 0 0 0,0 5 0 16,-4 7-27-16,7 3-7 0,-4-10-2 15,4-11-492-15,4-11-100 0</inkml:trace>
  <inkml:trace contextRef="#ctx0" brushRef="#br0" timeOffset="17504.091">9384 6335 1036 0,'0'0'23'0,"0"0"5"0,0 0 0 0,0 0 1 0,0 0-29 0,0 0 0 0,0 0 0 0,0 0 0 16,0 0 57-16,-7 3 6 0,0 2 1 0,0 10 0 15,3-9 0-15,1 6 0 0,-4 0 0 0,3 8 0 0,-3 4 0 0,3-1 0 16,1 4 0-16,-1 8 0 0,4 3-52 0,-3 6-12 15,-1 3 0-15,4-3 0 0,0-5 0 0,0-7 0 16,0 9 0-16,0-3 0 0,0-2 54 0,0-4 8 16,4-3 2-16,-1 4 0 0,1-4-64 0,-4 3-8 15,3-2-4-15,1 2-1 0,-4 3 13 0,4-23 16 16,-4-12-3-16,0 9-1 0,0 3-12 0,0-1 0 16,-4 1 0-16,4 3 0 0,0-3 0 0,0-1 0 15,0 1 0-15,-4 0 0 0,4-12 0 0,0 0 0 16,0 0 0-16,0 6 0 0,0 6 28 0,-3-1-1 15,3-11 0-15,-7-6 0 16,3-5-43-16,1-7-9 0,-4 0-2 0,3-5 0 0,-3-4 37 0,0 4 7 16,0-3 2-16,-3 8 0 0,2-12-31 0,1 10-5 0,0-4-2 0,0 7 0 15,4-4 19-15,-4 4 0 0,0-7 0 16,3 3 0-16,-3-2-8 0,0 2 8 0,0-8-12 0,3 2 12 16,1 4-9-16,3-4 9 0,0-2 0 0,-4 6-9 15,4-4 9-15,0 4-10 0,0-4 10 0,0 9-10 16,4-5 10-16,-1 2 0 0,1 4 0 0,0-1 0 15,-1 0 0-15,4 1 0 0,0 2 0 0,0 3 0 16,-3-5 0-16,3 2 0 0,3 3 0 0,-3-5 0 16,4-1 9-16,0-6 4 0,3 10 1 0,0-10 0 15,0-2-27-15,0 8-6 0,0 1-1 0,0-1 0 16,0 3 20-16,0 3 0 0,4 7 0 0,-4 5 0 16,0-6-14-16,0 6 4 0,4 6 1 0,-4-1 0 15,0 7 9-15,0 3-13 16,1 3 5-16,-5 5 8 0,1-2-13 0,-1 8 5 0,-3-5 8 0,0 8-13 15,0-3 5-15,0 4 8 0,-3 2-13 0,0 3 5 16,-4-14 8-16,0 14 0 0,-4 0 0 0,0-3-8 16,1-8 8-16,-1-4 0 0,-3-5 8 0,0 0-8 0,4-4 29 0,-4-8 2 15,-4-6 0-15,4 0 0 0,0-6-4 0,-4 0-1 16,1-2 0-16,-4-10 0 0,3 0-26 0,-3-11-11 16,-4 8 1-16,1-2 0 15,-1-4-14-15,1 4-4 0,-5-4 0 0,5 4 0 16,3 5-4-16,-1 1-2 0,8 2 0 0,-3 9 0 15,6 0-75-15,1 0-15 0,-1 0-4 0,1 6 0 0</inkml:trace>
  <inkml:trace contextRef="#ctx0" brushRef="#br0" timeOffset="18132.327">9945 6426 1263 0,'0'0'28'0,"-7"-6"5"0,7 6 2 0,-7 0 1 0,0-6-36 0,0 0 0 16,7 6 0-16,-4-3 0 0,-3 3 88 0,0 0 12 16,0-3 1-16,0 3 1 0,0 3-34 0,-4-3-8 15,4 3 0-15,-3 3-1 0,2-6-21 0,1 6-4 16,4 0-1-16,-4 6 0 0,0-1-33 0,3-5 0 16,-3 3 0-16,4 3 0 0,-1 5 0 0,4-5 0 15,0 0 0-15,-3-3 0 0,3-3 0 0,0 11 0 16,-4-5 0-16,4 3 0 0,4-4 0 0,-4 1 0 15,3 0 0-15,-3 0 0 0,4-1 0 0,-1-2 0 16,1-3 0-16,3 0 0 0,0-6 27 0,-4 0 1 16,4 6 1-16,0-6 0 0,1 0-15 0,-1 0-3 15,3 0-1-15,-3-6 0 0,0 3-2 0,0-3-8 0,4-3 12 16,-4 1-4-16,0-4-8 0,-3 0 12 0,3 0-12 0,0 4 12 16,-4-4-12-16,1 0 0 0,3 0 9 0,-4 0-9 15,1 1 0-15,-1 2 0 0,1 3 0 0,-1 0 0 16,-3-6 0-16,4 1-12 0,-4 11 4 0,0 0 0 15,0 0-6-15,0 0-1 0,0 0 0 0,7 6 0 16,-3-1-4-16,3 7-1 0,-4 0 0 0,1 8 0 16,-1-2 11-16,1 0 9 0,-4 8-13 0,3-8 5 15,1 5 8-15,-1 4-8 0,1-10 8 0,-1 4-8 16,1-6 8-16,-1 5 8 0,-3-2-8 0,0-12 11 16,4 6-11-16,-1-4 0 0,1 4 0 0,0-6 0 15,3 0 0-15,-7-6 0 0,3 6-12 0,1-6 12 0,3 0 0 0,0 6 0 16,-4-6 0-16,4 0 0 15,0-6-127-15,4 6-30 0,0-6-7 0,-1 0 0 16</inkml:trace>
  <inkml:trace contextRef="#ctx0" brushRef="#br0" timeOffset="18736.036">10389 6335 802 0,'0'0'22'0,"0"0"6"0,0-3-28 0,0-3 0 0,0 6 0 0,0 0 0 15,0-6 82-15,0 6 10 0,0 0 3 0,0 0 0 16,0 0-15-16,0 0-4 0,0 0 0 16,0 0 0-16,-7 0-14 0,0 0-3 0,0 6-1 0,0-3 0 15,0 3-10-15,0 0-3 0,0-4 0 0,0 13 0 16,0-9-17-16,-4 0-4 15,4 0-1-15,0 6 0 0,0-4-6 0,0 1-1 0,0 0 0 0,0-3 0 16,0 0-4-16,3 6-2 0,1-7 0 0,-1 1 0 16,1 0-10-16,-1 0 8 0,4 0-8 0,0 3 8 15,0-3-8-15,0-6 0 0,0 0 0 0,0 11 8 16,4-11-8-16,-4 6 0 0,3 0 0 0,-3-6 0 16,0 0 0-16,4 6 0 0,-4 3 0 0,3-3 0 15,1-3 0-15,-1 0 0 0,-3-3 0 0,4 5 0 16,3 1 0-16,-4-6 0 0,1 6 0 0,3-6 0 0,-3 0 0 15,3 0 0-15,-4 6 0 0,1-6 0 0,-4 0 8 0,7 0 0 16,3-6 0-16,-3 6 0 0,-3-6-8 16,3 6-11-16,0 0 3 0,0 0 0 0,0 0 8 0,0 0 0 15,0 6 0-15,0-6 0 0,0 6 0 0,-3-6 0 16,3 6 0-16,-4 0 0 0,1 0 0 16,3 6 0-16,-3 2 0 0,-1-2 0 0,1 0 0 15,-1-1 0-15,1 4 0 0,-1 3 0 16,-3 5 0-16,0-5 0 0,0 3 0 0,-3-10 0 0,3 1 0 0,-4 0 0 15,1 8 0-15,-1-8 8 0,-3 0-8 0,4 0 0 16,-5-3 0-16,5-4-8 0,-4 1 23 0,0-3 5 16,3 6 0-16,-3-9 1 0,7 0-33 0,-7 0-8 15,-3-6 0-15,3 3-1 0,-4-3 44 0,0 3 9 0,1-2 1 16,-1 2 1 0,1-3-54-16,-4 0-12 0,3 0-1 0,0-6-1 15,1 6 6-15,3-3 0 0,0 1 1 0,0-1 0 16,-4 3-59-16,8 0-12 0,-1 0-2 0,0 0-627 0</inkml:trace>
  <inkml:trace contextRef="#ctx0" brushRef="#br0" timeOffset="19827.305">11730 6420 1074 0,'0'0'30'0,"0"0"8"0,0 0-30 0,0 0-8 0,0 0 0 0,-4 0 0 15,4 0 104-15,-7-6 19 0,4 0 4 0,-4 3 1 0,0 3-52 0,7 0-9 16,0 0-3-16,-7-3 0 0,-4 3-51 0,-3 0-13 16,0 0 0-16,0 3 0 0,0-3 0 0,-1 9 0 15,-2-3 0-15,-1 0 0 0,1 0 17 0,-1 5 1 16,0-2 0-16,1 6 0 0,-1 0-18 0,-3 8 0 16,3-2 0-16,4 8 0 15,0-5 0-15,0 8 0 0,0 3 0 0,0 3 0 0,3-8 0 0,0 8 0 16,1-9 12-16,3-2-12 15,0-4 8-15,3-2-8 0,1 3 0 0,3-13 0 0,0 4 0 0,3-3 10 16,-3 0-10-16,4-7 8 0,3 1-8 0,0 0 10 16,0-6-10-16,3 6 10 0,1-12-10 0,3 0 10 15,0 0-10-15,0 1 10 0,8-13 1 0,-1 3 0 16,0 3 0-16,0-11 0 0,4-9 4 0,-4-4 1 16,0-8 0-16,4 0 0 0,3 9-16 0,-3-9-12 0,-1 6 3 0,1-4 0 15,0 4 9-15,-4 0 0 0,0 3 0 0,-3-1-8 16,-4 4 8-16,-4-6 0 0,1 3 0 0,0 2-8 15,-4-2 8-15,0 8-13 0,-4 4 5 0,1-6 8 16,-4 8-14-16,0-11 5 0,-4 8 1 0,4 1 0 16,-3-4 8-16,-4 4-12 0,-4-4 12 0,1 10-12 15,-1-1 12-15,0 0 0 0,-3-2 0 0,4 8 0 16,-4-6 0-16,-1 1 0 0,-2 2 0 0,-1-3 0 16,4 7 0-16,0-1 0 0,3 0 0 0,-3 6 0 15,7 0 0-15,-3 3 0 0,3-3 0 0,3 6 0 16,4 0 0-16,0 0 0 0,0 0 0 0,0 0 0 15,0 0-10-15,0 6-3 0,0 3-1 0,-4 3 0 16,4 6 14-16,-3-1 0 0,3 1 0 0,0 2 0 16,0 10-16-16,3-4-3 0,-3 10-1 0,4-4 0 15,-8 6 20-15,4-3 0 0,0 4 0 0,0 2 0 16,0 3 0-16,0 0 0 0,4 0 0 0,-4 3 0 0,0-3 0 0,0-3 0 16,4-2 0-16,-4-1 0 0,0-3 0 0,0-3 0 15,-4-2 0-15,4 2 0 0,0-3 37 0,4-2 5 16,-1-4 1-16,-3-5 0 0,4 0-31 0,-1 2-12 15,1-2 11-15,-1-9-11 0,4 5 8 0,-3-5-8 16,-1 3 0-16,4-6 0 0,0 0 0 0,-3 3 8 16,-1-3-8-16,1-1 0 0,3 1-15 0,-7-6-5 15,0 0-2-15,0 0 0 16,0 0-27-16,0 0-6 0,4 3-1 0,-4-3 0 16,0 0-41-16,0 0-9 0,0 0-2 0</inkml:trace>
  <inkml:trace contextRef="#ctx0" brushRef="#br0" timeOffset="20381.146">11853 6567 1168 0,'0'0'33'0,"0"0"7"0,0 0-32 0,0 0-8 0,0 0 0 0,-3 6 0 0,3 0 70 0,0 5 12 15,0-2 2-15,0 3 1 0,3 0-20 0,1-1-4 16,3 4-1-16,-4-3 0 0,4-6-16 16,1 6-3-16,-5-1-1 0,4-5 0 0,0 0-6 0,4 0-2 15,-4-3 0-15,3 3 0 16,-3-3-17-16,1-3-4 0,-1-3-1 0,0 0 0 0,3 0-10 0,-3-3 8 15,0 0-8-15,0 3 8 0,0-9-8 0,-3 1-16 16,0 5 4-16,-1-9 1 16,1 3-33-16,-4 1-8 0,3-1 0 0,-3 0-1 0,0-3 41 0,-3 1 12 15,-1 5 0-15,1-3 0 0,-1 0-19 0,-3-2 4 16,0 2 1-16,-4 6 0 0,4-6 6 0,0 6 8 16,-3 6-13-16,3-11 5 0,-1 11 0 0,1 0 0 0,0 0 0 15,0 0 0-15,7 0-8 0,-7 11 0 0,4 1-1 16,-1-6 0-16,1 9 6 0,3 2 2 15,-4-5 0-15,1 6 0 0,3 2 9 0,0-2 0 0,0 0 0 0,0-1 0 16,0 4 0-16,0 2 0 0,0-5 0 0,0 3 0 16,0-4 0-16,3-2-10 0,-3 5 1 0,0-5 0 15,4 3 25-15,-4-6 4 0,3 5 2 0,1-2 0 16,-1-3-7-16,4-1-2 0,-3-5 0 0,3 6 0 16,0-3 6-16,0 3 1 0,0-1 0 0,0 1 0 15,4-6-9-15,3 0-2 0,-4 6 0 0,5-3 0 16,2-9-9-16,-3 5-9 0,0-5 9 0,0 0-514 15,1 0-95-15</inkml:trace>
  <inkml:trace contextRef="#ctx0" brushRef="#br0" timeOffset="21425.493">12510 6482 608 0,'0'0'13'0,"0"0"3"0,0 0 1 0,0 0 0 0,0 0-17 0,0 0 0 16,0 0 0-16,0 0 0 0,0 0 54 0,3 6 7 16,-3-1 2-16,4 7 0 0,-4-6-6 0,3 0-1 15,-3 3 0-15,4 2 0 0,-4 1 38 0,3 0 7 16,1 3 2-16,-1-1 0 0,1 1-63 0,-1 3-12 16,4-1-2-16,0 4-1 0,-3-3-25 0,3 2 0 0,4 1 0 0,-4 5 0 15,3-11 42-15,1 5 3 0,-1 1 1 16,-3 0 0-16,0-4-34 0,0 1-12 0,-3-6 9 0,0 5-9 15,-1-11 8-15,1 0-8 0,-4 3 0 0,0 3 8 16,0-12 1-16,0 0 0 0,0 0 0 0,0 0 0 16,0 0-9-16,0 0 0 0,0 6 0 15,0-6 8-15,0 0-8 0,0 0 0 0,0 0 0 0,0 0 0 16,0 0 32-16,0 0 4 0,-7 0 0 16,7 0 1-16,-8 5-11 0,8-5-2 0,-7 0-1 15,0-5 0-15,4 5-15 0,3 0-8 0,-7-6 8 0,7 6-8 16,0 0 0-16,0 0 0 0,-4-6 0 0,1 0 0 15,-1-3 0-15,1 3 0 0,-1 0 0 0,4-5 0 16,-3 5 0-16,-1-12 0 0,1 6 0 0,-1-2 0 16,1-4 0-16,-1 0 0 0,4 1 0 0,-4-4 0 15,4 3-47-15,0-8-13 0,0 8-4 0,0 1 0 16,-3-1 52-16,3 0 12 0,0-2 0 0,0 8 0 0,0-3 0 16,3 4 0-16,-3 5 0 0,0 0 0 0,4 0-10 0,0 0 1 15,-4 0 0-15,3 0 0 0,-3 6-7 0,0 0-2 16,7 0 0-16,0 0 0 15,0 0-15-15,0 6-3 0,4-6-1 0,-1 6 0 0,1-6 37 0,0 6 0 16,-1 0 0-16,4-6 0 0,-3 6 0 0,3 0 21 16,0 2-2-16,4 4-1 0,-4-6-18 0,4 6 0 15,-4-6 8-15,0 5-8 0,0 1 0 0,-4 3 0 16,5-9 0-16,-5 11 0 0,4-5 0 0,-7 0 8 16,4 0-8-16,-4 8 0 0,0-2 0 0,-4-3 0 15,1 2-15-15,0-5 5 0,-1 6-4 0,1-4-1 16,-4 4 0-16,-4-6 0 0,4 0 5 0,0-1 1 15,-3-5 0-15,3 3 0 0,0-9 9 0,0 0 0 16,0 0 0-16,0 6-8 16,0-6-27-16,0 0-5 0,0 0 0 0,0 0-1 15,0 0-18-15,0 0-3 0,7-3-1 0,-4-3-455 0</inkml:trace>
  <inkml:trace contextRef="#ctx0" brushRef="#br0" timeOffset="21999.745">13250 6702 1036 0,'0'0'23'0,"0"0"5"0,0 0 0 0,0 0 1 0,0 0-29 0,0 0 0 16,0 0 0-16,0 0 0 15,0 0 108-15,-3 9 16 0,-1 0 4 0,1 5 0 16,-1-8-53-16,-3 0-11 0,4 0-1 0,-4 3-1 0,0-3-10 0,3 6-1 16,-3-7-1-16,0 1 0 0,0 0-27 0,0 0-6 15,0 0-1-15,3 0 0 0,-3-6-16 0,4 9 0 16,-4-3 0-16,-1-1 0 0,8-5 0 0,-3 3 0 16,-4 3 0-16,3 3 0 0,4-9 9 0,-3 6-1 15,3 6-8-15,-4-6 12 0,4 5-12 0,-3-2-8 0,3 0 8 0,-4 6-13 16,8-4 13-16,-4 1 0 15,3-3 0-15,1 3 0 0,-4-12 0 0,0 0 0 0,0 0 0 16,0 0 0-16,7 3 0 0,-7-3 0 16,10 3 0-16,1 3 0 0,0-12 32 0,-1 3 10 15,4-3 2-15,0-6 0 0,1 6-29 0,-1-6-6 16,-4 1-1-16,1-7 0 0,-1 3-8 0,1 4 0 0,-4-1 0 0,0 0 8 16,0-3-8-16,-3 4 0 0,-4-1 0 0,3 0 0 15,-3 6 0-15,0 0 8 0,4-3-8 0,-4 4 0 16,0-4 0-16,0 6 0 0,0 0-12 0,0 0 12 15,0-3-14-15,0 6 5 0,0 0 1 0,0 0 0 16,-4 0-1-16,4 0 0 0,0 0 0 0,0 0 0 16,0 0 0-16,-3-6 0 0,-1 6 0 0,1 0 0 15,-1-6 9-15,4 0-10 0,-3 1 10 0,-1-4-10 16,1 6 10-16,-4 0 0 0,3-3 0 0,0 0 0 16,1 3-17-16,-1 0-2 0,4 3 0 0,-7 0 0 0,0 0 4 15,4 3 1-15,-4 0 0 0,0 0 0 16,3 0-40-16,-3 0-8 0,4 3-2 0,-1 6-463 15,-3-7-93-15</inkml:trace>
  <inkml:trace contextRef="#ctx0" brushRef="#br0" timeOffset="22535.533">13473 6814 1148 0,'0'0'25'0,"0"0"6"0,0 0 1 0,0 0 0 0,0 0-32 0,0 0 0 0,0 0 0 0,0 0 0 16,0 0 89-16,0 0 12 0,0 0 3 0,0 0 0 16,0 0-42-16,0 0-8 0,0 0-2 0,0 12 0 15,0-12-37-15,0 0-15 0,0 0 11 0,0 0-11 16,3 5 49-16,-3 4 4 0,0-9 1 0,0 0 0 16,0 0-42-16,4 6-12 0,-4-6 0 0,0 0 0 15,0 0 0-15,3 12 0 0,1-6 0 0,-1 0 0 16,1 0 0-16,-1-1 0 0,1 1 0 0,-4-3 0 15,7 0 0-15,-4 3 0 0,4-3 0 0,1 0 0 0,2 0 11 0,-3-3-3 16,4-3 0-16,-4 0 0 0,0 6 4 0,3-3 0 16,1 0 0-16,0 0 0 0,3-3-12 0,-4 3-16 15,1 0 4-15,-1-3 1 0,1 3 11 0,0-3 0 16,-4 0 0-16,0 3 0 0,0-3 0 0,0 0 0 16,-4 3 0-16,4-6 0 0,-3 1 23 0,-1-1 6 15,1 6 2-15,0-12 0 0,-4 6-21 0,0-3-10 0,3 3 10 16,-3-2-10-16,-3-7-12 0,3 9-9 0,-4-6-2 15,4 0 0 1,-4 4-23-16,1-7-5 0,-1 6-1 0,1 3 0 16,-1-6-80-16,1 7-17 0,-4-13-3 0,3 9-1 0</inkml:trace>
  <inkml:trace contextRef="#ctx0" brushRef="#br0" timeOffset="23349.043">13910 6734 806 0,'0'0'17'0,"0"0"4"0,0 12 1 0,-4-6 2 0,4-6-24 0,0 9 0 15,0-9 0-15,4 6 0 0,-4-6 56 0,0 0 6 16,-4 9 2-16,4-9 0 0,4 5 0 0,-4-5 0 15,0 0 0-15,0 0 0 0,0 0 12 0,0 0 2 0,0 0 1 0,0 9 0 16,0-9-26-16,0 0-5 0,0 6 0 0,0-6-1 16,0 0-9-16,0 0-2 0,0 6 0 0,0-6 0 15,0 0-16-15,-4 6-3 0,1 6-1 16,-1-3 0-16,4-4-16 0,-3 4 8 0,-1 0-8 0,1-3 0 16,3 6 8-16,0-6-8 0,0-1 0 0,0 1 0 15,3 0 0-15,1 0 0 0,-4 0 0 16,0-6 0-16,0 0 9 0,0 0-9 0,0 0 0 0,3 9 9 15,-3-9 9-15,0 0 2 0,0 0 0 0,0 0 0 16,0 0 13-16,0 0 3 0,0 0 1 0,0 0 0 16,0 0-15-16,0 0-3 0,0 0-1 0,0 0 0 15,0 0-18-15,0 0 0 0,0 12-8 0,0-12 8 16,0 0 0-16,0 0 18 0,0 5-2 0,0-5-1 16,0-11-24-16,0 5-5 0,0 6-1 0,0-12 0 15,0 12 15-15,0 0 0 0,-3-3 0 0,-1-6 0 16,4 6 8-16,0-3 4 0,0 6 0 0,0 0 1 15,0-5-13-15,0-1 0 0,-3-6 0 0,3 6 0 0,0-3-15 16,0 6 4-16,0-3 1 0,3-2 0 0,-3-4 10 0,4 0 9 16,-4 6-1-16,0 0-8 0,3-5 16 15,-3 5-3-15,0-6-1 0,0 9 0 0,0-9-12 16,0 12-18-16,0-12 4 0,0 12 1 0,0 0 13 16,0 0 0-16,0 0 0 0,0 0-9 0,4-5 9 15,-4 5-10-15,0 0 10 0,0 0-10 0,7 0-2 16,0 0 0-16,-3 5 0 0,3 1 0 15,0-6-3-15,-4 6-1 0,4-12 0 0,0 6 0 16,0 0 6-16,-3 0 1 0,3 6 0 0,0-6 0 16,0 0-15-16,0 0-2 0,0 0-1 0,4 0 0 0,-4 0 6 0,0 0 1 15,0 0 0-15,-3 6 0 0,3-6 2 0,-7 0 1 0,3 0 0 16,4 0 0 0,0 6-34-16,-3-3-6 0,3 0-2 0,0 0 0 15,0 3-39-15,3-3-8 0,-2 0-2 0,2-3-499 0</inkml:trace>
  <inkml:trace contextRef="#ctx0" brushRef="#br0" timeOffset="24157.975">14256 6840 619 0,'0'0'17'0,"0"0"5"0,0 0-22 0,0 0 0 16,0 0 0-16,0 0 0 0,0 0 53 0,0-6 7 0,0 6 0 16,0-3 1-16,3-2-25 0,-3-1-6 0,4 0-1 15,-4 0 0-15,3-6 10 0,-3 6 1 0,4 6 1 0,-4 0 0 16,0 0 4-16,0 0 1 0,3-9 0 0,-3 9 0 16,0-5-8-16,0 5-2 15,0 0 0-15,0 0 0 0,0 0-7 0,0 0-1 16,0 0-1-16,0 0 0 0,0 0-8 0,-7 5-2 0,4 4 0 0,-1-3 0 15,-3 0 0-15,4 0 0 0,-4 0 0 0,3 3 0 16,-3-3-17-16,7-1 10 0,-3 1-10 0,3 6 8 16,0-12 7-16,0 6 1 0,0 0 0 0,3 0 0 15,-3-6 8-15,0 0 1 0,4 11 1 0,3-5 0 16,-4 0 4-16,1 0 1 0,-4-6 0 0,0 0 0 16,0 0-1-16,0 0 0 0,10 3 0 0,-10-3 0 15,0 0-15-15,0 0-3 0,0 0-1 0,0 0 0 16,0 0 1-16,0 0 0 0,0 0 0 0,0 0 0 0,0 0 0 15,0 0 1-15,0 0 0 0,0 0 0 0,0 0-5 16,0 0 0-16,0 0-8 0,0 0 12 0,0-3-12 16,0-3 0-16,0 3 0 0,-3 0 0 15,3 3 0-15,0 0 0 0,0 0 0 0,0 0 0 0,-4-6-13 16,1 6 4-16,3 0 1 0,0-5 0 0,-4 5 8 16,4 0-8-16,0 0 8 0,-3-6-8 0,-1 6 8 15,4-12 0-15,-3 12 0 0,3-6 0 16,-4-3 0-16,4 3 0 0,-3 0 0 0,3 1-8 0,-4-1 8 0,0 0 0 15,4 0-9-15,0 6 9 0,0 0-8 0,0-12 8 16,0 6-10-16,0-5 10 0,4 5-10 0,-4-6 10 16,4 9-10-16,-1-3 10 0,-3 0-12 0,0 6 3 15,0 0 1-15,0 0 0 0,0 0-8 0,0 0 0 16,11 0-1-16,-11 0 0 0,7 0-1 0,-7 0 0 0,10-6 0 16,-10 6 0-16,11 0 6 0,-4 0 2 0,7 0 0 0,-7 0 0 15,4 0-3 1,-1 0-1-16,-3 0 0 0,4 6 0 0,3-6-5 0,0 6-1 0,-3 0 0 15,3-6 0 1,0 3-9-16,4-3-3 0,-4 6 0 0,0-6 0 0,0-3-30 16,0 0-6-16,4 3-2 0,-8 0-566 0</inkml:trace>
  <inkml:trace contextRef="#ctx0" brushRef="#br0" timeOffset="24524.541">14630 6858 961 0,'0'0'20'0,"0"0"5"0,0 0 1 0,0 0 2 0,0 0-28 0,0 0 0 16,0 0 0-16,0 0 0 0,0 0 94 0,0 0 13 0,0 0 2 0,0 12 1 15,0-12-36-15,0 0-7 0,0 0-2 0,3 6 0 16,-3-1-32-16,0 1-6 0,4-6-2 0,-4 0 0 16,3 6 6-16,-3 0 1 0,4 0 0 0,-4-6 0 15,0 9-20-15,0-9-4 0,0 0-8 0,0 6 12 16,0-6-12-16,3 6 0 0,-3-6 0 0,0 0 0 31,0 5-36-31,0-5-11 0,0 0-1 0,0 0-1 0</inkml:trace>
  <inkml:trace contextRef="#ctx0" brushRef="#br0" timeOffset="24728.031">14679 6220 1862 0,'0'0'52'16,"0"0"13"-16,0 0-52 0,0 0-13 0,0 0 0 0,-7 3 0 0,7-3 0 0,0 0 0 15,0 0 0-15,-7 0 0 0,0 6 9 0,7-6-1 16,0 0 0-16,0 0 0 0,0 0-8 0,0 0 0 16,0 0 0-16,-7-9 0 15,3 6-107-15,1-6-23 0,3-20-5 0,7 11-1 0</inkml:trace>
  <inkml:trace contextRef="#ctx0" brushRef="#br0" timeOffset="25093.029">14954 6067 806 0,'0'0'17'0,"0"0"4"0,0 0 1 0,0 6 2 0,0 6-24 0,0 0 0 0,0 2 0 0,-3 4 0 16,3-3 56-16,-4 2 6 0,1 1 2 0,3-1 0 16,-4 7 30-16,4-3 6 0,0 5 2 0,0-2 0 15,4 5-46-15,-1-6-8 0,1 16-3 0,-4-7 0 16,0-3 6-16,3 4 1 0,4 2 0 0,0 9 0 15,-3 0-10-15,-1-6-2 16,1-2 0-16,3 2 0 0,4-3-24 0,-8-5-4 0,4-4-2 0,-3 1 0 16,3-4-10-16,-4-5 12 0,1-1-12 0,-4 4 12 0,3-3 4 15,1-1 2-15,-1-5 0 0,-3 9 0 16,-3-10-37-16,-1 1-7 0,4 0-2 16,0-12 0-16,-3 9-173 0,3-9-35 0,0 0-8 0,0 0 0 15</inkml:trace>
  <inkml:trace contextRef="#ctx0" brushRef="#br0" timeOffset="25440.903">14859 6673 1176 0,'0'0'33'0,"0"0"7"0,0 0-32 0,0 0-8 0,0 0 0 0,0 0 0 16,0 0 72-16,0 0 12 0,0 0 2 0,0 0 1 15,0 0-16-15,0 0-3 0,0 0-1 0,7 6 0 16,-3-1-31-16,-1 1-7 0,4-6-1 0,-3 6 0 15,3-6-8-15,-4 0-3 0,8 0 0 0,-4 0 0 16,0 0 0-16,0-6 0 0,4 12 0 0,-4-12 0 0,-4 6-17 0,1-6 10 16,3 1-10-16,0-1 8 15,0 6-29-15,0-6-7 0,4 12 0 0,-4-6-800 16</inkml:trace>
  <inkml:trace contextRef="#ctx0" brushRef="#br0" timeOffset="25942.186">15244 6708 1177 0,'0'0'25'0,"0"0"6"0,0 9 1 0,-4 3 2 0,0-7-34 0,1 1 0 0,3 6 0 0,-4-6 0 15,4 3 93-15,-3 3 12 0,-1-7 3 0,1 1 0 16,3 6-36-16,0-6-8 0,0 0 0 0,0 3-1 16,0-9-29-16,0 6-6 0,0-1 0 0,3 4-1 15,-3 0 7-15,0-3 2 0,0-6 0 0,4 12 0 16,-1-6-28-16,1-1-8 0,-1 1 0 0,1 0 0 15,-4 3 13-15,4 3-4 0,-1-6-1 0,1 0 0 16,-1-1-8-16,1 1 0 0,-1 0 0 0,4 0 0 16,-3-3 0-16,3 0 0 0,-4 6 0 0,4-3 0 15,-3 5 17-15,3-5 5 0,-3 0 1 0,3-6 0 16,0-6 8-16,0-5 1 0,0 2 1 0,0 3 0 16,0-3-25-16,0 6-8 0,3-9 0 0,1 6 0 0,-7-5 10 15,3-1-2-15,-4 0 0 0,1 3 0 0,3-2-8 0,-4-7-12 16,-3 3 2-16,4 1 1 15,-1-1-27-15,-3-3-6 0,4-2-1 0,-4 2 0 16,0 0-11-16,0-5-2 0,0 5-1 16,0 3 0-16,0-2-1 0,-4-1 0 0,4 6 0 0,-3-2 0 15,-1 8-3-15,1 0-1 0,3 0 0 0,0 6 0 16,0 0-23-16,0 0-5 0,0 0-1 0,0 0 0 0</inkml:trace>
  <inkml:trace contextRef="#ctx0" brushRef="#br0" timeOffset="26497.864">15716 6764 1157 0,'0'0'32'0,"-3"12"8"0,-1-4-32 0,1 4-8 0,-1 0 0 0,4 0 0 16,-3-1 69-16,3 1 12 0,0 3 3 0,-4-3 0 0,4-1-19 0,0 1-3 16,-3 0-1-16,3 3 0 0,3-4-13 0,-3 1-2 15,0-3-1-15,4 6 0 0,-4-6-25 0,3 2-4 16,-6 1-2-16,6 0 0 0,-3-3-14 0,4-1 8 15,-1 1-8-15,-3-3 0 16,0-6 8-16,0 0-8 0,0 0 0 0,0 0 0 0,0 0 12 0,0 0-4 16,0 0-8-16,0 0 12 0,4-6-1 0,-1 0-1 15,-3-2 0-15,0-4 0 0,0 0-10 0,0-6 12 16,0 4-12-16,0-4 12 0,-3 0-12 0,3 1 0 16,0-4 0-16,0 9 0 0,0-11 12 0,0 8-2 15,-4-2-1-15,1-1 0 0,-1 6-9 0,1-5 12 0,-1-1-12 16,1 3 12-16,-1 3-12 0,0-5 8 0,1 8-8 0,-1-3 8 15,4 0-8-15,-3 1 0 0,3 5 0 0,-4-9 0 16,4 3 0-16,0 6-14 0,0-5 5 0,0 5 1 16,4-6 8-16,-1 6 0 0,-3-3-9 0,4-2 9 15,-4 5 0-15,3 0-9 0,1 0 9 0,3 0 0 16,4 6-14-16,-4 0 4 0,3-6 1 0,1 6 0 16,3 0-15-1,0 6-4-15,-3-6 0 0,-1 6 0 16,1 0-26-16,3 0-6 0,0 0 0 0,4 5-1 0,-8-2-49 15,8 3-10-15</inkml:trace>
  <inkml:trace contextRef="#ctx0" brushRef="#br0" timeOffset="27161.507">15928 6711 1094 0,'-4'6'46'0,"4"-6"-37"0,0 0-9 15,-3 12 0-15,3-12 53 0,0 5 9 16,0-5 2-16,0 12 0 0,0-6 0 0,0 0 0 0,3 0 0 15,-3-6 0-15,0 9 0 0,4-3 0 16,3-4 0-16,-4 1 0 0,1 3-24 0,3-6-5 16,0 6-1-16,0 0 0 0,0-6-3 0,0 0-1 0,0 0 0 0,0 0 0 15,0-6-30-15,1 6 0 0,2-6 0 0,1 0 0 16,-4 1 0-16,3-7 0 0,-3 6 0 0,4-3 0 16,-4 3 0-16,0 0 0 0,0 0 0 0,-3-8 0 15,-1 2 0-15,1 3 0 0,-1 6 0 16,1-9 0-16,-4 1 0 0,3 5 0 0,-3 0 0 0,4-6 0 15,-4 3-45 1,0 3-15-16,0-5-4 0,0-1 0 0,0 0 52 0,-4 3 12 0,4-2 0 0,-7 5 0 16,4 6 0-16,-1-6 0 0,1-6 0 0,-1 6 0 15,-3 0-54 1,0-5-8-16,4 16-2 0,-5 1 0 0,1 0 52 0,0 0 12 0,0 0 0 0,-3 0 0 16,-1 0 0-16,1 6 0 0,-1-7 0 0,0 10 0 15,1 9 0-15,-1-4 0 0,1 4 0 0,-1-1 0 16,0-2 0-16,1 2 0 15,-1-5 0-15,4 3 0 0,-3-4 35 0,3 1 9 0,0-6 3 0,3 5 0 16,0-2-19-16,4-3-3 0,-3-1-1 0,3 1 0 0,-4-3-3 0,1 3-1 16,3-6 0-16,0 5 0 0,0-5 4 15,3 6 0-15,1-6 0 0,-4 6 0 0,3-3-9 0,1-4-2 16,0 1 0-16,3 0 0 0,0 0 8 0,0-6 2 16,3 12 0-16,1-12 0 15,3 3-1-15,0 0 0 0,4 3 0 0,-4-6 0 0,7 2-10 0,-3-2-1 16,-4 6-1-16,3 0 0 0,-2-6-10 0,-1 0 0 15,0 6-10-15,0-6 10 16,0 0-40-16,0 0-1 0,0 0-1 0,-3 0 0 16,-1 0-126-16,4 0-26 0,-3-6-5 0,3 6-1 0</inkml:trace>
  <inkml:trace contextRef="#ctx0" brushRef="#br0" timeOffset="27722.254">16690 7031 1267 0,'0'0'28'0,"0"0"5"0,0 0 2 0,0 0 1 0,0 0-36 0,0 0 0 0,0 0 0 0,0 0 0 16,0 0 37-16,0 0 1 0,0 0 0 0,0 0 0 15,0 0-10-15,0 0-1 0,0 0-1 0,0 0 0 16,0 0-26-16,0 0 0 0,-4 6 0 0,4-6 0 16,0 0 0-16,0 0 0 0,0 6 0 0</inkml:trace>
  <inkml:trace contextRef="#ctx0" brushRef="#br0" timeOffset="29192.274">17833 6191 694 0,'0'0'15'0,"0"0"3"0,0 0 1 0,0 0 1 0,0 0-20 0,-7 11 0 0,7-11 0 16,0 0 0-16,0 0 80 0,0 0 12 0,0 0 3 0,-4 6 0 15,-3 0-45-15,4 0-9 0,-1-3-1 0,4 3-1 16,-3-6-11-16,3 6-3 0,3 0 0 0,-3-1 0 16,0-5-25-16,4 12 0 0,-1-6 0 0,-3 3 0 15,4 0 0-15,-1 5 0 0,-3 4 0 0,4-6 0 0,-1 3 0 16,1 8 0-16,-4 1 0 0,0 2 0 0,0-8 0 15,3 5 0-15,-3 4 0 0,0-4 0 0,0-2 0 0,0 8 0 16,-3-5 0-16,3 8 0 0,3-6 0 16,-3 4 0-16,-3-1 0 0,-1-5 0 15,-3 2 56-15,4 4 5 0,-1-4 2 0,1-2 0 0,-4-4-50 0,0 4-13 16,3-1 0-16,-3 4 0 0,0-10 54 0,3-5 6 16,-3 3 0-16,0-3 1 0,4-1-15 0,-1-5-3 15,4 0-1-15,-3 6 0 0,3-12-14 0,0 3-2 16,0 0-1-16,3 3 0 0,-3-6-25 0,4 2 0 15,3 4 0-15,-4 0 0 0,4 0 36 0,1-6 3 16,-1 0 0-16,3 6 0 0,1-6-22 0,-1 0-4 16,1 0-1-16,0 6 0 0,-1-6-3 0,4 0-1 0,-3 0 0 15,-1 0 0-15,1-6-8 0,0 6 0 0,-4 0 0 16,3 0 0-16,1 6 0 0,-4 0 0 16,3 0 0-16,1-6 0 0,-4 6 0 0,4-4 0 0,-1 4 0 15,1-3 0-15,-4 0 0 0,0 0 0 0,0 0 0 0,0-3 0 16,0 6 0-16,0 0 0 0,0-6 0 15,-3 6 0-15,3-6 0 0,-4 6 0 16,1-6 0-16,3 6 0 0,-4-12-15 0,1 6 2 0,3 0 0 0,-3 0 0 31,-1-6-18-31,4-6-3 0,-3 3-1 0,3 3 0 16,0-3-25-16,0 1-6 0,0-10-1 0,3 6-482 0,-3-5-97 0</inkml:trace>
  <inkml:trace contextRef="#ctx0" brushRef="#br0" timeOffset="29531.132">17826 6643 640 0,'0'0'14'0,"-7"6"3"0,0 0 1 0,0 0 0 0,7-6-18 0,0 0 0 16,-4 6 0-16,4-6 0 0,0 0 73 0,-3 0 11 16,3 0 3-16,0 0 0 0,0 0 0 0,0 0 0 15,0 0 0-15,0 0 0 0,0 0 33 0,0 0 6 16,0 0 2-16,7 0 0 0,0 0-52 0,3-6-9 16,4 6-3-16,1-6 0 0,-1 3-8 0,0 0-3 15,0 3 0-15,0-3 0 0,4 3-41 0,-4 0-12 0,0-3 0 0,3 3 8 16,-2 0-8-16,-1 3-8 0,0 0 8 0,0 0-12 31,0-3-80-31,0 0-17 0,0 0-3 0,0 0-1 16,-3 0-99-16,0 0-20 0,13 0-4 0,-10 0-1 0</inkml:trace>
  <inkml:trace contextRef="#ctx0" brushRef="#br0" timeOffset="29866.965">17805 6208 1497 0,'0'0'32'0,"0"0"8"0,0 0 0 0,0 0 4 0,3-6-36 0,1 0-8 16,-1 1 0-16,4-1 0 0,0-6 53 0,0 6 9 15,1-6 2-15,-1 6 0 0,0 3-8 0,3 1 0 16,1-1-1-16,-4 3 0 0,3-6-47 0,-3 6-8 16,1 0 0-16,2-6-8 0,-3 12 8 0,4-6 0 15,-1 0 0-15,4 0 0 0,-3 6-16 0,0-6 0 0,3 3-1 0,0-1 0 32,0 4-65-32,0 3-13 0,0-3-2 0,0 0-1 15,0 0-6-15,1-6-2 0,2 0 0 0,1 0 0 16,-1 0 2-16,5-6 0 0,-5 0 0 0,8 0-164 0,-4-3-33 15</inkml:trace>
  <inkml:trace contextRef="#ctx0" brushRef="#br0" timeOffset="30221.555">18408 6196 1314 0,'-14'33'37'15,"10"-21"8"-15,1-1-36 0,-1 4-9 0,1 0 0 0,3-1 0 0,-4 10 0 0,4-9 0 16,0 8 0-16,0-5 0 0,0 5 53 0,0-2 9 16,0 2 2-16,0-2 0 0,4 8-52 0,-1-5-12 15,1 8 0-15,-4-5 0 0,3 2 0 0,1 0 0 16,-1 4 0-16,1-4 0 0,-1-5 0 0,1 8 0 15,-4 0 0-15,3-2 0 0,1-1 0 16,0-2 0-16,-1-4 0 0,-3 4 0 0,4-10 0 0,-4 10 0 16,3-4 0-16,-3 1 0 0,0-7 36 0,0 4 4 15,0-9 0-15,0 0 1 0,0-4-25 0,0 1-6 16,0 0-1-16,0-9 0 0,0 0-9 0,0 0 0 16,0 0 0-16,0 0-11 15,4-6-28-15,-1-3-5 0,-3-2-2 0,4-1 0 0</inkml:trace>
  <inkml:trace contextRef="#ctx0" brushRef="#br0" timeOffset="30597.782">18553 6097 766 0,'0'0'16'0,"0"0"4"0,0 0 1 0,0 0 2 0,3 8-23 0,1 4 0 15,-1-12 0-15,4 12 0 0,-3 0 64 16,-1 8 9 0,1-2 2-16,-1 5 0 0,1-2-9 0,-1 2-2 0,1 1 0 0,-1 2 0 0,1 4 0 0,0 2 0 15,-4-8 0-15,0 14 0 0,0-6-2 0,0 9-1 16,3-5 0-16,-3 8 0 0,0-12-46 0,-3 6-15 15,3 3 8-15,-4-8-8 0,0 2 38 0,1 3 4 16,3-5 1-16,-4-4 0 0,1 0-32 0,3-8-11 16,0 3 0-16,0-7 9 0,3 1-9 0,-3-3 0 15,0-4 0-15,0 1 8 0,0 0-8 0,0-12-12 0,0 0 2 16,0 0 1 0,4 6-44-16,-4-6-9 0,7 0-2 0,-3-6 0 15,-1 0-97-15,4-6-20 0,4 0-4 0,-4-5-1 0</inkml:trace>
  <inkml:trace contextRef="#ctx0" brushRef="#br0" timeOffset="31252.829">18792 6802 1337 0,'0'0'28'0,"0"0"6"0,0 0-34 0,0 0 0 0,0 0 0 0,0 0 0 0,0 0 58 0,0 12 5 16,4-3 1-16,-4-3 0 0,0-6 0 0,4 5 0 15,3 1 0-15,0 0 0 0,-4 0 0 0,1 0 0 16,-4-6 0-16,0 6 0 0,3 0-52 0,4 0-12 15,-3-6 0-15,3 5 0 16,0-5 40-16,0 0 6 0,0 0 1 0,0 0 0 0,4 0-34 16,-8-5-13-16,-3 5 11 0,7 0-11 0,0-6 8 0,0 6-8 15,-3-12 0-15,-1 12 9 0,1-12-9 0,-1 3 0 16,1 3 0-16,-4-2 0 16,4-1-49-16,-1-3-3 0,-3 0 0 0,0 1 0 0,0-10 25 0,0 9 5 15,0-5 1-15,0-4 0 16,0 3-38-16,0 1-7 0,-3-4-2 0,-1 3 0 15,4 1 24-15,-4-1 4 0,-3 4 0 0,4-4 1 16,-1 6-20-16,1 6-4 0,-1-6-1 0,1 7 0 0,3 5 52 0,0 0 12 0,0 0 0 0,-7 5 0 16,0 1 48-16,3 0 13 0,-3 6 3 15,4 0 0-15,-1 0-52 0,-3 2-12 0,-4 4 0 0,8-1 0 16,3-2 0-16,0 3 0 0,-4-1 0 0,1 1 0 16,-1-3 20-16,1 8 2 0,-1-11 0 15,1 3 0-15,-1 2-12 0,1 1-2 16,-1-6-8-16,1 3 12 0,-1-1 4 0,4 1 0 0,0-3 0 0,4 5 0 15,-4-8 1-15,0 3 1 0,0 0 0 0,3-1 0 16,-3 1-5-16,4-3-1 0,-1 3 0 0,-3 0 0 16,4-1-12-16,3-5-15 0,-4 12 3 0,1-12 1 15,-8 2 11-15,4 4 0 0,4-6 0 0,-1 6 0 16,1-6 0-16,-1 6 0 0,4-7 0 0,-3 4 0 16,0-6 0-16,-4-3 0 0,7 9 0 0,-4-3 0 15,4 0-53-15,0-6-9 0,0 6-2 0,0-6 0 16,4 0 0-16,-4-6 0 0,0 0 0 0,0 0-341 15,4 0-69-15</inkml:trace>
  <inkml:trace contextRef="#ctx0" brushRef="#br0" timeOffset="32311.468">20002 6829 1134 0,'0'0'24'0,"0"0"6"0,0 0 1 0,0 0 1 0,0 0-32 0,0 0 0 0,0 0 0 0,-7 0 0 16,7 0 52-16,0 0 3 0,-7 0 1 0,7 0 0 15,-7 2 5-15,7-2 2 0,-7-2 0 0,0-1 0 16,7 3-18-16,-7 0-3 0,0-3-1 0,0 3 0 15,0 0-29-15,0 3-12 0,0 0 11 0,0-1-11 16,0 1 0-16,0 0 0 0,-4 0 0 0,1 0 0 16,3 6 0-16,-1-3-13 0,1 6 4 0,0-1 1 15,0-5-2-15,0 6 0 0,0-3 0 0,0 9 0 16,4-13 10-16,-1 7 0 0,1 0-9 0,3 3 9 16,-4-4 0-16,4 1 0 0,4-6 10 0,-4 6-10 15,0 0 0-15,3-7 0 0,-3-5 0 0,4 3 0 0,-1 3 11 16,4 0-2-16,-3 0 0 0,3-6 0 0,0 6 0 15,0 0 0-15,0-6 0 0,0 6 0 0,4-6-9 16,3 0 0-16,-4-6 0 0,4 6 0 0,-3-6 28 0,0 0 3 16,3 0 1-16,-4 0 0 0,4-3-32 0,-3 1 0 15,-1-1 0-15,1-3 0 0,-4 6 0 0,0-6 0 16,0-2 0-16,-3 2-10 0,3 6 10 0,-4-6-13 16,1 6 5-16,-1-5 8 0,-3-1 0 0,4 6 0 15,-4 0 0-15,0 0 0 0,0-3-14 0,0 4-8 16,0 5-2-16,0 0 0 0,0 0 24 0,0 0 0 15,0 0 0-15,0 0 0 0,0 0 21 0,0 0 9 16,0 0 2-16,0 0 0 0,0 0-22 0,0 0-10 16,0 0 10-16,0 0-10 0,0 0 0 0,0 0 0 15,0 0 0-15,-4 11 0 0,4-8 0 0,0 3 0 0,0 0-8 0,0 6 8 16,0 0 0-16,0-7 0 0,0 1 0 0,0 6 0 31,4-6-29-31,-4 9-3 0,3-4 0 0,-3 1 0 0,4 6 52 0,0-6 9 0,-1 2 3 0,-3 4 0 31,4 0-52-31,-1-7-9 0,1 4-3 0,-1-3 0 0,4 0 52 0,-3-7 9 0,-1 1 3 0,4 0 0 16,0 3-52-16,4-6-9 16,-4 0-3-16,4 3 0 0,-1 0 15 0,4-6 2 0,-3 5 1 0,-1-5 0 15,5-5-80-15,-1 5-16 16,0-6-3-16,0 0-1 0</inkml:trace>
  <inkml:trace contextRef="#ctx0" brushRef="#br0" timeOffset="33049.411">21290 6326 1191 0,'0'0'26'0,"0"0"6"0,0 0 0 0,0 0 2 0,0 0-34 0,0 0 0 0,0 0 0 0,0 0 0 16,7 0 106-16,-7 0 14 0,0 0 4 0,0 0 0 15,0 0-13-15,0 0-3 0,0-6 0 0,0 0 0 16,4 0-67-16,-8-6-13 0,1 7-4 0,-1-7 0 16,1 0-14-16,-4 3-10 0,3-3 12 0,-3 1-12 15,0-4 12-15,-4 3-12 0,4 0 12 0,-7-5-12 0,4 5 0 16,-5-6 0-16,1 4 0 0,0 2 0 0,-3 6 0 15,-1-6-16-15,0 1 2 0,1 2 0 0,3 3 6 16,-1 0 8-16,5 6-13 0,-4-6 5 0,3 6 8 16,-3 0-12-16,3 0 12 0,-3 6-12 0,7-6 12 15,-3 0-10-15,3 0 10 0,-4 6-10 0,1-6 10 0,2 0-8 16,1 3 8-16,-3 0-8 0,3 0 8 0,-4 0 0 16,4 3 0-16,4-6 0 0,-4 2 0 0,0 4 0 15,3-6 0-15,-3 0 0 0,0 6 0 0,3 0 0 16,1 0 0-16,-4 6 0 0,3-1 0 0,1 4 0 15,-1 3 0-15,1 5 0 0,3 4 0 16,-4 2 0-16,1-8 0 0,-1 14 0 0,1-6-18 0,3 10-2 16,0 5 0-16,-4 0 0 0,4 3 20 0,0 3 0 15,0-6 0-15,0 0 0 0,0-3 0 0,0-3 0 0,0-8 0 16,0 8 0-16,0 3 0 0,0-8 0 0,4-13 0 0,-1 4 0 16,-3-1 12-16,4 4 7 0,-1 2 1 0,1-3 0 15,-4-2-20-15,3 0 0 0,1-4 0 0,-1 4 0 16,1-7-12-16,-1-2-5 0,-3-3-2 0,4-6 0 15,-1-1 5-15,-3-5 1 0,4 0 0 0,-4 0 0 16,0 0-31-16,0 0-5 0,0 0-2 16,7-11 0-16,0-16 11 0,0 4 1 15,0-4 1-15,0 4-451 0,-3-1-91 0</inkml:trace>
  <inkml:trace contextRef="#ctx0" brushRef="#br0" timeOffset="33495.002">20680 6729 982 0,'0'0'21'0,"-4"5"5"0,1 1 1 0,3-6 1 0,0 0-28 0,0 0 0 16,0 0 0-16,0 0 0 0,0 0 84 0,0 0 12 0,0 0 1 0,0 0 1 15,0 0-13-15,0 0-2 0,0 0-1 0,-4 6 0 16,8 0-17-16,-1 0-3 0,-3-6-1 0,0 0 0 16,7 0-36-16,0 0-7 0,0 3-2 0,1 0 0 15,-1 0-16-15,3 6 0 0,1-4 0 0,-1 4 0 16,-3-3 0-16,4 0 0 0,0 0 0 0,-1 0 0 15,4 0 0-15,0-3 0 0,-3 0 0 0,3 0 0 16,0-1 8-16,0 1-8 0,-3-3 0 0,3 0 0 16,0 3 9-16,0-3-9 0,-3-3 0 0,-1 3 9 15,1 0-1-15,-11 0-8 0,11-5 12 0,-4 2-4 16,3 0 0-16,1-6-8 0,-4 9 12 0,-7 0-4 16,10-6-8-16,1 0 0 0,-4 6-10 0,-7 0 10 15,11-6-44-15,-1 0-2 0,1 6-1 0,3-9 0 16,-4 7-189-16,1 2-37 0,14-6-8 15,-25 6-2-15</inkml:trace>
  <inkml:trace contextRef="#ctx0" brushRef="#br0" timeOffset="34177.886">21322 6937 1074 0,'0'18'30'0,"0"-18"8"0,0-3-30 0,-4-6-8 0,4 3 0 0,-3 0 0 15,3 6 52-15,0-5 10 16,-4 5 2-16,4 0 0 0,-7-6 0 0,4 0 0 0,-1-3 0 0,-3 6 0 16,4 0 0-16,3 3 0 0,-7-3 0 0,-1 0 0 15,8 3-8-15,0 0 0 0,0 0-1 0,-7 0 0 16,0 0-37-16,7 0-7 0,-7-3-2 0,0 3 0 15,0 0-9-15,7 0 0 0,0 0-10 0,-7 3 10 16,0 3 0-16,0-3 0 0,7-3 0 0,-7 6 0 16,3 0-9-16,-3 0 9 0,0-6-8 0,0 6 8 15,0-1 0-15,0 7 0 0,4-6 0 0,-4 0 0 16,3 6 0-16,1-3 0 0,-1-4 0 0,1 7 0 16,-1-6 0-16,4 9 0 0,0-6 0 0,0 5 8 15,-4-8-8-15,4 0 8 0,4 6-8 0,-4-12 8 0,0 6-8 16,0 0 8-16,4-1-8 0,-4-5 8 0,0 0 0 15,7 6 0-15,-4-3 0 0,-3-3 0 16,0 0-8-16,7 0-16 0,0 3 4 0,4-3 0 16,-4-3 28-16,0 0 6 0,0-3 1 0,0 3 0 15,4 1-14-15,-4-4-9 0,0 0 12 0,-4-6-12 0,4 6 15 0,0-9-4 16,-3 7-1-16,3-1 0 0,-4-3-10 0,-3 6 0 16,4 0 0-16,-1 0 0 0,1 1 0 0,-4-4 0 15,4 3 0-15,-1-3 0 0,-3 6 0 0,0 3 0 16,4 3 0-16,-4-3 0 0,0-3 0 0,3-3 0 15,-3 6 0-15,0 0 0 0,0 0-9 0,0 0 9 16,0 0-12-16,0 0 12 16,0 0-32-16,0 0 1 0,4 12 0 0,-1-3 0 0,-3-9 31 15,0 0 0-15,0 0 0 0,0 0 0 0,4 12 45 0,-4-7 15 0,3 7 4 16,-3 0 0 0,4-3-103-16,-4 2-20 0,3 1-4 0,1 6-1 0,-1-6 52 0,1-1 12 0,-1 1 0 0,4 3 0 15,-3-3 0-15,0-6 0 0,3-1 0 16,-4 4 0-16,4 3 0 0,0 0 0 0,4-6 0 15,-4-1 0-15,3-5 0 0,-2 6 0 0,2-6 0 0,1 0 0 32,-4 6-54-32,3-12-8 0,-3 6-2 0,4-6 0 15,-4 1-102-15,4 5-21 0,10-24-4 0,-4 15-1 0</inkml:trace>
  <inkml:trace contextRef="#ctx0" brushRef="#br0" timeOffset="34534.365">21590 6981 853 0,'0'0'18'0,"0"0"4"0,0 0 1 0,0 0 2 0,0 0-25 0,0 0 0 0,0 0 0 0,0 0 0 16,0 0 82-16,0 12 11 15,-4-6 3-15,4 6 0 0,0-3-32 0,-3 2-5 16,3 1-2-16,0 0 0 0,0 6-25 0,-4-13-4 16,4 7-2-16,-3 3 0 0,3-3 30 0,-4 5 7 0,4-2 1 0,0 3 0 15,-3-1-36-15,3-5-6 0,-4 0-2 0,4-3 0 16,-3 2-10-16,3-5-2 0,-4 6-8 0,4-12 12 31,0 6-31-31,0-6-6 0,4 6-2 0,-4-6 0 0,0 0-62 0,0 0-13 0,0 0-2 16</inkml:trace>
  <inkml:trace contextRef="#ctx0" brushRef="#br0" timeOffset="34775.843">21470 6673 1123 0,'0'0'23'0,"4"-6"-23"0,-4 0 0 0,0 6 0 0,0 0 56 0,0 0 6 15,0 0 2-15,0 0 0 0,0 0-13 0,0 0-3 16,0 0 0-16,0 0 0 0,0 0-35 0,0 0-13 15,-4 6 9-15,4 6-9 16,0-1-24-16,0-11-11 0,0 0-1 0</inkml:trace>
  <inkml:trace contextRef="#ctx0" brushRef="#br0" timeOffset="35749.083">21960 6902 836 0,'0'0'24'0,"0"0"4"0,0 0-28 0,0 0 0 0,0 0 0 0,-3 6 0 0,-4 0 57 0,7-6 6 16,0 0 1-16,-7 6 0 0,3 0 0 0,1-1 0 16,-1 1 0-16,4-6 0 0,0 0 0 0,0 6 0 15,0-6 0-15,-3 6 0 0,-1 0-52 0,4 6-12 16,0-12 0-16,-3 9 0 0,3-4 54 0,0 7 8 15,0-6 2-15,0 6 0 0,-4-6-52 0,4 0-12 16,-3 2 0-16,-1 4 0 0,4-6 52 0,0 12 8 16,-3-10 2-16,3 1 0 0,-4 6-48 0,0-3-14 15,4-12 0-15,0 6 8 0,0 0-8 0,0 5 0 16,0-5 0-16,0 9 0 0,0-3 0 0,0-7 0 16,-3 1 0-16,6 6 0 0,-3-12 0 0,0 0 0 15,0 0 0-15,0 0 0 0,0 0 44 0,0 0 8 0,0 0 2 0,0 0 0 16,0 0-35-16,0-6-7 0,0-6-2 0,-3 7 0 15,3-1 43-15,0-3 9 0,-4-6 2 0,1 1 0 16,3 2-52-16,-4-9-12 0,4 4 0 0,-7-1 0 16,7 0 0-16,-3 4 0 0,3 2 0 0,0-6 0 15,-4 6-18 1,4 7-6-16,0 5-2 0,0 0 0 0,0-12 26 0,0 3-10 0,0 18 10 0,0-9 0 16,0-12-35-16,0 3 0 15,4 9 0-15,-4-6 0 0,0 0 35 0,3 1 0 0,4 5 0 0,-3-6 0 16,-1 0 0-16,4-3 0 0,-7 9 0 0,0 0 0 15,8-3-15-15,2 0 4 0,1-3 1 0,-11 6 0 16,0 0-6-16,0 0-2 0,14 0 0 0,-14 0 0 16,10 0-14-16,-10 0-4 0,14 0 0 0,-14 0 0 15,15 3 36-15,-15-3-8 0,10 6 8 0,-3 0 0 16,0 12-13-16,-3-7 1 0,-1 1 0 0,-3 3 0 0,0-3 12 16,0-1 0-16,0 13 0 0,0-12 0 0,-3 2 10 0,-1-2 5 15,4 0 1-15,-3 0 0 0,-1-4 11 0,1-2 2 16,-1 6 1-16,4-6 0 0,0-6-3 0,0 6-1 15,0-12 0-15,0 6 0 0,4 0-17 0,-4-12-9 16,3 6 10-16,1 0-10 0,-1 0 36 0,1-2 0 16,3 2 1-16,-4 0 0 0,1-6-37 0,-1 6-8 15,1-6-2-15,3 4 0 16,-3 2-14-16,-1-6-2 0,4 6-1 0,0-6 0 16,-3-2-5-16,3 2 0 0,-4 6-1 0,4 0 0 15,-3 0 1-15,-1 0 0 0,1 6 0 0,-1-5 0 0,1-1 16 0,-4 6 3 0,0 0 1 16,4 0 0-16,-4 0 12 0,0 0 0 0,0 0-10 0,0 0 10 15,0 0 0-15,0 6 0 16,3 5 0-16,1 1 0 0,-4-12 0 0,0 0 10 0,0 0-10 0,3 6 10 16,4 6-10-16,-3-3 0 0,3 2 0 0,-4 1 8 15,4 0-8-15,0 2 12 0,0 4-12 0,1 0 12 16,-5-1-12-16,1-2 0 0,-1-3 0 0,1 0 0 16,3-1 0-16,-4-5 0 0,1 3 0 0,-1 3 0 15,-3-12 0-15,0 0 0 0,0 0 0 0,4 12 0 16,-4-7-97-16,0-5-25 0,0 0-5 0,0 0-376 15,0 0-75-15</inkml:trace>
  <inkml:trace contextRef="#ctx0" brushRef="#br0" timeOffset="36085.574">22444 7167 1314 0,'0'0'37'0,"0"0"8"0,0 0-36 0,0 0-9 0,0 0 0 0,0 0 0 16,0 0 53-16,0 0 9 0,0 0 2 0,0 0 0 16,0 0 0-16,0 0 0 0,3-6 0 0,-3 6 0 15,0 0-64-15,0 0 0 0,0-6-14 0,0 6 2 16,0 0-135 0,0 0-27-16,0 0-6 0,4-18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1T19:56:30.5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13208 822 392 0,'-11'-5'11'0,"1"-1"2"0,-1-3-13 0,4 3 0 0,0-6 0 0</inkml:trace>
  <inkml:trace contextRef="#ctx0" brushRef="#br0" timeOffset="8203.464">22666 273 439 0,'0'0'8'0,"4"-6"5"0,-4 6-13 0,0-6 0 0,0 6 0 0,0 0 0 16,0 0 41-16,0 0 6 0,0 0 1 0,0 0 0 15,0 0-5-15,0 0-1 0,0 0 0 0,0 0 0 16,0 0 8-16,0 0 2 0,0 0 0 0,0 0 0 16,0 0-24-16,0 0-4 0,0 0 0 0,0 0-1 15,0 0 9-15,0 0 1 0,0 0 1 0,0 0 0 16,0 0-6-16,0 0-2 0,0 0 0 0,0 0 0 16,0 0-26-16,0 0 0 0,0 0 0 0,0 0 0 15,0 0 0-15,7 0 0 0,0 6 0 0,-7-6 0 16,0 0 10-16,3 6-10 0,-3-6 12 0,4 17 27 15,-1-5-15 1,-3 9-4-16,4-4-1 0,-1 7-1 0,-3-4 0 0,4-2 0 0,-4 6 26 0,0-4 4 16,0 4 2-16,0-7 0 15,0-2-22-15,0 9-5 0,0-13-1 0,0 1 0 16,0 3-1-16,0-3 0 0,0-7 0 0,0-5 0 16,0 0 1-16,0 0 0 0,0 0 0 0,0 0 0 15,0 0 3-15,0 0 1 0,0 0 0 0,0 0 0 0,0 0-7 0,0 0-2 16,0-5 0-16,0-7 32 15,0-3-23-15,0 3-5 0,0 1-31 0,0-1-6 0,0 0-2 16,-4-3 0-16,4 4 18 0,-3-13-8 0,3 6 8 16,-4-2 0-16,1 8-8 0,3-11 8 0,0 2 0 0,0 9 0 15,0-5-10-15,0 5 10 0,3 0-8 0,1 3 8 16,3-3 0-16,0 1 0 0,0-1 0 0,-4 0-8 16,8 3 8-16,-4-8-8 0,0 11 8 0,0-6-8 15,4 0 8-15,-4 1 0 0,0 2 0 16,0 3 0-16,3 0 0 0,-2 0-8 0,-1 0 8 15,0 0 0-15,0 6 0 0,-4-5-8 0,4-1 8 0,-7 6 0 16,0 0 0-16,7 0-10 0,-7 0 10 0,7 11 0 16,-3-5-12-16,3 0 4 0,-7 6 8 0,4 0-13 15,-1 2 5-15,-3-2 8 0,0 0-13 0,4 11-2 32,-4-2 15-32,3 8-9 0,1-2 9 0,-1 2 0 0,-10 4 0 0,0-4 0 15,0 3 0-15,3 4 8 0,1-10-8 0,3-2 11 16,-4-1-11-16,4-2 0 0,0 2-12 0,0 1 12 15,0-10 0-15,0-2 0 0,4-6 0 0,-4 6 0 16,0-12 0-16,0 0 0 0,0 0 0 0,0 0 0 16,0 0-10-16,0 0 10 0,0 0 0 0,0 0-9 15,0 0-18-15,0 0-3 0,0 0-1 0,7 6 0 16,-7-6-38-16,0 0-8 0,0 0-2 0</inkml:trace>
  <inkml:trace contextRef="#ctx0" brushRef="#br0" timeOffset="8909.979">23167 279 915 0,'0'0'19'15,"0"0"5"-15,-7 0-24 0,0 0 0 0,0 0 0 0,7 0 0 16,-7 0 55-16,0 0 6 0,7 0 2 0,-7 0 0 16,-4 0 6-16,4 0 2 0,0 0 0 0,-4 5 0 0,4-5-23 0,7 0-5 15,-7 0-1-15,0 0 0 16,0 6-21-16,0 0-4 0,-4 0-1 0,8 3 20 16,-4 9-20-16,3-1-3 0,1 1-13 0,3 2 0 15,-4-8 8-15,1 6-8 0,-1-1 9 0,-3-2-1 16,4 3 0-16,-1-1 0 0,4-2 0 15,0 3-8-15,0-6 12 0,4-1-4 0,-4 7-8 0,3-3 12 16,1-4-12-16,-1 1 12 0,1-6-1 0,-1 6 0 0,1-3 0 16,-4-9 0-16,3 6-1 0,4 5 0 15,0-11 0-15,-7 0 0 0,7 6 1 0,1 0 0 0,-1-6 0 16,3 0 0-16,1 0-2 0,-1-6 0 16,4 0 0-16,1 0 0 0,-1 1-1 15,0-4 0-15,3-3 0 0,-2 0 0 0,-5 0-8 0,4-5 12 0,0-4-12 0,-7 4 12 16,4-1-12-1,0-3 0-15,-1-2 9 0,4-1-9 0,-7-8 0 0,-3 8 8 0,-1-2-8 0,1 2 0 16,-4 1 0-16,0 8 0 0,0-2 0 0,-4-1 0 16,1 6-18-16,-1 6-8 15,-3 6-2-15,0-3 0 0,-3 3-12 0,-1 0-2 16,-3 0-1-16,-4 3 0 0,1-3 23 0,-1 6 4 0,-3 0 0 0,3 0 1 16,1-6 15-16,-1 6 0 0,4 0-10 0,-4 0 10 15,4-1 0-15,0 1 0 0,0 0 10 0,7 0-10 31,0 3 0-31,7 3 0 0,0-1 0 0,0 1 0 0,3 0 0 0,1 0 0 16,3 2-38-16,3-2-8 0,1 0-2 0,3-6-612 0</inkml:trace>
  <inkml:trace contextRef="#ctx0" brushRef="#br0" timeOffset="10032.649">23421 243 698 0,'0'0'14'0,"0"0"5"0,3 6-19 0,-3-6 0 0,4 6 0 0,0 0 0 15,-1 0 39-15,1 0 4 0,-4-6 1 0,3 6 0 16,1-1 2-16,3 7 1 0,-4-6 0 0,-3 3 0 15,4 3 12-15,-1-1 2 0,-3 1 1 0,0 6 0 16,4 2-9-16,-4-8-1 0,0 6-1 0,0-1 0 0,-4 4-29 0,4-3-6 16,-3-1 0-16,3-2-1 15,0 3 23-15,-4-1 5 0,4-5 1 0,0 9 0 16,-3-10-24-16,3 7-5 0,3 0-1 0,-3-9 0 16,0 2-4-16,0-5-1 0,4 0 0 0,-4-6 0 0,0 12 0 15,0-12 0-15,0 0 0 0,0 0 0 16,0 0 9-16,0 0 2 0,0 0 0 0,0 0 0 0,0 0-2 15,0 0 0-15,3 0 0 0,-3 0 0 0,4-12-8 0,-1 12-2 16,1-12 0-16,-4 12 0 0,3-11 2 0,-3 5 0 16,0-3 0-16,0-3 0 0,-3 6-10 0,-1-6 0 0,4 1 0 15,-3-1 0 1,3 3 0-16,0-3 0 0,-4 1 0 0,4-7 0 0,0 6 0 0,0-3 0 0,0 4 0 16,0-7 0-16,0 0 0 0,0 4 0 0,0-4-10 0,0-5 10 15,4 2-8-15,-4 9 8 16,0 6 0-16,3 0-9 0,1-5 9 0,-1-1 0 15,1 3 0-15,3 3-8 0,-4 0 8 0,1 0 0 0,0 6 0 0,-4 0-8 16,7-5 8-16,-7 5-8 0,0 0 8 0,7 0-8 16,0 0 8-16,0 5 0 0,-4-5-9 0,-3 0 9 15,7 0 0-15,-7 0 0 0,7 6 0 0,0-6 0 16,0 0 0-16,-7 0 0 0,8 6 0 0,-5-6 0 16,-3 0 0-16,4 6 0 0,3 3-14 0,-4 3 5 31,1-1 9-31,-4 7 0 0,3-6 0 0,1 8 0 0,-4-2 0 0,3 0 0 0,4-4 0 0,-3 4 9 15,3 6-1-15,-4-13-8 16,1 4 0-16,3 3 0 0,-3-1 0 0,-1-5 0 16,1-3 0-16,-1 3 0 0,1-6 8 0,-1-1-8 15,-3-5 9-15,0 0-1 0,0 0-8 0,0 0 12 16,0 0 20-16,0 0 4 0,4-5 1 0,-4-1 0 16,0-9-26-16,0 3-11 0,0 0 8 0,-4 1-8 0,1-7 12 0,3 3-4 15,-4 4 0-15,4-13 0 0,-3 6-8 0,3 4 0 0,3-4 0 0,4 0 0 16,-3-2 0-1,-1 8 0-15,1 6 0 0,-4 0-11 16,0 0-1-16,3 1 0 0,1-7 0 0,-1 6 0 16,1 0 2-16,3 3 0 0,4-3 0 0,-4 6 0 15,0-6 1-15,3 6 0 0,1-6 0 0,-4 1 0 0,3 5 9 0,-2-6-8 16,2 6 8-16,1 0-8 0,-4 0 8 0,0 0 0 0,3 0 0 0,-3 0 0 16,0 0 0-16,4 0 0 0,-4 0 8 0,4 6-8 15,-4-1 0-15,0-5 0 0,0 0 0 0,0 6 0 16,0-6 0-16,-3 6 0 0,3-6 0 0,-4 9 0 31,1 3-12-31,-4 5 4 0,3-5 8 0,-3 6 0 0,0-3 0 0,0-4 0 0,-3 7 0 16,3 0 0-16,0-4 0 0,-4-2 0 15,4 6 0-15,0-7 0 0,4 4 0 0,-4-3 0 16,3 6 0-16,1-13-12 0,-1 7 12 0,1 0-12 16,-1-3 12-16,1 3 0 0,-1-7 0 0,1 1-8 15,3 0 8-15,-4 0 0 0,5 0 0 0,-1-6 0 16,-4 6-13-16,1-6-7 0,3 0-2 0,-4 6 0 15,-3-6-17-15,7 0-3 0,-7 0-1 0,0 0 0 16,4 0-29-16,-1 0-5 0,4 0-2 0</inkml:trace>
  <inkml:trace contextRef="#ctx0" brushRef="#br0" timeOffset="16610.919">22962 1249 1034 0,'0'0'29'0,"0"-6"7"0,0 3-36 0,0-3 0 0,0 0 0 0,0 0 0 16,-3-5 87-16,-1 5 10 0,1 0 3 0,-1-6 0 15,1 6-25-15,-1-3-5 0,4 3-1 0,-3 1 0 16,-1-1-22-16,1 0-5 0,-4 6-1 0,-1-6 0 15,1 0-5-15,0 6-2 0,-3-6 0 0,-1 0 0 16,1 0-10-16,-1 3-3 0,0 1 0 0,1-1 0 16,-4 3 0-16,0 3 0 0,-1-1 0 0,1 1 0 15,-3 9-21-15,3-6 0 0,-4 0 0 0,4 0-12 16,0 0 12-16,-4 5 0 0,4-2 0 0,-4 3 0 16,8 0 0-16,-4 0 0 0,3 5 0 0,1-2 0 15,-5 3 0-15,5-1 0 0,-4-5 0 0,0 8 0 16,-4 4 0-16,4-6 9 0,-4 8-9 0,4-2 0 15,0-4 0-15,3-2 0 0,-3 5 0 0,4-5 0 16,-4-3 8-16,7-4-8 0,0 1 9 0,-1 0-9 16,5 0 0-16,-1 2 8 0,4-2-8 0,-3 0 0 15,6 6 0-15,-3-7 0 0,4-2 0 0,-1 3 0 16,1 6 0-16,3-7 0 0,4-5 0 0,-4 9 0 16,3-9 0-16,-3 6 0 0,4-1 0 0,-1 1 0 15,1 0 0-15,0-3 0 0,3 2 0 0,-4-5 0 16,1 6 0-16,-1-6 0 0,1 6 0 0,0-6 0 0,-4-1 0 0,3 4 8 15,-3-9-8-15,4 6 0 0,-4-6 22 0,0 6 2 0,-3-6 0 16,3 6 0-16,-4-12-4 0,4 6 0 16,4 0 0-16,-4-6 0 0,0 6-11 0,0-6-9 15,0 0 12-15,4 1-12 0,-4 2 9 0,0-9-9 0,3 0 0 16,-3 6 9-16,4-6-9 0,0 7 0 0,-1-10 0 16,1 9 0-16,-1-6 0 0,-3 6 0 15,0-5 0-15,0-1 0 0,0 6 0 0,-3-3 0 0,0-3 0 0,-1 6 0 31,1 1 0-31,-1-1-9 0,1 0 9 0,-1 0 0 0,-3 0 0 0,0 0 0 0,0 6 0 0,0 0 0 16,0 0 0-16,0 0 0 0,0 0 0 0,-3-9 0 16,3 9 0-16,-7 0 0 0,0 0 0 0,-1 0 0 15,8 0 0-15,-7 0 0 0,7 0 8 0,0 0-8 16,-7 3 0-16,4 3 0 0,-1 0 0 0,1 6 0 16,3 0-8-16,-4-1 8 0,4 4-12 0,4 3 12 15,-4-1-11-15,3 1 11 0,-3 3-10 0,4 2 10 16,-1-5 0-16,1-4 0 0,3 4 0 0,0 0 0 15,-3-1 0-15,3-2 0 0,-4 3 0 0,4-1 0 16,-3 10 0-16,-1-16 0 0,1 7 0 0,-1 0 0 16,1-9 0-16,-1 2 0 0,-3-5 0 0,0-6 0 15,0 0 0-15,0 0 0 0,0 0 8 0,0 0-8 16,0 0 0-16,0 0 0 0,0 0 0 0,0 0 0 16,0 0-38-16,4-6-11 0,-4 0-3 0,0-2 0 15,3-4-153-15,-3 0-31 0,7-6-7 0</inkml:trace>
  <inkml:trace contextRef="#ctx0" brushRef="#br0" timeOffset="17120.471">22659 1419 622 0,'0'0'56'0,"-4"6"-45"16,4-6 61-16,-3 9 12 0,3-9 2 0,-7 6 1 15,7-6-16-15,-4 6-3 0,1 0-1 0,3-6 0 16,-4 5 0-16,4-5 0 0,0 0 0 0,0 0 0 16,0 0-3-16,0 12-1 0,0-12 0 0,0 0 0 15,0 0-5-15,0 0-1 0,0 0 0 0,0 0 0 16,0 0-6-16,0 0-2 0,0 0 0 0,4 0 0 16,-4 0-24-16,7 6-5 0,0-6 0 0,0 6-1 15,-4-6-19-15,5 3 0 0,-8-3 0 0,3 0 0 16,4 3 0-16,0-6 0 0,4 3 0 0,-1 0 0 0,-3 0 0 15,4 0 0-15,0 0 0 0,-1 3 0 0,1 6 0 16,-1-3 0-16,-3-1 0 0,4 7 0 0,-4-6 0 16,0-6 0-16,0 6 0 0,4-6 0 0,-4 6 0 0,3 0 0 15,-3-6 0-15,4 3 0 0,-4 8 0 0,0-11-16 0,0 6 4 16,4-6 0 0,-4 6-19-16,3-6-3 0,-3 6-1 0,0-6 0 15,1 0-33-15,-1 6-8 0,0-6 0 0,0 0-1 16,0 0-50-16,0 0-9 0</inkml:trace>
  <inkml:trace contextRef="#ctx0" brushRef="#br0" timeOffset="17974.366">23093 1587 957 0,'-4'6'20'0,"1"0"4"0,-1-1-24 0,1 1 0 0,-1-3 0 0,1 3 0 31,-1 0 65-31,1 0 8 0,3-6 2 0,0 6 0 0,-4 6-25 0,4-12-5 0,0 0-1 0,-3 5 0 16,3-5-9-16,-4 12-3 0,4-12 0 0,0 0 0 15,-4 6 10-15,4-6 2 0,0 0 0 0,0 0 0 16,0 0 5-16,0 0 2 0,0 0 0 0,0 0 0 15,0 0-31-15,0 0-5 0,0 0-2 0,0 0 0 16,8 0 5-16,2-6 1 0,-3 6 0 0,0 0 0 16,4-6-7-16,-4 0-2 0,3 6 0 0,1-5 0 15,0-7-10-15,3 6-16 0,-4 0 4 0,1 6 1 16,0-6 11-16,-4 0 12 0,0 3-2 0,0-3-1 16,3 6-9-16,-3-5 0 0,0-1 0 0,0 6 0 15,0-6 0-15,1 0-12 0,-5 6 2 0,-3 0 1 16,0 0 9-16,7-6 8 0,-7 6-8 0,0 0 11 15,0 0-11-15,0 0 0 0,0 0 0 0,0 0 0 16,0 0 0-16,0-6 0 0,0 0-12 0,-3 0 12 16,-1 6 0-16,1-11 15 0,-5 8-1 0,1-3 0 15,-3 0-14-15,3 0-16 0,-4 0 3 0,1 0 1 16,-4-5 12-16,-1-1 0 0,-2 6 0 0,3-3 10 16,0 9-22-16,-1-6-5 0,5 6-1 0,-1 0 0 15,1 6-10-15,3-6-3 0,0 6 0 0,7-6 0 16,-4 3 9-16,4-3 2 0,-4 12 0 0,4-1 0 15,0 1 8-15,-3-6 3 0,6 6 0 0,-3 3 0 0,0-4 9 16,4 1 0-16,0 6 0 0,-4-1 0 0,3-8 0 0,-3 3 11 16,4 6-1-16,-1-7 0 0,1 1 15 0,-1-3 3 0,-3 3 1 15,4-1 0-15,-1 1 9 0,1-6 2 0,-4 0 0 0,3 9 0 16,1-9-14-16,-1-1-2 0,1 1-1 0,3 0 0 16,-4-6-7-16,5 6 0 0,-5 0-1 0,1 0 0 15,3 0-15-15,-4-6 11 0,4 6-11 0,0-3 10 16,0-1-10-16,4 1 0 15,-4 3 0-15,4 0 8 0,-4-6-8 16,0 6 0-16,0-6 0 0,0 0 0 0,0 6-18 0,0-6-6 0,-4 6 0 0,4 0-1 31,1-6-23-31,-5 6-4 0,4-6 0 0,0 0-1 0,0 0-13 16,0 5-2-16,0-10-1 0,0 10 0 0,0-5-33 0,0 0-6 16,1 0-2-16,-1 0 0 0,0 0 5 0,0 0 1 15</inkml:trace>
  <inkml:trace contextRef="#ctx0" brushRef="#br0" timeOffset="18575.476">23375 1643 972 0,'0'0'41'15,"0"0"-33"1,-7 6 44-16,7-6 9 0,-4 5 2 0,4-5 0 0,-7 0-1 0,7 0 0 0,-3 6 0 0,3-6 0 16,0 0-30-16,0 0-5 0,0 0-2 0,-4 6 0 15,4-6-16-15,0 6-9 0,4-3 10 0,-1 3-10 16,1 0 16-16,-1 6-4 0,5-1 0 0,-5-5 0 15,4 6 15-15,0 3 2 0,0-4 1 0,0 1 0 16,0 0 3-16,4 0 1 0,-4-1 0 0,0-2 0 16,0-3-2-16,0 0 0 0,-3 0 0 0,-4-6 0 15,0 0-3-15,0 0-1 0,0 0 0 0,0 0 0 16,0 0 42-16,0 0 8 0,0 0 2 0,-4-6 0 16,-3 0-48-16,0-6-10 0,0 4-2 0,-4-10 0 15,4 6-9-15,0 0-3 0,0 1 0 0,-3-4 0 16,3 3-8-16,3 6-11 0,-3-5 3 0,3-1 0 15,1 0-1-15,-1 9 0 0,1-9 0 0,-1 6 0 16,4 1-3-16,-3-1 0 0,-1 0 0 0,4 0 0 16,-3 0-1-16,3 6-1 0,0-6 0 0,3-3 0 15,-3 3 1-15,4 1 0 0,-4-1 0 0,0 6 0 16,0 0 1-16,3-6 1 0,-3 6 0 0,0 0 0 16,4-6 11-16,3 6 0 0,-4-6-9 0,5 0 9 15,-1 6-10-15,7 0 10 0,-4 0-13 0,4 0 5 16,1 0 8-16,-1 0 0 0,0 6-9 0,0-6 9 15,0 0 0-15,0 0 0 0,0 0-9 0,0 6 9 16,0-6-26-16,-3 0-2 0,0 0 0 0,-4 6 0 16,0-6-31-16,0 0-6 0,0 0-2 0,-7 0 0 15,7 0-7-15,-7 0-2 0,0 0 0 0,3 0 0 16,-3 0-109-16,0 0-23 0</inkml:trace>
  <inkml:trace contextRef="#ctx0" brushRef="#br0" timeOffset="19326.676">24074 1519 940 0,'0'0'26'0,"0"0"7"0,0 0-33 0,0 0 0 16,0 0 0-16,0 0 0 0,0 0 127 0,0 0 18 15,-8 6 4-15,1-6 1 0,0-6-25 0,0 6-5 16,0 6 0-16,0-6-1 0,0-12-55 0,-3 6-12 15,3 6-1-15,-4-11-1 0,0 11-26 0,1 0-6 16,-1 0-1-16,-3 0 0 0,4 0-17 0,-5 0 8 16,8 6-8-16,-3-1 0 0,3 1 0 0,0 0 0 15,0 0 0-15,0 0 0 0,-1 6 0 0,5-3 0 16,-4 2 0-16,0-5-9 0,3 6 9 0,-3 0 0 0,4-1 0 0,-1-5 0 16,1 3 0-16,-1 3-8 0,4 0 8 0,-3-6 0 15,-1-1 0-15,1 7 0 0,-5-6 0 0,5-3 8 16,3-3 1-16,-4 6 1 0,4-6 0 0,-3 6 0 15,3-6 16-15,0 0 3 0,0 0 1 0,-4 12 0 16,4-12-30-16,0 5 0 0,0 7 0 0,-3 0 0 16,3-6 0-16,0 3 0 0,0-9 0 0,0 0 0 15,0 0 0-15,0 0 0 0,3 6 0 0,-3-6 0 16,7 5 0-16,-7-5 0 0,7 0 0 0,1 0 0 16,-8 0 0-16,7 0 0 0,0 0 0 0,0 0 0 15,-7 0 0-15,7 0-15 0,0 0 2 0,0 0 0 16,-7 0 13-16,7 0 0 0,-7 0 0 0,7 6 0 15,0 0 0-15,-3 0 0 0,3 0 0 0,-4 6 0 16,1-6 0-16,3-1 0 0,-4 10 0 0,4-9 0 16,-3 0 0-16,-4-6 0 0,0 0 10 0,7 12-10 15,-4-6 0-15,1-1 0 0,0 1 0 0,-1 0 0 16,1 3 0-16,-1 3 0 0,-3-12 0 0,4 6 0 16,-1 0 0-16,-3-6 0 0,0 0 0 0,-3 5 0 15,-1 1 9-15,1 0 0 0,-1 0 0 0,-3-6 0 16,0 3-1-16,-4 3 0 0,4 0 0 0,-7-6 0 15,4 0-8-15,-5 0 8 0,5 0-8 0,-1 0 8 16,-3-6-8-16,0 6 0 0,3-6 0 0,-3 12-11 16,4 0-23-16,-4-6-5 0,0 6-1 0,3-1 0 15,4-5-19-15,-4 6-4 0,8-6-1 0,-4 0 0 16,0 0-102-16,-4 6-21 0,4-6-4 0</inkml:trace>
  <inkml:trace contextRef="#ctx0" brushRef="#br0" timeOffset="20090.196">24299 1660 1220 0,'0'0'34'0,"0"0"9"0,-7 0-35 0,0 6-8 16,0-6 0-16,4 6 0 0,3-6 36 0,-11 0 4 16,4 3 2-16,0 3 0 0,0 0 19 0,0-6 4 15,-4 6 1-15,4 0 0 0,0-6-29 0,0 5-5 16,0-5-2-16,0 6 0 0,7-6-22 0,0 0-8 16,-7 6 0-16,7-6 0 0,-4 0 22 0,4 0-2 0,0 0 0 0,-3 6 0 15,3-6-20-15,-4 6 0 0,1 9 0 0,3-9 0 16,0 5 0-16,3 1 0 0,1 6 0 0,-1-7 0 15,1 4 11-15,-1 9-3 0,1-13 0 0,0 10 0 16,3-3 0-16,-4-1-8 0,4-5 12 0,-3 3-4 16,3 2 8-16,-4-11 0 0,4 6 1 0,0 0 0 15,-3-6-4-15,3 2-1 0,-4-2 0 0,5-6 0 16,2 6 16-16,-3-6 4 0,0 6 0 0,0-6 0 16,0-6-16-16,0 6-4 0,0-6 0 0,0 6 0 15,1-6 4-15,-5-2 0 0,1 2 0 0,-4-6 0 16,3 0-7-16,1 6-1 0,-1-5 0 0,1 5 0 15,-4-9-8-15,3 3 0 0,-3-5 0 0,4 11-11 16,-4-6 11-16,0 3 0 0,0 9 0 0,0-3-8 16,-4 0 8-16,1-8 8 0,3 5-8 0,-4 0 11 15,1 0-11-15,-1 0-11 0,1 0 3 0,-1 0 0 16,1 6 8-16,3 0 0 0,-4-9 0 0,-3 9 0 16,3-2-16-16,-3-1 0 0,0 3-1 0,0 0 0 15,0 0 5-15,0 0 0 0,-7 0 1 0,7 3 0 16,-4-3-20-16,1 0-4 0,-1 2-1 0,4-2 0 15,-3 9 23-15,3-9 4 0,-4 6 1 0,4 0 0 16,-4 0 0-16,1-6 0 0,-1 6 0 0,1 0 0 16,-1 0 0-16,4-6 0 0,0 5 0 0,0 1 0 15,0 0 8-15,3 3 0 0,-3-3 8 0,4 0-8 16,-1 0-28-16,4-6-9 0,0 0-3 0,0 6 0 16,0-6-121-16,0 11-25 0</inkml:trace>
  <inkml:trace contextRef="#ctx0" brushRef="#br0" timeOffset="20770.445">24557 1722 990 0,'0'0'21'0,"0"0"5"0,0 0 1 0,0 0 1 0,0 0-28 0,0 0 0 16,0 0 0-16,3 6 0 0,1-6 57 0,-1 6 6 15,1 3 1-15,3-3 0 0,-3-1-8 0,3 1-2 16,-4 0 0-16,1 0 0 0,-1 0-5 0,1 6-1 16,-1-3 0-16,-3 2 0 0,4 7-24 0,-1-6-4 15,-3 5-2-15,4-2 0 0,-4 3-8 0,3-7-2 16,-3 1 0-16,0 3 0 0,0-3-8 0,0-1 0 0,4-5 0 0,-4 6 0 16,0-12 38-16,0 0 6 0,0 0 0 0,0 0 1 15,0 0 4-15,0 0 1 0,0 0 0 0,0 0 0 16,0 0-18-16,0 0-3 0,0 0-1 0,0 0 0 15,-4-6-12-15,-3-6-2 0,4 1-1 0,-1-1 0 16,1-9-13-16,3 10 0 0,-4-13 8 0,1 3-8 16,-1-2 0-16,4 5 0 0,-3-2 8 0,3 2-8 15,0 0 0-15,0 7-13 0,-4 2 2 0,1-3 1 16,-1 6 10-16,4-6-12 0,-4 7 12 0,4-7-12 16,-3-3 12-16,3 9 0 0,0-6 0 0,0 7 0 15,0-1 0-15,3 0-8 0,-3 0 8 0,4 0-8 16,0 6 0-16,3-6 0 0,0 6 0 0,3 0 0 15,1 0 0-15,-1 6 0 0,1 0 0 0,3-6 0 16,-3 6 8-16,3-6 0 0,0 12 0 0,-3-7 0 16,-1 1-15-16,4 0-1 0,-3 3 0 0,3 9 0 15,-7-7 5-15,4 7 1 0,-4 3 0 0,0-4 0 16,-4 1 10-16,1 0 0 0,-1 2 0 0,-3-2 0 0,4-1 0 16,-8-2 0-16,4 9 0 0,-3-13 0 0,-1 1 0 0,4 9 0 15,-3-10-9-15,-1-5 9 0,1 6-19 0,-1 0 1 16,1-3 0-16,-1-6 0 15,4-3-32-15,0 0-6 0,0 0-2 0,0 0-466 16,-7 8-94-16</inkml:trace>
  <inkml:trace contextRef="#ctx0" brushRef="#br0" timeOffset="21743.895">24317 1660 896 0,'0'0'20'0,"0"0"4"0,0 0 0 0,0 0 1 0,0 0-25 0,0 0 0 15,0 0 0-15,0 0 0 0,-4 6 36 0,4-6 3 16,0 0 0-16,0 6 0 0,-3-3-13 0,3-3-2 16,0 6-1-16,0-6 0 0,-4 6-7 0,4-6-2 15,0 12 0-15,-3-7 0 0,-4 1 5 0,3 0 1 0,4-6 0 0,-3 6 0 16,-1 0 1-16,-3 0 1 0,4 3 0 0,-1 2 0 15,4-5-3-15,-3 6-1 0,3-6 0 0,0 6 0 16,-4-1 4-16,4-2 1 0,4 9 0 0,-4-6 0 16,0-1 10-16,0 1 3 0,0 3 0 0,0-3 0 15,0 5-15-15,0-11-2 0,0 9-1 0,3-3 0 16,-3-1-7-16,0-5-2 0,0 6 0 16,-3 0 0-16,3-6-1 0,0 2 0 15,0-2 0-15,0-6 0 0,0 6 0 0,0-6 0 16,-4 6 0-16,4-6 0 0,0 0 13 0,0 12 3 0,0-12 0 0,0 0 0 15,0 6-4-15,0-6 0 0,0 0 0 0,0 0 0 16,0 0-11-16,0 6-9 0,0-6 12 0,4 6-12 16,-1 2 10-16,4-2-10 0,-3 0 8 0,3-6-8 15,-4 0 23-15,4 0-1 0,0 0 0 0,-3-6 0 16,3 6-22-16,0-6 0 0,0 3 0 0,4-2 0 16,-4-1 11-16,0 0-3 0,0-6 0 0,0 0 0 15,0 6-8-15,-4-8 0 0,5 2 9 0,-5 0-9 16,1-6 0-16,-1 7 0 0,1-4 0 0,-1 3 8 15,-3 1-8-15,0-1 0 0,4-6 0 0,-4 9 0 16,0-2 8-16,3-7 0 0,-3 6 0 0,0 6 0 16,0-8-8-16,0 2-12 0,-3 0 4 0,3 6 0 15,0-6 8-15,0 1 0 0,-4-4 0 0,4 9 0 16,-3 0 0-16,3 0 0 0,-4 0 0 0,1 1 0 16,-1 5 0-16,4 0 0 0,-3-6 0 0,-1 6 0 0,4 0 0 15,-4 0 0-15,-3 0 0 0,4 6 0 0,-4-6-12 0,0 0-1 16,0 0 0-16,0 0 0 15,3 0 13-15,-3 5-9 0,0-5 9 0,0 0-8 0,0 0 8 16,0 0 0-16,0 0 8 0,0 0-8 16,-4 0 11-16,4 0-3 0,0-5 0 0,-4 5 0 0,8 0-8 0,-4 0 0 0,3 0 0 15,4 0 0-15,-3 0 0 0,3 0 0 0,0 0 0 0,0 0 0 16,-4 0 0-16,1-12 0 0,-1 12 0 0,1-6 0 31,-1 6-27-31,4 0-10 0,-3 0-3 0,-1 0 0 16,1 6-35-16,-1 0-7 0,1 0-2 0,-1 5-432 0,-3 1-86 0</inkml:trace>
  <inkml:trace contextRef="#ctx0" brushRef="#br0" timeOffset="25480.814">14986 323 824 0,'4'23'35'15,"-1"-2"-35"-15,1 2 0 0,-1-11 56 16,1 12 5-16,-4-10 1 0,3-2 0 0,-3 6 3 0,4 2 1 16,-4-2 0-16,-4 0 0 15,4 5-29-15,4-2-5 0,-4 2-2 0,0 1 0 16,3-4 4-16,-3 4 1 0,0-4 0 0,0 10 0 15,0-7-3-15,0-2 0 0,0-9 0 0,4 5 0 16,-1 1-6-16,-3 2-2 0,4-2 0 0,-4 0 0 16,3-4-15-16,1 4-9 0,3 0 10 0,-4-7-10 15,1-5 12-15,0 3-3 0,-1 3-1 0,-3-12 0 16,0 0-8-16,0 0 0 0,0 0 0 0,0 0 0 16,0 0 34-16,0 0 5 0,0 0 1 0,-3-12 0 15,3-3 3-15,-8-2 1 0,5-1 0 0,-1-2 0 0,1 8-30 0,-4 0-6 16,3 0 0-16,1 6-8 0,-4-5 0 0,3 2 0 15,-3-9 0-15,0 7 0 0,4-7 0 0,-5-3 0 0,5 10 0 0,-1-13 0 16,-3 6 0-16,4-2-9 0,-1 2 1 0,1 1 0 31,-1-4-9-31,-3 3-2 0,4-11 0 0,-4 8 0 0,3-8-1 0,1 2-1 0,6-2 0 0,1-3 0 16,3 2 5-16,-7 4 2 0,-4 8 0 0,1-5 0 16,-1 11 14-16,4-9-9 0,-7-2 9 0,3 5-8 15,1-2 8-15,3 2 0 0,-4 0 0 16,4 4 8-16,0 8-8 15,0-6 0-15,0 0 0 0,4 6 0 0,-4 1 0 0,7-1-16 0,-3 0 4 0,3 6 0 16,0-6 1-16,-7 6 0 0,7 6 0 0,0-6 0 16,7 6 11-16,0-6-13 0,0 6 5 0,4-1 8 15,-4 1-14-15,4 0 5 0,-1-6 1 0,-3 6 0 16,0 6 8-16,0-6-13 0,1 2 5 0,-5-2 8 16,1 6-11-16,-1 0 11 0,-3-6-8 0,0 6 8 15,4-4 0-15,-7 4 0 0,3-6 0 0,-4 12 0 31,4 5 0-31,0-8 0 0,-3 8 0 0,3 1 0 0,-11-4 0 0,-6 4 8 16,3-3-8-16,0-4 0 0,7 7 0 0,-4-7 8 16,-3-2-8-16,3 3 12 0,-6-1-4 0,3-5 0 15,0 3-8-15,-4-3 0 0,1-7 0 0,3 1 8 0,-4-6-8 16,-3 6 8-16,3-6-8 0,-3 0 8 16,0-6-41-16,4 0-8 0,-5 6-2 0</inkml:trace>
  <inkml:trace contextRef="#ctx0" brushRef="#br0" timeOffset="26187.897">15258 649 866 0,'-7'6'18'0,"7"-6"4"16,-4 0-22-16,4 0 0 0,0 0 0 0,-7 0 0 15,7 0 72-15,0 0 11 0,-7 0 1 0,7 0 1 16,0 0 3-16,-7 0 1 0,7 0 0 0,0 0 0 16,0 0-21-16,0 0-5 0,0 0-1 0,0 0 0 15,0 0-35-15,0 0-7 0,0 0-2 0,0 12 0 0,0-6-18 0,0-1 0 16,0 10 0-16,3-9 0 16,1 12 10-16,3-12 5 0,-3 5 1 0,-1-2 0 15,4 9-28-15,-3-1-4 0,-1-5-2 0,1 9 0 0,-1-10 18 16,-3 1 0-16,4 6 0 0,-1-12 0 0,-3 8 0 15,4-8 0-15,-4 6 0 0,0-12 0 0,0 0 11 0,0 0 5 0,0 0 2 16,0 0 0-16,0 0-8 0,0 0-2 0,0 0 0 0,0 0 0 16,0 0 40-16,0 0 8 0,0 0 2 0,0-6 0 15,0 0-33-15,-4 0-6 0,4-2-2 0,-3 2 0 16,-1 0-17-16,4-6 0 0,-3 6 0 0,3-6 0 16,-4 7 0-16,4-1 0 0,0-3 0 0,-3-3 0 15,3 6 0-15,-4 0 0 0,4 1 0 0,-3-7 0 16,3 6 0-1,-4-6 0-15,1 3 0 0,-1-2 0 0,0-1 0 0,1 0 0 0,-1-6-10 0,1 4 10 16,3-4-9-16,-4 6 9 0,1-5-12 0,-1-4 12 16,4 9 0-16,-3 1 0 0,-1-7 0 0,4 9 0 15,-3-3 0-15,3 6-8 0,-4-5 8 0,4 5 0 16,4-6 0-16,-4 12 0 0,3-9-8 0,4 6-7 31,0 3 7-31,4-3 8 0,0 3 0 0,-1 0 0 0,1 0 0 0,-1-6 8 0,1 6-8 16,3 6 0-16,-3-6 0 0,3 0 0 0,-11 3 0 0,1 0 0 15,3 0 0-15,0 3 0 16,0 0-22-16,3-6-3 0,-2 6-1 0,-1 0 0 16,3 0-31-16,1-1-7 0,-4 7 0 0,0-6-1 15,3 0-46-15,-3 3-9 0,1-3-1 0</inkml:trace>
  <inkml:trace contextRef="#ctx0" brushRef="#br0" timeOffset="26983.666">15667 678 576 0,'0'0'12'0,"0"0"4"0,0 0 0 0,0 0 0 16,-4-5-16-16,1 5 0 0,-1-6 0 0,1 0 0 0,3-6 54 0,-4 6 8 16,1 0 2-16,3 6 0 0,0 0 0 0,0 0 0 15,0 0 0-15,0 0 0 0,0 0-52 0,0 0-12 16,0 0 0-16,0 0 0 0,0 0 37 0,0 0 5 15,-4 0 1-15,1 6 0 0,-1 0-3 0,1 6 0 16,3-6 0-16,-4 0 0 16,4-6-24-16,0 5-4 0,0-5-2 0,0 9 0 0,0-9 17 15,-3 6 3-15,3-6 1 0,0 0 0 0,0 0-1 0,0 0 0 16,0 0 0-16,3 6 0 0,1-6-15 0,3 12-3 16,0-12-1-16,0 0 0 0,3 0 2 0,4 0 1 15,-3 0 0-15,3 0 0 0,0-6-14 0,-3 0 0 0,3 6 8 16,-3-6-8-16,3 0 0 0,-4 6 0 15,1-9 0-15,-1 4 0 0,1 5 0 0,0-6 0 0,-1 0-8 0,-3 0 8 16,4 0 0-16,-4 0 0 0,0 0 0 0,-4 6 0 16,4-6 0-16,-7 6 0 0,4-5 0 0,-4 5 0 15,0-6 0-15,4 3 0 0,-1-3 0 0,-3 6 0 16,-3-12 0-16,-1 6 0 0,-3 6 0 0,0-6 0 16,0 0-12-16,-4 1 12 0,4 5-12 0,-7-6 12 15,4 6 0-15,-5-12 0 0,1 9 0 0,-3 3 0 16,3-6 8-16,-1 6-8 0,-2 0 0 0,-1-6 0 15,0 6 0-15,4 0 0 0,0 0-8 0,0 0 8 16,0 0 0-16,3 0 0 0,1 6 0 0,3-6 0 0,0 0 0 16,0 0-15-16,0 6 5 0,3 3 1 0,1 3-7 15,-1 5 0-15,1-5-1 0,-1 9 0 16,4-10 17-16,0 13 0 0,-3-7 0 0,3-8 0 16,0-3-16-16,0 0-4 0,0 12 0 0,0-7 0 15,3 1 20-15,-3 9 0 0,0-9 0 0,0 11 0 0,4-2 0 0,-1-4 0 16,-3 7-8-16,4-15 8 0,-1 8 12 0,-3-5 7 15,0 0 1-15,4-6 0 0,-4 5-9 0,3-2-2 16,1-3 0-16,-1 0 0 0,1 0 6 0,3 0 1 16,0 0 0-16,0-6 0 0,4 5-8 0,-1-5-8 15,4 6 11-15,-3-6-11 0,3 0 8 0,0 0-8 16,-3 0 0-16,-1 0 0 0,4 0 0 0,0 0-14 16,1 0 1-16,-5 0 0 15,1-6-55-15,-1 1-12 0,1-1-1 0,-4 0-562 0</inkml:trace>
  <inkml:trace contextRef="#ctx0" brushRef="#br0" timeOffset="27500.382">15871 126 882 0,'0'0'19'0,"-10"6"4"0,6-6 1 0,-3 11 1 15,0-5-25-15,0-6 0 0,0 6 0 0,-3-6 0 0,3 6 69 0,-1 0 9 16,1-6 2-16,7 0 0 0,0 0-43 0,-7 6-8 16,0-6-1-16,0 6-1 0,7-6 7 0,0 0 2 15,-7 3 0-15,7-3 0 0,0 0-23 0,0 0-4 16,0 0-1-16,0 0 0 0,0 0-8 0,0 0 0 16,0 11 0-16,0-11 8 0,0 0-8 0,0 6 12 15,0-6-12-15,7 6 12 0,0-6-12 0,-3 6 0 16,-4-6 0-16,10 0 8 0,-3 0 1 0,4 6 0 0,-4-6 0 0,0 0 0 15,4-6-9-15,-4 6 0 0,3 0 0 0,-3 0 0 16,4-6 39-16,-4 6 2 0,4-6 1 0,-4 6 0 16,3-6-16-16,1 0-3 0,3-2-1 0,0 2 0 15,-3 6-22-15,3-6 0 0,-4-6 0 0,4 6-12 16,-3 0 12-16,3-5 0 0,-3 5 0 0,3-3 0 16,-4 3 0-16,1 0 0 0,0 0 0 0,-4-5-8 31,3 11-28-31,-3-6-6 0,0 0-1 0,0 6-436 0,-3 0-87 0</inkml:trace>
  <inkml:trace contextRef="#ctx0" brushRef="#br0" timeOffset="28331.683">16118 593 752 0,'0'0'16'0,"0"0"3"0,0 0-19 0,0 0 0 0,-3-6 0 0,3 6 0 16,0 0 64-16,-4-6 8 0,4 6 3 16,0 0 0-16,0 0-6 0,0 0-1 0,0 0 0 0,0 0 0 15,0 0-25-15,0 0-6 0,0 0-1 0,0 0 0 16,0 0 5-16,0 0 1 0,0 0 0 0,0 0 0 15,0 0-8-15,0 12-2 0,0 0 0 0,-3 0 0 16,3 2-15-16,0-2-3 0,0 6-1 0,0-6 0 16,0 2-5-16,0-2 0 0,0 6-8 0,0-7 12 15,-4 1-4-15,4 9-8 0,0-4 11 16,0 1-11-16,-3-3 16 0,3 2-3 16,0-5-1-16,0 6 0 0,-4-9 8 0,4-4 2 0,0-5 0 0,0 0 0 15,0 0 0-15,0 0 0 0,0 0 0 0,0 0 0 16,0 0 14-16,0 0 4 0,0 0 0 0,0 0 0 15,-3-5-12-15,-1 2-1 0,4-9-1 0,0 0 0 16,0 6-26-16,0-6 0 0,0 1 0 0,0 2 0 0,0-3 0 16,0 0 0-16,0 1-14 0,0-7 5 15,0 3 1-15,0 4 0 0,0 5 0 0,4-12 0 16,-4 12-4-16,0-6 0 0,0 9 0 0,-4-2 0 0,8-1 4 0,-8 0 0 16,4 0 0-16,0 0 0 0,0 0 8 0,0 6 0 15,4-6 0-15,-4 6 0 0,0 0-19 0,3 0-1 16,-3 0-1-16,0 0 0 0,4 0 21 0,3 0-11 15,0-6 11-15,0 6-8 0,-7 0 8 0,7 0 0 0,0-5 0 0,0 5 0 16,0 0 0-16,0-6 0 0,0 6 0 0,0-3-8 16,-3 3 8-16,-4 0 0 0,7 9 0 15,0-4 0-15,-7-5 0 0,7 6 0 0,0 0 0 0,0 0 0 16,0 0-8-16,0 6 8 0,0-6-8 16,-7-6 8-16,11 0-9 0,-11 0 9 0,7 8-10 0,-4 4 10 15,-3-12 0-15,4 12 0 0,-4-12-8 0,4 12 8 16,3-1 0-16,-4 1 0 0,1 9 0 15,-4-9 0-15,3-1 0 0,-3 7 0 16,0-18 0-16,4 9 0 0,-4-9 0 0,0 0 0 0,0 0 0 0,0 0 0 16,0 0 0-16,3 11 0 0,-3-11-11 0,0 0 11 15,0 0-57-15,0 0-5 16,0 0-1-16,0 12 0 0,0-12-111 0,0 0-22 16,0 0-5-16</inkml:trace>
  <inkml:trace contextRef="#ctx0" brushRef="#br0" timeOffset="28969.521">16577 693 874 0,'0'0'19'0,"0"0"4"0,0 0 1 0,0 0 1 0,-3 0-25 0,-5-6 0 0,5 0 0 0,3 6 0 15,-4-3 72-15,4 3 10 16,-7-5 2-16,0 5 0 0,4 0-7 0,3 0-1 0,-7-6 0 0,0 6 0 16,0 0-17-16,0 6-4 0,7-6-1 0,-8 0 0 15,8 0-10-15,-7 5-3 0,0 4 0 0,4-3 0 16,3 12-26-16,-4-6-6 0,4-1-1 0,-3-5 0 15,-1 9-8-15,1-9 0 0,3 6 0 0,-4-1 0 16,4-5 8-16,-3 9-8 0,3 2 8 0,-4 1-8 16,4 0 0-16,0-4 0 0,0 4 0 0,0-6 0 15,0 5 0-15,0-8 0 0,4 9 0 0,-1-12 0 16,1 6 0-16,-1-7 0 0,-3 7 0 0,4-3 0 16,-4-9 0-16,3 6 0 0,4 0 0 0,0 0 0 15,4-6 20-15,0 0-2 0,-1 0 0 0,1-6 0 0,-1 6 13 16,1-6 2-16,3-3 1 0,-3-3 0 15,3 6-21-15,-4-11-4 0,8-1-1 0,-7 3 0 16,3-2-8-16,-4-7 0 0,-3-2 0 0,4 2 0 16,-4 13 0-16,-4-4 0 0,4-3 9 0,-3 1-9 15,0 5 0-15,-1-3 0 0,1 3 0 0,-4 1 0 0,0-7 0 16,-4 0 0-16,1 10 0 0,-1-4-8 0,0-6 8 0,1 6-13 16,-1 1 5-16,-3-4 8 0,4-3 0 0,-4 1 0 15,-4 2 0-15,1 9 0 16,-1 12-33-16,0 3 1 0,1-3 0 0,-1 0 0 0,1-1 16 15,-1 1 3-15,1 6 1 0,-1 0 0 0,0 3 3 0,4 2 1 16,4 7 0-16,-1-10 0 0,-3 4-4 0,4 0-1 0,3-7 0 16,-4 4 0-1,4 3-32-15,-3-6-7 0,-1 5 0 0,4 10-1 16,0-16-12-16,4 7-3 0,-4-6 0 0,0-3 0 16,0 2-104-16,3-5-20 0,1 6-5 0,-4-12-1 0</inkml:trace>
  <inkml:trace contextRef="#ctx0" brushRef="#br0" timeOffset="29741.298">16965 681 1051 0,'0'0'23'0,"0"0"5"0,0 0 0 0,0 12 2 0,4-6-30 0,-4 6 0 16,3-6 0-16,1 5 0 0,-4-5 72 0,0 9 9 15,3-3 2-15,-3 0 0 0,4-1-16 0,-4 7-3 16,3-9-1-16,-3 2 0 0,0-5-27 0,4 6-6 15,-4 0-1-15,3-6 0 0,-3-6-13 0,4 6-2 16,-4-6-1-16,0 0 0 0,0 0-5 0,0 0-8 16,0 0 11-16,0 0-11 0,0 0 20 0,0 0-2 15,0 0-1-15,0 0 0 0,3-12 11 0,-3 6 1 16,4-6 1-16,-4 6 0 0,0 0-17 0,0 1-3 0,0-1-1 0,0 0 0 16,0-3-9-16,0-3 10 0,0 6-10 0,3 1 10 15,-3-1-10-15,0 6 0 0,0-968 0 0,4 1930 0 16,-1-968 0-16,-3 6 0 0,0 0 0 0,0 0 0 15,4 0 0-15,-4 0-9 0,0 0 9 0,4-6 0 16,3 0-10-16,0 3 10 0,0-3-8 0,0 6 8 16,-4 0 0-16,4 0 0 0,-3 6 0 0,-1 9 8 15,1-9-8-15,-4-6 9 0,3-6-9 0,-3 6 10 16,0 0-10-16,4 12 12 0,0 11-12 0,-1-2 12 16,1-4-4-16,-4-5-8 0,0 0 12 0,0-6-4 15,3 3-8-15,-3-4 0 0,0 1 0 0,0-6 8 16,0 0 1-16,0 0 0 0,0 0 0 0,0 0 0 15,7 0-9-15,-3-6 0 0,-4-2 0 0,3 2 0 16,1-6-11-16,-1 0-1 0,4 0 0 0,-3-5 0 16,-4 2 12-16,0 3 0 0,3 7 0 0,-3-7 0 15,0 12-9-15,0 0-7 0,0 0 0 0,0 0-1 16,0 0 1-16,0 0 1 0,7 0 0 0,-3 0 0 16,-4 0 15-16,7 0-11 0,-7 0 11 0,0 0-10 15,7 0 10-15,-7 0-13 0,0 0 5 0,7 6 8 16,0-6-9-16,0-6 9 0,4 6 0 0,-4 0 0 15,0 0-8-15,0-6 8 0,4 6 0 0,-4 0 0 16,3 0-9-16,4 0 9 0,0 6 0 0,1-6-9 0,-5 6 9 0,4-6 0 0,0-6 0 16,0 6-8-16,1-6-1 0,-5-6 0 0,4 9 0 15,0 3 0 1,-3-6-39-16,0 6-8 0,-1 0-2 0,1 0 0 16,-11 0 14-16,7 0 4 0,-7 0 0 0,10 0 0 15,-10 0-4-15,11 0-1 0,-1 0 0 0,-2 0 0 16,2 0-23-16,-10 0-5 0,11-6-1 0</inkml:trace>
  <inkml:trace contextRef="#ctx0" brushRef="#br0" timeOffset="30980.68">15561 1334 1378 0,'0'0'28'0,"-3"0"8"0,3 0-28 0,0 0-8 0,0 0 0 0,0 0 0 15,-4 6 0-15,4-6 11 0,0 0-11 0,-4 6 12 16,4-6 10-16,-7 6 2 0,7-6 1 0,-3 6 0 15,-1-1-9-15,-3-2-1 0,4 3-1 0,-4 0 0 16,3 0 10 0,-3 0 3-16,-3 0 0 0,2 0 0 0,-2-6-16 0,3 6-3 0,0-1-8 0,0-5 12 31,3 0 1-31,-3-11 0 0,0 5 0 0,0-6 0 0,-4 24 7 0,-3 11 2 16,0-2 0-16,0-15 0 0,4 0 0 0,-1-6 0 0,-3 5 0 0,0 1 0 15,-4 0-22-15,0 0-8 0,4 0 0 0,0-3 0 16,4 0 8-16,-1 6-8 0,0 2 8 0,4-5-8 15,0 0 8-15,0 0-10 0,4 0 10 0,-1 0-10 16,1 3 10-16,-1 2-10 0,4-5 10 0,0 6-10 16,-3-6 10-16,3 0 0 0,0 6 0 0,0-7 0 15,0-5 0-15,3 6 0 0,-3-6 0 0,4 9-8 16,-4-9 8-16,3 6 0 0,-3-6 0 0,4 6-8 16,3 0 8-16,-4-6 0 0,4 6 0 0,4-6-8 15,-4 0 8-15,4 0 0 0,3 0 0 0,0 0-8 16,0 0 8-16,0-6 0 0,4 6 0 0,-1 0-8 15,1 0-2-15,3 6 0 0,-3 0 0 0,3-6 0 16,-3 5 10-16,3 1-12 0,-4-6 12 0,1 6-12 16,0 0 12-16,-4 3 0 0,-4-3 0 0,1 6 0 15,0-7 0-15,-1 1 0 0,1 6 0 0,-4-6 0 16,0 9 0-16,0-9 0 0,3 5 0 0,-6-5 0 16,3 6 0-16,-3 0 8 0,3-1-8 0,-4-2 0 15,1 3 0-15,3-6 8 0,-4 0-8 0,1 0 0 16,-4-6 0-16,3 6 0 0,1-1 0 0,-4-5 0 0,3 9 0 0,-3-9 9 0,-3 6-9 15,3-6 0-15,-7 6 14 0,0 6-4 0,0-6-1 0,-4-6 0 16,1 6 15-16,-5-6 2 0,-2 0 1 0,3 0 0 16,-4 0-27-16,-3 0 0 0,0 0 0 15,0 0 0-15,-1 0-9 0,5-6-7 0,-1 6-2 0,0 0 0 16,8-6-6-16,-1 6 0 0,1 6-1 16,3-6 0-16,0 0-46 0,7 0-9 15,-11 0-1-15</inkml:trace>
  <inkml:trace contextRef="#ctx0" brushRef="#br0" timeOffset="31506.482">15861 1413 995 0,'-4'6'42'0,"4"0"-34"16,0 3 30-16,0 3 6 0,0-6 0 0,0 5 1 16,0 1 15-16,0-6 4 0,0 3 0 0,4-3 0 15,-4 5-26-15,0 1-5 0,3-6-1 0,1 0 0 16,-1 6-1-16,1-3-1 0,0 2 0 0,-1 1 0 15,1 0-18-15,-1 0-4 0,1 8-8 0,-4-8 12 16,3 11-12-16,1-2 0 0,-1 8 8 0,1-5-8 16,-4-3 0-16,3 2 8 0,-3 1-8 0,4-4 0 15,-4-2 0-15,0-1 8 0,3-5-8 0,-3-3 0 16,0 9 10-16,0-18-1 0,4 6 0 0,-4-6 0 16,0 0 2-16,0 0 0 0,0 0 0 0,0 0 0 15,0 0 17-15,0 0 4 0,0 0 1 0,0 0 0 16,-7-6-79-16,0 0-16 0,3 0-3 15</inkml:trace>
  <inkml:trace contextRef="#ctx0" brushRef="#br0" timeOffset="31834.65">15699 1649 775 0,'-11'5'32'15,"4"-5"-32"-15,7 0 52 0,-4 6 3 0,4-6 1 0,0 0 0 16,-7 0 10-16,7 0 2 0,-7-6 1 0,7 6 0 16,0 0-17-16,0 0-3 0,0 0-1 0,0 0 0 15,0-5-28-15,7-1-5 0,0-6-2 0,0 6 0 16,8 0-13-16,2 0 0 0,4 3-9 0,4 3 9 15,0-6 0-15,3 1-9 0,4-1 9 0,-4 6 0 16,0 0 0-16,-3 6 0 0,0-1 0 0,-4 1 0 16,0-3-8-16,0 3 8 0,-3 0-8 0,-4 6 8 15,0-6-16-15,0 0 1 0,-7-1 1 0,0 7 0 16,4-6-41-16,-4-3-8 16,0 9-1-16</inkml:trace>
  <inkml:trace contextRef="#ctx0" brushRef="#br0" timeOffset="32437.531">16104 1699 1109 0,'0'0'23'0,"0"0"5"0,0 0-28 0,0 0 0 0,0 0 0 0,0 0 0 16,0 0 26-16,0 0-1 15,0 0 0-15,0 0 0 16,4 0 15-16,6 0 4 0,-3 0 0 0,4 0 0 0,0-6-12 0,-1 0-3 0,1 6 0 0,3 0 0 16,-4 0-12-16,1-6-2 0,3 6-1 0,-3 0 0 15,3 0-14-15,-4 0 0 0,5 0 0 0,-8 0 0 16,3 0 0-16,-3 0 0 0,0 6 0 0,-3-6 0 15,-1 0 9-15,-3 0-1 0,0 0 0 0,0 0 0 16,0 0 21-16,0-6 4 0,0 0 1 0,0 3 0 16,-3-3-7-16,-4-6-2 0,3 7 0 0,-3-1 0 15,4-6-15-15,-8 6-10 0,4 0 12 0,0-3-12 16,-4 9 0-16,1-6 0 0,-1-5 0 0,4 5 0 16,0 6 0-16,0-6-11 0,7 6 0 0,-7 0 0 15,0-6-10-15,0 6-3 0,0 0 0 0,7 0 0 0,0 0 4 0,-7 6 1 16,0 0 0-16,0 0 0 0,0 5 0 15,0-5 0-15,3 3 0 0,-3 9 0 16,3-6 9-16,1-1 2 0,-1 4 0 0,4-3 0 0,-3 5 8 16,-1 1 0-16,4-6 0 0,0 3-8 15,0-4 8-15,-3 1 8 0,3-6-8 0,0 6 11 16,0-3 8-16,0 2 1 0,0-5 1 0,0 0 0 16,0 0 2-16,0 6 0 0,0-12 0 0,0 0 0 15,7 0-10-15,0 6-1 0,0-6-1 0,4 0 0 0,-1 0-11 16,4 5 0-16,-3 1 0 0,3 0 8 0,4 3-8 0,-1 3 0 15,4 0 0-15,-3-7 0 0,3-5 8 0,-3 0-8 0,3 0 0 0,-3 0 8 32,-1 6-32-32,1-6-6 0,-4 0-2 0,4 0 0 15,-4 0-105-15,-4 0-22 0,1-6-4 0</inkml:trace>
  <inkml:trace contextRef="#ctx0" brushRef="#br0" timeOffset="32982.14">16506 1654 962 0,'0'18'27'0,"0"-18"7"0,0 3-34 0,0 9 0 0,4 0 0 0,-4-7 0 0,4 1 54 0,3 0 4 16,-4 0 1-16,1 0 0 0,3 0-7 0,-4 3-2 16,4-3 0-16,0-1 0 0,0-5-15 0,0 6-3 15,4 0-1-15,-4-6 0 0,0 6-10 0,0 0-1 16,4 0-1-16,-4 0 0 0,0-6 5 0,-4 6 0 16,4-974 1-16,1 1944 0 0,-5-970 2 0,1 0 0 15,-4-6 0-15,0 0 0 0,3 6 0 0,-3 0 0 0,4 6 0 0,-4-6 0 16,0 5-2-16,0-5 0 0,0-6 0 0,0 9 0 15,0-3-2-15,0-6-1 0,0 0 0 16,0 0 0-16,0 0-6 0,0 0 0 16,0 12-1-16,0-12 0 0,0 0 1 0,0 0 1 0,0 0 0 0,0 0 0 15,0 0-1-15,3-6-1 0,4-6 0 0,0 6 0 16,0-3-15-16,0 3 9 0,-7 6-9 0,4-5 8 16,3-13-8-16,-4 0 0 0,5 4 0 0,-5-4 0 15,4 6 0-15,-3 0 0 0,-1-8-11 0,1 8 11 16,-1 0-15-16,1 1 3 0,-1-7 0 0,1 3 0 15,-1 3 12-15,-3 1-9 0,0-1 9 0,0 6-8 16,0-6 8-16,0 9 0 0,-3-3 0 0,3 6 0 16,-4-11-8-16,1 5 8 0,3 6-8 0,0 0 8 0,0 0-12 15,0 0 4-15,0 0 0 0,0 0 0 0,0 0-14 16,0 0-2-16,0-6-1 0,0 6 0 16,0 0-9-16,0 0-2 0,0 0 0 0,0 0 0 15,0 0-99-15,0 0-20 0,0 0-4 0</inkml:trace>
  <inkml:trace contextRef="#ctx0" brushRef="#br0" timeOffset="33670.124">16923 1687 1004 0,'0'0'22'0,"-4"0"5"0,1 12 1 0,-1-7 0 0,4-5-28 0,-3 12 0 0,-1-6 0 0,4 0 0 16,0-6 85-16,0 0 12 0,0 0 3 0,0 0 0 15,0 0-21-15,0 0-4 0,0 0-1 0,0 0 0 16,0 0-25-16,0 0-5 0,4 6 0 0,-4-6-1 16,0 0-27-16,7-6-4 0,0 6-2 0,0-6 0 15,0 0 0-15,0 0 0 0,3 0 0 0,1 1 0 16,0-7-10-16,-1 12 0 0,4-6 0 0,-7-3 0 16,4 9 0-16,-4-6 0 0,4 6 0 0,-4-6 0 15,3 6 0-15,1 0-9 0,-4-6 9 0,0 6-13 0,0 0 5 0,-7 0 8 16,0 0-13-16,0 0 5 0,4 0 8 0,-4 0 0 15,7-5 0-15,-7 5 0 0,3 0 0 0,-3 0 0 16,0-12 0-16,0 6 0 0,0 0 8 0,-3 0 1 16,-1-3 0-16,1 3 0 0,-1-5-9 0,1 5 8 15,-5 6-8-15,5-6 8 0,-4 0-8 0,0 0 0 16,7 6 0-16,-11 0-11 0,1-6-8 0,-1 6-1 16,0 0-1-16,1 6 0 15,-4-6-7-15,3 0 0 0,4 6-1 0,-7-6 0 0,0 0 9 16,0 6 3-16,3 0 0 0,1 6 0 0,-1-1 17 0,0-2-12 15,4 3 12-15,-3 0-10 0,3-1 10 0,0 7-12 16,0-9 12-16,3 9-12 0,1-7 12 0,-1 7 0 16,1-3 0-16,-1 2 0 0,4 1 0 0,-3 0 0 0,6-10 0 15,-3 4 0-15,0-6 0 0,4 6 0 0,-4 0 0 16,3-1 0-16,1-5 0 0,-1 9 0 0,4-3 0 0,0-6 0 16,4 5 0-16,-1 1 16 0,1-3-4 0,-4 3-1 15,4-1 2-15,-1-5 1 0,4 0 0 0,-3-6 0 16,-1 6-6-16,1-6 0 0,0 0-8 0,3 0 12 15,0 0-12-15,-4 0-10 0,5-6 2 0,-5 0 0 16,-3 6-57-16,4-6-11 16,-1 0-3-16,1 1-575 0</inkml:trace>
  <inkml:trace contextRef="#ctx0" brushRef="#br0" timeOffset="34191.378">17276 1778 1062 0,'0'0'23'0,"0"12"5"0,0-3 0 0,3 2 3 0,4 1-31 0,-3-6 0 15,-1 6 0-15,4-1 0 0,-3-2 67 0,-1 3 7 0,1-6 2 16,-4-6 0-16,0 6-33 0,0-6-7 0,3 6 0 0,-3-6-1 16,0 0-21-16,0 0-4 0,0 0-1 15,0 0 0-15,0 0 13 0,0 0 2 0,-3-6 1 0,-1 0 0 16,1 0-25-16,-4-6 0 0,0 3-9 16,0 4 9-16,3-1 0 15,1 0-8-15,-1 0 8 0,-3 0 0 16,3 0 0-16,4 0 0 0,-3-3 0 0,-1 4 0 0,1-1 0 15,3-6 0-15,0 6 0 0,0 0 0 0,0 0 0 0,3 0 0 0,-3 1 0 16,4-1 0-16,-4 6 0 0,3-9 0 0,-3 9 0 0,4-6 0 16,-4 6 0-16,7 0 0 0,-3-6 0 0,6 6 0 15,-3-6 0-15,0 6 0 0,4-6 0 0,-4 0 0 16,3 6 0-16,1 0 0 0,3-5 0 0,-3 5 0 16,3 0 0-16,-7 0 0 0,3 0 0 0,1 0 0 15,-4 0 0-15,0 0 0 0,4 5-12 0,-11-5 12 16,10 6 0-16,1-6 8 0,-4 12 0 0,4-6 1 15,-4 0 7-15,0 9 0 0,-4-4 1 16,1-5 0-16,-1 6-6 0,4 0-2 0,-3-3 0 0,-4 2 0 16,3-5-9-16,1 6 0 0,-1 0 0 0,1-1-11 15,-4-11-36-15,3 6-7 0,-3-6-2 16</inkml:trace>
  <inkml:trace contextRef="#ctx0" brushRef="#br0" timeOffset="37013.379">18105 223 467 0,'0'0'20'0,"0"0"-20"16,0 0 12-16,0 0 0 0,0 0-1 0,0 0 0 15,0 0 5-15,-4 0 0 0,4 0 1 0,-3-6 0 16,3 6 4-16,-4-6 1 0,4 6 0 0,-4 0 0 15,4 0 18-15,0 0 3 0,0 0 1 0,0 0 0 16,0 0 18-16,-7-6 4 0,7 6 1 0,0 0 0 16,-7 0-11-16,7 0-3 0,0 0 0 0,0 0 0 15,-3 6-5-15,3-6-2 0,0 0 0 0,-7 6 0 16,7-6-17-16,-4 6-3 0,4-6-1 0,0 6 0 16,-3 5-17-16,3-2-8 0,3-3 8 0,-3 6-8 15,0-6 0-15,4 11 0 0,-4-5 0 0,3-3 0 16,1 9 8-16,-1-1-8 0,1 1 0 0,3 8 8 15,-4-8 5-15,1 3 1 0,3-4 0 0,-3 13 0 16,-1-16 2-16,4 16 0 0,-3-13 0 0,3 4 0 16,0 8-5-16,-4-11-1 0,1 8 0 0,3-8 0 15,-4 6 3-15,1-4 1 0,-1 4 0 0,1-7 0 16,0 4 10-16,-1-3 3 0,1-1 0 0,-4-2 0 16,3-3-27-16,1-1 0 0,-1 1 8 0,-3-6-8 0,0-6 0 15,0 0 0-15,0 0 0 0,0 0 0 16,0 0-40-16,0 0-11 0,0 0-1 0,0 0-1 15,7-6-67-15,-3 0-14 0,-1 0-2 0</inkml:trace>
  <inkml:trace contextRef="#ctx0" brushRef="#br0" timeOffset="37839.911">18168 173 1160 0,'-7'6'32'0,"3"-3"9"16,4-3-33-16,-3 11-8 0,3-11 0 0,-7 6 0 16,7-6 50-16,0 0 8 0,0 0 2 0,0 0 0 15,0 0-19-15,-7 0-3 0,7 0-1 0,-7-6 0 16,7 6-21-16,-4 0-4 0,4 0 0 0,-7-11-1 16,7 11-11-16,0 0 0 0,0 0 0 0,0 0 0 15,0 0-8-15,0 0 8 0,0 0-10 0,0 0 10 16,0 0-27-16,0 0 1 0,0 0 0 0,0 0 0 15,0 0-6-15,0 0-2 0,0 0 0 0,0 0 0 16,0 0 34-16,0 0 0 0,0 0 0 0,0 0 0 16,0 0 20-16,0 0 12 0,0 0 1 0,0 0 1 0,0 0-4 0,0 0-1 0,0 0 0 15,0 0 0-15,0 0 1 0,0 0 0 0,0 0 0 0,0 0 0 16,0 0-7-16,0 0-2 0,0 0 0 0,0 0 0 16,0 0-7-16,0 0-2 0,0 0 0 0,0 0 0 15,0 0-12-15,4-3 0 0,3 3 0 0,-7 0 0 16,3 0 0-16,4 0 0 0,0 0 0 0,0 0 0 15,-3 0 0-15,-4 0 0 0,7 3 0 16,0 2 0-16,0 1-8 0,0-6 8 0,0 6 0 0,4 0 0 16,-4 0 0-16,0 0 0 0,4-6 0 0,-4 6 0 15,0 0 0-15,0-6 0 0,0 6 0 0,0-1 0 16,-4-5 0-16,-3 0 0 0,7 3 0 0,-3 3 0 16,3 0 0-16,0-6 0 0,-3 6 0 0,3 0 0 15,0 0 0-15,-4 5 8 0,4-5-8 0,0 6 9 16,-3-3-9-16,3 3 0 0,0 5 0 0,0-5 0 15,0 3 0-15,-3 2 0 0,3 1 0 0,0-6 0 16,-4 3 0-16,1 2 0 0,-1-5 0 0,1 6 0 16,-4-13 0-16,0 7 0 0,-4 3 0 0,1-3 0 15,-1-6 0-15,-3 5 0 0,0-5 0 0,0 0 0 16,-3 3 0-16,2 3 8 0,-2-12-8 0,-1 6 8 16,1-1-8-16,3 1 0 0,-4-6 9 0,0 6-9 15,4-6 0-15,-3 0 8 0,3 6-8 0,-4-6 0 0,4 0 0 0,0 6 8 16,4-6-8-16,3 0 0 0,-8 6 0 0,1 0 0 15,7-6 0-15,-3 3-8 0,3-3-14 0,-4 6-2 0,1-1-1 16,3 1 0 0,0-6-13-16,-4 6-2 0,4-6-1 0,0 6 0 15,0-6 9-15,0 0 1 0,0 0 1 0,0 0 0 16,0 0-22-16,0 0-5 0,0 0-1 0,0 0 0 16,0 0-27-16,0 0-6 0,0 0-1 0</inkml:trace>
  <inkml:trace contextRef="#ctx0" brushRef="#br0" timeOffset="39025.003">18380 487 451 0,'0'0'12'0,"-4"6"4"0,-3 3-16 0,4-3 0 0,-1 0 0 0,-3 0 0 16,4 5 0-16,-5-5 0 0,1 6 0 0,4-6 0 15,-4 9-16-15,0-4-1 0,3 1 0 0,-3-6 0 16,0 6 17-16,0-3 0 0,0 2-8 0,-4-5 8 15,4 0 15-15,0 0 6 0,-3-6 2 0,3 6 0 16,0 0 11-16,-4-6 2 0,7 6 1 0,4-6 0 16,-7 0-6-16,7 0-2 0,0 0 0 0,0 0 0 15,0 0-7-15,0 0-2 0,0 0 0 0,0 0 0 16,0 0-20-16,0 0 0 0,0 0 0 0,0 0 0 16,0 0-24-16,0 0 0 0,-7 6 0 0,7-6 0 15,0 0 13-15,-3 5 11 0,3-5-13 0,0 0 5 16,-4 3 17-16,4 9 4 0,0-12 1 0,-3 6 0 15,-1 6 26-15,4-6 4 0,0-6 2 0,-3 6 0 0,3-1 10 16,0-5 3-16,0 0 0 0,-4 6 0 0,4-6-3 16,-3 9-1-16,3-9 0 0,0 12 0 0,0-12-27 0,-4 6-4 15,4-6-2-15,0 0 0 0,0 6-2 16,0-6-1-16,0 0 0 0,0 11 0 16,0-11-4-16,0 6-1 0,0-6 0 0,0 6 0 15,0-6-14-15,0 12 0 0,0-9 0 0,0-3 0 0,0 6 0 0,0-6 12 16,0 0-1-16,-3 11-1 0,3-11 9 0,0 0 1 0,0 0 1 0,-4 6 0 15,4-6-21-15,-3 6 0 0,3-6 0 0,0 0 0 16,-7 0 20-16,7 0 0 0,0 0 0 0,0 0 0 16,0 0 5-16,0 0 1 0,0 0 0 0,0 0 0 15,0 0-8-15,0 0-2 0,0 0 0 0,0 0 0 16,0 0-16-16,0 0 0 0,0 0 0 0,0 0 0 16,0 0 0-16,0 0 0 0,3 0 0 0,4-6 0 15,-3 0 0-15,3 1 0 0,0-1 12 0,0-3-12 16,0 3 0-16,0-6 0 0,0 1 0 0,0 5 0 15,-3-6 10-15,3-3-10 0,0 9 8 0,-4-5-8 16,4-1 18-16,-3 0-2 0,-1 6 0 0,1-6 0 16,-4 9 1-16,3-2 0 0,1-1 0 0,-4 0 0 15,0 6-5-15,0 0 0 0,3-6-1 0,-3 6 0 16,0-6-11-16,0 6 0 0,0-6 0 0,0 6 0 16,0-6 8-16,0 6-8 0,0-6 8 0,0 1-8 15,0-1 0-15,0 3 0 0,0-9 0 0,0 6 0 16,0 0 0-16,0 0 0 0,0 0 0 0,0 1 0 15,0 5 0-15,0-6 0 0,0 0 0 0,0 6 0 16,0-9 0-16,0 9 0 0,0-6 0 0,0 6 0 16,0 0 0-16,0 0 0 0,0 0 0 0,0 0 0 0,0 0 0 0,0 0 0 15,0 0-8-15,0 0 8 0,0 0-17 16,0 0 1-16,0 0 0 0,0 0 0 16,0 0-30-16,0 0-6 0,7 0 0 0,-3 0-1 15,3-6-10-15,-3 6-1 0,3 6-1 0,0-6 0 16,0 0 10-16,3 0 3 0,-3 0 0 0,4 6 0 0,0-6 16 15,-4 0 3-15,7 0 1 0,-4 0 0 0,-3 0-18 0,4 0-3 16,-4 0-1-16</inkml:trace>
  <inkml:trace contextRef="#ctx0" brushRef="#br0" timeOffset="39776.6">18457 711 459 0,'-7'0'9'0,"-3"0"3"0,3 0-12 16,0 0 0-16,-4 0 0 0,4-6 0 0,-4 0 55 0,4 6 8 16,0-6 1-16,-3 0 1 0,3 6-8 0,0-6-1 0,-4 3-1 0,4-2 0 15,3 5 3-15,1-6 1 0,-1 6 0 0,1-6 0 16,3 6-6-16,-4-6-1 0,1 0 0 0,3 6 0 31,0 0 12-31,0 0 3 0,0 0 0 0,0 0 0 0,0 0-28 0,0 0-6 0,0 0-1 0,0 0 0 16,0 0 0-16,0 0-1 0,0 0 0 0,0 0 0 15,0 0-14-15,0 0-2 0,0 0-1 0,0 0 0 16,0 0-14-16,0 0 9 0,0 6-9 0,0-6 8 16,3 12-8-16,4-6 0 0,-3-6 0 0,3 5 0 15,-4-2 0-15,5 3 0 0,-1 0 0 0,0-6 0 16,3 6 0-16,1-6 0 0,-4 0 9 0,3 0-9 16,1 6 0-16,3-6 8 0,-3 0-8 0,-1-6 0 15,1 6 8-15,3 0-8 0,-3 0 8 0,-4-6-8 16,7 6 0-16,-7-6 9 0,0 0-9 0,0 3 0 15,0-2 18-15,0-1-3 0,-3-6-1 0,-1 0 0 16,1 6-4-16,-1-5-1 0,-3 2 0 0,0-3 0 16,0 6-9-16,-3-6 0 0,-1 6 9 0,1 1-9 15,-5-1 8-15,1 6-8 0,0-12 10 0,-3 9-10 16,3 3 0-16,-7 0 0 0,3 0-11 0,-3 0 11 16,3 0-18-16,-3 3 4 0,0 3 1 0,4 0 0 15,-5 0 0-15,5-1 0 0,-1 7 0 0,-3-6 0 16,4 6 13-16,3-3 0 0,-4 2-10 0,4 1 10 15,0 0 0-15,0 0-11 0,3-1 11 0,-3 4-8 16,4 3 8-16,3-6 0 0,-4 5 0 0,1-2 0 0,-1-3 0 16,4 5-8-16,0-5 8 0,-3 3 0 0,3-4 0 15,0 1 0-15,0 0 0 0,0 0 0 0,-4-3 0 16,8 2 0-16,-4-5 0 0,0 6 0 0,3-6 0 0,-3-6 0 16,4 6 9-16,-1 0-9 0,4-1 0 0,0 1 0 0,4-3 0 15,-1 3 0-15,1-6 0 0,0 6 0 0,3-6-12 16,0 0 12-16,-4 0-20 0,4-6 3 0,1 6 0 15,2-6 0-15,-3 3-43 16,4-8-9-16,0 5-2 0</inkml:trace>
  <inkml:trace contextRef="#ctx0" brushRef="#br0" timeOffset="40391.049">18630 637 817 0,'0'0'34'16,"0"0"-34"-16,0 0 65 0,0 0 7 16,0 0 0-16,0 6 1 0,0-6 27 0,-3 6 4 0,3-6 2 15,-4 12 0-15,4-12-67 0,0 6-14 0,0-6-2 0,-3 6-1 16,3-1 12-16,0 4 2 0,0-3 1 0,0 6 0 15,3 0-21-15,-3-6-4 0,4 5 0 0,-1-5-1 16,1 9-11-16,-4 3 0 0,3-7 9 0,1 7-9 16,-4-3 0-16,3-4 0 0,-3 7 0 0,4 0 0 15,-1-10 11-15,-3 10-3 0,4-6 0 16,-4 0 0-16,3-7 11 0,1 1 1 16,-4 3 1-16,0-9 0 0,0 0-9 0,7 12-1 0,-7-12-1 0,0 0 0 15,7 0 6-15,-3 0 0 0,3 0 1 0,0-6 0 16,-4 0 16-16,4-3 3 0,0 3 1 0,-3 1 0 15,3-7-27-15,0-6-10 0,-4 6 0 0,1-2 9 16,3-4-9-16,-3 0 0 0,-4 1-10 0,3-4 10 16,1 4-10-16,-4 5 10 0,0-9-10 0,0 10 10 15,-4-1-15-15,4 0 3 0,-3 0 1 0,-1-2 0 16,4 8-1-16,-3 0 0 0,-1-6 0 0,0 6 0 16,4 0-3-16,0 6-1 0,-3-6 0 0,3 6 0 15,0 0 0-15,0 0 0 0,0-5 0 0,0 5 0 16,0 0-39-16,0 0-8 0,3-6-1 0,5 3-1 15,-5 3-23-15,8-6-5 0,-4 0-1 0</inkml:trace>
  <inkml:trace contextRef="#ctx0" brushRef="#br0" timeOffset="40914.428">18870 564 1190 0,'0'0'33'0,"-7"-6"9"16,0 6-34-16,0 0-8 0,7 0 0 0,-7 6 0 15,0 0 34-15,0-6 5 0,3 6 1 0,-3-1 0 16,0 1-40-16,4 0 0 0,-1 0-9 0,4 0 9 16,-3 6 0-16,3-9 0 0,-4 3 0 0,4 5 0 15,0-5 24-15,4 0 12 0,-4 6 2 0,3-6 1 16,1 0-22-16,-1-1-4 0,1 4-1 0,3-3 0 15,-4 0 16-15,4-6 4 0,-3 12 0 0,3-6 0 16,0-6-4-16,-4 6 0 0,5-6 0 0,-1 5 0 16,3-5 7-16,-3 6 1 0,4 0 0 0,-1-3 0 15,1 9-36-15,0-6 0 0,-1 0 0 0,4 0 0 0,-3 5 13 16,-1-5-4-16,4 6-1 0,1-3 0 0,-5-3-8 16,1 5 8-16,-1 1-8 0,1 0 8 0,0-6-8 0,-4 3 0 15,3 2 0-15,-3-5 0 0,0 6 0 0,-3-6 8 16,3 0-8-16,0 0 8 0,-4-1-8 0,1-5 0 0,-4 0 0 15,0 0 0 1,7 6-35-16,-7-6-2 0,4 0-1 0,-4 0 0 16,0 0-147-16,0 0-30 0</inkml:trace>
  <inkml:trace contextRef="#ctx0" brushRef="#br0" timeOffset="41275.778">18870 990 923 0,'0'0'39'16,"0"0"-31"-1,-3-9 51-15,-1 3 10 0,4 0 3 0,-3 1 0 16,3-1-13-16,0-6-3 0,0 0 0 0,0 3 0 15,3-8-19-15,1 5-4 0,-1-6-1 0,1 4 0 16,-1 2 10-16,4-6 2 0,0 1 0 0,0 2 0 16,0-3-23-16,0 7-4 0,4-7-1 0,-4 3 0 15,4 3-16-15,-1 1 10 0,1-7-10 0,-1 12 8 0,1-6-8 16,0 4 8-16,3 2-8 0,0 0 8 16,-4-6-8-16,1 6 0 0,-4 0 0 0,0 0 0 15,0 1 0-15,0-4 0 0,0 3 0 0,-3-6 0 16,-1 6 0-16,1 6 0 0,-1-6 0 0,-3 6 0 15,4-6-42-15,-4 6-10 0,0 0-3 0,0 0 0 16,0 0-109-16,0 0-23 0</inkml:trace>
  <inkml:trace contextRef="#ctx0" brushRef="#br0" timeOffset="41651.405">19223 693 850 0,'0'0'17'0,"0"0"6"16,0 0-23-16,0-6 0 0,-4-3 0 0,4 4 0 15,-3-1 56-15,3 0 6 0,-4 0 2 0,4 6 0 16,0-6-52-16,0 6-12 0,0 0 0 0,0 0 0 15,0 0 12-15,0 0 4 0,0 0 0 0,0 0 0 16,0 0 32-16,0 0 6 0,0 0 2 0,0 0 0 16,-3 6-28-16,3 6-4 0,-4-6-2 0,4-1 0 15,0 4-7-15,-3 3-2 0,3 6 0 0,-4-1 0 16,4-8-13-16,-3 9 9 0,-1-1-9 0,4 1 8 16,0 3 0-16,0-10 0 0,4 7 0 0,-4-6 0 15,0-3 1-15,0-9 0 0,0 0 0 0,0 0 0 0,0 11-9 0,0-11 0 16,0 0 0-16,0 0 0 0,0 0-8 0,0 0-4 15,0 0-1-15,0 0 0 16,0 0-37-16,0 0-7 0,7-6-2 0</inkml:trace>
  <inkml:trace contextRef="#ctx0" brushRef="#br0" timeOffset="41941.388">19173 390 836 0,'0'0'24'0,"0"0"4"15,0 0-28-15,0 0 0 0,0 0 0 0,4-6 0 16,0 1 57-16,3-4 6 0,-4 3 1 0,1 0 0 16,3 6-52-16,-4-6-12 0,1 0 0 0,-1 6 0 15,-3 0-60-15,7-6-16 0,0 6-2 0</inkml:trace>
  <inkml:trace contextRef="#ctx0" brushRef="#br0" timeOffset="42748.64">19318 661 1006 0,'-7'6'20'0,"7"-6"7"0,0 0-27 0,-3 6 0 0,3-6 0 0,-4 0 0 16,4 0 74-16,-4 5 10 0,4-5 1 0,0 0 1 15,0 0-26-15,-3 3-6 0,3-3-1 0,0 0 0 16,0 0-15-16,-4 6-3 0,4-6-1 0,0 0 0 16,-3 6-20-16,3-6-4 0,3 6-1 0,-3-6 0 15,4 0-9-15,-1 6 8 0,1 0-8 0,3-6 8 16,0 0 0-16,-3 0-8 0,3 0 12 0,0 0-4 16,-4 0 0-16,4 6 0 0,0 0 0 0,0-1 0 15,1-5-8-15,2 6 0 0,1-6 0 0,-4 0 0 0,3 0 0 16,-3 0 0-16,0 0 0 0,0 0 0 0,-3-6 0 0,3 1 8 0,-3-1-8 15,3 6 0-15,-7 0 10 0,0 0-10 16,3 0 12-16,-3 0-12 0,0 0 11 0,4-6-11 0,-1 0 10 16,-3 6-10-16,0 0 8 0,0 0-8 0,0 0 0 15,0 0 0-15,-3-6 9 0,3 6-9 0,-4-6 8 0,4 6-8 16,0 0 0-16,-3-6 0 16,3 6 8-16,0 0-8 0,-7-9 0 0,7 9 0 15,-4-5 0-15,4 5 0 0,0 0-12 0,0 0-5 0,0 0-1 0,0 0 0 31,0 0-7-31,0 0-2 0,-7 0 0 0,7 0 0 0,0 0 2 0,-7 0 0 0,7 0 0 0,-11 0 0 16,11 0 8-16,-7 0 1 0,7 0 1 0,-7 0 0 16,4 5 15-16,-4-2 0 0,0 3 0 0,3 0-9 15,-3 0 9-15,0 6 14 0,3-6-3 0,1-6-1 16,-4 11-1-16,3-5 0 0,1 0 0 0,3-3 0 16,0-3-9-16,0 0 8 0,0 0-8 0,0 0 8 15,0 18-8-15,0-6 0 0,0 11 0 0,0-2 8 16,0-4-8-16,0 1 0 0,3-12 0 0,-3 8 8 15,0-8-8-15,0 12 10 0,4-12-10 0,-1 0 10 16,-3 5 0-16,0-11 0 0,4 6 0 0,-4-6 0 16,3 9-10-16,1 3 0 0,0-6 9 0,-4-6-9 15,7 6 0-15,0 0 0 0,0-6 0 0,0 5 0 16,3 1 0-16,1-6 0 0,-1 6 0 0,1-6 0 0,0 0 0 16,3-6 0-16,-4 0 0 0,1 1 0 0,3-1 0 0,4 6-15 15,-1 0 3-15,1 0 0 16,0-6-149-16,3 0-30 0</inkml:trace>
  <inkml:trace contextRef="#ctx0" brushRef="#br0" timeOffset="43292.13">19392 502 858 0,'0'0'24'0,"0"0"6"0,0 0-30 16,-7-6 0-16,4 0 0 0,-1 3 0 15,4-3 22-15,-3 1-2 0,3-1 0 0,0-6 0 16,0 6-20-16,0 0 8 0,0 0-8 0,0 6 0 15,0 0-16-15,0 0-8 0,0 0-2 0,0 0 0 16,0 0-20-16,0 0-4 0,0 0-1 0,0 0 0 0,0 0 51 0,0 6 0 0,3 6 12 16,-3-6-3-16,0 6 47 0,4-7 10 0,-4 4 2 0,3 3 0 15,1-6 0 1,-1 6 1-16,1-1 0 0,3-5 0 0,-4 6-30 0,1-3-7 16,3 3 0-16,-4 5-1 0,4-11 10 15,1 6 3-15,-5 0 0 0,4-3 0 0,0-4-20 16,0 1-3-16,0-6-1 0,0 6 0 0,-3-6-20 0,3 6 0 0,-4-6 0 0,-3 0 0 15,7 0 0-15,-3 0 0 0,3 0 0 0,-3 0 0 32,-1 0-156-32,4 0-27 0</inkml:trace>
  <inkml:trace contextRef="#ctx0" brushRef="#br0" timeOffset="44119.837">19731 631 850 0,'0'0'17'0,"0"0"6"0,0 0-23 0,0 0 0 0,0 0 0 0,0 0 0 16,0 0 56-16,0 0 6 0,0 6 2 0,0 6 0 15,3-6 0-15,-3 6 0 0,0-6 0 0,0-1 0 16,0 4 0-16,-3-3 0 0,3 6 0 0,-4 0 0 16,4-1-52-16,-3 1-12 0,3 3 0 0,-4-3 0 15,1-1 44-15,3 1 5 0,0 9 2 0,-4-10 0 16,4 7-25-16,0 0-5 0,0-9-1 0,0 2 0 15,0 1-12-15,0-6-8 0,0 6 8 0,0-6-8 16,0-6 10-16,0 0-2 0,0 0-8 0,0 0 12 16,0 0 4-16,0 0 1 0,0 0 0 0,0 0 0 15,0 0 25-15,-3-6 5 0,3 0 1 0,-4-12 0 16,4 1-39-16,-3-10-9 0,-1-8 0 0,1 8 0 16,-1 16 0-16,4 5 0 0,0 6 0 0,0 0 0 15,0 0 0-15,0 0 0 0,0-12 0 0,0 3 0 16,4 3 0-16,-4 6 0 0,3-6 0 0,-3 6 0 15,7 0 0-15,-7 0 0 0,4-5 0 0,-4 5 0 16,0 0-15-16,0 0-5 0,7 0 0 0,-4 0-1 16,-3 0 8-16,7 0 1 0,-3 0 1 0,3 0 0 15,-7 0 11-15,3 0 0 0,-3 0 0 0,7 5 0 16,1 1 0-16,-5 0 0 0,1 3 0 0,3-3 0 16,-7-6 0-16,3 0 0 0,4-12 0 0,-7 12 11 15,4 12-11-15,-1 0 0 0,1 5 0 0,-1 4 0 0,-3-4 0 16,0-11 8-16,0-6-8 0,0 0 0 15,0 0 0-15,0 0 8 0,0 0-8 0,0 0 0 0,4-6 8 0,-4-5-8 16,0-10 0-16,0 9 8 0,3 7-8 0,-3 5 0 16,0 0 0-16,0 0 8 0,0 0-8 0,4-6 0 15,-1-6 0-15,1 0 0 0,0 9 0 16,-1-3 0-16,1 0 0 0,-1 1 0 0,4 5-11 0,-3 0 11 16,-1 0-8-16,-3 0 8 15,7 0 0-15,0 0-10 0,-3 0 10 0,-1-6 0 0,-3 6-10 16,7 0 10-16,-3 0-8 0,-4 0 8 0,7 6 0 0,0-1 0 0,0 7 0 0,-3 3-8 15,-1-15 8-15,-3 0 0 0,0 0 10 16,4-12-10-16,-4 9 10 0,0 3-10 0,3-6 10 0,-3 6-10 16,0 0 0-16,0 0 0 0,0 0 0 0,4 6 0 15,-1 9 0-15,1-3 0 0,-1-1 0 0,1 7 0 16,-1-9 0-16,1 3-21 0,-1-7 3 0,1-5 1 16,3 6-43-16,-3 0-8 0,-4 0-1 15,3 6-1-15,1-6-112 0,-1 0-22 0</inkml:trace>
  <inkml:trace contextRef="#ctx0" brushRef="#br0" timeOffset="44695.703">20115 667 1242 0,'0'0'27'0,"-7"6"5"0,0-1 2 0,0 4 2 0,4-3-36 0,3-6 0 0,-4 6 0 16,4-6 0-16,0 0 57 0,0 0 5 0,0 0 1 0,0 0 0 16,0 0-18-16,0 0-3 0,0 0-1 0,0 0 0 15,0 0-21-15,0 0-4 0,0 0 0 0,4 6-1 16,-4-6-5-16,7 6-1 0,-7-6 0 0,0 0 0 15,3 0-9-15,4 6 8 0,0-6-8 0,-3 0 8 16,-4 0-8-16,7 0 0 0,0 0 0 0,0 6 0 16,-3-6 21-16,3 0-1 0,0 0 0 0,-4 0 0 15,4 0-20-15,0 0 0 0,0 0 0 0,4 5 8 16,0-5-8-16,-1 0 0 0,-3 0 0 0,0 0 0 16,4 0 0-16,-4 0 12 0,3 6-4 0,-10-6 0 0,0 0-8 15,0 0-13-15,4 0 3 0,-4 0 1 16,0 0-19-1,0 0-4-15,0 0-1 0,0 0 0 0,0 0 19 0,0-6 4 0,-4 1 1 0,-3-1 0 16,4 0 9-16,-4-6 0 0,3 12 0 0,-3-6-8 0,4 0 8 0,-4 6-12 16,3-6 12-16,-3 3-12 15,-3-2-15-15,2 5-3 0,5 0-1 0,3 0 0 0,0 0 55 0,0 0 10 16,0 0 2-16,-7 0 1 16,3 5-59-16,1 4-12 0,6-3-2 0,-3 6-1 0,4 0 37 0,-1-6 0 15,-3-6 0-15,4 5 0 0,-1 7 0 0,-3-12 0 16,4-6 0-16,-4 6 0 0,4 6 12 0,-1 9 11 15,1 3 1-15,-4-1 1 0,3 10-25 0,1-4 0 16,-1-5 0-16,4 2 0 0,-3-2 0 0,-1-6 8 0,1-6-8 16,3 5 0-16,-4-2 0 0,4-9 0 0,4 0-14 15,0 0 5 1,-1 18-99-16,4-6-20 0</inkml:trace>
  <inkml:trace contextRef="#ctx0" brushRef="#br0" timeOffset="45863.694">20860 379 1094 0,'0'0'24'0,"0"0"4"0,-7 0 2 0,0 0 2 0,0 0-32 0,0-9 0 15,7 9 0-15,-8-3 0 16,1 0 69-16,4-3 8 0,-1 6 2 0,-3-12 0 0,4 6-23 0,-1 0-4 16,1-5 0-16,-1 5-1 0,1 0-26 0,3 6-5 15,0-9 0-15,0 9-1 0,0 0-19 0,0 0 0 16,0 0 0-16,0 9-9 0,3 3-7 0,1 5 0 0,-1 7-1 15,1 2 0-15,3 10 17 0,-4-4 0 16,4 0-8-16,4 4 8 0,0 8 0 0,-1-9 0 16,1 9 0-16,-1 6 0 0,1-6 0 0,0 3 0 0,3-3 0 15,-4-6 9-15,1-2 14 0,-4-4 2 0,3-8 1 16,-3-1 0-16,1-2 16 0,-5-10 3 0,1 1 1 16,-1 0 0-16,1-6-3 0,-4-6-1 0,0 0 0 15,0 0 0-15,0 0 10 0,0 0 3 0,0 0 0 16,-4 0 0-1,-3-6-28-15,4-6-6 0,-5-5-1 0,1 5 0 0,-3-9-20 0,-1 4 0 0,1-13 0 16,-1 10 0-16,1 2 0 0,-5-11 0 0,5 2 0 16,-1 9 0-16,-3-2-10 0,4 8 10 0,-1 0-12 0,0 1 12 15,1-1-10-15,-1-3 10 0,1 3-8 0,-1-5 8 16,0-1 0-16,1 3 0 0,-1 4 0 0,1-13 0 16,3 7 0-16,-4-4 19 0,0-3-3 0,4 13-1 15,0-16-15-15,0 10 0 16,0-13 0-16,0 4 0 0,0-10 0 0,4 4 0 0,-1 9 8 0,4-4-8 15,0-2 0-15,0 8 0 0,4 3 0 0,-1-5 0 16,1-3-18-16,3 2 0 0,0-5 0 0,0 8 0 0,0 3 18 0,3 1-8 16,-2 8 8-16,6-3 0 0,0 6-13 0,0 0 4 15,0 6 1-15,4 6 0 0,-1 0-9 0,1 0-2 16,0 9 0-16,-4-3 0 0,3 5 8 0,-3-5 2 16,4 3 0-16,-4 2 0 0,-3 1 9 0,-1-6 0 15,1 8 0-15,-4-8 0 0,0 0 0 0,-3-1 0 16,-1 1 0-16,1-6 0 0,-1 3 8 0,-3-3-8 15,0 0 10-15,0 0-10 0,-3 5 0 16,-1-5 0-16,-3 6 0 0,0-3-10 0,0 8 10 0,-4-5 0 16,-3 0 0-16,0 6 0 0,4-4 0 0,-8 4-16 15,0-6 4-15,1-1 0 0,2-2 12 0,-2 3 0 0,3-6 0 16,-4 0-8-16,4 0-2 0,-4 0 0 0,8-6 0 0,-4 0 0 31,0-6-31-31,-1 0-7 0,1-6 0 0,4 0-508 0,3 3-100 0</inkml:trace>
  <inkml:trace contextRef="#ctx0" brushRef="#br0" timeOffset="46627.939">21177 681 662 0,'0'0'14'0,"0"0"3"0,0 0 1 0,0 0 2 0,0 0-20 0,0 0 0 0,0 6 0 0,0-6 0 16,0 0 51-16,0 0 6 0,0 0 2 0,0 0 0 15,0 0 10-15,0 0 3 0,0 0 0 0,0 0 0 16,0 0 0-16,0 0 0 0,0 0 0 0,0 0 0 16,-3 6-20-16,3-6-3 0,0 0-1 0,0 0 0 15,-4 6-17-15,1 6-4 0,3-6-1 0,0 5 0 16,3 1-26-16,-3 3 0 0,4-3 0 0,-4 5-11 16,3 1 11-16,1-3 14 0,-1-4-3 0,1 13-1 15,3-9 1-15,-4 2 0 0,1-5 0 0,-1 0 0 16,-3-1 13-16,4-2 2 0,-4-3 1 0,4 6 0 15,-4-12 7-15,0 0 2 0,0 6 0 0,0-6 0 16,0 0 0-16,0 0 1 0,0 0 0 0,0 0 0 0,-4-6-19 16,0-6-4-16,1 3-1 0,-1 3 0 15,1 1-13-15,-1-7-8 0,4 6 8 0,-3-12-13 16,-1 4 1-16,1-4 0 0,-1 6 0 0,1 0 0 0,-1 1 12 16,1-4 0-16,-1 9 0 0,4 6 0 0,0 0-12 0,-3-6 3 15,-4 0 1-15,0 1 0 0,3-1 8 0,0 0 0 16,1 0 0-16,3-6 0 0,-4 3 0 0,1 3 0 15,-1 1 0-15,4-1 0 0,-3-6 0 0,3 6 11 16,0-6-3-16,0 3 0 0,0 4-8 0,0-7 0 0,3 0 0 16,-3 6 0-16,4 0 0 0,-1-5 0 0,1 2 0 15,-1-9 0-15,1 0 0 0,0 1 0 0,-1 2 0 16,4 3 0-16,-7 12 0 0,7 0 0 16,0 0 0-1,0 0 0-15,0-6 0 0,4 1-9 0,-1 5 9 0,1 0-13 16,0 5-41-16,3-5-8 0,-4-5-2 0,1 10-498 15,-4 13-100-15</inkml:trace>
  <inkml:trace contextRef="#ctx0" brushRef="#br0" timeOffset="47461.409">21410 711 1051 0,'0'0'23'0,"0"0"5"0,0 0 0 0,0 0 2 0,0 0-30 0,0 0 0 16,0 0 0-16,0 0 0 0,0 0 86 0,0 0 11 16,0 0 3-16,0 0 0 0,0 0 3 0,0 0 1 15,0 0 0-15,0 0 0 0,0 0-43 0,0 0-8 16,0 0-1-16,0 0-1 0,0 0-33 0,0 0-6 16,4 6-2-16,-4-6 0 0,7 6-10 0,-4-1-12 15,4-5 2-15,0 6 1 0,0-6 9 0,0 0 0 0,-3 6 0 0,3-6 0 16,-3 3 0-16,-4-3 0 0,0 0 0 0,3 0 0 15,4 0 0-15,-7 0 8 0,0 0-8 0,0 0 0 16,0 0 9-16,0 0-9 0,0 0 12 0,0 0-12 16,4 12 19-16,-4-12-3 0,0 0-1 0,0 0 0 15,0 0 0-15,0 0 0 0,0 0 0 0,0 0 0 16,0 0-15-16,0 0 11 0,0 0-11 0,0 0 10 16,0 0-10-16,0 0 0 0,3-12 0 0,-3 12 0 15,0 0-12-15,4-3 12 0,-4 3-10 0,3-6 10 16,-3 0-14-16,0 1 3 0,4 5 1 0,-4 0 0 15,3-6-12-15,-3 6-2 0,0-6-1 0,0 6 0 16,0 0 1-16,0 0 0 0,0 0 0 0,0-12 0 16,0 12 2-16,0 0 1 0,-3 0 0 0,-1-6 0 15,4 6 21-15,-3-6 0 0,3 6 0 0,-7 0 0 16,-4-6 0-16,4 6-14 0,0 0 5 0,0 0 1 0,0 0 8 0,3 6 0 16,-3-6 8-16,0 0-8 0,4 6 0 0,-1-6 0 15,4 0 0-15,-3 6 0 0,-1 6 0 0,1-6 0 16,-1-6-10-16,4 11 10 0,0-5 0 0,0-6 0 15,0 0 0-15,4 6 0 0,-4-6 0 0,3 3-13 16,4 9 2-16,-3 0 1 0,3-6 10 0,-4-1 0 16,1-5 0-16,-1 12 0 0,-3 3 0 0,4-3 0 15,-4-1 0-15,0 7 0 0,0-6 9 0,0-3-9 16,0 2 12-16,0 1-12 0,0 0 17 0,0 0-3 0,-4-1-1 16,4-2 0-16,0 3 10 0,0-6 1 0,-3 6 1 15,3-7 0-15,0 1-1 0,0 0-1 0,0 3 0 16,0-3 0-16,0-6-15 0,7 6-8 0,0 6 10 15,0-12-10-15,4 5 11 0,-1-5-11 0,-3 6 12 16,4-6-12-16,3-6 0 0,0 6 0 16,0-5 0-16,0-1-12 15,-3-6-26-15,3-3-5 0,-4 9-1 0,5-5 0 16,-5-7-24-16,-3 6-6 0,0-8-1 0,0 8-433 0,0-12-88 0</inkml:trace>
  <inkml:trace contextRef="#ctx0" brushRef="#br0" timeOffset="48981.394">21385 452 1212 0,'0'0'25'0,"0"0"6"0,0 0-31 0,0 0 0 0,0 0 0 15,0 0 0-15,0 0 61 0,0 0 7 0,0 0 0 0,0 0 1 32,0 0-6-32,0 0-2 0,0 0 0 0,11-12 71 15,3 3-71-15,0-2-13 0,0-1-28 0,0 0-4 0,4 0-2 16,-4-8 0 0,0 8-14-16,4-6 11 0,0 1-11 0,-4 2 10 15,3 3-105-15,1-5-21 0,3-1-4 0</inkml:trace>
  <inkml:trace contextRef="#ctx0" brushRef="#br0" timeOffset="49795.116">21703 661 1094 0,'-4'6'46'0,"1"0"-37"15,-1-1 44-15,-3 4 9 0,4-3 2 0,-1 0 0 16,4 6 0-16,-3-6 0 0,3 5 0 0,0-5 0 16,-4 3 0-16,4 3 0 0,0 0 0 0,0-1 0 15,0 7-52-15,4-3-12 0,-1-4 0 0,-3 7 0 16,4 0-15-16,-1-4-5 0,-3-2-2 0,4 0 0 16,-4-6 22-16,0-6 8 0,0 0 0 0,0 6 0 15,0-6 20-15,0 0 4 0,0 0 1 0,0 0 0 16,0 0 9-16,0 0 2 0,0 0 0 0,0 0 0 15,0 0-10-15,0-6-2 0,-4-6 0 0,4 0 0 16,0-8-24-16,0-4-8 0,0 1 0 0,0 2 0 16,0 9 8-16,0 1-8 0,0 11 0 0,0 0 0 15,0-6 0-15,4 0 0 0,-1-9 0 0,1 9 0 16,-1 0 0-16,-3 6 0 0,0 0 0 0,7 0 0 16,-3-5-26-16,3-1-6 0,-3 6 0 0,3-6-1 15,-4 6 49-15,4-12 11 0,0 12 1 0,0 0 1 16,0 0-46-16,0-6-10 0,0 6-1 0,0-6-1 15,1 6 29-15,-5-6 0 0,4 6 0 0,-3 0 0 16,3 0 13-16,0 0 9 0,0 0 2 0,0 0 0 16,0 6-24-16,0 0 0 0,0 0 0 0,0-6-12 0,-3 12 4 0,3-12 0 15,-4 0 0-15,4 0 0 0,-7 0 8 16,4 6 0-16,-1-6 0 0,-3 0 0 0,0 0 0 0,0 0 0 0,0 0 0 16,4 11 0-16,-1 1 0 0,-3 9-16 0,0-4 2 15,0 7 1-15,0-9 13 0,0-4 15 0,0-11-3 16,0 0-1-16,0 0-21 0,0 6-4 0,0-6-1 0,4 6 0 15,-1 6-30 1,1-6-7-16,0 0 0 0,-1 2-1 0,1-2-23 16,-1 6-4-16,4-6 0 0</inkml:trace>
  <inkml:trace contextRef="#ctx0" brushRef="#br0" timeOffset="50345.387">22165 681 1335 0,'0'0'29'0,"0"0"7"0,0 0 0 0,0 0 2 0,0 0-30 15,0 0-8-15,0 0 0 0,0 0 0 0,0 0 60 0,-7 6 12 16,3-6 1-16,4 0 1 0,-7 6-31 0,0-6-7 0,0 6 0 0,0-6-1 16,7 0-10-16,-3 12-1 0,-4-6-1 0,3 0 0 15,-3 5-11-15,4-5-3 0,-1-3 0 0,0 9 0 16,4-12 3-16,-7 12 1 0,4-1 0 0,-1 13 0 16,1-4-1-16,-4 10-1 0,7-10 0 0,-4 10 0 15,4-13-11-15,0-2 8 0,4 9-8 0,-4-13 8 16,3 1-8-16,1 3 0 0,-1-3 0 0,4-6 8 15,0-1 10-15,1 1 2 0,-1 0 0 0,3-6 0 16,1 0-9-16,-1-6-2 0,4 0 0 0,-3 1 0 16,3-1 3-16,0-6 0 0,4-3 0 0,-8-2 0 15,-2 5-12-15,2-6 8 0,-3 3-8 0,0-8 8 16,0-9 11-16,-3 8 1 0,-1 12 1 0,-3 1 0 16,-3-10-21-16,-1 3 0 0,1 7 0 0,-1-1 0 15,4 6-47-15,-3-3-13 0,-4 3-4 0,0-5 0 0,-4 5 52 16,0 0 12-16,1-6 0 0,-1 6 0 0,-3 0 0 15,4 6 0-15,-1-6 0 0,-3 6 0 0,3 0 0 0,1 0 0 16,-1 6-8-16,1-6 8 0,2 6-10 0,1-6 1 16,0 6 0-16,0 6 0 0,7-12-3 0,-3 6 0 15,3 5 0-15,-4-5 0 16,4 3-11-16,0-9-2 0,0 0-1 0,0 0 0 16,4 12-125-16,-4 6-25 0,3-1-4 0,1 10-2 0</inkml:trace>
  <inkml:trace contextRef="#ctx0" brushRef="#br0" timeOffset="51155.562">22348 767 1074 0,'0'0'30'0,"0"0"8"0,0 0-30 0,0 0-8 0,0 0 0 0,0 0 0 16,0 0 50-16,0 0 9 0,0 0 1 0,0 0 1 15,0-6 5-15,0 6 1 0,0 0 0 0,0 0 0 0,0 0-31 0,0 0-7 16,0 0-1-16,0 0 0 0,4 6 12 0,0 5 3 15,-1-5 0-15,-3 12 0 0,4-3-23 0,-4-4-4 16,3 1 0-16,-3 6-1 16,0-9-15-16,0 8 11 0,0-5-11 0,0 0 10 0,0 5-10 0,0-8 10 15,0-9-10-15,0 12 10 0,4 0-10 0,-4-6 10 16,0-6-10-16,0 0 10 0,0 11-10 0,3-5 0 16,-3-6 0-16,0 0 0 0,0 0 27 0,4-6 3 15,3 0 1-15,0 1 0 0,-4-7-15 0,1-6-2 16,-1 3-1-16,1-8 0 0,-1-6-13 0,1 2 0 15,0 4 0-15,-4 8 0 0,3 9 0 0,-3 6 0 16,0-6 0-16,4 0 0 0,-4 6-16 0,0-11 1 0,3-1 0 16,-3 6 0-16,4-6 15 0,-4 12 0 0,0 0 0 15,0 0 0-15,0 0 0 0,0 0 0 0,0-3 0 16,0 3 0-16,0 0-16 0,0 0-1 0,0 0 0 16,0 0 0-16,3 3 27 0,-3-3 6 0,7 6 0 0,-3 0 1 15,3 0-17-15,-4 0-17 0,4 0 3 16,-7-6 1-16,4 0 21 0,3 0 4 0,-4 17 0 0,1-2 1 15,0-3-13-15,-4-1-18 0,3 1 4 0,-3 0 1 16,0-6 13-16,0 0 0 0,0-6-10 0,0 0 10 16,0 0 8-16,0 3 5 0,0-3 2 0,0 0 0 15,0 0-15-15,0 0 11 0,0 0-11 0,0 0 10 16,0 0-10-16,0 0 0 0,0 0 0 0,0 0-11 16,-3-3 11-16,-1-3 0 0,4-18-9 0,-4 12 9 15,1 1-24-15,3 2 0 0,0-3 0 0,0 6 0 16,0 6-5-16,0 0-2 0,0 0 0 0,0 0 0 0,0 0 20 15,0 0 11-15,0 0-12 0,0 0 12 0,0 0 0 16,0 0 0-16,3-6 0 0,-3 6 0 0,0 0 0 0,0 0 0 16,-3-5 0-16,3 5 0 0,0 0 0 0,0 0 17 15,7 0-1-15,-3 5-1 0,-1 7-3 0,-3 9 0 16,4-10 0-16,-1-5 0 0,4 6 12 0,-3 0 1 16,-1-6 1-16,4 0 0 0,0 2-13 0,-3-8-2 15,3 6-1-15,0-6 0 0,-7 0 8 0,3 0 2 16,8-6 0-16,-4 1 0 15,0 2-39-15,0-9-7 0,4-18-2 0,-1 10 0 16,-3 8-21-16,4 6-5 0,0 0-1 0,-1 1-482 0,1 10-97 16</inkml:trace>
  <inkml:trace contextRef="#ctx0" brushRef="#br0" timeOffset="52145.561">18997 1266 808 0,'0'0'16'0,"0"0"6"0,0 0-22 0,0 0 0 0,0 12 0 0,4-6 0 15,-4 6 34-15,3 2 2 0,-3 4 1 0,0 0 0 16,0 2 24-16,0 4 5 0,0-6 1 0,-3 2 0 16,3-2-17-16,3 5-3 0,-3-11-1 0,0 3 0 15,4 8-6-15,-4-5 0 0,0 2-1 0,3-2 0 16,-3 6-15-16,0 2-2 0,4 3-1 0,-4-2 0 16,3 2-21-16,-3 4 8 0,0-10-8 0,0 7 0 15,0-4 8-15,0-2-8 0,0-7 10 0,0 4-10 16,0-9 18-16,4-1-2 0,-4-11-1 0,0 0 0 15,0-6-47 1,0-5-8-16</inkml:trace>
  <inkml:trace contextRef="#ctx0" brushRef="#br0" timeOffset="52661.036">19237 1434 989 0,'0'0'28'0,"0"-6"6"0,3-9-34 0,-3-2 0 0,0 11 0 0,0 0 0 15,0 6 33-15,0 0 0 0,0 0 0 0,0 0 0 16,8 6 2-16,-1 6 0 0,0-1 0 0,0 1 0 0,0 3-17 0,-4 2-3 16,4 1-1-16,-3 3 0 0,3 2-14 0,-4-5 9 15,5 8-9-15,-1-2 8 0,-4-1-8 0,-3-2 0 16,4 2 0-16,-4-2 8 0,3 3-8 0,-3-1 8 16,0 4-8-16,0 2 8 0,-3 3 13 0,3-2 3 15,0 2 0-15,0-3 0 0,0-2 2 16,3-4 1-16,-3 1 0 0,0-4 0 15,4-8-15-15,-4 6-2 0,3-6-1 0,-3-6 0 16,0-6-36-16,0 0-7 0,0 0-2 0,-3-6-595 16</inkml:trace>
  <inkml:trace contextRef="#ctx0" brushRef="#br0" timeOffset="53120.046">18948 1749 767 0,'0'0'32'16,"0"0"-32"0,0 0 107-16,0 0 14 0,0 0 3 0,0 0 1 15,0 0-40-15,0 0-8 0,0 0-1 0,0 0-1 16,10-6-54-16,-3 6-10 0,4 6-3 0,3-6 0 15,0 0-8-15,0 0 0 0,0 0 0 0,4 0 0 16,0 0 0-16,-1 0 0 0,4 0 8 0,-6 5-8 16,2-5 0-16,1 6 0 0,-4-6 0 0,0 6 0 15,4-6 0-15,-4 6-9 0,0 0 0 0,0 0 0 16,4 0 9-16,-8 0-12 0,1-3 12 0,-1-1-12 0,1 1 4 16,0 3 0-16,-8-6 0 0,4 0 0 0,4 0-9 0,-4-6-2 15,0 3 0-15,3 3-385 16,5-5-78-16</inkml:trace>
  <inkml:trace contextRef="#ctx0" brushRef="#br0" timeOffset="53690.102">19710 1675 871 0,'0'0'19'0,"0"0"4"0,0 0 1 0,-11 0 0 0,4-3-24 0,0 3 0 0,7 0 0 0,-7-6 0 0,0 6 65 0,0 0 8 16,0 0 2-16,7 0 0 0,-7 0-17 0,0 0-3 15,0 0-1-15,-4 0 0 0,4 6-26 0,0-3-6 16,0 3-1-16,3 0 0 0,1 0-13 0,-1 0-8 16,1 5 8-16,-1-5-8 0,8 6 0 0,-4 3 0 15,0-4 0-15,3 1 0 0,1 12 8 0,-1-13-8 16,1 10 8-16,3 3-8 0,4-10 0 0,-1 10 8 16,-3-7-8-16,-3-5 0 0,3 9 0 0,0-10 0 15,3 1 0-15,-3-6 0 0,0 6 28 0,4-6 5 16,-4-3 1-16,0 0 0 0,0-3-22 0,-3 0-4 0,-4 0 0 0,7 0-8 15,-4-3 27-15,4 0-2 0,0-3 0 0,-3 0 0 16,3 6 22-16,0-6 4 0,-3 0 1 0,6 0 0 16,-3-5-33-16,4 5-7 0,-4-9 0 0,0 9-1 15,0-6-11-15,4 7 10 0,-4-1-10 0,-4 0 10 16,4-6-10-16,-3 3 0 0,-1 3 0 0,1 0 0 16,-1 1-28-16,-3-1-2 15,0-6 0-15,0 0 0 0,0 6-14 0,-3-3-4 16,3 4 0-16,-4-7 0 0,4 0-11 15,-7 6-2-15,0 0-1 0,-3 6 0 0,3-6 0 16,-4 1 0-16,0 5 0 0,-3-6 0 0,4 6 40 0,-4 0 8 0,-1 0 2 0,5 0 0 16,-1 6 12-16,4-6 10 0,-3 5-2 0,6 1 0 15,1 0-50-15,-1 0-10 0,1 0-3 16</inkml:trace>
  <inkml:trace contextRef="#ctx0" brushRef="#br0" timeOffset="54038.117">20066 1884 570 0,'-14'6'16'0,"14"-6"4"0,0 0-20 0,0 0 0 0,-4 6 0 0,4-6 0 15,0 0 15-15,-7 0-2 0,0-6 0 0,0 6 0 16,4-6-13-16,-4 0-12 0,3 0 3 0</inkml:trace>
  <inkml:trace contextRef="#ctx0" brushRef="#br0" timeOffset="54666.305">20024 1749 477 0,'0'0'13'0,"0"0"4"0,0 0-17 0,0-6 0 0,0 6 0 0,3 0 0 0,-3-9 75 0,0 9 11 15,0 0 2-15,0 0 1 0,0 0-23 0,0 0-5 16,0 0-1-16,0 0 0 0,4-6-23 0,-4 6-5 15,0 0 0-15,0 0-1 0,0 0 16 0,0 0 3 16,0 0 1-16,0 0 0 0,7 6-10 0,-4-6-1 16,-3 0-1-16,4 15 0 0,-1-10-2 0,4 7 0 15,-3-6 0-15,-4 0 0 0,3 12-37 0,-3-13 0 16,0 10 0-16,4-3 0 0,0 0 0 0,-4-1 8 16,0 1-8-16,0-3 0 0,0 9 8 0,3-7-8 15,-3-5 8-15,0 6-8 0,0-9 8 0,0-3-8 0,0 0 10 16,0 0-10-16,0 0 11 0,0 0-11 0,0 0 12 15,0 0-12-15,0 0 14 0,0 0-4 0,0 0-1 0,0 0 0 16,0 0 15-16,4 0 2 0,-1-3 1 0,1-3 0 16,-1 0-12-16,-3 0-3 0,0 1 0 0,4-1 0 15,-1 0-12-15,1-6 11 0,-4 3-11 0,3 6 10 16,1 0-10-16,-4 3 0 0,0-6 0 0,0 6 0 16,0 0 0-16,0 0 0 0,0 0-10 0,0 0 10 15,0 0 0-15,0 0-9 0,0 0 9 0,0 0 0 16,0 0 0-16,0 0 0 0,0 0 0 0,0 0 0 15,0 0 0-15,0 0 0 0,0 0 0 0,0 0 0 16,0 0-19-16,3 0-1 0,1 6-1 0,-1-3 0 16,1 3 21-16,-1 0 0 0,1 6 0 0,-4-6 0 15,7 0 0-15,-3-1 0 0,-1 1 0 0,4-6 0 16,0 6 11-16,0 0 6 0,0-6 2 0,0 3 0 0,0 3-19 16,0 0 8-16,-7-6-8 0,8 0 0 15,-1 0 16-15,-4 0-4 0,4-6-1 0,0 0 0 0,-3 3 26 0,3-3 6 16,-4 0 1-16,1 0 0 0,3 6-22 0,0-5-4 15,0-1-1-15,-3 0 0 0,3-6-17 0,0 12 0 16,3-12 0-16,-3 9 0 0,0-8 0 0,0-1 0 16,-3 0 0-16,3 0 0 0,4 3 0 0,-4 4 0 15,-4-7 0-15,4 0 0 0,0 0 0 0,-3 1 0 16,-1-4 0-16,1 9 0 0,-4-6 11 0,0 6-11 16,0 0 10-16,0 1-10 0,-4-7 8 0,1 6-8 0,-1-3 0 15,-3 3 9-15,4 6-9 0,-4-6 0 0,-4 0 9 16,4 6-9-16,0-5 0 0,0 5-16 0,0 0 2 15,-4 0 1 1,1 0-29-16,-1 0-6 0,0 0 0 0,1 0-1 16,3 0-132-16,7 0-27 0,-14 5-4 0,14-5-2 0</inkml:trace>
  <inkml:trace contextRef="#ctx0" brushRef="#br0" timeOffset="55330.042">20588 1722 1018 0,'0'0'28'0,"0"0"8"0,-7-6-28 0,4 0-8 16,3 6 0-16,-8 0 0 15,1-6 86-15,4 1 16 0,3 5 3 0,-7 0 1 0,7 0-36 0,-7 0-7 16,7 0-2-16,-7-6 0 0,7 6-19 0,-7-6-4 16,0 6-1-16,0 0 0 0,-1 0-6 0,5 6-2 15,-4 0 0-15,0-6 0 0,0 5-29 0,0 1 0 16,0 0 0-16,3 0 0 0,-3 6-8 0,4 3 8 0,-4-4 0 0,-1 7 0 15,5 0-8-15,-4-4 8 0,3 4 0 0,4 0 0 16,-3-1-8-16,-1 4 8 0,4-9 0 16,0-1 0-16,0-5 0 0,4 3 0 15,-1 3 0-15,-3-12 0 0,4 0 0 0,-1 6 0 0,4-6 8 16,-3 5-8-16,3-5 21 0,0-5-1 0,-3 5-1 16,3-6 0-16,0-6 1 0,0 3 1 0,0 3 0 0,0-5 0 15,0-1-2-15,-4 0-1 0,1 0 0 0,0 3 0 16,3-2-18-16,-4-1 0 0,-3 0 0 0,0 6 0 31,4-5-17-31,-4 8-11 0,3-3-1 0,1 0-1 0,-4 6 16 0,0-6 3 0,0 6 1 0,0 0 0 16,0 0 10-16,0 0 0 0,0 0 0 0,0 0 0 15,0 0 0-15,0 0 0 0,0 0 0 0,0 0 0 16,0 0 0-16,0 0 0 0,0 0 0 0,0 0 8 16,-4 6-8-16,4-6 0 0,0 12 0 0,-3-9 0 15,6 8 0-15,-3-5 0 0,0 6 0 0,4 0-8 16,-4-6 8-16,3 5 0 0,-3-5 0 0,4 3-8 15,-4 3 8-15,0-12 0 0,3 6 0 0,4 0 0 16,-7-6 0-16,4 5 0 0,-4-5-9 0,7 6 9 16,-7-6-42-16,0 0-4 0,0 0-1 15,7 6 0-15,-7-6-34 0,0 0-7 0,7 6-2 16,-7-6 0-16,11 3-94 0,-1 3-20 0</inkml:trace>
  <inkml:trace contextRef="#ctx0" brushRef="#br0" timeOffset="55855.682">20666 1722 1197 0,'-4'6'50'0,"4"9"-40"16,0-4 46-16,0 1 10 0,0-6 2 0,4 12 0 16,-1-9-4-16,-3 2 0 0,4-5 0 0,-1 0 0 15,1 6-26-15,-4-6-6 0,3 0 0 0,1-1-1 16,-4 1-2-16,0-6 0 0,3 6 0 0,-3-6 0 16,4 9-17-16,-4-9-4 0,0 0-8 0,3 0 12 15,-3 0-4-15,0 0 0 0,0 0-8 0,0 0 12 16,0 0-4-16,0 0 0 0,0 0-8 0,0 0 12 15,0 0 19-15,0 0 3 0,0 0 1 0,0 0 0 16,0 0-19-16,0 0-3 0,0 0-1 0,0 0 0 16,-3-6-12-16,-1 0 11 0,1 3-11 0,3 3 10 15,0-6-10-15,0 6 0 0,0 0 0 0,-4-5 0 16,4-1 0-16,0 0 0 0,4-6 0 0,-4 6 0 16,0 0 0-16,3-5 0 0,-3 8 0 0,0-3 0 15,4-6-9-15,-4 6 9 0,3 0 0 0,1 0 0 16,0 0-8-16,-1 1 8 0,1-1 0 0,3-3 0 0,-4 9-9 15,-3 0 9-15,4-6 0 0,3 6-9 0,-4 0 9 16,4-6 0-16,0 6 0 0,0-6-8 0,-3 6 8 16,3-6 0-16,0 0 0 0,0 6 0 0,0-5-8 0,4 5 8 15,-4 0-8-15,3-6 8 16,1 0-61-16,-4 6-7 0,4 0-2 0,-4-6 0 16,3 6-22-16,-3 0-4 0,4 0 0 0,-4 0-1 15,4 0-69-15,-1 0-14 0</inkml:trace>
  <inkml:trace contextRef="#ctx0" brushRef="#br0" timeOffset="56560.995">21343 1754 1044 0,'0'0'21'0,"0"0"7"0,0 0-28 0,-3 0 0 0,-1-5 0 0,0-1 0 16,1-3 98-16,-4 3 14 0,0 0 4 0,0 0 0 15,0 0-29-15,-4 0-6 0,1 6-1 0,-1-5 0 16,-3-1-35-16,3 0-7 0,1 6-2 0,-1 0 0 0,1 0-16 0,-1 0-4 15,0 6-1-15,1 0 0 0,3-6-5 0,-4 5-1 0,4 7 0 16,0-6 0 0,0 6-9-16,-4 3 0 0,4-4-10 0,-3 1 10 15,3 6-8-15,3-4 8 0,-3 4 0 0,4 0-9 16,-1-7 9-16,1 4-10 0,-1 3 10 0,4-1-10 0,-4-5 10 0,4-3 0 0,-3 9 0 16,3-13 0-16,0 7 0 0,3-6 0 0,-3-6 0 15,0 6 0-15,0-6 0 0,8 0 0 0,-1 6 0 0,-4 0 0 16,4-12 22-16,4 6 3 0,-4-6 1 0,3 0 0 15,5-6-5-15,-5 1-1 0,4-7 0 0,0 3 0 16,0-2-8-16,1-10-1 0,2 4-1 0,-3-7 0 16,-3 10-10-16,3-10-9 0,-3 4 9 0,-4 8-13 15,0-5 0-15,0 2 0 0,0 3 0 0,-4-5 0 16,1 2-12-16,-1 4-3 0,1-1 0 16,-4-14 0-16,0 8-6 0,0 1-2 0,-4 2 0 15,4-8 0-15,-7 5 20 0,4-2 4 0,-4-4 1 0,3 4 0 0,-3-4 21 16,0 4 4-16,0 3 1 0,0 2 0 0,3 3 18 0,-3 7 4 15,0-1 1-15,4 6 0 16,-1 0-6-16,4 6-2 0,0 0 0 0,-3 6 0 0,-1 0-21 0,1 0-9 16,-1 11 8-16,4-2-8 15,-3 9 8-15,-1-1-8 0,1 3 8 0,3 10-8 0,0-16 0 0,-4 4 0 16,4 8 0-16,0-8 0 0,-3 5 0 0,3-8 0 16,0 8 0-16,0 3 0 0,0-2 0 0,0 2 0 15,3-2 0-15,-3 8 0 0,4 9 0 0,-1-9 0 16,1-6 0-16,3 4 0 0,-4-16 0 0,4 10 0 15,4-13 0-15,-1-2 0 0,5 3 0 0,-5-7 0 0,4 1 0 16,0 0 0 0,0-6-24-16,4-3-9 0,-4 0-3 0,0-3 0 15,4 0-112-15,-4 0-22 0,4-3-5 0,-4 0-505 0</inkml:trace>
  <inkml:trace contextRef="#ctx0" brushRef="#br0" timeOffset="147165.188">3175 5611 485 0,'0'18'13'0,"0"-3"4"15,0-1-17-15,0 1 0 0,0-3 0 0,0 6 0 16,4-10 75-16,-4 10 11 0,3-6 2 0,1 0 1 16,-1-1-11-16,1-2-2 0,-4 9-1 0,3-6 0 0,-3-1-29 0,4 1-6 0,-4 3 0 0,0-3-1 15,3-1-14-15,-3 7-2 16,0-12-1-16,-3 6 0 0,3 2 5 0,0-2 1 16,0 6 0-16,-4-7 0 0,1 10-6 0,-1 2-1 15,1-2 0-15,-1 3 0 0,1-1-12 16,-1 4-9-16,4 8 12 0,-4-9-12 15,1 10 9-15,-4-10-9 0,3 3 0 0,1 1 9 16,-4-4-9-16,3-2 0 0,1 2 0 0,-1-8 8 0,-3 0-8 0,4-4 8 16,-1-2-8-16,1-6 8 0,-1 0 6 0,4-6 1 0,0 0 0 15,0 0 0-15,-3-6 6 0,-1 0 2 0,0-9 0 0,1-2 0 16,3-1-23-16,-4-5 0 0,4 2 0 16,-3-8 8-16,3 5 11 0,3-2 2 0,-3 5 1 0,4-3 0 15,-1-5-46-15,-3 3-10 16,4 2-2-16,0-11 0 0,-4 14 23 0,3-8 4 0,-3 2 1 0,4 4 0 15,-4-1 8-15,3 4 0 0,1-4 0 0,-4-2 0 16,3 2 0-16,-3-2 0 0,7 2 0 16,-3 1-8-16,-1-4 8 0,1 10 0 0,-1-10 0 0,4 4 0 15,-3-1 0-15,-1-5 0 0,1 2 0 0,-1-5 0 16,1 8 0-16,0-2 0 0,3 8 0 0,-4-5 0 0,4 5 0 16,0 4 0-16,0-4 0 0,0 0 0 15,0 4 0-15,0-4-8 0,0 6 8 0,-3 6-8 16,3-6 8-16,0 12 0 0,4-11 0 0,-4 11 0 0,0 11-18 15,0-11 2-15,3 12 0 0,-6-6 0 0,3 6 4 0,4 8 0 16,-4 4 1-16,3 0 0 0,-3 2 11 0,0 3 0 16,0-2 0-16,1 8 0 15,-5 3 0-15,1-5 0 0,-1 2 0 0,-3-3-8 0,4 4 8 0,-4-4 8 16,7 3-8-16,-7-2 11 16,0 2-1-16,0-9 0 0,-7 10 0 0,7-4 0 15,0-9 36-15,7 4 7 0,-7-4 2 0,0 4 0 0,3-4-37 0,-3 7-7 16,0-4-2-16,4-2 0 0,-4-7-9 0,3 1 0 15,-3-9 0-15,4-3 0 0,-1 5 0 0,1-5 0 0,-1 0 0 16,1-6 0 0,-4 0-71-16,3 6-6 0,1-6-2 0</inkml:trace>
  <inkml:trace contextRef="#ctx0" brushRef="#br0" timeOffset="147516.371">3189 5932 836 0,'0'0'24'0,"0"0"4"16,0 0-28-16,0 0 0 0,0 0 0 0,0 0 0 15,0 0 72-15,0 0 8 0,4 0 1 0,6 0 1 0,-3 0-36 16,0 6-7-16,0 0-2 0,0 0 0 0,4-1-22 0,-4-2-5 0,7 3-1 0,0-3 0 16,-3 6-9-16,-1-9 0 15,5-9 0-15,-1 6 0 16,0 3 0-16,0-6 0 0,-3 3 0 0,3 3 0 0,0-5 0 15,-4-1-16-15,1 0 4 0</inkml:trace>
  <inkml:trace contextRef="#ctx0" brushRef="#br0" timeOffset="148005.983">3528 5858 1140 0,'-7'24'24'16,"3"-18"4"-16,4 6-28 0,-3 2 0 0,-4-2 0 0,3 0 0 16,4 5 80-16,-3-5 9 0,-1 9 3 0,4-10 0 15,0 10-55-15,-4-6-10 0,4-1-3 0,0-2 0 16,0 6 5-16,0-3 1 0,0 2 0 0,0-5 0 15,4-6-30-15,-4-6 0 0,0 0 0 0,0 0 0 16,0 0 25-16,0 0 3 0,4-6 0 0,-4 0 0 16,3-6 1-16,1 4 1 0,3-4 0 0,-7 0 0 15,3 0-19-15,1 0-11 0,-1-2 12 0,-3-1-12 16,4 0 0-16,-1 4 0 0,1-1 0 0,-1-6 0 16,1 9 0-16,-1-2 0 0,-3-1 0 0,4 0 0 0,-1 6 0 0,-3-3-14 15,0 9 4-15,4-5 1 0,-4 5-4 16,0 0-1-16,4-3 0 0,-4 3 0 0,3-3-5 0,-3 3-1 0,0 0 0 0,0 0 0 31,11 0-22-31,-4 6-5 0,0-4-1 0,-4 10 0 0,4-6 58 0,0 6 11 16,-3-6 3-16,3 6 0 0,0-1-24 0,-3 10 0 15,3-9 0-15,3 5 0 0,-3 4-20 16,-3 2-1-16,3 1-1 0,-4-4 0 0,4 4 22 16,-7-6 0-16,4 2 0 0,-1-2 0 15,-3-1 0-15,4-2 0 0,0-3 0 0,-1 0 0 0,-3-1 22 0,4 1 9 16,3-12 1-16,-7 0 1 0,0 0-106 0,0 0-22 15,3 0-4-15</inkml:trace>
  <inkml:trace contextRef="#ctx0" brushRef="#br0" timeOffset="148642.672">3972 5938 922 0,'-7'-12'19'0,"4"0"5"16,-4 3-24-16,3 1 0 0,-3-1 0 0,0 3 0 0,0 0 92 0,-4 0 14 16,4 0 2-16,-3 6 1 0,3 0-87 15,-7 0-22-15,3 0 0 0,0 6 0 0,4-6 41 0,7 0 4 0,-10 6 1 0,10-6 0 16,-7 6-22-16,0 0-5 0,3 3-1 0,1-4 0 15,-1 7-18-15,4-6 0 16,-3 6 0-16,6 0 0 16,-3-1 0-16,0-8 0 0,7 6 0 0,-7 0 0 0,4 3 0 0,-1-6 0 0,1-6 0 0,-1 5 0 15,1 7 0 1,3-6 0-16,0 3 0 0,0 0 0 0,0 0 0 0,-3-4 0 16,-1 1 0-16,1-6 0 0,-1 6 0 0,-3-6 0 0,7 0 0 0,-7 0 0 15,7 0 0-15,-3 0 0 0,3 0 0 16,-4-6 0-16,4-5 0 0,-7 2 0 0,4 0 0 0,3-6 0 15,0-2 0-15,0 5 0 0,-3-6 0 0,-1 9 0 16,1-2 0-16,-1-1 0 0,1 0 0 0,-1 0 0 16,1 4 0-16,-4 5 0 15,0 3 0-15,0 0 0 0,0 0 0 0,0 0 0 0,0 0 0 0,0 0 0 16,0 0 0-16,0 5 0 0,-4 1 0 0,4 6 0 16,-3 0 0-16,-1 0 0 0,1 2 0 0,-1 4 0 15,1 5 55-15,-1-2 7 0,4 8 2 0,-3 1 0 16,-1 2-52-16,4 3-12 0,-4 4 0 0,4 5 0 15,0-9 0-15,0 9 0 0,0-11 0 0,4 8 0 16,-4-3 0-16,0-3 0 0,4-2 0 0,-4-4 0 0,0 3 0 16,3-5 0-16,-3 2 0 0,4 0 0 0,-1-2 34 0,1 2 4 15,-1-11 1-15,-3 3 0 16,4-10-27-16,-4 7-12 0,3-9 10 0,-3 5-10 16,0-5 12-16,0 3-4 0,-3-6-8 0,3-6 12 0,0 0 0 0,0 6-1 0,-4 0 0 15,4-6 0-15,-7-6-11 0,0 6-9 0,-4-6 9 16,1 0-13-1,3-12-85-15,-4-8-17 0,-3 2-3 0,0-11-381 0,0 9-76 16</inkml:trace>
  <inkml:trace contextRef="#ctx0" brushRef="#br0" timeOffset="149251.277">4212 6005 1497 0,'-7'0'32'0,"4"-6"8"0,3 6 0 0,0 0 4 16,-11 0-36-16,4 0-8 0,0-5 0 0,0 5 0 15,7 0 53-15,0 0 9 0,0 0 2 0,0 0 0 16,0 0 0-16,0 0 0 0,0 0 0 0,0 0 0 0,0 0-52 16,0 0-12-16,0 0 0 0,3 5 0 15,4 1 0-15,0 0 0 0,1 3 0 0,-1 0 0 16,3 0-48-16,-3-3-13 0,0 5-3 0,0-5 0 15,0 0 103-15,0 0 20 0,4 0 4 0,-11-6 1 16,11 0-52-16,-4-6-12 0,0 6 0 0,0-12 0 0,-4 6 0 0,-3-5 0 0,0 2 0 16,0-3 0-16,0 0 0 0,0 0 0 0,0-5 0 0,-3-1 0 15,-1 9 0-15,4-2 0 0,-7-1 0 0,4 0 0 16,-4 6 0-16,-8-6 0 0,8 4 0 16,-3 2 0-1,-4-6-48-15,3 6-13 0,-3 0-3 0,3 0 0 0,-3 1 52 0,4 10 12 0,-1-5 0 16,-6 6 0-16,2 0 0 0,1 6 0 0,0 0 0 0,4-1 0 15,-1 4 0-15,0 9 0 16,4-10 0-16,0 10 0 0,7-1 0 0,-3-2 0 0,-4 2 0 0,7 7 0 16,-4-12 0-16,4 8 0 15,4-5 0-15,-4 2 0 0,7-5 0 0,-4-7 0 0,-3 4 0 0,7-3 0 16,4 0 0-16,3-1 0 0,0 7 0 0,0-9 0 16,4 0 9-16,3 0 5 0,-3-9 1 0,-8 5 0 15,8-5-15-15,3 0 0 0,-7-5 0 0,7-4 0 16,1 0-109-16,-1 0-28 0,0-9-6 15</inkml:trace>
  <inkml:trace contextRef="#ctx0" brushRef="#br0" timeOffset="149596.863">4470 5506 850 0,'0'0'17'0,"-4"0"6"0,4 0-23 0,0 0 0 0,0 0 0 0,0 0 0 16,-3 11 56-16,3-5 6 0,-4 0 2 0,4 3 0 16,0 9 0-16,-3-7 0 0,3 4 0 15,0 9 0-15,0-13 0 0,0 13 0 0,3-7 0 0,-6 10 0 16,3-4 0-16,0 4 0 0,-4 2 0 15,4-2 0-15,0 2-1 0,0-2 0 0,0 8 0 0,0-9 0 16,0 10-50-16,4-4-13 0,-4-3 0 0,3 1 0 16,1-4 0-16,-1 1 0 0,-3 2 0 0,7-5 0 15,-3-4 0-15,-1-2 0 0,4-6 0 0,-3-1 0 16,3-2 0-16,-4-3 0 0,-3-6 0 0,4 6 0 16,7 0-97-16,-11-6-25 0,7 6-5 0</inkml:trace>
  <inkml:trace contextRef="#ctx0" brushRef="#br0" timeOffset="149857.758">4717 5961 1181 0,'0'0'24'0,"-7"6"7"0,7-6-31 16,-4 9 0-16,4-3 0 0,-3 0 0 16,3 0 39-16,0-1 1 0,-4 7 1 0,4-6 0 0,0 3 19 0,0 3 3 0,0-1 1 0,4 1 0 15,-4 6-52-15,3-9-12 16,1 2 0-16,-1 7 0 0,-3-6 0 0,4-6-18 16,-1 0 4-16,-3 2 1 15,4-2-31-15,-1 6-5 0,-3 0-2 0</inkml:trace>
  <inkml:trace contextRef="#ctx0" brushRef="#br0" timeOffset="150034.089">4614 5667 608 0,'0'0'12'16,"0"6"4"-16,0-6-16 0,0 0 0 0,0 0 0 0</inkml:trace>
  <inkml:trace contextRef="#ctx0" brushRef="#br0" timeOffset="150534.662">4844 5858 1337 0,'3'12'56'0,"1"0"-44"15,-4 3-12-15,3-7 0 0,1 7 0 16,-1-3 0-16,-3 0 53 0,4-1 9 15,-1-5 2-15,-3 9 0 0,4-3 0 16,-1-6 0-16,1 5 0 0,-1 4 0 0,1-6-52 0,-4 0-12 0,0 2 0 0,7-5 0 16,-7-6 0-16,0 6 0 0,0-6 0 0,0 0 0 15,0 0 0-15,0 0-12 0,0 0 3 0,0 0 0 16,0 0 9-16,4 0 12 0,3-6-2 0,0-5-1 16,-4 2-9-16,1 0 0 0,-1-6-10 0,4 3 10 15,-3 1-13-15,-1-1 3 0,4-9 1 0,-3 10 0 16,3-7 1-16,-3 0 0 0,3 4 0 0,0 2 0 15,-4-6 8-15,1 1 0 0,-4 5 0 0,3 3 0 16,-3-3 0-16,4 6 0 0,-4 1 0 0,0 5 0 16,0 0 10-16,0 0 4 0,0 0 1 0,0 0 0 15,0 0-7-15,0 0 0 0,3 0-8 0,4 11 12 16,-3 1-12-16,3 3 0 0,0 2 0 0,4 7 0 16,-4-6 23-16,-4 2 1 0,1 10 1 0,-1-4 0 15,-3-8-40-15,4 8-8 0,-1-2-1 0,1-7-1 16,-1 4 43-16,1 2 9 0,3-5 1 0,-4-6 1 15,1-6-46-15,-1 2-10 0,-3-8-1 0,0 0-1 16,0 0 19-16,8 3 10 0,-8-3-10 0</inkml:trace>
  <inkml:trace contextRef="#ctx0" brushRef="#br0" timeOffset="151072.113">5207 5902 1579 0,'-7'12'32'0,"3"0"10"0,4 0-34 0,0 0-8 0,0-1 0 0,4 4 0 15,-1-9 25-15,1 6 3 0,0-7 1 0,3 1 0 16,0 0 5-16,0 0 1 0,0-3 0 0,3 0 0 16,1-3-1-16,7 0 0 0,-4 0 0 0,-4-3 0 15,8-6-3-15,0 3-1 0,-1 0 0 0,-3 1 0 16,0-7-30-16,4 6-8 0,-7-12-1 0,-4 10 0 15,0-4 9-15,3-6 12 0,-3 3-2 0,-3 4-1 16,-1-7-58-16,1 0-12 0,-1 7-3 0,-3-4 0 16,-3 3 52-16,-1 0 12 0,-3 7 0 0,0-7 0 0,4 6 0 15,-4-3 0-15,-4 3 0 0,8 3 0 0,-8 3 0 16,-3 0 0-16,3 3 0 0,-3 3 0 0,0 9 0 0,0-3 0 16,0-1 0-16,0 7 0 0,0 3 16 15,7-4 5-15,0 7 2 0,-8-4 0 16,8 4 0-16,0-1 0 0,0 10 0 0,4-10 0 0,-1 4-4 0,4-10-1 15,0 10 0-15,4-4 0 0,-4 1-10 0,3-10-8 16,1 10 12-16,-1-6-12 0,1-7 0 0,3 10 0 0,3-3 0 0,1-7-12 16,0 1 24-16,-1 0 6 0,4-3 1 0,8-3 0 15,-5-1 21-15,8 7 4 0,3-12 0 0,-3 0-672 16,7 0-134-16</inkml:trace>
  <inkml:trace contextRef="#ctx0" brushRef="#br0" timeOffset="151787.953">6085 5950 1150 0,'0'0'24'0,"0"5"6"0,0-5-30 0,0 3 0 0,0-3 0 0,4 6 0 16,-4-6 64-16,3 12 6 0,-3-12 2 0,4 6 0 15,3-6-13-15,-7 0-3 0,4 0 0 0,3 6 0 16,-4-6-6-16,4-6-2 0,-3 6 0 0,3 0 0 16,0-6-9-16,0-3-3 0,0 6 0 0,0-3 0 15,0 3-19-15,4-2-4 0,-1 5-1 0,1-6 0 16,-1 6-12-16,-3-6 0 0,1 0 0 0,-1-6 0 16,0 6 0-16,-4 6 0 0,4-9 8 0,-3 6-8 15,-1 1 0-15,-3 2 0 0,0 0 0 0,0 0 0 16,0-6 0-16,0 0 0 0,-3 0 0 0,-1-6 0 15,4 12 0-15,-7 0 0 0,0-6 0 0,-3 0 9 16,-1 6-9-16,0 0 8 0,1 0-8 0,-1 6 8 16,-3 0 0-16,4-6 0 0,-8 12 0 0,4-12 0 0,0 6-8 0,3 3-17 0,0-4 4 15,1 7 1-15,-1 0 12 16,4 0 0-16,0 0 0 0,0-4 0 0,4 10 0 16,-1 0 0-16,4-7 0 0,0 7 0 15,4-3 0-15,-1 2 0 0,4 1 0 0,0-6 0 16,4 0 8-16,-1 2 4 0,1-2 0 0,0-6 1 15,-1 0-22-15,4 0-5 0,-3-1-1 0,10-2 0 16,-10-3 15-16,6 0 0 0,4-3 0 0,1 1 0 0,-1-1 0 0,3-3-16 0,-2 0 4 16</inkml:trace>
  <inkml:trace contextRef="#ctx0" brushRef="#br0" timeOffset="152149.199">6611 5353 1044 0,'-14'-18'21'0,"0"3"7"0,3-2-28 0,1 5 0 0,3 3 0 0,-4 3 0 16,4 3 56-16,-4 3 7 0,-3 0 1 0,4 6 0 15,3 6-21-15,-4 0-4 0,0 5-1 0,4-2 0 16,0 9-17-16,0-1-3 0,4 4-1 0,-1 2 0 15,1-3 19-15,3 4 4 0,-4-4 1 0,4 10 0 16,4-13-13-16,-1 9-4 0,4-2 0 0,0 2 0 16,4-2 13-16,-4 2 3 0,4-3 0 0,-1 10 0 15,1-4-26-15,3 3-5 0,-4 0-1 0,-3-2 0 16,4-4-8-16,-4-3 0 0,4 4 0 0,-4-4 0 16,0-5-20-16,-4 2-5 0,1-3-2 0,-4 4 0 0,0-9 27 0,3-7 0 15,-3 4 0-15,4-3 0 0,-4-6 0 0,0-6 0 0,0 6 0 0,0-6 0 31,0 0-56-31,0 0-7 0,0 0-1 0,3-6 0 16,-3-6-26-16,0 0-6 0,0 3 0 0</inkml:trace>
  <inkml:trace contextRef="#ctx0" brushRef="#br0" timeOffset="152464.88">6198 5747 1086 0,'0'0'31'0,"0"0"6"0,0 0-29 0,0 0-8 0,0 0 0 0,0 0 0 16,0 0 75-16,0 0 13 0,0 0 4 0,4-6 0 15,3 6-4-15,0 0 0 0,4-6 0 0,-4 0 0 16,3 6-30-16,1 0-6 0,6 0-2 0,-3 0 0 15,1 0-6-15,2 0-2 0,4 6 0 0,1 0 0 16,-1 0-27-16,3 0-6 0,-9-1-1 0,2 1 0 16,4 0-8-16,-3 3-12 0,3 3 2 0,4-6 1 0,-8-6 9 15,1 6 0-15,0-6 0 0,-1 0-8 0,1 5-14 16,0-5-2-16,-4 0-1 0,3-5 0 16,-2 5-93-16,2-6-18 0,-3 0-4 0</inkml:trace>
  <inkml:trace contextRef="#ctx0" brushRef="#br0" timeOffset="153664.629">6424 5459 554 0,'0'0'24'16,"0"0"-24"0,0 0 60-16,0 0 7 0,0 0 1 0,0 0 1 15,0-9-9-15,-3 9-1 0,-1-6-1 0,4 6 0 16,0 0-3-16,0 0-1 0,0 0 0 0,0 0 0 16,-3-6-8-16,3-6-2 0,0 6 0 0,0 0 0 15,0-5-4-15,0 2 0 0,3-3-1 0,-3 0 0 16,4 1-18-16,3-7-3 0,-4 3-1 0,1-2 0 15,3 5-8-15,-4-6-1 0,1-2-8 0,-1 8 12 16,4-6-12-16,-3 1 0 0,-1 2 0 0,1 3 0 0,-1-5 0 16,-3 5 9-16,0 3-1 0,0 3 0 0,0-6-8 0,0 6 0 0,0 1 0 15,0-1 0-15,0 0 0 0,0 0 0 0,0 0 0 0,0 6 0 16,0-3 0-16,0 3-14 0,0-6 3 0,0 6 1 16,0 0 10-16,0 0 0 0,0 0-9 0,0 0 9 15,0 0-9-15,0 0 9 0,0 0-12 0,0 0 12 16,0 0-12-16,0 0 12 0,0 0-12 0,0 0 12 15,0 0-14-15,0 0 4 0,0 0 1 0,8 9 0 16,-8-9 1-16,3 6 0 0,-3 0 0 0,0-6 0 16,0 12 8-16,0-12-8 0,0 0 8 0,0 11-8 15,0-5 8-15,0 6 0 0,0-9 0 16,0 6-8-16,0 0 8 0,0 2 0 0,0 1 0 0,0-6-8 16,0 0 8-16,0 3 0 0,0 2 0 0,0 1 0 15,0-6 0-15,0 6 0 0,0 0 0 0,0-1-8 16,0 4 8-16,0 3 0 0,0-7 0 0,0 7 0 15,0-3 0-15,0 8 0 0,0-11 0 0,0 9-8 16,0-4 8-16,0-5 0 0,4 0 0 0,-4-3 0 16,0-1 16-16,0 1-2 0,0 3 0 0,0-6 0 15,-4 0-3-15,4-6-1 0,0 0 0 0,0 6 0 16,0-6 9-16,0 0 1 0,0 0 1 0,-7 5 0 16,3 1-21-16,-3-3 8 0,4 3-8 0,-4 0 0 0,3 0 0 15,1 0 0-15,3-6 0 0,-4 12 0 16,4-12-27-16,0 0-9 0,0 5-3 0,0-5 0 15,0 12 5-15,4-6 1 0,-1 0 0 0,1 6 0 16,3-3-1-16,0-4 0 0,0 1 0 0,4 0 0 16,-4-6-16-16,3 6-3 0,-3 0-1 0</inkml:trace>
  <inkml:trace contextRef="#ctx0" brushRef="#br0" timeOffset="154635.366">7585 5388 930 0,'0'0'19'0,"0"0"5"0,0 0-24 0,0 0 0 0,-4 6 0 0,1 3 0 15,3 8 76-15,-4-5 9 0,4 6 3 0,0-1 0 16,0 4 11-16,-3 8 2 0,-1-2 1 0,1 2 0 16,3 4-22-16,-4-4-5 0,4 3-1 0,0 4 0 15,0 2-10-15,0-6-3 0,0 3 0 0,-4 4 0 16,4-4-30-16,0-3-7 0,0 4 0 0,0-4-1 15,0-9 8-15,0 4 1 0,0-4 1 0,0 1 0 16,0-12-33-16,0-4-22 0,0-8 3 0,0 0 1 16,0 0 42-16,0 6 9 0,0-6 2 0,0 0 0 15,0 0-9-15,-3-8-2 0,3-4 0 0,0 0 0 16,0-6-24-16,0 7 0 0,0-7 0 0,0 3 0 16,-4-2-20-16,1-10 1 0,-1 10 0 0,1-7 0 15,-1 0-1-15,4 4 0 0,-3 2 0 0,3-5 0 16,0 2 4-16,-4 4 0 0,-3-10 0 0,7 9 0 15,-3 1-3-15,3-4 0 0,0 4 0 0,0-1 0 0,0-6-1 16,3 4 0-16,4-4 0 0,-3-5 0 16,-4 8-17-16,3-8-4 0,1 2-1 0,-1 4 0 15,1-6 9-15,3 2 1 0,0-5 1 0,0 8 0 0,0 1 7 16,0 5 2-16,4 3 0 0,-4-2 0 16,0 5 22-16,0 3-11 0,0 3 11 0,0 0-8 0,0 6 8 15,4 0 0-15,-1 0 8 0,-3 3-8 0,0 6 21 0,0 6 0 16,-3 3 0-16,3 2 0 0,0 9-10 0,-3-5-3 0,3 8 0 15,-4-2 0-15,8 2-8 0,-4 3 12 0,3-8-12 0,-3 8 12 16,1-3 0-16,2-2 1 0,-6-4 0 0,3 10 0 16,3-10-5-16,1 3 0 0,-1 4-8 0,-3-10 12 15,4 7-12-15,-4-4 11 0,0-2-11 0,0-4 10 16,0 10-10-16,0-13 0 0,-3 10 0 0,-1-4 0 16,4-5 8-16,-3 2-8 0,3-2 8 0,0 0-8 15,0 2 0-15,4-2 0 0,-4 0 0 0,0-4-11 16,0 4-22-16,0 0-5 0,0-7-1 0,0 4 0 15,-3-3-135-15,-1-6-27 0</inkml:trace>
  <inkml:trace contextRef="#ctx0" brushRef="#br0" timeOffset="154974.302">7497 5785 589 0,'0'0'24'0,"0"0"-24"15,0 0 86-15,0 0 12 0,3-6 2 0,-3 6 1 16,0 0-13-16,0 0-2 0,0 0-1 0,0 0 0 15,0 0-19-15,4 0-4 0,3 6-1 0,0 0 0 16,3-6-6-16,-6 6-2 0,6 0 0 0,-3-1 0 16,8-5-8-16,-5 6-1 0,4 0-1 0,0 0 0 15,0-6-19-15,4 9-4 0,3-6-1 0,-7-3 0 16,1 0 1-16,-1 0 1 0,0 0 0 0,3 0 0 16,-3 0-21-16,1 0 0 0,-1 0-12 0</inkml:trace>
  <inkml:trace contextRef="#ctx0" brushRef="#br0" timeOffset="155500.047">8029 5820 1146 0,'0'0'32'0,"0"0"8"0,0 0-32 15,0 0-8-15,0 0 0 0,0 0 0 0,0 0 62 0,0 0 11 0,0 0 3 0,0 0 0 16,0 0-11-16,0 0-1 0,0 0-1 0,0 0 0 16,0 6-5-16,0 6-1 0,0-3 0 0,0 2 0 31,4 1 3-31,3 6 0 0,-4-9 0 0,4 8 0 0,0 1-35 0,-3-6-6 0,3 2-2 0,-3 4 0 15,3 0 0-15,-4-1 0 0,8 4 0 0,-8-4 0 16,4 1-5-16,0-6-2 0,0 0 0 0,0 2 0 16,-3 4-10-16,0-6 0 0,-1 2 0 15,1 4 0-15,-1-6 0 0,-3-6 0 0,4 5 0 0,-1-5 0 16,-3 3 0-16,0-9 0 0,0 0 0 0,0 0 0 16,0 0 11-16,0 0 0 0,7-9 0 0,-7-2 0 15,0-1-11-15,0 0-14 0,0-6 3 0,4 4 1 16,-1-4 41-16,-3-2 8 0,4 2 1 15,-1 0 1-15,1 1-31 0,-4-1-10 0,3 3 0 0,-3-2 0 16,4-1 12-16,-4-3-4 0,3 10 0 0,1-13-8 16,-1 9 0-16,1 4 0 0,0-7 0 0,-1 0 0 15,-3 4 0-15,4-4 0 0,-1 0-10 0,-3 7 10 16,7-7-21-16,-3 3 3 0,-1 9 1 0,1-5 0 16,-1 5-15-16,1-6-2 0,-1 6-1 0,-3 6 0 15,0 0-21-15,0 0-4 0,0 0 0 0,0 0-1 16,0 0-117-16,0 0-23 0,0 0-5 0</inkml:trace>
  <inkml:trace contextRef="#ctx0" brushRef="#br0" timeOffset="156053.698">8368 5950 1176 0,'0'0'33'0,"0"0"7"0,0 0-32 0,0 0-8 0,3-6 0 0,-3 6 0 16,0 0 98-16,0 0 18 0,0 0 3 0,0 0 1 15,0 0-45-15,0 0-9 0,0 0-2 0,0 0 0 16,0 0-44-16,0 0-10 0,0 6-2 0,4-1 0 15,-4 7 4-15,0 3 0 0,0-3 0 0,0 5 0 16,-4-2 3-16,4 3 1 0,0-1 0 0,0 4 0 16,0-6-8-16,0 5 0 0,0-2-8 0,0-4 12 15,0 4-12-15,-3-6 0 0,3 5 8 0,0-11-8 0,0 6 0 0,-4-3 0 16,4-9 0-16,0 6 0 0,4 0 0 0,-4-6 0 16,0 0 0-16,0 0 0 0,0 0 48 0,0-6 8 15,-4-6 0-15,4-3 1 16,0 4-44-16,-3-1-13 0,3-6 0 0,0-2 8 15,-4 2-8-15,4 0-13 0,0-2 3 0,0-4 1 16,0 7 9-16,0 2-8 0,0-3 8 0,0 1-8 0,0 5 8 16,0-6-8-16,0 9 8 0,0-2-8 15,0 5 8-15,0-6 0 0,0 0 0 0,0 6 0 16,0 0 0-16,0 1-10 0,4 2 10 0,-4 3 0 16,0-6-8-16,3 0 8 0,-3 6 0 0,0-12 0 15,0 12-9-15,4-6 9 0,-1 0 0 0,-3 6-9 0,4-5 0 0,-1-1 0 0,1 3 0 16,0 0 0-16,3 0-2 0,0 3 0 15,0-3 0-15,0 3 0 0,0 3-7 0,0 0-2 0,0 0 0 0,0 6 0 32,0-4-11-32,0 1-2 0,4 0-1 0,-4 0 0 0,3 6-18 15,-3-6-4-15,4 5-1 0</inkml:trace>
  <inkml:trace contextRef="#ctx0" brushRef="#br0" timeOffset="156357.81">8700 5944 1620 0,'0'0'46'0,"-4"6"10"0,4 2-45 16,0-2-11-16,-4 6 0 0,4 0 0 16,0-6 72-16,-3 5 12 0,3 1 2 0,0 0 1 15,0-3-47-15,0 2-10 0,3 1-2 0,-3 0 0 0,4-3-14 0,-4 0-3 0,0-1-1 16,4 4 0-16,-4-6-10 0,0 0 0 0,0-6 0 16,0 0-11-1,0 0-180-15,0 0-36 0</inkml:trace>
  <inkml:trace contextRef="#ctx0" brushRef="#br0" timeOffset="156536.834">8537 5741 832 0,'0'0'35'0,"4"-12"-35"15,3 12 28-15,-4 0-2 0,4-6 0 0</inkml:trace>
  <inkml:trace contextRef="#ctx0" brushRef="#br0" timeOffset="157105.899">8837 5926 1220 0,'0'0'34'0,"0"6"9"0,0-6-35 15,0 0-8-15,4 6 0 0,-4-6 0 0,3 6 96 0,-3-6 18 0,0 0 3 0,7 6 1 16,0-6-42-16,4 5-9 0,-1-5-2 0,1 0 0 16,-4 0-29-16,4 0-7 0,-1 0-1 0,-3 0 0 15,4-5-16-15,-4 5-4 0,0-6-8 0,0 6 12 16,4 0 4-16,-4 0 0 0,0 0 0 0,0 0 0 16,-4 0-28-16,1 0-6 0,3 0-1 0,-7 0 0 15,0 0 3-15,0 0 0 0,0 0 0 0,3 0 0 16,1-6 16-16,-1 6-8 0,5 0 8 0,-5-6 0 15,1 6 0-15,-4 0 0 0,0 0 0 0,0 0 0 16,3-12-12-16,-3 6 12 0,0-3-12 0,0 1 12 16,-3-1-16-16,3 3 4 0,-4-6 1 0,1 6 0 15,-5 0-30-15,5 1-7 0,-4-1 0 16,0 3-1-16,7 3 25 0,-7-6 6 0,0 6 1 0,0-3 0 16,0 6 7-16,-4 0 2 0,0 0 0 0,1 6 0 15,3-4 8-15,0 1-10 0,0 0 10 0,0 6-10 16,0 0 10-16,0-4 8 0,3 4-8 0,-3 6 11 15,3-6-11-15,4-1-17 0,0 1 4 0,0 3 1 16,4-3 23-16,-4 5 5 0,3-2 0 0,1 3 1 16,0-7 11-16,-1 7 3 0,1-3 0 0,3-4 0 15,0 1 3-15,0 0 1 0,0-6 0 0,0 0 0 16,0 0-19-16,0-1-3 0,0 1-1 0,4 3 0 0,-4-3-12 16,3 0 8-16,-3 0-8 0,4-6 0 15,-1 0-84-15,1-6-24 0,3 0-4 0</inkml:trace>
  <inkml:trace contextRef="#ctx0" brushRef="#br0" timeOffset="157441.453">9222 5526 1257 0,'0'0'26'0,"-4"6"6"15,4 6-32-15,4 0 0 0,-1-7 0 0,1 7 0 16,3 0 88-16,0 3 12 0,0-4 1 0,3 1 1 16,1 0-30-16,-4 0-5 0,4-1-2 0,-1 4 0 15,-3 9-45-15,4-4-8 0,-1 10-3 0,-3 2 0 16,1 3-9-16,-1-2 0 0,-4 2 0 0,1-3 0 15,-4 4 0-15,3 2 8 0,-3-6-8 0,0 3 8 16,4-5-8-16,-1 2-17 0,1-3 4 0,-4 4 1 16,3-4-68-16,-3-2-12 0,4-10-4 0,-4 1 0 15,3-3 20-15,1-4 3 0,-1 1 1 0,1 0-501 0</inkml:trace>
  <inkml:trace contextRef="#ctx0" brushRef="#br0" timeOffset="158424.56">10537 5820 922 0,'0'-6'19'0,"4"0"5"0,-4 6-24 0,0-5 0 0,0 5 0 0,0 0 0 16,0 0 85-16,0 0 12 0,0-6 3 0,0 6 0 15,0 0 8-15,0 0 1 0,0 0 1 0,0 0 0 16,0 0-26-16,-7-6-4 0,0 6-2 0,-4 0 0 16,4 0-31-16,0 0-7 0,-3 6 0 0,3-6-1 15,-4 6-27-15,4-6-12 0,-4 5 10 0,4-5-10 16,0 0 0-16,0 0 0 0,0 0 0 0,0 0 0 16,0 6 0-16,0-6 0 0,0 0 0 0,7 0 0 15,0 0 0-15,-4 6 0 0,4-6 0 0,-3 6 0 16,3-6-13-16,-4 6 4 0,4-6 1 0,0 6 0 15,0-6 8-15,0 6 0 0,0-6 0 0,0 0 0 16,4 9 0-16,-4 2 0 0,0-11 0 0,0 0 0 16,3 6 0-16,-3-6 0 0,0 0 0 0,0 0-8 15,7 6-4-15,-7-6 0 0,7 6 0 0,1-6 0 16,-1 6 20-16,3-6 3 0,-3 0 1 0,4 0 0 16,-1 6-24-16,5-6-5 0,-5 0-1 0,1 3 0 15,-4 2 18-15,3-2 0 0,1 6 0 0,-4-9 0 16,4 6 0-16,-4 6-10 0,-4-6 10 0,4 0-8 15,0-6 8-15,-3 6 0 0,-1-6 0 0,1 5-8 0,-4-5 8 16,0 0 0-16,0 0 0 0,3 3 0 0,-3-3 0 0,4 6 8 0,-4-6-8 16,0 12 11-16,-4-6-1 0,4 0 0 0,-3 0 0 0,3-6 0 15,-4 5-2-15,1 1-8 0,-1 0 12 0,1 6-4 16,-4-6-8-16,7-6 10 0,-4 6-10 0,-3-3 10 16,0 3-10-16,0-1 10 0,0-5-10 0,0 6 10 15,-4-6-2-15,4 0 0 0,-7 0 0 0,0 6 0 16,0-6-8-16,0 0 8 0,-4-6-8 0,0 6 8 15,4 0-8-15,-3 0-9 0,3 6 9 16,-1-6-13-16,1-6-27 0,0 6-6 0,0 0-1 16,4-6 0-16,-1 6-29 0,4 0-5 15,-4 0-2-15</inkml:trace>
  <inkml:trace contextRef="#ctx0" brushRef="#br0" timeOffset="159057.165">10936 5791 1257 0,'0'0'26'0,"0"0"6"0,0 0-32 0,0 0 0 0,0 0 0 15,0 0 0-15,-7 0 103 0,0 0 13 0,7 0 4 0,-7 6 0 16,0-6-23-16,0 0-4 16,0 0-1-16,0 0 0 0,-4 0-41 0,4 0-9 0,0 6-2 0,-4-6 0 15,4 0-25 1,0 0-6-16,-3-6-1 0,3 6 0 0,0 0-8 0,0 0 0 0,0 0 0 0,3 0 8 15,4 0-8-15,0 0 0 0,0 0 0 0,-7 6 0 16,3-1-11-16,-3 1 3 0,4 0 0 0,-1 6 0 16,4 0 8-16,-3-3 0 0,3 2-9 0,3 7 9 15,-3-12 0-15,4 8 0 0,-4-2-9 0,3 6 9 16,1-6 0-16,-1-6 0 0,1 2 0 0,-1 1 0 16,1 0 0-16,0-3 0 0,3 0 0 15,0 0 9-15,-4-6-9 0,-3 0 12 0,7 0-12 0,0 0 12 16,0-6 7-16,0 0 1 0,4-9 1 0,-4 6 0 15,0 1-1-15,-3-4-1 0,3-6 0 0,-4 6 0 16,1-2-11-16,-1 2-8 0,-3-6 12 0,4 7-12 16,-1-4 9-16,-3 3-9 0,0 0 0 0,4 1 9 15,-4 5-9-15,-4-6 0 0,4 3-12 0,-3 0 12 16,-1 6-28-16,4 3 3 0,-3-6 0 0,-4 1 0 16,3-1 1-16,-3 6 0 0,-4 0 0 0,4 0 0 15,-3 0 13-15,3 0 11 0,-4 6-13 0,1-1 5 16,3 1 8-16,-4 3-8 0,0-3 8 0,4 6-8 15,0 0 8-15,0-7 0 0,0 7 0 0,4-6 0 0,-4 6 0 16,3-6 0-16,1 3 0 0,3-9 0 16,0 5-34-16,3 1-5 0,1 0-1 0,-1 6 0 15,4-12-16-15,0 6-3 0,0 0-1 0</inkml:trace>
  <inkml:trace contextRef="#ctx0" brushRef="#br0" timeOffset="159567.744">11042 5838 1624 0,'0'0'46'0,"0"-6"10"15,0 0-45-15,0 6-11 0,3-6 0 0,-3 6 0 16,0 0 83-16,0 0 14 0,0 0 3 0,0 0 1 15,0 0-40-15,0 0-8 0,0 0-1 0,0 0-1 16,0 0-41-16,0 6-10 0,0 3 0 0,0-3 0 16,4 6 0-16,-4-7 0 0,0 1 0 0,4 0 0 15,-4-6 0-15,0 0 0 0,0 0 0 0,0 0 0 16,0 0 0-16,-4 12 0 0,4-12 0 0,0 6 0 16,0-6 0-16,0 0 8 0,0 0-8 0,0 0 8 15,0 0-8-15,0 0 0 0,4 0 0 0,3-6 8 16,-7 6-8-16,3-12 0 0,1 6 0 0,-1 0 0 15,1 1 0-15,-1-4 0 0,1 0 0 0,-1 0 8 0,1 3-8 0,-1 0 0 0,4 0 0 16,-3 1 0-16,-1-7 0 0,1 0 0 0,-1 3 0 16,1 3 0-16,-4 0 0 0,4 1 0 15,-1-1 0-15,-3 6 0 16,0 0 10-16,0 0 0 0,4-6 0 0,-4 6 0 16,0 0-10-16,0 0 0 0,7 0-12 0,-4 6 12 0,1-6-11 0,3 6 11 15,0-6-8-15,-4 5 8 0,4 1-12 0,4 0 4 0,-4 3 0 0,4 3 0 16,-8 0 8-16,1-1 0 0,-1-5 0 0,1 9-8 15,-1-6 8-15,-3 0 0 0,4-4 0 0,-4 7 0 16,3 0 0-16,-3-6 0 0,4 0 0 0,-1-3 8 16,1 2-17-16,-4-5-3 0,3 6-1 0,-3-6 0 15,4 6-51-15,-4-6-9 0,7 0-3 0</inkml:trace>
  <inkml:trace contextRef="#ctx0" brushRef="#br0" timeOffset="159941.939">11335 5147 1014 0,'0'0'43'15,"0"9"-35"1,0-3-8-16,0 5 0 0,0 1 0 0,0 0 0 15,0 0 50-15,0-6 8 0,3 8 2 0,1-8 0 16,-4 6 4-16,3 6 0 0,4-4 1 0,-3 4 0 0,-1 5-9 0,1-2-3 16,-1 2 0-16,1 7 0 0,0-4-1 0,-1-2 0 0,4 2 0 0,0 4 0 15,-3-4-14-15,3 9-3 0,0-8-1 0,-4 8 0 16,4-8-18-16,-3-4-3 0,3 7-1 0,-3-10 0 16,3 10-4-16,-4-4 0 0,1 3-8 0,-1 1 12 15,-3-4-12-15,0-2 0 0,0-4 0 0,0 4 0 16,0-6 12-16,0-1 0 0,0 4 0 0,0-10 0 15,0 1-12-15,0 3 0 0,0-6 0 0,0 5 0 16,0-8 0-16,0 0 0 0,4 0 0 0,-4-6 0 16,0 0-33-16,0 0-13 0,0 0-2 15,0 0-1-15,0 0-77 0,0 0-15 16,0 0-3-16</inkml:trace>
  <inkml:trace contextRef="#ctx0" brushRef="#br0" timeOffset="160241.154">11151 5623 1212 0,'0'0'51'15,"0"-6"-41"1,0 6 69-16,0-6 13 0,0 6 4 0,0 0 0 0,0 0-4 0,0 0 0 0,0 0 0 0,0 0 0 15,0 0-29-15,7 0-7 0,0 0 0 0,0 0-1 16,4 0-28-16,-4 0-6 0,4 6-1 0,-1-6 0 16,1 6-4-16,3-6-2 0,-3 6 0 0,3 0 0 15,0 0-14-15,0 0 8 0,0 0-8 0,0-1 0 16,0-2 0-16,4-3 0 0,-1 0 0 0,-2 0 0 16,2 0-27-16,-3 0 2 0,0 0 0 15,1-3 0 1,2 3-63-16,1 0-12 0,-4-2-2 0</inkml:trace>
  <inkml:trace contextRef="#ctx0" brushRef="#br0" timeOffset="161265.345">12577 5729 1250 0,'-15'-12'26'16,"5"6"6"-16,-1 1-32 0,1 2 0 0,3 3 0 0,-4-6 0 15,4 6 64-15,3-6 6 0,-3 0 2 0,4 0 0 16,-4 0 3-16,3-6 1 0,1 9 0 0,-1-2 0 16,1 2-43-16,-1-3-8 0,4 6-1 0,-3-3-1 15,-4-3-23-15,0 6 0 0,-1 0 0 0,1 0 0 16,-3 6-10-16,-1 0-6 0,1 0-2 0,-4 2 0 16,-4-2-6-16,0 0 0 0,1 0-1 0,-1 0 0 15,0 12 12-15,4-10 2 0,0 10 1 0,0 0 0 16,0-7-17-16,3 7-3 0,-3 3-1 15,4-10 0-15,6 7 58 0,-3-6 11 0,4 3 2 0,3-4 1 0,0 1-25 16,3 0-4-16,1-3-2 0,-1-4 0 0,4 1 6 16,4 0 0-16,-1 0 1 0,1-6 0 0,3 0 15 15,-3 0 2-15,3 0 1 0,0-6 0 16,3-3-9-16,1 1-2 0,0-1 0 0,3-9 0 16,0 1-3-16,0-1-1 0,0-9 0 0,4 10 0 15,0-10-10-15,0 4-2 0,-1-7-8 0,1 4 12 0,-4-6-12 0,-3-4 0 0,3 1 0 0,-4-3 0 31,-2 0-16-31,-5-6-10 0,-3 2-2 0,0-2 0 16,-7 0-4-16,0 3-2 0,-3-3 0 0,-1 6 0 0,-3 2 4 0,0 4 1 16,0-3 0-16,-4 2 0 0,1 10 17 0,3-4 12 0,-4 10-13 15,4-1 5-15,-3 4 8 0,3 2 0 0,3 6 0 0,-3 6-8 16,7 0-1-16,0 0 0 0,0 0 0 0,-11 6 0 16,4 3-3-16,4 8-1 0,-1-5 0 0,1 11 0 15,-1-2 13-15,4 8 0 0,-3 4 0 0,6 8 0 16,-3-3 12-16,4-8 0 0,-1 14-1 0,1-6 0 15,3 3-2-15,0 3 0 0,0-6 0 0,0 1 0 16,0-4-1-16,-3 0-8 0,3-3 12 0,0-2-4 16,-4-4 16-16,1-2 4 0,-1-4 0 0,1 4 0 15,-4-6-14-15,3-7-2 0,-3 4-1 0,0 3 0 16,4-12 13-16,-4 5 2 0,3-5 1 0,-3 0 0 16,4 3-27-16,-1-3-9 0,1 0 0 0,0 0 0 15,-1-6 9-15,1 5 0 0,-1 1 0 0,1 0-8 16,-1 0-36-16,1-6-8 0,-1 9 0 0,1-6-1 15,-4-3-60-15,0 6-12 0</inkml:trace>
  <inkml:trace contextRef="#ctx0" brushRef="#br0" timeOffset="161850.751">13000 5679 1288 0,'3'-12'27'0,"-3"12"5"0,4-6-32 0,-4 3 0 0,3-2 0 0,-3 5 0 16,0-6 135-16,0 6 20 0,0 0 4 0,0 0 1 16,0 0-69-16,0 0-14 0,0 0-2 0,0 0-1 15,0 0-18-15,-7-3-3 0,7 3-1 0,-10 0 0 16,-1 0-40-16,1 3-12 0,-4 0 0 0,3 0 0 15,0-3-9-15,1 3-7 0,-1-3 0 0,4 2-1 16,-3 1 17-16,-1 3 0 0,4 0-8 0,-4 6 8 16,8 0 0-16,-4-6-8 0,3-1 8 0,1 4 0 15,-1 3 0-15,4-12 0 0,-3 12 0 0,3-6 0 16,0 0 0-16,0-1-10 0,0 1 10 0,0 0-8 16,3 0 8-16,-3 3 0 0,0-9 0 0,4 6-8 15,3 0 8-15,-4 0 0 0,-3-6 0 0,7 0 0 16,0 0 0-16,4 0 0 0,0 0 0 0,-1 0 0 15,1 0 0-15,-1 0 0 0,4-6 0 0,1 6 0 16,-5-6 0-16,4 0 0 0,0 0 0 0,-3 0-8 16,0 3-12-16,-1-3-1 0,-3 0-1 0,0 6 0 15,0-5 22-15,0-1 0 0,0 0 0 0,0 0 0 16,-7 6 0-16,0 0 0 0,0 0 0 0,0 0 0 16,0 0 0-16,0 0 0 0,0-6 0 0,0 6 0 15,0 0 0-15,0-12 0 0,0 12 0 0,0 0 0 0,0 0 0 0,0 0 0 0,0 0 0 16,0 0 0-16,0 0 0 0,0 0 8 0,0 0 0 0,0 0 0 15,0 0-8-15,0 0 0 0,0 0 0 0,-3 6-11 16,-1 0 11-16,1 6 0 0,-1-6 8 0,4 5-8 16,0-5 0-16,0 3 0 0,0 3 0 0,0 0 0 15,4-6 0-15,-4-1 0 0,3-5 0 0,1 6 0 16,3-6-18-16,-4 6-8 0,5-6-2 0,-1 0 0 16,0 0-201-16,3-6-41 0</inkml:trace>
  <inkml:trace contextRef="#ctx0" brushRef="#br0" timeOffset="162371.224">13236 5679 843 0,'0'0'17'0,"-3"0"5"16,-1 6-22-16,1 6 0 0,-1-3 0 0,4 2 0 0,-3 1 92 0,3 0 13 16,-4 0 3-16,4-1 1 15,0-2-29-15,-3 3-7 0,3 0-1 0,0-1 0 16,0 1-3-16,0-6-1 0,0 6 0 0,0-3 0 0,0-3-14 0,0-6-3 0,0 0-1 0,0 0 0 16,0 0-3-16,0 0-1 0,0 0 0 15,0 0 0-15,0 0-10 0,0 0-1 0,0 0-1 0,0 0 0 16,0 0-8-16,0 0-2 0,0 0 0 0,0 0 0 15,0 0-13-15,0 0-3 0,3-9-8 0,1 3 12 16,-1-6-12-16,1 6-16 0,-1 0 3 0,4-5 1 16,-3 5-8-16,-1-6 0 0,4-3-1 0,-3 9 0 15,-1-5 6-15,1-1 2 0,-1 0 0 16,1-3 0-16,0 7 13 0,-1 5 0 0,-3 3-10 0,4-6 10 16,-4 6 0-16,0 0 0 0,3 0 0 0,-3 0 0 15,0 0 0-15,0 0 0 0,0 0 0 0,0 0 0 16,0 0 0-16,0 0 0 0,0-970 8 0,0 1940-8 15,0-970 0-15,0 0 0 0,4-12 0 0,-4 12-11 16,3 0 11-16,4 6-10 0,0 0 10 0,-3 0-10 16,3-3 10-16,0 2 0 0,0 4 0 0,-4 0 0 15,5 3 0-15,-1 0 0 0,0-1 0 0,0-2 0 16,0 3 0-16,-4 0 0 0,1-6 0 0,-1 5 0 16,1-5-9-16,-4 0 9 0,7 6-10 0,-7-6 10 15,3 3-13-15,1-4 3 0,-1 1 1 0,1-6 0 16,0 6-65-16,-1-6-13 0,4 0-2 0</inkml:trace>
  <inkml:trace contextRef="#ctx0" brushRef="#br0" timeOffset="162997.308">13751 5606 923 0,'0'0'39'0,"0"0"-31"15,0 0 121-15,0 0 25 0,-7 0 5 0,4 5 1 16,-4-5-37-16,0 0-7 0,0 6-2 0,-1-6 0 15,1 0-39-15,4 0-8 0,-4 0-2 0,0 6 0 16,0-6-16-16,3 0-3 0,4 0-1 0,-7 0 0 16,0 0-29-16,4 0-7 0,-1 0-1 0,4 0 0 15,0 0-8-15,-7 0 0 0,7 0 0 0,0 0 0 16,-4 6 0-16,4-6-12 0,-3 6 4 0,-1 3 8 16,1-6-9-16,-1 3 9 0,1-1 0 0,3-5 0 15,0 0 0-15,0 0 0 0,0 0 0 0,0 0 0 16,0 0 0-16,-4 9 0 0,1-3 0 0,3 0 0 15,0-6 0-15,3 6 0 0,-3-6 0 0,0 12 0 16,0-12-24-16,4 6 3 0,-4-6 0 0,0 0 0 16,3 3 13-16,-3-3 8 0,0 0-10 0,0 0 10 15,7 2 0-15,-7-2 0 0,4 6-8 0,-4-6 8 0,7 3 0 16,-4 0 0-16,5 6 0 0,-8-9 0 0,7 0 0 0,-7 0 0 0,3 0 0 16,4 6-9-16,-3 0 9 0,-1-6 0 0,4 6 0 0,-3 0 0 15,-1-1 0-15,4-5 0 0,-3 0 0 0,-4 0 0 16,7 6 0-16,-3-3 0 0,-1 0 0 0,1 3 0 15,-1-3 0-15,1 9 0 0,-1-6 0 0,-3 0 8 16,0-1-8-16,4 1 0 0,-4 6 0 0,0-6 0 16,-4 0 0-16,4 0 0 0,0-6 0 15,-3 9 8-15,-4-4-8 0,0 1 11 16,-1 6-11-16,1 0 12 0,-3-6-12 0,-4 2-11 0,3 4 3 0,-3-6 0 16,3 6-5-16,-3-6-1 0,4 0 0 0,-1 0 0 15,1-1-43-15,-1-2-9 16,0 0-2-16</inkml:trace>
  <inkml:trace contextRef="#ctx0" brushRef="#br0" timeOffset="164056.253">13956 5661 558 0,'0'0'24'15,"0"0"-24"1,0 0 92-16,0 0 15 0,0 0 2 0,0 0 1 16,0 0 2-16,0 0 0 0,0 0 0 0,0 0 0 15,0 0-64-15,0 0-13 0,0 0-3 0,-7 6 0 16,7-6 12-16,0 0 1 0,-7 6 1 0,7-6 0 16,0 0-2-16,0 0 0 0,0 0 0 0,0 0 0 0,0 0 16 15,0 0 4-15,0 0 0 0,0 0 0 0,0 0-23 16,0 0-4-16,0 0-1 0,7 0 0 0,0 0-25 0,0 0-11 0,0-6 8 0,4 6-8 15,-4 0 0-15,3 0 0 0,-3 0 0 0,0 0 0 16,4 0 0-16,-4 0 0 0,4 0 0 16,-4 0 0-1,-4 0 15-15,-3 0-3 0,4 0 0 0,-4 0 0 0,0 0-12 0,7 6 0 16,-7-6 0-16,0 0 0 0,0 0 16 0,0 0 3 0,3 0 1 0,-3 0 0 16,7 0-20-16,-3-6 0 0,-1 0 0 0,1 1 0 15,-1-1 13-15,-3 0-4 0,0-3-1 0,0 3 0 16,-3 0-8-16,3 0 0 0,0-5 0 0,-4 5 0 15,4-3 0-15,-3 6-12 0,-1-970 2 0,4 1940 1 16,-3-970-15-16,-1 3-2 0,1-6-1 0,-4 6 0 16,3 0-8-16,-3 0-1 0,0 0-1 0,4 6 0 15,-5-6 14-15,1 3 3 0,0-3 1 16,0 6 0-16,4-3 19 0,-4 3 0 0,0-3 0 16,3 3 0-16,-3-1-12 0,4 1 12 0,3-6-12 0,-8 6 12 15,5 0 0-15,3-6 0 0,-4 6 0 0,4-6 0 16,0 0 0-16,0 0 0 0,0 0 0 0,0 0 0 15,0 0 0-15,0 0 0 0,0 0 11 0,-3 12-11 16,-1-6 12-16,4 2-4 0,0-2 0 0,0-6-8 16,0 0 16-16,0 0-3 0,0 0-1 0,-3 6 0 15,3 6-12-15,0-6 0 0,0 6 0 0,0-7 0 16,0 1 0-16,0 9 0 0,3-3 0 0,1-6 0 16,-1 5 0-16,-3-5 0 0,4-3 0 0,-1 3 0 15,1 0 0-15,0 6 0 0,-1-6 0 0,8 0 0 0,-4-1 0 16,3 1 12-16,1 0 0 0,3 0 0 15,0-6-12-15,0 9 9 0,4-6-9 0,-4-3 8 0,7 0-8 0,-3 0-11 16,-1 0 3-16,5-3 0 16,-5 0-104-16,1-3-21 0,-1 0-4 0,1 0-1 15,0 0-74-15,-1 1-16 0</inkml:trace>
  <inkml:trace contextRef="#ctx0" brushRef="#br0" timeOffset="164446.599">14386 5635 1060 0,'-3'9'44'15,"-4"-3"-35"1,7-6 114-16,0 0 22 0,-4 3 5 0,4-3 1 15,-7 5-34-15,4 4-6 0,-1-3-2 0,4-6 0 16,-3 6-56-16,-1 0-11 0,4-6-2 0,4 12-1 16,-4-6-8-16,3-3-2 0,1 5 0 0,-1-2 0 15,4 3-10-15,0 3-3 0,0-6 0 0,4 0 0 16,-4-1-3-16,0 1-1 0,4 0 0 0,-1 0 0 0,-3 3-12 16,4-3 8-16,-1-6-8 0,1 0 0 0,0 0 10 0,3 6-10 0,-4-12 10 0,1 6-10 15,-1-6 12-15,1 0-3 0,-4 0-1 16,4-3 0-16,-4 3-8 0,0-5 0 15,0-7 0-15,0 3 0 0,-4 7 0 0,1 5 0 0,-4 3 0 16,3-12 0 0,-3 0-27-16,0 0-1 0,0-2 0 0,0-4 0 0,-3 0-75 15,-1 7-15-15,1-13-3 0,-4 9-1 0,0 4-50 16,3-10-9-16,-3 6-3 0</inkml:trace>
  <inkml:trace contextRef="#ctx0" brushRef="#br0" timeOffset="165934.353">14954 5535 705 0,'0'0'14'0,"0"0"6"0,0 0-20 0,0 0 0 0,0 0 0 0,0 0 0 15,0 0 64-15,0 0 10 0,0 0 2 0,0 0 0 16,0 0-11-16,0 0-1 0,0 0-1 0,0 0 0 16,0 0 9-16,0 0 1 0,0 0 1 0,0 0 0 15,0 0-14-15,-7 3-4 0,7-3 0 0,0 0 0 16,-7 6-19-16,-3-6-4 0,10 0-1 0,-11 6 0 16,4 0-17-16,-4-1-4 0,4-5-1 0,0 6 0 15,0 0-10-15,0-6 0 0,0 6 0 0,4 0 8 16,-5 0-18-16,1 3-4 0,4-3-1 0,-1 5 0 15,4-11 15-15,-7 0 0 0,7 0 0 0,-3 12-9 16,3-12 20-16,0 0 4 0,-4 6 1 0,4-6 0 16,0 0-7-16,0 0-1 0,0 0 0 0,0 0 0 15,0 0 8-15,0 0 2 0,0 0 0 0,0 0 0 16,0 0 1-16,0 0 0 0,0 0 0 0,0 0 0 16,0 0-6-16,0 0-1 0,0 0 0 0,0 0 0 15,0 0-3-15,0 0-1 0,0 0 0 0,0 0 0 16,0 0 0-16,0 0-8 0,4 6 12 0,-4-6-4 15,0 0-8-15,0 0-14 0,0 0 3 0,3 9 1 16,-3-9 10-16,4 3 0 0,-4-3 0 0,3 5 0 0,-3-5 0 16,0 0 0-16,0 0 0 0,0 0 0 0,4 9 0 0,-4-9 0 0,0 0 0 15,0 0 0-15,3 6 0 0,-3-6 0 16,4 6 0-16,-4-6 0 0,0 0 0 0,0 0 16 0,0 0-4 16,0 0-1-16,0 0-11 0,0 0 0 0,0 0 0 15,0 0 0-15,0 0 0 0,0 0 0 16,0 0 0-16,0 0 0 0,0 0 0 0,0 0 0 0,0 0 0 15,0 0 8-15,0 0-8 16,3 0 0-16,1-6 0 0,0 6 0 0,-4 0 0 0,0 0 0 0,0 0 0 0,0 0 8 16,0 0-8-16,0 0 0 0,0 0 9 0,0 0-9 15,0 0 12-15,0 0-3 0,0 0 0 0,0 0 0 16,0 0-1-16,7 0 0 0,-7 0 0 0,0 0 0 16,0 0-8-16,3 6 8 0,1 0-8 0,-1-6 8 15,1 12-8-15,-1-6 0 0,1-3 0 0,-4 2 0 16,3 1 0-16,-3 0 0 0,0-6 0 0,4 6 0 15,-4 6 0-15,3-12 8 0,1 6-8 0,-4-6 8 16,3 6-8-16,-3-1-11 0,0-5 3 0,4 6 0 16,-4-6 8-16,3 0 11 0,-3 0-3 0,0 6 0 15,0-6-8-15,0 0-11 0,0 0 3 0,0 6 0 16,0 3 32-16,0-3 6 0,-3 0 2 0,3-6 0 16,-4 6-32-16,4-6 0 0,-3 5 0 0,3-5 0 15,-7 6 0-15,0-6 0 0,0 0 0 0,0 6 0 0,-4-6 0 16,0 0 0-16,4 0 0 0,-3 0 0 0,3 0 0 15,-4 0 0-15,4 0 0 0,0 0 0 16,0 0-19-16,4 0-6 0,3 0-2 0,-8 0 0 16,8 0-7-16,0 0-2 0,-7 6 0 0,7-6 0 15,0 0-115-15,0 0-23 0,0 0-5 0</inkml:trace>
  <inkml:trace contextRef="#ctx0" brushRef="#br0" timeOffset="167806.641">15032 5647 770 0,'0'0'16'0,"0"0"4"15,0 0-20-15,0 0 0 0,0 0 0 0,0 0 0 16,0 0 56-16,0 0 6 0,0 0 2 0,0 0 0 16,0 0-20-16,0 0-3 0,0 0-1 0,0 0 0 15,0 0-9-15,0 0-3 0,0 0 0 0,0 0 0 16,0 0 7-16,0 0 1 0,0 6 0 0,0-6 0 15,-4 5-13-15,4-5-3 0,0 0 0 0,0 0 0 16,0 0 36-16,0 0 6 0,0 0 2 0,0 0 0 16,0 0-10-16,0 0-2 0,0 0 0 0,0 0 0 15,0 0-22-15,0 0-5 0,7 3-1 0,0-3 0 0,-7 0 7 0,4 0 1 0,3 6 0 0,0-6 0 16,0 0-32-16,0 6 0 0,0-6 0 0,-3 0 0 16,3 6 0-16,-4-6 0 0,4 6 0 0,-7-6 0 15,0 0-12-15,4-6-8 0,-1 0-1 0,1 6-1 16,-4 0 4-16,0 0 1 0,0 0 0 0,0 0 0 15,4 0 17-15,-1 0-12 0,1 6 12 0,-4-6-10 16,0 0 10-16,0 0 0 0,0 0 8 0,7-6-8 16,-4 0 0-16,-3 6 0 0,4-9 0 0,-4 9 8 15,0-5-8-15,0-1 8 0,0 0-8 0,0 6 8 16,0-6-8-16,0 6 0 16,-4-6 0-16,4 6 8 0,0 0-8 0,-7-6 0 0,0 0 0 0,7 6 0 15,-7 6 0-15,-4-6-13 0,4 6 3 0,-3 0 1 16,3 0 9-16,-4-3-13 0,4 3 5 0,-3-3 8 15,2 2-11-15,-2-2 11 0,3 3-8 0,0 6 8 16,0-6 0-16,0 6 0 0,0-6 0 0,0-3 0 16,7-3 0-16,0 0 0 0,0 0 0 0,0 0 0 15,0 0 0-15,0 0 0 0,0 0 0 0,0 0 0 16,0 2 0-16,-8 4 8 0,8-6 0 0,0 0 0 16,0 3-8-16,0 3 0 0,8 6 0 0,-1-6 0 15,0 6 0-15,3-1-8 0,-3-5 8 0,4 9-12 16,-1-3 12-16,-2-1 0 0,2 7 0 0,-3-6 0 15,4 3 0-15,-4-4 0 0,3 7 0 0,-3-6 0 0,4-4 0 16,-4 4-15-16,0 0 3 0,4 0 0 16,-4-6-57-16,3 0-11 0,1-6-3 0,-1 0 0 15,1 0-44-15,3-6-9 0,0 0-1 0</inkml:trace>
  <inkml:trace contextRef="#ctx0" brushRef="#br0" timeOffset="168334.793">15381 5600 1337 0,'0'0'28'0,"0"0"6"16,0 0-34-16,0 0 0 0,-7 6 0 0,4-1 0 16,-5 1 58-16,1 0 5 0,7-6 1 0,-7 6 0 15,0 0 19-15,0 6 4 0,-3-6 1 0,3 2 0 16,0-2-56-16,-4 0-10 0,4 0-2 0,0-6-1 16,0 6-6-16,3 6-1 0,1-6 0 0,-4-3 0 15,3 2 1-15,4-5 0 0,0 6 0 0,0-6 0 16,0 0-3-16,-3 6-1 0,3-6 0 0,0 0 0 15,0 0-9-15,0 0 0 0,3 6 9 0,-3-6-9 16,0 0 0-16,4 6 8 0,3 0-8 0,-4-6 0 16,4 6 0-16,-3-6 0 0,3 0 0 0,0 6-8 15,0-1 8-15,4-5 0 0,-4 6 0 0,3 0-8 0,1 3 8 16,-1 3 9-16,1-6-1 0,0 0-8 0,-4 5-11 0,3-5-9 16,-3 0-1-16,0 6-1 0,4-6 22 0,-4 3 0 15,0-4-9-15,0 7 9 0,0 0 0 0,0-6 0 16,0 0 0-16,-3 0 0 0,-1 8 0 0,1-8 0 0,-4 6 0 15,3 0 9-15,-3-1 9 16,-3-2 2-16,3 3 0 0,-4 6 0 0,-3-13-20 16,0 7 0-16,0 3 0 0,0-3 0 15,-7-1-13-15,0-5-7 0,0 6 0 0,-4 0-1 0,0-6-2 0,1 0 0 0,-1 2 0 16,1-2 0 0,2 0-45-16,5 0-8 0,-1-6-3 0</inkml:trace>
  <inkml:trace contextRef="#ctx0" brushRef="#br0" timeOffset="-189990.258">3411 7419 119 0,'0'0'0'0,"0"6"0"0,0-6 0 0,0 0 0 15,0 0 0-15,0 6 0 0,0 6 58 0,0-12 5 16,0 0 1-16,0 0 0 0,0 0 8 0,0 0 3 0,0 0 0 0,0 0 0 16,-3 3-18-16,3-3-3 0,0 0-1 15,0 0 0-15,0 0 9 0,-4 6 2 0,1 0 0 0,3-6 0 16,0 0 0-16,0 0 0 0,0 0 0 0,0 0 0 15,0 0-52-15,0 0-12 0,0 0 0 0,0 0 0 16,-4 6 0-16,4-6 9 16,0 0-9-16,0 0 12 0,0 0-12 0,0 0 0 0,0 0-10 0,0 0 10 15,0 0 0-15,0 0 0 0,0 0 0 0,0 0 0 16,0 11 0-16,0-5 0 0,0-6 0 0,0 6 0 16,0 6 28-16,-3-6 11 0,3 3 2 0,-4 2 1 15,4-11-16-15,0 12-3 0,-3 0-1 0,-4 0 0 16,7-7-22-16,-4 7 0 0,4 0 0 0,-3 3 0 15,3-9 0-15,-4 5 0 0,8-2 0 0,-4 0 0 16,0-9 0-16,0 9 0 0,0 2 0 0,0 1 0 16,0 0 0-16,0-3 0 0,0-9 0 0,0 12 0 15,3 11 0-15,-3-11 0 0,0 3 0 0,0-4 0 16,0-11 0-16,0 0 0 0,0 0 0 0,0 9 0 0,0 12 0 16,0-10 0-16,0 1 0 0,0 0 0 0,0 3 34 0,0-4 2 15,0 1 1-15,0 0 0 0,0 9-26 0,4-10-11 16,-4-11 8-16,0 12-8 0,7 0 12 0,-7 3-4 15,0-4 0-15,0 1 0 0,0-12-8 16,0 0 0-16,3 6 0 0,-3 6 0 16,0-1 0-16,0-2 0 0,0 9 8 0,0 5-8 0,0-11 0 0,0 3 0 15,0 3 0-15,0-18 0 0,-3-24 12 0,-4 15 1 16,7 9 0-16,0 0 0 0,0 0-13 0,0 0 0 16,-4 0 0-16,1 6 0 0,-4 0 0 0,3 0 0 15,4-6 0-15,-7 15 0 0,3-10 0 0,1 1 0 0,-1 6 0 16,1-3 0-16,3 3 26 0,-4-4 2 0,4 1 1 15,-3 3 0 1,3 0-46-16,-4 0-10 0,4-4-1 0,0 4-1 0,0 0 47 0,0 0 10 0,0-1 1 16,0-2 1-16,-3 6-22 0,3-6-8 0,0 2 0 0,0-5 0 15,0 6 8-15,0-9-8 0,0 6 0 0,0-9 0 16,-4 6 8-16,4-6-8 0,0 0 0 0,0 0 0 16,0 0 0-16,0 0 8 0,0 0-8 0,0 0 0 15,0 0-27 1,0 0-8-16,0 0-1 0,0 0-1 0,0 0-75 15,0 0-16-15,0 0-2 0,0 0-1 0</inkml:trace>
  <inkml:trace contextRef="#ctx0" brushRef="#br0" timeOffset="-189278.783">3112 7419 1036 0,'0'0'23'0,"0"0"5"0,0 12 0 0,0-12 1 0,0 0-29 0,0 0 0 0,0 0 0 0,0 0 0 15,0 0 0-15,0 6 0 0,0-6 0 0,0 0 0 0,0 0 0 0,0 0 0 16,0 0 0-16,0 0 0 0,0 0 57 0,0 0 6 16,0 0 1-16,0 0 0 0,0 0-52 0,7 6-12 15,-4-6 0-15,4 3 0 0,-7-3 54 0,11 6 8 16,-4 0 2-16,0-3 0 0,3-3-52 15,1 0-12-15,-4 3 0 0,7-3 0 0,0-3 0 16,-3 3 0-16,6 3 0 0,-2 2 0 16,2-5 0-16,-3 6 0 0,0-6 0 0,1-6 0 0,2-2 20 0,1 2 2 15,0 3 0-15,-4-3 0 0,3 3-35 0,1 3-7 16,-8 0-2-16,5-6 0 0,-1 6 22 0,0 0 0 16,0-6 0-16,-4 6 0 0,1 0 0 0,0 6 0 15,-4-6 0-15,-4 0 0 0,-3 0 0 0,7 0 0 16,4 6 0-16,-8-6 0 0,4 0 0 0,4 3 0 15,-4 0 0-15,4 0 0 0,-4-3 0 0,3 3 0 0,1 0 0 16,0 0 0-16,-4 0 0 0,7-3 0 0,-7 0 0 0,0 2 0 16,0-2 0-16,0 0 0 0,-7 0 0 15,3 3 0-15,1 9 0 0,-4-12 0 0,3-6 0 0,1 0 0 16,-4 6 0-16,4-5 0 0,-1-1 0 0,-3 0-448 16,0 0-86-16</inkml:trace>
  <inkml:trace contextRef="#ctx0" brushRef="#br0" timeOffset="-188476.007">3140 8228 1036 0,'0'0'23'16,"0"0"5"-16,0 0 0 0,0 0 1 0,0 0-29 0,0 0 0 0,0 0 0 0,0 0 0 0,0 0 44 0,0 0 2 15,0 0 1-15,0 0 0 0,0 0-24 16,0 0-5-16,0 0-1 0,0 0 0 0,0 0 23 0,0 0 5 15,0 0 1-15,0 0 0 0,0 0-22 0,0 0-5 16,0 0-1-16,0 0 0 0,0 0-18 0,0 0 0 16,0 0 0-16,0 0 0 0,3 0 0 0,4-6 0 15,4 6 0-15,-1 0 0 0,-2 0 0 0,6 0 0 16,3-6 0-16,-3 6 0 0,0 0 0 0,1-3 0 16,6 3 0-16,-7 0 0 0,0 0 20 0,7 0 1 15,-3 0 0-15,3 0 0 0,-3 0-33 0,6 0-8 16,-6 3 0-16,-4-3-1 0,7 0 34 0,-3 6 7 0,-4-6 2 15,0 0 0-15,4 0-35 0,-4 0-7 16,-4 0-2-16,8 0 0 0,-4-6 22 0,0 6 0 0,-3 0 0 0,3-3 0 16,-7 3 0-16,4 0 0 0,-1 0 0 15,1 0 0-15,-4 0 0 0,-7 0 0 0,7 0 0 0,-4 0 0 16,-3 0 0-16,7 0 0 0,4 0 0 0,-11 0 0 16,0 0 0-16,7 3 0 0,-7-3 0 0,7 6 0 15,-7-6 0-15,11 0 0 0,-11 0 0 0,0 0 0 16,7 6 0-16,-7-6 0 0,7 6 0 0,-7-6 0 15,0 0-146-15,0 0-25 16,0 0-5-16,0 0 0 0</inkml:trace>
  <inkml:trace contextRef="#ctx0" brushRef="#br0" timeOffset="-186541.863">3503 7846 313 0,'0'0'8'0,"0"0"4"0,0 0-12 0,0 0 0 0,0 0 0 0,0 0 0 16,0 0 63-16,0 0 10 0,0 0 3 0,0 0 0 15,0 0-24-15,0 0-5 0,0 0-1 0,0 0 0 16,0 0-22-16,0 0-5 0,0 0-1 0,0 0 0 15,0 0-18-15,0 0 0 0,0 0 0 0,0 0 0 16,0 0 0-16,0 0 0 0,0 0 0 0,0 0 0 16,0 0 0-16,0 0 0 0,0 0 0 0,0 0 0 15,0 0 55-15,0 0 7 0,0 0 2 0,0 0 0 16,0 0-52-16,0 0-12 0,0 0 0 0,0 0 0 16,0 0 0-16,0 0 0 0,0 0 0 0,0 0 0 15,0 0 20-15,0 0 0 0,4 0 1 0,6 0 0 16,-3 0-33-16,-7 0-8 0,0 0 0 0,0 0-1 15,7 0 46-15,0 0 10 0,0-6 1 0,0 6 1 16,1 0-28-16,2-3-9 0,-3 3 0 0,0 0 0 16,0-3 27-16,0 0-2 0,-3 3 0 0,-4 0 0 0,7 0-25 15,-7 0 0-15,7-3 0 0,-7 3 0 0,0 0-8 0,0 0-8 16,0 0 0-16,4-3-1 0,-1 0 17 0,-3 3 0 16,0 0 0-16,0 0 0 0,0 0 10 0,0 0 6 15,0 0 0-15,0 0 1 0,7-3-17 0,-7 3 0 16,4-3 0-16,-4 3 0 0,7-3 0 0,-7 3 0 15,0 0 0-15,7 0 0 0,0 0 0 0,-4-6 0 16,-3 6 0-16,7 0 0 0,0-5 0 16,-7 5 0-16,0 0 0 0,7 0 0 0,1 0 0 15,-5 0 0-15,-3 0 0 0,0 0 0 0,11 0 9 0,-8 0-1 0,4 0-8 0,-7 0 12 16,0 0-12-16,0 0 0 0,0 0 0 0,0 0 0 16,0 0 0-16,0 0 0 0,0 0 8 0,0 0-8 15,0 0 9-15,0 0-1 0,0 0 0 0,0 0 0 16,0 0-20-16,0 0-4 0,0 0 0 0,0 0-1 15,0 0 37-15,0 0 7 0,0 0 1 0,0 0 1 16,0 0-46 0,0 0-10-16,0 0-1 0,0 0-1 0,0 0 29 0,0 0 0 0,0 0 0 0,0 0 0 15,0 0 0-15,0 11 0 0,0-11 0 0,0 0 10 16,0 0-10-16,0 0 0 0,0 3-10 0,0-3-369 16,0 0-73-16</inkml:trace>
  <inkml:trace contextRef="#ctx0" brushRef="#br0" timeOffset="-185727.741">4216 7252 907 0,'0'0'20'15,"0"0"4"-15,0 0 0 0,0 0 2 0,0 0-26 0,-4 9 0 0,4 8 0 0,-3-5 0 16,3-12 24-16,0-6-1 0,0 6 0 0,0 0 0 0,0 0-2 0,0 0 0 16,-7 6 0-16,3 0 0 0,4-6-5 0,-3 6-2 15,-1 6 0-15,4-4 0 0,-4 1-4 0,4 12-1 16,0-9 0-16,0 5 0 0,0-2 19 0,4 3 4 15,0 5 1-15,-1-2 0 0,1 2-25 0,-1 4-8 16,-3 2 0-16,4 0 0 0,-1-5 18 0,-3 8 0 16,4-11 0-16,-1 8 0 0,-3-8-18 0,4 8 0 0,-4-11 8 15,0 11-8-15,0-2 0 0,0-4 10 0,-4-2-10 0,1 2 8 16,3-2 3-16,0 2 0 0,0-5 0 16,0 0 0-16,0-4-1 0,0 4 0 0,-4-6 0 0,4 5 0 15,0-5-10-15,0 3 8 0,0-3-8 16,0-1 8-16,0 1 5 0,0-6 1 15,-3 3 0-15,3 9 0 0,0-13-14 0,3 1-16 0,-6 6 3 0,3-6 1 16,0-6 12-16,0 12 0 0,0-3 0 0,0 2 0 16,0-11 0-16,3 6 0 0,-3-6 0 0,0 12 0 15,0-6 0-15,0-6 0 0,0 0 0 0,4 12 0 16,-4-12 0-16,0 0 0 0,0 0 0 0,0 0 0 16,0 5 0-16,0-5 0 0,0 0 0 0,0 0 0 15,0 0 0-15,0 0 10 0,0 0-10 0,0 0 8 16,0 0-19-16,0 0-4 0,0 0-1 0,0 0 0 15,0 0-44-15,0 0-8 0,0 0-3 0,0 0 0 0</inkml:trace>
  <inkml:trace contextRef="#ctx0" brushRef="#br0" timeOffset="-183894.811">4808 7375 850 0,'-17'12'17'0,"10"-12"6"16,7 0-23-16,-7 0 0 0,7 0 0 0,0 0 0 16,0 0 92-16,0 0 13 0,0 0 3 0,0 0 1 15,0 0-21-15,0 0-4 0,7 0 0 0,-7 0-1 0,0 0-17 0,0 0-3 0,-7 3-1 0,3 0 0 16,4-3 3-16,0 0 1 0,0 0 0 0,0 0 0 15,0 0-2-15,0 0 0 0,0 0 0 0,0 0 0 16,-3 6-51-16,3-6-13 0,0 0 0 0,0 0 0 16,0 0 54-16,0 0 8 0,0 0 2 0,0 0 0 15,0 9-52-15,3-3-12 0,4-6 0 0,-3 5 0 16,-1 1 0-16,-3-6 0 0,4 6 0 0,-4 0 0 16,0 3 54-16,-4-3 8 0,1 3 2 0,-1-1 0 31,4 4-52-31,4 0-12 0,3-6 0 0,-7 3 0 0,0-1 0 0,0 4 0 0,-7 3 0 0,3-9 0 15,1 6 0-15,-1-1 0 0,4 1 0 0,-3 3 0 16,3-9 54-16,0 11 8 0,-8-11 2 0,8-3 0 16,0-3-64-16,0 0-16 0,0 0-2 0,0 0 0 15,0 0 29-15,0 0 5 0,-3 9 2 0,3 0 0 16,0 2-18-16,-4 1 0 0,1 0 0 0,3 0 0 16,0 0 18-16,0 2 0 0,0-2 0 0,0 6 0 15,3-7-18-15,-3 1 10 0,0 3-10 0,0-3 8 16,-3-1-8-16,3 4 0 0,0-6 0 0,0 6 0 15,0-4 0-15,0 1 0 0,0-3 0 0,0 3 8 16,0 5-25-16,0-11-6 0,0 6-1 0,0 0 0 16,0 5 44-16,0-2 9 0,0-3 2 0,0 0 0 15,0 2-50-15,3-2-9 0,1 0-3 0,-4 5 0 16,3-5 76-16,5-3 15 0,-8 0 4 0,3 11 0 16,-3-8-64-16,0-6-23 0,4 0 1 0,-4 6 0 15,0-6 22-15,0-6 13 0,0 8-1 0,0-2-1 16,0 0-3-16,0 0 0 0,0-6 0 0,0 12 0 15,0-3-8-15,0-4 0 0,0 4 9 0,0-3-9 0,0 3 0 16,0 3 0-16,0-6 0 0,0 0 0 0,0-6 0 16,0 5 0-16,0-5 0 0,0 0 8 0,0 0-8 0,0 0 0 0,0 0 0 15,0 0 0-15,0 0 0 0,0 0 0 16,0 0 0-16,0 0 0 16,0 0-48-16,0 0-15 0,0 0-2 0,0 0-1 15,3-5-155-15,1-7-31 0</inkml:trace>
  <inkml:trace contextRef="#ctx0" brushRef="#br0" timeOffset="-183084.102">5024 7981 1337 0,'0'0'28'0,"0"0"6"0,0 0-34 15,0 0 0-15,0 0 0 0,7 6 0 0,-7-6 96 0,3 0 12 0,4 6 2 16,-3-6 1-16,3 0-24 0,0-6-5 0,3 6-1 0,1 0 0 15,-4-6-28-15,4 6-5 0,-1 0-2 0,-3-6 0 16,4 6-14-16,-1-6-4 0,5 6 0 0,-5 0 0 16,-3-6-9-1,4 3-3-15,-1 0 0 0,1 0 0 0,0 3 18 16,-1-2 3-16,-3-1 1 0,0-3 0 0,0 6-30 16,0-6-8-16,0 0 0 0,0 0 0 0,4 0 0 0,-4 6 0 0,0-12 0 0,-3 7 0 15,3-4 0-15,-4 0 0 0,4 3 0 0,-3 3 0 16,-1-9 0-16,4 6 0 0,-3-5 0 0,-1 2 0 15,1 0 0-15,0 3 0 0,-1-3 0 0,-3 3 0 16,0 1 52-16,0-1 10 0,0-6 2 0,0 6 0 16,0 0-52-16,0 0-12 0,-3 0 0 0,-1-2 0 15,4 8 0-15,-4-6 0 0,-3 0 0 0,4 0 0 16,-1 0 0-16,1 6 0 0,-4-6 0 0,0 6 0 16,3-6 40-16,1 3 4 0,-4-5 2 15,-4 5 0-15,0 0-29 0,4 0-5 0,0 0-2 16,-3 0 0-16,3 3-10 0,0-6 10 0,0 6-10 0,0 0 10 15,-1 0-10-15,1 0 0 0,-3 0 9 0,3 0-9 16,-4 6 0-16,8-6 0 0,-4 6 0 0,-4-3 0 16,0 3 0-16,8 2 0 0,-4 1 0 0,0-3 0 15,3 0 0-15,-3 6 0 0,0-6 0 0,0 5 0 16,0 1 0-16,0 3 0 0,0-3 0 0,3-1 0 16,-3 1 0-16,0 0 0 0,0-3 0 0,0 8 0 15,4-11 0-15,-1 6 0 0,-3-3 0 0,0 3 0 16,0-1 0-16,3 1 0 0,1 0 0 0,-1 0 0 15,1-1 0-15,-1 4 0 0,4-3 0 0,0 0 0 0,0 2 0 16,0-2 0-16,0 0 0 0,4 5 0 0,-1-5 0 16,1 0 0-16,-1 3 0 0,8-4 0 0,-4 1 0 0,0 0 0 15,0 0 0-15,0-1 0 0,4-2 0 0,3 3 0 16,0-6 0-16,-3 6 0 0,3-4 0 0,0-2 0 16,4 0 0-16,-4 0 0 0,-4 0 29 0,1 6 2 15,3-12 0-15,-4 6 0 0,1 0-22 0,3-6-9 16,-3 5 8-16,-4-5-8 0,3 0 0 0,-3 0 0 15,4 0 0-15,-4-5-11 0,0 5-16 16,-3-6-3-16,3 0-1 0,0-6 0 0,0 3-77 16,3 0-15-16,1 1-3 0</inkml:trace>
  <inkml:trace contextRef="#ctx0" brushRef="#br0" timeOffset="-182157.098">6025 7822 1337 0,'0'0'28'0,"0"0"6"0,0 0-34 16,0 0 0-16,0 0 0 0,0 0 0 0,0 0 109 15,0 0 15-15,0 0 4 0,0 0 0 0,0 0-14 0,0 0-2 0,0 0-1 0,0 0 0 16,0 0-24-16,0 0-5 0,0 0-1 0,-10 0 0 15,3-3-13-15,0 3-4 0,0-3 0 0,0 0 0 16,0-3-51-16,0 1-13 0,-4 5 0 0,0-6 0 16,1 6 40-16,3-6 6 0,-4 0 1 0,1 6 0 15,3-6-38-15,-11 3-9 0,7 3 0 0,1-3 0 16,-1 0 16-16,1 0 0 0,2 0 1 0,-2 3 0 16,3-3-17-16,3 3-11 0,-3 0 2 0,4-5 0 15,3 5 9-15,-7 0 0 0,7 0 8 0,-7 5-8 16,7-5 0-16,-4 3 0 0,1 0 0 0,-5 3-8 15,5 0 0-15,-8 6 0 0,8-6 0 0,-1 5 0 16,-3 1 20-16,4 0 4 0,-1 3 0 0,1-4 1 16,-1 1-33-16,4-3-8 0,-3 0 0 0,-1 0-1 15,4 2 40-15,0 1 8 0,0-6 1 0,0 6 1 16,0-6-25-16,4 0 0 0,-1-1 0 0,-3 1 0 16,4 3-10-16,-1-3-7 0,-3-6-2 0,7 6 0 15,-3 0 31-15,-1-6 5 0,4 12 2 0,0-12 0 16,0 5-19-16,-3-2 0 0,3-3 0 0,-3 6 0 15,3-6 0-15,0 3 0 0,3 0 0 0,-3 0 0 16,4-3-12-16,0 3-5 0,-1 3-2 0,1-6 0 0,-4 6 31 16,3 0 5-16,4 0 2 0,-3-6 0 0,-4 5-19 15,0 1 0-15,0-6 0 0,4 6 0 0,-4-3 0 0,0 0 0 16,0 3 0-16,4 0 0 0,-4 3 0 0,0-3 0 0,0-1 0 0,0 7 0 31,0-6-48-31,-4 0-12 0,8 3-4 0,-4 0 0 0,-4-1 52 0,1-2 12 0,0 6 0 0,-1-6 0 16,1 6 0-16,-1-4 0 0,1-2 0 0,-4 3 0 15,0 0 0-15,0 9 0 0,3-12 0 16,-6-1 0-16,3 4 0 0,0 0 0 0,-4 6 0 16,4-4 0-16,-3-5 0 0,-1 6 0 15,1-3 0-15,-1-3 0 0,4 3 0 0,-4-6 0 0,-3 2 0 0,4 1 0 16,3-6 48-16,-11 6 13 0,4 0 3 0,0-6 0 16,0 0-52-16,0 6-12 0,0 0 0 0,-4-6 0 15,1 0 0-15,-1 0 0 0,4 0 0 0,-3 0 0 16,3 0 0-16,0 0 0 0,-8 0 0 0,1 0 0 15,4 0 20-15,-1 0 0 0,1 0 1 0,-5 0 0 16,1-6-13-16,0 6-8 0,0-6 10 0,7 6-10 16,-4 0 0-16,4 0 0 0,-7 0 0 0,7-6 0 15,0 6 0-15,4 0 0 0,3 0 0 0,-4 0 0 16,4 0-22-16,0 0-1 0,0 0 0 0,0 0 0 16,0 0-186-16,0 0-38 0,-7-6-7 0</inkml:trace>
  <inkml:trace contextRef="#ctx0" brushRef="#br0" timeOffset="-176435.313">7221 7893 691 0,'0'0'29'0,"0"0"-29"16,0 0 74-16,0 0 9 0,0 0 1 0,0 0 1 15,0 0-51-15,0 0-10 0,0 0-3 0,0 0 0 16,0 0-21-16,0 0 0 0,0 0 0 0,0 0 0 15,0 0 56-15,0 0 6 0,0 0 2 0,0 0 0 16,0 0 51-16,0 0 10 0,0 0 3 0,0 0 0 16,0 0-59-16,0 0-11 0,0 0-2 0,0 0-1 15,0-6 7-15,0 6 2 0,0 0 0 0,0-3 0 16,0 3 7-16,0-6 1 0,0 3 1 0,0 3 0 16,-3-6-58-16,3 6-15 0,0 0 0 0,0 0 0 15,-4-6 54-15,1 0 8 0,-1 1 2 0,1-1 0 16,-1 0-52-16,1 0-12 0,3 3 0 0,-4 0 0 15,1-3 0-15,-1 3 0 0,1-3 0 0,-4 0 0 0,3 1 0 0,0-1 0 0,-3 6 0 16,4-6 0-16,-1 0 54 0,-6 6 8 16,3-9 2-16,0 6 0 0,0 0-52 15,-4 0-12-15,0 0 0 0,1 0 0 0,-1 3 0 0,4 0 0 16,-3-5 0-16,-1 5 0 16,4 0 0-16,-4 0 0 0,8 0 0 0,-11 5 0 15,7-5 0-15,-4 3 0 0,4-3 0 0,0 6 0 0,0-6 0 0,0 6 0 0,3-6 0 16,-3 3 0-16,-3 3 0 0,6 0 0 0,-3 0 0 0,0-6 0 15,4 6 0-15,-4-1 0 0,3 1 0 0,0 0 0 16,1-3 0-16,3 3 0 0,-4 0 0 0,1 0 0 16,-1 0 0-16,-3 5 0 0,7-11 0 0,-3 6 0 15,-1 0 0-15,4 0 0 0,0-6 0 0,-3 3 0 16,3-3 0-16,0 6 0 0,0-6 0 0,-4 9 0 16,4-9 0-16,0 9 0 0,0-9 0 0,4 5 0 15,-4-5 0-15,3 12 0 0,1-12 0 0,-1 6 0 16,4 0 0-16,0 0 0 0,-3 0 0 0,-1-6 0 15,5 9 0-15,2-7 0 0,-3 1 0 0,0 0 0 16,4 0 0-16,-4 3 0 0,3 0 0 0,-3-6 0 16,1 6 0-16,2 0 0 0,-3-6 0 0,0 6 0 15,7 0 0-15,-7-1 0 0,0-5 0 0,0 6 0 16,1-3 0-16,-1 0 0 0,3 0 0 0,-3 3 0 16,0 0 0-16,4 0 0 0,-4-6 0 0,0 12 0 15,0-12 0-15,0 5 0 0,0-5 0 0,0 6 0 16,4-6 0-16,-8 6 0 0,1-3 0 0,3 0 0 15,0 0 0-15,-3 0 0 0,3 3 0 0,0 3 0 16,-4-3 0-16,4-1-12 0,-3-5 3 0,3 6 0 0,-4 0 9 16,4 0 0-16,0 0 0 0,-3 6 0 0,3-6-8 15,-3-1 0-15,3 4 0 0,-4-3 0 0,4 0 8 16,-3 6 0-16,-1-6-9 0,-3 0 9 0,4-1 0 0,3 1 0 16,-7 0 0-16,3 3 0 0,-3-3 0 0,0 6 0 0,0-6 0 15,0-1 0-15,0-2 12 0,0 3 6 0,0-6 2 0,-3 9 0 16,-4 0-28-16,3-3-6 0,1 0-1 15,-4 5 0-15,3-5 15 0,1 0 0 16,3-6 12-16,-7 3-12 0,3 3 8 16,-3 0-8-16,0-3 0 0,3 0 0 0,-3 0 8 0,0 0-8 0,0 2 0 0,0-5 0 15,4 6 9-15,-4-6-9 0,0 6 0 0,-1-6 9 16,1 0-9-16,4 6 0 0,-1-6 0 0,-6 0 0 16,10 0 0-16,-11 6 0 0,4-6 0 0,0 0 0 15,0 0 0-15,0 0 0 0,0-6 9 0,0 6-9 16,0 0 8-16,0 0-8 0,0-6 8 0,0 0-8 15,0 6 0-15,3-6 8 0,-3 1-8 0,0 2 0 16,3 0 0-16,1 0 0 0,-1 0-12 0,-6-3 4 16,6 0 8-16,1 3 0 0,-1-3 0 0,1 0 0 15,-1 0-156-15,1 1-28 0,3-1-7 0</inkml:trace>
  <inkml:trace contextRef="#ctx0" brushRef="#br0" timeOffset="-175578.872">7803 7881 1485 0,'0'0'42'0,"0"0"10"16,-3-6-42-16,-1 6-10 0,-3-6 0 0,4 0 0 15,-1 0 62-15,-6-5 10 0,3 5 3 0,3 0 0 16,-3 0-20-16,0 3-4 0,0-3-1 0,0 3 0 15,0 0-23-15,0 3-5 0,-4 0-1 0,4 0 0 16,-3 0 18-16,3 0 3 0,-4 0 1 0,0 3 0 16,4 0-22-16,-3 0-4 0,3 3-1 0,-4 0 0 0,4 0-3 15,0 0-1-15,0 5 0 0,-4-5 0 0,4 0 0 16,-3 0-1-16,3 0 0 0,0 0 0 0,-1 0 2 16,1 8 1-16,0-2 0 0,4 0 0 15,-4 0 14-15,3 2 4 0,-6 4 0 0,3-6 0 0,0-6-32 16,3-6 0-16,1-6 0 0,3 6 0 15,-4 6 0-15,0 5 0 0,1 7 0 0,-1 3 0 0,1-4 57 0,3-2 6 0,0 3 1 0,-4-1 0 16,4 1-64-16,0 0-18 0,0-4-1 0,4 4 0 16,-4-6 31-16,3 2 5 0,1-2 2 0,-4 6 0 15,7-6-19-15,-3-7 0 0,-1 4 0 0,1 6 0 16,6-6 0-16,-3 2 0 0,4 1 0 0,-8-6 0 16,1 3 0-16,3 0 0 0,3-3 0 0,-2 2 0 15,2-8 33-15,8 6 3 0,-1 0 1 0,-2-6 0 16,-8 6-24-16,0-6-5 0,10 0 0 0,-6 0-8 0,3-6 23 15,-3 6-3-15,3 0 0 0,0 0 0 0,0-6-20 16,0 0 0-16,0 6 0 0,4-5 0 0,-11-1 0 0,3 0 0 16,1 0 0-16,0-3 0 0,-11 9 0 0,7-6 0 15,-7 6 0-15,3-12 0 0,4 1 0 0,0-10 0 16,-3 9 0-16,-4-5 0 0,0-1 0 0,0 3 0 16,-4-2 0-16,4-1 0 0,0 1 0 0,-3-4 0 15,-1 9 0-15,1-5 0 16,-1-1-47-16,1 3-13 0,-1 3-4 0,-3 1 0 15,0-1 0-15,-4 0 0 0,1 3 0 0,6 3 0 16,-10 1 0-16,4 5-1 0,3-12 0 0,-4 12 0 16,0-6-166-16,4 6-33 0,-14-6-6 0,11 6-2 0</inkml:trace>
  <inkml:trace contextRef="#ctx0" brushRef="#br0" timeOffset="-174544.812">8079 7960 925 0,'0'0'26'0,"0"0"6"0,0 0-32 0,0 0 0 16,0 0 0-16,3 9 0 0,-3-3 102 0,0 0 14 15,0 0 2-15,4 6 1 0,-1-4-33 0,-3 1-6 16,4 6-2-16,-4-3 0 0,3-1-11 0,-3 1-3 0,7 3 0 16,-7 3 0-16,0-7-23 0,-3 1-5 15,3 3 0-15,3-1-1 0,-3 1 7 0,0-3 2 0,4 6 0 16,-4-4 0-16,3 4-20 0,-3 0-4 0,0-10-1 0,0 7 0 16,4 0-1-16,-1-4 0 0,1 1 0 15,-4-6 0-15,3 6-4 0,-3-3-1 0,-3-3 0 16,3 5 0-16,0-11-2 0,3 6-1 15,-3-6 0-15,0 0 0 0,0 0 2 0,0 0 0 0,0 0 0 0,0 0 0 16,0 0 3-16,0 0 1 0,0 0 0 0,0 0 0 16,0 0 20-16,0 0 4 0,0 0 0 0,0 0 1 15,0 0 4-15,0 0 1 0,0 0 0 0,0-6 0 16,0-5-23-16,0 5-5 0,0-3-1 0,0-3 0 16,0 6-7-16,-3-6-2 0,3 1 0 0,-4-4 0 15,8 3-8-15,-4 1 10 0,-4-1-10 0,4-9 10 16,0 6-10-16,4 1 0 0,-4-4 0 0,0 3 8 15,0-5-8-15,0 5 0 0,0 3 0 0,0-8 0 16,3 8 0-16,1 0 0 0,7 1 0 0,-1-7 0 16,-3 6 0-16,0 0 0 0,0 4 0 0,4-4 8 0,-4 0-8 15,4 6 0-15,-4-6 0 0,-4 4 8 16,-3 2-8-16,0-6 8 0,7 6-8 0,0 6 8 0,4-6-8 16,-4 6 0-16,3-6 0 0,-2 6 0 0,6 0 0 0,-4-6 0 15,-3 6 0-15,7 0-11 0,4 0 11 16,0 0 0-16,-11 6 0 0,-4-6 0 0,4 0 0 15,0 6 0-15,0-6 0 0,0 6 0 0,1-6 0 0,-5 6 0 16,4-6 0-16,0 6 0 0,-3 0 0 0,-4 0 0 16,3-1 0-16,1 4 0 15,-1 3 0-15,4 0 0 0,-3 5 0 0,-1-8 0 16,1-6 0-16,-4-3 0 0,7-6 0 0,-7 6 0 16,4 6 0-16,-1 9 0 0,1 3 0 0,-1-1 0 0,-3-2 0 0,4 8 0 0,-4-11 0 15,3 9 0-15,1-4 0 0,-4 1 0 0,3 0 0 16,1-4 0-16,-4 4 0 0,0-6 0 0,0 0 0 0,0-1 0 15,3-2 0-15,-3 3 0 0,0 0 0 0,4-7 0 16,-4 7 0-16,0-6 0 0,0 3 0 0,0 0 0 16,0-3 0-16,0 2 0 0,0-2 0 0,0 0 0 15,0 0 0-15,0 6 0 0,0-9 0 0,0 0 0 16,0 0 0-16,0 3 0 0,0-6 0 0,0 3 0 16,0-3 0-16,0 2 0 0,0-2 0 0,0 0 0 15,0 0 0-15,0 0 0 0,0 0 0 0,0 3 0 16,0 0 0-16,-4 3 0 0,4-6 0 0,4 0 0 15,-4 0 0-15,0 0 0 0,0 12 0 0,3-12 0 16,-3 0 0-16,0 6 0 0,0-6 0 0,0 6 0 16,0 0-50-16,0-6-11 0,0 0-3 0,0 0 0 15,0 0 0-15,0 0 0 0,0 0 0 0,0 0 0 16,0 0-153-16,0 0-31 0,0 0-7 16,11-18-1-16</inkml:trace>
  <inkml:trace contextRef="#ctx0" brushRef="#br0" timeOffset="-173896.128">8791 7628 1263 0,'0'0'28'0,"0"0"5"0,0 0 2 0,0 0 1 0,0 0-36 0,0 0 0 0,0 0 0 0,0 0 0 16,0 0 59-16,0 3 5 0,-3 3 0 0,3 0 1 0,0 0-1 0,0 0 0 15,0-1 0-15,0 1 0 0,-4 6-10 0,11-6-2 16,11 0-1-16,-4 3 0 0,-7 0-31 0,0-1-5 16,4 4-2-16,-8-6 0 0,-3 6 40 0,0-6 8 15,4 5 2-15,-1 1 0 0,-3-3-50 0,0 3-13 16,0 5 0-16,0-8 0 0,4 3 52 0,-4 0 6 15,3 5 1-15,-6-5 0 0,-8-3-43 0,4 9-16 16,0-7 11-16,7 1-11 0,0 6 57 0,0-4 6 16,4 4 1-16,-1 0 0 0,1-1-52 0,-1 4-12 15,1 2 0-15,-1-5 0 0,-3 9 0 0,0-4 0 16,4-2 0-16,-4 2 0 0,3-5 0 0,1 2 0 16,-1-2 0-16,1 0 0 0,-4-4 0 0,0 1 0 15,3 6 0-15,-3-10 0 0,0 4 0 0,4 0 0 0,-4-6 0 0,0 2 0 16,0-5 0-16,0 0 0 0,3 6 0 15,-3-12 0-15,0 3 0 0,0-3 0 0,0 0 0 0,0 0 0 16,0 6 0-16,0-6 0 0,0 0 0 0,0 0 0 16,0 0 0-16,0 0 0 0,0 0 0 0,0 0 0 15,0 0 0-15,0 0 0 0,0 0 0 0,0 0 0 16,0 0 0-16,0 0 0 0,0 0 0 0,0 0 0 16,0 0-152-16,-3-9-32 15,-1 3-8-15,1 0-792 0</inkml:trace>
  <inkml:trace contextRef="#ctx0" brushRef="#br0" timeOffset="-173277.736">8678 8075 1314 0,'0'0'37'0,"0"0"8"0,0 0-36 0,0 0-9 15,0 0 0-15,0 0 0 0,0 0 81 0,0 0 15 16,0 0 2-16,0 0 1 0,0 0-7 0,0 0 0 0,0 0-1 0,0 0 0 16,-7 0-26-16,7 0-5 0,0 0 0 0,0 0-1 15,0 0-14-15,7 0-2 0,0-3-1 0,0 3 0 16,1 0-10-16,-1 0-3 0,0 0 0 0,0 0 0 15,3 0-29-15,-3 0 0 0,4 0 0 16,-1 0 0-16,8 0 57 0,-4 0 6 16,-3 0 1-16,3 0 0 15,0 0-103-15,0-3-20 0,0 3-4 0,-3-3-1 0,3 3 103 0,0 0 20 0,0 0 4 0,-7 0 1 16,-7 0-52-16,0 0-12 0,7-6 0 0,-3 6 0 16,3 0-48-1,0 0-13-15,-4 0-3 0,5 0 0 0,-1 0 103 0,3 0 20 0,-6 0 4 0,3 0 1 16,-7 0-52-16,0 0-12 0,7 0 0 0,0 6 0 15,-4-6-48-15,-3 0-13 0,7 0-3 16,0 0 0-16,-7 0 103 0,8 0 20 0,-5 0 4 0,4 3 1 16,-7-3-103-16,7 0-20 0,-7 0-4 15,4 3-1-15,3-3 103 0,-7 0 20 0,7 3 4 0,-7-3 1 16,3 0-103-16,4 0-20 16,-7 0-4-16,0 0-1 0,7 3 52 0,-7-3 12 0,0 0 0 0,4 0 0 15,3 0 48-15,-7 0 13 0,7 0 3 0,-7 0 0 0,0 0-52 16,7-3-12-16,-7 3 0 0,0 0 0 0,4 0 0 15,-4 0 0-15,0 0 0 0,0 0 0 16,0 0 0-16,0 0 0 0,0 0 0 0,0 0 0 0,0 0 0 0,0 0 0 16,0 0 0-16,0 0 0 0,0 0 0 0,0 0 0 15,0 0 0-15,0 0 0 16,0 0-48-16,0 0-13 0,0 0-3 0,0 0 0 16,0 0 0-16,0 0 0 0,0 0 0 0,0 0-614 15,0 0-123-15</inkml:trace>
  <inkml:trace contextRef="#ctx0" brushRef="#br0" timeOffset="-159707.943">9984 8037 459 0,'0'0'9'0,"0"0"3"0,0 0-12 0,0 0 0 15,0 0 0-15,0 0 0 16,0 0 85-16,0 0 15 0,7 0 2 0,-7 0 1 0,0 0-31 0,0 0-7 0,0 0-1 0,0 0 0 16,0 0-51-16,0 0-13 0,0 0 0 0,0 0 0 15,0 0 54-15,0 0 8 0,0 0 2 0,0 0 0 16,0 0-7-16,0 0-1 0,0 0 0 0,0 0 0 16,0 0-38-16,0 0-8 0,0 0-2 0,0 0 0 15,3 0 45-15,-3 0 9 0,0 0 2 0,4-6 0 16,-4 6-9-16,0 0-2 0,0 0 0 0,0 0 0 15,0 0-9-15,0 0-1 0,0-9-1 0,0 9 0 16,0 0-9-16,0 0-1 0,-4-6-1 0,4 6 0 16,0-6-7-16,0 6 0 0,-3-6-1 0,3 6 0 15,-4-5 1-15,1-1 1 0,3 6 0 0,-4-6 0 16,-3 0-5-16,4 0-2 0,-5 0 0 0,5-3 0 16,3 9 4-16,-4-6 1 0,1 4 0 0,-4-7 0 15,3 9-11-15,1-6-3 0,3 6 0 0,-7-6 0 16,0 0 0-16,3 0 0 0,-3 6 0 0,0-6 0 15,7 6 11-15,-7 0 3 0,0-6 0 0,0 6 0 16,0 0-23-16,0-5 0 0,0-1 0 0,0 3 0 16,0 3 0-16,-4-3 0 0,4 0 0 0,0 3 0 15,-4-3 0-15,4 3 0 0,-3 0 0 0,3-3 0 16,-4 3 0-16,4 0 0 0,0-3 0 0,-4 3 0 16,4 0 0-16,0 0 0 0,4 0 0 0,-4 0 0 15,0 0 0-15,-4 0 0 0,4 3 0 0,0-3 0 0,3 0 0 16,-3 3 0-16,0-3 0 0,0 0 0 0,0 0 32 15,4 3 1-15,-4 0 1 0,-1 0 0 0,8-3-26 16,-3 3-8-16,-4 3 0 0,3-1 0 0,4-5 0 0,-3 6 0 16,-4 0 0-16,3-6 0 0,4 0 0 0,-7 6 0 15,4 0 0-15,-1 0 0 0,4-6 0 16,0 6 0-16,0-6 0 0,-3 9 0 16,3-1 0-16,-4 1 0 0,4-9 0 0,0 6 0 0,-3 0 0 0,3-6 0 0,0 6 0 15,0 6 0-15,-4-4 0 0,4-2 0 16,0 0 0-16,0 6 0 0,0-6 0 0,0-6 0 0,0 6 0 0,0 5 0 15,0-5 0-15,4 0 0 0,-4 0 0 0,0 3 0 16,3 3 27-16,-3-12 1 0,0 6 1 0,0-1 0 16,0-5-41-16,4 12-9 0,-1-6-2 0,-3 0 0 15,4-3 37-15,-1 6 7 0,1-3 2 0,-4-1 0 16,3 4-23-16,1-3-16 0,-1-6 2 0,1 6 1 16,-1 0 13-16,1 6 0 0,3-12 0 0,-4 6 0 15,1-1 0-15,0 1 0 0,3 0 0 16,-4 3 0-16,1-3 0 0,3 0 0 0,-4 0 0 0,1-6 0 15,3 6 12-15,-4-1 0 0,4-5-1 0,-3 6 0 16,-1-3-11-16,1 3-12 0,3-3 2 0,-3 6 1 16,3-3 9-16,-4 0 12 0,1-6-2 0,3 5-1 15,-4 1-9-15,4-6 0 0,0 6 0 0,0 0 0 16,-3-6 0-16,3 3 0 0,0-3 0 0,-3 6 0 16,3-3 0-16,0 0 0 0,3 0 0 0,-3-3 0 15,4 3 0-15,-4 0 0 0,4-3 0 0,-1 3 0 16,1-3 0-16,-4 5 0 0,3-5 0 0,-3 0 0 15,0 0 0-15,4 6 0 0,-4-6 0 0,0 0 0 16,4 0 0-16,-4 0 0 0,0 0 0 0,-4 0 0 16,4 0 0-16,1 0 0 0,-1-6 0 0,-4 6 0 0,1 0 0 0,-4 0 0 15,7 0 0-15,-4-5 0 0,1 2 0 0,-1 3 0 0,1-6 0 0,-4 6 0 16,7-3 0-16,-4 0 0 0,-3 3 0 0,4-3 0 16,-1-3 0-16,-3 6 0 0,7-3 0 0,-3 3 0 15,0-6 0-15,3 6 0 0,-4 0 0 0,-3 0 0 16,4 0 0-16,-4 0-11 0,7-6 1 0,-7 6 0 15,3 0-22-15,-3 0-4 16,0 0 0-16,0 0-1 0,0 0-99 0,0 0-19 0,0 0-4 16</inkml:trace>
  <inkml:trace contextRef="#ctx0" brushRef="#br0" timeOffset="-157806.856">10407 7660 1074 0,'0'0'30'0,"0"0"8"15,0 0-30-15,0 0-8 0,-4-8 0 0,1 2 0 16,3 6 103-16,0-6 19 0,0 0 4 0,0 6 1 16,-4-6-50-16,4 0-9 0,0 6-3 0,0 0 0 15,0 0 19-15,0 0 3 0,0 0 1 0,0 0 0 16,0 0-34-16,0 0-6 0,0 0-2 0,0 0 0 16,0 0-21-16,0 0-4 0,0 0-1 0,0 0 0 15,0 0-20-15,0 0 0 0,0 0 0 0,0 0 0 16,0 0-21-16,0 0-3 0,0 0 0 0,4 9 0 15,-1-3 47-15,-3 3 9 0,4 0 1 0,-4 8 1 16,0-11-7-16,3 6-2 0,-3-3 0 0,0 5 0 16,4 1-16-16,-4-3-9 0,4 0 10 0,-4-1-10 0,0 1 34 0,3 3 1 15,-3-3 0-15,0-1 0 0,4 1-16 0,-4 0-3 16,3-3-1-16,-3 8 0 0,4-5-1 0,-1-3 0 0,-3 0 0 16,4 11 0-16,-1-14-14 0,1 6 0 0,-4 0 0 15,3 2 0-15,1-2 0 0,-4 0 0 16,3 6 0-16,-3-10 0 0,0 7 0 0,4 0 0 0,-4 2 0 0,0-2 0 15,0 0 0-15,0 5 0 16,0-8 0-16,0 0 0 0,0 6 54 16,0-10 8-16,0 4 2 0,0 0 0 0,-4-6-52 0,4 0-12 0,0-6 0 0,0 0 0 15,0 0 0-15,0 0 0 0,0 0 0 0,0 0 0 16,0 0 0-16,0 0 0 0,0 0 0 0,0 0 0 16,0 0 0-16,0 0 0 0,0 0 0 0,0 8 0 15,0-2 0-15,0-3 0 0,0 3 0 0,4 3 0 16,-4 3 0-16,0-6 0 0,3 5 0 0,-3-5 0 15,0 3 0-15,0 3 0 0,0 0 0 0,0-1 0 16,0-5 0-16,0 0 0 0,4 3 0 0,-4-3 0 16,0-6 0-16,0 0 0 0,0 0 0 0,0 0 0 15,0 0 0-15,0 0 0 0,0 0 0 0,0 0 0 16,0 0 0-16,0 0 0 0,0 0 0 0,0 0 0 16,0 0 0-16,0 0 0 0,0 0 0 0,0 0 0 15,0 0 0-15,0 0 0 0,0 0 0 0,0 0 0 16,3 3 0-16,-3-3 0 0,0 6 0 0,0-6 0 15,0 0 0-15,0 0 0 0,0 0 0 0,0 0 0 16,0 0 0-16,4 3 0 0,-4-3 0 0,0 0 0 16,0 0 0-16,0 0 0 0,0 0 0 0,0 0 0 0,0 0 0 15,0 0 0-15,0 0 0 0,0 0 0 16,0 0 0-16,0 0 0 0,0 0 0 0,0 0 0 16,0-3 0-16,0 3 0 0,4-9 0 0,-4 3 0 15,0-3 0-15,0 3 0 0,3 0 0 0,-3 0 0 0,0 1 0 0,4-1 0 16,-4-9 0-16,0 9 0 0,3 0 0 0,-3 0 0 0,0 1 0 0,4-7 0 15,-4 6 0-15,3-6 0 0,-3 3 0 0,4 0 0 16,-1 1 0-16,-3-4 0 0,4 6 0 0,-1-6 0 16,1 3-48-16,3-2-13 15,-4-1-3-15,1 0 0 0,3 0 64 0,-4 1 10 0,5-4 3 0,-5 6 1 16,4 0-14-16,-3-2-12 0,3-1 3 0,-4 6 0 16,4-3 9-16,0 0 0 0,0 0 0 0,0 4-8 15,0-1 8-15,1 0 0 0,-1 0 0 0,0 0 0 16,0 0 0-16,0 6 0 0,0-6-10 0,0 3 10 15,0 0 0-15,0 3 0 0,4-3 0 0,-4 3 0 16,0 0 0-16,0 3 0 0,3-3 0 0,-3 3 0 16,4-3 0-16,-4 0 0 0,0 3 0 0,4-3 0 15,-4 6 0-15,0-6 0 0,3 0 0 0,-3 6 0 16,0 0 0-16,1-6 0 0,-1 6 0 0,0-6 0 16,-4 12 0-16,4-12 0 0,0 5 0 0,-3 1 0 15,3 0 0-15,0 3 0 0,0 3 0 0,0 0 0 16,-3-1 0-16,3-5 0 0,-4 6 0 0,4 3 0 15,-3-4 0-15,-1 1 0 0,4 0 0 0,-3 0 0 16,-1-3 0-16,-3 2 0 0,4-5 0 0,-1 6 0 16,-3 0 0-16,0-6 0 0,4-1 0 0,-4 4 0 0,3-3 0 0,-3 6 0 15,0-6 0-15,4 0 0 0,-4 5 0 0,4-11 0 16,-4 9 0-16,0-3 0 0,0-6 0 0,0 3 0 16,0-3 0-16,3 15 0 0,-3-15 0 0,0 6 0 0,0-6 0 0,0 5 0 15,0-5 0-15,0 6 0 0,0-6 0 16,0 0 0-16,0 6 0 0,0-6 0 0,0 0 0 0,0 0 0 15,0 0 0-15,0 6 0 16,0-6 0-16,0 0 0 0,0 0 0 0,0 0 0 16,0 0 0-16,0 0 0 15,0 0-55-15,0 0-7 0,4 0-2 0,-4 0 0 0,0 0-102 16,0 0-21-16,3 3-4 0</inkml:trace>
  <inkml:trace contextRef="#ctx0" brushRef="#br0" timeOffset="-156972.029">11120 8122 1337 0,'0'0'28'0,"0"0"6"16,0 0-34-16,0 0 0 0,0 0 0 0,0 0 0 15,7 0 109-15,-4 6 15 0,4-6 4 0,0 0 0 16,0 3-103-16,0-3-25 0,0 6 0 0,0-6 0 16,4 0 110-16,-4-6 17 0,4 6 3 0,-4-3 1 15,3 3-147-15,1 0-28 0,0 0-7 0,-1 0-1 0,1-6 30 0,-1 6 6 16,1-6 0-16,-1 6 1 0,5-6 15 0,-5 0 0 0,4 6 0 15,-3-5 0-15,-1-1 0 0,1-3 0 0,0 3 0 0,-1 3 0 16,1-3 24-16,-1 3 7 16,1-3 1-16,-4 0 1 0,0 1-19 0,4 5-4 15,-4-6-1-15,-4 0 0 0,4 0 5 0,-3 6 1 16,3-6 0-16,-4 3 0 0,1-3-7 0,-4 6 0 16,3-3-8-16,-3 3 12 0,0 0 16 15,0 0 4-15,4-3 0 0,-4 3 0 0,0 0 0 0,0 0 0 0,0-6 0 0,-4 1 0 16,4 5-32-16,-3-6 0 0,-1 0 0 0,1 0 0 15,3 6 0-15,-7-6 0 0,3 0 0 0,-3 6 0 16,0-9 0-16,4 6 0 0,-4-2 0 0,-1 2 0 16,1-3 0-16,4 6 0 0,-4-6 0 0,3 0 0 15,4 6 0-15,-7 0 0 0,4 0 0 0,-4-6 0 16,7 6 0-16,-7 0 0 0,0 0 0 0,3 0 0 16,4 0 0-16,-7 0 0 0,0 0 0 0,-4 6 0 15,11-6 0-15,-7 0 0 0,0 6 0 0,4-6 0 16,3 0 0-16,-7 6 0 0,7-6 0 0,-7 9 0 15,3-7 0-15,4-2 0 0,-3 6 0 0,-5 3 0 16,5-3 0-16,-1 0 0 0,1 0 0 0,-1 6 0 16,4-7 0-16,-3 4 0 0,-1 0 0 0,4 0 0 15,-3 3 0-15,3-1 0 0,-4 1 0 0,4-6 0 16,0 6 57-16,-3 3 6 0,3-10 1 0,0 7 0 16,0 0-52-16,0-3-12 0,0 0 0 0,0-1 0 15,0 4 0-15,3-6 0 0,-3 0 0 0,0 6 0 16,4-4 0-16,-4 1 0 0,3-3 0 0,-3 3 0 15,4 3 0-15,-1 0 0 0,4-7 0 0,-3 1 0 16,-1 3 0-16,5 0 0 0,-1 0 0 0,-4-3 0 0,4-1 0 16,0 7 0-16,0-6 0 0,0-3 0 0,0 6 54 0,0-6 8 15,4 0 2-15,-4 3 0 0,4-6-52 0,-4 3-12 0,3-3 0 16,1 5 0-16,-1-5 0 0,1-5 0 0,0 5 0 0,-1-3 0 16,-3 3 0-16,4-3 0 0,-1 0 0 0,1 0 0 15,-4 0 0-15,4 0 0 0,-1-3 0 0,-3 3 0 16,4-3-100-16,-4 0-24 15,4 6-4-15,-1-6 0 0,-3 1-153 0,0-1-31 16</inkml:trace>
  <inkml:trace contextRef="#ctx0" brushRef="#br0" timeOffset="-156274.075">12323 7678 1337 0,'-8'-6'28'0,"1"0"6"0,0 0-34 0,0-2 0 0,0-1 0 0,0 6 0 15,-3-3 109-15,3 0 15 0,0 0 4 0,-1 0 0 16,1 1-52-16,-3-1-9 0,-1 6-3 0,1-6 0 16,-1 6-13-16,4 0-3 0,0-6-1 0,-4 6 0 15,4 0-24-15,-3 0-5 0,3 0-1 0,0 0 0 16,0 6-17-16,-1-6 0 0,-2 0 0 0,3 6 0 15,0 0 0-15,-4-6 0 0,1 5 0 0,3 1 0 16,-4 0 0-16,4-3 0 0,0 0 0 0,-4 3 0 16,4 0 0-16,0 0 0 0,0 2 0 0,0-2 0 15,4 6 0-15,-1-6 0 0,1 0 0 0,-1 3 0 16,0 0 0-16,4 5 0 0,-3-8 0 0,-1 6 0 16,4 0 35-16,0 2 3 0,0-2 1 0,0 0 0 15,0 0-25-15,0 2-5 0,0-2-1 0,0 0 0 16,4 0 8-16,-4-1 0 0,0 1 1 0,3 0 0 15,-3 3-17-15,4-4 0 0,0 1 0 0,-4 0 0 16,3 3 0-16,1-4 0 0,-4 7 0 0,3 0 0 16,1-4 0-16,-1 4 0 0,4 5 0 0,-3-8 0 15,-1 9 33-15,4-7 3 0,-3 4 1 0,-1 2 0 16,4 1-15-16,-3-1-3 0,-1-2-1 0,1 8 0 16,0-11-8-16,-1 8-2 0,-3-8 0 0,0 3 0 0,0-4-8 15,0 7 0-15,0-12 0 0,-3 2 0 0,3 4 0 16,0-6 0-16,0-1 0 0,-4-2 0 0,4 3 0 0,0 0 0 15,0-6 0-15,0-6 0 0,0 6 35 0,0-6 1 16,0 0 1-16,0 0 0 0,0 0-29 16,0 0-8-16,0 0 0 0,0 0 0 15,0 0 0-15,0 0 0 0,0 0 0 0,0 0 0 16,0 0-28-16,-4 0-8 0,1 5 0 0,3-5-1 16,-4 6-44-16,4-6-9 0,0 0-2 0,0 0 0 15,0 0-133-15,0 0-27 0</inkml:trace>
  <inkml:trace contextRef="#ctx0" brushRef="#br0" timeOffset="-155850.071">11846 8222 1497 0,'0'0'32'0,"0"0"8"0,0 0 0 0,0 0 4 0,0 0-36 0,0 0-8 15,0 0 0-15,0 0 0 0,0 0 53 0,0 0 9 16,0 0 2-16,0 0 0 0,11 6 0 0,-4-6 0 16,0 0 0-16,0 0 0 0,4 0-14 0,-4 0-2 15,3-6-1-15,-3 6 0 0,7 0-24 0,1 0-5 16,-1 0-1-16,7 0 0 0,0 0 18 0,0-6 3 0,4 3 1 15,3 0 0-15,4 0-11 0,0-3-3 0,-1 1 0 16,-2-1 0-16,-8 6 31 0,3-6 7 0,-2 0 1 16,-5 6 0-16,-3-6-52 0,-3 6-12 0,-4 0 0 15,4-6 0-15,-4 6 0 0,0 0 0 16,-4 0 0-16,-3 0 0 0,0 0 0 0,0 0 0 0,7-6 0 0,-7 6 0 16,0 0 0-16,0 0 0 0,4 0 0 0,-4 0 0 15,0 0 0-15,0 0 0 16,0 0 0-16,0 0 0 0,3 0 0 0,-3 0 0 0,0 0 0 0,0 0 0 15,0 0-100 1,0 0-22-16,0 0-5 0,0 0-581 0,7-6-116 0</inkml:trace>
  <inkml:trace contextRef="#ctx0" brushRef="#br0" timeOffset="-155054.035">12883 8072 1497 0,'0'0'32'0,"0"0"8"0,0 0 0 0,0 0 4 0,0 0-36 0,0 0-8 0,-7 0 0 0,7 0 0 16,-7-3 53-16,4 3 9 0,3 0 2 0,-11-3 0 15,4 3 0-15,0 0 0 0,4 0 0 0,-4-6 0 16,-1 6 0-16,1 0 0 0,0-6 0 0,0 6 0 16,-3-5-52-16,3-1-12 0,-4 0 0 0,1 0 0 15,-1 6 34-15,0-9 4 0,-3 3 1 0,0 3 0 16,0 0-31-16,0 0-8 0,0 0 0 0,0 3 0 15,0 0 0-15,3 0 0 0,0 0 0 0,-3 0 0 16,4 0 0-16,3 0 0 0,0 0 0 0,0 0 0 16,7 0 0-16,-8 3 0 0,8-3 0 0,-7 3 0 15,7-3-30-15,-7 3-7 0,7-3-2 0,-3 9 0 16,-1 0 39-16,1-3 0 0,3 0 0 0,0 5 0 0,-4-5 0 16,4 0 0-16,0 0 0 0,4 3 0 0,-4 3 0 15,0-1 0-15,3-5 0 0,1 0 0 0,-1 0 0 0,1 0 0 16,-1 6 0-16,1-6 0 0,3 2 24 15,0-2 12-15,0 0 2 0,0 6 1 16,0-6-63-16,4 3-12 0,-4-4-2 0,3 1-1 16,1 3 83-16,0 0 16 0,-1-3 3 0,1 0 1 0,-1 0-52 0,1 0-12 15,0-1 0-15,-1 1 0 0,1-3 0 0,-1 3 0 16,1 3 0-16,-1 0 0 16,1-3-48-16,0-1-13 0,-4 1-3 0,3 0 0 0,-3 0 52 0,4 3 12 15,-4-3 0-15,0 3 0 0,0-6 0 0,0 2 0 16,0 7 0-16,0-6 0 0,-3 0 0 0,-1 0 0 0,1 0 0 15,-4 3 0-15,3-4 0 0,-3 1 0 0,0 0 0 0,-3 6 0 16,3-6 0-16,-4 0 0 0,-3 0 0 0,0 2 0 16,4-2 0-16,-4 0 0 0,-4 6 0 0,0-12 0 15,4 6 48-15,-3 0 13 0,-4-6 3 0,3 6 0 16,1-6 0-16,-5 0 0 0,5 0 0 0,-4 0 0 16,3 0-8-16,-3-6 0 0,3 6-1 0,-3 0 0 15,4-6-37-15,-1 0-7 0,1 6-2 0,-1-6 0 16,0 0-9-16,4 0 0 0,-3 3 0 0,3 0 0 15,-4 0 0-15,4 1 0 0,0-1 0 0,0 3 0 16,3-6 0-16,4 6 0 0,-7 0 0 0,0 0 0 31,7 0-103-31,-3-6-19 0,3 6-4 0,-7 0-1 0,0-6-52 0,7 6-10 16,0 0-3-16,-7 0 0 0</inkml:trace>
  <inkml:trace contextRef="#ctx0" brushRef="#br0" timeOffset="-141916.432">13194 8263 563 0,'-4'6'16'0,"1"9"4"0,3-9-20 0,0-1 0 0,0 1 0 16,-4 0 0-16,4-6 50 0,0 0 6 0,0 6 2 0,0-6 0 15,0 0-2-15,0 0 0 0,0 0 0 0,0 0 0 16,0 0 0-16,0 0 0 0,0 0 0 0,0 0 0 15,0 0-28-15,0 0-7 0,0-6-1 0,-3 0 0 16,3 0-9-16,0 6-3 0,-4-5 0 0,4-1 0 16,0 6 0-16,-3-6 0 0,3-3 0 0,0 9 0 15,-4-6 0-15,4 6 0 0,0 0 0 0,0 0 0 16,-3-3 2-16,3 3 0 0,-7-3 0 0,7 3 0 16,0 0-2-16,-7 0 0 0,7 0 0 15,-8 0 0-15,8 0-8 0,0 0 0 0,-3 0 0 0,3 0 8 16,0 0-8-16,0 0 0 0,0 0 0 0,0 0 0 15,0 0 0-15,0 0 0 0,0 0 0 0,0 0 0 16,0 0 0-16,0 0 0 0,0 0-9 0,0 0 9 16,0 0 0-16,0 0 0 0,0 0 0 0,0 0 0 15,0 0-27-15,0 0-1 0,3 3-1 0,-3-3 0 16,0 0 29-16,4 6 15 0,-4-6-2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1T20:06:20.6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5906 3709 642 0,'0'27'13'0,"0"-21"3"0,0 0-16 0,0-1 0 0,0 7 0 0,0-6 0 16,0 0 49-16,-4 0 7 0,0-3 0 0,4 3 1 15,0-6-11-15,0 0-2 0,-7 6-1 0,7-6 0 16,0 5-10-16,0-5-1 0,0 6-1 0,-3 0 0 15,3-6-5-15,-4 6-1 0,4-6 0 0,-3 6 0 16,3 0 1-16,-4 0 0 0,1 0 0 0,3 8 0 16,-4-2 5-16,4 0 1 0,-3 5 0 0,3 1 0 15,3 3-11-15,-3 2-1 0,4-5-1 0,-4 8 0 16,0-2 6-16,0-4 2 0,0 4 0 0,0 5 0 0,-4-2 8 0,1 8 1 16,-1 9 1-16,4-12 0 0,-3 7-1 0,3-4 0 0,0-3 0 15,0-2 0-15,3-4-8 0,-3 4-1 0,0-13-1 0,0 4 0 16,0-4-14-16,0-5-4 0,0 6 0 0,0-9 0 15,0-1 3-15,0 1 0 0,0-9 0 0,0 0 0 16,0 0-11-16,0 6 10 0,0-6-10 0,0 6 10 16,0-6-10-16,0 0 0 0,0 12 9 0,0-12-9 15,0 0 0-15,0 0 8 0,0 0-8 0,0 6 0 16,0-6 0-16,0 0 0 0,4 6 0 0,-4-6 8 16,0 0-8-16,0 0 8 0,0 0-8 0,0 0 8 15,0 0 0-15,0 0 0 0,0 0 0 0,0 0 0 16,0 0-8-16,0 0 9 0,-7-6-9 0,0 0 10 15,3 6-10-15,-3-12 0 0,0 0 0 0,0 3 8 16,0 1-8-16,0-1 0 0,0-3 0 0,0 0 0 16,0 1 0-16,3-10 0 0,1 3 0 0,-5 1 0 15,5-10 0-15,-1 4 0 0,-3-4 0 0,4 4 0 16,-1-1 0-16,4-2 0 0,-3 2 0 0,3-5 0 16,0 8-8-16,0-2 8 0,3 5-10 0,-3-2 10 15,0 2-12-15,-3-3 3 0,3 4 1 0,-4-1 0 16,1 0-10-16,3 4-2 0,-4 2 0 0,1 6 0 15,-1-6 1-15,1-5 0 0,-1 8 0 0,1-3 0 16,-4 6 4-16,3-11 1 0,-3 11 0 0,3-6 0 16,1 3 14-16,-1 0 0 0,4 6 0 0,-3-8-9 0,3 5 9 0,0 0 0 15,0 0 0-15,0 6 0 0,0 0-11 0,0 0 11 0,3-6-13 16,-3 6 5-16,4 0 8 0,-4 0 0 0,7-6 0 0,0 6 0 16,0 6 0-16,0 0 0 0,0-6-9 15,0 12 9-15,0-6 0 0,0 5 0 0,0-2 0 16,4 3 0-16,0 0 0 0,-8-6 0 15,8 5 0-15,-4 1 0 0,3-3 0 16,-3-3 0-16,4 0 0 0,-4 5 0 0,0-5-9 0,0 0-4 0,0 0-1 16,-3-6 0-16,-4 0 14 0,0 0 0 0,0 0 0 0,3 6 0 15,-3-6 0-15,0 0 0 0,7 6 9 0,0-6-9 16,0 3 13-16,0 0-3 0,1 0-1 0,-1 3 0 16,-7-1-1-16,7 1-8 0,-7-6 12 0,3 6-4 15,4 0 4-15,-3 0 0 0,-1 6 0 16,4 2 0-16,0 4 7 0,4-6 1 0,-4 11 1 15,4-2 0-15,-4 2-9 0,0 1-3 0,0 2 0 0,0 4 0 16,0-4 1-16,7-2 0 0,-7-4 0 0,0 4 0 16,4-7-2-16,-1 1 0 0,1 3 0 0,-1-10 0 15,1 1 0-15,0 0-8 0,-1 3 12 0,-3-4-4 16,4-5-8-16,-4 0 0 0,3 0 9 0,-2 6-9 16,-5-12 14-16,1 6-2 0,-1-3 0 0,1 0 0 15,3 0 4-15,-4 2 0 0,4-5 0 0,0 6 0 16,-3-6-8-16,-4 0 0 0,0 0-8 0,0 0 12 15,3 6-12-15,-3-6 11 0,4 0-11 0,-4 0 10 16,3 0-10-16,-3 0 0 0,4 0 9 0,-4 0-9 16,0 0 21-16,0 0 0 0,0 0 0 0,0 0 0 15,0 0-5-15,0 0 0 0,0 0-1 0,0 0 0 16,0 0 16-16,0 0 3 0,0 0 1 0,0 0 0 0,0 0-35 16,-4-6 0-16,1 0 0 0,-4 1 0 0,3-4 8 0,-3 3 4 15,0-6 0-15,4 0 1 0,-4 1-1 0,3-10 0 0,1 3 0 16,-1 1 0-16,1-7-4 15,-1 4-8-15,0-10 11 0,1-2-11 0,-4 2 0 0,3-2 0 16,1-6 0-16,-1 9 0 0,1-10 0 0,3 4 0 16,-4 3 0-16,4 2 0 0,0-2 0 15,0 8 0-15,0-5 0 0,0 3 0 0,0 8-14 0,0-9-3 0,-3 4-1 16,-1 5 0 0,4-8-25-16,-3 8-5 0,3 1 0 0,-4 2-1 0,4-3-3 15,0 1 0-15,-3 5 0 0,3-3 0 16,0 3-10-16,0 1-2 0,0-1-1 0,0 6 0 15,3 0-2-15,1-6 0 0,-4 6 0 0,3 4 0 0,4-4-94 0,-3 0-19 16,3 0-4-16</inkml:trace>
  <inkml:trace contextRef="#ctx0" brushRef="#br0" timeOffset="979.474">6318 4259 1409 0,'-21'0'29'0,"14"0"7"0,3 0-28 0,4 0-8 0,-7 0 0 0,7 0 0 15,-7 0 67-15,-3-6 12 0,10 6 2 0,-7 0 1 16,7 0-29-16,0 0-5 0,-7-6-2 0,7 6 0 16,0 0-34-16,0 0-12 0,0 0 0 0,0 0 9 15,0 0-9-15,0 0 0 0,0 0 0 0,0 0-11 16,0 0 11-16,0 0-13 0,0 0 5 0,0 0 8 16,3 6 0-16,4 0 0 0,0-6 0 0,4 6 0 15,-4-6 0-15,0 6 0 0,4-6 0 0,-1 0 0 16,1 0 0-16,3 0 0 0,-4 0 12 0,1-6-4 15,3 6-8-15,-3-6-17 0,6 6 4 0,-6-6 1 16,0 6 12-16,3-6 0 0,0 6 12 0,-4 0-12 16,4-6 12-16,-3 6-4 0,0-5 0 0,-4 5-8 15,3 0 15-15,-6 0-4 0,-4 0-1 0,10-9 0 16,-3 6 2-16,-3 3 1 0,3-3 0 0,-7 3 0 16,4-6-4-16,3 6-1 0,-4-6 0 0,-3 0 0 0,4 0 4 0,-4 1 0 15,0-7 0-15,0 6 0 0,0-6-2 0,0 3 0 0,-4 3 0 16,4 1 0-16,-3-7-10 0,-4 0 10 15,3 6-10-15,0-3 10 0,1 0-10 0,-4 1-11 0,3 2 3 0,-6 0 0 16,3 0-9-16,3 0-2 0,-3 0 0 0,0 6 0 16,0-6 3-16,-4 6 1 0,4 0 0 15,-3 0 0-15,-1 0 1 0,1 6 0 0,-1-6 0 16,1 0 0-16,6 6 14 0,-7-6 0 16,1 6 0-16,3 0-9 0,0 0 9 0,0 0 0 15,0-6 0-15,3 11 0 0,-3-5 0 0,0 3 0 0,3-3-10 0,1 6 10 16,-1-6 0-16,4 5-8 0,0-5 8 0,-3 3 0 15,3-3 0-15,0 6 0 0,0 0 0 0,0-7 9 16,0 1-9-16,0 6 0 0,0-3 0 0,0 3 0 16,0-1 8-16,3-5-8 0,-3 6 12 0,0-6-4 15,4 6-8-15,-4-4 0 0,3-2 0 0,-3 6 0 16,4-6 13-16,-4 0-2 0,3 6-1 0,1-4 0 16,0 1 1-16,-4 6 0 0,3-3 0 0,4-6 0 15,-3 5-11-15,3-2 10 0,-4 0-10 0,4 0 10 16,0 3-10-16,7-7 0 0,-10 1 0 0,7 0 8 15,-4 6-8-15,3-6 0 0,1 0 0 0,3 3 0 16,-4-4 0-16,5 1 0 0,-5 0 0 0,4 0 0 16,0 6 0-16,-3-6 0 0,0-6 0 0,3 3 0 15,-4 0 0-15,4 0 0 0,0-1 8 0,-3 1-8 16,0 3 0-16,-1-6 0 0,-3 6 0 0,7 0 0 0,-7-6-17 16,1 6 1-16,2 0 0 0,-3-6 0 15,0 0-28-15,4 6-6 0,-1-6-1 0,-3 0 0 16,4-6-120-16,-4 6-24 0</inkml:trace>
  <inkml:trace contextRef="#ctx0" brushRef="#br0" timeOffset="2312.659">7853 4112 1650 0,'0'0'47'0,"0"0"9"0,0 0-44 0,0 0-12 0,0 0 0 0,-7 0 0 16,0 0 38-16,-4-6 6 0,4 3 0 0,-4 0 1 16,1-3-14-16,3-2-3 0,0 8-1 15,0-6 0-15,-4 0-27 0,4 6 0 0,0-6 0 16,0 6 0 0,0 0 0-16,-4 0 0 0,4 0 0 0,0 0 0 0,-3 0 16 0,-1 0-1 0,1 0-1 0,2 0 0 15,-2 0 12-15,-1 6 2 0,1 0 1 0,3 0 0 16,-4 0-19-16,0 2-10 0,1 4 10 0,-1-6-10 15,4 6 10-15,-3 0-10 0,-1-7 10 0,4 4-10 16,0 0 10-16,-4 6-10 0,1-3 10 0,6-1-10 16,-6-5 0-16,3 0 8 0,-4 3-8 0,4 3 0 15,-4-1 0-15,4-5 0 0,4 6 0 0,-4-6 0 0,7-6 0 0,-7 0 0 16,7 0 0-16,0 0 0 0,0 0 0 0,0 0 0 16,0 0 0-16,0 0 0 0,0 0 0 0,0 0 0 15,0 0 0-15,0 0 0 0,0 0-14 0,7 6 1 16,-7-6 0-16,7 3 0 0,3 3 13 0,-3-6 0 15,1 3 0-15,-1-3 0 0,3 0-16 0,-3 0-6 16,4 0-2-16,-8 0 0 0,8 0 10 0,-1 2 2 16,-2 4 0-16,2-6 0 0,1 0 12 15,-4 6 0-15,0-6-10 0,0 6 10 0,3-6 0 0,-2 6 0 16,2 0 0-16,-3 6 0 0,-3-12 0 0,6 6 0 16,-6-1 0-16,-1 1 0 0,4 3 0 0,-3-9 0 15,3 6 0-15,-3 6 0 0,3-12 0 0,-4 6 0 16,-3-6 0-16,4 5 0 0,3 1 0 0,-4 0 8 0,4-3-8 15,-3 3 0-15,-4-6 0 0,7 6 0 16,-4 0 0-16,-3-6 0 0,0 0 0 0,0 0 0 0,7 6 0 0,-3 0 0 16,-4-6 0-16,3 5 0 0,1-5 0 0,-4 0 0 15,7 6 0-15,-7-6 0 0,0 0 0 0,0 0 0 16,4 0 0-16,-4 0 8 0,0 0-8 0,0 0 0 16,0 0 0-16,0 0 0 0,0 0 0 0,0 0 0 15,0 0 0-15,-11 6-12 0,0-6 4 16,1 0 8-16,-8 6-18 0,4-6 4 0,0 0 1 15,0 0 0 1,0 0-12-16,-7 0-3 0,6 6 0 0,-2-6 0 0,-1 0 3 0,1 6 0 0,2-6 0 16,5 3 0-16,3-3 4 0,-7 3 1 0,3 0 0 15,4 3 0 1,7-6-42-16,-7 0-8 0,7 0-2 0,-7 5 0 0,7-5 12 0,0 0 3 16,0 0 0-16</inkml:trace>
  <inkml:trace contextRef="#ctx0" brushRef="#br0" timeOffset="3189.279">8156 4286 1196 0,'0'0'24'0,"0"0"8"0,0 0-32 0,0 0 0 0,-10-6 0 0,6-3 0 15,-3 3 16-15,4 0-4 0,-1 0 0 0,0-6 0 0,-3 12 7 16,4-5 1-16,-8-7 0 0,4 9 0 0,7 3-7 0,-7-3-1 16,-3 0 0-16,3 3 0 0,-4 0 7 0,4 0 1 15,-4 6 0-15,1-3 0 0,10-3-11 0,-4 3-1 16,-10-3-8-16,7 9 12 0,0-4-1 0,0 1-1 15,7 0 0-15,-4 6 0 16,4-6 6-16,-3 3 0 0,3 2 1 0,0 1 0 0,0 0 3 0,3 0 0 16,1 0 0-16,-4-7 0 0,0 4-11 0,3 3-1 15,-3 0-8-15,0-6 12 0,4-1-12 0,0 1-10 16,-4 0 2-16,3 0 0 0,-3-6 8 0,0 0 14 16,0 0-3-16,0 0-1 0,0 0-10 0,0 6 0 15,0-6 0-15,4 9-11 0,-1-3 24 0,-3-6 5 16,0 0 1-16,4 6 0 0,6-6 17 0,-10 0 4 15,0 5 1-15,7-5 0 0,0 6-41 0,4-6 0 0,-4 6 0 16,4-6 0-16,-1 0 0 0,1 6 0 0,-1-12 0 16,1 6 12-16,-4 6-12 0,4-6 10 0,-4 0-10 15,3 0 10-15,-3 0-10 0,4-6 0 0,-4 6 9 16,0 0-9-16,0-6 14 0,0 6-2 0,0 0 0 0,-7 0 0 16,4-6 2-16,-4 6 0 0,3-5 0 15,1-1 0-15,-1 0 2 0,-3-3 1 0,4 3 0 16,-4 0 0-16,-4-6 3 0,4 1 1 0,-7-1 0 15,7-3 0-15,-3 4-21 0,3-1 0 0,0 0 0 0,0 0 0 16,-4-2 0-16,1 5 0 0,-1-6 0 0,0 3 0 16,4 6 0-16,-3-5 0 0,3-4 0 0,-4 9 0 15,4 0 0-15,0-6 0 0,-3 7 0 0,-1 5 0 16,4-12 0-16,-3 12 0 0,3 0 0 0,-4-6 0 16,1-3 0-16,-4 6 0 0,7 3 0 0,-4-3 0 15,-6 0 0-15,3 0-12 0,-4 3 2 0,0-6 0 16,1 6-14-16,-1 0-4 0,1-5 0 15,-1 5 0-15,0 5 12 0,1-5 1 0,-4 0 1 0,3 0 0 0,-6 6 14 16,2 3 0-16,1-3-10 0,-3 6 10 0,-1-6 0 16,0 0 0-16,4 5 0 0,4 1 0 0,-1-6 0 0,8 0 0 15,-4 3 0-15,0-4 0 0,3 7-24 0,4-12-1 16,0 0 0-16,4 6-511 16,-4 0-101-16</inkml:trace>
  <inkml:trace contextRef="#ctx0" brushRef="#br0" timeOffset="4147.412">8523 4236 398 0,'-3'17'8'0,"3"-17"3"0,0 0-11 0,0 0 0 0,0 0 0 0,0 0 0 16,0 0 0-16,0 12 0 0,0-12 0 0,0 0-115 16,0 0-17-16</inkml:trace>
  <inkml:trace contextRef="#ctx0" brushRef="#br0" timeOffset="4653.97">8386 4162 874 0,'0'0'36'0,"0"0"-28"15,0 0 49-15,0 0 11 0,0 0 1 0,0 0 1 16,0 0 21-16,0 0 4 0,0 0 1 0,0 0 0 16,0 0-28-16,0 0-6 0,0 0-1 0,0 0 0 15,0 0-32-15,0 0-6 0,0 0-2 0,0 0 0 16,0 0-8-16,0 0-1 0,0 0-1 0,0 0 0 15,0 0-11-15,0 12 12 0,0-6-12 0,3 0 12 16,-3 5-12-16,4 1 0 0,3 0 0 0,-4 3 0 16,4-4 0-16,0 1 0 0,4 6-9 0,-4-6 9 15,0 2 0-15,4-2 0 0,-4 6 0 0,7-10 0 16,-7 4 0-16,3 0 16 0,-3 0-4 0,4-1 0 16,0 1 12-16,-4-3 3 0,3 9 0 0,-3-12 0 15,0 5 0-15,0-5 0 0,0 0 0 0,-3 0 0 16,3 6-8-16,-3-3-2 0,3-4 0 0,0-5 0 15,-4 6-9-15,1 0-8 0,-1-6 9 0,1 6-9 16,-1-6 0-16,1 0 0 0,-1 0-8 0,1 0 8 16,-1 0-119-16,4 0-17 0,1 0-3 0</inkml:trace>
  <inkml:trace contextRef="#ctx0" brushRef="#br0" timeOffset="5192.619">8611 4045 957 0,'0'0'20'0,"0"0"4"0,0 0-24 0,0 0 0 0,0 0 0 0,0 0 0 16,0 0 13-16,0 11-2 0,0-11-1 0,0 0 0 16,-3 6 31-16,3 0 7 0,0-6 0 0,0 6 1 15,0 0-17-15,0-6-3 0,0 6-1 0,0 5 0 0,0-5 17 16,0 3 3-16,3-3 1 0,-3 6 0 15,4 0 7-15,-8-1 0 0,1 1 1 0,3 3 0 16,0 2-13-16,0-5-2 0,0 6-1 0,-4 2 0 0,4-2-8 0,-3 6-1 16,-1 2-1-16,1-2 0 15,6 2-12-15,-3 3-3 0,0-2 0 0,4 2 0 0,-1 4 7 16,1 2 1-16,3 3 0 0,-4-3 0 16,1 9-5-16,3 1-1 0,0-1 0 0,0 3 0 0,0-3-2 0,4 0 0 15,-4-3 0-15,0-9 0 0,0 1 0 0,0 2 0 16,0-3 0-16,0-2 0 15,-3-7-8-15,-1 4-8 0,1-10 12 0,-1 1-12 16,-3-6 10-16,0 2-10 0,0-2 8 0,0 0-8 16,0-12 16-16,0 0-3 0,0 0 0 0,-3 6 0 15,3-6-13-15,-7 6 0 0,7-6 8 0,0 0-8 0,-7 6-17 16,7-6-7-16,0 0 0 0,0 0-1 16,-8 8-119-16,8-8-24 0,0 0-5 0</inkml:trace>
  <inkml:trace contextRef="#ctx0" brushRef="#br0" timeOffset="6233.854">8922 4218 566 0,'-7'-3'24'0,"-4"3"-24"16,4-6 35-16,-4 0 2 0,4 0 1 16,-3 1 0-16,6-1-27 0,-3 0-11 0,0 6 8 0,0-6-8 31,-3 6 15-31,10 0-3 0,-8 0 0 0,8 0 0 0,-7 0 23 0,0 0 4 15,0 6 1-15,0 0 0 0,0 0 19 0,0-1 4 16,4-966 1-16,-4 1934 0 0,0-967 3 0,3 3 1 0,0 3 0 0,1-7 0 16,-1 1-7-16,1 0-1 0,-4-6 0 0,7 0 0 15,0 0-25-15,0 0-6 0,0 12-1 0,0-12 0 16,-4 6 4-16,4-6 0 0,4 6 0 0,-1 0 0 16,-3-6-20-16,4 8-4 0,-1-2-8 0,1 6 12 15,3-6-2-15,0 0-1 0,4-6 0 0,-4 6 0 16,3 0-1-16,1-6 0 0,-1 6 0 0,1-6 0 15,3 2 4-15,-3-2 0 0,-1 3 0 0,1-3 0 16,-1 0 0-16,1 0 0 0,0 0 0 0,-4 0 0 16,0 0 2-16,0 0 1 0,0 0 0 0,-4 0 0 15,4-3 14-15,-3 1 3 0,-4 2 1 0,4 0 0 16,-1-6-4-16,-3 0-1 0,4 0 0 0,-1-6 0 16,1 6-6-16,-4 0-2 0,0-11 0 0,0 8 0 15,0-3-9-15,0 0-3 0,0 1 0 0,3-1 0 0,-3 3-8 0,0 3 0 16,4-6 0-16,-1 7 0 15,-3-7 0-15,0 0 0 0,0 6 0 0,0-3 0 0,0 3-11 0,0 6-4 16,0-5-1-16,0 5 0 16,0-12 16-16,0 6-9 0,-3 0 9 0,3 0-8 15,0 6-21-15,-4 0-4 0,4 0-1 0,-7-9 0 16,4 6 9-16,-4-3 1 0,-1-2 1 0,1 8 0 16,0-6 13-16,0 6 10 0,-3 0-13 0,-1 0 5 0,1 0 8 15,-1 0 0-15,-3 0 0 0,3 0 0 0,-3 0 0 16,0 6 0-16,0-6 0 0,3 6 0 0,-3 2 0 0,4-5 11 15,3 6-3-15,-4-3 0 0,4 6 4 0,3-6 0 0,-3 5 0 0,4-5 0 16,-1 3-12-16,1-3 0 16,-1 0 0-16,1 0 0 0,3 6 0 0,0-1 0 0,0-5 0 15,0 0 0-15,0 3 0 0,3 3 0 16,1-1 0-16,-4-5 0 0,3 6 0 0,1 0-16 0,-4-3 4 0,3 2 1 16,1-5 11-16,-4 6 0 0,0 0 0 0,3 0 0 15,-3-1 0-15,4 4 0 0,3-3 0 0,-3-6-8 16,3 5 8-16,-4-5 0 0,-3 3 0 0,4 3 0 15,3-6 0-15,0 5 0 0,0-11 0 0,0 6 0 16,0 0 0-16,3 0 0 0,1 0 0 0,3 0 0 16,0 0 0-16,-3-3 0 0,-1 3 0 0,5-1 0 15,-5-5 0-15,4 0-13 0,0 6 3 0,1-6 1 0,2 6 9 0,-3-6 0 16,0 0 0-16,0 0 0 16,1 0-17-16,-1 0-5 0,0-6-1 0,-4 6 0 15,1 0-49-15,7 0-11 0,-4 0-1 0,0 0-1 16,0-6-127-16,0 6-26 0</inkml:trace>
  <inkml:trace contextRef="#ctx0" brushRef="#br0" timeOffset="7313.967">9310 4062 1134 0,'0'0'32'0,"-7"-6"8"0,0 6-32 0,0 6-8 0,-4 0 0 0,4-6 0 16,0 6 36-16,0 6 5 0,0-6 2 0,0 2 0 16,3-2-6-16,1 0-1 0,3 6 0 0,0-6 0 15,0 6 12-15,0-7 1 0,0 1 1 0,0 3 0 0,-4-3-32 0,4 0-6 16,0 0-2-16,0-6 0 15,0 0 7-15,0 6 2 0,4 0 0 0,-4-6 0 0,0 0 13 0,0 0 4 16,0 0 0-16,0 0 0 16,0 0 4-16,0 0 2 0,0 0 0 0,0 0 0 0,0 0 1 0,0 0 0 15,0 0 0-15,0 0 0 16,0 0-16-16,0 0-3 0,0 0-1 0,0 0 0 0,0 0-11 0,0 0-3 0,0 0 0 16,0 0 0-1,0 0-9-15,7 0 0 0,3 0 0 0,-3 0 0 0,-3 0 0 0,7 0 0 0,-4 0-11 0,3 0 11 16,1 0 0-16,-1 0 0 0,-3 0 0 0,4 0 0 15,3 0 0-15,-3 0 0 16,3 0 0-16,-4 0-8 0,1 0 8 0,-4 0 0 0,4-6 0 16,-1 6 0-16,1-6 0 0,-1 6 0 15,1 0 0-15,-4-6 0 0,4 6 0 0,-4 0 0 0,3 0 0 0,1 0 0 16,-8-6 0-16,4 3 0 0,-3 3 0 0,-1-3 0 16,1 3 12-16,-4 0 2 0,0 0 0 0,0 0 0 15,0 0-14-15,0 0-15 0,0 0 3 0,0 0 1 16,0 0-2-16,0 0-1 0,0 0 0 0,0 0 0 15,3 3 14-15,-3-3 0 0,0 0 0 0,0 0 0 16,0 0 0-16,0 0 0 0,0 9 0 0,0-9 0 16,4 6 0-16,-4 6 0 0,0-12-10 0,0 0 10 15,0 5 0-15,-4 7 0 0,4-6 0 0,-3 0 0 0,3-6-11 16,-4 15 11-16,1-10-8 0,-4 7 8 16,3 0 0-16,-3 3-10 0,0 2 10 0,0-5 0 0,0 0 0 0,0 6 0 15,-4-4 0-15,4 4 0 0,-3-1 0 0,3-5 0 16,-4 3 0-16,4 3 0 0,0-7 0 15,0-5 0-15,0 6 0 0,3-3 0 0,1-3 0 0,-1 0 0 16,4-6 0-16,-3 5 0 0,3-5 0 0,0 0 0 16,0 0 9-16,0 0-9 0,0 0 9 0,0 0-9 15,0 0 10-15,0 0-10 16,0 0 8-16,0 0-8 0,0 0 0 0,0 0 0 0,0 0 0 0,0 0 0 16,0 0 0-16,0 0 0 0,0 0 0 0,0 0 0 0,0 0-8 15,0 0 8-15,0 0-12 0,-7 0 2 16,3 0 0-16,4 0 0 0,0 0-1 0,0 0 0 15,0 0 0-15,0 0 0 0,0 0 3 0,7 6 0 16,0 0 0-16,0-6 0 0,4 6 8 0,0-6 0 0,-4 12 8 0,3-12-8 16,1 6 0-16,-4-6-8 0,3 0 0 0,1 0 0 15,0 0 8-15,-1 0 0 0,-3 0 0 0,4 0 0 16,-1 0 0-16,1 0 0 0,0 0 8 0,-1 0-8 16,1 0 0-16,-1 0 0 0,4 3 0 0,1-3 0 15,-5 3 8-15,1-3-8 0,3 0 8 0,0 0-8 16,-3 0 0-16,-1 3 0 0,4-3 0 0,0 2-8 15,0 1 8-15,4-3-8 0,-7 6 8 0,3-6-8 16,0 6-20-16,0 0-3 0,0-6-1 16,0 12 0-16,-3-12-32 0,3 6-8 15,0 0 0-15,-3-1-1 16,-1-5 4-16,1 0 1 0,-1 0 0 0,1 0 0 16,0 0-70-16,-4 0-14 0,3 0-2 0</inkml:trace>
  <inkml:trace contextRef="#ctx0" brushRef="#br0" timeOffset="8682.071">10492 4247 554 0,'0'0'24'0,"0"0"-24"0,-7 6 60 0,7-6 7 15,0 0 1-15,-4 6 1 0,4-6 0 0,0 0 0 16,-7 6 0-16,7-6 0 0,0 0-19 0,0 0-4 16,0 0-1-16,0 0 0 0,0 0-25 0,0 6-4 15,0 3-2-15,0 0 0 0,4-1-14 0,-4 4 0 16,3 0 0-16,1 0 0 0,3-1 14 0,-4 10 6 16,-3-3 2-16,4-1 0 0,-1-5 40 0,-3 9 8 15,4-10 2-15,-1 7 0 0,-3-3-13 0,0-4-3 16,0 1 0-16,0 6 0 0,0-9-5 0,0-1-2 15,-3 1 0-15,3-9 0 0,0 6-17 0,0-6-4 0,0 0-1 16,0 0 0-16,0 0-7 0,0 0-2 0,0 0 0 0,0 0 0 16,0 0 14-16,0 0 2 0,0 0 1 0,0 0 0 15,-4-6-14-15,1 0-2 0,-1-2-1 0,4 2 0 16,-3-6-18-16,3 0 0 0,3 0 0 0,-3 1-9 16,4-4-6-16,-4 3-1 0,3 0 0 0,-3-5 0 15,4-1-7-15,-4 3-1 0,0 4-1 0,3-7 0 16,-3 3 9-16,0 4 3 0,0-7 0 0,0 6 0 15,0-2 13-15,0 2 0 0,4 0-10 16,-4 6 10-16,0 0-10 0,0-6 10 0,0 7-13 0,0-10 5 16,0 9-6-16,0 0-1 0,3 6 0 0,-3 0 0 15,0-6 0-15,0 6 0 0,4-6 0 0,-4 6 0 16,0 0 3-16,0-5 0 0,3-7 0 0,-3 6 0 16,0 6 12-16,0 0-9 0,7 0 9 0,-3-6-8 15,-1 3 8-15,-3 3-13 0,8-3 5 0,-1 3 8 16,3 0-17-16,1 0 4 0,-1 3 1 0,4 0 0 15,-3 3-11-15,0-6-1 0,3 6-1 0,-4 6 0 0,1-7 9 0,-1 7 1 16,-2-3 1-16,-1 0 0 0,-4 5 14 0,4-2 0 16,0 0 0-16,-3-6 0 0,3 6 0 0,0-4 0 15,-4 4 10-15,4-6-10 0,-3 6 8 0,3-6-8 16,-3 0 8-16,-1 2-8 0,4-2 0 0,-3 6 0 16,3-6 0-16,-4 0 0 0,1 0 0 0,-1 5 8 15,4-5-8-15,-3 6 0 0,6-3 0 0,-6 9 0 16,3-7 8-16,0 1-8 0,-3 3 0 0,-1-3 12 0,-3-1-12 0,4 1 12 15,-4 6-3-15,0-9 0 0,0 2 0 0,-4 1 0 16,8 0-9-16,-4 0 10 0,0-12-10 16,0 0 10-16,0 0-10 0,0 0 10 0,0 0-10 15,0 0 10 1,0 0-37-16,-7-6-7 0,3-6-2 0</inkml:trace>
  <inkml:trace contextRef="#ctx0" brushRef="#br0" timeOffset="9190.892">11000 4309 1440 0,'-11'12'30'0,"11"-12"6"0,-3 12-28 16,3-12-8-16,0 6 0 0,-4-4 0 0,4-2 45 0,-4 6 8 0,1 6 2 0,3-12 0 15,0 0-6-15,0 0-1 0,0 0 0 0,0 0 0 16,-7 6-22-16,7-6-5 0,0 12-1 0,0-12 0 16,-4 6-20-16,4-6 0 0,0 0 0 0,0 11 0 15,0-5-19-15,0 3-1 0,4 3-1 0,-1 0 0 16,1-1-42-16,-1 1-8 15,1 0-1-15,0 3-1 0,-1-4 3 16,-3 7 1-16,4-3 0 0,-1 2 0 0,1-5 34 16,-4 0 7-16,3 0 2 0,1-1 0 0,-4-5 18 0,0-6 8 0,0 0-8 0,0 15 8 15,0-15-12-15,0 0 4 0,0 0 0 0,0 0 0 16,0 0 33-16,0 0 7 0,-4-12 2 0,1 3-374 16,-1 3-74-16</inkml:trace>
  <inkml:trace contextRef="#ctx0" brushRef="#br0" timeOffset="10331.624">11677 4265 995 0,'0'6'20'0,"0"3"6"0,0 2-26 0,3 1 0 0,-3 0 0 16,4 6 0-16,0-7 75 0,-1 10 9 0,1-3 3 0,3-1 0 16,-4-2-14-16,4 8-2 0,-3-5-1 0,-1 3 0 15,8 2-26-15,-4 1-4 0,-4-4-2 0,5 10 0 16,-5-7-9-16,1 10-1 0,3-7-1 0,-4 3 0 16,4 4-3-16,-3 2-1 0,3-6 0 0,0 4 0 15,0-1-7-15,-4-3-2 16,1 1 0-16,-1-4 0 0,1 4 2 0,3-4 1 15,-3-8 0-15,-1-6 0 0,1 2-6 0,-1-2-2 0,1-6 0 0,-1 6 0 16,-3-12-9-16,0 0 0 0,0 0 9 16,0 0-9-16,0 0 0 0,0 0 9 0,0 0-9 0,-3-12 0 15,-1 0 0-15,-3-3 0 0,0 4 0 0,0-7-9 16,0-2 9-16,0 2-12 0,0 0 12 0,0 1-12 16,0-4 12-16,0 3-13 0,0 1 5 0,0 2 8 15,0-3-9-15,3 7 9 0,-3-7 0 0,0 0 0 16,0 4 0-16,0-4 0 0,0 0 0 0,0 1 0 0,3-4-8 15,1 9 8-15,-1-8 0 0,1-4 0 16,3 7 0-16,-4-7-8 0,4 4 8 0,0-4 0 0,4 1 0 16,-4 2 0-16,0 3 0 0,3-8 0 0,1 2 0 0,-4-8 0 15,3 8-8-15,1-5 8 0,-1 3 0 0,4-4 0 16,-7-2 0-16,4 8 0 16,-1-2-8-16,1 8 8 0,3-5 0 0,-4 2 0 15,1 9 0-15,-1-5 0 0,5 11 0 0,-5-6 0 16,1 6-8-16,3 0 8 0,-4 0 0 0,1 4 0 15,-4 2-8-15,7 0 8 0,0 2 0 0,0-2 0 16,0 6 0-16,0-3 0 0,4 0 0 0,-4 3 0 0,3 6 0 0,-3-6 0 16,4 6-10-16,-4-7 10 0,3 1 0 0,-3 3 0 15,1 9 0-15,-1-6 0 0,0-1 0 0,0 1 0 16,0-3 0-16,-4 3 0 0,4-1 0 0,-3 1 0 16,-1 0 0-16,1 3 0 0,-4-4 0 0,3 1 11 0,-3 6-11 15,4-6 12-15,-8 2-12 0,4-2 12 0,-3 6-12 0,-1-1 12 16,1-5-2-16,-1 9 0 0,-3-4 0 0,0-5 0 15,4 9 8-15,-1-10 2 0,-3 1 0 0,0 0 0 16,0-6-20-16,-4 3 0 0,4-4-8 0,-7 1 8 16,4-6 8-16,-1 0 7 0,-3 0 1 0,0-9 1 15,-4 4-9-15,1-1-8 0,-5 0 9 0,1-6-9 16,0 6-27-16,0-6-11 0,3 7-2 0,1-4-1 16,3-3-102-16,3 6-20 0,4 0-4 0</inkml:trace>
  <inkml:trace contextRef="#ctx0" brushRef="#br0" timeOffset="10932.346">12178 4236 892 0,'0'0'20'0,"0"0"4"0,3 5 0 0,-3 1 1 0,0 0-25 15,0 6 0-15,0-12 0 0,0 6 0 0,0-6 78 0,0 12 10 0,0 2 3 0,0-8 0 16,0-6-29-16,-3 12-6 0,-1-6 0 0,1 6-1 15,-1-6-24-15,4 2-5 0,-3 4-1 0,-1 0 0 16,1-6-9-16,3 5-3 0,0-5 0 0,-4 0 0 16,4 3 3-16,0 3 1 0,4 0 0 0,-4-7 0 15,0 7 0-15,0-6 0 0,0 0 0 0,0 3 0 16,3 3-5-16,1-7 0 0,-4-5-1 0,0 6 0 16,0-6-3-16,0 0-8 0,3 6 12 0,-3-6-4 15,0 0 5-15,0 0 1 0,0 0 0 0,0 0 0 16,0 0 18-16,0 0 4 0,0 0 1 0,0 0 0 15,0 0-1-15,0-6-1 0,-3 0 0 0,-1 1 0 16,1-4-27-16,-4-3-8 0,0 0 0 0,0 6 0 0,-1-11 0 0,5-1 0 16,-4 9 0-16,3-3 0 0,-3 1 0 0,0-7-11 15,0 6 2-15,4 4 0 0,-1-10 9 0,1 12 0 16,3-6 0-16,0 6 0 0,0-2 0 0,0-1 0 16,0 0 0-16,0 3 0 0,-4 0 0 0,4-6 0 15,4 6 0-15,-1 1 0 0,1-7-12 0,-1 9-1 16,1-3 0-16,-1 0 0 0,4 0 13 0,-3 6-9 15,3-6 9-15,3 6-8 0,-2 0 8 0,2-5-12 16,4 5 12-16,-3 5-12 0,3 1-6 0,4 0-2 0,-1 0 0 16,1 0 0-1,0 0-35-15,-4 8-7 0,0-2-2 0,0 0 0 16,0 3-32-16,0-4-6 0,-3 7-2 0</inkml:trace>
  <inkml:trace contextRef="#ctx0" brushRef="#br0" timeOffset="11536.649">12562 4253 1333 0,'0'0'28'0,"0"6"6"0,0-6-34 0,0 6 0 0,0 0 0 0,0 3 0 15,0 0 74-15,0-1 8 0,0-2 2 0,0 0 0 16,0-6-42-16,4 6-8 0,-1 0-2 0,-3-6 0 16,0 0 0-16,4 6 0 0,-4-6 0 0,4 6 0 0,3-6-19 0,0 6-4 15,0-6-1-15,0-6 0 16,3 6-8-16,-3 0 8 0,4 0-8 0,-4-6 8 0,4 0-8 0,-1 6 0 15,1 0 0-15,-1 0 0 16,1 0 0-16,0-6 0 0,-1 6 0 0,1-6 0 0,-4 6 0 0,0-6-12 16,0 0 2-16,-4 6 1 0,-3 0 9 0,7-6 0 15,-7 6 10-15,4-2-10 0,0-4 0 0,-1 0 0 16,-3 0 0-16,0 0 0 0,0 0 16 0,0 6-4 16,-3-6 0-16,-1-6 0 0,-3 7-12 0,-4-7 0 0,4 3 0 0,-7 3 0 15,0-6 0-15,0 7-10 0,0 5 2 16,0-6 0-16,-4 0-4 0,4 6 0 0,0 0 0 0,0 0 0 15,3 12-6-15,1-7-2 0,-1 1 0 0,0 6 0 16,4-6 10-16,-3 9 2 0,3-4 0 0,0 7 0 16,3 0 0-1,1-4 0-15,3 4 0 0,0 6 0 0,3-4 8 0,1-2 0 0,-4-1 0 0,3-2 0 16,-3 3 0-16,7-1-8 0,-3-5 8 0,3 0-8 16,-4 3 8-16,1-4-12 0,6-5 12 0,-2 6-12 15,-1 0 12-15,-4-6 14 0,1-1-3 0,3 4-1 16,3-9-2-16,-3 6 0 0,4 0 0 0,-1 0 0 15,1 0 0-15,3-6 0 0,0 0 0 0,0 0 0 16,1-12 10-16,2 12 2 0,-3-6 0 0,0 0 0 16,1-5-141-16,-5 2-28 0</inkml:trace>
  <inkml:trace contextRef="#ctx0" brushRef="#br0" timeOffset="12156.68">12580 4080 866 0,'0'0'36'0,"0"0"-28"16,0 0 59-16,0 0 12 0,0 0 2 0,0 0 1 16,0 0-10-16,0 0-3 0,0 0 0 0,0 0 0 15,0 0-42-15,0-6-9 0,0 0-2 0,0 0 0 16,4 6 18-16,-1-6 3 0,1 6 1 0,-1-6 0 15,4-961-29-15,4 1929-9 0,-4-962 0 0,0-6 0 16,3 3 0-16,1 0 0 0,0 0 0 0,-4 3 0 16,3-6 0-16,1 6 0 0,-4-6-12 0,4 6 3 15,-4-6 17-15,0 0 4 0,0 0 1 0,0 6 0 16,-4-5 4-16,1-1 1 0,-1 6 0 0,-3 0 0 16,0 0-6-16,0 0 0 0,7 0-1 0,-7 0 0 15,0 0-11-15,0 0 12 0,0 0-12 0,0 0 12 16,0 0 0-16,0 0 0 0,0 0 0 0,0 0 0 15,0 0 6-15,4-6 2 0,-1 3 0 0,-3 3 0 16,0 0-20-16,0 0 10 0,0 0-10 0,0 0 8 16,0 0-8-16,0 9 0 0,0-9 0 0,4 11 0 15,-4-5 0-15,4 0 0 0,-4 0 0 0,0 0 0 16,3 3 0-16,-3 3 0 0,0-7 0 0,4 7 0 16,-4-6 0-16,0 0 0 0,0-6 8 0,-4 6-8 15,4-6 9-15,0 6-9 0,0-6 10 0,4 11-10 0,-4-5 0 16,3 3-20-16,1-3 4 0,-1-6 0 15,4 6-32-15,-3 0-7 0,3-6-1 0,0 12 0 16,0-12-19-16,3 5-4 0,1-5-1 0,0 0 0 16,-1 6-52-16,4-6-12 0</inkml:trace>
  <inkml:trace contextRef="#ctx0" brushRef="#br0" timeOffset="12585.495">13063 3759 1241 0,'-3'24'25'0,"3"-9"8"16,0-4-33-16,0 1 0 0,3 6 0 0,-3 2 0 15,0-8 71-15,0 0 7 0,0 0 2 0,0 5 0 16,4-2-20-16,-4-3-3 0,3 5-1 0,-3-5 0 16,4 0-16-16,-1 3-3 0,-3 2-1 0,4-5 0 15,0 9-19-15,-1 2-4 0,1-5-1 0,-1 8 0 0,1-2-12 0,-4 2 0 0,0 4 0 16,0-1 0-16,3 9 0 0,4-6 0 0,-7-2 0 0,4 8 0 15,3-9 9-15,-4-8-1 0,1 8 0 16,3-5 0-16,-4 2-8 0,1-2 10 0,-1-1-10 16,5-2 10-16,-5 3-2 0,1-7-8 15,-1 4 12-15,1-9-4 0,-1-7-8 0,1 7 0 0,-1-9-12 0,-3-3 12 32,0 0-39-32,0 0 0 0,0 0 0 0,0 0 0 15,4-9-19-15,-4-2-4 0,3-1-1 0</inkml:trace>
  <inkml:trace contextRef="#ctx0" brushRef="#br0" timeOffset="12901.747">12958 4209 1576 0,'0'0'35'0,"0"0"7"0,-4 6 2 0,4-6 0 16,0 0-36-16,0 0-8 0,0 0 0 0,-7 6 0 0,7-6 28 0,0 0 4 16,0 0 1-16,0 0 0 0,0 0-12 0,0 0-2 15,0 0-1-15,7 3 0 0,4-3-9 0,-1 0-1 0,8 0-8 0,-4 12 12 16,4-12-12-16,-1 0 8 0,4 5-8 16,-3 1 0-16,3-6-10 0,4 6-8 0,-8-12-2 0,5 12 0 15,-1-6 3-15,0 0 0 0,-7 0 0 0,4 0 0 16,-1 0 3-16,-2 0 1 15,-1-6 0-15,0 6 0 0,-4 0-2 0,1 0 0 0,-4 0 0 0,4 0 0 32,-4-6-38-32,0 6-8 0,0 0-2 0</inkml:trace>
  <inkml:trace contextRef="#ctx0" brushRef="#br0" timeOffset="13394.013">13321 4224 1568 0,'-4'23'32'0,"4"-17"9"0,0 0-33 0,4 6-8 0,-1-3 0 0,1 0 0 0,-1-1 48 15,5 4 8-15,-5-6 2 0,1 0 0 0,-1 0-21 0,4 0-4 16,-3 0-1-16,3-6 0 0,-4 5-12 0,4 1-4 16,0-3 0-16,0 3 0 0,4-6-6 0,0 0-2 15,-4 0 0-15,0 0 0 0,3 0-8 0,-3-6 8 16,0 0-8-16,4 3 8 0,-4-2-8 0,0-1 0 15,0 6 0-15,0-12 0 16,0 6 0-16,-3-6 0 0,-4 6 0 0,3-2 0 16,-3 2 0-16,-3 0 0 0,3 0 0 0,0 0 8 0,-4 0 2 0,-3 0 0 15,4 0 0-15,-1 0 0 0,-3 1 11 0,0 5 3 16,7 0 0-16,-11-9 0 0,4 9-13 0,-7-3-3 16,4 3 0-16,-4 0 0 0,3 0-18 0,-3 3-4 15,3 6-1-15,1-9 0 0,-4 0-3 0,3 0-1 16,4 5 0-16,0-5 0 15,3 0-9-15,4 0-1 0,0 0-1 0,-7 6 0 0,7-6 14 16,-3 6 4-16,3 0 0 0,0 6 0 0,3-3-7 0,-3 2-1 0,4 1 0 16,-1 0 0-16,-3 6 20 0,4-1 0 0,-1-2 0 15,1 3 0-15,0-1 12 0,-1-2 7 0,1 3 1 0,-1-7 0 16,4 7-7-16,-3-3-1 0,-1-4 0 0,4 7 0 16,-3-6 5-16,3 0 1 0,-4-4 0 0,4 4 0 15,4-6-18-15,-4 6 10 0,4-6-10 0,-4-6 8 16,3 6-8-16,1-6 0 0,3 0 0 0,-3 0 0 15,3 0-30-15,0 0-2 16,0-6 0-16,0 0 0 0,0 0-68 16,-3 0-15-16,3 0-2 0</inkml:trace>
  <inkml:trace contextRef="#ctx0" brushRef="#br0" timeOffset="13890.82">13762 4315 998 0,'0'0'20'0,"-4"-6"7"16,4 6-27-16,-7 0 0 0,4-6 0 0,3 6 0 0,0 0 92 0,-7 0 12 15,7 0 4-15,-7 6 0 0,0 0-52 0,7-6-9 0,-4 6-3 0,1 6 0 16,-1-6 7-16,0-1 1 0,4 1 0 15,-3 3 0-15,3 3-10 0,0 0-2 0,0-7 0 0,3 7 0 16,-3-3-22-16,0 3-5 16,4 0-1-16,-4-1 0 0,4-5 0 0,-1 0 0 15,1 6 0-15,-1-3 0 0,1-3 16 0,-1 5 4 0,1-5 0 0,-1 0 0 16,1 6-12-16,3-6-1 0,-4-3-1 0,4 3 0 16,-3 5 0-16,3-5 0 0,-3 0 0 0,3 0 0 15,0 0 8-15,0-6 2 0,-4 6 0 0,4-6 0 16,0 0-13-16,4 6-3 0,-1-6 0 0,1-6 0 15,-4 0-3-15,4-6-1 0,-4 6 0 0,3 0 0 16,1-5 7-16,3 2 1 0,-3 3 0 0,-1-12 0 16,-3 6-7-16,4 1-1 0,-4-4 0 0,3-3 0 15,-2 7-8-15,-1-10 0 0,-4 3 0 0,4 1 0 16,-3-1-16-16,-1 0-1 0,-3 10-1 0,-3-16 0 16,-1 12-12-16,4-8-2 15,-3 8-1-15,-4 0 0 0,3 6-12 0,-3-5-3 16,3-1 0-16,1 6 0 15,-4 3-9-15,7 3-3 0,0 0 0 0,0 0 0 0,0 0-4 0,0 0-2 0,0 0 0 0,0 6 0 16,-4 9-10-16,8-4-1 0,-4 1-1 0</inkml:trace>
  <inkml:trace contextRef="#ctx0" brushRef="#br0" timeOffset="14417.017">14196 4365 1523 0,'7'12'64'0,"-4"-1"-51"15,-3 1 35-15,4-6 8 0,3 3 0 0,-4 3 1 16,5-6-6-16,-1-1-2 0,-4 1 0 0,4 0 0 15,-3 6-35-15,-1-3-14 0,4 3 11 0,-3-7-11 16,3 1 8-16,-4 0-8 0,1 0 0 0,3 6 0 16,-3-6 8-16,-1 5-8 0,1-2 0 0,3 3 0 15,-4 0 14-15,1 0-3 0,-4-7-1 0,3 1 0 16,-3-6 21-16,0 0 4 0,0 0 1 0,0 0 0 16,0 0 20-16,0 0 4 0,0 0 0 0,0 0 1 15,0 0-13-15,-7-6-2 0,4 6-1 0,-4-11 0 0,3 5-21 0,-3-6-4 16,0 0 0-16,-4 3-1 0,4 1-11 0,0-1-8 15,0-3 9-15,4 0-9 16,-4 1 0-16,3-4 0 0,1 3-13 0,-5 0 4 0,5 1-1 16,-1-1 0-16,4-3 0 0,-3 3 0 0,3 1 0 0,0-1 0 15,0 0 0-15,0 0 0 0,0 4 10 0,0-10-12 16,3 12 12-16,-3 0-12 16,0-6 12-16,4 6 0 0,-4 1 0 0,0-4 0 15,3 3 0-15,1 0 0 0,-4 6 0 0,0-6 0 0,4 0 0 0,-1 6-8 16,4-6 8-16,0 6 0 0,0-6-11 0,4 6 11 15,-1 0-13-15,5-5 5 0,-1 5-11 0,3 0-1 0,1 0-1 16,0 0 0 0,3 0-60-16,-4 5-12 0,1-5-3 0,0 6 0 15,-1-6-147-15,1 0-29 0</inkml:trace>
  <inkml:trace contextRef="#ctx0" brushRef="#br0" timeOffset="15023.603">14711 4674 1527 0,'-4'11'64'0,"1"-5"-51"16,3 12 34-16,-4-12 6 0,1 3 2 0,-1 2 0 15,1 7-33-15,-1-12-6 0,1 6-2 0,-1-1 0 0,1 4-14 0,-1-3 0 16,0 0 8-16,-3-1-8 0,0 1 0 0,0-3 0 15,0 3-12-15,0-1 12 16,-3 7-70-16,3-12-7 0,-4 3-2 0</inkml:trace>
  <inkml:trace contextRef="#ctx0" brushRef="#br0" timeOffset="16008.11">15565 4253 1123 0,'0'0'24'0,"-4"6"6"0,4 6 1 0,0 3 1 0,0-4-32 16,0 7 0-16,0-6 0 0,0 2 0 0,0 4 52 0,-3 0 4 0,3-7 0 0,0 4 1 15,0 3-37-15,0-1-8 0,-4-5-2 0,4 0 0 16,0 3 18-16,4-4 4 0,-4 1 1 0,0 0 0 16,3 0-2-16,-3-6-1 0,0-1 0 0,0-5 0 15,4 9-18-15,-4-9-4 0,0 0-8 0,0 0 12 16,0 0-3-16,0 0-1 0,0 0 0 0,0 0 0 16,0 0 12-16,0 0 3 0,0 0 0 0,0 0 0 0,0 0-3 15,0-11-1-15,-4 2 0 0,1 3 0 16,3-6-19-16,-4 0 0 0,4 6 0 0,-4-5 0 0,1 2 0 0,-1-3 0 15,1 0 0-15,3 6 0 0,0-5 0 16,0-1 0-16,-4 6 0 0,4-3 0 0,4-3 0 0,-1 7 0 16,1-1 0-16,-1-6 0 0,1 6 0 0,3-6 0 15,-3 4 0-15,-1 2 0 0,8-6 0 0,-4 0 0 16,0 6 0-16,0-8 0 0,0 5-20 16,3-6 1-16,1 9 1 0,-4-6 0 0,4 1 18 0,-1-1 0 15,-3 3 0-15,4 9 0 0,-1-6-12 0,1 6 12 16,-4-6-12-16,0 6 12 0,4 0-16 0,-4 0 4 15,0-6 1-15,0 12 0 0,0 0-5 0,4 0-2 16,-4 0 0-16,0 9 0 0,3-10 18 0,-3 13 0 16,4 0-8-16,0 2 8 0,-1-2 0 0,1 6 0 0,-1 2 0 0,1-3 0 15,-1-8 0-15,1 9 0 0,-4-7 0 0,4 1 0 16,-4 3 15-16,3-4 0 0,-3 1 0 0,0-3 0 16,0-4-1-16,-3 1 0 0,-1 0 0 0,-3-12 0 15,0 0-14-15,0 0 0 0,4 6 0 0,-4-6-10 31,0 0-43-31,0 0-9 0,0 0-2 0,-4-6 0 16,1-6-115-16,-1 0-23 0</inkml:trace>
  <inkml:trace contextRef="#ctx0" brushRef="#br0" timeOffset="16400.942">16147 4315 1257 0,'0'0'26'0,"0"6"6"0,0 6-32 0,0-4 0 0,0 4 0 0,0 0 0 15,3 0 51-15,-3-6 3 0,0 5 1 0,0 1 0 16,0-3-5-16,0 9-1 0,4-7 0 0,-4 1 0 16,0-6-32-16,0 9-6 15,3-4-2-15,-3 1 0 0,0-6-9 0,4 12 0 0,-4-12 9 0,0 2-9 16,3 4 9-16,-3-6-9 0,0 6 12 0,4 0-12 15,-4-7 0-15,0 1 0 0,0-6-12 0,0 6 3 32,0-6-36-32,0 0-7 0,0 0-2 0</inkml:trace>
  <inkml:trace contextRef="#ctx0" brushRef="#br0" timeOffset="16592.484">16133 3956 1212 0,'-4'12'25'15,"0"-9"6"-15,1 3-31 0,3-6 0 0,-4 3 0 0</inkml:trace>
  <inkml:trace contextRef="#ctx0" brushRef="#br0" timeOffset="17537.463">16990 4347 1142 0,'-14'6'32'0,"14"-6"8"15,-7 0-32-15,7 0-8 0,0 0 0 0,-4 6 0 0,4-6 39 16,-7 0 6-16,7 0 2 0,-11 0 0 0,4 0-15 16,0 0-4-16,4-6 0 0,-4 3 0 15,0-3-4-15,3 3-2 0,-3 1 0 0,0-4 0 0,4 6 17 0,-1-12 3 0,0 6 1 0,4 6 0 16,0 0-24-16,0 0-5 0,0 0-1 0,0 0 0 15,0 0-13-15,0 0 0 0,0 0 0 0,0 0-10 16,0 0 1-16,8 6 0 0,-1 6 0 0,0-6 0 16,3-4 9-16,1 7-8 0,-1 0 8 0,4-3-8 15,-3-6 8-15,0 12 0 0,3-6-9 0,-4-1 9 16,1 1 0-16,0-6 0 16,-1 6 0-16,-3-6 0 0,4 0 0 15,-4 0 0-15,0 3 0 0,3-3 0 0,-2-3 20 0,-1 3 8 0,-4-6 1 16,4 0 1-16,-3-5 6 0,-1 5 2 0,1 0 0 0,-1 0 0 15,1-6-18-15,-4 4-3 0,0 2-1 0,0-12 0 16,0 12-16-16,-4-6-17 0,4-2 3 0,-3 2 1 16,3 0-11-16,-4 0-1 15,1 1-1-15,3-1 0 0,-4 3-4 0,1-3-1 0,3 1 0 16,-4-1 0-16,1-3 15 0,-1 6 2 0,1 0 1 0,-1 4 0 16,4-7 13-16,-4 12-12 0,1-6 12 0,3 6-12 15,-7-6 12-15,7 6-11 0,-4-6 11 0,-3 6-10 16,0 0 10-16,-3 0 0 0,3 0 0 0,-4 0 0 15,0 6 0-15,1 6-8 0,-4 0 8 0,0-1-8 16,-1 1 8-16,1 3 0 0,-3 8 8 0,3-11-8 16,3 9 9-16,-3-4-9 0,7-5 12 0,0 9-12 15,0-4 0-15,3 1 0 0,1 0 0 0,-1-4 0 16,8 4 0-16,-4-1 0 0,7-5 0 0,-7 0 0 16,3 3 8-16,1-9-8 0,-1 5 12 0,1-5-12 15,3 0 8-15,-4 0-8 0,8 3 0 0,-4-3 0 16,4 0 0-16,-1-1 0 0,1 1 0 0,3-6 0 15,0 6 0-15,0 0 0 0,4-6 0 0,-1 12 0 16,-2-12 8-16,-1 0-8 0,3 0 0 0,-3 0 0 16,1 0 0-16,-1 0-9 0,0 0-1 0,-4 0 0 15,4-6-31-15,-3 0-7 0,0 0 0 0</inkml:trace>
  <inkml:trace contextRef="#ctx0" brushRef="#br0" timeOffset="18441.066">17300 4289 1165 0,'0'0'24'0,"0"8"7"16,0-2-31-16,0-6 0 0,0 6 0 0,0 6 0 16,0-12 35-16,-3 12 1 0,3-12 0 0,0 6 0 15,0-1-2-15,0 4 0 0,0-3 0 0,3 0 0 16,-3 6 10-16,0-12 1 0,0 0 1 0,0 6 0 16,0-1-11-16,0 7-3 0,0-9 0 0,0 3 0 15,0 0-12-15,-3 6-4 0,6-6 0 0,-3-1 0 0,0-5-16 16,0 6 10-16,0-6-10 0,0 0 8 0,0 0 13 0,0 0 3 0,0 0 0 15,0 0 0-15,0 0 8 0,0 0 1 0,0 0 1 16,0 0 0-16,0 0 13 0,0 0 2 0,0 0 1 0,0 0 0 16,0 0-27-16,0 0-6 0,-3 0-1 0,3-11 0 15,0 5-16-15,0-6 0 0,3 3 8 0,-3 3-8 16,4-6 0-16,-1 1 0 0,1-1 0 0,-1 6-9 16,4-6 9-16,-3 4-12 0,3 2 12 0,0 0-12 15,0 0 12-15,0-6 0 16,4 6 0-16,-4 0-8 0,0 6 8 0,0-6-12 0,-4 4 12 15,-3 2-12-15,7 0 12 0,1 0 0 0,-1 0 0 0,0 2-8 16,0 4 8-16,0-6 0 0,-4 6 0 0,4 0 0 16,4 6 0-16,-4-6 0 0,0 6 0 0,0-7 0 15,0 4 0-15,4-3 0 0,-1 0 0 0,-3 6 0 16,0-6 0-16,0-1 8 0,-3 7-8 0,0-9 0 16,-4 3 8-16,0-6-8 0,0 0 8 0,3 3-8 15,-3-3 0-15,0 0 8 0,0 0-8 0,0 0 0 16,0 0 0-16,0 0-8 0,0 0 0 0,0 0 0 15,0 0 8-15,4-6 0 0,-4 0 0 0,0 6 0 16,0 0 0-16,0-6 0 0,-4 0 0 0,4 6 0 16,0-5 0-16,-3-1 0 0,3-6 0 0,0 12 8 15,0 0-8-15,0 0 0 0,0 0 0 0,0 0 0 16,0 0 0-16,0 0-8 0,0 0 8 0,0 0-12 16,0 0 12-16,0 0-13 0,0 0 5 0,0 0 8 0,0 0-8 15,0 0 8-15,7 0 0 0,-4 6 0 16,-3-6 0-16,7 0 0 0,-7 0 0 0,0 0 0 15,0 0 0-15,0 0 0 0,0 0 0 0,0 0 0 16,4-6 10-16,-4 6-10 0,3 0 12 0,1-6-12 16,-4 6 12-16,7 0-12 0,-4 0 12 0,4 0-12 0,-3-6 8 0,3 6-8 0,-3 0 0 15,3 0 0-15,0 6 0 16,-4-6 0-16,4-6 0 0,4 12 0 0,-4-6 0 0,3 6 0 0,1-6 0 0,-4 6-12 16,4 0 12-16,-4 0 0 0,3-1 0 0,-3 1 0 15,0 0 12-15,4-6-2 0,0 3 0 0,-1 3 0 16,4 0-1-16,-3 0 0 0,3 0 0 0,-3 0 0 15,-1-1-9-15,4-5 0 0,-3 0 9 0,-1 0-9 16,1 0 9-16,-4 0-9 0,7 0 12 0,-3 0-12 16,-1-5 0-16,-3 5 0 0,4 0 0 0,-4-6-12 15,0 6-20-15,4-6-3 0,-1 0-1 0,-3 3 0 16,4 0-121-16,-4 0-25 0,3-3-5 0</inkml:trace>
  <inkml:trace contextRef="#ctx0" brushRef="#br0" timeOffset="19369.024">18242 4215 1482 0,'0'0'31'0,"-10"6"6"0,2-6-29 0,1 0-8 0,4 0 0 0,3 0 0 0,-11-3 85 15,4 3 16-15,7 0 3 0,-7 0 1 16,7 0-26-16,-7 3-6 0,7-3-1 0,-7 3 0 0,7-3-44 0,0 0-10 16,0 0-2-16,-7 12 0 15,4-1-16-15,-1-5 0 0,0 6 0 0,1 6 0 0,3-4 0 0,0 4-11 16,0 0 11-16,0-4-13 15,3 10 13-15,5-1 0 0,-5 4 0 0,4-4-9 0,0 4 9 0,0 2 0 16,0 1-9-16,0 8 9 16,0-12 0-16,4 10 0 0,-4-1 0 0,4 3 0 0,-4 0 0 0,0-2 0 15,0-4 0-15,0-3 0 16,0-2 0-16,-4 2 0 0,1-2 0 0,-4-4 0 0,3-5 17 0,1 2 2 16,-4-2 0-16,0-12 0 0,0 6 13 0,0-12 4 15,0 0 0-15,0 0 0 0,0 0-23 0,-4 5-4 16,-3-2-1-16,7-3 0 0,-10 0 3 0,-1-3 0 15,4-2 0-15,-7-1 0 0,3 0-11 0,-3-6 0 0,4 6 0 16,-1-14-11-16,1 8 0 0,-1-6 0 16,4 1 0-16,-4 2 0 0,4-9-2 0,0 7-1 15,-3-10 0-15,3 4 0 0,-4-4 2 0,4 4 1 16,0-7 0-16,0 4 0 0,0 2 11 0,0-5 0 0,0 3 0 0,3-7-8 16,1 10 8-16,-4-7 11 0,3 10-3 15,1-4 0-15,-1 1 7 0,1 2 1 0,3 3 0 0,-4-8 0 16,4 8-16-16,4 1 9 0,-4-10-9 0,0 10 8 15,0-7-8-15,3 6 0 0,1 4 0 0,-1 2 8 16,1 0-8-16,3 0 0 0,-4 7 0 0,1-7 0 16,-1 9 0-16,-3 3 0 0,7-3 0 0,0 0 0 15,0 3-12-15,4 0 12 0,0 3-10 0,3 0 10 0,-4 0-8 16,1 0 8-16,3 6 0 0,0-4-9 16,0 1 9-16,0 0-8 0,0 6 8 0,-3-6-8 0,3 6 8 15,-3 2 11-15,3-2-3 0,-7 0 0 0,3 6-8 16,-2-7 0-16,-1 4 0 0,-4-3 0 0,1-1 0 15,-1 1 0-15,-3-3 0 0,0 3 0 16,-3 0 0-16,-1-7 0 0,-3 1 0 0,0 0 0 16,0 0 0-16,-4 0 12 0,4 3-4 0,-3-3 0 15,-4 0 4-15,-1-1 0 0,5-5 0 0,-8 0 0 0,1 0 0 0,3-5 0 16,-4 5 0-16,4 0 0 0,-4-6-12 0,4 3 0 16,0-3 0-16,0 0 0 15,-4 0-40-15,8 0-9 0,-5 0-3 0,8 0 0 16,0 1-43-16,4-1-9 0,-4 0-1 0,7-6-1 15,0 6-28-15,3 3-6 0,1-9 0 0</inkml:trace>
  <inkml:trace contextRef="#ctx0" brushRef="#br0" timeOffset="19894.811">18450 4303 1653 0,'0'0'69'0,"0"0"-55"16,4 0-6-16,-4 0 0 0,7 0-8 0,-7 0 12 16,3 0-12-16,1 6 11 0,3-6-11 0,-4 6 10 0,1 6 11 15,0-6 3-15,-1 0 0 0,-3 2 0 0,4 4 3 0,-1-6 1 16,1 6 0-16,-1-1 0 15,-3 1-28-15,4-6 0 0,-4 9 0 0,3-3 0 0,-3-7-12 0,0 7 3 16,0 0 0-16,0-6 0 0,0-6 23 0,0 9 5 16,0-3 1-16,0-6 0 0,0 0 10 0,0 0 2 15,0 0 1-15,0 0 0 0,0 0 7 0,0 0 0 16,0 0 1-16,0 0 0 0,0 0-12 0,0 0-2 16,0 0-1-16,0 0 0 15,0 0-26-15,0 0 0 0,0 0 0 0,-7-6 0 0,4 0-17 0,3 6 4 16,-7-9 1-16,3 3 0 15,4 0-2-15,-3 0 0 0,-1-5 0 0,4 5 0 0,-4-9-6 0,1 3-2 0,3 6 0 16,0-5 0-16,-4-7 22 0,1 6 0 16,-1 0 10-16,1 4-10 0,3-10 0 0,-4 6 0 15,4-2 0-15,0 5 0 0,0-6 13 16,0 3-1-16,0 6 0 0,0-5 0 0,4-1 1 0,-1 3 0 0,-3 3 0 0,4 0 0 16,-1-5-5-16,1 11-8 0,3-12 11 0,0 12-11 15,0-6 0-15,4 0 0 0,-1 3 0 0,1 0-9 16,-1 3 9-16,1 0-10 0,0 0 10 0,-4 0-10 31,3 6-22-31,1 0-5 0,-4 0-1 0,4 6 0 0,-4-7-181 16,0 7-36-16</inkml:trace>
  <inkml:trace contextRef="#ctx0" brushRef="#br0" timeOffset="20377.935">18764 4350 1357 0,'0'0'29'0,"0"0"7"0,0 0 0 0,0 0 4 16,0 0-32-16,0 0-8 0,0 0 0 0,0 0 0 0,0 0 73 0,0 0 14 15,0 0 2-15,0 0 1 0,0 0-46 0,0 0-10 0,-3 9-2 0,-1-3 0 16,1 6-19-16,-1-6-4 0,8 5-1 0,-8-5 0 16,4 3 4-16,-3-3 0 0,3 6 0 0,0-6 0 15,3 5-12-15,-3-11 0 0,4 0 0 0,-4 0 8 16,0 12-8-16,0-12 8 0,0 0-8 0,3 6 8 16,1 0 0-16,-1 0 0 0,4-3 0 0,-7-3 0 15,0 0-8-15,4 6 12 0,3-1-12 0,0-5 12 16,4 6 1-16,-4-6 1 0,3 0 0 0,1 0 0 31,-1 0 6-31,1 0 2 0,0 0 0 0,-1 0 0 0,1-6 10 0,-4 6 1 0,3-5 1 0,-3-7 0 16,4 3-10-16,-4 3-1 0,0 0-1 0,-3 0 0 15,-1-5-22-15,1-1 0 0,-4 0 0 0,3 3 0 16,-3 3 0-16,0-5 0 0,-3-7 0 0,-1 12-8 16,4-9-12-16,0 10-3 0,-3-7 0 0,-1 6 0 15,4-6-15-15,-3 6-3 0,-1 0-1 16,4-5 0-16,-4 8-25 0,4 3-5 0,0 0 0 15,0 0-1-15,0 0-113 0,0-6-22 0</inkml:trace>
  <inkml:trace contextRef="#ctx0" brushRef="#br0" timeOffset="20913.993">19064 4289 1198 0,'0'0'26'0,"0"0"6"0,-3 8 0 0,3-8 3 0,0 6-35 16,0 0 0-16,0 6 0 0,0-6 0 0,0 0 47 0,0 2 2 0,0 1 1 15,0 0 0-15,0-3 14 0,0 6 4 16,3-6 0-16,-3 5 0 0,4-5-14 0,-4 0-2 0,0 3-1 0,0 3 0 16,0-6-18-16,0-1-3 0,0-5-1 0,3 6 0 15,-3-6-19-15,0 0-10 0,0 0 10 0,0 0-10 16,0 0 12-16,0 0-4 0,0 0-8 0,0 0 12 15,0 0 4-15,0 0 1 0,0 0 0 0,0 0 0 16,0 0-8-16,0 0-1 0,0 0-8 0,0 0 12 16,0 0-12-16,0-6 0 0,0 1 0 0,0-7 0 15,0 3 0-15,0 3 0 0,0 6 0 0,4-6 0 16,-4 0 0-16,3 0 0 0,-3 1 11 0,4-1-11 16,-1 0 0-16,1 0 0 0,-1 0 0 0,1-3 0 0,-1 0 10 0,1 1-10 15,3-4 8-15,0 6-8 16,0 0 12-16,0-6-4 0,0 4 0 0,0-1 0 15,0 0-8-15,0-3 0 0,0 6 0 0,0 0 0 16,1-5 0-16,-1-1 0 0,0 3 0 0,-4 3 0 0,4 6 0 16,0-6 0-16,0 0 0 0,-3 1 0 15,3 5 0-15,-4 0-11 0,4 5 3 0,1 1 0 16,-1 0 8-16,0 0-10 0,-4 0 10 0,4 9-10 16,-3-4 10-16,-1 7 0 0,4-3 0 0,0 2 0 0,0 1-8 0,-3 0 0 15,0-7 0-15,-1 4 0 0,1 3 8 0,3-7 0 16,-7 1 0-16,3 3 0 0,-3 3 0 0,0-7 0 15,0 1 0-15,4-6 0 0,-4 3 0 0,3 3 0 16,-3-7 0-16,0-5 0 16,0 0-27-16,0 0-3 0,0 0-1 0,0 0 0 15,0 0-36-15,0 0-7 0,4 0-2 0</inkml:trace>
  <inkml:trace contextRef="#ctx0" brushRef="#br0" timeOffset="21564.566">19650 3721 1348 0,'-7'3'28'0,"3"3"7"0,-3 6-35 16,4-6 0-16,-4-1 0 0,3 7 0 0,0-6 10 0,1 6-10 0,-1-6 8 0,4 8-8 15,-3-2 23-15,-1-6-1 0,4 6 0 0,-3 0 0 16,-1-7 31-16,4 10 7 0,-3-3 0 0,3 0 1 16,0-1-21-16,0 1-4 0,0 3 0 0,0-3-1 15,3 5-20-15,1-5-4 0,-1 0-1 0,1 8 0 16,-1-2-10-16,1-3 0 0,3 8 0 0,-3 1 8 16,6 2-8-16,-6 4 0 0,3-4 0 0,-4 9 0 15,1 4 10-15,3-10 0 0,0 3 0 0,-4 4 0 16,4-10 4-16,-3 3 1 0,-1-5 0 0,5 2 0 15,-5-2-5-15,1-3-1 0,-1 2 0 0,-3 1 0 16,0 2-9-16,0-8 10 0,0-1-10 0,0 4 10 16,-3-9-2-16,3-6-8 0,-4 5 12 0,1-5-4 0,-1 3-8 15,4-9 8-15,-11 0-8 0,-3-6 8 16,4 3-53-16,-1-3-11 0,-3-5-3 0</inkml:trace>
  <inkml:trace contextRef="#ctx0" brushRef="#br0" timeOffset="21877.608">19494 4236 1602 0,'0'0'35'0,"0"0"7"0,0 0 2 0,0 0 1 0,0 0-36 16,0 0-9-16,0 0 0 0,0 0 0 0,0 0 0 0,0 0 0 0,0 0 0 0,0 0 0 16,0 0 0-16,0 0-11 0,0 0 11 0,0 0-12 15,0 0 12-15,0 0 12 0,8 5-2 0,-1-5-1 16,3 0 2-16,4 0 0 0,-3 0 0 0,3 0 0 16,0 6 0-16,-3 0 0 0,3-6 0 0,0 0 0 15,4 6-11-15,-4-6 0 0,0 0 0 0,3 6 8 16,5-6-8-16,-5 6 0 0,-3-6 0 0,4 9-11 15,0-6-11-15,-1 3-2 0,-3 2-1 0,0-2-459 16,-3 0-91-16</inkml:trace>
  <inkml:trace contextRef="#ctx0" brushRef="#br0" timeOffset="22401.699">19893 4347 1447 0,'4'24'30'0,"-1"-12"7"16,1-1-29-16,-4-5-8 0,3 6 0 0,1 3 0 16,3-9 44-16,-4-1 8 0,1 1 2 0,3 0 0 0,0 0-29 0,0 0-5 0,0-6-2 0,0 0 0 15,0 0 9-15,4 0 1 0,-4 0 1 0,3 0 0 16,1-6-9-16,-4 0-1 0,4 0-1 0,-1 0 0 15,1-5-9-15,-1-4-1 0,1 3-8 0,0 0 12 16,-4-5-12-16,0-1 9 0,0-2-9 0,0 2 8 16,-4 0-8-16,1 4 0 0,-1-4 0 0,1 6 0 15,-4-5 0-15,0 2 0 0,0 3 8 0,0 0-8 16,0 1 9 0,0 5-9-16,-4 0 10 0,4 6-10 0,-7-9-11 0,7 9-8 0,-7-3-1 15,0 0-1-15,7 3-7 16,-10 3 0-16,-1 0-1 0,0 0 0 0,1 3-2 15,-1 0 0-15,1 6 0 0,-4-1 0 0,-1-5 5 0,1 3 1 0,0 0 0 16,0 5 0-16,0-2 10 0,0 0 3 0,0 3 0 0,3-4 0 16,1 7 35-16,3-6 7 0,0 8 2 0,3-2 0 15,-3 0-8-15,3-1-2 0,1-2 0 0,-1 3 0 16,4-7-22-16,0 7 0 0,4 0 0 0,-4-4 0 0,3-2 0 0,5 6 0 16,-5-12 0-16,4 0 0 15,0 2 13-15,0-2-1 0,0 6-1 0,0-6 0 0,-3 0 2 0,6-6 1 16,-3 6 0-16,4-6 0 15,3 0-14-15,-3 0 9 0,-1-6-9 0,4 0 8 0,1 0-22 0,-5 0-5 16,1 0-1-16,3-3 0 16,-4 1-30-16,5 5-6 0,-1-9-2 0</inkml:trace>
  <inkml:trace contextRef="#ctx0" brushRef="#br0" timeOffset="22826.068">20228 4271 1166 0,'0'6'49'0,"0"0"-39"15,0 0 60-15,0 2 12 0,0-2 2 0,0 6 1 16,4-6-28-16,-1 6-5 0,-3-4-2 0,4 10 0 15,-4-6-26-15,0 0-6 0,0 5-1 0,0-8 0 16,3 9 19-16,1-7 3 0,3 1 1 0,0 0 0 0,-3 0-10 0,3-3-2 16,0 2 0-16,-4-5 0 15,4 0 0-15,-3 6 0 0,3-6 0 0,0-3 0 0,-4 5-2 0,4 1-1 16,4-3 0-16,-4 0 0 16,0 0-1-16,0 0-1 0,0-6 0 0,4 0 0 0,-4 0-5 0,4 0-1 15,-1 0 0-15,1-12 0 16,-1 12 0-16,-3-6 0 0,4-6 0 0,-4 4 0 0,0 2-17 0,0-12 0 15,4 6 0-15,-8 6 0 16,4-8 0-16,-3 2 0 0,-4 0 0 0,3 0 0 0,1 1-15 0,-4-10 0 16,-4 9 0-16,4-5 0 15,-3-1-17-15,-1 0-4 0,1-2-1 0,-1 8 0 16,1 0-5-16,-4-2-1 0,0 2 0 0,3 6 0 16,0-6-101-16,-3 6-20 0</inkml:trace>
  <inkml:trace contextRef="#ctx0" brushRef="#br0" timeOffset="23455.209">20613 4327 1624 0,'-7'6'46'0,"3"0"10"0,1-1-45 0,3 4-11 0,-4-3 0 0,4 0 0 16,0-6 15-16,0 12 1 0,0-12 0 0,4 6 0 0,-1-1-1 0,1 7 0 16,-1-9 0-16,1 3 0 15,-1 0-5-15,1 6-1 0,3-6 0 0,0-1 0 0,0-5 6 0,-3 6 1 16,3 0 0-16,0 0 0 15,-4 0 0-15,4 0 0 0,0-3 0 0,0 0 0 0,-7-3 5 0,4 9 2 16,-4-9 0-16,3 5 0 16,-3-5-5-16,0 0-1 0,0 0 0 0,0 0 0 0,0 0-4 0,0 0-1 15,0 0 0-15,0 0 0 16,0 0 16-16,0 0 4 0,0 0 0 0,0 0 0 0,0 0-11 0,-7-5-1 0,0 5-1 16,-3-9 0-1,3 3-19-15,0 0 10 0,-4 0-10 0,4 0 8 0,-4 0 3 0,4 0 0 0,0-5 0 16,0-4 0-1,0 6-11-15,0 0 0 0,0 3 0 0,0 1-11 0,3-1 11 0,-3-6 0 16,4 6 8-16,-1 0-8 0,1 0 0 0,3-2 9 16,-4 2-9-16,4-6 0 0,-3 6 8 0,3-6-8 0,-4 6 0 0,4-2 0 15,4-4 0-15,-4 6 8 0,-4 0-8 0,4-6 0 16,-3 0 11-16,6 7-11 0,1-10 10 0,-1 9-10 16,4 0 0-16,0 0 0 0,0 0 0 0,1 1 0 15,-1-7 0-15,3 6-10 0,1 6 10 0,-1-9-12 16,1 6 1-16,0 3 0 0,-1-3 0 0,-3 0 0 15,4 3-8-15,-4 0-1 0,0-3-1 0,-4 3 0 16,4 0-11-16,0 0-1 16,4 0-1-16,-4 0 0 0,4 0 11 0,-4 0 3 0,0 0 0 0,0 0 0 15,3 0-42-15,1 0-8 0,0-6-2 0,-1 6 0 16,4 0-2-16,0 0-1 0,1 0 0 16,2 0 0-16,-3 0-14 0,0 0-3 15,1 0-1-15</inkml:trace>
  <inkml:trace contextRef="#ctx0" brushRef="#br0" timeOffset="24384.953">21590 3427 1178 0,'-7'6'49'0,"0"0"-39"16,0-6 9-16,7 0 1 0,-7 6 1 0,0 0 0 15,3 0-10-15,-3-1-3 0,4 1 0 0,-4 0 0 16,3 3 26-16,0 3 5 0,1-6 1 0,-1 0 0 15,1-1-4-15,3 1 0 0,0 6 0 0,-4-6 0 16,4 9-10-16,0-4-2 0,0 7-1 0,0-3 0 16,0 2-15-16,0 7-8 0,0-1 8 0,0 10-8 15,0-4 0-15,4-2 8 0,-4 8-8 0,0-3 0 16,3-2 0-16,-3 2 0 0,0-3 0 0,0-2 0 16,0-4 0-16,0 1 0 0,0 2 0 0,0-8 0 15,0 3 0-15,4-4 0 0,-4 1 0 0,3-4 0 16,-3 4 0-16,0-12 0 0,0 6 0 0,0 0 8 15,4-7-32-15,-4 1-5 0,0-6-2 0,0 0 0 16,0 9-139-16,0-3-28 0</inkml:trace>
  <inkml:trace contextRef="#ctx0" brushRef="#br0" timeOffset="24752.756">21519 4535 1178 0,'0'0'49'16,"-3"9"-39"-16,3-9 61 0,-4 6 12 15,4-6 2-15,0 0 1 16,0 0-22-16,0 0-4 0,0 0 0 0,0 0-1 0,0 0 2 0,0 0 1 16,0 0 0-16,0 0 0 15,0 0-14-15,0 0-2 0,-3-6-1 0,-1 0 0 0,4 1-45 0,0 5 0 16,0 0-12-16,0-6 2 15,4 3-138-15,-4-3-27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 et un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two sentences which use Si (present tense, present tense).</a:t>
            </a:r>
          </a:p>
          <a:p>
            <a:pPr marL="0" indent="0">
              <a:buNone/>
            </a:pPr>
            <a:r>
              <a:rPr lang="en-US" dirty="0"/>
              <a:t>One should be advice to la </a:t>
            </a:r>
            <a:r>
              <a:rPr lang="en-US" dirty="0" err="1"/>
              <a:t>fourmi</a:t>
            </a:r>
            <a:r>
              <a:rPr lang="en-US" dirty="0"/>
              <a:t>, the other advice to la </a:t>
            </a:r>
            <a:r>
              <a:rPr lang="en-US" dirty="0" err="1"/>
              <a:t>cigale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D426F19-B70A-4369-8024-497C7A5FFA4E}"/>
                  </a:ext>
                </a:extLst>
              </p14:cNvPr>
              <p14:cNvContentPartPr/>
              <p14:nvPr/>
            </p14:nvContentPartPr>
            <p14:xfrm>
              <a:off x="2049840" y="1109880"/>
              <a:ext cx="5722920" cy="770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D426F19-B70A-4369-8024-497C7A5FFA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40480" y="1100520"/>
                <a:ext cx="5741640" cy="78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Dans le </a:t>
            </a:r>
            <a:r>
              <a:rPr lang="en-US" dirty="0" err="1"/>
              <a:t>conte</a:t>
            </a:r>
            <a:r>
              <a:rPr lang="en-US" dirty="0"/>
              <a:t> </a:t>
            </a:r>
            <a:r>
              <a:rPr lang="en-US" i="1" dirty="0"/>
              <a:t>La </a:t>
            </a:r>
            <a:r>
              <a:rPr lang="en-US" i="1" dirty="0" err="1"/>
              <a:t>cigale</a:t>
            </a:r>
            <a:r>
              <a:rPr lang="en-US" i="1" dirty="0"/>
              <a:t> et la </a:t>
            </a:r>
            <a:r>
              <a:rPr lang="en-US" i="1" dirty="0" err="1"/>
              <a:t>fourmi</a:t>
            </a:r>
            <a:r>
              <a:rPr lang="en-US" dirty="0"/>
              <a:t>,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problème</a:t>
            </a:r>
            <a:r>
              <a:rPr lang="en-US" dirty="0"/>
              <a:t> de la </a:t>
            </a:r>
            <a:r>
              <a:rPr lang="en-US" dirty="0" err="1"/>
              <a:t>cigale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B8CAAA-ED77-4973-A8A0-AE3C362605C7}"/>
                  </a:ext>
                </a:extLst>
              </p14:cNvPr>
              <p14:cNvContentPartPr/>
              <p14:nvPr/>
            </p14:nvContentPartPr>
            <p14:xfrm>
              <a:off x="1741320" y="2014920"/>
              <a:ext cx="6341400" cy="60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B8CAAA-ED77-4973-A8A0-AE3C362605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1960" y="2005560"/>
                <a:ext cx="6360120" cy="62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433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 et un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0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0EF6E-9609-4363-9075-2B3D9F5C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B12DB-1221-43CD-9E52-FE8EFADE8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2524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Un macaroon, un macaron, un Macron </a:t>
            </a:r>
            <a:r>
              <a:rPr lang="en-US" sz="2800" dirty="0" err="1">
                <a:latin typeface="+mn-lt"/>
              </a:rPr>
              <a:t>sont</a:t>
            </a:r>
            <a:r>
              <a:rPr lang="en-US" sz="2800" dirty="0">
                <a:latin typeface="+mn-lt"/>
              </a:rPr>
              <a:t> trois choses </a:t>
            </a:r>
            <a:r>
              <a:rPr lang="en-US" sz="2800" dirty="0" err="1">
                <a:latin typeface="+mn-lt"/>
              </a:rPr>
              <a:t>différents</a:t>
            </a:r>
            <a:r>
              <a:rPr lang="en-US" sz="2800" dirty="0">
                <a:latin typeface="+mn-lt"/>
              </a:rPr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F0808-B31A-48D4-9B3F-E57B37638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macaroons		       un macaron			M. Macron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D1B41C-FF86-4883-BCF5-0EBCF2A56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92" y="2524125"/>
            <a:ext cx="2533650" cy="18097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D13F4A-7F3F-4425-A797-295F4ABA3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612" y="2471737"/>
            <a:ext cx="2390775" cy="19145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ECD946-F7ED-43A9-9316-AD6CCA5C03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3496" y="2067500"/>
            <a:ext cx="17811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0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B4EA-1818-4F56-AA46-841106F39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B455A-EBD3-4B37-BCA5-90F9AC9B2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cigale</a:t>
            </a:r>
            <a:r>
              <a:rPr lang="en-US" dirty="0"/>
              <a:t> et la </a:t>
            </a:r>
            <a:r>
              <a:rPr lang="en-US" dirty="0" err="1"/>
              <a:t>fourmi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6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9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518"/>
            <a:ext cx="10515600" cy="5442445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Écrivez trois phrases qui commencent avec “Si” qui traite sur             « La cigale et la fourmi. »</a:t>
            </a:r>
          </a:p>
          <a:p>
            <a:pPr marL="0" indent="0">
              <a:buNone/>
            </a:pPr>
            <a:r>
              <a:rPr lang="fr-FR" dirty="0"/>
              <a:t>La première doit être “Si (présent), (pr</a:t>
            </a:r>
            <a:r>
              <a:rPr lang="fr-FR" dirty="0">
                <a:latin typeface="Calibri" panose="020F0502020204030204" pitchFamily="34" charset="0"/>
              </a:rPr>
              <a:t>é</a:t>
            </a:r>
            <a:r>
              <a:rPr lang="fr-FR" dirty="0"/>
              <a:t>sent).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r>
              <a:rPr lang="fr-FR"/>
              <a:t>La </a:t>
            </a:r>
            <a:r>
              <a:rPr lang="fr-FR" dirty="0"/>
              <a:t>deuxième doit être “Si (présent), (futur).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La troisième doit être “Si (imparfait), (conditionnel).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0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D903-98FE-41CF-AD2B-77699D0C0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84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0DEB6-4742-4DD2-83A0-0AA35EEB8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354"/>
            <a:ext cx="10515600" cy="541060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Un nouveau </a:t>
            </a:r>
            <a:r>
              <a:rPr lang="en-US" dirty="0" err="1"/>
              <a:t>conte</a:t>
            </a:r>
            <a:r>
              <a:rPr lang="en-US" dirty="0"/>
              <a:t>!</a:t>
            </a:r>
          </a:p>
          <a:p>
            <a:pPr marL="0" indent="0" algn="ctr">
              <a:buNone/>
            </a:pPr>
            <a:r>
              <a:rPr lang="en-US" dirty="0"/>
              <a:t>Le </a:t>
            </a:r>
            <a:r>
              <a:rPr lang="en-US" dirty="0" err="1"/>
              <a:t>conte</a:t>
            </a:r>
            <a:r>
              <a:rPr lang="en-US" dirty="0"/>
              <a:t> </a:t>
            </a:r>
            <a:r>
              <a:rPr lang="en-US" dirty="0" err="1"/>
              <a:t>d’Angeline</a:t>
            </a:r>
            <a:r>
              <a:rPr lang="en-US" dirty="0"/>
              <a:t> et </a:t>
            </a:r>
            <a:r>
              <a:rPr lang="en-US" dirty="0" err="1"/>
              <a:t>d’Avriel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5A02762-C5B8-4AF1-A016-A838F90F3436}"/>
                  </a:ext>
                </a:extLst>
              </p14:cNvPr>
              <p14:cNvContentPartPr/>
              <p14:nvPr/>
            </p14:nvContentPartPr>
            <p14:xfrm>
              <a:off x="1113840" y="-72360"/>
              <a:ext cx="7813440" cy="3132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5A02762-C5B8-4AF1-A016-A838F90F34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4480" y="-81720"/>
                <a:ext cx="7832160" cy="315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109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613534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40737</TotalTime>
  <Words>186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PowerPoint Presentation</vt:lpstr>
      <vt:lpstr>Un macaroon, un macaron, un Macron sont trois choses différents.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470</cp:revision>
  <cp:lastPrinted>2017-02-27T15:51:41Z</cp:lastPrinted>
  <dcterms:created xsi:type="dcterms:W3CDTF">2016-10-03T16:25:09Z</dcterms:created>
  <dcterms:modified xsi:type="dcterms:W3CDTF">2025-02-23T15:30:48Z</dcterms:modified>
</cp:coreProperties>
</file>