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402" r:id="rId3"/>
    <p:sldId id="430" r:id="rId4"/>
    <p:sldId id="434" r:id="rId5"/>
    <p:sldId id="411" r:id="rId6"/>
    <p:sldId id="433" r:id="rId7"/>
    <p:sldId id="422" r:id="rId8"/>
    <p:sldId id="387" r:id="rId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02"/>
            <p14:sldId id="430"/>
            <p14:sldId id="434"/>
            <p14:sldId id="411"/>
            <p14:sldId id="433"/>
            <p14:sldId id="422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02T16:34:01.9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7183 5369 320 0,'0'0'0'0,"0"0"14"0,0 0-4 0,0 0-1 0,0 9-9 15,0-9 0-15,0 0 0 0,0 0 0 0,0 0 32 16,0 0 5-16,0 0 1 0,0 0 0 0,0 0-38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02T16:34:01.9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7183 5369 320 0,'0'0'0'0,"0"0"14"0,0 0-4 0,0 0-1 0,0 9-9 15,0-9 0-15,0 0 0 0,0 0 0 0,0 0 32 16,0 0 5-16,0 0 1 0,0 0 0 0,0 0-38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vingt-quatre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7A6875-D8D1-4BD6-B411-0388E449E398}"/>
                  </a:ext>
                </a:extLst>
              </p14:cNvPr>
              <p14:cNvContentPartPr/>
              <p14:nvPr/>
            </p14:nvContentPartPr>
            <p14:xfrm>
              <a:off x="2585880" y="1932840"/>
              <a:ext cx="360" cy="3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7A6875-D8D1-4BD6-B411-0388E449E39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76520" y="1923480"/>
                <a:ext cx="19080" cy="2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Croyez-vous qu’Edmond et Mercédès s’aiment toujours?</a:t>
            </a:r>
          </a:p>
        </p:txBody>
      </p:sp>
    </p:spTree>
    <p:extLst>
      <p:ext uri="{BB962C8B-B14F-4D97-AF65-F5344CB8AC3E}">
        <p14:creationId xmlns:p14="http://schemas.microsoft.com/office/powerpoint/2010/main" val="292786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vingt-quatre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7A6875-D8D1-4BD6-B411-0388E449E398}"/>
                  </a:ext>
                </a:extLst>
              </p14:cNvPr>
              <p14:cNvContentPartPr/>
              <p14:nvPr/>
            </p14:nvContentPartPr>
            <p14:xfrm>
              <a:off x="2585880" y="1932840"/>
              <a:ext cx="360" cy="3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7A6875-D8D1-4BD6-B411-0388E449E39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76520" y="1923480"/>
                <a:ext cx="19080" cy="2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817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4BDE2-963A-467C-B640-7437A585E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201AD-E155-4DE9-9A61-8A3D188A4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>
              <a:latin typeface="Forte" panose="03060902040502070203" pitchFamily="66" charset="0"/>
            </a:endParaRPr>
          </a:p>
          <a:p>
            <a:pPr marL="0" indent="0" algn="ctr">
              <a:buNone/>
            </a:pPr>
            <a:r>
              <a:rPr lang="en-US" dirty="0" err="1">
                <a:latin typeface="Forte" panose="03060902040502070203" pitchFamily="66" charset="0"/>
              </a:rPr>
              <a:t>Leçon</a:t>
            </a:r>
            <a:r>
              <a:rPr lang="en-US" dirty="0">
                <a:latin typeface="Forte" panose="03060902040502070203" pitchFamily="66" charset="0"/>
              </a:rPr>
              <a:t> Cent</a:t>
            </a:r>
          </a:p>
          <a:p>
            <a:pPr marL="0" indent="0" algn="ctr">
              <a:buNone/>
            </a:pPr>
            <a:endParaRPr lang="en-US" b="1" dirty="0">
              <a:latin typeface="Forte" panose="0306090204050207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877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444B3A-045D-4786-9B4D-DF1D20BC5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Avertissement</a:t>
            </a:r>
            <a:r>
              <a:rPr lang="en-US" sz="2800" b="1" dirty="0"/>
              <a:t>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BB18A-A5A2-4831-91F0-DD43B2488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examen</a:t>
            </a:r>
            <a:r>
              <a:rPr lang="en-US" dirty="0"/>
              <a:t>: </a:t>
            </a:r>
            <a:r>
              <a:rPr lang="en-US" i="1" dirty="0"/>
              <a:t>Le Comte de Monte Cristo</a:t>
            </a:r>
            <a:endParaRPr lang="en-US" dirty="0"/>
          </a:p>
          <a:p>
            <a:pPr marL="0" indent="0" algn="ctr">
              <a:buNone/>
            </a:pPr>
            <a:r>
              <a:rPr lang="en-US" dirty="0" err="1"/>
              <a:t>vendredi</a:t>
            </a:r>
            <a:r>
              <a:rPr lang="en-US" dirty="0"/>
              <a:t>, le </a:t>
            </a:r>
            <a:r>
              <a:rPr lang="en-US" dirty="0" err="1"/>
              <a:t>vingt-huit</a:t>
            </a:r>
            <a:r>
              <a:rPr lang="en-US" dirty="0"/>
              <a:t> </a:t>
            </a:r>
            <a:r>
              <a:rPr lang="en-US" dirty="0" err="1"/>
              <a:t>février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r>
              <a:rPr lang="en-US" dirty="0"/>
              <a:t>relative pronouns, </a:t>
            </a:r>
            <a:r>
              <a:rPr lang="en-US" dirty="0" err="1"/>
              <a:t>si</a:t>
            </a:r>
            <a:r>
              <a:rPr lang="en-US" dirty="0"/>
              <a:t> clauses, imperative, insister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CCA872-C993-4D8A-B060-42ACB37EA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2343" y="1360930"/>
            <a:ext cx="5083589" cy="264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18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715C7-BFF6-4735-9874-5DAD6A605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3972C-3539-44CA-8196-48763661F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B8A987-B232-45C1-9235-AF15FBD22C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709" y="818139"/>
            <a:ext cx="3330081" cy="518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555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C2C45-3746-449D-8446-7B8B606B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96F87-54FC-4AE9-9C52-10CB7EAFD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26373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091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Edmond raconte l’histoire de sa vie a M. </a:t>
            </a:r>
            <a:r>
              <a:rPr lang="fr-FR" dirty="0" err="1"/>
              <a:t>Noirtier</a:t>
            </a:r>
            <a:r>
              <a:rPr lang="fr-FR" dirty="0"/>
              <a:t>. </a:t>
            </a:r>
            <a:r>
              <a:rPr lang="fr-FR" dirty="0" err="1"/>
              <a:t>Porquoi</a:t>
            </a:r>
            <a:r>
              <a:rPr lang="fr-FR" dirty="0"/>
              <a:t>?</a:t>
            </a:r>
          </a:p>
          <a:p>
            <a:pPr marL="0" indent="0">
              <a:buNone/>
            </a:pPr>
            <a:r>
              <a:rPr lang="fr-FR" dirty="0"/>
              <a:t>Comment réagissez-vous si vous étiez </a:t>
            </a:r>
            <a:r>
              <a:rPr lang="fr-FR" dirty="0" err="1"/>
              <a:t>Noirtier</a:t>
            </a:r>
            <a:r>
              <a:rPr lang="fr-FR" dirty="0"/>
              <a:t> et vous l’avez entendue?</a:t>
            </a:r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48753</TotalTime>
  <Words>79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Forte</vt:lpstr>
      <vt:lpstr>Office Theme</vt:lpstr>
      <vt:lpstr>Bonjour!</vt:lpstr>
      <vt:lpstr>Travail de cloche </vt:lpstr>
      <vt:lpstr>Bonjour!</vt:lpstr>
      <vt:lpstr>PowerPoint Presentation</vt:lpstr>
      <vt:lpstr>Avertissement!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577</cp:revision>
  <cp:lastPrinted>2017-02-16T19:03:28Z</cp:lastPrinted>
  <dcterms:created xsi:type="dcterms:W3CDTF">2016-10-03T16:25:09Z</dcterms:created>
  <dcterms:modified xsi:type="dcterms:W3CDTF">2025-02-24T17:25:00Z</dcterms:modified>
</cp:coreProperties>
</file>