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92" r:id="rId3"/>
    <p:sldId id="407" r:id="rId4"/>
    <p:sldId id="415" r:id="rId5"/>
    <p:sldId id="395" r:id="rId6"/>
    <p:sldId id="408" r:id="rId7"/>
    <p:sldId id="387" r:id="rId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07"/>
            <p14:sldId id="415"/>
            <p14:sldId id="395"/>
            <p14:sldId id="40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vingt-cinq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241" y="143148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Qui est la pire personne dans le roman Le Comte de Monte Cristo?</a:t>
            </a:r>
          </a:p>
        </p:txBody>
      </p:sp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vingt-cinq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F393D-185D-49B3-A31E-9F840616A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4109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Beavers are monogamous and mate for life.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4FA8C-E96D-4C3A-8540-E81200A45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D0903D-5EF1-4AC7-8593-B1C26A702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157" y="1965328"/>
            <a:ext cx="5828919" cy="387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4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6E4C-C661-42C7-9D3B-ED0D90722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7600CC3-0EE6-4637-A6FE-8D0294E72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9070" y="2217682"/>
            <a:ext cx="4953244" cy="371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5237-4F3D-42BF-9623-6705B53C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2D53C-EF45-44E5-83F8-A5DAF7CA1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67378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Comment Monte Cristo a </a:t>
            </a:r>
            <a:r>
              <a:rPr lang="en-US" dirty="0" err="1"/>
              <a:t>sauvé</a:t>
            </a:r>
            <a:r>
              <a:rPr lang="en-US" dirty="0"/>
              <a:t> la vie de Valentine?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40435</TotalTime>
  <Words>56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 Beavers are monogamous and mate for life.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506</cp:revision>
  <cp:lastPrinted>2017-02-06T17:28:50Z</cp:lastPrinted>
  <dcterms:created xsi:type="dcterms:W3CDTF">2016-10-03T16:25:09Z</dcterms:created>
  <dcterms:modified xsi:type="dcterms:W3CDTF">2025-02-25T16:48:30Z</dcterms:modified>
</cp:coreProperties>
</file>