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392" r:id="rId3"/>
    <p:sldId id="407" r:id="rId4"/>
    <p:sldId id="410" r:id="rId5"/>
    <p:sldId id="409" r:id="rId6"/>
    <p:sldId id="376" r:id="rId7"/>
    <p:sldId id="395" r:id="rId8"/>
    <p:sldId id="408" r:id="rId9"/>
    <p:sldId id="387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92"/>
            <p14:sldId id="407"/>
            <p14:sldId id="410"/>
            <p14:sldId id="409"/>
            <p14:sldId id="376"/>
            <p14:sldId id="395"/>
            <p14:sldId id="408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 varScale="1">
        <p:scale>
          <a:sx n="81" d="100"/>
          <a:sy n="81" d="100"/>
        </p:scale>
        <p:origin x="51" y="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6T15:40:34.9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7108 6714 597 0,'0'6'16'0,"-3"3"5"0,3-4-21 0,-4-5 0 0,4 6 0 0,0 0 0 16,0-6 47-16,-3 0 5 0,3 0 0 0,0 6 1 15,0 0-14-15,0-6-3 0,-4 3-1 0,4 3 0 16,0-6-10-16,-3 9-1 0,3-4-1 0,0-5 0 15,0 9-11-15,-4-3-1 0,4 0-1 0,0 0 0 16,-3 0-10-16,3-6 0 0,0 9 9 0,0-6-9 16,0-3 8-16,3 8-8 0,-3-8 8 0,0 6-8 15,0 0 0-15,4 0 0 0,-1 0 0 0,1 6 0 16,-4-6 0-16,3-1 0 0,-3 4 0 0,0 0 0 16,4 0 0-16,-4 3 9 0,0-1-9 0,0 7 0 15,0-3 29-15,0 2-1 0,0 1 0 0,-4 0 0 16,4 2-1-16,0 4-1 0,0-4 0 0,0 10 0 15,0-7-10-15,0 4-1 0,0-4-1 0,0 1 0 16,0 2-14-16,0-2-8 0,0-7 8 0,0 10-13 16,0-10 13-16,0 4 0 0,0-3 0 0,0-7 0 15,0 4 0-15,0-3 0 0,4 0 0 0,-4-6 0 16,0 5 12-16,0-5 6 0,0 6 1 0,0-12 0 16,0 3-7-16,0-3-2 0,0 6 0 0,0-6 0 15,-4 9 2-15,4-4 1 0,0-5 0 0,-3 9 0 16,3-3-4-16,0-6-1 0,-4 12 0 0,4-12 0 15,0 6-8-15,0-6 0 0,0 0 0 0,-3 6 8 0,3-6-8 0,0 0 0 16,0 0 0-16,0 0 0 0,0 0 0 0,0 0 0 0,0 0 0 16,0 0 8-16,0 0 4 0,0 0 1 0,0 0 0 0,-7-6 0 15,3 0-5-15,1 0-8 0,-1-6 11 16,1-2-11-16,-1 2 0 0,1 0 0 0,-1-6 0 0,1 1 0 16,3-1 0-16,-4-2 0 0,0 2 0 0,4-9 0 15,0 10 0-15,-3-10 0 0,3 10-15 16,0-13 5-16,0 10 10 0,-4-4 12 0,4 1-2 15,0-4-1-15,0 10-9 0,0-13 12 0,0 16-12 16,0-10 12-16,0 6-12 16,-3 1 0-16,3 2 0 0,0-3 0 0,0 1 0 0,0 2 0 0,3 3 0 0,-3 1 0 15,0-7 0-15,0 6 0 0,0 3 0 0,0-2 0 16,0-7 0-16,0 12-20 0,0-6 3 0,4 3 1 16,-4 1 24-16,0-1 4 0,3 3 2 0,-3 6 0 15,0-6-14-15,0 6 0 0,4-6 0 0,-4 6 0 16,4 0 0-16,-4 0-13 0,7-6 4 0,-4 6 1 15,4 0-8-15,-7 0 0 0,4-9-1 0,-4 9 0 16,7 0 2-16,0-2 1 0,-4 2 0 0,4 0 0 16,-7 0 2-16,4 2 1 0,3 1 0 0,-3 3 0 15,-1-6-13-15,4 6-2 0,-3 0-1 0,-1 0 0 16,1 0 37-16,-1 6 7 0,1-4 2 0,-4 4 0 16,7 0-31-16,-4 0-5 0,-3-6-2 0,0 5 0 15,4-2 57-15,-4-3 11 0,0 6 3 0,0 0 0 0,0-7-33 16,3 1-7-16,1 0 0 0,-4 0-1 0,0-6-3 0,3 3 0 0,-3-3 0 15,4 12 0-15,-4-9-8 0,0-3-9 16,4 9 9-16,-4-4-13 0,0-5 13 0,3 6 0 0,-3 0 0 16,4 0 0-16,-1 6 48 0,-3-6 13 0,4 0 3 0,-1-1 0 15,-3 4-64-15,4-3 0 0,-1 6-12 16,1 0 2-16,-1-6 10 0,1-1 14 0,3 4-3 16,-4 3-1-16,1 0-10 15,3-6 0-15,-4 5 0 0,5-5 0 0,-1 3 0 16,-4 3 0-16,4-6 0 0,0 0 0 0,-3 5 9 0,6-5 0 0,-6 0 0 0,-1-6 0 15,4 9-9-15,-3-6 0 0,-1 3 0 0,1-3 8 16,-4-3-8-16,7 6 0 0,-7-6 0 0,4 5 8 16,-4-5-8-16,0 0 0 0,3 6 0 0,-3-6 0 15,0 0 0-15,0 0 0 0,0 0 0 0,0 0 8 16,0 0-8-16,0 0 0 0,0 0 0 0,0 0 0 16,0 0 0-16,0 0 8 0,0 0-8 0,0 0 0 15,0 0 9-15,0 0-9 0,4-6 10 0,-1 1-10 16,1-1-12-16,3-3-9 0,-7-3-2 0,3 0 0 15,1 1 47-15,-4-4 10 0,3-3 2 0,1 1 0 16,-1 5-25-16,1-9-11 0,-1 10 10 0,1-7-10 16,-4 0 8-16,4 6-8 0,-1-2 0 0,1 2 9 15,-1 0-9-15,1 1 0 0,-1-1 0 0,1 0 0 16,-4 3 0-16,3 3 0 0,4-5 0 0,-3 5 0 16,-1-6 0-16,-3 6 0 0,4 3 0 0,-1-3 0 15,1 3 0-15,-1 0 0 0,1-3-11 0,0 1 11 16,3-1-36-16,-4 6-3 0,1-12 0 0,-1 6 0 15,4-3 39-15,-3 3 0 0,3 0 0 0,-4 1 0 16,1-1 14-16,-1 0 10 0,1 0 3 0,-1 0 0 16,1 0-27-16,-1 6 0 0,1-6 0 0,-4 6 0 0,0 0 0 0,0 0 0 0,4 0 0 15,-4 0 0-15,0 0 0 0,0 0 0 0,0 0-8 0,0 0 8 16,3 0 0-16,-3 0 0 0,0 0-9 0,4 6 9 16,3 0 0-16,-4 0 0 0,-3 0 0 0,4 3 0 15,-1-1 0-15,-3 1 0 0,0 3-8 0,7 6 8 16,-7-7 0-16,4 1 0 15,-4 0 0-15,0 3 0 0,0 2-18 0,3-5 0 0,-3 6 0 16,0-4 0-16,0 4 18 0,4-6 0 16,-1 2 0-16,-3 4 0 0,4 0 22 0,-1-4 8 15,4-2 2-15,-3 12 0 0,0-12-22 0,-1 5-10 0,1 4 10 0,-1-10-10 16,1 7 9-16,-1-3-9 0,1-3 8 0,3 5-8 16,-4 1 0-16,1-3 8 0,3 2-8 0,-4 7 0 15,1-13 0-15,3 7 0 0,-3-3 0 0,3 2 0 16,-4-2 0-16,1 0 0 0,-1 0 0 0,1-4 0 15,3 7 0-15,-4-6 0 0,-3 2 0 0,4 4 0 16,-1-6 0-16,-3 3 0 0,4-1 0 0,-1 1 0 16,1-3 17-16,-4-6 5 0,0-1 1 0,0 4 0 15,0-9-70-15,0 0-13 0,0 0-4 0,0 0 0 16,0 0 11-16,3-9 1 0,1 4 1 0</inkml:trace>
  <inkml:trace contextRef="#ctx0" brushRef="#br0" timeOffset="529.742">7959 7419 915 0,'0'0'39'16,"0"0"-31"-1,0 0 67-15,0 0 13 0,0 0 4 0,0 0 0 16,0 0-8-16,0 0-2 0,0 0 0 0,0 0 0 16,0 0-19-16,0 0-4 0,0 0-1 0,0 0 0 0,0 0-19 15,0 0-4-15,0 0-1 0,0 0 0 0,0 0-20 0,0 0-4 0,0 0-1 0,0 0 0 16,0 0-9-16,0 0 0 0,0 0 0 0,0 0 0 31,-4 6-92-31,4-6-21 0,0 0-4 0</inkml:trace>
  <inkml:trace contextRef="#ctx0" brushRef="#br0" timeOffset="1444.531">8784 6758 528 0,'0'0'11'0,"0"0"2"0,0 0-13 0,0 6 0 0,0-6 0 0,-3 12 0 15,-1-7 21-15,1 4 2 0,3-9 0 0,0 6 0 16,0-6-23-16,0 0 0 0,0 6 0 0,0-6 0 15,0 0-30-15,-4 6-4 0,4-6-1 0</inkml:trace>
  <inkml:trace contextRef="#ctx0" brushRef="#br0" timeOffset="2570.975">8781 6790 352 0,'0'0'0'0,"0"0"16"15,0 0-16-15,0 0 0 0,0 0 0 0,0 0 0 0,0 0 0 16,0 0 0-16,-4-6 0 0,4 6 0 0,0 0 0 0,-3-3 0 16,3 3 0-16,-7-2 0 0,7 2 8 0,-4-6 0 0,4 6-8 15,0 0 12-15,-7 0 11 0,7 0 1 0,0 0 1 0,0 0 0 16,0 0 24-16,-7 0 5 16,7 0 1-16,0 0 0 0,0 0 0 0,0 0 0 15,0 0 0-15,0 0 0 16,-4 0-9-16,4 0-2 0,0 0 0 0,0 0 0 0,0 0-12 0,0 0-2 15,0 0-1-15,0 0 0 0,0 0 3 0,0 0 1 0,0 0 0 0,0 0 0 16,0 0-10-16,0 0-3 0,0 0 0 0,0 0 0 16,0 0-9-16,0 0-3 0,0 0 0 0,0 0 0 15,0 0-8-15,0 0 0 0,0 0 0 0,0 0 8 16,0 0-8-16,0 0 0 0,0 0 0 0,-3 6 0 16,3-6 0-16,-4 5 0 0,4 1 0 0,-3 6 0 15,3-6 0-15,3 0 0 0,-3 6 0 0,4-1 0 16,-1-2 0-16,1 3 12 0,-1 6-12 15,1-7 12-15,3 4 2 0,0 3 1 0,0-1 0 16,0 7 0-16,0-4-4 0,4 10-1 0,-4-4 0 0,0 10 0 16,0-10-10-16,0 3 0 0,0 10 0 0,4-16 8 15,-8 9-8-15,1-2 0 0,-1-10 0 0,-3 10 8 16,0-13-8-16,0 1 8 0,0-3-8 0,0 2 8 16,-3-5-8-16,3-3 0 0,0 0 0 0,0 0 8 15,-4 2-8-15,4-5 8 0,0 0-8 0,0 0 8 16,0-6-8-16,0 0 10 0,0 0-10 0,0 0 10 15,0 0-10-15,0 0 12 0,0 0-12 0,0 0 12 16,0 0 11-16,0 0 2 0,0 0 1 0,0 0 0 16,0 0-2-16,0 0 0 0,0 0 0 0,-3-6 0 15,-1 0-16-15,-3-5-8 0,4 5 0 0,-5-9 8 0,5-3 1 16,-1 1 0-16,1-1 0 0,-4-8 0 0,3 2-9 16,1-2-12-16,-1-4 2 0,1 1 1 0,-1-4 9 15,1-2 0-15,-1 3 0 0,1-6 0 0,-4 8 0 16,3-8 0-16,1 9 8 0,-1 2-8 0,-3-2 0 0,3 2-16 15,1 10 2-15,-4-13 1 0,3 13 5 16,1-4 8-16,-1 9-13 0,1-5 5 16,-1 2 8-16,1 3 0 0,-1 6 0 0,1-5 0 0,-1 2 0 15,1 3 0-15,3 6 0 0,0 0 0 0,0 0 0 0,0 0 0 0,0 0 0 0,0 0 0 16,0 0-9-16,0 0 0 16,0 0 0-16,7 6 0 0,0 3 9 0,0-4-8 0,3 1 8 0,1 0-8 15,3 0 8-15,0 3 0 0,4 3 0 0,-4-1-8 16,7 1 8-16,-3 6 0 0,3-3 0 0,-4 2 0 15,1 7 0-15,3-7 0 0,-3 4 0 0,0 2 0 16,-1-2 0-16,-3 3 8 0,0-1-8 0,-3 6 11 16,0 4-3-16,-1-10-8 0,-3 10 12 0,4-10-4 15,-4 9 1-15,3-8 0 0,-3 2 0 0,4 4 0 16,-4-13 0-16,4 10 0 0,-4-4 0 0,0-2 0 16,3-3-9-16,-3-1 0 0,4-2 0 0,-4-3 0 15,0 0 0-15,0-1 0 0,4 1 0 0,-4-6 0 16,0 3 11-16,0-3 0 0,0 0 0 0,0-4 0 15,0 7-11-15,-3-3 8 0,3-6-8 0,0 6 8 0,-4-6-8 16,4 0 0-16,0 6 0 0,-3-6 0 0,3 0 0 16,-7 0 8-16,4 0-8 0,-4 0 0 0,7 0 0 0,-7 0 8 15,3 0-8-15,-3 0 0 0,7 0 0 16,-7 0 8-16,0 0-8 0,0 0 0 16,0 0 0-16,0 0 0 0,0 0 0 0,0 0 0 15,0-6 11-15,4 0-3 0,-4 0-8 0,0-5 12 16,-4-1 8-16,1 3 0 0,-1-9 1 0,-3 1 0 15,0-4 11-15,0-2 3 0,-4-4 0 0,4-2 0 0,-3-7-8 0,3 4-2 16,-4-6 0-16,1-3 0 0,2 3-9 0,-2-1-3 0,3 4 0 0,0-3 0 16,3 3-13-16,-3 2 8 0,4-2-8 0,-4 3 0 15,3 2 0-15,1 4 8 0,-1-4-8 0,0 1 0 16,1 8 0-16,3-8 0 0,-4 8 0 0,1-2 0 16,3-1 0-16,-4 4-8 0,4 2 8 0,-3 0-10 15,3 4-6-15,0 2-2 0,0 0 0 0,0 0 0 16,0 1-8-16,0 2-2 0,0 3 0 15,0-6 0-15,3 6-37 0,-3-5-8 0,4 5-2 16</inkml:trace>
  <inkml:trace contextRef="#ctx0" brushRef="#br0" timeOffset="3287.169">9578 7087 874 0,'-14'-9'18'0,"7"6"4"0,3 1-22 0,-3-4 0 0,4 0 0 0,-4 0 0 16,0-6 92-16,3 6 13 0,-3-6 3 0,0 7 1 15,3-4-32-15,1-3-6 0,-4 6-2 0,3 0 0 16,4 6-26-16,0 0-6 0,0 0-1 0,0 0 0 15,0 0-7-15,0 0-1 0,0 0-1 0,0 0 0 16,0 0-16-16,-7 6-3 0,4 0-8 0,-4 6 12 16,3 2-12-16,-3 4 0 0,0 0 8 0,0-1-8 15,3 10 0-15,-3-4 0 0,0 4 8 0,4-4-8 16,-4 7 17-16,3-4 1 0,-3-2 0 0,4 2 0 16,-4-2 5-16,3-7 1 0,0 4 0 0,4-3 0 15,-3-1-15-15,3-5-9 0,0 3 12 0,3-4-12 16,-3-5 9-16,4 6-9 0,0-6 0 0,3-3 9 15,0 0 5-15,0 0 1 0,0 0 0 0,3 0 0 16,1-3-5-16,0 0-1 0,3-3 0 0,0 3 0 16,-4-3 1-16,4-3 0 0,-3 3 0 0,0-3 0 15,-1 0-10-15,1-6 0 0,-1 7 9 0,1-1-9 16,-4-6-16-16,4 0-8 0,-1-3-2 0,-3-2 0 0,0 5 26 16,0-6 0-16,-3 4 0 0,-1-4 0 0,1 0 0 15,-4 4 0-15,0 2 0 0,0-6 0 0,-4-2 0 0,1 2 0 16,-1 6 0-16,-6-5-8 15,3-4-44-15,0 9-9 0,-4 1-2 0,0-7 0 0,1 3 51 0,-1 4 12 0,1 5 0 16,-1-12 0-16,1 12-10 0,-1 0 1 0,0-6 0 0,1 10 0 16,3-4 9-16,-4 3-10 0,4 0 10 15,7 3-10-15,-7 0 2 0,7 0 0 0,0 0 0 16,-7 0 0-16,7 0-3 0,0 0 0 0,0 0 0 0,0 0 0 16,0 0-10-1,0 0-3-15,0 0 0 0,0 0 0 16,0 0-41-16,4 6-9 0,3 0-2 0</inkml:trace>
  <inkml:trace contextRef="#ctx0" brushRef="#br0" timeOffset="3622.65">9864 7152 1310 0,'-4'20'37'0,"1"7"8"0,-1-4-36 15,4 1-9-15,-3-3 0 0,3 2 0 0,0-5 105 0,0-4 19 0,0 4 4 0,0-6 1 16,0 0-103-16,0-1-26 16,3-2 0-16,1-6 0 15,-4-3 0-15,0 0 0 0,0 0 0 0,0 0 0 0,0 0 0 0,0 0 0 0,3 3 0 0</inkml:trace>
  <inkml:trace contextRef="#ctx0" brushRef="#br0" timeOffset="3815.666">9708 6858 1337 0,'0'0'56'15,"0"0"-44"1,0 0-12-16,0 0 0 0,0 0 0 0,4 0 0 15,7-6-41-15,-4 0-11 0</inkml:trace>
  <inkml:trace contextRef="#ctx0" brushRef="#br0" timeOffset="4368.116">10037 7111 1094 0,'3'12'23'0,"-3"-1"5"0,4 4-28 0,-1 3 0 0,1-7 0 0,-4 7 0 16,3-3 60-16,1 2 8 0,-1 1 0 0,1-3 1 16,-1 2-9-16,1 1-3 0,-1 0 0 0,1-4 0 15,-1 4-19-15,1-6-4 0,-1-1-1 0,-3 4 0 16,4-6-4-16,-4 0-1 0,3 3 0 0,-3-7 0 16,0-5-18-16,0 6-10 0,0-6 10 0,0 0-10 15,0 0 36-15,0 0 0 0,0 0 1 0,0 0 0 16,0 0-8-16,0 0-1 0,0 0-1 0,0 0 0 15,0 0 14-15,0 0 3 0,0 0 1 0,0-6 0 16,-3 1-21-16,-1-7-4 0,1 3 0 0,3 0-1 16,-4-6-19-16,1 4-14 0,-4-1 2 0,3-9 1 15,1 10 11-15,-1-1 16 0,1-6-4 0,-1 3-1 16,1 4-11-16,3-1-12 0,-4-6 2 0,4 7 1 16,0-1 9-16,0 3 12 0,0-3-2 0,0 0-1 15,0 7-9-15,0-7 0 0,4 6 0 0,-4-6 0 16,3 3-12-16,1 4-4 0,-4-1 0 0,3 0-1 15,1-6 27-15,-4 3 6 0,3 3 0 0,1 0 1 16,-1 1-65-16,1-1-12 0,-1 0-4 0,1 0 0 0,-1 0 52 0,4 6 12 16,1-6 0-16,-1 6 0 0,0 0-23 0,3 0-1 15,-3 0-1-15,4 0 0 16,-1 6-63-16,5 6-12 0,-5-6-2 0</inkml:trace>
  <inkml:trace contextRef="#ctx0" brushRef="#br0" timeOffset="5179.233">10530 6549 622 0,'0'0'12'0,"0"0"5"15,0 0-17-15,0 0 0 0,0 0 0 0,0 0 0 16,0 0 80-16,0 0 13 0,0 0 3 0,0 0 0 16,0 0-19-16,0 0-3 0,0 0-1 0,0 0 0 15,0 0-43-15,0 0-9 0,0 0-1 0,0 0-1 16,0 12 26-16,0 0 6 0,0 0 1 0,0 2 0 16,0-2-32-16,4 0-7 0,-1 11-1 0,-3-2 0 0,4 2 36 15,-4 1 8-15,4 8 0 0,-4 6 1 0,3 1-40 16,-3-4-8-16,4 0-1 0,-1-2-8 0,-3-7 0 0,4 9 0 15,-1-2 0-15,4-4 0 0,-3 6 0 0,-1 4 0 16,4-7 0-16,0 12 0 0,-3-9 36 16,3-5 0-16,-4 2 0 0,1-6 0 15,3 4-28-15,0-13-8 0,-3 7 0 0,3-3 0 0,-4-10 0 0,1 7 0 0,-1-9 8 16,1 3-8 0,-1-1-28-16,1 1-8 0,-1-6-3 0,-3-6 0 0,0 0 39 0,0 0 0 0,0 0 0 0,0 0 0 15,0 0-59-15,0 0-4 16,0 0-1-16,0 0 0 0,0 0 12 0,-3-6 3 15,-1-6 0-15</inkml:trace>
  <inkml:trace contextRef="#ctx0" brushRef="#br0" timeOffset="5529.336">10506 7025 1250 0,'0'0'26'0,"-7"-2"6"15,7 2-32-15,0 0 0 0,0 0 0 0,0 0 0 16,0 0 56-16,-7 0 6 0,7 0 1 0,0 0 0 16,0 0-3-16,0 0-1 0,0 0 0 0,0 0 0 15,0 0-39-15,0 0-7 0,0 0-1 0,0 0-1 16,0 0-11-16,0 0 0 0,0 0 0 0,0 0-11 15,7 0 11-15,0 2 0 0,0 1 0 0,0 0 0 16,0 3 0-16,0 0 0 0,0-6 0 0,-3 6 0 0,3-6 0 16,0 12 0-16,0-6 0 0,0 0 0 0,3-6 20 0,-3 5 0 15,4-2 0-15,0 0 0 16,-1 0-20-16,1 0 0 0,-1-3 0 0,1 3 0 16,-1-3 0-16,1 6 0 0,0 0 0 0,3 0 0 15,0 0-38-15,0-6-12 0,4 6-2 0</inkml:trace>
  <inkml:trace contextRef="#ctx0" brushRef="#br0" timeOffset="5849.437">10947 7211 1086 0,'0'0'46'16,"0"6"-37"-1,0-6 46-15,0 0 9 0,0 0 1 0,0 5 1 16,0-5 50-16,0 12 9 0,0-12 3 0,0 12 0 16,0-6-108-16,0 3-20 0,3-1 0 0,-3 1-13 15,0 9 13-15,0-6 0 0,0-1 0 0,0 1 10 0,0 3-10 16,0 3 0-16,4-7 9 0,-1 7-9 15,-3-3 0-15,4-4 0 0,-4 1 0 0,0 0 0 16,0-3 0-16,3-3 0 0,-3-3 0 0,0-3 0 16,0 0-52-16,0 0-8 0,0 0-1 0</inkml:trace>
  <inkml:trace contextRef="#ctx0" brushRef="#br0" timeOffset="6037.064">10890 6852 1579 0,'0'0'32'0,"0"0"10"0,0 0-34 0,0 0-8 0,0 0 0 0,0 0 0 16,-7 6 36-16,0 6 4 0,0-6 2 0,4-1 0 15,3-5-42-15,0 0 0 0,0 0-8 0</inkml:trace>
  <inkml:trace contextRef="#ctx0" brushRef="#br0" timeOffset="6680.612">11201 7143 836 0,'0'0'24'0,"0"0"4"0,0 0-28 0,0 0 0 0,0 0 0 0,0 0 0 16,0 0 108-16,0 0 16 0,0 9 4 0,0-9 0 16,0 0-52-16,0 9-9 0,0-9-3 0,0 0 0 15,0 6 0-15,0-6 0 0,0 0 0 0,-4 5 0 16,4 1-18-16,0-6-4 0,4 12-1 0,-1-6 0 15,1 0-30 1,3 0-11-16,0 0 0 0,0 2 9 0,0-8-9 0,0 6 0 0,0 0 0 0,0-6 0 16,0 6 0-16,0 0 0 0,0-6 0 0,0 0 0 15,0 6-21-15,0-6-3 0,-3-6-1 0,7 6 0 16,-4 0-8-16,-4-12-2 16,4 6 0-16,-3 0 0 0,-1 1 35 0,1-1-8 0,-4-3 8 0,0 3 0 15,0 0 0-15,0 0 0 0,0-6 0 0,0 7 0 16,0-1 0-16,0 0 8 0,0 6-8 0,-4-3 0 15,1-6 8-15,3 9-8 0,-7-6 0 0,0 3 0 16,0 3 0-16,0-6 0 0,7 6 0 0,-8 0 0 16,1 0 0-16,7 0-10 0,0 0 10 0,-7 6-8 15,4-3 8-15,3-3-10 0,-7 6 10 0,3 3-10 16,1 0 10-16,-1-3-8 0,4-1 8 0,-3 1-8 16,-1 0 8-16,4 6 0 0,-3-6 0 0,3 3 0 15,-4 2 0-15,4-5 0 0,0 0 0 0,0 6-8 16,-3-6 8-16,3 0 0 0,0 0 0 0,0-1 0 15,0 1 26-15,0 3 1 0,0-3 0 0,0 6 0 16,-4-6-27-16,4 0-17 0,0 2 2 0,-3 1 1 16,3 6 22-16,0-9 4 0,0 6 0 0,0-1 1 15,3-2 3-15,-3 0 0 0,4 6 0 0,-1-9 0 16,1-1-25-16,3 1-5 0,-4 6-1 0,4-6 0 0,0-3 30 0,4 3 5 16,-4 3 2-16,7-1 0 0,0 4-22 0,-3-6 0 0,6 0 0 15,-3 0 8-15,1-6-20 0,-1 6-4 0,0-6-1 16,-4 0 0-1,-3 0-166-15,1-6-33 0</inkml:trace>
  <inkml:trace contextRef="#ctx0" brushRef="#br0" timeOffset="7131.926">11564 7284 1094 0,'4'18'23'0,"-4"-6"5"15,3-4-28-15,-3 10 0 0,4 0 0 0,-4-7 0 16,0 7 104-16,0-3 15 0,0 2 3 0,0 1 1 16,0-6-44-16,0 3-9 0,3 2-2 0,-3-5 0 15,4 0-53-15,-1-3-15 0,1 2 0 0,-1 1 0 16,-3-12 0-16,0 0 0 0,0 0 0 0,0 0 0 15,0 0 36-15,0 0 3 0,4-6 0 0,3 0 0 0,-7-3-22 16,3 1-4-16,-3-1-1 0,0 3 0 0,0-6 1 0,0 0 0 16,0 4 0-16,0-1 0 0,-3 0-13 0,-1-3-15 0,1 0 3 15,-1 1 1-15,1-4 11 0,-1 3 0 16,1 0 0-16,-1 1 0 0,4-1 0 0,-3-6 0 0,3 9 0 16,0-2 0-16,0-1 0 0,0 0 16 0,3 0-4 0,-3 4-1 15,4 2-21-15,-1-6-4 0,-3 0-1 16,4 0 0-16,-1 1 15 0,1 2 0 15,-1 3 0-15,1 0-9 0,-1 0 9 0,1 0-8 16,3 0 8-16,-4 6-8 16,1-5 8-16,3 5-8 0,-3-6 8 0,3 6-8 15,3 0-25-15,-3 0-5 0,4 0-1 0,-1 6 0 0,1-6 39 0,0 0 0 0,-1 0 0 0,4 5 0 16,-3-5-59-16,0 0-4 16,-1 0-1-16</inkml:trace>
  <inkml:trace contextRef="#ctx0" brushRef="#br0" timeOffset="11744.084">12890 7172 980 0,'0'0'20'0,"0"0"5"0,0 0-25 0,-7 0 0 0,7 0 0 0,-7 6 0 16,0-6 80-16,0 0 10 0,0 6 2 0,0 0 1 16,7-6-17-16,-7 0-3 0,0 0-1 0,0 6 0 15,0-3-16-15,0-3-3 0,0 0-1 0,3 0 0 16,-3 0-8-16,0 0-1 0,4 0-1 0,-4-3 0 16,0-3-7-16,0 6-2 0,3 0 0 0,-3-6 0 15,7 6-13-15,-7 0-2 0,0 0-1 0,7 0 0 16,-7 0-17-16,0 6 0 0,3-6 0 0,-3 9 0 15,0-3 0-15,4 3-9 0,-5-1-1 0,5 4 0 16,-1 0-4-16,-3 3-1 0,4-4 0 0,-1 7 0 16,4 0-1-16,-3-7-1 0,-1 7 0 0,4-3 0 15,0-3 6-15,0-1 2 0,0 1 0 0,0 0 0 16,0-3-23-16,4-3-4 0,-4-6 0 0,3 5-1 16,-3-5 37-16,7 0 0 0,0 0 0 0,-7 0 0 15,7 6 0-15,1-6 0 0,-1-6 0 0,0 6 0 16,0-5 0-16,3-1 0 0,1 0 0 0,-4 0 0 0,0-3 12 15,0 6 11-15,4-6 1 0,-4 3 1 16,0 1-40-16,0-7-8 0,0 6-1 0,0-9-1 16,0 6 25-16,0 1 0 0,0 2 0 0,-3 0 0 15,3 0 20-15,-4-6 10 0,1 6 2 0,-1 0 0 0,1 3-32 0,-4 3 0 0,0 0 0 16,0 0 0 0,0 0 0-16,0 0 0 0,0 0 0 0,0 0 0 0,0 0-21 0,0 0-1 0,0 6 0 0,3 3 0 15,-3 3 12-15,0 0 10 0,0-1-13 0,4 1 5 16,-4 9-4-16,-4-9-1 0,4 8 0 0,0-2 0 15,0-1 13-15,0 7 0 0,0-6 0 0,0 2 0 16,0-2 0-16,4-3 0 0,-4 2 0 0,3-5 0 16,1-6 0-16,-1 0 0 0,4 0 0 0,-3-1 0 15,7-5-44-15,-4 0-5 16,3-5-2-16</inkml:trace>
  <inkml:trace contextRef="#ctx0" brushRef="#br0" timeOffset="12194.649">13018 6611 1093 0,'0'0'31'0,"0"0"7"0,0 0-30 0,0 0-8 0,0 0 0 0,0 0 0 15,-4 6 46-15,4 0 8 0,-4 5 2 0,4 1 0 16,0 3-43-16,0 3-13 0,0-1 8 15,0 7-8 1,0 2 47-16,0 1 5 0,0 2 2 0,4-8 0 0,-4 8-35 0,4 0-7 0,-4 4-2 0,3-4 0 16,1 9 23-16,-1-2 5 0,1-4 1 0,3 18 0 15,0-12-26-15,-4 3-5 0,4 3 0 0,-3-8-8 16,3-4 0-16,-4-3 0 0,1-2 0 0,3-9 0 16,-3 5 10-16,-1-2-10 0,4-4 8 0,-3 1-8 15,-1-6 0-15,4-1 0 0,-3 4 8 0,-1-3-8 16,1-6 0-16,-4-6 0 0,0 0 0 0,0 0 0 15,3 0-41-15,-3 0-7 0,7 0-2 0</inkml:trace>
  <inkml:trace contextRef="#ctx0" brushRef="#br0" timeOffset="12522.437">12908 6964 363 0,'-7'-9'0'0,"0"3"16"0,0 0-16 15,3 0 0-15,1 0 0 0,-4 6 0 16,7 0 106-16,0 0 18 0,0 0 3 0,0 0 1 0,0 0-50 0,0 0-10 0,0 0-1 0,-4 0-1 16,-3 6-18-16,4 0-4 15,3-6-1-15,0 6 0 0,-4 0 32 0,8 6 6 0,-4-3 2 0,3-4 0 16,1 1-23-16,3 0-4 0,0 0 0 0,0-6-1 15,0 6 3-15,4 0 1 16,-1-6 0-16,4 0 0 0,0 0-8 0,4-6-2 0,0 0 0 0,-1 0 0 16,1 0-16-1,0 6-3-15,-1-6-1 0,1 6 0 0,0-5-29 16,-4 5 0-16,3-9 0 0,-3 6 0 0,-3 3-11 0,3-3-5 0,-3 3 0 0,-1 0-1 16,-3 3-208-16,4 0-42 15</inkml:trace>
  <inkml:trace contextRef="#ctx0" brushRef="#br0" timeOffset="12942.782">13391 6611 1354 0,'-3'18'38'0,"-1"2"10"0,4-2-39 0,0 11-9 0,-3-8 0 0,3 8 0 31,0 1 61-31,3 2 11 0,-3-3 1 0,0 10 1 0,4-7-39 0,-4 3-8 0,3 3-2 0,-3 1 0 16,4 2-14-16,-4 3-3 0,3-9-8 0,1 9 12 16,0-6-12-16,-4-2 9 0,3 2-9 15,1-12 8-15,-4 4-8 0,3-7 10 0,1 4-10 0,-4-4 10 16,3-2-1-16,1-1 0 0,-1 7 0 0,1-12 0 16,-1 5 0-16,1-5 0 0,-1 3 0 0,1-7 0 15,-1-2-20-15,-3 0-4 0,4 0-1 0,-4-9 0 16,0 0 16-16,0 0 0 0,0 0 0 0,0 0 0 15,0 0-105-15,0-12-19 0,0 0-3 0</inkml:trace>
  <inkml:trace contextRef="#ctx0" brushRef="#br0" timeOffset="13228.63">13268 7055 1272 0,'0'0'36'0,"-4"-6"8"0,4 6-35 0,0 0-9 15,0 0 0-15,0 0 0 16,0 0 84-16,0 0 16 0,0 0 2 0,0 0 1 16,0 0-51-16,0 0-9 0,0 0-3 0,0 0 0 0,4 6-9 0,3 6-3 15,0-6 0-15,0-1 0 0,0 4-13 0,4 3-3 0,3 0-1 0,-4 0 0 16,1-7-11-16,3 4 0 0,-3 3 9 15,3 0-9-15,-4-6 8 0,1-6-8 0,0 5 10 0,-1 1-10 16,1-6 0-16,-1 0-21 16,1 6 3-16,0-6 1 0,-1 0-65 0,4 0-13 15,-3 0-2-15</inkml:trace>
  <inkml:trace contextRef="#ctx0" brushRef="#br0" timeOffset="13751.844">13564 7246 1337 0,'0'0'56'15,"0"0"-44"1,0 0 92-16,0 0 20 0,0 0 3 0,0 0 1 15,0 0-103-15,7 6-25 0,0-6 0 0,-3 0 0 16,3 0 36-16,0 0 3 0,0 0 0 0,4 0 0 0,-4 0-27 0,0 0-4 16,0 0-8-16,-4 0 11 15,4 6-11-15,-7-6 0 0,7 0 0 0,-7 0-11 16,4 0 11-16,-4 0 0 0,7 0 0 0,-7 0-8 16,0 0-25-16,0 0-5 0,0 0-1 0,0 0 0 15,4 0 30-15,-1-6 9 0,-3 6 0 0,4 0 0 16,-1-6-12-16,-3-6 4 0,0 6 8 0,0 0-13 15,0-2 13-15,-3-1-9 0,3 0 9 0,-4-3-8 0,4 6 16 0,-3-5 4 0,-1 5 1 16,-3 0 0-16,3 0-13 0,1-3 0 0,3 9 0 16,0 0 0-16,-7-3 41 0,7 3 6 0,0 0 1 0,-7 3 0 15,3 6-37-15,-3-3-11 0,4 0 0 0,-1 5 0 16,1 1 0-16,3 3 0 0,-4-3 0 0,1 5 0 16,-1 1 8-16,1 0-8 0,3 2 0 0,-4-2 0 15,4-1 14-15,0-5-1 0,0 9 0 0,0-4 0 16,0-5-13-16,0 0 0 0,0 3 0 15,0-9 0-15,4-1 29 0,-1 1 3 0,1 0 1 0,-1-6 0 16,4 6-1-16,0-6-1 16,0 6 0-16,4-6 0 0,-1 3-31 0,1-3 0 0,3-3 0 0,-3 3 0 15,-1-6 0-15,4 0 0 0,-3 0 0 0,3 0 0 16,0 1-128-16,-3-1-32 16,-4-3-7-16</inkml:trace>
  <inkml:trace contextRef="#ctx0" brushRef="#br0" timeOffset="14189.375">13861 7284 1014 0,'0'18'43'0,"0"-12"-35"16,0 8 91-16,0 1 17 0,0 0 4 0,0-3 1 15,0-1-32-15,0 1-6 0,0 0-2 0,0-3 0 16,3-3-56-16,-3-1-11 0,0-5-2 0,0 0-1 16,0 0 17-16,0 0 3 0,0 0 1 0,0 0 0 15,0 0 0-15,0 0 0 0,0 0 0 0,0 0 0 16,0 0-1-16,4-5 0 0,-1-1 0 0,-3 0 0 16,4-3-31-16,-4 3-13 0,0-6 1 0,3 6 0 15,-3-5-13-15,4 5-3 0,-4-6 0 0,3 3 0 16,-3 0 2-16,0 6 0 15,4-2 0-15,-4 5 0 0,0 0 8 0,0-6 2 0,0 6 0 0,0 0 0 16,0 0 2-16,0 0 1 0,0 0 0 0,0 0 0 16,0 0 13-16,3-6 0 0,-3 6 0 0,0 0 0 15,4 0 0-15,-4 0 0 0,7 0 0 0,0 6 0 16,0-6 0-16,-3 0 0 0,3 6 0 0,0-1 0 16,-4 1 0-16,4 0 0 0,0 3 0 0,-3-3 0 15,3 0 0-15,-4 0 0 0,1 0 0 0,3-1 0 16,-3 1 0-16,3 0 0 0,-4 0 0 0,4 0 0 15,-3 0-105-15,3-6-19 0</inkml:trace>
  <inkml:trace contextRef="#ctx0" brushRef="#br0" timeOffset="14926.011">14280 7222 1337 0,'0'0'28'0,"0"0"6"0,0 0-34 0,0 0 0 0,0 0 0 0,0 0 0 15,0 0 127-15,0 0 18 0,0 0 4 0,0 0 1 16,0 0-66-16,0 0-12 0,0 0-4 0,0 0 0 15,0 0-44-15,-7 6-10 0,0 0-2 0,-3-6 0 16,3 12-12-16,0-6 0 0,3 0 0 0,-6-3 0 16,6 3 0-16,-3 2 0 0,0 1 0 0,3 3 0 15,1 0 0-15,-1 2 0 0,1 4 0 0,-1 0-10 16,4-7 10-16,0 4 0 0,0-6 0 0,4 6 0 16,-4-9 0-16,3-1 0 0,1 7 0 0,-1 0 0 15,1-9 0-15,-1 3 8 0,4-3-8 0,-3 3 8 16,-4-6 1-16,7 3 1 0,0-3 0 0,-7 0 0 15,7 0 4-15,0 0 1 0,0-3 0 0,-3-3 0 16,3 0-7-16,0 0 0 0,-4 0-8 0,5-6 12 16,-5 1-20-16,1-1-5 0,-1 0-1 0,1-3 0 15,-1-2-12-15,1-1-2 0,-1-3-1 0,4 4 0 16,-3-10-6-16,3 10-1 0,-4-7 0 0,1 1 0 16,-1 2-1-16,1-2-1 0,-4-4 0 0,3 10 0 0,1-7 14 15,-4-2 4-15,0 2 0 0,0 0 0 0,0 10 7 0,0-10 1 16,-4 4 1-16,4 2 0 0,-3-5-1 0,-1-4 0 0,-3 4 0 15,4-1 0-15,-1-2 2 0,-3-4 0 0,4 7 0 16,-1-4 0-16,1 10 10 0,-4-10 0 0,3 15 0 0,1-5 0 31,-1-1-23-31,1 9-5 0,-1-3-2 0,0 1 0 0,1 11 71 0,3 0 15 0,0 0 2 16,0 0 1-16,0 0-23 0,0 0-5 16,0 0-1-16,-4 11 0 0,4-2-22 15,-3 9-8-15,-1 0 0 0,1 2 0 0,-1 10 19 0,4-7-3 0,0 9 0 16,0 4 0-16,0-4-1 0,0 3-1 0,4 4 0 15,-1 2 0-15,1 3-14 0,-1-6 11 0,4 12-11 0,1-6 10 16,-1-3-10-16,0 3 0 0,0-11 0 16,0 2 0-16,0-6 8 0,0 4-8 0,-4-7 8 0,4 4-8 15,0-7 0-15,1 1 0 0,-1 2 8 0,0-5-8 16,0 2 0-16,0-5 0 0,0-1 0 16,-4 4 8-16,4-3-16 0,0-1-4 0,-3-5-1 15,3 0 0-15,-3-3-34 0,-1 2-6 0,1-5-2 16,-4-6 0-16,0 0-162 0,0 0-33 0</inkml:trace>
  <inkml:trace contextRef="#ctx0" brushRef="#br0" timeOffset="15241.275">14612 7452 1337 0,'0'0'56'0,"0"0"-44"16,0 0 41-16,0 6 9 0,0-6 2 0,0 0 0 16,0 0-52-16,0 0-12 0,0 0 0 0,0 0 0 15,0 0-100-15,0 0-22 0</inkml:trace>
  <inkml:trace contextRef="#ctx0" brushRef="#br0" timeOffset="24832.394">12002 5588 486 0,'0'0'10'0,"0"0"2"0,0 0-12 0,-8 3 0 15,8-3 0-15,-3 6 0 16,3-6 52-16,-7 9 7 0,3-4 1 0,4-5 1 0,0 0 31 16,0 0 5-16,0 0 2 0,-7 6 0 0,7-6-28 0,-3 0-6 0,3 0-1 0,0 0 0 15,0 0-51-15,0 0-13 0,0 0 0 0,-4 6 0 16,1 6 26-16,3-6 2 0,0 3 1 0,0-1 0 15,3 1-17-15,1 3-3 0,-1 6-1 0,1-7 0 16,-1 10-8-16,-3-3 0 0,4 2 0 0,-1 10 0 16,-3-13 0-16,0 10 0 0,4-4 0 15,-4 7 0-15,0-10 0 0,0 10 0 0,0-10 0 0,0 10 0 16,0-13 0-16,0 10 0 0,0-4 0 0,-4-5 0 16,4 2-8-16,0 4 8 0,-3-6 0 15,3-7 0-15,-4 4 0 0,1-3 0 0,-1-6 0 0,4-6 0 16,0 0 0-16,0 0 0 0,0 0 0 0,0 0 0 15,-3-6-10-15,-1 0-1 0,4 0 0 0,-3-12 0 16,6 10-9-16,-3-4-3 0,4 0 0 0</inkml:trace>
  <inkml:trace contextRef="#ctx0" brushRef="#br0" timeOffset="25428.313">12132 5920 1094 0,'0'0'46'16,"0"0"-37"-16,-4 6 44 0,4-6 9 0,0 0 2 0,0 0 0 15,0 6 0-15,0 0 0 0,0-6 0 0,0 0 0 16,0 0-52-16,0 0-12 0,0 0 0 0,0 0 0 15,0 12 0-15,4-7 0 0,0-2 0 0,-1 0 0 16,-3-3 29-16,7 6 3 0,0 3 1 0,-3-3 0 16,3-12-25-16,0 6-8 0,0-9 0 0,0 6 0 15,0 0 0-15,0 0 0 0,0 0-10 0,0-2 10 16,-3-1-16-16,3 0 5 0,0 6 1 0,-7 0 0 16,7-6 10-16,-7 6-13 0,0 0 5 0,0 0 8 15,3-12-16-15,-3 12 4 0,0 0 0 0,0 0 1 16,0 0-42-16,0 0-9 0,0 0-2 0,0 0 0 15,0 0 52-15,0 0 12 0,0 0 0 0,0 0 0 16,-7 0 29-16,0-6 9 0,0 6 2 0,0 0 0 0,0-9-13 16,4 6-3-16,3 3 0 0,-7-2 0 0,-1-1-24 15,8 3 0-15,-7 0 0 0,7 0 0 0,-3-3 0 0,-4-3 0 16,7 6 0-16,0 0 0 0,0 0 0 0,-7 0 0 16,0 0 0-16,7 0 0 15,-7 6 0-15,3 0 0 0,1-1 0 0,-1 4 0 16,1 3 0-16,-1 0 0 0,4 0 0 0,-4-4 0 15,4 10 0-15,-3 0 0 0,-1-1 0 0,4-2 0 0,-3-3 0 0,3-1 0 16,0 1 0-16,0 0 0 0,0-3 0 0,0 0-12 16,0-1 0-16,3-2 1 0,-3-6 11 0,4 12 11 15,-1-12-3-15,1 6 0 0,0 0-8 0,-4-6 0 16,7 0 0-16,-4 0 8 0,4 6-8 0,0-6 0 0,0 0 0 0,0 6 8 16,0-6-8-16,0 0-16 0,1 0 4 0,-5 3 1 31,4-3-34-31,0 0-7 0,0 0-2 0,-3 0 0 15,6-3-30-15,-3 3-7 0</inkml:trace>
  <inkml:trace contextRef="#ctx0" brushRef="#br0" timeOffset="25912.184">12404 5814 995 0,'0'0'20'0,"0"0"6"0,0 0-26 0,0 0 0 0,0 0 0 0,0 0 0 16,-7 6 77-16,7-6 11 0,-7 0 1 0,-1 6 1 16,8-6 9-16,-3 6 1 0,-4-3 1 0,7-3 0 0,0 0-59 0,-7 3-12 15,3 3-2-15,-3 3-1 0,0-4-27 0,4 1 0 16,-1 0 0-16,1 6 0 0,-1-6 0 0,-3 0 0 15,4 2 0-15,-1-2 0 0,4-6 17 0,-7 6-1 16,3 6-1-16,1 0 0 0,-1-6-15 0,4 0 0 16,-3 2 0-16,3 1 0 15,0 6 0-15,0-9 0 0,0 0 0 0,0-1 0 16,0 1-14-16,3 0 1 0,-3-6 0 0,0 9 0 16,0-9 13-16,4 3 0 0,-1 0 0 0,1 3 0 15,-1-3 0-15,1 6-11 0,3-4 11 0,-3 1-10 16,3-6-6-16,-4 6 0 0,4 0-1 0,-3 0 0 0,3-6 6 0,-4 6 2 15,1-6 0-15,-1 6 0 0,4-3 9 0,-3 0-10 0,3 0 10 0,-3 8-10 16,-4 1 10-16,3-6 0 0,-3-6 0 0,0 0 0 31,4 6-24-31,-4 6-4 0,3-4 0 0,-3 4 0 0,-3 0 28 0,3 0 0 0,-4 5 0 0,1-2 0 16,-1-3 0-16,0 0 0 0,-3 5 0 0,0-8 0 16,0 0 21-16,0-3 10 0,0 3 1 0,-3-9 1 15,3 0-53-15,-4-9-10 0,0 6-2 0,1-6-654 16</inkml:trace>
  <inkml:trace contextRef="#ctx0" brushRef="#br0" timeOffset="27653.273">14584 7519 851 0,'0'-8'36'0,"7"2"-36"16,-4 0 51-16,1-6 3 0,3 6 1 0,0-6 0 16,-3 7-11-16,-1 2-1 0,-3 3-1 0,0 0 0 15,0 0-9-15,0 0-1 0,0 0-1 0,0 0 0 16,0 0-31-16,0 0-18 0,0 0 2 0,0 0 1 16,0 0 15-16,0 8 0 15,0 4 0-15,0-6 10 0,-3 6-10 0,-1-6 0 0,-3-3 0 0,3 5 8 16,1 1 1-16,3-9 0 0,-4 6 0 0,1 0 0 15,3-6-9-15,-4 6 0 0,4 6 0 0,0-12 0 16,0 0 0-16,4 6 0 0,-4-6 0 0,7 5 0 16,0 1 10-16,0 0 3 0,0-3 1 0,4 3 0 15,-4 6-2-15,0-6 0 0,3 0 0 0,-3 5 0 16,0-2 4-16,-3 0 1 0,3 3 0 0,0 2 0 16,0-2-4-16,0 0-1 0,0-3 0 0,0 5 0 0,0 7-1 15,0-3-1-15,1-1 0 0,-1 4 0 0,-4-4-10 16,1 4 0-16,3 8 0 0,-4-11-11 0,4-3 11 0,-3 2 0 15,3 1 8-15,-4 0-8 0,4 2 0 0,-3-2 0 16,0 0 0-16,-1-7 0 0,1 1 0 0,-1-3 0 16,1 9 0-16,-4-7 0 0,3-5 0 0,-3-6 0 15,0 0 0-15,0 0 0 0,0 0 0 16,0 0 0-16,0 0 0 0,0 0 0 16,0 0 0-16,0 0 0 0,0 0 0 0,0 0 0 0,0 0 0 0,0 0 0 15,0-6 0-15,-3-5 0 0,-1-1 0 0,1-3 0 16,-1 0 0-16,1 1 0 0,-1-4 0 0,-3 3 0 15,3 4 0-15,-3-7 0 0,4 0 20 0,-4-5-1 16,3 8 0-16,-3-3 0 0,0-5-31 0,4 5-5 0,-4-2-2 16,-1-1 0-16,1-2 19 0,4-1 0 0,-1 1 0 0,1 2 0 15,3-3 0-15,-4 1 0 0,1-3 0 0,3 5 0 16,0-3 26-16,3 7 9 0,-3-1 1 0,4-5 1 16,3 2-12-16,-4 0-2 0,4 7-1 0,4 5 0 15,-4-9-12-15,0 7-2 0,4-1-8 0,-4 3 12 16,3 3-12-16,1-6 11 0,0 12-11 0,-1-6 10 15,4 1-10-15,-3 5 0 0,-1 0 0 0,5 0 0 16,-5 5 0-16,4-5 0 0,-3 6 0 0,-1-6 0 16,4 9 0-16,-3-6-11 0,-4 6 11 0,4 3-12 15,-4-6 12-15,0 5 0 0,0-5 0 0,-4 6 0 16,-3-12-12-16,7 3 0 0,-3 6 0 0,0 0 0 16,-4-9-2-16,0 5-1 0,0-5 0 0,3 12 0 15,-6-6-17-15,3 6-4 0,-8-6-1 0,5 0 0 16,-1-1 37-16,1 7 0 0,-4-3 0 0,-4-3 0 0,1 0 0 0,-1 0 0 15,0-6 0-15,-3 6 0 0,4-6 29 16,-1 5 14-16,-3-5 2 0,4 0 1 0,-1 0-22 0,0-5-5 16,4 5-1-16,0 0 0 0,0-6-18 0,0 0 0 15,4 0 0-15,-4 0 0 0,3 0 0 0,4-6 0 16,-3 4 0-16,3 2 0 16,0 0-54-16,0 6-14 0,3-6-4 0,1 0-396 15,-1 0-80-15</inkml:trace>
  <inkml:trace contextRef="#ctx0" brushRef="#br0" timeOffset="28148.191">15226 7505 1267 0,'0'0'28'0,"0"0"5"0,0 0 2 0,0 0 1 0,0 0-36 0,0 0 0 0,0 0 0 0,0 0 0 16,0 0 109-16,-7 3 15 0,0-6 4 0,0 3 0 16,7 0-103-16,0 0-25 0,-7 0 0 0,7 0 0 15,-7 0 40-15,0 0 2 0,3 3 1 0,4-3 0 16,0 0-18-16,-7 6-3 0,3 5-1 0,4-11 0 16,0 0-41-16,-7 6-8 0,4 6-1 0,3 0-1 15,0-1-3-15,0 4-1 0,0-6 0 0,3 6 0 0,1-4 34 0,-1 1 0 16,1-3 0-16,3 0 0 0,0-3 0 0,-3 2 0 15,3-8 0-15,0 6 0 0,-4 0 36 0,4-6 13 16,0 0 3-16,-3 0 1 0,3 0-33 0,0 0-8 16,0-6 0-16,-3-5-1 0,3 2 9 0,0-6 3 15,-4-5 0-15,4 2 0 0,0 0-23 0,-3-2 0 16,-4 2 0-16,3-3-12 0,1 10-5 0,-4-7-2 16,0 0 0-16,0 7 0 0,0 2 2 0,0 3 0 0,-4 0 0 15,4-6 0 1,-3 12-11-16,3 0-3 0,-7-6 0 0,7 6 0 0,-7 0 13 0,0 6 2 0,0 0 1 15,0 6 0 1,-4-6-9-16,4 6-3 0,0 8 0 0,0-8 0 0,3 0 19 0,1-1 8 16,-1 10-8-16,1-9 8 0,3 0 0 0,0-7-8 0,0 7 8 0,3-6 0 15,-3-6 0-15,0 0-8 0,4 3 8 0,3 3 0 32,0 0-28-32,0-6 0 0,4 6 0 0,-1-6 0 15,1-6-132-15,-4 0-26 0,14-9-6 0,-10 3 0 0</inkml:trace>
  <inkml:trace contextRef="#ctx0" brushRef="#br0" timeOffset="28488.512">15452 7516 1497 0,'0'0'32'0,"0"0"8"0,-4 9 0 0,4-3 4 0,0 6-36 16,0-12-8-16,0 0 0 0,0 0 0 0,0 0 53 0,0 0 9 15,4 0 2-15,-1 6 0 0,1 0-8 0,3 0 0 16,-7-6-1-16,3 5 0 0,4-5-41 0,0 6-14 16,-3-3 9-16,3 0-9 0,-3 0 0 0,-4-3 0 15,7 3 0-15,-7-3 0 16,3 3-52-16,4-3-2 0,-7 0-1 0,7 0 0 16,-3 0-7-16,-4 0-2 0,0 0 0 0,7 0 0 15,-4-6 52-15,-3 6 12 0,0 0 0 0,4-3 0 0,-4 3 0 0,3-6 0 16,-3-5 0-16,4 5 0 0,-4 0 0 0,0 0 0 15,0 6 0-15,0-6 0 0,-4-6 47 0,4 3 12 0,-3 4 2 0,-1-1 1 16,1 0-48-16,-1-6-14 0,4 6 0 16,0-6 8-16,-3 7-8 0,3 5 0 15,0-3 0-15,0-6-511 16,0 0-103-16</inkml:trace>
  <inkml:trace contextRef="#ctx0" brushRef="#br0" timeOffset="28934.134">15670 7566 1036 0,'0'0'23'0,"0"0"5"0,0 0 0 0,4 12 1 16,-4-6-29-16,0 3 0 0,3-3 0 0,-3 0 0 15,4 0 57-15,-1 11 6 0,-3-11 1 0,4 6 0 16,-4-3-52-16,4 2-12 0,-1 1 0 0,-3-6 0 16,4 3 0-16,-4-3 0 0,0-6 0 0,3 9 0 15,-3-9 0-15,0 0 0 0,0 0 0 0,0 0 0 16,0 0 54-16,0 0 8 0,4-3 2 0,-1-3 0 16,1-3-52-16,-4 3-12 0,0-6 0 0,0 0 0 15,0-2 15-15,0-1 0 0,3 6 0 0,-3-8 0 16,-3 2-24-16,3 0-5 0,0 1-1 0,0-4 0 15,-4 6 63-15,1-5 13 0,3 8 3 0,0-3 0 16,-4 0-52-16,1 0-12 0,3 4 0 0,-4-1 0 16,4 3 0-16,-3 3 0 0,3-3 0 0,-4 6 0 15,4-6 0-15,0 0 0 0,0 0 0 0,0 1 0 0,0 5 0 16,0 0 0-16,0 0 0 0,0 0 0 0,0 0 0 0,0 0 0 0,0 0 0 16,11 0 0-16,-1 5 0 0,4-5 0 15,-3 0 0-15,7 0 0 0,-4 0 0 0,3 6-12 16,-3-6 3-16,4 0 0 15,0 0-70-15,-1 0-13 0,1 0-4 0</inkml:trace>
  <inkml:trace contextRef="#ctx0" brushRef="#br0" timeOffset="29581.137">16415 6837 1074 0,'0'9'30'0,"-4"-3"8"0,4 0-30 0,0 0-8 0,0-6 0 0,-3 6 0 16,3-6 104-16,0 0 19 0,0 0 4 0,0 0 1 16,0 0-52-16,0 0-9 0,-4 0-3 0,4 0 0 15,0 0 0-15,0 0-1 0,4 6 0 0,-4 5 0 0,0-5-54 16,3 3-9-16,1 9 0 0,-1 5 0 0,4 1 0 0,-3 2 0 15,-4 4 0-15,3 2 8 0,-3-3-8 0,0 10 0 16,0-7 0-16,0 3 0 0,-3 9 0 0,3-9 0 16,0 4 0-16,-4-7 0 0,1-3 51 0,3 1 11 15,-4-4 2-15,1 4 1 0,-1-4-52 0,1-2-13 16,-1-4 0-16,-3 4 0 16,4-7-48-16,-4-5-13 0,3-3-3 0,0 3 0 0,1-12 64 0,-1 6 0 15,4-6 0-15,-3-6 10 0,-4 6-10 0,3-12-11 16,1 3 3-16,3-3 0 15,-4 1-17-15,4 5-3 0,4 0-1 0,-1 0 0 16,-3-6-55-16,4 3-12 0,3 1-1 0,-4 5-627 0</inkml:trace>
  <inkml:trace contextRef="#ctx0" brushRef="#br0" timeOffset="30041.167">16574 7222 1280 0,'0'0'36'0,"0"0"8"0,3 6-35 0,-3 6-9 0,0-6 0 0,0 6 0 16,0-3 72-16,0 2 12 0,-3 1 2 0,3 0 1 16,0 0-11-16,0-1-3 0,0 10 0 0,0-15 0 15,3 6-30-15,-3-7-7 0,4 1 0 0,3 6-1 16,-4-3-9-16,4-3-2 0,0 0 0 0,0 5 0 15,0-11-3-15,0 6-1 0,4-6 0 0,0 0 0 0,-4-6-9 16,3 6-3-16,1-5 0 0,-4-1 0 16,3 0-8-16,-3 0 8 0,4-3-8 0,-4 3 8 15,0-6-46-15,-3 7-10 0,3-7-1 0,-4 0-1 16,-3 0-11-16,0 6-3 0,0-2 0 0,0 2 0 16,-3 0 30-16,-1 0 6 0,1 0 0 0,-1 0 1 15,-3 0-16-15,0 6-3 0,-4-3-1 0,4 3 0 16,-3 3 36-16,-1 3 11 0,1-6 0 0,-4 12 0 0,3-6 0 0,-3 0 12 15,0 5 0-15,0-2 0 0,3 9 22 0,1-6 4 0,-1-1 1 16,4 7 0-16,3-3-24 0,1 2-5 16,3-5-1-16,0 9 0 0,7 2 7 0,-4 1 2 0,1-18 0 0,3 5 0 15,0 4 0-15,0-3 0 0,0 0 0 0,0-1 0 16,4-2-3-16,-1-3-1 16,1 0 0-16,0 6 0 15,-1 0-38-15,1 5-8 0,3-17-2 0,-4 3 0 16,4 3-79-16,1 0-16 0,9-6-3 0,-10-9-1 0</inkml:trace>
  <inkml:trace contextRef="#ctx0" brushRef="#br0" timeOffset="30481.743">17071 7296 1074 0,'0'0'30'0,"0"0"8"0,-4-12-30 0,-3 12-8 0,7 0 0 0,-7-6 0 0,7 6 52 0,-3-3 10 16,-4 3 2-16,0-3 0 0,0 3 0 0,-4 0 0 16,4 3 0-16,0 0 0 0,0 3-52 0,-4 0-12 15,1 0 0-15,3 0 0 0,-4 0 0 0,4 5 0 16,0-2 0-16,0 3 0 0,3 0 0 16,-3-6 0-16,7 5 0 0,-3 4 0 15,-1-6 0-15,4 0 0 0,0 8 0 0,4-5 0 0,-4 0 0 0,3-3 0 16,1 0 0-16,3-1 0 0,-4-2 0 0,4 0 0 15,-3 0 0-15,3 0 0 0,0-6 40 16,-3 0 4-16,3 0 2 0,0 0 0 0,0 0-22 0,3 0-5 16,-3 0-1-16,0-6 0 0,1 6-18 0,-5 0 0 15,4 0 0-15,0 6 0 0,0-6 8 0,-3 0-8 0,3 0 12 16,-7 0-12-16,3 6 0 0,4-6 0 0,-3 6 0 16,-1-3 0-16,-3-3 0 0,4 6 0 0,0-1 0 0,-4 7 0 15,3-6 11-15,-3 6-11 0,-3 0 10 0,3-1-10 16,-4 1 12-16,0 3-4 0,1-3-8 0,-4 5 12 15,0-8-12-15,0 3 9 0,0-6-9 0,-4 5 8 16,4 1-24-16,-4-6-4 0,4 0-2 16,-3-6 0-16,-1-6-34 15,1-6-6-15,-1 0-2 0,0 1-640 0</inkml:trace>
  <inkml:trace contextRef="#ctx0" brushRef="#br0" timeOffset="31455.835">17614 6661 915 0,'0'0'39'0,"0"0"-31"16,0 0 67-16,0 0 13 0,0 0 4 0,0 0 0 15,0 0-14-15,0 0-2 0,0 0-1 0,0 0 0 16,0 0-43-16,-3 6-9 0,3 6-2 0,-4-1 0 16,4-5-11-16,0 3-2 0,-3 3-8 0,3 0 12 0,0 5-25 0,3-5-6 15,-3 9-1-15,4-4 0 16,-1 7 43-16,1-4 8 0,3 10 1 0,-4-10 1 16,4 10-23-16,0-1-10 0,4 3 8 0,-4-2-8 15,0 2 0-15,4-2 8 0,-4 8-8 0,3-9 0 0,-3 9 8 16,0 1-8-16,0-4 0 0,-3-9 8 0,0 4-8 0,-1 2 8 15,4-3-8-15,-3-2 8 0,-1-4 6 0,-3 4 1 16,4-4 0-16,-4 7 0 0,0-10-15 0,-4 4 8 16,4-1-8-16,-3-5 0 0,3 3 51 0,-4-4 4 15,4-2 1-15,0-6 0 0,0-9-39 0,0 9-7 16,0-9-2-16,-3 5 0 0,3 7 28 0,0-12 6 0,0 0 1 16,0 0 0-16,0 0-18 0,0-12-3 0,0 1-1 15,0-4 0-15,3-8-21 0,1 2 0 0,-1-3 0 16,1 7 0-16,-1-16 0 0,4 10 0 15,-3-6 0-15,3 8 0 0,-4-8 0 0,1 5 0 0,3 3 0 0,-3 4 0 16,-1-10 0-16,4 16-10 0,-3-7 1 16,-1 6 0-16,1 3-37 15,-1 1-7-15,1 2-2 0,3 3 0 0,-4-3 44 0,4 6 11 0,4 0 0 0,-4 6 0 16,4-6 0-16,3 6 0 0,0-3 0 0,-4 5 0 16,5 1 0-16,-1 9 0 0,3-6 0 0,-3-4 0 15,-3 7 0-15,3-6 0 0,-3 3 0 0,-1-1-8 16,1-5 8-16,-1 9 0 0,1-6 0 0,-4 0-8 15,4 2 8-15,-4-5 0 0,0 6 0 0,-4-3 0 16,1 3 0-16,-1-4-10 0,1 7 10 0,-4-9-10 16,0 6-9-16,-4-6-1 0,4 3-1 0,-7 2 0 15,4 1-6-15,-8-6-1 0,4 6 0 0,-3-6 0 16,-5-1 16-16,5 4 4 0,-4-6 0 0,-4 3 0 0,4-3 8 0,0 3 0 16,-4-6 0-16,1 0 0 0,2 0 0 0,1-3 0 15,-3 3 0-15,3-6 0 0,3-3 0 0,0 0 0 16,4 4 0-16,-3-1 0 0,3-6 0 0,3 0 0 15,1 6 0-15,-1-5 0 0,4-4 0 0,0 9 0 16,4-6 0-16,-1-5-508 16,4 5-105-16</inkml:trace>
  <inkml:trace contextRef="#ctx0" brushRef="#br0" timeOffset="32180.15">18284 7419 836 0,'0'0'24'0,"0"0"4"16,0 0-28-16,0 0 0 0,0 0 0 0,-3 6 0 0,-1 6 76 0,4-12 8 15,-3 6 3-15,-1 0 0 0,4 0 12 0,-3 3 2 16,3-9 1-16,0 0 0 0,0 5-34 0,-4 7-6 16,4-12-2-16,0 0 0 0,0 0-42 0,0 0-9 15,0 0-1-15,0 0-8 0,0 6 46 0,4 6 2 16,-4-12 1-16,0 0 0 0,3 0-27 0,4 6-6 0,4-3 0 16,-4 0-1-16,4 0-15 0,3-3 0 15,-4 2 0-15,1-2 0 0,0 0 0 0,-1 0 0 0,-3 0 0 16,4 0 0-16,-1 0 0 0,1-2 0 15,3 2 0-15,-7 0 0 0,4-3 0 0,-8 3 0 0,-3 0 0 0,7 0 0 16,0-3 0-16,-3 0-10 0,-1 3 10 0,-3-6-8 16,4-6 8-16,-4 6-10 15,-4-9 10-15,1 7-10 0,-1-1 10 0,-3-3 0 0,0 0-9 0,0 1 9 32,0-4-44-32,-4 3-5 0,1 0-1 0,3 1 0 0,-4-1 40 0,4-3 10 15,-7 0 0-15,7 12 0 0,0-2 0 0,0-1 0 0,0 0 0 0,-4 6 0 16,4 6 0-16,0 0 0 0,4 2 0 0,-4 1 0 15,3 6 0-15,-3-3 0 0,0 5 0 0,0 4 0 16,3-3-22-16,-3 5-2 0,4-5-1 0,-4 8 0 16,3-8 25-16,1 2 0 0,-1 4 0 0,1-6 0 15,3 2 0-15,-4-2 0 0,4-6 0 0,4 5 0 16,-4-11-8-16,3 6 8 0,1 2-8 0,3 4 8 0,0-6 0 16,0-6 0-16,0-3 0 0,3 3 8 0,-2 5 13 15,2 1 3-15,4-12 1 0,-3 6 0 0,-1 0-25 16,5-6 0-16,-1-6 0 0,3 0-507 15,1 0-106-15</inkml:trace>
  <inkml:trace contextRef="#ctx0" brushRef="#br0" timeOffset="33799.323">18616 7446 1094 0,'0'0'23'0,"0"0"5"16,0 0-28-16,0 0 0 0,0 0 0 0,0 0 0 0,-3 6 56 0,-1-3 7 15,4 6 1-15,0-4 0 16,0 7-52-16,0-6-12 0,0-6 0 0,0 6 0 16,4 6 24-16,-1-6 3 0,-3 8 0 0,4-2 0 0,-4 0 8 0,3 5 1 15,1 4 1-15,-1-3 0 16,-3-1-12-16,0-11-2 0,0-6-1 0,4 9 0 0,-4-3-10 0,0-6-3 0,0 0 0 0,0 0 0 15,0 0-1-15,0 0 0 0,0 0 0 0,0 0 0 16,0 0 14-16,0 0 2 0,0 0 1 16,0 0 0-16,0 0 21 0,0 0 4 0,0 0 1 0,0 0 0 15,0 0-34-15,0 0-6 0,0 0-2 0,0-6 0 16,0 6-9-16,0-6 0 0,0 6 9 0,0-3-9 16,0-3 0-16,0-5 0 0,3-1 0 15,-3 6 8-15,0-3-8 0,4 0 0 0,-4-5 0 0,0 8 0 16,3-6 0-16,-3-3 0 0,4 1 0 0,-1 5 0 15,1-3 0-15,-1 6 0 0,1-6 0 0,-1 3 0 16,1 4 0-16,0-4 0 0,-1 0 0 0,1 3 0 16,-1 0 0-16,1 0 0 0,-1 6 0 0,1-6 0 15,-1 1 0-15,1 5 0 0,-1-6 0 0,4 0 0 16,0 3 0-16,-3 3 0 0,-4 0 0 0,7 0 0 16,0 0 0-16,0 0-8 0,0 3 8 0,0-3-8 0,-3 6 8 0,-1 0-12 15,4-1 12-15,-3 7-12 0,3 0 12 0,-4-3 16 16,1 3-4-16,-4 5-1 0,3 1-11 0,-3-6 0 15,4 5 0-15,-4-2 0 0,4-3 0 0,-4-1 0 16,0-2 0-16,3 3 0 0,-3 6 0 0,0-12-12 16,0-6 2-16,4 11 1 0,-4-5 9 0,0-6 0 15,0 0 0-15,0 0 0 0,3 9 0 0,1 0 0 16,-1-3 0-16,-3-6 0 16,0 0-46-16,0 0-7 0,0 0-2 0,4 0 0 0,-4 0 44 15,7 0 11-15,0 3 0 0,-4 2 0 16,4-5-104-16,-3 0-20 0,3 0-3 0,-3 0-308 15,-4 0-61-15</inkml:trace>
  <inkml:trace contextRef="#ctx0" brushRef="#br0" timeOffset="34442.901">18210 7099 1414 0,'0'0'40'0,"0"0"9"0,0 0-39 0,0 0-10 0,0 0 0 0,0 0 0 16,0 0 67-16,0 0 11 0,0-9 2 0,0 0 1 15,4 1-49-15,-1 2-9 0,4-12-3 0,1 12 0 16,2-6-20-16,1 1 0 0,-1 2 0 0,1-3 0 15,-1 6-52-15,1-6-8 0,3 7-1 0</inkml:trace>
  <inkml:trace contextRef="#ctx0" brushRef="#br0" timeOffset="34934.829">19054 7452 1198 0,'-4'14'34'15,"0"7"7"-15,4-3-33 0,-3-7-8 0,-1 10 0 0,4-3 0 16,-3-7 73-16,-1 7 13 0,4 3 2 0,-3-4 1 16,-1-8-33-16,4 0-6 0,0 3-2 0,0-4 0 0,0-8-33 0,0 0-7 15,4 12-8-15,-4-12 11 0,0 0-11 0,0 0-9 16,0 0 9-16,0 0-13 15,0 0-103-15,0 0-21 0,0 0-4 0</inkml:trace>
  <inkml:trace contextRef="#ctx0" brushRef="#br0" timeOffset="35130.873">19036 7037 1094 0,'-4'6'46'0,"1"0"-37"15,-1 0-21-15,4 6-4 0,-3-6 0 0,-1-1-1 16,4 1 0-16,0-6 0 0,0 0 0 0</inkml:trace>
  <inkml:trace contextRef="#ctx0" brushRef="#br0" timeOffset="35733.862">19378 7375 1267 0,'0'0'28'0,"0"0"5"0,0 0 2 0,0 0 1 0,0 0-36 0,0 0 0 15,0 0 0-15,0 0 0 0,-7 9 0 0,7 0 0 0,-3-3 0 0,3 3 0 16,0-3 58-16,-4-1 5 0,4 1 1 0,0 6 0 16,0-3 0-16,0 0 0 0,0 0 0 0,0 8 0 15,0-5-52-15,0 0-12 0,0-3 0 0,0 5 0 16,0 1 54-16,0 3 8 0,4-4 2 0,-4-5 0 15,0 0-52-15,0-3-12 0,0 6 0 0,0-1 0 16,3-5 0-16,-3-6-18 0,0 0 4 0,0 0 1 16,0 0 21-16,0 0 4 0,0 0 0 0,0 0 1 15,0 0-13-15,-3-6 0 0,3 6 0 0,0 0 0 16,0 0 18-16,0 0 1 0,0 0 0 0,0 0 0 16,0 0-31-16,0 0-5 0,0 0-2 0,0 0 0 15,0 0 19-15,0 0 0 0,0 0 0 0,0 0 0 16,0 0 0-16,0-6 0 0,-4-5 0 0,4-4 0 15,0 0 0-15,0 1 0 0,0 8 0 0,-4-12 0 16,4-3 0-16,0 4 0 0,0-7 0 0,0 4 0 16,0-4 0-16,4 1 0 0,-4 2 0 0,4-2 0 0,-4 5 21 15,0-9 8-15,3 10 2 0,-3-7 0 16,0 7-50-16,4 2-9 0,-1-3-3 0,1 4 0 16,-1 5 31-16,1 0 0 0,-1 3 0 0,-3 6 0 15,0 0 0-15,0 0 0 0,0 0 0 0,0 0 0 16,4 0-26-16,-4 0 1 0,0 0 0 0,7 0 0 15,3 0-11-15,1 0-3 0,-4 9 0 0,4 0 0 16,-1-3 17-16,1 2 3 0,3 4 1 0,-4 0 0 16,5-6-32-16,-1 3-6 0,-4 2-2 0,1 1 0 15,-1 0-46-15,1-6-10 0,0 0-2 0,-1 0 0 0</inkml:trace>
  <inkml:trace contextRef="#ctx0" brushRef="#br0" timeOffset="41934.829">19812 7593 466 0,'0'0'9'0,"-7"0"4"0,0 6-13 0,0-6 0 0,3 6 0 0,-3 0 0 16,4-6 25-16,-1 11 3 0,1-5 0 0,-1 3 0 16,1 0-28-16,-4-3 8 0,3 2-8 0,-3 4 0 15,3-6 11-15,4-6-3 0,0 0-8 0,0 0 12 16,-7 0 52-16,7 0 11 0,0 0 1 0,0 0 1 15,0 0-2-15,0 0-1 0,0 0 0 0,0 0 0 16,0 0-26-16,0 0-6 0,0 0-1 0,0 0 0 16,0 0-33-16,0 0-8 0,0 0 0 0,0 0 0 15,0 0 44-15,0 0 8 0,0 0 0 0,-7 0 1 16,7 0-33-16,0 0-8 0,0 0 0 0,-7 0-1 16,7 0 42-16,0 0 9 0,-7 0 2 0,7 0 0 15,0 0-15-15,0 0-2 0,-7 0-1 0,7 0 0 16,-7 0-29-16,7 0-5 0,0 0-2 0,0 0 0 15,0 0-10-15,0 0 0 0,0 0 0 0,0 0 8 16,0 0-8-16,0 0 8 0,0 0-8 0,0 0 8 16,0 0-8-16,0 0 0 0,0 0 0 0,0 0 0 15,0 0 0-15,0 0 0 0,0 0 0 0,0 0-11 0,0 0 11 0,0 0 0 0,0 0 0 0,0 0-8 16,-3 0 8-16,3 0 0 0,-4 6 0 0,4-6 0 16,0 0 0-16,0 0-8 0,0 0 8 0,0 0 0 31,0 0-48-31,0 0-4 0,0 0 0 0,0 0-1 15,0 0-9-15,-3-6-2 0,-1-6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2-26T15:48:08.0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15787 13187 121 0,'0'0'0'0,"0"0"0"16,0 0 0-16,0 0 0 0,0 0 0 0</inkml:trace>
  <inkml:trace contextRef="#ctx0" brushRef="#br0" timeOffset="1183.755">15963 13393 19 0</inkml:trace>
  <inkml:trace contextRef="#ctx0" brushRef="#br0" timeOffset="2608.427">15935 13534 117 0,'0'0'0'15,"0"0"0"1,0 0 0-16,0 0-14 0,3 12 2 0,-3-12 0 15,0 6 12-15,4 3 0 0,0-6 0 0,-1 5-9 16,-3-2 9-16,4-6 0 0,-1 0 0 0,-3 6 0 16,0-6 0-16,0 0 0 0,0 0 0 0,0 6 0 15,0-6 0-15,0 0 0 0,0 0 0 0,0 0 0 0,0 0 52 0,0 0 7 16,-3-6 1-16,3 6 0 0,0 0-4 0,0 0 0 16,0 0 0-16,0 0 0 0,0 0 4 15,0 0 0-15,0 0 0 0,0 0 0 16,0 0-3-16,0 0 0 0,0 0 0 0,0 0 0 0,-11 12-9 15,11-12-1-15,0 0-1 0,0 0 0 0,0 0-9 0,0 0-1 16,0 0-1-16,-7 6 0 0,7-6 5 0,0 0 2 0,0 0 0 16,0 0 0-16,0 0 5 0,0 0 1 0,0 0 0 15,-11 3 0-15,11-3-4 0,-7-3-1 0,-3 0 0 16,6 0 0-16,-3-3-16 0,7 6-3 0,-3-6-1 0,-1 0 0 16,1 6-11-16,3 0-3 0,-4-6 0 0,4 6 0 15,0 0-9-15,0 0 8 0,0 0-8 0,0 0 8 16,0 0-8-16,0 0 0 0,0 0 0 0,0 0 0 15,0 0 0-15,0 0 0 0,0 0 0 0,0 0 0 16,0 0 0-16,0 0 0 0,0 0 0 0,0 0 0 16,0 0 0-16,0 0 0 0,-7 6 0 0,7-6 0 15,0 0 10-15,-7 0 0 0,3 0 0 0,-3-6 0 16,4 1 6-16,-1 2 2 0,1 0 0 0,-1-3 0 16,1 0-3-16,-1 0-1 0,1-3 0 0,-1 3 0 15,1 0-14-15,3 1 0 0,-4-1 0 0,4 6 0 16,-3-9 0-16,-1 3 0 0,4-6 0 0,-3 9 0 15,3-5 0-15,-4 2 0 0,4 0 0 0,0 0 0 16,-4-6 0-16,4 6 0 0,-3 0 0 0,3 3 0 16,0-2 0-16,0 5 0 0,-4-3 0 0,4-3 0 15,0 0 0-15,-3 3 0 0,3-9 0 0,0 6 0 16,0-3 0-16,-4 4 0 0,4-1 0 0,0 0 0 16,0 0 0-16,0 6 0 0,0 0 0 0,0 0 0 0,0 0 0 15,0 0 0-15,0-6 0 0,0 0 0 0,0 0 0 0,0 0 0 16,0-5 0-16,0-1 0 0,-3 0 0 0,3 0 0 15,0 4 0-15,0 2 0 0,0 0 0 0,0-6 0 16,0 6 0-16,3 3 0 0,-3-3 0 0,0 6 0 16,0-3 0-16,0 3 0 0,4-5 0 0,-4 2 0 15,0 3 0-15,3-6 0 0,1 3 0 16,-4-6 0-16,3 3 0 0,1 0 0 16,0 3 0-16,-4 3 0 0,3 0 0 0,-3 0 0 0,4-3 0 0,3 0 0 0,-4 3 0 15,4-3 0-15,-3 3 0 0,3 3 0 16,-4-3 0-16,4 3 0 0,-3-3 20 0,3-3 0 0,0 3 1 0,-3-3 0 15,-1 0-21-15,4 1 0 0,-3-1 0 0,-1 0 0 16,1 0 0-16,-4 3 0 0,7 0 0 0,-4-9 0 16,4 9 0-16,-3-3 0 0,3 0 0 0,-4 0 0 15,4 3 0-15,-3 0 0 0,-4 0 0 0,4-6 0 16,3 6 0-16,-4-6 0 0,1 6 0 0,3-6 0 16,-7 6 0-16,0 0 8 0,0 0-8 0,0 0 0 15,3 0 0-15,-3 0 0 0,7-3 0 0,-7 3 0 16,4 0 0-16,-1 3 0 0,4-3-9 0,-3 6 9 15,-4-6 0-15,3 6-11 0,-3-6 11 0,4 0-8 16,-4 0 8-16,0 0 0 0,7 0 0 0,-7 0 0 16,0 0 0-16,0 0 0 0,0 0 0 0,4 6 0 15,-4-6 0-15,0 0 0 0,0 0 0 0,0 0 0 16,0 0 0-16,0 0 0 0,0 0 0 0,0 0 0 0,0 0 0 0,0 0 9 0,0 0-9 16,0 0 0-16,0 0 8 0,0 0-8 15,0 0 0-15,0 0 0 0,0 0 0 0,0 0 0 16,0 0 0-16,0 0 0 0,0 0 0 0,0 0 0 15,0 0 0-15,0 0 0 0,0 0 0 16,0 0 0-16,0 0 0 0,0 0 0 16,0 0 0-16,0 0 0 0,0 0 0 0,0 0 0 0,0 0 0 0,0 0 0 0,3 0 0 0,-3 0 0 15,0 0 0-15,0 0 0 0,0 0 0 0,0 0 0 16,0 0 0-16,0 0 0 0,0 0 0 0,0 0 0 16,0 0 0-16,0 0 0 0,0 0 0 0,0 0 0 15,0 0 0-15,0 0 0 0,0 0 0 0,0 0-9 16,0 0 9-16,0 0 0 0,0 0 0 0,0 0-8 15,0 0 8-15,-3 9 0 0,3 0 0 0,0-9 0 16,0 0 0-16,0 0 0 0,0 0 0 0,0 0 0 16,0 0 0-16,0 0 0 0,0 0 0 0,0 0 0 15,0 0 0-15,0 0 0 0,0 0 0 0,0 0 0 16,0 0 0-16,0 0 0 0,0 0 0 0,0 0 0 16,0 0-8-16,0 0 8 0,-7-3-8 0,7 3 8 15,0 0 0-15,0 0 0 0,0 0 0 0,0 0-8 16,0 0 8-16,0 0 0 0,0 0 0 0,0 0-8 15,0 0 8-15,0 0 0 0,0 0 0 0,0 0 0 16,0 0 0-16,0 0 0 0,0 0 0 0,0 0-8 16,0 0 8-16,0 0 0 0,0 0 0 0,0 0 0 15,0 0-12-15,0 0 2 0,0 0 1 0,0 0 0 16,0 0-1-16,0 0 0 0,0 0 0 0,0 0 0 16,0 0-2-16,0 0 0 0,0 0 0 0,0 0 0 15,0 0-20-15,0 0-5 0,0 0-1 0,0 0 0 16,0 0-125-16,3 0-25 0</inkml:trace>
  <inkml:trace contextRef="#ctx0" brushRef="#br0" timeOffset="14243.636">16496 13543 345 0,'0'0'0'0,"0"0"15"0,0 0-15 0,0 0 0 0,0 0 0 0,0 0 0 16,0 0 0-16,-4-9 11 0,1 3-11 0</inkml:trace>
  <inkml:trace contextRef="#ctx0" brushRef="#br0" timeOffset="17919.462">16545 13487 234 0,'0'0'0'0,"0"9"9"0,0 0-9 0,0 3 13 0,4-7-13 0,-4-5 0 16,0 0 0-16,0 0 0 0,0 0 55 0,0 0 8 0,0 0 1 0,0 0 1 15,0 0-9-15,0 0-1 0,0 0-1 0,0 0 0 16,0 0-20-16,-4-5-4 0,4-1-1 0,-3-3 0 15,3 3-9-15,-4 0-3 0,4 6 0 0,0 0 0 16,0-6 6-16,0 6 1 0,0 0 0 0,0 0 0 16,0 0 2-16,0 0 1 0,0 0 0 0,0 0 0 15,0 0-7-15,0 0 0 0,0 0-1 0,0 0 0 0,0 0-11 0,0 0-8 16,0 0 12-16,0 0-12 0,0 0 8 0,0 0-8 16,0 0 0-16,0 0 0 0,0 0 0 0,0 0 0 15,0 0 0-15,0 0 0 0,0 0-9 0,0 0-9 16,0 0-2-16,0 0 0 0,0 0 48 0,0 0 8 15,0 0 3-15,0 0 0 0,0 0-22 0,0 0-4 16,-3-6-1-16,3 6 0 0,0-5-12 0,0 5 9 16,0 0-9-16,0 0 8 0,0 0-8 0,0 0 0 15,0 0 0-15,0 0-11 0,0 0 11 0,0 0 0 16,3 5 0-16,1 1-8 0,-4-6 8 0,7 3 0 16,-7-3 0-16,3 9 0 0,-3-9 0 0,4 3 0 15,3 0 0-15,-7-3 0 0,0 0 0 0,0 0 8 16,7 0-8-16,-7 0 0 0,0 0 8 0,4 3-8 0,-4-3 8 15,0 0-8-15,7-3 12 0,-7 3-1 16,7 0-1-16,0 0 0 0,-7 0 0 0,0 0 0 0,3 0 0 0,-3 0 0 16,7 0-10-16,-7 0 8 0,7 0-8 0,0 0 8 15,-3 3-8-15,-4-3 12 0,7 0-12 0,-7 0 12 16,7 0-12-16,-3 6 0 0,3-6 0 0,-7 0 8 16,7 0-8-16,-7 0 0 0,3-6 0 0,4 3 8 15,0 3-8-15,-3-3 12 0,-4 3-12 0,3-3 12 16,-3 3 5-16,7 0 2 0,-7 0 0 0,7 0 0 15,-7 0-2-15,4-6 0 0,-4 6 0 0,3-3 0 16,1 0-1-16,-4 3-1 0,0 0 0 0,7-3 0 0,-3-3-7 16,-1 6-8-16,4-2 11 0,-7 2-11 15,4-3 10-15,-4 3-10 0,0 0 8 0,7 0-8 16,-7 0-19-16,3 3-9 0,-3-3-1 0,7 0-1 16,0 0 30-16,-7 0 0 0,0 0 0 0,7 0 0 15,-3 0 0-15,3 0 0 0,0 0 0 0,-3 0 0 0,3-3 0 0,-7 3 0 16,0 0 0-16,3-3 0 0,4 3 19 0,-3 0 9 15,3-6 3-15,-4 0 0 0,1 0-15 0,3-3-2 16,-3 6-1-16,-4 3 0 0,0 0 5 0,3-6 1 16,4 3 0-16,-3-2 0 0,-1 2-19 0,-3 3 0 15,7-3 0-15,-3 0 0 0,-1 3 0 0,-3 0 0 16,7-3 0-16,0 3 0 0,0 0 0 0,-3 0 0 16,-4 0 0-16,7 0 0 0,-7 0 0 0,7 3 0 15,-3 3 0-15,3-3 0 0,0-3 8 0,0 2-8 16,-7-2 0-16,3 3 0 0,-3-3 0 0,0 0 0 0,0 0 0 15,0 0 0-15,4-3 8 0,3 1-8 0,-4 2 0 16,-3 0 0-16,0 0 8 0,0 0-8 0,7 0 0 0,-3 0 0 16,3-3 11-16,-3 0-11 0,-4 3 10 0,7 0-10 15,0-3 8-15,-4 0-8 16,4 3 0-16,4 0 0 0,-4 0 0 0,0 0 0 0,-4 0 0 0,5 0 0 16,-1 0 0-16,0 3 0 0,0-3 0 0,-4 0 0 15,4 0 0-15,0 0 0 0,-7 0 0 0,7 3 0 16,-3-3 0-16,3 0 0 0,0 0 0 0,-3 3 0 15,3 0 0-15,0-3 0 0,-4-3 0 0,1-3 0 16,-1 3 10-16,4-3-10 0,0 6 10 0,-3-12-10 16,3 6 23-16,0 0-2 0,-3 0 0 0,3 1 0 15,0-4-7-15,0 3-2 0,-4 0 0 0,1 0 0 16,-1 6-4-16,-3 0 0 0,0 0-8 0,4-6 12 16,-4 6-2-16,0 0-1 0,7-6 0 0,-7 6 0 15,7 0-9-15,-7 0 10 0,0 0-10 0,7 0 10 0,-7 0-10 16,11 0 0-16,-11 0 0 0,7 0 0 15,-7 0 0-15,7 6-9 0,-7-6 0 0,7 6 0 16,-7-6 17-16,10 0 4 0,-10 0 1 0,7 3 0 0,0 0-13 0,-7-3 0 16,7 6 8-16,-7-6-8 0,0 0 0 0,8 3 0 15,2 0 0-15,-10-3 0 0,0 0 0 0,0 0 0 16,7 0 0-16,-7 0 0 0,0 0 0 0,11 3 0 16,-11-3 0-16,7 0 0 0,0 0 0 0,-7 0 0 15,0 0 0-15,10 6 0 0,-10-6 0 0,8 3 9 16,-8-3-9-16,7 2 8 0,3 1-21 0,-10-3-5 15,0 0-1-15,11 3 0 0,-1 3 30 0,-10-6 5 16,0 0 2-16,0 0 0 0,0 0-18 0,7 0 0 16,-7 0 0-16,11 0 0 0,0 0 0 0,-11 0 0 0,0 0 0 15,0 0 0-15,10 0 0 0,-10 0 0 0,11 0 0 16,-11 0 0-16,0 0 8 0,7-9-8 0,0 9 0 0,-7 0 0 16,10-5 0-16,-10 5 0 0,0 0 0 0,7-3 0 15,4 0 0-15,-11 3 0 0,0 0 0 0,7-3 0 16,0 0 0-16,-7 3 0 15,11-3 0-15,-11 3 0 0,10-3 0 0,-3 3 0 0,-7 0 0 0,0 0 0 16,11-6 0-16,-11 6 0 0,11 0 0 0,-11 0 0 16,7 0 0-16,-7 0 0 0,10 0 0 0,-10 0 0 15,11-3 0-15,-1 3 0 0,-10 0 0 0,11-3 0 16,-11 3 0-16,0 0 0 0,7 0 0 0,-7 0 0 16,11 0-10-16,-11 0-9 0,0 0-1 0,10 0-1 15,-10 0 35-15,0 0 7 0,11 0 2 0,-11 0 0 16,0 0-23-16,0 0 0 0,10 0 0 0,-10 0 0 0,0 0-14 15,14 0-7-15,-14 0-2 0,0 0 0 0,0 0 23 0,11-6 0 16,-11 6 0-16,11 0 0 0,-11 0 14 0,0 0 7 16,0 0 2-16,0 0 0 0,10 6-23 0,-10-6 9 15,0 0-9-15,11 0 0 16,-11 0-14-16,0 0-10 16,10 0-1-16,-10 0-1 0,0 0 26 0,0 0 0 0,0 0 0 0,11 0 0 0,-11 0 20 15,0 0 8-15,10 0 3 0,-10 0 0 16,0 0-31-16,11 0 0 0,-11 0 0 0,11 3 0 15,-11-3-19-15,0 0-9 0,0 0-3 0,14 3 0 0,-4 3 50 0,-10-6 9 16,0 0 3-16,11 3 0 0,-11-3-31 0,0 0 0 16,14 0 0-16,-3 3 0 15,-11-3-19-15,0 0-9 0,10 0-3 0,-10 0 0 0,11 0 31 0,-11 0 0 0,0 0 0 16,10 0 0-16,-10 0 16 0,11 0 10 0,0 0 2 0,-11 0 0 31,0 0-45-31,0 0-9 0,14 0-2 0,-14 0 0 0,10 0 28 0,-10 0 0 16,14-3 0-16,-14 3 0 0,11-3 20 0,-11 3 8 0,0 0 3 0,11 0 0 15,-11 0-50 1,10-6-9-16,1 6-3 0,-11 0 0 0,10-3 31 0,-10 3 0 0,11-3 0 0,-11 3 0 16,10 0 0-16,1 0 0 0,-11 0 0 0,11-6 0 15,3 6 0-15,-14 0 0 0,0 0 0 0,10-6 0 16,-10 6 0-16,0 0 0 0,11-5 0 0,-11 5 0 16,10 0 0-16,-10 0 0 0,0 0 0 0,0 0 0 15,0 0 0-15,11-6 0 0,-11 6 0 0,0 0 0 16,0 0 19-16,0 0 9 0,11 0 3 0,-11 0 0 15,10 0-50-15,-10 0-9 0,0 0-3 16,0 0 0-16,11-3 31 0,-11 3 0 0,10-3 0 0,-10 3 0 0,0 0 0 16,11-3 0-16,-11 3 0 0,0 0 0 0,11 0 0 15,-11 0 0-15,10-3 0 0,-10 3 0 16,0 0 0-16,0 0 0 0,11-6 0 0,-11 6 0 0,0 0 0 0,10-3 0 16,-10 3 0-16,0 0 0 0,11 0 0 0,-11 0 0 15,0 0 0-15,0 0 0 0,14-3 0 0,-14 3 0 16,11 0 0-16,-11 0 0 0,0 0 0 0,0 0 0 15,0 0 0-15,0 0 0 0,10-3 0 0,-10 3 0 16,0 0 0-16,0 0 0 0,0 0 25 0,0 0 11 0,11-3 3 0,-11 3 0 16,0 0-31-16,0 0-8 0,0 0 0 0,7-3 0 15,-7 3 0-15,0 0 0 0,0 0 0 0,0 0 0 16,0 0 0-16,0 0 0 0,10-3 0 0,-10 3 0 16,0 0 0-16,0 0 0 0,0 0 0 0,0 0 0 15,0 0 0-15,0 0 0 0,11-3 0 0,-11 3 0 16,0 0 0-16,0 0 0 0,0 0 0 0,0 0 0 15,0 0 21-15,11 0 3 16,-11 0 1-16,0 0 0 0,0 0-40 0,0 0-8 0,14 0-1 0,-14 0-1 16,10-5 25-16,-10 5 0 0,0 0 0 0,0 0 0 15,0 0 15-15,0 0 8 0,11 0 1 0,-11 0 1 16,0 0-40-16,0 0-8 0,10 0-1 0,-10 0-1 16,0 0 25-16,11-6 0 0,-4 0 0 0,-7 6-8 15,0 0 27-15,0 0 5 0,11-9 2 0,-11 9 0 16,0 0-42-16,0 0-8 0,0 0-1 0,0 0-1 0,0 0 26 15,0 0-8-15,7-3 8 0,-7 3 0 0,0 0 0 0,0 0 0 16,0 0 0-16,0 0 0 16,0 0-29-16,0 0-7 0,0 0-2 0,0 0 0 0,10-3 58 0,-10 3 11 15,0 0 2-15,0 0 1 16,0 0-54-16,11-3-12 0,-11 3-1 0,0 0-1 0,0 0 34 0,0 0 0 16,0 0 0-16,0 0 0 0,0 0 0 0,10 0 0 15,-10 0 0-15,0 0 0 0,0 0 0 0,0 0 0 16,11-3 0-16,-11 3 0 0,0 0 24 0,0 0 11 0,0 0 2 15,11-3 1 1,-11 3-61-16,0 0-12 0,0 0-2 0,0 0-1 0,0 0 58 0,0 0 11 16,10-3 2-16,-10 3 1 0,0 0-24 0,0 0-10 15,0 0 8-15,0 0-8 0,0 0 26 0,0 0 0 16,11-3 0-16,-11 3 0 16,0 0-45-16,0 0-9 0,0 0-1 0,0 0-1 0,0 0 30 0,0 0 0 0,0 0 0 0,0 0 0 15,0 0 0-15,0 0 0 0,10-3 0 0,-10 3 0 16,0 0 0-16,0 0 0 0,0 0 0 0,0 0 0 15,0 0 0-15,11-2 0 0,-11 2 0 0,0 0 0 16,0 0 0-16,0 0 0 0,11 0 0 0,-11 0 0 16,0 0 0-16,0 0 0 0,0 0 0 0,7-3 0 15,-7 3-31 1,0 0-3-16,0 0-1 0,0 0 0 0,0 0 56 0,0 0 11 16,0 0 3-16,7-3 0 0,-7 3-56 0,0 0-11 15,0 0-3-15,10 0 0 0,-10 0 55 0,0 0 10 0,7 0 2 0,-7 0 1 16,0 0-23-16,11-3-10 0,-11 3 8 0,0 0-8 15,0 0 0-15,0 0 0 0,0 0 0 0,3 0 0 16,-3 0 0-16,0 0 0 0,11-3 0 0,-11 3 0 16,0 0 0-16,0 0 0 0,0 0 0 0,0 0 0 15,0 0 0-15,0 0 0 0,0 0 0 0,3-3 0 16,-3 3 0-16,0 0 0 0,8-6 0 0,-8 6 0 16,0 0 0-16,0 0 0 0,7 0 0 0,-7 0 8 15,0 0-8-15,0 0 0 0,7-6 0 0,-7 6 0 16,0 0-8-16,0 0 8 0,0 0 0 0,0 0 0 15,0 0 0-15,3 0 0 0,-3 0 0 0,0 0 0 16,0 0 0-16,0 0 0 0,0 0 0 0,0 0 0 0,0 0 0 16,0 0 0-16,0 0 0 0,0 0 0 0,0 0 0 0,7-6 0 15,-7 6 0-15,0 0 0 0,0 0 0 0,0 0 0 0,0 0 0 0,0 0 0 16,0 0 27-16,0 0 0 0,4-3 0 16,-4 3 0-1,0 0-47-15,0 0-8 0,0 0-3 0,0 0 0 16,7 0-1-16,-7 0-1 0,0 0 0 0,0 0 0 0,0 0 33 15,3-3 0-15,-3 3 0 0,0 0 0 16,0 0 0-16,0 0 0 0,0 0 0 0,0 0 0 0,0 0 0 0,7-3 0 0,-7 3 0 16,0 0 0-16,0 0 18 0,4-3 10 0,-4 3 3 0,0 0 0 15,0 0-50 1,0 0-9-16,0 0-3 0,0 0 0 0,0 0 31 0,0 0 0 0,0 0 0 0,0 0 0 16,0 0 18-16,7 0 10 0,-3 0 1 0,-4 0 1 15,0 0-48-15,0 0-10 0,0 0-1 0,0 0-1 16,0 0 30-16,7 0 0 0,-7 0 0 0,0 0 0 15,0 0 0-15,3 0 0 0,-3 0 0 0,0 0 0 16,7 0 0-16,0 3 0 0,-3-3 0 0,-4 0 0 16,3-3 15-16,-3 3 9 0,0 0 1 0,0 0 1 15,0 0-42-15,0 0-8 0,0 0-1 0,0 0-1 16,7 3 26-16,-7-3 0 0,4 0 0 0,-1-3 0 16,-3 3 19-16,0 0 9 0,7 3 1 0,-7-3 1 15,0 0-30-15,0 0 0 0,0 0 0 0,0 0 0 16,4 0-28-16,3-3 2 0,-3 3 0 0,-4 0 0 15,0 0 45-15,0 0 9 0,0 0 1 0,0 0 1 0,0 0-30 16,3-3 0-16,-3 3 0 0,0 0 0 0,0 0-9 16,0 0 9-16,0 0 0 0,0 0-9 15,0 0 1-15,0 0 0 0,4-2 0 0,-4 2 0 16,0 0-4-16,0 0 0 0,0 0 0 0,0 0 0 16,0 0 12-16,7 5-13 0,-4-5 5 0,-3 0 8 15,7 3-11-15,-7-3 11 0,4 0-8 0,-4 0 8 0,3 3 0 0,4 0-10 0,-3-3 10 16,-4 0 0-16,0 0 0 0,0 0 11 0,0 0 0 0,0 0 0 15,0 0-26-15,0 0-5 0,0 0 0 0,0 0-1 16,3 0 33-16,1 0 8 0,-1 0 0 0,-3 0 1 16,0 0-30-16,0 0-7 0,0 0 0 0,0 0-1 15,0 0 17-15,0 0 0 0,0 0 0 0,0 0 9 16,0 0-9-16,0 0 8 0,8 0-8 0,-8 0 8 16,0 0-8-16,0 0 0 0,0 0 0 0,0 0 8 15,0-6-8-15,0 6 0 0,3 0 0 0,-3 0 0 16,0 0 0-16,0 0 0 0,0 0-9 0,0 0 9 15,0 0 0-15,0 0 14 0,0 0-2 0,0 0-1 16,0 0-60-16,0 0-12 0,0 0-3 0,0 0 0 16,0 0 52-16,0 0 12 0,0 0 0 0,0 0 0 15,0 0-12-15,0 0 1 0,0 0 0 0,0 0 0 16,0 0 2-16,0 0 0 0,0 0 0 0,0 0 0 16,0 0 9-16,0 0 0 0,0 0 0 0,0 0 0 15,0 0 0-15,0 0-10 0,0 0 10 0,0 0-10 16,0 0-23-16,0 0-5 0,0 0-1 0,0 0 0 15,0 0 11-15,0 0 3 0,0 0 0 0,0 0 0 16,0 0-28-16,0 0-6 0,0 0-1 0,0 0 0 16,0 0-3-16,0 0-1 0,0 0 0 0,0 0 0 15,0 0-40-15,0 0-8 0</inkml:trace>
  <inkml:trace contextRef="#ctx0" brushRef="#br0" timeOffset="20070.091">16524 13481 121 0,'0'0'0'0,"0"0"0"15,0 0 56-15,0 0 7 16,0 0 1-16,0 0 0 0,0 0 0 0,0 0 0 0,0 0 0 0,0 0 0 15,0 0-11-15,0 0-1 16,0 0-1-16,0 0 0 16,0 0-11-16,0 0-1 0,0 0-1 0,0 0 0 15,0 0-20-15,0 0-4 0,0 0-1 0,0 0 0 0,0 0 0 0,0 0 0 0,0 0 0 16,0 0 0-16,0 0 6 0,0 0 1 0,0 0 0 0,0 0 0 16,0 0-4-16,0 0 0 0,0 0 0 0,0 0 0 15,0 0 7-15,0 9 1 0,0 0 0 0,0 3 0 16,4-6-15-16,-4-1-9 0,3 4 12 0,-3-3-12 15,0 6 13-15,0 0-4 0,0-6-1 0,0 5 0 16,0-5-8-16,4 3 0 0,-4-9 9 0,0 0-9 16,0 0 26-16,0 0 1 15,0 0 0-15,0 0 0 0,0 0-15 0,0 0-2 0,0 0-1 0,0 0 0 16,0 6-9-16,0-6 8 0,0 0-8 0,0 0 8 16,0 0-8-16,0 0 0 0,0 0 0 0,0 0 0 15,0 0 0-15,0 0 0 0,0 0 0 0,0 0 0 16,0 0 0-16,0 0 0 0,0 0 0 0,0 0 0 15,0 0 0-15,0 0 0 0,0 0 0 0,0 0 8 16,0 0 2-16,0-6 0 0,0-3 0 0,-4-3 0 16,1 4 2-16,3-1 0 0,-4 0 0 0,1-6 0 15,3 6 3-15,0-2 1 0,0 2 0 0,0-3 0 16,-4 3-4-16,4 3 0 0,-3 1 0 0,3 2 0 16,0-3 0-16,-4 0-1 0,8-6 0 0,-4 12 0 15,0 0-11-15,0 0 10 0,0 0-10 0,0 0 10 16,0 0-10-16,0 0 0 0,0 0 0 0,0 0 0 15,0 0 0-15,0 0 0 0,0 0-10 0,0 0 10 0,3 6-9 0,-3-6 9 16,4 6-8-16,3 0 8 0,-4 0 0 0,1 0 0 16,-1 2 0-16,1 7 0 0,-1 0 0 15,4-4-8-15,-3-5 8 0,-1 12 0 0,1-6 0 0,-1 2 0 16,-3-2 0-16,4 3 0 0,-4 0 0 0,0-4 0 16,4 4 0-16,-4 0 0 15,0-3 0-15,0-1 0 0,0 7 0 0,0-12 0 0,0 6 0 0,0-12 0 16,0 0 0-16,0 0 8 0,0 0-8 0,0 0 0 0,0 0 0 15,0 0 0-15,0 0 0 0,0 0 0 0,0 0-8 0,0 0 8 16,0 0-14-16,0 0 2 0,3-6 1 0,-3-6 0 16,0 6 2-16,0 0 0 0,0-6 0 0,0 7 0 15,4-1-4-15,-4 6-1 0,0 0 0 0,0-6 0 16,0 6-16-16,0-3-3 0,0 3-1 0</inkml:trace>
  <inkml:trace contextRef="#ctx0" brushRef="#br0" timeOffset="22441.353">18609 12935 553 0,'0'0'11'0,"0"0"5"0,0 0-16 0,0 0 0 0,0 0 0 0,0 0 0 16,0 0 14-16,0 0 0 0,0 0 0 0,0 0 0 16,0 0 40-16,0 0 8 0,0 0 2 0,0 0 0 15,0 0-56-15,0 0-8 0,0 0 0 0,0 0-10 16,0 0 39-16,0 0 8 0,0 0 2 0,0 0 0 15,0 0 44-15,0 0 9 0,0-3 1 0,0-3 1 16,0 3-1-16,0 3 0 0,4-3 0 0,-4 3 0 16,0 0-29-16,0 0-5 0,0-6-2 0,0 6 0 15,0 0-17-15,0 0-3 0,0 0-1 0,0 0 0 16,0 0-23-16,0 0-5 0,0 0 0 0,0 9-8 16,3 0 0-16,-3-1 0 0,0 1 0 0,-3 3 0 15,3 0 0-15,0 2 0 0,-4-2 0 0,1 6 0 16,3-3 0-16,-4-1 0 0,4 4 0 0,0 2 0 15,-4-5 0-15,4 0 0 0,0 2 0 0,0-2 0 16,0-3 0-16,4 0 0 0,-4-3 0 0,4-4 0 16,-4-5 0-16,0 6 0 0,0-6 0 0,0 0 0 0,3 6-10 0,-3-6 1 0,4 6 0 15,-4-6 0-15,0 0-3 0,7 6 0 0,-7-6 0 16,0 0 0-16,3 0 12 0,-3 0-10 0,4-6 10 0,-1 0-10 16,1 0 10-16,-4 0 0 15,3 1 0-15,-3-1 0 0,0-6 0 0,0 3 0 16,0-3 0-16,0 3-8 15,-3-8-21-15,3 5-4 0,0 0-1 0,-4-5 0 0,1-1 34 0,3 0 0 16,0 4 0-16,-4-7 0 0,4 6 0 16,-3 1 0-16,3 2 0 0,0 0 0 0,0-2 0 0,0 2 0 0,0 3 0 0,0 0 0 15,0 3 0-15,0 0 0 0,0 0 0 0,0 6 0 16,0 0 0-16,0 0 0 0,0 0 0 0,0 0 0 16,3 6-12-16,4-6 4 0,-3 6 8 0,-1 0-13 15,1 0 13-15,-1 3 8 0,1-3 0 0,-1 8-8 16,1-5-13-16,-1 3-10 0,1 0-1 0,-4 2-1 15,3 1 25-15,1 0 0 0,-4 0 0 0,4-1 0 16,-4 1 15-16,0 3 8 0,3-7 1 16,-3-2 1-16,0 0-25 0,0 3 0 0,0-12 0 15,0 0 0-15,0 0-16 0,0 0-9 16,0 0-2-16,0 0 0 0,0 0-59 0,0 0-12 0</inkml:trace>
  <inkml:trace contextRef="#ctx0" brushRef="#br0" timeOffset="24337.971">18524 11747 851 0,'0'0'36'0,"0"0"-36"16,0 0 64-16,0 0 5 0,0 0 2 0,-3-6 0 15,3 6-11-15,-4-6-3 0,1 3 0 0,3 3 0 16,0-6-33-16,0 6-8 0,0 0 0 0,-4-6-1 15,4 6 11-15,0-6 2 0,0 6 1 0,0 0 0 16,0 0-7-16,0 0-2 0,0 0 0 0,0 0 0 16,0 0-20-16,0 0-12 0,0 12 2 0,0-6 0 15,0 3 10-15,4 9 0 0,-4-7 0 0,0 7-8 16,3 0 8-16,-3 2 0 0,0 4 0 0,4-1 0 0,-1 10 0 16,1-10 0-16,-1 9 0 0,1-2 0 0,3 2 0 15,-3-2 0-15,3 2 0 0,0 0 0 0,3 4 0 0,1-7 0 0,-1-3 0 16,1 7 0-16,3-4 8 0,-3 1 3 15,-1 2 1-15,1-6 0 0,-4-2-12 0,0-1-14 0,4-2 3 16,-4 2 1-16,-4 1 10 0,4-6 0 0,-3 2 0 0,3 4 0 16,-4-4 8-16,1 4 1 0,-1-7 0 0,1 1 0 15,-4 0-9-15,0 2-12 0,3-8 2 0,-3 3 1 16,0-3 9-16,0 5 11 0,0-5-3 0,-3-3 0 16,3 0-8-16,0 2 0 0,0-2 0 0,0 3 0 15,0-6 0-15,0-6 0 0,0 0 0 0,0 0 0 16,-4 6 56-16,4-6 7 0,0 0 1 0,0 0 0 15,-3 8-52-15,3-8-12 0,0 0 0 0,0 0 0 16,0 0 0-16,0 0 0 0,0 0 0 0,0 0 0 0,0 0 0 16,0 9 0-16,0-9 0 0,-4 6 0 0,4-6 0 15,0 9 0-15,0-3 0 0,0-6 0 16,0 0 0-16,0 0 0 0,-3 12 0 0,3-6 0 0,-4 2 0 16,4 1-12-16,0-3 3 0,0 3 0 15,4-3 9-15,-4-6 12 0,0 0-2 0,0 0-1 16,0 11-9-16,0 1-12 0,0-12 2 0,0 0 1 0,0 6 9 0,0 0-8 15,3 3 8-15,-3 6-8 0,0-7 16 0,0 4 4 16,0-6 1-16,0-6 0 0,0 6-13 0,0 0 0 16,4 5 0-16,-1-2 0 0,1 3 0 0,-4 0-18 15,3 0 4-15,-3-4 1 0,4 4 21 0,-4-3 4 16,0 0 0-16,3 3 1 0,-3-7-13 0,0 1-12 16,4 3 3-16,-4 0 0 0,0-3 9 0,0 6 0 15,0-7 0-15,0 4 0 0,0 3 0 0,0-9-8 0,0 9 8 0,0-3-8 16,0-1 8-16,0 1 0 15,0 0 8-15,0 6-8 0,0-9 0 0,0 2 0 0,0 1 0 0,0 3 0 16,0 0 12-16,0 0-3 0,0-7 0 16,3 4 0-16,-3-9-9 0,0 9-12 0,0 3 2 15,4-6 1-15,-4-6 9 0,0 9 12 0,4-4-2 0,-1 7-1 16,1-6-9-16,-4-6-16 0,0 0 4 0,3 9 1 16,1-3 11-16,-1 3 16 0,-3-9-4 0,0 0-1 15,4 5-11-15,-4-5-16 0,3 9 4 0,-3-9 1 16,0 0 11-16,0 0 0 0,0 0 0 0,0 0 0 15,4 6 12-15,-4-6-3 0,0 0 0 0,7 0 0 16,0 12-9-16,-4-9 0 0,-3-3 0 0,4 6 0 16,-4-6 0-16,3 6 0 0,1-1 0 0,0 1 8 15,-4-6-8-15,3 6-12 0,-3-6 2 0,7 6 1 16,-7-6-39-16,4 12-7 0,-4-12-1 0,7 6-1 16,0 0-129-16,0-6-26 0,7-6-4 0,-3 6-2 0</inkml:trace>
  <inkml:trace contextRef="#ctx0" brushRef="#br0" timeOffset="25970.618">18891 13264 327 0,'0'0'0'0,"0"0"14"0,0 0-4 0,0 0 0 0,0 0-10 0,0 0 0 0,0 0 0 0,0 0 0 15,0 0 57-15,0 0 10 0,0 0 1 0,0 0 1 16,0 0-55-16,-3 6-14 0,-4 0 0 0,3-6 0 15,4 0 54-15,-3 5 8 0,-1 1 2 0,1 3 0 16,-1 3 0-16,1-3 0 0,3-6 0 0,0 8 0 16,-4-5 0-16,4-6 0 0,0 0 0 0,-4 6 0 15,4 0-52-15,-3 3-12 0,3-3 0 0,0 0 0 16,0-6 54-16,0 5 8 0,-4 7 2 0,4-12 0 16,0 0-52-16,0 0-12 0,0 0 0 0,0 0 0 0,0 0 0 15,4 6 0-15,-1 0 0 0,1 3 0 0,0 0 0 0,-1-1 0 16,1 4 0-16,-4 0 0 0,3 0 0 0,1-6 0 15,-1 2 0-15,1 1 0 0,-1 3 0 0,4 3 0 16,-3-9 0-16,-1 5 0 0,4-5 40 0,-3 3 6 16,-1 0 1-16,4 0 0 0,-3 2-31 0,0-5-7 15,3 6-1-15,-4-3 0 0,4 3-8 0,-3-6 0 16,3 2 0-16,0 1 8 16,-4-3-8-16,1 6 0 0,3-6 0 0,-4 3 0 15,1-1 0-15,3 4 0 0,-7-3 0 0,4 3 8 0,-1-3-8 0,1-1 0 16,-1 1 0-16,-3 0 0 0,4 0 0 0,-4 3 0 15,0-12 0-15,0 5 8 0,3 4-8 16,-3 0 0-16,4 0 0 0,-1 0 0 16,1 2 0-16,-4 4 0 0,3-9 0 0,-3-6 0 0,0 0 0 0,0 0 0 0,4 9 0 15,-4-9 0-15,3 6 0 0,1 3 0 0,-1-4 0 16,-3-5 0-16,0 12 0 0,0-12 0 0,4 9 0 0,-4-9 0 16,0 0 0-16,0 0 8 0,0 0-8 0,0 0 0 15,0 0 0-15,0 0 0 0,3 12 0 0,-3-12 0 16,4 6 8-16,-4-6-8 0,0 0 8 0,0 8-8 15,0-8 0-15,0 0 8 0,0 0-8 0,0 0 0 16,0 0 0-16,0 0 0 0,0 0 8 0,4 12-8 16,-4-12 0-16,0 0 0 0,0 9 0 0,0-9 8 15,3 9-8-15,-3 3 12 0,0-12-12 0,0 0 12 16,0 0-22-16,0 0-4 0,0 0-1 0,0 0 0 16,0 0 15-16,0 0 0 0,0 0 0 0,0 0 0 15,0 0 24-15,0 0 8 0,0 0 2 0,0 0 0 16,0 0-23-16,0 0-11 0,4 6 10 0,-4-6-10 15,0 0 0-15,0 0 0 0,0 0 0 0,0 0 0 16,0 11 8-16,0-11-8 0,3 9 0 0,-3-9 0 16,0 0 0-16,0 0 0 0,0 0 0 0,0 0 0 15,0 9 0-15,0-9 0 0,0 0 0 0,0 0 0 16,4 9 0-16,-4-9 0 0,0 0 0 0,3 17 0 16,-3-17 0-16,7 6 0 0,-7-6 0 0,4 9 0 15,-4-9 0-15,0 0 0 0,0 0 0 0,0 0 0 16,0 0 0-16,0 0 0 0,0 0 0 0,0 0 0 0,7 9 0 0,-7-9 0 15,0 0 0-15,0 0 0 0,0 0 0 0,3 12 0 0,-3-12 0 0,0 0 0 16,0 0 0-16,0 0 0 0,0 0 0 0,0 0 0 16,4 11 8-16,-4-11-8 0,0 0 0 0,3 9 0 15,-3-9 0-15,0 0 8 0,0 0-8 0,0 0 0 16,0 0 0-16,0 0 0 0,0 0 8 0,0 0-8 16,4 12 0-16,-4-12 0 0,0 0 0 0,0 0 0 15,0 0 0-15,0 0 0 16,3 6 0-16,-3-6 0 0,0 0 0 0,8 12 0 0,-8-12 0 15,3 11 0-15,-3-11 0 0,4 9 0 0,-4-9 0 0,0 0 0 16,0 0 0-16,0 0 0 0,0 0 0 0,0 0 0 16,3 12 0-16,-3-12 0 0,0 0 0 0,0 0 0 15,0 0 0-15,0 0 0 0,0 0 0 0,0 0 0 16,0 0 0-16,4 6 0 0,-4-6 0 0,0 0 0 16,0 0 0-16,0 0 0 0,0 0 0 0,0 0 0 15,0 0 0-15,3 9 0 0,-3-9 0 0,0 0 0 16,0 0 0-16,0 0 0 0,0 0 0 0,7 8 0 15,-7-8-8-15,4 9 8 0,-4-9 0 0,0 0 0 16,3 9 0-16,-3-9 0 0,0 0 0 0,0 0 0 16,0 0 0-16,4 6 0 0,-4-6 0 0,0 0 0 15,0 0-8-15,0 0 8 0,0 0 0 0,0 0 0 16,0 0-38-16,0 0-1 0,0 0 0 0,0 0 0 16,0 0 17-16,0 0 3 0,0 0 1 0,0 0 0 15,0 0-42-15,0 0-8 0,0 0-1 0</inkml:trace>
  <inkml:trace contextRef="#ctx0" brushRef="#br0" timeOffset="47845.796">18591 11191 597 0,'0'0'16'0,"0"0"5"16,0 0-21-16,0 0 0 0,0 0 0 0,0 0 0 16,0 0 48-16,0 0 6 0,-7-6 1 0,7 6 0 0,-3-6-44 15,-1 1-11-15,4 2 0 0</inkml:trace>
  <inkml:trace contextRef="#ctx0" brushRef="#br0" timeOffset="49410.007">18517 11103 519 0,'0'0'10'0,"0"0"5"16,0 0-15-16,0 0 0 0,0 0 0 0,0 0 0 15,0 0 21-15,0 0 2 0,0 0 0 0,0 0 0 0,0 0-23 0,0 0 0 0,0 0 0 0,0 0 0 16,0 0 71-16,0 0 9 0,0 0 3 0,-7 3 0 15,7-3-12-15,0 0-3 0,0 0 0 0,-7 3 0 16,7-3-40-16,-7 0-8 0,7 0-1 0,0 0-1 16,0 0-10-16,-7 3-8 0,7-3 12 0,-7 3-12 15,0 0 20-15,7-3-2 0,-7 3-1 0,0 0 0 16,7-3-17-16,-4 5 0 0,4-5 0 16,0 0 0-16,0 0 0 0,0 0 0 0,-7 6 0 0,4-3 0 15,3-3 12-15,0 0 0 0,-4 9-1 0,4-9 0 16,0 0-11-16,0 6-16 0,0-6 4 0,0 0 1 15,-3 6 11-15,3-6 0 0,3 6 0 0,-3-6 0 16,0 6 0-16,0-6 0 0,4 3 0 0,-4-3 0 16,0 0 32-16,0 0 9 0,3 0 2 0,-3 0 0 15,7-3-23-15,-3 3-4 0,3-6 0 0,-4 6-1 16,4-6-5-16,-3 0-1 0,3 0 0 0,-3-3 0 0,3 3 2 0,-4 1 0 16,1-4 0-16,3 3 0 15,-7 0-20-15,0 6-4 0,3-3-1 0,-3 3 0 16,0 0 30-16,0 0 5 0,0 0 2 0,0 0 0 15,0 0-23-15,0 0-12 0,0 0 2 0,0 0 0 16,0 0-6-16,0 0 0 0,0 0-1 0,0 0 0 16,0 0 17-16,0 0 0 0,0 0 0 0,0 0 0 15,-3 3 0-15,-4-3 0 0,0 3 0 0,0 0 0 16,3 0 0-16,4-3 8 0,-7 3-8 0,7-3 0 16,-7 3 25-16,7-3 3 0,0 0 0 0,0 0 0 15,0 0-45-15,-4 0-9 0,-3 3-2 0,7-3 0 16,0 0 48-16,0 0 8 0,0 0 3 0,0 0 0 0,0 0-31 0,0 0 0 15,0 0 0-15,-3 8 0 16,3-2 0-16,0 9 0 0,0-9 0 0,3 6 0 0,-3-9 0 0,0 2 0 0,4 1-8 0,-1 3 8 16,-3-3 0-16,4 3 0 0,-1-3 0 0,-3 0 0 31,0-6-24-31,4 0-2 0,0 5 0 0,-4 1 0 0,0-6 43 0,0 0 9 0,0 0 2 0,3-6 0 16,1 1-1-16,-1-1 0 0,1 0 0 0,-4-9 0 15,0-5 17-15,0 5 3 0,0-6 1 0,0 4 0 16,0-1-19-16,0 0-3 0,0 4-1 0,0 2 0 15,0-6 1-15,-4 7 0 0,1-1 0 0,-1 3 0 16,4-6-11-16,-3 9-3 0,-1-2 0 0,4 8 0 16,0 0-3-16,0 0-1 0,-4-6 0 0,4 6 0 15,-7 6-8-15,0-6 0 0,4 5 0 0,-4 4 0 16,0 3 0-16,3-3 0 0,-3 6-10 0,0-4 10 16,4 7 0-16,-4 0-9 0,-1 8 9 0,5-11 0 15,-4-1 0-15,3 7 0 0,1-9 0 0,3 0-8 16,-4-4 8-16,4 4 0 0,0 0 0 0,0-12 0 15,0 0 0-15,0 0 0 0,0 0 0 0,0 0 8 16,0 0 4-16,0 0 0 0,0 0 1 0,4-6 0 0,3 6-5 0,0-3-8 16,0-3 11-16,0 3-11 0,0-6 8 0,-3 6-8 15,3-2 0-15,0 2 0 0,0-3 0 0,0 6 8 16,0 0-8-16,0-6 0 16,-4 6-25-16,5-6-12 0,-1 6-3 0,0 0 0 15,-4 0-11-15,-3 0-2 0,7 0-1 0,-7 0 0 16,0 0 7-16,0 0 2 0,0 0 0 0,0 0 0 0,0 0 29 0,0 0 5 15,0 0 2-15,0 0 0 0,0 0 9 0,0 0 12 0,0 0-2 16,0 0-1-16,0 0 2 0,0 0 0 0,0 0 0 0,-7-6 0 16,0-6 42-16,0 6 9 0,4 4 2 15,-5-1 0-15,5 0-45 0,-1 3-9 0,1-6-2 0,3 6 0 16,-4-3-8-16,1 0-11 16,3 0 3-16,0 3 0 0,0 0 8 15,0 0 0-15,0 0 0 0,0 0 0 0,0 0 0 0,0 6 11 0,0 3-3 0,0-1 0 16,3 1-8-16,-3 6 0 0,4-3-10 0,-4-6 10 15,3 2 0-15,-3-2-9 0,4 3 9 0,-4-3 0 16,3 3 0-16,-3-9 0 0,8 0 0 0,-8 0 0 16,0 0 0-16,0 0-8 0,7 0 8 0,0 0 0 15,-7 0 0-15,3 0 0 0,1-6 0 0,-4 6 8 16,0 0-8-16,3-6 9 0,1 0-9 0,-4-3 10 16,0 6-10-16,0 3 10 0,0 0-10 0,0 0 10 0,0 0-10 15,0 0 0-15,0 0 0 0,0 0 0 0,3-5 0 0,-3 5 0 16,0-3 0-16,0 3 0 0,0-6-13 0,0 6 1 15,0 0 1-15,0 0 0 16,0 0 11-16,0 0 0 0,0 0 0 0,-7 0 0 16,7 0 0-16,-7-6 0 0,0 6 0 0,0 0 0 15,0 0 0-15,0 0 0 0,0-6 0 0,3 12 0 0,4-6 0 0,-7 0 0 16,7 0 0-16,-7 6 0 0,4 3 0 0,-1-4 0 16,4-5 0-16,0 0 0 0,0 0 0 15,0 0 0-15,0 0 0 0,0 0 0 0,0 0 0 0,0 0 0 16,0 0 0-16,0 0-8 0,0 0 8 0,0 0 0 15,7 0 0-15,0 0 0 0,0-5 0 0,4 2-12 16,-4 3 12-16,4-6-12 16,-1 6-13-16,-3 0-3 0,4-12-1 0,-4 6-526 0,0-9-105 0</inkml:trace>
  <inkml:trace contextRef="#ctx0" brushRef="#br0" timeOffset="62545.892">19145 14181 121 0,'0'0'0'0,"0"0"0"0,0 0 0 0,0 0 0 0,0 0 0 0,0 0 0 15,0 0 0-15,0 0 0 16,0 0 0-16,0 0 0 0,0 0 0 0,7 3-11 0,-3 3 1 0,-1 0 0 16,4 5 10-16,-3-8 0 0,-1 3 0 0</inkml:trace>
  <inkml:trace contextRef="#ctx0" brushRef="#br0" timeOffset="63382.291">19212 14252 363 0,'0'0'0'0</inkml:trace>
  <inkml:trace contextRef="#ctx0" brushRef="#br0" timeOffset="64271.366">19170 14125 552 0,'-4'-3'16'0,"4"3"3"15,0 0-19-15,-7-6 0 0,7 6 0 0,0 0 0 16,0 0 13-16,0 0-1 0,0 0 0 0,0 0 0 0,0 0 24 0,0 0 5 16,0 0 1-16,0 0 0 0,0 0-28 15,0 0-6-15,-3 6 0 0,-4 0-8 16,3 0 13-16,4 0-4 0,-3 3-1 0,3-1 0 0,-4 1 0 15,4 0-8-15,0 0 12 0,0 3-4 0,0-1-8 16,0-2 0-16,0 3 0 0,0 3 0 16,0 5 36-16,-3-11 6 0,3 0 1 0,0 0 0 15,-4 3-18-15,4-7-3 0,0 1-1 0,-3 0 0 0,3 0 18 0,0 0 3 16,0-6 1-16,-4 6 0 0,4-6-28 0,0 0-6 0,0 0-1 16,0 0 0-16,0 0-8 0,0 0 0 0,0 0 0 0,4 0 0 15,-4 0 0-15,0 0 0 0,0 0 0 0,3 6 8 16,4-6-8-16,-7 0 0 0,4 0 0 0,-4 0 0 15,7 0 0-15,-7 0 0 0,3-6 0 0,-3 6 0 16,0 0 0-16,7 0 0 0,-3 0 0 0,3-6 0 16,-7 6 0-16,3 0 0 0,5-6 0 0,-5 0 8 15,4 0-8-15,-3 0 0 0,-1 1 0 16,4-7 0-16,-3 3 0 0,-1 0-17 0,-3 0 4 0,4-5 1 16,-1-1 1-16,1 6 1 0,-1-3 0 0,1 6 0 15,-4-11 10-15,0 8 0 0,0 0 0 0,0 3 0 16,0 0 0-16,0 1 8 0,0 5-8 0,0 0 0 15,0 0 8-15,0 0-8 0,0 0 8 0,0 0-8 16,0 0 8-16,0 0-8 0,0 0 8 0,0 0-8 16,0 0 0-16,0 0 0 0,-7-6 0 0,7 6 0 15,-4 0 0-15,4 0 0 0,-7 6 0 0,4-4 0 16,-4 1 0-16,3 0 0 0,1 0 8 0,-4 3-8 16,3 3 0-16,1-3 0 0,-1 3 0 0,0 5 0 15,1-5 0-15,-1 3 0 0,1 0 0 0,-1 8 0 16,1-11 8-16,3 0-8 0,0 9 8 0,0-10-8 0,0 4 8 0,0 0-8 15,3 0 8-15,1-1-8 0,-1 1 0 16,1-3 0-16,-1 9 0 0,5-10-8 0,-1 1 8 0,-4-3 0 0,4-3 0 16,0 0 0-16,-3-3 0 0,3-3 0 0,-4-3 0 0,1-3 0 15,-1-2 9-15,1-13-9 0,-1 7 12 16,1-4-12-16,-4-3 10 0,0-2-10 16,3 8 8-16,-3-8-8 0,0 8 0 0,0 1-20 15,0-1 3-15,-3 3 1 16,3 3-24-16,-4 1-4 0,4-1 0 0,0 3-1 15,-3 3-19-15,3 6-3 0,0 0-1 0,0 0 0 16,0 0 24-16,0 0 5 0,0 0 1 0,-7 3 0 0,7-3 20 0,-4 6 4 0,-3 6 1 0,4-6 0 16,-1 8 29-16,4-2 7 0,-3 0 1 0,-1 6 0 15,4-4 10-15,-3 4 2 0,-1 0 1 0,4-1 0 16,-3-5 2-16,3 3 0 0,0-4 0 0,-4 1 0 16,4 0 33-16,0-6 8 0,0-6 0 0,0 0 1 15,0 0-65-15,0 0-16 0,0 0 0 0,0 0 0 16,0 0 0-16,0 0 0 0,0 0 0 0,0 0 0 15,4-12 0-15,-1 6 0 0,-3-3 0 0,4-2 0 16,-1-1-48-16,-3 3-12 0,4 0-4 0</inkml:trace>
  <inkml:trace contextRef="#ctx0" brushRef="#br0" timeOffset="64390.604">19202 14366 664 0,'0'0'19'0,"0"0"4"0,0 0-23 0,0 0 0 0,0 0 0 16</inkml:trace>
  <inkml:trace contextRef="#ctx0" brushRef="#br0" timeOffset="124909.845">19198 9980 597 0,'-3'0'16'0,"3"0"5"15,0-6-21-15,0 0 0 0,3-6 0 0,-3 4 0 16,0-1 76-16,0 0 12 0,0 3 1 0,0-6 1 15,0 12-49-15,4-5-9 0,-4 5-3 0,3-6 0 16,-3 6-16-16,0 0-3 0,0 0-1 0,0 11 0 16,0 1-58-16,4-6-12 0,-4 6-3 0,0 0 0 15,0 2 52-15,-4-2 12 0,1 0 0 0,-1 2 0 16,1-2-13-16,-1 0 0 0,1 0 0 0,-1-3 0 16,1 2 13-16,3-5 0 0,0 3 0 0,0-9 10 15,0 9 20-15,0-9 4 0,0 6 1 0,0-6 0 16,0 0 13-16,0 0 2 0,0 0 1 0,0 0 0 0,7 0-7 0,-4-6-2 0,4 0 0 15,-3 0 0-15,3 0-26 0,-4-6-6 0,4 4-1 0,0 2 0 16,-3-6 33-16,3 0 6 0,0 0 2 0,-3 1 0 16,3 2-29-16,0-3-5 0,-4 0-2 0,4 4 0 15,-3-1-38-15,-1 0-7 0,1 3-1 0,-4 0-1 16,0 0 12-16,0 6 2 0,0 0 1 0,0 0 0 16,0 0 2-16,0 0 0 0,0 0 0 0,0 0 0 15,0 0 8-15,0 0 8 0,0 0-12 0,0 0 12 16,-7 6 0-16,7-6 8 0,-11 0 0 0,11 0 1 15,-7 6-9-15,7-6 0 0,-7 9 0 0,7-9 0 16,-7 3 33-16,7-3 5 0,0 0 1 0,0 0 0 16,-7 6-19-16,0 0-3 0,7-6-1 0,-7 8 0 15,7-8-5-15,0 0-2 0,0 0 0 0,0 0 0 16,0 0-9-16,0 0 0 0,0 0 0 0,0 0 0 16,0 0 0-16,0 0 0 0,0 0 0 0,0 0 0 15,0 0-49-15,0 0-12 0,0 0-3 0,0 0 0 16,0 0 52-16,0 0 12 0,0 0 0 0,0 0 0 15,0 0 0-15,0 0 0 0,0 0 0 0,0 0 0 16,0 0 0-16,0 0 0 0,0 0 0 0,0 0 0 16,0 0 0-16,0 0 0 0,0 0 0 0,0 0 0 15,0 0 0-15,3-6 8 0,-3 6 0 0,0 0-8 16,0 0 15-16,0-2-4 0,0 2-1 0,0 0 0 16,0 0-22-16,0 0-4 0,0 0 0 0,0 0-1 15,0 0 17-15,0 0 0 0,0 0 0 0,0 0 0 16,0 0 28-16,0 0 8 0,0 0 3 0,0 0 0 15,-3 8-31-15,3 4-8 0,-4-6 0 0,1 0 0 16,-1-3 0-16,1 3 0 0,-1 0 0 0,4 2 0 0,0-8 0 0,-3 9 0 0,3-9 0 16,0 6 0-1,0 0 0-15,0-6 0 0,-4 6 0 0,4-6 0 0,0 0 0 0,0 0 11 16,0 0-3-16,0 0 0 0,4 0 1 0,-1-6 0 0,1 0 0 16,-1-3 0-16,1 0-9 0,3 4 0 0,-4 2 0 15,4-3 0-15,-3 0 0 0,-1 0 0 0,1 0 0 0,0 0 0 16,-4 0-20-16,0 6 3 0,0 0 1 0,0 0 0 15,0 0-12-15,0 0-3 0,0 0 0 16,0 0 0-16,0 0 21 0,0 12 10 0,-4-6-10 0,4-6 10 16,-7 6 0-16,7-6 0 0,0 0 0 0,-4 6 0 15,1 0 0-15,-1 2 0 0,-3 4 0 0,0-6 0 16,4 6 0-16,-1-12 0 0,4 0 0 0,0 0 0 16,0 0 0-16,0 0 0 0,0 0 0 0,0 0 0 15,0 0 45-15,0 0 15 0,0 0 4 0,0 0 0 16,0 0-52-16,4 0-12 0,3-6 0 0,-4 0 0 15,4-3 0-15,-3 0 0 0,3 4 0 0,0-1 0 16,-3 0-48-16,3 3-13 0,0 3-3 0,-7 0 0 16,0 0-90-16,3 0-18 0,-3 0-4 0</inkml:trace>
  <inkml:trace contextRef="#ctx0" brushRef="#br0" timeOffset="125003.815">19181 10159 1082 0,'0'0'22'0,"0"0"6"0,0 0-28 16,0 0 0-16,0 0 0 0,-8-11 0 0,5 5 8 0,3-3-8 15,0-3 0-15</inkml:trace>
  <inkml:trace contextRef="#ctx0" brushRef="#br0" timeOffset="126800.498">18041 9536 850 0,'-18'-6'17'0,"11"6"6"16,-3 0-23-16,-1 6 0 0,1-6 0 0,-5 0 0 15,1 6 59-15,0-6 7 0,0 0 2 0,0 0 0 16,0 0-20-16,0-6-4 0,-4 6-1 0,4 0 0 16,0 0-21-16,0 6-4 0,3 0-1 0,-3-6 0 15,4 0 18-15,-5 6 3 0,1-6 1 0,0 3 0 16,4-3-12-16,-1 0-3 0,4 0 0 0,0 0 0 15,-4 0-24-15,4 6 0 0,0-1 8 0,0 4-8 16,4 0 0-16,-1 3 0 0,1 0 0 0,-1-7 0 0,-3 4 0 0,4 6 0 0,3-6 0 0,-4 3 0 16,0-1 0-16,4-5 0 0,0 6 0 0,-3 0 0 15,3-3-8-15,0-4 8 0,0-5 0 0,3 12 0 16,1 0-14-16,0-6 2 0,3 3 0 0,-4-3 0 16,4-1 12-16,-7-5-9 0,11 3 9 0,-1 0-8 15,1-3 8-15,-1 0 0 0,1 0 0 0,3-3 0 16,0 3 0-16,-3-3 0 0,3 3 0 15,-3-3 8-15,3-5-8 0,0-1 0 0,0-3 8 16,0 0-8-16,-3 1 13 0,6 2-1 0,-3-3-1 0,0 0 0 16,-3-5 13-16,0 2 2 0,-1-6 1 0,-3 7 0 15,0-10-3-15,4 6 0 0,-4 4 0 0,0-10 0 16,-3 4-8-16,-1 2-3 0,4 0 0 0,-7-2 0 16,4-1-13-16,-4 12 0 0,0-8 0 0,0-1 0 15,-4 3 9-15,4 4-9 0,-3-7 8 0,-1 0-8 16,1 7 0-16,-5 2-9 0,5 3 0 0,-1 0 0 15,-3 0-42-15,0 0-8 0,-3 6-1 0,3 0-1 16,-4 0-118-16,1 6-23 0,-1 0-5 0,-3 6-1 16,3 0 80-16,-3-1 15 0,4 4 3 0,-5 3 1 15,5-1 25-15,3 10 4 0,-4-4 2 0</inkml:trace>
  <inkml:trace contextRef="#ctx0" brushRef="#br0" timeOffset="127226.317">17727 9536 608 0,'0'0'12'0,"0"0"4"0,0 0-16 0,0 0 0 0,0 0 0 0,0 0 0 16,0 0 0-16,-3 6 0 0,3 6 0 0,0-9 0 15,0 5 54-15,3-2 8 0,1 3 2 0,-4 3 0 16,3-6 0-16,1 6 0 0,-4-7 0 0,7 1 0 15,-4 0 0-15,4 6 0 0,-3-3 0 0,3 3 0 16,0-7-52-16,4 7-12 0,-4 3 0 0,3-3 0 16,1-1 0-16,3 1 0 0,-4 0 0 0,1-3 0 15,0 0 28-15,-1-1 2 0,1 4 1 0,-4 0 0 16,3 0-31-16,-3-6 0 0,4 2 0 0,-4 4 0 16,0-6-16-16,0 6-10 0,4-6-2 0,-4 0 0 15,0-6-53-15,-4 0-11 0,4 0-3 0</inkml:trace>
  <inkml:trace contextRef="#ctx0" brushRef="#br0" timeOffset="127626.082">18034 9639 630 0,'0'0'27'16,"0"0"-27"-1,0 0 50-15,0 0 5 0,0 6 1 0,4 3 0 16,-4-3-20-16,0-1-3 0,0 7-1 0,3-3 0 16,-3 0-8-16,4 0-3 0,-1 2 0 0,-3-5 0 15,4 0-9-15,-1 6-3 0,1-3 0 0,-1 0 0 16,-3-4 7-16,4 1 0 0,-4 3 1 0,3-3 0 15,1 0 12-15,-1 0 3 0,-3-6 0 0,4 0 0 16,-1 6 3-16,-3-6 1 0,7 0 0 0,1 0 0 16,-8 0-4-16,7 0-1 0,0 3 0 0,0-6 0 15,-7 3-2-15,7 0 0 0,0 0 0 0,0-6 0 16,0 0-10-16,0 0-3 0,-4-6 0 0,5 3 0 16,-5 1 0-16,1 2 0 0,-1-3 0 0,1-3 0 15,-1 6-16-15,1-5 0 0,-1-1 0 0,-3 0 0 16,4-3 0-16,-4 4 0 0,-4-1 0 0,4-3 0 15,-3 6-77-15,-1 0-23 0,1 4-4 0</inkml:trace>
  <inkml:trace contextRef="#ctx0" brushRef="#br0" timeOffset="128180.31">18200 9604 908 0,'0'0'38'0,"0"0"-30"15,0 0 32-15,0 6 6 0,0-1 2 0,0 1 0 16,0-6 13-16,3 6 3 0,1 0 1 0,-1 3 0 16,1-6-52-16,-1 6-13 0,4-3 0 0,-3-1 0 15,0 1 0-15,-1 0 0 0,-3-3 0 0,4 6 0 16,-1-3 0-16,4 0 0 0,-3 0 0 0,-1 2 0 16,4-8 0-16,0 6 0 0,-3-6 0 0,3 0 0 15,0 0 0-15,0 0 0 0,-3-6 0 0,3 6 0 16,0-5 0-16,-4 5 0 0,1-6 0 0,-1 3 0 15,1-3 0-15,-1 0 0 0,1-3 0 0,-1 6 0 16,-3-9 0-16,4 7 0 0,-4-1 0 0,0 0 0 0,3 0 0 0,-3 6 0 16,0 0 0-16,-3-9 0 0,3 9 0 0,0 0 0 0,0-3 0 15,0 3 0-15,0 0 0 0,-7-6 0 0,0 0 0 0,7 6 0 32,0 0-24-32,0 0-7 0,-11 3-1 0,1 3-1 15,3 6 1-15,0 3 1 0,3-4 0 0,-3 4 0 0,0 3 31 0,3-6 0 0,-3-1 0 0,4 7 0 16,-1-9 45-16,1 0 15 0,3-1 4 0,-4 10 0 15,4-12-52-15,0 6-12 0,0-9 0 0,0 2 0 16,0-5 0 0,0 0 0-16,0 0 0 0,0 0 0 15,0 6 0-15,0-6 0 0,7 6 0 0,-7-6 0 0,0 0 0 0,7 6 0 0,0-6 0 0</inkml:trace>
  <inkml:trace contextRef="#ctx0" brushRef="#br0" timeOffset="128529.27">18249 9439 851 0,'0'0'36'16,"0"0"-36"0,0 0 109-16,0 0 15 0,0 0 4 0,0 0 0 0,0 0-22 0,0 0-4 15,4-6-1-15,-4 6 0 0,3-3-59 0,-3 3-12 0,4-6-2 16,-4 6-1-16,3 0-27 0,1 0 0 0,3-5 0 0,-7 5 0 15,7 0 0-15,0-6 0 0,-3 0 0 0,3 6 0 16,3-12-104 0,1 6-27-16,-1 0-5 0</inkml:trace>
  <inkml:trace contextRef="#ctx0" brushRef="#br0" timeOffset="129155.79">18486 9254 971 0,'-4'12'20'0,"0"-6"6"15,4-6-26-15,0 5 0 0,-3 1 0 0,3 6 0 16,0-6 68-16,0 9 9 0,0-1 2 0,0 1 0 16,0 3-38-16,0-7-7 0,3 1-2 0,-3 9 0 15,0-9-16-15,4 2-3 0,-4 10-1 0,0-7 0 0,0 7-4 0,4-4 0 16,-4 4-8-16,0-3 12 0,3-1 15 0,-3 1 2 16,0-4 1-16,4 4 0 15,-4-3-45-15,0-7-9 0,0 4-1 0,-4-6-1 0,4 0 42 0,0 2 8 0,0-5 1 16,0 0 1-16,-3 6-26 0,3-6 0 0,0 0 0 15,-4 0 0-15,4-6 0 16,0 0 0-16,0 0 0 0,0 0 0 0,0 0 16 0,0 0-3 16,0 0 0-16,0 0 0 0,0 0 31 0,0 0 5 0,0 0 2 0,0 0 0 15,0 0-38-15,0 0-13 0,0 0 9 0,0 0-9 16,0 0 12-16,0-3-2 0,0-6-1 0,0 3 0 16,4-6-9-16,-4 0 10 0,0-2-10 0,0 2 10 15,0 0-10-15,0 0 0 0,0 1 0 0,0 2 0 16,3-3 0-16,-3 9-16 0,0-3 4 0,0 6 1 15,0 0-5-15,0 0-2 0,0 0 0 0,0 0 0 16,0 0-5-16,0 0-1 0,0 0 0 0,0 0 0 16,11 6 10-16,-4-3 2 0,-4 9 0 0,4-3 0 15,0 2 12-15,-3 1 0 0,-1 0-10 0,1-3 10 16,-1 0 0-16,-3-1 0 0,0-8 0 0,4 6 0 16,0 0 0-16,-1 6 0 0,-3-6 0 0,0 0 0 15,4 0 12-15,-4 2 3 0,0-2 1 0,0 6 0 16,0-12-16-16,0 0 0 0,0 0 0 0,-4 6 0 15,1 0 8-15,3-6-8 0,-4 6 11 0,0-6-11 16,4 0 0-16,-7 3-19 0,4-6 3 0,-4 3 0 16,7 0-92-16,-7 3-17 0,7-3-4 0</inkml:trace>
  <inkml:trace contextRef="#ctx0" brushRef="#br0" timeOffset="129805.308">18570 9604 1094 0,'0'0'23'0,"0"0"5"0,0 6-28 0,0-6 0 0,0 0 0 0,0 8 0 16,0-8 56-16,0 6 7 0,0 0 1 0,0-6 0 16,4 3-41-16,-1 6-8 0,-3-3-2 0,0-6 0 15,0 0-13-15,0 0-18 0,7-3 4 0,0 0 1 16,-3 0 13-16,3-3 0 0,-3 6 0 0,-1-3 0 15,1-3 0-15,-1-3 0 0,1 4 0 0,-1-7 0 16,1 0-54-16,-4 3-8 0,3 3-2 0,-3 0 0 16,4 1 0-16,-8-1 0 0,4 0 0 0,0-6 0 15,0 12 52-15,0 0 12 0,0 0 0 0,0 0 0 0,0 0 0 0,0 0 0 16,0 0 0-16,0 0 0 0,0 0 0 0,0 0 0 0,0 0 0 16,-3 0 0-16,-4 12 0 0,7-6 0 0,-4-3 0 15,1 3 0-15,3-6 48 0,0 0 13 16,0 0 3-16,-4 5 0 0,4-5-36 0,0 0-8 0,0 0 0 0,0 0-1 15,0 0 21-15,0 0 4 0,0 0 0 16,0 0 1-16,-7 3-36 0,3 6-9 0,1 3 0 0,-1-6 0 31,4-6 0-31,0 0 0 0,0 0 0 0,0 0 0 0,0 0 0 0,0 0 0 0,-7 6 0 0,4 0 0 16,-1-1 0-16,1 4 0 0,-1 0 0 0,4 3 0 31,-3 3-49-31,3-10-12 0,0 7-3 0,0-9 0 0,0 6 52 0,0 0 12 0,0-3 0 0,3 0 0 16,1-1 48-16,-4 1 13 0,7 0 3 0,-4 0 0 15,1 0-103-15,-1 3-20 0,4-3-4 0,-3 0-1 16,3-1 52-16,-3-2 12 0,3 0 0 0,0 3 0 16,0 0 0-16,-4 0 0 0,4 0 0 0,0-6 0 15,-7 0-54-15,4 6-8 0,-4-6-2 0</inkml:trace>
  <inkml:trace contextRef="#ctx0" brushRef="#br0" timeOffset="130254.336">18750 9536 1314 0,'0'0'37'0,"0"0"8"0,0 0-36 0,0 0-9 0,0 0 0 0,0 0 0 16,0 0 53-16,0 0 9 0,0 0 2 0,0 0 0 15,0 0-52-15,0 0-12 0,0 0 0 0,0 0 0 16,-3 12 0-16,3-12 0 0,-4 9 0 0,4-9 0 16,0 11 0-16,0-11 0 0,0 0 0 0,0 0 0 15,0 0 0-15,0 0 0 0,0 0 0 0,0 0 0 16,0 0 0-16,0 0 0 0,0 0 0 0,0 0 0 16,0 0 0-16,0 0 0 0,0 0 0 0,0 0 0 15,-3 9 20-15,3-9 2 0,-4 9 0 0,4-9 0 16,0 0-22-16,0 0 0 0,0 0 0 0,0 0 0 15,0 0 0-15,0 0 0 0,-7 12 0 0,7-12 0 16,-7 6 0-16,3 0 0 0,4-6 0 0,-7 5 0 16,0 4 0-16,4-3 0 0,-4 6 0 0,0 0 0 15,3-6 0-15,1-1 0 0,-1 1 0 0,4-6 0 16,-3 9 0-16,3 0 0 0,0-9-12 0,-4 12 4 16,4-3-6-16,-4 2-1 0,4-5 0 0,0 6 0 15,0-12 15-15,0 0 0 0,8 9 0 0,-1 0 0 16,0-4 0-16,0 4 0 0,0 3 0 0,3-6 0 15,-3 0 0-15,0 0 0 0,4-3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vingt-six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4683" y="2020067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Qui attend Valentine et </a:t>
            </a:r>
            <a:r>
              <a:rPr lang="fr-FR" dirty="0" err="1"/>
              <a:t>Maximiilien</a:t>
            </a:r>
            <a:r>
              <a:rPr lang="fr-FR" dirty="0"/>
              <a:t> pour les bénir?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D70CE81-7B86-4641-B6C5-69045D11A5CF}"/>
                  </a:ext>
                </a:extLst>
              </p14:cNvPr>
              <p14:cNvContentPartPr/>
              <p14:nvPr/>
            </p14:nvContentPartPr>
            <p14:xfrm>
              <a:off x="2533680" y="2011680"/>
              <a:ext cx="4599000" cy="892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D70CE81-7B86-4641-B6C5-69045D11A5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24320" y="2002320"/>
                <a:ext cx="4617720" cy="911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45723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vingt-six février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69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9628F-22EC-44AB-B519-D3461E907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8461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Bon </a:t>
            </a:r>
            <a:r>
              <a:rPr lang="en-US" sz="2800" b="1" dirty="0" err="1"/>
              <a:t>anniversaire</a:t>
            </a: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0B4E5-386B-4E63-AC1F-5C515DEA8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0372"/>
            <a:ext cx="10515600" cy="51605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Bon </a:t>
            </a:r>
            <a:r>
              <a:rPr lang="en-US" dirty="0" err="1"/>
              <a:t>anniversaire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Bon </a:t>
            </a:r>
            <a:r>
              <a:rPr lang="en-US" dirty="0" err="1"/>
              <a:t>anniversaire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Bon </a:t>
            </a:r>
            <a:r>
              <a:rPr lang="en-US" dirty="0" err="1"/>
              <a:t>anniversaire</a:t>
            </a:r>
            <a:r>
              <a:rPr lang="en-US" dirty="0"/>
              <a:t> </a:t>
            </a:r>
            <a:r>
              <a:rPr lang="en-US" dirty="0" err="1"/>
              <a:t>chère</a:t>
            </a:r>
            <a:r>
              <a:rPr lang="en-US" dirty="0"/>
              <a:t> Quinn</a:t>
            </a:r>
          </a:p>
          <a:p>
            <a:pPr marL="0" indent="0">
              <a:buNone/>
            </a:pPr>
            <a:r>
              <a:rPr lang="en-US" dirty="0"/>
              <a:t>Bon </a:t>
            </a:r>
            <a:r>
              <a:rPr lang="en-US" dirty="0" err="1"/>
              <a:t>anniversaire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A69394-19E1-4DDF-87AA-86BB377A16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1969" y="1169933"/>
            <a:ext cx="1905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049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A1F68-1005-4784-AA8D-6716C06AA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C4353-F5B7-4CE4-838A-199A1A737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Examen</a:t>
            </a:r>
          </a:p>
          <a:p>
            <a:pPr marL="0" indent="0" algn="ctr">
              <a:buNone/>
            </a:pPr>
            <a:r>
              <a:rPr lang="en-US" dirty="0" err="1"/>
              <a:t>Vendredi</a:t>
            </a:r>
            <a:r>
              <a:rPr lang="en-US" dirty="0"/>
              <a:t>, le </a:t>
            </a:r>
            <a:r>
              <a:rPr lang="en-US" dirty="0" err="1"/>
              <a:t>vingt-huit</a:t>
            </a:r>
            <a:r>
              <a:rPr lang="en-US" dirty="0"/>
              <a:t> </a:t>
            </a:r>
            <a:r>
              <a:rPr lang="en-US" dirty="0" err="1"/>
              <a:t>février</a:t>
            </a:r>
            <a:endParaRPr lang="en-US" dirty="0"/>
          </a:p>
          <a:p>
            <a:pPr marL="0" indent="0" algn="ctr">
              <a:buNone/>
            </a:pPr>
            <a:r>
              <a:rPr lang="en-US" i="1" dirty="0"/>
              <a:t>Le Comte de Monte-Cristo</a:t>
            </a:r>
          </a:p>
          <a:p>
            <a:pPr marL="0" indent="0" algn="ctr">
              <a:buNone/>
            </a:pPr>
            <a:r>
              <a:rPr lang="en-US" dirty="0"/>
              <a:t>les </a:t>
            </a:r>
            <a:r>
              <a:rPr lang="en-US" dirty="0" err="1"/>
              <a:t>pronoms</a:t>
            </a:r>
            <a:r>
              <a:rPr lang="en-US" dirty="0"/>
              <a:t> </a:t>
            </a:r>
            <a:r>
              <a:rPr lang="en-US" dirty="0" err="1"/>
              <a:t>relaitfs</a:t>
            </a:r>
            <a:r>
              <a:rPr lang="en-US" dirty="0"/>
              <a:t>, insister, </a:t>
            </a:r>
            <a:r>
              <a:rPr lang="en-US" dirty="0" err="1"/>
              <a:t>l’imperatif</a:t>
            </a:r>
            <a:r>
              <a:rPr lang="en-US" dirty="0"/>
              <a:t>, “</a:t>
            </a:r>
            <a:r>
              <a:rPr lang="en-US" dirty="0" err="1"/>
              <a:t>si</a:t>
            </a:r>
            <a:r>
              <a:rPr lang="en-US" dirty="0"/>
              <a:t>” clauses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007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Le fleuve Saint-Laurent est la voie navigable principale de Québec.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8968417-60C0-4CC1-8E7D-C7CB5DFBB8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10757" y="1751984"/>
            <a:ext cx="5079281" cy="408651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C49B4329-71D6-4B2A-AB29-F9AED037DBBA}"/>
                  </a:ext>
                </a:extLst>
              </p14:cNvPr>
              <p14:cNvContentPartPr/>
              <p14:nvPr/>
            </p14:nvContentPartPr>
            <p14:xfrm>
              <a:off x="5683320" y="3331440"/>
              <a:ext cx="1258920" cy="186084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C49B4329-71D6-4B2A-AB29-F9AED037DBB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73960" y="3322080"/>
                <a:ext cx="1277640" cy="1879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4136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96E4C-C661-42C7-9D3B-ED0D90722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7600CC3-0EE6-4637-A6FE-8D0294E721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9070" y="2217682"/>
            <a:ext cx="4953244" cy="3710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632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75237-4F3D-42BF-9623-6705B53C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2D53C-EF45-44E5-83F8-A5DAF7CA1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673786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Edmond </a:t>
            </a:r>
            <a:r>
              <a:rPr lang="en-US" dirty="0" err="1"/>
              <a:t>dit</a:t>
            </a:r>
            <a:r>
              <a:rPr lang="en-US" dirty="0"/>
              <a:t> que </a:t>
            </a:r>
            <a:r>
              <a:rPr lang="en-US" dirty="0" err="1"/>
              <a:t>toute</a:t>
            </a:r>
            <a:r>
              <a:rPr lang="en-US" dirty="0"/>
              <a:t> la </a:t>
            </a:r>
            <a:r>
              <a:rPr lang="en-US" dirty="0" err="1"/>
              <a:t>sagesse</a:t>
            </a:r>
            <a:r>
              <a:rPr lang="en-US" dirty="0"/>
              <a:t> du monde sera dans les mots </a:t>
            </a:r>
            <a:r>
              <a:rPr lang="en-US" dirty="0" err="1"/>
              <a:t>attendre</a:t>
            </a:r>
            <a:r>
              <a:rPr lang="en-US" dirty="0"/>
              <a:t> et </a:t>
            </a:r>
            <a:r>
              <a:rPr lang="en-US" dirty="0" err="1"/>
              <a:t>espérer</a:t>
            </a:r>
            <a:r>
              <a:rPr lang="en-US" dirty="0"/>
              <a:t>. </a:t>
            </a:r>
            <a:r>
              <a:rPr lang="en-US" dirty="0" err="1"/>
              <a:t>Êtes-vous</a:t>
            </a:r>
            <a:r>
              <a:rPr lang="en-US" dirty="0"/>
              <a:t> </a:t>
            </a:r>
            <a:r>
              <a:rPr lang="en-US" dirty="0" err="1"/>
              <a:t>d’accord</a:t>
            </a:r>
            <a:r>
              <a:rPr lang="en-US" dirty="0"/>
              <a:t>? </a:t>
            </a:r>
            <a:r>
              <a:rPr lang="en-US" dirty="0" err="1"/>
              <a:t>Pourquoi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41524</TotalTime>
  <Words>98</Words>
  <Application>Microsoft Office PowerPoint</Application>
  <PresentationFormat>Widescreen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Bonjour!</vt:lpstr>
      <vt:lpstr>Travail de cloche </vt:lpstr>
      <vt:lpstr>Bonjour!</vt:lpstr>
      <vt:lpstr>Bon anniversaire</vt:lpstr>
      <vt:lpstr>PowerPoint Presentation</vt:lpstr>
      <vt:lpstr>Le fleuve Saint-Laurent est la voie navigable principale de Québec.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516</cp:revision>
  <cp:lastPrinted>2017-02-06T17:28:50Z</cp:lastPrinted>
  <dcterms:created xsi:type="dcterms:W3CDTF">2016-10-03T16:25:09Z</dcterms:created>
  <dcterms:modified xsi:type="dcterms:W3CDTF">2025-02-26T16:41:30Z</dcterms:modified>
</cp:coreProperties>
</file>