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31" r:id="rId2"/>
    <p:sldId id="392" r:id="rId3"/>
    <p:sldId id="407" r:id="rId4"/>
    <p:sldId id="376" r:id="rId5"/>
    <p:sldId id="411" r:id="rId6"/>
    <p:sldId id="395" r:id="rId7"/>
    <p:sldId id="413" r:id="rId8"/>
    <p:sldId id="408" r:id="rId9"/>
    <p:sldId id="387" r:id="rId10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392"/>
            <p14:sldId id="407"/>
            <p14:sldId id="376"/>
            <p14:sldId id="411"/>
            <p14:sldId id="395"/>
            <p14:sldId id="413"/>
            <p14:sldId id="408"/>
            <p14:sldId id="38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7" autoAdjust="0"/>
    <p:restoredTop sz="94660"/>
  </p:normalViewPr>
  <p:slideViewPr>
    <p:cSldViewPr snapToGrid="0">
      <p:cViewPr varScale="1">
        <p:scale>
          <a:sx n="81" d="100"/>
          <a:sy n="81" d="100"/>
        </p:scale>
        <p:origin x="51" y="4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1F8FC56-A933-49CA-AB00-C90420C690BB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733D89F-18B8-414D-8041-7D6D10F61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80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D0A07-85FA-4B78-9C5E-5A1CE49C4023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0846C-8667-4EDA-B1E1-658FC0239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2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vingt-sept février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4683" y="2020067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À votre avis, que fait Danglars après la fin du roman?</a:t>
            </a:r>
          </a:p>
        </p:txBody>
      </p:sp>
    </p:spTree>
    <p:extLst>
      <p:ext uri="{BB962C8B-B14F-4D97-AF65-F5344CB8AC3E}">
        <p14:creationId xmlns:p14="http://schemas.microsoft.com/office/powerpoint/2010/main" val="2645723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vingt-sept février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693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Louis </a:t>
            </a:r>
            <a:r>
              <a:rPr lang="en-US" sz="2800" b="1" dirty="0" err="1"/>
              <a:t>Pateur</a:t>
            </a:r>
            <a:r>
              <a:rPr lang="en-US" sz="2800" b="1" dirty="0"/>
              <a:t> is one the very small number of scientists who can be recognized by many people who see only his picture.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51701A3-6362-41C7-B55F-96C19A9FA1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52079" y="2010860"/>
            <a:ext cx="3225396" cy="3905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136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A1F68-1005-4784-AA8D-6716C06AA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C4353-F5B7-4CE4-838A-199A1A737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Examen</a:t>
            </a:r>
          </a:p>
          <a:p>
            <a:pPr marL="0" indent="0" algn="ctr">
              <a:buNone/>
            </a:pPr>
            <a:r>
              <a:rPr lang="en-US" dirty="0"/>
              <a:t>DEMAIN: </a:t>
            </a:r>
            <a:r>
              <a:rPr lang="en-US" dirty="0" err="1"/>
              <a:t>vendredi</a:t>
            </a:r>
            <a:r>
              <a:rPr lang="en-US" dirty="0"/>
              <a:t>, le </a:t>
            </a:r>
            <a:r>
              <a:rPr lang="en-US" dirty="0" err="1"/>
              <a:t>vingt</a:t>
            </a:r>
            <a:r>
              <a:rPr lang="en-US" dirty="0"/>
              <a:t>-cinq </a:t>
            </a:r>
            <a:r>
              <a:rPr lang="en-US" dirty="0" err="1"/>
              <a:t>février</a:t>
            </a:r>
            <a:endParaRPr lang="en-US" dirty="0"/>
          </a:p>
          <a:p>
            <a:pPr marL="0" indent="0" algn="ctr">
              <a:buNone/>
            </a:pPr>
            <a:r>
              <a:rPr lang="en-US" i="1" dirty="0"/>
              <a:t>Le Comte de Monte-Cristo</a:t>
            </a:r>
          </a:p>
          <a:p>
            <a:pPr marL="0" indent="0" algn="ctr">
              <a:buNone/>
            </a:pPr>
            <a:r>
              <a:rPr lang="en-US" dirty="0"/>
              <a:t>les </a:t>
            </a:r>
            <a:r>
              <a:rPr lang="en-US" dirty="0" err="1"/>
              <a:t>pronoms</a:t>
            </a:r>
            <a:r>
              <a:rPr lang="en-US" dirty="0"/>
              <a:t> </a:t>
            </a:r>
            <a:r>
              <a:rPr lang="en-US" dirty="0" err="1"/>
              <a:t>relaitfs</a:t>
            </a:r>
            <a:r>
              <a:rPr lang="en-US" dirty="0"/>
              <a:t>, insister, </a:t>
            </a:r>
            <a:r>
              <a:rPr lang="en-US" dirty="0" err="1"/>
              <a:t>l’imperatif</a:t>
            </a:r>
            <a:r>
              <a:rPr lang="en-US" dirty="0"/>
              <a:t>, “</a:t>
            </a:r>
            <a:r>
              <a:rPr lang="en-US" dirty="0" err="1"/>
              <a:t>si</a:t>
            </a:r>
            <a:r>
              <a:rPr lang="en-US" dirty="0"/>
              <a:t>” clauses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007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96E4C-C661-42C7-9D3B-ED0D90722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6FE291D4-89F3-4EA0-9FF8-0E75B86922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57904" y="2025268"/>
            <a:ext cx="5315366" cy="3981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632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3563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75237-4F3D-42BF-9623-6705B53CA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2D53C-EF45-44E5-83F8-A5DAF7CA13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Pas de devoirs pour </a:t>
            </a:r>
            <a:r>
              <a:rPr lang="en-US" dirty="0" err="1"/>
              <a:t>demain</a:t>
            </a:r>
            <a:r>
              <a:rPr lang="en-US" dirty="0"/>
              <a:t>.</a:t>
            </a:r>
          </a:p>
          <a:p>
            <a:pPr marL="0" indent="0" algn="ctr">
              <a:buNone/>
            </a:pPr>
            <a:r>
              <a:rPr lang="en-US" dirty="0" err="1"/>
              <a:t>Préparez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673786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Quelle </a:t>
            </a:r>
            <a:r>
              <a:rPr lang="en-US" dirty="0" err="1"/>
              <a:t>est</a:t>
            </a:r>
            <a:r>
              <a:rPr lang="en-US" dirty="0"/>
              <a:t> la </a:t>
            </a:r>
            <a:r>
              <a:rPr lang="en-US" dirty="0" err="1"/>
              <a:t>meilleure</a:t>
            </a:r>
            <a:r>
              <a:rPr lang="en-US" dirty="0"/>
              <a:t> idée que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avez</a:t>
            </a:r>
            <a:r>
              <a:rPr lang="en-US" dirty="0"/>
              <a:t> trouvé dans </a:t>
            </a:r>
            <a:r>
              <a:rPr lang="en-US" i="1" dirty="0"/>
              <a:t>Le Comte de Monte Cristo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459075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41559</TotalTime>
  <Words>106</Words>
  <Application>Microsoft Office PowerPoint</Application>
  <PresentationFormat>Widescreen</PresentationFormat>
  <Paragraphs>46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Bonjour!</vt:lpstr>
      <vt:lpstr>Travail de cloche </vt:lpstr>
      <vt:lpstr>Bonjour!</vt:lpstr>
      <vt:lpstr>Louis Pateur is one the very small number of scientists who can be recognized by many people who see only his picture.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516</cp:revision>
  <cp:lastPrinted>2017-02-06T17:28:50Z</cp:lastPrinted>
  <dcterms:created xsi:type="dcterms:W3CDTF">2016-10-03T16:25:09Z</dcterms:created>
  <dcterms:modified xsi:type="dcterms:W3CDTF">2025-02-27T16:42:21Z</dcterms:modified>
</cp:coreProperties>
</file>