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480" r:id="rId3"/>
    <p:sldId id="481" r:id="rId4"/>
    <p:sldId id="432" r:id="rId5"/>
    <p:sldId id="433" r:id="rId6"/>
    <p:sldId id="497" r:id="rId7"/>
    <p:sldId id="478" r:id="rId8"/>
    <p:sldId id="461" r:id="rId9"/>
    <p:sldId id="468" r:id="rId10"/>
    <p:sldId id="469" r:id="rId11"/>
    <p:sldId id="470" r:id="rId12"/>
    <p:sldId id="471" r:id="rId13"/>
    <p:sldId id="472" r:id="rId14"/>
    <p:sldId id="473" r:id="rId15"/>
    <p:sldId id="479" r:id="rId16"/>
    <p:sldId id="387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80"/>
            <p14:sldId id="481"/>
          </p14:sldIdLst>
        </p14:section>
        <p14:section name="Untitled Section" id="{2AB8CED3-993C-4883-92FB-97BA4F9125C9}">
          <p14:sldIdLst>
            <p14:sldId id="432"/>
            <p14:sldId id="433"/>
            <p14:sldId id="497"/>
            <p14:sldId id="478"/>
            <p14:sldId id="461"/>
            <p14:sldId id="468"/>
            <p14:sldId id="469"/>
            <p14:sldId id="470"/>
            <p14:sldId id="471"/>
            <p14:sldId id="472"/>
            <p14:sldId id="473"/>
            <p14:sldId id="47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28T19:28:49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174 414 8288 0 0,'0'0'184'0'0,"0"0"40"0"0,0 0 0 0 0,0 0 8 0 0,0 0-232 0 0,0 0 0 0 0,0 0 0 0 0,0 0 0 0 0,0 0 0 0 0,0 0 0 0 0,0 0 0 0 0,0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3T16:17:30.2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13712 4859 760 0,'-7'-6'16'0,"0"3"3"0,7 3-19 0,-7 0 0 0,7 0 0 0,-7 0 0 15,7 0 47-15,-10 0 5 0,10 0 2 0,-7 3 0 16,0 3-16-16,7-6-3 0,-8 0-1 0,8 0 0 16,0 0 24-16,-7 0 5 0,0-6 1 0,7 6 0 15,0 0-64-15,0 0-15 0,0 0-1 0,0 0-1 16,0 0 17-16,-7 0 12 0,7 0-1 0,0 0-1 15,-10 6-10-15,10-6 12 0,-7 6-12 0,0-6 12 16,0 11-12-16,3-5 0 0,1 6 0 0,-1-6 8 16,-3 6-8-16,3 2 0 0,-3 4 0 0,4 0 0 15,-4-4 0-15,3 10 0 0,1-12 0 0,-4 8 0 0,0-2 19 16,0 0 5-16,3-1 0 0,-3 4 1 0,3 2-15 16,-3-11-10-16,4 6 12 0,-4 8-12 15,3-2-18-15,1 2-10 0,-1-8-3 0,4-1 0 16,-3-2 31-16,3-3 0 0,-4 0 0 0,4-1 0 15,0-5 0-15,0 6 0 0,4 0 0 0,-4 2 0 16,0-2 0-16,3 6 0 0,-3-3 0 0,0 2 0 16,4 1 0-16,-4-3 0 0,3-4 0 0,1 7 0 15,-1 0 0-15,-3-1 0 0,4 4 0 0,-4 2 0 16,3-2 0-16,-3 8 0 0,0-2 0 0,4-4 0 0,-4 7 19 16,-4-10 9-16,4 4 3 0,0-7 0 0,0-2-31 0,0 9 0 15,4-13 0-15,-4 7 0 0,3 9 0 0,1-10 0 0,-4 7 0 0,4-4 0 16,3 10 0-16,-4-16 0 0,1 10 0 0,-1-7 0 31,4 4-24-31,0-3-4 0,0 5 0 0,4-5-1 0,-1 2 29 0,1 4 0 0,0-6 0 16,3 2 0-16,0 4 23 0,-4-7 10 15,5 4 3-15,-5-3 0 0,8 5-27 0,-4-8-9 16,0 2 0-16,4 1 9 0,-1 0 13 0,1 2 2 0,0-2 1 0,-1 0 0 16,1-4-33-16,-1 4-8 0,1-6 0 0,0 5-1 15,-1-5-4-15,1 3-1 0,0-3 0 0,3-1 0 31,0 1-61-31,-3-6-12 0,-1 3-2 0</inkml:trace>
  <inkml:trace contextRef="#ctx0" brushRef="#br0" timeOffset="1566.736">14182 4876 583 0,'0'0'12'0,"0"0"4"0,0 0 0 0,0 0 0 16,0 0-16-16,0 0 0 0,0 0 0 0,-7 6 0 16,0-6 39-16,3 12 4 0,0-6 1 0,1 3 0 0,-1 8 0 0,4-5 0 15,-3 0 0-15,3 0 0 16,-4-6-7-16,4 2-1 0,0 4 0 0,0 0 0 0,0-6-14 0,0 0-3 15,4 5-1-15,-4 4 0 16,3-3-27-16,1-6-6 0,-4-6-1 0,7 12 0 0,-3-7 16 0,3 7 0 0,-4-6 0 0,4 3 0 31,-3 3 48-31,-1-6 13 0,1 5 3 0,-1 7 0 0,4-6-52 16,-3 14-12-16,-1-2 0 0,1-4 0 16,-1 4-22-16,-3-7-7 0,4 4-2 0,0-3 0 0,-4 5 50 0,0-5 9 15,0 8 3-15,0-8 0 16,-4 8-47-16,4-8-8 0,-4 6-3 0,-3-4 0 0,4 4 27 0,-1-7 0 0,-3 4 0 15,4 2 0-15,-1-8 0 0,1 3 11 16,-1-1-11-16,1-5 12 0,-1 3-4 0,4-6 0 16,0-4 0-16,-3 4 0 0,3-9 3 0,0 0 0 15,-4-6 0-15,4-2 0 0,-3-1-11 0,3 0 0 0,0-9 0 0</inkml:trace>
  <inkml:trace contextRef="#ctx0" brushRef="#br0" timeOffset="2544.454">15222 4909 519 0,'0'0'10'0,"-3"12"5"0,3-12-15 0,-4 5 0 0,4 1 0 0,0-6 0 16,0 0 53-16,0 6 8 0,0-6 2 0,0 0 0 15,0 6-7-15,0-6-2 0,0 6 0 0,0-6 0 16,0 6-28-16,0-6-6 0,4 6 0 0,-4-6-1 15,0 6-5-15,3 0-1 0,1 2 0 0,-4 4 0 16,3-6-13-16,1 0 0 0,-4 6 8 0,3 2-8 16,1-2 40-16,0 0 6 0,-4 0 1 0,0 5 0 15,3-2-22-15,-3 3-4 0,4 5-1 0,-4-2 0 16,3 8 0-16,-3-8 0 0,0 8 0 0,0-11 0 16,0 8 4-16,0-2 0 0,0 2 0 0,0-2 0 15,0-1-6-15,0-8-1 0,4 2 0 0,-4 1 0 16,3-6-17-16,-3 3 0 0,4-4 0 0,-1 1 0 15,1-6 0-15,-1 0 0 0,1 6 0 0,-4-12 0 16,3 0 0-16,-3 0 0 0,0 0 0 0,7 5 0 16,-7-5-150-16,7 6-34 0,-3 3-6 0</inkml:trace>
  <inkml:trace contextRef="#ctx0" brushRef="#br0" timeOffset="3183.895">15490 5303 832 0,'0'0'17'0,"0"0"4"0,0 0-21 16,0 0 0-16,0 0 0 0,0 0 0 0,0 0 69 0,0 0 10 15,0 0 1-15,0 0 1 0,-7 6-23 0,7-6-5 16,0 0-1-16,0 0 0 16,0 0-39-16,0 0-13 0,0 0 8 0,0 0-8 15,0 0 0-15,4 6 0 0,-1-1 8 0,-3 7-8 16,4-9 8-16,0 6-8 0,-4-3 12 0,3-3-12 15,1 8 20-15,-4-11-4 0,3 6 0 0,-3 0 0 16,0-6 0-16,4 6-1 0,-4 0 0 0,0 0 0 16,0-6-1-16,0 9 0 0,0 0 0 0,0-9 0 15,0 0 1-15,0 0 0 0,0 0 0 0,0 0 0 16,3 8-7-16,-3-8 0 0,0 0-8 0,0 0 12 0,0 0-4 0,0 0-8 0,0 0 11 16,0 0-11-16,0 0 13 15,0 0-4-15,0 0-1 0,0 0 0 0,0 0-8 0,0 0 0 0,0 0 9 0,0 0-9 16,0 0 0-16,0 0 8 15,0 0-8-15,0 0 0 0,0 0 0 0,0 0 8 0,0 0-8 0,0 0 0 16,0 0 0-16,0 0 8 0,0 0-8 0,0 0 0 16,0 0 8-16,0 0-8 0,0 0 8 0,0 0-8 15,0 0 0-15,0 0 0 16,0 0 0-16,0 0 8 16,0 0-8-16,0 0 0 0,0 0 0 0,0 0 0 0,0 0 0 0,0 0 0 0,0 6 0 0,4-6 0 15,-4 6 0-15,0 6-8 0,0-6 8 0,0 3-8 16,3-4 8-16,-3 4 0 0,0 0 0 0,0 3-8 15,0-6 8-15,0 0 0 0,0 5 0 0,0-2 0 16,0 0 0-16,0 0 0 0,0-3 0 0,0 0 0 16,0-6 0-16,0 5 0 0,0-5 0 0,0 0 0 15,0 0-35-15,0 0-11 0,0 0-2 0</inkml:trace>
  <inkml:trace contextRef="#ctx0" brushRef="#br0" timeOffset="3474.23">15505 4865 1094 0,'0'0'23'0,"-7"6"5"0,-1-1-28 0,8-5 0 0,-7 6 0 0,7-6 0 15,0 0 0-15,0 0 0 0,0 0 0 0</inkml:trace>
  <inkml:trace contextRef="#ctx0" brushRef="#br0" timeOffset="4107.069">15794 5303 1094 0,'0'0'23'0,"-7"6"5"0,7-6-28 16,0 0 0-16,-4 0 0 0,4 0 0 0,0 0 56 0,0 0 7 0,0 0 1 0,0 0 0 15,0 11-46-15,0-5-9 0,0 0-1 0,4 0-8 16,-4 0 10-16,3-3-10 0,4 0 8 0,-3-3-8 15,3 0 8-15,0 3-8 0,0-6 8 0,4 3-8 16,-4 0 8-16,0 3-8 0,3-3 8 0,-3 6-8 16,0-1-10-16,1-5-7 15,-1 0-2-15,0 6 0 0,0-6 19 16,0 6 0-16,-4-6 0 0,-3 0 0 0,0 0 0 0,0 0 0 0,0 0 0 0,0 0 0 16,7 0 0-16,-3-6 0 0,-1 6 0 0,-3 0 0 15,0-6 0-15,4 1 0 0,-4 5 0 0,3-9 0 16,-3-3 0-16,-3 6 0 0,3-6 0 0,-4-5 0 15,4 5 0-15,-3-3 0 0,-1 4 0 0,1-1 0 16,-4 0 0-16,3 0 0 0,-3-2 0 0,0 8 0 16,0 0 0-16,0-6 0 0,0 6 0 0,0 0 0 15,0 6 18-15,3 0 7 0,-3 0 2 0,0 6 0 16,0-6-43-16,4 6-9 0,-4-6-2 0,0 12 0 16,-1-6 27-16,1 14 0 0,0-2 12 0,0 5-4 15,0-8-8-15,0 9 11 0,0-1-11 0,0-2 12 16,0 2 11-16,0 1 2 0,0 2 1 0,0-2 0 15,3-4-6-15,1-2 0 0,-1 5-1 0,1-8 0 16,3-3-5-16,-4 0-1 0,4-1 0 0,0-5 0 0,4 0 0 0,-4 0 0 16,7 0 0-16,-4 0 0 0,1 0-3 15,-1-3-1-15,4-3 0 0,0 6 0 0,4-6-9 16,0 0 12-16,3 0-12 0,0 0 12 16,4 0-38-16,-1 0-7 0,1-6-2 0,3-3 0 15,-3 6-125-15,-1-3-26 0</inkml:trace>
  <inkml:trace contextRef="#ctx0" brushRef="#br0" timeOffset="4542.407">16189 5315 980 0,'-4'11'20'0,"1"-2"5"15,-1 3-25-15,1 0 0 0,-1-1 0 0,1-5 0 16,-1 6 72-16,4-6 8 0,-3 0 3 0,3 6 0 16,0-4-31-16,0-8-5 0,0 0-2 0,0 6 0 15,3 0-6-15,-3 0-2 0,4 0 0 0,-1 0 0 16,-3-6-17-16,7 0-4 0,-3 6-1 0,-1-3 0 15,4 0 0-15,-3-1 0 0,3 1 0 0,0 0 0 16,0 0 2-16,0 0 1 0,0 3 0 0,0 0 0 0,0-6-7 0,0 6-2 16,1-6 0-16,-1 0 0 0,0 0-9 0,0 6 0 15,0 0 0-15,0-6 0 16,3 0 0-16,-3 0 0 0,-3 0 0 0,3-6 0 16,0 0 0-16,-3 0 0 0,-1 0 0 0,4-3 0 0,-3 0 40 15,-1 1 5-15,4-4 2 0,0 0 0 16,0 0-24-16,-3-5-5 0,3 8-1 0,-3-9 0 0,-1 6-27 0,1-14-6 15,-1 8 0-15,-3 1-1 16,0-1-19-16,0 3-3 0,0-2-1 0,-3 5 0 16,3 6-44-16,-4-9-10 0,1 4-2 0</inkml:trace>
  <inkml:trace contextRef="#ctx0" brushRef="#br0" timeOffset="6579.721">13903 5888 307 0,'0'0'13'15,"0"0"-13"1,-7 0 35-16,7 0 4 0,-4-6 1 0,-3 6 0 16,7 0-1-16,-3-12 0 0,-1 12 0 0,1-6 0 15,3 0 20-15,-4 1 4 0,1-4 1 0,3 3 0 16,0 0 0-16,0 0 0 0,0 6 0 0,0 0 0 16,0 0 0-16,0 0 0 0,0 0 0 0,0 0 0 15,0 0-52-15,0 0-12 0,0-6 0 0,0 6 0 0,3-6 18 0,-3 6 1 0,7 0 0 0,-3-6 0 16,3 1-31-16,-4 5-5 0,4 0-2 15,0-6 0-15,1 6 19 0,2 0 0 0,1 0 0 0,-1 0 0 16,4 0 0-16,-3-6 14 0,3 6-2 0,0-6-1 16,0 0-11-16,0 3 0 0,4 0 0 15,0 0 8-15,-1 3 0 0,1-3 0 16,3 0 0-16,-3 3 0 0,-1 0-8 16,5 0 8-16,-5 0-8 0,4 3 8 0,-3-3-26 0,3 0-6 0,-3 0 0 15,0 3-1-15,3-3 41 0,0 3 9 0,0-3 2 0,0 6 0 31,0 0-43-31,0 0-9 0,4-6-2 0,0 6 0 0,0 0 45 0,-1-6 9 0,5 0 1 0,-1 5 1 16,-4-5-21-16,5 6-8 0,-5-6 0 0,5 0 0 16,-5 0-19-16,4 0-9 15,-3 0-3-15,3 0 0 0,-3 0 56 0,3 0 11 0,-3 0 3 0,3 0 0 16,0 0-39-16,1 0 0 0,-1 0 0 0,0 0-12 16,0 0 12-16,1 0 0 0,2 6 0 0,-2-6 0 15,-1 6 0-15,0-6 0 0,-3 0 8 16,-1 0-8-16,5 0 0 0,-5 0 0 0,1 0 0 0,0 0 0 15,-4-6 26-15,0 6 1 0,0 0 0 0,-3 0 0 16,3 0-27-16,-3 0-20 0,3 0 3 0,0 6 1 16,0-6 16-16,0 0 0 0,4 0 11 0,-4 0-11 15,-3 6 12-15,6-3-12 0,-2 0 12 0,-1 3-12 16,0-3 0-16,0 3 0 0,0-6 0 0,4 5 0 16,-7-5 8-16,3 6-8 0,0 0 0 0,-3 6 0 15,3-12 0-15,-4 6 0 0,5 0 8 0,-5-3-8 16,1-3 0-16,-1 3 0 0,1-1 8 0,-4-2-8 15,7 0 8-15,-6 0-8 0,6 0 12 0,-7 0-12 16,3 0 17-16,1 0-3 0,0-2-1 0,-4-1 0 0,3 0 3 16,1 3 1-16,0-6 0 0,-4 0 0 0,3 0-1 0,1 0 0 15,3 0 0-15,-3 0 0 0,0 1-5 0,-1 5-2 16,1 0 0-16,-1 0 0 0,1 0-9 0,-4 0 0 0,4 0 0 16,0 0 8-16,-1 0-8 0,1 5 0 0,-1-5 0 15,5 0 0-15,-5 0 0 0,4 0 12 16,-3 6-12-16,3-6 12 0,-7 0-12 0,4 0 0 0,-4 6 0 15,0-6 0-15,0 0-22 0,4 0 0 0,-7-6 0 16,3 6 0-16,0-6-3 16,-4 1-1-16,1 5 0 0,3-9 0 0,-3 6-3 15,-1-3-1-15,4 3 0 0,-3-3 0 0,-4 6-7 0,4-6-2 16,-4 6 0-16,-4 0 0 16,1-6-29-16,-1 6-5 0</inkml:trace>
  <inkml:trace contextRef="#ctx0" brushRef="#br0" timeOffset="7395.683">14796 5905 121 0,'-4'9'0'16,"0"3"0"0,1 0 69-16,3 0 9 0,-4-1 2 0,1 4 0 15,-1-3-17-15,4-1-3 0,0-5-1 0,-3 6 0 16,3-3-30-16,0 0-5 0,0 0-2 0,0-4 0 15,0 1 3-15,0 0 1 0,0-6 0 0,0 0 0 16,0 0 7-16,0 0 2 0,0 0 0 0,0 6 0 16,0-6-16-16,0 6-3 0,0-6-1 0,0 0 0 15,0 0 3-15,0 0 1 0,0 0 0 0,3 6 0 0,-3-6-19 0,4 6 0 0,-4 0 0 0,3 0 0 16,-3-6 40-16,0 8 4 0,0-8 0 0,4 12 1 16,-4-12-28-16,0 0-5 0,3 6-2 0,-3 0 0 15,0-6-1-15,0 0 0 0,0 0 0 0,0 6 0 16,4 0-9-16,-4-6 0 0,0 5 0 0,4 1 0 15,-4-6 0-15,0 0 0 0,0 9 0 16,0-9 0-16,3 6 0 0,-3 0 0 0,0-6 0 16,4 6 0-1,-1 0 0-15,4 5 0 0,-3-5 0 0,-1 0 0 0,4-3 0 0,-3 0 0 0,-4-3 0 0,7 3 0 16,3-3 0-16,-3 3 0 0,1 0 0 0,2 3 0 16,1 0 0-16,-4 0 0 0,3-1 0 0,-3 1 0 15,4 0 0-15,-4-6 0 0,0 6 0 0,4-6 0 16,-4 0 14-16,0 0 1 0,3 0 0 0,-3 0 0 15,0 0-59-15,4 3-11 0,-4-3-2 0</inkml:trace>
  <inkml:trace contextRef="#ctx0" brushRef="#br0" timeOffset="7862.559">15085 5961 535 0,'0'0'23'16,"0"0"-23"-16,0 0 46 0,0 0 5 0,0 0 1 0,-4 6 0 16,4-6-12-16,0 15-3 0,0-15 0 0,0 6 0 15,0-6-7-15,0 0-2 0,-3 6 0 0,-1-1 0 16,1 1 2-16,3 0 0 0,-4 9 0 0,1-3 0 16,3-1-1-16,-4 1 0 0,1 0 0 0,-1 0 0 15,4 0-9-15,-3 2-1 0,-1-2-1 0,4 6 0 16,-4-7-8-16,1 10-2 0,-1-3 0 0,1 2 0 15,-1-2-8-15,4-1 12 0,0-5-12 0,-3 3 12 16,3-3-12-16,0-1 0 0,0 7 0 0,0-6 8 16,0-3-8-16,-4-1 0 0,4 7 0 0,0-3 8 15,4 0-8-15,-4-6 0 0,0-6 0 0,0 8 8 16,0-2-8-16,0 0 8 0,0 0-8 0,0-6 8 16,0 6-8-16,0-6-11 0,0 0 3 0,0 0 0 15,3 6-35-15,-3-6-6 0,4 6-2 0</inkml:trace>
  <inkml:trace contextRef="#ctx0" brushRef="#br0" timeOffset="9072.524">15550 6044 808 0,'0'0'16'0,"-3"-9"6"0,3 9-22 15,0-6 0-15,0 6 0 0,0-6 0 16,0 0 61-16,0-6 8 0,0 6 2 0,0 1 0 15,0 5-21-15,0 0-4 0,0 0-1 0,0 0 0 0,0 0-12 0,0 0-2 0,0 0-1 0,0 0 0 16,0 0-14-16,0 0-4 0,0 0 0 0,0 0 0 16,0 0-4-16,0 0-8 0,0 0 11 0,0 0-11 15,0 0 12-15,0 0-12 0,0 0 12 0,0 0-12 16,0 5 12-16,3 1-4 0,1 0 0 0,-4 6-8 16,4-3 23-16,-4 3-3 0,0-7 0 0,0 7 0 15,0 0-7-15,0-6-1 0,0 3-1 0,0 2 0 16,3 7-11-16,-3-6 0 0,0 0-10 0,0-1 10 15,0 10 10-15,0-3 8 0,0 2 2 0,4 4 0 16,-4-7-20-16,0 1 0 0,0-3 0 0,-4 2 0 16,4 1 0-16,-3-6 0 0,3 8 0 0,-4-8 10 15,0 0-10-15,4 2 8 0,-3 4-8 0,-1 0 8 16,4-6-8-16,-3-1 0 0,3-2 0 0,0 0 8 16,0-9-8-16,0 0 0 0,0 0 9 0,0 0-9 15,0 0 8-15,0 0-8 0,0 0 8 0,0 0-8 16,0 0 8-16,0 0-8 0,0 0 8 0,0 0-8 15,0 0 0-15,0 9 0 0,0-9 0 0,0 0 0 16,0 0 0-16,0 0 0 0,0 0 0 0,0 0 0 16,0 0-32-16,3 0-4 0,-3 0 0 0,0 0-1 15,7 0-22-15,-3-6-4 0,3 0-1 0,-3 0 0 16,3-3-128-16,-4-2-25 0</inkml:trace>
  <inkml:trace contextRef="#ctx0" brushRef="#br0" timeOffset="9783.205">15769 6161 781 0,'0'-6'16'0,"4"0"5"0,-4 6-21 0,0-5 0 0,0 2 0 0,0 3 0 16,0-6 70-16,0 6 10 0,0 0 1 0,0 0 1 16,0 0-14-16,0 0-4 0,0 0 0 0,0 0 0 15,0 0-9-15,0 0-3 0,0 0 0 0,0 0 0 16,-7 0-32-16,7 0-6 0,-4 6-2 0,4-6 0 16,-7 5 31-16,0 1 5 0,3 3 2 0,-3-3 0 15,4 0-31-15,3-6-7 0,-7 6 0 0,7-6-1 16,0 0-11-16,-7 0 0 0,7 0 9 0,0 0-9 15,-4 0 9-15,-3 6-9 0,7-6 12 0,-3 6-12 16,3-6 8-16,-7 0-8 0,7 0 0 0,-7 5 0 16,7-5 0-16,-8 0 0 0,8 0-13 0,-7 6 5 15,0 0 8-15,0-3-10 0,4 0 10 0,-4 3-10 16,7-6 2-16,-7 3 0 0,7-3 0 0,-7 6 0 16,7-6 8-16,-7 6 0 0,7-6-9 0,-7 6 9 15,7-6 0-15,-8 5-11 0,5 1 11 0,3-6-8 16,-7 6 8-16,3 3 0 0,4-9 0 0,-3 6-8 0,3-6 8 15,0 0 0-15,0 6 0 0,0-6 0 0,-4 6 0 0,4-6 0 16,-3 6 0-16,3-6 0 0,-4 5 0 0,4 7 0 0,0-6 0 0,0-6 0 16,-3 6 0-16,3-6 0 0,0 0 0 0,0 6 11 15,0-6 0-15,0 0 0 0,0 0 0 16,0 0 0-16,-4 6-11 0,4-6 10 0,0 6-10 0,0-6 10 16,0 0-10-16,0 0 0 0,0 0 0 0,0 0 8 15,0 0-8-15,0 0 0 0,0 0 0 0,0 0 0 16,0 0 0-16,4 3 0 0,-1-1 0 0,1 7 0 15,3-9-9-15,-4 6 9 16,4-6 0-16,-3 6 0 0,3 0 0 0,-3 0 0 0,3 0 0 0,-4 0 0 16,1-4 0-16,3 4 0 0,0-6 0 0,-4 3 0 15,4 0 0-15,0 0 0 0,-3 0 0 0,3 3 0 16,0 0-8-16,-3 0 8 0,3 0 0 0,0 0 0 16,0-6 0-16,0 11 0 0,0-8 0 0,-4 3 0 15,4-3 0-15,0 3 0 0,1-3 0 0,-5 3 0 16,4 0 0-16,0 5-18 0,-3-5 2 0,3 0 1 15,-4-6-32-15,-3 0-6 0,7 0-2 0,0 0 0 16,0 0-28-16,-7 0-5 0,8 6-2 0</inkml:trace>
  <inkml:trace contextRef="#ctx0" brushRef="#br0" timeOffset="10324.808">15889 6241 597 0,'0'0'16'0,"0"0"5"15,0 0-21-15,0 0 0 0,0 0 0 0,0 0 0 16,0 0 56-16,0 0 6 0,0 0 2 0,0 0 0 16,0 0 0-16,0 0 0 0,0 0 0 0,0 0 0 15,0 0-52-15,0 0-12 0,0 0 0 0,-7 5 0 0,7-5 0 16,0 0 0-16,0 0 0 0,0 0 0 16,0 0 0-16,0 0 0 0,0 0 0 0,0 0 0 15,0 0 0-15,0 0 0 0,0 0 0 0,-3 6 0 16,3-6 0-16,0 0 0 0,0 0 0 0,0 0 0 0,0 6 0 0,0-6 0 0,-4 6 0 15,4-6 0-15,0 0 0 16,0 0 0-16,0 0 0 0,0 0 0 0,0 0 0 0,0 0 0 0,0 0 0 0,0 0 0 16,0 0 0-16,0 0 0 0,0 0 0 0,0 0 0 15,0 0 0-15,0 0-12 0,0 0 3 0</inkml:trace>
  <inkml:trace contextRef="#ctx0" brushRef="#br0" timeOffset="11599.419">15938 6123 466 0,'0'0'12'0,"0"0"5"16,0 0-17-16,0 0 0 0,0 0 0 0,0 12 0 15,0-12 40-15,0 0 5 0,0 0 1 0,0 0 0 16,-3 6 5-16,3-6 1 0,0 0 0 0,0 0 0 16,0 0-41-16,0 0-11 0,0 0 0 0,0 0 0 15,0 0 0-15,0 5 0 0,3 1 0 0,-3 9 0 16,0-9 48-16,0 0 6 0,0-6 1 0,0 12 0 15,0-7-37-15,4 10-7 0,0-6-2 0,-4 6 0 16,3-4 44-16,-3 1 9 0,0 0 2 0,4 0 0 16,-4 2-52-16,0 4-12 0,3 0 0 0,-3 2 0 0,4-2 0 0,-4-6 0 15,0 5 0-15,3-2 0 0,-3-3 0 0,0 0 0 16,0-1 0-16,0-5 0 0,0 3 0 0,0-9 0 0,0 6 0 16,0-6 0-16,0 0 0 0,0 6 0 0,0-6 0 15,0 0 0-15,0 0 54 0,0 0 8 0,0 0 2 16,0 0 0-16,0 0-18 0,0-6-3 15,0 0-1-15,-3 0 0 0,3-3-16 0,0-2-3 16,3 5-1-16,-3-6 0 0,0 6-14 0,0-6-8 0,-3 6 8 0,6-2-8 16,-3-4 0-16,4 6 0 0,-4-6 0 0,3-3 0 15,-3 7 0-15,4-1 0 0,-4 3 0 0,0 0 0 16,3-6 0-16,-3 1 0 0,4 2 0 0,-1 0 0 16,1 3 0-16,-1 3 0 0,-3-3 0 0,0 6-8 15,4-12 8-15,-4 12 0 0,0 0 0 0,0 0 0 16,0-5 0-16,0 5 0 0,3-6-9 0,-3 6 9 15,0 0-13-15,0 0 1 0,8 0 1 0,-8 0 0 16,7 6 11-16,0 5-10 0,0 1 10 0,-4-3-10 16,1 3 0-16,-1-1 0 0,1 7 0 0,-1-6 0 15,-3 0 10-15,4 2 0 0,-1-8 0 0,-3 6 0 16,4 0 0-16,-4-6 0 0,3 8 0 0,-3-2 0 16,0 0 0-16,4-6 0 0,-4 5 0 0,0-5 0 15,0-6 0-15,0 0 0 0,0 0 8 0,0 0-8 16,0 0 8-16,0 0-8 0,0 0 10 0,0 0-10 15,4 0 9-15,-1-11-9 0,1 5 8 0,-1 0-8 0,1 0 0 16,-1-6 0-16,1 3 0 0,-1-2 0 16,1 5 0-16,3-6 0 0,-4 6-11 0,1 0 11 0,-1-9 0 0,-3 7 0 15,4 2 0-15,-1 3 0 16,-3 3 0-16,0 0 0 0,0 0 0 0,0 0-8 0,0 0 8 0,0 0-8 0,4-6 8 16,-4 6-8-16,0 0 0 0,0 0 0 0,0 0 0 0,0 0 0 15,0 0 8-15,0 0-8 0,0 0 8 0,7 0-8 16,-3 6 8-16,3 0-10 0,-4 3 10 0,1 8-10 15,-1-11 10-15,1 6 0 0,-1 0 0 0,1-1 0 16,-1 4 0-16,1 3 0 0,3-1 0 0,-4-8 0 16,1 3 8-16,-1 0-8 0,-3 5 8 0,4-5-8 15,-1 0 0-15,1-3 9 0,3 2-9 0,-3-5 0 16,-1 0 0-16,1-6 0 0,-4 0 0 0,7 6 0 16,-4 0-45-16,4 0-13 0,0-6-2 15</inkml:trace>
  <inkml:trace contextRef="#ctx0" brushRef="#br0" timeOffset="13007.596">17117 5062 794 0,'-7'11'22'0,"3"1"6"0,1-6-28 0,-1 3 0 0,1-3 0 0,-1 6 0 16,4-1 42-16,0-5 2 0,-3 0 1 0,3 3 0 16,0-9-1-16,0 0 0 0,0 0 0 0,3 6 0 15,-3 0-12-15,0-6-2 0,7 6-1 0,-3 5 0 16,3-5 3-16,0-6 0 0,0 6 0 0,0 0 0 15,0-6-12-15,4 0-1 0,-4 0-1 0,3 0 0 16,1 6 14-16,-1 0 2 0,1-3 1 0,-1 8 0 16,1 1-35-16,0 0 0 0,3 0 0 0,-4 5 0 15,4 4 0-15,-3 2 0 0,3-5 0 0,-3 14 0 16,-1-8 0-16,1 8 0 0,-4 1 0 0,0 2 0 16,0 0 0-16,-3 3 0 0,-1-5 0 0,1 8 0 15,-1-3 0-15,-3 3 0 0,0 3 0 0,4-5 0 0,-4 2 0 16,0-3 0-16,0-6 0 0,-4 9 0 15,1-8 58-15,-1-1 5 0,-3 3 1 0,0-8 0 16,4 2 0-16,-5-5 0 0,1-4 0 0,0 4 0 16,0-1-56-16,4-5-8 0,-4-3-8 0,3 8 8 0,1-14 0 0,-1-3 0 15,1 0 8-15,3-6-8 0,0 0 15 0,-7 3-3 16,-1-3-1-16,8 0 0 0,-3 3-11 16,-1 3-16-16,1-1 4 0,3-5 1 0,-4 6-11 0,4-6-2 15,0 0-1-15,-7 0 0 16,0 6-29-16,4-6-6 0,-1 6 0 0,-3 0-1 0,4 0-36 15,-1-3-7-15,4-3-2 0</inkml:trace>
  <inkml:trace contextRef="#ctx0" brushRef="#br0" timeOffset="13627.605">17632 5012 519 0,'0'0'10'0,"-4"6"5"0,4-6-15 16,-3 5 0-16,-4-2 0 0,7-3 0 0,0 0 60 0,0 0 10 0,0 0 2 0,-4 9 0 15,-3 0-10-15,7-9-2 0,-3 6 0 0,-4-6 0 31,7 0-21-31,-4 6-5 0,-3 0-1 0,0 0 0 0,3-1-13 0,1 7-2 0,-4-3-1 0,3 3 0 16,-3 0 1-16,0 5 0 0,0-5 0 0,0 0 0 16,0 8 2-16,0-2 0 0,0 5 0 0,-4 4 0 15,4-1 31-15,-3 4 6 0,3 2 2 0,0 3 0 16,-1-5-47-16,1 8-12 0,0-6 0 0,0 4 0 16,4-4 0-16,-4 3 0 0,3 3 0 15,4-2 0-15,0 2 30 0,0-3 4 16,4 3 1-16,-4 1 0 0,3-4-5 0,1-3-1 0,-4 4 0 15,3 2 0-15,1-12-41 0,-1 9-9 0,1-2-2 0,-1-4 0 16,1 4 23-16,-1 2 0 0,1-12 0 0,0 10 0 16,3-10 8-16,-4 4-8 0,4-4 8 0,-3 1-8 15,6 8 0-15,-3-5 0 0,0 8 0 0,0-9 0 0,4-2 0 16,0-1 0-16,-4-5-12 0,3 8 12 16,1-8-23-16,-4 3 3 0,0 8 1 0,0-11 0 15,0 2-15-15,0-2-3 0,4-1-1 0,-4-2 0 16,0 3-28-16,0-6-6 0,-4-1 0 0</inkml:trace>
  <inkml:trace contextRef="#ctx0" brushRef="#br0" timeOffset="18396.738">18433 5112 439 0,'0'0'8'0,"0"0"5"16,0 0-13-16,0 0 0 0,0 0 0 0,0 0 0 15,0 0 36-15,0 0 4 0,0 0 0 0,0 0 1 16,0 0 21-16,0 0 4 0,0 0 1 0,0 0 0 16,0 0-54-16,3 6-13 0,1-6 0 0,-1 11 0 15,1-5 44-15,-4 6 5 0,3-9 2 0,-3 6 0 16,0 0-18-16,0 2-3 0,0-5-1 0,0 0 0 15,0 0 8-15,0 0 2 0,0 0 0 0,0 0 0 16,0 8-24-16,0-8-5 0,0 0-1 0,0 6 0 16,0-6 36-16,0 8 7 0,0-5 2 0,-3 0 0 0,3 3-33 15,0 0-6-15,0-1-2 0,0 1 0 0,0 0-2 0,0 8-1 16,0-8 0-16,0 0 0 0,0 3-10 0,0-4 0 0,0-5 0 16,3 6 0-16,-3-6 0 0,0 0 0 0,0-6 9 0,0 0-9 15,0 0-8-15,0 0-7 0,0 0-1 0,0 0 0 16,0 0 36-16,7 0 6 0,0 0 2 0,-3 0 0 15,3-6-45 1,-4 6-9-16,1-6-2 0</inkml:trace>
  <inkml:trace contextRef="#ctx0" brushRef="#br0" timeOffset="19032.208">18725 5073 608 0,'0'0'12'0,"0"0"4"0,0 0-16 16,0 0 0-16,0 0 0 0,0 0 0 0,0 0 54 0,-3 6 8 0,3-6 2 15,-7 6 0-15,3 0 0 0,-3 0 0 0,4 3 0 0,3-9 0 16,-7 6-52-16,3 0-12 0,4-6 0 0,-7 5 0 16,0 1 0-16,0 0 0 0,3 0 0 15,-3 0 0-15,0-3 54 0,0 3 8 0,4 0 2 16,-4 0 0-16,0-1-27 15,0 7-5-15,3-6 0 0,-3 0-1 16,0 0 1-16,0 0 1 0,-4 0 0 0,4 8 0 16,0-8-33-16,0 0 0 0,0 0 0 0,0 0 0 0,0 0 0 0,0 5-9 0,0-8-1 0,3 3 0 15,4-6 10-15,0 0 14 0,-3 6-3 0,3-6-1 16,0 0-10-16,0 0 0 0,0 0 0 16,0 0 0-16,0 0 0 0,0 0 0 0,0 0 0 0,0 0 0 15,0 0 0-15,0 0 0 0,0 0 0 0,0 0 0 16,0 0 0-16,0 0 0 0,0 0 0 0,0 0 0 15,0 0 0-15,0 0 0 0,0 0 0 0,3 6 0 16,1 0 0-16,-1 6 0 0,1-6 0 0,-4 5 0 16,3-5 0-16,-3 6 0 0,0-3 0 15,0 8 0-15,0-5 0 0,4 0 0 0,-4 3 0 0,0 2 0 16,4-5 0-16,-4 0 0 0,3-3 0 0,1 2 0 16,-1 1-9-16,1-6-4 0,-1 0-1 0,4 6 0 0,-3-7 14 0,3 1 0 15,-4 0 0-15,4 0-9 0,-3 0 9 0,3-3 0 16,-3 3 0-16,-4-6 0 15,7 0 0-15,-4 6 0 0,4-6 0 0,-3 6 0 16,3-6-36-16,-4 0-11 0,4 0-2 0,-3 0-1 0</inkml:trace>
  <inkml:trace contextRef="#ctx0" brushRef="#br0" timeOffset="20215.943">18821 5332 874 0,'0'0'18'0,"0"0"4"0,0 0-22 0,0 0 0 0,-4-6 0 0,4 6 0 16,0 0 102-16,-3 0 16 0,3 0 3 0,0 0 1 16,0 0-98-16,0 0-24 0,0 0 0 0,0 0 0 15,0 0 56-15,-7 0 7 0,7 0 1 0,0 0 0 32,0 0-52-32,-7 0-12 0,3 6 0 0,0 0 0 0,4-6 0 0,0 0 0 0,-3 6 0 0,3-6-10 15,0 0 10-15,0 0 0 0,0 0 8 0,-4 6-8 16,4-6 0-16,0 9 0 0,0-9 0 0,-3 5 0 15,3-5 0-15,0 6 0 0,0-6 0 0,0 12 0 16,-4-6 0-16,4 0 0 0,4 0 0 0,-8 3 0 0,4 2 0 0,0-5 0 16,0 0 0-16,0 6 0 15,0-6 0-15,0 8 0 0,0-5 0 0,0 6 0 16,-3-3 0-16,3-1 0 0,-4 1 0 0,4 0 0 16,0-3 0-16,0 3 0 0,0-12 0 15,0 0 0-15,0 0 0 0,0 0 0 0,0 0 0 0,0 0 0 16,0 0 40-16,0-12 4 0,0 0 1 0,4 3 0 0,-4-3-29 15,3 1-5-15,-3-1-2 0,4-3 0 16,-4 4 1-16,0-7 0 0,0 6 0 0,0 0 0 16,0-5-10-16,0 8 0 0,3-3 0 0,-3 0 0 0,4-5-8 15,-4 8-4-15,0 0-1 0,3 6 0 16,-3-9 13-16,4 1 0 0,0 5 0 0,-4 0 0 16,3 0 0-16,1 0 0 0,-4 0 0 0,0 6 0 15,3-3-9-15,1 0 9 0,-4 3-8 0,7-3 8 0,-4 3 0 16,1 0-8-16,3 0 8 0,-7 0 0 15,3 0 0-15,-3 0-8 0,7 0 8 0,-7 0 0 0,4 0 0 0,3 3 0 0,-3 0 0 0,3 3-8 16,-4-3 8-16,1 9 0 0,-1-6 0 0,-3 0-8 16,4 11 8-16,-4-8 0 0,0 3 0 0,0 5 0 15,0-5 0-15,0 6 0 0,0-3 0 16,0 2 0-16,3-5 0 0,-3 6 0 0,0-4 0 0,0-2 0 16,0 0 0-16,0 5 0 0,0-8 0 0,0 0 0 15,0-9 0-15,0 0 0 0,0 0 0 0,0 0 0 16,0 0 0-16,0 0 0 0,4-3 0 0,-1 0 8 15,1-3-8-15,3 0 11 0,-4-5-11 0,4-1 12 16,-3 0-12-16,3-2-9 0,-3 2 9 0,3-6-13 16,-4 0 0-16,1 1 0 0,-1 2 0 15,1 3 0-15,-1-8 13 0,1 8 0 0,3 0 0 0,-4 1 0 16,4-1 0-16,-3 6 0 0,-4 6 0 0,0 0-9 16,0 0 9-16,0 0-12 0,0 0 12 0,0 0-12 15,0 0 3-15,0 0 0 0,7 6 0 0,-4 0 0 16,5 5 9-16,-5 4 0 0,1 3 0 0,-1 5-8 0,1-2 8 0,-1 8 9 15,1-5-1-15,-4-1-8 0,3 10 22 0,1-10-2 16,-1 9-1-16,1-8 0 0,-1 2-7 0,1-2 0 16,3 2-1-16,0-2 0 0,-3-3-11 0,3-4 8 15,0 1-8-15,-4-6 8 0,4-7-8 0,-3 1 10 16,3 3-10-16,-7-9 10 16,0 0-30-16,0 0-5 0,7-3-2 0,0-3-700 0</inkml:trace>
  <inkml:trace contextRef="#ctx0" brushRef="#br0" timeOffset="21222.042">17692 5808 608 0,'0'0'12'0,"0"0"4"0,0 0-16 0,0 0 0 0,0 0 0 0,0 0 0 15,0 0 98-15,0 0 17 0,0 0 3 0,0 0 1 16,0 0-38-16,0 0-7 0,0 0-2 0,0 0 0 16,0 0-32-16,0 0-6 0,0 0-2 0,0 0 0 15,0 0-2-15,7-5-1 0,0 5 0 0,0 0 0 16,4 0-20-16,-1 0-9 0,-3 0 8 0,7 0-8 15,0 5 0-15,4-5 0 0,0 0 0 0,-1 0 0 16,1 0 30-16,3 0 1 0,4 0 0 0,-4 0 0 16,4 0-20-16,-4-5-11 0,4 5 12 0,3 0-12 15,-4-6 18-15,5 6-3 0,-1 0-1 0,0-6 0 16,0 6-2-16,4 0 0 0,-4 0 0 0,4 0 0 16,0 0-12-16,-4 0 8 0,0 6-8 0,1 0 0 0,-1-6 15 15,0 5-3-15,0 1-1 0,0 0 0 0,4-6 1 16,-4 6 0-16,-3-6 0 0,3 6 0 0,1-3-4 15,-1-3-8-15,3 0 12 0,-2 0-4 16,2 0-8-16,-2 0 8 0,2 3-8 0,1-3 8 0,-4 0-8 16,4 3 0-16,0-3 9 0,0 3-9 15,-4 0 0-15,0-3 8 0,0 6-8 0,1-6 0 16,-5 5 0-16,4 1 8 0,1-6-8 0,-1 6 0 0,0 6 0 0,0-6 0 0,-3 0 0 0,3-3 8 16,0 5-8-16,-3 1 0 0,0-3 0 0,0 0 0 15,-1 6 17-15,1-6 3 0,-4 5 0 0,4-5 0 16,-4 0-35-16,4 3-6 0,-4 3-2 0,0-6 0 15,0-1 13-15,0-5 10 0,1 6-13 0,-1 0 5 16,-4-6-21-16,1 0-4 0,0 6-1 0,-1-3 0 16,1-3 34-16,-1-3 0 0,1-3 0 0,0 6 0 15,-1 0 0-15,1-6 0 0,-4 6 0 0,0 0 0 0,4 0-14 0,-4 6 4 16,0-6 1-16,-3 0 0 16,-1 0-37-16,1 0-7 0,-1 0-2 0,-2 0-414 15,2 0-83-15</inkml:trace>
  <inkml:trace contextRef="#ctx0" brushRef="#br0" timeOffset="23458.109">18447 6161 544 0,'0'0'15'0,"0"0"5"0,0 0-20 0,0 0 0 0,0 0 0 0,0 0 0 15,0 0 32-15,0 0 4 0,0 0 0 0,0 0 0 16,0 0-26-16,0 0-10 0,0 0 8 0,0 0-8 16,0 0 0-16,0 0 0 0,0 0 0 0,0 0 0 15,0 0 0-15,0 0 0 0,0 0 0 0,0 0 0 16,0 0 0-16,0 0 0 0,0 0 0 0,0 0 0 15,0 0 0-15,0 0 10 0,0 0-2 0,-11 0-8 16,11 0 12-16,0 0-4 0,0 0 0 0,-7 0-8 16,7 0 29-16,0 0-1 0,-10 6 0 0,10-6 0 15,0 0 22-15,-8 6 4 0,8-6 1 0,0 0 0 16,0 0-3-16,0 0 0 0,0 0 0 0,-7 0 0 16,7 0-4-16,-7 0-2 0,7 0 0 0,-7 0 0 15,7 0-10-15,0 0-3 0,-7 0 0 0,0 0 0 16,7 0-12-16,-7-6-2 0,0 6-1 0,7 0 0 15,-7 0-8-15,7 0-2 0,-7 0 0 0,7 0 0 16,-7 0-8-16,7 0 0 0,-7 0 0 0,7 0 0 0,0 0-16 16,0 0-4-16,0 0-2 0,-7 6 0 0,3 0 22 15,1 0 0-15,-4 0 0 0,3-1 0 0,1 1 0 0,-1 0 0 0,1 0 0 16,-1 3 0-16,1-3 0 0,-1 6 0 0,4-7 0 16,-4 1 0-16,1 0 0 0,3 0 0 0,-4 0 0 0,1 0 0 15,3-6 0-15,0 6 0 0,0-6 0 0,-4 9 0 16,4-9 0-16,0 5 0 0,0-5 0 0,0 6 0 15,0-6 0-15,0 12 0 0,0-6 0 16,0-6 0-16,0 0 0 0,0 6 0 16,0-6 0-16,0 0 0 0,0 6 0 0,4 0 0 0,-4-6 0 0,3 5 0 15,1 10 0-15,-1-9 0 0,1 6 0 0,0 0 0 16,-1-4 0-16,4 1 0 0,-3 0 0 0,-1-3 0 16,4 0 12-16,0 0 6 0,-3 0 2 0,3-6 0 15,3 0-20-15,-2 5 0 0,-1 1 8 0,0-6-8 16,3 6 0-16,1-6 0 0,-4 3 8 0,3-3-8 15,-3 0 0-15,1 3 10 0,-1-3-10 0,0 0 8 16,0-3-8-16,3 3 10 0,-3-3-10 0,0-3 10 16,0 6 1-16,0-6 0 0,1 1 0 0,-5-1 0 0,4 0 3 0,0-6 1 15,0 6 0-15,-3 0 0 0,3 0 4 0,-4-2 1 16,1 2 0-16,-1-6 0 0,1 6-4 0,-4 0-1 16,3 0 0-16,-3-8 0 15,4 5-2-15,-4 0 0 0,0-3 0 0,0-5 0 0,0 8-13 16,0-3 11-16,0 6-11 0,-4-6 10 0,4 1-10 0,0 5 0 0,0-6 0 15,-3 3 8-15,3 3-8 0,0 0 0 16,-4 0 0-16,4 6 0 0,0-5 0 16,-3-1 0-16,-1 0 0 0,4 6-11 0,-7-6 11 0,7 6-13 15,0 0 5-15,-7 0 8 0,0 0-15 16,0 0 5-16,0 0 1 0,0 0 0 16,0 0 9-16,0 0 0 0,0 6-9 0,0-6 9 15,0 6 0-15,0-6-11 0,7 0 11 0,-11 6-8 0,1-6 8 0,2 0 0 16,8 0-9-16,-10 5 9 0,10-5 0 0,-7 6 0 0,7-6 0 0,0 0 0 15,0 0 0-15,0 0 0 0,0 0 0 0,0 0 0 16,0 0-8-16,-7 0 8 0,7 0-10 0,0 0 10 16,0 0-34-16,0 0-1 15,0 0 0-15,0 0 0 0,0 0-25 0,-4 6-4 16,4 0-2-16,4 0 0 0,-1-3-92 0,1 3-18 0</inkml:trace>
  <inkml:trace contextRef="#ctx0" brushRef="#br0" timeOffset="23849.071">18785 6390 1036 0,'0'0'23'0,"0"0"5"0,0 0 0 0,0 0 1 0,0 0-29 0,0 0 0 0,0 0 0 0,0 0 0 16,0 0 57-16,0 0 6 0,0 0 1 0,0 0 0 15,0 0 0-15,0 0 0 0,0 0 0 0,0 0 0 16,0 0 0-16,0 0 0 0,0 0 0 0,0 0 0 16,0 0-47-16,0 0-9 0,0 0-8 0,0 0 12 15,0 0-12-15,0 0 0 0,0 0-12 0,0 0 12 16,0 0 0-16,0 0 0 0,0 0 9 0,0 0-1 31,0 0-115-31,0 0-22 0,0 0-5 0,0 0-1 0</inkml:trace>
  <inkml:trace contextRef="#ctx0" brushRef="#br0" timeOffset="24666.754">18919 6214 835 0,'0'0'36'0,"0"0"9"0,0 0-36 0,0 0-9 0,0 0 0 0,0 0 0 15,0 0 55-15,0 0 9 0,0 0 1 0,0 0 1 16,0 0-30-16,0 0-5 0,0 0-2 0,0 0 0 16,0 0-7-16,0 0-2 0,0 0 0 0,0 0 0 15,0 0 5-15,0 0 1 0,0 0 0 0,0 0 0 16,0 0-2-16,0 0-1 0,0 0 0 0,0 0 0 16,0 0 3-16,0 0 1 0,0 0 0 0,0 0 0 15,0 0-7-15,0 0 0 0,0 0-1 0,0 0 0 16,0 0-7-16,0 0 0 0,0 0-1 0,0 0 0 15,0 0 1-15,0 0 1 0,0 0 0 0,0 0 0 0,-3 9-1 0,3-9-1 16,0 6 0-16,0 6 0 0,0-7-2 0,0 7 0 16,0-6 0-16,0 0 0 15,0 3-9-15,0 3 10 0,0-7-10 0,-4 7 10 0,4 0-10 0,0-3 0 16,0 3 0-16,4-1 8 0,-4-5-8 16,0 6 0-16,3 0 0 0,1 2 0 0,0-5 0 0,-4 0 0 15,3 3 0-15,1 0 0 0,-1-1 0 0,-3-2 0 16,4 3 0-16,-1 0 0 0,1-1 0 0,-1-5 0 15,1 0 0-15,3 0 0 0,-4 3 0 0,1 0 0 16,-1-1 9-16,4-2-9 0,-3 6 0 0,-1-6 0 16,5 0 0-16,-1 0 0 0,0-6 0 0,0 6 0 0,0 0 0 15,0-4 0-15,0 4-8 0,0 0-7 0,0-6-1 16,0 0 0-16,0 0 16 0,0 0 0 0,0 0 0 0,0-6 0 16,0 3 23-16,-3 0 7 0,3-5 2 0,-4 2 0 15,5 0-22-15,-1-6-10 0,0 12 10 0,-4-12-10 16,1-2 11-16,-1 8-11 0,-3 6 12 0,4-6-12 15,-1 0 0-15,-3-6 0 0,0 6 0 0,0-5 0 16,0 11-28 0,-3-6-12-16,3-3-2 0,-4 0-1 0,1 3 29 0,-4 3 6 0,3 3 8 15,-3-6-13-15,0 1-4 0,0 5-1 0,0-6 0 0,0 0 0 16,0 6 18-16,0-6-10 0,0 6 10 0,0 0-8 16,0 6 8-16,-1-6-8 0,8 0 8 0,-3 0-8 15,-4 6 8-15,7-6-13 0,0 0 5 0,-4 6 8 16,1-6-11-16,3 0 11 0,-4 11-8 0,4-11 8 15,0 0-21-15,0 0 1 0,0 0 0 0,0 0 0 16,0 6 28-16,-3 3 7 0,3-3 1 0,0-6 0 16,0 0-42-16,3 12-8 0,4-1-2 0</inkml:trace>
  <inkml:trace contextRef="#ctx0" brushRef="#br0" timeOffset="25588.017">19516 6402 928 0,'0'0'20'0,"0"0"5"0,0 0 1 0,0 0 0 0,0 0-26 0,0 0 0 0,0 0 0 0,0 0 0 15,-4 6 88-15,4-6 12 0,0 0 2 0,0 0 1 0,-3 6-51 0,3 0-11 16,-4 0-1-16,4 6-1 0,0-12-25 0,0 5-5 15,-3 1-1-15,3 0 0 0,0 3 1 16,0-3 0-16,0 0 0 0,0 0 0 16,0 5-9-16,0 1 12 0,0-6-12 0,0-3 12 0,0 3 7 0,0-6 1 15,0 0 1-15,3 6 0 0,-3-6 12 0,0 0 3 16,0 0 0-16,0 0 0 0,0 0 0 0,0 6 0 16,4 5 0-16,-4-11 0 0,0 0 0 0,0 0 0 15,0-6 0-15,3 1 0 0,1-1-12 0,-4 6-3 16,0 0 0-16,0 0 0 0,3-9-13 0,-3-3-8 15,4 6 10-15,-1 0-10 0,-3-5 8 0,4 5-8 16,-4 6 0-16,0 0 0 0,0-9 0 0,0 9 0 16,0 0 0-16,0 0 0 0,0 0 0 0,0 0 0 15,0 0 0-15,0 0 0 0,3-6 0 16,-3 6-10-16,4-3 10 0,-4-3-8 0,3 3 8 0,-3 3 0 0,0 0-9 0,0 0 9 16,0 0 0-16,7 0-9 0,0 0 9 15,-7 0 0-15,4 0-8 0,-4 0 8 16,0 0 0-16,4 0 0 0,3 6-9 0,-4-3 9 15,4 3 0-15,-3 0-9 0,-4 6 9 0,3-6-10 0,-3-6 10 0,0 5-10 16,0 7 10-16,0 0 0 0,0-3 0 0,0 8-8 16,0-5 8-16,0 0 0 0,0-3 0 0,-3 2 8 15,3-5-8-15,0-6 12 0,0 0-4 0,0 0 0 16,0 0 0-16,0 0 0 0,0 0 0 0,0 0 0 16,0 0 3-16,7-3 1 0,-4 0 0 0,1-5 0 15,-1 2-12-15,4-6 0 0,-3 6 0 0,-1 0 0 16,5 0 0-16,-5-5 0 0,4 2 0 0,-3 3 0 15,-1 0-8-15,1 6 8 0,-1-6-10 0,-3 6 10 16,4-6-33-16,-1 0-1 0,4 6 0 0,-7 0 0 16,0 0 34-16,0 0 0 0,0 0 0 0,0 0 0 0,4 0-8 15,-4 0-8-15,0 0-2 0,0 0 0 0,0 0 9 0,0 0 9 16,3 0-13-16,-3 0 5 0,0 0 8 0,7 6-8 16,-3 0 8-16,-1 0-8 0,1-3 8 0,0 3 0 15,-4-6 0-15,0 6 0 0,0-6 0 0,3 6 0 16,1 5 0-16,-1-5-8 0,4 0 8 0,-7-6 0 15,0 0 0-15,4 6 0 16,3 0 20-16,-4 0 5 0,1-3 2 0,3 6 0 0,-4-4-27 0,1 4 0 16,-4-9 0-16,3 6 0 15,1-6-16-15,-1 6-9 0,5 0-2 0,-1 0 0 0,-7 0 27 0,3 5 0 16,-3 10 0-16,4-15-8 16,-4-6-23-16,0 0-4 0,7 6-1 0,-4-6-492 0,4-6-100 0</inkml:trace>
  <inkml:trace contextRef="#ctx0" brushRef="#br0" timeOffset="25907.267">19904 6488 806 0,'0'0'17'0,"0"0"4"0,-4 5 1 0,4 1 2 0,0-6-24 0,-3 12 0 16,3-12 0-16,0 3 0 16,0 3 107-16,0-6 17 0,0 0 3 0,0 6 1 15,3 0-55-15,-3-6-10 0,0 11-3 0,4-5 0 16,-1 0-44-16,-3-6-16 0,4 12 9 0,-4-6-9 15,0-6 32-15,3 6 0 0,-3 2 1 0,4-2 0 16,-1 0-33-16,-3 0 0 0,4 6-10 0</inkml:trace>
  <inkml:trace contextRef="#ctx0" brushRef="#br0" timeOffset="26109.719">19801 6291 1824 0,'0'0'38'0,"0"0"8"0,0 0-37 0,0 0-9 0,0 0 0 0,0 0 0 16,0 0 33-16,0-6 5 0,0 3 1 0,0 0 0 15,0-3-63-15,0 0-12 0,4-3-2 0</inkml:trace>
  <inkml:trace contextRef="#ctx0" brushRef="#br0" timeOffset="26488.867">20094 6167 1579 0,'0'0'32'0,"0"0"10"0,0 0-34 16,-3 12-8-16,3-12 0 0,0 12 0 16,0-7 51-16,0 1 8 0,0 0 1 0,0 0 1 15,3 0-17-15,-3 3-3 0,4 3-1 0,-1-7 0 0,-3 7-21 0,4 0-5 0,-1 3-1 0,-3 2 0 16,4 1-13-16,-1-3 0 0,-3 8 0 0,4 1 0 15,-4-1 8-15,3 4-8 0,-3-1 0 0,0 4 0 16,0-1 8-16,4 3-8 0,-4-8 0 0,0 8 0 16,0-14 8-1,0 5-8-15,0-2 0 0,0-4 0 0,0-2 12 16,0-6-3-16,0 3-1 0,0 2 0 0,0-8-8 0,0 0 0 0,0-6 0 16,0 0 0-16,0 0 0 0,0 0 0 0,0 0 0 0,0 0 0 31,0 0-74-31,0 0-14 0,4-6-2 0,-1-5-1 0</inkml:trace>
  <inkml:trace contextRef="#ctx0" brushRef="#br0" timeOffset="27018.549">20264 6493 1292 0,'0'0'28'0,"0"0"7"0,0 0 1 0,0 0 0 0,0 0-36 0,0 0 0 15,0 0 0-15,0 0 0 0,0 0 52 0,3 6 4 0,-3-6 1 16,0 6 0-16,0 0 6 0,0-6 1 0,4 6 0 0,-4-6 0 16,3 6-20-16,1 0-4 0,-1 2-1 0,4-2 0 15,-3-6-11-15,3 0-3 0,0 0 0 0,0 6 0 16,0-6-25-16,0 0 0 0,0 0 0 0,0-6 0 15,0 6 0-15,-3 0 0 0,-1 0 0 0,4 0 0 16,0-11 36-16,-3 5 1 16,3 3 1-16,0-3 0 0,0 3-27 0,-3 0-11 0,3 3 8 0,-4-6-8 15,-3 0 8-15,4 0-8 0,-4 6 8 0,0-11-8 16,0 5 0-16,0-3 0 0,0 3 8 0,0 0-8 16,0 0 0-16,0 6-11 0,-4-6 3 0,-3 1 0 15,4-1-25 1,-1 0-5-16,4 6-1 0,-7-6 0 0,4 0 16 0,3 6 3 0,0 0 1 0,0 0 0 15,-8 0-21-15,8 0-4 0,-7 0 0 16,0 6-1-16,0 0 36 0,4 6 9 0,-4-1 0 0,0-5 0 16,0 6 0-16,3 3 0 0,-3-4 0 0,3 1 0 0,-3 0 0 15,4 3 0-15,-4 2 0 0,3 1 0 0,-3-9 0 16,4 5 0-16,3 1 0 0,0-9 0 0,-4 6 0 16,4-1 0-16,0-8 0 0,0 6 0 15,0-9 0-15,4 3 0 0,3 9 0 0,0-6 0 0,0 0 0 16,0-6 0-16,4 11 0 0,-4-11 0 15,3 0 0-15,1-5 0 0,3 5-9 0,0-6-503 16,0 6-100-16</inkml:trace>
  <inkml:trace contextRef="#ctx0" brushRef="#br0" timeOffset="27679.155">19791 5999 836 0,'0'0'24'0,"0"0"4"15,0 0-28-15,0 0 0 0,0 0 0 0,0 0 0 16,0 0 108-16,0 0 16 0,0 0 4 0,0 0 0 16,0 0-52-16,0 0-9 0,0 0-3 0,0 0 0 15,0 0 0-15,0 0 0 0,0 0 0 0,0 0 0 16,0 0-51-16,0 0-13 0,3-5 0 0,1-1 0 16,-1 0 34-16,4 6 4 0,-3-6 1 0,3-3 0 15,0 6-11-15,0-3-3 0,0 3 0 0,4 3 0 16,-1-5-25-16,1 5-19 0,3-6 3 0,0 6 1 15,0 0 15-15,0 0 0 0,1 0 0 0,2 0 0 0,-3 0 9 16,4 0 5-16,0 0 1 0,3 0 0 0,-4 0-15 16,5 0 0-16,-1 6 0 0,0-6 0 0,0 0-12 0,0 0-6 15,-3 0-1-15,3 5 0 0,0-5 19 0,0 0 0 16,0 0 0-16,1 0 0 0,-1 0 16 0,0 0 1 16,-3 0 0-16,3 0 0 0,-4 0-17 0,1 0 0 0,0 0 0 15,-1 0 0-15,1 0 0 0,-4 0 0 0,4 0 0 0,-1 0 0 16,1 0 0-16,0 3 0 0,-4-3-8 0,3 3 8 15,1 0 0-15,0-3 0 0,-1 3 0 0,1-3 10 16,0 0-31-16,-1 9-7 16,1-9 0-16,0 6-1 0,3-6-56 0,-4 0-11 15,1 6-3-15</inkml:trace>
  <inkml:trace contextRef="#ctx0" brushRef="#br0" timeOffset="28289.813">20676 6449 738 0,'0'0'20'0,"0"0"7"0,0 0-27 0,-7 0 0 0,4 3 0 16,3-3 0-16,-7 6 55 0,7-6 5 0,-4 3 2 0,4-3 0 15,-3 6-27-15,3-6-6 0,-4 9-1 0,4-9 0 16,-3 6 29-16,3-6 6 0,0 0 1 0,-4 0 0 0,4 11-52 16,-3-11-12-16,3 6 0 0,0-6 0 0,0 0 54 0,0 6 8 15,0 0 2-15,0-6 0 0,0 0-52 0,0 6-12 16,0-6 0-16,3 6 0 0,-3-6 0 0,0 0 0 15,0 0 0-15,4 0 0 0,3 3 40 0,-4 3 4 16,4-1 2-16,0-5 0 0,0-5-22 0,0 2-5 16,0 0-1-16,4 3 0 0,-4 0 7 0,0 0 2 15,4 0 0-15,-4-3 0 16,0 3-43-16,0 0-9 0,-4 3-2 0,4 0 0 0,0-3 27 16,-7 0 0-16,8 3 0 0,-8-3 0 0,3 5 0 0,-3 7 0 15,4-6 0-15,-4 6 0 0,0-3 0 0,-4 5 0 16,1-5 0-16,-5 3 0 15,1 6-56-15,0-4-7 0,-3 4-1 0,-1-12 0 16,1 0 0-16,-1 5 0 0,4-5 0 0,-4 0 0 16,1-6 0-16,3 6 0 0</inkml:trace>
  <inkml:trace contextRef="#ctx0" brushRef="#br0" timeOffset="29207.144">20966 5162 1278 0,'0'0'28'0,"0"0"5"0,0 0 2 0,0 0 1 0,0 0-28 0,0 0-8 0,-4 6 0 0,4 5 0 16,-3-5 57-16,3 0 11 0,0-6 1 0,-4 6 1 15,4 0-14-15,0 0-4 0,0-3 0 0,4 14 0 16,-1-11-18-16,1 6-4 0,-1 0-1 0,8-1 0 15,-4 4-11-15,3 3-2 0,4-1-1 0,1-5 0 16,-1 6-7-16,0 2 0 0,0-2-8 0,4-3 12 0,-1 8 0 0,1-5 0 16,-1 2 0-16,1 4 0 0,-4-1-12 0,4 1 0 15,-4 2 0-15,4-2 0 16,-4 2 0-16,3-2 0 0,-3 2 0 0,1 10 9 16,-1-10-9-16,-4 9 0 0,-3-2 0 0,4-4 8 0,-4 4 1 0,-4 2 0 15,1-3 0-15,0 3 0 0,-4 4 9 0,0-7 2 16,0 3 0-16,-4 3 0 0,4-2 2 0,-4-4 1 15,-3-3 0-15,4 4 0 0,-4 2-9 0,3-8-2 16,-3 2 0-16,4-6 0 0,-4 10-12 0,3-13 0 16,-3 4 0-16,4-6 0 0,-5-1 0 0,5 4 0 15,-1-4 0-15,1 1 0 0,-1-6 0 0,1 2 0 0,-1-2 0 0,4 0 0 16,-3 0 0-16,-1-6 0 0,4 5 0 0,-3 4 0 16,-1-9 0-16,4 6 0 0,0 2 0 0,-3 1 0 15,3 0 0-15,0-3 0 0,-4-1 0 0,4-5 0 16,-3 0 20-16,3 3 2 0,0-3 0 0,0 6 0 15,-4-7-57 1,4 1-11-16,0 6-2 0,0-6-1 0,0-6-42 16,0-6-8-16,-3 12-1 0,3-6-1 0,0 0 29 15,-4 0 7-15,1 0 1 0,3 0 0 0,-4 0 0 0,0 0 0 16,4 0 0-16,-3-6 0 0,-1 6-52 0,1-6-9 0,-4 12-3 16,0-18 0-16</inkml:trace>
  <inkml:trace contextRef="#ctx0" brushRef="#br0" timeOffset="29810.268">21555 5056 867 0,'0'0'19'0,"-7"6"4"0,0 0 1 0,3 5 0 0,-3-2-24 0,0 3 0 0,0 0 0 0,-4 5 0 16,4-5 32-16,0-3 2 0,0 3 0 0,-3 11 0 16,-1-5 5-16,0 8 1 0,4-8 0 0,0 8 0 15,0-2-23-15,0-1-4 0,4-5-1 0,-4 8 0 16,3-2-12-16,4 8 9 0,-3-2-9 0,-1 2 8 15,4 3 26-15,-3-8 5 0,3 8 1 0,0 3 0 0,-4-5 4 0,4-4 0 16,0 6 1-16,-4 4 0 16,4-7-36-16,-3 3-9 0,3-2 0 0,-4 2 0 0,4-3 53 15,0 3 9-15,-3 4 2 0,-1-7 0 0,4 3-20 16,-3-5-4-16,-1 2-1 0,4-3 0 16,-3 4-24-16,3-1-5 0,0-3-1 0,0 1 0 0,0-4-9 0,0 1 0 15,0 2 0-15,3-5 8 0,1-1-8 0,-1 4 0 16,1-4 0-16,3 4 0 0,-4 2 0 0,5-3 0 15,-1-2 0-15,0 2 0 0,0 4 0 0,3-7 0 16,-3 4 0-16,4 5 0 0,-1-11 0 0,-2 5 0 16,2-5-14-16,-3 2 5 15,4-11-46-15,-4 0-9 0,3 3-1 0,1-4-706 0</inkml:trace>
  <inkml:trace contextRef="#ctx0" brushRef="#br0" timeOffset="30966.628">21770 5147 1018 0,'0'0'28'0,"3"6"8"15,-3-6-28-15,0 0-8 0,7 3 0 0,1 0 0 16,-5-3 46-16,-3 0 8 0,7 0 2 0,0 3 0 16,0-3-21-16,4 6-4 0,-4-6-1 0,3 11 0 15,1-11-30-15,0 6 0 0,3 0 0 0,-4 0 0 16,1 0 0-16,3 0 0 0,-3-3 0 0,-1 5 0 15,1 1 0-15,-1-3 0 0,4 0 0 0,-3 0 0 0,0 6 8 0,-1-1-8 16,1-5 0-16,-4 3 0 0,0 3 11 0,-4-6-11 16,1 6 12-16,-1-1-12 0,1-5 0 0,-4 3-17 15,-4 0 1-15,1 0 1 16,-4-4 37-16,0 7 7 0,-4-6 2 0,1 0 0 0,3 0-21 0,-4-6-10 0,-3 0 10 16,3 0-10-16,-3 0 11 0,0 0-11 0,4 0 12 0,-5 0-12 31,5-6 24-31,-4 0-1 0,3 0-1 0,1 6 0 0,3-6-22 0,-1 0 0 15,1 6 0-15,4-5 0 0,3 5 0 0,0 0 0 0,0 0 0 0,0 0 0 16,0 0 0-16,0 0 0 0,0 0 0 0,0 0 0 16,0 0 0-16,0 0 0 0,0 0 0 0,0 0 0 15,0 0 0-15,0 5 0 0,3 7 0 0,-3-6 0 32,7 0 0-32,-3-6 0 0,3 6 0 0,0-3 0 0,0 3 0 0,4 0-15 0,-4-1 3 15,0 1 0-15,3 0 12 0,-2 0 0 0,-1 0 0 0,0 0 0 16,0 0 0-16,3 3 0 0,-3-6 0 0,0 2 0 15,4 1 0-15,-4 3 0 0,-3-3 8 0,3 0-8 16,-4-6 8-16,4 12-8 0,-3-12 9 0,3 5-9 16,-7-5 8-16,3 6-8 0,4 0 0 0,-3 3 9 0,-1-3-9 15,-3 6 0-15,4-6 0 0,-4-6 0 0,3 11 0 0,-3-5 0 16,0 0 0-16,0 3 0 0,0 3 0 0,-3-1 0 16,-1-5 0-16,-3 0 0 0,0 0 33 0,4 0 5 15,3-6 1-15,-11 6 0 0,4 0-19 0,0 0-3 16,-4-1-1-16,4-2 0 15,-3 3-7-15,3 0-1 0,-4-6-8 0,1 0 12 16,3 6-12-16,-4-6 0 0,0-6 0 0,1 6 0 0,-1-6 0 0,1-3-12 16,-1 1 3-16,0-1 0 15,-3 3-35-15,4-6-8 0,-1 6 0 0,-3 0-1 16,3-5-9-16,4 2-2 0,-3 3 0 0,3 0 0 16,0 0-51-16,0-6-10 0,-7-14-3 0,7 11 0 0</inkml:trace>
  <inkml:trace contextRef="#ctx0" brushRef="#br0" timeOffset="31602.453">22320 5350 1552 0,'-7'-12'44'0,"7"12"10"0,-3-6-43 0,-1 0-11 16,-3 6 0-16,0-6 0 0,3 6 53 0,-3 0 9 15,-3 0 2-15,-1-5 0 0,4 5-52 0,-3-6-12 16,3 6 0-16,0 0 0 0,7 0 0 0,-8 6 0 15,1-1 0-15,0-5 0 16,0 6 0-16,4 0 0 0,-4 0 0 0,0 6 0 16,0 2 0-16,3-2 0 0,-3 0 0 0,4 0 0 15,-5 8 0-15,5-8 0 0,-1 6 0 0,-3-1 0 16,4 4 0-16,-1-3 0 0,4-4 0 0,0 1 0 0,0 0 0 0,7 2 0 16,-7-5 0-16,4 0 0 15,3 3 0-15,0-4 0 0,0 1 0 0,0 0 0 0,4-3 0 0,-1-1 0 0,-3-5 0 16,4 3 0-16,-1-6 0 15,5 0 0-15,-1 0 0 0,3-6 0 0,1 3 29 0,0-5 3 0,-4-1 1 0,0-3 0 16,-4 0-20-16,1 1-4 0,-4-4-1 0,4 3 0 16,-4 0 1-16,0-5 0 0,0 2 0 0,-4 0 0 15,-3 1-9-15,0 2 12 0,0-6-12 16,-3 4 12-16,-4 2-12 0,0 0-12 0,0 0 2 0,0-5 1 31,-4 2-31-31,-3-3-5 0,3 6-2 0,-3-8 0 0,-3 8 38 0,2 0 9 0,1 1 0 0,0-1 0 16,0 6 0-16,4 6 0 0,-1 0 0 15,0 6 0-15,1 0 0 0,3 6 0 0,0-1 0 0,0 1 0 16,-4 0-53-16,4 8-9 0,-4-8-2 0,4 3 0 16,-3 8 52-16,3-11 12 0,3 6 0 0,1 2 0 15,-1-2 0-15,1 0 0 0,6-7 0 0,-3-2 0 0,4 0 0 0,-1 0 0 16,1-3 0-16,3 5 0 16,3-5 0-16,1 0 0 0,0 0 0 0,-1-3-447 15,8 3-86-15</inkml:trace>
  <inkml:trace contextRef="#ctx0" brushRef="#br0" timeOffset="32153.902">22680 5326 1074 0,'-7'-17'30'0,"7"17"8"0,0-6-30 0,-3 0-8 0,3 0 0 0,0 6 0 32,0 0 104-32,0 0 19 0,0 0 4 0,-8 0 1 0,8 0-103 0,-7 0-25 0,0 0 0 0,0 6 0 15,0 0 0-15,-3 0 0 0,3 11 0 0,0-8 0 16,-4 6 0-16,0 5 0 0,1-2 0 0,-1 3 0 16,1-4 28-16,-1 1 1 0,0 2 0 0,1-2 0 15,3 6-21-15,-4-10-8 0,8 4 0 0,-4 0 0 16,3-1 8-16,4-8-8 0,-3 6 0 0,3-6 0 15,0 2 21 1,3-5-1-16,-3-6-1 0,7 6 0 0,-7-6-6 0,14 6-1 16,-3 3 0-16,3-3 0 0,0-3 24 0,0 0 4 0,-3-6 0 0,3 0 1 15,0-3-21-15,-3 3-5 0,3-3-1 0,-4 6 0 0,4-6-5 0,1-6-1 16,-1 6 0-16,0-8 0 0,-4-1-8 0,1 6 0 16,-1-8 0-16,-2 5 0 15,-1-3 14-15,0 3-2 0,-4 1-1 0,1-7 0 16,-4 6-11-16,-4-2 0 0,1 2-10 0,-1-6 10 15,1 6-28-15,-4-8 1 0,-4 8 0 0,0-6 0 16,-3 1 19-16,0 2 8 0,0 3-8 0,0-5 8 16,0-1 0-16,0 6 0 0,0 3 0 0,-1-2 0 15,1-1 20-15,0 12 2 0,4 0 1 0,-1 0 0 16,0 6-70-16,1 0-13 0,-1 8-4 0,4 4 0 16,0-6 52-16,0 11 12 0,-3-5 0 0,6 2 0 0,-3 4 0 15,3-9 0-15,1 8 0 0,-1-5 0 0,4 0 0 16,0 2 0-16,0-8 0 0,4 5 0 15,-1-2-54-15,5-3-8 0,-1 6-2 0,0-7 0 16,3-5-102-16,4 3-21 0,-3 0-4 0,-1 0-1 0</inkml:trace>
  <inkml:trace contextRef="#ctx0" brushRef="#br0" timeOffset="32663.983">23008 5359 1036 0,'0'0'23'0,"0"0"5"0,-3-9 0 0,3 9 1 0,-4-6-29 0,1 0 0 15,-1 0 0-15,1 0 0 0,-1 0 91 0,0 1 12 16,1-1 2-16,-1 0 1 0,-3 6-26 0,4-6-4 16,3 6-2-16,-7 0 0 0,0 0-51 0,0 0-11 15,0 6-1-15,0 0-1 0,0-6-10 0,3 11 0 16,-3 1 0-16,0-3 0 0,0 9-11 0,-4-1 11 15,4 1-8-15,-3 0 8 0,6 2 0 0,-3-2 12 16,3-1 0-16,-3 4-1 0,4 2 11 0,-1-2 2 16,1 3 1-16,3-1 0 0,0-2-9 0,3-4-1 15,-3 1-1-15,4-3 0 0,-1-7-4 0,4 1-1 16,-3 3 0-16,3-6 0 0,0 6 3 0,0-6 0 16,0-1 0-16,0-2 0 0,4 0-12 0,-1-3 0 15,-2 3 0-15,2-6 8 0,1 3-8 0,-1-6 0 16,1 1 0-16,-1-1 0 0,1 6 0 0,0-12 0 15,-1 6 0-15,4-6 0 0,-7 1 17 0,4-1 2 0,-4-3 0 16,0 3 0-16,0 1-31 0,0-4-5 0,-3 3-2 0,3 0 0 16,-4-5 19-16,-3 2 0 0,0 0 0 0,0 1 0 15,0 2-14-15,0-6 1 0,-7 6 0 0,0-2 0 32,0 2-31-32,-4 0-5 0,4-5-2 0,-3 2 0 0,-4 3 51 0,0 0 0 0,3 1 0 0,0 2 0 15,-3 6 0-15,4 3-8 0,-1-3 8 0,-3 9-13 16,4-3-6-16,2 8-1 0,-2 1 0 0,-1 6 0 15,-3-9 1-15,4 14 0 0,-1-11 0 0,0 9 0 16,1-7-156-16,3 1-31 16,0 3-6-16</inkml:trace>
  <inkml:trace contextRef="#ctx0" brushRef="#br0" timeOffset="33884.405">23442 5400 860 0,'0'0'19'0,"0"0"4"0,0 0 1 0,0 0 0 0,0 0-24 16,0 0 0-16,0 0 0 0,0 0 0 0,0 9 78 0,0-9 11 0,-3 5 3 15,3 1 0-15,-4 0-32 0,4 0-7 0,0-6-1 0,0 0 0 32,-3 12-29-32,3-6-7 0,0 6 0 0,0-4-1 0,0 4-15 0,0-6 9 15,0 0-9-15,0 6 8 0,0-7 5 0,0-5 1 0,3 9 0 0,-3-3 0 16,0-6-14-16,0 6 0 0,0-6 0 0,0 0 0 16,0 0 21-16,0 0-1 0,0 0-1 0,0 0 0 15,0 0-2-15,0 0 0 0,0 0 0 0,0 0 0 16,0 0-5-16,0 0 0 0,0 0-1 0,0 0 0 15,0 0 4-15,0 0 1 0,0 0 0 0,0 0 0 16,0 0-8-16,0 0 0 0,0 0-8 0,0 0 12 16,0 0-12-16,0 0 0 0,0 0 8 0,0 0-8 15,0 0 0-15,0 0 0 0,0 0 0 0,0 0 0 0,4-3 0 16,-4 3-8-16,0 0 8 0,0 0 0 16,0 0-12-16,0 0 12 0,0 0-12 0,0 0 12 0,7-3 0 15,-7 3-8-15,0 0 8 0,0 0 0 16,10-6 0-16,-10 6 0 0,7 0-8 0,-7 0 8 15,0 0 0-15,11-3 0 0,-11 3-8 0,0 0 8 0,0 0 0 0,10 3 0 16,-10-3-8-16,0 0 8 16,0 0 0-16,11 3 0 0,-11-3 0 0,7 6 0 0,-7-6 0 0,7 9 0 15,0-3 0-15,-7-6 0 16,4 12 0-16,-4-12 0 0,0 0 0 0,0 0 0 0,3 5 0 0,-3-5 11 16,0 0-11-16,0 0 10 0,0 0-2 0,0 0 0 15,0 0 0-15,0 0 0 16,0 0-8-16,0 0 0 0,0 0-12 0,0 0 12 0,0 0 0 15,0 0 0-15,0 0 0 0,0 0 0 0,0 0 14 0,11-5 10 0,-8 5 3 16,-3 0 0-16,0 0-27 0,0 0 0 0,0 0 0 16,11-6 0-1,-11 6-12-15,0 0 12 0,0 0-10 0,10 0 10 16,-10 0-20-16,0 0 1 0,11 6 1 0,-11-6 0 0,0 0 18 0,11 5 0 0,-11-5 0 0,7 12 0 16,-4-6 0-16,-3-6 0 0,7 3 0 0,-7-3 0 15,0 0 0-15,0 0 0 0,0 0 0 0,0 0 0 16,11 6 0-16,-11-6 0 0,0 0 0 0,10 0 0 15,-2 0 0-15,2 3 0 0,1-3 0 0,-4 0 0 16,3 0 48-16,-3 0 12 0,4-3 4 0,0 3 0 16,-4-3-64-16,3 3-21 0,-3-3 0 0,0 3 0 15,0 0 21-15,0-3 0 0,0 3 0 0,1 0 0 16,-8 0 0-16,0 0 0 0,0 0 0 0,0 0 0 16,0 0 0-16,3-6-9 0,-3 6 9 0,0 0-10 15,0 0-26-15,0 0-4 0,7 0-2 0,-7 0 0 16,7-6-66-16,-7 6-14 0,7 0-2 0,-7 0-515 15</inkml:trace>
  <inkml:trace contextRef="#ctx0" brushRef="#br0" timeOffset="34166.776">23925 5511 997 0,'0'0'21'0,"0"0"5"0,0 6 1 0,0 3 2 0,0 0-29 0,0 0 0 0,-3 8 0 0,3-11 0 16,0 6 66-16,0-3 7 0,-4 9 2 0,4-13 0 15,0-5-22-15,0 6-4 0,0 6-1 0,0 0 0 16,0-12-14-16,0 0-3 0,0 6-1 0,0-6 0 15,0 0-19-15,0 0-11 0,0 0 12 0,0 0-12 16,0 0-103-16,0-6-27 16,7-12-6-16,-3 1 0 0</inkml:trace>
  <inkml:trace contextRef="#ctx0" brushRef="#br0" timeOffset="34344.846">23827 5203 1267 0,'0'0'56'0,"0"0"12"15,0 0-55-15,0 0-13 0,-7 6 0 0,7-6 0 16,0 0 0-16,0 0 0 0,0 0 0 0,0 0 0 16,0 0-48-16,0 0-13 0</inkml:trace>
  <inkml:trace contextRef="#ctx0" brushRef="#br0" timeOffset="34699.901">24141 5179 1026 0,'0'0'28'0,"0"0"8"0,0 0-28 0,0 0-8 0,0 0 0 0,0 0 0 16,3 6 36-16,-3-6 7 0,0 0 1 0,4 12 0 15,-1-6 42-15,4 3 9 0,-3 8 1 0,-1 1 1 16,1-6-77-16,-1 11-20 0,-3-2 0 0,4 2 0 16,-1-8 55-16,-3 8 7 0,0 1 2 0,0 2 0 0,0-2-52 15,0-3-12-15,0 2 0 0,0 1 0 0,0-4 0 0,4 4 0 16,-4-1 0-16,0-5 0 0,3 8 0 0,-3-14 0 15,4 6 0-15,-4-4 0 0,0-2 0 0,4 0 0 16,-4 0 0-16,0-1 0 0,3-5 0 0,-3 3 0 16,0-3 0-16,0 6 0 0,0-12 0 0,0 0 0 15,0 0 0-15,0 0 0 16,0 0-48-16,0 0-13 0,0 0-3 0</inkml:trace>
  <inkml:trace contextRef="#ctx0" brushRef="#br0" timeOffset="35187.774">24303 5529 1552 0,'0'0'44'0,"0"0"10"0,0 0-43 0,0 0-11 0,0 0 0 0,-4 6 0 15,4-6 53-15,0 9 9 0,4-3 2 0,-4-6 0 16,3 6 0-16,1-1 0 0,-1 1 0 0,1 0 0 16,3-6-20-16,-3 6-4 0,3-6-1 0,0-6 0 15,0 6-11-15,0 0-3 0,-4 0 0 0,4 0 0 16,0 0-25-16,0 0 0 0,-3 0 0 0,3-6 0 16,0 0 0-16,-3 6 0 0,-1-5 0 0,-3 5 0 15,4-6-46-15,-1 0-14 0,-3-3-4 0,0 3 0 16,0 0 52-16,-3 0 12 0,3 6 0 0,-4 0 0 15,1-6 0-15,-4 1 0 0,0-1 0 0,-1 0 0 0,5 6 0 16,-4-6 0-16,0 6 0 0,0 0 0 16,0-6 0-16,0 6 0 0,3 0 0 0,-3 6 0 0,0-6 0 0,0 6 0 15,3 0 0-15,1 0 0 0,-4-1 0 0,3 1 0 16,1 0 0-16,-1 3 0 0,4 3 0 0,-3 0 0 16,3-7 0-16,-4 7 0 0,4-3 0 0,-3 0 0 15,6 6 0-15,-3-4 0 0,4-5 0 0,-4 6 0 16,3-3 0-16,1 0 0 0,-1-4 0 0,4-2 0 15,-3 3 0-15,3 0 0 0,0 6 0 16,0 0 0-16,0-12 0 0,0 6 0 0,4-1 0 0,-4 1 0 16,0-3 0-16,3 0 0 15,-2-3-208-15,2 0-38 0,11 0-8 0,-3 0-2 0</inkml:trace>
  <inkml:trace contextRef="#ctx0" brushRef="#br0" timeOffset="35668.577">24776 5438 1314 0,'0'0'37'0,"0"0"8"0,0 0-36 0,-7 6-9 0,7-6 0 0,-8 6 0 0,1-6 53 0,0 9 9 16,0-4 2-16,0-2 0 0,0 0 0 0,0 0 0 15,0 0 0-15,0 3 0 0,0-6 0 0,0 6 0 16,0-6 0-16,0 6 0 0,7-6-46 0,-7 0-9 16,7 0-1-16,0 0-8 15,-7 12 0-15,3-12 0 0,1 11-10 0,-1-8 10 0,1 3 0 0,-1 0 0 16,1 0 0-16,-1 6 0 16,4-12 0-16,0 6 0 0,0-6 0 0,0 0 0 15,0 5 0-15,0-5 0 0,0 0 0 0,0 0 0 0,0 0 44 0,0 0 16 16,0 0 3-16,0 0 1 15,0 0-103-15,7 6-20 0,-7-6-4 0,7 6-1 0,4-6 52 0,-11 0 12 16,7 0 0-16,-7 0 0 0,7 0 0 0,-7 0 0 16,7 0 0-16,3 0 0 0,-10 0 0 0,8 6 0 15,-8-6 0-15,10 6 0 0,-6 0 0 0,-4-6 0 0,7 15 0 0,0-10 0 16,-7-5-13-16,3 6 0 0,4 6 0 0,-3-6 0 16,-4-6 13-16,3 12 12 0,-3-3-3 0,0-9 0 15,0 0-9-15,4 11 8 0,-4-5-8 0,0 0 8 16,0 0-8-16,0-6 0 0,0 0 0 0,-4 12 0 15,4-6 0-15,-3-3 0 0,-4-1 0 0,3 1 0 16,-3 0 0-16,0-6 0 0,0 0 0 0,-3 1-578 16,-1-1-118-1</inkml:trace>
  <inkml:trace contextRef="#ctx0" brushRef="#br0" timeOffset="36606.729">25012 4938 1364 0,'0'0'30'0,"-7"6"6"0,0 0 2 0,-4 0 0 0,8-6-30 0,-4 6-8 0,0 0 0 0,0 0 0 15,0-4 50-15,-1 10 9 0,5-6 1 0,3-6 1 16,0 0-35-16,0 0-7 0,0 0-2 0,0 0 0 16,-4 0 32-16,4 0 7 0,0 0 0 0,0 0 1 15,0 0 0-15,0 0 0 0,0 0 0 0,7 6 0 16,-3 0-26-16,7-6-6 0,-4 0-1 0,3 6 0 15,1 0 5-15,-1-1 1 0,1-2 0 0,3 9 0 16,-3 0-38-16,3-6-8 0,0 11-2 0,-4-5 0 0,5 9 29 0,-1-9 5 16,0 11 2-16,0-8 0 0,0 2-18 0,-3 1 0 15,3 0 0-15,0 2 0 0,-4 4 0 0,5-4 0 16,-1-2 0-16,-4 11 0 0,1-11 0 0,-1 8 0 16,1-8 0-16,0 9 0 0,-1-4 11 0,1 4-2 15,-4-4 0-15,3 1 0 0,-3-1-9 16,0 4 0-16,0-4 0 0,-3 4 0 0,3-4-24 0,-3 1 0 15,-1 2 0-15,1 1 0 0,-1 2 50 0,1-6 10 16,-1 10 1-16,-3-10 1 0,4 4-10 0,-4 2-1 16,0-2-1-16,-4 8 0 0,4-9-26 0,0 10 0 15,-3-4-9-15,3-9 9 0,0 1 0 0,-4 2 0 0,4 4 0 0,0-10 0 16,-3 10 0-16,3-7 0 0,-4 4 0 0,4 8 0 16,-3-14 0-16,3 8 8 0,0-11-8 0,-4 8 0 15,4-8 0-15,0 2 0 0,0-2 0 0,-3 0 0 16,3-1 0-16,-4 1 0 0,4-3 0 0,-4 2 0 15,1 1 0-15,3-3 0 0,-4 2 0 0,1-5 0 16,-1 3 10-16,-3-1-10 0,4 1 10 0,-1-3-10 16,1 5 10-16,-1-11-10 0,1 6 10 0,-1-3-10 15,1-3 0-15,-1 0-10 0,4 5 0 0,-3-5 0 16,-1-6 10-16,4 6 0 0,0-3 0 0,-3 0 0 16,-1-3 0-16,4 6 9 0,0 0-1 0,-4 0-8 15,1-6 0-15,3 0 0 0,0 9-10 0,-4-9 10 16,4 5 0-16,-3 1 0 0,-1-6 0 0,4 6 0 15,-3 0-24-15,-1 0 4 0,4 0 0 0,-3 3 0 16,-1-3-4-16,1-1 0 0,-1 1 0 0,1 0 0 16,3 0-6-16,-4 0-2 0,1 0 0 0,-1 0 0 15,4-3-16-15,-3 0-3 0,3 0-1 0,-4-1 0 16,4-2-9-16,0 0-3 0,-3 3 0 0,3-3 0 16,0 0-2-16,0 0-1 0,0 0 0 0,0 0 0 15,0 0-46-15,0 0-10 0,0 0-1 0,0 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2" Type="http://schemas.openxmlformats.org/officeDocument/2006/relationships/customXml" Target="../ink/ink2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French 3</a:t>
            </a:r>
          </a:p>
          <a:p>
            <a:pPr marL="0" indent="0" algn="ctr">
              <a:buNone/>
            </a:pPr>
            <a:r>
              <a:rPr lang="fr-FR" dirty="0"/>
              <a:t>lundi, le trois mars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Qui </a:t>
            </a:r>
            <a:r>
              <a:rPr lang="en-US" sz="2800" b="1" dirty="0" err="1"/>
              <a:t>était</a:t>
            </a:r>
            <a:r>
              <a:rPr lang="en-US" sz="2800" b="1" dirty="0"/>
              <a:t> le plus </a:t>
            </a:r>
            <a:r>
              <a:rPr lang="en-US" sz="2800" b="1" dirty="0" err="1"/>
              <a:t>rond</a:t>
            </a:r>
            <a:r>
              <a:rPr lang="en-US" sz="2800" b="1" dirty="0"/>
              <a:t> des chevaliers du </a:t>
            </a:r>
            <a:r>
              <a:rPr lang="en-US" sz="2800" b="1" dirty="0" err="1"/>
              <a:t>Roi</a:t>
            </a:r>
            <a:r>
              <a:rPr lang="en-US" sz="2800" b="1" dirty="0"/>
              <a:t> Arthur?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3588" y="2088292"/>
            <a:ext cx="3929449" cy="333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43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Qui </a:t>
            </a:r>
            <a:r>
              <a:rPr lang="en-US" sz="2800" b="1" dirty="0" err="1"/>
              <a:t>était</a:t>
            </a:r>
            <a:r>
              <a:rPr lang="en-US" sz="2800" b="1" dirty="0"/>
              <a:t> le plus </a:t>
            </a:r>
            <a:r>
              <a:rPr lang="en-US" sz="2800" b="1" dirty="0" err="1"/>
              <a:t>rond</a:t>
            </a:r>
            <a:r>
              <a:rPr lang="en-US" sz="2800" b="1" dirty="0"/>
              <a:t> des chevaliers du </a:t>
            </a:r>
            <a:r>
              <a:rPr lang="en-US" sz="2800" b="1" dirty="0" err="1"/>
              <a:t>Roi</a:t>
            </a:r>
            <a:r>
              <a:rPr lang="en-US" sz="2800" b="1" dirty="0"/>
              <a:t> Arthur?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Sir </a:t>
            </a:r>
            <a:r>
              <a:rPr lang="en-US" dirty="0" err="1"/>
              <a:t>Cumference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578" y="1964724"/>
            <a:ext cx="3472249" cy="29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4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Quelle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la </a:t>
            </a:r>
            <a:r>
              <a:rPr lang="en-US" sz="2800" b="1" dirty="0" err="1"/>
              <a:t>circonférence</a:t>
            </a:r>
            <a:r>
              <a:rPr lang="en-US" sz="2800" b="1" dirty="0"/>
              <a:t> de la </a:t>
            </a:r>
            <a:r>
              <a:rPr lang="en-US" sz="2800" b="1" dirty="0" err="1"/>
              <a:t>terre</a:t>
            </a:r>
            <a:r>
              <a:rPr lang="en-US" sz="2800" b="1" dirty="0"/>
              <a:t>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5373" y="2236573"/>
            <a:ext cx="3373395" cy="328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0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8941" y="2347784"/>
            <a:ext cx="3126259" cy="345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70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vingt</a:t>
            </a:r>
            <a:r>
              <a:rPr lang="en-US" sz="2800" b="1" dirty="0"/>
              <a:t> </a:t>
            </a:r>
            <a:r>
              <a:rPr lang="en-US" sz="2800" b="1" dirty="0" err="1"/>
              <a:t>mille</a:t>
            </a:r>
            <a:r>
              <a:rPr lang="en-US" sz="2800" b="1" dirty="0"/>
              <a:t> </a:t>
            </a:r>
            <a:r>
              <a:rPr lang="en-US" sz="2800" b="1" dirty="0" err="1"/>
              <a:t>lieues</a:t>
            </a:r>
            <a:r>
              <a:rPr lang="en-US" sz="2800" b="1" dirty="0"/>
              <a:t> sous les </a:t>
            </a:r>
            <a:r>
              <a:rPr lang="en-US" sz="2800" b="1" dirty="0" err="1"/>
              <a:t>mers</a:t>
            </a:r>
            <a:r>
              <a:rPr lang="en-US" sz="2800" b="1" dirty="0"/>
              <a:t> = 48,000 miles sous les </a:t>
            </a:r>
            <a:r>
              <a:rPr lang="en-US" sz="2800" b="1" dirty="0" err="1"/>
              <a:t>mers</a:t>
            </a:r>
            <a:br>
              <a:rPr lang="en-US" sz="2800" b="1" dirty="0"/>
            </a:br>
            <a:r>
              <a:rPr lang="en-US" sz="2800" b="1" dirty="0" err="1"/>
              <a:t>donc</a:t>
            </a:r>
            <a:r>
              <a:rPr lang="en-US" sz="2800" b="1" dirty="0"/>
              <a:t>, deux circumnavigations de la </a:t>
            </a:r>
            <a:r>
              <a:rPr lang="en-US" sz="2800" b="1" dirty="0" err="1"/>
              <a:t>terre</a:t>
            </a:r>
            <a:r>
              <a:rPr lang="en-US" sz="2800" b="1" dirty="0"/>
              <a:t>.</a:t>
            </a:r>
            <a:br>
              <a:rPr lang="en-US" sz="2800" b="1" dirty="0"/>
            </a:br>
            <a:endParaRPr lang="en-US" sz="2800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373" y="1804086"/>
            <a:ext cx="784654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5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B1F3A-1A60-4035-890F-5FB9B201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470F-298E-4DF5-84E0-C2B9D8FE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992638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091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il</a:t>
            </a:r>
            <a:r>
              <a:rPr lang="en-US" dirty="0"/>
              <a:t> y a un </a:t>
            </a:r>
            <a:r>
              <a:rPr lang="en-US" dirty="0" err="1"/>
              <a:t>lieue</a:t>
            </a:r>
            <a:r>
              <a:rPr lang="en-US" dirty="0"/>
              <a:t> à </a:t>
            </a:r>
            <a:r>
              <a:rPr lang="en-US" dirty="0" err="1"/>
              <a:t>quatre</a:t>
            </a:r>
            <a:r>
              <a:rPr lang="en-US" dirty="0"/>
              <a:t> </a:t>
            </a:r>
            <a:r>
              <a:rPr lang="en-US" dirty="0" err="1"/>
              <a:t>kilomètres</a:t>
            </a:r>
            <a:r>
              <a:rPr lang="en-US" dirty="0"/>
              <a:t>, et 0,6 mile à un </a:t>
            </a:r>
            <a:r>
              <a:rPr lang="en-US" dirty="0" err="1"/>
              <a:t>kilomètre</a:t>
            </a:r>
            <a:r>
              <a:rPr lang="en-US" dirty="0"/>
              <a:t>, </a:t>
            </a:r>
            <a:r>
              <a:rPr lang="en-US" dirty="0" err="1"/>
              <a:t>combien</a:t>
            </a:r>
            <a:r>
              <a:rPr lang="en-US" dirty="0"/>
              <a:t> de </a:t>
            </a:r>
            <a:r>
              <a:rPr lang="en-US" dirty="0" err="1"/>
              <a:t>lieues</a:t>
            </a:r>
            <a:r>
              <a:rPr lang="en-US" dirty="0"/>
              <a:t> y a t-</a:t>
            </a:r>
            <a:r>
              <a:rPr lang="en-US" dirty="0" err="1"/>
              <a:t>il</a:t>
            </a:r>
            <a:r>
              <a:rPr lang="en-US" dirty="0"/>
              <a:t> entre New York et San Francisco?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DBFD615-8F13-4D68-876B-5BB5671DBEE6}"/>
                  </a:ext>
                </a:extLst>
              </p14:cNvPr>
              <p14:cNvContentPartPr/>
              <p14:nvPr/>
            </p14:nvContentPartPr>
            <p14:xfrm>
              <a:off x="8346569" y="5013133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DBFD615-8F13-4D68-876B-5BB5671DBEE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74929" y="4855093"/>
                <a:ext cx="105120" cy="3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3E586ED-A09E-4619-8EA9-DF1A720A1A4F}"/>
                  </a:ext>
                </a:extLst>
              </p14:cNvPr>
              <p14:cNvContentPartPr/>
              <p14:nvPr/>
            </p14:nvContentPartPr>
            <p14:xfrm>
              <a:off x="4853880" y="1746000"/>
              <a:ext cx="4280400" cy="716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3E586ED-A09E-4619-8EA9-DF1A720A1A4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44520" y="1736640"/>
                <a:ext cx="4299120" cy="73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D4436-C8CF-4C74-9C2B-EC12C4090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71004-1909-4C97-B3CE-EB18B841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</a:t>
            </a:r>
            <a:r>
              <a:rPr lang="en-US" dirty="0" err="1"/>
              <a:t>quelque</a:t>
            </a:r>
            <a:r>
              <a:rPr lang="en-US" dirty="0"/>
              <a:t> chose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/>
              <a:t>intéressante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031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trois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62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Marie-Joseph Paul Yves </a:t>
            </a:r>
            <a:r>
              <a:rPr lang="en-US" sz="2800" b="1" dirty="0" err="1"/>
              <a:t>Roch</a:t>
            </a:r>
            <a:r>
              <a:rPr lang="en-US" sz="2800" b="1" dirty="0"/>
              <a:t> Gilbert du </a:t>
            </a:r>
            <a:r>
              <a:rPr lang="en-US" sz="2800" b="1" dirty="0" err="1"/>
              <a:t>Motier</a:t>
            </a:r>
            <a:r>
              <a:rPr lang="en-US" sz="2800" b="1" dirty="0"/>
              <a:t>, the Marquis de Lafayette, was born into an aristocratic French family in </a:t>
            </a:r>
            <a:r>
              <a:rPr lang="en-US" sz="2800" b="1" dirty="0" err="1"/>
              <a:t>Chavaniac</a:t>
            </a:r>
            <a:r>
              <a:rPr lang="en-US" sz="2800" b="1" dirty="0"/>
              <a:t>, Auvergne, in 1757.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735" y="2014151"/>
            <a:ext cx="3781168" cy="40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3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75" y="2034138"/>
            <a:ext cx="4053919" cy="38600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153" y="2174789"/>
            <a:ext cx="4471363" cy="33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1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F8953-89E4-4868-A141-3CB5CA8C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969"/>
          </a:xfrm>
        </p:spPr>
        <p:txBody>
          <a:bodyPr>
            <a:normAutofit/>
          </a:bodyPr>
          <a:lstStyle/>
          <a:p>
            <a:r>
              <a:rPr lang="fr-FR" dirty="0">
                <a:latin typeface="Forte" panose="03060902040502070203" pitchFamily="66" charset="0"/>
              </a:rPr>
              <a:t>Vendredi, la vedette du jour sera…</a:t>
            </a:r>
            <a:endParaRPr lang="en-US" dirty="0">
              <a:latin typeface="Forte" panose="03060902040502070203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DF04E-9C6D-4087-81DB-67EAD19EE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806D9-FF76-466D-8580-CABDAC3A2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364" y="1504012"/>
            <a:ext cx="8585429" cy="481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8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298E-ABE0-4ED2-B291-E19FB770C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4574FDF-81FB-49B8-B042-323F5DD610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2061" y="1814615"/>
            <a:ext cx="2902226" cy="41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83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Vingt</a:t>
            </a:r>
            <a:r>
              <a:rPr lang="en-US" sz="2800" b="1" dirty="0"/>
              <a:t> </a:t>
            </a:r>
            <a:r>
              <a:rPr lang="en-US" sz="2800" b="1" dirty="0" err="1"/>
              <a:t>mille</a:t>
            </a:r>
            <a:r>
              <a:rPr lang="en-US" sz="2800" b="1" dirty="0"/>
              <a:t> </a:t>
            </a:r>
            <a:r>
              <a:rPr lang="en-US" sz="2800" b="1" dirty="0" err="1"/>
              <a:t>lieues</a:t>
            </a:r>
            <a:r>
              <a:rPr lang="en-US" sz="2800" b="1" dirty="0"/>
              <a:t> sous </a:t>
            </a:r>
            <a:r>
              <a:rPr lang="en-US" sz="2800" b="1" dirty="0">
                <a:solidFill>
                  <a:srgbClr val="FF0000"/>
                </a:solidFill>
              </a:rPr>
              <a:t>les</a:t>
            </a:r>
            <a:r>
              <a:rPr lang="en-US" sz="2800" b="1" dirty="0"/>
              <a:t> </a:t>
            </a:r>
            <a:r>
              <a:rPr lang="en-US" sz="2800" b="1" dirty="0" err="1"/>
              <a:t>mers</a:t>
            </a:r>
            <a:endParaRPr lang="en-US" sz="2800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373" y="1804086"/>
            <a:ext cx="784654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9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 </a:t>
            </a:r>
            <a:r>
              <a:rPr lang="en-US" dirty="0" err="1"/>
              <a:t>lieue</a:t>
            </a:r>
            <a:r>
              <a:rPr lang="en-US" dirty="0"/>
              <a:t> = 4 </a:t>
            </a:r>
            <a:r>
              <a:rPr lang="en-US" dirty="0" err="1"/>
              <a:t>kilomètres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20.000 </a:t>
            </a:r>
            <a:r>
              <a:rPr lang="en-US" dirty="0" err="1"/>
              <a:t>lieues</a:t>
            </a:r>
            <a:r>
              <a:rPr lang="en-US" dirty="0"/>
              <a:t> = 80.000 </a:t>
            </a:r>
            <a:r>
              <a:rPr lang="en-US" dirty="0" err="1"/>
              <a:t>kilomètres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0,6 mile = 1 </a:t>
            </a:r>
            <a:r>
              <a:rPr lang="en-US" dirty="0" err="1"/>
              <a:t>kilomètre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80.000 </a:t>
            </a:r>
            <a:r>
              <a:rPr lang="en-US" dirty="0" err="1"/>
              <a:t>kilomètres</a:t>
            </a:r>
            <a:r>
              <a:rPr lang="en-US" dirty="0"/>
              <a:t> = 48.000 miles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8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48711</TotalTime>
  <Words>177</Words>
  <Application>Microsoft Office PowerPoint</Application>
  <PresentationFormat>Widescreen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Forte</vt:lpstr>
      <vt:lpstr>Office Theme</vt:lpstr>
      <vt:lpstr>Bonjour!</vt:lpstr>
      <vt:lpstr>PowerPoint Presentation</vt:lpstr>
      <vt:lpstr>Bonjour!</vt:lpstr>
      <vt:lpstr>Marie-Joseph Paul Yves Roch Gilbert du Motier, the Marquis de Lafayette, was born into an aristocratic French family in Chavaniac, Auvergne, in 1757. </vt:lpstr>
      <vt:lpstr>PowerPoint Presentation</vt:lpstr>
      <vt:lpstr>Vendredi, la vedette du jour sera…</vt:lpstr>
      <vt:lpstr>PowerPoint Presentation</vt:lpstr>
      <vt:lpstr>Vingt mille lieues sous les mers</vt:lpstr>
      <vt:lpstr>PowerPoint Presentation</vt:lpstr>
      <vt:lpstr>Qui était le plus rond des chevaliers du Roi Arthur?</vt:lpstr>
      <vt:lpstr>Qui était le plus rond des chevaliers du Roi Arthur?</vt:lpstr>
      <vt:lpstr>Quelle est la circonférence de la terre?</vt:lpstr>
      <vt:lpstr>PowerPoint Presentation</vt:lpstr>
      <vt:lpstr>vingt mille lieues sous les mers = 48,000 miles sous les mers donc, deux circumnavigations de la terre. 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604</cp:revision>
  <cp:lastPrinted>2017-02-16T19:03:28Z</cp:lastPrinted>
  <dcterms:created xsi:type="dcterms:W3CDTF">2016-10-03T16:25:09Z</dcterms:created>
  <dcterms:modified xsi:type="dcterms:W3CDTF">2025-03-03T16:36:35Z</dcterms:modified>
</cp:coreProperties>
</file>