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64" r:id="rId3"/>
    <p:sldId id="366" r:id="rId4"/>
    <p:sldId id="362" r:id="rId5"/>
    <p:sldId id="363" r:id="rId6"/>
    <p:sldId id="365" r:id="rId7"/>
    <p:sldId id="369" r:id="rId8"/>
    <p:sldId id="368" r:id="rId9"/>
    <p:sldId id="351" r:id="rId10"/>
    <p:sldId id="356" r:id="rId11"/>
    <p:sldId id="367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4"/>
            <p14:sldId id="366"/>
            <p14:sldId id="362"/>
            <p14:sldId id="363"/>
            <p14:sldId id="365"/>
            <p14:sldId id="369"/>
            <p14:sldId id="368"/>
          </p14:sldIdLst>
        </p14:section>
        <p14:section name="Untitled Section" id="{B98E1A23-2B1A-4556-9DA9-FFB83448EDE0}">
          <p14:sldIdLst>
            <p14:sldId id="351"/>
            <p14:sldId id="356"/>
            <p14:sldId id="367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1A135-BF32-4E47-84AD-DC8919182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B50B-A1AA-4CDD-AB47-08299D9BB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27723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Si l’évêque </a:t>
            </a:r>
            <a:r>
              <a:rPr lang="fr-FR" dirty="0" err="1"/>
              <a:t>Myriel</a:t>
            </a:r>
            <a:r>
              <a:rPr lang="fr-FR" dirty="0"/>
              <a:t> rencontrait </a:t>
            </a:r>
            <a:r>
              <a:rPr lang="fr-FR" dirty="0" err="1"/>
              <a:t>Tholomyès</a:t>
            </a:r>
            <a:r>
              <a:rPr lang="fr-FR" dirty="0"/>
              <a:t>, que dirait le prêtre au jeune homme 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Jean Valjean </a:t>
            </a:r>
            <a:r>
              <a:rPr lang="en-US" dirty="0" err="1"/>
              <a:t>n’est</a:t>
            </a:r>
            <a:r>
              <a:rPr lang="en-US" dirty="0"/>
              <a:t> pas un </a:t>
            </a:r>
            <a:r>
              <a:rPr lang="en-US" dirty="0" err="1"/>
              <a:t>personnage</a:t>
            </a:r>
            <a:r>
              <a:rPr lang="en-US" dirty="0"/>
              <a:t> dans la lecture </a:t>
            </a:r>
            <a:r>
              <a:rPr lang="en-US" dirty="0" err="1"/>
              <a:t>d’aujourd’hui</a:t>
            </a:r>
            <a:r>
              <a:rPr lang="en-US" dirty="0"/>
              <a:t>. 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, et que fait-</a:t>
            </a:r>
            <a:r>
              <a:rPr lang="en-US" dirty="0" err="1"/>
              <a:t>il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06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903"/>
            <a:ext cx="10515600" cy="534906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Rah, rah, rah!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On-y </a:t>
            </a:r>
            <a:r>
              <a:rPr lang="en-US" dirty="0" err="1"/>
              <a:t>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BF66-6581-4C18-9396-E97298C3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Série Noire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emission de </a:t>
            </a:r>
            <a:r>
              <a:rPr lang="en-US" sz="2800" b="1" dirty="0" err="1"/>
              <a:t>télé</a:t>
            </a:r>
            <a:r>
              <a:rPr lang="en-US" sz="2800" b="1" dirty="0"/>
              <a:t> qui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très</a:t>
            </a:r>
            <a:r>
              <a:rPr lang="en-US" sz="2800" b="1" dirty="0"/>
              <a:t> </a:t>
            </a:r>
            <a:r>
              <a:rPr lang="en-US" sz="2800" b="1" dirty="0" err="1"/>
              <a:t>populaire</a:t>
            </a:r>
            <a:r>
              <a:rPr lang="en-US" sz="2800" b="1" dirty="0"/>
              <a:t> au Québec.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A81E67-3D81-49D0-8653-C766290DE0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8977" y="1881565"/>
            <a:ext cx="3001535" cy="441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5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381F-973B-477A-8FF7-3885D95D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Forte" panose="03060902040502070203" pitchFamily="66" charset="0"/>
              </a:rPr>
              <a:t>…et </a:t>
            </a:r>
            <a:r>
              <a:rPr lang="en-US" b="1" dirty="0" err="1">
                <a:latin typeface="Forte" panose="03060902040502070203" pitchFamily="66" charset="0"/>
              </a:rPr>
              <a:t>maintenant</a:t>
            </a:r>
            <a:r>
              <a:rPr lang="en-US" b="1" dirty="0">
                <a:latin typeface="Forte" panose="03060902040502070203" pitchFamily="66" charset="0"/>
              </a:rPr>
              <a:t>, </a:t>
            </a:r>
            <a:r>
              <a:rPr lang="en-US" b="1" dirty="0" err="1">
                <a:latin typeface="Forte" panose="03060902040502070203" pitchFamily="66" charset="0"/>
              </a:rPr>
              <a:t>notre</a:t>
            </a:r>
            <a:r>
              <a:rPr lang="en-US" b="1" dirty="0">
                <a:latin typeface="Forte" panose="03060902040502070203" pitchFamily="66" charset="0"/>
              </a:rPr>
              <a:t> </a:t>
            </a:r>
            <a:r>
              <a:rPr lang="en-US" b="1" dirty="0" err="1">
                <a:latin typeface="Forte" panose="03060902040502070203" pitchFamily="66" charset="0"/>
              </a:rPr>
              <a:t>vedette</a:t>
            </a:r>
            <a:r>
              <a:rPr lang="en-US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A78A60-C27F-45A8-8623-CD44DBC67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6991" y="1771615"/>
            <a:ext cx="4519855" cy="451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9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381F-973B-477A-8FF7-3885D95D9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557"/>
          </a:xfrm>
        </p:spPr>
        <p:txBody>
          <a:bodyPr>
            <a:normAutofit fontScale="90000"/>
          </a:bodyPr>
          <a:lstStyle/>
          <a:p>
            <a:pPr algn="ctr"/>
            <a:endParaRPr lang="en-US" b="1" dirty="0">
              <a:latin typeface="Forte" panose="03060902040502070203" pitchFamily="66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3A78A60-C27F-45A8-8623-CD44DBC67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9993" y="584617"/>
            <a:ext cx="5974400" cy="5974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B3F1B4-0F07-423D-B24A-F848EA949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77" y="2833139"/>
            <a:ext cx="1339746" cy="196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3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3C57-9D0F-45FC-9116-FA4AFD63E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latin typeface="Forte" panose="03060902040502070203" pitchFamily="66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F14CCA-8F1C-4CEC-A3FE-CCD1C33EB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5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35108</TotalTime>
  <Words>99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PowerPoint Presentation</vt:lpstr>
      <vt:lpstr>Série Noire est une emission de télé qui est très populaire au Québec.</vt:lpstr>
      <vt:lpstr>…et maintenant, notre vedette du jour…</vt:lpstr>
      <vt:lpstr>PowerPoint Presentation</vt:lpstr>
      <vt:lpstr>PowerPoint Presentation</vt:lpstr>
      <vt:lpstr>Les Misérables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362</cp:revision>
  <dcterms:created xsi:type="dcterms:W3CDTF">2016-10-03T16:25:09Z</dcterms:created>
  <dcterms:modified xsi:type="dcterms:W3CDTF">2025-01-10T17:00:26Z</dcterms:modified>
</cp:coreProperties>
</file>